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e Marotte" initials="AM" lastIdx="1" clrIdx="0">
    <p:extLst>
      <p:ext uri="{19B8F6BF-5375-455C-9EA6-DF929625EA0E}">
        <p15:presenceInfo xmlns:p15="http://schemas.microsoft.com/office/powerpoint/2012/main" userId="d27d89bb9df1fd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6T12:35:36.667" idx="1">
    <p:pos x="7268" y="1172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FA9F12-0D77-47C6-8507-44A9A90E6FC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FCFDBA-E128-4A06-948B-3FF784CDDC2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Organization (deadline, to do list) </a:t>
          </a:r>
          <a:endParaRPr lang="en-US"/>
        </a:p>
      </dgm:t>
    </dgm:pt>
    <dgm:pt modelId="{0C4E3045-88A0-40FA-8915-284FBD3E8ADD}" type="parTrans" cxnId="{B5F80840-D10D-46D6-B2EB-D19407D614BE}">
      <dgm:prSet/>
      <dgm:spPr/>
      <dgm:t>
        <a:bodyPr/>
        <a:lstStyle/>
        <a:p>
          <a:endParaRPr lang="en-US"/>
        </a:p>
      </dgm:t>
    </dgm:pt>
    <dgm:pt modelId="{15A700A2-C458-4FA9-A6DC-EB9C744808AD}" type="sibTrans" cxnId="{B5F80840-D10D-46D6-B2EB-D19407D614BE}">
      <dgm:prSet/>
      <dgm:spPr/>
      <dgm:t>
        <a:bodyPr/>
        <a:lstStyle/>
        <a:p>
          <a:endParaRPr lang="en-US"/>
        </a:p>
      </dgm:t>
    </dgm:pt>
    <dgm:pt modelId="{5F6F734E-0AAA-421D-8F22-20428280D31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Trello (action plan)</a:t>
          </a:r>
          <a:endParaRPr lang="en-US"/>
        </a:p>
      </dgm:t>
    </dgm:pt>
    <dgm:pt modelId="{E981524A-7095-4AB9-864B-68FA94B5BEBB}" type="parTrans" cxnId="{C239F665-CCC1-4C8D-A03F-6CE6070C533C}">
      <dgm:prSet/>
      <dgm:spPr/>
      <dgm:t>
        <a:bodyPr/>
        <a:lstStyle/>
        <a:p>
          <a:endParaRPr lang="en-US"/>
        </a:p>
      </dgm:t>
    </dgm:pt>
    <dgm:pt modelId="{F293EC9C-0CF6-4BA5-8872-366E4C3B8E86}" type="sibTrans" cxnId="{C239F665-CCC1-4C8D-A03F-6CE6070C533C}">
      <dgm:prSet/>
      <dgm:spPr/>
      <dgm:t>
        <a:bodyPr/>
        <a:lstStyle/>
        <a:p>
          <a:endParaRPr lang="en-US"/>
        </a:p>
      </dgm:t>
    </dgm:pt>
    <dgm:pt modelId="{BCAD4A7F-5171-47DB-BAA9-03386086851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C# (interface, tracker, classes)</a:t>
          </a:r>
          <a:endParaRPr lang="en-US"/>
        </a:p>
      </dgm:t>
    </dgm:pt>
    <dgm:pt modelId="{DEC5C39F-3432-421E-8DF1-30D458D2251F}" type="parTrans" cxnId="{8E5B5445-0B32-4385-9BBF-75CAD984CB4F}">
      <dgm:prSet/>
      <dgm:spPr/>
      <dgm:t>
        <a:bodyPr/>
        <a:lstStyle/>
        <a:p>
          <a:endParaRPr lang="en-US"/>
        </a:p>
      </dgm:t>
    </dgm:pt>
    <dgm:pt modelId="{81E02ADA-3E48-40F1-B9B0-71E781552A07}" type="sibTrans" cxnId="{8E5B5445-0B32-4385-9BBF-75CAD984CB4F}">
      <dgm:prSet/>
      <dgm:spPr/>
      <dgm:t>
        <a:bodyPr/>
        <a:lstStyle/>
        <a:p>
          <a:endParaRPr lang="en-US"/>
        </a:p>
      </dgm:t>
    </dgm:pt>
    <dgm:pt modelId="{797A0DCC-5449-468B-9494-45491CCC4C4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GitHub </a:t>
          </a:r>
          <a:endParaRPr lang="en-US"/>
        </a:p>
      </dgm:t>
    </dgm:pt>
    <dgm:pt modelId="{30796130-6FB8-4388-986E-C76D455E34D6}" type="parTrans" cxnId="{161C93AD-0A3C-4023-91D9-1849F23D6188}">
      <dgm:prSet/>
      <dgm:spPr/>
      <dgm:t>
        <a:bodyPr/>
        <a:lstStyle/>
        <a:p>
          <a:endParaRPr lang="en-US"/>
        </a:p>
      </dgm:t>
    </dgm:pt>
    <dgm:pt modelId="{75ADCE96-2052-46E0-A2C6-C0D0F160C3D3}" type="sibTrans" cxnId="{161C93AD-0A3C-4023-91D9-1849F23D6188}">
      <dgm:prSet/>
      <dgm:spPr/>
      <dgm:t>
        <a:bodyPr/>
        <a:lstStyle/>
        <a:p>
          <a:endParaRPr lang="en-US"/>
        </a:p>
      </dgm:t>
    </dgm:pt>
    <dgm:pt modelId="{FA5DFB86-FBBE-463D-8B07-8D65E9C6F3C3}" type="pres">
      <dgm:prSet presAssocID="{1DFA9F12-0D77-47C6-8507-44A9A90E6FC0}" presName="root" presStyleCnt="0">
        <dgm:presLayoutVars>
          <dgm:dir/>
          <dgm:resizeHandles val="exact"/>
        </dgm:presLayoutVars>
      </dgm:prSet>
      <dgm:spPr/>
    </dgm:pt>
    <dgm:pt modelId="{3C894AEF-BF41-488E-A0D2-D7650B9FDE54}" type="pres">
      <dgm:prSet presAssocID="{28FCFDBA-E128-4A06-948B-3FF784CDDC22}" presName="compNode" presStyleCnt="0"/>
      <dgm:spPr/>
    </dgm:pt>
    <dgm:pt modelId="{F6FE226D-0FC5-4293-AA88-5E8E76805CE4}" type="pres">
      <dgm:prSet presAssocID="{28FCFDBA-E128-4A06-948B-3FF784CDDC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07A245BF-68AB-4EED-84FB-9032D8105B2A}" type="pres">
      <dgm:prSet presAssocID="{28FCFDBA-E128-4A06-948B-3FF784CDDC22}" presName="spaceRect" presStyleCnt="0"/>
      <dgm:spPr/>
    </dgm:pt>
    <dgm:pt modelId="{052D9F59-E425-40DA-A224-6FA3EE224854}" type="pres">
      <dgm:prSet presAssocID="{28FCFDBA-E128-4A06-948B-3FF784CDDC22}" presName="textRect" presStyleLbl="revTx" presStyleIdx="0" presStyleCnt="4">
        <dgm:presLayoutVars>
          <dgm:chMax val="1"/>
          <dgm:chPref val="1"/>
        </dgm:presLayoutVars>
      </dgm:prSet>
      <dgm:spPr/>
    </dgm:pt>
    <dgm:pt modelId="{2A52B53D-028E-4305-83E2-F6779ADEFD6C}" type="pres">
      <dgm:prSet presAssocID="{15A700A2-C458-4FA9-A6DC-EB9C744808AD}" presName="sibTrans" presStyleCnt="0"/>
      <dgm:spPr/>
    </dgm:pt>
    <dgm:pt modelId="{1FBCDD44-838C-4B53-8909-2F8F138C2AAA}" type="pres">
      <dgm:prSet presAssocID="{5F6F734E-0AAA-421D-8F22-20428280D318}" presName="compNode" presStyleCnt="0"/>
      <dgm:spPr/>
    </dgm:pt>
    <dgm:pt modelId="{6069DA98-A0B1-4C59-9095-3A080C56A565}" type="pres">
      <dgm:prSet presAssocID="{5F6F734E-0AAA-421D-8F22-20428280D3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C3DE3666-6FC9-4A59-85C8-8E18C14A06AE}" type="pres">
      <dgm:prSet presAssocID="{5F6F734E-0AAA-421D-8F22-20428280D318}" presName="spaceRect" presStyleCnt="0"/>
      <dgm:spPr/>
    </dgm:pt>
    <dgm:pt modelId="{B838B587-145B-4626-9B29-B5BAAC1F6557}" type="pres">
      <dgm:prSet presAssocID="{5F6F734E-0AAA-421D-8F22-20428280D318}" presName="textRect" presStyleLbl="revTx" presStyleIdx="1" presStyleCnt="4">
        <dgm:presLayoutVars>
          <dgm:chMax val="1"/>
          <dgm:chPref val="1"/>
        </dgm:presLayoutVars>
      </dgm:prSet>
      <dgm:spPr/>
    </dgm:pt>
    <dgm:pt modelId="{45D07F1A-7DD6-4F12-823A-69B769923082}" type="pres">
      <dgm:prSet presAssocID="{F293EC9C-0CF6-4BA5-8872-366E4C3B8E86}" presName="sibTrans" presStyleCnt="0"/>
      <dgm:spPr/>
    </dgm:pt>
    <dgm:pt modelId="{BB4AB453-15A2-4F55-88BD-90D6DEB39348}" type="pres">
      <dgm:prSet presAssocID="{BCAD4A7F-5171-47DB-BAA9-033860868512}" presName="compNode" presStyleCnt="0"/>
      <dgm:spPr/>
    </dgm:pt>
    <dgm:pt modelId="{CC8E9E9A-14D5-4ED8-B4A5-D0B508087C18}" type="pres">
      <dgm:prSet presAssocID="{BCAD4A7F-5171-47DB-BAA9-03386086851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xions"/>
        </a:ext>
      </dgm:extLst>
    </dgm:pt>
    <dgm:pt modelId="{440188D7-F342-4CE2-95E5-756C9FE6A9A0}" type="pres">
      <dgm:prSet presAssocID="{BCAD4A7F-5171-47DB-BAA9-033860868512}" presName="spaceRect" presStyleCnt="0"/>
      <dgm:spPr/>
    </dgm:pt>
    <dgm:pt modelId="{A59D79BF-30A2-4086-9BC8-4F3624BF8777}" type="pres">
      <dgm:prSet presAssocID="{BCAD4A7F-5171-47DB-BAA9-033860868512}" presName="textRect" presStyleLbl="revTx" presStyleIdx="2" presStyleCnt="4">
        <dgm:presLayoutVars>
          <dgm:chMax val="1"/>
          <dgm:chPref val="1"/>
        </dgm:presLayoutVars>
      </dgm:prSet>
      <dgm:spPr/>
    </dgm:pt>
    <dgm:pt modelId="{3BB2C75C-4FE6-477B-B1FA-17C361EBBAF5}" type="pres">
      <dgm:prSet presAssocID="{81E02ADA-3E48-40F1-B9B0-71E781552A07}" presName="sibTrans" presStyleCnt="0"/>
      <dgm:spPr/>
    </dgm:pt>
    <dgm:pt modelId="{329BD8D5-ADE2-4838-AD3D-E9D8C35E8D44}" type="pres">
      <dgm:prSet presAssocID="{797A0DCC-5449-468B-9494-45491CCC4C44}" presName="compNode" presStyleCnt="0"/>
      <dgm:spPr/>
    </dgm:pt>
    <dgm:pt modelId="{62A067C6-E832-4697-BE44-15413F57B8E6}" type="pres">
      <dgm:prSet presAssocID="{797A0DCC-5449-468B-9494-45491CCC4C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1FBA8B7B-2866-42EC-B56A-4CA58B9F5ACF}" type="pres">
      <dgm:prSet presAssocID="{797A0DCC-5449-468B-9494-45491CCC4C44}" presName="spaceRect" presStyleCnt="0"/>
      <dgm:spPr/>
    </dgm:pt>
    <dgm:pt modelId="{C4775DD3-050A-4C14-BC55-D2B3D3836E50}" type="pres">
      <dgm:prSet presAssocID="{797A0DCC-5449-468B-9494-45491CCC4C4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5F80840-D10D-46D6-B2EB-D19407D614BE}" srcId="{1DFA9F12-0D77-47C6-8507-44A9A90E6FC0}" destId="{28FCFDBA-E128-4A06-948B-3FF784CDDC22}" srcOrd="0" destOrd="0" parTransId="{0C4E3045-88A0-40FA-8915-284FBD3E8ADD}" sibTransId="{15A700A2-C458-4FA9-A6DC-EB9C744808AD}"/>
    <dgm:cxn modelId="{3006E464-5453-4A86-A295-1B5F006AF1DA}" type="presOf" srcId="{BCAD4A7F-5171-47DB-BAA9-033860868512}" destId="{A59D79BF-30A2-4086-9BC8-4F3624BF8777}" srcOrd="0" destOrd="0" presId="urn:microsoft.com/office/officeart/2018/2/layout/IconLabelList"/>
    <dgm:cxn modelId="{8E5B5445-0B32-4385-9BBF-75CAD984CB4F}" srcId="{1DFA9F12-0D77-47C6-8507-44A9A90E6FC0}" destId="{BCAD4A7F-5171-47DB-BAA9-033860868512}" srcOrd="2" destOrd="0" parTransId="{DEC5C39F-3432-421E-8DF1-30D458D2251F}" sibTransId="{81E02ADA-3E48-40F1-B9B0-71E781552A07}"/>
    <dgm:cxn modelId="{C239F665-CCC1-4C8D-A03F-6CE6070C533C}" srcId="{1DFA9F12-0D77-47C6-8507-44A9A90E6FC0}" destId="{5F6F734E-0AAA-421D-8F22-20428280D318}" srcOrd="1" destOrd="0" parTransId="{E981524A-7095-4AB9-864B-68FA94B5BEBB}" sibTransId="{F293EC9C-0CF6-4BA5-8872-366E4C3B8E86}"/>
    <dgm:cxn modelId="{5987F578-4BF8-43C6-B767-A3C47255360E}" type="presOf" srcId="{797A0DCC-5449-468B-9494-45491CCC4C44}" destId="{C4775DD3-050A-4C14-BC55-D2B3D3836E50}" srcOrd="0" destOrd="0" presId="urn:microsoft.com/office/officeart/2018/2/layout/IconLabelList"/>
    <dgm:cxn modelId="{161C93AD-0A3C-4023-91D9-1849F23D6188}" srcId="{1DFA9F12-0D77-47C6-8507-44A9A90E6FC0}" destId="{797A0DCC-5449-468B-9494-45491CCC4C44}" srcOrd="3" destOrd="0" parTransId="{30796130-6FB8-4388-986E-C76D455E34D6}" sibTransId="{75ADCE96-2052-46E0-A2C6-C0D0F160C3D3}"/>
    <dgm:cxn modelId="{70F36DC0-58F4-4119-8FE2-621FECE5CCA2}" type="presOf" srcId="{5F6F734E-0AAA-421D-8F22-20428280D318}" destId="{B838B587-145B-4626-9B29-B5BAAC1F6557}" srcOrd="0" destOrd="0" presId="urn:microsoft.com/office/officeart/2018/2/layout/IconLabelList"/>
    <dgm:cxn modelId="{13B26CDD-153C-414A-8668-5A0300466F67}" type="presOf" srcId="{1DFA9F12-0D77-47C6-8507-44A9A90E6FC0}" destId="{FA5DFB86-FBBE-463D-8B07-8D65E9C6F3C3}" srcOrd="0" destOrd="0" presId="urn:microsoft.com/office/officeart/2018/2/layout/IconLabelList"/>
    <dgm:cxn modelId="{E7EB84DE-FE58-425E-9AF8-C94DA37414AC}" type="presOf" srcId="{28FCFDBA-E128-4A06-948B-3FF784CDDC22}" destId="{052D9F59-E425-40DA-A224-6FA3EE224854}" srcOrd="0" destOrd="0" presId="urn:microsoft.com/office/officeart/2018/2/layout/IconLabelList"/>
    <dgm:cxn modelId="{08B7713C-22DD-4821-B89F-F1F0E6FEA068}" type="presParOf" srcId="{FA5DFB86-FBBE-463D-8B07-8D65E9C6F3C3}" destId="{3C894AEF-BF41-488E-A0D2-D7650B9FDE54}" srcOrd="0" destOrd="0" presId="urn:microsoft.com/office/officeart/2018/2/layout/IconLabelList"/>
    <dgm:cxn modelId="{C60F28D1-0D18-4DA9-ACAE-53FD2DBAAD0D}" type="presParOf" srcId="{3C894AEF-BF41-488E-A0D2-D7650B9FDE54}" destId="{F6FE226D-0FC5-4293-AA88-5E8E76805CE4}" srcOrd="0" destOrd="0" presId="urn:microsoft.com/office/officeart/2018/2/layout/IconLabelList"/>
    <dgm:cxn modelId="{4FA9FA19-9709-4197-ACEB-7A76B2FDD283}" type="presParOf" srcId="{3C894AEF-BF41-488E-A0D2-D7650B9FDE54}" destId="{07A245BF-68AB-4EED-84FB-9032D8105B2A}" srcOrd="1" destOrd="0" presId="urn:microsoft.com/office/officeart/2018/2/layout/IconLabelList"/>
    <dgm:cxn modelId="{F1CAA8FF-9CC8-4E97-9283-0248E73F9695}" type="presParOf" srcId="{3C894AEF-BF41-488E-A0D2-D7650B9FDE54}" destId="{052D9F59-E425-40DA-A224-6FA3EE224854}" srcOrd="2" destOrd="0" presId="urn:microsoft.com/office/officeart/2018/2/layout/IconLabelList"/>
    <dgm:cxn modelId="{B8124892-892C-4526-B1CA-1E17198EF933}" type="presParOf" srcId="{FA5DFB86-FBBE-463D-8B07-8D65E9C6F3C3}" destId="{2A52B53D-028E-4305-83E2-F6779ADEFD6C}" srcOrd="1" destOrd="0" presId="urn:microsoft.com/office/officeart/2018/2/layout/IconLabelList"/>
    <dgm:cxn modelId="{266CD3DE-2C6F-477B-9F4F-E437E3344E11}" type="presParOf" srcId="{FA5DFB86-FBBE-463D-8B07-8D65E9C6F3C3}" destId="{1FBCDD44-838C-4B53-8909-2F8F138C2AAA}" srcOrd="2" destOrd="0" presId="urn:microsoft.com/office/officeart/2018/2/layout/IconLabelList"/>
    <dgm:cxn modelId="{ED70DD2B-42E1-49CA-919D-90262B26B6C5}" type="presParOf" srcId="{1FBCDD44-838C-4B53-8909-2F8F138C2AAA}" destId="{6069DA98-A0B1-4C59-9095-3A080C56A565}" srcOrd="0" destOrd="0" presId="urn:microsoft.com/office/officeart/2018/2/layout/IconLabelList"/>
    <dgm:cxn modelId="{6A5FACED-4DB5-4F67-827B-EBCA0B860B2F}" type="presParOf" srcId="{1FBCDD44-838C-4B53-8909-2F8F138C2AAA}" destId="{C3DE3666-6FC9-4A59-85C8-8E18C14A06AE}" srcOrd="1" destOrd="0" presId="urn:microsoft.com/office/officeart/2018/2/layout/IconLabelList"/>
    <dgm:cxn modelId="{D3D4BDDB-595C-4AE1-A66D-20425B71A2C7}" type="presParOf" srcId="{1FBCDD44-838C-4B53-8909-2F8F138C2AAA}" destId="{B838B587-145B-4626-9B29-B5BAAC1F6557}" srcOrd="2" destOrd="0" presId="urn:microsoft.com/office/officeart/2018/2/layout/IconLabelList"/>
    <dgm:cxn modelId="{90A3A214-FD44-42DB-B3D7-823DB60ECF2D}" type="presParOf" srcId="{FA5DFB86-FBBE-463D-8B07-8D65E9C6F3C3}" destId="{45D07F1A-7DD6-4F12-823A-69B769923082}" srcOrd="3" destOrd="0" presId="urn:microsoft.com/office/officeart/2018/2/layout/IconLabelList"/>
    <dgm:cxn modelId="{ACEA38B6-D776-496E-90A6-CD6F9D5B764F}" type="presParOf" srcId="{FA5DFB86-FBBE-463D-8B07-8D65E9C6F3C3}" destId="{BB4AB453-15A2-4F55-88BD-90D6DEB39348}" srcOrd="4" destOrd="0" presId="urn:microsoft.com/office/officeart/2018/2/layout/IconLabelList"/>
    <dgm:cxn modelId="{F4EE023C-E6C7-46B6-A0EF-90D949B8331D}" type="presParOf" srcId="{BB4AB453-15A2-4F55-88BD-90D6DEB39348}" destId="{CC8E9E9A-14D5-4ED8-B4A5-D0B508087C18}" srcOrd="0" destOrd="0" presId="urn:microsoft.com/office/officeart/2018/2/layout/IconLabelList"/>
    <dgm:cxn modelId="{4C536666-9171-4478-A55A-07E6B684F264}" type="presParOf" srcId="{BB4AB453-15A2-4F55-88BD-90D6DEB39348}" destId="{440188D7-F342-4CE2-95E5-756C9FE6A9A0}" srcOrd="1" destOrd="0" presId="urn:microsoft.com/office/officeart/2018/2/layout/IconLabelList"/>
    <dgm:cxn modelId="{82BA7EC6-B94C-46D5-A9CC-D3A63F327CF0}" type="presParOf" srcId="{BB4AB453-15A2-4F55-88BD-90D6DEB39348}" destId="{A59D79BF-30A2-4086-9BC8-4F3624BF8777}" srcOrd="2" destOrd="0" presId="urn:microsoft.com/office/officeart/2018/2/layout/IconLabelList"/>
    <dgm:cxn modelId="{9A036CF7-40BC-46F4-8FF0-B4C81BEDA66F}" type="presParOf" srcId="{FA5DFB86-FBBE-463D-8B07-8D65E9C6F3C3}" destId="{3BB2C75C-4FE6-477B-B1FA-17C361EBBAF5}" srcOrd="5" destOrd="0" presId="urn:microsoft.com/office/officeart/2018/2/layout/IconLabelList"/>
    <dgm:cxn modelId="{A9CFBB30-BB49-400C-8ACC-2247886F9733}" type="presParOf" srcId="{FA5DFB86-FBBE-463D-8B07-8D65E9C6F3C3}" destId="{329BD8D5-ADE2-4838-AD3D-E9D8C35E8D44}" srcOrd="6" destOrd="0" presId="urn:microsoft.com/office/officeart/2018/2/layout/IconLabelList"/>
    <dgm:cxn modelId="{0EE206A9-68F5-4F1A-B4D1-9DADDF8CDFA1}" type="presParOf" srcId="{329BD8D5-ADE2-4838-AD3D-E9D8C35E8D44}" destId="{62A067C6-E832-4697-BE44-15413F57B8E6}" srcOrd="0" destOrd="0" presId="urn:microsoft.com/office/officeart/2018/2/layout/IconLabelList"/>
    <dgm:cxn modelId="{D5D1DCDA-1FEF-4B0C-882A-3FF64F23106F}" type="presParOf" srcId="{329BD8D5-ADE2-4838-AD3D-E9D8C35E8D44}" destId="{1FBA8B7B-2866-42EC-B56A-4CA58B9F5ACF}" srcOrd="1" destOrd="0" presId="urn:microsoft.com/office/officeart/2018/2/layout/IconLabelList"/>
    <dgm:cxn modelId="{1EBDD520-4BB2-4605-8DAF-61211B8C06A0}" type="presParOf" srcId="{329BD8D5-ADE2-4838-AD3D-E9D8C35E8D44}" destId="{C4775DD3-050A-4C14-BC55-D2B3D3836E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E226D-0FC5-4293-AA88-5E8E76805CE4}">
      <dsp:nvSpPr>
        <dsp:cNvPr id="0" name=""/>
        <dsp:cNvSpPr/>
      </dsp:nvSpPr>
      <dsp:spPr>
        <a:xfrm>
          <a:off x="744923" y="996748"/>
          <a:ext cx="1066148" cy="1066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D9F59-E425-40DA-A224-6FA3EE224854}">
      <dsp:nvSpPr>
        <dsp:cNvPr id="0" name=""/>
        <dsp:cNvSpPr/>
      </dsp:nvSpPr>
      <dsp:spPr>
        <a:xfrm>
          <a:off x="93388" y="2378174"/>
          <a:ext cx="2369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Organization (deadline, to do list) </a:t>
          </a:r>
          <a:endParaRPr lang="en-US" sz="2200" kern="1200"/>
        </a:p>
      </dsp:txBody>
      <dsp:txXfrm>
        <a:off x="93388" y="2378174"/>
        <a:ext cx="2369218" cy="720000"/>
      </dsp:txXfrm>
    </dsp:sp>
    <dsp:sp modelId="{6069DA98-A0B1-4C59-9095-3A080C56A565}">
      <dsp:nvSpPr>
        <dsp:cNvPr id="0" name=""/>
        <dsp:cNvSpPr/>
      </dsp:nvSpPr>
      <dsp:spPr>
        <a:xfrm>
          <a:off x="3528755" y="996748"/>
          <a:ext cx="1066148" cy="1066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8B587-145B-4626-9B29-B5BAAC1F6557}">
      <dsp:nvSpPr>
        <dsp:cNvPr id="0" name=""/>
        <dsp:cNvSpPr/>
      </dsp:nvSpPr>
      <dsp:spPr>
        <a:xfrm>
          <a:off x="2877220" y="2378174"/>
          <a:ext cx="2369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Trello (action plan)</a:t>
          </a:r>
          <a:endParaRPr lang="en-US" sz="2200" kern="1200"/>
        </a:p>
      </dsp:txBody>
      <dsp:txXfrm>
        <a:off x="2877220" y="2378174"/>
        <a:ext cx="2369218" cy="720000"/>
      </dsp:txXfrm>
    </dsp:sp>
    <dsp:sp modelId="{CC8E9E9A-14D5-4ED8-B4A5-D0B508087C18}">
      <dsp:nvSpPr>
        <dsp:cNvPr id="0" name=""/>
        <dsp:cNvSpPr/>
      </dsp:nvSpPr>
      <dsp:spPr>
        <a:xfrm>
          <a:off x="6312586" y="996748"/>
          <a:ext cx="1066148" cy="1066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D79BF-30A2-4086-9BC8-4F3624BF8777}">
      <dsp:nvSpPr>
        <dsp:cNvPr id="0" name=""/>
        <dsp:cNvSpPr/>
      </dsp:nvSpPr>
      <dsp:spPr>
        <a:xfrm>
          <a:off x="5661051" y="2378174"/>
          <a:ext cx="2369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C# (interface, tracker, classes)</a:t>
          </a:r>
          <a:endParaRPr lang="en-US" sz="2200" kern="1200"/>
        </a:p>
      </dsp:txBody>
      <dsp:txXfrm>
        <a:off x="5661051" y="2378174"/>
        <a:ext cx="2369218" cy="720000"/>
      </dsp:txXfrm>
    </dsp:sp>
    <dsp:sp modelId="{62A067C6-E832-4697-BE44-15413F57B8E6}">
      <dsp:nvSpPr>
        <dsp:cNvPr id="0" name=""/>
        <dsp:cNvSpPr/>
      </dsp:nvSpPr>
      <dsp:spPr>
        <a:xfrm>
          <a:off x="9096417" y="996748"/>
          <a:ext cx="1066148" cy="10661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75DD3-050A-4C14-BC55-D2B3D3836E50}">
      <dsp:nvSpPr>
        <dsp:cNvPr id="0" name=""/>
        <dsp:cNvSpPr/>
      </dsp:nvSpPr>
      <dsp:spPr>
        <a:xfrm>
          <a:off x="8444882" y="2378174"/>
          <a:ext cx="2369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GitHub </a:t>
          </a:r>
          <a:endParaRPr lang="en-US" sz="2200" kern="1200"/>
        </a:p>
      </dsp:txBody>
      <dsp:txXfrm>
        <a:off x="8444882" y="2378174"/>
        <a:ext cx="236921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2626F-6911-46E8-8306-172129810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2BF42F-E802-4BD1-A03C-B21412C34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56016E-843D-4E85-960D-03F0F5A7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EF3D-F65A-451F-A9E0-55A5C904653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59B50C-4FBD-4CBB-9430-7F213B7A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ECEBB8-731B-402A-A720-6EBB18E3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C573-CC63-46D3-B282-2CA15931D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9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8E428D-3F73-4BA8-B1D3-071F8F80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A593E6-3B3D-4E41-B11B-4E3A3EA82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D0742A-AEFD-4459-BF04-2E7A7C9B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EF3D-F65A-451F-A9E0-55A5C904653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8B2F0A-87A7-4B06-B360-BF41820D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24F7C9-31A0-4DD0-BADF-E181129F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C573-CC63-46D3-B282-2CA15931D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4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E82FB8-46D2-4835-8422-49069834F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1EA6C2-21BD-4B61-9736-1573A6BE9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2AC01A-A13C-40CE-8380-04994319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EF3D-F65A-451F-A9E0-55A5C904653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82DB2D-3EFF-4E4F-BB47-C99F51E6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1C981C-BBC3-4AA4-B460-5D13457C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C573-CC63-46D3-B282-2CA15931D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8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192009-215D-4164-9F77-5E8D85FA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635193-683F-474E-8536-159011E9B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6EF590-D927-4ACC-ABCE-33C9290F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EF3D-F65A-451F-A9E0-55A5C904653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C12FCC-D996-4BB1-9C93-943CB0C9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18165-BEC6-4B51-BA02-E28CDE5C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C573-CC63-46D3-B282-2CA15931D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140EB-631E-42DB-A8DB-D455C2C7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FF98B3-7BF7-495A-83F9-D84B35EA5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02DEC6-3E29-4C65-BF7C-52B856F9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EF3D-F65A-451F-A9E0-55A5C904653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9A86A4-3A28-4641-855F-DC220253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6832CC-54B3-4B8F-B10F-9B57FC71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C573-CC63-46D3-B282-2CA15931D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9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2F4E3-E70E-4E75-B6D6-A82B3D4E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3FB75C-13DF-44A9-91D5-EA07925C4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16140A-B63C-4C41-94D7-2358C774B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6D531B-9FCB-47BC-B432-7F5379BE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EF3D-F65A-451F-A9E0-55A5C904653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0123EB-6170-416B-8E90-B3E9A35B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B2759D-659C-4999-A6DF-E08B013F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C573-CC63-46D3-B282-2CA15931D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7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0A23A-A703-44A1-950D-02D2B5A7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106244-A73A-40D8-939C-79A9C7936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89B66A-2FE0-4338-8F85-E4DDA0B1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52CEA6-8FF2-4D3F-9DB3-160F35D9C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550D26-5923-474E-8605-538BFA8BF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D224E6-8978-488C-8DB7-711CC091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EF3D-F65A-451F-A9E0-55A5C904653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0E468C-3410-4A24-8764-5AA0C7D6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2033EC-9CE9-4CDD-A8BB-D5D074BA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C573-CC63-46D3-B282-2CA15931D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E7B8D-9614-479C-A3CD-9786E24D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CFE08B-B36C-4C8B-924F-B6D73385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EF3D-F65A-451F-A9E0-55A5C904653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AB19BB-89D4-415E-90EC-675F9C4C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4F33BE-68B2-4911-B277-BFE027B2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C573-CC63-46D3-B282-2CA15931D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7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C81281-9B2F-4070-AAF8-93936578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EF3D-F65A-451F-A9E0-55A5C904653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050C07-64BE-42EC-8901-CC501F2A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AA60BD-7903-476A-87A0-506F9021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C573-CC63-46D3-B282-2CA15931D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BA9712-00B8-41DF-841A-04CEFF9C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05ACA4-8813-4293-9342-83512B617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865B36-052F-4811-B44A-F37B2CB3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55ED9F-2CD1-47F0-989D-505E91DD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EF3D-F65A-451F-A9E0-55A5C904653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9D47AE-86F3-4ED0-BBC2-1D74A26F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006CAA-5662-4335-B7BE-724D0642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C573-CC63-46D3-B282-2CA15931D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9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A9CD3-BF3C-48DF-820D-7DE91B3F6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6A183E-E40C-454F-9F75-D5DA1D692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AF957F-0BB4-4C69-9F57-C6B259E85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6A9A60-A6A7-497A-BAFE-0E6A76E6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EF3D-F65A-451F-A9E0-55A5C904653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0B1517-FC9D-40B0-A373-92FA0194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074280-E4B8-42FB-93F6-62C2FE2E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C573-CC63-46D3-B282-2CA15931D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0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5445301-E3A7-4CF0-A0FE-D7BA5DEA5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BF2C28-5662-4BB3-9D35-FD790BE67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FCBF8B-4B04-4C1D-A27E-1A0553293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BEF3D-F65A-451F-A9E0-55A5C904653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04236D-B91B-4461-BDE7-97EB47CBC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D1C74B-306E-41B5-BDCF-EFB9A23DC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C573-CC63-46D3-B282-2CA15931D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6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bcorre92300/Dorset-College-OOP-PG-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818F816-CBB0-4F34-861C-7B8F4CD3E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7375" y="468296"/>
            <a:ext cx="9898602" cy="5921407"/>
          </a:xfrm>
        </p:spPr>
        <p:txBody>
          <a:bodyPr>
            <a:normAutofit lnSpcReduction="10000"/>
          </a:bodyPr>
          <a:lstStyle/>
          <a:p>
            <a:pPr algn="l"/>
            <a:endParaRPr lang="fr-FR" dirty="0"/>
          </a:p>
          <a:p>
            <a:pPr algn="l"/>
            <a:r>
              <a:rPr lang="fr-FR" dirty="0"/>
              <a:t>			</a:t>
            </a:r>
            <a:r>
              <a:rPr lang="fr-FR" sz="3200" dirty="0"/>
              <a:t>OOP Project </a:t>
            </a:r>
          </a:p>
          <a:p>
            <a:pPr algn="l"/>
            <a:endParaRPr lang="fr-FR" sz="3200" dirty="0"/>
          </a:p>
          <a:p>
            <a:pPr algn="ctr"/>
            <a:r>
              <a:rPr lang="fr-FR" dirty="0"/>
              <a:t>Team </a:t>
            </a:r>
            <a:r>
              <a:rPr lang="fr-FR" dirty="0" err="1"/>
              <a:t>number</a:t>
            </a:r>
            <a:r>
              <a:rPr lang="fr-FR" dirty="0"/>
              <a:t> : 5</a:t>
            </a:r>
          </a:p>
          <a:p>
            <a:pPr algn="ctr"/>
            <a:r>
              <a:rPr lang="fr-FR" dirty="0"/>
              <a:t>GitHub URL : </a:t>
            </a:r>
            <a:r>
              <a:rPr lang="en-US" u="sng" dirty="0">
                <a:hlinkClick r:id="rId2"/>
              </a:rPr>
              <a:t>https://github.com/jbcorre92300/Dorset-College-OOP-PG-5</a:t>
            </a:r>
            <a:endParaRPr lang="fr-FR" dirty="0"/>
          </a:p>
          <a:p>
            <a:pPr algn="ctr"/>
            <a:r>
              <a:rPr lang="fr-FR" dirty="0"/>
              <a:t>					</a:t>
            </a:r>
          </a:p>
          <a:p>
            <a:pPr algn="ctr"/>
            <a:r>
              <a:rPr lang="fr-FR" i="1" dirty="0"/>
              <a:t>Teams </a:t>
            </a:r>
            <a:r>
              <a:rPr lang="fr-FR" i="1" dirty="0" err="1"/>
              <a:t>members</a:t>
            </a:r>
            <a:r>
              <a:rPr lang="fr-FR" i="1" dirty="0"/>
              <a:t> :</a:t>
            </a:r>
          </a:p>
          <a:p>
            <a:pPr algn="ctr"/>
            <a:r>
              <a:rPr lang="en-US" dirty="0"/>
              <a:t>Alexandre </a:t>
            </a:r>
            <a:r>
              <a:rPr lang="en-US" dirty="0" err="1"/>
              <a:t>MAROtte</a:t>
            </a:r>
            <a:endParaRPr lang="en-US" dirty="0"/>
          </a:p>
          <a:p>
            <a:pPr algn="ctr"/>
            <a:r>
              <a:rPr lang="en-US" dirty="0"/>
              <a:t>Audrey Chanty</a:t>
            </a:r>
          </a:p>
          <a:p>
            <a:pPr algn="ctr"/>
            <a:r>
              <a:rPr lang="en-US" dirty="0"/>
              <a:t>Jean-Baptiste CORRE</a:t>
            </a:r>
          </a:p>
          <a:p>
            <a:pPr algn="ctr"/>
            <a:r>
              <a:rPr lang="en-US" dirty="0"/>
              <a:t>Thomas BAUDU</a:t>
            </a:r>
          </a:p>
          <a:p>
            <a:pPr algn="ctr"/>
            <a:r>
              <a:rPr lang="en-US" dirty="0"/>
              <a:t>Victor FAUCHARD</a:t>
            </a:r>
          </a:p>
          <a:p>
            <a:pPr algn="ctr"/>
            <a:r>
              <a:rPr lang="en-US" dirty="0"/>
              <a:t>Tristan GERON</a:t>
            </a:r>
          </a:p>
        </p:txBody>
      </p:sp>
    </p:spTree>
    <p:extLst>
      <p:ext uri="{BB962C8B-B14F-4D97-AF65-F5344CB8AC3E}">
        <p14:creationId xmlns:p14="http://schemas.microsoft.com/office/powerpoint/2010/main" val="1199381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807825-2636-4749-8998-E93F65142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for </a:t>
            </a:r>
            <a:r>
              <a:rPr lang="fr-FR" dirty="0" err="1"/>
              <a:t>listenning</a:t>
            </a:r>
            <a:r>
              <a:rPr lang="fr-FR" dirty="0"/>
              <a:t> </a:t>
            </a:r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C4B9E7A4-5BA8-47AD-934F-E91361FE5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6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52DB8-9EC4-427B-88F2-8FF6635E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Github</a:t>
            </a:r>
            <a:r>
              <a:rPr lang="fr-FR" dirty="0"/>
              <a:t> </a:t>
            </a:r>
            <a:r>
              <a:rPr lang="fr-FR" dirty="0" err="1"/>
              <a:t>commits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C9F3C7-7AC7-4FBA-87CD-016A6ACDF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Screenchot</a:t>
            </a:r>
            <a:r>
              <a:rPr lang="fr-FR" dirty="0"/>
              <a:t> of </a:t>
            </a:r>
            <a:r>
              <a:rPr lang="fr-FR" dirty="0" err="1"/>
              <a:t>github</a:t>
            </a:r>
            <a:r>
              <a:rPr lang="fr-FR" dirty="0"/>
              <a:t> </a:t>
            </a:r>
            <a:r>
              <a:rPr lang="fr-FR" dirty="0" err="1"/>
              <a:t>commits</a:t>
            </a: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5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D8A4E-E7B4-48F2-9679-FB035F1F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UML </a:t>
            </a:r>
            <a:r>
              <a:rPr lang="fr-FR" dirty="0" err="1"/>
              <a:t>Diagrams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10A51B-8F87-4D13-89E9-FF43F0E66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Screenshot of UML </a:t>
            </a:r>
            <a:r>
              <a:rPr lang="fr-FR" dirty="0" err="1"/>
              <a:t>diagrams</a:t>
            </a:r>
            <a:r>
              <a:rPr lang="fr-FR" dirty="0"/>
              <a:t> (</a:t>
            </a:r>
            <a:r>
              <a:rPr lang="fr-FR" dirty="0" err="1"/>
              <a:t>trello</a:t>
            </a:r>
            <a:r>
              <a:rPr lang="fr-FR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9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86DCA5-D7EB-48D8-86E2-020839A8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Program in action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76BF4E-8D70-4F4D-8912-0CB37F869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Screenshot of programs in action ( 8 images 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4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9223C6-9840-4B9C-B2E3-A1B8EA3E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  Key topics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2E4E18-4BF6-4AD7-851E-0FE29A06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B1E94F-E674-4248-ADAE-259DE214D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fr-FR" sz="4000"/>
              <a:t>			Let’s TAKE A LOOK TO our project </a:t>
            </a:r>
            <a:endParaRPr lang="en-US" sz="4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AE22BD-8B0B-4A64-B745-79CC3A46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fr-FR" sz="2200"/>
              <a:t>Connection to platform </a:t>
            </a:r>
          </a:p>
          <a:p>
            <a:r>
              <a:rPr lang="fr-FR" sz="2200"/>
              <a:t>Track payment and make payment </a:t>
            </a:r>
          </a:p>
          <a:p>
            <a:r>
              <a:rPr lang="fr-FR" sz="2200"/>
              <a:t>Classes student, administration , teacher, program</a:t>
            </a:r>
          </a:p>
          <a:p>
            <a:r>
              <a:rPr lang="en-US" sz="2200"/>
              <a:t>Courses / timetable </a:t>
            </a:r>
          </a:p>
          <a:p>
            <a:r>
              <a:rPr lang="en-US" sz="2200"/>
              <a:t>Student and teacher information</a:t>
            </a:r>
          </a:p>
          <a:p>
            <a:r>
              <a:rPr lang="en-US" sz="2200"/>
              <a:t>Attendance and results </a:t>
            </a:r>
          </a:p>
          <a:p>
            <a:endParaRPr lang="fr-FR" sz="2200"/>
          </a:p>
        </p:txBody>
      </p:sp>
    </p:spTree>
    <p:extLst>
      <p:ext uri="{BB962C8B-B14F-4D97-AF65-F5344CB8AC3E}">
        <p14:creationId xmlns:p14="http://schemas.microsoft.com/office/powerpoint/2010/main" val="335875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CA0B0B-B77F-411D-9B4C-3ADBB609F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496" y="635383"/>
            <a:ext cx="3526972" cy="2344840"/>
          </a:xfrm>
        </p:spPr>
        <p:txBody>
          <a:bodyPr anchor="b">
            <a:normAutofit/>
          </a:bodyPr>
          <a:lstStyle/>
          <a:p>
            <a:r>
              <a:rPr lang="fr-FR" sz="5200"/>
              <a:t>Connection to platform </a:t>
            </a:r>
            <a:br>
              <a:rPr lang="fr-FR" sz="5200"/>
            </a:br>
            <a:endParaRPr lang="fr-FR" sz="520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4510DB0-ECA3-4902-B04A-E0FAE0471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4" y="1391598"/>
            <a:ext cx="3893488" cy="173260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B6A9E86-0A0F-48D2-A3C6-83C887ACE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87637" y="422053"/>
            <a:ext cx="712552" cy="811570"/>
            <a:chOff x="4487637" y="422053"/>
            <a:chExt cx="712552" cy="811570"/>
          </a:xfrm>
        </p:grpSpPr>
        <p:sp>
          <p:nvSpPr>
            <p:cNvPr id="16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5182" y="422053"/>
              <a:ext cx="171514" cy="171514"/>
            </a:xfrm>
            <a:custGeom>
              <a:avLst/>
              <a:gdLst>
                <a:gd name="connsiteX0" fmla="*/ 159873 w 171514"/>
                <a:gd name="connsiteY0" fmla="*/ 74116 h 171514"/>
                <a:gd name="connsiteX1" fmla="*/ 97398 w 171514"/>
                <a:gd name="connsiteY1" fmla="*/ 74116 h 171514"/>
                <a:gd name="connsiteX2" fmla="*/ 97398 w 171514"/>
                <a:gd name="connsiteY2" fmla="*/ 11641 h 171514"/>
                <a:gd name="connsiteX3" fmla="*/ 85757 w 171514"/>
                <a:gd name="connsiteY3" fmla="*/ 0 h 171514"/>
                <a:gd name="connsiteX4" fmla="*/ 74116 w 171514"/>
                <a:gd name="connsiteY4" fmla="*/ 11641 h 171514"/>
                <a:gd name="connsiteX5" fmla="*/ 74116 w 171514"/>
                <a:gd name="connsiteY5" fmla="*/ 74116 h 171514"/>
                <a:gd name="connsiteX6" fmla="*/ 11641 w 171514"/>
                <a:gd name="connsiteY6" fmla="*/ 74116 h 171514"/>
                <a:gd name="connsiteX7" fmla="*/ 0 w 171514"/>
                <a:gd name="connsiteY7" fmla="*/ 85757 h 171514"/>
                <a:gd name="connsiteX8" fmla="*/ 11641 w 171514"/>
                <a:gd name="connsiteY8" fmla="*/ 97398 h 171514"/>
                <a:gd name="connsiteX9" fmla="*/ 74116 w 171514"/>
                <a:gd name="connsiteY9" fmla="*/ 97398 h 171514"/>
                <a:gd name="connsiteX10" fmla="*/ 74116 w 171514"/>
                <a:gd name="connsiteY10" fmla="*/ 159873 h 171514"/>
                <a:gd name="connsiteX11" fmla="*/ 85757 w 171514"/>
                <a:gd name="connsiteY11" fmla="*/ 171514 h 171514"/>
                <a:gd name="connsiteX12" fmla="*/ 97398 w 171514"/>
                <a:gd name="connsiteY12" fmla="*/ 159873 h 171514"/>
                <a:gd name="connsiteX13" fmla="*/ 97398 w 171514"/>
                <a:gd name="connsiteY13" fmla="*/ 97398 h 171514"/>
                <a:gd name="connsiteX14" fmla="*/ 159873 w 171514"/>
                <a:gd name="connsiteY14" fmla="*/ 97398 h 171514"/>
                <a:gd name="connsiteX15" fmla="*/ 171514 w 171514"/>
                <a:gd name="connsiteY15" fmla="*/ 85757 h 171514"/>
                <a:gd name="connsiteX16" fmla="*/ 159873 w 171514"/>
                <a:gd name="connsiteY16" fmla="*/ 74116 h 17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4" h="171514">
                  <a:moveTo>
                    <a:pt x="159873" y="74116"/>
                  </a:moveTo>
                  <a:lnTo>
                    <a:pt x="97398" y="74116"/>
                  </a:lnTo>
                  <a:lnTo>
                    <a:pt x="97398" y="11641"/>
                  </a:lnTo>
                  <a:cubicBezTo>
                    <a:pt x="97398" y="5212"/>
                    <a:pt x="92186" y="0"/>
                    <a:pt x="85757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7"/>
                  </a:cubicBezTo>
                  <a:cubicBezTo>
                    <a:pt x="0" y="92186"/>
                    <a:pt x="5212" y="97398"/>
                    <a:pt x="11641" y="97398"/>
                  </a:cubicBezTo>
                  <a:lnTo>
                    <a:pt x="74116" y="97398"/>
                  </a:lnTo>
                  <a:lnTo>
                    <a:pt x="74116" y="159873"/>
                  </a:lnTo>
                  <a:cubicBezTo>
                    <a:pt x="74116" y="166302"/>
                    <a:pt x="79328" y="171514"/>
                    <a:pt x="85757" y="171514"/>
                  </a:cubicBezTo>
                  <a:cubicBezTo>
                    <a:pt x="92186" y="171514"/>
                    <a:pt x="97398" y="166302"/>
                    <a:pt x="97398" y="159873"/>
                  </a:cubicBezTo>
                  <a:lnTo>
                    <a:pt x="97398" y="97398"/>
                  </a:lnTo>
                  <a:lnTo>
                    <a:pt x="159873" y="97398"/>
                  </a:lnTo>
                  <a:cubicBezTo>
                    <a:pt x="166302" y="97398"/>
                    <a:pt x="171514" y="92186"/>
                    <a:pt x="171514" y="85757"/>
                  </a:cubicBezTo>
                  <a:cubicBezTo>
                    <a:pt x="171514" y="79328"/>
                    <a:pt x="166302" y="74116"/>
                    <a:pt x="159873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87763" y="704906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7637" y="1076078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12F4665B-1FB9-4F8A-B4CA-17651BE95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94" y="3901549"/>
            <a:ext cx="3239938" cy="90916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653B35-7ABE-4A6D-BCD9-56D375335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540" y="1862113"/>
            <a:ext cx="3194727" cy="1549917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14149E4-A0B0-4B06-8BEB-C614E994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496" y="3429000"/>
            <a:ext cx="3526973" cy="2809114"/>
          </a:xfrm>
        </p:spPr>
        <p:txBody>
          <a:bodyPr anchor="t">
            <a:normAutofit/>
          </a:bodyPr>
          <a:lstStyle/>
          <a:p>
            <a:r>
              <a:rPr lang="fr-FR" sz="2000"/>
              <a:t>ID and Password needed to be added</a:t>
            </a:r>
          </a:p>
          <a:p>
            <a:r>
              <a:rPr lang="fr-FR" sz="2000"/>
              <a:t>Automatically recognize wether it’s a student, an admin or a teacher</a:t>
            </a:r>
            <a:endParaRPr lang="en-US" sz="200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BEC6D3B-5A78-4DCB-9B61-0A1BA0B54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934" y="4231187"/>
            <a:ext cx="3217333" cy="216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3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CA0B0B-B77F-411D-9B4C-3ADBB609F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TRACK PAYMENT </a:t>
            </a:r>
            <a:br>
              <a:rPr lang="fr-FR">
                <a:solidFill>
                  <a:schemeClr val="bg1"/>
                </a:solidFill>
              </a:rPr>
            </a:br>
            <a:endParaRPr lang="fr-FR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6F3285D-71EB-4628-B946-5DFF46BA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222" y="1530503"/>
            <a:ext cx="4849488" cy="1099034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14149E4-A0B0-4B06-8BEB-C614E994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fr-FR" sz="2000">
                <a:solidFill>
                  <a:schemeClr val="bg1"/>
                </a:solidFill>
              </a:rPr>
              <a:t>Choosing payment options</a:t>
            </a:r>
          </a:p>
          <a:p>
            <a:r>
              <a:rPr lang="fr-FR" sz="2000">
                <a:solidFill>
                  <a:schemeClr val="bg1"/>
                </a:solidFill>
              </a:rPr>
              <a:t>Payment 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B038456-1A4C-45B1-831C-CB294E6C2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046" y="4204923"/>
            <a:ext cx="4837061" cy="106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39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DE93E3-68F3-43BB-A887-269FC01B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fr-FR" dirty="0"/>
              <a:t>			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49DD74F-461C-4967-AF21-0CEC990D25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998777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60482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171</Words>
  <Application>Microsoft Office PowerPoint</Application>
  <PresentationFormat>Grand écran</PresentationFormat>
  <Paragraphs>39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Github commits </vt:lpstr>
      <vt:lpstr>UML Diagrams </vt:lpstr>
      <vt:lpstr>Program in action </vt:lpstr>
      <vt:lpstr>  Key topics</vt:lpstr>
      <vt:lpstr>   Let’s TAKE A LOOK TO our project </vt:lpstr>
      <vt:lpstr>Connection to platform  </vt:lpstr>
      <vt:lpstr>TRACK PAYMENT  </vt:lpstr>
      <vt:lpstr>   What did we learn </vt:lpstr>
      <vt:lpstr>Thank you for listenning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Marotte</dc:creator>
  <cp:lastModifiedBy>Alexandre Marotte</cp:lastModifiedBy>
  <cp:revision>1</cp:revision>
  <dcterms:created xsi:type="dcterms:W3CDTF">2020-12-06T11:34:06Z</dcterms:created>
  <dcterms:modified xsi:type="dcterms:W3CDTF">2020-12-06T11:36:47Z</dcterms:modified>
</cp:coreProperties>
</file>