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84211" autoAdjust="0"/>
  </p:normalViewPr>
  <p:slideViewPr>
    <p:cSldViewPr snapToGrid="0" snapToObjects="1">
      <p:cViewPr varScale="1">
        <p:scale>
          <a:sx n="64" d="100"/>
          <a:sy n="64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Multivalue</a:t>
            </a:r>
            <a:r>
              <a:rPr lang="en-US" dirty="0"/>
              <a:t> – best value in terms of processing and space savings</a:t>
            </a:r>
          </a:p>
          <a:p>
            <a:r>
              <a:rPr lang="en-US" dirty="0" err="1"/>
              <a:t>Algotrhytmic</a:t>
            </a:r>
            <a:r>
              <a:rPr lang="en-US" dirty="0"/>
              <a:t> has </a:t>
            </a:r>
            <a:r>
              <a:rPr lang="en-US" dirty="0" err="1"/>
              <a:t>hevy</a:t>
            </a:r>
            <a:r>
              <a:rPr lang="en-US" dirty="0"/>
              <a:t> overhead and is best for cold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7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 Title: Presentation template v0.1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W. Engels, PhD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 to this slide on first mouse click</a:t>
            </a:r>
          </a:p>
          <a:p>
            <a:r>
              <a:rPr lang="en-US" dirty="0"/>
              <a:t>From here until end of presentation all slides are on a 15 second timer</a:t>
            </a:r>
          </a:p>
          <a:p>
            <a:r>
              <a:rPr lang="en-US" dirty="0"/>
              <a:t>At the end of 15 seconds, the next slide will automatically appear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Fade to black after 15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slides total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total of 20 slides are allowed for content for a total presentation time of 5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generic slide format:</a:t>
            </a:r>
          </a:p>
          <a:p>
            <a:pPr lvl="1"/>
            <a:r>
              <a:rPr lang="en-US" dirty="0"/>
              <a:t>White background</a:t>
            </a:r>
          </a:p>
          <a:p>
            <a:pPr lvl="1"/>
            <a:r>
              <a:rPr lang="en-US" dirty="0" err="1"/>
              <a:t>DataScience@SMU</a:t>
            </a:r>
            <a:r>
              <a:rPr lang="en-US" dirty="0"/>
              <a:t> in bottom left corner</a:t>
            </a:r>
          </a:p>
          <a:p>
            <a:pPr lvl="1"/>
            <a:r>
              <a:rPr lang="en-US" dirty="0"/>
              <a:t>Page number in bottom right corner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the Slide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Hacking the slide format is allowed</a:t>
            </a:r>
          </a:p>
          <a:p>
            <a:r>
              <a:rPr lang="en-US" dirty="0"/>
              <a:t>However, </a:t>
            </a:r>
          </a:p>
          <a:p>
            <a:pPr lvl="1"/>
            <a:r>
              <a:rPr lang="en-US" dirty="0"/>
              <a:t>The total number of slides </a:t>
            </a:r>
          </a:p>
          <a:p>
            <a:pPr lvl="2"/>
            <a:r>
              <a:rPr lang="en-US" dirty="0"/>
              <a:t>must be 21</a:t>
            </a:r>
          </a:p>
          <a:p>
            <a:pPr lvl="1"/>
            <a:r>
              <a:rPr lang="en-US" dirty="0"/>
              <a:t>The slides must transition automatically every 15 seconds</a:t>
            </a:r>
          </a:p>
          <a:p>
            <a:pPr lvl="1"/>
            <a:r>
              <a:rPr lang="en-US" dirty="0"/>
              <a:t>The aspect must be the standard format (not 16:9)</a:t>
            </a:r>
          </a:p>
          <a:p>
            <a:pPr lvl="1"/>
            <a:r>
              <a:rPr lang="en-US" dirty="0"/>
              <a:t>The footer information must be present and in the same position as this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of MPP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Teradata</a:t>
            </a:r>
          </a:p>
          <a:p>
            <a:pPr lvl="2"/>
            <a:r>
              <a:rPr lang="en-US" dirty="0"/>
              <a:t>Compression reduces the space tables take up</a:t>
            </a:r>
          </a:p>
          <a:p>
            <a:pPr lvl="3"/>
            <a:r>
              <a:rPr lang="en-US" dirty="0"/>
              <a:t>Multiple types</a:t>
            </a:r>
          </a:p>
          <a:p>
            <a:pPr lvl="3"/>
            <a:r>
              <a:rPr lang="en-US" dirty="0"/>
              <a:t>Cost/benefit trade off between big space savings and uncompressing (processing) time</a:t>
            </a:r>
          </a:p>
          <a:p>
            <a:pPr lvl="2"/>
            <a:r>
              <a:rPr lang="en-US" dirty="0"/>
              <a:t>Optimizer</a:t>
            </a:r>
          </a:p>
          <a:p>
            <a:pPr lvl="3"/>
            <a:r>
              <a:rPr lang="en-US" dirty="0"/>
              <a:t>Evaluates a query and determines the most efficient way to execute it</a:t>
            </a:r>
          </a:p>
          <a:p>
            <a:pPr lvl="3"/>
            <a:r>
              <a:rPr lang="en-US" dirty="0"/>
              <a:t>Depends on user to use specific syntax (i.e., collect statistics) regularly to help optimizer decide on best path for queries</a:t>
            </a:r>
          </a:p>
          <a:p>
            <a:pPr lvl="2"/>
            <a:r>
              <a:rPr lang="en-US" dirty="0"/>
              <a:t>Query Tuning</a:t>
            </a:r>
          </a:p>
          <a:p>
            <a:pPr lvl="3"/>
            <a:r>
              <a:rPr lang="en-US" dirty="0"/>
              <a:t>EXISTS instead of IN</a:t>
            </a:r>
          </a:p>
          <a:p>
            <a:pPr lvl="3"/>
            <a:r>
              <a:rPr lang="en-US" dirty="0"/>
              <a:t>UNION ALL instead of UNION</a:t>
            </a:r>
          </a:p>
          <a:p>
            <a:pPr lvl="3"/>
            <a:r>
              <a:rPr lang="en-US" dirty="0"/>
              <a:t>DISTINCT instead of GROUP BY</a:t>
            </a:r>
          </a:p>
          <a:p>
            <a:pPr lvl="3"/>
            <a:r>
              <a:rPr lang="en-US" dirty="0"/>
              <a:t>Monitor resource usage during execution and compare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/>
              <a:t>Blue Cross Blue Shield of Texas and Illinois</a:t>
            </a:r>
          </a:p>
          <a:p>
            <a:pPr lvl="2"/>
            <a:r>
              <a:rPr lang="en-US" dirty="0"/>
              <a:t>Large Teradata shop</a:t>
            </a:r>
          </a:p>
          <a:p>
            <a:pPr lvl="2"/>
            <a:r>
              <a:rPr lang="en-US" dirty="0"/>
              <a:t>Data Warehouse receives data from multiple systems</a:t>
            </a:r>
          </a:p>
          <a:p>
            <a:pPr lvl="3"/>
            <a:r>
              <a:rPr lang="en-US" dirty="0"/>
              <a:t>Thousands of tables with billions of rows</a:t>
            </a:r>
          </a:p>
          <a:p>
            <a:pPr lvl="2"/>
            <a:r>
              <a:rPr lang="en-US" dirty="0"/>
              <a:t>Multiple layers of table and data structures</a:t>
            </a:r>
          </a:p>
          <a:p>
            <a:pPr lvl="3"/>
            <a:r>
              <a:rPr lang="en-US" dirty="0"/>
              <a:t>Granular (</a:t>
            </a:r>
            <a:r>
              <a:rPr lang="en-US" dirty="0" err="1"/>
              <a:t>i.e</a:t>
            </a:r>
            <a:r>
              <a:rPr lang="en-US" dirty="0"/>
              <a:t>, very segmented) to pre-defined joins (i.e., views and layers) to enable efficient access to common data models</a:t>
            </a:r>
          </a:p>
          <a:p>
            <a:pPr lvl="2"/>
            <a:r>
              <a:rPr lang="en-US" dirty="0"/>
              <a:t>Queries routinely return millions of rows in claims and membership data</a:t>
            </a:r>
          </a:p>
          <a:p>
            <a:pPr lvl="2"/>
            <a:r>
              <a:rPr lang="en-US" dirty="0"/>
              <a:t>DBAs actively monitor query efficiency to ensure no one AMP is overloaded during these large pulls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4324</TotalTime>
  <Words>378</Words>
  <Application>Microsoft Office PowerPoint</Application>
  <PresentationFormat>On-screen Show (4:3)</PresentationFormat>
  <Paragraphs>70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Presentation Title: Presentation template v0.1</vt:lpstr>
      <vt:lpstr>First Slide</vt:lpstr>
      <vt:lpstr>20 slides total</vt:lpstr>
      <vt:lpstr>Slide Format</vt:lpstr>
      <vt:lpstr>Hacking the Slide Format</vt:lpstr>
      <vt:lpstr>Optimization of MPP Databases</vt:lpstr>
      <vt:lpstr>Industry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Jayson Barker</cp:lastModifiedBy>
  <cp:revision>12</cp:revision>
  <dcterms:created xsi:type="dcterms:W3CDTF">2017-03-18T16:30:52Z</dcterms:created>
  <dcterms:modified xsi:type="dcterms:W3CDTF">2019-10-20T01:15:25Z</dcterms:modified>
</cp:coreProperties>
</file>