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5E5F6-922F-4F95-A786-A4CCDF92DFB1}" v="1" dt="2019-10-19T20:17:3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58" y="773"/>
      </p:cViewPr>
      <p:guideLst/>
    </p:cSldViewPr>
  </p:slideViewPr>
  <p:notesTextViewPr>
    <p:cViewPr>
      <p:scale>
        <a:sx n="1" d="1"/>
        <a:sy n="1" d="1"/>
      </p:scale>
      <p:origin x="0" y="-5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om, Brandon" userId="61c071b3-5620-40e0-b15a-e0617963535f" providerId="ADAL" clId="{0C05E5F6-922F-4F95-A786-A4CCDF92DFB1}"/>
    <pc:docChg chg="custSel modSld">
      <pc:chgData name="Croom, Brandon" userId="61c071b3-5620-40e0-b15a-e0617963535f" providerId="ADAL" clId="{0C05E5F6-922F-4F95-A786-A4CCDF92DFB1}" dt="2019-10-19T20:19:26.137" v="1563" actId="20577"/>
      <pc:docMkLst>
        <pc:docMk/>
      </pc:docMkLst>
      <pc:sldChg chg="modSp">
        <pc:chgData name="Croom, Brandon" userId="61c071b3-5620-40e0-b15a-e0617963535f" providerId="ADAL" clId="{0C05E5F6-922F-4F95-A786-A4CCDF92DFB1}" dt="2019-10-19T20:06:05.928" v="484" actId="20577"/>
        <pc:sldMkLst>
          <pc:docMk/>
          <pc:sldMk cId="1677321490" sldId="256"/>
        </pc:sldMkLst>
        <pc:spChg chg="mod">
          <ac:chgData name="Croom, Brandon" userId="61c071b3-5620-40e0-b15a-e0617963535f" providerId="ADAL" clId="{0C05E5F6-922F-4F95-A786-A4CCDF92DFB1}" dt="2019-10-19T20:06:05.928" v="484" actId="20577"/>
          <ac:spMkLst>
            <pc:docMk/>
            <pc:sldMk cId="1677321490" sldId="256"/>
            <ac:spMk id="2" creationId="{00000000-0000-0000-0000-000000000000}"/>
          </ac:spMkLst>
        </pc:spChg>
        <pc:spChg chg="mod">
          <ac:chgData name="Croom, Brandon" userId="61c071b3-5620-40e0-b15a-e0617963535f" providerId="ADAL" clId="{0C05E5F6-922F-4F95-A786-A4CCDF92DFB1}" dt="2019-10-19T20:02:11.288" v="156" actId="20577"/>
          <ac:spMkLst>
            <pc:docMk/>
            <pc:sldMk cId="1677321490" sldId="256"/>
            <ac:spMk id="3" creationId="{00000000-0000-0000-0000-000000000000}"/>
          </ac:spMkLst>
        </pc:spChg>
      </pc:sldChg>
      <pc:sldChg chg="modSp">
        <pc:chgData name="Croom, Brandon" userId="61c071b3-5620-40e0-b15a-e0617963535f" providerId="ADAL" clId="{0C05E5F6-922F-4F95-A786-A4CCDF92DFB1}" dt="2019-10-19T20:06:24.824" v="504" actId="20577"/>
        <pc:sldMkLst>
          <pc:docMk/>
          <pc:sldMk cId="724448261" sldId="257"/>
        </pc:sldMkLst>
        <pc:spChg chg="mod">
          <ac:chgData name="Croom, Brandon" userId="61c071b3-5620-40e0-b15a-e0617963535f" providerId="ADAL" clId="{0C05E5F6-922F-4F95-A786-A4CCDF92DFB1}" dt="2019-10-19T20:02:22.421" v="183" actId="20577"/>
          <ac:spMkLst>
            <pc:docMk/>
            <pc:sldMk cId="724448261" sldId="257"/>
            <ac:spMk id="2" creationId="{00000000-0000-0000-0000-000000000000}"/>
          </ac:spMkLst>
        </pc:spChg>
        <pc:spChg chg="mod">
          <ac:chgData name="Croom, Brandon" userId="61c071b3-5620-40e0-b15a-e0617963535f" providerId="ADAL" clId="{0C05E5F6-922F-4F95-A786-A4CCDF92DFB1}" dt="2019-10-19T20:06:24.824" v="504" actId="20577"/>
          <ac:spMkLst>
            <pc:docMk/>
            <pc:sldMk cId="724448261" sldId="257"/>
            <ac:spMk id="3" creationId="{00000000-0000-0000-0000-000000000000}"/>
          </ac:spMkLst>
        </pc:spChg>
      </pc:sldChg>
      <pc:sldChg chg="modSp">
        <pc:chgData name="Croom, Brandon" userId="61c071b3-5620-40e0-b15a-e0617963535f" providerId="ADAL" clId="{0C05E5F6-922F-4F95-A786-A4CCDF92DFB1}" dt="2019-10-19T20:17:06.384" v="1266" actId="20577"/>
        <pc:sldMkLst>
          <pc:docMk/>
          <pc:sldMk cId="1881417302" sldId="258"/>
        </pc:sldMkLst>
        <pc:spChg chg="mod">
          <ac:chgData name="Croom, Brandon" userId="61c071b3-5620-40e0-b15a-e0617963535f" providerId="ADAL" clId="{0C05E5F6-922F-4F95-A786-A4CCDF92DFB1}" dt="2019-10-19T20:08:24.380" v="794" actId="20577"/>
          <ac:spMkLst>
            <pc:docMk/>
            <pc:sldMk cId="1881417302" sldId="258"/>
            <ac:spMk id="2" creationId="{00000000-0000-0000-0000-000000000000}"/>
          </ac:spMkLst>
        </pc:spChg>
        <pc:spChg chg="mod">
          <ac:chgData name="Croom, Brandon" userId="61c071b3-5620-40e0-b15a-e0617963535f" providerId="ADAL" clId="{0C05E5F6-922F-4F95-A786-A4CCDF92DFB1}" dt="2019-10-19T20:17:06.384" v="1266" actId="20577"/>
          <ac:spMkLst>
            <pc:docMk/>
            <pc:sldMk cId="1881417302" sldId="258"/>
            <ac:spMk id="3" creationId="{00000000-0000-0000-0000-000000000000}"/>
          </ac:spMkLst>
        </pc:spChg>
      </pc:sldChg>
      <pc:sldChg chg="modSp modNotesTx">
        <pc:chgData name="Croom, Brandon" userId="61c071b3-5620-40e0-b15a-e0617963535f" providerId="ADAL" clId="{0C05E5F6-922F-4F95-A786-A4CCDF92DFB1}" dt="2019-10-19T20:19:26.137" v="1563" actId="20577"/>
        <pc:sldMkLst>
          <pc:docMk/>
          <pc:sldMk cId="273623629" sldId="267"/>
        </pc:sldMkLst>
        <pc:spChg chg="mod">
          <ac:chgData name="Croom, Brandon" userId="61c071b3-5620-40e0-b15a-e0617963535f" providerId="ADAL" clId="{0C05E5F6-922F-4F95-A786-A4CCDF92DFB1}" dt="2019-10-19T20:08:44.279" v="843" actId="20577"/>
          <ac:spMkLst>
            <pc:docMk/>
            <pc:sldMk cId="273623629" sldId="267"/>
            <ac:spMk id="2" creationId="{00000000-0000-0000-0000-000000000000}"/>
          </ac:spMkLst>
        </pc:spChg>
        <pc:spChg chg="mod">
          <ac:chgData name="Croom, Brandon" userId="61c071b3-5620-40e0-b15a-e0617963535f" providerId="ADAL" clId="{0C05E5F6-922F-4F95-A786-A4CCDF92DFB1}" dt="2019-10-19T20:17:53.502" v="1279" actId="20577"/>
          <ac:spMkLst>
            <pc:docMk/>
            <pc:sldMk cId="273623629" sldId="267"/>
            <ac:spMk id="3" creationId="{00000000-0000-0000-0000-000000000000}"/>
          </ac:spMkLst>
        </pc:spChg>
      </pc:sldChg>
      <pc:sldChg chg="modSp">
        <pc:chgData name="Croom, Brandon" userId="61c071b3-5620-40e0-b15a-e0617963535f" providerId="ADAL" clId="{0C05E5F6-922F-4F95-A786-A4CCDF92DFB1}" dt="2019-10-19T20:14:56.976" v="1240" actId="20577"/>
        <pc:sldMkLst>
          <pc:docMk/>
          <pc:sldMk cId="1029844376" sldId="268"/>
        </pc:sldMkLst>
        <pc:spChg chg="mod">
          <ac:chgData name="Croom, Brandon" userId="61c071b3-5620-40e0-b15a-e0617963535f" providerId="ADAL" clId="{0C05E5F6-922F-4F95-A786-A4CCDF92DFB1}" dt="2019-10-19T20:10:41.281" v="955" actId="20577"/>
          <ac:spMkLst>
            <pc:docMk/>
            <pc:sldMk cId="1029844376" sldId="268"/>
            <ac:spMk id="2" creationId="{00000000-0000-0000-0000-000000000000}"/>
          </ac:spMkLst>
        </pc:spChg>
        <pc:spChg chg="mod">
          <ac:chgData name="Croom, Brandon" userId="61c071b3-5620-40e0-b15a-e0617963535f" providerId="ADAL" clId="{0C05E5F6-922F-4F95-A786-A4CCDF92DFB1}" dt="2019-10-19T20:14:56.976" v="1240" actId="20577"/>
          <ac:spMkLst>
            <pc:docMk/>
            <pc:sldMk cId="1029844376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– can easily add new nodes </a:t>
            </a:r>
          </a:p>
          <a:p>
            <a:r>
              <a:rPr lang="en-US" dirty="0"/>
              <a:t>I/O load balancing – data is spread across nodes </a:t>
            </a:r>
          </a:p>
          <a:p>
            <a:r>
              <a:rPr lang="en-US" dirty="0"/>
              <a:t>Optimizer benefits – data spreading allows for quicker results from </a:t>
            </a:r>
            <a:r>
              <a:rPr lang="en-US"/>
              <a:t>database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Introduction to Massively Parallel Processing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Jayson Barker</a:t>
            </a:r>
          </a:p>
          <a:p>
            <a:r>
              <a:rPr lang="en-US" dirty="0"/>
              <a:t>Brandon Croom</a:t>
            </a:r>
          </a:p>
          <a:p>
            <a:r>
              <a:rPr lang="en-US" dirty="0"/>
              <a:t>Neha Dixit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Massively Parallel Processing (MPP) databases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MPP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storage structure designed to handle multiple operations simultaneously by several processing units</a:t>
            </a:r>
          </a:p>
          <a:p>
            <a:r>
              <a:rPr lang="en-US" dirty="0"/>
              <a:t>Each processing unit (node) works independently with its dedicated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 of a MPP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I/O load balancing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Optimizer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MPP differ from traditional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performing than symmetric multiprocessor (SMP) databases</a:t>
            </a:r>
          </a:p>
          <a:p>
            <a:r>
              <a:rPr lang="en-US" dirty="0"/>
              <a:t>Incremental resources and compute can be added to MPP systems</a:t>
            </a:r>
          </a:p>
          <a:p>
            <a:r>
              <a:rPr lang="en-US" dirty="0"/>
              <a:t>Can be more cost efficient than SMP for large data</a:t>
            </a:r>
          </a:p>
          <a:p>
            <a:r>
              <a:rPr lang="en-US" dirty="0"/>
              <a:t>Better throughput for read and write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179</Words>
  <Application>Microsoft Office PowerPoint</Application>
  <PresentationFormat>On-screen Show (4:3)</PresentationFormat>
  <Paragraphs>49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 Introduction to Massively Parallel Processing Databases</vt:lpstr>
      <vt:lpstr>Problem Statment</vt:lpstr>
      <vt:lpstr>What is a MPP database?</vt:lpstr>
      <vt:lpstr>What are the advantages of a MPP Database</vt:lpstr>
      <vt:lpstr>How does MPP differ from traditional databases?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Croom, Brandon</cp:lastModifiedBy>
  <cp:revision>6</cp:revision>
  <dcterms:created xsi:type="dcterms:W3CDTF">2017-03-18T16:30:52Z</dcterms:created>
  <dcterms:modified xsi:type="dcterms:W3CDTF">2019-10-19T20:19:30Z</dcterms:modified>
</cp:coreProperties>
</file>