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7F0-E87B-4018-823E-8B85CA2D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17CB8-CD62-4F40-9FCD-48D618019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40C7-8313-449A-B3DC-762EF5B2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B7DE-7B59-4C1D-8F6F-4D4366A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0DA6-041E-4389-9CAC-0B95D18B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45D5-2CD7-409B-872B-8B7A8824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2BBFD-5555-400B-B2CD-277B7804D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0976-4EB1-4AE9-B928-6B3FE1FF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D34A-8580-463D-805C-6804624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56F7-7480-4868-B9BD-CAA8E576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995DC-E389-49DB-BC06-415AD3B76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1E23A-22D9-4724-9A1C-DF003AA79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BFF7-0E7A-432A-B810-3BC2AF67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3F88-9539-4E1C-9CC2-17FB3746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D48F-E753-434E-A9CD-F851B4D2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3130-3BFB-4429-BED9-B69C92DB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D1DE-6339-4CF1-B442-DDD82765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7300-0F12-4ECF-ADCF-CA44D5B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37CB-0C00-4DBB-A826-1574740E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67F1-E3D6-4F17-B643-B6C431CC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E073-283C-4AF9-991B-36C16273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1C49-20B1-4952-B218-49C60783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EE73-7BB8-46A8-AE8C-77F48F59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3F01-9607-4AAC-8EDE-E7945D0C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BCA3-3848-4F5A-9174-2EACA7AD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CD40-C5D7-4909-9B49-D68D1A6E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F7F0-B1FC-41E1-9EBC-6A76BBC1D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06B18-3798-491B-9712-8C7C5778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3987B-4887-4A14-8107-D947F6E9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D71B-CC6B-4F40-902D-F8A3E637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DF99-4B32-4274-92FC-3117190C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CC80-C4FC-4107-AD1D-339B54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0D7CE-D689-4F1A-9E12-88A2EF69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F41BC-DFE3-4C27-8C50-297D204D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AEC6A-1D85-4CE3-87CE-F65D33DA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0C2C2-C877-4782-A30A-7E174DEB0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0B6FC-8744-485F-BB50-5C3EA081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EBFF4-9071-4582-9404-37F7E4DA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2054C-D767-4126-B2DE-CD323EC7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AD3D-CE37-49FE-BC72-10FAC4AF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7B381-C69E-469A-BFFF-2370096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742B9-25E1-49CA-9011-D16C48A6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C0A2D-83CE-4363-92C1-21E21204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5F8F2-FE66-4413-B505-9F6FC60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CA6A5-9ECE-442A-80DC-14610294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37F-F1A4-43A8-ABB4-EAC7AE0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7B3-87AB-4841-B925-16D93A8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346C-4F03-49C4-A907-BADE7079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32B9-ADF4-4C04-A96B-A7E23185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D910-2692-4A92-A01D-472AFB22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AC4F-81E3-42C4-AEC2-882B8A85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10B0-1C85-48F4-ACE5-1D742BE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6CD8-DF45-46C2-AF2A-6BFF19F3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09F0-1CD0-4E55-AE24-B7794F57E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F771-52F2-424B-9A0D-BD71192D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F6D8-704C-4AA2-8BD8-E9E92687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C374-7147-4DA9-B0B9-D52BA0B1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4EB9F-8ABD-4731-A9A0-03E4EBFC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BE9AB-60BD-4BFF-8150-DC560B10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88B77-4555-45CE-B090-693B44EA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6095-8898-4E12-8A25-1E227F8F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ACE5-3985-4792-821B-52F1EDFBD7E0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0847-E020-471A-9271-991B4314A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A8B6-87DD-4532-BC0E-6A9F74F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D5DB-9F77-4645-9DEC-366A0700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1F4B8A-66E2-4AEB-BA0F-A42F8215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4" y="1178807"/>
            <a:ext cx="7363853" cy="4277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09485-0E22-4580-8347-D9AF90CB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57" y="751460"/>
            <a:ext cx="4296845" cy="2660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3F854-862A-477D-BB63-F83DF625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457" y="3490147"/>
            <a:ext cx="4296845" cy="2644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D1BD4D-27E6-4199-AFBB-6AF44654C431}"/>
              </a:ext>
            </a:extLst>
          </p:cNvPr>
          <p:cNvSpPr/>
          <p:nvPr/>
        </p:nvSpPr>
        <p:spPr>
          <a:xfrm>
            <a:off x="260059" y="128009"/>
            <a:ext cx="10310069" cy="922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FF0000"/>
                </a:solidFill>
              </a:rPr>
              <a:t>REAL ESTATE AND COVID-19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2F737-30F2-4D8B-9BD0-C0F83E74682D}"/>
              </a:ext>
            </a:extLst>
          </p:cNvPr>
          <p:cNvSpPr/>
          <p:nvPr/>
        </p:nvSpPr>
        <p:spPr>
          <a:xfrm>
            <a:off x="428113" y="55653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“Coronavirus puts real estate ‘on brink of collapse</a:t>
            </a:r>
          </a:p>
          <a:p>
            <a:r>
              <a:rPr lang="en-US" b="1" dirty="0"/>
              <a:t>If not immediately addressed, this cycle cascades into chaos”</a:t>
            </a:r>
          </a:p>
          <a:p>
            <a:endParaRPr lang="en-US" b="1" dirty="0"/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Tom Barrack</a:t>
            </a:r>
          </a:p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Founder and Executive chairman of REIT Colony Capital Inc.</a:t>
            </a:r>
          </a:p>
        </p:txBody>
      </p:sp>
    </p:spTree>
    <p:extLst>
      <p:ext uri="{BB962C8B-B14F-4D97-AF65-F5344CB8AC3E}">
        <p14:creationId xmlns:p14="http://schemas.microsoft.com/office/powerpoint/2010/main" val="291883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Ojha</dc:creator>
  <cp:lastModifiedBy>Sandesh Ojha</cp:lastModifiedBy>
  <cp:revision>5</cp:revision>
  <dcterms:created xsi:type="dcterms:W3CDTF">2020-05-26T00:49:46Z</dcterms:created>
  <dcterms:modified xsi:type="dcterms:W3CDTF">2020-05-26T01:05:44Z</dcterms:modified>
</cp:coreProperties>
</file>