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9ADE-54BA-4545-8913-B9CED6FD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10217-3A26-417A-BE0D-DB63DEC2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1454-39A3-4C80-98F6-0B93A92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FCB2-27E2-4BB9-B125-0A58CE80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9970-2538-42B4-8C29-795349DB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F7B1-2C36-42C4-ADD7-CAEBB627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1CA73-8CEB-4E07-B097-DE9ED46E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7A30-140E-43FE-84C6-15D63F9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B27D-3D6B-46BA-9947-2776EC7C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F6CD-2A03-431A-8172-45BDF32B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94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AD15C-9CD0-4D96-B6B8-D2B370CFE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737F-F4EA-4416-A4C5-70A80CF3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0A76-288B-4DF3-95B3-C55D1935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02B1-9786-4BB7-BEF7-46EB6043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7AB5-16BB-47C5-B844-973A1DCA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08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DC83-107D-44B9-8160-8FB838C4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774F-2045-41CC-86ED-CBA7980D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2671-DC7D-4F2B-AB66-69969BE3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1D31-0BF7-4FC3-92A0-A8298710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D421-63FA-489F-8789-D83D1CD2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331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F622-BF37-46D6-BEDF-68426745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85DF9-236E-4198-85FF-9CE5D465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8FEC-5378-4EBF-BA15-BEC4E1B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0233-3222-4378-AACF-96AE26CE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625D-0D32-426E-AE74-D6971AD2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15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5271-224B-4645-88CD-BCD0EC92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0C6C-7C5D-41D7-BFB6-B56AC38F7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4BCA-F959-4149-950C-14B36DB9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ACA3-D241-448F-BCC8-CA8459C7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90DA-E572-40BB-877C-9DF0334F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108F3-A813-4239-BFB3-8DB9112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25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5BDD-8252-46EA-9FF8-258AD9FF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DB43-36B0-4915-A79A-436D829F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9A22-A10B-4B87-A36A-DF3CDDB7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01CCD-FD29-4A9B-9A19-97DE92945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B1A56-7C49-41D2-AB02-ED10D7756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DE02-F3CD-4AF7-8B09-5CD72155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2EE28-C03B-4977-8E78-1ABF5D18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2954A-F3DC-4547-91D7-62CE8993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762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1E0C-A369-4B01-88C6-B81733B1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34556-CB57-4FF5-BB7C-D62ACDD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203E6-9C9A-46B6-9CC2-25E165C8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731A6-94D1-4BBB-B8AF-C696186F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3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F5A57-9F1C-4591-AE1C-3904E09A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253AF-3427-42E6-BFB4-2DB244B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EDF38-A32A-45AB-A0A2-C361CDD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3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FFF-9085-4313-A699-A1C99EFB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3C33-CD24-438E-84B2-0FF87A1F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9E69E-A1D1-41BD-90CB-377F552B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6A03-FAB9-45BC-9822-4D06F082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E36E6-6E24-4E41-9DC3-3BC10D15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834-30F8-482D-80E8-D1E5CADB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611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C48-BAE4-43A0-97E1-F52FD551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C0425-85F7-4C0B-9ADD-ACFF37620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6FE6D-D759-468D-A6AE-70FF04E6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B841D-3310-4984-BDF8-98894ED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ECD1-5519-48E5-8083-BB010F18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745D8-E696-4F26-9CC1-FA70C2CB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009B-BBAB-4EF5-AD39-EEB51E2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6358-476F-4C67-ADBC-A914EF0B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B712-542D-499B-9A71-7B22B90D9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4A05-9D98-4DFA-A48E-0AE8584142FA}" type="datetimeFigureOut">
              <a:rPr lang="en-PH" smtClean="0"/>
              <a:t>08/07/2019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F54B-2916-4323-B023-9D069CDA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BD4F-B761-4547-8C70-B3CF0A0B0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56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C3D5E-C7AF-4BC3-B905-B1CD74A785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3840" y="0"/>
            <a:ext cx="3864320" cy="6858000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D826A630-969C-43FF-AB10-D94C28D9FFF9}"/>
              </a:ext>
            </a:extLst>
          </p:cNvPr>
          <p:cNvSpPr/>
          <p:nvPr/>
        </p:nvSpPr>
        <p:spPr>
          <a:xfrm>
            <a:off x="4495799" y="2195513"/>
            <a:ext cx="3190461" cy="2124075"/>
          </a:xfrm>
          <a:prstGeom prst="roundRect">
            <a:avLst>
              <a:gd name="adj" fmla="val 41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05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24348-B151-4809-905D-F73007B32E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2467" y="0"/>
            <a:ext cx="3867066" cy="6858000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3A8FF321-FD95-4A45-A8CD-805690C26A3B}"/>
              </a:ext>
            </a:extLst>
          </p:cNvPr>
          <p:cNvSpPr/>
          <p:nvPr/>
        </p:nvSpPr>
        <p:spPr>
          <a:xfrm>
            <a:off x="5662613" y="4038599"/>
            <a:ext cx="871537" cy="347663"/>
          </a:xfrm>
          <a:prstGeom prst="roundRect">
            <a:avLst>
              <a:gd name="adj" fmla="val 4111"/>
            </a:avLst>
          </a:prstGeom>
          <a:noFill/>
          <a:ln>
            <a:solidFill>
              <a:srgbClr val="00A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Oval 1">
            <a:hlinkClick r:id="rId4" action="ppaction://hlinksldjump"/>
            <a:extLst>
              <a:ext uri="{FF2B5EF4-FFF2-40B4-BE49-F238E27FC236}">
                <a16:creationId xmlns:a16="http://schemas.microsoft.com/office/drawing/2014/main" id="{A6577A20-1301-4D6F-8A42-D979E6748C29}"/>
              </a:ext>
            </a:extLst>
          </p:cNvPr>
          <p:cNvSpPr/>
          <p:nvPr/>
        </p:nvSpPr>
        <p:spPr>
          <a:xfrm>
            <a:off x="4413250" y="495300"/>
            <a:ext cx="342900" cy="342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05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9CA3-C5B4-4F9F-B775-51EAB127A1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5758" y="0"/>
            <a:ext cx="3860483" cy="6858000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76AA88B2-3E40-47DF-A6BA-0A4981B9988E}"/>
              </a:ext>
            </a:extLst>
          </p:cNvPr>
          <p:cNvSpPr/>
          <p:nvPr/>
        </p:nvSpPr>
        <p:spPr>
          <a:xfrm>
            <a:off x="4467224" y="3490912"/>
            <a:ext cx="1562101" cy="947738"/>
          </a:xfrm>
          <a:prstGeom prst="roundRect">
            <a:avLst>
              <a:gd name="adj" fmla="val 4111"/>
            </a:avLst>
          </a:prstGeom>
          <a:noFill/>
          <a:ln>
            <a:solidFill>
              <a:srgbClr val="00A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888F00E0-530F-4618-AB13-60731948FE40}"/>
              </a:ext>
            </a:extLst>
          </p:cNvPr>
          <p:cNvSpPr/>
          <p:nvPr/>
        </p:nvSpPr>
        <p:spPr>
          <a:xfrm>
            <a:off x="4413250" y="495300"/>
            <a:ext cx="342900" cy="342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380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4BF5-3C1A-4ACC-82E2-4EADE03CC5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0817" y="0"/>
            <a:ext cx="3870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5A556-BAC8-4D88-ACDA-93BC67F946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2467" y="0"/>
            <a:ext cx="3867066" cy="6858000"/>
          </a:xfrm>
          <a:prstGeom prst="rect">
            <a:avLst/>
          </a:prstGeom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4ACE093C-B989-46A9-BDF9-E65E4BF462D5}"/>
              </a:ext>
            </a:extLst>
          </p:cNvPr>
          <p:cNvSpPr/>
          <p:nvPr/>
        </p:nvSpPr>
        <p:spPr>
          <a:xfrm>
            <a:off x="4413250" y="495300"/>
            <a:ext cx="342900" cy="342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391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</dc:creator>
  <cp:lastModifiedBy>rams</cp:lastModifiedBy>
  <cp:revision>1</cp:revision>
  <dcterms:created xsi:type="dcterms:W3CDTF">2019-07-08T22:33:02Z</dcterms:created>
  <dcterms:modified xsi:type="dcterms:W3CDTF">2019-07-08T22:33:15Z</dcterms:modified>
</cp:coreProperties>
</file>