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4" r:id="rId12"/>
    <p:sldId id="275" r:id="rId13"/>
    <p:sldId id="276" r:id="rId14"/>
    <p:sldId id="263" r:id="rId15"/>
    <p:sldId id="264" r:id="rId16"/>
    <p:sldId id="266" r:id="rId17"/>
    <p:sldId id="272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es" id="{19578EA9-E113-466B-BDA3-A3CAF7954231}">
          <p14:sldIdLst>
            <p14:sldId id="256"/>
            <p14:sldId id="257"/>
            <p14:sldId id="258"/>
            <p14:sldId id="259"/>
            <p14:sldId id="260"/>
          </p14:sldIdLst>
        </p14:section>
        <p14:section name="Tests" id="{38111773-154F-4804-9EBF-9C803C57107B}">
          <p14:sldIdLst>
            <p14:sldId id="261"/>
            <p14:sldId id="262"/>
            <p14:sldId id="267"/>
            <p14:sldId id="268"/>
            <p14:sldId id="269"/>
          </p14:sldIdLst>
        </p14:section>
        <p14:section name="Start Test" id="{A309738F-51D0-4FA0-903E-DF203762361D}">
          <p14:sldIdLst>
            <p14:sldId id="274"/>
            <p14:sldId id="275"/>
            <p14:sldId id="276"/>
          </p14:sldIdLst>
        </p14:section>
        <p14:section name="Grade" id="{1B17BE39-2D2B-40AE-BA25-DE4F94B092AD}">
          <p14:sldIdLst>
            <p14:sldId id="263"/>
            <p14:sldId id="264"/>
            <p14:sldId id="266"/>
            <p14:sldId id="272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161"/>
    <a:srgbClr val="00BBC0"/>
    <a:srgbClr val="3C79C2"/>
    <a:srgbClr val="FCFCFC"/>
    <a:srgbClr val="F9F9F9"/>
    <a:srgbClr val="18A8A1"/>
    <a:srgbClr val="2D5B93"/>
    <a:srgbClr val="60DAA9"/>
    <a:srgbClr val="0092C0"/>
    <a:srgbClr val="E6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tx>
            <c:strRef>
              <c:f>Sheet1!$A$3:$B$3</c:f>
              <c:strCache>
                <c:ptCount val="2"/>
                <c:pt idx="0">
                  <c:v>69</c:v>
                </c:pt>
                <c:pt idx="1">
                  <c:v>31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A1-414A-AF38-CCD018B67FBD}"/>
              </c:ext>
            </c:extLst>
          </c:dPt>
          <c:dPt>
            <c:idx val="1"/>
            <c:bubble3D val="0"/>
            <c:spPr>
              <a:solidFill>
                <a:srgbClr val="D9616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A1-414A-AF38-CCD018B67FBD}"/>
              </c:ext>
            </c:extLst>
          </c:dPt>
          <c:val>
            <c:numRef>
              <c:f>Sheet1!$A$3:$B$3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A1-414A-AF38-CCD018B67FBD}"/>
            </c:ext>
          </c:extLst>
        </c:ser>
        <c:ser>
          <c:idx val="2"/>
          <c:order val="1"/>
          <c:tx>
            <c:strRef>
              <c:f>Sheet1!$A$2:$B$2</c:f>
              <c:strCache>
                <c:ptCount val="2"/>
                <c:pt idx="0">
                  <c:v>25</c:v>
                </c:pt>
                <c:pt idx="1">
                  <c:v>75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8A1-414A-AF38-CCD018B67FBD}"/>
              </c:ext>
            </c:extLst>
          </c:dPt>
          <c:dPt>
            <c:idx val="1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8A1-414A-AF38-CCD018B67FBD}"/>
              </c:ext>
            </c:extLst>
          </c:dPt>
          <c:val>
            <c:numRef>
              <c:f>Sheet1!$A$2:$B$2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A1-414A-AF38-CCD018B67FBD}"/>
            </c:ext>
          </c:extLst>
        </c:ser>
        <c:ser>
          <c:idx val="0"/>
          <c:order val="2"/>
          <c:explosion val="2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8A1-414A-AF38-CCD018B67FBD}"/>
              </c:ext>
            </c:extLst>
          </c:dPt>
          <c:dPt>
            <c:idx val="1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A1-414A-AF38-CCD018B67FBD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A1-414A-AF38-CCD018B67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12-49F9-BC41-D4A7E91BC72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12-49F9-BC41-D4A7E91BC726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12-49F9-BC41-D4A7E91BC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A-45A8-9D17-3302D0DA4B0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8A-45A8-9D17-3302D0DA4B00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A-45A8-9D17-3302D0DA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8-4222-8692-3C2FD1215CF3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8-4222-8692-3C2FD1215CF3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8-4222-8692-3C2FD1215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A-4E54-B56A-6D0CCB58632C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A-4E54-B56A-6D0CCB58632C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2A-4E54-B56A-6D0CCB586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4F-44FB-A65F-454CA878F85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F-44FB-A65F-454CA878F858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4F-44FB-A65F-454CA878F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5-4FFF-873A-59ACE061C87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5-4FFF-873A-59ACE061C879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65-4FFF-873A-59ACE061C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C6-489C-B47E-BB805B8CD91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C6-489C-B47E-BB805B8CD91E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6-489C-B47E-BB805B8CD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12-4528-AC54-B7FBD681666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12-4528-AC54-B7FBD6816666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12-4528-AC54-B7FBD6816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C4-43BF-9DC6-63935FAD92E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C4-43BF-9DC6-63935FAD92E6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C4-43BF-9DC6-63935FAD9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251D-ECFB-46D7-8C27-A7A74C302071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3E33-8923-4C97-921D-F008C736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8E1A-6A40-458A-AD5A-B5E77758437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7697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87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13" name="TextBox 1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Theology IV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7" name="TextBox 2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Calculus III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7429" y="2076348"/>
            <a:ext cx="1453896" cy="1376065"/>
            <a:chOff x="2432304" y="1224439"/>
            <a:chExt cx="1453896" cy="1376065"/>
          </a:xfrm>
        </p:grpSpPr>
        <p:sp>
          <p:nvSpPr>
            <p:cNvPr id="31" name="TextBox 30"/>
            <p:cNvSpPr txBox="1"/>
            <p:nvPr/>
          </p:nvSpPr>
          <p:spPr>
            <a:xfrm>
              <a:off x="2432304" y="2138839"/>
              <a:ext cx="145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35" name="TextBox 34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Communications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27539" y="2076348"/>
            <a:ext cx="1453896" cy="1437620"/>
            <a:chOff x="2432304" y="1224439"/>
            <a:chExt cx="1453896" cy="1437620"/>
          </a:xfrm>
        </p:grpSpPr>
        <p:sp>
          <p:nvSpPr>
            <p:cNvPr id="39" name="TextBox 38"/>
            <p:cNvSpPr txBox="1"/>
            <p:nvPr/>
          </p:nvSpPr>
          <p:spPr>
            <a:xfrm>
              <a:off x="2432304" y="2138839"/>
              <a:ext cx="1453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Software Engineering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43" name="TextBox 4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Theology IV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sp>
        <p:nvSpPr>
          <p:cNvPr id="65" name="Rectangle: Rounded Corners 64"/>
          <p:cNvSpPr/>
          <p:nvPr/>
        </p:nvSpPr>
        <p:spPr>
          <a:xfrm>
            <a:off x="6001044" y="3642987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102254" y="3786502"/>
            <a:ext cx="1453896" cy="1283732"/>
            <a:chOff x="2432304" y="1224439"/>
            <a:chExt cx="1453896" cy="1283732"/>
          </a:xfrm>
        </p:grpSpPr>
        <p:sp>
          <p:nvSpPr>
            <p:cNvPr id="47" name="TextBox 4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Calculus III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22364" y="3786502"/>
            <a:ext cx="1453896" cy="1376065"/>
            <a:chOff x="2432304" y="1224439"/>
            <a:chExt cx="1453896" cy="1376065"/>
          </a:xfrm>
        </p:grpSpPr>
        <p:sp>
          <p:nvSpPr>
            <p:cNvPr id="51" name="TextBox 50"/>
            <p:cNvSpPr txBox="1"/>
            <p:nvPr/>
          </p:nvSpPr>
          <p:spPr>
            <a:xfrm>
              <a:off x="2432304" y="2138839"/>
              <a:ext cx="145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20490" y="3786502"/>
            <a:ext cx="1772175" cy="1283732"/>
            <a:chOff x="2290211" y="1224439"/>
            <a:chExt cx="1772175" cy="1283732"/>
          </a:xfrm>
        </p:grpSpPr>
        <p:sp>
          <p:nvSpPr>
            <p:cNvPr id="55" name="TextBox 54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Communications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42474" y="3786502"/>
            <a:ext cx="1453896" cy="1437620"/>
            <a:chOff x="2432304" y="1224439"/>
            <a:chExt cx="1453896" cy="1437620"/>
          </a:xfrm>
        </p:grpSpPr>
        <p:sp>
          <p:nvSpPr>
            <p:cNvPr id="59" name="TextBox 58"/>
            <p:cNvSpPr txBox="1"/>
            <p:nvPr/>
          </p:nvSpPr>
          <p:spPr>
            <a:xfrm>
              <a:off x="2432304" y="2138839"/>
              <a:ext cx="1453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Software Engineering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Class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Class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Class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4352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7314526" y="465351"/>
            <a:ext cx="1363170" cy="3720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Word Boxes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61101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Sections</a:t>
            </a:r>
          </a:p>
        </p:txBody>
      </p:sp>
      <p:sp>
        <p:nvSpPr>
          <p:cNvPr id="115" name="Rectangle: Rounded Corners 114"/>
          <p:cNvSpPr/>
          <p:nvPr/>
        </p:nvSpPr>
        <p:spPr>
          <a:xfrm>
            <a:off x="4596622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4599027" y="803334"/>
            <a:ext cx="7318439" cy="5801055"/>
          </a:xfrm>
          <a:prstGeom prst="roundRect">
            <a:avLst>
              <a:gd name="adj" fmla="val 1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0206842" y="6157993"/>
            <a:ext cx="1629107" cy="340519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Word Box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51470" y="945382"/>
            <a:ext cx="2748123" cy="2187962"/>
            <a:chOff x="4751470" y="945382"/>
            <a:chExt cx="2748123" cy="2187962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756393" y="945382"/>
              <a:ext cx="2743200" cy="2187962"/>
            </a:xfrm>
            <a:prstGeom prst="roundRect">
              <a:avLst>
                <a:gd name="adj" fmla="val 65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51470" y="946617"/>
              <a:ext cx="2743200" cy="356958"/>
              <a:chOff x="4751470" y="946617"/>
              <a:chExt cx="2743200" cy="356958"/>
            </a:xfrm>
          </p:grpSpPr>
          <p:sp>
            <p:nvSpPr>
              <p:cNvPr id="56" name="Rectangle: Rounded Corners 55"/>
              <p:cNvSpPr/>
              <p:nvPr/>
            </p:nvSpPr>
            <p:spPr>
              <a:xfrm>
                <a:off x="4751470" y="946617"/>
                <a:ext cx="2743200" cy="354418"/>
              </a:xfrm>
              <a:prstGeom prst="roundRect">
                <a:avLst>
                  <a:gd name="adj" fmla="val 40683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51470" y="1162517"/>
                <a:ext cx="2743200" cy="141058"/>
              </a:xfrm>
              <a:prstGeom prst="rect">
                <a:avLst/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4834854" y="138853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834854" y="1724766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834854" y="2060999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834854" y="239723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834854" y="273346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5220604" y="142441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5220604" y="1760643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5220604" y="2096876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5220604" y="2433109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5220604" y="276934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65358" y="945382"/>
            <a:ext cx="2748123" cy="1823958"/>
            <a:chOff x="4751470" y="945382"/>
            <a:chExt cx="2748123" cy="1823958"/>
          </a:xfrm>
        </p:grpSpPr>
        <p:sp>
          <p:nvSpPr>
            <p:cNvPr id="79" name="Rectangle: Rounded Corners 78"/>
            <p:cNvSpPr/>
            <p:nvPr/>
          </p:nvSpPr>
          <p:spPr>
            <a:xfrm>
              <a:off x="4756393" y="945382"/>
              <a:ext cx="2743200" cy="1823958"/>
            </a:xfrm>
            <a:prstGeom prst="roundRect">
              <a:avLst>
                <a:gd name="adj" fmla="val 80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51470" y="946617"/>
              <a:ext cx="2743200" cy="356958"/>
              <a:chOff x="4751470" y="946617"/>
              <a:chExt cx="2743200" cy="356958"/>
            </a:xfrm>
          </p:grpSpPr>
          <p:sp>
            <p:nvSpPr>
              <p:cNvPr id="92" name="Rectangle: Rounded Corners 91"/>
              <p:cNvSpPr/>
              <p:nvPr/>
            </p:nvSpPr>
            <p:spPr>
              <a:xfrm>
                <a:off x="4751470" y="946617"/>
                <a:ext cx="2743200" cy="354418"/>
              </a:xfrm>
              <a:prstGeom prst="roundRect">
                <a:avLst>
                  <a:gd name="adj" fmla="val 40683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751470" y="1162517"/>
                <a:ext cx="2743200" cy="141058"/>
              </a:xfrm>
              <a:prstGeom prst="rect">
                <a:avLst/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4826062" y="138853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4826062" y="1724766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4826062" y="2060999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4826062" y="239723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5220604" y="142441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5220604" y="1760643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5220604" y="2096876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5220604" y="2433109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4" name="Rectangle: Rounded Corners 93"/>
          <p:cNvSpPr/>
          <p:nvPr/>
        </p:nvSpPr>
        <p:spPr>
          <a:xfrm>
            <a:off x="105923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136082" y="179444"/>
            <a:ext cx="18481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 Properties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192019" y="1192818"/>
            <a:ext cx="1877533" cy="2180687"/>
            <a:chOff x="2291205" y="2182941"/>
            <a:chExt cx="1877533" cy="2180687"/>
          </a:xfrm>
        </p:grpSpPr>
        <p:sp>
          <p:nvSpPr>
            <p:cNvPr id="97" name="Rectangle: Rounded Corners 96"/>
            <p:cNvSpPr/>
            <p:nvPr/>
          </p:nvSpPr>
          <p:spPr>
            <a:xfrm>
              <a:off x="2291205" y="2182941"/>
              <a:ext cx="1877533" cy="2180687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324325" y="2263557"/>
              <a:ext cx="320040" cy="316411"/>
              <a:chOff x="2324325" y="2246135"/>
              <a:chExt cx="320040" cy="316411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691528" y="2263557"/>
              <a:ext cx="320040" cy="316411"/>
              <a:chOff x="2324325" y="2246135"/>
              <a:chExt cx="320040" cy="31641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058731" y="2263557"/>
              <a:ext cx="320040" cy="316411"/>
              <a:chOff x="2324325" y="2246135"/>
              <a:chExt cx="320040" cy="316411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425934" y="2263557"/>
              <a:ext cx="320040" cy="316411"/>
              <a:chOff x="2324325" y="2246135"/>
              <a:chExt cx="320040" cy="316411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793135" y="2263557"/>
              <a:ext cx="320040" cy="316411"/>
              <a:chOff x="2324325" y="2246135"/>
              <a:chExt cx="320040" cy="316411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193" name="TextBox 192"/>
          <p:cNvSpPr txBox="1"/>
          <p:nvPr/>
        </p:nvSpPr>
        <p:spPr>
          <a:xfrm>
            <a:off x="1270438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08568" y="654094"/>
            <a:ext cx="1862287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 #2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131768" y="423284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27" y="984740"/>
            <a:ext cx="209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P Simplified" panose="020B0604020204020204" pitchFamily="34" charset="0"/>
              </a:rPr>
              <a:t>Word Box #1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019487" y="978881"/>
            <a:ext cx="209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P Simplified" panose="020B0604020204020204" pitchFamily="34" charset="0"/>
              </a:rPr>
              <a:t>Word Box #2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134702" y="944958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33947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0" y="1199495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191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7972778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99" name="TextBox 9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103" name="TextBox 10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106" name="TextBox 10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110" name="TextBox 109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114" name="TextBox 11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118" name="TextBox 117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Start</a:t>
            </a:r>
          </a:p>
        </p:txBody>
      </p:sp>
      <p:sp>
        <p:nvSpPr>
          <p:cNvPr id="122" name="Rectangle 121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706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400300" y="1776045"/>
            <a:ext cx="7077807" cy="2866292"/>
          </a:xfrm>
          <a:prstGeom prst="roundRect">
            <a:avLst>
              <a:gd name="adj" fmla="val 65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8247184" y="1885753"/>
            <a:ext cx="13100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D96161"/>
                </a:solidFill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1076" y="2178140"/>
            <a:ext cx="475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P Simplified" panose="020B0604020204020204" pitchFamily="34" charset="0"/>
              </a:rPr>
              <a:t>This test has saved student answers from </a:t>
            </a: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January 1</a:t>
            </a:r>
            <a:r>
              <a:rPr lang="en-US" sz="2000" baseline="30000" dirty="0">
                <a:latin typeface="HP Simplified" panose="020B0604020204020204" pitchFamily="34" charset="0"/>
              </a:rPr>
              <a:t>st</a:t>
            </a:r>
            <a:r>
              <a:rPr lang="en-US" sz="2000" dirty="0">
                <a:latin typeface="HP Simplified" panose="020B0604020204020204" pitchFamily="34" charset="0"/>
              </a:rPr>
              <a:t>, 2016</a:t>
            </a:r>
          </a:p>
          <a:p>
            <a:pPr algn="ctr"/>
            <a:endParaRPr lang="en-US" sz="2000" dirty="0">
              <a:latin typeface="HP Simplified" panose="020B0604020204020204" pitchFamily="34" charset="0"/>
            </a:endParaRP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Would you like to continue </a:t>
            </a: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and override these answers?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8838" y="4084257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9569" y="4084458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825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99495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36191" y="6304530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Continue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37" name="Group 36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93615" y="16445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Settings</a:t>
            </a:r>
          </a:p>
        </p:txBody>
      </p:sp>
      <p:sp>
        <p:nvSpPr>
          <p:cNvPr id="44" name="Rectangle 43"/>
          <p:cNvSpPr/>
          <p:nvPr/>
        </p:nvSpPr>
        <p:spPr>
          <a:xfrm rot="5400000">
            <a:off x="6977632" y="-319870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983872" y="621048"/>
            <a:ext cx="3506096" cy="600261"/>
            <a:chOff x="2111111" y="599234"/>
            <a:chExt cx="3506096" cy="600261"/>
          </a:xfrm>
        </p:grpSpPr>
        <p:grpSp>
          <p:nvGrpSpPr>
            <p:cNvPr id="57" name="Group 56"/>
            <p:cNvGrpSpPr/>
            <p:nvPr/>
          </p:nvGrpSpPr>
          <p:grpSpPr>
            <a:xfrm>
              <a:off x="2111111" y="599234"/>
              <a:ext cx="2856437" cy="600261"/>
              <a:chOff x="2837179" y="599234"/>
              <a:chExt cx="2856437" cy="60026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837179" y="614720"/>
                <a:ext cx="285643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JAN   </a:t>
                </a:r>
                <a:r>
                  <a:rPr lang="en-US" sz="32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1    12 : 00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66272" y="645497"/>
                <a:ext cx="52734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HP Simplified" panose="020B0604020204020204" pitchFamily="34" charset="0"/>
                  </a:rPr>
                  <a:t>AM</a:t>
                </a:r>
                <a:br>
                  <a:rPr lang="en-US" sz="14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</a:br>
                <a:r>
                  <a:rPr lang="en-US" sz="14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PM</a:t>
                </a:r>
                <a:endParaRPr lang="en-US" sz="2000" dirty="0">
                  <a:solidFill>
                    <a:srgbClr val="18A8A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48" name="Arrow: Chevron 47"/>
              <p:cNvSpPr/>
              <p:nvPr/>
            </p:nvSpPr>
            <p:spPr>
              <a:xfrm rot="16200000">
                <a:off x="3508020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Chevron 48"/>
              <p:cNvSpPr/>
              <p:nvPr/>
            </p:nvSpPr>
            <p:spPr>
              <a:xfrm rot="5400000">
                <a:off x="3508020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rrow: Chevron 49"/>
              <p:cNvSpPr/>
              <p:nvPr/>
            </p:nvSpPr>
            <p:spPr>
              <a:xfrm rot="16200000">
                <a:off x="4196753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Arrow: Chevron 50"/>
              <p:cNvSpPr/>
              <p:nvPr/>
            </p:nvSpPr>
            <p:spPr>
              <a:xfrm rot="5400000">
                <a:off x="4196753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row: Chevron 51"/>
              <p:cNvSpPr/>
              <p:nvPr/>
            </p:nvSpPr>
            <p:spPr>
              <a:xfrm rot="16200000">
                <a:off x="4859110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Arrow: Chevron 52"/>
              <p:cNvSpPr/>
              <p:nvPr/>
            </p:nvSpPr>
            <p:spPr>
              <a:xfrm rot="5400000">
                <a:off x="4859110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Arrow: Chevron 53"/>
              <p:cNvSpPr/>
              <p:nvPr/>
            </p:nvSpPr>
            <p:spPr>
              <a:xfrm rot="16200000">
                <a:off x="3065476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rrow: Chevron 54"/>
              <p:cNvSpPr/>
              <p:nvPr/>
            </p:nvSpPr>
            <p:spPr>
              <a:xfrm rot="5400000">
                <a:off x="3065476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937047" y="647058"/>
              <a:ext cx="68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End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Time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84103" y="622094"/>
            <a:ext cx="1663781" cy="599215"/>
            <a:chOff x="6011342" y="622094"/>
            <a:chExt cx="1663781" cy="599215"/>
          </a:xfrm>
        </p:grpSpPr>
        <p:sp>
          <p:nvSpPr>
            <p:cNvPr id="56" name="TextBox 55"/>
            <p:cNvSpPr txBox="1"/>
            <p:nvPr/>
          </p:nvSpPr>
          <p:spPr>
            <a:xfrm>
              <a:off x="6011342" y="636534"/>
              <a:ext cx="82674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ON</a:t>
              </a:r>
              <a:endParaRPr lang="en-US" sz="4400" dirty="0">
                <a:solidFill>
                  <a:srgbClr val="18A8A1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59" name="Arrow: Chevron 58"/>
            <p:cNvSpPr/>
            <p:nvPr/>
          </p:nvSpPr>
          <p:spPr>
            <a:xfrm rot="16200000">
              <a:off x="6396182" y="530614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76190" y="645497"/>
              <a:ext cx="998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Internet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Monitoring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705339" y="1231255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Classroom Layout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6989356" y="-2131910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4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56743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1480048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Grade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1883117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9" name="Group 18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25" name="TextBox 2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9" name="TextBox 2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32" name="TextBox 3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36" name="TextBox 35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40" name="TextBox 3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44" name="TextBox 4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30859" y="371105"/>
            <a:ext cx="11777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60DAA9"/>
                </a:solidFill>
                <a:latin typeface="HP Simplified" panose="020B0604020204020204" pitchFamily="34" charset="0"/>
              </a:rPr>
              <a:t>Yes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22029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Ready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 Grade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9157" y="330077"/>
            <a:ext cx="11777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BBC0"/>
                </a:solidFill>
                <a:latin typeface="HP Simplified" panose="020B0604020204020204" pitchFamily="34" charset="0"/>
              </a:rPr>
              <a:t>27</a:t>
            </a:r>
            <a:endParaRPr lang="en-US" sz="360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60327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174" y="339691"/>
            <a:ext cx="1333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BBC0"/>
                </a:solidFill>
                <a:latin typeface="HP Simplified" panose="020B0604020204020204" pitchFamily="34" charset="0"/>
              </a:rPr>
              <a:t>May 23</a:t>
            </a:r>
            <a:endParaRPr lang="en-US" sz="105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0660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Date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Taken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71172" y="642310"/>
            <a:ext cx="14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300" dirty="0">
                <a:solidFill>
                  <a:srgbClr val="00BBC0"/>
                </a:solidFill>
                <a:latin typeface="HP Simplified" panose="020B0604020204020204" pitchFamily="34" charset="0"/>
              </a:rPr>
              <a:t>2017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548331" y="359384"/>
            <a:ext cx="11777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60DAA9"/>
                </a:solidFill>
                <a:latin typeface="HP Simplified" panose="020B0604020204020204" pitchFamily="34" charset="0"/>
              </a:rPr>
              <a:t>No</a:t>
            </a:r>
            <a:endParaRPr lang="en-US" sz="3200" dirty="0">
              <a:solidFill>
                <a:srgbClr val="60DAA9"/>
              </a:solidFill>
              <a:latin typeface="HP Simplified" panose="020B06040202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39501" y="455976"/>
            <a:ext cx="12252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Manual Grading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Required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7369" y="6235366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1618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332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Grading in Progress…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8" name="Group 17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92609" y="837996"/>
            <a:ext cx="7315199" cy="22587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2609" y="837996"/>
            <a:ext cx="3264408" cy="225873"/>
          </a:xfrm>
          <a:prstGeom prst="roundRect">
            <a:avLst/>
          </a:prstGeom>
          <a:solidFill>
            <a:srgbClr val="0092C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0680" y="1160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44%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7986" y="1081193"/>
            <a:ext cx="219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97 Questions Graded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06658"/>
              </p:ext>
            </p:extLst>
          </p:nvPr>
        </p:nvGraphicFramePr>
        <p:xfrm>
          <a:off x="3124811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1762"/>
              </p:ext>
            </p:extLst>
          </p:nvPr>
        </p:nvGraphicFramePr>
        <p:xfrm>
          <a:off x="5940118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5676"/>
              </p:ext>
            </p:extLst>
          </p:nvPr>
        </p:nvGraphicFramePr>
        <p:xfrm>
          <a:off x="8755426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866968" y="2771957"/>
            <a:ext cx="39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Moving Statistics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67300" y="4805278"/>
            <a:ext cx="1471924" cy="584775"/>
            <a:chOff x="3242577" y="4231492"/>
            <a:chExt cx="1471924" cy="584775"/>
          </a:xfrm>
        </p:grpSpPr>
        <p:sp>
          <p:nvSpPr>
            <p:cNvPr id="31" name="TextBox 30"/>
            <p:cNvSpPr txBox="1"/>
            <p:nvPr/>
          </p:nvSpPr>
          <p:spPr>
            <a:xfrm>
              <a:off x="3242577" y="4231492"/>
              <a:ext cx="7146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97</a:t>
              </a:r>
              <a:endParaRPr lang="en-US" sz="36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70540" y="4806444"/>
            <a:ext cx="1434679" cy="584775"/>
            <a:chOff x="3279822" y="4240284"/>
            <a:chExt cx="1434679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3279822" y="4240284"/>
              <a:ext cx="677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81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19123" y="4797651"/>
            <a:ext cx="1405364" cy="584775"/>
            <a:chOff x="3309137" y="4231491"/>
            <a:chExt cx="1405364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3309137" y="4231491"/>
              <a:ext cx="6480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64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671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10360761" y="1380037"/>
            <a:ext cx="3486260" cy="1081453"/>
            <a:chOff x="2500337" y="1950652"/>
            <a:chExt cx="3486260" cy="1081453"/>
          </a:xfrm>
        </p:grpSpPr>
        <p:grpSp>
          <p:nvGrpSpPr>
            <p:cNvPr id="197" name="Group 19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99" name="Rectangle: Rounded Corners 19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: Rounded Corners 19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01" name="Rectangle: Rounded Corners 20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02" name="Rectangle: Rounded Corners 20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03" name="Rectangle: Rounded Corners 20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04" name="Rectangle: Rounded Corners 20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09" name="Rectangle: Rounded Corners 20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07" name="Rectangle: Rounded Corners 20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8" name="TextBox 19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0363695" y="2552348"/>
            <a:ext cx="3486260" cy="1081453"/>
            <a:chOff x="2500337" y="1950652"/>
            <a:chExt cx="3486260" cy="1081453"/>
          </a:xfrm>
        </p:grpSpPr>
        <p:grpSp>
          <p:nvGrpSpPr>
            <p:cNvPr id="212" name="Group 21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14" name="Rectangle: Rounded Corners 21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: Rounded Corners 21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16" name="Rectangle: Rounded Corners 21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17" name="Rectangle: Rounded Corners 21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18" name="Rectangle: Rounded Corners 21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19" name="Rectangle: Rounded Corners 21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24" name="Rectangle: Rounded Corners 22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21" name="Group 22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22" name="Rectangle: Rounded Corners 22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3" name="Picture 2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3" name="TextBox 21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0372486" y="3704140"/>
            <a:ext cx="3486260" cy="1081453"/>
            <a:chOff x="2500337" y="1950652"/>
            <a:chExt cx="3486260" cy="1081453"/>
          </a:xfrm>
        </p:grpSpPr>
        <p:grpSp>
          <p:nvGrpSpPr>
            <p:cNvPr id="227" name="Group 22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29" name="Rectangle: Rounded Corners 22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Rectangle: Rounded Corners 22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31" name="Rectangle: Rounded Corners 23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32" name="Rectangle: Rounded Corners 23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34" name="Rectangle: Rounded Corners 23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39" name="Rectangle: Rounded Corners 23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36" name="Group 23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37" name="Rectangle: Rounded Corners 23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28" name="TextBox 22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0375420" y="4876451"/>
            <a:ext cx="3486260" cy="1081453"/>
            <a:chOff x="2500337" y="1950652"/>
            <a:chExt cx="3486260" cy="10814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44" name="Rectangle: Rounded Corners 24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ectangle: Rounded Corners 24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46" name="Rectangle: Rounded Corners 24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47" name="Rectangle: Rounded Corners 24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48" name="Rectangle: Rounded Corners 24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49" name="Rectangle: Rounded Corners 24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54" name="Rectangle: Rounded Corners 25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5" name="Picture 25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52" name="Rectangle: Rounded Corners 2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43" name="TextBox 24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11526821" y="1165649"/>
            <a:ext cx="2576041" cy="4944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518029" y="1119479"/>
            <a:ext cx="621037" cy="507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/>
          <p:cNvSpPr/>
          <p:nvPr/>
        </p:nvSpPr>
        <p:spPr>
          <a:xfrm rot="16200000">
            <a:off x="618997" y="3396586"/>
            <a:ext cx="5071054" cy="45719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36421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" name="Group 11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09448" y="277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Manual Grading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240681" y="1377106"/>
            <a:ext cx="3486260" cy="1081453"/>
            <a:chOff x="2500337" y="1950652"/>
            <a:chExt cx="3486260" cy="1081453"/>
          </a:xfrm>
        </p:grpSpPr>
        <p:grpSp>
          <p:nvGrpSpPr>
            <p:cNvPr id="60" name="Group 59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43" name="Rectangle: Rounded Corners 4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53" name="Rectangle: Rounded Corners 5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52" name="Rectangle: Rounded Corners 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5100" y="1447110"/>
            <a:ext cx="1495543" cy="784830"/>
            <a:chOff x="2637044" y="362177"/>
            <a:chExt cx="1530730" cy="784830"/>
          </a:xfrm>
        </p:grpSpPr>
        <p:sp>
          <p:nvSpPr>
            <p:cNvPr id="65" name="TextBox 64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2736982" y="1252613"/>
            <a:ext cx="8780695" cy="57085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79154" y="93302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805743" y="1377106"/>
            <a:ext cx="3486260" cy="1081453"/>
            <a:chOff x="2500337" y="1950652"/>
            <a:chExt cx="3486260" cy="1081453"/>
          </a:xfrm>
        </p:grpSpPr>
        <p:grpSp>
          <p:nvGrpSpPr>
            <p:cNvPr id="85" name="Group 84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97" name="Rectangle: Rounded Corners 96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95" name="Rectangle: Rounded Corners 94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TextBox 85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60551" y="93595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243615" y="2549417"/>
            <a:ext cx="3486260" cy="1081453"/>
            <a:chOff x="2500337" y="1950652"/>
            <a:chExt cx="3486260" cy="1081453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03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05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07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13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11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2" name="TextBox 10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958034" y="2619421"/>
            <a:ext cx="1495543" cy="784830"/>
            <a:chOff x="2637044" y="362177"/>
            <a:chExt cx="1530730" cy="784830"/>
          </a:xfrm>
        </p:grpSpPr>
        <p:sp>
          <p:nvSpPr>
            <p:cNvPr id="116" name="TextBox 115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808677" y="2549417"/>
            <a:ext cx="3486260" cy="1081453"/>
            <a:chOff x="2500337" y="1950652"/>
            <a:chExt cx="3486260" cy="1081453"/>
          </a:xfrm>
        </p:grpSpPr>
        <p:grpSp>
          <p:nvGrpSpPr>
            <p:cNvPr id="119" name="Group 118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21" name="Rectangle: Rounded Corners 120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23" name="Rectangle: Rounded Corners 122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25" name="Rectangle: Rounded Corners 124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31" name="Rectangle: Rounded Corners 130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oup 127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29" name="Rectangle: Rounded Corners 128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20" name="TextBox 119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33" name="Rectangle: Rounded Corners 132"/>
          <p:cNvSpPr/>
          <p:nvPr/>
        </p:nvSpPr>
        <p:spPr>
          <a:xfrm rot="5400000">
            <a:off x="-555242" y="3558934"/>
            <a:ext cx="5000588" cy="2142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252406" y="3701209"/>
            <a:ext cx="3486260" cy="1081453"/>
            <a:chOff x="2500337" y="1950652"/>
            <a:chExt cx="3486260" cy="1081453"/>
          </a:xfrm>
        </p:grpSpPr>
        <p:grpSp>
          <p:nvGrpSpPr>
            <p:cNvPr id="136" name="Group 13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38" name="Rectangle: Rounded Corners 13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: Rounded Corners 13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40" name="Rectangle: Rounded Corners 13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41" name="Rectangle: Rounded Corners 14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42" name="Rectangle: Rounded Corners 14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43" name="Rectangle: Rounded Corners 14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48" name="Rectangle: Rounded Corners 14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46" name="Rectangle: Rounded Corners 14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7" name="TextBox 13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817468" y="3701209"/>
            <a:ext cx="3486260" cy="1081453"/>
            <a:chOff x="2500337" y="1950652"/>
            <a:chExt cx="3486260" cy="1081453"/>
          </a:xfrm>
        </p:grpSpPr>
        <p:grpSp>
          <p:nvGrpSpPr>
            <p:cNvPr id="151" name="Group 15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53" name="Rectangle: Rounded Corners 15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: Rounded Corners 15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55" name="Rectangle: Rounded Corners 15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63" name="Rectangle: Rounded Corners 16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60" name="Group 15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52" name="TextBox 15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55340" y="4873520"/>
            <a:ext cx="3486260" cy="1081453"/>
            <a:chOff x="2500337" y="1950652"/>
            <a:chExt cx="3486260" cy="1081453"/>
          </a:xfrm>
        </p:grpSpPr>
        <p:grpSp>
          <p:nvGrpSpPr>
            <p:cNvPr id="166" name="Group 16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78" name="Rectangle: Rounded Corners 17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76" name="Rectangle: Rounded Corners 17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7" name="TextBox 16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820402" y="4873520"/>
            <a:ext cx="3486260" cy="1081453"/>
            <a:chOff x="2500337" y="1950652"/>
            <a:chExt cx="3486260" cy="108145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83" name="Rectangle: Rounded Corners 18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88" name="Rectangle: Rounded Corners 18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93" name="Rectangle: Rounded Corners 19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91" name="Rectangle: Rounded Corners 19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82" name="TextBox 18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95" name="Rectangle: Rounded Corners 194"/>
          <p:cNvSpPr/>
          <p:nvPr/>
        </p:nvSpPr>
        <p:spPr>
          <a:xfrm>
            <a:off x="3379550" y="617008"/>
            <a:ext cx="8126371" cy="161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: Rounded Corners 133"/>
          <p:cNvSpPr/>
          <p:nvPr/>
        </p:nvSpPr>
        <p:spPr>
          <a:xfrm rot="5400000">
            <a:off x="11378354" y="4603504"/>
            <a:ext cx="5003561" cy="144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: Rounded Corners 257"/>
          <p:cNvSpPr/>
          <p:nvPr/>
        </p:nvSpPr>
        <p:spPr>
          <a:xfrm>
            <a:off x="3240682" y="6068352"/>
            <a:ext cx="8259378" cy="184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1918410" y="3850813"/>
            <a:ext cx="1550407" cy="784830"/>
            <a:chOff x="2580890" y="362177"/>
            <a:chExt cx="1586884" cy="784830"/>
          </a:xfrm>
        </p:grpSpPr>
        <p:sp>
          <p:nvSpPr>
            <p:cNvPr id="260" name="TextBox 259"/>
            <p:cNvSpPr txBox="1"/>
            <p:nvPr/>
          </p:nvSpPr>
          <p:spPr>
            <a:xfrm>
              <a:off x="2580890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17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924506" y="5027341"/>
            <a:ext cx="1541263" cy="784830"/>
            <a:chOff x="2590249" y="362177"/>
            <a:chExt cx="1577525" cy="784830"/>
          </a:xfrm>
        </p:grpSpPr>
        <p:sp>
          <p:nvSpPr>
            <p:cNvPr id="263" name="TextBox 262"/>
            <p:cNvSpPr txBox="1"/>
            <p:nvPr/>
          </p:nvSpPr>
          <p:spPr>
            <a:xfrm>
              <a:off x="2590249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21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10252232" y="6289662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7791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99339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1480048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Grade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1883117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9" name="Group 18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25" name="TextBox 2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9" name="TextBox 2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32" name="TextBox 3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40" name="TextBox 3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9157" y="330077"/>
            <a:ext cx="11777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BBC0"/>
                </a:solidFill>
                <a:latin typeface="HP Simplified" panose="020B0604020204020204" pitchFamily="34" charset="0"/>
              </a:rPr>
              <a:t>27</a:t>
            </a:r>
            <a:endParaRPr lang="en-US" sz="360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60327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174" y="339691"/>
            <a:ext cx="1333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BBC0"/>
                </a:solidFill>
                <a:latin typeface="HP Simplified" panose="020B0604020204020204" pitchFamily="34" charset="0"/>
              </a:rPr>
              <a:t>May 28</a:t>
            </a:r>
            <a:endParaRPr lang="en-US" sz="105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0660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Date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71172" y="642310"/>
            <a:ext cx="14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300" dirty="0">
                <a:solidFill>
                  <a:srgbClr val="00BBC0"/>
                </a:solidFill>
                <a:latin typeface="HP Simplified" panose="020B0604020204020204" pitchFamily="34" charset="0"/>
              </a:rPr>
              <a:t>2017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7369" y="6235366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208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84985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" name="Group 11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448" y="277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Overall Statistics</a:t>
            </a:r>
          </a:p>
        </p:txBody>
      </p:sp>
      <p:graphicFrame>
        <p:nvGraphicFramePr>
          <p:cNvPr id="35" name="Chart 3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352456"/>
              </p:ext>
            </p:extLst>
          </p:nvPr>
        </p:nvGraphicFramePr>
        <p:xfrm>
          <a:off x="3793671" y="591342"/>
          <a:ext cx="1097280" cy="109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68042"/>
              </p:ext>
            </p:extLst>
          </p:nvPr>
        </p:nvGraphicFramePr>
        <p:xfrm>
          <a:off x="5281266" y="591293"/>
          <a:ext cx="109728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3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46241"/>
              </p:ext>
            </p:extLst>
          </p:nvPr>
        </p:nvGraphicFramePr>
        <p:xfrm>
          <a:off x="6768861" y="591293"/>
          <a:ext cx="109728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670754" y="1508881"/>
            <a:ext cx="1471924" cy="584775"/>
            <a:chOff x="3242577" y="4231492"/>
            <a:chExt cx="1471924" cy="584775"/>
          </a:xfrm>
        </p:grpSpPr>
        <p:sp>
          <p:nvSpPr>
            <p:cNvPr id="39" name="TextBox 38"/>
            <p:cNvSpPr txBox="1"/>
            <p:nvPr/>
          </p:nvSpPr>
          <p:spPr>
            <a:xfrm>
              <a:off x="3242577" y="4231492"/>
              <a:ext cx="7146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97</a:t>
              </a:r>
              <a:endParaRPr lang="en-US" sz="36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47832" y="1518384"/>
            <a:ext cx="1434679" cy="584775"/>
            <a:chOff x="3279822" y="4240284"/>
            <a:chExt cx="1434679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3279822" y="4240284"/>
              <a:ext cx="677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81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7231" y="1533507"/>
            <a:ext cx="1405364" cy="584775"/>
            <a:chOff x="3309137" y="4231491"/>
            <a:chExt cx="1405364" cy="584775"/>
          </a:xfrm>
        </p:grpSpPr>
        <p:sp>
          <p:nvSpPr>
            <p:cNvPr id="45" name="TextBox 44"/>
            <p:cNvSpPr txBox="1"/>
            <p:nvPr/>
          </p:nvSpPr>
          <p:spPr>
            <a:xfrm>
              <a:off x="3309137" y="4231491"/>
              <a:ext cx="6480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64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70957" y="1526922"/>
            <a:ext cx="1910650" cy="702320"/>
            <a:chOff x="3193570" y="4231491"/>
            <a:chExt cx="1520931" cy="702320"/>
          </a:xfrm>
        </p:grpSpPr>
        <p:sp>
          <p:nvSpPr>
            <p:cNvPr id="48" name="TextBox 47"/>
            <p:cNvSpPr txBox="1"/>
            <p:nvPr/>
          </p:nvSpPr>
          <p:spPr>
            <a:xfrm>
              <a:off x="3193570" y="4231491"/>
              <a:ext cx="7636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3C79C2"/>
                  </a:solidFill>
                  <a:latin typeface="HP Simplified" panose="020B0604020204020204" pitchFamily="34" charset="0"/>
                </a:rPr>
                <a:t>#17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68681" y="4287480"/>
              <a:ext cx="845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Most Missed Problem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36193" y="2406270"/>
            <a:ext cx="2414686" cy="312264"/>
            <a:chOff x="1836060" y="3307573"/>
            <a:chExt cx="2924198" cy="312264"/>
          </a:xfrm>
        </p:grpSpPr>
        <p:sp>
          <p:nvSpPr>
            <p:cNvPr id="57" name="Rectangle: Rounded Corners 56"/>
            <p:cNvSpPr/>
            <p:nvPr/>
          </p:nvSpPr>
          <p:spPr>
            <a:xfrm>
              <a:off x="1841516" y="3307573"/>
              <a:ext cx="2918742" cy="312264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37391" y="3312060"/>
              <a:ext cx="1399595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Student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36060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Question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301023" y="6286945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73823" y="6286945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Apply Curve</a:t>
            </a:r>
          </a:p>
        </p:txBody>
      </p:sp>
      <p:sp>
        <p:nvSpPr>
          <p:cNvPr id="70" name="Rectangle 69"/>
          <p:cNvSpPr/>
          <p:nvPr/>
        </p:nvSpPr>
        <p:spPr>
          <a:xfrm rot="5400000">
            <a:off x="6928873" y="-1343151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7256" y="2048127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Individual Statistics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32559" y="2902172"/>
            <a:ext cx="10004053" cy="2911168"/>
            <a:chOff x="1932559" y="3231356"/>
            <a:chExt cx="10004053" cy="2911168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935804" y="3236976"/>
              <a:ext cx="9994325" cy="2896725"/>
            </a:xfrm>
            <a:prstGeom prst="roundRect">
              <a:avLst>
                <a:gd name="adj" fmla="val 340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1935804" y="3231356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Student						Score	    Bonus 	    Curve	    View Test</a:t>
              </a:r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1942287" y="3597764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#1						97.2	    0 	    1.1	     </a:t>
              </a:r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1932559" y="395444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#2						82.4	    0 	    5.6	</a:t>
              </a: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1932559" y="4320859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#3						84	    0 	    3.5	</a:t>
              </a:r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1932559" y="468726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#4						78.9	    0 	    6.8	</a:t>
              </a:r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1932559" y="5043949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#5						96.2	    0 	    1.4	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1932559" y="541035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#6						66	    0 	    9.8	</a:t>
              </a: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1932559" y="5776764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#7						87	    0 	    2.7	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859831" y="6293041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2631" y="6293041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Export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3302301"/>
            <a:ext cx="275228" cy="27522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3666693"/>
            <a:ext cx="275228" cy="27522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031085"/>
            <a:ext cx="275228" cy="27522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395477"/>
            <a:ext cx="275228" cy="27522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759869"/>
            <a:ext cx="275228" cy="27522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5488654"/>
            <a:ext cx="275228" cy="27522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5124261"/>
            <a:ext cx="275228" cy="27522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8186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869309" y="-629920"/>
            <a:ext cx="7318439" cy="7762240"/>
          </a:xfrm>
          <a:prstGeom prst="roundRect">
            <a:avLst>
              <a:gd name="adj" fmla="val 11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52189" y="-197426"/>
            <a:ext cx="6968719" cy="837505"/>
            <a:chOff x="2052189" y="269934"/>
            <a:chExt cx="6968719" cy="83750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2052189" y="269934"/>
              <a:ext cx="6968719" cy="837505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8840" y="26993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3560" y="32133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Multiple Choice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65755" y="64976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66078" y="64976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5080" y="798851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64280" y="798851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663246" y="592935"/>
              <a:ext cx="182880" cy="182880"/>
            </a:xfrm>
            <a:prstGeom prst="ellipse">
              <a:avLst/>
            </a:prstGeom>
            <a:solidFill>
              <a:srgbClr val="00BBC0"/>
            </a:solidFill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497173" y="52718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7.5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3285" y="55871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903" y="669349"/>
            <a:ext cx="6968719" cy="837505"/>
            <a:chOff x="2049903" y="1136709"/>
            <a:chExt cx="6968719" cy="837505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049903" y="1136709"/>
              <a:ext cx="6968719" cy="837505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6554" y="1136710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9374" y="1188106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Matching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3469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46379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2794" y="166562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1614" y="1665626"/>
              <a:ext cx="9509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8660960" y="1459710"/>
              <a:ext cx="182880" cy="182880"/>
            </a:xfrm>
            <a:prstGeom prst="ellipse">
              <a:avLst/>
            </a:prstGeom>
            <a:noFill/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7494887" y="1393963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0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0999" y="1425485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85241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24103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57269" y="1539934"/>
            <a:ext cx="6968719" cy="837505"/>
            <a:chOff x="2057269" y="2007294"/>
            <a:chExt cx="6968719" cy="837505"/>
          </a:xfrm>
        </p:grpSpPr>
        <p:grpSp>
          <p:nvGrpSpPr>
            <p:cNvPr id="31" name="Group 30"/>
            <p:cNvGrpSpPr/>
            <p:nvPr/>
          </p:nvGrpSpPr>
          <p:grpSpPr>
            <a:xfrm>
              <a:off x="2057269" y="2007294"/>
              <a:ext cx="6968719" cy="837505"/>
              <a:chOff x="2052189" y="269934"/>
              <a:chExt cx="6968719" cy="837505"/>
            </a:xfrm>
          </p:grpSpPr>
          <p:sp>
            <p:nvSpPr>
              <p:cNvPr id="32" name="Rectangle: Rounded Corners 31"/>
              <p:cNvSpPr/>
              <p:nvPr/>
            </p:nvSpPr>
            <p:spPr>
              <a:xfrm>
                <a:off x="2052189" y="269934"/>
                <a:ext cx="6968719" cy="837505"/>
              </a:xfrm>
              <a:prstGeom prst="roundRect">
                <a:avLst>
                  <a:gd name="adj" fmla="val 1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48840" y="269935"/>
                <a:ext cx="1209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P Simplified" panose="020B0604020204020204" pitchFamily="34" charset="0"/>
                  </a:rPr>
                  <a:t>Question #3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83560" y="321331"/>
                <a:ext cx="1351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True / False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63246" y="592935"/>
                <a:ext cx="182880" cy="182880"/>
              </a:xfrm>
              <a:prstGeom prst="ellipse">
                <a:avLst/>
              </a:prstGeom>
              <a:solidFill>
                <a:srgbClr val="00BBC0"/>
              </a:solidFill>
              <a:ln>
                <a:solidFill>
                  <a:srgbClr val="00B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8A8A1"/>
                  </a:solidFill>
                </a:endParaRPr>
              </a:p>
            </p:txBody>
          </p:sp>
          <p:sp>
            <p:nvSpPr>
              <p:cNvPr id="40" name="Rectangle: Rounded Corners 39"/>
              <p:cNvSpPr/>
              <p:nvPr/>
            </p:nvSpPr>
            <p:spPr>
              <a:xfrm>
                <a:off x="7497173" y="527188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dirty="0">
                    <a:solidFill>
                      <a:srgbClr val="00BBC0"/>
                    </a:solidFill>
                  </a:rPr>
                  <a:t>7.5</a:t>
                </a:r>
                <a:endParaRPr lang="en-US" dirty="0">
                  <a:solidFill>
                    <a:srgbClr val="00BBC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23285" y="558710"/>
                <a:ext cx="539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BBC0"/>
                    </a:solidFill>
                  </a:rPr>
                  <a:t>/  7.5</a:t>
                </a:r>
              </a:p>
            </p:txBody>
          </p:sp>
        </p:grpSp>
        <p:sp>
          <p:nvSpPr>
            <p:cNvPr id="46" name="Rectangle: Rounded Corners 45"/>
            <p:cNvSpPr/>
            <p:nvPr/>
          </p:nvSpPr>
          <p:spPr>
            <a:xfrm>
              <a:off x="2314103" y="243332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True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9554" y="255716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4241963" y="242570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True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7414" y="254954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53459" y="2412424"/>
            <a:ext cx="6968719" cy="1174056"/>
            <a:chOff x="2053459" y="2879784"/>
            <a:chExt cx="6968719" cy="1174056"/>
          </a:xfrm>
        </p:grpSpPr>
        <p:sp>
          <p:nvSpPr>
            <p:cNvPr id="58" name="Rectangle: Rounded Corners 57"/>
            <p:cNvSpPr/>
            <p:nvPr/>
          </p:nvSpPr>
          <p:spPr>
            <a:xfrm>
              <a:off x="2053459" y="2879784"/>
              <a:ext cx="6968719" cy="1174056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0110" y="28797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84830" y="29311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True / False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8664516" y="3380585"/>
              <a:ext cx="182880" cy="182880"/>
            </a:xfrm>
            <a:prstGeom prst="ellipse">
              <a:avLst/>
            </a:prstGeom>
            <a:solidFill>
              <a:srgbClr val="00BBC0"/>
            </a:solidFill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62" name="Rectangle: Rounded Corners 61"/>
            <p:cNvSpPr/>
            <p:nvPr/>
          </p:nvSpPr>
          <p:spPr>
            <a:xfrm>
              <a:off x="7498443" y="331483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7.5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24555" y="334636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2310293" y="330581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85744" y="342965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068733" y="329819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44184" y="342203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2310293" y="3656039"/>
              <a:ext cx="25817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Answer if False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5076353" y="3656039"/>
              <a:ext cx="25817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Answer if False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61079" y="3631624"/>
            <a:ext cx="6968719" cy="1677562"/>
            <a:chOff x="2061079" y="4098984"/>
            <a:chExt cx="6968719" cy="1677562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2061079" y="4098984"/>
              <a:ext cx="6968719" cy="1677562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157730" y="40989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2450" y="41503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Short Answer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8672136" y="4909665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7506063" y="483883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4.6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132175" y="487036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6644" y="549213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95084" y="548451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2284113" y="4461999"/>
              <a:ext cx="2581747" cy="1030135"/>
            </a:xfrm>
            <a:prstGeom prst="roundRect">
              <a:avLst>
                <a:gd name="adj" fmla="val 10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5083973" y="4462001"/>
              <a:ext cx="2581747" cy="1030135"/>
            </a:xfrm>
            <a:prstGeom prst="roundRect">
              <a:avLst>
                <a:gd name="adj" fmla="val 9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Chord 92"/>
            <p:cNvSpPr/>
            <p:nvPr/>
          </p:nvSpPr>
          <p:spPr>
            <a:xfrm>
              <a:off x="8668326" y="4904585"/>
              <a:ext cx="263144" cy="184785"/>
            </a:xfrm>
            <a:prstGeom prst="chord">
              <a:avLst>
                <a:gd name="adj1" fmla="val 6479279"/>
                <a:gd name="adj2" fmla="val 15093903"/>
              </a:avLst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61079" y="5346124"/>
            <a:ext cx="6968719" cy="1677562"/>
            <a:chOff x="2061079" y="4098984"/>
            <a:chExt cx="6968719" cy="1677562"/>
          </a:xfrm>
        </p:grpSpPr>
        <p:sp>
          <p:nvSpPr>
            <p:cNvPr id="96" name="Rectangle: Rounded Corners 95"/>
            <p:cNvSpPr/>
            <p:nvPr/>
          </p:nvSpPr>
          <p:spPr>
            <a:xfrm>
              <a:off x="2061079" y="4098984"/>
              <a:ext cx="6968719" cy="1677562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57730" y="40989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92450" y="41503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Essay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8672136" y="4818225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100" name="Rectangle: Rounded Corners 99"/>
            <p:cNvSpPr/>
            <p:nvPr/>
          </p:nvSpPr>
          <p:spPr>
            <a:xfrm>
              <a:off x="7506063" y="475755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4.6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2175" y="478908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10324" y="5492136"/>
              <a:ext cx="9320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104" name="Rectangle: Rounded Corners 103"/>
            <p:cNvSpPr/>
            <p:nvPr/>
          </p:nvSpPr>
          <p:spPr>
            <a:xfrm>
              <a:off x="2284113" y="4461999"/>
              <a:ext cx="5381607" cy="1030135"/>
            </a:xfrm>
            <a:prstGeom prst="roundRect">
              <a:avLst>
                <a:gd name="adj" fmla="val 10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Chord 105"/>
            <p:cNvSpPr/>
            <p:nvPr/>
          </p:nvSpPr>
          <p:spPr>
            <a:xfrm>
              <a:off x="8668326" y="4823305"/>
              <a:ext cx="263144" cy="184785"/>
            </a:xfrm>
            <a:prstGeom prst="chord">
              <a:avLst>
                <a:gd name="adj1" fmla="val 6479279"/>
                <a:gd name="adj2" fmla="val 15093903"/>
              </a:avLst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986280" y="-522545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Student Name</a:t>
            </a:r>
          </a:p>
        </p:txBody>
      </p:sp>
      <p:sp>
        <p:nvSpPr>
          <p:cNvPr id="108" name="Rectangle: Rounded Corners 107"/>
          <p:cNvSpPr/>
          <p:nvPr/>
        </p:nvSpPr>
        <p:spPr>
          <a:xfrm>
            <a:off x="6910324" y="-548332"/>
            <a:ext cx="1180795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00BBC0"/>
                </a:solidFill>
              </a:rPr>
              <a:t>31.7</a:t>
            </a:r>
            <a:endParaRPr lang="en-US" dirty="0">
              <a:solidFill>
                <a:srgbClr val="00BB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13125" y="-528410"/>
            <a:ext cx="539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BC0"/>
                </a:solidFill>
              </a:rPr>
              <a:t>/  45</a:t>
            </a:r>
          </a:p>
        </p:txBody>
      </p:sp>
    </p:spTree>
    <p:extLst>
      <p:ext uri="{BB962C8B-B14F-4D97-AF65-F5344CB8AC3E}">
        <p14:creationId xmlns:p14="http://schemas.microsoft.com/office/powerpoint/2010/main" val="54383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3637" y="403891"/>
            <a:ext cx="2018590" cy="1107996"/>
            <a:chOff x="3354174" y="351537"/>
            <a:chExt cx="2018590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4195045" y="351537"/>
              <a:ext cx="117771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4174" y="903946"/>
              <a:ext cx="9848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34019" y="403891"/>
            <a:ext cx="1865805" cy="1107996"/>
            <a:chOff x="7778328" y="402337"/>
            <a:chExt cx="1865805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7778328" y="402337"/>
              <a:ext cx="117771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8313" y="954746"/>
              <a:ext cx="8458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Tests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86518" y="309025"/>
            <a:ext cx="2827562" cy="1560731"/>
            <a:chOff x="1738613" y="1224439"/>
            <a:chExt cx="2827562" cy="1560731"/>
          </a:xfrm>
        </p:grpSpPr>
        <p:sp>
          <p:nvSpPr>
            <p:cNvPr id="17" name="TextBox 16"/>
            <p:cNvSpPr txBox="1"/>
            <p:nvPr/>
          </p:nvSpPr>
          <p:spPr>
            <a:xfrm>
              <a:off x="1738613" y="2138839"/>
              <a:ext cx="2827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57048" y="209824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Student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6941065" y="-126491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39990" y="2621467"/>
            <a:ext cx="1453896" cy="1283732"/>
            <a:chOff x="2432304" y="1224439"/>
            <a:chExt cx="1453896" cy="1283732"/>
          </a:xfrm>
        </p:grpSpPr>
        <p:sp>
          <p:nvSpPr>
            <p:cNvPr id="26" name="TextBox 2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Tucker Ike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60099" y="2621467"/>
            <a:ext cx="1453896" cy="1283732"/>
            <a:chOff x="2432304" y="1224439"/>
            <a:chExt cx="1453896" cy="1283732"/>
          </a:xfrm>
        </p:grpSpPr>
        <p:sp>
          <p:nvSpPr>
            <p:cNvPr id="30" name="TextBox 2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Courtney Ice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sp>
        <p:nvSpPr>
          <p:cNvPr id="67" name="Rectangle: Rounded Corners 66"/>
          <p:cNvSpPr/>
          <p:nvPr/>
        </p:nvSpPr>
        <p:spPr>
          <a:xfrm>
            <a:off x="7992404" y="2474587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80209" y="2621467"/>
            <a:ext cx="1453896" cy="1222177"/>
            <a:chOff x="2432304" y="1224439"/>
            <a:chExt cx="1453896" cy="1222177"/>
          </a:xfrm>
        </p:grpSpPr>
        <p:sp>
          <p:nvSpPr>
            <p:cNvPr id="34" name="TextBox 33"/>
            <p:cNvSpPr txBox="1"/>
            <p:nvPr/>
          </p:nvSpPr>
          <p:spPr>
            <a:xfrm>
              <a:off x="2432304" y="2138839"/>
              <a:ext cx="1453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Theodore Smith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78335" y="2621467"/>
            <a:ext cx="1772175" cy="1283732"/>
            <a:chOff x="2290211" y="1224439"/>
            <a:chExt cx="1772175" cy="1283732"/>
          </a:xfrm>
        </p:grpSpPr>
        <p:sp>
          <p:nvSpPr>
            <p:cNvPr id="38" name="TextBox 37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Curt Otis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0319" y="2621467"/>
            <a:ext cx="1453896" cy="1283732"/>
            <a:chOff x="2432304" y="1224439"/>
            <a:chExt cx="1453896" cy="1283732"/>
          </a:xfrm>
        </p:grpSpPr>
        <p:sp>
          <p:nvSpPr>
            <p:cNvPr id="42" name="TextBox 4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Sofia Ethan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54925" y="4331621"/>
            <a:ext cx="1453896" cy="1283732"/>
            <a:chOff x="2432304" y="1224439"/>
            <a:chExt cx="1453896" cy="1283732"/>
          </a:xfrm>
        </p:grpSpPr>
        <p:sp>
          <p:nvSpPr>
            <p:cNvPr id="46" name="TextBox 4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Patrick Brady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PB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75034" y="4331621"/>
            <a:ext cx="1453896" cy="1252954"/>
            <a:chOff x="2432304" y="1224439"/>
            <a:chExt cx="1453896" cy="1252954"/>
          </a:xfrm>
        </p:grpSpPr>
        <p:sp>
          <p:nvSpPr>
            <p:cNvPr id="50" name="TextBox 49"/>
            <p:cNvSpPr txBox="1"/>
            <p:nvPr/>
          </p:nvSpPr>
          <p:spPr>
            <a:xfrm>
              <a:off x="2432304" y="2138839"/>
              <a:ext cx="1453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P Simplified" panose="020B0604020204020204" pitchFamily="34" charset="0"/>
                </a:rPr>
                <a:t>James Robert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31919" y="1389251"/>
              <a:ext cx="624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JR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5144" y="4331621"/>
            <a:ext cx="1453896" cy="1283732"/>
            <a:chOff x="2432304" y="1224439"/>
            <a:chExt cx="1453896" cy="1283732"/>
          </a:xfrm>
        </p:grpSpPr>
        <p:sp>
          <p:nvSpPr>
            <p:cNvPr id="54" name="TextBox 5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Mary Martha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37467" y="1389251"/>
              <a:ext cx="775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MM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993270" y="4331621"/>
            <a:ext cx="1772175" cy="1283732"/>
            <a:chOff x="2290211" y="1224439"/>
            <a:chExt cx="1772175" cy="1283732"/>
          </a:xfrm>
        </p:grpSpPr>
        <p:sp>
          <p:nvSpPr>
            <p:cNvPr id="58" name="TextBox 57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Teresa Patricia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TP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115254" y="4331621"/>
            <a:ext cx="1453896" cy="1283732"/>
            <a:chOff x="2432304" y="1224439"/>
            <a:chExt cx="1453896" cy="1283732"/>
          </a:xfrm>
        </p:grpSpPr>
        <p:sp>
          <p:nvSpPr>
            <p:cNvPr id="62" name="TextBox 6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Bob Anthony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BA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Student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Student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0101" y="1767984"/>
            <a:ext cx="95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C79C2"/>
                </a:solidFill>
                <a:latin typeface="HP Simplified" panose="020B0604020204020204" pitchFamily="34" charset="0"/>
              </a:rPr>
              <a:t>Rename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70840" y="6234193"/>
            <a:ext cx="1629107" cy="408623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Class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1594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Back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3" name="Group 2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3945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76789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Curve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1023" y="6234193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2982" y="6234193"/>
            <a:ext cx="1629107" cy="340519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C79C2"/>
                </a:solidFill>
              </a:rPr>
              <a:t>Cancel</a:t>
            </a:r>
            <a:endParaRPr lang="en-US" dirty="0">
              <a:solidFill>
                <a:srgbClr val="3C79C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7" name="Group 16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" name="Rectangle: Rounded Corners 21"/>
          <p:cNvSpPr/>
          <p:nvPr/>
        </p:nvSpPr>
        <p:spPr>
          <a:xfrm>
            <a:off x="1723242" y="667304"/>
            <a:ext cx="2709764" cy="5975512"/>
          </a:xfrm>
          <a:prstGeom prst="roundRect">
            <a:avLst>
              <a:gd name="adj" fmla="val 41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1802490" y="756140"/>
            <a:ext cx="2532118" cy="4308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72762" y="791308"/>
            <a:ext cx="1863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100 Based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Flat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Adjust Average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Root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Reset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614526" y="1739353"/>
            <a:ext cx="5486400" cy="2191285"/>
            <a:chOff x="5602800" y="667304"/>
            <a:chExt cx="5486400" cy="2191285"/>
          </a:xfrm>
        </p:grpSpPr>
        <p:grpSp>
          <p:nvGrpSpPr>
            <p:cNvPr id="53" name="Group 52"/>
            <p:cNvGrpSpPr/>
            <p:nvPr/>
          </p:nvGrpSpPr>
          <p:grpSpPr>
            <a:xfrm>
              <a:off x="5602800" y="667304"/>
              <a:ext cx="5486400" cy="2191285"/>
              <a:chOff x="5602800" y="667304"/>
              <a:chExt cx="5486400" cy="2191285"/>
            </a:xfrm>
          </p:grpSpPr>
          <p:sp>
            <p:nvSpPr>
              <p:cNvPr id="39" name="Rectangle: Rounded Corners 38"/>
              <p:cNvSpPr/>
              <p:nvPr/>
            </p:nvSpPr>
            <p:spPr>
              <a:xfrm rot="16200000">
                <a:off x="7250357" y="-980253"/>
                <a:ext cx="2191285" cy="5486400"/>
              </a:xfrm>
              <a:prstGeom prst="roundRect">
                <a:avLst>
                  <a:gd name="adj" fmla="val 536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graphicFrame>
            <p:nvGraphicFramePr>
              <p:cNvPr id="26" name="Chart 25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5678704"/>
                  </p:ext>
                </p:extLst>
              </p:nvPr>
            </p:nvGraphicFramePr>
            <p:xfrm>
              <a:off x="6220347" y="1136464"/>
              <a:ext cx="1097280" cy="109723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27" name="Chart 26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1665434"/>
                  </p:ext>
                </p:extLst>
              </p:nvPr>
            </p:nvGraphicFramePr>
            <p:xfrm>
              <a:off x="7707942" y="1136415"/>
              <a:ext cx="1097280" cy="1097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28" name="Chart 27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5025604"/>
                  </p:ext>
                </p:extLst>
              </p:nvPr>
            </p:nvGraphicFramePr>
            <p:xfrm>
              <a:off x="9195537" y="1136415"/>
              <a:ext cx="1097280" cy="1097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29" name="Group 28"/>
              <p:cNvGrpSpPr/>
              <p:nvPr/>
            </p:nvGrpSpPr>
            <p:grpSpPr>
              <a:xfrm>
                <a:off x="6097430" y="2054003"/>
                <a:ext cx="1471924" cy="584775"/>
                <a:chOff x="3242577" y="4231492"/>
                <a:chExt cx="1471924" cy="58477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242577" y="4231492"/>
                  <a:ext cx="71464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60DAA9"/>
                      </a:solidFill>
                      <a:latin typeface="HP Simplified" panose="020B0604020204020204" pitchFamily="34" charset="0"/>
                    </a:rPr>
                    <a:t>97</a:t>
                  </a:r>
                  <a:endParaRPr lang="en-US" sz="3600" dirty="0">
                    <a:solidFill>
                      <a:srgbClr val="60DAA9"/>
                    </a:solidFill>
                    <a:latin typeface="HP Simplified" panose="020B060402020402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Highest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574508" y="2063506"/>
                <a:ext cx="1434679" cy="584775"/>
                <a:chOff x="3279822" y="4240284"/>
                <a:chExt cx="1434679" cy="584775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3279822" y="4240284"/>
                  <a:ext cx="67740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E6B436"/>
                      </a:solidFill>
                      <a:latin typeface="HP Simplified" panose="020B0604020204020204" pitchFamily="34" charset="0"/>
                    </a:rPr>
                    <a:t>81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Average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9133907" y="2078629"/>
                <a:ext cx="1405364" cy="584775"/>
                <a:chOff x="3309137" y="4231491"/>
                <a:chExt cx="1405364" cy="58477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309137" y="4231491"/>
                  <a:ext cx="64808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D96161"/>
                      </a:solidFill>
                      <a:latin typeface="HP Simplified" panose="020B0604020204020204" pitchFamily="34" charset="0"/>
                    </a:rPr>
                    <a:t>64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Lowest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7172256" y="726845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Overall Statistics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14526" y="681031"/>
            <a:ext cx="5486400" cy="963602"/>
            <a:chOff x="5614526" y="2967027"/>
            <a:chExt cx="5486400" cy="963602"/>
          </a:xfrm>
        </p:grpSpPr>
        <p:sp>
          <p:nvSpPr>
            <p:cNvPr id="52" name="Rectangle: Rounded Corners 51"/>
            <p:cNvSpPr/>
            <p:nvPr/>
          </p:nvSpPr>
          <p:spPr>
            <a:xfrm rot="16200000">
              <a:off x="7875925" y="705628"/>
              <a:ext cx="963602" cy="548640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70206" y="3034235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Adjust Curve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110656" y="3401357"/>
              <a:ext cx="4572000" cy="210312"/>
              <a:chOff x="5398477" y="3506861"/>
              <a:chExt cx="5934808" cy="210312"/>
            </a:xfrm>
          </p:grpSpPr>
          <p:sp>
            <p:nvSpPr>
              <p:cNvPr id="41" name="Rectangle: Rounded Corners 40"/>
              <p:cNvSpPr/>
              <p:nvPr/>
            </p:nvSpPr>
            <p:spPr>
              <a:xfrm>
                <a:off x="5398477" y="3587262"/>
                <a:ext cx="5934808" cy="677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5398477" y="3587262"/>
                <a:ext cx="685800" cy="67798"/>
              </a:xfrm>
              <a:prstGeom prst="roundRect">
                <a:avLst>
                  <a:gd name="adj" fmla="val 50000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5977473" y="3506861"/>
                <a:ext cx="273001" cy="210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173140" y="3591082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10.3 pts </a:t>
              </a:r>
            </a:p>
          </p:txBody>
        </p:sp>
      </p:grpSp>
      <p:sp>
        <p:nvSpPr>
          <p:cNvPr id="57" name="Rectangle: Rounded Corners 56"/>
          <p:cNvSpPr/>
          <p:nvPr/>
        </p:nvSpPr>
        <p:spPr>
          <a:xfrm rot="16200000">
            <a:off x="7896245" y="1782592"/>
            <a:ext cx="963602" cy="5486400"/>
          </a:xfrm>
          <a:prstGeom prst="roundRect">
            <a:avLst>
              <a:gd name="adj" fmla="val 89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70206" y="4050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Curve Description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96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7453" y="719883"/>
            <a:ext cx="914400" cy="914400"/>
            <a:chOff x="2702052" y="1224439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45732" y="18065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Sofia Ethan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Edit Student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7880" y="6234193"/>
            <a:ext cx="1629107" cy="408623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Student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29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4" name="Group 23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694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7453" y="719883"/>
            <a:ext cx="914400" cy="914400"/>
            <a:chOff x="2702052" y="1224439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45732" y="18065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Theoretical Computer Science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Edit Class Name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29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1" name="Group 20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103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49957" y="532545"/>
            <a:ext cx="914400" cy="914400"/>
            <a:chOff x="2702052" y="1224439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AA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57048" y="21795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Add Students to Class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6941065" y="-11836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054925" y="4331621"/>
            <a:ext cx="1453896" cy="1283732"/>
            <a:chOff x="2432304" y="1224439"/>
            <a:chExt cx="1453896" cy="1283732"/>
          </a:xfrm>
        </p:grpSpPr>
        <p:sp>
          <p:nvSpPr>
            <p:cNvPr id="50" name="TextBox 4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Patrick Brady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PB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75034" y="4331621"/>
            <a:ext cx="1453896" cy="1252954"/>
            <a:chOff x="2432304" y="1224439"/>
            <a:chExt cx="1453896" cy="1252954"/>
          </a:xfrm>
        </p:grpSpPr>
        <p:sp>
          <p:nvSpPr>
            <p:cNvPr id="54" name="TextBox 53"/>
            <p:cNvSpPr txBox="1"/>
            <p:nvPr/>
          </p:nvSpPr>
          <p:spPr>
            <a:xfrm>
              <a:off x="2432304" y="2138839"/>
              <a:ext cx="1453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P Simplified" panose="020B0604020204020204" pitchFamily="34" charset="0"/>
                </a:rPr>
                <a:t>James Robert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1919" y="1389251"/>
              <a:ext cx="624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JR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95144" y="4331621"/>
            <a:ext cx="1453896" cy="1283732"/>
            <a:chOff x="2432304" y="1224439"/>
            <a:chExt cx="1453896" cy="1283732"/>
          </a:xfrm>
        </p:grpSpPr>
        <p:sp>
          <p:nvSpPr>
            <p:cNvPr id="58" name="TextBox 57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Mary Martha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37467" y="1389251"/>
              <a:ext cx="775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MM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993270" y="4331621"/>
            <a:ext cx="1772175" cy="1283732"/>
            <a:chOff x="2290211" y="1224439"/>
            <a:chExt cx="1772175" cy="1283732"/>
          </a:xfrm>
        </p:grpSpPr>
        <p:sp>
          <p:nvSpPr>
            <p:cNvPr id="62" name="TextBox 61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Teresa Patricia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TP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15254" y="4331621"/>
            <a:ext cx="1453896" cy="1283732"/>
            <a:chOff x="2432304" y="1224439"/>
            <a:chExt cx="1453896" cy="1283732"/>
          </a:xfrm>
        </p:grpSpPr>
        <p:sp>
          <p:nvSpPr>
            <p:cNvPr id="66" name="TextBox 6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Bob Anthony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BA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44987" y="3694696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97022" y="1555439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Class Name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358742" y="2638917"/>
            <a:ext cx="914400" cy="914400"/>
            <a:chOff x="2702052" y="1224439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AA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97022" y="36987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Student Name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57048" y="15768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Create a Class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6941065" y="-320547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738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Student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057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607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581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191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11" name="TextBox 10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15" name="TextBox 1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23" name="TextBox 22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27" name="TextBox 2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31" name="TextBox 30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Test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Test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56" name="Group 55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686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0" y="645581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18" name="Group 217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5573149" y="7801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View Test</a:t>
            </a:r>
          </a:p>
        </p:txBody>
      </p:sp>
      <p:sp>
        <p:nvSpPr>
          <p:cNvPr id="223" name="Rectangle 222"/>
          <p:cNvSpPr/>
          <p:nvPr/>
        </p:nvSpPr>
        <p:spPr>
          <a:xfrm rot="5400000">
            <a:off x="6857166" y="-328514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24" name="Rectangle: Rounded Corners 223"/>
          <p:cNvSpPr/>
          <p:nvPr/>
        </p:nvSpPr>
        <p:spPr>
          <a:xfrm>
            <a:off x="1723242" y="418876"/>
            <a:ext cx="2709764" cy="6223940"/>
          </a:xfrm>
          <a:prstGeom prst="roundRect">
            <a:avLst>
              <a:gd name="adj" fmla="val 412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841515" y="716033"/>
            <a:ext cx="2395205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 #12.4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812557" y="1775408"/>
            <a:ext cx="1407458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841515" y="1373335"/>
            <a:ext cx="239520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//Users/User1/document.docx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152025" y="2514792"/>
            <a:ext cx="11777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100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264276" y="2682116"/>
            <a:ext cx="8458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Pts</a:t>
            </a:r>
          </a:p>
        </p:txBody>
      </p:sp>
      <p:sp>
        <p:nvSpPr>
          <p:cNvPr id="230" name="Arrow: Chevron 229"/>
          <p:cNvSpPr/>
          <p:nvPr/>
        </p:nvSpPr>
        <p:spPr>
          <a:xfrm rot="16200000">
            <a:off x="2885509" y="2290827"/>
            <a:ext cx="168591" cy="392711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Arrow: Chevron 230"/>
          <p:cNvSpPr/>
          <p:nvPr/>
        </p:nvSpPr>
        <p:spPr>
          <a:xfrm rot="5400000">
            <a:off x="2885509" y="2832204"/>
            <a:ext cx="168591" cy="392711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809832" y="3446956"/>
            <a:ext cx="2410184" cy="312264"/>
            <a:chOff x="1841513" y="3307573"/>
            <a:chExt cx="2918745" cy="312264"/>
          </a:xfrm>
        </p:grpSpPr>
        <p:sp>
          <p:nvSpPr>
            <p:cNvPr id="233" name="Rectangle: Rounded Corners 232"/>
            <p:cNvSpPr/>
            <p:nvPr/>
          </p:nvSpPr>
          <p:spPr>
            <a:xfrm>
              <a:off x="1841515" y="3307573"/>
              <a:ext cx="2918743" cy="292316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41513" y="3312060"/>
              <a:ext cx="1511288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Individual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379956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Same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graphicFrame>
        <p:nvGraphicFramePr>
          <p:cNvPr id="236" name="Chart 23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54116"/>
              </p:ext>
            </p:extLst>
          </p:nvPr>
        </p:nvGraphicFramePr>
        <p:xfrm>
          <a:off x="1704438" y="4790144"/>
          <a:ext cx="1386555" cy="169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7" name="Group 236"/>
          <p:cNvGrpSpPr/>
          <p:nvPr/>
        </p:nvGrpSpPr>
        <p:grpSpPr>
          <a:xfrm>
            <a:off x="3048000" y="4903324"/>
            <a:ext cx="1346615" cy="523220"/>
            <a:chOff x="3367886" y="4249076"/>
            <a:chExt cx="1346615" cy="523220"/>
          </a:xfrm>
        </p:grpSpPr>
        <p:sp>
          <p:nvSpPr>
            <p:cNvPr id="238" name="TextBox 237"/>
            <p:cNvSpPr txBox="1"/>
            <p:nvPr/>
          </p:nvSpPr>
          <p:spPr>
            <a:xfrm>
              <a:off x="3367886" y="4249076"/>
              <a:ext cx="589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95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959936" y="5426543"/>
            <a:ext cx="1434679" cy="523220"/>
            <a:chOff x="3279822" y="4249076"/>
            <a:chExt cx="1434679" cy="523220"/>
          </a:xfrm>
        </p:grpSpPr>
        <p:sp>
          <p:nvSpPr>
            <p:cNvPr id="241" name="TextBox 240"/>
            <p:cNvSpPr txBox="1"/>
            <p:nvPr/>
          </p:nvSpPr>
          <p:spPr>
            <a:xfrm>
              <a:off x="3279822" y="4249076"/>
              <a:ext cx="677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75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2989251" y="5964714"/>
            <a:ext cx="1405364" cy="523220"/>
            <a:chOff x="3309137" y="4249076"/>
            <a:chExt cx="1405364" cy="523220"/>
          </a:xfrm>
        </p:grpSpPr>
        <p:sp>
          <p:nvSpPr>
            <p:cNvPr id="244" name="TextBox 243"/>
            <p:cNvSpPr txBox="1"/>
            <p:nvPr/>
          </p:nvSpPr>
          <p:spPr>
            <a:xfrm>
              <a:off x="3309137" y="4249076"/>
              <a:ext cx="6480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31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1750218" y="449232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42902" y="1121235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File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742902" y="3159138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Point Distribution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742902" y="4630968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Statistics</a:t>
            </a:r>
          </a:p>
        </p:txBody>
      </p:sp>
      <p:sp>
        <p:nvSpPr>
          <p:cNvPr id="257" name="Rectangle: Rounded Corners 256"/>
          <p:cNvSpPr/>
          <p:nvPr/>
        </p:nvSpPr>
        <p:spPr>
          <a:xfrm>
            <a:off x="6850779" y="2056669"/>
            <a:ext cx="2743200" cy="925987"/>
          </a:xfrm>
          <a:prstGeom prst="roundRect">
            <a:avLst>
              <a:gd name="adj" fmla="val 18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: Rounded Corners 257"/>
          <p:cNvSpPr/>
          <p:nvPr/>
        </p:nvSpPr>
        <p:spPr>
          <a:xfrm>
            <a:off x="4498280" y="418876"/>
            <a:ext cx="7457500" cy="6223940"/>
          </a:xfrm>
          <a:prstGeom prst="roundRect">
            <a:avLst>
              <a:gd name="adj" fmla="val 116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/>
          <p:cNvSpPr/>
          <p:nvPr/>
        </p:nvSpPr>
        <p:spPr>
          <a:xfrm>
            <a:off x="5944913" y="468738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/>
          <p:cNvSpPr/>
          <p:nvPr/>
        </p:nvSpPr>
        <p:spPr>
          <a:xfrm>
            <a:off x="7307963" y="469247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4599027" y="757008"/>
            <a:ext cx="7318439" cy="5847381"/>
            <a:chOff x="4599027" y="690178"/>
            <a:chExt cx="7318439" cy="5914450"/>
          </a:xfrm>
        </p:grpSpPr>
        <p:grpSp>
          <p:nvGrpSpPr>
            <p:cNvPr id="262" name="Group 261"/>
            <p:cNvGrpSpPr/>
            <p:nvPr/>
          </p:nvGrpSpPr>
          <p:grpSpPr>
            <a:xfrm>
              <a:off x="4599027" y="690178"/>
              <a:ext cx="7318439" cy="5914450"/>
              <a:chOff x="4599027" y="684082"/>
              <a:chExt cx="7318439" cy="5914450"/>
            </a:xfrm>
          </p:grpSpPr>
          <p:sp>
            <p:nvSpPr>
              <p:cNvPr id="362" name="Rectangle: Rounded Corners 361"/>
              <p:cNvSpPr/>
              <p:nvPr/>
            </p:nvSpPr>
            <p:spPr>
              <a:xfrm>
                <a:off x="4599027" y="730939"/>
                <a:ext cx="7318439" cy="5867593"/>
              </a:xfrm>
              <a:prstGeom prst="roundRect">
                <a:avLst>
                  <a:gd name="adj" fmla="val 1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7235136" y="684082"/>
                <a:ext cx="18013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Add a Question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4644234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Multiple Choice</a:t>
                </a: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10438352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Essay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98982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Short Answer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754129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True / False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609276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Matching</a:t>
                </a: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4751469" y="1412488"/>
              <a:ext cx="2756916" cy="927802"/>
              <a:chOff x="4751469" y="1412488"/>
              <a:chExt cx="2756916" cy="927802"/>
            </a:xfrm>
          </p:grpSpPr>
          <p:sp>
            <p:nvSpPr>
              <p:cNvPr id="318" name="Rectangle: Rounded Corners 317"/>
              <p:cNvSpPr/>
              <p:nvPr/>
            </p:nvSpPr>
            <p:spPr>
              <a:xfrm>
                <a:off x="4765185" y="1414303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9" name="Group 318"/>
              <p:cNvGrpSpPr/>
              <p:nvPr/>
            </p:nvGrpSpPr>
            <p:grpSpPr>
              <a:xfrm>
                <a:off x="4751469" y="1412488"/>
                <a:ext cx="2743201" cy="919420"/>
                <a:chOff x="4764422" y="1034536"/>
                <a:chExt cx="2743201" cy="919420"/>
              </a:xfrm>
            </p:grpSpPr>
            <p:sp>
              <p:nvSpPr>
                <p:cNvPr id="320" name="Rectangle: Rounded Corners 319"/>
                <p:cNvSpPr/>
                <p:nvPr/>
              </p:nvSpPr>
              <p:spPr>
                <a:xfrm>
                  <a:off x="4764423" y="1034536"/>
                  <a:ext cx="2743200" cy="2968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8A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764422" y="1205571"/>
                  <a:ext cx="2743201" cy="129283"/>
                </a:xfrm>
                <a:prstGeom prst="rect">
                  <a:avLst/>
                </a:prstGeom>
                <a:solidFill>
                  <a:srgbClr val="18A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5194753" y="1035916"/>
                  <a:ext cx="19507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Multiple Choice</a:t>
                  </a: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4799216" y="1037200"/>
                  <a:ext cx="272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grpSp>
              <p:nvGrpSpPr>
                <p:cNvPr id="324" name="Group 323"/>
                <p:cNvGrpSpPr/>
                <p:nvPr/>
              </p:nvGrpSpPr>
              <p:grpSpPr>
                <a:xfrm>
                  <a:off x="4986073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60" name="Oval 359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5447377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8" name="Oval 357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TextBox 358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590868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6" name="Oval 355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6369985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4" name="Oval 353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TextBox 354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28" name="TextBox 327"/>
                <p:cNvSpPr txBox="1"/>
                <p:nvPr/>
              </p:nvSpPr>
              <p:spPr>
                <a:xfrm>
                  <a:off x="4765461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-</a:t>
                  </a: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7218867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+</a:t>
                  </a:r>
                </a:p>
              </p:txBody>
            </p:sp>
            <p:grpSp>
              <p:nvGrpSpPr>
                <p:cNvPr id="330" name="Group 329"/>
                <p:cNvGrpSpPr/>
                <p:nvPr/>
              </p:nvGrpSpPr>
              <p:grpSpPr>
                <a:xfrm>
                  <a:off x="683129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2" name="Oval 351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TextBox 352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5760339" y="1342541"/>
                  <a:ext cx="68552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Correct Answer</a:t>
                  </a:r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 rot="5400000">
                  <a:off x="6123729" y="563823"/>
                  <a:ext cx="18288" cy="1828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75000"/>
                      </a:schemeClr>
                    </a:solidFill>
                    <a:latin typeface="HP Simplified" panose="020B0604020204020204" pitchFamily="34" charset="0"/>
                  </a:endParaRPr>
                </a:p>
              </p:txBody>
            </p:sp>
            <p:grpSp>
              <p:nvGrpSpPr>
                <p:cNvPr id="333" name="Group 332"/>
                <p:cNvGrpSpPr/>
                <p:nvPr/>
              </p:nvGrpSpPr>
              <p:grpSpPr>
                <a:xfrm>
                  <a:off x="4986073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0" name="Oval 349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5447377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8" name="Oval 347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590868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6" name="Oval 345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TextBox 346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336" name="Group 335"/>
                <p:cNvGrpSpPr/>
                <p:nvPr/>
              </p:nvGrpSpPr>
              <p:grpSpPr>
                <a:xfrm>
                  <a:off x="6369985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37" name="TextBox 336"/>
                <p:cNvSpPr txBox="1"/>
                <p:nvPr/>
              </p:nvSpPr>
              <p:spPr>
                <a:xfrm>
                  <a:off x="4765461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-</a:t>
                  </a:r>
                </a:p>
              </p:txBody>
            </p:sp>
            <p:sp>
              <p:nvSpPr>
                <p:cNvPr id="338" name="TextBox 337"/>
                <p:cNvSpPr txBox="1"/>
                <p:nvPr/>
              </p:nvSpPr>
              <p:spPr>
                <a:xfrm>
                  <a:off x="7218867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+</a:t>
                  </a: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683129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2" name="Oval 341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40" name="TextBox 339"/>
                <p:cNvSpPr txBox="1"/>
                <p:nvPr/>
              </p:nvSpPr>
              <p:spPr>
                <a:xfrm>
                  <a:off x="5760339" y="1342541"/>
                  <a:ext cx="68552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Correct Answer</a:t>
                  </a: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 rot="5400000">
                  <a:off x="6123729" y="563823"/>
                  <a:ext cx="18288" cy="1828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75000"/>
                      </a:schemeClr>
                    </a:solidFill>
                    <a:latin typeface="HP Simplified" panose="020B0604020204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8385977" y="1391144"/>
              <a:ext cx="2775182" cy="940764"/>
              <a:chOff x="8339241" y="1055864"/>
              <a:chExt cx="2775182" cy="940764"/>
            </a:xfrm>
          </p:grpSpPr>
          <p:sp>
            <p:nvSpPr>
              <p:cNvPr id="294" name="Rectangle: Rounded Corners 293"/>
              <p:cNvSpPr/>
              <p:nvPr/>
            </p:nvSpPr>
            <p:spPr>
              <a:xfrm>
                <a:off x="8370715" y="1070641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: Rounded Corners 294"/>
              <p:cNvSpPr/>
              <p:nvPr/>
            </p:nvSpPr>
            <p:spPr>
              <a:xfrm>
                <a:off x="8368683" y="1066515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rgbClr val="60DA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8371222" y="1240623"/>
                <a:ext cx="2743201" cy="129283"/>
              </a:xfrm>
              <a:prstGeom prst="rect">
                <a:avLst/>
              </a:prstGeom>
              <a:solidFill>
                <a:srgbClr val="60DA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9169319" y="1055864"/>
                <a:ext cx="999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Matching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8406016" y="1072252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8559853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9021157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9482461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9943765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8339241" y="1500796"/>
                <a:ext cx="234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C79C2"/>
                    </a:solidFill>
                  </a:rPr>
                  <a:t>-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0792647" y="1500796"/>
                <a:ext cx="234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C79C2"/>
                    </a:solidFill>
                  </a:rPr>
                  <a:t>+</a:t>
                </a:r>
              </a:p>
            </p:txBody>
          </p:sp>
          <p:grpSp>
            <p:nvGrpSpPr>
              <p:cNvPr id="305" name="Group 304"/>
              <p:cNvGrpSpPr/>
              <p:nvPr/>
            </p:nvGrpSpPr>
            <p:grpSpPr>
              <a:xfrm>
                <a:off x="10405071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9292844" y="1354733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Answers</a:t>
                </a: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5400000">
                <a:off x="9697509" y="576015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4751469" y="2571623"/>
              <a:ext cx="2744470" cy="925987"/>
              <a:chOff x="4751469" y="2081815"/>
              <a:chExt cx="2744470" cy="925987"/>
            </a:xfrm>
          </p:grpSpPr>
          <p:sp>
            <p:nvSpPr>
              <p:cNvPr id="283" name="Rectangle: Rounded Corners 282"/>
              <p:cNvSpPr/>
              <p:nvPr/>
            </p:nvSpPr>
            <p:spPr>
              <a:xfrm>
                <a:off x="4751469" y="2081815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Rectangle: Rounded Corners 283"/>
              <p:cNvSpPr/>
              <p:nvPr/>
            </p:nvSpPr>
            <p:spPr>
              <a:xfrm>
                <a:off x="4751469" y="2085309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4752738" y="2250527"/>
                <a:ext cx="2743201" cy="1292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509798" y="2082235"/>
                <a:ext cx="1151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True / False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4788802" y="2091046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671820" y="2396582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6076485" y="1617864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grpSp>
            <p:nvGrpSpPr>
              <p:cNvPr id="290" name="Group 289"/>
              <p:cNvGrpSpPr/>
              <p:nvPr/>
            </p:nvGrpSpPr>
            <p:grpSpPr>
              <a:xfrm>
                <a:off x="5146670" y="2608411"/>
                <a:ext cx="1866270" cy="265551"/>
                <a:chOff x="1841513" y="3307573"/>
                <a:chExt cx="2918745" cy="302348"/>
              </a:xfrm>
            </p:grpSpPr>
            <p:sp>
              <p:nvSpPr>
                <p:cNvPr id="291" name="Rectangle: Rounded Corners 290"/>
                <p:cNvSpPr/>
                <p:nvPr/>
              </p:nvSpPr>
              <p:spPr>
                <a:xfrm>
                  <a:off x="1841515" y="3307573"/>
                  <a:ext cx="2918743" cy="292316"/>
                </a:xfrm>
                <a:prstGeom prst="roundRect">
                  <a:avLst/>
                </a:prstGeom>
                <a:noFill/>
                <a:ln w="38100">
                  <a:solidFill>
                    <a:srgbClr val="3C79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1841513" y="3312060"/>
                  <a:ext cx="1511288" cy="297861"/>
                </a:xfrm>
                <a:prstGeom prst="rect">
                  <a:avLst/>
                </a:prstGeom>
                <a:solidFill>
                  <a:srgbClr val="3C79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True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379955" y="3312060"/>
                  <a:ext cx="1353146" cy="29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False</a:t>
                  </a:r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66" name="Group 265"/>
            <p:cNvGrpSpPr/>
            <p:nvPr/>
          </p:nvGrpSpPr>
          <p:grpSpPr>
            <a:xfrm>
              <a:off x="8416689" y="2571623"/>
              <a:ext cx="2744470" cy="925987"/>
              <a:chOff x="8416689" y="2124487"/>
              <a:chExt cx="2744470" cy="925987"/>
            </a:xfrm>
          </p:grpSpPr>
          <p:sp>
            <p:nvSpPr>
              <p:cNvPr id="275" name="Rectangle: Rounded Corners 274"/>
              <p:cNvSpPr/>
              <p:nvPr/>
            </p:nvSpPr>
            <p:spPr>
              <a:xfrm>
                <a:off x="8416689" y="2124487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8417958" y="2308439"/>
                <a:ext cx="2743201" cy="129283"/>
              </a:xfrm>
              <a:prstGeom prst="rect">
                <a:avLst/>
              </a:prstGeom>
              <a:solidFill>
                <a:srgbClr val="009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: Rounded Corners 276"/>
              <p:cNvSpPr/>
              <p:nvPr/>
            </p:nvSpPr>
            <p:spPr>
              <a:xfrm>
                <a:off x="8416689" y="2127981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rgbClr val="009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136127" y="2132196"/>
                <a:ext cx="1268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Short Answer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8454022" y="2133718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8467603" y="2571906"/>
                <a:ext cx="2651760" cy="41148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9323705" y="2408774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9728370" y="1630056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4751469" y="3737325"/>
              <a:ext cx="2749296" cy="927065"/>
              <a:chOff x="4751469" y="3737325"/>
              <a:chExt cx="2749296" cy="927065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4757565" y="3738403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4751469" y="3737325"/>
                <a:ext cx="2746756" cy="791330"/>
                <a:chOff x="4786013" y="3152109"/>
                <a:chExt cx="2746756" cy="791330"/>
              </a:xfrm>
            </p:grpSpPr>
            <p:sp>
              <p:nvSpPr>
                <p:cNvPr id="270" name="Rectangle: Rounded Corners 269"/>
                <p:cNvSpPr/>
                <p:nvPr/>
              </p:nvSpPr>
              <p:spPr>
                <a:xfrm>
                  <a:off x="4789569" y="3152109"/>
                  <a:ext cx="2743200" cy="2968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B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4786013" y="3321996"/>
                  <a:ext cx="2743201" cy="129283"/>
                </a:xfrm>
                <a:prstGeom prst="rect">
                  <a:avLst/>
                </a:prstGeom>
                <a:solidFill>
                  <a:srgbClr val="E6B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5509007" y="3156324"/>
                  <a:ext cx="12689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Essay</a:t>
                  </a: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4826902" y="3157846"/>
                  <a:ext cx="272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5380398" y="3574107"/>
                  <a:ext cx="144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Essay questions will have to be manually graded so don’t worry about inputting an answer.</a:t>
                  </a:r>
                </a:p>
              </p:txBody>
            </p:sp>
          </p:grpSp>
        </p:grpSp>
      </p:grpSp>
      <p:sp>
        <p:nvSpPr>
          <p:cNvPr id="369" name="Rectangle: Rounded Corners 368"/>
          <p:cNvSpPr/>
          <p:nvPr/>
        </p:nvSpPr>
        <p:spPr>
          <a:xfrm>
            <a:off x="4581860" y="468737"/>
            <a:ext cx="1363170" cy="4057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4581859" y="482781"/>
            <a:ext cx="136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5946593" y="474991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7300195" y="467056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Boxes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37042" y="2126490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Points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808261" y="4091722"/>
            <a:ext cx="2414686" cy="312264"/>
            <a:chOff x="1836060" y="3307573"/>
            <a:chExt cx="2924198" cy="312264"/>
          </a:xfrm>
        </p:grpSpPr>
        <p:sp>
          <p:nvSpPr>
            <p:cNvPr id="159" name="Rectangle: Rounded Corners 158"/>
            <p:cNvSpPr/>
            <p:nvPr/>
          </p:nvSpPr>
          <p:spPr>
            <a:xfrm>
              <a:off x="1841515" y="3307573"/>
              <a:ext cx="2918743" cy="292316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37391" y="3312060"/>
              <a:ext cx="1399595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836060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True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745833" y="3803904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Provide Choices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336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83207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7550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53" y="415271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6651" y="1799364"/>
            <a:ext cx="1860321" cy="2553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Optional Answer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849" y="179444"/>
            <a:ext cx="19088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4005" y="993952"/>
            <a:ext cx="985377" cy="584775"/>
            <a:chOff x="2277362" y="1401092"/>
            <a:chExt cx="985377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8653" y="1574730"/>
            <a:ext cx="12937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Starting Choice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3486" y="1799364"/>
            <a:ext cx="1877533" cy="2173654"/>
            <a:chOff x="2291205" y="2182942"/>
            <a:chExt cx="1877533" cy="217365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2291205" y="2182942"/>
              <a:ext cx="1877533" cy="2173654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24325" y="2263557"/>
              <a:ext cx="320040" cy="316411"/>
              <a:chOff x="2324325" y="2246135"/>
              <a:chExt cx="320040" cy="31641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91528" y="2263557"/>
              <a:ext cx="320040" cy="316411"/>
              <a:chOff x="2324325" y="2246135"/>
              <a:chExt cx="320040" cy="31641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58731" y="2263557"/>
              <a:ext cx="320040" cy="316411"/>
              <a:chOff x="2324325" y="2246135"/>
              <a:chExt cx="320040" cy="31641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25934" y="2263557"/>
              <a:ext cx="320040" cy="316411"/>
              <a:chOff x="2324325" y="2246135"/>
              <a:chExt cx="320040" cy="31641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93135" y="2263557"/>
              <a:ext cx="320040" cy="316411"/>
              <a:chOff x="2324325" y="2246135"/>
              <a:chExt cx="320040" cy="31641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48653" y="4638429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03486" y="4873886"/>
            <a:ext cx="1860321" cy="274309"/>
            <a:chOff x="2291206" y="563592"/>
            <a:chExt cx="1860321" cy="289435"/>
          </a:xfrm>
        </p:grpSpPr>
        <p:sp>
          <p:nvSpPr>
            <p:cNvPr id="93" name="TextBox 92"/>
            <p:cNvSpPr txBox="1"/>
            <p:nvPr/>
          </p:nvSpPr>
          <p:spPr>
            <a:xfrm>
              <a:off x="2291206" y="563592"/>
              <a:ext cx="1860321" cy="2894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94" name="Arrow: Chevron 93"/>
            <p:cNvSpPr/>
            <p:nvPr/>
          </p:nvSpPr>
          <p:spPr>
            <a:xfrm rot="5400000">
              <a:off x="3952056" y="628680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74666" y="3964207"/>
            <a:ext cx="143886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Suggested Layouts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9499" y="4199693"/>
            <a:ext cx="1860321" cy="445748"/>
            <a:chOff x="2308417" y="4885949"/>
            <a:chExt cx="1860321" cy="445748"/>
          </a:xfrm>
        </p:grpSpPr>
        <p:grpSp>
          <p:nvGrpSpPr>
            <p:cNvPr id="97" name="Group 96"/>
            <p:cNvGrpSpPr/>
            <p:nvPr/>
          </p:nvGrpSpPr>
          <p:grpSpPr>
            <a:xfrm>
              <a:off x="2308417" y="4885949"/>
              <a:ext cx="1860321" cy="445748"/>
              <a:chOff x="2291206" y="720145"/>
              <a:chExt cx="1860321" cy="289441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291206" y="720145"/>
                <a:ext cx="1860321" cy="2894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107" name="Arrow: Chevron 106"/>
              <p:cNvSpPr/>
              <p:nvPr/>
            </p:nvSpPr>
            <p:spPr>
              <a:xfrm rot="5400000">
                <a:off x="3962987" y="769852"/>
                <a:ext cx="39533" cy="185728"/>
              </a:xfrm>
              <a:prstGeom prst="chevron">
                <a:avLst>
                  <a:gd name="adj" fmla="val 821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2401150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68353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5556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502759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27835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95038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2241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29444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486380" y="993952"/>
            <a:ext cx="766645" cy="584775"/>
            <a:chOff x="3499737" y="1401092"/>
            <a:chExt cx="766645" cy="584775"/>
          </a:xfrm>
        </p:grpSpPr>
        <p:sp>
          <p:nvSpPr>
            <p:cNvPr id="109" name="TextBox 108"/>
            <p:cNvSpPr txBox="1"/>
            <p:nvPr/>
          </p:nvSpPr>
          <p:spPr>
            <a:xfrm>
              <a:off x="3743884" y="1559399"/>
              <a:ext cx="522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Answer Choices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99737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4</a:t>
              </a:r>
            </a:p>
          </p:txBody>
        </p:sp>
        <p:sp>
          <p:nvSpPr>
            <p:cNvPr id="111" name="Arrow: Chevron 110"/>
            <p:cNvSpPr/>
            <p:nvPr/>
          </p:nvSpPr>
          <p:spPr>
            <a:xfrm rot="16200000">
              <a:off x="3648615" y="1338391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Arrow: Chevron 111"/>
            <p:cNvSpPr/>
            <p:nvPr/>
          </p:nvSpPr>
          <p:spPr>
            <a:xfrm rot="5400000">
              <a:off x="3648615" y="1786604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Rectangle: Rounded Corners 112"/>
          <p:cNvSpPr/>
          <p:nvPr/>
        </p:nvSpPr>
        <p:spPr>
          <a:xfrm>
            <a:off x="2501169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578018" y="423091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33955" y="658577"/>
            <a:ext cx="1860321" cy="274320"/>
            <a:chOff x="2291206" y="1010851"/>
            <a:chExt cx="1860321" cy="274320"/>
          </a:xfrm>
        </p:grpSpPr>
        <p:sp>
          <p:nvSpPr>
            <p:cNvPr id="116" name="TextBox 115"/>
            <p:cNvSpPr txBox="1"/>
            <p:nvPr/>
          </p:nvSpPr>
          <p:spPr>
            <a:xfrm>
              <a:off x="2291206" y="1010851"/>
              <a:ext cx="1860321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Matching</a:t>
              </a:r>
            </a:p>
          </p:txBody>
        </p:sp>
        <p:sp>
          <p:nvSpPr>
            <p:cNvPr id="117" name="Arrow: Chevron 11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78018" y="179444"/>
            <a:ext cx="18481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589666" y="993952"/>
            <a:ext cx="985377" cy="584775"/>
            <a:chOff x="2277362" y="1401092"/>
            <a:chExt cx="985377" cy="584775"/>
          </a:xfrm>
        </p:grpSpPr>
        <p:sp>
          <p:nvSpPr>
            <p:cNvPr id="120" name="TextBox 119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2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78018" y="1552922"/>
            <a:ext cx="6354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Choices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33955" y="1773111"/>
            <a:ext cx="1877533" cy="2180687"/>
            <a:chOff x="2291205" y="2182941"/>
            <a:chExt cx="1877533" cy="2180687"/>
          </a:xfrm>
        </p:grpSpPr>
        <p:sp>
          <p:nvSpPr>
            <p:cNvPr id="124" name="Rectangle: Rounded Corners 123"/>
            <p:cNvSpPr/>
            <p:nvPr/>
          </p:nvSpPr>
          <p:spPr>
            <a:xfrm>
              <a:off x="2291205" y="2182941"/>
              <a:ext cx="1877533" cy="2180687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324325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99" name="Oval 198"/>
            <p:cNvSpPr/>
            <p:nvPr/>
          </p:nvSpPr>
          <p:spPr>
            <a:xfrm>
              <a:off x="2691528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97" name="Oval 196"/>
            <p:cNvSpPr/>
            <p:nvPr/>
          </p:nvSpPr>
          <p:spPr>
            <a:xfrm>
              <a:off x="3058731" y="2263557"/>
              <a:ext cx="320040" cy="316411"/>
            </a:xfrm>
            <a:prstGeom prst="ellipse">
              <a:avLst/>
            </a:prstGeom>
            <a:solidFill>
              <a:srgbClr val="009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3425934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3793135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207" name="TextBox 206"/>
          <p:cNvSpPr txBox="1"/>
          <p:nvPr/>
        </p:nvSpPr>
        <p:spPr>
          <a:xfrm>
            <a:off x="3956930" y="1156926"/>
            <a:ext cx="713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Correct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Answers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685041" y="1006257"/>
            <a:ext cx="3723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8A8A1"/>
                </a:solidFill>
                <a:latin typeface="HP Simplified" panose="020B0604020204020204" pitchFamily="34" charset="0"/>
              </a:rPr>
              <a:t>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87793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712374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35595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4966651" y="658599"/>
            <a:ext cx="1860321" cy="274320"/>
            <a:chOff x="2291206" y="1010851"/>
            <a:chExt cx="1860321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2291206" y="1010851"/>
              <a:ext cx="1860321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True / False</a:t>
              </a:r>
            </a:p>
          </p:txBody>
        </p:sp>
        <p:sp>
          <p:nvSpPr>
            <p:cNvPr id="214" name="Arrow: Chevron 213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4949439" y="179444"/>
            <a:ext cx="18016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935595" y="993952"/>
            <a:ext cx="985377" cy="584775"/>
            <a:chOff x="2277362" y="1401092"/>
            <a:chExt cx="985377" cy="584775"/>
          </a:xfrm>
        </p:grpSpPr>
        <p:sp>
          <p:nvSpPr>
            <p:cNvPr id="217" name="TextBox 216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3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4935593" y="2052575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20" name="Group 219"/>
          <p:cNvGrpSpPr/>
          <p:nvPr/>
        </p:nvGrpSpPr>
        <p:grpSpPr>
          <a:xfrm>
            <a:off x="4966650" y="2288061"/>
            <a:ext cx="1860321" cy="274320"/>
            <a:chOff x="2291206" y="1010851"/>
            <a:chExt cx="1860321" cy="289441"/>
          </a:xfrm>
        </p:grpSpPr>
        <p:sp>
          <p:nvSpPr>
            <p:cNvPr id="221" name="TextBox 22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22" name="Arrow: Chevron 22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5058303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578018" y="3970891"/>
            <a:ext cx="81179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2633955" y="4206379"/>
            <a:ext cx="1860321" cy="289441"/>
            <a:chOff x="2291206" y="1010851"/>
            <a:chExt cx="1860321" cy="305395"/>
          </a:xfrm>
        </p:grpSpPr>
        <p:sp>
          <p:nvSpPr>
            <p:cNvPr id="226" name="TextBox 225"/>
            <p:cNvSpPr txBox="1"/>
            <p:nvPr/>
          </p:nvSpPr>
          <p:spPr>
            <a:xfrm>
              <a:off x="2291206" y="1010851"/>
              <a:ext cx="1860321" cy="3053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Word Box #1</a:t>
              </a:r>
            </a:p>
          </p:txBody>
        </p:sp>
        <p:sp>
          <p:nvSpPr>
            <p:cNvPr id="227" name="Arrow: Chevron 22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578018" y="4508243"/>
            <a:ext cx="143886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Suggested Layouts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2633955" y="4743729"/>
            <a:ext cx="1860321" cy="445748"/>
            <a:chOff x="2308417" y="4885949"/>
            <a:chExt cx="1860321" cy="445748"/>
          </a:xfrm>
        </p:grpSpPr>
        <p:grpSp>
          <p:nvGrpSpPr>
            <p:cNvPr id="230" name="Group 229"/>
            <p:cNvGrpSpPr/>
            <p:nvPr/>
          </p:nvGrpSpPr>
          <p:grpSpPr>
            <a:xfrm>
              <a:off x="2308417" y="4885949"/>
              <a:ext cx="1860321" cy="445748"/>
              <a:chOff x="2291206" y="720145"/>
              <a:chExt cx="1860321" cy="289441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2291206" y="720145"/>
                <a:ext cx="1860321" cy="2894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240" name="Arrow: Chevron 239"/>
              <p:cNvSpPr/>
              <p:nvPr/>
            </p:nvSpPr>
            <p:spPr>
              <a:xfrm rot="5400000">
                <a:off x="3962987" y="769852"/>
                <a:ext cx="39533" cy="185728"/>
              </a:xfrm>
              <a:prstGeom prst="chevron">
                <a:avLst>
                  <a:gd name="adj" fmla="val 821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230"/>
            <p:cNvSpPr/>
            <p:nvPr/>
          </p:nvSpPr>
          <p:spPr>
            <a:xfrm>
              <a:off x="2401150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768353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135556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502759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27835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795038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62241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529444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4953704" y="1545448"/>
            <a:ext cx="148982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Correct Answer if False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6423419" y="1621961"/>
            <a:ext cx="227088" cy="109335"/>
            <a:chOff x="5207484" y="2490368"/>
            <a:chExt cx="1106765" cy="526297"/>
          </a:xfrm>
        </p:grpSpPr>
        <p:sp>
          <p:nvSpPr>
            <p:cNvPr id="243" name="Rectangle: Rounded Corners 242"/>
            <p:cNvSpPr/>
            <p:nvPr/>
          </p:nvSpPr>
          <p:spPr>
            <a:xfrm>
              <a:off x="5207484" y="2490368"/>
              <a:ext cx="1106765" cy="526297"/>
            </a:xfrm>
            <a:prstGeom prst="roundRect">
              <a:avLst>
                <a:gd name="adj" fmla="val 50000"/>
              </a:avLst>
            </a:prstGeom>
            <a:solidFill>
              <a:srgbClr val="60D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5863478" y="2575208"/>
              <a:ext cx="365759" cy="365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326346" y="658377"/>
            <a:ext cx="1860321" cy="274320"/>
            <a:chOff x="2291206" y="1010851"/>
            <a:chExt cx="1860321" cy="289441"/>
          </a:xfrm>
        </p:grpSpPr>
        <p:sp>
          <p:nvSpPr>
            <p:cNvPr id="246" name="TextBox 245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Multiple Choice</a:t>
              </a:r>
            </a:p>
          </p:txBody>
        </p:sp>
        <p:sp>
          <p:nvSpPr>
            <p:cNvPr id="247" name="Arrow: Chevron 24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Rectangle: Rounded Corners 247"/>
          <p:cNvSpPr/>
          <p:nvPr/>
        </p:nvSpPr>
        <p:spPr>
          <a:xfrm>
            <a:off x="708759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191115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7222171" y="658599"/>
            <a:ext cx="1860321" cy="289441"/>
            <a:chOff x="2291206" y="1010851"/>
            <a:chExt cx="1860321" cy="289441"/>
          </a:xfrm>
        </p:grpSpPr>
        <p:sp>
          <p:nvSpPr>
            <p:cNvPr id="251" name="TextBox 25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Short Answer</a:t>
              </a:r>
            </a:p>
          </p:txBody>
        </p:sp>
        <p:sp>
          <p:nvSpPr>
            <p:cNvPr id="252" name="Arrow: Chevron 25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204959" y="179444"/>
            <a:ext cx="20376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7191115" y="993952"/>
            <a:ext cx="985377" cy="584775"/>
            <a:chOff x="2277362" y="1401092"/>
            <a:chExt cx="985377" cy="584775"/>
          </a:xfrm>
        </p:grpSpPr>
        <p:sp>
          <p:nvSpPr>
            <p:cNvPr id="255" name="TextBox 254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4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7191113" y="2121747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7222170" y="2357233"/>
            <a:ext cx="1860321" cy="274320"/>
            <a:chOff x="2291206" y="1010851"/>
            <a:chExt cx="1860321" cy="289441"/>
          </a:xfrm>
        </p:grpSpPr>
        <p:sp>
          <p:nvSpPr>
            <p:cNvPr id="259" name="TextBox 258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60" name="Arrow: Chevron 259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7133024" y="1545448"/>
            <a:ext cx="148982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Grading Criteria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7222170" y="1841335"/>
            <a:ext cx="1860321" cy="262541"/>
            <a:chOff x="5146670" y="3137742"/>
            <a:chExt cx="1866270" cy="262541"/>
          </a:xfrm>
        </p:grpSpPr>
        <p:sp>
          <p:nvSpPr>
            <p:cNvPr id="263" name="TextBox 262"/>
            <p:cNvSpPr txBox="1"/>
            <p:nvPr/>
          </p:nvSpPr>
          <p:spPr>
            <a:xfrm>
              <a:off x="5146670" y="3141639"/>
              <a:ext cx="966330" cy="258644"/>
            </a:xfrm>
            <a:prstGeom prst="rect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Strict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113001" y="3141639"/>
              <a:ext cx="882575" cy="258644"/>
            </a:xfrm>
            <a:prstGeom prst="rect">
              <a:avLst/>
            </a:prstGeom>
            <a:noFill/>
            <a:ln>
              <a:solidFill>
                <a:srgbClr val="18A8A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Loose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Rectangle: Rounded Corners 264"/>
            <p:cNvSpPr/>
            <p:nvPr/>
          </p:nvSpPr>
          <p:spPr>
            <a:xfrm>
              <a:off x="5146671" y="3137742"/>
              <a:ext cx="1866269" cy="253829"/>
            </a:xfrm>
            <a:prstGeom prst="roundRect">
              <a:avLst/>
            </a:prstGeom>
            <a:noFill/>
            <a:ln w="38100"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7335002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grpSp>
        <p:nvGrpSpPr>
          <p:cNvPr id="267" name="Group 266"/>
          <p:cNvGrpSpPr/>
          <p:nvPr/>
        </p:nvGrpSpPr>
        <p:grpSpPr>
          <a:xfrm>
            <a:off x="8038866" y="1003680"/>
            <a:ext cx="1185376" cy="584775"/>
            <a:chOff x="2077363" y="1410820"/>
            <a:chExt cx="1185376" cy="584775"/>
          </a:xfrm>
        </p:grpSpPr>
        <p:sp>
          <p:nvSpPr>
            <p:cNvPr id="268" name="TextBox 267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Words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Remaining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077363" y="1410820"/>
              <a:ext cx="718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sp>
        <p:nvSpPr>
          <p:cNvPr id="270" name="Rectangle: Rounded Corners 269"/>
          <p:cNvSpPr/>
          <p:nvPr/>
        </p:nvSpPr>
        <p:spPr>
          <a:xfrm>
            <a:off x="934501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9448540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9479596" y="658599"/>
            <a:ext cx="1860321" cy="289441"/>
            <a:chOff x="2291206" y="1010851"/>
            <a:chExt cx="1860321" cy="289441"/>
          </a:xfrm>
        </p:grpSpPr>
        <p:sp>
          <p:nvSpPr>
            <p:cNvPr id="273" name="TextBox 272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Essay</a:t>
              </a:r>
            </a:p>
          </p:txBody>
        </p:sp>
        <p:sp>
          <p:nvSpPr>
            <p:cNvPr id="274" name="Arrow: Chevron 273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9462384" y="179444"/>
            <a:ext cx="18775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9448540" y="993952"/>
            <a:ext cx="985377" cy="584775"/>
            <a:chOff x="2277362" y="1401092"/>
            <a:chExt cx="985377" cy="584775"/>
          </a:xfrm>
        </p:grpSpPr>
        <p:sp>
          <p:nvSpPr>
            <p:cNvPr id="277" name="TextBox 276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9448538" y="1498220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9479595" y="1733706"/>
            <a:ext cx="1860321" cy="274320"/>
            <a:chOff x="2291206" y="1010851"/>
            <a:chExt cx="1860321" cy="289441"/>
          </a:xfrm>
        </p:grpSpPr>
        <p:sp>
          <p:nvSpPr>
            <p:cNvPr id="281" name="TextBox 28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82" name="Arrow: Chevron 28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3" name="TextBox 282"/>
          <p:cNvSpPr txBox="1"/>
          <p:nvPr/>
        </p:nvSpPr>
        <p:spPr>
          <a:xfrm>
            <a:off x="9592427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572767" y="5195281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2627600" y="5430738"/>
            <a:ext cx="1860321" cy="274309"/>
            <a:chOff x="2291206" y="563592"/>
            <a:chExt cx="1860321" cy="289435"/>
          </a:xfrm>
        </p:grpSpPr>
        <p:sp>
          <p:nvSpPr>
            <p:cNvPr id="286" name="TextBox 285"/>
            <p:cNvSpPr txBox="1"/>
            <p:nvPr/>
          </p:nvSpPr>
          <p:spPr>
            <a:xfrm>
              <a:off x="2291206" y="563592"/>
              <a:ext cx="1860321" cy="2894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87" name="Arrow: Chevron 286"/>
            <p:cNvSpPr/>
            <p:nvPr/>
          </p:nvSpPr>
          <p:spPr>
            <a:xfrm rot="5400000">
              <a:off x="3952056" y="628680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7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7323203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/>
          <p:cNvSpPr/>
          <p:nvPr/>
        </p:nvSpPr>
        <p:spPr>
          <a:xfrm>
            <a:off x="5961101" y="464482"/>
            <a:ext cx="1363170" cy="3720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/>
          <p:cNvSpPr/>
          <p:nvPr/>
        </p:nvSpPr>
        <p:spPr>
          <a:xfrm>
            <a:off x="4596622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/>
          <p:cNvSpPr/>
          <p:nvPr/>
        </p:nvSpPr>
        <p:spPr>
          <a:xfrm>
            <a:off x="4599027" y="803334"/>
            <a:ext cx="7318439" cy="5801055"/>
          </a:xfrm>
          <a:prstGeom prst="roundRect">
            <a:avLst>
              <a:gd name="adj" fmla="val 1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589479" y="482781"/>
            <a:ext cx="136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6593" y="474991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05230" y="467268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Boxes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6842" y="6157993"/>
            <a:ext cx="1629107" cy="340519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Section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95285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70224" y="179444"/>
            <a:ext cx="2006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 Properties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00267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9685" y="1011689"/>
            <a:ext cx="317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18A8A1"/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1332" y="1221159"/>
            <a:ext cx="5678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1856" y="654094"/>
            <a:ext cx="1862287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 #1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87808" y="423284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9365" y="1021849"/>
            <a:ext cx="317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18A8A1"/>
                </a:solidFill>
                <a:latin typeface="HP Simplified" panose="020B0604020204020204" pitchFamily="34" charset="0"/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1012" y="1231319"/>
            <a:ext cx="95691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Required</a:t>
            </a:r>
          </a:p>
        </p:txBody>
      </p:sp>
      <p:sp>
        <p:nvSpPr>
          <p:cNvPr id="76" name="Arrow: Chevron 75"/>
          <p:cNvSpPr/>
          <p:nvPr/>
        </p:nvSpPr>
        <p:spPr>
          <a:xfrm rot="16200000">
            <a:off x="1172562" y="983875"/>
            <a:ext cx="72782" cy="151404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hevron 76"/>
          <p:cNvSpPr/>
          <p:nvPr/>
        </p:nvSpPr>
        <p:spPr>
          <a:xfrm rot="5400000">
            <a:off x="1172562" y="1404014"/>
            <a:ext cx="72782" cy="151404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81952" y="1621965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23579" y="1923117"/>
            <a:ext cx="1862287" cy="289441"/>
            <a:chOff x="1123579" y="1923117"/>
            <a:chExt cx="1862287" cy="289441"/>
          </a:xfrm>
        </p:grpSpPr>
        <p:sp>
          <p:nvSpPr>
            <p:cNvPr id="79" name="TextBox 78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123579" y="2222237"/>
            <a:ext cx="1862287" cy="289441"/>
            <a:chOff x="1123579" y="1923117"/>
            <a:chExt cx="1862287" cy="289441"/>
          </a:xfrm>
        </p:grpSpPr>
        <p:sp>
          <p:nvSpPr>
            <p:cNvPr id="85" name="TextBox 84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A8A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23579" y="2521357"/>
            <a:ext cx="1862287" cy="289441"/>
            <a:chOff x="1123579" y="1923117"/>
            <a:chExt cx="1862287" cy="289441"/>
          </a:xfrm>
        </p:grpSpPr>
        <p:sp>
          <p:nvSpPr>
            <p:cNvPr id="88" name="TextBox 87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23579" y="2820477"/>
            <a:ext cx="1862287" cy="289441"/>
            <a:chOff x="1123579" y="1923117"/>
            <a:chExt cx="1862287" cy="289441"/>
          </a:xfrm>
        </p:grpSpPr>
        <p:sp>
          <p:nvSpPr>
            <p:cNvPr id="91" name="TextBox 90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123579" y="3119597"/>
            <a:ext cx="1862287" cy="289441"/>
            <a:chOff x="1123579" y="1923117"/>
            <a:chExt cx="1862287" cy="289441"/>
          </a:xfrm>
        </p:grpSpPr>
        <p:sp>
          <p:nvSpPr>
            <p:cNvPr id="94" name="TextBox 93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123579" y="3418717"/>
            <a:ext cx="1862287" cy="289441"/>
            <a:chOff x="1123579" y="1923117"/>
            <a:chExt cx="1862287" cy="289441"/>
          </a:xfrm>
        </p:grpSpPr>
        <p:sp>
          <p:nvSpPr>
            <p:cNvPr id="97" name="TextBox 96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#6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23579" y="3717837"/>
            <a:ext cx="1862287" cy="289441"/>
            <a:chOff x="1123579" y="1923117"/>
            <a:chExt cx="1862287" cy="289441"/>
          </a:xfrm>
        </p:grpSpPr>
        <p:sp>
          <p:nvSpPr>
            <p:cNvPr id="100" name="TextBox 99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23579" y="4016957"/>
            <a:ext cx="1862287" cy="289441"/>
            <a:chOff x="1123579" y="1923117"/>
            <a:chExt cx="1862287" cy="289441"/>
          </a:xfrm>
        </p:grpSpPr>
        <p:sp>
          <p:nvSpPr>
            <p:cNvPr id="107" name="TextBox 106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#8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23579" y="4316077"/>
            <a:ext cx="1862287" cy="289441"/>
            <a:chOff x="1123579" y="1923117"/>
            <a:chExt cx="1862287" cy="289441"/>
          </a:xfrm>
        </p:grpSpPr>
        <p:sp>
          <p:nvSpPr>
            <p:cNvPr id="116" name="TextBox 115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#9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23579" y="4615197"/>
            <a:ext cx="1862287" cy="289441"/>
            <a:chOff x="1123579" y="1923117"/>
            <a:chExt cx="1862287" cy="289441"/>
          </a:xfrm>
        </p:grpSpPr>
        <p:sp>
          <p:nvSpPr>
            <p:cNvPr id="119" name="TextBox 118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#10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23579" y="4920413"/>
            <a:ext cx="1862287" cy="289441"/>
            <a:chOff x="1123579" y="1923117"/>
            <a:chExt cx="1862287" cy="289441"/>
          </a:xfrm>
        </p:grpSpPr>
        <p:sp>
          <p:nvSpPr>
            <p:cNvPr id="122" name="TextBox 121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#11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23579" y="5225625"/>
            <a:ext cx="1862287" cy="289441"/>
            <a:chOff x="1123579" y="1923117"/>
            <a:chExt cx="1862287" cy="289441"/>
          </a:xfrm>
        </p:grpSpPr>
        <p:sp>
          <p:nvSpPr>
            <p:cNvPr id="128" name="TextBox 127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#12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98340" y="894145"/>
            <a:ext cx="1827758" cy="822960"/>
            <a:chOff x="4698340" y="894145"/>
            <a:chExt cx="1827758" cy="822960"/>
          </a:xfrm>
        </p:grpSpPr>
        <p:grpSp>
          <p:nvGrpSpPr>
            <p:cNvPr id="125" name="Group 124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55" name="Rectangle: Rounded Corners 154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#1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42020" y="894145"/>
            <a:ext cx="1827758" cy="822960"/>
            <a:chOff x="4698340" y="894145"/>
            <a:chExt cx="1827758" cy="822960"/>
          </a:xfrm>
        </p:grpSpPr>
        <p:grpSp>
          <p:nvGrpSpPr>
            <p:cNvPr id="158" name="Group 157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59" name="Rectangle: Rounded Corners 158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#3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730340" y="894145"/>
            <a:ext cx="1827758" cy="822960"/>
            <a:chOff x="4698340" y="894145"/>
            <a:chExt cx="1827758" cy="822960"/>
          </a:xfrm>
        </p:grpSpPr>
        <p:grpSp>
          <p:nvGrpSpPr>
            <p:cNvPr id="168" name="Group 167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69" name="Rectangle: Rounded Corners 168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3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1163</Words>
  <Application>Microsoft Office PowerPoint</Application>
  <PresentationFormat>Widescreen</PresentationFormat>
  <Paragraphs>839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HP Simplified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Brady</dc:creator>
  <cp:lastModifiedBy>Patrick Brady</cp:lastModifiedBy>
  <cp:revision>95</cp:revision>
  <dcterms:created xsi:type="dcterms:W3CDTF">2017-05-19T01:31:44Z</dcterms:created>
  <dcterms:modified xsi:type="dcterms:W3CDTF">2017-05-30T23:28:17Z</dcterms:modified>
</cp:coreProperties>
</file>