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4 1496 0 0,'-6'-2'3028'0'0,"5"1"-1921"0"0,0 1-1 0 0,0 0 0 0 0,0 0 1 0 0,0 0-1 0 0,0-1 1 0 0,0 1-1 0 0,0 0 0 0 0,1 0 1 0 0,-1 0-1 0 0,0 0 0 0 0,0 0 1 0 0,0 1-1 0 0,0-1 1 0 0,0 0-1 0 0,0 0 0 0 0,-1 1 1 0 0,-4 15-132 0 0,0 0 0 0 0,1 0 0 0 0,0 0 0 0 0,2 1 0 0 0,-3 28 1 0 0,5-38-838 0 0,1 0 0 0 0,0 0 0 0 0,0 0 0 0 0,1 0 0 0 0,0 0 0 0 0,0 0 0 0 0,1-1 0 0 0,-1 1 0 0 0,1 0 0 0 0,1-1 0 0 0,0 1 1 0 0,0-1-1 0 0,0 0 0 0 0,0 0 0 0 0,1 0 0 0 0,8 10 0 0 0,-7-12-87 0 0,-1-1 0 0 0,1 1 1 0 0,-1-1-1 0 0,1 0 0 0 0,0 0 0 0 0,0 0 0 0 0,1-1 1 0 0,-1 0-1 0 0,0 0 0 0 0,1 0 0 0 0,0-1 0 0 0,-1 1 1 0 0,1-1-1 0 0,0-1 0 0 0,-1 1 0 0 0,1-1 0 0 0,0 0 1 0 0,9-1-1 0 0,8-2-15 0 0,0-1-1 0 0,0-1 1 0 0,24-9 0 0 0,-40 12-33 0 0,7-2-79 0 0,-1-1 0 0 0,1 0 0 0 0,-1-1 0 0 0,0 0 0 0 0,-1-1 0 0 0,0-1 0 0 0,0 0 0 0 0,0 0 0 0 0,-1-1 0 0 0,17-18 0 0 0,-28 27 72 0 0,1-1 0 0 0,0 1-1 0 0,0-1 1 0 0,-1 0 0 0 0,1 1-1 0 0,-1-1 1 0 0,1 0 0 0 0,0 1-1 0 0,-1-1 1 0 0,1 0-1 0 0,-1 1 1 0 0,1-1 0 0 0,-1 0-1 0 0,0 0 1 0 0,1 0 0 0 0,-1 1-1 0 0,0-1 1 0 0,0 0 0 0 0,1 0-1 0 0,-1 0 1 0 0,0 0 0 0 0,0 0-1 0 0,0 0 1 0 0,0 0 0 0 0,0 1-1 0 0,0-1 1 0 0,0 0 0 0 0,0 0-1 0 0,-1 0 1 0 0,1 0 0 0 0,0 0-1 0 0,0 1 1 0 0,-1-1 0 0 0,1 0-1 0 0,-1 0 1 0 0,1 0 0 0 0,-1 1-1 0 0,1-1 1 0 0,-1 0 0 0 0,1 0-1 0 0,-1 1 1 0 0,1-1 0 0 0,-1 1-1 0 0,0-1 1 0 0,0 0 0 0 0,1 1-1 0 0,-1 0 1 0 0,0-1 0 0 0,0 1-1 0 0,1-1 1 0 0,-1 1-1 0 0,0 0 1 0 0,0-1 0 0 0,0 1-1 0 0,0 0 1 0 0,0 0 0 0 0,1 0-1 0 0,-3 0 1 0 0,-2-1 30 0 0,0 0 1 0 0,-1 0-1 0 0,1 1 1 0 0,0 0-1 0 0,-1 0 1 0 0,1 0-1 0 0,0 1 0 0 0,0 0 1 0 0,-6 1-1 0 0,5 1 3 0 0,-1 0 0 0 0,1 0-1 0 0,0 0 1 0 0,0 1-1 0 0,0 0 1 0 0,0 1 0 0 0,1-1-1 0 0,0 1 1 0 0,0 0 0 0 0,0 0-1 0 0,0 0 1 0 0,1 1-1 0 0,0 0 1 0 0,0 0 0 0 0,0 0-1 0 0,1 0 1 0 0,0 1 0 0 0,0-1-1 0 0,1 1 1 0 0,0 0-1 0 0,0-1 1 0 0,0 1 0 0 0,1 0-1 0 0,0 0 1 0 0,0 0 0 0 0,1 0-1 0 0,0 1 1 0 0,0-1 0 0 0,1 0-1 0 0,0 0 1 0 0,0 0-1 0 0,2 8 1 0 0,94 204-29 0 0,-27-69 0 0 0,-65-139 0 0 0,-1 1 0 0 0,1 1 0 0 0,-2-1 0 0 0,0 0 0 0 0,0 1 0 0 0,-1 0 0 0 0,-1 0 0 0 0,0-1 0 0 0,-1 1 0 0 0,0 0 0 0 0,-1 0 0 0 0,-4 20 0 0 0,3-24 0 0 0,-1 0 0 0 0,0 0 0 0 0,-1-1 0 0 0,0 1 0 0 0,-1-1 0 0 0,1 0 0 0 0,-1 0 0 0 0,-1-1 0 0 0,0 1 0 0 0,0-1 0 0 0,0-1 0 0 0,-1 1 0 0 0,1-1 0 0 0,-2 0 0 0 0,1 0 0 0 0,-1-1 0 0 0,0 0 0 0 0,-11 5 0 0 0,10-6 0 0 0,0 0 0 0 0,0 0 0 0 0,-1 0 0 0 0,0-2 0 0 0,0 1 0 0 0,0-1 0 0 0,0 0 0 0 0,0-1 0 0 0,0 0 0 0 0,0-1 0 0 0,-1 0 0 0 0,-17-3 0 0 0,22 2 0 0 0,1 0 0 0 0,-1-1 0 0 0,0 0 0 0 0,1 0 0 0 0,-1 0 0 0 0,1-1 0 0 0,0 0 0 0 0,-1 0 0 0 0,1 0 0 0 0,1 0 0 0 0,-1-1 0 0 0,0 0 0 0 0,1 0 0 0 0,0 0 0 0 0,0-1 0 0 0,0 1 0 0 0,1-1 0 0 0,-1 0 0 0 0,1 0 0 0 0,0 0 0 0 0,0 0 0 0 0,1-1 0 0 0,-2-6 0 0 0,0 2 0 0 0,1 0 0 0 0,1 0 0 0 0,0 0 0 0 0,0 0 0 0 0,1-1 0 0 0,0 1 0 0 0,1-1 0 0 0,0 1 0 0 0,1-1 0 0 0,0 1 0 0 0,1 0 0 0 0,0-1 0 0 0,0 1 0 0 0,1 0 0 0 0,0 0 0 0 0,1 1 0 0 0,0-1 0 0 0,1 1 0 0 0,0-1 0 0 0,0 1 0 0 0,1 1 0 0 0,0-1 0 0 0,1 1 0 0 0,0 0 0 0 0,0 1 0 0 0,1-1 0 0 0,0 2 0 0 0,0-1 0 0 0,0 1 0 0 0,13-7 0 0 0,-6 4 0 0 0,-11 5 0 0 0,1 2 0 0 0,-1-1 0 0 0,1 1 0 0 0,0-1 0 0 0,0 1 0 0 0,0 0 0 0 0,1 1 0 0 0,-1 0 0 0 0,0-1 0 0 0,10 1 0 0 0,1 0 0 0 0,-4 2 0 0 0,-1 3 0 0 0,0 0 0 0 0,-2-3-189 0 0,-7-1-1013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1360 0 0,'0'0'5982'0'0,"-14"9"-3532"0"0,11-3 2557 0 0,10 13-2234 0 0,-5-10-1829 0 0,1 0 1 0 0,0-1 0 0 0,0 0 0 0 0,1 1 0 0 0,0-1 0 0 0,1-1-1 0 0,0 1 1 0 0,9 11 0 0 0,-11-16-745 0 0,12 14 727 0 0,1 0 1 0 0,0 0-1 0 0,2-2 1 0 0,0 0-1 0 0,0-1 1 0 0,35 19-1 0 0,-38-25-927 0 0,0 0 0 0 0,1-1 0 0 0,0-1 0 0 0,0-1 0 0 0,0 0 0 0 0,1-1 0 0 0,-1 0 0 0 0,1-2 0 0 0,0 0 0 0 0,19 0 0 0 0,-21-2-171 0 0,-13 0-771 0 0,-21-7-17472 0 0,15 5 16338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1 520 0 0,'0'0'13557'0'0,"13"2"-11454"0"0,-10 1 1568 0 0,-3 59 1106 0 0,0 88 242 0 0,7-80-2876 0 0,-8-69-2151 0 0,1 0 1 0 0,0 0-1 0 0,0 0 1 0 0,0 0-1 0 0,0 0 1 0 0,0 0-1 0 0,0 0 1 0 0,0 0-1 0 0,0 0 1 0 0,1 0-1 0 0,-1 0 1 0 0,0 0-1 0 0,0 0 1 0 0,1 0 0 0 0,-1 0-1 0 0,1 0 1 0 0,-1 0-1 0 0,1-1 1 0 0,1 3-1 0 0,9-12-2474 0 0,6-31-2128 0 0,-12 18 1658 0 0,-1 4-856 0 0,-2-1-3696 0 0,-2 2 1720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0 28 0 0,'0'0'8161'0'0,"17"11"-3354"0"0,-17 55 2343 0 0,0 37-1469 0 0,0-96-5330 0 0,0 23 1845 0 0,1 0 1 0 0,10 57-1 0 0,-8-76-2269 0 0,-2-9-329 0 0,-25-17-9140 0 0,-4-7-449 0 0,25 18 7634 0 0,-9-7-3493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48 1032 0 0,'0'0'11739'0'0,"5"2"-10390"0"0,5 1-681 0 0,0-1 1 0 0,1 1-1 0 0,-1-2 1 0 0,0 0-1 0 0,1 0 1 0 0,16-1-1 0 0,74-8 2558 0 0,-81 6-2885 0 0,129-21 2643 0 0,-92 12 104 0 0,115-6 1 0 0,-170 17-2080 0 0,-1 1-807 0 0,3 6-173 0 0,-17 5-29 0 0,8-8 1727 0 0,4-3-1782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151 7 636 0 0,'0'0'1822'0'0,"-8"-6"1001"0"0,3 5 2648 0 0,0 2-4762 0 0,1 0-1 0 0,0 1 1 0 0,0-1 0 0 0,0 1 0 0 0,0 0 0 0 0,0 0 0 0 0,0 0 0 0 0,0 1 0 0 0,1-1 0 0 0,-1 1 0 0 0,1 0-1 0 0,-4 4 1 0 0,1 0 136 0 0,1-1 0 0 0,0 1 0 0 0,0 0 0 0 0,1 0 1 0 0,-7 16-1 0 0,2 3 787 0 0,1 1 1 0 0,-10 51 0 0 0,17-69-1211 0 0,-4 13 79 0 0,2 0 0 0 0,1 1-1 0 0,1-1 1 0 0,2 35 0 0 0,0-47-508 0 0,0-1 0 0 0,0 0 1 0 0,2 0-1 0 0,-1 0 0 0 0,1 0 0 0 0,0 0 0 0 0,1 0 1 0 0,0-1-1 0 0,0 1 0 0 0,1-1 0 0 0,0 0 1 0 0,0 0-1 0 0,9 8 0 0 0,-11-13 7 0 0,0 0 0 0 0,0-1 0 0 0,1 0 0 0 0,-1 0 0 0 0,1 0 0 0 0,-1 0 0 0 0,7 2 0 0 0,-7-3 6 0 0,-1 0 0 0 0,1-1 0 0 0,0 1 1 0 0,-1-1-1 0 0,1 1 0 0 0,-1-1 0 0 0,1 0 0 0 0,-1 0 0 0 0,1 0 0 0 0,0-1 1 0 0,-1 1-1 0 0,1 0 0 0 0,-1-1 0 0 0,1 0 0 0 0,-1 0 0 0 0,1 0 0 0 0,-1 0 1 0 0,0 0-1 0 0,1 0 0 0 0,-1 0 0 0 0,2-2 0 0 0,33-31-2009 0 0,-27 22-318 0 0,11-14-2718 0 0,-13 6-6079 0 0,-7 9 4133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0 136 900 0 0,'0'0'12921'0'0,"4"5"-11434"0"0,3 5-780 0 0,-4-6 513 0 0,1 1 0 0 0,-2 0 0 0 0,1 0 0 0 0,0 0 0 0 0,-1 0-1 0 0,0 1 1 0 0,-1-1 0 0 0,1 1 0 0 0,1 8 0 0 0,-3-4 746 0 0,-1 3 538 0 0,-1-20-2456 0 0,0-4-13 0 0,1 5-35 0 0,0 0 0 0 0,1 0 0 0 0,-1 0 0 0 0,1 0 0 0 0,1-1 0 0 0,-1 1 0 0 0,1 0 0 0 0,0 0 0 0 0,1 0 0 0 0,-1 0 0 0 0,1 0 0 0 0,3-6 0 0 0,-1 2 0 0 0,1 0 0 0 0,0 1 0 0 0,0 0 0 0 0,1 0 0 0 0,12-14 0 0 0,-6 7 0 0 0,-9 13 0 0 0,-1-1 0 0 0,1 1 0 0 0,0-1 0 0 0,0 1 0 0 0,0 0 0 0 0,1 0 0 0 0,-1 1 0 0 0,1-1 0 0 0,-1 1 0 0 0,1-1 0 0 0,0 1 0 0 0,0 0 0 0 0,0 1 0 0 0,0-1 0 0 0,0 1 0 0 0,9-2 0 0 0,1 3 0 0 0,-12 0-6 0 0,-1 0 0 0 0,1 1 0 0 0,-1-1 0 0 0,1 0 0 0 0,-1 1 0 0 0,1-1 1 0 0,-1 1-1 0 0,1-1 0 0 0,-1 1 0 0 0,1 0 0 0 0,-1 0 0 0 0,0 0 0 0 0,1-1 0 0 0,-1 1 0 0 0,0 1 0 0 0,2 0 0 0 0,-3-1-611 0 0,6 14-4755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164 2 456 0 0,'0'0'4688'0'0,"-6"0"-3199"0"0,-27-2 1748 0 0,30 3-2499 0 0,-1-1 1 0 0,1 1-1 0 0,-1-1 1 0 0,1 1-1 0 0,-1 0 1 0 0,1 0-1 0 0,0 1 1 0 0,-1-1-1 0 0,1 1 1 0 0,0 0-1 0 0,0-1 1 0 0,0 1-1 0 0,0 1 1 0 0,0-1-1 0 0,0 0 1 0 0,1 1-1 0 0,-3 2 1 0 0,-15 21 786 0 0,12-13-791 0 0,2 0 1 0 0,0 1-1 0 0,1 0 1 0 0,0-1-1 0 0,1 2 1 0 0,0-1-1 0 0,1 0 1 0 0,1 1-1 0 0,0-1 1 0 0,1 29-1 0 0,1-41-734 0 0,0 0 0 0 0,0 0 0 0 0,1-1 0 0 0,-1 1 0 0 0,0 0 0 0 0,1-1 0 0 0,-1 1 0 0 0,1 0 0 0 0,-1-1 0 0 0,1 1 0 0 0,0 0 0 0 0,0-1 0 0 0,0 1 0 0 0,0-1 0 0 0,0 0 0 0 0,0 1 0 0 0,0-1 0 0 0,0 0 0 0 0,0 1 0 0 0,1-1 0 0 0,-1 0 0 0 0,1 0 0 0 0,-1 0 0 0 0,0 0 0 0 0,1 0 0 0 0,0-1 0 0 0,-1 1 0 0 0,1 0 0 0 0,-1-1 0 0 0,1 1 0 0 0,0-1 0 0 0,0 0 0 0 0,-1 1 0 0 0,1-1 0 0 0,0 0 0 0 0,0 0 0 0 0,-1 0 0 0 0,1 0 0 0 0,0 0 0 0 0,0-1 0 0 0,-1 1 0 0 0,1 0 0 0 0,1-2 0 0 0,8 0-23 0 0,-1-2 0 0 0,1 1 0 0 0,-1-1 0 0 0,0-1 0 0 0,-1 0 0 0 0,1-1 0 0 0,-1 1 0 0 0,0-2 0 0 0,0 1-1 0 0,-1-1 1 0 0,0-1 0 0 0,0 1 0 0 0,-1-1 0 0 0,0-1 0 0 0,0 1 0 0 0,-1-1 0 0 0,0 0 0 0 0,6-13 0 0 0,-10 19-37 0 0,-1 0 1 0 0,0-1-1 0 0,0 1 1 0 0,0 0-1 0 0,0 0 0 0 0,0 0 1 0 0,0-1-1 0 0,-1 1 0 0 0,0 0 1 0 0,1-1-1 0 0,-1 1 1 0 0,-1 0-1 0 0,1-1 0 0 0,0 1 1 0 0,-1 0-1 0 0,-1-6 1 0 0,1 7 138 0 0,-6 2 179 0 0,5 0-224 0 0,0 0-1 0 0,-1 0 1 0 0,1 0 0 0 0,0 0 0 0 0,-1 0 0 0 0,1 0-1 0 0,0 1 1 0 0,-1-1 0 0 0,1 1 0 0 0,0 0-1 0 0,0-1 1 0 0,-1 1 0 0 0,1 0 0 0 0,0 0-1 0 0,0 1 1 0 0,0-1 0 0 0,0 0 0 0 0,0 1-1 0 0,1-1 1 0 0,-1 1 0 0 0,0 0 0 0 0,1-1-1 0 0,-1 1 1 0 0,1 0 0 0 0,0 0 0 0 0,-1 0-1 0 0,1 0 1 0 0,0 0 0 0 0,0 0 0 0 0,0 0-1 0 0,0 1 1 0 0,0 1 0 0 0,-3 9-34 0 0,8 4 0 0 0,1-1 0 0 0,2-5 0 0 0,-4-8-151 0 0,-1 0 0 0 0,1-1-1 0 0,0 1 1 0 0,-1-1 0 0 0,1 0 0 0 0,0 0 0 0 0,1 0-1 0 0,-1 0 1 0 0,0 0 0 0 0,0-1 0 0 0,1 1 0 0 0,-1-1-1 0 0,1 0 1 0 0,-1 0 0 0 0,1 0 0 0 0,0-1 0 0 0,-1 1-1 0 0,1-1 1 0 0,4 0 0 0 0,1 0-1335 0 0,0-1 0 0 0,1 0 1 0 0,-1-1-1 0 0,15-4 0 0 0,-21 5 972 0 0,24-9-10292 0 0,-15 6 4624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152 3 1852 0 0,'-36'-3'17697'0'0,"30"4"-15401"0"0,-2 2-1437 0 0,1 1 0 0 0,0 1 0 0 0,1-1 0 0 0,-1 1 0 0 0,1 0 0 0 0,0 0 0 0 0,0 1 0 0 0,0 0 1 0 0,-6 8-1 0 0,6-5-526 0 0,0 1 0 0 0,1 0 0 0 0,0 0 0 0 0,1 0 0 0 0,0 1 0 0 0,-4 15 0 0 0,7-23-333 0 0,1-1 0 0 0,0 1 0 0 0,0 0 0 0 0,0-1 0 0 0,0 1 0 0 0,1-1 0 0 0,-1 1 0 0 0,1-1 0 0 0,-1 1 0 0 0,1-1 0 0 0,0 1 0 0 0,0-1 0 0 0,0 0 0 0 0,0 1 0 0 0,1-1 0 0 0,-1 0 0 0 0,0 0 0 0 0,1 0 0 0 0,0 0 0 0 0,-1 0 0 0 0,1 0 0 0 0,0 0 0 0 0,0-1 0 0 0,0 1 0 0 0,0-1 0 0 0,0 1 0 0 0,1-1 0 0 0,-1 0 0 0 0,0 0 0 0 0,1 0 0 0 0,-1 0 0 0 0,0 0 0 0 0,1 0 0 0 0,-1-1 0 0 0,1 1 0 0 0,-1-1 0 0 0,1 0 0 0 0,0 0 0 0 0,-1 0 0 0 0,1 0 0 0 0,-1 0 0 0 0,4-1 0 0 0,4 0-146 0 0,0-1-1 0 0,-1-1 1 0 0,1 0 0 0 0,-1 0-1 0 0,1-1 1 0 0,-1 0-1 0 0,0 0 1 0 0,-1-1 0 0 0,1-1-1 0 0,-1 1 1 0 0,0-1 0 0 0,11-11-1 0 0,34-38-6051 0 0,-8-2-7248 0 0,-33 39 7138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90 1 1176 0 0,'-26'17'6397'0'0,"19"-10"-5422"0"0,1 0 0 0 0,0 1 0 0 0,0 0 0 0 0,1 0 0 0 0,0 1 0 0 0,0-1-1 0 0,1 1 1 0 0,1 0 0 0 0,-1 0 0 0 0,1 1 0 0 0,1-1 0 0 0,-1 1 0 0 0,2-1 0 0 0,-1 1 0 0 0,1 17-1 0 0,2 6-47 0 0,2 0 0 0 0,1 0-1 0 0,10 42 1 0 0,1 2-3391 0 0,-15-69 948 0 0,2 12-21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1 319 2248 0 0,'5'7'15427'0'0,"29"-8"-14075"0"0,0-2 0 0 0,0-2 0 0 0,44-10 0 0 0,-33 5-664 0 0,402-85 3732 0 0,116-21-657 0 0,-151 58-2947 0 0,-263 39-819 0 0,-141 17 3 0 0,18 1 0 0 0,-26 3 0 0 0,0-2 0 0 0,0 0 0 0 0,0 1 0 0 0,0-1 0 0 0,0 0 0 0 0,0 0 0 0 0,1 1 0 0 0,-1-1 0 0 0,0 0 0 0 0,0 1 0 0 0,0-1 0 0 0,0 0 0 0 0,0 0 0 0 0,0 1 0 0 0,0-1 0 0 0,0 0 0 0 0,0 1 0 0 0,0-1 0 0 0,0 0 0 0 0,0 1 0 0 0,0-1 0 0 0,-1 0 0 0 0,1 0 0 0 0,0 1 0 0 0,0-1 0 0 0,0 0 0 0 0,0 0 0 0 0,0 1 0 0 0,0-1 0 0 0,-1 0 0 0 0,1 0 0 0 0,0 0 0 0 0,0 1 0 0 0,0-1 0 0 0,-1 0 0 0 0,1 0 0 0 0,-4 2 0 0 0,1-1 0 0 0,0 0 0 0 0,-1 0 0 0 0,1 0 0 0 0,-1-1 0 0 0,0 1 0 0 0,1-1 0 0 0,-1 0 0 0 0,-5-1 0 0 0,-23 0 468 0 0,4-5-12838 0 0,16 2 5672 0 0,-1 2-1268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0 312 0 0,'0'0'17200'0'0,"2"7"-15196"0"0,2 13-48 0 0,-2 0-1 0 0,0-1 0 0 0,-1 2 1 0 0,-3 37-1 0 0,0-30-797 0 0,2 1 0 0 0,3 33 0 0 0,-2-27-1158 0 0,-1-26 0 0 0,0 1 0 0 0,0 0 0 0 0,1 0 0 0 0,0-1 0 0 0,1 1 0 0 0,4 16 0 0 0,-4-16-218 0 0,-2-9-908 0 0,10-28-2368 0 0,-9 25 2783 0 0,1-1 1 0 0,-1 0-1 0 0,1 0 1 0 0,-1 0-1 0 0,0 1 1 0 0,0-2 0 0 0,0 1-1 0 0,-1 0 1 0 0,1 0-1 0 0,0-4 1 0 0,4-15-10325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43 472 0 0,'0'0'17554'0'0,"21"10"-9482"0"0,-19-9-7768 0 0,-1 1 0 0 0,0 0 0 0 0,0 0 1 0 0,0 0-1 0 0,0 0 0 0 0,0 0 0 0 0,-1 0 0 0 0,1 0 1 0 0,-1 0-1 0 0,1 1 0 0 0,-1-1 0 0 0,0 0 0 0 0,1 0 1 0 0,-2 4-1 0 0,9 56 1802 0 0,0-43-1779 0 0,-1-21-4512 0 0,23-40 764 0 0,-2-13-3674 0 0,-11 21 161 0 0,0 0 491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193 1 1936 0 0,'-25'8'3632'0'0,"1"2"0"0"0,0 1 0 0 0,1 0-1 0 0,0 2 1 0 0,-26 19 0 0 0,48-32-3450 0 0,-1 1 1 0 0,1 0-1 0 0,-1 0 1 0 0,1 0-1 0 0,-1 0 1 0 0,1 0-1 0 0,0 0 1 0 0,0 0-1 0 0,-1 0 1 0 0,1 0-1 0 0,0 0 1 0 0,0 1-1 0 0,0-1 0 0 0,0 1 1 0 0,0-1-1 0 0,1 1 1 0 0,-1-1-1 0 0,0 1 1 0 0,1-1-1 0 0,-1 1 1 0 0,1-1-1 0 0,-1 1 1 0 0,1 0-1 0 0,0-1 1 0 0,0 1-1 0 0,-1 0 1 0 0,1 0-1 0 0,0-1 1 0 0,1 1-1 0 0,-1 0 1 0 0,0-1-1 0 0,0 1 1 0 0,1 0-1 0 0,-1-1 0 0 0,1 1 1 0 0,0-1-1 0 0,-1 1 1 0 0,1-1-1 0 0,0 1 1 0 0,2 2-1 0 0,3 4 103 0 0,2-1 0 0 0,-1 1 0 0 0,1-1 0 0 0,0-1-1 0 0,14 10 1 0 0,3 3-435 0 0,-15-10 150 0 0,9 6 0 0 0,-2 2 0 0 0,0 0 0 0 0,18 25 0 0 0,-31-37 0 0 0,0 1 0 0 0,0 0 0 0 0,-1 0 0 0 0,0 1 0 0 0,0-1 0 0 0,-1 1 0 0 0,0-1 0 0 0,0 1 0 0 0,0 0 0 0 0,-1 0 0 0 0,0 0 0 0 0,0 0 0 0 0,-1 0 0 0 0,0 0 0 0 0,-1 13 0 0 0,1-8 0 0 0,0-10 0 0 0,0 0 0 0 0,0 1 0 0 0,0-1 0 0 0,0 0 0 0 0,0 0 0 0 0,-1 1 0 0 0,1-1 0 0 0,-1 0 0 0 0,1 0 0 0 0,-1 1 0 0 0,0-1 0 0 0,0 0 0 0 0,0 0 0 0 0,0 0 0 0 0,0 0 0 0 0,-1 0 0 0 0,1 0 0 0 0,0 0 0 0 0,-1-1 0 0 0,0 1 0 0 0,1 0 0 0 0,-1-1 0 0 0,0 1 0 0 0,-2 0 0 0 0,-10 5 0 0 0,13-7 0 0 0,0 0 0 0 0,1 0 0 0 0,-1 0 0 0 0,0 0 0 0 0,0 1 0 0 0,1-1 0 0 0,-1 0 0 0 0,0 0 0 0 0,1 0 0 0 0,-1 0 0 0 0,0-1 0 0 0,0 1 0 0 0,1 0 0 0 0,-1 0 0 0 0,0 0 0 0 0,1-1 0 0 0,-1 1 0 0 0,0 0 0 0 0,1-1 0 0 0,-1 1 0 0 0,1 0 0 0 0,-1-1 0 0 0,0 1 0 0 0,1-1 0 0 0,-1 1 0 0 0,1-1 0 0 0,-1 0 0 0 0,-2-6 0 0 0,2 2 0 0 0,0-1 0 0 0,0 1 0 0 0,0 0 0 0 0,1-1 0 0 0,0 1 0 0 0,0-1 0 0 0,0 1 0 0 0,1 0 0 0 0,-1-1 0 0 0,4-9 0 0 0,16-49 0 0 0,-6 35 0 0 0,1-1 0 0 0,2 2 0 0 0,1 0 0 0 0,1 1 0 0 0,2 1 0 0 0,0 1 0 0 0,28-25 0 0 0,-44 45 0 0 0,2-1 0 0 0,2-1-189 0 0,-8 6-805 0 0,-6 3-5724 0 0,-17 7 4250 0 0,16-7-1738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152 1 1160 0 0,'0'0'8648'0'0,"-4"2"-6967"0"0,-4 1-669 0 0,0 1 0 0 0,0 0 0 0 0,1 1 0 0 0,0-1 0 0 0,-1 2 0 0 0,2-1 0 0 0,-1 1 0 0 0,-10 11 0 0 0,10-9-279 0 0,-1 1 0 0 0,1 0 0 0 0,0 1 0 0 0,1-1 0 0 0,0 1 0 0 0,1 1-1 0 0,0-1 1 0 0,0 1 0 0 0,1 0 0 0 0,1 0 0 0 0,-3 13 0 0 0,5-21-623 0 0,0 0 0 0 0,1 1 0 0 0,-1-1 0 0 0,1 0 0 0 0,0 0 0 0 0,0 1 0 0 0,0-1 0 0 0,1 0 0 0 0,-1 1 0 0 0,1-1 0 0 0,0 0 0 0 0,0 0-1 0 0,0 0 1 0 0,0 0 0 0 0,0 1 0 0 0,1-2 0 0 0,-1 1 0 0 0,1 0 0 0 0,0 0 0 0 0,0 0 0 0 0,0-1 0 0 0,0 1 0 0 0,0-1 0 0 0,0 0 0 0 0,1 1 0 0 0,-1-1 0 0 0,1 0 0 0 0,0 0 0 0 0,0-1 0 0 0,0 1 0 0 0,5 2 0 0 0,-1-2-121 0 0,0-1 1 0 0,0 1 0 0 0,0-1 0 0 0,0-1-1 0 0,1 1 1 0 0,-1-1 0 0 0,0 0 0 0 0,1-1-1 0 0,-1 1 1 0 0,0-2 0 0 0,0 1 0 0 0,0-1-1 0 0,11-4 1 0 0,0-1 10 0 0,-1 0 0 0 0,-1-2 0 0 0,0 0 0 0 0,26-19 0 0 0,-35 23 0 0 0,0 0 0 0 0,-1 0 0 0 0,1-1 0 0 0,-1 0 0 0 0,-1-1 0 0 0,1 1 0 0 0,-1-1 0 0 0,0 0 0 0 0,-1 0 0 0 0,1-1 0 0 0,-1 0 0 0 0,4-11 0 0 0,-8 17 0 0 0,1-1 0 0 0,0 1 0 0 0,-1-1 0 0 0,0 0 0 0 0,0 1 0 0 0,0-1 0 0 0,0 0 0 0 0,0 1 0 0 0,0-1 0 0 0,-1 1 0 0 0,1-1 0 0 0,-1 0 0 0 0,0 1 0 0 0,0-1 0 0 0,0 1 0 0 0,0 0 0 0 0,0-1 0 0 0,0 1 0 0 0,-1 0 0 0 0,1 0 0 0 0,-1-1 0 0 0,1 1 0 0 0,-1 0 0 0 0,-2-2 0 0 0,-1 1 0 0 0,0 0 0 0 0,-1 0 0 0 0,1 0 0 0 0,0 1 0 0 0,-1 0 0 0 0,0 0 0 0 0,1 0 0 0 0,-1 1 0 0 0,0-1 0 0 0,0 2 0 0 0,0-1 0 0 0,0 0 0 0 0,0 1 0 0 0,0 0 0 0 0,0 1 0 0 0,-8 1 0 0 0,-3 0 0 0 0,5 2 0 0 0,2 0 0 0 0,4 3 0 0 0,5-6-15 0 0,1-1-1 0 0,0 1 1 0 0,0-1 0 0 0,0 1-1 0 0,0 0 1 0 0,0-1 0 0 0,0 1-1 0 0,0 0 1 0 0,0-1 0 0 0,0 1-1 0 0,0 0 1 0 0,0-1 0 0 0,0 1-1 0 0,0-1 1 0 0,1 1 0 0 0,-1 0-1 0 0,0-1 1 0 0,0 1 0 0 0,1-1-1 0 0,-1 1 1 0 0,0-1 0 0 0,1 1-1 0 0,-1 0 1 0 0,0-1 0 0 0,2 1-1 0 0,4 3-436 0 0,-5-3-94 0 0,1 1-1 0 0,-1-1 0 0 0,1 0 0 0 0,0 0 0 0 0,0 0 1 0 0,0-1-1 0 0,-1 1 0 0 0,1 0 0 0 0,0-1 1 0 0,0 1-1 0 0,0-1 0 0 0,0 0 0 0 0,0 1 1 0 0,0-1-1 0 0,4 0 0 0 0,3 0-3588 0 0,-1 2-3382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37 44 0 0,'0'0'22820'0'0,"0"5"-22039"0"0,-3 48 1117 0 0,1-32-1241 0 0,1-1 1 0 0,1 0 0 0 0,1 0 0 0 0,3 22-1 0 0,-3-41-617 0 0,4 28 933 0 0,15 45 1 0 0,-18-67-832 0 0,1-1 1 0 0,0 1 0 0 0,0 0-1 0 0,0-1 1 0 0,1 1 0 0 0,0-1-1 0 0,0 0 1 0 0,0-1 0 0 0,1 1-1 0 0,0-1 1 0 0,0 0 0 0 0,8 7-1 0 0,-12-12-161 0 0,0 1 0 0 0,-1 0 0 0 0,1-1 0 0 0,0 1-1 0 0,0-1 1 0 0,0 1 0 0 0,0-1 0 0 0,0 1 0 0 0,0-1-1 0 0,0 0 1 0 0,0 1 0 0 0,0-1 0 0 0,0 0 0 0 0,0 0-1 0 0,0 0 1 0 0,0 1 0 0 0,0-1 0 0 0,0 0 0 0 0,0 0-1 0 0,0-1 1 0 0,0 1 0 0 0,0 0 0 0 0,0 0 0 0 0,0 0-1 0 0,0-1 1 0 0,0 1 0 0 0,0-1 0 0 0,-1 1 0 0 0,1 0-1 0 0,0-1 1 0 0,0 0 0 0 0,0 1 0 0 0,0-1 0 0 0,-1 1-1 0 0,1-1 1 0 0,0 0 0 0 0,0 0 0 0 0,-1 1 0 0 0,1-1-1 0 0,-1 0 1 0 0,1 0 0 0 0,-1 0 0 0 0,1 0 0 0 0,-1 0-1 0 0,1 0 1 0 0,-1 0 0 0 0,0 0 0 0 0,1 0 0 0 0,-1 0-1 0 0,0 0 1 0 0,0 0 0 0 0,0-1 0 0 0,4-47-1369 0 0,-6 35 1033 0 0,0 0 0 0 0,-2 0 0 0 0,0 0-1 0 0,0 0 1 0 0,-1 0 0 0 0,-1 1 0 0 0,0 0-1 0 0,-13-19 1 0 0,-6-5-856 0 0,-42-46 0 0 0,67 82 1198 0 0,-1 1-1 0 0,1-1 1 0 0,-1 1 0 0 0,1-1 0 0 0,-1 0 0 0 0,1 0 0 0 0,-1 1 0 0 0,1-1 0 0 0,0 0 0 0 0,-1 0 0 0 0,1 1 0 0 0,0-1 0 0 0,0 0 0 0 0,0 0 0 0 0,0 0 0 0 0,-1 1 0 0 0,1-1 0 0 0,0 0 0 0 0,0 0 0 0 0,1 0 0 0 0,-1 0-1 0 0,0 1 1 0 0,0-1 0 0 0,0 0 0 0 0,0 0 0 0 0,1 1 0 0 0,0-3 0 0 0,19-15-160 0 0,32-3 310 0 0,-30 15 205 0 0,-1 2-1 0 0,1 1 0 0 0,0 1 1 0 0,0 0-1 0 0,41 4 0 0 0,-52-1-74 0 0,1 0-1 0 0,-1 1 0 0 0,1 0 1 0 0,-1 1-1 0 0,0 0 0 0 0,0 1 0 0 0,0 0 1 0 0,0 1-1 0 0,-1 0 0 0 0,0 1 1 0 0,0 0-1 0 0,17 14 0 0 0,-24-17-146 0 0,1 0 0 0 0,-1 0 1 0 0,0 1-1 0 0,0-1 0 0 0,-1 1 0 0 0,1 0 0 0 0,-1 0 0 0 0,0 0 1 0 0,0 0-1 0 0,0 1 0 0 0,-1-1 0 0 0,1 0 0 0 0,-1 1 0 0 0,0-1 1 0 0,0 1-1 0 0,-1-1 0 0 0,1 9 0 0 0,-2-5-40 0 0,0 0 1 0 0,0 0-1 0 0,0 0 0 0 0,-1 0 1 0 0,-1 0-1 0 0,1-1 0 0 0,-1 1 1 0 0,-1-1-1 0 0,-5 11 1 0 0,-3 0-75 0 0,0-1 0 0 0,-1 0 1 0 0,0-1-1 0 0,-2 0 0 0 0,0-1 1 0 0,-31 24-1 0 0,36-31-6 0 0,6-5 0 0 0,0-1 0 0 0,1 1 0 0 0,-1 0 0 0 0,0-1 0 0 0,0 0 0 0 0,-1 0 0 0 0,1 0 0 0 0,0-1 0 0 0,-1 1 0 0 0,1-1 0 0 0,-1 0 0 0 0,1 0 0 0 0,-8 0 0 0 0,-2-1 0 0 0,4-6 0 0 0,8-3 0 0 0,3-3 0 0 0,3-3 0 0 0,-3 12-27 0 0,1 1 1 0 0,-1-1-1 0 0,0 0 0 0 0,1 0 1 0 0,0 0-1 0 0,-1 1 0 0 0,1-1 1 0 0,0 1-1 0 0,0 0 0 0 0,1-1 0 0 0,-1 1 1 0 0,0 0-1 0 0,1 0 0 0 0,-1 0 1 0 0,1 1-1 0 0,0-1 0 0 0,0 1 1 0 0,-1-1-1 0 0,5 0 0 0 0,-1 0 5 0 0,1 1 0 0 0,0 1 0 0 0,-1-1 0 0 0,1 1 0 0 0,0 0-1 0 0,10 2 1 0 0,-11-2 8 0 0,-1 1-1 0 0,1-1 0 0 0,0 0 0 0 0,0 0 1 0 0,-1 0-1 0 0,1-1 0 0 0,7-2 0 0 0,29-8-3 0 0,-32 9 12 0 0,-1 0-1 0 0,0-1 1 0 0,0 0 0 0 0,0 0-1 0 0,0-1 1 0 0,9-5 0 0 0,13-11-81 0 0,0-1 0 0 0,-2-2 1 0 0,0 0-1 0 0,-2-2 0 0 0,32-37 1 0 0,-58 60 72 0 0,1 0 0 0 0,-1 0 1 0 0,0 0-1 0 0,0 0 0 0 0,0-1 1 0 0,0 1-1 0 0,0 0 0 0 0,0-1 1 0 0,0 1-1 0 0,-1-1 0 0 0,0 1 1 0 0,1-1-1 0 0,-1 1 1 0 0,0-1-1 0 0,0 1 0 0 0,0-4 1 0 0,0 2 35 0 0,-1 3-14 0 0,1 1-1 0 0,-1-1 1 0 0,1 1-1 0 0,0 0 1 0 0,-1-1-1 0 0,1 1 1 0 0,-1 0-1 0 0,1 0 1 0 0,-1-1-1 0 0,1 1 1 0 0,-1 0-1 0 0,1 0 1 0 0,-1-1-1 0 0,1 1 1 0 0,-1 0-1 0 0,1 0 1 0 0,-1 0-1 0 0,1 0 1 0 0,-1 0-1 0 0,1 0 1 0 0,-1 0 0 0 0,0 0-1 0 0,1 0 1 0 0,-1 0-1 0 0,1 0 1 0 0,-1 0-1 0 0,1 1 1 0 0,-1-1-1 0 0,1 0 1 0 0,-1 0-1 0 0,1 0 1 0 0,-1 1-1 0 0,1-1 1 0 0,-1 0-1 0 0,1 1 1 0 0,0-1-1 0 0,-1 1 1 0 0,-20 9 274 0 0,10-3-102 0 0,1 1 1 0 0,1 0-1 0 0,-1 1 0 0 0,1 0 0 0 0,-10 14 1 0 0,16-19-184 0 0,0 1 0 0 0,0 1 0 0 0,1-1 0 0 0,0 0 0 0 0,0 1 0 0 0,0-1 0 0 0,0 1 0 0 0,1-1 0 0 0,0 1 0 0 0,0 0 0 0 0,1 0 0 0 0,-1-1 0 0 0,1 1 0 0 0,0 0 0 0 0,1 0 0 0 0,1 8 0 0 0,-2-12 3 0 0,0-1 0 0 0,1 1 0 0 0,-1-1 0 0 0,1 0 0 0 0,-1 1 0 0 0,1-1 0 0 0,-1 0 0 0 0,1 1 0 0 0,0-1 0 0 0,0 0 0 0 0,-1 0 0 0 0,1 0 0 0 0,0 1 0 0 0,0-1 0 0 0,0 0 0 0 0,0 0 0 0 0,0 0 0 0 0,1-1 0 0 0,-1 1 0 0 0,0 0 0 0 0,0 0 0 0 0,1-1 0 0 0,0 2 0 0 0,2-1 0 0 0,-1-1 0 0 0,1 1 0 0 0,-1 0 0 0 0,0-1 0 0 0,1 0 0 0 0,-1 0 0 0 0,1 0 0 0 0,-1 0 0 0 0,6-1 0 0 0,2-1 0 0 0,0-1 0 0 0,0 0 0 0 0,0-1 0 0 0,-1 0 0 0 0,15-7 0 0 0,-11 2-202 0 0,1-1 0 0 0,-1 0 0 0 0,-1 0 0 0 0,17-18 1 0 0,5-16-4032 0 0,-32 38 2611 0 0,0 1 0 0 0,0-1 1 0 0,0 0-1 0 0,-1 0 0 0 0,4-12 0 0 0,-3 10-5112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21 1012 0 0,'0'-1'471'0'0,"0"0"0"0"0,0 0-1 0 0,0 0 1 0 0,0 1 0 0 0,0-1 0 0 0,0 0-1 0 0,0 0 1 0 0,0 0 0 0 0,0 0 0 0 0,-1 1-1 0 0,1-1 1 0 0,0 0 0 0 0,-1 0 0 0 0,1 0 0 0 0,-1 1-1 0 0,1-1 1 0 0,-1 0 0 0 0,1 1 0 0 0,-1-1-1 0 0,1 0 1 0 0,-1 1 0 0 0,0-1 0 0 0,1 1-1 0 0,-1-1 1 0 0,-1 0 0 0 0,-20 0 5086 0 0,17 2-4937 0 0,1 1 0 0 0,0-1 0 0 0,0 1 0 0 0,0 0 0 0 0,0 0 0 0 0,0 0-1 0 0,0 0 1 0 0,-7 6 0 0 0,6-3-102 0 0,0 0 0 0 0,0 0-1 0 0,0 1 1 0 0,0-1 0 0 0,1 1 0 0 0,0 0-1 0 0,0 0 1 0 0,0 1 0 0 0,1-1-1 0 0,0 1 1 0 0,0-1 0 0 0,1 1 0 0 0,0 0-1 0 0,0 0 1 0 0,-1 8 0 0 0,3-13-516 0 0,0 0 1 0 0,0-1 0 0 0,0 1 0 0 0,0 0 0 0 0,0-1-1 0 0,0 1 1 0 0,0 0 0 0 0,1-1 0 0 0,-1 1 0 0 0,0 0-1 0 0,1-1 1 0 0,-1 1 0 0 0,1-1 0 0 0,0 1 0 0 0,0-1 0 0 0,-1 1-1 0 0,1-1 1 0 0,0 0 0 0 0,0 1 0 0 0,0-1 0 0 0,1 0-1 0 0,-1 0 1 0 0,0 0 0 0 0,0 0 0 0 0,1 0 0 0 0,-1 0-1 0 0,0 0 1 0 0,1 0 0 0 0,-1 0 0 0 0,1 0 0 0 0,-1-1-1 0 0,1 1 1 0 0,-1-1 0 0 0,1 1 0 0 0,0-1 0 0 0,3 1-1 0 0,0-1-3 0 0,1-1 0 0 0,-1 1 0 0 0,1-1 0 0 0,0 0 0 0 0,-1 0 0 0 0,1 0 0 0 0,5-3 0 0 0,31-12-390 0 0,-1-1 0 0 0,0-2 0 0 0,58-37 0 0 0,-86 46-245 0 0,-18 11 896 0 0,3 0-218 0 0,0 0 0 0 0,0 0 1 0 0,0 1-1 0 0,0-1 0 0 0,0 1 0 0 0,0 0 0 0 0,0-1 1 0 0,0 1-1 0 0,1 0 0 0 0,-1 0 0 0 0,-1 4 1 0 0,-8 20 158 0 0,2 0 0 0 0,1 1 0 0 0,1-1 1 0 0,2 2-1 0 0,0-1 0 0 0,-1 55 1 0 0,6-13-190 0 0,15 109 0 0 0,-12-144-12 0 0,2 0 0 0 0,1 0 0 0 0,1 0 0 0 0,2-1 0 0 0,2-1 0 0 0,0 0 0 0 0,18 34 0 0 0,15 6 0 0 0,-42-64 0 0 0,-8-37-687 0 0,1 1-2520 0 0,-7-19-5102 0 0,6 25 264 0 0,1 2 1007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187 1 1360 0 0,'0'0'14641'0'0,"-2"6"-13444"0"0,-9 37 2540 0 0,-6 45 1 0 0,-11 44 996 0 0,3-33-2053 0 0,13-48-2342 0 0,-34 91 1 0 0,41-136-340 0 0,-7 27 0 0 0,9-24 0 0 0,-5-5-47 0 0,8-4-124 0 0,-1 0-1 0 0,0 0 0 0 0,1 0 0 0 0,-1 0 0 0 0,0 0 1 0 0,1 0-1 0 0,-1 0 0 0 0,1-1 0 0 0,-1 1 0 0 0,0 0 1 0 0,1-1-1 0 0,-1 1 0 0 0,1 0 0 0 0,-1-1 1 0 0,1 1-1 0 0,-1 0 0 0 0,1-1 0 0 0,-1 1 0 0 0,1-1 1 0 0,-1 1-1 0 0,1-1 0 0 0,0 1 0 0 0,-1-1 1 0 0,1 1-1 0 0,0-1 0 0 0,-1 0 0 0 0,1 1 0 0 0,0-1 1 0 0,0 1-1 0 0,0-1 0 0 0,0 0 0 0 0,-1 1 0 0 0,1-1 1 0 0,0 1-1 0 0,0-1 0 0 0,0 0 0 0 0,0 1 1 0 0,0-2-1 0 0,-2-24-15981 0 0,2 16 10605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0 172 0 0,'0'0'13027'0'0,"1"6"-11321"0"0,7 22 1337 0 0,1 0 0 0 0,1 0 0 0 0,18 34 0 0 0,13 33 2120 0 0,-21-47-4614 0 0,-10-25-554 0 0,-1-1-1 0 0,-1 1 1 0 0,6 32-1 0 0,-8-43 6 0 0,-1-5-37 0 0,-3-12-489 0 0,-7-30-2346 0 0,2 21-2268 0 0,-2-1-5243 0 0,4 6 2623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136 173 80 0 0,'0'0'1503'0'0,"19"-11"8816"0"0,-4-42-3611 0 0,-23 6-2434 0 0,7 41-3825 0 0,1 4-169 0 0,-1-1 0 0 0,1 1 0 0 0,-1-1 1 0 0,0 1-1 0 0,0 0 0 0 0,0-1 0 0 0,0 1 0 0 0,0 0 0 0 0,0 0 1 0 0,-1 0-1 0 0,1 0 0 0 0,-1 0 0 0 0,0 0 0 0 0,1 0 0 0 0,-1 0 1 0 0,0 1-1 0 0,0-1 0 0 0,0 1 0 0 0,0-1 0 0 0,0 1 1 0 0,-4-2-1 0 0,4 2 328 0 0,-23 2 1145 0 0,18 3-1718 0 0,0 1 0 0 0,1-1 0 0 0,-1 1-1 0 0,1 0 1 0 0,0 1 0 0 0,0 0 0 0 0,0 0 0 0 0,1 0 0 0 0,0 0 0 0 0,0 1 0 0 0,0 0 0 0 0,1 0 0 0 0,0 0 0 0 0,1 0 0 0 0,0 1 0 0 0,0-1 0 0 0,0 1 0 0 0,1 0 0 0 0,0 0 0 0 0,0 0 0 0 0,1 0 0 0 0,0 0 0 0 0,1 0 0 0 0,0 1 0 0 0,1 13 0 0 0,0-19-35 0 0,0 0 0 0 0,0 0 0 0 0,0-1 0 0 0,0 1 0 0 0,1 0 0 0 0,-1 0 0 0 0,1-1 0 0 0,-1 1 0 0 0,1-1 0 0 0,0 1 0 0 0,0-1 0 0 0,0 0 0 0 0,0 0 0 0 0,1 0 0 0 0,-1 0 0 0 0,0 0 0 0 0,1 0 0 0 0,-1-1 0 0 0,1 1 0 0 0,0-1 0 0 0,0 0 0 0 0,5 2 0 0 0,-3-1 0 0 0,-1-1 0 0 0,1-1 0 0 0,0 1 0 0 0,0 0 0 0 0,0-1 0 0 0,-1 0 0 0 0,1 0 0 0 0,0-1 0 0 0,0 1 0 0 0,0-1 0 0 0,-1 0 0 0 0,1-1 0 0 0,8-2 0 0 0,-4-1-238 0 0,1-1-1 0 0,-1 0 1 0 0,0 0-1 0 0,0-1 1 0 0,-1 0 0 0 0,0 0-1 0 0,0-1 1 0 0,0 0-1 0 0,-1-1 1 0 0,10-15 0 0 0,18-42-6189 0 0,-30 55 3214 0 0,-1-1 0 0 0,-1 0 0 0 0,4-18 0 0 0,-1 6-2897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0 1292 0 0,'0'0'10417'0'0,"-1"4"-8209"0"0,-7 65 8454 0 0,7 1-4853 0 0,18 141-3430 0 0,-17-207-2379 0 0,0 0 0 0 0,1-1 0 0 0,-1 1 0 0 0,1 0 0 0 0,0-1 0 0 0,-1 1 0 0 0,2-1 0 0 0,-1 1 0 0 0,0-1 0 0 0,1 0 0 0 0,-1 0 0 0 0,1 1 0 0 0,0-1 0 0 0,0 0 0 0 0,0 0 0 0 0,1-1 0 0 0,-1 1 0 0 0,1 0 0 0 0,-1-1 0 0 0,1 0 0 0 0,0 1 0 0 0,0-1 0 0 0,0 0 0 0 0,0 0 0 0 0,0-1 0 0 0,1 1 0 0 0,-1-1 0 0 0,1 1 0 0 0,-1-1 0 0 0,0 0 0 0 0,1-1 0 0 0,0 1 0 0 0,-1 0 0 0 0,1-1 0 0 0,-1 0 0 0 0,1 0 0 0 0,0 0 0 0 0,-1 0 0 0 0,1-1 0 0 0,0 1 0 0 0,-1-1 0 0 0,5-2 0 0 0,8-1 0 0 0,-1-1 0 0 0,1 0 0 0 0,-1-2 0 0 0,-1 1 0 0 0,1-2 0 0 0,-1 0 0 0 0,0-1 0 0 0,15-13 0 0 0,-10 6 0 0 0,0-1 0 0 0,17-20 0 0 0,-31 32 0 0 0,-1 0 0 0 0,0 0 0 0 0,0-1 0 0 0,-1 1 0 0 0,1-1 0 0 0,-1 0 0 0 0,0 0 0 0 0,-1 0 0 0 0,1 0 0 0 0,-1 0 0 0 0,-1 0 0 0 0,1-1 0 0 0,0-10 0 0 0,-2 7 0 0 0,-1 5 0 0 0,1 4 0 0 0,0 0 0 0 0,0 1 0 0 0,0-1 0 0 0,0 0 0 0 0,0 0 0 0 0,0 0 0 0 0,0 1 0 0 0,0-1 0 0 0,0 0 0 0 0,0 0 0 0 0,-1 0 0 0 0,1 1 0 0 0,0-1 0 0 0,-1 0 0 0 0,1 0 0 0 0,0 1 0 0 0,-1-1 0 0 0,1 0 0 0 0,-1 1 0 0 0,1-1 0 0 0,-1 1 0 0 0,1-1 0 0 0,-1 0 0 0 0,0 1 0 0 0,1-1 0 0 0,-1 1 0 0 0,0 0 0 0 0,1-1 0 0 0,-1 1 0 0 0,-1-1 0 0 0,-3-1 0 0 0,-5-2 0 0 0,-1 3 0 0 0,8 2 0 0 0,0 0 0 0 0,0 0 0 0 0,0 0 0 0 0,0 0 0 0 0,0 0 0 0 0,0 1 0 0 0,0-1 0 0 0,1 1 0 0 0,-1 0 0 0 0,1 0 0 0 0,-1 0 0 0 0,1 0 0 0 0,0 0 0 0 0,-1 0 0 0 0,1 1 0 0 0,0-1 0 0 0,1 1 0 0 0,-1-1 0 0 0,0 1 0 0 0,1 0 0 0 0,0 0 0 0 0,-1 0 0 0 0,1 0 0 0 0,0 0 0 0 0,0 0 0 0 0,1 0 0 0 0,-1 0 0 0 0,1 0 0 0 0,-1 6 0 0 0,-1 5 0 0 0,2-11 0 0 0,-1 0 0 0 0,1 1 0 0 0,0-1 0 0 0,1 0 0 0 0,-1 0 0 0 0,1 1 0 0 0,-1-1 0 0 0,1 0 0 0 0,0 0 0 0 0,0 0 0 0 0,0 1 0 0 0,1-1 0 0 0,-1 0 0 0 0,1-1 0 0 0,0 1 0 0 0,-1 0 0 0 0,1 0 0 0 0,1-1 0 0 0,-1 1 0 0 0,0-1 0 0 0,0 0 0 0 0,4 3 0 0 0,-2-1 0 0 0,1 0 0 0 0,0-1 0 0 0,0 1 0 0 0,0-1 0 0 0,1 0 0 0 0,-1 0 0 0 0,1-1 0 0 0,-1 0 0 0 0,1 0 0 0 0,0 0 0 0 0,8 1 0 0 0,-4-3 0 0 0,1-1 0 0 0,-1 0 0 0 0,1-1 0 0 0,-1 0 0 0 0,0 0 0 0 0,0-1 0 0 0,0-1 0 0 0,0 0 0 0 0,0 0 0 0 0,-1-1 0 0 0,1 0 0 0 0,-1 0 0 0 0,-1-1 0 0 0,1 0 0 0 0,-1-1 0 0 0,0 0 0 0 0,11-13 0 0 0,-17 18-251 0 0,0-1-1 0 0,0-1 1 0 0,-1 1 0 0 0,1 0 0 0 0,-1 0-1 0 0,1-1 1 0 0,-1 1 0 0 0,0 0 0 0 0,0-5-1 0 0,1-5-5052 0 0,-1 2-5347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32 1072 0 0,'18'-26'16445'0'0,"-18"25"-16290"0"0,0 1-1 0 0,0 0 1 0 0,0 0-1 0 0,0 0 1 0 0,0 0-1 0 0,0-1 1 0 0,0 1 0 0 0,0 0-1 0 0,0 0 1 0 0,0 0-1 0 0,0 0 1 0 0,0-1 0 0 0,0 1-1 0 0,0 0 1 0 0,0 0-1 0 0,0 0 1 0 0,0-1 0 0 0,0 1-1 0 0,-1 0 1 0 0,1 0-1 0 0,0 0 1 0 0,0 0-1 0 0,0 0 1 0 0,0 0 0 0 0,0-1-1 0 0,0 1 1 0 0,-1 0-1 0 0,1 0 1 0 0,0 0 0 0 0,0 0-1 0 0,0 0 1 0 0,0 0-1 0 0,0 0 1 0 0,-1 0 0 0 0,1 0-1 0 0,0-1 1 0 0,0 1-1 0 0,0 0 1 0 0,-1 0 0 0 0,1 0-1 0 0,0 0 1 0 0,0 0-1 0 0,0 0 1 0 0,0 0-1 0 0,-1 0 1 0 0,1 0 0 0 0,0 1-1 0 0,0-1 1 0 0,0 0-1 0 0,0 0 1 0 0,-1 0 0 0 0,1 0-1 0 0,0 0 1 0 0,0 0-1 0 0,0 0 1 0 0,-15 11 2260 0 0,-15 20-94 0 0,15-14-1153 0 0,11-13-1119 0 0,1 0 0 0 0,-1 1 0 0 0,1-1 1 0 0,0 0-1 0 0,0 1 0 0 0,0 0 0 0 0,1-1 1 0 0,0 1-1 0 0,0 0 0 0 0,0 0 0 0 0,0 1 1 0 0,1-1-1 0 0,-1 6 0 0 0,-1 3-49 0 0,7-1 0 0 0,8-6 0 0 0,6-6 0 0 0,-6-5 0 0 0,1 0 0 0 0,-1-1 0 0 0,1-1 0 0 0,-2 0 0 0 0,1-1 0 0 0,-1 0 0 0 0,0 0 0 0 0,20-18 0 0 0,26-16 0 0 0,-51 36 0 0 0,-16 16 0 0 0,1 1 0 0 0,0 0 0 0 0,1 0 0 0 0,1 1 0 0 0,0 1 0 0 0,0-1 0 0 0,2 1 0 0 0,0 0 0 0 0,0 0 0 0 0,1 0 0 0 0,1 1 0 0 0,0-1 0 0 0,-1 23 0 0 0,1 20 0 0 0,2 0 0 0 0,7 74 0 0 0,4-64 0 0 0,2 1 0 0 0,4-1 0 0 0,28 77 0 0 0,-15-51 0 0 0,-21-62 0 0 0,-4-16 0 0 0,0 0 0 0 0,2 0 0 0 0,7 16 0 0 0,-8-20 0 0 0,-4 2 0 0 0,-2-2 0 0 0,-6-3 0 0 0,7-8-28 0 0,-1 1 0 0 0,0-1 0 0 0,1 1 0 0 0,-1 0 0 0 0,0-1 0 0 0,0 1 0 0 0,1-1 0 0 0,-1 0 0 0 0,0 1 0 0 0,0-1 0 0 0,0 1-1 0 0,0-1 1 0 0,0 0 0 0 0,0 0 0 0 0,0 0 0 0 0,1 0 0 0 0,-1 0 0 0 0,0 0 0 0 0,0 0 0 0 0,0 0 0 0 0,0 0 0 0 0,0 0 0 0 0,0 0 0 0 0,0 0 0 0 0,0-1 0 0 0,0 1 0 0 0,0 0 0 0 0,1-1 0 0 0,-1 1 0 0 0,0 0 0 0 0,-1-2 0 0 0,0 2-672 0 0,0-1 0 0 0,0 0 1 0 0,0 0-1 0 0,0 0 0 0 0,0 0 1 0 0,0 0-1 0 0,1 0 0 0 0,-1-1 1 0 0,0 1-1 0 0,1 0 0 0 0,-1-1 0 0 0,1 1 1 0 0,-3-4-1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36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11 24 0 0,'-3'-10'19149'0'0,"-2"12"-18656"0"0,0 0 0 0 0,0 1-1 0 0,-1-1 1 0 0,2 1 0 0 0,-1 1 0 0 0,0-1-1 0 0,0 1 1 0 0,1-1 0 0 0,0 1 0 0 0,0 1-1 0 0,0-1 1 0 0,0 0 0 0 0,1 1 0 0 0,0 0-1 0 0,-4 7 1 0 0,-5 11 284 0 0,2 0-1 0 0,-10 31 1 0 0,10-28-235 0 0,-17 76 967 0 0,15-55-739 0 0,6-14-630 0 0,1 0 0 0 0,1 0-1 0 0,2 58 1 0 0,2-83-140 0 0,1-1 0 0 0,-1 1 0 0 0,1-1 0 0 0,1 1 0 0 0,-1-1 0 0 0,1 0 0 0 0,0 1 0 0 0,1-1 0 0 0,0 0 0 0 0,4 8 0 0 0,-5-13 0 0 0,-1 1 0 0 0,1-1 0 0 0,0 1 0 0 0,0-1 0 0 0,0 0 0 0 0,0 0 0 0 0,0 0 0 0 0,1 0 0 0 0,-1 0 0 0 0,1-1 0 0 0,-1 1 0 0 0,1-1 0 0 0,-1 1 0 0 0,1-1 0 0 0,0 0 0 0 0,0 0 0 0 0,0 0 0 0 0,-1-1 0 0 0,1 1 0 0 0,0 0 0 0 0,0-1 0 0 0,0 0 0 0 0,0 0 0 0 0,0 0 0 0 0,0 0 0 0 0,0 0 0 0 0,0-1 0 0 0,4 0 0 0 0,8-3 0 0 0,0 0 0 0 0,0 0 0 0 0,-1-1 0 0 0,1-1 0 0 0,-1 0 0 0 0,-1-1 0 0 0,1-1 0 0 0,-1 0 0 0 0,-1-1 0 0 0,0 0 0 0 0,0-1 0 0 0,0 0 0 0 0,-1-1 0 0 0,-1 0 0 0 0,0-1 0 0 0,0 0 0 0 0,-2 0 0 0 0,1-1 0 0 0,-1 0 0 0 0,-1-1 0 0 0,-1 0 0 0 0,0 0 0 0 0,0 0 0 0 0,-2-1 0 0 0,1 0 0 0 0,1-15 0 0 0,-4 18 0 0 0,0 1 0 0 0,0 0 0 0 0,-2-1 0 0 0,1 0 0 0 0,-1 1 0 0 0,-1-1 0 0 0,0 1 0 0 0,-1-1 0 0 0,0 1 0 0 0,0 0 0 0 0,-1-1 0 0 0,-1 1 0 0 0,0 1 0 0 0,-1-1 0 0 0,0 0 0 0 0,-7-10 0 0 0,5 11 0 0 0,-1 0 0 0 0,-1 0 0 0 0,1 0 0 0 0,-2 1 0 0 0,1 1 0 0 0,-1-1 0 0 0,0 2 0 0 0,-1-1 0 0 0,0 2 0 0 0,0-1 0 0 0,-1 1 0 0 0,0 1 0 0 0,-13-4 0 0 0,14 4 0 0 0,0 1 0 0 0,0 1 0 0 0,0 1 0 0 0,-1 1 0 0 0,-2 7 0 0 0,11 1-215 0 0,4 3-2889 0 0,2 7-10995 0 0,-1-13 12119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1 204 0 0,'0'0'9374'0'0,"3"5"-7465"0"0,6 10-592 0 0,0 0 1 0 0,1-1-1 0 0,1 0 0 0 0,0-1 0 0 0,14 13 1 0 0,74 64 3483 0 0,-82-75-4243 0 0,338 328 7459 0 0,-343-329-8017 0 0,0 0 0 0 0,-1 0 0 0 0,0 1 0 0 0,-1 1 0 0 0,15 32 0 0 0,-23-45 0 0 0,-1 0 0 0 0,0 1 0 0 0,1 0 0 0 0,-1-1 0 0 0,0 1 0 0 0,-1 0 0 0 0,1-1 0 0 0,-1 1 0 0 0,1 0 0 0 0,-1 0 0 0 0,0-1 0 0 0,0 1 0 0 0,-1 0 0 0 0,1 0 0 0 0,-1-1 0 0 0,0 1 0 0 0,0 0 0 0 0,0-1 0 0 0,-1 1 0 0 0,1-1 0 0 0,-1 1 0 0 0,0-1 0 0 0,0 0 0 0 0,0 0 0 0 0,0 1 0 0 0,0-2 0 0 0,-1 1 0 0 0,1 0 0 0 0,-1 0 0 0 0,0-1 0 0 0,0 1 0 0 0,0-1 0 0 0,0 0 0 0 0,0 0 0 0 0,-6 2 0 0 0,7-1 0 0 0,-22 0 0 0 0,-12-5 0 0 0,17-16 0 0 0,17 16 0 0 0,1 0-246 0 0,0 1 1 0 0,1-1-1 0 0,-1 1 0 0 0,0-1 1 0 0,1 1-1 0 0,0-1 1 0 0,-1 1-1 0 0,1-1 0 0 0,0 1 1 0 0,0-1-1 0 0,-1 0 0 0 0,1 1 1 0 0,0-1-1 0 0,1 1 1 0 0,-1-1-1 0 0,0 1 0 0 0,0-1 1 0 0,1 0-1 0 0,-1 1 0 0 0,1-1 1 0 0,-1 1-1 0 0,1 0 1 0 0,1-3-1 0 0,12-18-5041 0 0,-5 10-3928 0 0,1 5 2261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37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1508 0 0,'0'0'3338'0'0,"-5"1"-2182"0"0,-24 7 14352 0 0,24-5-13156 0 0,7 2-1964 0 0,0 0 1 0 0,1 0 0 0 0,0-1-1 0 0,0 1 1 0 0,0-1 0 0 0,0 0-1 0 0,0 0 1 0 0,1 0 0 0 0,0 0 0 0 0,0-1-1 0 0,0 1 1 0 0,0-1 0 0 0,1 0-1 0 0,-1 0 1 0 0,1-1 0 0 0,-1 1-1 0 0,9 2 1 0 0,1 0-197 0 0,0-1 0 0 0,1-1 0 0 0,0 0-1 0 0,-1 0 1 0 0,1-2 0 0 0,0 0 0 0 0,0 0 0 0 0,0-2 0 0 0,21-2 0 0 0,65-1-202 0 0,-90 5 10 0 0,-2 1-320 0 0,-7-2-1332 0 0,-4-4-613 0 0,-3-9-1005 0 0,1-3-9072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39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7 114 1336 0 0,'-5'12'12082'0'0,"3"-6"-10473"0"0,4 40 3112 0 0,9 20-1794 0 0,-3-29 946 0 0,-12-49-3798 0 0,2-1 1 0 0,0 1-1 0 0,0-1 1 0 0,1 1-1 0 0,1-1 1 0 0,1-15-1 0 0,-1-3 7 0 0,3 23-68 0 0,-1 0-1 0 0,1 1 1 0 0,1-1 0 0 0,-1 1 0 0 0,1 0 0 0 0,1 0-1 0 0,-1 0 1 0 0,1 0 0 0 0,7-6 0 0 0,-3 3 160 0 0,1 1 0 0 0,1 0 0 0 0,-1 1 0 0 0,1 0 0 0 0,1 0 1 0 0,15-7-1 0 0,-26 15-148 0 0,0 0 1 0 0,0 0 0 0 0,0 0-1 0 0,0 0 1 0 0,0 0 0 0 0,1 0-1 0 0,-1 0 1 0 0,0 0 0 0 0,0 1-1 0 0,0-1 1 0 0,0 0 0 0 0,-1 1-1 0 0,1-1 1 0 0,0 1 0 0 0,0-1-1 0 0,0 1 1 0 0,0-1 0 0 0,0 1-1 0 0,0 0 1 0 0,-1-1 0 0 0,1 1 0 0 0,0 0-1 0 0,-1 0 1 0 0,1-1 0 0 0,0 1-1 0 0,-1 0 1 0 0,1 0 0 0 0,-1 0-1 0 0,1 1 1 0 0,14 28 814 0 0,1 35 344 0 0,-1-19-605 0 0,-14-44-657 0 0,0 7-134 0 0,13-28-6782 0 0,-16-10 1257 0 0,0 15-5847 0 0,-2 9 7466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0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39 2072 0 0,'0'0'288'0'0,"4"0"103"0"0,1 2-180 0 0,-4-2-129 0 0,0 1 1 0 0,0-1 0 0 0,0 0-1 0 0,1 1 1 0 0,-1-1-1 0 0,0 0 1 0 0,0 0-1 0 0,0 0 1 0 0,1 0 0 0 0,-1 0-1 0 0,0 0 1 0 0,0 0-1 0 0,0 0 1 0 0,1 0 0 0 0,-1-1-1 0 0,0 1 1 0 0,2-1-1 0 0,-2 0 562 0 0,12-9 2557 0 0,3 1 715 0 0,-12 0 3029 0 0,-4 9-6882 0 0,0-1 0 0 0,0 1 0 0 0,0-1 1 0 0,0 1-1 0 0,-1-1 0 0 0,1 0 0 0 0,0 1 0 0 0,-1-1 1 0 0,1 1-1 0 0,0-1 0 0 0,-1 1 0 0 0,1-1 0 0 0,0 1 1 0 0,-1-1-1 0 0,1 1 0 0 0,-1 0 0 0 0,1-1 0 0 0,-1 1 0 0 0,1 0 1 0 0,-1-1-1 0 0,1 1 0 0 0,-1 0 0 0 0,1-1 0 0 0,-1 1 1 0 0,1 0-1 0 0,-1 0 0 0 0,0 0 0 0 0,1 0 0 0 0,-1 0 1 0 0,1-1-1 0 0,-1 1 0 0 0,0 0 0 0 0,1 0 0 0 0,-1 0 1 0 0,1 1-1 0 0,-1-1 0 0 0,1 0 0 0 0,-1 0 0 0 0,0 0 1 0 0,1 0-1 0 0,-1 0 0 0 0,1 1 0 0 0,-1-1 0 0 0,1 0 1 0 0,-1 1-1 0 0,0-1 0 0 0,-28 14 1793 0 0,21-8-1526 0 0,0 0 0 0 0,1 1 0 0 0,0 0 0 0 0,0 0 0 0 0,1 0-1 0 0,0 1 1 0 0,0 0 0 0 0,1 0 0 0 0,0 0 0 0 0,0 1 0 0 0,1 0 0 0 0,0 0-1 0 0,0 0 1 0 0,1 0 0 0 0,1 0 0 0 0,-1 1 0 0 0,1 0 0 0 0,1-1 0 0 0,-1 19-1 0 0,3-26-300 0 0,-1 0 0 0 0,0 0-1 0 0,1 0 1 0 0,-1 0-1 0 0,1 0 1 0 0,0 0-1 0 0,0 0 1 0 0,0 0-1 0 0,0-1 1 0 0,0 1-1 0 0,0 0 1 0 0,0 0 0 0 0,1-1-1 0 0,-1 1 1 0 0,0-1-1 0 0,1 1 1 0 0,-1-1-1 0 0,1 0 1 0 0,0 0-1 0 0,0 1 1 0 0,-1-1-1 0 0,1 0 1 0 0,0-1-1 0 0,0 1 1 0 0,0 0 0 0 0,0 0-1 0 0,0-1 1 0 0,0 1-1 0 0,3-1 1 0 0,4 3 35 0 0,0-2 1 0 0,1 0 0 0 0,-1 0-1 0 0,18 0 1 0 0,-17-3-119 0 0,0 1-1 0 0,0-1 1 0 0,0-1 0 0 0,0 0-1 0 0,0 0 1 0 0,-1-1 0 0 0,14-7-1 0 0,-17 8-2 0 0,0 0 0 0 0,0-1 0 0 0,0 1 0 0 0,-1-1 1 0 0,1-1-1 0 0,-1 1 0 0 0,0-1 0 0 0,0 0 0 0 0,-1 0 0 0 0,0 0 0 0 0,0-1 0 0 0,4-6 0 0 0,-7 11 56 0 0,0-1 1 0 0,-1 1-1 0 0,1-1 0 0 0,-1 0 0 0 0,1 1 0 0 0,-1-1 1 0 0,1 0-1 0 0,-1 1 0 0 0,0-1 0 0 0,0 0 0 0 0,0 0 1 0 0,0 1-1 0 0,0-1 0 0 0,0 0 0 0 0,0 0 0 0 0,-1 1 1 0 0,1-1-1 0 0,-1 0 0 0 0,1 1 0 0 0,-1-1 0 0 0,0 0 1 0 0,1 1-1 0 0,-1-1 0 0 0,0 1 0 0 0,0-1 0 0 0,0 1 1 0 0,0 0-1 0 0,-1-1 0 0 0,1 1 0 0 0,0 0 0 0 0,0 0 1 0 0,-1 0-1 0 0,1 0 0 0 0,-1 0 0 0 0,1 0 0 0 0,-1 0 1 0 0,1 0-1 0 0,-1 0 0 0 0,1 1 0 0 0,-4-2 0 0 0,4 2 6 0 0,0 0-1 0 0,1 0 0 0 0,-1 0 0 0 0,0 0 0 0 0,0 0 0 0 0,0 0 0 0 0,0 0 0 0 0,0 0 1 0 0,1 0-1 0 0,-1 0 0 0 0,0 0 0 0 0,0 0 0 0 0,0 1 0 0 0,0-1 0 0 0,0 0 0 0 0,1 1 1 0 0,-1-1-1 0 0,0 0 0 0 0,0 1 0 0 0,1-1 0 0 0,-1 1 0 0 0,0-1 0 0 0,1 1 0 0 0,-1 0 1 0 0,0-1-1 0 0,1 1 0 0 0,-2 1 0 0 0,-5 26 110 0 0,6-23-81 0 0,1-1 0 0 0,0 1-1 0 0,1-1 1 0 0,-1 1 0 0 0,1-1 0 0 0,0 1 0 0 0,0-1 0 0 0,0 0-1 0 0,1 1 1 0 0,-1-1 0 0 0,4 5 0 0 0,-1 5 133 0 0,-4-13-167 0 0,0 0 1 0 0,0 0-1 0 0,0 0 0 0 0,1 0 0 0 0,-1 0 0 0 0,0 0 0 0 0,0 0 0 0 0,1 0 0 0 0,-1-1 0 0 0,0 1 0 0 0,1 0 0 0 0,-1 0 0 0 0,1 0 1 0 0,-1 0-1 0 0,1 0 0 0 0,0-1 0 0 0,-1 1 0 0 0,1 0 0 0 0,0-1 0 0 0,-1 1 0 0 0,1 0 0 0 0,0-1 0 0 0,0 1 0 0 0,0-1 0 0 0,1 1 1 0 0,0 0-111 0 0,-1 0 1 0 0,1-1 0 0 0,0 1 0 0 0,-1-1 0 0 0,1 1 0 0 0,0-1 0 0 0,-1 0-1 0 0,1 0 1 0 0,0 0 0 0 0,0 0 0 0 0,-1 0 0 0 0,1 0 0 0 0,0 0 0 0 0,0-1-1 0 0,-1 1 1 0 0,3-1 0 0 0,-2 0-508 0 0,0 0-1 0 0,0 0 1 0 0,0-1-1 0 0,0 1 1 0 0,0 0-1 0 0,0-1 1 0 0,-1 1-1 0 0,1-1 1 0 0,0 0-1 0 0,-1 0 1 0 0,3-3-1 0 0,-3 4-855 0 0,-1-10-10516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0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75 20 0 0,'0'-1'705'0'0,"1"0"-1"0"0,-1 0 1 0 0,1-1 0 0 0,-1 1-1 0 0,0 0 1 0 0,0 0 0 0 0,0 0-1 0 0,1-1 1 0 0,-1 1 0 0 0,0 0 0 0 0,-1 0-1 0 0,1-1 1 0 0,0 1 0 0 0,0 0-1 0 0,0 0 1 0 0,-1-2 0 0 0,-20-23 5258 0 0,8 14-3181 0 0,12 10-2557 0 0,0 1 0 0 0,-1 0 0 0 0,1 0 0 0 0,-1 0 0 0 0,0 0 0 0 0,1 0 0 0 0,-1 0 0 0 0,0 0 0 0 0,0 0 0 0 0,0 0 0 0 0,1 1 0 0 0,-1-1-1 0 0,0 1 1 0 0,0-1 0 0 0,0 1 0 0 0,0 0 0 0 0,0 0 0 0 0,0 0 0 0 0,0 0 0 0 0,0 0 0 0 0,0 0 0 0 0,0 1 0 0 0,0-1 0 0 0,0 1 0 0 0,1-1 0 0 0,-1 1 0 0 0,0 0 0 0 0,0 0 0 0 0,0-1-1 0 0,1 1 1 0 0,-1 0 0 0 0,0 1 0 0 0,1-1 0 0 0,-1 0 0 0 0,1 0 0 0 0,-2 3 0 0 0,-3 0 25 0 0,1 1 0 0 0,0 1 0 0 0,0-1 0 0 0,0 1 0 0 0,1 0 0 0 0,-1 0 0 0 0,2 0 0 0 0,-7 13 0 0 0,-7 20 621 0 0,-15 41-283 0 0,30-74-588 0 0,1-1-1 0 0,0 1 0 0 0,0 0 0 0 0,0 0 0 0 0,1-1 1 0 0,0 1-1 0 0,0 0 0 0 0,0 0 0 0 0,1 0 0 0 0,0-1 1 0 0,0 1-1 0 0,3 7 0 0 0,-3-9 1 0 0,0-1 0 0 0,1 0 0 0 0,-1 0 0 0 0,1 1 0 0 0,0-1 0 0 0,0 0 0 0 0,0 0 0 0 0,0-1 0 0 0,1 1 0 0 0,-1 0 0 0 0,1-1 0 0 0,-1 1 0 0 0,1-1 0 0 0,0 0 0 0 0,0 0 0 0 0,0 0 0 0 0,0 0 0 0 0,0-1 0 0 0,7 3 0 0 0,-4-3 0 0 0,0 0 0 0 0,0 0 0 0 0,0 0 0 0 0,0-1 0 0 0,0 0 0 0 0,0 0 0 0 0,0-1 0 0 0,0 1 0 0 0,0-1 0 0 0,11-4 0 0 0,3-2 0 0 0,0-1 0 0 0,-1 0 0 0 0,0-2 0 0 0,0 0 0 0 0,28-22 0 0 0,-39 27-35 0 0,-1-1 0 0 0,1-1 1 0 0,-1 0-1 0 0,0 0 0 0 0,-1 0 0 0 0,7-10 0 0 0,-10 14-248 0 0,-1-1 0 0 0,0 0-1 0 0,0 1 1 0 0,-1-1 0 0 0,1 0 0 0 0,-1 0-1 0 0,0 0 1 0 0,0 0 0 0 0,0 0 0 0 0,0-1-1 0 0,-1 1 1 0 0,0 0 0 0 0,0 0 0 0 0,0 0-1 0 0,0 0 1 0 0,-1-1 0 0 0,-1-4 0 0 0,1 6-258 0 0,0 0 1 0 0,0 0 0 0 0,0 0-1 0 0,-1 1 1 0 0,1-1 0 0 0,-1 0 0 0 0,0 1-1 0 0,0 0 1 0 0,0-1 0 0 0,0 1-1 0 0,-4-3 1 0 0,-9-5-10628 0 0,6 7 5671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15 72 0 0,'-16'-15'20297'0'0,"24"41"-18253"0"0,-1 0 0 0 0,4 34 1 0 0,7 127 2252 0 0,-10-77-2361 0 0,4-2-1904 0 0,-11-99-32 0 0,4 1 0 0 0,-3 1 0 0 0,-2-10 0 0 0,0-1 0 0 0,0 0 0 0 0,0 0 0 0 0,0 0 0 0 0,0 0 0 0 0,0 1 0 0 0,0-1 0 0 0,0 0 0 0 0,0 0 0 0 0,0 0 0 0 0,0 0 0 0 0,0 1 0 0 0,1-1 0 0 0,-1 0 0 0 0,0 0 0 0 0,0 0 0 0 0,0 0 0 0 0,0 0 0 0 0,0 1 0 0 0,0-1 0 0 0,0 0 0 0 0,1 0 0 0 0,-1 0 0 0 0,0 0 0 0 0,0 0 0 0 0,0 0 0 0 0,0 0 0 0 0,1 0 0 0 0,-1 0 0 0 0,0 1 0 0 0,0-1 0 0 0,0 0 0 0 0,0 0 0 0 0,1 0 0 0 0,-1 0 0 0 0,0 0 0 0 0,0 0 0 0 0,0 0 0 0 0,0 0 0 0 0,1 0 0 0 0,-1 0 0 0 0,0 0 0 0 0,0 0 0 0 0,0-1 0 0 0,0 1 0 0 0,1 0 0 0 0,-1 0 0 0 0,0 0 0 0 0,0 0 0 0 0,9-15 0 0 0,-7 6-132 0 0,-2 7-655 0 0,3-20-8573 0 0,4 10-896 0 0,-2 5 3380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2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1260 0 0,'5'-1'17051'0'0,"10"0"-8390"0"0,4-2-5891 0 0,47-6-4951 0 0,-42 5 4797 0 0,123-19-729 0 0,-104 18-3412 0 0,-37 10 57 0 0,-13 5 21 0 0,-16 7-695 0 0,21-16 1958 0 0,-19 12-3698 0 0,-1-2 0 0 0,-38 16-1 0 0,22-11-650 0 0,33-13 4456 0 0,1-1 0 0 0,-1 1 0 0 0,0 0 0 0 0,1 1 1 0 0,-1-1-1 0 0,-7 8 0 0 0,-14 10 5458 0 0,24-20-4465 0 0,-7 10 2284 0 0,9-5 2543 0 0,1-5-5662 0 0,-1 0 0 0 0,1 0 0 0 0,0 0 0 0 0,0 0 0 0 0,0 0-1 0 0,0 0 1 0 0,0-1 0 0 0,0 1 0 0 0,0 0 0 0 0,0 0 0 0 0,0-1 0 0 0,0 1 0 0 0,0-1 0 0 0,0 1 0 0 0,0-1 0 0 0,1 1 0 0 0,-1-1 0 0 0,0 0 0 0 0,0 1 0 0 0,2-1 0 0 0,34-4 1428 0 0,61-26 546 0 0,-61 17-1924 0 0,0 2 0 0 0,41-6 0 0 0,-76 16-513 0 0,-11 6-10919 0 0,9-5 11187 0 0,0 1 0 0 0,-1-1 1 0 0,1 1-1 0 0,0-1 0 0 0,0 0 0 0 0,-1 2 0 0 0,-4 5-2109 0 0,-1-5-3409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2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31 8 0 0,'-12'-16'4987'0'0,"-16"3"6866"0"0,24 12-10966 0 0,0 2 3579 0 0,-2 2-4030 0 0,1 0-1 0 0,-1 1 1 0 0,1 0-1 0 0,0 0 1 0 0,0 0-1 0 0,0 0 0 0 0,0 1 1 0 0,1 0-1 0 0,0 0 1 0 0,0 0-1 0 0,0 1 1 0 0,1-1-1 0 0,-6 13 1 0 0,-6 12 1134 0 0,-14 44 0 0 0,27-67-1364 0 0,-10 28 99 0 0,2 2 0 0 0,1-1 0 0 0,-5 58 1 0 0,11-69-320 0 0,2-1 0 0 0,1 1 0 0 0,1 0 0 0 0,1-1 0 0 0,1 1 0 0 0,8 32 0 0 0,-8-49 14 0 0,0 0 0 0 0,1 0 0 0 0,0-1 0 0 0,0 1 0 0 0,1-1 0 0 0,0 0 0 0 0,0 0 0 0 0,0-1 0 0 0,1 0 0 0 0,0 0 0 0 0,0 0 0 0 0,1 0 0 0 0,-1-1 0 0 0,1 0 0 0 0,0-1 0 0 0,1 1 0 0 0,14 5 0 0 0,-6-3 0 0 0,0-1 0 0 0,0-1 0 0 0,1 0 0 0 0,0-1 0 0 0,0-1 0 0 0,0-1 0 0 0,27 1 0 0 0,-27-3 0 0 0,0-1 0 0 0,-1-1 0 0 0,1-1 0 0 0,-1 0 0 0 0,0-1 0 0 0,1-1 0 0 0,25-12 0 0 0,-35 13 0 0 0,2-2 0 0 0,-4-3 0 0 0,-13-3 0 0 0,7 11 0 0 0,0 1 0 0 0,1-1 0 0 0,-1 0 0 0 0,0 1 0 0 0,1-1 0 0 0,-1 1 0 0 0,0-1 0 0 0,0 1 0 0 0,0-1 0 0 0,1 1 0 0 0,-1 0 0 0 0,0-1 0 0 0,0 1 0 0 0,0 0 0 0 0,0-1 0 0 0,0 1 0 0 0,0 0 0 0 0,0 0 0 0 0,0 0 0 0 0,1 0 0 0 0,-1 0 0 0 0,0 0 0 0 0,0 0 0 0 0,0 0 0 0 0,0 1 0 0 0,0-1 0 0 0,0 0 0 0 0,0 0 0 0 0,-1 1 0 0 0,1 0 0 0 0,-61-1 0 0 0,41-1-872 0 0,0-2-3443 0 0,-4-8-10260 0 0,14 5 7263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3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83 740 0 0,'-14'0'-83'0'0,"-6"0"3860"0"0,-8 5 13205 0 0,45 3-15597 0 0,-12-7-1103 0 0,1 0-1 0 0,-1 0 1 0 0,1-1 0 0 0,0 0 0 0 0,-1 0 0 0 0,1 0-1 0 0,-1-1 1 0 0,1 0 0 0 0,0 0 0 0 0,8-3 0 0 0,6 0 434 0 0,194-43 2907 0 0,-58 11-2279 0 0,-156 36-1300 0 0,2-1-285 0 0,1 0 1 0 0,-1 0-1 0 0,0 1 0 0 0,1-1 1 0 0,-1 1-1 0 0,1 0 1 0 0,-1 0-1 0 0,1 0 1 0 0,-1 0-1 0 0,0 0 0 0 0,1 0 1 0 0,-1 1-1 0 0,1-1 1 0 0,-1 1-1 0 0,0-1 0 0 0,3 2 1 0 0,-3-1-817 0 0,-3 4-4333 0 0,0 0 4631 0 0,-1 3 47 0 0,-2 3-9241 0 0,1-2 4518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77 448 0 0,'32'-4'2710'0'0,"-27"3"-1976"0"0,-1 1-1 0 0,1-1 1 0 0,-1-1-1 0 0,0 1 1 0 0,0 0-1 0 0,1-1 1 0 0,-1 0 0 0 0,0 0-1 0 0,0 0 1 0 0,-1-1-1 0 0,1 1 1 0 0,0-1 0 0 0,-1 0-1 0 0,0 0 1 0 0,6-6-1 0 0,-8 7-37 0 0,-1-1-38 0 0,0 0 1 0 0,-1 0-1 0 0,1 0 1 0 0,0 0-1 0 0,-1 0 1 0 0,0-1-1 0 0,0 1 1 0 0,0 0 0 0 0,-2-3-1 0 0,-21 6 618 0 0,23 1-843 0 0,-3 0 14 0 0,-3 1-81 0 0,0 2 1 0 0,0-1 0 0 0,1 1 0 0 0,0 0 0 0 0,-1 0-1 0 0,1 1 1 0 0,1 0 0 0 0,-1 0 0 0 0,1 0 0 0 0,0 1 0 0 0,-8 10-1 0 0,9-12-116 0 0,1 1-1 0 0,-1 0 0 0 0,1 0 0 0 0,0 0 0 0 0,1 1 0 0 0,-1-1 0 0 0,1 1 1 0 0,0-1-1 0 0,0 1 0 0 0,1 0 0 0 0,-1 0 0 0 0,1 0 0 0 0,1 0 0 0 0,-1 0 1 0 0,1 9-1 0 0,1-13-248 0 0,-1 0 0 0 0,1-1 0 0 0,-1 1 0 0 0,1-1 1 0 0,0 1-1 0 0,0-1 0 0 0,0 1 0 0 0,0-1 0 0 0,0 0 1 0 0,0 1-1 0 0,0-1 0 0 0,0 0 0 0 0,0 0 0 0 0,1 0 1 0 0,-1 0-1 0 0,0 0 0 0 0,1 0 0 0 0,-1 0 0 0 0,1 0 1 0 0,-1-1-1 0 0,1 1 0 0 0,0 0 0 0 0,-1-1 0 0 0,1 1 1 0 0,0-1-1 0 0,-1 0 0 0 0,1 0 0 0 0,0 1 0 0 0,-1-1 1 0 0,1 0-1 0 0,0-1 0 0 0,-1 1 0 0 0,1 0 0 0 0,0 0 1 0 0,2-1-1 0 0,1 0 3 0 0,19-1-21 0 0,-1-2 0 0 0,0 0 1 0 0,-1-2-1 0 0,1 0 0 0 0,-1-2 0 0 0,0 0 0 0 0,-1-1 0 0 0,33-20 1 0 0,-51 27-19 0 0,0 1 0 0 0,0-1 0 0 0,0 0 1 0 0,-1 0-1 0 0,1 0 0 0 0,-1 0 0 0 0,1-1 1 0 0,-1 1-1 0 0,0 0 0 0 0,0-1 0 0 0,0 0 0 0 0,0 0 1 0 0,1-2 218 0 0,-11-11 214 0 0,-2 17-377 0 0,-3 9-21 0 0,11-6 0 0 0,0 0 0 0 0,0 0 0 0 0,1 1 0 0 0,0-1 0 0 0,0 1 0 0 0,0-1 0 0 0,0 0 0 0 0,1 1 0 0 0,0 0 0 0 0,-1-1 0 0 0,2 1 0 0 0,-1-1 0 0 0,0 1 0 0 0,1-1 0 0 0,2 7 0 0 0,0-2 0 0 0,0 0 0 0 0,1-1 0 0 0,0 1 0 0 0,0-1 0 0 0,1 0 0 0 0,9 13 0 0 0,-7-15 0 0 0,-5-6-58 0 0,-1 1 0 0 0,0-1-1 0 0,1 1 1 0 0,-1-1 0 0 0,1 0 0 0 0,-1 0-1 0 0,1 1 1 0 0,-1-1 0 0 0,1 0 0 0 0,-1 0 0 0 0,1 0-1 0 0,-1-1 1 0 0,0 1 0 0 0,1 0 0 0 0,-1 0-1 0 0,1-1 1 0 0,-1 1 0 0 0,0-1 0 0 0,1 1 0 0 0,-1-1-1 0 0,0 0 1 0 0,1 1 0 0 0,-1-1 0 0 0,0 0-1 0 0,0 0 1 0 0,0 0 0 0 0,0 0 0 0 0,0 0-1 0 0,0 0 1 0 0,0 0 0 0 0,1-2 0 0 0,19-39-4397 0 0,-18 34 3593 0 0,18-56-3655 0 0,-19 60 4352 0 0,-2 0 0 0 0,1 0-1 0 0,0 0 1 0 0,-1 0 0 0 0,1 0 0 0 0,-1 0 0 0 0,0-1 0 0 0,-1 1 0 0 0,1 0-1 0 0,-1 0 1 0 0,0 0 0 0 0,0 0 0 0 0,-2-6 0 0 0,2 9 315 0 0,1 0 1 0 0,0 0-1 0 0,-1 0 1 0 0,0 0-1 0 0,1 0 1 0 0,-1 0-1 0 0,0 0 0 0 0,1 0 1 0 0,-1 0-1 0 0,0 0 1 0 0,0 0-1 0 0,0 1 1 0 0,0-1-1 0 0,0 0 1 0 0,0 1-1 0 0,0-1 1 0 0,0 1-1 0 0,0-1 1 0 0,-1 0-1 0 0,2 2-21 0 0,-1-1 0 0 0,1 0 0 0 0,-1 1 0 0 0,1-1 0 0 0,-1 0 0 0 0,1 1 0 0 0,0-1 0 0 0,-1 1 0 0 0,1-1 0 0 0,0 0 0 0 0,-1 1 0 0 0,1-1 0 0 0,0 1 0 0 0,-1-1-1 0 0,1 1 1 0 0,0-1 0 0 0,0 1 0 0 0,0 0 0 0 0,0-1 0 0 0,-1 1 0 0 0,1-1 0 0 0,0 1 0 0 0,0-1 0 0 0,0 1 0 0 0,0 0 0 0 0,0 5 292 0 0,0-1-1 0 0,0 0 0 0 0,0 0 1 0 0,1 0-1 0 0,0 0 1 0 0,0 0-1 0 0,1 6 0 0 0,36 61 3387 0 0,-20-45-3648 0 0,0 0 0 0 0,27 26 0 0 0,-44-51-159 0 0,-1-1 0 0 0,0 0 0 0 0,1-1 0 0 0,-1 1 0 0 0,1 0 0 0 0,-1-1 0 0 0,1 1 0 0 0,-1-1 0 0 0,1 1 0 0 0,-1 0 0 0 0,1-1 0 0 0,-1 1 0 0 0,1-1 0 0 0,0 0 0 0 0,-1 1 0 0 0,1-1 0 0 0,0 1 0 0 0,0-1 0 0 0,-1 0 0 0 0,1 0 0 0 0,0 1 0 0 0,0-1 0 0 0,0 0 0 0 0,-1 0 0 0 0,1 0 0 0 0,1 0 0 0 0,-1 1 0 0 0,0-1 0 0 0,0 0 0 0 0,0 0 0 0 0,0 0 0 0 0,0 1 0 0 0,0-1 0 0 0,0 0 0 0 0,0 0 0 0 0,0 0 0 0 0,0 0 0 0 0,0-1 0 0 0,0 1 0 0 0,0 0 0 0 0,0 0 0 0 0,0 0 0 0 0,0-1 0 0 0,0 1 0 0 0,-1-1 0 0 0,1 1 0 0 0,0-1 0 0 0,0 1 0 0 0,0-1 0 0 0,0 1 0 0 0,-1-1 0 0 0,1 0 0 0 0,0 1 0 0 0,0-1 0 0 0,-1 0 0 0 0,1 0 0 0 0,-1 1 0 0 0,1-1 0 0 0,-1 0 0 0 0,1 0 0 0 0,-1 0 0 0 0,1 0 0 0 0,-1 0 0 0 0,0 0 0 0 0,1 0 0 0 0,-1-1 0 0 0,1-1 0 0 0,32-80 0 0 0,-26 62 0 0 0,1 0 0 0 0,1 0 0 0 0,1 1 0 0 0,13-21 0 0 0,-23 41 0 0 0,0-1 0 0 0,1 1 0 0 0,-1 0 0 0 0,0 0 0 0 0,1 0 0 0 0,-1 0 0 0 0,0 0 0 0 0,1 0 0 0 0,-1 0 0 0 0,0 0 0 0 0,1 0 0 0 0,-1 0 0 0 0,0 0 0 0 0,1 0 0 0 0,-1 0 0 0 0,0 0 0 0 0,1 0 0 0 0,-1 0 0 0 0,0 1 0 0 0,0-1 0 0 0,1 0 0 0 0,-1 0 0 0 0,0 0 0 0 0,1 0 0 0 0,-1 1 0 0 0,0-1 0 0 0,0 0 0 0 0,1 0 0 0 0,-1 0 0 0 0,0 1 0 0 0,0-1 0 0 0,0 0 0 0 0,1 0 0 0 0,-1 1 0 0 0,0-1 0 0 0,0 0 0 0 0,0 1 0 0 0,0-1 0 0 0,0 0 0 0 0,0 1 0 0 0,0-1 0 0 0,1 0 0 0 0,-1 1 0 0 0,0-1 0 0 0,0 0 0 0 0,0 1 0 0 0,0-1 0 0 0,0 0 0 0 0,0 1 0 0 0,-1-1 0 0 0,1 1 0 0 0,6 23 0 0 0,-1 24 0 0 0,25 24 0 0 0,-25-62 0 0 0,1-1 0 0 0,-2 0 0 0 0,-4-1-155 0 0,0-6-773 0 0,17-24-5426 0 0,13-9-6165 0 0,-15 12 5317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44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404 59 1428 0 0,'0'-2'633'0'0,"0"-1"0"0"0,0 1 0 0 0,0 0 0 0 0,-1 0-1 0 0,1 0 1 0 0,-1-1 0 0 0,1 1 0 0 0,-1 0 0 0 0,0 0 0 0 0,1 0 0 0 0,-1 0 0 0 0,0 0-1 0 0,-1 0 1 0 0,1 0 0 0 0,0 0 0 0 0,0 1 0 0 0,-1-1 0 0 0,1 0 0 0 0,-1 1-1 0 0,0-1 1 0 0,-2-1 0 0 0,1 1-140 0 0,-1 0-1 0 0,0 0 1 0 0,0 1-1 0 0,0-1 0 0 0,0 1 1 0 0,0 0-1 0 0,0 0 1 0 0,0 0-1 0 0,0 1 1 0 0,-8-1-1 0 0,1 2 72 0 0,0-1 0 0 0,0 2-1 0 0,0-1 1 0 0,0 1 0 0 0,0 1-1 0 0,1 0 1 0 0,-20 9 0 0 0,14-4-3 0 0,2 2 0 0 0,-1 0 1 0 0,1 0-1 0 0,1 1 0 0 0,0 1 1 0 0,0 0-1 0 0,1 1 0 0 0,1 0 1 0 0,0 1-1 0 0,1 0 0 0 0,-13 25 1 0 0,14-23-455 0 0,2 0 1 0 0,0 1 0 0 0,0 0-1 0 0,2 1 1 0 0,0 0-1 0 0,-4 29 1 0 0,3 14-108 0 0,2 0 0 0 0,3 1 0 0 0,3 0 0 0 0,13 86 0 0 0,-8-110 0 0 0,1 1 0 0 0,2-2 0 0 0,1 1 0 0 0,2-2 0 0 0,2 0 0 0 0,1 0 0 0 0,2-1 0 0 0,24 35 0 0 0,-26-48 0 0 0,1-1 0 0 0,0 0 0 0 0,2-2 0 0 0,0 0 0 0 0,1-1 0 0 0,38 26 0 0 0,-54-44 0 0 0,9 14 0 0 0,0 0 0 0 0,-7-7 0 0 0,-4-4 0 0 0,-13-16 0 0 0,3 4 0 0 0,4 1-364 0 0,-2-3-5565 0 0,-1-2-6648 0 0,6 6 4765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1 996 0 0,'0'0'22611'0'0,"3"3"-21204"0"0,23 27 4785 0 0,-18-22-5997 0 0,0 1 0 0 0,-1-1 0 0 0,-1 1 1 0 0,1 0-1 0 0,-1 1 0 0 0,-1 0 0 0 0,5 10 0 0 0,12 40-195 0 0,-18-49 0 0 0,-2-1 0 0 0,3-2-264 0 0,-4-7-1147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51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1165 144 0 0,'-10'-7'9308'0'0,"41"-14"-8428"0"0,1 2 1 0 0,1 1-1 0 0,68-25 0 0 0,-22 9-318 0 0,-1-2-163 0 0,164-79 278 0 0,193-101-157 0 0,337-185 26 0 0,-714 368-512 0 0,-6 4 10 0 0,-1-2 0 0 0,-1-2-1 0 0,64-57 1 0 0,-113 89-40 0 0,1-1 1 0 0,-1 1-1 0 0,1 0 0 0 0,-1-1 1 0 0,0 0-1 0 0,1 1 0 0 0,-1-1 0 0 0,0 0 1 0 0,0 0-1 0 0,0 1 0 0 0,0-1 1 0 0,0 0-1 0 0,0-4 0 0 0,-1 5-2 0 0,0 1-1 0 0,0-1 1 0 0,0 1 0 0 0,0-1-1 0 0,0 1 1 0 0,0-1 0 0 0,-1 1-1 0 0,1-1 1 0 0,0 1 0 0 0,0-1-1 0 0,-1 1 1 0 0,1 0 0 0 0,0-1-1 0 0,0 1 1 0 0,-1-1 0 0 0,1 1-1 0 0,-1 0 1 0 0,1-1 0 0 0,0 1-1 0 0,-1 0 1 0 0,1-1 0 0 0,-1 1-1 0 0,1 0 1 0 0,-1 0 0 0 0,1 0-1 0 0,-1-1 1 0 0,1 1 0 0 0,-1 0-1 0 0,1 0 1 0 0,-1 0 0 0 0,1 0-1 0 0,-2 0 1 0 0,-2-1 4 0 0,0 1 0 0 0,0 0 0 0 0,-1 1 0 0 0,1-1 0 0 0,0 1 0 0 0,0-1-1 0 0,0 1 1 0 0,0 1 0 0 0,0-1 0 0 0,0 0 0 0 0,-7 4 0 0 0,4-1-2 0 0,1 1-1 0 0,0-1 1 0 0,0 1 0 0 0,0 0-1 0 0,1 0 1 0 0,-1 1-1 0 0,1 0 1 0 0,0 0 0 0 0,1 0-1 0 0,0 0 1 0 0,-6 12-1 0 0,8-14-135 0 0,1 0-1 0 0,-1 0 1 0 0,1 0-1 0 0,0 0 0 0 0,1 1 1 0 0,-1-1-1 0 0,1 0 0 0 0,0 0 1 0 0,0 0-1 0 0,1 8 1 0 0,-1 1-2070 0 0,-8-7-106 0 0,2-5-2085 0 0,-8-1 1159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52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10 876 0 0,'2'0'148'0'0,"8"-3"1049"0"0,0 1 1 0 0,0 0 0 0 0,1 1 0 0 0,17 0 0 0 0,-26 0-1126 0 0,-1 1 0 0 0,0 0 0 0 0,1 1 0 0 0,-1-1 0 0 0,0 0 0 0 0,1 0 0 0 0,-1 0 0 0 0,0 1 0 0 0,0-1-1 0 0,1 1 1 0 0,-1-1 0 0 0,0 1 0 0 0,0 0 0 0 0,0-1 0 0 0,0 1 0 0 0,0 0 0 0 0,0 0 0 0 0,0-1 0 0 0,0 1 0 0 0,0 0 0 0 0,0 0 0 0 0,0 0 0 0 0,0 0 0 0 0,-1 1 0 0 0,1-1 0 0 0,0 0 0 0 0,-1 0 0 0 0,1 0 0 0 0,-1 0 0 0 0,1 1 0 0 0,-1-1 0 0 0,0 0 0 0 0,1 1 0 0 0,-1-1-1 0 0,0 0 1 0 0,0 0 0 0 0,0 1 0 0 0,0-1 0 0 0,0 0 0 0 0,0 1 0 0 0,0-1 0 0 0,-1 0 0 0 0,1 1 0 0 0,0-1 0 0 0,-1 0 0 0 0,1 0 0 0 0,-2 2 0 0 0,-13 43 829 0 0,-30 62 0 0 0,-6 17-11 0 0,12-10 305 0 0,-44 216 0 0 0,80-309-1051 0 0,1-1-1 0 0,0 1 1 0 0,2-1-1 0 0,1 1 1 0 0,0-1-1 0 0,2 1 1 0 0,8 34-1 0 0,-8-44-54 0 0,1-1 0 0 0,0 1-1 0 0,0-1 1 0 0,1 0 0 0 0,1 0-1 0 0,0-1 1 0 0,0 0 0 0 0,1 0-1 0 0,1 0 1 0 0,-1-1-1 0 0,2 0 1 0 0,-1 0 0 0 0,1-1-1 0 0,18 13 1 0 0,-22-17-131 0 0,0-1-1 0 0,0-1 1 0 0,0 1 0 0 0,0-1-1 0 0,0 0 1 0 0,1 0 0 0 0,-1 0-1 0 0,1-1 1 0 0,-1 0-1 0 0,1 0 1 0 0,-1 0 0 0 0,1-1-1 0 0,0 1 1 0 0,-1-2 0 0 0,1 1-1 0 0,7-2 1 0 0,-9 1-247 0 0,0 0 0 0 0,0 0 0 0 0,-1 0-1 0 0,1-1 1 0 0,0 0 0 0 0,-1 0 0 0 0,0 0 0 0 0,1 0 0 0 0,5-6 0 0 0,-5 5-556 0 0,-1-1 1 0 0,0 0 0 0 0,1 0 0 0 0,-1 0 0 0 0,-1 0-1 0 0,1-1 1 0 0,-1 1 0 0 0,4-9 0 0 0,-4-2-2994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53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76 0 0,'0'0'3516'0'0,"43"13"761"0"0,22-3-3258 0 0,0-3-1 0 0,1-3 0 0 0,-1-3 0 0 0,119-13 1 0 0,267-65-488 0 0,-232 35 62 0 0,-5 0-324 0 0,111-17 288 0 0,-282 51-232 0 0,19-1 2054 0 0,-59 9-1229 0 0,-7 3-1160 0 0,-11 9 47 0 0,11-8-36 0 0,-4 6 193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5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1 128 0 0,'-9'5'7723'0'0,"7"6"-4080"0"0,10 17-2639 0 0,-1-6-158 0 0,-2 32 399 0 0,-2 69 0 0 0,0-8-317 0 0,-7 21 448 0 0,2-121-1100 0 0,3 5 246 0 0,-7-4 92 0 0,5-12 406 0 0,-2-9-1200 0 0,1 0 0 0 0,1 0 0 0 0,-1 0 0 0 0,1 0 0 0 0,0-1 0 0 0,0 1 0 0 0,0-7 0 0 0,3-6-4040 0 0,5 0-3374 0 0,-3 11 3482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54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84 748 0 0,'0'0'7431'0'0,"-3"5"-6756"0"0,-3 6-230 0 0,1 0 1 0 0,1 0-1 0 0,0 1 0 0 0,0-1 0 0 0,1 1 1 0 0,0 0-1 0 0,1 0 0 0 0,0 15 0 0 0,1-22-331 0 0,0 0 1 0 0,1 0-1 0 0,0 0 0 0 0,0 0 0 0 0,1 0 0 0 0,-1 0 0 0 0,1 0 0 0 0,0-1 0 0 0,0 1 0 0 0,1 0 0 0 0,-1 0 0 0 0,1-1 0 0 0,0 1 0 0 0,0-1 0 0 0,1 1 0 0 0,-1-1 0 0 0,1 0 0 0 0,0 0 0 0 0,0 0 1 0 0,1 0-1 0 0,-1-1 0 0 0,1 1 0 0 0,-1-1 0 0 0,6 3 0 0 0,-5-5-72 0 0,-1 0 0 0 0,1-1 0 0 0,0 1 0 0 0,0-1 0 0 0,0 0 0 0 0,0 0 0 0 0,0-1 0 0 0,0 1 0 0 0,-1-1 0 0 0,1 0-1 0 0,0 0 1 0 0,0 0 0 0 0,0 0 0 0 0,-1-1 0 0 0,1 1 0 0 0,-1-1 0 0 0,1 0 0 0 0,-1 0 0 0 0,0 0 0 0 0,0-1 0 0 0,4-2 0 0 0,0-3 5 0 0,1 0-1 0 0,-2-1 0 0 0,1 0 1 0 0,-1 0-1 0 0,0 0 0 0 0,-1-1 1 0 0,0 0-1 0 0,-1 0 0 0 0,1 0 1 0 0,-2 0-1 0 0,4-14 0 0 0,-6 17-18 0 0,1 0-1 0 0,-1 0 1 0 0,0 0 0 0 0,-1 0-1 0 0,0 0 1 0 0,0-1-1 0 0,0 1 1 0 0,-1 0-1 0 0,0 0 1 0 0,0 0 0 0 0,-1 0-1 0 0,0 0 1 0 0,0 1-1 0 0,0-1 1 0 0,-1 1 0 0 0,0-1-1 0 0,-1 1 1 0 0,-7-11-1 0 0,9 14 20 0 0,-1 0-1 0 0,1 1 0 0 0,-1-1 0 0 0,0 1 1 0 0,0-1-1 0 0,0 1 0 0 0,-1 0 0 0 0,1 0 1 0 0,0 1-1 0 0,-1-1 0 0 0,1 1 0 0 0,-1-1 1 0 0,0 1-1 0 0,1 0 0 0 0,-1 1 0 0 0,0-1 1 0 0,0 1-1 0 0,1-1 0 0 0,-7 1 0 0 0,8 0-172 0 0,0 1-1 0 0,0-1 0 0 0,0 0 0 0 0,0 1 1 0 0,0 0-1 0 0,0-1 0 0 0,0 1 0 0 0,0 0 1 0 0,0 0-1 0 0,1 0 0 0 0,-1 0 0 0 0,0 0 0 0 0,0 1 1 0 0,-2 2-1 0 0,3-3-474 0 0,-1 1-1 0 0,1 0 1 0 0,0 0 0 0 0,-1 0-1 0 0,1 0 1 0 0,0 0 0 0 0,0 0-1 0 0,1 1 1 0 0,-1-1 0 0 0,0 0-1 0 0,1 0 1 0 0,0 1 0 0 0,-1-1-1 0 0,1 0 1 0 0,0 4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4:54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1 126 688 0 0,'38'-21'7003'0'0,"-25"13"-6091"0"0,1 0 0 0 0,0 1 0 0 0,1 1 1 0 0,15-5-1 0 0,40-19-1828 0 0,-40 8-4661 0 0,-13 10 2338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1 383 484 0 0,'0'0'836'0'0,"3"-34"4449"0"0,-2 32-3681 0 0,10-12 1432 0 0,2-1 4790 0 0,23 3-7658 0 0,0-2 0 0 0,-1-1 0 0 0,-1-2 0 0 0,0-2 0 0 0,-2-1 0 0 0,0-1 0 0 0,-1-2 0 0 0,50-48 0 0 0,-80 71-170 0 0,8-9-11 0 0,-1 0 0 0 0,0 0 0 0 0,12-19-1 0 0,-19 27 12 0 0,0 0-1 0 0,-1 0 1 0 0,1 0-1 0 0,0 0 1 0 0,-1 0-1 0 0,1 0 1 0 0,0 0-1 0 0,-1 0 1 0 0,1 0-1 0 0,-1 0 1 0 0,0-1-1 0 0,1 1 1 0 0,-1 0-1 0 0,0 0 1 0 0,0-1-1 0 0,0 1 1 0 0,0 0-1 0 0,0 0 1 0 0,0-1-1 0 0,0 1 1 0 0,0 0-1 0 0,0 0 1 0 0,-1-1-1 0 0,1 1 1 0 0,0 0-1 0 0,-1 0 1 0 0,1 0-1 0 0,-1 0 1 0 0,0 0-1 0 0,1-1 1 0 0,-1 1-1 0 0,0 0 1 0 0,1 0-1 0 0,-1 0 1 0 0,0 1-1 0 0,0-1 1 0 0,0 0-1 0 0,0 0 1 0 0,0 0-1 0 0,0 1 1 0 0,0-1-1 0 0,0 0 1 0 0,0 1-1 0 0,-1-1 1 0 0,1 1-1 0 0,0-1 1 0 0,0 1-1 0 0,-2-1 1 0 0,0 1-3 0 0,0-1 0 0 0,0 1 1 0 0,0 0-1 0 0,0-1 0 0 0,0 1 0 0 0,0 1 1 0 0,0-1-1 0 0,0 0 0 0 0,0 1 1 0 0,0-1-1 0 0,0 1 0 0 0,0 0 0 0 0,1 0 1 0 0,-1 0-1 0 0,0 0 0 0 0,1 1 0 0 0,-1-1 1 0 0,0 1-1 0 0,1-1 0 0 0,0 1 0 0 0,-1 0 1 0 0,1 0-1 0 0,0 0 0 0 0,0 0 1 0 0,0 1-1 0 0,0-1 0 0 0,1 0 0 0 0,-4 6 1 0 0,-1 2 55 0 0,0 1 1 0 0,1 0-1 0 0,0 1 0 0 0,1-1 1 0 0,-5 18-1 0 0,7-19 55 0 0,1-1-1 0 0,0 1 0 0 0,0 0 1 0 0,1-1-1 0 0,0 1 0 0 0,1 0 1 0 0,0 0-1 0 0,0-1 0 0 0,1 1 1 0 0,1-1-1 0 0,-1 0 0 0 0,2 1 1 0 0,-1-1-1 0 0,1 0 0 0 0,0-1 1 0 0,1 1-1 0 0,9 12 0 0 0,-12-18-19 0 0,1 1-1 0 0,-1-1 0 0 0,1 1 0 0 0,0-1 0 0 0,0 0 1 0 0,0-1-1 0 0,1 1 0 0 0,-1 0 0 0 0,1-1 1 0 0,-1 0-1 0 0,9 4 0 0 0,-10-6-47 0 0,0 1 0 0 0,0-1 0 0 0,1 0 0 0 0,-1 0 0 0 0,0 0 0 0 0,1-1 0 0 0,-1 1 0 0 0,0 0 0 0 0,0-1 0 0 0,1 1-1 0 0,-1-1 1 0 0,0 0 0 0 0,0 0 0 0 0,0 0 0 0 0,0 0 0 0 0,0 0 0 0 0,0 0 0 0 0,0-1 0 0 0,0 1 0 0 0,-1-1 0 0 0,1 1 0 0 0,0-1 0 0 0,1-2 0 0 0,8-7 62 0 0,0-1 0 0 0,0 0 1 0 0,11-20-1 0 0,-18 26-84 0 0,0 0 0 0 0,-1 0 0 0 0,0 0-1 0 0,0 0 1 0 0,-1-1 0 0 0,1 0 0 0 0,-1 1 0 0 0,-1-1 0 0 0,1 0 0 0 0,0-9 0 0 0,-2 14-27 0 0,1-1-1 0 0,-1 1 1 0 0,1 0 0 0 0,0-1-1 0 0,0 1 1 0 0,0 0 0 0 0,0 0-1 0 0,1 0 1 0 0,-1 0 0 0 0,0 0-1 0 0,1 0 1 0 0,0 0 0 0 0,-1 1-1 0 0,1-1 1 0 0,0 0 0 0 0,2-1-1 0 0,-3 3-30 0 0,22 15-42 0 0,-14-6 71 0 0,0-1 0 0 0,-1 1 1 0 0,-1 0-1 0 0,1 0 0 0 0,7 14 0 0 0,5 6 2 0 0,20 27-19 0 0,-40-55 39 0 0,4 4 11 0 0,-2-3-11 0 0,-4-5 40 0 0,-10-16-76 0 0,9 15-11 0 0,3 3-21 0 0,0 1 1 0 0,1 0-1 0 0,-1 0 1 0 0,0 0-1 0 0,0 0 0 0 0,0 0 1 0 0,0 0-1 0 0,0 0 1 0 0,0-1-1 0 0,0 1 1 0 0,0 0-1 0 0,0 0 1 0 0,0 0-1 0 0,0 0 1 0 0,0 0-1 0 0,0 0 1 0 0,0-1-1 0 0,0 1 1 0 0,0 0-1 0 0,0 0 1 0 0,0 0-1 0 0,0 0 1 0 0,0 0-1 0 0,0 0 1 0 0,0-1-1 0 0,0 1 1 0 0,0 0-1 0 0,0 0 1 0 0,0 0-1 0 0,0 0 1 0 0,0 0-1 0 0,0 0 1 0 0,-1 0-1 0 0,1-1 0 0 0,0 1 1 0 0,0 0-1 0 0,0 0 1 0 0,0 0-1 0 0,0 0 1 0 0,0 0-1 0 0,0 0 1 0 0,0 0-1 0 0,-1 0 1 0 0,1 0-1 0 0,0 0 1 0 0,0 0-1 0 0,0 0 1 0 0,0 0-1 0 0,0 0 1 0 0,0 0-1 0 0,-1 0 1 0 0,1 0-1 0 0,0 0 1 0 0,0 0-1 0 0,0 0 1 0 0,0 0-1 0 0,0 0 1 0 0,0 0-1 0 0,-1 0 1 0 0,1 0-1 0 0,0 0 0 0 0,0 0 1 0 0,0 0-1 0 0,0 0 1 0 0,0 0-1 0 0,-1 0 1 0 0,11-11-7771 0 0,-4 5 3128 0 0,0-2 136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06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54 159 760 0 0,'0'0'5991'0'0,"11"-17"530"0"0,-12 8-5717 0 0,1 8-328 0 0,-1 0 1 0 0,1 0 0 0 0,-1 0-1 0 0,1 0 1 0 0,-1 0-1 0 0,1 0 1 0 0,-1 0 0 0 0,0 0-1 0 0,1 0 1 0 0,-1 1-1 0 0,0-1 1 0 0,0 0 0 0 0,0 0-1 0 0,1 1 1 0 0,-1-1 0 0 0,-2 0-1 0 0,-8-1-1030 0 0,8 2 1851 0 0,-12 34-1197 0 0,8-23-69 0 0,6-9-23 0 0,-1 0 0 0 0,1 0 0 0 0,0 0 0 0 0,0 0-1 0 0,0 1 1 0 0,0-1 0 0 0,0 0 0 0 0,0 1 0 0 0,1-1-1 0 0,-1 1 1 0 0,0 4 0 0 0,1-5 10 0 0,0-2-16 0 0,0 1 0 0 0,0-1 0 0 0,-1 1-1 0 0,1-1 1 0 0,0 1 0 0 0,0-1 0 0 0,-1 1 0 0 0,1-1-1 0 0,0 1 1 0 0,0 0 0 0 0,0-1 0 0 0,0 1 0 0 0,0-1 0 0 0,0 1-1 0 0,0-1 1 0 0,0 1 0 0 0,0-1 0 0 0,0 1 0 0 0,0-1-1 0 0,0 1 1 0 0,0 0 0 0 0,1-1 0 0 0,-1 1 0 0 0,0-1 0 0 0,0 1-1 0 0,0-1 1 0 0,1 1 0 0 0,-1-1 0 0 0,0 0 0 0 0,1 1-1 0 0,0 0 1 0 0,10 19 75 0 0,-8-18-72 0 0,0 0 0 0 0,1-1 0 0 0,-1 1 1 0 0,0-1-1 0 0,0 0 0 0 0,1 0 0 0 0,-1 0 0 0 0,0 0 1 0 0,1-1-1 0 0,-1 1 0 0 0,1-1 0 0 0,6 0 0 0 0,40-5 22 0 0,-38 2-33 0 0,0 0 0 0 0,0-1-1 0 0,-1-1 1 0 0,1 0 0 0 0,-1 0-1 0 0,0-1 1 0 0,0 0-1 0 0,-1-1 1 0 0,0 0 0 0 0,10-10-1 0 0,-17 15 1 0 0,0-1-1 0 0,1 0 0 0 0,-1 0 1 0 0,-1 0-1 0 0,1-1 0 0 0,0 1 1 0 0,-1-1-1 0 0,0 1 0 0 0,1-1 1 0 0,-1 0-1 0 0,-1 0 0 0 0,1 0 1 0 0,-1 0-1 0 0,1 0 0 0 0,-1 0 1 0 0,0-1-1 0 0,-1 1 0 0 0,1 0 1 0 0,-1 0-1 0 0,0-1 0 0 0,0 1 1 0 0,0 0-1 0 0,-1-1 0 0 0,1 1 1 0 0,-1 0-1 0 0,0 0 0 0 0,0-1 1 0 0,0 1-1 0 0,-1 0 0 0 0,0 0 1 0 0,-3-6-1 0 0,2 6 16 0 0,0 1 0 0 0,0-1 0 0 0,-1 1 0 0 0,1 0 0 0 0,-1 0 0 0 0,0 0 0 0 0,1 1 0 0 0,-1-1 0 0 0,0 1 0 0 0,-1 0 0 0 0,1 0 0 0 0,0 1-1 0 0,-1-1 1 0 0,1 1 0 0 0,-1 0 0 0 0,1 0 0 0 0,-1 0 0 0 0,1 1 0 0 0,-1-1 0 0 0,0 1 0 0 0,1 0 0 0 0,-10 2 0 0 0,2-1 7 0 0,0 0 0 0 0,0 1 0 0 0,1 1 0 0 0,-1 0 1 0 0,0 0-1 0 0,1 1 0 0 0,-18 10 0 0 0,-2 9 99 0 0,18-6-3088 0 0,12 0-8054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09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71 420 0 0,'0'0'3837'0'0,"11"-16"1539"0"0,-11 11-4716 0 0,0-25 1120 0 0,0 29-1714 0 0,0 1 1 0 0,0-1-1 0 0,0 0 0 0 0,0 0 1 0 0,0 1-1 0 0,0-1 1 0 0,0 0-1 0 0,0 0 0 0 0,-1 0 1 0 0,1 1-1 0 0,0-1 1 0 0,0 0-1 0 0,-1 1 0 0 0,1-1 1 0 0,-1 0-1 0 0,1 1 1 0 0,0-1-1 0 0,-1 0 1 0 0,1 1-1 0 0,-1-1 0 0 0,1 1 1 0 0,-1-1-1 0 0,0 1 1 0 0,1-1-1 0 0,-1 1 0 0 0,1-1 1 0 0,-1 1-1 0 0,-1-1 160 0 0,-12 1 396 0 0,1 8-197 0 0,1 0 0 0 0,0 1 0 0 0,1 0 0 0 0,0 1 0 0 0,0 0 0 0 0,1 1 0 0 0,0 0-1 0 0,-15 24 1 0 0,24-34-364 0 0,0 0-1 0 0,1 1 1 0 0,-1 0 0 0 0,0-1-1 0 0,1 1 1 0 0,-1-1-1 0 0,1 1 1 0 0,-1 0-1 0 0,1-1 1 0 0,0 1 0 0 0,-1 0-1 0 0,1 0 1 0 0,0-1-1 0 0,1 4 1 0 0,-1-4-35 0 0,0-1-1 0 0,0 1 1 0 0,1 0 0 0 0,-1 0 0 0 0,0-1 0 0 0,1 1 0 0 0,-1 0-1 0 0,1-1 1 0 0,-1 1 0 0 0,1 0 0 0 0,-1-1 0 0 0,1 1-1 0 0,0-1 1 0 0,-1 1 0 0 0,1-1 0 0 0,0 1 0 0 0,-1-1 0 0 0,1 0-1 0 0,0 1 1 0 0,-1-1 0 0 0,3 1 0 0 0,0 0-5 0 0,1-1 0 0 0,0 1 0 0 0,0-1 0 0 0,0 0 0 0 0,0 0 1 0 0,0 0-1 0 0,0 0 0 0 0,-1-1 0 0 0,1 1 0 0 0,6-3 0 0 0,2-1-57 0 0,0 0 0 0 0,-1-1 0 0 0,1 0 0 0 0,-1-1 0 0 0,0 0 0 0 0,-1-1 0 0 0,1 0 0 0 0,-1-1 0 0 0,-1 0 0 0 0,1 0 0 0 0,-1-1 0 0 0,8-11-1 0 0,2-13 1264 0 0,-20 32-146 0 0,-8 17-944 0 0,8-11-89 0 0,0 0 1 0 0,1-1-1 0 0,-1 1 1 0 0,1 0 0 0 0,0 0-1 0 0,0-1 1 0 0,1 1-1 0 0,-1 0 1 0 0,1 0 0 0 0,0-1-1 0 0,0 1 1 0 0,1-1-1 0 0,-1 1 1 0 0,1-1-1 0 0,0 1 1 0 0,0-1 0 0 0,1 0-1 0 0,-1 0 1 0 0,1 0-1 0 0,0 0 1 0 0,0 0 0 0 0,4 3-1 0 0,-4-4-383 0 0,3 1 260 0 0,-1 0 0 0 0,1 0 0 0 0,0-1 1 0 0,0 0-1 0 0,0 0 0 0 0,7 3 1 0 0,4-5-4432 0 0,1-6-5718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17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56 44 0 0,'-11'14'19840'0'0,"-7"113"-10918"0"0,18-125-8337 0 0,0-1-555 0 0,0-1 0 0 0,0 1 1 0 0,0-1-1 0 0,0 0 0 0 0,0 1 0 0 0,0-1 0 0 0,0 0 0 0 0,0 1 0 0 0,0-1 0 0 0,0 1 0 0 0,0-1 0 0 0,1 0 0 0 0,-1 1 0 0 0,0-1 0 0 0,0 0 0 0 0,0 1 0 0 0,0-1 0 0 0,1 0 0 0 0,-1 1 0 0 0,0-1 0 0 0,0 0 0 0 0,1 0 1 0 0,-1 1-1 0 0,0-1 0 0 0,1 0 0 0 0,-1 0 0 0 0,0 0 0 0 0,1 1 0 0 0,-1-1 0 0 0,0 0 0 0 0,1 0 0 0 0,-1 0 0 0 0,0 0 0 0 0,1 0 0 0 0,-1 0 0 0 0,1 1 0 0 0,-1-1 0 0 0,0 0 0 0 0,1 0 0 0 0,-1 0 0 0 0,1-1 0 0 0,15-15 153 0 0,0-2 0 0 0,23-34-1 0 0,-26 34-119 0 0,0 0-1 0 0,1 1 1 0 0,1 0 0 0 0,23-19-1 0 0,-37 35-41 0 0,0-1 0 0 0,0 1-1 0 0,0 0 1 0 0,1 0 0 0 0,-1 0-1 0 0,0-1 1 0 0,1 1 0 0 0,-1 0 0 0 0,0 1-1 0 0,1-1 1 0 0,0 0 0 0 0,-1 0-1 0 0,1 1 1 0 0,-1-1 0 0 0,1 1-1 0 0,0-1 1 0 0,-1 1 0 0 0,1 0 0 0 0,0-1-1 0 0,0 1 1 0 0,-1 0 0 0 0,1 0-1 0 0,0 1 1 0 0,1-1 0 0 0,-1 3 34 0 0,1 0 1 0 0,-2 0 0 0 0,1 0-1 0 0,0 0 1 0 0,-1 0 0 0 0,1 0-1 0 0,-1 1 1 0 0,0-1 0 0 0,0 0-1 0 0,0 1 1 0 0,0 5 0 0 0,4 6-48 0 0,1 0 1 0 0,1 0-1 0 0,0 0 0 0 0,2-1 1 0 0,-1 0-1 0 0,1-1 1 0 0,12 14-1 0 0,3-7-8 0 0,-17-14 0 0 0,8-5 0 0 0,-12-3 0 0 0,1 1 0 0 0,-1-1 0 0 0,0 0 0 0 0,0 0 0 0 0,0 0 0 0 0,0 0 0 0 0,0 0 0 0 0,0-1 0 0 0,-1 1 0 0 0,1-1 0 0 0,3-5 0 0 0,27-42 0 0 0,-9 12 0 0 0,-16 31 0 0 0,-7 6 0 0 0,1 0 0 0 0,0 0 0 0 0,-1-1 0 0 0,1 1 0 0 0,-1-1 0 0 0,0 1 0 0 0,1-1 0 0 0,-1 0 0 0 0,0 0 0 0 0,0 1 0 0 0,0-1 0 0 0,0 0 0 0 0,0 0 0 0 0,-1 0 0 0 0,1 0 0 0 0,0 0 0 0 0,-1 0 0 0 0,1-3 0 0 0,-1 5 0 0 0,0-1 0 0 0,0 1 0 0 0,0 0 0 0 0,0 0 0 0 0,0 0 0 0 0,0 0 0 0 0,0 0 0 0 0,0 0 0 0 0,0 0 0 0 0,0-1 0 0 0,0 1 0 0 0,0 0 0 0 0,0 0 0 0 0,0 0 0 0 0,0 0 0 0 0,1 0 0 0 0,-1 0 0 0 0,0 0 0 0 0,0 0 0 0 0,0-1 0 0 0,0 1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1 0 0 0,0-1 0 0 0,1 0 0 0 0,-1 0 0 0 0,0 0 0 0 0,0 0 0 0 0,0 0 0 0 0,0 0 0 0 0,0 0 0 0 0,0 0 0 0 0,0 1 0 0 0,0-1 0 0 0,0 0 0 0 0,0 0 0 0 0,0 0 0 0 0,9 14 0 0 0,2 15 0 0 0,-9-22 0 0 0,1 1 0 0 0,0-1 0 0 0,0 0 0 0 0,1 0 0 0 0,-1 0 0 0 0,2 0 0 0 0,-1-1 0 0 0,1 0 0 0 0,0 0 0 0 0,0 0 0 0 0,0 0 0 0 0,1-1 0 0 0,0 0 0 0 0,8 5 0 0 0,-5-3 0 0 0,6-1 0 0 0,-14-5-136 0 0,1-1 1 0 0,-1 0-1 0 0,0 0 1 0 0,1 1-1 0 0,-1-1 0 0 0,1 0 1 0 0,-1 0-1 0 0,1-1 1 0 0,-1 1-1 0 0,1 0 0 0 0,-1 0 1 0 0,1-1-1 0 0,-1 1 1 0 0,0-1-1 0 0,1 1 1 0 0,-1-1-1 0 0,0 1 0 0 0,1-1 1 0 0,-1 0-1 0 0,0 0 1 0 0,0 0-1 0 0,0 1 0 0 0,0-1 1 0 0,1 0-1 0 0,-1-1 1 0 0,-1 1-1 0 0,1 0 0 0 0,0 0 1 0 0,0 0-1 0 0,0-1 1 0 0,-1 1-1 0 0,1 0 0 0 0,0 0 1 0 0,-1-1-1 0 0,1 1 1 0 0,-1-1-1 0 0,0 1 0 0 0,1-1 1 0 0,-1 1-1 0 0,0 0 1 0 0,0-1-1 0 0,0-1 0 0 0,1-1-364 0 0,2-29-4987 0 0,-6 12-4221 0 0,-3 8 3387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1704 0 0,'0'0'1934'0'0,"-19"12"14915"0"0,22-8-16291 0 0,0 0 0 0 0,0 0 1 0 0,1-1-1 0 0,-1 1 1 0 0,1-1-1 0 0,0 1 0 0 0,0-1 1 0 0,0-1-1 0 0,1 1 1 0 0,-1 0-1 0 0,1-1 1 0 0,4 2-1 0 0,1-1 66 0 0,0 0-1 0 0,0 0 1 0 0,0-1-1 0 0,0-1 1 0 0,17 1 0 0 0,10-2-159 0 0,0-3 1 0 0,55-10-1 0 0,-52 7-582 0 0,-26 2 117 0 0,-11 2 0 0 0,1 1 0 0 0,-1 0 0 0 0,1 0 0 0 0,-1 0 0 0 0,1 0 0 0 0,0 1 0 0 0,-1 0 0 0 0,1-1 0 0 0,0 1 0 0 0,4 1 0 0 0,-7-1 0 0 0,-1 0 0 0 0,0-1 0 0 0,1 1 0 0 0,-1 0 0 0 0,1 0 0 0 0,-1 0 0 0 0,1 0 0 0 0,-1 0 0 0 0,1 0 0 0 0,-1 0 0 0 0,1 1 0 0 0,-1-1 0 0 0,0 0 0 0 0,1 0 0 0 0,-1 0 0 0 0,1 0 0 0 0,-1 0 0 0 0,1 1 0 0 0,-1-1 0 0 0,0 0 0 0 0,1 0 0 0 0,-1 1 0 0 0,0-1 0 0 0,1 0 0 0 0,-1 1 0 0 0,1 0 0 0 0,-6 15-142 0 0,4-12-788 0 0,1-10-3882 0 0,0 1 3385 0 0,1-7-343 0 0,3 0-8325 0 0,2 0 2453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17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 0 0,'0'0'13689'0'0,"4"6"-12468"0"0,9 10-266 0 0,2-1 0 0 0,-1-1 0 0 0,2-1 0 0 0,0 0 0 0 0,32 20 0 0 0,23 19 1193 0 0,-43-27-1618 0 0,-1 0 0 0 0,-1 2 0 0 0,-2 2 0 0 0,0 0 1 0 0,-2 1-1 0 0,-2 1 0 0 0,0 1 0 0 0,-3 1 0 0 0,0 0 0 0 0,-2 1 0 0 0,-2 1 0 0 0,-1 1 0 0 0,10 48 0 0 0,-20-71-377 0 0,-1 0-1 0 0,0-1 1 0 0,-1 1-1 0 0,0 0 1 0 0,-1 0-1 0 0,0-1 1 0 0,-1 1-1 0 0,-5 14 1 0 0,6-22-140 0 0,0-1 1 0 0,0 1 0 0 0,-1-1-1 0 0,0 1 1 0 0,0-1 0 0 0,0 1 0 0 0,0-1-1 0 0,-1 0 1 0 0,1 0 0 0 0,-1 0-1 0 0,0-1 1 0 0,-1 1 0 0 0,1-1 0 0 0,-1 1-1 0 0,1-1 1 0 0,-1 0 0 0 0,0 0-1 0 0,0-1 1 0 0,0 1 0 0 0,0-1-1 0 0,-1 0 1 0 0,1 0 0 0 0,-1 0 0 0 0,-5 1-1 0 0,5-3-308 0 0,0 0-1 0 0,1 0 1 0 0,-1-1-1 0 0,0 1 1 0 0,1-1-1 0 0,-1 0 1 0 0,0 0-1 0 0,1 0 0 0 0,-1-1 1 0 0,1 0-1 0 0,0 0 1 0 0,-1 0-1 0 0,1 0 1 0 0,0-1-1 0 0,-6-4 1 0 0,-55-51-7947 0 0,60 52 6932 0 0,-16-12-5368 0 0,-1-2 508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18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30 206 128 0 0,'-30'0'25674'0'0,"67"-35"-25017"0"0,0-1-130 0 0,64-47 1 0 0,-89 74-407 0 0,2 0-1 0 0,-1 1 1 0 0,1 1 0 0 0,26-11-1 0 0,-37 17 143 0 0,-1 4-160 0 0,0 0 1 0 0,0-1 0 0 0,0 1-1 0 0,0 0 1 0 0,0 0-1 0 0,-1 0 1 0 0,1 0-1 0 0,-1 0 1 0 0,0 0-1 0 0,0 1 1 0 0,0-1-1 0 0,0 0 1 0 0,0 1-1 0 0,-1-1 1 0 0,1 7 0 0 0,-9 56 1197 0 0,0-11-270 0 0,6-47-789 0 0,1-8-236 0 0,1 1 0 0 0,-1-1 0 0 0,1 1-1 0 0,-1-1 1 0 0,1 1 0 0 0,0 0 0 0 0,-1-1-1 0 0,1 1 1 0 0,0 0 0 0 0,-1-1 0 0 0,1 1-1 0 0,0 0 1 0 0,0-1 0 0 0,0 1 0 0 0,-1 0 0 0 0,1 0-1 0 0,0-1 1 0 0,0 1 0 0 0,0 0 0 0 0,0 0-1 0 0,0-1 1 0 0,1 1 0 0 0,-1 0 0 0 0,0 0-1 0 0,0-1 1 0 0,1 2 0 0 0,-2 4-6 0 0,-8-30 0 0 0,11 19 0 0 0,-6-8 0 0 0,1 0 0 0 0,2 11 0 0 0,-1 0 0 0 0,1 1 0 0 0,0-1 0 0 0,-1 1 0 0 0,0 0 0 0 0,1-1 0 0 0,-1 1 0 0 0,0 0 0 0 0,1 0 0 0 0,-1 0 0 0 0,0 0 0 0 0,0 1 0 0 0,0-1 0 0 0,0 0 0 0 0,0 1 0 0 0,0-1 0 0 0,0 1 0 0 0,0 0 0 0 0,-2-1 0 0 0,1 1 0 0 0,0-1 0 0 0,0 1 0 0 0,0 0 0 0 0,0 0 0 0 0,0 0 0 0 0,0 0 0 0 0,0 0 0 0 0,0 1 0 0 0,0-1 0 0 0,0 1 0 0 0,0 0 0 0 0,1 0 0 0 0,-1 0 0 0 0,0 0 0 0 0,-4 3 0 0 0,-3 1 0 0 0,-1 1 0 0 0,-1 0 0 0 0,1 0 0 0 0,0 1 0 0 0,0 0 0 0 0,1 1 0 0 0,0 0 0 0 0,0 1 0 0 0,1 0 0 0 0,1 1 0 0 0,-1 0 0 0 0,-8 13 0 0 0,16-21 0 0 0,0 0 0 0 0,1 0 0 0 0,-1 1 0 0 0,0-1 0 0 0,1 0 0 0 0,-1 1 0 0 0,1-1 0 0 0,0 1 0 0 0,0-1 0 0 0,0 1 0 0 0,0-1 0 0 0,0 1 0 0 0,1-1 0 0 0,-1 0 0 0 0,1 1 0 0 0,-1-1 0 0 0,1 0 0 0 0,0 1 0 0 0,0-1 0 0 0,0 0 0 0 0,0 0 0 0 0,0 0 0 0 0,1 1 0 0 0,-1-1 0 0 0,1-1 0 0 0,-1 1 0 0 0,1 0 0 0 0,0 0 0 0 0,0-1 0 0 0,-1 1 0 0 0,1-1 0 0 0,5 3 0 0 0,1-2 0 0 0,1-1 0 0 0,-1 0 0 0 0,1-1 0 0 0,-1 0 0 0 0,1 0 0 0 0,-1 0 0 0 0,1-2 0 0 0,-1 1 0 0 0,1-1 0 0 0,-1 0 0 0 0,0 0 0 0 0,0-1 0 0 0,13-6 0 0 0,3-2 0 0 0,0-1 0 0 0,-1-1 0 0 0,25-20 0 0 0,-35 24 0 0 0,0-1 0 0 0,0-1 0 0 0,-1 0 0 0 0,-1 0 0 0 0,18-24 0 0 0,-25 28 0 0 0,-7 9 0 0 0,1-1 0 0 0,1-1 0 0 0,-1 1 0 0 0,1 0 0 0 0,0-1 0 0 0,0 1 0 0 0,-1 0 0 0 0,1 0 0 0 0,0 0 0 0 0,0 0 0 0 0,0 0 0 0 0,0 0 0 0 0,0 1 0 0 0,0-1 0 0 0,0 0 0 0 0,0 0 0 0 0,1 1 0 0 0,-1-1 0 0 0,0 1 0 0 0,1-1 0 0 0,-1 0 0 0 0,1 1 0 0 0,-1 1 0 0 0,-1 0 0 0 0,-2 20 0 0 0,3-22 0 0 0,1 0 0 0 0,0 1 0 0 0,0-1 0 0 0,0 0 0 0 0,0 1 0 0 0,0-1 0 0 0,0 0 0 0 0,0 1 0 0 0,0-1 0 0 0,0 0 0 0 0,0 0 0 0 0,1 1 0 0 0,-1-1 0 0 0,1 0 0 0 0,-1 0 0 0 0,1 1 0 0 0,-1-1 0 0 0,1 0 0 0 0,0 0 0 0 0,0 1 0 0 0,7 8 0 0 0,1-2 0 0 0,2-3 0 0 0,-9-5-7 0 0,0 1 0 0 0,0-1 0 0 0,0 0-1 0 0,0 1 1 0 0,0-1 0 0 0,0 0 0 0 0,0 0 0 0 0,0 0 0 0 0,0-1 0 0 0,0 1-1 0 0,0 0 1 0 0,0-1 0 0 0,0 1 0 0 0,-1-1 0 0 0,1 0 0 0 0,0 0-1 0 0,0 0 1 0 0,0 0 0 0 0,-1 0 0 0 0,1 0 0 0 0,0 0 0 0 0,-1 0 0 0 0,1-1-1 0 0,-1 1 1 0 0,2-2 0 0 0,1-3-613 0 0,1 0-1 0 0,-1 0 0 0 0,-1 0 1 0 0,1 0-1 0 0,2-7 0 0 0,-1 1-1518 0 0,10-18-2720 0 0,-2 1-4723 0 0,-2 7 2677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19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43 64 0 0,'-5'-43'18426'0'0,"6"49"-17290"0"0,5 33 611 0 0,1 10 84 0 0,-1 0-1 0 0,-3 0 1 0 0,-4 86 0 0 0,-26 64 909 0 0,20-160-2297 0 0,2-1 1 0 0,0 46 0 0 0,4-74-444 0 0,-3-1-109 0 0,3-7-481 0 0,2-8-300 0 0,10-34-1717 0 0,-2 0-1 0 0,-1 0 0 0 0,2-67 1 0 0,-19 86 2093 0 0,5 12 2975 0 0,3 12-2345 0 0,0-1 1 0 0,0 0 0 0 0,0 0-1 0 0,0 0 1 0 0,1 1 0 0 0,-1-1-1 0 0,0 0 1 0 0,1 1 0 0 0,0-1-1 0 0,0 1 1 0 0,-1-1 0 0 0,1 0 0 0 0,1 1-1 0 0,-1-1 1 0 0,0 1 0 0 0,0-1-1 0 0,1 0 1 0 0,0 1 0 0 0,-1-1-1 0 0,1 0 1 0 0,0 1 0 0 0,2 3-1 0 0,0-2 25 0 0,0-1 1 0 0,0 1-1 0 0,1 0 0 0 0,-1-1 1 0 0,1 0-1 0 0,0 0 0 0 0,0 0 0 0 0,0 0 1 0 0,0-1-1 0 0,0 1 0 0 0,5 1 0 0 0,4 1 32 0 0,-1 0 0 0 0,1-1-1 0 0,1 0 1 0 0,-1-1-1 0 0,0-1 1 0 0,1 0-1 0 0,0 0 1 0 0,14-1 0 0 0,-13-2-224 0 0,0-1 0 0 0,-1 0 0 0 0,1 0 0 0 0,-1-2 0 0 0,0 0 0 0 0,0 0 0 0 0,0-1 0 0 0,-1-1 0 0 0,1-1 0 0 0,-1 0 0 0 0,-1 0 0 0 0,1-1 0 0 0,-1-1 0 0 0,-1 0 0 0 0,0 0 0 0 0,13-15 0 0 0,-22 21-15 0 0,0 0 1 0 0,0 0 0 0 0,0 0-1 0 0,0 0 1 0 0,0-1-1 0 0,-1 1 1 0 0,0-1-1 0 0,1 1 1 0 0,-1-1-1 0 0,1-7 1 0 0,-2 9 57 0 0,0 1 0 0 0,0 0 0 0 0,1-1 0 0 0,-1 1 0 0 0,0-1 0 0 0,0 1 0 0 0,0-1 0 0 0,0 1 0 0 0,-1-1 0 0 0,1 1 0 0 0,0 0 0 0 0,-1-1 0 0 0,1 1 0 0 0,-1-1 0 0 0,1 1 0 0 0,-1 0 0 0 0,0-1 0 0 0,1 1 0 0 0,-1 0 0 0 0,0 0 0 0 0,0 0 0 0 0,0 0 0 0 0,0-1 0 0 0,0 1 0 0 0,0 0 0 0 0,0 1 0 0 0,0-1 0 0 0,-2-1 0 0 0,0 2 96 0 0,0 0 0 0 0,0 0 0 0 0,0 0 0 0 0,0 0 0 0 0,0 1 0 0 0,0-1 0 0 0,0 1 0 0 0,0 0 0 0 0,0 0-1 0 0,1 0 1 0 0,-1 0 0 0 0,0 0 0 0 0,0 1 0 0 0,1-1 0 0 0,-1 1 0 0 0,-3 3 0 0 0,1-1 99 0 0,-3 1 116 0 0,0 0 0 0 0,0 1 1 0 0,1 0-1 0 0,0 1 0 0 0,1-1 1 0 0,-1 1-1 0 0,1 1 0 0 0,0-1 1 0 0,1 1-1 0 0,0 0 0 0 0,-6 13 1 0 0,2 1 179 0 0,7-18-473 0 0,0 1 1 0 0,0-1-1 0 0,0 1 0 0 0,1 0 0 0 0,0 0 1 0 0,0-1-1 0 0,0 1 0 0 0,0 0 0 0 0,1 0 1 0 0,0 0-1 0 0,0 0 0 0 0,0 0 0 0 0,1 0 1 0 0,2 8-1 0 0,-3-12-10 0 0,0 0 0 0 0,0 0 0 0 0,0 0 0 0 0,1 0 0 0 0,-1 0 0 0 0,0 0 0 0 0,1 0 0 0 0,-1 0 0 0 0,1-1 0 0 0,-1 1 0 0 0,1 0 0 0 0,-1 0 0 0 0,1-1 0 0 0,0 1 0 0 0,-1 0 0 0 0,1-1 0 0 0,0 1 0 0 0,-1 0 0 0 0,1-1 0 0 0,0 1 0 0 0,0-1 0 0 0,0 1 0 0 0,-1-1 0 0 0,1 0 0 0 0,0 1 0 0 0,0-1 0 0 0,0 0 0 0 0,0 0 0 0 0,0 1 0 0 0,0-1 0 0 0,0 0 0 0 0,0 0 0 0 0,0 0 0 0 0,0 0 0 0 0,-1 0 0 0 0,1 0 0 0 0,2-1 0 0 0,-3 1 0 0 0,7 0 0 0 0,0 0 0 0 0,-1 0 0 0 0,1-1 0 0 0,0 0 0 0 0,-1 0 0 0 0,1 0 0 0 0,-1-1 0 0 0,1 0 0 0 0,-1-1 0 0 0,0 1 0 0 0,7-5 0 0 0,60-39 0 0 0,-53 32-337 0 0,-2-1 0 0 0,0-1-1 0 0,17-19 1 0 0,-22 2-722 0 0,-18 36 1192 0 0,1 0-1 0 0,-1 0 1 0 0,1 1-1 0 0,0-1 1 0 0,1 1-1 0 0,-1 0 1 0 0,1 0-1 0 0,-1 1 1 0 0,1-1-1 0 0,0 1 0 0 0,1-1 1 0 0,-1 1-1 0 0,1 0 1 0 0,-2 5-1 0 0,1-4 50 0 0,2-4-171 0 0,0-1 0 0 0,0 1 0 0 0,1 0 0 0 0,-1-1 0 0 0,1 1 0 0 0,-1 0-1 0 0,1 0 1 0 0,0-1 0 0 0,-1 1 0 0 0,1 0 0 0 0,0 0 0 0 0,0 0-1 0 0,0-1 1 0 0,0 1 0 0 0,1 0 0 0 0,-1 0 0 0 0,0 0 0 0 0,1-1-1 0 0,-1 1 1 0 0,1 0 0 0 0,1 2 0 0 0,0 1-9 0 0,0-1-1 0 0,0 0 1 0 0,1 0-1 0 0,-1 0 1 0 0,1 0-1 0 0,0 0 1 0 0,0-1 0 0 0,0 1-1 0 0,0-1 1 0 0,1 0-1 0 0,0 0 1 0 0,-1 0 0 0 0,1 0-1 0 0,6 3 1 0 0,-7-4-16 0 0,1-1 1 0 0,-1 1 0 0 0,0-1-1 0 0,1 0 1 0 0,-1 0 0 0 0,1 0-1 0 0,-1 0 1 0 0,1 0 0 0 0,-1-1-1 0 0,1 0 1 0 0,-1 1-1 0 0,1-1 1 0 0,0-1 0 0 0,-1 1-1 0 0,1 0 1 0 0,-1-1 0 0 0,1 0-1 0 0,-1 0 1 0 0,1 0 0 0 0,-1 0-1 0 0,6-4 1 0 0,-1 0-262 0 0,-1 0-1 0 0,0-1 1 0 0,0 0-1 0 0,-1-1 1 0 0,0 0-1 0 0,0 0 1 0 0,-1 0-1 0 0,1-1 1 0 0,-2 1 0 0 0,1-1-1 0 0,-1 0 1 0 0,0-1-1 0 0,-1 1 1 0 0,0-1-1 0 0,3-13 1 0 0,8-15-440 0 0,-13 35 804 0 0,3-9 1442 0 0,-2 14 224 0 0,2 12-1585 0 0,1-5-15 0 0,0 0-1 0 0,1 1 1 0 0,0-2-1 0 0,0 1 1 0 0,1-1-1 0 0,1 0 1 0 0,-1 0-1 0 0,1-1 1 0 0,1 0-1 0 0,-1-1 1 0 0,1 0-1 0 0,11 7 1 0 0,-13-11-164 0 0,-1 1 1 0 0,1-1 0 0 0,0-1 0 0 0,0 1 0 0 0,0-1 0 0 0,0-1 0 0 0,1 1 0 0 0,-1-1 0 0 0,0 0 0 0 0,1-1 0 0 0,-1 0 0 0 0,0 0 0 0 0,1 0-1 0 0,-1-1 1 0 0,0 0 0 0 0,1-1 0 0 0,-1 0 0 0 0,0 0 0 0 0,13-5 0 0 0,-16 5 8 0 0,1 0 0 0 0,-1 0 0 0 0,0 0 0 0 0,0 0 0 0 0,0-1 0 0 0,0 0 0 0 0,0 1 0 0 0,-1-1 0 0 0,1-1 0 0 0,-1 1 0 0 0,0-1 0 0 0,0 1 0 0 0,0-1 0 0 0,0 0 0 0 0,-1 0 0 0 0,1 0 0 0 0,-1 0 0 0 0,0 0 0 0 0,0-1 0 0 0,-1 1 0 0 0,1-1 0 0 0,-1 1 0 0 0,0-1 0 0 0,0 1 0 0 0,-1-1 0 0 0,1 0 0 0 0,-1-5 0 0 0,-1-6 0 0 0,-4 3 0 0 0,0 13 0 0 0,-3 11 0 0 0,-2 17 0 0 0,10-18-61 0 0,0 0 0 0 0,1 0-1 0 0,0 1 1 0 0,1-1 0 0 0,0 0 0 0 0,1 0 0 0 0,0 0 0 0 0,7 16-1 0 0,-7-21-661 0 0,0 0 0 0 0,0 0-1 0 0,0 0 1 0 0,1 0 0 0 0,0-1-1 0 0,7 7 1 0 0,-6-7-1386 0 0,-1 0-1 0 0,2 0 1 0 0,-1-1-1 0 0,0 0 1 0 0,1 0 0 0 0,11 4-1 0 0,-5-3-4857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20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8 1524 0 0,'0'0'6160'0'0,"-2"-8"-4465"0"0,-5 8 6030 0 0,-13 46-5641 0 0,2 0-1 0 0,1 1 1 0 0,3 1-1 0 0,-9 56 1 0 0,21-94-1943 0 0,-36 218 3443 0 0,36-202-3367 0 0,0-1 0 0 0,2 1 1 0 0,1 0-1 0 0,0-1 0 0 0,2 1 0 0 0,13 47 0 0 0,-16-73-217 0 0,1 8 0 0 0,1-1 0 0 0,1 0 0 0 0,-1 0 0 0 0,1-1 0 0 0,0 1 0 0 0,1 0 0 0 0,0-1 0 0 0,0 0 0 0 0,0 0 0 0 0,1 0 0 0 0,6 6 0 0 0,-1-6 0 0 0,-9-5 0 0 0,0-1 0 0 0,0 1 0 0 0,0-1 0 0 0,0 0 0 0 0,0 1 0 0 0,0-1 0 0 0,0 0 0 0 0,0 0 0 0 0,0 1 0 0 0,0-1 0 0 0,0 0 0 0 0,0 0 0 0 0,0 0 0 0 0,0 0 0 0 0,0 0 0 0 0,0-1 0 0 0,0 1 0 0 0,0 0 0 0 0,0 0 0 0 0,0-1 0 0 0,0 1 0 0 0,0 0 0 0 0,0-1 0 0 0,0 1 0 0 0,0-1 0 0 0,0 0 0 0 0,-1 1 0 0 0,1-1 0 0 0,0 0 0 0 0,0 1 0 0 0,-1-1 0 0 0,2-1 0 0 0,-2 2 0 0 0,4-4-332 0 0,1 0 1 0 0,-1 0-1 0 0,0-1 1 0 0,0 1-1 0 0,-1-1 1 0 0,1 0-1 0 0,-1 0 1 0 0,0 0-1 0 0,0 0 1 0 0,-1-1-1 0 0,3-8 1 0 0,16-64-4765 0 0,-11 29 1863 0 0,2-13-7317 0 0,-7 30 4976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20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86 968 0 0,'16'-14'19393'0'0,"-38"91"-15668"0"0,15-58-2871 0 0,1 1 0 0 0,0 0 1 0 0,2 1-1 0 0,0-1 0 0 0,-1 26 0 0 0,5-37-548 0 0,0 0 0 0 0,1 0 0 0 0,-1 0 0 0 0,2 0 0 0 0,-1 0 0 0 0,2 0 0 0 0,-1-1 0 0 0,6 13 0 0 0,-7-18-282 0 0,0-1 0 0 0,1 0 1 0 0,-1 0-1 0 0,1 1 0 0 0,0-1 1 0 0,0 0-1 0 0,0 0 0 0 0,0-1 1 0 0,0 1-1 0 0,0 0 0 0 0,0-1 1 0 0,1 1-1 0 0,-1-1 0 0 0,0 0 0 0 0,1 0 1 0 0,-1 0-1 0 0,1 0 0 0 0,0 0 1 0 0,-1 0-1 0 0,1-1 0 0 0,0 1 1 0 0,-1-1-1 0 0,1 0 0 0 0,0 0 1 0 0,-1 0-1 0 0,1 0 0 0 0,0 0 0 0 0,-1-1 1 0 0,1 1-1 0 0,0-1 0 0 0,-1 1 1 0 0,5-3-1 0 0,5-1-24 0 0,-1-1 0 0 0,0 0 0 0 0,0 0 0 0 0,0-2 0 0 0,-1 1 0 0 0,1-1 0 0 0,-2-1 0 0 0,1 1 0 0 0,-1-2 0 0 0,0 1 0 0 0,-1-1 0 0 0,0-1 0 0 0,13-19 0 0 0,-11 15 0 0 0,-1-2 0 0 0,-1 1 0 0 0,0-1 0 0 0,-1 0 0 0 0,0-1 0 0 0,-2 0 0 0 0,0 0 0 0 0,-1 0 0 0 0,3-21 0 0 0,-7 33 0 0 0,0 0 0 0 0,0 1 0 0 0,0-1 0 0 0,-1 0 0 0 0,1 0 0 0 0,-1 0 0 0 0,0 1 0 0 0,-1-1 0 0 0,1 0 0 0 0,-1 1 0 0 0,0-1 0 0 0,0 1 0 0 0,0 0 0 0 0,-1 0 0 0 0,0 0 0 0 0,1 0 0 0 0,-1 0 0 0 0,-1 0 0 0 0,-6-5 0 0 0,8 6 0 0 0,-1 1 0 0 0,0 0 0 0 0,0 1 0 0 0,0-1 0 0 0,0 0 0 0 0,0 1 0 0 0,0-1 0 0 0,0 1 0 0 0,0 0 0 0 0,-1 0 0 0 0,1 1 0 0 0,-1-1 0 0 0,1 1 0 0 0,0-1 0 0 0,-1 1 0 0 0,1 0 0 0 0,-1 0 0 0 0,1 1 0 0 0,0-1 0 0 0,-1 1 0 0 0,1-1 0 0 0,-1 1 0 0 0,1 0 0 0 0,0 1 0 0 0,0-1 0 0 0,0 0 0 0 0,0 1 0 0 0,-4 2 0 0 0,-1-2-7 0 0,-3 3 25 0 0,-7 26-164 0 0,17-30-108 0 0,1 0 1 0 0,-1 1 0 0 0,1-1 0 0 0,-1 0 0 0 0,1 0 0 0 0,0 1 0 0 0,0-1-1 0 0,-1 0 1 0 0,1 1 0 0 0,0-1 0 0 0,0 0 0 0 0,0 0 0 0 0,1 1-1 0 0,-1-1 1 0 0,0 0 0 0 0,0 1 0 0 0,1-1 0 0 0,-1 0 0 0 0,1 3-1 0 0,5 2-5307 0 0,3 0-4686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21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19 760 0 0,'0'0'206'0'0,"0"0"-1"0"0,-1 0 1 0 0,1 0-1 0 0,0 0 1 0 0,0 1 0 0 0,-1-1-1 0 0,1 0 1 0 0,0 0-1 0 0,-1 0 1 0 0,1 0 0 0 0,0 0-1 0 0,0 0 1 0 0,-1 1-1 0 0,1-1 1 0 0,0 0-1 0 0,0 0 1 0 0,0 0 0 0 0,-1 1-1 0 0,1-1 1 0 0,0 0-1 0 0,0 0 1 0 0,0 1 0 0 0,0-1-1 0 0,-1 0 1 0 0,1 1-1 0 0,0-1 1 0 0,0 0 0 0 0,0 0-1 0 0,0 1 1 0 0,0-1-1 0 0,0 0 1 0 0,0 1-1 0 0,0-1 1 0 0,0 0 0 0 0,0 0-1 0 0,0 1 1 0 0,0-1-1 0 0,0 0 1 0 0,0 1 0 0 0,0-1-1 0 0,0 0 1 0 0,0 1-1 0 0,0-1 1 0 0,0 0 0 0 0,1 0-1 0 0,-1 1 1 0 0,0-1-1 0 0,0 0 1 0 0,0 0-1 0 0,0 1 1 0 0,1-1 0 0 0,-1 0-1 0 0,0 0 1 0 0,1 1-1 0 0,23 4 3487 0 0,33-5-517 0 0,-36-1-1973 0 0,233-27 8575 0 0,-230 21-11604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2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14 452 0 0,'-17'-10'4213'0'0,"3"7"10628"0"0,17 9-14309 0 0,1 0 0 0 0,0 1-1 0 0,0-1 1 0 0,1-1 0 0 0,0 1 0 0 0,0-1 0 0 0,0 1 0 0 0,9 5 0 0 0,57 40 2890 0 0,-31-23-1850 0 0,-12-7-1037 0 0,0 2-1 0 0,-2 0 0 0 0,-1 1 0 0 0,-1 2 1 0 0,-1 1-1 0 0,20 29 0 0 0,-36-45-547 0 0,1 0 0 0 0,-2 1 0 0 0,0-1 0 0 0,0 1 0 0 0,-1 0 0 0 0,-1 1 0 0 0,0-1 0 0 0,-1 1 0 0 0,0 0 0 0 0,-1 0 0 0 0,0 0 0 0 0,-1 0 0 0 0,0 0 0 0 0,-1 0 0 0 0,-1 0 0 0 0,0 0 0 0 0,-1 0 0 0 0,0 0 0 0 0,-5 15 0 0 0,4-20 13 0 0,0 0 0 0 0,-1-1 0 0 0,0 0 0 0 0,0 1 0 0 0,0-1 0 0 0,-1-1 0 0 0,0 1 0 0 0,-1-1 0 0 0,1 0 0 0 0,-1 0 0 0 0,0 0 0 0 0,-1-1 0 0 0,1 0 0 0 0,-1 0 0 0 0,0-1 0 0 0,0 0 0 0 0,-1 0 0 0 0,1 0 0 0 0,-1-1 0 0 0,-13 4 0 0 0,12-6 0 0 0,-8-1 0 0 0,-15-17 0 0 0,24 11 1657 0 0,2-2-3631 0 0,5 7 975 0 0,1 0 0 0 0,-1 0 0 0 0,1-1 1 0 0,-1 1-1 0 0,1-1 0 0 0,-1 1 0 0 0,1 0 1 0 0,0-1-1 0 0,0 1 0 0 0,0-1 0 0 0,0 1 1 0 0,0 0-1 0 0,0-1 0 0 0,0 1 0 0 0,0-1 1 0 0,1-1-1 0 0,4-6-3762 0 0,2 1-1261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22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1008 0 0,'0'0'17769'0'0,"31"17"-11765"0"0,14-17-5060 0 0,1-2 0 0 0,-1-2 0 0 0,48-10-1 0 0,36-4-206 0 0,-64 8-873 0 0,-48 7-1296 0 0,-1 0-1 0 0,29-1 0 0 0,-44 4 69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22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39 888 0 0,'-9'19'12363'0'0,"11"-17"-12001"0"0,0 0 0 0 0,0 0 0 0 0,0-1 0 0 0,0 1 0 0 0,0-1 0 0 0,0 1 0 0 0,0-1 0 0 0,1 0 0 0 0,-1 0-1 0 0,0 0 1 0 0,1 0 0 0 0,-1 0 0 0 0,1-1 0 0 0,-1 1 0 0 0,1-1 0 0 0,0 1 0 0 0,-1-1 0 0 0,1 0 0 0 0,-1 0 0 0 0,1 0 0 0 0,-1-1 0 0 0,5 0-1 0 0,71-15 3271 0 0,-48 9-2039 0 0,101-23 2496 0 0,-78 16-5245 0 0,-33 5-3475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5:23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1364 0 0,'0'57'10274'0'0,"-1"-46"-9258"0"0,1 0 0 0 0,1 1-1 0 0,0-1 1 0 0,1 0 0 0 0,0 0 0 0 0,1 0 0 0 0,0-1 0 0 0,0 1 0 0 0,1-1 0 0 0,6 11 0 0 0,-9-21-944 0 0,-1 1-1 0 0,1-1 1 0 0,0 1 0 0 0,0-1 0 0 0,0 0 0 0 0,1 1 0 0 0,-1-1-1 0 0,0 0 1 0 0,0 0 0 0 0,0 1 0 0 0,0-1 0 0 0,0 0-1 0 0,0 0 1 0 0,0 0 0 0 0,0 0 0 0 0,0-1 0 0 0,0 1 0 0 0,0 0-1 0 0,1 0 1 0 0,-1-1 0 0 0,0 1 0 0 0,0 0 0 0 0,0-1-1 0 0,0 1 1 0 0,0-1 0 0 0,-1 1 0 0 0,1-1 0 0 0,0 0 0 0 0,0 1-1 0 0,0-1 1 0 0,0 0 0 0 0,-1 0 0 0 0,1 0 0 0 0,0 1 0 0 0,0-3-1 0 0,31-31 268 0 0,-31 33-281 0 0,13-19 88 0 0,-1 0 0 0 0,14-27 0 0 0,-16 27-68 0 0,0 0 0 0 0,19-23 0 0 0,-14 27 1022 0 0,-2 23-65 0 0,-12-6-1108 0 0,2 6 417 0 0,0 0 0 0 0,0 0 0 0 0,0 0 0 0 0,-1 0-1 0 0,0 1 1 0 0,-1-1 0 0 0,3 9 0 0 0,-3-10-132 0 0,1 4 13 0 0,1 0 0 0 0,1 0 1 0 0,0 0-1 0 0,0-1 0 0 0,13 17 0 0 0,-14-21-231 0 0,0 0-1 0 0,0 0 1 0 0,0-1 0 0 0,1 0-1 0 0,-1 0 1 0 0,1 0 0 0 0,0 0-1 0 0,0-1 1 0 0,0 0 0 0 0,1 0-1 0 0,9 4 1 0 0,-12-6 6 0 0,0-1 0 0 0,0 1 0 0 0,0-1 0 0 0,0 0 0 0 0,0 1 0 0 0,0-1 0 0 0,0 0 0 0 0,0-1 0 0 0,0 1 0 0 0,0-1 0 0 0,0 1 0 0 0,0-1 0 0 0,0 0 0 0 0,0 0 0 0 0,0 0 0 0 0,0 0 0 0 0,0-1 0 0 0,-1 1 0 0 0,1-1 0 0 0,4-3 0 0 0,1-2 0 0 0,-1-1 0 0 0,0 1 0 0 0,0-1 0 0 0,8-13 0 0 0,-1 3 0 0 0,21-39-918 0 0,-30 47 549 0 0,1 0 1 0 0,0 0 0 0 0,14-18-1 0 0,-19 27 1272 0 0,-1 7-605 0 0,0 15 81 0 0,1 0-1 0 0,5 32 1 0 0,-4-45-374 0 0,0 0 0 0 0,0-1 0 0 0,0 1 0 0 0,1-1 0 0 0,0 0 0 0 0,1 0 0 0 0,-1 0 0 0 0,1 0 0 0 0,1 0 0 0 0,8 10 0 0 0,-6-8-5 0 0,-6-8 0 0 0,1 1 0 0 0,-1 0 0 0 0,1-1 0 0 0,-1 1 0 0 0,1-1 0 0 0,0 1 0 0 0,0-1 0 0 0,0 0 0 0 0,0 0 0 0 0,0 1 0 0 0,0-2 0 0 0,0 1 0 0 0,0 0 0 0 0,0 0 0 0 0,5 0 0 0 0,-6 0 11 0 0,0-1 0 0 0,0 1 0 0 0,0-1-1 0 0,1 0 1 0 0,-1 1 0 0 0,0-1 0 0 0,0 0 0 0 0,1 0 0 0 0,-1 0-1 0 0,0 0 1 0 0,1 0 0 0 0,-1 0 0 0 0,0 0 0 0 0,1 0 0 0 0,-1 0 0 0 0,0-1-1 0 0,0 1 1 0 0,1-1 0 0 0,1 0 0 0 0,-3 0-189 0 0,1 1 0 0 0,0-1 0 0 0,0 0 1 0 0,-1 0-1 0 0,1 0 0 0 0,0 1 0 0 0,-1-1 0 0 0,1 0 1 0 0,-1 0-1 0 0,1 0 0 0 0,-1 0 0 0 0,1 0 0 0 0,-1 0 1 0 0,0 0-1 0 0,0 0 0 0 0,1 0 0 0 0,-1-2 0 0 0,-2-21-6739 0 0,-5 9-4018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1756 0 0,'-19'0'7126'0'0,"8"2"3843"0"0,10 1-10296 0 0,-1 0 0 0 0,1 0 1 0 0,0 0-1 0 0,0 0 0 0 0,0 1 0 0 0,0-1 0 0 0,1 0 0 0 0,-1 1 1 0 0,1 3-1 0 0,9 52 3811 0 0,-1-21-2882 0 0,-7-31-1595 0 0,1-1-1 0 0,-1 1 1 0 0,1-1 0 0 0,1 0-1 0 0,-1 1 1 0 0,1-1 0 0 0,0 0-1 0 0,1-1 1 0 0,-1 1 0 0 0,1 0-1 0 0,0-1 1 0 0,0 0 0 0 0,1 0-1 0 0,0 0 1 0 0,9 7 0 0 0,-7-6-8 0 0,1-1 0 0 0,0 0 0 0 0,0 0 0 0 0,1-1 1 0 0,-1 0-1 0 0,1 0 0 0 0,0-1 0 0 0,0 0 1 0 0,0-1-1 0 0,16 3 0 0 0,-4-4 1 0 0,0 0 0 0 0,1-1 0 0 0,25-4 0 0 0,-36 3 0 0 0,-1-1 0 0 0,1 0 0 0 0,-1 0 0 0 0,0-1 0 0 0,0-1 0 0 0,0 1 0 0 0,0-2 0 0 0,14-7 0 0 0,-24 12 0 0 0,6-2 0 0 0,-2-25 0 0 0,-4 26 0 0 0,0 0 0 0 0,0 0 0 0 0,0 0 0 0 0,0 0 0 0 0,0-1 0 0 0,0 1 0 0 0,0 0 0 0 0,-1 0 0 0 0,1 0 0 0 0,0 1 0 0 0,-1-1 0 0 0,1 0 0 0 0,0 0 0 0 0,-1 0 0 0 0,1 0 0 0 0,-1 0 0 0 0,0 0 0 0 0,1 0 0 0 0,-1 1 0 0 0,-1-2 0 0 0,-5 0 0 0 0,3 0 0 0 0,4 1 0 0 0,-1 0 0 0 0,0 1 0 0 0,0-1 0 0 0,1 1 0 0 0,-1-1 0 0 0,0 1 0 0 0,0 0 0 0 0,0-1 0 0 0,0 1 0 0 0,0 0 0 0 0,1-1 0 0 0,-1 1 0 0 0,0 0 0 0 0,0 0 0 0 0,0 0 0 0 0,0 0 0 0 0,0 0 0 0 0,-2 0 0 0 0,-5 0 0 0 0,7 0 0 0 0,0-1 0 0 0,0 1 0 0 0,0 0 0 0 0,0 0 0 0 0,0 0 0 0 0,0-1 0 0 0,0 1 0 0 0,0 0 0 0 0,0 0 0 0 0,0 0 0 0 0,0 1 0 0 0,0-1 0 0 0,0 0 0 0 0,0 0 0 0 0,0 0 0 0 0,0 1 0 0 0,0-1 0 0 0,0 0 0 0 0,1 1 0 0 0,-1-1 0 0 0,0 1 0 0 0,0-1 0 0 0,0 1 0 0 0,0 0 0 0 0,-1 1 0 0 0,1-1 0 0 0,1-1 0 0 0,-1 1 0 0 0,0 0 0 0 0,1-1 0 0 0,-1 1 0 0 0,0 0 0 0 0,1-1 0 0 0,-1 1 0 0 0,1 0 0 0 0,-1-1 0 0 0,1 1 0 0 0,0 0 0 0 0,-1 0 0 0 0,1 0 0 0 0,0 0 0 0 0,-1-1 0 0 0,1 1 0 0 0,0 0 0 0 0,0 0 0 0 0,0 0 0 0 0,0 0 0 0 0,0 0 0 0 0,0 0 0 0 0,0 0 0 0 0,0-1 0 0 0,0 1 0 0 0,0 0 0 0 0,0 0 0 0 0,1 0 0 0 0,0 1 0 0 0,-1-1 0 0 0,0 8 0 0 0,1 0 0 0 0,1 0 0 0 0,0 1 0 0 0,0-1 0 0 0,1 0 0 0 0,0-1 0 0 0,0 1 0 0 0,9 16 0 0 0,46 65 0 0 0,-35-56 0 0 0,9 12 0 0 0,-5-7 0 0 0,-2 0 0 0 0,-1 2 0 0 0,22 54 0 0 0,-41-82 0 0 0,0 0 0 0 0,-1 1 0 0 0,0 0 0 0 0,-2 0 0 0 0,1 0 0 0 0,-2 0 0 0 0,0 0 0 0 0,0 0 0 0 0,-2 1 0 0 0,0-1 0 0 0,0 0 0 0 0,-1 0 0 0 0,-1 0 0 0 0,0 0 0 0 0,-6 15 0 0 0,4-18 0 0 0,-1 0 0 0 0,1 0 0 0 0,-2-1 0 0 0,1 0 0 0 0,-2 0 0 0 0,1 0 0 0 0,-1-1 0 0 0,-1-1 0 0 0,0 1 0 0 0,0-1 0 0 0,0 0 0 0 0,-1-1 0 0 0,0-1 0 0 0,-1 1 0 0 0,1-1 0 0 0,-1-1 0 0 0,-22 8 0 0 0,27-11 0 0 0,-1 0 0 0 0,0 0 0 0 0,-1 0 0 0 0,1-1 0 0 0,0 0 0 0 0,0 0 0 0 0,0-1 0 0 0,-1 0 0 0 0,1 0 0 0 0,0-1 0 0 0,0 0 0 0 0,-1 0 0 0 0,1 0 0 0 0,0-1 0 0 0,0 0 0 0 0,0-1 0 0 0,1 0 0 0 0,-1 0 0 0 0,1 0 0 0 0,-1-1 0 0 0,1 1 0 0 0,0-2 0 0 0,0 1 0 0 0,1-1 0 0 0,-1 0 0 0 0,1 0 0 0 0,0 0 0 0 0,1-1 0 0 0,-1 1 0 0 0,-6-13 0 0 0,7 11 0 0 0,1 0 0 0 0,0-1 0 0 0,0 0 0 0 0,1 0 0 0 0,-1 0 0 0 0,2 0 0 0 0,-1 0 0 0 0,1 0 0 0 0,1 0 0 0 0,-1 0 0 0 0,1-1 0 0 0,1 1 0 0 0,0 0 0 0 0,0 0 0 0 0,0 0 0 0 0,1 0 0 0 0,0 0 0 0 0,1 0 0 0 0,0 0 0 0 0,0 1 0 0 0,0-1 0 0 0,1 1 0 0 0,0 0 0 0 0,8-10 0 0 0,-3 4 0 0 0,1 0 0 0 0,0 1 0 0 0,1 1 0 0 0,0-1 0 0 0,0 2 0 0 0,1 0 0 0 0,1 0 0 0 0,-1 1 0 0 0,2 1 0 0 0,-1 0 0 0 0,28-11 0 0 0,4 5 0 0 0,-33 13 0 0 0,4 5 0 0 0,-5 2 0 0 0,-6 1 0 0 0,-5 4-79 0 0,0-8-772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06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12 1384 0 0,'-2'-8'1770'0'0,"-16"5"10003"0"0,14 3-12451 0 0,2 0 3251 0 0,-43 15 4024 0 0,43-14-5954 0 0,-25 37 3276 0 0,24-31-3610 0 0,-1 0 0 0 0,1 0 0 0 0,0 1 0 0 0,0 0 0 0 0,1-1 0 0 0,0 1 1 0 0,1 0-1 0 0,-1 0 0 0 0,1 0 0 0 0,1 0 0 0 0,0 0 0 0 0,0 0 0 0 0,2 13 0 0 0,-1-16-288 0 0,-1 1 0 0 0,2-1-1 0 0,-1 0 1 0 0,0 0 0 0 0,1 0 0 0 0,0 0 0 0 0,0 0 0 0 0,0 0 0 0 0,1-1 0 0 0,0 1-1 0 0,-1-1 1 0 0,2 0 0 0 0,-1 1 0 0 0,0-1 0 0 0,1-1 0 0 0,0 1 0 0 0,0 0 0 0 0,0-1-1 0 0,0 0 1 0 0,1 0 0 0 0,6 3 0 0 0,11 4-21 0 0,1-1 0 0 0,0-2 0 0 0,42 9 0 0 0,-51-14 0 0 0,0 0 0 0 0,0-2 0 0 0,0 1 0 0 0,0-2 0 0 0,0 0 0 0 0,0-1 0 0 0,-1 0 0 0 0,1-1 0 0 0,15-5 0 0 0,-18 3 0 0 0,-1-2 0 0 0,-5 0 0 0 0,-6-4 0 0 0,-8 2 0 0 0,9 9 0 0 0,0 0 0 0 0,-1 0 0 0 0,1-1 0 0 0,0 1 0 0 0,0 0 0 0 0,0 0 0 0 0,-1 0 0 0 0,1 0 0 0 0,0 0 0 0 0,0-1 0 0 0,0 1 0 0 0,-1 0 0 0 0,1 0 0 0 0,0 0 0 0 0,0 0 0 0 0,-1 0 0 0 0,1 0 0 0 0,0 0 0 0 0,0 0 0 0 0,-1 0 0 0 0,1 0 0 0 0,0 0 0 0 0,0 0 0 0 0,-1 0 0 0 0,1 0 0 0 0,0 0 0 0 0,0 0 0 0 0,-1 0 0 0 0,1 0 0 0 0,0 0 0 0 0,0 1 0 0 0,-1-1 0 0 0,1 0 0 0 0,0 0 0 0 0,0 0 0 0 0,0 0 0 0 0,-1 0 0 0 0,1 1 0 0 0,0-1 0 0 0,0 0 0 0 0,-2 21 0 0 0,4-8 0 0 0,0 0 0 0 0,1 0 0 0 0,0 0 0 0 0,2-1 0 0 0,-1 1 0 0 0,1-1 0 0 0,1 0 0 0 0,0 0 0 0 0,10 13 0 0 0,1 5 0 0 0,7 14 0 0 0,3 5 0 0 0,35 86 0 0 0,-57-120 0 0 0,0 0 0 0 0,-1 1 0 0 0,0-1 0 0 0,-1 1 0 0 0,-1 0 0 0 0,-1 0 0 0 0,0 0 0 0 0,-1 0 0 0 0,0-1 0 0 0,-5 26 0 0 0,4-35 0 0 0,-1 1 0 0 0,-1-1 0 0 0,1 0 0 0 0,-1 0 0 0 0,0 0 0 0 0,0-1 0 0 0,0 1 0 0 0,-1-1 0 0 0,0 1 0 0 0,0-1 0 0 0,-1-1 0 0 0,1 1 0 0 0,-1 0 0 0 0,0-1 0 0 0,0 0 0 0 0,-1 0 0 0 0,1-1 0 0 0,-1 0 0 0 0,1 0 0 0 0,-1 0 0 0 0,0 0 0 0 0,-1-1 0 0 0,1 0 0 0 0,-12 2 0 0 0,4-1 0 0 0,-1 0 0 0 0,1-2 0 0 0,0 0 0 0 0,0 0 0 0 0,-1-1 0 0 0,1-1 0 0 0,0-1 0 0 0,0 0 0 0 0,0 0 0 0 0,-20-7 0 0 0,13 1 0 0 0,1-1 0 0 0,0-1 0 0 0,0-1 0 0 0,1-1 0 0 0,1 0 0 0 0,0-1 0 0 0,1-1 0 0 0,0-1 0 0 0,1 0 0 0 0,1-1 0 0 0,0-1 0 0 0,1 0 0 0 0,1-1 0 0 0,0 0 0 0 0,-11-26 0 0 0,21 37 0 0 0,1 1 0 0 0,1-1 0 0 0,-1 0 0 0 0,1 0 0 0 0,0 0 0 0 0,1 0 0 0 0,-1 0 0 0 0,1 0 0 0 0,1 0 0 0 0,0 0 0 0 0,0 0 0 0 0,0 0 0 0 0,0 0 0 0 0,1 0 0 0 0,1 0 0 0 0,-1 1 0 0 0,1-1 0 0 0,0 1 0 0 0,0 0 0 0 0,1 0 0 0 0,0 0 0 0 0,0 0 0 0 0,0 0 0 0 0,1 1 0 0 0,8-8 0 0 0,-8 7 0 0 0,1-1 0 0 0,0 1 0 0 0,0 0 0 0 0,1 1 0 0 0,0 0 0 0 0,0 0 0 0 0,0 0 0 0 0,0 1 0 0 0,1 0 0 0 0,0 0 0 0 0,0 1 0 0 0,0 0 0 0 0,0 0 0 0 0,0 1 0 0 0,1 0 0 0 0,-1 1 0 0 0,10-1 0 0 0,-14 2 0 0 0,-1 0 0 0 0,0 1 0 0 0,0-1 0 0 0,0 1 0 0 0,1-1 0 0 0,-1 1 0 0 0,0 0 0 0 0,0 0 0 0 0,0 1 0 0 0,0-1 0 0 0,-1 1 0 0 0,1-1 0 0 0,0 1 0 0 0,-1 0 0 0 0,1 0 0 0 0,-1 0 0 0 0,1 0 0 0 0,-1 1 0 0 0,0-1 0 0 0,0 0 0 0 0,0 1 0 0 0,0 0 0 0 0,0-1 0 0 0,-1 1 0 0 0,1 0 0 0 0,-1 0 0 0 0,0 0 0 0 0,2 6 0 0 0,8 13 0 0 0,-4-7 2 0 0,-5-5-13 0 0,1-2 0 0 0,1 1 0 0 0,0 0 0 0 0,8 14 0 0 0,-11-21-417 0 0,-3-41-4125 0 0,0 21-281 0 0,1 1-6298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07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1 652 0 0,'-5'6'26462'0'0,"27"-2"-24975"0"0,0-1 0 0 0,35 1-1 0 0,101-13-167 0 0,19 0-1445 0 0,-136 11 126 0 0,-26 1 0 0 0,-10 5 0 0 0,-6-6-114 0 0,1 1 0 0 0,-1-1 0 0 0,0 0 0 0 0,1 0 0 0 0,-1 1 0 0 0,0-1 0 0 0,-1 0 1 0 0,1 0-1 0 0,0 0 0 0 0,0 0 0 0 0,-1 0 0 0 0,1 0 0 0 0,-1-1 0 0 0,0 1 0 0 0,0 0 0 0 0,1-1 0 0 0,-1 1 0 0 0,0-1 0 0 0,-4 2 0 0 0,-53 28-3944 0 0,31-17 1434 0 0,-65 30-5459 0 0,50-30 280 0 0,17-9 3347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07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16 4008 0 0,'-58'26'999'0'0,"5"4"3644"0"0,52-30-4435 0 0,0 1 0 0 0,1-1 0 0 0,-1 0-1 0 0,1 1 1 0 0,-1-1 0 0 0,0 0 0 0 0,1 1 0 0 0,-1-1 0 0 0,1 1-1 0 0,-1-1 1 0 0,1 1 0 0 0,-1-1 0 0 0,1 1 0 0 0,0-1-1 0 0,-1 1 1 0 0,1-1 0 0 0,0 1 0 0 0,-1 0 0 0 0,1-1 0 0 0,0 1-1 0 0,0 0 1 0 0,-1-1 0 0 0,1 1 0 0 0,0 0 0 0 0,0-1-1 0 0,0 1 1 0 0,0 0 0 0 0,0 0 0 0 0,16 8 1913 0 0,30-6 150 0 0,64-18 872 0 0,-1-5-1 0 0,109-34 1 0 0,-170 44-1878 0 0,-46 10-377 0 0,-2 1-2296 0 0,0 18 467 0 0,-2-14-5357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08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1808 0 0,'0'0'16134'0'0,"1"6"-14800"0"0,4 17 142 0 0,-2-2 80 0 0,1-1 0 0 0,1 1 0 0 0,1-1 1 0 0,1-1-1 0 0,18 37 0 0 0,-17-42-979 0 0,35 40 1524 0 0,-35-51-2101 0 0,5-14 0 0 0,-10 7 0 0 0,-1 0 0 0 0,0-1 0 0 0,0 1 0 0 0,0-1 0 0 0,-1 0 0 0 0,1 1 0 0 0,-1-1 0 0 0,0-6 0 0 0,13-33 0 0 0,-4 27 0 0 0,1 1 0 0 0,1 0 0 0 0,16-18 0 0 0,-24 29 0 0 0,1 1 0 0 0,-1-1 0 0 0,1 1 0 0 0,0 0 0 0 0,0 1 0 0 0,0-1 0 0 0,1 1 0 0 0,-1 0 0 0 0,1 0 0 0 0,0 1 0 0 0,-1 0 0 0 0,1 0 0 0 0,0 0 0 0 0,12-1 0 0 0,-14 3 0 0 0,1 0 0 0 0,-1 0 0 0 0,1 1 0 0 0,-1-1 0 0 0,1 1 0 0 0,-1 0 0 0 0,0 0 0 0 0,1 1 0 0 0,-1-1 0 0 0,0 1 0 0 0,0 0 0 0 0,0 0 0 0 0,0 1 0 0 0,0-1 0 0 0,0 1 0 0 0,-1 0 0 0 0,1 0 0 0 0,-1 0 0 0 0,0 0 0 0 0,0 0 0 0 0,4 7 0 0 0,1 1 0 0 0,-1 0 0 0 0,-1 1 0 0 0,0 0 0 0 0,0 0 0 0 0,4 16 0 0 0,14 61 0 0 0,-18-105 2 0 0,2-19-15 0 0,-7 27-17 0 0,2-3-99 0 0,1 1 0 0 0,0-1 0 0 0,1 1 0 0 0,0 0 0 0 0,0 1 0 0 0,1-1 1 0 0,0 1-1 0 0,1 0 0 0 0,0 0 0 0 0,0 1 0 0 0,1 0 0 0 0,0 1 0 0 0,1-1 0 0 0,-1 1 1 0 0,1 1-1 0 0,1 0 0 0 0,-1 0 0 0 0,1 1 0 0 0,0 0 0 0 0,0 1 0 0 0,1 0 0 0 0,-1 0 1 0 0,17-3-1 0 0,-23 7 255 0 0,-1 0 0 0 0,1 0 0 0 0,0 0 0 0 0,0 1 0 0 0,0-1 0 0 0,-1 1 0 0 0,1 0 0 0 0,0 0 0 0 0,-1 0 0 0 0,1 0 0 0 0,-1 1 0 0 0,1-1 0 0 0,-1 1 0 0 0,0 0 0 0 0,1 0 0 0 0,-1 1 0 0 0,0-1 0 0 0,0 0 0 0 0,-1 1 0 0 0,6 5 0 0 0,0 3-56 0 0,-1 0 0 0 0,0 0-1 0 0,0 0 1 0 0,-1 1 0 0 0,-1 0-1 0 0,5 15 1 0 0,-8-16-70 0 0,2-1 0 0 0,1 0 0 0 0,-4 0 0 0 0,-1-1-87 0 0,0-8-575 0 0,6-29-18603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09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11 788 0 0,'-2'-1'1550'0'0,"1"0"0"0"0,-1 0 1 0 0,0 0-1 0 0,0 0 0 0 0,1 0 0 0 0,-1 0 0 0 0,0 0 1 0 0,0 0-1 0 0,0 1 0 0 0,0-1 0 0 0,-3 0 0 0 0,-1 5-939 0 0,1 1 0 0 0,0-1 0 0 0,-1 1-1 0 0,2 0 1 0 0,-1 1 0 0 0,1-1-1 0 0,-1 1 1 0 0,2-1 0 0 0,-1 1-1 0 0,1 1 1 0 0,-1-1 0 0 0,2 0-1 0 0,-4 11 1 0 0,-6 18 1173 0 0,-8 46 0 0 0,16-62-1152 0 0,-3 18-553 0 0,1 0-1 0 0,2 1 0 0 0,2-1 1 0 0,1 1-1 0 0,2-1 0 0 0,2 1 1 0 0,13 64-1 0 0,-11-82-78 0 0,1-1 0 0 0,0 0 0 0 0,2-1 0 0 0,0 0 0 0 0,1 0 0 0 0,1-1 0 0 0,1 0 0 0 0,19 24 0 0 0,11-1 0 0 0,-23-24 0 0 0,-8-7 0 0 0,-4-1 0 0 0,4-3 0 0 0,-3 1 0 0 0,-3 0-162 0 0,-4-5-792 0 0,4-17-15486 0 0,-2 12 13945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14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 1160 0 0,'9'2'17580'0'0,"-17"-1"-13568"0"0,-20 3-5940 0 0,16 0 4481 0 0,3 2-2087 0 0,0 0 1 0 0,0 1-1 0 0,0 0 0 0 0,1 0 1 0 0,0 1-1 0 0,1 0 0 0 0,0 0 1 0 0,0 1-1 0 0,1 0 0 0 0,-9 15 1 0 0,-2 7 1250 0 0,-23 65 1 0 0,38-91-1650 0 0,1 0 0 0 0,-1 0 0 0 0,1 0 0 0 0,0 1 0 0 0,1-1 0 0 0,0 0 0 0 0,-1 0 0 0 0,1 1-1 0 0,1-1 1 0 0,-1 0 0 0 0,1 1 0 0 0,3 8 0 0 0,-4-12-69 0 0,1 0-1 0 0,-1 0 0 0 0,1 0 1 0 0,0-1-1 0 0,0 1 0 0 0,0 0 1 0 0,0 0-1 0 0,0-1 0 0 0,1 1 1 0 0,-1-1-1 0 0,0 1 0 0 0,1-1 1 0 0,-1 1-1 0 0,1-1 0 0 0,0 0 1 0 0,-1 0-1 0 0,1 0 0 0 0,0 0 1 0 0,0 0-1 0 0,0 0 0 0 0,-1 0 1 0 0,1-1-1 0 0,0 1 0 0 0,0 0 1 0 0,0-1-1 0 0,0 0 0 0 0,0 1 1 0 0,0-1-1 0 0,0 0 0 0 0,0 0 1 0 0,0 0-1 0 0,1-1 0 0 0,-1 1 1 0 0,3-1-1 0 0,7-2 2 0 0,1-1 0 0 0,0-1 0 0 0,-1 1 0 0 0,0-2 0 0 0,0 0 0 0 0,-1 0 0 0 0,19-14 0 0 0,4-6 0 0 0,30-31 0 0 0,-61 54 0 0 0,1-1 0 0 0,-1 1 0 0 0,0-1 0 0 0,0 0 0 0 0,0 1 0 0 0,-1-1 0 0 0,0-1 0 0 0,1 1 0 0 0,-1 0 0 0 0,-1-1 0 0 0,1 1 0 0 0,-1-1 0 0 0,1 1 0 0 0,-1-1 0 0 0,-1 1 0 0 0,1-1 0 0 0,-1 0 0 0 0,1 0 0 0 0,-1 1 0 0 0,-1-8 0 0 0,0 9 0 0 0,0 0 0 0 0,0 0 0 0 0,0 0 0 0 0,0 0 0 0 0,0 0 0 0 0,0 1 0 0 0,-1-1 0 0 0,0 0 0 0 0,1 1 0 0 0,-1-1 0 0 0,0 1 0 0 0,0-1 0 0 0,0 1 0 0 0,-1 0 0 0 0,1 0 0 0 0,-1 0 0 0 0,1 0 0 0 0,-1 0 0 0 0,1 1 0 0 0,-1-1 0 0 0,0 1 0 0 0,0 0 0 0 0,0-1 0 0 0,0 1 0 0 0,0 1 0 0 0,0-1 0 0 0,0 0 0 0 0,0 1 0 0 0,0-1 0 0 0,-6 1 0 0 0,-5-1 0 0 0,1 1 0 0 0,-1 0 0 0 0,0 1 0 0 0,0 0 0 0 0,1 1 0 0 0,-1 1 0 0 0,-13 4 0 0 0,20-4 0 0 0,1 6 0 0 0,6-8-33 0 0,0-1 1 0 0,0 1-1 0 0,0 0 0 0 0,0-1 0 0 0,0 1 1 0 0,0 0-1 0 0,0-1 0 0 0,1 1 0 0 0,-1 0 1 0 0,0-1-1 0 0,0 1 0 0 0,1 0 1 0 0,-1-1-1 0 0,0 1 0 0 0,1 0 0 0 0,-1-1 1 0 0,0 1-1 0 0,1-1 0 0 0,-1 1 0 0 0,1-1 1 0 0,-1 1-1 0 0,1-1 0 0 0,-1 1 1 0 0,1-1-1 0 0,-1 0 0 0 0,1 1 0 0 0,0-1 1 0 0,-1 1-1 0 0,1-1 0 0 0,-1 0 0 0 0,1 0 1 0 0,0 1-1 0 0,-1-1 0 0 0,1 0 1 0 0,0 0-1 0 0,-1 0 0 0 0,1 0 0 0 0,0 0 1 0 0,0 0-1 0 0,-1 0 0 0 0,1 0 0 0 0,0 0 1 0 0,-1 0-1 0 0,1 0 0 0 0,0-1 1 0 0,15 0-2353 0 0,2-1-2445 0 0,0 1-4820 0 0,0 1 1554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15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1 260 0 0,'0'1'8535'0'0,"-2"14"1127"0"0,-3-8-8567 0 0,1 1 0 0 0,0 0-1 0 0,1 0 1 0 0,0 0 0 0 0,0 0 0 0 0,0 1-1 0 0,1-1 1 0 0,1 1 0 0 0,-1-1 0 0 0,1 17-1 0 0,1-25-1165 0 0,0 1-1 0 0,0-1 0 0 0,0 0 0 0 0,0 1 0 0 0,0-1 0 0 0,1 0 0 0 0,-1 0 1 0 0,0 1-1 0 0,0-1 0 0 0,1 0 0 0 0,-1 0 0 0 0,0 0 0 0 0,0 1 0 0 0,1-1 0 0 0,-1 0 1 0 0,0 0-1 0 0,0 0 0 0 0,1 0 0 0 0,-1 1 0 0 0,0-1 0 0 0,1 0 0 0 0,-1 0 0 0 0,0 0 1 0 0,1 0-1 0 0,-1 0 0 0 0,0 0 0 0 0,1 0 0 0 0,-1 0 0 0 0,0 0 0 0 0,1 0 1 0 0,-1 0-1 0 0,0 0 0 0 0,1 0 0 0 0,-1 0 0 0 0,0 0 0 0 0,0-1 0 0 0,1 1 0 0 0,-1 0 1 0 0,0 0-1 0 0,1 0 0 0 0,-1 0 0 0 0,0-1 0 0 0,0 1 0 0 0,1 0 0 0 0,-1 0 0 0 0,0 0 1 0 0,0-1-1 0 0,1 1 0 0 0,-1 0 0 0 0,0 0 0 0 0,0-1 0 0 0,0 1 0 0 0,0 0 1 0 0,1-1-1 0 0,-1 1 0 0 0,0 0 0 0 0,0-1 0 0 0,1 0-252 0 0,0 0 0 0 0,1 0 0 0 0,-1 0 0 0 0,0-1 0 0 0,0 1 0 0 0,0 0 0 0 0,0-1 0 0 0,0 1 0 0 0,0-1 0 0 0,-1 1 0 0 0,1-1 0 0 0,0 1 0 0 0,-1-1 0 0 0,1 1 0 0 0,-1-3 0 0 0,-5-19-11287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15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 1236 0 0,'-7'1'1170'0'0,"0"1"0"0"0,1 0 0 0 0,0 1 0 0 0,-1-1 0 0 0,1 1 0 0 0,0 0 0 0 0,0 1 0 0 0,1 0 0 0 0,-1 0 0 0 0,-8 7 1 0 0,7-3 67 0 0,-1 0 1 0 0,1 1-1 0 0,1-1 1 0 0,0 1-1 0 0,0 1 1 0 0,-6 11-1 0 0,5-5-293 0 0,0 1 0 0 0,1 0 0 0 0,1 0 0 0 0,0 1 0 0 0,2 0 0 0 0,0-1 0 0 0,0 1 0 0 0,2 20 1 0 0,0-34-891 0 0,1 0 0 0 0,0 0 1 0 0,0 0-1 0 0,1 1 1 0 0,-1-1-1 0 0,1 0 0 0 0,0 0 1 0 0,0 0-1 0 0,0 0 1 0 0,1 0-1 0 0,0 0 0 0 0,-1 0 1 0 0,1-1-1 0 0,1 1 1 0 0,-1 0-1 0 0,0-1 0 0 0,1 0 1 0 0,0 1-1 0 0,0-1 1 0 0,0 0-1 0 0,0-1 0 0 0,0 1 1 0 0,0 0-1 0 0,1-1 1 0 0,-1 0-1 0 0,1 0 0 0 0,0 0 1 0 0,7 3-1 0 0,-2-3-64 0 0,0 0 0 0 0,0-1-1 0 0,0 0 1 0 0,0 0 0 0 0,1-1-1 0 0,-1 0 1 0 0,0-1 0 0 0,0 0-1 0 0,0 0 1 0 0,0-1 0 0 0,0 0-1 0 0,14-6 1 0 0,-4 1 10 0 0,0 0-1 0 0,-1-2 1 0 0,0 0-1 0 0,-1-1 1 0 0,0-1 0 0 0,26-22-1 0 0,-36 27-3 0 0,-1 0 0 0 0,1-1 1 0 0,-1 1-1 0 0,0-1 0 0 0,-1-1 0 0 0,0 1 0 0 0,0-1 0 0 0,0 1 0 0 0,-1-2 1 0 0,0 1-1 0 0,-1 0 0 0 0,0-1 0 0 0,0 1 0 0 0,-1-1 0 0 0,0 0 0 0 0,0 0 1 0 0,0-13-1 0 0,-2 17 5 0 0,0 1 0 0 0,0 0 0 0 0,-1 0 1 0 0,1 0-1 0 0,-1 0 0 0 0,0 0 0 0 0,0 0 0 0 0,0 0 1 0 0,0 0-1 0 0,-1 1 0 0 0,0-1 0 0 0,1 0 1 0 0,-2 1-1 0 0,1-1 0 0 0,0 1 0 0 0,-1 0 0 0 0,1-1 1 0 0,-1 1-1 0 0,-5-4 0 0 0,3 4-1 0 0,0-1-1 0 0,-1 1 1 0 0,1 1-1 0 0,-1-1 1 0 0,0 1 0 0 0,0 0-1 0 0,0 0 1 0 0,0 1-1 0 0,0-1 1 0 0,0 1 0 0 0,-11 0-1 0 0,-3 1 0 0 0,0 1-1 0 0,0 1 1 0 0,0 0-1 0 0,1 2 1 0 0,-1 0-1 0 0,1 1 1 0 0,-20 8-1 0 0,33-10 1 0 0,1-2 0 0 0,0 1 0 0 0,0 0 0 0 0,0-1 0 0 0,0 2 0 0 0,0-1 0 0 0,0 1 0 0 0,1-1 0 0 0,0 1 0 0 0,-1 0 0 0 0,1 1 0 0 0,0-1 0 0 0,0 1 0 0 0,1 0 0 0 0,-1 0 0 0 0,1 0 0 0 0,0 0 0 0 0,0 1 0 0 0,0-1 0 0 0,1 1 0 0 0,-1 0 0 0 0,1-1 0 0 0,-2 8 0 0 0,4-11-30 0 0,0 0 1 0 0,-1 0-1 0 0,1 0 0 0 0,0 0 1 0 0,0 0-1 0 0,-1 0 0 0 0,1 0 1 0 0,0 0-1 0 0,0 0 0 0 0,0 0 1 0 0,1 0-1 0 0,-1 0 0 0 0,0 0 0 0 0,0 0 1 0 0,0 0-1 0 0,1 0 0 0 0,-1 0 1 0 0,0 0-1 0 0,1 0 0 0 0,-1-1 1 0 0,1 1-1 0 0,-1 0 0 0 0,1 0 1 0 0,0 0-1 0 0,-1 0 0 0 0,1-1 1 0 0,0 1-1 0 0,-1 0 0 0 0,1-1 1 0 0,0 1-1 0 0,0 0 0 0 0,1 0 1 0 0,0 0-375 0 0,0-1 1 0 0,-1 1 0 0 0,1-1 0 0 0,0 1 0 0 0,0-1 0 0 0,-1 1 0 0 0,1-1 0 0 0,0 0 0 0 0,0 0 0 0 0,0 0 0 0 0,-1 0 0 0 0,4-1 0 0 0,29-10-13988 0 0,-26 5 7554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17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1272 0 0,'0'0'21805'0'0,"7"16"-18478"0"0,-4-14-3074 0 0,0-1 1 0 0,0 1 0 0 0,0-1 0 0 0,0 1-1 0 0,0-1 1 0 0,1 0 0 0 0,-1 0-1 0 0,1-1 1 0 0,-1 1 0 0 0,1-1 0 0 0,-1 0-1 0 0,1 1 1 0 0,4-2 0 0 0,15 2 900 0 0,110 10-375 0 0,145-9 0 0 0,-129-3-680 0 0,-129 1-99 0 0,-7-1 0 0 0,-8 3 0 0 0,-7-1 0 0 0,-25 1 0 0 0,10-2-1841 0 0,6 0 3479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1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1 160 0 0,'0'0'23099'0'0,"-26"14"-20665"0"0,19-11-2067 0 0,1 0 0 0 0,0 0 0 0 0,-1 0 1 0 0,1 1-1 0 0,1 0 0 0 0,-1 0 0 0 0,0 0 0 0 0,1 1 0 0 0,0 0 0 0 0,0 0 1 0 0,1 0-1 0 0,-1 1 0 0 0,-3 5 0 0 0,6-7-286 0 0,0 0-1 0 0,0-1 1 0 0,0 1-1 0 0,0 0 1 0 0,1 0 0 0 0,-1 0-1 0 0,1 0 1 0 0,0 0-1 0 0,1 1 1 0 0,-1-1-1 0 0,1 0 1 0 0,-1 0 0 0 0,1 1-1 0 0,1-1 1 0 0,-1 0-1 0 0,0 0 1 0 0,1 1 0 0 0,0-1-1 0 0,0 0 1 0 0,0 0-1 0 0,1 0 1 0 0,-1 0-1 0 0,4 5 1 0 0,2 1-81 0 0,0-1 0 0 0,1 1 0 0 0,0-1 0 0 0,0-1 0 0 0,1 0 0 0 0,0 0 0 0 0,1 0 0 0 0,0-1 0 0 0,0-1 0 0 0,1 1 0 0 0,-1-2 0 0 0,22 8 0 0 0,-4 4 0 0 0,-28-17 0 0 0,0 0 0 0 0,0 0 0 0 0,1 0 0 0 0,-1 0 0 0 0,0 0 0 0 0,0 1 0 0 0,0-1 0 0 0,0 0 0 0 0,1 0 0 0 0,-1 0 0 0 0,0 0 0 0 0,0 0 0 0 0,0 1 0 0 0,0-1 0 0 0,0 0 0 0 0,0 0 0 0 0,0 0 0 0 0,1 1 0 0 0,-1-1 0 0 0,0 0 0 0 0,0 0 0 0 0,0 0 0 0 0,0 1 0 0 0,0-1 0 0 0,0 0 0 0 0,0 0 0 0 0,0 0 0 0 0,0 1 0 0 0,0-1 0 0 0,0 0 0 0 0,0 0 0 0 0,0 0 0 0 0,0 1 0 0 0,-1-1 0 0 0,1 0 0 0 0,0 0 0 0 0,0 0 0 0 0,0 0 0 0 0,0 1 0 0 0,0-1 0 0 0,0 0 0 0 0,0 0 0 0 0,-1 0 0 0 0,1 1 0 0 0,-5 4 0 0 0,-1 0 0 0 0,1 0 0 0 0,-1-1 0 0 0,0 0 0 0 0,0 0 0 0 0,-1 0 0 0 0,1-1 0 0 0,-1 1 0 0 0,0-2 0 0 0,0 1 0 0 0,-8 1 0 0 0,4 0 0 0 0,0-1 0 0 0,-1-1 0 0 0,1 0 0 0 0,0 0 0 0 0,-1-1 0 0 0,-21-1 0 0 0,31-1-7 0 0,-1 0 0 0 0,1 1 0 0 0,0-1 0 0 0,-1 0-1 0 0,1 0 1 0 0,0 0 0 0 0,0 0 0 0 0,0-1 0 0 0,0 1 0 0 0,0-1 0 0 0,0 1 0 0 0,0-1-1 0 0,0 0 1 0 0,0 1 0 0 0,1-1 0 0 0,-1 0 0 0 0,1 0 0 0 0,0 0 0 0 0,-1 0 0 0 0,1-1-1 0 0,0 1 1 0 0,0 0 0 0 0,0 0 0 0 0,1-1 0 0 0,-1 1 0 0 0,0-1 0 0 0,1 1 0 0 0,0 0 0 0 0,-1-1-1 0 0,1 1 1 0 0,0-1 0 0 0,0 1 0 0 0,1-5 0 0 0,0-7-1056 0 0,0 1 0 0 0,1 0 0 0 0,0-1 0 0 0,8-22 0 0 0,10-13-6593 0 0,-12 31 572 0 0,2-3 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20 0 0,'-1'12'8924'0'0,"1"-11"-8429"0"0,0-1 0 0 0,0 1 0 0 0,0 0 0 0 0,0-1 0 0 0,0 1 0 0 0,0 0 0 0 0,0-1 0 0 0,0 1 0 0 0,0 0 0 0 0,0-1 0 0 0,0 1 0 0 0,0 0 0 0 0,0-1 0 0 0,1 1 0 0 0,-1-1 0 0 0,0 1 0 0 0,1 0 0 0 0,-1-1 0 0 0,0 1 0 0 0,1-1 0 0 0,-1 1-1 0 0,0-1 1 0 0,1 1 0 0 0,-1-1 0 0 0,4 3 2555 0 0,-6 5 308 0 0,2-1-2899 0 0,-1 0-1 0 0,1 0 0 0 0,0 0 0 0 0,0 0 1 0 0,1 0-1 0 0,0-1 0 0 0,0 1 0 0 0,1 0 1 0 0,-1-1-1 0 0,6 12 0 0 0,-6-8-1369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1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0 118 988 0 0,'40'-27'12213'0'0,"-21"16"-8770"0"0,1 1 0 0 0,24-9 0 0 0,92-23 1923 0 0,-102 33-4962 0 0,-18 11-2905 0 0,-8 1-1513 0 0,-22 19-13659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2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1956 0 0,'-23'35'17961'0'0,"20"-28"-16972"0"0,1 0-1 0 0,0 0 1 0 0,0 0-1 0 0,1 0 0 0 0,0 0 1 0 0,0 1-1 0 0,1-1 1 0 0,0 0-1 0 0,0 0 1 0 0,1 1-1 0 0,-1-1 1 0 0,5 13-1 0 0,-5-19-1060 0 0,0-1-1 0 0,0 1 1 0 0,0 0 0 0 0,0-1-1 0 0,0 1 1 0 0,0 0-1 0 0,0-1 1 0 0,0 1 0 0 0,0-1-1 0 0,1 1 1 0 0,-1 0 0 0 0,0-1-1 0 0,1 1 1 0 0,-1-1 0 0 0,0 1-1 0 0,1-1 1 0 0,-1 1 0 0 0,0-1-1 0 0,1 1 1 0 0,-1-1-1 0 0,1 1 1 0 0,-1-1 0 0 0,1 1-1 0 0,-1-1 1 0 0,1 0 0 0 0,0 1-1 0 0,-1-1 1 0 0,1 0 0 0 0,-1 0-1 0 0,1 1 1 0 0,0-1 0 0 0,-1 0-1 0 0,1 0 1 0 0,0 0-1 0 0,-1 0 1 0 0,1 0 0 0 0,0 0-1 0 0,-1 0 1 0 0,1 0 0 0 0,-1 0-1 0 0,1 0 1 0 0,0 0 0 0 0,-1 0-1 0 0,1 0 1 0 0,0-1-1 0 0,-1 1 1 0 0,1 0 0 0 0,-1 0-1 0 0,2-1 1 0 0,20-19-2678 0 0,1-25-11693 0 0,-18 23 7719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2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28 1732 0 0,'0'0'8284'0'0,"0"5"-6800"0"0,-5 44 6191 0 0,-12 33-2391 0 0,9-44-3275 0 0,7-35-1893 0 0,0-1 0 0 0,0 1 1 0 0,1 0-1 0 0,0-1 0 0 0,-1 1 1 0 0,1 0-1 0 0,0 0 1 0 0,0-1-1 0 0,0 1 0 0 0,1 0 1 0 0,-1 0-1 0 0,1-1 0 0 0,-1 1 1 0 0,1 0-1 0 0,0-1 0 0 0,0 1 1 0 0,0-1-1 0 0,1 1 0 0 0,-1-1 1 0 0,0 0-1 0 0,1 1 0 0 0,0-1 1 0 0,-1 0-1 0 0,5 4 0 0 0,-3-4-49 0 0,0-1-1 0 0,1 1 0 0 0,-1-1 1 0 0,1 1-1 0 0,0-1 0 0 0,-1 0 1 0 0,1 0-1 0 0,0-1 0 0 0,-1 1 1 0 0,1-1-1 0 0,0 0 0 0 0,0 0 1 0 0,0 0-1 0 0,-1 0 0 0 0,1-1 1 0 0,0 1-1 0 0,0-1 0 0 0,3-2 1 0 0,21-4-63 0 0,-1-2 0 0 0,0-1 0 0 0,38-20 0 0 0,-53 24-61 0 0,0-1 0 0 0,-1 0-1 0 0,0 0 1 0 0,-1-1-1 0 0,1-1 1 0 0,-2 0 0 0 0,1 0-1 0 0,-1-1 1 0 0,14-19-1 0 0,-22 27 69 0 0,1 0-1 0 0,-1-1 0 0 0,0 1 0 0 0,1 0 0 0 0,-1-1 0 0 0,0 1 0 0 0,0-1 0 0 0,-1 0 0 0 0,1 1 0 0 0,0-1 0 0 0,-1 1 1 0 0,0-1-1 0 0,0 0 0 0 0,1 1 0 0 0,-2-1 0 0 0,1 0 0 0 0,0 1 0 0 0,0-1 0 0 0,-1 0 0 0 0,1 1 0 0 0,-1-1 1 0 0,0 1-1 0 0,0-1 0 0 0,0 1 0 0 0,-2-4 0 0 0,0 2 74 0 0,0 1 0 0 0,0-1 0 0 0,-1 1 1 0 0,1 0-1 0 0,-1 0 0 0 0,1 1 0 0 0,-1-1 0 0 0,0 1 1 0 0,0 0-1 0 0,0 0 0 0 0,-1 0 0 0 0,1 0 0 0 0,0 1 1 0 0,-6-2-1 0 0,-13-1 109 0 0,0 1 0 0 0,0 0-1 0 0,0 2 1 0 0,-1 0 0 0 0,-42 6 0 0 0,58-5-188 0 0,-3 2-5 0 0,0 3 0 0 0,2-1-140 0 0,7-3-627 0 0,21 6-3410 0 0,-1-1 1483 0 0,-1-7-2013 0 0,-4 0-2966 0 0,4-2 585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3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1 700 0 0,'0'0'9154'0'0,"4"4"-6900"0"0,112 118 10300 0 0,-80-88-9910 0 0,-2 2 1 0 0,52 68 0 0 0,-67-76-2608 0 0,-2 2 0 0 0,-1 0 0 0 0,-1 1 1 0 0,19 55-1 0 0,-29-69-38 0 0,0-1 0 0 0,-2 1-1 0 0,1 0 1 0 0,-2 0 0 0 0,-1 1 0 0 0,0-1-1 0 0,-1 0 1 0 0,-1 1 0 0 0,0-1 0 0 0,-1 0-1 0 0,-6 20 1 0 0,6-28 1 0 0,-1 0 0 0 0,0 0 0 0 0,0 0 0 0 0,-1 0 0 0 0,0-1 0 0 0,-1 1 0 0 0,0-1 0 0 0,0 0 0 0 0,0-1 0 0 0,-1 1 0 0 0,-1-1 0 0 0,1 0 0 0 0,-1-1 0 0 0,0 1 0 0 0,-1-1 0 0 0,1-1 0 0 0,-1 1 0 0 0,0-1 0 0 0,0-1 0 0 0,-1 0 0 0 0,0 0 0 0 0,-12 4 0 0 0,14-5 0 0 0,-3 1 0 0 0,8-7-2304 0 0,8-7 620 0 0,-3 7-2614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6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 1764 0 0,'0'0'11539'0'0,"-3"0"-9695"0"0,1 0-1534 0 0,1 1-1 0 0,-1-1 1 0 0,1 1 0 0 0,-1 0 0 0 0,1-1 0 0 0,-1 1-1 0 0,1 0 1 0 0,0 0 0 0 0,-1 0 0 0 0,1 0 0 0 0,0 0 0 0 0,0 1-1 0 0,0-1 1 0 0,0 0 0 0 0,0 1 0 0 0,0-1 0 0 0,0 0-1 0 0,0 1 1 0 0,1-1 0 0 0,-1 1 0 0 0,0-1 0 0 0,1 1 0 0 0,0-1-1 0 0,-1 1 1 0 0,1 0 0 0 0,0-1 0 0 0,-1 1 0 0 0,1 2-1 0 0,-9 70 1841 0 0,6-46-1000 0 0,-1 14 787 0 0,2 84-1 0 0,3-29-473 0 0,1-76-1479 0 0,-1-19-11 0 0,0 0-267 0 0,-4-6-2511 0 0,-20-34-1053 0 0,5 7-1569 0 0,0 4-4420 0 0,3 10 3946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7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2100 0 0,'1'2'844'0'0,"1"0"0"0"0,-1 0-1 0 0,1 0 1 0 0,-1-1 0 0 0,1 1-1 0 0,0 0 1 0 0,0-1 0 0 0,0 0-1 0 0,0 1 1 0 0,0-1 0 0 0,0 0-1 0 0,2 1 1 0 0,35 11 6412 0 0,35-6-1029 0 0,20-9-1565 0 0,-35-11-5006 0 0,-53 9-799 0 0,-2 2 871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8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31 344 0 0,'0'0'1671'0'0,"-24"0"5088"0"0,7 0 4413 0 0,14-2-7988 0 0,9-1-1135 0 0,23-6-303 0 0,40-4-297 0 0,-55 11-950 0 0,0 1 1 0 0,0 1-1 0 0,1 0 1 0 0,-1 1-1 0 0,14 3 1 0 0,-24-4-445 0 0,-1 1 1 0 0,0 0 0 0 0,1 0 0 0 0,-1 0 0 0 0,0 0 0 0 0,0 1 0 0 0,1-1-1 0 0,-1 1 1 0 0,0 0 0 0 0,-1 0 0 0 0,1 0 0 0 0,0 0 0 0 0,-1 1 0 0 0,1-1-1 0 0,-1 0 1 0 0,1 1 0 0 0,-1 0 0 0 0,0 0 0 0 0,0 0 0 0 0,0 0 0 0 0,-1 0-1 0 0,1 0 1 0 0,-1 0 0 0 0,2 6 0 0 0,-1 1-56 0 0,0 0 0 0 0,-1 0 0 0 0,0 0 0 0 0,0 0 0 0 0,-1 0 0 0 0,-1 0 0 0 0,0 0 0 0 0,0 0 0 0 0,-1 0 0 0 0,0 0 0 0 0,-1 0 0 0 0,0-1 0 0 0,0 1 0 0 0,-1-1 0 0 0,0 0 0 0 0,-1 0 0 0 0,0 0 0 0 0,-8 10 0 0 0,-10 10 0 0 0,-1-1 0 0 0,-1-1 0 0 0,-47 38 0 0 0,66-60 0 0 0,-1 1 0 0 0,1-1 0 0 0,-1-1 0 0 0,0 1 0 0 0,-1-1 0 0 0,1 0 0 0 0,-1-1 0 0 0,0 0 0 0 0,0 0 0 0 0,-12 3 0 0 0,19-6 0 0 0,-1 0 0 0 0,1 1 0 0 0,-1-1 0 0 0,1 0 0 0 0,-1 1 0 0 0,0-1 0 0 0,1 0 0 0 0,-1 0 0 0 0,1-1 0 0 0,-1 1 0 0 0,1 0 0 0 0,-1 0 0 0 0,0-1 0 0 0,1 1 0 0 0,-1-1 0 0 0,1 1 0 0 0,-1-1 0 0 0,1 0 0 0 0,0 1 0 0 0,-3-3 0 0 0,1 1 0 0 0,2 1 0 0 0,0 0 0 0 0,0 0 0 0 0,0-1 0 0 0,0 1 0 0 0,0-1 0 0 0,0 1 0 0 0,1-1 0 0 0,-1 1 0 0 0,0-1 0 0 0,1 0 0 0 0,-1 1 0 0 0,1-1 0 0 0,0 1 0 0 0,-1-1 0 0 0,1 0 0 0 0,0 0 0 0 0,0 1 0 0 0,0-1 0 0 0,0 0 0 0 0,0 1 0 0 0,1-1 0 0 0,-1 0 0 0 0,0 1 0 0 0,2-4 0 0 0,-2 4 0 0 0,1-4 0 0 0,1 0 0 0 0,-1 0 0 0 0,1 0 0 0 0,0 0 0 0 0,0 1 0 0 0,1-1 0 0 0,0 1 0 0 0,-1-1 0 0 0,1 1 0 0 0,1 0 0 0 0,-1 0 0 0 0,1 0 0 0 0,-1 1 0 0 0,1-1 0 0 0,0 1 0 0 0,7-5 0 0 0,-2 3 0 0 0,0 0 0 0 0,1 0 0 0 0,-1 1 0 0 0,1 0 0 0 0,0 0 0 0 0,0 1 0 0 0,10-1 0 0 0,-8 2 0 0 0,0 0 0 0 0,1 1 0 0 0,-1 1 0 0 0,0 0 0 0 0,0 1 0 0 0,0 0 0 0 0,22 5 0 0 0,-7-1 0 0 0,-15-2 0 0 0,-10-3-84 0 0,0 1 0 0 0,-1 0 0 0 0,1-1 0 0 0,0 0-1 0 0,0 0 1 0 0,0 1 0 0 0,-1-1 0 0 0,1 0 0 0 0,0 0 0 0 0,0-1 0 0 0,-1 1-1 0 0,1 0 1 0 0,0 0 0 0 0,0-1 0 0 0,2 0 0 0 0,-1-1-749 0 0,1 0 0 0 0,-1 0 1 0 0,0 0-1 0 0,0 0 0 0 0,0-1 0 0 0,-1 1 1 0 0,1-1-1 0 0,3-4 0 0 0,-4 5 18 0 0,23-25-10632 0 0,-11 15 4887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9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32 1044 0 0,'2'-1'577'0'0,"-1"1"1"0"0,0-1-1 0 0,0 1 0 0 0,0-1 0 0 0,0 0 1 0 0,0 0-1 0 0,0 1 0 0 0,0-1 0 0 0,0 0 1 0 0,0 0-1 0 0,0 0 0 0 0,-1 0 0 0 0,1 0 1 0 0,0 0-1 0 0,-1 0 0 0 0,1 0 0 0 0,0 0 0 0 0,-1-1 1 0 0,1 1-1 0 0,-1 0 0 0 0,0 0 0 0 0,1-2 1 0 0,-2 2-305 0 0,1 1-1 0 0,-1-1 1 0 0,0 0 0 0 0,1 1 0 0 0,-1-1 0 0 0,0 1 0 0 0,0-1 0 0 0,0 0 0 0 0,1 1 0 0 0,-1 0 0 0 0,0-1-1 0 0,0 1 1 0 0,0 0 0 0 0,0-1 0 0 0,0 1 0 0 0,0 0 0 0 0,0 0 0 0 0,0 0 0 0 0,1 0 0 0 0,-1 0 0 0 0,-2 0-1 0 0,-62 3 5044 0 0,56 0-4604 0 0,-1-1 1 0 0,0 1 0 0 0,1 1 0 0 0,0 0-1 0 0,0 0 1 0 0,0 1 0 0 0,0 0 0 0 0,1 0-1 0 0,-11 10 1 0 0,13-8-713 0 0,6 6 0 0 0,1-10 0 0 0,0 1 0 0 0,0-1 0 0 0,1 0 0 0 0,0 0 0 0 0,-1 0 0 0 0,1 0 0 0 0,0 0 0 0 0,1 0 0 0 0,-1 0 0 0 0,0-1 0 0 0,1 1 0 0 0,-1-1 0 0 0,1 0 0 0 0,0 0 0 0 0,0 0 0 0 0,0 0 0 0 0,0 0 0 0 0,6 2 0 0 0,11 5 0 0 0,-1-2 0 0 0,24 6 0 0 0,-3 0 0 0 0,15 4 0 0 0,-38-12 0 0 0,0 0 0 0 0,-1 1 0 0 0,1 0 0 0 0,-1 2 0 0 0,25 14 0 0 0,-40-21 0 0 0,0 0 0 0 0,0 0 0 0 0,0 0 0 0 0,0 0 0 0 0,0 0 0 0 0,0 0 0 0 0,0 0 0 0 0,0 0 0 0 0,0 0 0 0 0,0 0 0 0 0,-1 1 0 0 0,1-1 0 0 0,-1 0 0 0 0,1 1 0 0 0,-1-1 0 0 0,1 0 0 0 0,-1 1 0 0 0,0-1 0 0 0,1 0 0 0 0,-1 1 0 0 0,0-1 0 0 0,0 1 0 0 0,0-1 0 0 0,0 1 0 0 0,0-1 0 0 0,-1 0 0 0 0,1 1 0 0 0,0-1 0 0 0,-1 1 0 0 0,1-1 0 0 0,-1 2 0 0 0,-1 0 0 0 0,1 0 0 0 0,-1 0 0 0 0,0 0 0 0 0,0 0 0 0 0,0-1 0 0 0,0 1 0 0 0,0-1 0 0 0,-1 1 0 0 0,1-1 0 0 0,-1 0 0 0 0,-4 3 0 0 0,-1-1-22 0 0,0 1 1 0 0,-1-2-1 0 0,0 1 1 0 0,0-1-1 0 0,0-1 1 0 0,-1 0-1 0 0,1 0 0 0 0,0 0 1 0 0,-1-1-1 0 0,1-1 1 0 0,-1 0-1 0 0,1 0 1 0 0,-1-1-1 0 0,1 0 0 0 0,-1 0 1 0 0,1-1-1 0 0,0-1 1 0 0,0 1-1 0 0,0-2 1 0 0,0 1-1 0 0,0-1 1 0 0,-13-8-1 0 0,18 9-394 0 0,0 0-1 0 0,0 0 1 0 0,0-1 0 0 0,0 1 0 0 0,1-1 0 0 0,-1 0-1 0 0,1 0 1 0 0,0 0 0 0 0,0-1 0 0 0,1 1-1 0 0,-1-1 1 0 0,-3-8 0 0 0,-6-25-3890 0 0,3 1-3910 0 0,8 30 6084 0 0,-4-19-4730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1:2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1160 0 0,'48'-5'12896'0'0,"-17"1"-8787"0"0,83-13 3195 0 0,1-10-7352 0 0,-99 20-847 0 0,3-1-1837 0 0,-8 5-8560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0.70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1182 76 0 0,'0'0'6830'0'0,"-25"-4"-1738"0"0,3 19-3447 0 0,13-7 6387 0 0,82-32-6876 0 0,-2-2 1 0 0,94-50-1 0 0,-36 15-613 0 0,845-313 1351 0 0,-531 214-1386 0 0,154-47 242 0 0,-481 168-627 0 0,139-52 342 0 0,-248 88-295 0 0,-1 0-1 0 0,1 0 1 0 0,-1-1-1 0 0,0 1 1 0 0,0-2-1 0 0,0 1 1 0 0,-1 0-1 0 0,1-1 1 0 0,-1 0 0 0 0,0 0-1 0 0,4-7 1 0 0,19-29 1131 0 0,-27 40-1354 0 0,0-6-3082 0 0,0 6 2921 0 0,-1 0 0 0 0,0 1 1 0 0,0-1-1 0 0,1 0 0 0 0,-1 1 1 0 0,0-1-1 0 0,0 0 0 0 0,0 1 0 0 0,0-1 1 0 0,0 0-1 0 0,0 1 0 0 0,0-1 1 0 0,0 0-1 0 0,0 1 0 0 0,-1-1 1 0 0,1 0-1 0 0,0 1 0 0 0,0-1 0 0 0,-1 1 1 0 0,1-1-1 0 0,0 0 0 0 0,-1 1 1 0 0,1-1-1 0 0,-1 0 0 0 0,-16-15-12761 0 0,2 12 6642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456 7 1320 0 0,'0'0'4191'0'0,"-6"0"-2248"0"0,-16-1-115 0 0,17 1-128 0 0,-9-5 10797 0 0,9 7-9510 0 0,-3 21-1857 0 0,-1-1-1 0 0,-1 0 0 0 0,0-1 1 0 0,-2 0-1 0 0,-28 36 0 0 0,-86 89-1894 0 0,29-39 1055 0 0,12-10-290 0 0,79-92-115 0 0,5-4-626 0 0,21-17-4580 0 0,-18 14 4388 0 0,0 0 0 0 0,-1 0 0 0 0,1 0 0 0 0,0 0 0 0 0,-1 0 0 0 0,1 0 0 0 0,-1-1 0 0 0,0 1 0 0 0,1 0 0 0 0,0-4 0 0 0,0 0-3204 0 0,5-6-2717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1.6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410 0 352 0 0,'-12'11'1176'0'0,"0"0"1"0"0,-27 16-1 0 0,-16 15-340 0 0,47-35-1165 0 0,0 0 0 0 0,0 0 0 0 0,-1-1 0 0 0,1 0 0 0 0,-1-1 0 0 0,-12 6 0 0 0,14-7 180 0 0,-1 1 1 0 0,1 0-1 0 0,0 0 0 0 0,-11 11 0 0 0,18-16 220 0 0,0 1 0 0 0,0-1 0 0 0,-1 1 0 0 0,1-1 0 0 0,0 0 0 0 0,0 1 0 0 0,0-1 0 0 0,0 0 0 0 0,0 1 0 0 0,0-1 0 0 0,0 0 0 0 0,0 1 0 0 0,0-1 0 0 0,0 1 0 0 0,0-1 0 0 0,0 0 0 0 0,0 1 0 0 0,0-1 0 0 0,0 0 0 0 0,0 1 0 0 0,0-1 0 0 0,0 1-1 0 0,1-1 1 0 0,-1 0 0 0 0,0 1 0 0 0,0-1 0 0 0,0 0 0 0 0,1 1 0 0 0,-1-1 0 0 0,0 0 0 0 0,0 0 0 0 0,1 1 0 0 0,-1-1 0 0 0,0 0 0 0 0,0 0 0 0 0,1 1 0 0 0,-1-1 0 0 0,0 0 0 0 0,1 0 0 0 0,-1 0 0 0 0,1 0 0 0 0,-1 0 0 0 0,0 1 0 0 0,1-1 0 0 0,-1 0 0 0 0,1 0 0 0 0,1 1-456 0 0,1 1 2725 0 0,12 3 1973 0 0,-8 0 1987 0 0,-7 4-5535 0 0,-1 1 0 0 0,-1-1 0 0 0,0 0 0 0 0,0 0 0 0 0,-1 0 1 0 0,0 0-1 0 0,-1 0 0 0 0,1-1 0 0 0,-7 9 0 0 0,-50 76 1028 0 0,45-72-1156 0 0,-86 111 2271 0 0,100-131-2585 0 0,4 1-222 0 0,0-1-92 0 0,0 0 1 0 0,0-1 0 0 0,0 1-1 0 0,0-1 1 0 0,0 1 0 0 0,0-1-1 0 0,-1 0 1 0 0,1 0-1 0 0,0 0 1 0 0,0-1 0 0 0,0 1-1 0 0,0-1 1 0 0,0 0 0 0 0,0 0-1 0 0,0 0 1 0 0,2-1-1 0 0,54-28 79 0 0,-11 5-67 0 0,7 8 17 0 0,0 2 1 0 0,1 3 0 0 0,112-10-1 0 0,-70 11 15 0 0,-21 0-24 0 0,-8 1 146 0 0,95-3 1 0 0,-157 13-11 0 0,-9 0-1049 0 0,-14-1-1334 0 0,10 1 2387 0 0,1-1-1285 0 0,-16-12-6601 0 0,6 4-2183 0 0,4 5 4083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2.1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0 244 0 0,'0'0'9832'0'0,"2"3"-8939"0"0,7 4 89 0 0,1-1-1 0 0,-1 0 1 0 0,1 0-1 0 0,0-1 1 0 0,18 7 0 0 0,-14-7-114 0 0,-2 0 0 0 0,1 2 1 0 0,21 13-1 0 0,7 12 849 0 0,-13-12-279 0 0,-1 1 0 0 0,-1 1 1 0 0,43 49-1 0 0,-40-39-75 0 0,-20-24-774 0 0,-2 0 0 0 0,1 1 0 0 0,11 19-1 0 0,-18-27-384 0 0,11 8 134 0 0,-10-15-981 0 0,-15-23-2007 0 0,9 13-545 0 0,4 15 3077 0 0,0 1-1 0 0,0-1 1 0 0,0 0-1 0 0,0 0 1 0 0,0 1-1 0 0,0-1 1 0 0,0 0 0 0 0,0 1-1 0 0,0-1 1 0 0,-1 1-1 0 0,1-1 1 0 0,0 0-1 0 0,0 1 1 0 0,-1-1-1 0 0,1 0 1 0 0,0 1 0 0 0,-1-1-1 0 0,1 1 1 0 0,-1-1-1 0 0,1 1 1 0 0,-1-1-1 0 0,1 1 1 0 0,-2-1-1 0 0,-6-41-8353 0 0,5 31 3075 0 0,2-1 415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4.5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0 740 0 0,'0'0'17971'0'0,"2"4"-17666"0"0,1 0 1 0 0,-1-1-1 0 0,1 1 0 0 0,0-1 0 0 0,0 0 1 0 0,1 0-1 0 0,-1 0 0 0 0,1 0 0 0 0,-1 0 0 0 0,1-1 1 0 0,0 1-1 0 0,5 1 0 0 0,58 25 1643 0 0,-25-12-1154 0 0,33 24 198 0 0,-3 3 0 0 0,116 93 0 0 0,-89-62-474 0 0,759 517 3334 0 0,-602-402-3852 0 0,-175-125 0 0 0,2-4 0 0 0,94 52 0 0 0,-146-96 0 0 0,38 20 0 0 0,-1 3 0 0 0,78 60 0 0 0,-102-61 0 0 0,-25-22 0 0 0,0-1 0 0 0,2-1 0 0 0,-1 0 0 0 0,2-2 0 0 0,34 17 0 0 0,-48-25 0 0 0,3-1 0 0 0,-2 1 0 0 0,-4 0-222 0 0,-31-41-25454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5.1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 0 1680 0 0,'0'0'4140'0'0,"-10"6"921"0"0,10-6-4773 0 0,-1 0-1 0 0,1 0 1 0 0,0 0 0 0 0,0 0 0 0 0,-1 0-1 0 0,1 0 1 0 0,-2 2 2302 0 0,2-2-2302 0 0,0 0 0 0 0,-1 1-1 0 0,1-1 1 0 0,0 0 0 0 0,0 0 0 0 0,0 1-1 0 0,0-1 1 0 0,0 0 0 0 0,0 1 0 0 0,-1-1-1 0 0,1 0 1 0 0,0 0 0 0 0,0 1 0 0 0,0-1-1 0 0,0 0 1 0 0,0 1 0 0 0,0-1 0 0 0,0 0-1 0 0,0 1 1 0 0,0-1 0 0 0,1 0 0 0 0,-1 1-1 0 0,68 54 5194 0 0,-47-41-4854 0 0,1 0-1 0 0,0-2 0 0 0,32 13 0 0 0,-28-15-400 0 0,130 60 872 0 0,-135-59-946 0 0,-1 0 0 0 0,-1 2 0 0 0,0 1 0 0 0,0 0-1 0 0,22 23 1 0 0,-38-34-137 0 0,0 1 0 0 0,0-1 1 0 0,-1 1-1 0 0,1-1 0 0 0,-1 1 0 0 0,0 0 0 0 0,0 0 0 0 0,0 0 0 0 0,0 0 0 0 0,-1 0 0 0 0,0 0 0 0 0,1 1 0 0 0,-2-1 1 0 0,1 0-1 0 0,0 1 0 0 0,-1-1 0 0 0,0 1 0 0 0,0-1 0 0 0,0 1 0 0 0,-1-1 0 0 0,1 0 0 0 0,-1 1 0 0 0,0-1 0 0 0,0 0 1 0 0,-1 1-1 0 0,1-1 0 0 0,-1 0 0 0 0,0 0 0 0 0,-4 6 0 0 0,1-2-16 0 0,-1-1 1 0 0,1 1-1 0 0,-1-2 1 0 0,-1 1-1 0 0,0 0 0 0 0,0-1 1 0 0,0-1-1 0 0,0 1 0 0 0,-1-1 1 0 0,0 0-1 0 0,0-1 1 0 0,0 0-1 0 0,-1 0 0 0 0,0-1 1 0 0,-11 4-1 0 0,14-3 1 0 0,-7 3 0 0 0,-42-1 0 0 0,25-5 0 0 0,13-1 0 0 0,0 1 0 0 0,0 0 0 0 0,0 2 0 0 0,-27 6 0 0 0,35-6 0 0 0,-6-3 0 0 0,-1 1 0 0 0,10 2-93 0 0,6-2-579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5.74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89 1 552 0 0,'0'0'10542'0'0,"-2"6"-8960"0"0,-7 15-515 0 0,2-6 536 0 0,1 1 0 0 0,-8 28 0 0 0,4 6 367 0 0,-4 17 1847 0 0,3 0 0 0 0,-4 116 0 0 0,20-164-2622 0 0,6-9-3693 0 0,-10-10 2269 0 0,0 0-1 0 0,0 1 1 0 0,0-1-1 0 0,0 0 0 0 0,0 0 1 0 0,0 0-1 0 0,0 0 0 0 0,0 0 1 0 0,0 0-1 0 0,0-1 0 0 0,-1 1 1 0 0,1 0-1 0 0,0 0 1 0 0,0-1-1 0 0,0 1 0 0 0,0-1 1 0 0,0 1-1 0 0,-1 0 0 0 0,1-1 1 0 0,0 1-1 0 0,0-1 1 0 0,-1 0-1 0 0,1 1 0 0 0,0-1 1 0 0,-1 0-1 0 0,1 1 0 0 0,-1-1 1 0 0,1 0-1 0 0,-1 0 0 0 0,1 0 1 0 0,-1 1-1 0 0,1-1 1 0 0,-1 0-1 0 0,0 0 0 0 0,1 0 1 0 0,-1-1-1 0 0,2-2-2367 0 0,-2-2 2337 0 0,-1 2-3498 0 0,-3-14-7769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8.31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52 0 1232 0 0,'0'0'9992'0'0,"8"10"-8296"0"0,-6-3 1620 0 0,-28 71 1355 0 0,19-62-3932 0 0,1 0 0 0 0,0 1 0 0 0,1-1 0 0 0,1 1 0 0 0,1 0 0 0 0,-1 19 0 0 0,4-34-753 0 0,-1-1-1 0 0,1 1 0 0 0,0 0 1 0 0,0-1-1 0 0,0 1 0 0 0,0-1 1 0 0,1 1-1 0 0,-1 0 0 0 0,0-1 1 0 0,1 1-1 0 0,-1-1 0 0 0,1 1 1 0 0,-1 0-1 0 0,1-1 0 0 0,0 0 1 0 0,0 1-1 0 0,-1-1 0 0 0,1 1 0 0 0,0-1 1 0 0,0 0-1 0 0,0 0 0 0 0,1 1 1 0 0,-1-1-1 0 0,0 0 0 0 0,0 0 1 0 0,1 0-1 0 0,-1-1 0 0 0,1 1 1 0 0,-1 0-1 0 0,0 0 0 0 0,1-1 1 0 0,0 1-1 0 0,-1-1 0 0 0,1 1 1 0 0,-1-1-1 0 0,1 0 0 0 0,-1 1 1 0 0,1-1-1 0 0,0 0 0 0 0,-1 0 0 0 0,1 0 1 0 0,0 0-1 0 0,-1-1 0 0 0,1 1 1 0 0,-1 0-1 0 0,1-1 0 0 0,2 0 1 0 0,10-3-1382 0 0,0-1 1 0 0,0 0 0 0 0,-1-1-1 0 0,17-10 1 0 0,-13 8-2069 0 0,3-2-2187 0 0,-7 1 427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8.66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83 1 1596 0 0,'-33'80'9469'0'0,"8"4"-4163"0"0,15-48-3737 0 0,6-22-739 0 0,1-1-1 0 0,0 1 0 0 0,0 18 1 0 0,2-28-716 0 0,1-1 1 0 0,0 1 0 0 0,0 0-1 0 0,0-1 1 0 0,1 1 0 0 0,-1 0-1 0 0,1-1 1 0 0,0 1 0 0 0,0 0-1 0 0,0-1 1 0 0,0 0 0 0 0,1 1-1 0 0,-1-1 1 0 0,1 0 0 0 0,0 1-1 0 0,4 4 1 0 0,2 1-1188 0 0,-7-9 960 0 0,-1 1 0 0 0,0-1 0 0 0,1 1 0 0 0,-1-1 0 0 0,1 1-1 0 0,-1-1 1 0 0,1 1 0 0 0,-1-1 0 0 0,1 1 0 0 0,-1-1 0 0 0,1 0-1 0 0,-1 1 1 0 0,1-1 0 0 0,0 0 0 0 0,-1 1 0 0 0,1-1-1 0 0,0 0 1 0 0,-1 0 0 0 0,1 0 0 0 0,0 1 0 0 0,-1-1 0 0 0,1 0-1 0 0,0 0 1 0 0,-1 0 0 0 0,1 0 0 0 0,0 0 0 0 0,-1-1 0 0 0,1 1-1 0 0,0 0 1 0 0,-1 0 0 0 0,1 0 0 0 0,0 0 0 0 0,-1-1 0 0 0,1 1-1 0 0,0 0 1 0 0,-1-1 0 0 0,1 1 0 0 0,-1 0 0 0 0,1-1-1 0 0,0 0 1 0 0,29-14-8561 0 0,-15 6 3714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9.0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84 1 488 0 0,'-27'16'7132'0'0,"16"-9"-5545"0"0,6-4-616 0 0,1 0 1 0 0,-1 0-1 0 0,1 0 1 0 0,-1 1 0 0 0,1-1-1 0 0,0 1 1 0 0,0 0-1 0 0,-6 9 1 0 0,10-12-892 0 0,0 0-1 0 0,0 0 1 0 0,0 0-1 0 0,0-1 1 0 0,0 1 0 0 0,0 0-1 0 0,0 0 1 0 0,0 0 0 0 0,0 0-1 0 0,0 0 1 0 0,0 0-1 0 0,0 0 1 0 0,1 0 0 0 0,-1 0-1 0 0,0 0 1 0 0,1-1-1 0 0,-1 1 1 0 0,1 0 0 0 0,-1 0-1 0 0,1 0 1 0 0,-1-1 0 0 0,1 1-1 0 0,0 0 1 0 0,-1-1-1 0 0,1 1 1 0 0,0 0 0 0 0,22 20 942 0 0,-19-19-862 0 0,9 8 148 0 0,1-1 1 0 0,1-1 0 0 0,-1 0 0 0 0,1-1-1 0 0,18 5 1 0 0,-17-6 48 0 0,1 1-1 0 0,-2 0 1 0 0,1 1-1 0 0,16 12 1 0 0,-31-19-331 0 0,-1 0 0 0 0,1 0 0 0 0,0 0 0 0 0,-1 0 0 0 0,1 0 0 0 0,0 0 0 0 0,-1 0 0 0 0,1 0 0 0 0,-1 1 1 0 0,0-1-1 0 0,1 0 0 0 0,-1 0 0 0 0,0 1 0 0 0,0-1 0 0 0,0 0 0 0 0,0 0 0 0 0,0 1 0 0 0,0-1 0 0 0,0 0 0 0 0,0 0 0 0 0,0 0 1 0 0,-1 1-1 0 0,1-1 0 0 0,0 0 0 0 0,-1 0 0 0 0,1 0 0 0 0,-1 0 0 0 0,0 1 0 0 0,1-1 0 0 0,-1 0 0 0 0,0 0 0 0 0,1 0 1 0 0,-1 0-1 0 0,0 0 0 0 0,0-1 0 0 0,-2 2 0 0 0,-30 30 195 0 0,23-26-650 0 0,0 0 0 0 0,0-1 0 0 0,-1 0 0 0 0,-17 6 0 0 0,-8-9-3964 0 0,33-2 3390 0 0,0-1 0 0 0,-1 0 0 0 0,1 0 0 0 0,0 0 0 0 0,0 0 0 0 0,0-1 0 0 0,0 1 0 0 0,1-1 0 0 0,-6-4 0 0 0,-3-3-4357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29.3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1 121 96 0 0,'22'-7'2044'0'0,"-4"0"-8"0"0,4 1-135 0 0,-11 0-157 0 0,11 1-140 0 0,-5-2-160 0 0,-1-3-140 0 0,6 2-140 0 0,-4 0-168 0 0,-7 1-284 0 0,7 0-308 0 0,-7 0-336 0 0,0 0-376 0 0,0-2-384 0 0,0 1-684 0 0,-5 2-816 0 0,-6 0-2372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30.4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92 2296 0 0,'-9'-5'21726'0'0,"69"-29"-19646"0"0,-23 16-4343 0 0,-4-5-6843 0 0,-23 17 3531 0 0,5 1 425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1940 0 0,'0'2'17352'0'0,"0"3"-11717"0"0,-1 3-4036 0 0,1 13-3484 0 0,2-15 3905 0 0,44 141 3595 0 0,-33-109-5533 0 0,2 0-1 0 0,2-2 1 0 0,1 0 0 0 0,2-1 0 0 0,42 56 0 0 0,-57-83-82 0 0,1 2 0 0 0,-1-1 0 0 0,-1 0 0 0 0,-1-17-535 0 0,6-15-2229 0 0,-3 8-2437 0 0,0 1-4414 0 0,-1 3 1380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30.8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25 17 124 0 0,'0'0'3385'0'0,"3"-2"-1789"0"0,14-8 7831 0 0,-13 8-9572 0 0,-1 2 2435 0 0,-3-1-2158 0 0,1 1 1 0 0,-1 0-1 0 0,1 0 1 0 0,0-1-1 0 0,-1 1 1 0 0,1 0-1 0 0,0 0 1 0 0,-1 0-1 0 0,1-1 1 0 0,-1 1-1 0 0,1 0 1 0 0,0 0-1 0 0,-1 0 1 0 0,1 0-1 0 0,0 0 1 0 0,-1 0-1 0 0,1 0 1 0 0,0 1-1 0 0,-1-1 1 0 0,1 0-1 0 0,0 0 1 0 0,-1 0-1 0 0,1 1 1 0 0,-1-1-1 0 0,1 0 1 0 0,-1 1-1 0 0,1-1 1 0 0,0 0-1 0 0,-1 1 1 0 0,1-1-1 0 0,-1 1 0 0 0,1 0 1 0 0,8 24 2225 0 0,-9 26-609 0 0,-9-19-915 0 0,4-14-296 0 0,0 1 0 0 0,-1-1 0 0 0,-9 17 1 0 0,13-31-389 0 0,-5 9 310 0 0,0-1 0 0 0,1 1-1 0 0,1 0 1 0 0,1 1 0 0 0,-5 17 0 0 0,9-29-218 0 0,4 5-11 0 0,-4-7-233 0 0,0 1 0 0 0,0-1 1 0 0,0 1-1 0 0,0 0 0 0 0,1-1 1 0 0,-1 1-1 0 0,0-1 0 0 0,0 1 1 0 0,1 0-1 0 0,-1-1 0 0 0,0 1 1 0 0,0-1-1 0 0,1 1 0 0 0,-1-1 0 0 0,1 1 1 0 0,-1-1-1 0 0,0 0 0 0 0,1 1 1 0 0,-1-1-1 0 0,1 1 0 0 0,-1-1 1 0 0,1 0-1 0 0,-1 1 0 0 0,1-1 1 0 0,0 0-1 0 0,-1 0 0 0 0,1 1 0 0 0,-1-1 1 0 0,1 0-1 0 0,-1 0 0 0 0,1 0 1 0 0,0 0-1 0 0,-1 0 0 0 0,1 0 1 0 0,0 0-1 0 0,-1 0 0 0 0,1 0 1 0 0,0 0-1 0 0,21-4-238 0 0,0-1 0 0 0,-1-2 0 0 0,0 0 0 0 0,37-17 0 0 0,81-52-1493 0 0,-91 49 531 0 0,20-17-4607 0 0,-66 36 4305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31.1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231 0 440 0 0,'-3'6'2398'0'0,"-7"14"166"0"0,-1-1 1 0 0,-1 0 0 0 0,-19 22-1 0 0,-25 41 2223 0 0,29-35-2404 0 0,-27 52 1508 0 0,49-89-3335 0 0,1 0 0 0 0,0 1 0 0 0,1-1 1 0 0,0 1-1 0 0,0 0 0 0 0,1 0 0 0 0,0 18 1 0 0,7 7 35 0 0,-4-35-714 0 0,-1 0 1 0 0,0 0 0 0 0,1 0 0 0 0,-1 0-1 0 0,1-1 1 0 0,-1 1 0 0 0,1 0 0 0 0,0 0-1 0 0,-1 0 1 0 0,1 0 0 0 0,0-1-1 0 0,-1 1 1 0 0,1 0 0 0 0,0-1 0 0 0,0 1-1 0 0,0 0 1 0 0,0-1 0 0 0,0 1-1 0 0,0-1 1 0 0,0 0 0 0 0,0 1 0 0 0,0-1-1 0 0,0 0 1 0 0,0 1 0 0 0,0-1 0 0 0,0 0-1 0 0,0 0 1 0 0,0 0 0 0 0,0 0-1 0 0,0 0 1 0 0,0 0 0 0 0,0 0 0 0 0,0 0-1 0 0,0-1 1 0 0,0 1 0 0 0,0 0-1 0 0,0 0 1 0 0,1-1 0 0 0,34-14-3117 0 0,9-8-6818 0 0,-13 3 3769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31.5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115 1 716 0 0,'-33'21'8113'0'0,"2"4"-2711"0"0,25-21-4283 0 0,1 0-1 0 0,-1 1 0 0 0,1-1 1 0 0,0 1-1 0 0,-8 10 1 0 0,11-12-883 0 0,1-1 1 0 0,-1 1-1 0 0,1 0 1 0 0,0 0-1 0 0,0-1 1 0 0,0 1-1 0 0,1 0 1 0 0,-1 0 0 0 0,1 0-1 0 0,-1 0 1 0 0,1 0-1 0 0,0 0 1 0 0,0 0-1 0 0,0 0 1 0 0,1 0 0 0 0,-1 0-1 0 0,2 5 1 0 0,0-5-147 0 0,-1 0 0 0 0,0 0 1 0 0,1 0-1 0 0,0-1 1 0 0,0 1-1 0 0,-1-1 1 0 0,2 1-1 0 0,-1-1 0 0 0,0 0 1 0 0,0 0-1 0 0,1 0 1 0 0,-1 0-1 0 0,1 0 1 0 0,-1 0-1 0 0,1-1 0 0 0,0 0 1 0 0,0 1-1 0 0,4 0 1 0 0,56 18 705 0 0,-60-20-771 0 0,35 10 419 0 0,0 1 1 0 0,41 19-1 0 0,-78-29-435 0 0,0-1-1 0 0,0 1 1 0 0,0-1 0 0 0,0 1 0 0 0,-1 0-1 0 0,1-1 1 0 0,0 1 0 0 0,0 0-1 0 0,-1 0 1 0 0,1-1 0 0 0,0 1 0 0 0,-1 0-1 0 0,1 0 1 0 0,-1 0 0 0 0,1 0-1 0 0,-1 0 1 0 0,1 0 0 0 0,-1 0-1 0 0,0 0 1 0 0,1 0 0 0 0,-1 0 0 0 0,0 0-1 0 0,0 0 1 0 0,0 0 0 0 0,0 0-1 0 0,0 0 1 0 0,0 0 0 0 0,0 0 0 0 0,0 0-1 0 0,0 0 1 0 0,0 0 0 0 0,-1 0-1 0 0,1 0 1 0 0,0 0 0 0 0,-1 0 0 0 0,1 0-1 0 0,-1 0 1 0 0,1 0 0 0 0,-1 0-1 0 0,1 0 1 0 0,-1 0 0 0 0,0-1-1 0 0,-1 3 1 0 0,-34 37-340 0 0,34-38 252 0 0,-5 4-268 0 0,0 0 1 0 0,0 0-1 0 0,0-1 0 0 0,-1 0 0 0 0,0-1 0 0 0,0 1 0 0 0,0-2 1 0 0,0 1-1 0 0,-1-1 0 0 0,1 0 0 0 0,-13 2 0 0 0,-19-3-4543 0 0,1-11-4413 0 0,17-2 3293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31.84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1 180 276 0 0,'15'-5'1740'0'0,"3"-1"-4"0"0,0 1-144 0 0,-7-1-123 0 0,4-3-157 0 0,3 0-180 0 0,-11-1-228 0 0,8-2-288 0 0,-4 2-256 0 0,0-4-336 0 0,0-3-364 0 0,0-2-508 0 0,3 0-816 0 0,-10-3-1801 0 0,-4 6 797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33.0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3794 1187 356 0 0,'0'0'5063'0'0,"-5"-43"1918"0"0,-18 3-3682 0 0,-31-41 0 0 0,-85-93 475 0 0,56 73-2104 0 0,-74-79 546 0 0,97 114-1563 0 0,16 20-272 0 0,-1 2 1 0 0,-3 2-1 0 0,-1 2 1 0 0,-2 2-1 0 0,-1 3 1 0 0,-2 1 0 0 0,-2 4-1 0 0,0 1 1 0 0,-2 3-1 0 0,-1 3 1 0 0,-107-28 0 0 0,95 33-257 0 0,-1 3 0 0 0,-1 2 1 0 0,0 4-1 0 0,0 4 0 0 0,0 2 1 0 0,-91 9-1 0 0,74 3-125 0 0,1 5 0 0 0,0 3 0 0 0,2 5 0 0 0,-121 45 0 0 0,129-34 0 0 0,2 4 0 0 0,2 3 0 0 0,2 4 0 0 0,1 2 0 0 0,-129 112 0 0 0,-21 51 0 0 0,168-152 0 0 0,-87 118 0 0 0,101-118 0 0 0,10-17 0 0 0,-46 85 0 0 0,36-41 0 0 0,4 3 0 0 0,4 1 0 0 0,3 1 0 0 0,5 1 0 0 0,3 2 0 0 0,-9 97 0 0 0,9 309 0 0 0,22-410 0 0 0,24 172 0 0 0,-15-209 0 0 0,2 0 0 0 0,2-1 0 0 0,3-1 0 0 0,37 80 0 0 0,3-22 0 0 0,106 151 0 0 0,102 84 0 0 0,-175-237 0 0 0,111 101 0 0 0,-198-204 0 0 0,57 54 0 0 0,2-4 0 0 0,74 48 0 0 0,-55-54 0 0 0,2-3 0 0 0,1-4 0 0 0,2-4 0 0 0,142 38 0 0 0,-80-37 0 0 0,293 31 0 0 0,-291-57 0 0 0,1-7 0 0 0,150-16 0 0 0,289-63 0 0 0,-505 62 0 0 0,0-3 0 0 0,-1-4 0 0 0,116-46 0 0 0,-180 59 0 0 0,0-1 0 0 0,-1-1 0 0 0,-1-1 0 0 0,0-1 0 0 0,18-14 0 0 0,-30 21 0 0 0,0-1 0 0 0,0 0 0 0 0,0 0 0 0 0,-1-1 0 0 0,0 1 0 0 0,0-1 0 0 0,-1 0 0 0 0,0 0 0 0 0,0-1 0 0 0,-1 1 0 0 0,0-1 0 0 0,0 0 0 0 0,0 0 0 0 0,-1 0 0 0 0,2-16 0 0 0,-3 1 0 0 0,-1 0 0 0 0,-2-1 0 0 0,0 1 0 0 0,-1-1 0 0 0,-1 1 0 0 0,-1 0 0 0 0,-9-23 0 0 0,12 29 0 0 0,1 9 0 0 0,0 1 0 0 0,0-1 0 0 0,-1 1 0 0 0,0-1 0 0 0,-1 1 0 0 0,1 0 0 0 0,-7-12 0 0 0,3 9 0 0 0,2 1 0 0 0,3 1-136 0 0,-8 18-1227 0 0,-2 0-4448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25.5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45 60 616 0 0,'7'-18'28337'0'0,"-7"17"-27589"0"0,-13-22 1354 0 0,12 28-1891 0 0,-5 36-117 0 0,2 0 0 0 0,1 0 0 0 0,3 1 0 0 0,1-1 0 0 0,2 0 1 0 0,2 0-1 0 0,12 52 0 0 0,-13-84-94 0 0,0 0 0 0 0,0-1 0 0 0,1 0 0 0 0,0 0 0 0 0,1 0 0 0 0,-1 0 0 0 0,14 12 0 0 0,8 12 0 0 0,-20-24 0 0 0,8-1 0 0 0,1-3 0 0 0,-15-4 0 0 0,1 0 0 0 0,-1 1 0 0 0,1-1 0 0 0,-1 0 0 0 0,1 0 0 0 0,-1 0 0 0 0,1-1 0 0 0,-1 1 0 0 0,0 0 0 0 0,1-1 0 0 0,-1 1 0 0 0,1 0 0 0 0,-1-1 0 0 0,0 0 0 0 0,1 1 0 0 0,-1-1 0 0 0,0 0 0 0 0,0 1 0 0 0,1-1 0 0 0,-1 0 0 0 0,0 0 0 0 0,0 0 0 0 0,0 0 0 0 0,0 0 0 0 0,0-1 0 0 0,0 1 0 0 0,1-2 0 0 0,13-29 0 0 0,5-26 0 0 0,-12 35 0 0 0,0-1 0 0 0,-1 0 0 0 0,4-29 0 0 0,-9 43 0 0 0,-1 0 0 0 0,0 0 0 0 0,-1 0 0 0 0,0 0 0 0 0,-1 0 0 0 0,0 0 0 0 0,-1 0 0 0 0,0 0 0 0 0,0 1 0 0 0,-1-1 0 0 0,0 0 0 0 0,-1 1 0 0 0,-8-17 0 0 0,4 13 0 0 0,0-1 0 0 0,0 2 0 0 0,-2-1 0 0 0,1 1 0 0 0,-1 1 0 0 0,-1-1 0 0 0,0 2 0 0 0,-1 0 0 0 0,-21-15 0 0 0,30 23 0 0 0,-15-8 0 0 0,12 9 0 0 0,0 0 0 0 0,-1 0 0 0 0,1 1 0 0 0,0-1 0 0 0,-1 2 0 0 0,-6 0 0 0 0,8-2 0 0 0,-18 9 0 0 0,13-3 0 0 0,4 1 0 0 0,-4 7-8 0 0,9-12-222 0 0,4 2-2184 0 0,3 3 2553 0 0,5 2-4060 0 0,12 10-11150 0 0,-15-11 8741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25.94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87 820 0 0,'0'0'3400'0'0,"25"6"5336"0"0,176-61 869 0 0,-115 33-6810 0 0,-28 7-4401 0 0,-56 15 727 0 0,2 3-3558 0 0,1 0 3476 0 0,-3 1-2553 0 0,-2 6-1769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26.27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1 464 0 0,'0'0'14685'0'0,"12"26"-7883"0"0,-4 7-2997 0 0,-8-30-3530 0 0,0 0 1 0 0,0 0-1 0 0,1 1 1 0 0,0-1-1 0 0,-1 0 1 0 0,1 0-1 0 0,0 0 1 0 0,0 0-1 0 0,1-1 1 0 0,-1 1-1 0 0,0 0 1 0 0,1 0-1 0 0,0-1 1 0 0,4 6-1 0 0,-5-7-218 0 0,1 4-483 0 0,0-3-557 0 0,-1-13-5980 0 0,0 0 5363 0 0,-3-4-6857 0 0,-2-4 1981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26.6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8 756 0 0,'0'0'3062'0'0,"3"-8"6757"0"0,15 56-11744 0 0,-17-46-236 0 0,-1 10-4794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27.8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188 123 324 0 0,'0'0'2796'0'0,"-3"-11"-406"0"0,-7-10 13075 0 0,7 20-15165 0 0,0 0-1 0 0,-1 1 1 0 0,1-1 0 0 0,0 1-1 0 0,0 0 1 0 0,0-1-1 0 0,-1 1 1 0 0,1 1-1 0 0,0-1 1 0 0,0 0 0 0 0,-1 1-1 0 0,1 0 1 0 0,0 0-1 0 0,0 0 1 0 0,0 0-1 0 0,-4 2 1 0 0,2 0-128 0 0,0 1 0 0 0,0-1 1 0 0,0 1-1 0 0,1 0 0 0 0,-1 0 0 0 0,1 0 0 0 0,0 0 0 0 0,-5 8 1 0 0,-2 6 18 0 0,0 1 0 0 0,2 0 0 0 0,0 0 1 0 0,-8 24-1 0 0,14-33-103 0 0,0 0 0 0 0,1 0 0 0 0,0 0 0 0 0,0 0 0 0 0,1 0 1 0 0,1 0-1 0 0,0 1 0 0 0,0-1 0 0 0,1 0 0 0 0,0 0 0 0 0,0 0 0 0 0,1 0 0 0 0,4 12 0 0 0,-4-18-63 0 0,0 1 0 0 0,-1-1 0 0 0,2 0 0 0 0,-1 0-1 0 0,0 0 1 0 0,1 0 0 0 0,0 0 0 0 0,-1 0 0 0 0,2-1 0 0 0,-1 1-1 0 0,0-1 1 0 0,1 0 0 0 0,-1 0 0 0 0,1 0 0 0 0,0-1-1 0 0,0 1 1 0 0,0-1 0 0 0,0 0 0 0 0,0 0 0 0 0,1-1 0 0 0,-1 1-1 0 0,1-1 1 0 0,-1 0 0 0 0,1 0 0 0 0,-1 0 0 0 0,1 0 0 0 0,0-1-1 0 0,-1 0 1 0 0,1 0 0 0 0,9-2 0 0 0,-3 1-9 0 0,-1-1 0 0 0,1-1 0 0 0,-1 0 0 0 0,1 0 0 0 0,-1-1 0 0 0,0-1 0 0 0,-1 1 0 0 0,1-2 0 0 0,-1 1 1 0 0,0-1-1 0 0,0-1 0 0 0,12-11 0 0 0,-15 12-1 0 0,0 0 0 0 0,0 0 0 0 0,-1 0 0 0 0,0-1 0 0 0,0 0 1 0 0,0 0-1 0 0,-1 0 0 0 0,0-1 0 0 0,-1 0 0 0 0,1 1 0 0 0,-1-1 0 0 0,-1-1 0 0 0,0 1 0 0 0,0 0 1 0 0,0 0-1 0 0,0-14 0 0 0,-3 12 109 0 0,-1 1 0 0 0,1-1 0 0 0,-1 1-1 0 0,-1 0 1 0 0,0 0 0 0 0,0 0 0 0 0,-1 0 0 0 0,0 0 0 0 0,0 0 0 0 0,-9-11 0 0 0,6 9-64 0 0,1 0 0 0 0,0-1 0 0 0,1 0 1 0 0,0 0-1 0 0,-3-13 0 0 0,8 24-60 0 0,0-1 0 0 0,-1 1 0 0 0,1 0 0 0 0,0 0 1 0 0,-1 0-1 0 0,1 0 0 0 0,-1 0 0 0 0,1 0 0 0 0,-1 0 0 0 0,0 0 0 0 0,1 0 0 0 0,-1 1 0 0 0,0-1 1 0 0,1 0-1 0 0,-1 0 0 0 0,0 0 0 0 0,0 1 0 0 0,0-1 0 0 0,-1 0 0 0 0,-2-2-4 0 0,0-1 1 0 0,1 1-1 0 0,-1-1 0 0 0,1 0 0 0 0,0 0 0 0 0,-1 0 0 0 0,2 0 1 0 0,-1 0-1 0 0,0-1 0 0 0,-2-6 0 0 0,4 9-229 0 0,-5-9-5607 0 0,-1 19-1452 0 0,-1 16-3455 0 0,7-12 5904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27 8 0 0,'-3'5'32693'0'0,"6"-4"-32690"0"0,-1 0 1 0 0,0 0-1 0 0,0 0 0 0 0,0 0 1 0 0,1 0-1 0 0,-1-1 0 0 0,0 1 1 0 0,1-1-1 0 0,-1 1 0 0 0,1-1 1 0 0,-1 0-1 0 0,0 0 1 0 0,1 0-1 0 0,-1 0 0 0 0,1 0 1 0 0,-1-1-1 0 0,0 1 0 0 0,3-2 1 0 0,7 0-2 0 0,15-1-2 0 0,47-10 0 0 0,-47 7 0 0 0,0 1 0 0 0,0 2 0 0 0,32-1 0 0 0,-46 4 0 0 0,1 4 0 0 0,-9 7 0 0 0,-5-10 0 0 0,0-1 0 0 0,0 1 0 0 0,0 0 0 0 0,0 0 0 0 0,0-1 0 0 0,0 1 0 0 0,-1 0 0 0 0,1 0 0 0 0,0-1 0 0 0,0 1 0 0 0,-1 0 0 0 0,1 0 0 0 0,-1-1 0 0 0,1 1 0 0 0,0-1 0 0 0,-1 1 0 0 0,1 0 0 0 0,-1-1 0 0 0,0 1 0 0 0,1-1 0 0 0,-1 1 0 0 0,1-1 0 0 0,-1 1 0 0 0,-1 0 0 0 0,-30 27 0 0 0,23-20-232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28.1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0 160 492 0 0,'7'-21'9969'0'0,"9"8"-4702"0"0,34-3-2004 0 0,-16 7-1349 0 0,196-78 3417 0 0,-220 84-5456 0 0,12-7-1788 0 0,-21 10 947 0 0,-13 29-18118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28.7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94 66 404 0 0,'0'0'13202'0'0,"-4"-1"-12465"0"0,-26 3 5772 0 0,8 11-3625 0 0,17-8-2391 0 0,1 1-1 0 0,-1-1 1 0 0,1 1-1 0 0,0 0 1 0 0,1 0-1 0 0,-4 10 1 0 0,6-15-441 0 0,0 0 1 0 0,1 0-1 0 0,-1 0 1 0 0,1 0-1 0 0,-1 0 1 0 0,1 0-1 0 0,-1 0 0 0 0,1 0 1 0 0,0 0-1 0 0,-1 1 1 0 0,1-1-1 0 0,0 0 1 0 0,0 0-1 0 0,0 0 1 0 0,0 1-1 0 0,0-1 0 0 0,0 0 1 0 0,0 0-1 0 0,1 0 1 0 0,-1 0-1 0 0,0 1 1 0 0,1-1-1 0 0,-1 0 1 0 0,1 1-1 0 0,0-1-19 0 0,0 0 1 0 0,0-1-1 0 0,0 1 1 0 0,0 0-1 0 0,1-1 0 0 0,-1 1 1 0 0,0-1-1 0 0,0 1 0 0 0,0-1 1 0 0,1 0-1 0 0,-1 1 1 0 0,0-1-1 0 0,0 0 0 0 0,1 0 1 0 0,-1 0-1 0 0,0 0 0 0 0,0 0 1 0 0,2 0-1 0 0,5-1-27 0 0,-1-1 1 0 0,0 1-1 0 0,1-1 0 0 0,-1 0 0 0 0,0-1 0 0 0,11-5 1 0 0,-11 4-79 0 0,0-1-1 0 0,-1 1 1 0 0,1-1 0 0 0,-1-1 0 0 0,0 1 0 0 0,0-1 0 0 0,-1 0 0 0 0,1 0 0 0 0,5-10 0 0 0,-10 14 65 0 0,0 0-1 0 0,0 0 1 0 0,0 0 0 0 0,0 0 0 0 0,0 0 0 0 0,0 0 0 0 0,0 0 0 0 0,-1 0 0 0 0,1 0 0 0 0,-1-1 0 0 0,0 1 0 0 0,0 0-1 0 0,1 0 1 0 0,-1 0 0 0 0,-1-1 0 0 0,1 1 0 0 0,0 0 0 0 0,0 0 0 0 0,-1 0 0 0 0,0-1 0 0 0,1 1 0 0 0,-1 0 0 0 0,0 0-1 0 0,0 0 1 0 0,0 0 0 0 0,0 0 0 0 0,0 0 0 0 0,0 1 0 0 0,-1-1 0 0 0,1 0 0 0 0,-1 1 0 0 0,1-1 0 0 0,-1 0 0 0 0,0 1-1 0 0,1 0 1 0 0,-4-2 0 0 0,2 1-51 0 0,0 1 0 0 0,0 0-1 0 0,-1-1 1 0 0,1 1 0 0 0,0 0 0 0 0,-1 1-1 0 0,1-1 1 0 0,-1 0 0 0 0,1 1-1 0 0,-1 0 1 0 0,-5 0 0 0 0,-22 5-3926 0 0,29-4 2548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39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442 1413 20 0 0,'11'-39'10901'0'0,"-9"-5"-9783"0"0,13-72-1 0 0,-8 72-727 0 0,2-72 0 0 0,-13 21 74 0 0,-5 0-1 0 0,-24-104 1 0 0,25 163-252 0 0,-2 0 0 0 0,-1 0 0 0 0,-2 1 0 0 0,-1 1 1 0 0,-34-58-1 0 0,-116-149 2234 0 0,150 222-2165 0 0,6 8-23 0 0,0-1 0 0 0,0 2-1 0 0,-1-1 1 0 0,-1 1 0 0 0,0 1 0 0 0,-17-14 0 0 0,-41-23 2039 0 0,67 45-2050 0 0,-1 0-827 0 0,-5 0 1519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37.5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7 252 0 0,'0'0'1793'0'0,"-12"13"6109"0"0,11-14-7060 0 0,8-14-4927 0 0,-5 11 313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0.4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35 1056 0 0,'0'-9'10485'0'0,"8"2"-4233"0"0,26-3-2548 0 0,49 2-5668 0 0,-77 8 2925 0 0,88-1-561 0 0,-85 2-360 0 0,0 0 1 0 0,0 0-1 0 0,-1 1 0 0 0,1 0 0 0 0,0 0 1 0 0,-1 1-1 0 0,1 0 0 0 0,9 6 1 0 0,-17-9-22 0 0,1 1 0 0 0,0 0 1 0 0,-1 1-1 0 0,1-1 1 0 0,-1 0-1 0 0,1 0 1 0 0,-1 1-1 0 0,0-1 0 0 0,1 0 1 0 0,-1 1-1 0 0,0 0 1 0 0,0-1-1 0 0,0 1 1 0 0,0 0-1 0 0,0-1 0 0 0,0 1 1 0 0,-1 0-1 0 0,1 0 1 0 0,-1 0-1 0 0,1-1 1 0 0,-1 1-1 0 0,1 4 0 0 0,-2-3 20 0 0,1 1-1 0 0,-1-1 1 0 0,1 0-1 0 0,-1 1 1 0 0,0-1-1 0 0,-1 0 0 0 0,1 0 1 0 0,0 0-1 0 0,-1 0 1 0 0,0 0-1 0 0,0 0 1 0 0,-2 3-1 0 0,-4 4 164 0 0,-2 0 0 0 0,1 0 0 0 0,-1-1-1 0 0,0 0 1 0 0,-16 10 0 0 0,11-9 31 0 0,-58 34 1208 0 0,71-44-1349 0 0,2 1-68 0 0,0-1 0 0 0,0 0 0 0 0,0 0 0 0 0,0 0 0 0 0,0 0 0 0 0,0 0 0 0 0,0 0 0 0 0,0 0 0 0 0,0 0 0 0 0,0 0 0 0 0,0 0 0 0 0,0 0 0 0 0,0 0 0 0 0,0 0 0 0 0,0 0 0 0 0,0 1 0 0 0,0-1 0 0 0,0 0 0 0 0,0 0 0 0 0,0 0 0 0 0,0 0 0 0 0,16 3 79 0 0,29 2-105 0 0,-33-4 15 0 0,-1 1 1 0 0,1 0-1 0 0,-1 0 1 0 0,0 1-1 0 0,0 0 0 0 0,0 1 1 0 0,12 6-1 0 0,-20-8-8 0 0,1-1-1 0 0,-1 1 1 0 0,1 0-1 0 0,-1 0 1 0 0,0 1-1 0 0,0-1 1 0 0,0 1-1 0 0,0-1 1 0 0,0 1-1 0 0,-1 0 1 0 0,1 0-1 0 0,-1 0 1 0 0,1 0-1 0 0,-1 1 1 0 0,0-1-1 0 0,-1 0 1 0 0,1 1-1 0 0,-1 0 1 0 0,1-1-1 0 0,-1 1 1 0 0,0 0-1 0 0,0 0 1 0 0,0 6-1 0 0,-1-6 9 0 0,0 0 0 0 0,-1 0 0 0 0,0 0 0 0 0,1-1 0 0 0,-1 1 0 0 0,-1 0 0 0 0,1 0 0 0 0,0-1 0 0 0,-1 1 0 0 0,0-1 0 0 0,0 1 0 0 0,0-1 0 0 0,0 0 0 0 0,0 0 0 0 0,-1 0 0 0 0,1 0 0 0 0,-1 0 0 0 0,0-1 0 0 0,0 1 0 0 0,0-1 0 0 0,0 1 0 0 0,0-1 0 0 0,-1 0 0 0 0,1 0 0 0 0,-1-1 0 0 0,1 1 0 0 0,-1-1 0 0 0,-5 2 0 0 0,-1 0 43 0 0,-1-1-1 0 0,0 0 1 0 0,0 0 0 0 0,0-1 0 0 0,0 0-1 0 0,0-1 1 0 0,0 0 0 0 0,-18-3-1 0 0,19 1 7 0 0,0 0-1 0 0,0 0 0 0 0,0-1 0 0 0,1-1 0 0 0,-1 0 1 0 0,1 0-1 0 0,-11-8 0 0 0,19 12-54 0 0,1 0-37 0 0,-1 0 0 0 0,1 0 1 0 0,0 0-1 0 0,-1 0 0 0 0,1 0 0 0 0,0 0 0 0 0,0 0 0 0 0,-1 0 1 0 0,1 0-1 0 0,0 0 0 0 0,-1 0 0 0 0,1 0 0 0 0,0 0 0 0 0,0 0 0 0 0,-1 0 1 0 0,1 0-1 0 0,0 0 0 0 0,-1 0 0 0 0,1 0 0 0 0,0 0 0 0 0,0-1 1 0 0,-1 1-1 0 0,1 0 0 0 0,0 0 0 0 0,0 0 0 0 0,0 0 0 0 0,-1-1 0 0 0,1 1 1 0 0,0 0-1 0 0,0 0 0 0 0,0 0 0 0 0,-1-1 0 0 0,1 1 0 0 0,0 0 1 0 0,0-1-1 0 0,0 1 0 0 0,0 0 0 0 0,0 0 0 0 0,0-1 0 0 0,0 1 0 0 0,0 0 1 0 0,0 0-1 0 0,0-1 0 0 0,0 1 0 0 0,0-1 0 0 0,9-14-1550 0 0,21-11-2621 0 0,-5 13 587 0 0,-6 4-3667 0 0,-5 4 2023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0.96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178 1 668 0 0,'-5'0'770'0'0,"0"1"0"0"0,0 0 0 0 0,0 0 0 0 0,0 1 0 0 0,1-1-1 0 0,-1 1 1 0 0,0 0 0 0 0,1 1 0 0 0,-1-1 0 0 0,-4 4 0 0 0,2-1-24 0 0,0 1 0 0 0,1 0 0 0 0,0 0 1 0 0,0 1-1 0 0,-7 8 0 0 0,0 6 391 0 0,0-1-1 0 0,1 2 1 0 0,-11 28 0 0 0,20-44-966 0 0,1 1-1 0 0,0 0 1 0 0,-1 0-1 0 0,2 0 1 0 0,-1 1-1 0 0,1-1 1 0 0,1 0-1 0 0,-1 1 1 0 0,1-1 0 0 0,0 0-1 0 0,1 1 1 0 0,0-1-1 0 0,0 0 1 0 0,0 0-1 0 0,1 0 1 0 0,0 0-1 0 0,1 0 1 0 0,-1 0 0 0 0,1 0-1 0 0,7 11 1 0 0,-7-15-154 0 0,0 0 0 0 0,0 0 1 0 0,1-1-1 0 0,-1 1 0 0 0,0-1 0 0 0,1 0 1 0 0,0 0-1 0 0,-1 0 0 0 0,1-1 1 0 0,0 1-1 0 0,0-1 0 0 0,0 0 1 0 0,0 0-1 0 0,0 0 0 0 0,0-1 0 0 0,0 1 1 0 0,0-1-1 0 0,0 0 0 0 0,5-1 1 0 0,10 1-240 0 0,-1-2 1 0 0,34-6-1 0 0,16-13-845 0 0,-63 19 981 0 0,-1 0 0 0 0,1 0 0 0 0,-1 0 1 0 0,0-1-1 0 0,1 1 0 0 0,-1-1 0 0 0,-1 0 1 0 0,1 0-1 0 0,0-1 0 0 0,-1 1 0 0 0,1-1 1 0 0,2-4-1 0 0,-5 7 122 0 0,-1-1 0 0 0,1 1 1 0 0,0-1-1 0 0,-1 1 0 0 0,1-1 0 0 0,-1 1 1 0 0,1-1-1 0 0,-1 0 0 0 0,0 1 0 0 0,0-1 1 0 0,0 0-1 0 0,0 1 0 0 0,0-1 0 0 0,0 1 1 0 0,0-1-1 0 0,0 0 0 0 0,-1 1 1 0 0,1-1-1 0 0,-1 1 0 0 0,1-1 0 0 0,-1 0 1 0 0,0 1-1 0 0,1-1 0 0 0,-1 1 0 0 0,0 0 1 0 0,0-1-1 0 0,0 1 0 0 0,0 0 0 0 0,0 0 1 0 0,0-1-1 0 0,-1 1 0 0 0,1 0 0 0 0,0 0 1 0 0,0 0-1 0 0,-1 0 0 0 0,1 1 1 0 0,-1-1-1 0 0,1 0 0 0 0,-1 0 0 0 0,1 1 1 0 0,-1-1-1 0 0,1 1 0 0 0,-4-1 0 0 0,-3-2 248 0 0,0 1 0 0 0,-1 0 0 0 0,0 0 0 0 0,1 0 0 0 0,-1 1 0 0 0,-14 1 0 0 0,11 0-26 0 0,-1 1 0 0 0,1 1 0 0 0,-1 1 0 0 0,1-1 0 0 0,0 2 0 0 0,0 0-1 0 0,-17 7 1 0 0,29-10-283 0 0,-1-1-1 0 0,1 0 1 0 0,-1 1-1 0 0,1-1 1 0 0,-1 1-1 0 0,1-1 1 0 0,-1 1-1 0 0,1-1 1 0 0,0 1-1 0 0,-1-1 1 0 0,1 1-1 0 0,0-1 1 0 0,-1 1 0 0 0,1-1-1 0 0,0 1 1 0 0,-1-1-1 0 0,1 1 1 0 0,0 0-1 0 0,0-1 1 0 0,0 1-1 0 0,0 0 1 0 0,0-1-1 0 0,0 1 1 0 0,0 0-1 0 0,0 0-128 0 0,0 0-1 0 0,0-1 1 0 0,0 1-1 0 0,0-1 1 0 0,1 1-1 0 0,-1 0 1 0 0,0-1-1 0 0,0 1 1 0 0,1-1-1 0 0,-1 1 1 0 0,0-1-1 0 0,1 1 1 0 0,-1-1-1 0 0,1 1 1 0 0,-1-1-1 0 0,1 0 1 0 0,-1 1-1 0 0,1-1 1 0 0,-1 1-1 0 0,1-1 1 0 0,-1 0-1 0 0,1 0 1 0 0,-1 1-1 0 0,1-1 1 0 0,0 0-1 0 0,-1 0 1 0 0,1 0-1 0 0,-1 0 1 0 0,1 1-1 0 0,0-1 1 0 0,-1 0-1 0 0,1 0 1 0 0,0 0-1 0 0,-1 0 1 0 0,1-1-1 0 0,-1 1 1 0 0,1 0-1 0 0,0 0 1 0 0,-1 0-1 0 0,1 0 1 0 0,0-1-1 0 0,34-9-8618 0 0,-22 4 3716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1.4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131 71 808 0 0,'-13'0'876'0'0,"-14"7"9022"0"0,14-4-8937 0 0,10-3 31 0 0,-21 20 3822 0 0,19-14-4500 0 0,-1 1 0 0 0,1 1 0 0 0,0-1 0 0 0,1 1 0 0 0,0 0 0 0 0,0 0 0 0 0,1 0 0 0 0,0 0 0 0 0,0 0 0 0 0,1 1 0 0 0,0 0 0 0 0,0-1 0 0 0,1 1 0 0 0,0 0 0 0 0,1 15 0 0 0,0-20-276 0 0,0 0 0 0 0,1 0-1 0 0,0 0 1 0 0,0 0 0 0 0,0 0-1 0 0,0 0 1 0 0,0 0 0 0 0,1-1-1 0 0,0 1 1 0 0,0 0 0 0 0,0-1-1 0 0,0 0 1 0 0,0 1 0 0 0,1-1 0 0 0,-1 0-1 0 0,1 0 1 0 0,0 0 0 0 0,0 0-1 0 0,0-1 1 0 0,0 1 0 0 0,1-1-1 0 0,-1 0 1 0 0,1 0 0 0 0,-1 0 0 0 0,1 0-1 0 0,0-1 1 0 0,0 0 0 0 0,0 1-1 0 0,0-1 1 0 0,0-1 0 0 0,0 1-1 0 0,0 0 1 0 0,0-1 0 0 0,0 0-1 0 0,0 0 1 0 0,0 0 0 0 0,5-1 0 0 0,10-1-91 0 0,0 0 1 0 0,0-1 0 0 0,0-1 0 0 0,-1-1 0 0 0,1 0 0 0 0,-1-2 0 0 0,-1 0 0 0 0,27-14-1 0 0,-36 17 38 0 0,-1 0 0 0 0,0 0 0 0 0,0 0 0 0 0,-1-1 0 0 0,1 0 0 0 0,-1-1-1 0 0,0 1 1 0 0,0-1 0 0 0,-1 0 0 0 0,0 0 0 0 0,0-1 0 0 0,0 0 0 0 0,-1 0-1 0 0,0 0 1 0 0,0 0 0 0 0,-1-1 0 0 0,0 1 0 0 0,0-1 0 0 0,-1 0 0 0 0,0 0-1 0 0,0 0 1 0 0,0-12 0 0 0,-1 11 63 0 0,-1 6 26 0 0,1-1 0 0 0,-1 0-1 0 0,0 0 1 0 0,0 0 0 0 0,0 1-1 0 0,0-1 1 0 0,-1 0 0 0 0,1 0 0 0 0,-1 0-1 0 0,0 1 1 0 0,0-1 0 0 0,0 0 0 0 0,-1 1-1 0 0,1-1 1 0 0,-1 1 0 0 0,0 0 0 0 0,0-1-1 0 0,0 1 1 0 0,-1 0 0 0 0,1 0-1 0 0,-1 0 1 0 0,1 1 0 0 0,-1-1 0 0 0,0 0-1 0 0,-5-2 1 0 0,1 1 60 0 0,0 1 0 0 0,-1 0 0 0 0,1 1 0 0 0,-1-1 0 0 0,1 2 0 0 0,-1-1 0 0 0,1 1 0 0 0,-1 0 0 0 0,0 1 0 0 0,0-1 0 0 0,0 2 0 0 0,1-1 0 0 0,-1 1 0 0 0,0 0 0 0 0,-8 3 0 0 0,-5 1-63 0 0,1 2-1 0 0,-1 0 0 0 0,1 1 0 0 0,-20 12 1 0 0,32-11-164 0 0,5-6-4044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8.2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82 1136 0 0,'3'-1'13814'0'0,"6"-4"-8846"0"0,41-18-1931 0 0,-19 14-1704 0 0,0 2-1 0 0,1 2 1 0 0,-1 0-1 0 0,1 2 0 0 0,0 2 1 0 0,49 3-1 0 0,-78-2-925 0 0,9-2-329 0 0,-11 2-198 0 0,0 0 0 0 0,-1 0 0 0 0,1 0-1 0 0,0 0 1 0 0,-1-1 0 0 0,1 1 0 0 0,0 0 0 0 0,-1 0 0 0 0,1-1-1 0 0,-1 1 1 0 0,1 0 0 0 0,-1-1 0 0 0,1 1 0 0 0,-1-1 0 0 0,1 1-1 0 0,-1-1 1 0 0,1 1 0 0 0,-1-1 0 0 0,1 1 0 0 0,-1-1 0 0 0,0 1-1 0 0,1-1 1 0 0,-1 0 0 0 0,0 1 0 0 0,0-1 0 0 0,1 0 0 0 0,-1 1-1 0 0,0-1 1 0 0,0 0 0 0 0,0-8-9997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8.6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312 7 96 0 0,'-12'-6'12830'0'0,"0"7"-4591"0"0,-13 18-1319 0 0,-18 46-7881 0 0,34-49 3379 0 0,-42 62-296 0 0,-46 79-972 0 0,86-137-1158 0 0,1 1 0 0 0,1 0 0 0 0,1 1 1 0 0,1 0-1 0 0,-8 39 0 0 0,14-58 9 0 0,1 1 1 0 0,-1 0-1 0 0,1 0 1 0 0,0-1-1 0 0,0 1 0 0 0,0 0 1 0 0,1 0-1 0 0,-1 0 1 0 0,1-1-1 0 0,0 1 0 0 0,0 0 1 0 0,0-1-1 0 0,1 1 1 0 0,-1-1-1 0 0,1 1 0 0 0,0-1 1 0 0,0 0-1 0 0,0 0 1 0 0,0 1-1 0 0,0-1 0 0 0,1-1 1 0 0,-1 1-1 0 0,1 0 0 0 0,0-1 1 0 0,5 4-1 0 0,-4-4-21 0 0,0 0-1 0 0,1 0 1 0 0,-1 0 0 0 0,0-1-1 0 0,1 0 1 0 0,-1 0-1 0 0,1 0 1 0 0,-1 0-1 0 0,1-1 1 0 0,0 1-1 0 0,-1-1 1 0 0,1-1 0 0 0,0 1-1 0 0,-1 0 1 0 0,1-1-1 0 0,-1 0 1 0 0,1 0-1 0 0,-1-1 1 0 0,0 1-1 0 0,1-1 1 0 0,4-3 0 0 0,-6 4-525 0 0,0-1-1 0 0,0 0 1 0 0,-1 0 0 0 0,1 0 0 0 0,-1 0 0 0 0,0 0 0 0 0,0-1 0 0 0,0 1 0 0 0,0-1 0 0 0,2-3 0 0 0,3-5-4362 0 0,-3-1-3483 0 0,-3 0 1046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9.1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140 107 112 0 0,'0'0'7947'0'0,"-4"2"-6136"0"0,-4 4-720 0 0,0-1 0 0 0,0 1 0 0 0,1 1 0 0 0,0-1 0 0 0,0 1 0 0 0,0 0 0 0 0,1 1 0 0 0,-8 12 0 0 0,-1 3 878 0 0,2 1-1 0 0,-10 26 1 0 0,20-45-1686 0 0,1 0 0 0 0,0 1 0 0 0,1 0 0 0 0,-1-1-1 0 0,1 1 1 0 0,0 0 0 0 0,1-1 0 0 0,-1 1 0 0 0,1 0 0 0 0,0 0 0 0 0,1 0 0 0 0,0 0-1 0 0,-1-1 1 0 0,2 1 0 0 0,2 10 0 0 0,-2-12-175 0 0,-1-1 1 0 0,1 1-1 0 0,0-1 1 0 0,1 1-1 0 0,-1-1 1 0 0,0 0-1 0 0,1 0 1 0 0,0 0-1 0 0,0 0 0 0 0,0 0 1 0 0,0 0-1 0 0,0-1 1 0 0,1 0-1 0 0,-1 1 1 0 0,1-1-1 0 0,-1 0 1 0 0,1-1-1 0 0,0 1 0 0 0,-1-1 1 0 0,1 0-1 0 0,0 0 1 0 0,0 0-1 0 0,6 1 1 0 0,2-1-106 0 0,-1 0 1 0 0,1-1 0 0 0,0 0-1 0 0,-1 0 1 0 0,1-1-1 0 0,0-1 1 0 0,-1 0 0 0 0,1-1-1 0 0,-1 0 1 0 0,0-1 0 0 0,0 0-1 0 0,18-9 1 0 0,-22 9-4 0 0,-1 0-1 0 0,0-1 1 0 0,0 1 0 0 0,0-1 0 0 0,0 0 0 0 0,-1-1 0 0 0,1 1-1 0 0,-2-1 1 0 0,1 0 0 0 0,0 0 0 0 0,-1-1 0 0 0,-1 0-1 0 0,1 1 1 0 0,-1-1 0 0 0,0 0 0 0 0,0-1 0 0 0,-1 1 0 0 0,0 0-1 0 0,0-1 1 0 0,0-10 0 0 0,-1 2 0 0 0,-1 0 0 0 0,-1 0 0 0 0,-1 0 0 0 0,0 0 0 0 0,-1 1 0 0 0,0-1 0 0 0,-7-17 0 0 0,-6-29 0 0 0,-1 23 0 0 0,9 30 0 0 0,1 3 0 0 0,3 2-181 0 0,0 1-1346 0 0,2 1 2898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0 652 0 0,'0'0'13453'0'0,"1"14"-2977"0"0,0-10-10113 0 0,1 0 1 0 0,0 0 0 0 0,-1 0-1 0 0,1 0 1 0 0,1 0-1 0 0,-1 0 1 0 0,0-1-1 0 0,1 1 1 0 0,0-1-1 0 0,0 0 1 0 0,0 1 0 0 0,0-1-1 0 0,1-1 1 0 0,-1 1-1 0 0,1 0 1 0 0,-1-1-1 0 0,1 0 1 0 0,0 0-1 0 0,0 0 1 0 0,6 2-1 0 0,1 0-294 0 0,0-1 0 0 0,0 0 0 0 0,0-1 0 0 0,0 0 0 0 0,0-1 0 0 0,1 0 0 0 0,13-1 0 0 0,7-2-69 0 0,0-2 0 0 0,32-7 0 0 0,49-8 0 0 0,-98 19 0 0 0,-15 0 0 0 0,1 0 0 0 0,-1 1 0 0 0,0-1 0 0 0,1 0 0 0 0,-1 0 0 0 0,0 0 0 0 0,1 0 0 0 0,-1 0 0 0 0,0 0 0 0 0,1 0 0 0 0,-1 1 0 0 0,0-1 0 0 0,0 0 0 0 0,1 0 0 0 0,-1 0 0 0 0,0 1 0 0 0,0-1 0 0 0,1 0 0 0 0,-1 0 0 0 0,0 1 0 0 0,0-1 0 0 0,0 0 0 0 0,1 1 0 0 0,-1-1 0 0 0,0 0 0 0 0,0 1 0 0 0,0-1 0 0 0,0 0 0 0 0,0 1 0 0 0,0-1 0 0 0,0 0 0 0 0,0 1 0 0 0,0-1 0 0 0,0 0 0 0 0,0 1 0 0 0,0-1 0 0 0,-2 5-177 0 0,-1 0 0 0 0,0 0 0 0 0,0-1-1 0 0,0 1 1 0 0,-1-1 0 0 0,1 0 0 0 0,-1 0 0 0 0,0 0 0 0 0,-7 4 0 0 0,-8 7-5563 0 0,3-2-6454 0 0,6-8 4849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39 1000 0 0,'-3'3'2364'0'0,"-1"0"1"0"0,2 0-1 0 0,-1 1 1 0 0,0-1-1 0 0,1 0 0 0 0,-1 1 1 0 0,1 0-1 0 0,-3 6 3731 0 0,62 4-390 0 0,-45-13-5417 0 0,0-1 0 0 0,1 0 0 0 0,17-3 0 0 0,-11 1-313 0 0,1 1 0 0 0,0 0 0 0 0,20 3 0 0 0,-22-2 25 0 0,-3-1 0 0 0,-2 1 0 0 0,2 2 0 0 0,-3-2 0 0 0,-1-4 0 0 0,-7 1-472 0 0,-1-1 1 0 0,1 0-1 0 0,-1-1 1 0 0,0 1-1 0 0,0-1 1 0 0,0 1-1 0 0,-1-1 0 0 0,0 0 1 0 0,3-6-1 0 0,0-3-6239 0 0,-3 5-426 0 0,-1 0-845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9.52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0 104 752 0 0,'6'7'20229'0'0,"193"-53"-11944"0"0,-1-11-5791 0 0,-188 51-2975 0 0,-7 4-135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49.9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1 944 0 0,'-6'6'24814'0'0,"6"0"-17932"0"0,3 1-6150 0 0,4 9-3878 0 0,-7-2 5687 0 0,-6 19-2541 0 0,2-9 0 0 0,-3 47 0 0 0,7-70 0 0 0,0 0 0 0 0,-1 0 0 0 0,1 0 0 0 0,0 1 0 0 0,0-1 0 0 0,0 0 0 0 0,0 0 0 0 0,1 1 0 0 0,-1-1 0 0 0,0 0 0 0 0,0 0 0 0 0,1 0 0 0 0,-1 0 0 0 0,0 1 0 0 0,1-1 0 0 0,0 0 0 0 0,-1 0 0 0 0,2 1 0 0 0,0 1 0 0 0,-2-2-33 0 0,1-1-1 0 0,-1 1 1 0 0,1-1-1 0 0,0 1 1 0 0,-1 0-1 0 0,1-1 1 0 0,0 1-1 0 0,-1-1 1 0 0,1 1-1 0 0,0-1 1 0 0,-1 0-1 0 0,1 1 1 0 0,0-1-1 0 0,0 0 1 0 0,0 0-1 0 0,-1 1 1 0 0,1-1 0 0 0,0 0-1 0 0,0 0 1 0 0,0 0-1 0 0,0 0 1 0 0,-1 0-1 0 0,1 0 1 0 0,0 0-1 0 0,0 0 1 0 0,0 0-1 0 0,0-1 1 0 0,-1 1-1 0 0,1 0 1 0 0,0 0-1 0 0,0-1 1 0 0,-1 1-1 0 0,1 0 1 0 0,0-1 0 0 0,0 1-1 0 0,-1-1 1 0 0,1 1-1 0 0,0-1 1 0 0,0 0-1 0 0,19-16-1938 0 0,10-14-3245 0 0,-5-5-4917 0 0,-23 33 9329 0 0,19-26-6670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50.54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76 1204 0 0,'8'4'14606'0'0,"68"-44"1916"0"0,-100 51-16100 0 0,19-9-689 0 0,32-21-11161 0 0,3 1 2949 0 0,-8 3 1408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1:50.93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1 988 0 0,'0'0'17113'0'0,"5"3"-15688"0"0,28 18 596 0 0,14 9 361 0 0,-1 2 0 0 0,46 41-1 0 0,-79-61-2046 0 0,0 1 0 0 0,0 1 0 0 0,-1 0 0 0 0,-1 1-1 0 0,0 0 1 0 0,-1 0 0 0 0,-1 1 0 0 0,-1 1-1 0 0,0 0 1 0 0,10 30 0 0 0,-14-30-309 0 0,0 1 0 0 0,0 0 0 0 0,-2 0 1 0 0,0 1-1 0 0,-2-1 0 0 0,0 0 0 0 0,0 0 0 0 0,-2 1 0 0 0,0-1 0 0 0,-2 0 0 0 0,0 0 1 0 0,0-1-1 0 0,-2 1 0 0 0,-12 26 0 0 0,13-33-28 0 0,-3 6 4 0 0,-1 0-1 0 0,-15 22 0 0 0,21-34-3 0 0,0-1 1 0 0,-1 0-1 0 0,0 0 0 0 0,1 0 0 0 0,-1-1 0 0 0,-1 0 0 0 0,1 1 0 0 0,0-1 0 0 0,-1 0 0 0 0,0-1 1 0 0,0 1-1 0 0,1-1 0 0 0,-7 2 0 0 0,7-4-246 0 0,1 0 1 0 0,-1 0-1 0 0,0 0 1 0 0,1 0-1 0 0,-1 0 1 0 0,1-1-1 0 0,-1 1 1 0 0,1-1-1 0 0,-1 0 0 0 0,1 0 1 0 0,-1-1-1 0 0,1 1 1 0 0,0-1-1 0 0,0 1 1 0 0,0-1-1 0 0,0 0 1 0 0,-5-4-1 0 0,-45-41-8216 0 0,34 25 963 0 0,-8-8 571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4.8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72 1316 0 0,'-12'-3'12154'0'0,"78"-18"-10916"0"0,116-18 0 0 0,-95 31-215 0 0,-85 7-882 0 0,2 3 216 0 0,-4-2-331 0 0,1 0 0 0 0,-1 0 0 0 0,1 0-1 0 0,-1 0 1 0 0,1 0 0 0 0,-1 1-1 0 0,1-1 1 0 0,-1 0 0 0 0,1 0 0 0 0,0 0-1 0 0,-1 1 1 0 0,1-1 0 0 0,-1 0 0 0 0,0 1-1 0 0,1-1 1 0 0,-1 0 0 0 0,1 1-1 0 0,-1-1 1 0 0,1 0 0 0 0,-1 1 0 0 0,0-1-1 0 0,1 1 1 0 0,-1-1 0 0 0,0 1-1 0 0,0-1 1 0 0,1 1 0 0 0,-1-1 0 0 0,0 1-1 0 0,0-1 1 0 0,0 1 0 0 0,1-1 0 0 0,-1 1-1 0 0,0-1 1 0 0,0 1 0 0 0,0 0-1 0 0,0-1 1 0 0,0 1 0 0 0,0-1 0 0 0,0 1-1 0 0,0-1 1 0 0,-1 2 0 0 0,-5 10 331 0 0,0-1 1 0 0,-1 1 0 0 0,-15 18 0 0 0,10-13-42 0 0,-23 26 182 0 0,34-41-336 0 0,75-10-103 0 0,-10-1-10 0 0,-62 9-47 0 0,-1 0-1 0 0,0 0 1 0 0,0-1-1 0 0,0 1 1 0 0,1 0-1 0 0,-1 0 1 0 0,0 0-1 0 0,0 0 1 0 0,0 0-1 0 0,1 1 1 0 0,-1-1 0 0 0,0 0-1 0 0,0 0 1 0 0,0 1-1 0 0,0-1 1 0 0,1 1-1 0 0,-1-1 1 0 0,0 1-1 0 0,0-1 1 0 0,0 1-1 0 0,0 0 1 0 0,0 0-1 0 0,0-1 1 0 0,0 1-1 0 0,-1 0 1 0 0,1 0-1 0 0,0 0 1 0 0,0 0-1 0 0,-1 0 1 0 0,1 0-1 0 0,0 0 1 0 0,-1 0-1 0 0,1 0 1 0 0,0 2 0 0 0,-1 2-1 0 0,1 0 1 0 0,-1 0 0 0 0,0 0 0 0 0,0 0 0 0 0,-1 1 0 0 0,-2 8 0 0 0,1 21 11 0 0,3-24-8 0 0,-1 1 1 0 0,0-1 0 0 0,-3 21-1 0 0,-1 6 31 0 0,4-36-30 0 0,1 0 9 0 0,-1-1-1 0 0,0 0 1 0 0,0 0-1 0 0,0 0 1 0 0,0 0-1 0 0,0 1 1 0 0,0-1-1 0 0,-1 0 1 0 0,1 0-1 0 0,0 0 1 0 0,-1 0-1 0 0,1 0 1 0 0,0 1-1 0 0,-1-1 1 0 0,1 0 0 0 0,-1 0-1 0 0,0 0 1 0 0,1 0-1 0 0,-1 0 1 0 0,0-1-1 0 0,0 1 1 0 0,1 0-1 0 0,-1 0 1 0 0,0 0-1 0 0,-2 0 1 0 0,-124 14 1125 0 0,108-15-2580 0 0,39-6-3727 0 0,11-4-3480 0 0,-25 5 4444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5.6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1 388 0 0,'0'-1'2128'0'0,"11"4"10801"0"0,-22 118-9631 0 0,11-102-2890 0 0,0-1 0 0 0,1 1-1 0 0,1-1 1 0 0,0 1 0 0 0,1-1 0 0 0,10 29-1 0 0,-2-3 511 0 0,-10-42-831 0 0,8 12 470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6.5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25 80 0 0,'0'0'8738'0'0,"-18"-17"793"0"0,12 12-9182 0 0,-5 4 70 0 0,1 0-1 0 0,0 0 0 0 0,-1 1 0 0 0,1 1 1 0 0,-11 1-1 0 0,18-2-347 0 0,1 3 25 0 0,1-3-89 0 0,1 0 0 0 0,0 0 0 0 0,0 0 0 0 0,0 0-1 0 0,-1 0 1 0 0,1 0 0 0 0,0 0 0 0 0,0 1-1 0 0,0-1 1 0 0,0 0 0 0 0,-1 0 0 0 0,1 0 0 0 0,0 0-1 0 0,0 0 1 0 0,0 1 0 0 0,0-1 0 0 0,0 0-1 0 0,0 0 1 0 0,-1 0 0 0 0,1 0 0 0 0,0 1 0 0 0,0-1-1 0 0,0 0 1 0 0,0 0 0 0 0,0 0 0 0 0,0 1-1 0 0,0-1 1 0 0,0 0 0 0 0,0 0 0 0 0,0 0 0 0 0,0 1-1 0 0,0-1 1 0 0,0 0 0 0 0,0 0 0 0 0,0 0-1 0 0,0 1 1 0 0,0-1 0 0 0,0 0 0 0 0,0 0 0 0 0,0 0-1 0 0,1 1 1 0 0,-1-1 0 0 0,0 0 0 0 0,0 0-1 0 0,0 0 1 0 0,0 1 0 0 0,5 5 9 0 0,-1-1 1 0 0,1 0-1 0 0,0 1 1 0 0,0-1-1 0 0,1-1 0 0 0,-1 1 1 0 0,1-1-1 0 0,0 0 0 0 0,0 0 1 0 0,0-1-1 0 0,1 0 1 0 0,-1 0-1 0 0,9 2 0 0 0,-4 0 5 0 0,1 1 0 0 0,-1 0 0 0 0,0 0 0 0 0,14 11-1 0 0,-9-4 19 0 0,-11-9-11 0 0,-1 0 0 0 0,1 0 0 0 0,-1 0 0 0 0,1 0 0 0 0,-1 1 0 0 0,-1 0-1 0 0,1-1 1 0 0,-1 2 0 0 0,5 7 0 0 0,0 0 48 0 0,-7-11-50 0 0,0-1 0 0 0,0 1 0 0 0,0-1 0 0 0,0 1 0 0 0,-1 0 0 0 0,1 0 0 0 0,0-1 0 0 0,-1 1 0 0 0,1 0 0 0 0,-1 0 0 0 0,1 0 0 0 0,-1 3 0 0 0,0-4 274 0 0,-2 14 132 0 0,-2-11-394 0 0,-1 0 0 0 0,0 0 0 0 0,0-1-1 0 0,0 0 1 0 0,-1 0 0 0 0,1 0 0 0 0,-1-1 0 0 0,1 1 0 0 0,-1-2 0 0 0,-8 3 0 0 0,-29 11 40 0 0,41-14-223 0 0,1-2-1554 0 0,0 1 1571 0 0,0 0 0 0 0,1 0 0 0 0,-1-1 0 0 0,1 1 0 0 0,-1-1 0 0 0,1 1-1 0 0,-1 0 1 0 0,1-1 0 0 0,0 1 0 0 0,-1-1 0 0 0,1 1 0 0 0,-1-1 0 0 0,1 1-1 0 0,0-1 1 0 0,-1 1 0 0 0,1-1 0 0 0,0 1 0 0 0,-1-2 0 0 0,9-22-2919 0 0,1-4-5271 0 0,-5 14 3627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6.8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0 169 1396 0 0,'14'-15'4858'0'0,"39"-14"-2504"0"0,2 3 1 0 0,73-25-1 0 0,-69 28-2786 0 0,-44 14-791 0 0,-5 0-4922 0 0,-1 3 3040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7.8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286 240 528 0 0,'-6'-1'1381'0'0,"-21"-4"-86"0"0,26 5-1023 0 0,0-1 0 0 0,0 1 0 0 0,-1-1 0 0 0,1 1 1 0 0,0-1-1 0 0,0 0 0 0 0,0 0 0 0 0,0 1 0 0 0,0-1 1 0 0,0 0-1 0 0,1 0 0 0 0,-1 0 0 0 0,0 0 0 0 0,0 0 0 0 0,1 0 1 0 0,-1 0-1 0 0,0 0 0 0 0,1 0 0 0 0,-1-1 0 0 0,1 1 1 0 0,-1 0-1 0 0,1 0 0 0 0,0 0 0 0 0,0-1 0 0 0,-1-1 1 0 0,-1-30 2726 0 0,2 30-2794 0 0,-2-4 165 0 0,1-1-1 0 0,-1 1 0 0 0,-1-1 1 0 0,0 1-1 0 0,0 0 1 0 0,0 0-1 0 0,-1 0 0 0 0,0 1 1 0 0,0-1-1 0 0,0 1 0 0 0,-1 0 1 0 0,0 0-1 0 0,-1 0 1 0 0,-7-6-1 0 0,-19-26 1150 0 0,31 36-1380 0 0,-1 1 1 0 0,1-1-1 0 0,0 0 0 0 0,0 0 1 0 0,-1 1-1 0 0,1-1 0 0 0,-1 1 0 0 0,1-1 1 0 0,-1 1-1 0 0,0 0 0 0 0,0-1 1 0 0,1 1-1 0 0,-1 0 0 0 0,0 0 0 0 0,0 0 1 0 0,0 1-1 0 0,0-1 0 0 0,0 0 1 0 0,0 1-1 0 0,0-1 0 0 0,0 1 0 0 0,-1 0 1 0 0,1 0-1 0 0,-4 0 0 0 0,3 1-52 0 0,0 0 0 0 0,0 0-1 0 0,-1 0 1 0 0,1 1 0 0 0,1-1-1 0 0,-1 1 1 0 0,0 0 0 0 0,0 0 0 0 0,1 0-1 0 0,-1 0 1 0 0,1 1 0 0 0,-1-1-1 0 0,1 0 1 0 0,-3 5 0 0 0,0 1-5 0 0,-1 0 0 0 0,1 0 0 0 0,1 0 1 0 0,-1 1-1 0 0,2-1 0 0 0,-1 1 0 0 0,1 0 0 0 0,0 1 0 0 0,1-1 1 0 0,-2 15-1 0 0,4-18-39 0 0,0 1-1 0 0,0-1 1 0 0,0 1 0 0 0,1-1 0 0 0,0 1-1 0 0,0-1 1 0 0,1 0 0 0 0,0 1 0 0 0,0-1 0 0 0,1 0-1 0 0,-1 0 1 0 0,6 8 0 0 0,-4-10-48 0 0,-1 0 0 0 0,1-1 0 0 0,-1 0-1 0 0,1 0 1 0 0,0 0 0 0 0,0 0 0 0 0,1 0 0 0 0,-1-1 0 0 0,0 0 0 0 0,1 0 0 0 0,0 0 0 0 0,-1-1-1 0 0,1 1 1 0 0,0-1 0 0 0,0 0 0 0 0,0 0 0 0 0,7 0 0 0 0,-4-1-80 0 0,0 1 1 0 0,-1-1 0 0 0,1 0-1 0 0,0-1 1 0 0,-1 0 0 0 0,1 0 0 0 0,-1-1-1 0 0,1 0 1 0 0,-1 0 0 0 0,0 0-1 0 0,1-1 1 0 0,-1 0 0 0 0,-1-1-1 0 0,12-6 1 0 0,-13 4-218 0 0,-18 14 256 0 0,8-5 50 0 0,1 0 1 0 0,-1 0-1 0 0,1 1 1 0 0,0 0 0 0 0,0 0-1 0 0,-6 7 1 0 0,3 1 16 0 0,0 1 0 0 0,1-1 0 0 0,-7 22 0 0 0,12-31-126 0 0,0 1-1 0 0,0 0 1 0 0,0 0 0 0 0,1 0-1 0 0,-1 0 1 0 0,1 0-1 0 0,0 0 1 0 0,0 0 0 0 0,0-1-1 0 0,1 1 1 0 0,-1 0-1 0 0,1 0 1 0 0,0 0 0 0 0,0 0-1 0 0,0-1 1 0 0,4 7-1 0 0,-4-9-40 0 0,0 0-1 0 0,0 0 0 0 0,0 0 0 0 0,0 0 1 0 0,0 0-1 0 0,0-1 0 0 0,1 1 0 0 0,-1 0 0 0 0,0-1 1 0 0,0 1-1 0 0,1-1 0 0 0,-1 1 0 0 0,1-1 1 0 0,-1 0-1 0 0,0 1 0 0 0,1-1 0 0 0,-1 0 0 0 0,1 0 1 0 0,-1 0-1 0 0,1 0 0 0 0,-1 0 0 0 0,0 0 1 0 0,1-1-1 0 0,-1 1 0 0 0,1 0 0 0 0,-1-1 1 0 0,2 0-1 0 0,41-16-6997 0 0,-38 14 4456 0 0,12-6-2638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8.24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117 36 1080 0 0,'-31'14'9784'0'0,"19"-3"-9131"0"0,1 1 0 0 0,0 0 0 0 0,0 0 0 0 0,-10 17 0 0 0,19-27-593 0 0,0 1 0 0 0,0 0 1 0 0,0-1-1 0 0,1 1 0 0 0,-1 0 0 0 0,0 0 0 0 0,1 1 0 0 0,0-1 0 0 0,0 0 0 0 0,0 0 0 0 0,0 1 0 0 0,0-1 1 0 0,1 0-1 0 0,0 1 0 0 0,-1-1 0 0 0,1 1 0 0 0,0-1 0 0 0,1 0 0 0 0,-1 1 0 0 0,1-1 0 0 0,-1 1 0 0 0,1-1 1 0 0,0 0-1 0 0,0 0 0 0 0,1 1 0 0 0,-1-1 0 0 0,3 3 0 0 0,-3-4-47 0 0,1 0 0 0 0,0 0 1 0 0,0-1-1 0 0,0 1 0 0 0,1-1 0 0 0,-1 0 0 0 0,0 1 0 0 0,0-1 1 0 0,1 0-1 0 0,-1 0 0 0 0,1-1 0 0 0,-1 1 0 0 0,1 0 0 0 0,-1-1 1 0 0,1 0-1 0 0,-1 1 0 0 0,1-1 0 0 0,0 0 0 0 0,-1 0 0 0 0,1 0 1 0 0,-1-1-1 0 0,1 1 0 0 0,-1-1 0 0 0,1 1 0 0 0,-1-1 0 0 0,1 0 0 0 0,-1 0 1 0 0,0 0-1 0 0,1 0 0 0 0,3-3 0 0 0,2 0-24 0 0,0-1 0 0 0,0-1 0 0 0,0 1 0 0 0,-1-1 0 0 0,0 0 0 0 0,0-1 0 0 0,7-8 0 0 0,-8 8 21 0 0,0-1 0 0 0,-1 0 0 0 0,1 0-1 0 0,-2 0 1 0 0,1-1 0 0 0,-1 1 0 0 0,0-1-1 0 0,3-12 1 0 0,-7 17 22 0 0,1 1 0 0 0,-1 0-1 0 0,1 0 1 0 0,-1 0 0 0 0,0-1-1 0 0,0 1 1 0 0,-1 0 0 0 0,1-1-1 0 0,-1 1 1 0 0,1 0 0 0 0,-1 0 0 0 0,0 0-1 0 0,0 0 1 0 0,0 0 0 0 0,-1 0-1 0 0,1 0 1 0 0,-1 0 0 0 0,0 0-1 0 0,0 1 1 0 0,0-1 0 0 0,0 1-1 0 0,0-1 1 0 0,0 1 0 0 0,-1 0-1 0 0,1 0 1 0 0,-1 0 0 0 0,-2-2 0 0 0,-19 1-267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1 732 0 0,'0'0'1931'0'0,"-3"0"199"0"0,-23 0 13246 0 0,19 1-11953 0 0,0 1-2474 0 0,0 0 0 0 0,0 1 1 0 0,0 0-1 0 0,1 0 0 0 0,-1 1 0 0 0,1-1 0 0 0,-10 9 0 0 0,7-4-653 0 0,1 0 0 0 0,-1 1 0 0 0,1 0 0 0 0,1 0 0 0 0,-1 1 0 0 0,2 0 0 0 0,-8 15 0 0 0,6-9-383 0 0,1 0 0 0 0,0 1-1 0 0,1 0 1 0 0,1 1-1 0 0,1-1 1 0 0,0 1 0 0 0,2-1-1 0 0,-2 30 1 0 0,4-39 87 0 0,1 0 0 0 0,-1 0 0 0 0,2 0 0 0 0,-1 0 0 0 0,1 0 0 0 0,0 0 0 0 0,1 0 0 0 0,-1 0 0 0 0,2-1 0 0 0,-1 1 0 0 0,1-1 0 0 0,0 0 0 0 0,9 12 0 0 0,-9-15 0 0 0,-1-1 0 0 0,0 0 0 0 0,1 0 0 0 0,0 0 0 0 0,-1 0 0 0 0,1 0 0 0 0,0-1 0 0 0,1 1 0 0 0,-1-1 0 0 0,0 0 0 0 0,1 0 0 0 0,-1-1 0 0 0,1 1 0 0 0,0-1 0 0 0,-1 0 0 0 0,1-1 0 0 0,0 1 0 0 0,-1-1 0 0 0,1 0 0 0 0,0 0 0 0 0,0 0 0 0 0,0-1 0 0 0,-1 1 0 0 0,1-1 0 0 0,5-2 0 0 0,8-3 0 0 0,0-1 0 0 0,-1 0 0 0 0,0-1 0 0 0,0-2 0 0 0,0 1 0 0 0,-1-2 0 0 0,27-22 0 0 0,-5-2 0 0 0,56-65 0 0 0,-90 96 0 0 0,-1 0 0 0 0,1 0 0 0 0,-1 0 0 0 0,0-1 0 0 0,0 1 0 0 0,-1-1 0 0 0,1 0 0 0 0,-1 0 0 0 0,0 0 0 0 0,-1 0 0 0 0,1 0 0 0 0,-1-1 0 0 0,0 1 0 0 0,0 0 0 0 0,0-1 0 0 0,-1 1 0 0 0,0-1 0 0 0,0 1 0 0 0,0 0 0 0 0,-1-1 0 0 0,0 1 0 0 0,0 0 0 0 0,-2-8 0 0 0,0 7 0 0 0,0 1 0 0 0,0 0 0 0 0,0-1 0 0 0,0 1 0 0 0,-1 0 0 0 0,0 1 0 0 0,0-1 0 0 0,-1 1 0 0 0,1-1 0 0 0,-1 1 0 0 0,0 0 0 0 0,0 1 0 0 0,0 0 0 0 0,0-1 0 0 0,-1 1 0 0 0,1 1 0 0 0,-1-1 0 0 0,0 1 0 0 0,-10-3 0 0 0,2 2 0 0 0,1 1 0 0 0,-1-1 0 0 0,1 2 0 0 0,-1 0 0 0 0,-18 1 0 0 0,27 0 0 0 0,0 1 0 0 0,0-1 0 0 0,0 1 0 0 0,0 0 0 0 0,0 0 0 0 0,1 0 0 0 0,-1 1 0 0 0,0 0 0 0 0,1 0 0 0 0,-1 0 0 0 0,1 0 0 0 0,0 1 0 0 0,0 0 0 0 0,0 0 0 0 0,0 0 0 0 0,0 0 0 0 0,-6 7 0 0 0,9-9-555 0 0,0 1 1 0 0,0-1-1 0 0,1 0 0 0 0,-1 1 1 0 0,0-1-1 0 0,0 1 1 0 0,1-1-1 0 0,-1 1 0 0 0,1 0 1 0 0,-1-1-1 0 0,1 1 0 0 0,0 0 1 0 0,-1-1-1 0 0,1 1 1 0 0,0 2-1 0 0,-1 4-6977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14.6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454 1 1156 0 0,'-4'3'1357'0'0,"-3"5"1096"0"0,-6 17 16917 0 0,11-16-17219 0 0,1 1-5082 0 0,-1 9 4441 0 0,2-18-1394 0 0,-1 1 0 0 0,1 0 0 0 0,0 0 0 0 0,-1 0 0 0 0,1 0 0 0 0,0 0 0 0 0,0 0 0 0 0,0 0 0 0 0,1 0 0 0 0,-1 0 0 0 0,0 0 0 0 0,1 0 0 0 0,-1 0 0 0 0,2 2 0 0 0,1 1-13 0 0,0-1 0 0 0,1 1 0 0 0,-1-1-1 0 0,1 0 1 0 0,0 0 0 0 0,0-1-1 0 0,0 1 1 0 0,1-1 0 0 0,-1 0-1 0 0,1 0 1 0 0,6 3 0 0 0,63 24 255 0 0,-33-15-148 0 0,-8-3-126 0 0,0 3-1 0 0,-2 0 1 0 0,0 2-1 0 0,0 1 0 0 0,-2 2 1 0 0,-1 1-1 0 0,0 1 1 0 0,-1 1-1 0 0,23 27 0 0 0,115 121 72 0 0,-39-70-101 0 0,-86-70-58 0 0,45 44 0 0 0,-25-21 16 0 0,-36-29-9 0 0,-1 0-1 0 0,-2 2 0 0 0,33 51 1 0 0,-48-69-8 0 0,23 34 5 0 0,129 187 41 0 0,-154-223-38 0 0,23 30 2 0 0,1-1 1 0 0,1-2 0 0 0,38 35 0 0 0,-64-67-5 0 0,15 15 40 0 0,2-1 0 0 0,0-1 0 0 0,1-1 0 0 0,28 15 0 0 0,-3-6 124 0 0,12 5 816 0 0,95 61 1 0 0,-114-60-805 0 0,2-1 0 0 0,1-3-1 0 0,90 40 1 0 0,-62-39-177 0 0,152 64 0 0 0,-151-61 0 0 0,-63-25 0 0 0,2 1 0 0 0,2-2 0 0 0,5-1 0 0 0,-1 1 0 0 0,-3-1 0 0 0,-2-1 0 0 0,3 1 0 0 0,-2 0 0 0 0,1 1 0 0 0,-2 1 0 0 0,1 0 0 0 0,2 1 0 0 0,-6 0 0 0 0,3 0 0 0 0,0 0 0 0 0,4 0 0 0 0,35 18 0 0 0,-42-18 0 0 0,-7-4 0 0 0,-1-1 0 0 0,0 0 0 0 0,0 1 0 0 0,0-1 0 0 0,0 0 0 0 0,0 0 0 0 0,0 1 0 0 0,0-1 0 0 0,1 0 0 0 0,-1 1 0 0 0,0-1 0 0 0,0 0 0 0 0,0 1 0 0 0,0-1 0 0 0,0 0 0 0 0,-1 1 0 0 0,1-1 0 0 0,0 0 0 0 0,0 0 0 0 0,0 1 0 0 0,0-1 0 0 0,0 0 0 0 0,0 1 0 0 0,0-1 0 0 0,0 0 0 0 0,-1 0 0 0 0,1 1 0 0 0,0-1 0 0 0,0 0 0 0 0,0 0 0 0 0,-1 1 0 0 0,1-1 0 0 0,0 0 0 0 0,0 0 0 0 0,-1 0 0 0 0,1 0 0 0 0,0 1 0 0 0,0-1 0 0 0,-1 0 0 0 0,1 0 0 0 0,0 0 0 0 0,-1 0 0 0 0,1 0 0 0 0,0 0 0 0 0,-1 0 0 0 0,1 0 0 0 0,0 0 0 0 0,0 0 0 0 0,-1 0 0 0 0,1 0 0 0 0,0 0 0 0 0,-1 0 0 0 0,-23 9 0 0 0,22-8 0 0 0,-35 14 0 0 0,-57 32 0 0 0,44-20 0 0 0,-38 18 0 0 0,-570 323 0 0 0,471-246 0 0 0,-234 170 0 0 0,37-3 0 0 0,280-213 0 0 0,23-18 0 0 0,-136 108 0 0 0,-52 48 0 0 0,224-170 0 0 0,3 2 0 0 0,1 2 0 0 0,2 2 0 0 0,-35 60 0 0 0,53-78 0 0 0,-20 31 0 0 0,-43 87 0 0 0,23-43 0 0 0,48-80 0 0 0,-26 40 0 0 0,33-59 0 0 0,2 0 0 0 0,4 2-192 0 0,4-25-2193 0 0,12-10-1769 0 0,-3 5-7628 0 0,-2 3 3769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16.1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2853 1682 848 0 0,'-21'-54'13279'0'0,"20"52"-12471"0"0,1-2-366 0 0,0 1 0 0 0,1-1 0 0 0,-1 1 0 0 0,1 0-1 0 0,-1-1 1 0 0,1 1 0 0 0,0 0 0 0 0,0 0 0 0 0,1-1 0 0 0,-1 1-1 0 0,3-3 1 0 0,3-7 683 0 0,0-1 0 0 0,0-1-1 0 0,7-25 1 0 0,1-3 324 0 0,-11 28-1074 0 0,0 0-1 0 0,-2 0 1 0 0,0 0-1 0 0,-1 0 1 0 0,0 0-1 0 0,-1 0 1 0 0,-2-16-1 0 0,1-9 401 0 0,0 24-499 0 0,-1-1 0 0 0,0 0 1 0 0,-1 1-1 0 0,-1 0 0 0 0,-10-28 0 0 0,-37-73 742 0 0,30 77-988 0 0,-2 1 0 0 0,-1 1 0 0 0,-2 1-1 0 0,-31-33 1 0 0,-133-128-53 0 0,153 162 33 0 0,-255-241-10 0 0,241 237 0 0 0,-2 1 0 0 0,-71-38 0 0 0,73 52 0 0 0,0 3 0 0 0,-2 1 0 0 0,0 3 0 0 0,-1 3 0 0 0,-1 1 0 0 0,0 3 0 0 0,-92-6 0 0 0,67 13 0 0 0,-1 3 0 0 0,1 4 0 0 0,-1 4 0 0 0,1 2 0 0 0,-139 37 0 0 0,-9 6 0 0 0,168-40 0 0 0,43-7 0 0 0,0 0 0 0 0,1 2 0 0 0,0 0 0 0 0,0 0 0 0 0,1 1 0 0 0,0 1 0 0 0,-15 12 0 0 0,-36 20 0 0 0,48-33 0 0 0,0 1 0 0 0,0 1 0 0 0,1 0 0 0 0,0 2 0 0 0,1 0 0 0 0,0 1 0 0 0,-16 17 0 0 0,-24 23 0 0 0,47-46 0 0 0,2-4 0 0 0,-33 47 0 0 0,34-41 0 0 0,1-2 0 0 0,-1 0 0 0 0,2 5 0 0 0,2-2 0 0 0,-2 0 0 0 0,3 3 0 0 0,1-2 0 0 0,18-39-1158 0 0,14-21-7458 0 0,-24 25-86 0 0,2-7 668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16.5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387 0 1292 0 0,'0'0'19367'0'0,"-2"4"-18523"0"0,-10 18 147 0 0,0-2-1 0 0,-2 0 1 0 0,0 0-1 0 0,-22 22 1 0 0,-22 30 220 0 0,4 5-159 0 0,18-30-302 0 0,2 3 1 0 0,3 1-1 0 0,-43 91 1 0 0,72-137-697 0 0,1 0 0 0 0,-1 0-1 0 0,1 0 1 0 0,0 0 0 0 0,0 0 0 0 0,0 0 0 0 0,1 0-1 0 0,-1 1 1 0 0,1-1 0 0 0,1 0 0 0 0,-1 0 0 0 0,1 1-1 0 0,1 5 1 0 0,-1-8-42 0 0,1 0-1 0 0,-1 0 0 0 0,1 0 0 0 0,-1 0 1 0 0,1-1-1 0 0,0 1 0 0 0,0 0 0 0 0,0-1 1 0 0,0 1-1 0 0,1-1 0 0 0,-1 0 0 0 0,1 0 1 0 0,-1 0-1 0 0,1 0 0 0 0,0 0 0 0 0,0 0 1 0 0,0-1-1 0 0,0 1 0 0 0,0-1 0 0 0,0 0 1 0 0,0 0-1 0 0,0 0 0 0 0,0 0 0 0 0,1-1 1 0 0,3 1-1 0 0,25 5-11 0 0,86 5 0 0 0,-106-10 0 0 0,0 0 0 0 0,2-2-2 0 0,-11 1-78 0 0,8-13-8084 0 0,-6 6 3392 0 0,7-11-9865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8.82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 1 768 0 0,'0'0'16102'0'0,"-3"3"-15408"0"0,-1 0-718 0 0,0 1 428 0 0,0-1 0 0 0,1 1 0 0 0,-1 0 0 0 0,1 0 0 0 0,0 0 1 0 0,-5 8-1 0 0,8-11-344 0 0,-1 1 0 0 0,1-1 0 0 0,-1 0 0 0 0,1 0 0 0 0,0 1 0 0 0,0-1 0 0 0,-1 0 0 0 0,1 1 0 0 0,0-1 0 0 0,0 0 0 0 0,0 1 0 0 0,1-1 0 0 0,-1 0 0 0 0,0 1 0 0 0,0-1 0 0 0,1 0 1 0 0,-1 1-1 0 0,1-1 0 0 0,-1 0 0 0 0,1 0 0 0 0,-1 1 0 0 0,1-1 0 0 0,0 0 0 0 0,-1 0 0 0 0,1 0 0 0 0,0 0 0 0 0,0 0 0 0 0,0 0 0 0 0,0 0 0 0 0,0 0 0 0 0,0-1 0 0 0,0 1 0 0 0,0 0 1 0 0,1 0-1 0 0,-1-1 0 0 0,0 1 0 0 0,2 0 0 0 0,8 4 24 0 0,0-1 1 0 0,0 0-1 0 0,0 0 1 0 0,1-1-1 0 0,-1 0 1 0 0,1-1-1 0 0,0-1 1 0 0,13 1-1 0 0,-4-2-222 0 0,1 0-1 0 0,-1-2 1 0 0,35-6-1 0 0,-54 8-1 0 0,-1-1 0 0 0,1 1 0 0 0,-1-1 0 0 0,1 1 0 0 0,-1-1 0 0 0,1 1 0 0 0,-1-1 0 0 0,0 0 0 0 0,1 0 0 0 0,-1 0 0 0 0,0 0 0 0 0,0 0 0 0 0,0 0 0 0 0,1 0 0 0 0,-1 0 0 0 0,0 0 0 0 0,0 0 0 0 0,-1-1 0 0 0,1 1 0 0 0,0 0 0 0 0,0-1 0 0 0,-1 1 0 0 0,1-1 0 0 0,-1 1 0 0 0,1-1 0 0 0,0-1 0 0 0,0-19-3247 0 0,-4 0-3890 0 0,-3 8 2544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9.1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91 1 612 0 0,'-11'36'8448'0'0,"-16"15"-3610"0"0,-3 32-1775 0 0,14-35-1750 0 0,15-44-1350 0 0,0 0 1 0 0,-1 0 0 0 0,1 1 0 0 0,1-1-1 0 0,-1 0 1 0 0,0 1 0 0 0,1-1 0 0 0,0 8 0 0 0,8 7-2642 0 0,11-6-5083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9.5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89 4 1272 0 0,'-18'-1'3158'0'0,"15"0"-2555"0"0,0 1 0 0 0,-1-1 0 0 0,0 1 0 0 0,1 0 0 0 0,-1 0 0 0 0,1 0 0 0 0,-1 0 0 0 0,1 1 0 0 0,-1-1 0 0 0,1 1 0 0 0,-1 0 0 0 0,1 0 0 0 0,0 0 0 0 0,-1 1 0 0 0,1-1 0 0 0,0 1 0 0 0,0-1 0 0 0,0 1 0 0 0,-3 3 0 0 0,5-4-166 0 0,3 4-250 0 0,-1 0 1 0 0,0 1-1 0 0,1-1 0 0 0,0 0 1 0 0,1 0-1 0 0,-1 0 1 0 0,1-1-1 0 0,0 1 0 0 0,0 0 1 0 0,0-1-1 0 0,0 0 1 0 0,1 0-1 0 0,0 0 0 0 0,0 0 1 0 0,8 6-1 0 0,25 31 275 0 0,-36-39-449 0 0,0-1 0 0 0,0 1 1 0 0,0 0-1 0 0,0 0 1 0 0,0 0-1 0 0,-1 0 1 0 0,1 0-1 0 0,-1 1 1 0 0,0-1-1 0 0,1 0 1 0 0,-1 0-1 0 0,0 0 1 0 0,0 0-1 0 0,0 0 0 0 0,-1 0 1 0 0,1 0-1 0 0,0 1 1 0 0,-1-1-1 0 0,1 0 1 0 0,-1 0-1 0 0,0 0 1 0 0,0 0-1 0 0,0-1 1 0 0,0 1-1 0 0,0 0 1 0 0,0 0-1 0 0,0 0 1 0 0,-3 2-1 0 0,1 0-328 0 0,-1-1-1 0 0,1 0 1 0 0,-1 0 0 0 0,0 0-1 0 0,0 0 1 0 0,0 0 0 0 0,0-1-1 0 0,0 0 1 0 0,-1 0 0 0 0,1 0-1 0 0,-6 1 1 0 0,-5-4-2858 0 0,5-13-7219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29.85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1 250 664 0 0,'14'-14'12865'0'0,"-7"9"-12663"0"0,67-32 999 0 0,-17 10-3192 0 0,0-7-5397 0 0,-41 25 4263 0 0</inkml:trace>
  <inkml:trace contextRef="#ctx0" brushRef="#br0" timeOffset="1">310 54 664 0 0,'0'0'3928'0'0,"-5"3"-2763"0"0,-10 9 551 0 0,-1 1 0 0 0,2 0 0 0 0,-14 17-1 0 0,27-29-1649 0 0,0 0-1 0 0,1 0 0 0 0,-1 0 0 0 0,0 0 0 0 0,1 0 0 0 0,-1 0 0 0 0,1 0 0 0 0,0 0 0 0 0,-1 0 1 0 0,1 1-1 0 0,0-1 0 0 0,0 0 0 0 0,-1 0 0 0 0,1 0 0 0 0,0 1 0 0 0,0-1 0 0 0,1 0 0 0 0,-1 0 0 0 0,0 0 1 0 0,0 1-1 0 0,0-1 0 0 0,1 0 0 0 0,-1 0 0 0 0,1 0 0 0 0,-1 0 0 0 0,1 0 0 0 0,-1 0 0 0 0,1 0 0 0 0,0 0 1 0 0,-1 0-1 0 0,1 0 0 0 0,0 0 0 0 0,0 0 0 0 0,0 0 0 0 0,0 0 0 0 0,0 0 0 0 0,0-1 0 0 0,1 2 1 0 0,2 1 53 0 0,0 0 1 0 0,0-1 0 0 0,0 1 0 0 0,0-1-1 0 0,1 0 1 0 0,-1 0 0 0 0,8 2-1 0 0,1-1 23 0 0,0-2-1 0 0,0 1 1 0 0,1-2-1 0 0,-1 1 1 0 0,17-3-1 0 0,-26 1-160 0 0,0 1 0 0 0,1-1 0 0 0,-1 0 0 0 0,0 0 0 0 0,0 0 0 0 0,0 0 0 0 0,0-1 0 0 0,0 1-1 0 0,0-1 1 0 0,0 0 0 0 0,-1-1 0 0 0,1 1 0 0 0,-1-1 0 0 0,1 1 0 0 0,-1-1 0 0 0,0 0 0 0 0,0 0 0 0 0,0 0 0 0 0,0-1 0 0 0,2-3 0 0 0,-4 5-29 0 0,-1-1 1 0 0,1 1 0 0 0,0-1 0 0 0,-1 1-1 0 0,0 0 1 0 0,1-1 0 0 0,-1 1 0 0 0,0-1-1 0 0,0 1 1 0 0,0-1 0 0 0,-1 1 0 0 0,1-1 0 0 0,-1 1-1 0 0,1 0 1 0 0,-1-1 0 0 0,0 1 0 0 0,0 0-1 0 0,0-1 1 0 0,0 1 0 0 0,0 0 0 0 0,0 0 0 0 0,-1 0-1 0 0,1 0 1 0 0,-1 0 0 0 0,1 0 0 0 0,-1 0-1 0 0,0 0 1 0 0,-2-1 0 0 0,-8-8-940 0 0,-1 0 0 0 0,0 1-1 0 0,-17-9 1 0 0,19 12-447 0 0,-9-5-2280 0 0,3 2 283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09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0 1224 0 0,'-11'18'920'0'0,"0"0"0"0"0,2 0 0 0 0,0 1 0 0 0,1 1 0 0 0,1-1 0 0 0,-8 32 0 0 0,6-20-157 0 0,-13 55 830 0 0,5 0 1 0 0,-10 119-1 0 0,16-112-715 0 0,-20 656 3829 0 0,29-460-3462 0 0,40 420 841 0 0,-10-365-1449 0 0,-10-121-249 0 0,8 223 520 0 0,-42 276 1237 0 0,6-357-689 0 0,4-83-384 0 0,2-75-440 0 0,-4 111 256 0 0,7-299-820 0 0,-23 283 672 0 0,13-219-436 0 0,-32 127 1 0 0,0-48 180 0 0,-47 160 131 0 0,82-298-616 0 0,1 0 0 0 0,2 1 0 0 0,0 0 0 0 0,1 0 0 0 0,2 0 0 0 0,1 0 0 0 0,1 1 0 0 0,3 30 0 0 0,13 114 0 0 0,-15-163-15 0 0,-1-1 0 0 0,1 1 1 0 0,-1-1-1 0 0,-1 1 0 0 0,1-1 0 0 0,-1 1 1 0 0,0-1-1 0 0,0 1 0 0 0,-1-1 0 0 0,0 0 0 0 0,-3 7 1 0 0,9 3-2018 0 0,5-23-5766 0 0,27-75-4382 0 0,-24 41 6228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0 776 0 0,'4'2'1562'0'0,"0"1"-1199"0"0,-1 0 0 0 0,0-1 0 0 0,0 1 0 0 0,-1 0 1 0 0,1 1-1 0 0,0-1 0 0 0,-1 0 0 0 0,0 1 1 0 0,0-1-1 0 0,0 1 0 0 0,0 0 0 0 0,-1 0 1 0 0,1-1-1 0 0,0 6 0 0 0,18 70 2191 0 0,-18-70-2281 0 0,16 105 1596 0 0,-5 0 0 0 0,-2 131-1 0 0,-7-127-1041 0 0,6 508 2641 0 0,-7-312-2055 0 0,1 382 1407 0 0,15 591 2389 0 0,73-179-2398 0 0,24-546-2811 0 0,-10-239 0 0 0,-75-235 0 0 0,-22-68 0 0 0,-1 0 0 0 0,-1 1 0 0 0,-1 0 0 0 0,0 0 0 0 0,-2 0 0 0 0,2 32 0 0 0,-6-35-6 0 0,0 78-114 0 0,-5-89-1353 0 0,-3-19-7688 0 0,0-5 5700 0 0,0 0-3253 0 0,-2-5 58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1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85 120 208 0 0,'0'0'12615'0'0,"0"4"-11710"0"0,0-3-714 0 0,0 1 0 0 0,0-1 0 0 0,0 1 0 0 0,0-1 0 0 0,0 1 0 0 0,1-1 0 0 0,-1 1 0 0 0,0-1 0 0 0,1 1 0 0 0,-1-1 0 0 0,1 0 0 0 0,0 1 0 0 0,-1-1 0 0 0,1 0 0 0 0,0 1 0 0 0,0-1-1 0 0,0 0 1 0 0,0 0 0 0 0,0 0 0 0 0,0 0 0 0 0,0 0 0 0 0,3 2 0 0 0,-3-2 646 0 0,3-2-711 0 0,0 0 1 0 0,-1 0-1 0 0,1 0 1 0 0,-1 0-1 0 0,1 0 0 0 0,-1-1 1 0 0,0 1-1 0 0,0-1 0 0 0,0 0 1 0 0,0 0-1 0 0,0 0 0 0 0,0 0 1 0 0,0-1-1 0 0,0 1 0 0 0,-1-1 1 0 0,1 0-1 0 0,-1 0 1 0 0,0 1-1 0 0,0-2 0 0 0,0 1 1 0 0,0 0-1 0 0,2-7 0 0 0,-2 7 32 0 0,-1 0-1 0 0,1 0 1 0 0,-1-1 0 0 0,0 1-1 0 0,0-1 1 0 0,0 1-1 0 0,0-1 1 0 0,0 1 0 0 0,-1-1-1 0 0,0 0 1 0 0,0 1-1 0 0,0-1 1 0 0,0 1-1 0 0,0-1 1 0 0,-1 0 0 0 0,0 1-1 0 0,1-1 1 0 0,-1 1-1 0 0,0-1 1 0 0,-1 1 0 0 0,1 0-1 0 0,-4-6 1 0 0,3 7-64 0 0,0 1-1 0 0,0-1 1 0 0,0 0 0 0 0,0 1 0 0 0,0 0 0 0 0,-1 0-1 0 0,1 0 1 0 0,0 0 0 0 0,-1 0 0 0 0,1 0 0 0 0,-1 0 0 0 0,1 1-1 0 0,-1-1 1 0 0,1 1 0 0 0,-1 0 0 0 0,1 0 0 0 0,-1 0 0 0 0,0 0-1 0 0,1 0 1 0 0,-1 0 0 0 0,1 1 0 0 0,-1 0 0 0 0,1-1 0 0 0,-1 1-1 0 0,1 0 1 0 0,0 0 0 0 0,-1 0 0 0 0,1 0 0 0 0,0 0 0 0 0,-4 4-1 0 0,-6 2 75 0 0,0 0 0 0 0,1 1 0 0 0,0 1 0 0 0,-12 11 0 0 0,22-18-175 0 0,-1-1-115 0 0,0 1 0 0 0,0-1 0 0 0,1 1 0 0 0,-1-1 0 0 0,1 1 0 0 0,-1 0 0 0 0,1 0 0 0 0,0 0 0 0 0,-1 0 0 0 0,1 0 0 0 0,0 0 0 0 0,0 0 0 0 0,1 0 0 0 0,-2 5-1 0 0,2-6-921 0 0,5 4-851 0 0,-5-4 1816 0 0,0-1 0 0 0,0 0 0 0 0,0 1 0 0 0,0-1 0 0 0,0 0 0 0 0,0 1 0 0 0,0-1 0 0 0,0 0 1 0 0,1 0-1 0 0,-1 1 0 0 0,0-1 0 0 0,0 0 0 0 0,0 1 0 0 0,1-1 0 0 0,-1 0 0 0 0,0 0 0 0 0,0 0 0 0 0,1 1 1 0 0,-1-1-1 0 0,0 0 0 0 0,0 0 0 0 0,1 0 0 0 0,-1 0 0 0 0,0 1 0 0 0,1-1 0 0 0,-1 0 0 0 0,0 0 1 0 0,1 0-1 0 0,-1 0 0 0 0,0 0 0 0 0,0 0 0 0 0,1 0 0 0 0,-1 0 0 0 0,0 0 0 0 0,1 0 0 0 0,-1 0 1 0 0,1 0-1 0 0,2 0-1038 0 0,3-1-368 0 0,3-2-6515 0 0,10-5 1893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0 60 0 0,'0'0'5260'0'0,"-5"1"-2732"0"0,0 0-1400 0 0,-1 0-1 0 0,1 1 1 0 0,0-1-1 0 0,0 1 1 0 0,0 0-1 0 0,0 1 1 0 0,1-1-1 0 0,-1 1 1 0 0,-6 5-1 0 0,4-2 23 0 0,0 0-1 0 0,0 1 0 0 0,1-1 1 0 0,0 2-1 0 0,-5 7 0 0 0,-6 13 699 0 0,2 0 0 0 0,-17 43 0 0 0,3-7-644 0 0,-4 12-1204 0 0,23-48 0 0 0,-2-1 0 0 0,-1 0 0 0 0,-20 30 0 0 0,28-50 0 0 0,0-1-100 0 0,-11-23-2189 0 0,4-24-5871 0 0,10 17-1974 0 0,2 10 3342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3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4113 1 1472 0 0,'0'0'12262'0'0,"-5"2"-11557"0"0,-190 73 6575 0 0,-111 31-1321 0 0,-293 115-927 0 0,369-131-4975 0 0,-336 145-57 0 0,102-40 0 0 0,-1-3 0 0 0,372-151 0 0 0,-88 54 0 0 0,-162 92 0 0 0,260-150 0 0 0,-36 12 0 0 0,112-46 0 0 0,-4 0 0 0 0,-5-1 0 0 0,4 0 0 0 0,0 1 0 0 0,-2-3 0 0 0,6 4 0 0 0,-2-2 0 0 0,2 0 0 0 0,0 0 0 0 0,1 0 0 0 0,-1 1 0 0 0,-14 6 0 0 0,-10 4 0 0 0,7-5 0 0 0,14-4 0 0 0,0-1 0 0 0,0 0 0 0 0,-1-1 0 0 0,1 0 0 0 0,-19 0 0 0 0,29-6 0 0 0,11-4 0 0 0,13-8 0 0 0,-14 9 0 0 0,21-11 0 0 0,-26 13 0 0 0,-20 0 0 0 0,8 7 0 0 0,0-1 0 0 0,0 1 0 0 0,0 0 0 0 0,0 0 0 0 0,0 1 0 0 0,0 0 0 0 0,0 1 0 0 0,-12 8 0 0 0,-57 41 0 0 0,72-49 0 0 0,3-2 0 0 0,-1 0 0 0 0,1 0 0 0 0,0 1 0 0 0,0-1 0 0 0,0 0 0 0 0,0 1 0 0 0,0 0 0 0 0,0-1 0 0 0,-1 5 0 0 0,-1 6 0 0 0,12-1 0 0 0,5-7 0 0 0,-3-5 0 0 0,-1-1 0 0 0,0 0 0 0 0,0-1 0 0 0,0 0 0 0 0,0-1 0 0 0,0 0 0 0 0,0 0 0 0 0,-1 0 0 0 0,0-1 0 0 0,1-1 0 0 0,-1 0 0 0 0,-1 0 0 0 0,1 0 0 0 0,-1-1 0 0 0,0 0 0 0 0,8-8 0 0 0,-9 4 0 0 0,-2-3 0 0 0,-7 1 0 0 0,2 11 0 0 0,1-1 0 0 0,0 1 0 0 0,0-1 0 0 0,-1 1 0 0 0,1-1 0 0 0,-1 1 0 0 0,0-1 0 0 0,1 1 0 0 0,-1 0 0 0 0,0-1 0 0 0,0 1 0 0 0,0 0 0 0 0,0-1 0 0 0,0 1 0 0 0,0 0 0 0 0,0 0 0 0 0,0 0 0 0 0,0 0 0 0 0,0 0 0 0 0,-1 0 0 0 0,1 1 0 0 0,0-1 0 0 0,-1 0 0 0 0,1 1 0 0 0,0-1 0 0 0,-1 1 0 0 0,1-1 0 0 0,-1 1 0 0 0,1-1 0 0 0,-1 1 0 0 0,1 0 0 0 0,-1 0 0 0 0,0 0 0 0 0,-2 0 0 0 0,4 0 0 0 0,-14 1 0 0 0,0 1 0 0 0,1 1 0 0 0,-1 0 0 0 0,1 0 0 0 0,0 2 0 0 0,-13 5 0 0 0,21-8 0 0 0,0 0 0 0 0,0 0 0 0 0,1 0 0 0 0,-1 1 0 0 0,1 0 0 0 0,0 0 0 0 0,0 0 0 0 0,0 0 0 0 0,0 1 0 0 0,0-1 0 0 0,1 1 0 0 0,-1 0 0 0 0,1 0 0 0 0,0 1 0 0 0,1-1 0 0 0,-1 1 0 0 0,1-1 0 0 0,-4 10 0 0 0,5-11 0 0 0,1 0 0 0 0,0-1 0 0 0,0 1 0 0 0,0-1 0 0 0,0 1 0 0 0,0 0 0 0 0,0-1 0 0 0,1 1 0 0 0,-1 0 0 0 0,1-1 0 0 0,0 1 0 0 0,0-1 0 0 0,0 1 0 0 0,0-1 0 0 0,0 0 0 0 0,1 1 0 0 0,-1-1 0 0 0,1 0 0 0 0,-1 0 0 0 0,1 0 0 0 0,0 0 0 0 0,3 3 0 0 0,-2-2 0 0 0,1 0 0 0 0,0 0 0 0 0,0-1 0 0 0,0 1 0 0 0,0-1 0 0 0,0 0 0 0 0,0 0 0 0 0,0 0 0 0 0,9 2 0 0 0,-5-3 0 0 0,-1-1 0 0 0,1 0 0 0 0,0 0 0 0 0,0 0 0 0 0,0-1 0 0 0,0 0 0 0 0,-1 0 0 0 0,1-1 0 0 0,0 0 0 0 0,-1 0 0 0 0,0-1 0 0 0,1 0 0 0 0,9-6 0 0 0,-13 7 0 0 0,0-1 0 0 0,0 1 0 0 0,0-1 0 0 0,0 0 0 0 0,0 0 0 0 0,0 0 0 0 0,-1-1 0 0 0,0 1 0 0 0,0-1 0 0 0,0 0 0 0 0,0 0 0 0 0,0 0 0 0 0,-1 0 0 0 0,1 0 0 0 0,-1 0 0 0 0,0-1 0 0 0,-1 0 0 0 0,1 1 0 0 0,-1-1 0 0 0,0 0 0 0 0,0 1 0 0 0,0-8 0 0 0,-1 9 0 0 0,0 1 0 0 0,-1-1 0 0 0,0 0 0 0 0,1 0 0 0 0,-1 1 0 0 0,0-1 0 0 0,0 1 0 0 0,0-1 0 0 0,-1 1 0 0 0,1-1 0 0 0,0 1 0 0 0,-1 0 0 0 0,0 0 0 0 0,1 0 0 0 0,-1 0 0 0 0,0 0 0 0 0,0 0 0 0 0,0 0 0 0 0,-1 0 0 0 0,1 1 0 0 0,0-1 0 0 0,-4-1 0 0 0,1 1 0 0 0,0 0 0 0 0,-1 0 0 0 0,1 0 0 0 0,0 0 0 0 0,-1 1 0 0 0,1 0 0 0 0,-1 0 0 0 0,1 0 0 0 0,-1 1 0 0 0,0 0 0 0 0,1 0 0 0 0,-1 0 0 0 0,-10 3 0 0 0,9-2 0 0 0,-1 1 0 0 0,1 0 0 0 0,0 1 0 0 0,0 0 0 0 0,0 0 0 0 0,-11 7 0 0 0,16-9 0 0 0,-1 1 0 0 0,1 0 0 0 0,-1 0 0 0 0,1 0 0 0 0,0 0 0 0 0,0 0 0 0 0,0 0 0 0 0,0 1 0 0 0,0-1 0 0 0,0 1 0 0 0,1-1 0 0 0,-1 1 0 0 0,1 0 0 0 0,0-1 0 0 0,-1 1 0 0 0,2 0 0 0 0,-1 0 0 0 0,0 0 0 0 0,0 0 0 0 0,1 0 0 0 0,-1 4 0 0 0,1-5 0 0 0,1 0 0 0 0,-1 0 0 0 0,0 0 0 0 0,1 0 0 0 0,-1-1 0 0 0,1 1 0 0 0,0 0 0 0 0,-1 0 0 0 0,1-1 0 0 0,0 1 0 0 0,0 0 0 0 0,0-1 0 0 0,0 1 0 0 0,1-1 0 0 0,-1 1 0 0 0,0-1 0 0 0,0 0 0 0 0,1 0 0 0 0,-1 1 0 0 0,1-1 0 0 0,-1 0 0 0 0,1 0 0 0 0,0 0 0 0 0,-1-1 0 0 0,1 1 0 0 0,0 0 0 0 0,0-1 0 0 0,0 1 0 0 0,-1-1 0 0 0,1 1 0 0 0,0-1 0 0 0,0 0 0 0 0,0 0 0 0 0,0 0 0 0 0,0 0 0 0 0,-1 0 0 0 0,1 0 0 0 0,0 0 0 0 0,0-1 0 0 0,0 1 0 0 0,2-2 0 0 0,-1 2 0 0 0,9-2 0 0 0,-1 0 0 0 0,1-1 0 0 0,0 0 0 0 0,-1-1 0 0 0,14-6 0 0 0,-20 8 0 0 0,-1 0 0 0 0,1 0 0 0 0,-1 0 0 0 0,0-1 0 0 0,1 0 0 0 0,-1 0 0 0 0,-1 0 0 0 0,1 0 0 0 0,0 0 0 0 0,-1-1 0 0 0,0 0 0 0 0,1 0 0 0 0,-1 0 0 0 0,4-8 0 0 0,-6 10 0 0 0,-1 1 0 0 0,0-1 0 0 0,1 1 0 0 0,-1-1 0 0 0,0 1 0 0 0,0-1 0 0 0,0 1 0 0 0,0-1 0 0 0,0 1 0 0 0,0-1 0 0 0,0 1 0 0 0,0-1 0 0 0,-1 1 0 0 0,1-1 0 0 0,-1 1 0 0 0,1 0 0 0 0,-1-1 0 0 0,1 1 0 0 0,-1-1 0 0 0,0 1 0 0 0,0 0 0 0 0,0 0 0 0 0,1-1 0 0 0,-1 1 0 0 0,0 0 0 0 0,-1 0 0 0 0,0-1 0 0 0,-32-18 0 0 0,29 18 0 0 0,-12-4-1613 0 0,12 6 1987 0 0,0-1 1 0 0,0 1-1 0 0,0-1 1 0 0,0 2-1 0 0,0-1 1 0 0,-1 0-1 0 0,1 1 0 0 0,-6 2 1 0 0,-10 4-1819 0 0,4 2-4623 0 0,2 1-6570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35 244 0 0,'-2'-16'6731'0'0,"1"8"-234"0"0,0-2 5411 0 0,-1 10-11639 0 0,0 0 1 0 0,0 0-1 0 0,0 0 1 0 0,0 0-1 0 0,0 1 1 0 0,0-1 0 0 0,0 1-1 0 0,0-1 1 0 0,1 1-1 0 0,-1 0 1 0 0,0 0-1 0 0,0 0 1 0 0,0 0 0 0 0,1 0-1 0 0,-3 2 1 0 0,2-2-285 0 0,-54 49 3003 0 0,-17 33-3018 0 0,34-36 161 0 0,22-26-131 0 0,1 0 0 0 0,1 1 0 0 0,1 1 0 0 0,2 0 0 0 0,-11 25 0 0 0,10-28-5 0 0,-1 2 23 0 0,12-13-62 0 0,1 0 0 0 0,-1 0 0 0 0,2 0 0 0 0,-1 14 0 0 0,8-36-1940 0 0,-6 12 1859 0 0,0 1 1 0 0,-1-1-1 0 0,1 0 1 0 0,0 0-1 0 0,-1 0 1 0 0,1 0-1 0 0,0 0 1 0 0,-1 0-1 0 0,1 0 0 0 0,-1 0 1 0 0,0 0-1 0 0,1 0 1 0 0,-1 0-1 0 0,0 0 1 0 0,1 0-1 0 0,-1 0 1 0 0,0 0-1 0 0,0-1 1 0 0,0-1-1 0 0,0-22-3947 0 0,0 12-97 0 0,0-1-3685 0 0,0 2 1112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5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14 992 0 0,'14'-14'19032'0'0,"-1"29"-16587"0"0,-1-1 1 0 0,22 34 0 0 0,-26-34-1643 0 0,1-1 1 0 0,1 0 0 0 0,0 0 0 0 0,1-1-1 0 0,24 22 1 0 0,-22-24-423 0 0,-8-6-366 0 0,0 0-1 0 0,0 0 1 0 0,1 0-1 0 0,-1-1 1 0 0,1 0-1 0 0,0 0 1 0 0,0 0-1 0 0,0-1 1 0 0,0 0-1 0 0,0 0 1 0 0,0-1-1 0 0,1 1 1 0 0,8-1-1 0 0,1 1-14 0 0,-1-3 0 0 0,-8-3 0 0 0,-2-1-124 0 0,-4 5 37 0 0,-1-1-1 0 0,0 1 1 0 0,1 0 0 0 0,-1-1-1 0 0,0 1 1 0 0,1 0 0 0 0,-1-1-1 0 0,0 1 1 0 0,0-1 0 0 0,1 1 0 0 0,-1-1-1 0 0,0 1 1 0 0,0-1 0 0 0,0 1-1 0 0,0-1 1 0 0,0 1 0 0 0,0-1-1 0 0,0 1 1 0 0,0-1 0 0 0,1 1-1 0 0,-2-1 1 0 0,1 1 0 0 0,0-1-1 0 0,0 1 1 0 0,0-1 0 0 0,0 1 0 0 0,0-1-1 0 0,0 1 1 0 0,0-1 0 0 0,-1 1-1 0 0,1-1 1 0 0,0 1 0 0 0,0 0-1 0 0,-1-1 1 0 0,1 1 0 0 0,0-1-1 0 0,-1 1 1 0 0,1 0 0 0 0,0-1-1 0 0,-1 1 1 0 0,1 0 0 0 0,-1-1 0 0 0,1 1-1 0 0,-1 0 1 0 0,1 0 0 0 0,0-1-1 0 0,-1 1 1 0 0,1 0 0 0 0,-1 0-1 0 0,1 0 1 0 0,-1 0 0 0 0,1 0-1 0 0,-1-1 1 0 0,1 1 0 0 0,-1 0-1 0 0,1 0 1 0 0,-1 0 0 0 0,1 0-1 0 0,-1 1 1 0 0,0-1 0 0 0,-19-3-6488 0 0,4 5-3674 0 0,1 4 4348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5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1716 0 0,'0'0'20721'0'0,"-3"6"-19598"0"0,-3 3-549 0 0,1 1 0 0 0,0 0 0 0 0,0 0 0 0 0,1 0 0 0 0,1 1 0 0 0,0-1 0 0 0,0 1 0 0 0,1 0 0 0 0,1 0-1 0 0,-1 0 1 0 0,2 0 0 0 0,0 0 0 0 0,0 0 0 0 0,1 0 0 0 0,2 11 0 0 0,2-14-550 0 0,2-1-24 0 0,7-7-45 0 0,-10-2-196 0 0,0 0 1 0 0,-1-1 0 0 0,1 1 0 0 0,0-1 0 0 0,-1 0-1 0 0,0 0 1 0 0,0 0 0 0 0,0 0 0 0 0,0 0-1 0 0,0-1 1 0 0,-1 1 0 0 0,0-1 0 0 0,1 0-1 0 0,-1 0 1 0 0,-1 0 0 0 0,1 0 0 0 0,2-6 0 0 0,-1-1-1328 0 0,1 0 0 0 0,-1 0 0 0 0,-1 0 0 0 0,0-1 0 0 0,1-17 0 0 0,-2 7-5618 0 0,2 0 550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5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10 392 0 0,'0'0'7747'0'0,"5"-8"-4262"0"0,3 6 2821 0 0,1 19-13090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1740 0 0,'-1'-1'5737'0'0,"-11"2"4988"0"0,4 17-7671 0 0,1 1 0 0 0,0-1 0 0 0,-5 29 1 0 0,-7 21-707 0 0,13-55-2369 0 0,5-8-7 0 0,-1 1 0 0 0,1 0 0 0 0,0 0 1 0 0,0 0-1 0 0,0 0 0 0 0,1 0 1 0 0,0 0-1 0 0,0 0 0 0 0,2 7 0 0 0,-2-11-1576 0 0,18-15-12802 0 0,-16 10 12189 0 0,11-10-5787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6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12 1204 0 0,'-13'0'19855'0'0,"4"18"-18314"0"0,0 1 1 0 0,1 0-1 0 0,1 1 0 0 0,-6 24 1 0 0,11-38-1332 0 0,0 0 1 0 0,1 0 0 0 0,0 0-1 0 0,0 0 1 0 0,1 0-1 0 0,-1 1 1 0 0,1-1 0 0 0,1 0-1 0 0,-1 0 1 0 0,1 1-1 0 0,0-1 1 0 0,1 0-1 0 0,-1 0 1 0 0,1 0 0 0 0,0 0-1 0 0,1-1 1 0 0,-1 1-1 0 0,7 9 1 0 0,-6-13-210 0 0,-1 0-1 0 0,1-1 1 0 0,0 1-1 0 0,-1-1 1 0 0,1 1 0 0 0,0-1-1 0 0,0 0 1 0 0,0 0-1 0 0,0-1 1 0 0,0 1 0 0 0,0-1-1 0 0,1 1 1 0 0,-1-1-1 0 0,0 0 1 0 0,0 0 0 0 0,0 0-1 0 0,0-1 1 0 0,0 1-1 0 0,0-1 1 0 0,0 0 0 0 0,0 0-1 0 0,0 0 1 0 0,5-2-1 0 0,9-3-114 0 0,1-1-1 0 0,22-13 0 0 0,-21 8-296 0 0,0-1 1 0 0,-1-1-1 0 0,-1 0 1 0 0,0-1-1 0 0,-1-1 1 0 0,23-29-1 0 0,-34 39 350 0 0,-1 0 0 0 0,0 0 0 0 0,-1 0 0 0 0,0-1 0 0 0,0 1 0 0 0,0-1 0 0 0,-1 0-1 0 0,0 0 1 0 0,0 0 0 0 0,-1 0 0 0 0,2-13 0 0 0,-3 20 80 0 0,-1 0 0 0 0,1-1 0 0 0,0 1 0 0 0,0-1 0 0 0,0 1 0 0 0,0-1 0 0 0,-1 1 0 0 0,1-1 0 0 0,0 1 0 0 0,-1 0 0 0 0,1-1 0 0 0,0 1 0 0 0,-1-1 0 0 0,1 1 0 0 0,0 0 0 0 0,-1-1 0 0 0,1 1 0 0 0,0 0 0 0 0,-1 0 0 0 0,1-1 0 0 0,-1 1 0 0 0,1 0 0 0 0,-1 0 0 0 0,1 0 0 0 0,-1 0 0 0 0,1-1 0 0 0,-1 1 0 0 0,1 0 0 0 0,-1 0 0 0 0,1 0 0 0 0,-1 0 0 0 0,1 0 0 0 0,-1 0 0 0 0,1 0 0 0 0,-1 0 0 0 0,1 0 0 0 0,-1 1 0 0 0,1-1 0 0 0,-1 0 0 0 0,1 0 0 0 0,0 0 0 0 0,-1 1 0 0 0,1-1 0 0 0,-2 1 0 0 0,-19 8 612 0 0,10 3-425 0 0,0-1 0 0 0,1 1 0 0 0,0 1 0 0 0,1 0 0 0 0,0 0-1 0 0,1 1 1 0 0,1 0 0 0 0,0 0 0 0 0,1 1 0 0 0,0 0 0 0 0,-6 29 0 0 0,4-4-211 0 0,2 0 0 0 0,1 0 0 0 0,2 60 0 0 0,2-72 5 0 0,2 1 0 0 0,1-1 0 0 0,1 0 0 0 0,1 0 0 0 0,2-1 0 0 0,11 37 0 0 0,0-6 0 0 0,6 32 0 0 0,-22-81-9 0 0,-1-7-277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7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1620 0 0,'3'4'15843'0'0,"-2"9"-6750"0"0,-2 9-4682 0 0,-1 17-5423 0 0,1-10-954 0 0,0-27-506 0 0,0 0 3923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3 100 0 0,'7'-3'22148'0'0,"-6"5"-22007"0"0,9 48 1649 0 0,-5-32-4298 0 0,-1-7-3419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9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51 1212 0 0,'-6'-32'10731'0'0,"6"31"-10057"0"0,-1 0 0 0 0,1 0 0 0 0,-1 0-1 0 0,1 0 1 0 0,-1 0 0 0 0,1 0 0 0 0,-1 0 0 0 0,1 0-1 0 0,-1 0 1 0 0,0 0 0 0 0,0 0 0 0 0,1 1 0 0 0,-1-1 0 0 0,0 0-1 0 0,0 0 1 0 0,0 1 0 0 0,0-1 0 0 0,0 0 0 0 0,0 1-1 0 0,0-1 1 0 0,-2 0 0 0 0,-4 16-227 0 0,1 1 1 0 0,0-1-1 0 0,2 1 0 0 0,-1 0 0 0 0,-2 21 1 0 0,-6 21 216 0 0,7-35-354 0 0,1 0 0 0 0,1 0 0 0 0,0 24 0 0 0,3-40-256 0 0,1-1 1 0 0,1 1-1 0 0,-1-1 1 0 0,1 1-1 0 0,0-1 1 0 0,1 1-1 0 0,-1-1 1 0 0,1 0-1 0 0,0 0 1 0 0,1 0-1 0 0,0 0 1 0 0,0 0-1 0 0,0 0 1 0 0,1-1-1 0 0,6 9 1 0 0,-7-11-91 0 0,-1-1 1 0 0,1 0-1 0 0,0 1 1 0 0,0-1-1 0 0,0 0 0 0 0,1-1 1 0 0,-1 1-1 0 0,0-1 1 0 0,1 1-1 0 0,-1-1 0 0 0,1 0 1 0 0,-1 0-1 0 0,1 0 1 0 0,0-1-1 0 0,-1 1 0 0 0,1-1 1 0 0,0 0-1 0 0,-1 0 1 0 0,1 0-1 0 0,0-1 0 0 0,-1 1 1 0 0,1-1-1 0 0,0 0 1 0 0,-1 0-1 0 0,1 0 0 0 0,-1 0 1 0 0,0-1-1 0 0,1 1 1 0 0,-1-1-1 0 0,3-2 0 0 0,3-1-108 0 0,0 0 0 0 0,0-1 0 0 0,-1 0 0 0 0,0-1-1 0 0,0 1 1 0 0,-1-2 0 0 0,0 1 0 0 0,0-1 0 0 0,9-14-1 0 0,-15 20 129 0 0,1 0 0 0 0,-1 0 0 0 0,0 0 0 0 0,0 0 0 0 0,0 0 0 0 0,-1-1-1 0 0,1 1 1 0 0,-1 0 0 0 0,1-1 0 0 0,-1 1 0 0 0,1-4 0 0 0,-2 5 26 0 0,1 0 1 0 0,0 0 0 0 0,0 0-1 0 0,0 0 1 0 0,-1 0-1 0 0,1 1 1 0 0,0-1 0 0 0,-1 0-1 0 0,1 0 1 0 0,-1 0-1 0 0,1 0 1 0 0,-1 1 0 0 0,1-1-1 0 0,-1 0 1 0 0,0 0 0 0 0,1 1-1 0 0,-1-1 1 0 0,0 0-1 0 0,0 1 1 0 0,1-1 0 0 0,-1 1-1 0 0,0-1 1 0 0,0 1-1 0 0,0-1 1 0 0,0 1 0 0 0,0 0-1 0 0,1-1 1 0 0,-1 1-1 0 0,-2 0 1 0 0,2-1 68 0 0,-2 4-27 0 0,0 1-38 0 0,1-1 0 0 0,0 1 0 0 0,0 0 0 0 0,0-1 0 0 0,0 1 0 0 0,0 0-1 0 0,1 0 1 0 0,-1 1 0 0 0,1-1 0 0 0,0 0 0 0 0,1 0 0 0 0,-1 1 0 0 0,1-1 0 0 0,0 0-1 0 0,0 0 1 0 0,0 1 0 0 0,0-1 0 0 0,1 0 0 0 0,1 6 0 0 0,34 130 201 0 0,-25-103-39 0 0,-1 1 1 0 0,-1 0-1 0 0,4 49 1 0 0,-10-53-6 0 0,-1-19-43 0 0,-1 0-1 0 0,-1 0 1 0 0,-1 20 0 0 0,-1-17-1 0 0,-1-1 1 0 0,-1 0-1 0 0,0 0 1 0 0,-12 29-1 0 0,13-39-105 0 0,-1 1 1 0 0,0-2-1 0 0,0 1 0 0 0,0 0 1 0 0,-1-1-1 0 0,0 0 0 0 0,0 0 0 0 0,0 0 1 0 0,-1-1-1 0 0,0 0 0 0 0,0 0 0 0 0,-1 0 1 0 0,-8 4-1 0 0,8-4-20 0 0,-1-1-1 0 0,-1-1 1 0 0,1 1-1 0 0,0-1 1 0 0,-1-1-1 0 0,0 1 1 0 0,1-1-1 0 0,-1-1 1 0 0,0 0-1 0 0,0 0 1 0 0,0-1-1 0 0,0 0 1 0 0,-9-1 0 0 0,14 0-43 0 0,0 0 1 0 0,0 0 0 0 0,0-1 0 0 0,0 1 0 0 0,0-1 0 0 0,1 0 0 0 0,-1 0 0 0 0,1 0-1 0 0,-1 0 1 0 0,1-1 0 0 0,0 1 0 0 0,0-1 0 0 0,0 0 0 0 0,0 0 0 0 0,0 0 0 0 0,0-1 0 0 0,1 1-1 0 0,0 0 1 0 0,0-1 0 0 0,0 0 0 0 0,0 1 0 0 0,0-1 0 0 0,1 0 0 0 0,-1 0 0 0 0,1 0-1 0 0,0 0 1 0 0,1 0 0 0 0,-1 0 0 0 0,1 0 0 0 0,-1-5 0 0 0,0 1-74 0 0,1 0 0 0 0,0 1 0 0 0,0-1 0 0 0,0 0 0 0 0,1 0-1 0 0,0 0 1 0 0,0 0 0 0 0,1 1 0 0 0,0-1 0 0 0,1 1 0 0 0,0-1 0 0 0,0 1 0 0 0,0 0 0 0 0,1 0 0 0 0,0 0 0 0 0,0 0 0 0 0,1 1-1 0 0,0 0 1 0 0,5-6 0 0 0,-3 4 77 0 0,0 1 1 0 0,0 0-1 0 0,1 1 0 0 0,-1 0 0 0 0,1 0 0 0 0,0 1 0 0 0,1-1 0 0 0,0 2 1 0 0,0-1-1 0 0,0 1 0 0 0,0 1 0 0 0,0 0 0 0 0,1 0 0 0 0,-1 1 0 0 0,1 0 0 0 0,15-1 1 0 0,-23 3 48 0 0,9 18-325 0 0,-11-15 57 0 0,-3 18-1434 0 0,0-12-2111 0 0,0-3 2411 0 0,-3 7-9460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1504 0 0,'1'-1'971'0'0,"0"0"1"0"0,0 0-1 0 0,0 0 0 0 0,0 0 0 0 0,0 1 0 0 0,0-1 1 0 0,0 0-1 0 0,0 1 0 0 0,0-1 0 0 0,0 1 1 0 0,0-1-1 0 0,1 1 0 0 0,-1-1 0 0 0,0 1 1 0 0,0 0-1 0 0,2-1 0 0 0,11 21 1795 0 0,0 1 0 0 0,-2 0 1 0 0,17 36-1 0 0,24 78 819 0 0,-33-78-3534 0 0,37 72 0 0 0,-49-111-51 0 0,-5-13 0 0 0,-1 0 0 0 0,1 1 0 0 0,0-1 0 0 0,0 0 0 0 0,0-1 0 0 0,1 1 0 0 0,0 0 0 0 0,0-1 0 0 0,6 6 0 0 0,-1-2 0 0 0,-6-6 0 0 0,9-23 0 0 0,-13 13 0 0 0,0 6 0 0 0,-5-43-3932 0 0,-1 25-4123 0 0,3 11 423 0 0,3 1 237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19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1 148 0 0,'0'0'12672'0'0,"-4"3"-11265"0"0,0 1-780 0 0,-1 0 0 0 0,2 0 1 0 0,-1 0-1 0 0,0 1 1 0 0,1 0-1 0 0,0 0 0 0 0,0 0 1 0 0,0 0-1 0 0,1 0 0 0 0,0 0 1 0 0,-3 9-1 0 0,4-11-427 0 0,0 1 0 0 0,0-1 0 0 0,0 0-1 0 0,1 1 1 0 0,-1-1 0 0 0,1 1 0 0 0,0-1 0 0 0,0 0-1 0 0,0 1 1 0 0,0-1 0 0 0,1 1 0 0 0,-1-1 0 0 0,1 0-1 0 0,0 1 1 0 0,0-1 0 0 0,0 0 0 0 0,1 0 0 0 0,-1 1-1 0 0,1-1 1 0 0,0 0 0 0 0,-1-1 0 0 0,1 1 0 0 0,3 3-1 0 0,-4-5-243 0 0,1 0-1 0 0,-1 0 0 0 0,1-1 0 0 0,0 1 0 0 0,-1 0 0 0 0,1-1 0 0 0,-1 1 1 0 0,1-1-1 0 0,0 1 0 0 0,-1-1 0 0 0,1 0 0 0 0,0 0 0 0 0,0 1 0 0 0,-1-1 1 0 0,1-1-1 0 0,0 1 0 0 0,-1 0 0 0 0,1 0 0 0 0,0-1 0 0 0,0 1 0 0 0,-1-1 1 0 0,1 1-1 0 0,-1-1 0 0 0,1 0 0 0 0,-1 1 0 0 0,1-1 0 0 0,2-2 0 0 0,43-31-2614 0 0,-39 27 1793 0 0,-3 3-67 0 0,-1 1 1 0 0,0-2 0 0 0,0 1 0 0 0,-1 0 0 0 0,1-1 0 0 0,3-6-1 0 0,1-1-4927 0 0,2 0 581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20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 2252 0 0,'-1'-1'6428'0'0,"-12"-1"7943"0"0,12 3-14186 0 0,0 0-1 0 0,0 1 1 0 0,0-1 0 0 0,0 1 0 0 0,0-1 0 0 0,0 1 0 0 0,0 0 0 0 0,1-1-1 0 0,-1 1 1 0 0,1 0 0 0 0,-1 0 0 0 0,1-1 0 0 0,0 1 0 0 0,-1 0-1 0 0,1 0 1 0 0,0 0 0 0 0,0-1 0 0 0,1 1 0 0 0,-1 0 0 0 0,0 0 0 0 0,0 0-1 0 0,1-1 1 0 0,0 3 0 0 0,9 16-2724 0 0,-9-19 1214 0 0,8-1-2356 0 0,9-9-6365 0 0,-5 4 4482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20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0 592 0 0,'0'0'2192'0'0,"8"5"232"0"0,22 12 12801 0 0,-9-15-13548 0 0,0-2 0 0 0,32-2 0 0 0,9-9-6047 0 0,-60 10 2993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2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2116 0 0,'24'10'10889'0'0,"44"-16"381"0"0,35-19-7395 0 0,-95 21-5469 0 0,-2 0-3026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46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1 828 0 0,'0'0'2551'0'0,"13"7"853"0"0,1 1-1931 0 0,0 0 0 0 0,1-1 0 0 0,19 6 1 0 0,53 13 1088 0 0,-49-15-1541 0 0,47 19 1 0 0,-62-19-744 0 0,206 97 1643 0 0,-179-81-1953 0 0,-2 2 0 0 0,68 54 0 0 0,-71-46-74 0 0,2-2 1 0 0,1-2-1 0 0,2-2 1 0 0,1-2 0 0 0,71 29-1 0 0,243 116-70 0 0,-307-144 183 0 0,-18-12-7 0 0,0-2-1 0 0,83 21 0 0 0,-76-25 13 0 0,0 3 0 0 0,48 21 0 0 0,38 32-3 0 0,-72-34 250 0 0,2-3 0 0 0,89 30 0 0 0,34-3 909 0 0,-160-49-905 0 0,-2 1 0 0 0,1 1 0 0 0,-1 1 0 0 0,-1 1 0 0 0,36 26 1 0 0,-32-21 80 0 0,0 0 0 0 0,2-2 0 0 0,38 16 0 0 0,84 20 1106 0 0,-89-26 700 0 0,-60-25-2051 0 0,15 9 454 0 0,117 51-288 0 0,-106-50-339 0 0,48 9-1 0 0,-75-20 49 0 0,48 8-145 0 0,-47-7 163 0 0,7-9-107 0 0,-8 8 107 0 0,0 0 0 0 0,0-1 0 0 0,-1 1 0 0 0,1 0 0 0 0,0-1 0 0 0,0 1 0 0 0,-1-1 0 0 0,1 1 0 0 0,0-1 0 0 0,-1 1 0 0 0,1-1 0 0 0,0 0 0 0 0,-1 1 0 0 0,1-1 0 0 0,-1 0 0 0 0,1 0 0 0 0,-1 1 0 0 0,1-1 0 0 0,-1-1 0 0 0,0 0-16 0 0,-17-27-61 0 0,14 28 135 0 0,-1-1 1 0 0,1 1 0 0 0,-1 0-1 0 0,0 0 1 0 0,1 0-1 0 0,-1 1 1 0 0,0-1 0 0 0,1 1-1 0 0,-1 0 1 0 0,0 0 0 0 0,0 0-1 0 0,1 0 1 0 0,-1 1-1 0 0,0 0 1 0 0,1 0 0 0 0,-1 0-1 0 0,0 0 1 0 0,1 0-1 0 0,-1 0 1 0 0,1 1 0 0 0,-4 2-1 0 0,0 0 82 0 0,0 0 1 0 0,1 1-1 0 0,-1-1 0 0 0,1 2 0 0 0,0-1 0 0 0,0 1 0 0 0,0 0 1 0 0,-9 13-1 0 0,14-18-107 0 0,0 0 1 0 0,0 1-1 0 0,0-1 1 0 0,0 1-1 0 0,0-1 1 0 0,1 1-1 0 0,-1-1 1 0 0,0 1-1 0 0,1-1 1 0 0,-1 1-1 0 0,1 0 1 0 0,-1 0-1 0 0,1-1 1 0 0,0 1-1 0 0,0 0 1 0 0,0-1-1 0 0,0 1 1 0 0,0 0-1 0 0,0 0 1 0 0,0-1-1 0 0,1 1 1 0 0,-1 0-1 0 0,1-1 1 0 0,-1 1 0 0 0,1 0-1 0 0,0-1 1 0 0,-1 1-1 0 0,1-1 1 0 0,0 1-1 0 0,0-1 1 0 0,2 3-1 0 0,-1-2-14 0 0,1 0 1 0 0,-1-1-1 0 0,1 1 0 0 0,-1-1 0 0 0,1 1 1 0 0,-1-1-1 0 0,1 0 0 0 0,0 0 0 0 0,0 0 1 0 0,0 0-1 0 0,-1 0 0 0 0,1-1 0 0 0,0 1 1 0 0,0-1-1 0 0,0 0 0 0 0,0 0 0 0 0,6-1 0 0 0,0 0-64 0 0,1-1 0 0 0,-1-1 0 0 0,0 0-1 0 0,0 0 1 0 0,0-1 0 0 0,-1 0-1 0 0,1 0 1 0 0,-1-1 0 0 0,0 0-1 0 0,0 0 1 0 0,0-1 0 0 0,-1 0 0 0 0,0-1-1 0 0,0 1 1 0 0,0-1 0 0 0,7-11-1 0 0,-14 17 59 0 0,1 0-1 0 0,-1 0 0 0 0,0 0 0 0 0,0 0 1 0 0,1 0-1 0 0,-1 0 0 0 0,0-1 0 0 0,0 1 0 0 0,0 0 1 0 0,0 0-1 0 0,0 0 0 0 0,0 0 0 0 0,0 0 1 0 0,-1 0-1 0 0,1 0 0 0 0,0 0 0 0 0,-1 0 1 0 0,1 0-1 0 0,0-1 0 0 0,-1 1 0 0 0,1 1 0 0 0,-1-1 1 0 0,-1-2-1 0 0,-15-16 350 0 0,14 17-307 0 0,0 1 1 0 0,0 0-1 0 0,-1 0 0 0 0,1 0 1 0 0,0 0-1 0 0,-1 0 1 0 0,1 1-1 0 0,-1 0 0 0 0,1-1 1 0 0,-1 1-1 0 0,1 1 0 0 0,-1-1 1 0 0,1 0-1 0 0,-1 1 1 0 0,1 0-1 0 0,-1-1 0 0 0,1 2 1 0 0,0-1-1 0 0,-1 0 1 0 0,1 1-1 0 0,0-1 0 0 0,0 1 1 0 0,0 0-1 0 0,0 0 1 0 0,1 0-1 0 0,-1 0 0 0 0,0 0 1 0 0,1 1-1 0 0,-1 0 1 0 0,1-1-1 0 0,0 1 0 0 0,0 0 1 0 0,0 0-1 0 0,0 0 1 0 0,-1 4-1 0 0,2-4-36 0 0,1-1 0 0 0,-1 0-1 0 0,1 1 1 0 0,0-1 0 0 0,0 0 0 0 0,0 1-1 0 0,0-1 1 0 0,0 1 0 0 0,1-1 0 0 0,-1 0 0 0 0,1 1-1 0 0,-1-1 1 0 0,1 0 0 0 0,0 0 0 0 0,0 0 0 0 0,0 1-1 0 0,0-1 1 0 0,0 0 0 0 0,1 0 0 0 0,-1 0 0 0 0,2 1-1 0 0,1 1-17 0 0,0-1-1 0 0,0 1 1 0 0,0-1-1 0 0,0 0 0 0 0,0-1 1 0 0,1 1-1 0 0,0-1 1 0 0,-1 0-1 0 0,10 3 1 0 0,-7-2-62 0 0,1-1 1 0 0,0 0-1 0 0,-1-1 1 0 0,1 0-1 0 0,0 0 1 0 0,0 0-1 0 0,0-1 1 0 0,0 0-1 0 0,-1-1 1 0 0,1 0-1 0 0,0 0 1 0 0,0-1-1 0 0,12-4 1 0 0,-19 6 75 0 0,1 0 0 0 0,-1-1 1 0 0,0 1-1 0 0,0-1 1 0 0,0 1-1 0 0,0-1 0 0 0,0 1 1 0 0,0-1-1 0 0,0 0 1 0 0,0 1-1 0 0,0-1 1 0 0,0 0-1 0 0,-1 0 0 0 0,1 0 1 0 0,0 0-1 0 0,0 0 1 0 0,-1 0-1 0 0,1 0 1 0 0,-1 0-1 0 0,1 0 0 0 0,-1 0 1 0 0,1 0-1 0 0,-1 0 1 0 0,1 0-1 0 0,-1 0 1 0 0,0 0-1 0 0,0-1 0 0 0,0 1 1 0 0,0 0-1 0 0,0 0 1 0 0,0 0-1 0 0,0 0 0 0 0,0-1 1 0 0,0 1-1 0 0,0 0 1 0 0,-1 0-1 0 0,1 0 1 0 0,0 0-1 0 0,-1 0 0 0 0,1-1 1 0 0,-1 1-1 0 0,1 0 1 0 0,-1 0-1 0 0,-1-1 1 0 0,-4-6 222 0 0,-1 0 0 0 0,0 1 0 0 0,0 1 0 0 0,-14-12 0 0 0,-2-1-31 0 0,14 13-199 0 0,3 0-59 0 0,5 5-280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1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18 220 0 0,'-2'-2'2047'0'0,"0"0"0"0"0,0 0 0 0 0,-1 1 0 0 0,1-1 0 0 0,0 1 0 0 0,-1-1 0 0 0,1 1 0 0 0,0 0 0 0 0,-1 0-1 0 0,0 0 1 0 0,-3-1 0 0 0,-7 5 3739 0 0,-3 8-6949 0 0,-24 21 2283 0 0,1 2 1 0 0,-39 45-1 0 0,62-58-2551 0 0,16-21 1358 0 0,0 0 0 0 0,0 0-1 0 0,0 0 1 0 0,0 0 0 0 0,0 0 0 0 0,1 1-1 0 0,-1-1 1 0 0,0 0 0 0 0,0 0 0 0 0,0 0-1 0 0,0 0 1 0 0,0 0 0 0 0,0 0-1 0 0,1 1 1 0 0,-1-1 0 0 0,0 0 0 0 0,0 0-1 0 0,0 0 1 0 0,0 0 0 0 0,1 0-1 0 0,-1 0 1 0 0,0 0 0 0 0,0 0 0 0 0,0 0-1 0 0,0 0 1 0 0,1 0 0 0 0,-1 0 0 0 0,0 0-1 0 0,0 0 1 0 0,0 0 0 0 0,1 0-1 0 0,-1 0 1 0 0,0 0 0 0 0,0 0 0 0 0,0 0-1 0 0,0 0 1 0 0,1 0 0 0 0,-1 0 0 0 0,0 0-1 0 0,0 0 1 0 0,0 0 0 0 0,0-1-1 0 0,0 1 1 0 0,1 0 0 0 0,-1 0 0 0 0,0 0-1 0 0,0 0 1 0 0,0 0 0 0 0,0 0 0 0 0,0-1-1 0 0,0 1 1 0 0,0 0 0 0 0,1 0-1 0 0,-1-1 1 0 0,4-1-991 0 0,0-1-1 0 0,0 0 1 0 0,-1 0-1 0 0,1 0 1 0 0,-1 0-1 0 0,0-1 1 0 0,1 1-1 0 0,3-8 1 0 0,4-5-5643 0 0,0 3 512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11 88 0 0,'-14'-11'7577'0'0,"7"21"-1838"0"0,5 26-1532 0 0,4-26-3611 0 0,1 0-1 0 0,-1-1 1 0 0,2 1-1 0 0,-1-1 1 0 0,1 1 0 0 0,1-1-1 0 0,-1 0 1 0 0,2 0 0 0 0,6 9-1 0 0,2-1 296 0 0,1-1 1 0 0,33 29-1 0 0,-45-42-2207 0 0,9 6-1648 0 0,-7-8-1341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1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1976 0 0,'0'0'9394'0'0,"18"9"-1052"0"0,-15-9-8057 0 0,53 3 3319 0 0,-53-2-3386 0 0,1-1 1 0 0,0 1-1 0 0,-1 0 1 0 0,1 0-1 0 0,-1 0 0 0 0,1 0 1 0 0,-1 1-1 0 0,0 0 0 0 0,1-1 1 0 0,-1 1-1 0 0,0 0 1 0 0,0 0-1 0 0,3 4 0 0 0,-6-4-94 0 0,1 1 0 0 0,-1 0-1 0 0,0-1 1 0 0,0 1-1 0 0,-1 0 1 0 0,1 0 0 0 0,0-1-1 0 0,-1 1 1 0 0,0 0-1 0 0,1-1 1 0 0,-1 1 0 0 0,0-1-1 0 0,-1 1 1 0 0,1-1-1 0 0,-2 3 1 0 0,-51 68 1935 0 0,54-73-2049 0 0,0 0 1 0 0,0 1-1 0 0,0-1 0 0 0,0 0 1 0 0,0 0-1 0 0,-1 0 1 0 0,1 0-1 0 0,0 0 0 0 0,0 1 1 0 0,0-1-1 0 0,0 0 1 0 0,0 0-1 0 0,0 0 0 0 0,0 0 1 0 0,0 0-1 0 0,0 1 0 0 0,0-1 1 0 0,0 0-1 0 0,0 0 1 0 0,0 0-1 0 0,0 0 0 0 0,0 1 1 0 0,0-1-1 0 0,0 0 1 0 0,0 0-1 0 0,0 0 0 0 0,0 0 1 0 0,0 1-1 0 0,0-1 1 0 0,0 0-1 0 0,0 0 0 0 0,0 0 1 0 0,0 0-1 0 0,0 1 1 0 0,0-1-1 0 0,0 0 0 0 0,0 0 1 0 0,1 0-1 0 0,-1 0 1 0 0,0 0-1 0 0,0 1 0 0 0,0-1 1 0 0,0 0-1 0 0,0 0 0 0 0,1 0 1 0 0,-1 0-1 0 0,0 0 1 0 0,0 0-1 0 0,12 0 117 0 0,13-6-60 0 0,11-10-67 0 0,-27 13-555 0 0,-1 0 0 0 0,1-1 0 0 0,-1-1 0 0 0,0 1 0 0 0,0-1 0 0 0,11-9 0 0 0,-18 13-678 0 0,2-6-1773 0 0,-1-6-9754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2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2140 0 0,'13'33'11047'0'0,"-5"44"-1813"0"0,-3-35-6092 0 0,-2 1-4285 0 0,-1-56-2194 0 0,1 5 714 0 0,-1-5-4523 0 0,2-17 784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1 356 0 0,'0'0'21633'0'0,"-2"4"-20245"0"0,-2 6-788 0 0,-20 55 5173 0 0,23-62-5605 0 0,1 1-1 0 0,-1-1 1 0 0,0 0 0 0 0,1 1-1 0 0,0-1 1 0 0,0 1-1 0 0,0-1 1 0 0,0 1 0 0 0,0-1-1 0 0,1 0 1 0 0,-1 1-1 0 0,1-1 1 0 0,0 1 0 0 0,0-1-1 0 0,0 0 1 0 0,1 0-1 0 0,2 5 1 0 0,-3-6-168 0 0,0-1 0 0 0,1 0 0 0 0,-1 1 0 0 0,1-1 0 0 0,-1 0 0 0 0,1 0 0 0 0,0 0 0 0 0,-1 0 0 0 0,1 0 0 0 0,0 0 0 0 0,0-1 0 0 0,0 1 0 0 0,-1-1 0 0 0,1 1 0 0 0,0-1 0 0 0,0 0 0 0 0,0 1 0 0 0,0-1 0 0 0,0 0 0 0 0,3-1 0 0 0,35-6 0 0 0,-35 5 0 0 0,12-2-513 0 0,0-2 1 0 0,0 0-1 0 0,-1-1 1 0 0,1-1-1 0 0,-2-1 1 0 0,1 0-1 0 0,-1-1 1 0 0,-1 0-1 0 0,27-25 1 0 0,-42 34 537 0 0,1 1 0 0 0,-1 0 0 0 0,1-1 0 0 0,-1 1 0 0 0,1-1 0 0 0,-1 1 0 0 0,1 0 0 0 0,-1-1 0 0 0,0 1 0 0 0,1 0-1 0 0,-1 0 1 0 0,1 0 0 0 0,-1-1 0 0 0,0 1 0 0 0,1 0 0 0 0,-1 0 0 0 0,0 0 0 0 0,1 0 0 0 0,-1 0 0 0 0,0 0 0 0 0,1 0 0 0 0,-1 0 0 0 0,0 0 0 0 0,1 1 0 0 0,-1-1 0 0 0,0 0 0 0 0,1 0 0 0 0,-1 1 0 0 0,1-1 0 0 0,-1 0 0 0 0,1 0 0 0 0,-1 1 0 0 0,1-1 0 0 0,-1 1 0 0 0,1-1 0 0 0,-1 1 0 0 0,1-1 0 0 0,-1 1 0 0 0,1-1 0 0 0,-1 1-1 0 0,1-1 1 0 0,0 1 0 0 0,-1-1 0 0 0,1 2 0 0 0,-3 2 113 0 0,0 0-1 0 0,0 1 0 0 0,0 0 1 0 0,1-1-1 0 0,0 1 0 0 0,0 0 1 0 0,0 0-1 0 0,1 0 0 0 0,0 0 1 0 0,0 0-1 0 0,0 0 0 0 0,0 1 1 0 0,1-1-1 0 0,0 0 0 0 0,0 0 1 0 0,0 1-1 0 0,1-1 0 0 0,0 0 1 0 0,0 0-1 0 0,0 0 0 0 0,3 8 1 0 0,4 10 107 0 0,2 0 0 0 0,0 0 0 0 0,17 26 0 0 0,23 42-245 0 0,-45-79 0 0 0,1 1 0 0 0,-1 1 0 0 0,0-1 0 0 0,-1 1 0 0 0,3 18 0 0 0,-6-28 0 0 0,-1 0 0 0 0,0 0 0 0 0,0 0 0 0 0,0 0 0 0 0,0 0 0 0 0,-1 0 0 0 0,1 0 0 0 0,-1 0 0 0 0,0 0 0 0 0,0 0 0 0 0,-1 0 0 0 0,1 0 0 0 0,-1-1 0 0 0,0 1 0 0 0,0-1 0 0 0,0 1 0 0 0,0-1 0 0 0,-1 0 0 0 0,1 0 0 0 0,-5 4 0 0 0,-2 4 0 0 0,7-9 0 0 0,-1 1 0 0 0,1-1 0 0 0,0 1 0 0 0,-1-1 0 0 0,1 0 0 0 0,-1 0 0 0 0,1 0 0 0 0,-1 0 0 0 0,0 0 0 0 0,0-1 0 0 0,0 1 0 0 0,0-1 0 0 0,0 0 0 0 0,0 0 0 0 0,0 0 0 0 0,-1 0 0 0 0,-3 0 0 0 0,-7 0 0 0 0,13-1 0 0 0,0 0 0 0 0,0 0 0 0 0,0 0 0 0 0,0 0 0 0 0,0-1 0 0 0,0 1 0 0 0,0 0 0 0 0,0-1 0 0 0,0 1 0 0 0,1 0 0 0 0,-1-1 0 0 0,0 1 0 0 0,0-1 0 0 0,0 1 0 0 0,0-1 0 0 0,1 1 0 0 0,-1-1 0 0 0,0 0 0 0 0,0 0 0 0 0,1 1 0 0 0,-1-1 0 0 0,1 0 0 0 0,-1 0 0 0 0,0 0 0 0 0,1 1 0 0 0,0-1 0 0 0,-1 0 0 0 0,1 0 0 0 0,-1 0 0 0 0,1 0 0 0 0,0 0 0 0 0,0-1 0 0 0,0 1 0 0 0,-1-3-124 0 0,0-1 0 0 0,1 1 0 0 0,0 0 0 0 0,0-1-1 0 0,0 1 1 0 0,1 0 0 0 0,-1-1 0 0 0,1 1 0 0 0,0 0 0 0 0,0 0 0 0 0,0-1 0 0 0,1 1-1 0 0,0 0 1 0 0,0 0 0 0 0,0 1 0 0 0,0-1 0 0 0,3-4 0 0 0,0 1-946 0 0,26-34-4231 0 0,-17 28 355 0 0,1 1-3465 0 0,-2 3 2334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1944 0 0,'0'0'20098'0'0,"3"2"-18360"0"0,12 7-110 0 0,-11-7-115 0 0,21 9 4168 0 0,-8-10-5662 0 0,0-1 0 0 0,0 0 0 0 0,0-1 0 0 0,1 0 0 0 0,-1-2 0 0 0,0 0-1 0 0,17-6 1 0 0,1 1-5 0 0,-23 6-14 0 0,3 1 0 0 0,1-2 0 0 0,-5 1-89 0 0,-10 2-543 0 0,-5 4-4690 0 0,-17 13 2392 0 0,12-10-1087 0 0,-1 0-3553 0 0,-1 2 707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2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1980 0 0,'0'0'7937'0'0,"18"24"715"0"0,68 17 312 0 0,-85-41-8857 0 0,0 1 0 0 0,0-1 0 0 0,0 1 1 0 0,0 0-1 0 0,0 0 0 0 0,0 0 0 0 0,0-1 0 0 0,0 1 0 0 0,0 0 0 0 0,0 0 0 0 0,0 0 0 0 0,0 0 0 0 0,-1 0 0 0 0,1 1 1 0 0,-1-1-1 0 0,1 0 0 0 0,0 0 0 0 0,-1 0 0 0 0,0 0 0 0 0,1 1 0 0 0,-1-1 0 0 0,0 0 0 0 0,0 1 0 0 0,0-1 1 0 0,0 0-1 0 0,0 0 0 0 0,0 1 0 0 0,0-1 0 0 0,0 2 0 0 0,-10 33 1253 0 0,4-26-1282 0 0,0 1-1 0 0,0-1 1 0 0,-1-1-1 0 0,0 0 0 0 0,-1 0 1 0 0,0 0-1 0 0,-10 8 1 0 0,11-10-37 0 0,3 0-41 0 0,3 2-26 0 0,1-8-11 0 0,0 0 0 0 0,0 0 0 0 0,1 0 0 0 0,-1 0 0 0 0,1 0-1 0 0,-1 0 1 0 0,0 0 0 0 0,1-1 0 0 0,-1 1 0 0 0,1 0 0 0 0,0 0 0 0 0,-1-1 0 0 0,1 1 0 0 0,0 0 0 0 0,-1-1 0 0 0,1 1-1 0 0,0 0 1 0 0,0-1 0 0 0,0 1 0 0 0,-1-1 0 0 0,1 1 0 0 0,0-1 0 0 0,0 0 0 0 0,0 1 0 0 0,0-1 0 0 0,0 0 0 0 0,0 0-1 0 0,0 0 1 0 0,0 0 0 0 0,0 1 0 0 0,0-1 0 0 0,0 0 0 0 0,1-1 0 0 0,38 0-1033 0 0,-32 1 873 0 0,46-5-1467 0 0,15 1-2346 0 0,-26 6-3787 0 0,-24 8-4389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3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7 1592 0 0,'-1'-1'5168'0'0,"-10"-4"7548"0"0,-5 80-9773 0 0,-25 72 0 0 0,11-45-1905 0 0,-6-4 71 0 0,26-74-571 0 0,1 0 0 0 0,-9 37 0 0 0,14-48-2271 0 0,1-13 520 0 0,0-30-627 0 0,1-54-6339 0 0,2 83 7861 0 0,1-22-5674 0 0,3 2 456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1 608 0 0,'0'0'11495'0'0,"-6"1"-10064"0"0,-6 3-592 0 0,-1 1 0 0 0,2 0 0 0 0,-1 1-1 0 0,1 0 1 0 0,0 1 0 0 0,-21 16 0 0 0,5 0 601 0 0,-39 40-1 0 0,10 0-1162 0 0,-6 8-4190 0 0,51-57-2325 0 0,5-4-2889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4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0 684 0 0,'0'0'15952'0'0,"2"4"-13949"0"0,25 63 5635 0 0,-4 4-3387 0 0,-13-35-3878 0 0,2-1 0 0 0,1 0 1 0 0,2-1-1 0 0,1-1 0 0 0,24 36 0 0 0,-36-63-373 0 0,-2-3 0 0 0,0 0 0 0 0,0 0 0 0 0,0-1 0 0 0,1 1 0 0 0,-1 0 0 0 0,1-1 0 0 0,0 0 0 0 0,-1 1 0 0 0,1-1 0 0 0,0 0 0 0 0,0-1 0 0 0,7 4 0 0 0,1-1 0 0 0,-10-3-49 0 0,0-1 0 0 0,0 0 0 0 0,0 1-1 0 0,0-1 1 0 0,0 0 0 0 0,0 0 0 0 0,0 0 0 0 0,0 0 0 0 0,0 0 0 0 0,0 0-1 0 0,1-1 1 0 0,-1 1 0 0 0,0 0 0 0 0,0 0 0 0 0,0-1 0 0 0,0 1 0 0 0,0-1 0 0 0,0 1-1 0 0,0-1 1 0 0,0 1 0 0 0,-1-1 0 0 0,1 1 0 0 0,0-1 0 0 0,0 0 0 0 0,1-1-1 0 0,-1 1-453 0 0,0 0-1 0 0,0-1 0 0 0,0 1 1 0 0,0-1-1 0 0,0 1 0 0 0,0-1 0 0 0,0 0 1 0 0,0 1-1 0 0,-1-1 0 0 0,1 0 1 0 0,-1 0-1 0 0,1 1 0 0 0,-1-1 1 0 0,0 0-1 0 0,1 0 0 0 0,-1 0 0 0 0,0-2 1 0 0,-1 2-701 0 0,-1-3-255 0 0,1-2-6974 0 0,1-4 2066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5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0 340 0 0,'0'0'10355'0'0,"-3"7"-7993"0"0,-12 33 3307 0 0,-13 55 0 0 0,-6 18 800 0 0,26-88-5837 0 0,2 0 0 0 0,-5 40-1 0 0,3-11-623 0 0,7-52-8 0 0,1 0 0 0 0,-1 1 0 0 0,1-1 0 0 0,0 1 0 0 0,0-1 0 0 0,0 0 0 0 0,0 1 0 0 0,1-1 0 0 0,-1 1 0 0 0,0-1 0 0 0,1 0 0 0 0,0 1 0 0 0,0-1 0 0 0,0 0 0 0 0,0 0 0 0 0,0 1 0 0 0,0-1 0 0 0,0 0 0 0 0,0 0 0 0 0,1 0 0 0 0,-1 0 0 0 0,1-1 0 0 0,0 1 0 0 0,0 0 0 0 0,-1-1 0 0 0,1 1 0 0 0,0-1 0 0 0,0 0 0 0 0,0 1 0 0 0,1-1 0 0 0,-1 0 0 0 0,0 0 0 0 0,0 0 0 0 0,3 0 0 0 0,7 3 0 0 0,0-1 0 0 0,1-1 0 0 0,-1 0 0 0 0,25 0 0 0 0,-23-1 0 0 0,32 0 0 0 0,-22-1 0 0 0,1 1 0 0 0,43 7 0 0 0,-58-6-47 0 0,-9-1-353 0 0,-22-1-18616 0 0,15 1 16732 0 0,0-1-3912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5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126 169 508 0 0,'0'0'2357'0'0,"-3"4"-39"0"0,-4 8-827 0 0,0 1 0 0 0,0-1-1 0 0,2 1 1 0 0,-1 0 0 0 0,2 1-1 0 0,-4 17 1 0 0,-16 95 4683 0 0,22-110-5290 0 0,-1-1-165 0 0,1-1-1 0 0,0 1 1 0 0,2 0 0 0 0,-1 0 0 0 0,2-1-1 0 0,0 1 1 0 0,1 0 0 0 0,0-1-1 0 0,2 1 1 0 0,-1-1 0 0 0,2 0-1 0 0,-1 0 1 0 0,15 26 0 0 0,-19-39-729 0 0,0-1 1 0 0,0 1-1 0 0,0-1 1 0 0,0 0 0 0 0,0 1-1 0 0,0-1 1 0 0,1 1-1 0 0,-1-1 1 0 0,0 1 0 0 0,0-1-1 0 0,0 0 1 0 0,1 1-1 0 0,-1-1 1 0 0,0 1-1 0 0,1-1 1 0 0,-1 0 0 0 0,0 0-1 0 0,1 1 1 0 0,-1-1-1 0 0,0 0 1 0 0,1 1 0 0 0,-1-1-1 0 0,1 0 1 0 0,-1 0-1 0 0,0 0 1 0 0,1 1-1 0 0,-1-1 1 0 0,1 0 0 0 0,-1 0-1 0 0,1 0 1 0 0,-1 0-1 0 0,1 0 1 0 0,-1 0 0 0 0,1 0-1 0 0,-1 0 1 0 0,0 0-1 0 0,1 0 1 0 0,-1 0 0 0 0,1 0-1 0 0,-1 0 1 0 0,1 0-1 0 0,-1-1 1 0 0,1 1-1 0 0,-1 0 1 0 0,0 0 0 0 0,1 0-1 0 0,-1-1 1 0 0,1 1-1 0 0,-1 0 1 0 0,0-1 0 0 0,1 1-1 0 0,-1 0 1 0 0,1-1-1 0 0,7-12-375 0 0,-6 10 263 0 0,-1-1 1 0 0,1 1-1 0 0,-1-1 1 0 0,0 1-1 0 0,-1-1 1 0 0,1 1 0 0 0,-1-1-1 0 0,1 1 1 0 0,-1-1-1 0 0,0 0 1 0 0,0 1-1 0 0,0-1 1 0 0,-2-5 0 0 0,-14-53-1071 0 0,8 36 709 0 0,-34-100-852 0 0,-5-20 691 0 0,45 138 694 0 0,0-1 0 0 0,1 0-1 0 0,0 0 1 0 0,1 0 0 0 0,0 0 0 0 0,0 0-1 0 0,1 0 1 0 0,0 0 0 0 0,0 0-1 0 0,1 0 1 0 0,0 1 0 0 0,1-1-1 0 0,0 1 1 0 0,0-1 0 0 0,1 1-1 0 0,0 0 1 0 0,1 0 0 0 0,6-8-1 0 0,-7 11 20 0 0,0 0-1 0 0,0 0 0 0 0,1 1 0 0 0,0 0 1 0 0,0 0-1 0 0,0 0 0 0 0,0 0 0 0 0,1 1 0 0 0,-1 0 1 0 0,1 0-1 0 0,0 1 0 0 0,0-1 0 0 0,0 1 1 0 0,0 1-1 0 0,0-1 0 0 0,0 1 0 0 0,1 0 1 0 0,-1 0-1 0 0,0 1 0 0 0,1 0 0 0 0,-1 0 1 0 0,1 0-1 0 0,-1 1 0 0 0,0 0 0 0 0,0 0 0 0 0,10 3 1 0 0,-12-2 7 0 0,0-1 1 0 0,0 0 0 0 0,0 1 0 0 0,0 0-1 0 0,0 0 1 0 0,0 0 0 0 0,0 1 0 0 0,-1-1 0 0 0,1 1-1 0 0,-1 0 1 0 0,1 0 0 0 0,-1 0 0 0 0,0 0-1 0 0,0 0 1 0 0,-1 1 0 0 0,1-1 0 0 0,2 7-1 0 0,-2-4 12 0 0,0 1-1 0 0,-1 0 1 0 0,0 0-1 0 0,0 0 0 0 0,-1 0 1 0 0,0 0-1 0 0,0 0 1 0 0,0 0-1 0 0,-2 14 0 0 0,-1-1 40 0 0,-1 0-1 0 0,0 0 0 0 0,-2-1 0 0 0,-1 0 0 0 0,0 1 0 0 0,-16 31 0 0 0,7-21-56 0 0,-1 0 1 0 0,-2-2-1 0 0,0 0 1 0 0,-36 41-1 0 0,50-68-70 0 0,-5 27 0 0 0,9-14 0 0 0,5-1 0 0 0,-1-8 0 0 0,-1 0 0 0 0,1 0 0 0 0,0 0 0 0 0,0-1 0 0 0,1 0 0 0 0,-1 0 0 0 0,1 0 0 0 0,0 0 0 0 0,0-1 0 0 0,0 0 0 0 0,1 0 0 0 0,-1 0 0 0 0,7 1 0 0 0,2 3 0 0 0,2 3 0 0 0,1-2 0 0 0,0 0 0 0 0,1-1 0 0 0,0 0 0 0 0,0-2 0 0 0,0 0 0 0 0,1-1 0 0 0,-1-1 0 0 0,1 0 0 0 0,0-2 0 0 0,30-1 0 0 0,-37-1 0 0 0,-3 0-198 0 0,-24-15-2406 0 0,3 9 462 0 0,1 1 1 0 0,-1 0-1 0 0,0 0 0 0 0,-1 1 0 0 0,-24-6 0 0 0,15 5-3114 0 0,-17-5-1410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6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1 380 0 0,'0'0'8138'0'0,"-4"4"-6694"0"0,-6 8-89 0 0,0 1 0 0 0,1 0 0 0 0,1 0 0 0 0,-9 19 0 0 0,4-3 383 0 0,-14 44 1 0 0,-21 138 1877 0 0,41-172-2810 0 0,2 1 1 0 0,1 0-1 0 0,3 0 0 0 0,4 63 1 0 0,-1-84-579 0 0,1-1 1 0 0,1 1-1 0 0,1-1 1 0 0,0 0-1 0 0,1 0 1 0 0,1 0-1 0 0,1-1 1 0 0,0 0-1 0 0,1 0 1 0 0,1-1 0 0 0,22 27-1 0 0,-19-28-385 0 0,1-2 0 0 0,0 0 0 0 0,0 0 0 0 0,2-1 0 0 0,-1-1 0 0 0,1-1 0 0 0,1 0 0 0 0,0-1 0 0 0,1-1 0 0 0,22 8-1 0 0,-23-10-560 0 0,0-2 0 0 0,1 0 0 0 0,0 0 0 0 0,-1-2 0 0 0,1 0 0 0 0,0-1 0 0 0,0-1 0 0 0,1-1 0 0 0,-1-1-1 0 0,-1 0 1 0 0,20-5 0 0 0,47-15-9306 0 0,-38 12 4269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6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0 536 0 0,'-7'3'18515'0'0,"147"285"-7105"0"0,-113-219-10641 0 0,-3 1-1 0 0,21 106 1 0 0,-37-131-769 0 0,-3 1 0 0 0,-1 0 0 0 0,-3 1 0 0 0,-2-1 0 0 0,-1 0 0 0 0,-11 53 0 0 0,13-87 0 0 0,1-9 0 0 0,-1 0 0 0 0,1 0 0 0 0,-1 1 0 0 0,0-1 0 0 0,0 0 0 0 0,0 0 0 0 0,0 0 0 0 0,-1 0 0 0 0,1 1 0 0 0,-3 4 0 0 0,0 3-163 0 0,3-9-711 0 0,0-7-6132 0 0,3-34 3317 0 0,0 25-219 0 0,1 1-3429 0 0,-3 3 1831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7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1 2132 0 0,'0'0'2354'0'0,"-2"4"-29"0"0,-17 17 707 0 0,-4 7 391 0 0,0 0 0 0 0,-29 51 0 0 0,33-40-1941 0 0,1 1 1 0 0,2 0 0 0 0,2 1-1 0 0,2 1 1 0 0,1 0-1 0 0,-6 54 1 0 0,13-55-1158 0 0,1 1 1 0 0,1 0-1 0 0,3 0 0 0 0,2 0 0 0 0,1 0 1 0 0,15 62-1 0 0,-18-101-334 0 0,-1 0 0 0 0,1 0 1 0 0,0 0-1 0 0,0 0 0 0 0,0-1 0 0 0,0 1 0 0 0,1 0 1 0 0,-1 0-1 0 0,1-1 0 0 0,0 1 0 0 0,-1-1 0 0 0,1 0 1 0 0,0 1-1 0 0,0-1 0 0 0,1 0 0 0 0,-1 0 0 0 0,0 0 1 0 0,1-1-1 0 0,-1 1 0 0 0,1 0 0 0 0,0-1 1 0 0,-1 0-1 0 0,1 0 0 0 0,0 1 0 0 0,0-1 0 0 0,0-1 1 0 0,0 1-1 0 0,0 0 0 0 0,0-1 0 0 0,0 0 0 0 0,0 0 1 0 0,0 0-1 0 0,0 0 0 0 0,0 0 0 0 0,0 0 0 0 0,0-1 1 0 0,5-1-1 0 0,2 0-554 0 0,-1-1 1 0 0,0-1 0 0 0,-1 1 0 0 0,1-1-1 0 0,0-1 1 0 0,-1 0 0 0 0,0 0-1 0 0,0 0 1 0 0,-1-1 0 0 0,0-1-1 0 0,8-7 1 0 0,24-36-6432 0 0,-21 26-1019 0 0,-2 6 2007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0 732 0 0,'0'0'9111'0'0,"1"5"-6875"0"0,8 58 4892 0 0,5 27-261 0 0,0-49-4563 0 0,-10-31-1892 0 0,-1 0 0 0 0,1 0 0 0 0,-2 0 0 0 0,1 1 0 0 0,0 15-1 0 0,-1-19-7779 0 0,5-12 4537 0 0,0-11 2048 0 0,-4 5-2947 0 0,1-9-2375 0 0,2-4 465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1312 0 0,'-1'9'16488'0'0,"14"-6"-14610"0"0,0-1 0 0 0,0 0-1 0 0,0-1 1 0 0,1 0 0 0 0,25-3 0 0 0,74-13 2085 0 0,-65 8-4226 0 0,-39 8 263 0 0,53-18-123 0 0,-60 16-595 0 0,-5 4-2115 0 0,1 6 5220 0 0,0-3-2899 0 0,1-2-4009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6:57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0 244 0 0,'5'4'13087'0'0,"7"6"-6410"0"0,64 56-2749 0 0,58 51 496 0 0,-63-58-2955 0 0,-3 4 0 0 0,87 102 0 0 0,-140-146-1469 0 0,-1 0 0 0 0,-1 1 0 0 0,0 0 0 0 0,-2 1 0 0 0,-1 1 0 0 0,0-1 0 0 0,-2 2 0 0 0,9 31 0 0 0,-15-40 0 0 0,1-1 0 0 0,-2 0 0 0 0,0 0 0 0 0,0 1 0 0 0,-1-1 0 0 0,-1 0 0 0 0,0 1 0 0 0,-1-1 0 0 0,-1 0 0 0 0,0 0 0 0 0,0 0 0 0 0,-1 0 0 0 0,-1-1 0 0 0,0 1 0 0 0,-1-1 0 0 0,-9 15 0 0 0,4-11 57 0 0,-1-1 1 0 0,0 0-1 0 0,0-1 1 0 0,-2 0-1 0 0,-29 23 1 0 0,37-32-283 0 0,0 0 0 0 0,0-1 0 0 0,0 0 0 0 0,0 0 0 0 0,-1-1 0 0 0,0 0 0 0 0,1 0 0 0 0,-1-1 1 0 0,0 1-1 0 0,-1-1 0 0 0,1-1 0 0 0,0 1 0 0 0,-1-2 0 0 0,1 1 0 0 0,0-1 0 0 0,-1 0 0 0 0,1 0 1 0 0,-10-2-1 0 0,13 1-356 0 0,0 0 1 0 0,0-1 0 0 0,0 0 0 0 0,0 0 0 0 0,0 0 0 0 0,0 0-1 0 0,1 0 1 0 0,-1-1 0 0 0,1 0 0 0 0,0 0 0 0 0,-5-5 0 0 0,-15-21-8106 0 0,18 23 6202 0 0,-7-15-3535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1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64 1828 0 0,'-5'-32'8743'0'0,"1"17"-1317"0"0,2-2 5150 0 0,-2 21-11737 0 0,-8 7-717 0 0,2-1 1 0 0,0 1 0 0 0,0 1 0 0 0,1 0 0 0 0,0 1 0 0 0,1-1 0 0 0,0 2-1 0 0,1-1 1 0 0,1 1 0 0 0,0 0 0 0 0,-5 18 0 0 0,9-23-143 0 0,0-1 0 0 0,1 1 0 0 0,-1 0 0 0 0,1 0 1 0 0,1-1-1 0 0,0 1 0 0 0,0 0 0 0 0,1 0 0 0 0,2 13 0 0 0,-1-16 25 0 0,0-1 0 0 0,-1 0-1 0 0,2 0 1 0 0,-1 1 0 0 0,1-2-1 0 0,-1 1 1 0 0,1 0 0 0 0,1 0-1 0 0,-1-1 1 0 0,1 0 0 0 0,-1 0 0 0 0,1 0-1 0 0,0 0 1 0 0,1 0 0 0 0,-1-1-1 0 0,7 4 1 0 0,-2-3-5 0 0,0 0 0 0 0,0 0 0 0 0,0-1 0 0 0,0 0 0 0 0,1-1 0 0 0,-1 0 0 0 0,1 0 0 0 0,0-1 0 0 0,-1 0 0 0 0,1-1 0 0 0,10-1 0 0 0,6-1 0 0 0,-1-1 0 0 0,0-1 0 0 0,27-8 0 0 0,-9-6-133 0 0,-42 17 157 0 0,-6 1 66 0 0,0-1-88 0 0,1 1-1 0 0,-1 0 1 0 0,1 1 0 0 0,-1-1-1 0 0,1 1 1 0 0,-1 0-1 0 0,1 0 1 0 0,0 0 0 0 0,-1 1-1 0 0,1 0 1 0 0,0 0-1 0 0,-4 2 1 0 0,5-2-3 0 0,1 0 1 0 0,-1 1 0 0 0,1-1-1 0 0,0 1 1 0 0,0-1 0 0 0,0 1-1 0 0,0 0 1 0 0,0 0 0 0 0,-2 4-1 0 0,-1 3 3 0 0,1-4-2 0 0,1 1 0 0 0,0 0 0 0 0,0 0 0 0 0,1 0 0 0 0,0 0 0 0 0,0 1 0 0 0,1-1 0 0 0,0 0 0 0 0,0 1 0 0 0,1-1 0 0 0,-1 1 0 0 0,2-1 0 0 0,-1 1 0 0 0,1-1 0 0 0,0 0 0 0 0,1 1 0 0 0,0-1 0 0 0,0 0 0 0 0,4 8 0 0 0,7 17 0 0 0,1-1 0 0 0,36 56 0 0 0,-29-53 0 0 0,-12-18 0 0 0,2 1 0 0 0,0 2 0 0 0,-1-1 0 0 0,-2 1 0 0 0,0 1 0 0 0,8 26 0 0 0,-16-44 0 0 0,1 0 0 0 0,-1-1 0 0 0,1 1 0 0 0,-1 0 0 0 0,0 0 0 0 0,0 0 0 0 0,0 0 0 0 0,0 0 0 0 0,0-1 0 0 0,0 1 0 0 0,0 0 0 0 0,-1 0 0 0 0,1 0 0 0 0,-1-1 0 0 0,1 1 0 0 0,-1 0 0 0 0,0 0 0 0 0,1-1 0 0 0,-1 1 0 0 0,0 0 0 0 0,0-1 0 0 0,0 1 0 0 0,-3 2 0 0 0,2-3 0 0 0,0 0 0 0 0,-1 1 0 0 0,1-1 0 0 0,-1 0 0 0 0,1 0 0 0 0,-1 0 0 0 0,1 0 0 0 0,-1-1 0 0 0,0 1 0 0 0,1-1 0 0 0,-1 1 0 0 0,0-1 0 0 0,0 0 0 0 0,-3 0 0 0 0,-5-1 0 0 0,0-1 0 0 0,0 0 0 0 0,0 0 0 0 0,0-1 0 0 0,0 0 0 0 0,-16-8 0 0 0,21 8 0 0 0,1-1 0 0 0,-1 1 0 0 0,1-1 0 0 0,1 0 0 0 0,-1 0 0 0 0,0 0 0 0 0,1-1 0 0 0,0 0 0 0 0,0 0 0 0 0,0 0 0 0 0,1 0 0 0 0,-1 0 0 0 0,1-1 0 0 0,-2-7 0 0 0,3 3 0 0 0,4-4 0 0 0,4 1 0 0 0,3 3 0 0 0,-3 4 0 0 0,2 1 0 0 0,7 3 0 0 0,-2 3 0 0 0,20 6-1614 0 0,-22-8-3878 0 0,-1 0-6992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1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1 920 0 0,'0'0'14774'0'0,"18"15"-6658"0"0,-15-14-7806 0 0,1 0 0 0 0,-1-1 0 0 0,0 1 0 0 0,0 1 0 0 0,0-1 0 0 0,0 0 0 0 0,0 1 0 0 0,0-1 0 0 0,0 1 0 0 0,0 0 0 0 0,-1 0 0 0 0,1 0 0 0 0,-1 1 0 0 0,1-1 0 0 0,-1 0 0 0 0,0 1 0 0 0,0 0 0 0 0,0-1 0 0 0,0 1 0 0 0,-1 0 0 0 0,1 0 0 0 0,1 5 0 0 0,-2-4-181 0 0,0 0 1 0 0,-1 0 0 0 0,0 0-1 0 0,1 0 1 0 0,-2 0-1 0 0,1 0 1 0 0,0 0-1 0 0,-1 0 1 0 0,0 0-1 0 0,0 0 1 0 0,0 0 0 0 0,0-1-1 0 0,-2 5 1 0 0,-5 5-128 0 0,1 0 0 0 0,-2 0-1 0 0,0-1 1 0 0,0-1 0 0 0,-1 1 0 0 0,-17 14 0 0 0,-23 28-2 0 0,46-46 0 0 0,7 2 0 0 0,-1-9 0 0 0,1 0 0 0 0,0 0 0 0 0,0 0 0 0 0,-1 0 0 0 0,1-1 0 0 0,0 1 0 0 0,0-1 0 0 0,0 1 0 0 0,0-1 0 0 0,0 0 0 0 0,0 0 0 0 0,0-1 0 0 0,0 1 0 0 0,0 0 0 0 0,0-1 0 0 0,4-1 0 0 0,60-19 0 0 0,-42 12 0 0 0,-6 4 0 0 0,47-18 0 0 0,-59 19 0 0 0,-2 2-23 0 0,-4 1-359 0 0,8-3-4619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2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28 0 0,'0'0'25269'0'0,"5"2"-24280"0"0,11 2-297 0 0,0 0 1 0 0,0-1-1 0 0,1-1 1 0 0,-1 0-1 0 0,1-1 1 0 0,0-1-1 0 0,-1 0 1 0 0,18-4-1 0 0,32 1-4559 0 0,-99 21-20516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2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1 748 0 0,'-27'38'5248'0'0,"10"-12"3862"0"0,39-1-3787 0 0,-16-23-4641 0 0,0 1 0 0 0,1-1 0 0 0,-1 0 0 0 0,1 0 0 0 0,-1-1 0 0 0,13 1 1 0 0,5-1 836 0 0,48-5 0 0 0,-28 0-274 0 0,-31 4-2291 0 0,7-1 4463 0 0,-7 1-4708 0 0,-4-2-5392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7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11 212 0 0,'0'0'22489'0'0,"-6"16"-19128"0"0,3-4-2307 0 0,1-1 0 0 0,0 0 0 0 0,0 1 0 0 0,1-1 0 0 0,1 23 0 0 0,0-32-1005 0 0,-2 16 288 0 0,8-1-367 0 0,1-2 55 0 0,-1-6-25 0 0,4-4 0 0 0,1-4 0 0 0,0-9 0 0 0,-6 1 0 0 0,-1 1 0 0 0,-1-1 0 0 0,0 0 0 0 0,1 0 0 0 0,-2 0 0 0 0,3-8 0 0 0,-3 9 0 0 0,-1 0 0 0 0,2 0 0 0 0,-1 0 0 0 0,1 1 0 0 0,-1-1 0 0 0,1 1 0 0 0,5-6 0 0 0,-6 8 0 0 0,2-2 0 0 0,0 0 0 0 0,1 0 0 0 0,-1 0 0 0 0,1 0 0 0 0,0 1 0 0 0,0-1 0 0 0,1 1 0 0 0,-1 1 0 0 0,1-1 0 0 0,0 1 0 0 0,0 0 0 0 0,0 0 0 0 0,0 0 0 0 0,1 1 0 0 0,-1 0 0 0 0,1 1 0 0 0,-1-1 0 0 0,1 1 0 0 0,7 0 0 0 0,-9 2 0 0 0,0-1 0 0 0,0 2 0 0 0,0-1 0 0 0,0 0 0 0 0,0 1 0 0 0,0 0 0 0 0,-1 0 0 0 0,1 1 0 0 0,0-1 0 0 0,-1 1 0 0 0,0 0 0 0 0,0 0 0 0 0,0 1 0 0 0,0-1 0 0 0,0 1 0 0 0,-1-1 0 0 0,1 1 0 0 0,-1 1 0 0 0,5 7 0 0 0,6 6 0 0 0,-7-7 0 0 0,0 1 0 0 0,-1 0 0 0 0,0-1 0 0 0,-1 2 0 0 0,-1-1 0 0 0,1 1 0 0 0,-2-1 0 0 0,0 1 0 0 0,1 17 0 0 0,-3-29 0 0 0,1 11 0 0 0,-4 4 0 0 0,1-2 0 0 0,0-2 0 0 0,1-17 0 0 0,0 1 0 0 0,-1 1 0 0 0,1-1 0 0 0,1 1 0 0 0,-1-1 0 0 0,0 0 0 0 0,1 1 0 0 0,0-1 0 0 0,0 1 0 0 0,0-1 0 0 0,0 1 0 0 0,0 0 0 0 0,1 0 0 0 0,3-6 0 0 0,3-5 0 0 0,-7 10 0 0 0,1 0 0 0 0,1-1 0 0 0,-1 1 0 0 0,0 0 0 0 0,1 0 0 0 0,0 1 0 0 0,0-1 0 0 0,0 1 0 0 0,0-1 0 0 0,1 1 0 0 0,-1 0 0 0 0,1 0 0 0 0,6-4 0 0 0,-4 6 0 0 0,-1-1 0 0 0,0 1 0 0 0,1 0 0 0 0,-1 1 0 0 0,1-1 0 0 0,-1 1 0 0 0,1 0 0 0 0,-1 0 0 0 0,1 1 0 0 0,-1-1 0 0 0,0 1 0 0 0,1 0 0 0 0,-1 1 0 0 0,0 0 0 0 0,0-1 0 0 0,1 2 0 0 0,4 2 0 0 0,1-1 0 0 0,15 5 0 0 0,0 1 0 0 0,-1 2 0 0 0,0 0 0 0 0,-1 1 0 0 0,34 25 0 0 0,-53-32 0 0 0,7 5 0 0 0,-9-2 0 0 0,0 2 0 0 0,-3 2 0 0 0,-3-1-158 0 0,2-10-737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8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19 1172 0 0,'0'0'16478'0'0,"-8"-12"-8302"0"0,13 10-7661 0 0,0 1 0 0 0,0 0-1 0 0,0 0 1 0 0,0 0-1 0 0,0 1 1 0 0,0 0 0 0 0,0 0-1 0 0,0 0 1 0 0,1 0-1 0 0,-1 1 1 0 0,0 0 0 0 0,6 2-1 0 0,-4 3-296 0 0,-8 8-185 0 0,-2-9-33 0 0,0 0 0 0 0,0 0 0 0 0,0 0 0 0 0,-1-1 0 0 0,0 1 0 0 0,0-1 0 0 0,-6 6 0 0 0,2-3 0 0 0,0 1 0 0 0,0 0 0 0 0,1 1 0 0 0,0 0 0 0 0,1 0 0 0 0,-8 15 0 0 0,13-14 0 0 0,12 1 0 0 0,3-10 0 0 0,14-1 0 0 0,-22-1 0 0 0,9-5 0 0 0,18-5 0 0 0,-23 7 0 0 0,-4 0-25 0 0,2-11-5051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2 376 0 0,'-9'-2'26959'0'0,"-5"25"-23949"0"0,13-21-2496 0 0,-4 7 1379 0 0,4 1-1878 0 0,-3 2-15 0 0,3 0 0 0 0,1-1 0 0 0,-1 1 0 0 0,-3-1 0 0 0,1-6 0 0 0,1 0 0 0 0,0 0 0 0 0,1 0 0 0 0,-1 0 0 0 0,1 0 0 0 0,0 0 0 0 0,0 0 0 0 0,0 10 0 0 0,-2 9 0 0 0,-3 6 0 0 0,1 0 0 0 0,1-1 0 0 0,2 2 0 0 0,1-1 0 0 0,1 0 0 0 0,2 0 0 0 0,1 0 0 0 0,1 0 0 0 0,10 36 0 0 0,-10-52 0 0 0,0-1 0 0 0,2 1 0 0 0,-1-1 0 0 0,11 18 0 0 0,-12-26 0 0 0,-1 1 0 0 0,1-1 0 0 0,0 0 0 0 0,0 0 0 0 0,1 0 0 0 0,-1-1 0 0 0,1 1 0 0 0,0-1 0 0 0,0 0 0 0 0,1-1 0 0 0,-1 1 0 0 0,8 2 0 0 0,-2-3 0 0 0,5-2 0 0 0,1 0 0 0 0,-5-1 0 0 0,-5-7 0 0 0,-12-7-231 0 0,2 10-2414 0 0,1 2 4330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09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0 808 0 0,'1'2'27864'0'0,"-5"20"-27135"0"0,-37 62 2679 0 0,17-46-3422 0 0,-2-1 0 0 0,-52 57 0 0 0,70-83 14 0 0,5-8 0 0 0,1 0 0 0 0,-1 0 0 0 0,1 0 0 0 0,-1-1 0 0 0,0 1 0 0 0,0 0 0 0 0,0-1 0 0 0,0 0 0 0 0,-5 2 0 0 0,8-3-11 0 0,-1-1 0 0 0,1 0 0 0 0,-1 0 1 0 0,0 0-1 0 0,1 1 0 0 0,-1-1 0 0 0,0 0 0 0 0,1 0 0 0 0,-1 0 1 0 0,0 0-1 0 0,1 0 0 0 0,-1 0 0 0 0,0 0 0 0 0,1 0 0 0 0,-1-1 0 0 0,0 1 1 0 0,1 0-1 0 0,-1 0 0 0 0,1 0 0 0 0,-1-1 0 0 0,0 1 0 0 0,1 0 0 0 0,-1-1 1 0 0,1 1-1 0 0,-1 0 0 0 0,1-1 0 0 0,-1 1 0 0 0,1-1 0 0 0,-1 1 1 0 0,1-1-1 0 0,-1 1 0 0 0,1-1 0 0 0,0 1 0 0 0,-1-1 0 0 0,1 1 0 0 0,0-1 1 0 0,-1 0-1 0 0,1 1 0 0 0,0-1 0 0 0,0 0 0 0 0,0 1 0 0 0,0-1 0 0 0,-1 1 1 0 0,1-1-1 0 0,0 0 0 0 0,0 1 0 0 0,0-1 0 0 0,0 0 0 0 0,0 1 1 0 0,1-2-1 0 0,-2-2-1147 0 0,0-6-385 0 0,0 0-1 0 0,0 1 1 0 0,1-1-1 0 0,2-15 1 0 0,0-11-10243 0 0,-2 19 5289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10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1 316 0 0,'0'0'8558'0'0,"3"3"-6712"0"0,5 7 149 0 0,0 0 0 0 0,-1 0 0 0 0,-1 1 0 0 0,0 0 0 0 0,9 21-1 0 0,23 40 3361 0 0,-19-43-3697 0 0,-14-20-1085 0 0,1 0-1 0 0,0-1 1 0 0,1 0-1 0 0,12 13 0 0 0,-13-13-414 0 0,32 18-113 0 0,-13-18-1392 0 0,-12-9-2697 0 0,-5-2-2715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0 1244 0 0,'-2'0'25952'0'0,"-1"0"-23722"0"0,-7 3-6115 0 0,5-2 6291 0 0,-2 3-1588 0 0,-1 0-1 0 0,1 0 0 0 0,0 1 1 0 0,0-1-1 0 0,-10 11 1 0 0,0 3-1031 0 0,-29 37 0 0 0,24-26 554 0 0,-9 4-341 0 0,23-25 0 0 0,0-1 0 0 0,0 1 0 0 0,1 1 0 0 0,1-1 0 0 0,-1 1 0 0 0,1 0 0 0 0,1 1 0 0 0,-9 18 0 0 0,14-19 0 0 0,2 5 0 0 0,8-4 0 0 0,-2-7 0 0 0,0-1 0 0 0,1 0 0 0 0,0-1 0 0 0,-1 0 0 0 0,1 0 0 0 0,0-1 0 0 0,0 0 0 0 0,-1 0 0 0 0,1-1 0 0 0,0 0 0 0 0,13-4 0 0 0,29-1 0 0 0,-26 4 0 0 0,0 2 0 0 0,0 1 0 0 0,0 0 0 0 0,0 2 0 0 0,0 1 0 0 0,37 11 0 0 0,-59-13 0 0 0,0-1 0 0 0,0 1 0 0 0,0 0 0 0 0,0 0 0 0 0,-1 0 0 0 0,1 0 0 0 0,-1 0 0 0 0,0 0 0 0 0,1 1 0 0 0,-1-1 0 0 0,0 1 0 0 0,0-1 0 0 0,0 1 0 0 0,-1 0 0 0 0,1 0 0 0 0,-1 0 0 0 0,1 0 0 0 0,-1 0 0 0 0,0 0 0 0 0,0 0 0 0 0,-1 0 0 0 0,1 1 0 0 0,-1-1 0 0 0,1 0 0 0 0,-1 0 0 0 0,0 1 0 0 0,0-1 0 0 0,-1 6 0 0 0,0-5 0 0 0,1 1 0 0 0,-1-1 0 0 0,0 0 0 0 0,0 1 0 0 0,0-1 0 0 0,-1 0 0 0 0,1 0 0 0 0,-1 0 0 0 0,0 0 0 0 0,0 0 0 0 0,0 0 0 0 0,-1-1 0 0 0,0 1 0 0 0,1-1 0 0 0,-1 0 0 0 0,0 0 0 0 0,-1 0 0 0 0,1 0 0 0 0,0 0 0 0 0,-7 3 0 0 0,1-2 0 0 0,0 0 0 0 0,0-1 0 0 0,0 0 0 0 0,0-1 0 0 0,0 0 0 0 0,0-1 0 0 0,-1 1 0 0 0,1-2 0 0 0,0 1 0 0 0,-1-2 0 0 0,1 1 0 0 0,-11-3 0 0 0,7 1 0 0 0,0-2 0 0 0,0 0 0 0 0,0 0 0 0 0,1-2 0 0 0,-1 1 0 0 0,1-1 0 0 0,0-1 0 0 0,-10-8 0 0 0,14 9 0 0 0,1 3 0 0 0,1-2 0 0 0,0 1 0 0 0,1-1 0 0 0,-1 0 0 0 0,1 0 0 0 0,0 0 0 0 0,0-1 0 0 0,1 1 0 0 0,-1-1 0 0 0,-6-13 0 0 0,10 17-248 0 0,1 0-1 0 0,-1 1 1 0 0,0-1 0 0 0,1 0-1 0 0,-1 0 1 0 0,1 0-1 0 0,-1 0 1 0 0,1 0 0 0 0,0 0-1 0 0,0 0 1 0 0,0 1 0 0 0,0-1-1 0 0,0 0 1 0 0,0 0-1 0 0,1 0 1 0 0,-1 0 0 0 0,1 0-1 0 0,0-2 1 0 0,15-23-12575 0 0,-13 24 9435 0 0,3-3-3265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15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1 968 0 0,'-10'7'31769'0'0,"33"-6"-31739"0"0,-11 3-30 0 0,-1 2 0 0 0,-1-1 0 0 0,-5 4 0 0 0,-4-5 0 0 0,-1 0 0 0 0,1 1 0 0 0,-1-1 0 0 0,0 0 0 0 0,-1 0 0 0 0,1 0 0 0 0,-1 1 0 0 0,0-1 0 0 0,0 0 0 0 0,0 0 0 0 0,0 0 0 0 0,-1 0 0 0 0,0 0 0 0 0,0 0 0 0 0,0-1 0 0 0,0 1 0 0 0,-4 5 0 0 0,4-7 0 0 0,-2 6 0 0 0,0-1 0 0 0,0 1 0 0 0,-1-1 0 0 0,0 0 0 0 0,-1 0 0 0 0,1 0 0 0 0,-1-1 0 0 0,-1 0 0 0 0,1 0 0 0 0,-1 0 0 0 0,0-1 0 0 0,-12 7 0 0 0,9-7 0 0 0,0 0 0 0 0,1 2 0 0 0,5-7 0 0 0,21-11 0 0 0,-8 6 0 0 0,25-11 0 0 0,-21 14 0 0 0,-1 1 0 0 0,0-1 0 0 0,1 2 0 0 0,17 1 0 0 0,-12 1 0 0 0,-3 0 0 0 0,-7 3 0 0 0,2-2 0 0 0,1 2 0 0 0,-10-5-113 0 0,-1 0 1 0 0,1 0-1 0 0,0 0 0 0 0,-1 0 0 0 0,1 0 1 0 0,0 0-1 0 0,-1 0 0 0 0,1 0 0 0 0,-1-1 1 0 0,1 1-1 0 0,0 0 0 0 0,-1 0 1 0 0,1 0-1 0 0,0-1 0 0 0,-1 1 0 0 0,1 0 1 0 0,-1-1-1 0 0,1 1 0 0 0,-1 0 0 0 0,1-1 1 0 0,-1 1-1 0 0,1-1 0 0 0,-1 1 0 0 0,1-1 1 0 0,-1 1-1 0 0,0-1 0 0 0,1 1 1 0 0,-1-1-1 0 0,0 1 0 0 0,1-1 0 0 0,-1 1 1 0 0,0-1-1 0 0,0 0 0 0 0,1 1 0 0 0,-1-1 1 0 0,0 0-1 0 0,0 0 0 0 0,4-21-11631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16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1092 0 0,'0'0'17424'0'0,"3"3"-16595"0"0,12 8-14 0 0,-11-8-47 0 0,46 0 3802 0 0,168 0 2563 0 0,-206-3-7006 0 0,-2-2-211 0 0,-8 1-472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16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8 1320 0 0,'0'-7'29568'0'0,"-8"13"-25121"0"0,-3 5-4265 0 0,-18 22-5426 0 0,14-15 7738 0 0,-136 179-2494 0 0,146-189 0 0 0,0 2 0 0 0,4-3-174 0 0,1-6-925 0 0,-18-21-5769 0 0,4 7-4496 0 0,8 1 3907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17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1740 0 0,'0'0'7094'0'0,"-1"4"-4840"0"0,-1 1-1419 0 0,0-1-1 0 0,0 1 1 0 0,1 0 0 0 0,0-1 0 0 0,0 1 0 0 0,0 0 0 0 0,1 0 0 0 0,-1-1-1 0 0,1 1 1 0 0,0 0 0 0 0,1 0 0 0 0,-1 0 0 0 0,1-1 0 0 0,0 1 0 0 0,2 6-1 0 0,-1-6-417 0 0,1-1 0 0 0,-1 1 0 0 0,1-1 0 0 0,0 0 0 0 0,0 0 0 0 0,0 0 0 0 0,0 0 0 0 0,1-1 0 0 0,0 1-1 0 0,7 4 1 0 0,-1-1 21 0 0,0-1 1 0 0,1 0-1 0 0,-1-1 0 0 0,1 0 0 0 0,1-1 0 0 0,20 6 0 0 0,73 9-21 0 0,-104-19-422 0 0,59 1-5585 0 0,-56 0 3012 0 0,0-3 3742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17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1 588 0 0,'1'28'10533'0'0,"3"-3"-3818"0"0,19 44 5066 0 0,-21-60-9976 0 0,13 23-460 0 0,-8-23-1345 0 0,1-4-32 0 0,-7-5-81 0 0,0 0 1 0 0,0-1-1 0 0,0 1 1 0 0,0 0-1 0 0,0 0 1 0 0,0 0-1 0 0,0-1 1 0 0,0 1-1 0 0,0-1 0 0 0,0 1 1 0 0,0-1-1 0 0,0 1 1 0 0,-1-1-1 0 0,1 1 1 0 0,0-1-1 0 0,0 1 1 0 0,0-1-1 0 0,-1 0 0 0 0,1 0 1 0 0,0 1-1 0 0,-1-1 1 0 0,1 0-1 0 0,-1 0 1 0 0,1 0-1 0 0,-1 0 1 0 0,1 0-1 0 0,-1 0 1 0 0,0 0-1 0 0,1-1 0 0 0,10-27-7740 0 0,-9 15-283 0 0,4 0 620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17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1648 0 0,'0'0'14748'0'0,"7"1"-13106"0"0,23 6 401 0 0,1 2 0 0 0,-1 1 0 0 0,0 1 0 0 0,-1 2 0 0 0,37 21 0 0 0,-38-18-1796 0 0,0 2 0 0 0,-1 1 0 0 0,-1 1 0 0 0,-1 1 0 0 0,-1 1 0 0 0,-1 1 1 0 0,-1 1-1 0 0,-1 1 0 0 0,21 33 0 0 0,-36-46-247 0 0,1 1 0 0 0,-1 0 0 0 0,-1 0 0 0 0,0 0 0 0 0,-1 1 0 0 0,-1-1 0 0 0,0 1 0 0 0,-1 0 0 0 0,0 0 0 0 0,-1 22 0 0 0,0-29 0 0 0,-2 0 0 0 0,1 0 0 0 0,-1 0 0 0 0,0-1 0 0 0,0 1 0 0 0,-1 0 0 0 0,0 0 0 0 0,0-1 0 0 0,-1 1 0 0 0,0-1 0 0 0,0 0 0 0 0,0 0 0 0 0,-1 0 0 0 0,0 0 0 0 0,0-1 0 0 0,0 1 0 0 0,-1-1 0 0 0,0 0 0 0 0,0 0 0 0 0,0-1 0 0 0,0 0 0 0 0,-1 0 0 0 0,-11 7 0 0 0,7-7 0 0 0,9-4-61 0 0,1 1 0 0 0,-1-1 0 0 0,0 0 0 0 0,1 0 0 0 0,-1 1 1 0 0,1-1-1 0 0,-1 0 0 0 0,0 0 0 0 0,1 0 0 0 0,-1 0 0 0 0,0 0 0 0 0,1 0 0 0 0,-1 0 0 0 0,0 0 0 0 0,1 0 0 0 0,-1 0 0 0 0,0 0 1 0 0,1-1-1 0 0,-1 1 0 0 0,1 0 0 0 0,-1 0 0 0 0,0 0 0 0 0,1-1 0 0 0,-1 1 0 0 0,1 0 0 0 0,-1-1 0 0 0,1 1 0 0 0,-1-1 0 0 0,1 1 1 0 0,-1-1-1 0 0,1 1 0 0 0,-1-1 0 0 0,1 1 0 0 0,0-1 0 0 0,-1 1 0 0 0,1-1 0 0 0,0 1 0 0 0,-1-1 0 0 0,1 1 0 0 0,0-1 0 0 0,0 0 1 0 0,0 1-1 0 0,-1-1 0 0 0,1 0 0 0 0,0 1 0 0 0,0-1 0 0 0,0 0 0 0 0,0 1 0 0 0,0-2 0 0 0,6-24-7351 0 0,-2 12 1725 0 0,-2 6 327 0 0,2 2-970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20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1340 0 0,'5'-12'6720'0'0,"-4"11"-5891"0"0,0 1 0 0 0,-1-1 1 0 0,1 1-1 0 0,0-1 0 0 0,0 1 1 0 0,-1 0-1 0 0,1-1 0 0 0,0 1 0 0 0,0 0 1 0 0,0 0-1 0 0,0 0 0 0 0,1-1 1 0 0,5 1-209 0 0,4-2 12615 0 0,-10 3-13234 0 0,0 0 1 0 0,0 0-1 0 0,0 1 1 0 0,0-1 0 0 0,0 0-1 0 0,0 0 1 0 0,-1 1-1 0 0,1-1 1 0 0,0 1-1 0 0,-1-1 1 0 0,1 1 0 0 0,-1-1-1 0 0,1 1 1 0 0,-1-1-1 0 0,0 1 1 0 0,1-1 0 0 0,-1 1-1 0 0,0-1 1 0 0,0 1-1 0 0,0-1 1 0 0,0 1-1 0 0,-1 0 1 0 0,1-1 0 0 0,-1 3-1 0 0,0 4 3 0 0,-2 49-5 0 0,1-45 0 0 0,0 0 0 0 0,2 1 0 0 0,-1-1 0 0 0,1 1 0 0 0,1-1 0 0 0,0 1 0 0 0,1-1 0 0 0,1 0 0 0 0,0 0 0 0 0,0 0 0 0 0,1 0 0 0 0,11 22 0 0 0,-9-24 0 0 0,5-5 0 0 0,3-13 0 0 0,-13 7-6 0 0,0 0 1 0 0,0 1-1 0 0,0-1 0 0 0,0 0 1 0 0,-1 1-1 0 0,1-1 0 0 0,0 0 0 0 0,0 0 1 0 0,-1 0-1 0 0,1 0 0 0 0,-1 0 1 0 0,1 0-1 0 0,-1 0 0 0 0,1 0 1 0 0,-1 0-1 0 0,1 0 0 0 0,-1 0 0 0 0,0 0 1 0 0,0 0-1 0 0,1 0 0 0 0,-1 0 1 0 0,0 0-1 0 0,0 0 0 0 0,0 0 1 0 0,0-2-1 0 0,-1 1-162 0 0,2-24-3534 0 0,-4 16-534 0 0,-1-3-7452 0 0,0-1 4480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21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53 336 0 0,'-16'-1'26639'0'0,"137"-21"-21699"0"0,72-2-4088 0 0,-139 19-852 0 0,-43 5-394 0 0,-10 0-1674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24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9 1224 0 0,'-19'-9'26243'0'0,"4"15"-21834"0"0,-2 25-3053 0 0,1 28-1821 0 0,14-46 465 0 0,0 0 0 0 0,1 0 0 0 0,1 0 0 0 0,0 0 0 0 0,1-1 0 0 0,0 1 0 0 0,0 0 0 0 0,2 0 0 0 0,0-1 0 0 0,0 1 0 0 0,1-1 0 0 0,0 0 0 0 0,1 0 0 0 0,1 0 0 0 0,0-1 0 0 0,8 12 0 0 0,-10-18 0 0 0,0 1 0 0 0,1-1 0 0 0,0-1 0 0 0,0 1 0 0 0,1-1 0 0 0,-1 0 0 0 0,1 0 0 0 0,0 0 0 0 0,0-1 0 0 0,0 0 0 0 0,0 0 0 0 0,1 0 0 0 0,-1-1 0 0 0,1 0 0 0 0,-1 0 0 0 0,12 1 0 0 0,-5-2 0 0 0,0 1 0 0 0,0-1 0 0 0,0-1 0 0 0,0 0 0 0 0,0-1 0 0 0,0-1 0 0 0,23-5 0 0 0,-27 5 0 0 0,-1-1 0 0 0,0 0 0 0 0,0-1 0 0 0,0 1 0 0 0,12-9 0 0 0,-18 10 0 0 0,1 0 0 0 0,0 0 0 0 0,-1 0 0 0 0,0 0 0 0 0,1-1 0 0 0,-1 1 0 0 0,0-1 0 0 0,0 1 0 0 0,0-1 0 0 0,-1 0 0 0 0,1 0 0 0 0,0 0 0 0 0,-1 0 0 0 0,0 0 0 0 0,0 0 0 0 0,0 0 0 0 0,0-1 0 0 0,-1 1 0 0 0,1 0 0 0 0,0-6 0 0 0,-2-4 0 0 0,-5 2 0 0 0,1 2 0 0 0,5 9 0 0 0,0 0 0 0 0,0 0 0 0 0,0 0 0 0 0,0 0 0 0 0,0 0 0 0 0,0-1 0 0 0,0 1 0 0 0,0 0 0 0 0,0 0 0 0 0,-1 0 0 0 0,1 0 0 0 0,0 0 0 0 0,0 0 0 0 0,0 0 0 0 0,0 0 0 0 0,0 0 0 0 0,0-1 0 0 0,0 1 0 0 0,-1 0 0 0 0,1 0 0 0 0,0 0 0 0 0,0 0 0 0 0,0 0 0 0 0,0 0 0 0 0,0 0 0 0 0,-1 0 0 0 0,1 0 0 0 0,0 0 0 0 0,0 0 0 0 0,0 0 0 0 0,0 0 0 0 0,0 0 0 0 0,0 0 0 0 0,-1 0 0 0 0,1 0 0 0 0,0 0 0 0 0,0 0 0 0 0,0 0 0 0 0,0 1 0 0 0,0-1 0 0 0,0 0 0 0 0,-1 0 0 0 0,1 0 0 0 0,0 0 0 0 0,0 0 0 0 0,0 0 0 0 0,0 0 0 0 0,0 0 0 0 0,0 0 0 0 0,0 0 0 0 0,0 1 0 0 0,0-1 0 0 0,-1 0 0 0 0,1 0 0 0 0,0 0 0 0 0,0 0 0 0 0,-3 20 0 0 0,5-13 0 0 0,-1 0 0 0 0,1-1 0 0 0,1 1 0 0 0,0-1 0 0 0,0 1 0 0 0,0-1 0 0 0,0 0 0 0 0,1 0 0 0 0,0 0 0 0 0,0-1 0 0 0,9 9 0 0 0,7 12 0 0 0,11 17 0 0 0,-18-26 0 0 0,0 0 0 0 0,-2 1 0 0 0,0 0 0 0 0,-1 1 0 0 0,8 21 0 0 0,-16-35 0 0 0,0 0 0 0 0,0-1 0 0 0,0 1 0 0 0,-1 1 0 0 0,1-1 0 0 0,-1 0 0 0 0,-1 0 0 0 0,1 0 0 0 0,-1 0 0 0 0,0 1 0 0 0,0-1 0 0 0,0 0 0 0 0,-1 0 0 0 0,0 1 0 0 0,0-1 0 0 0,0 0 0 0 0,-1 0 0 0 0,1 0 0 0 0,-1 0 0 0 0,0 0 0 0 0,-1-1 0 0 0,1 1 0 0 0,-7 8 0 0 0,3-6 0 0 0,0 0 0 0 0,0-1 0 0 0,-1 0 0 0 0,1 0 0 0 0,-1 0 0 0 0,-1-1 0 0 0,1 1 0 0 0,-1-2 0 0 0,0 1 0 0 0,0-1 0 0 0,0-1 0 0 0,-1 1 0 0 0,0-1 0 0 0,1-1 0 0 0,-1 0 0 0 0,0 0 0 0 0,0 0 0 0 0,0-1 0 0 0,0-1 0 0 0,0 0 0 0 0,0 0 0 0 0,0 0 0 0 0,0-1 0 0 0,0-1 0 0 0,-13-3 0 0 0,6-9 0 0 0,14 12 0 0 0,1 0 0 0 0,0 1 0 0 0,1 0 0 0 0,-1 0 0 0 0,1-1 0 0 0,-1 1 0 0 0,1 0 0 0 0,-1-1 0 0 0,1 1 0 0 0,0-1 0 0 0,0 1 0 0 0,0-1 0 0 0,-1 1 0 0 0,1 0 0 0 0,1-1 0 0 0,-1 1 0 0 0,0-1 0 0 0,0 1 0 0 0,0-1 0 0 0,1 1 0 0 0,-1 0 0 0 0,1-1 0 0 0,-1 1 0 0 0,1 0 0 0 0,0-1 0 0 0,-1 1 0 0 0,1 0 0 0 0,0 0 0 0 0,1-2 0 0 0,1-2 0 0 0,1-4 0 0 0,0 0 0 0 0,0 1 0 0 0,1-1 0 0 0,0 1 0 0 0,0 0 0 0 0,1 0 0 0 0,0 1 0 0 0,0 0 0 0 0,1 0 0 0 0,13-11 0 0 0,-15 13 0 0 0,-3-3 0 0 0,4 2 0 0 0,5 2 0 0 0,3 12 0 0 0,-3-4-618 0 0,3-12 557 0 0,-11 3-5200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7:25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0 936 0 0,'0'0'31061'0'0,"-1"3"-30401"0"0,-2 5-650 0 0,1-1 1 0 0,0 1-1 0 0,0-1 1 0 0,1 1-1 0 0,0 0 0 0 0,1 0 1 0 0,0 0-1 0 0,0-1 0 0 0,1 1 1 0 0,1 11-1 0 0,-1-13-11 0 0,0 1 1 0 0,0-1-1 0 0,-1 1 0 0 0,0 0 1 0 0,-2 12-1 0 0,0-14 1 0 0,2-7 0 0 0,0 3 0 0 0,0 48 0 0 0,2-39 0 0 0,-1 0-74 0 0,-1-7-321 0 0,-16-14-15515 0 0,7 8 8807 0 0,-4 5 1878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26854 0 0,'-4'12'5671'0'0,"4"-11"-5662"0"0,0 1 1 0 0,0-1-1 0 0,0 0 1 0 0,0 1-1 0 0,1-1 1 0 0,-1 0-1 0 0,0 0 1 0 0,1 1-1 0 0,-1-1 1 0 0,1 0-1 0 0,-1 0 1 0 0,1 0-1 0 0,0 0 1 0 0,0 0-1 0 0,-1 0 1 0 0,1 0-1 0 0,0 0 1 0 0,0 0-1 0 0,0 0 1 0 0,0 0-1 0 0,0 0 1 0 0,0-1-1 0 0,0 1 1 0 0,0 0-1 0 0,1-1 1 0 0,-1 1-1 0 0,2 0 1 0 0,28 4-53 0 0,-28-4 62 0 0,31 0-1605 0 0,-2-2 2396 0 0,1-2 0 0 0,49-11 0 0 0,-44 6-5510 0 0,-3-1-5568 0 0,-25 7 5882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48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570 1 556 0 0,'0'0'9944'0'0,"-6"3"-8399"0"0,-11 7 866 0 0,0 0-1 0 0,1 2 1 0 0,-17 15-1 0 0,-41 49 3325 0 0,-59 103-1442 0 0,59-74-3241 0 0,-118 154-1052 0 0,184-247 59 0 0,11-16-220 0 0,10-21-1979 0 0,-7-5-3869 0 0,-1 5-5618 0 0,0 9 4383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48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1588 0 0,'8'-6'15989'0'0,"63"212"-5402"0"0,-31-80-6141 0 0,-36-111-4304 0 0,21 41-127 0 0,-20-47-15 0 0,0-1-135 0 0,-4-7-643 0 0,-4-5-2171 0 0,-4-5 2148 0 0,-4-5-3657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48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54 1684 0 0,'0'0'9091'0'0,"-23"-33"1617"0"0,19 31-10179 0 0,0-1 0 0 0,1 1 0 0 0,-1 0 0 0 0,0 1 1 0 0,0-1-1 0 0,0 0 0 0 0,0 1 0 0 0,0 0 0 0 0,0 0 1 0 0,0 0-1 0 0,0 1 0 0 0,-1-1 0 0 0,1 1 0 0 0,-4 0 1 0 0,3 1-250 0 0,0 0-1 0 0,0 0 1 0 0,0 0 0 0 0,0 0 0 0 0,0 1 0 0 0,1 0 0 0 0,-1 0 0 0 0,1 0 0 0 0,-1 0 0 0 0,-6 6 0 0 0,5-3-262 0 0,0 0-1 0 0,0 1 1 0 0,0-1 0 0 0,1 1 0 0 0,0 0 0 0 0,0 1-1 0 0,1-1 1 0 0,0 1 0 0 0,0 0 0 0 0,0 0 0 0 0,1 0 0 0 0,0 1-1 0 0,0-1 1 0 0,-2 15 0 0 0,4-20-18 0 0,1 1 0 0 0,-1-1 0 0 0,1 0 0 0 0,0 0 0 0 0,0 0 0 0 0,0 1 0 0 0,0-1 0 0 0,1 0 0 0 0,-1 0 0 0 0,1 0 0 0 0,-1 0 0 0 0,1 1 0 0 0,0-1 0 0 0,0 0 0 0 0,0 0 0 0 0,0 0 0 0 0,0-1 0 0 0,0 1 0 0 0,0 0 0 0 0,0 0 0 0 0,1 0 0 0 0,-1-1 0 0 0,4 3 0 0 0,-4-3 0 0 0,0 0 0 0 0,0 0 0 0 0,0-1 0 0 0,0 1 0 0 0,0 0 0 0 0,0-1 0 0 0,0 1 0 0 0,0-1 0 0 0,1 0 0 0 0,-1 1 0 0 0,0-1 0 0 0,0 0 0 0 0,1 1 0 0 0,-1-1 0 0 0,0 0 0 0 0,0 0 0 0 0,1 0 0 0 0,-1 0 0 0 0,0 0 0 0 0,0-1 0 0 0,0 1 0 0 0,1 0 0 0 0,0-1 0 0 0,0 1 0 0 0,6-1-63 0 0,-1 0 0 0 0,1-1 0 0 0,-1 1 0 0 0,0-1 0 0 0,0-1 0 0 0,0 1 0 0 0,0-1 0 0 0,0 0 0 0 0,0-1 0 0 0,-1 0 0 0 0,1 0 0 0 0,-1 0 0 0 0,0-1 0 0 0,7-7 0 0 0,28-35-3896 0 0,-10-3-4208 0 0,-20 28 714 0 0,-4 0 566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49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1 380 0 0,'0'0'18786'0'0,"-2"5"-17184"0"0,-2 13-283 0 0,1 1-1 0 0,0-1 1 0 0,1 1 0 0 0,1 0-1 0 0,2 25 1 0 0,-3 35 982 0 0,-7-1-857 0 0,-3 58-1102 0 0,7-114-342 0 0,1-2 0 0 0,13 40 0 0 0,-3-53 0 0 0,9-8 0 0 0,-11-1-274 0 0,0-1 0 0 0,0 1-1 0 0,0 0 1 0 0,0-1 0 0 0,-1 0-1 0 0,1 0 1 0 0,-1 0 0 0 0,0 0 0 0 0,0-1-1 0 0,0 1 1 0 0,0-1 0 0 0,-1 0 0 0 0,4-6-1 0 0,9-18-4191 0 0,4-6-9749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49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19 5424 0 0,'-9'-19'23004'0'0,"6"24"-22670"0"0,0 0-1 0 0,1 0 1 0 0,-1 0 0 0 0,1 0 0 0 0,1 1 0 0 0,-1-1-1 0 0,1 1 1 0 0,0-1 0 0 0,0 1 0 0 0,0-1-1 0 0,1 1 1 0 0,0 10 0 0 0,0-12-334 0 0,0 0 0 0 0,1 0 0 0 0,-1 0 0 0 0,1 0 0 0 0,0 0 0 0 0,0 0 0 0 0,0 0 0 0 0,0 0 0 0 0,1 0 0 0 0,0-1 0 0 0,0 1 0 0 0,0 0 0 0 0,0-1 0 0 0,0 0 0 0 0,1 1 0 0 0,-1-1 0 0 0,1 0 0 0 0,0 0 0 0 0,4 3 0 0 0,-1-4 0 0 0,-1-1 0 0 0,1 0 0 0 0,0 0 0 0 0,0-1 0 0 0,-1 1 0 0 0,1-1 0 0 0,0 0 0 0 0,0-1 0 0 0,-1 1 0 0 0,1-1 0 0 0,0 0 0 0 0,9-4 0 0 0,70-29 0 0 0,-53 20 0 0 0,-26 11 0 0 0,-2 2 0 0 0,1-1 0 0 0,0 0 0 0 0,-1 0 0 0 0,0-1 0 0 0,0 1 0 0 0,0-1 0 0 0,0 0 0 0 0,0 0 0 0 0,0 0 0 0 0,-1-1 0 0 0,1 1 0 0 0,2-5 0 0 0,-2-2 0 0 0,-5-2 0 0 0,1 12 0 0 0,0-1 0 0 0,0 0 0 0 0,0 0 0 0 0,-1 1 0 0 0,1-1 0 0 0,0 0 0 0 0,-1 0 0 0 0,1 1 0 0 0,0-1 0 0 0,-1 0 0 0 0,1 1 0 0 0,-1-1 0 0 0,1 1 0 0 0,-1-1 0 0 0,1 1 0 0 0,-1-1 0 0 0,1 1 0 0 0,-1-1 0 0 0,0 1 0 0 0,1-1 0 0 0,-1 1 0 0 0,0 0 0 0 0,1-1 0 0 0,-1 1 0 0 0,0 0 0 0 0,1-1 0 0 0,-1 1 0 0 0,0 0 0 0 0,0 0 0 0 0,1 0 0 0 0,-1 0 0 0 0,0 0 0 0 0,0 0 0 0 0,0 0 0 0 0,1 0 0 0 0,-1 0 0 0 0,-1 0 0 0 0,-3 1 0 0 0,0 0 0 0 0,-1-1 0 0 0,1 1 0 0 0,-1 0 0 0 0,1 1 0 0 0,-1-1 0 0 0,1 1 0 0 0,0 0 0 0 0,0 1 0 0 0,0-1 0 0 0,0 1 0 0 0,0 0 0 0 0,0 0 0 0 0,1 1 0 0 0,0-1 0 0 0,-1 1 0 0 0,1 0 0 0 0,1 0 0 0 0,-1 0 0 0 0,-4 7 0 0 0,0 2 0 0 0,1 1 0 0 0,0-1 0 0 0,1 2 0 0 0,-9 26 0 0 0,14-38 0 0 0,0 0 0 0 0,0 0 0 0 0,0 0 0 0 0,1 0 0 0 0,-1 0 0 0 0,1 0 0 0 0,-1 0 0 0 0,1 0 0 0 0,0 0 0 0 0,0 0 0 0 0,0 0 0 0 0,1 0 0 0 0,-1 0 0 0 0,1 0 0 0 0,0 0 0 0 0,-1-1 0 0 0,1 1 0 0 0,0 0 0 0 0,1 0 0 0 0,-1 0 0 0 0,2 2 0 0 0,-1-3 0 0 0,0 0 0 0 0,0-1 0 0 0,-1 1 0 0 0,1-1 0 0 0,0 0 0 0 0,0 1 0 0 0,0-1 0 0 0,1 0 0 0 0,-1 0 0 0 0,0 0 0 0 0,0-1 0 0 0,1 1 0 0 0,-1 0 0 0 0,0-1 0 0 0,1 0 0 0 0,-1 1 0 0 0,0-1 0 0 0,1 0 0 0 0,-1 0 0 0 0,1 0 0 0 0,-1-1 0 0 0,0 1 0 0 0,1-1 0 0 0,-1 1 0 0 0,0-1 0 0 0,4-1 0 0 0,20-8 0 0 0,-1-1 0 0 0,0-2 0 0 0,-1 0 0 0 0,-1-1 0 0 0,25-20 0 0 0,-38 26-760 0 0,-1-1 1 0 0,0 1-1 0 0,16-21 0 0 0,-10 10-3910 0 0,-1-1-4618 0 0,-11 16 6715 0 0,4-7-4847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0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18 88 0 0,'-23'-13'8783'0'0,"21"12"-8069"0"0,0 0 0 0 0,0 1 1 0 0,1-1-1 0 0,-1 1 1 0 0,0-1-1 0 0,0 1 1 0 0,0 0-1 0 0,0 0 0 0 0,0 0 1 0 0,0 0-1 0 0,0 0 1 0 0,1 0-1 0 0,-4 1 1 0 0,1 1-124 0 0,1-1 1 0 0,-1 1-1 0 0,1 1 1 0 0,-1-1-1 0 0,1 0 0 0 0,0 1 1 0 0,-1 0-1 0 0,1 0 1 0 0,1 0-1 0 0,-1 0 1 0 0,0 0-1 0 0,-2 5 1 0 0,3-6-430 0 0,0 1 0 0 0,0-1 0 0 0,0 1 0 0 0,0 0 1 0 0,1 0-1 0 0,-1 0 0 0 0,1 0 0 0 0,0 0 0 0 0,0 0 0 0 0,0 0 1 0 0,0 0-1 0 0,0 1 0 0 0,1-1 0 0 0,-1 0 0 0 0,1 0 0 0 0,0 1 1 0 0,0-1-1 0 0,0 0 0 0 0,1 1 0 0 0,-1-1 0 0 0,1 0 0 0 0,0 0 0 0 0,0 0 1 0 0,0 1-1 0 0,0-1 0 0 0,0 0 0 0 0,1 0 0 0 0,-1-1 0 0 0,1 1 1 0 0,0 0-1 0 0,0 0 0 0 0,2 2 0 0 0,0-2-121 0 0,0 1-1 0 0,0-1 1 0 0,0 1 0 0 0,0-1-1 0 0,0-1 1 0 0,1 1 0 0 0,-1-1-1 0 0,1 1 1 0 0,0-1 0 0 0,0 0-1 0 0,0-1 1 0 0,0 1 0 0 0,0-1-1 0 0,0 0 1 0 0,0-1 0 0 0,0 1-1 0 0,0-1 1 0 0,1 0 0 0 0,-1 0-1 0 0,9-2 1 0 0,10-2-44 0 0,0-2 0 0 0,0-1 1 0 0,0 0-1 0 0,29-15 0 0 0,-47 18-9 0 0,-10 3 32 0 0,2 0-20 0 0,0 1 1 0 0,0-1-1 0 0,0 1 1 0 0,0-1-1 0 0,0 1 1 0 0,-1 0-1 0 0,1 0 1 0 0,0 0-1 0 0,0 0 0 0 0,0 0 1 0 0,0 1-1 0 0,0-1 1 0 0,0 1-1 0 0,-3 0 1 0 0,-5 11-3 0 0,8-8 3 0 0,-4 6-1 0 0,1 0 0 0 0,0 0 0 0 0,1 1 0 0 0,0 0 0 0 0,0 0 0 0 0,1 0 0 0 0,1 0 0 0 0,0 1 0 0 0,1-1 0 0 0,0 1 0 0 0,0-1 0 0 0,1 1 0 0 0,3 19 0 0 0,3 14 0 0 0,3 0 0 0 0,15 50 0 0 0,-11-48 0 0 0,-1-7 0 0 0,1 0 0 0 0,3-1 0 0 0,33 64 0 0 0,-36-71 0 0 0,-10-23 0 0 0,1 0 0 0 0,0 0 0 0 0,0-1 0 0 0,1 1 0 0 0,0-1 0 0 0,0 0 0 0 0,1 0 0 0 0,8 8 0 0 0,-18-20-156 0 0,-15-22-3689 0 0,3 2-2181 0 0,2 10-4717 0 0,-1 3 3994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1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2156 0 0,'-4'8'18625'0'0,"12"-3"-18114"0"0,0-1 1 0 0,0 0-1 0 0,0 0 0 0 0,1-1 1 0 0,-1 0-1 0 0,1 0 0 0 0,0-1 0 0 0,-1 0 1 0 0,1-1-1 0 0,0 0 0 0 0,0 0 0 0 0,11-1 1 0 0,13 0 295 0 0,0-2 0 0 0,33-6 0 0 0,-29-1 78 0 0,-21 5-1208 0 0,0 0-3953 0 0,-7 2-1959 0 0,-1 2-3538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1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0 456 0 0,'1'2'565'0'0,"0"0"-1"0"0,0 0 1 0 0,0 0-1 0 0,0 0 1 0 0,0-1 0 0 0,1 1-1 0 0,-1 0 1 0 0,0-1-1 0 0,1 1 1 0 0,0-1-1 0 0,-1 0 1 0 0,1 1 0 0 0,0-1-1 0 0,-1 0 1 0 0,5 2-1 0 0,37 7 4336 0 0,-20-9-3546 0 0,0-2 0 0 0,30-3 0 0 0,-23 1 133 0 0,27-1 27 0 0,131-6 2392 0 0,-168 17-6918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0 708 0 0,'0'0'24695'0'0,"0"4"-23726"0"0,-2 25 448 0 0,-2-2 1 0 0,0 1-1 0 0,-13 38 1 0 0,-6 38-693 0 0,18-77-725 0 0,2-11 0 0 0,1-1 0 0 0,1 1 0 0 0,0 30 0 0 0,2-32 0 0 0,2-5-216 0 0,-2-7-933 0 0,2-6-532 0 0,0 0 959 0 0,14-18-3094 0 0,-12 1-8623 0 0,-5 11 5276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5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2 1124 0 0,'-8'-1'3587'0'0,"1"1"1356"0"0,3-1-4019 0 0,-1 2-1 0 0,1-1 1 0 0,0 0 0 0 0,-1 1-1 0 0,1 0 1 0 0,0 0-1 0 0,-1 0 1 0 0,1 1-1 0 0,0-1 1 0 0,0 1 0 0 0,0 0-1 0 0,0 0 1 0 0,0 1-1 0 0,0-1 1 0 0,1 1-1 0 0,-1-1 1 0 0,1 1 0 0 0,0 0-1 0 0,0 1 1 0 0,-4 3-1 0 0,8-4-679 0 0,0 1-1 0 0,-1-1 0 0 0,1 0 1 0 0,0 0-1 0 0,0 0 0 0 0,1 0 1 0 0,-1 0-1 0 0,1 0 1 0 0,-1 0-1 0 0,1 0 0 0 0,4 4 1 0 0,42 41 587 0 0,-39-41-834 0 0,0 0 0 0 0,-1 1 0 0 0,0 0 0 0 0,-1 0 0 0 0,0 0 0 0 0,0 1 0 0 0,-1 0-1 0 0,0 1 1 0 0,0 0 0 0 0,6 15 0 0 0,-10-17 3 0 0,-1 0 0 0 0,1 0 0 0 0,-1 0 0 0 0,-1 0 0 0 0,1 0 0 0 0,-1 1 0 0 0,-1-1 0 0 0,0 0 0 0 0,0 0 0 0 0,-4 13 0 0 0,4-16 0 0 0,0 0 0 0 0,-1 0 0 0 0,1 0 0 0 0,-1-1 0 0 0,-1 1 0 0 0,1-1 0 0 0,-1 1 0 0 0,1-1 0 0 0,-1 0 0 0 0,0 0 0 0 0,-1 0 0 0 0,1 0 0 0 0,-1-1 0 0 0,1 1 0 0 0,-1-1 0 0 0,0 0 0 0 0,-1 0 0 0 0,-6 3 0 0 0,0-2 0 0 0,10-4 0 0 0,-1 0 0 0 0,1 0 0 0 0,-1 0 0 0 0,1 0 0 0 0,-1 0 0 0 0,1 0 0 0 0,-1 0 0 0 0,1-1 0 0 0,-1 1 0 0 0,1 0 0 0 0,0-1 0 0 0,-1 1 0 0 0,1-1 0 0 0,0 0 0 0 0,-1 1 0 0 0,1-1 0 0 0,0 0 0 0 0,0 0 0 0 0,-1 0 0 0 0,1 0 0 0 0,0 0 0 0 0,0 0 0 0 0,0 0 0 0 0,0 0 0 0 0,1 0 0 0 0,-1-1 0 0 0,0 1 0 0 0,0 0 0 0 0,1-1 0 0 0,-1 1 0 0 0,1 0 0 0 0,-1-1 0 0 0,0-1 0 0 0,-4-40 0 0 0,6 34 0 0 0,0 0 0 0 0,0 0 0 0 0,1 0 0 0 0,1 1 0 0 0,0-1 0 0 0,0 0 0 0 0,0 1 0 0 0,1 0 0 0 0,1 0 0 0 0,6-11 0 0 0,0 4 0 0 0,0 0 0 0 0,0 0 0 0 0,1 1 0 0 0,16-13 0 0 0,-20 19 0 0 0,31-20 0 0 0,-30 23-1902 0 0,-2 1 5388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21 2632 0 0,'-18'20'8079'0'0,"1"-10"13735"0"0,22-15-24659 0 0,-2 3 1306 0 0,13-12 1534 0 0,-13 6-4606 0 0,-1-2-5203 0 0,-2-2 2108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5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2164 0 0,'-12'0'3507'0'0,"6"2"1092"0"0,-1 3-3388 0 0,1 0 0 0 0,0 1 0 0 0,0-1 0 0 0,0 1 1 0 0,1 0-1 0 0,-7 10 0 0 0,6-7-264 0 0,0 0 0 0 0,1 1-1 0 0,0-1 1 0 0,-6 20 0 0 0,8-21-618 0 0,1 0-1 0 0,0 0 1 0 0,0 1 0 0 0,1-1 0 0 0,0 0-1 0 0,1 1 1 0 0,-1-1 0 0 0,2 1 0 0 0,-1-1-1 0 0,1 1 1 0 0,0-1 0 0 0,1 1 0 0 0,0-1-1 0 0,1 0 1 0 0,3 9 0 0 0,-4-13-256 0 0,1-1-1 0 0,-1 0 1 0 0,1 0 0 0 0,0 0 0 0 0,-1 0-1 0 0,2 0 1 0 0,-1 0 0 0 0,0-1-1 0 0,0 0 1 0 0,1 1 0 0 0,-1-1 0 0 0,1-1-1 0 0,0 1 1 0 0,0 0 0 0 0,-1-1-1 0 0,1 0 1 0 0,0 0 0 0 0,0 0 0 0 0,0 0-1 0 0,0-1 1 0 0,0 1 0 0 0,1-1-1 0 0,-1 0 1 0 0,0 0 0 0 0,0-1 0 0 0,6-1-1 0 0,14-1 42 0 0,-1-1 0 0 0,0-1 0 0 0,27-10-1 0 0,-43 13-70 0 0,7-3-36 0 0,0 0 1 0 0,0-1-1 0 0,22-13 1 0 0,-33 17 2 0 0,0 1 0 0 0,0-1-1 0 0,0 0 1 0 0,0-1 0 0 0,0 1 0 0 0,-1 0 0 0 0,1-1 0 0 0,-1 1 0 0 0,1-1 0 0 0,-1 0 0 0 0,0 0 0 0 0,0 0 0 0 0,0 0 0 0 0,-1 0 0 0 0,1 0 0 0 0,-1 0 0 0 0,1-1 0 0 0,-1 1 0 0 0,0-1 0 0 0,1-5 0 0 0,-3 6 38 0 0,1 1 0 0 0,-1-1 1 0 0,1 0-1 0 0,-1 0 0 0 0,0 1 0 0 0,0-1 0 0 0,0 1 0 0 0,-1-1 0 0 0,1 1 0 0 0,0 0 0 0 0,-1-1 1 0 0,0 1-1 0 0,1 0 0 0 0,-1 0 0 0 0,0 0 0 0 0,0 0 0 0 0,0 0 0 0 0,0 0 0 0 0,-1 1 0 0 0,1-1 1 0 0,0 1-1 0 0,-1 0 0 0 0,1-1 0 0 0,-1 1 0 0 0,-4-1 0 0 0,-6-3-29 0 0,0 1-1 0 0,0 1 1 0 0,-23-4-1 0 0,23 7-18 0 0,-5 0 0 0 0,5 0 0 0 0,3 1-132 0 0,9-1-573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8 884 0 0,'0'0'4911'0'0,"-47"-8"7610"0"0,45 8-11433 0 0,-2 0-754 0 0,1 1 0 0 0,-1-1-1 0 0,0 1 1 0 0,1 0 0 0 0,-1-1 0 0 0,1 2 0 0 0,-1-1 0 0 0,1 0 0 0 0,-1 1-1 0 0,1-1 1 0 0,0 1 0 0 0,0 0 0 0 0,-1 0 0 0 0,2 0 0 0 0,-1 1 0 0 0,0-1 0 0 0,0 1-1 0 0,-3 4 1 0 0,-3 1 352 0 0,1 1 0 0 0,0 1 0 0 0,1-1-1 0 0,-9 15 1 0 0,9-12-102 0 0,4-7-335 0 0,1-1-1 0 0,-1 1 1 0 0,1 0 0 0 0,0 0-1 0 0,0 0 1 0 0,0 0 0 0 0,1 0-1 0 0,0 0 1 0 0,0 0 0 0 0,0 0 0 0 0,0 6-1 0 0,1-10-247 0 0,0 0-1 0 0,0 0 1 0 0,0 0-1 0 0,1 0 1 0 0,-1 0-1 0 0,0 0 1 0 0,0 0-1 0 0,0 0 1 0 0,1 0-1 0 0,-1 0 1 0 0,1 0-1 0 0,-1 0 1 0 0,0 0-1 0 0,1 0 1 0 0,0 0-1 0 0,-1-1 1 0 0,1 1-1 0 0,-1 0 1 0 0,1 0-1 0 0,0-1 1 0 0,0 1-1 0 0,-1 0 1 0 0,1-1-1 0 0,0 1 1 0 0,0-1-1 0 0,0 1 1 0 0,0-1-1 0 0,0 1 1 0 0,0-1 0 0 0,-1 0-1 0 0,1 1 1 0 0,0-1-1 0 0,0 0 1 0 0,0 0-1 0 0,0 0 1 0 0,0 1-1 0 0,0-1 1 0 0,0 0-1 0 0,0-1 1 0 0,0 1-1 0 0,0 0 1 0 0,0 0-1 0 0,2-1 1 0 0,29-8-344 0 0,-32 9 329 0 0,10-5-630 0 0,-1-1 1 0 0,1 0-1 0 0,-1 0 1 0 0,0-1 0 0 0,-1 0-1 0 0,0 0 1 0 0,0-1-1 0 0,12-16 1 0 0,2-11-4830 0 0,-7-1-4736 0 0,-9 16 4060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6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2056 0 0,'0'0'8990'0'0,"-1"5"-6833"0"0,-1 10-318 0 0,-11 89 8261 0 0,7 5-4082 0 0,6-94-5987 0 0,1 0 0 0 0,1 1 1 0 0,1-1-1 0 0,0 0 0 0 0,6 17 1 0 0,-6-24-594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90 1836 0 0,'0'0'27598'0'0,"-1"6"-27193"0"0,-1 18-5 0 0,2-23-365 0 0,0 0 0 0 0,1-1 0 0 0,-1 1 1 0 0,1 0-1 0 0,0-1 0 0 0,-1 1 0 0 0,1 0 1 0 0,-1-1-1 0 0,1 1 0 0 0,0-1 0 0 0,0 1 1 0 0,-1-1-1 0 0,1 1 0 0 0,0-1 0 0 0,0 0 1 0 0,-1 1-1 0 0,1-1 0 0 0,0 0 0 0 0,0 0 1 0 0,0 1-1 0 0,0-1 0 0 0,0 0 0 0 0,-1 0 1 0 0,1 0-1 0 0,0 0 0 0 0,0 0 0 0 0,0 0 1 0 0,0 0-1 0 0,0-1 0 0 0,-1 1 0 0 0,1 0 1 0 0,0 0-1 0 0,1-1 0 0 0,32-6 482 0 0,11-9-71 0 0,-37 15-514 0 0,0-1 1 0 0,0-1-1 0 0,0 1 1 0 0,0-2-1 0 0,0 1 1 0 0,-1-1 0 0 0,0 0-1 0 0,0 0 1 0 0,0-1-1 0 0,0 0 1 0 0,0 0-1 0 0,-1-1 1 0 0,0 1 0 0 0,8-12-1 0 0,-13 16 64 0 0,-1 0 0 0 0,1 0-1 0 0,-1 0 1 0 0,0 0 0 0 0,0 0-1 0 0,1 0 1 0 0,-1 0 0 0 0,0 0 0 0 0,0 0-1 0 0,0 0 1 0 0,0-1 0 0 0,0 1-1 0 0,0 0 1 0 0,-1 0 0 0 0,1 0-1 0 0,0 0 1 0 0,0 0 0 0 0,-1 0 0 0 0,1 0-1 0 0,-1 0 1 0 0,1 0 0 0 0,-1 0-1 0 0,1 0 1 0 0,-1 0 0 0 0,0 0-1 0 0,1 1 1 0 0,-1-1 0 0 0,0 0-1 0 0,0 0 1 0 0,0 1 0 0 0,1-1 0 0 0,-1 0-1 0 0,0 1 1 0 0,0-1 0 0 0,0 1-1 0 0,0-1 1 0 0,0 1 0 0 0,0-1-1 0 0,-2 1 1 0 0,-4 0 91 0 0,0 1 1 0 0,0 0-1 0 0,0 0 0 0 0,1 0 0 0 0,-1 1 0 0 0,0 0 1 0 0,1 1-1 0 0,0-1 0 0 0,-1 1 0 0 0,1 1 0 0 0,0-1 1 0 0,1 1-1 0 0,-1 0 0 0 0,1 0 0 0 0,-1 1 1 0 0,-6 7-1 0 0,8-9-85 0 0,1 1 1 0 0,-1-1 0 0 0,1 1-1 0 0,0 0 1 0 0,0 0 0 0 0,1 0-1 0 0,-1 1 1 0 0,1-1-1 0 0,0 1 1 0 0,0 0 0 0 0,0-1-1 0 0,0 1 1 0 0,1 0 0 0 0,0 0-1 0 0,0 0 1 0 0,0 0-1 0 0,1 0 1 0 0,0 0 0 0 0,0 0-1 0 0,0 0 1 0 0,0 0 0 0 0,1 0-1 0 0,0 0 1 0 0,0 0-1 0 0,3 8 1 0 0,-3-12-7 0 0,-1 1 0 0 0,1-1 0 0 0,0 0 1 0 0,0 0-1 0 0,-1 1 0 0 0,1-1 0 0 0,0 0 0 0 0,1 0 0 0 0,-1 0 0 0 0,0 0 1 0 0,0 0-1 0 0,0 0 0 0 0,0 0 0 0 0,1-1 0 0 0,-1 1 0 0 0,0 0 0 0 0,1-1 0 0 0,-1 1 1 0 0,1-1-1 0 0,-1 1 0 0 0,1-1 0 0 0,-1 0 0 0 0,0 0 0 0 0,1 1 0 0 0,-1-1 1 0 0,1 0-1 0 0,-1 0 0 0 0,3-1 0 0 0,32-8-2054 0 0,-35 9 1812 0 0,51-29-6833 0 0,-19 9-4299 0 0,-11 9 4688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1 416 0 0,'-31'3'15141'0'0,"20"0"-11746"0"0,8 0-2550 0 0,-1 0 1 0 0,0 0-1 0 0,1 0 1 0 0,0 1-1 0 0,0-1 1 0 0,0 1 0 0 0,0 0-1 0 0,-2 4 1 0 0,3-5-577 0 0,0 0 1 0 0,1-1 0 0 0,0 1 0 0 0,0 0 0 0 0,0 0 0 0 0,0 0 0 0 0,0 0-1 0 0,1 0 1 0 0,-1 0 0 0 0,1 0 0 0 0,0 0 0 0 0,0 1 0 0 0,0-1-1 0 0,0 0 1 0 0,0 0 0 0 0,1 0 0 0 0,-1 0 0 0 0,1 0 0 0 0,0 0-1 0 0,2 4 1 0 0,-3-5-256 0 0,1-1 0 0 0,0 1 0 0 0,0-1 0 0 0,0 1 0 0 0,1-1 0 0 0,-1 0 0 0 0,0 1 0 0 0,1-1 0 0 0,-1 0 0 0 0,0 0 0 0 0,1 0 0 0 0,-1 0 0 0 0,1 0 0 0 0,0 0 0 0 0,-1 0 0 0 0,1 0-1 0 0,0-1 1 0 0,-1 1 0 0 0,1-1 0 0 0,0 1 0 0 0,0-1 0 0 0,0 0 0 0 0,0 0 0 0 0,-1 0 0 0 0,4 0 0 0 0,43-9-1022 0 0,-36 5 742 0 0,8 0-365 0 0,0-2 0 0 0,1-1 0 0 0,-2 0 0 0 0,1-1 0 0 0,19-13 4491 0 0,-55 32-3638 0 0,14-9-192 0 0,1 0 0 0 0,-1 0 0 0 0,0 1 0 0 0,1-1 0 0 0,0 1 0 0 0,0-1 0 0 0,0 1 0 0 0,0-1 0 0 0,0 1 0 0 0,0 0 0 0 0,1-1 0 0 0,-1 1 0 0 0,1 0 0 0 0,0 0 0 0 0,0-1 0 0 0,0 1 0 0 0,0 0 0 0 0,0 3 0 0 0,14 51-116 0 0,-7-32 125 0 0,4 12-39 0 0,1-1 0 0 0,30 61 0 0 0,-29-67 0 0 0,-10-27 0 0 0,4 16 0 0 0,-6-18 0 0 0,-1 0 0 0 0,0 0 0 0 0,0 0 0 0 0,1 0 0 0 0,-1 0 0 0 0,0 0 0 0 0,0 0 0 0 0,0 0 0 0 0,0 0 0 0 0,0 0 0 0 0,0 0 0 0 0,-1 0 0 0 0,1 0 0 0 0,0 0 0 0 0,-1 0 0 0 0,1 0 0 0 0,0 0 0 0 0,-1 0 0 0 0,1 0 0 0 0,-1 0 0 0 0,1 0 0 0 0,-1 0 0 0 0,0 0 0 0 0,1 0 0 0 0,-1-1 0 0 0,0 1 0 0 0,0 0 0 0 0,1-1 0 0 0,-1 1 0 0 0,0 0 0 0 0,0-1 0 0 0,-1 1 0 0 0,-1 1 0 0 0,-1 0 0 0 0,0 0 0 0 0,0 0 0 0 0,0 0 0 0 0,0-1 0 0 0,0 1 0 0 0,0-1 0 0 0,-1 0 0 0 0,1-1 0 0 0,0 1 0 0 0,-1-1 0 0 0,-8 0 0 0 0,-52-3 0 0 0,65 3 0 0 0,-21-3-16 0 0,1 0-1 0 0,-1-1 1 0 0,-28-11-1 0 0,6-3-4287 0 0,35 11 1662 0 0,-2-6-6072 0 0,5 7 2819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7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64 0 0,'-2'0'2053'0'0,"-29"7"18347"0"0,55 12-18262 0 0,-16-14-1754 0 0,0 0 0 0 0,1-1 0 0 0,0 0 0 0 0,-1 0 0 0 0,1-1 0 0 0,1 0 0 0 0,-1 0 0 0 0,17 1 0 0 0,-2 1 190 0 0,374 56 3266 0 0,5-35-3636 0 0,-226-16-166 0 0,821-11-38 0 0,-749-6 0 0 0,-251 8 0 0 0,-1 1 0 0 0,-1 0 0 0 0,0 0 0 0 0,0 0 0 0 0,0 0 0 0 0,0-1 0 0 0,0 0 0 0 0,0 0 0 0 0,0 0 0 0 0,-1 0 0 0 0,1-1 0 0 0,0 0 0 0 0,-5 0 0 0 0,-21 2-1050 0 0,-3 0-5209 0 0,4 1-5069 0 0,7 0 3383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8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1 212 0 0,'0'0'22019'0'0,"0"4"-20649"0"0,-1 30 2199 0 0,-10 57 0 0 0,3-43-2555 0 0,-1 90 0 0 0,9-129-1067 0 0,18-39-2198 0 0,-7 15 569 0 0,-5 5-685 0 0,-1-1-1 0 0,0 0 0 0 0,6-23 0 0 0,-4 11-4871 0 0,3 1 452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9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1204 0 0,'0'0'1826'0'0,"9"8"1365"0"0,-8-1 1692 0 0,-9 32 1482 0 0,2 0 1 0 0,-1 60 0 0 0,7-81-4306 0 0,0 2-10476 0 0,-10-46 1547 0 0,2 12 686 0 0,4 1 114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9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1 860 0 0,'18'-1'5239'0'0,"60"9"3560"0"0,45 3-126 0 0,-74-8-5237 0 0,84-6 0 0 0,-100 0-2815 0 0,19-2-4665 0 0,-46 1 1139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7:59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48 1184 0 0,'-4'6'792'0'0,"-27"48"15592"0"0,20-28-12859 0 0,10-22-2794 0 0,1 1 0 0 0,-1-1 0 0 0,1 1 0 0 0,0-1-1 0 0,0 1 1 0 0,1-1 0 0 0,-1 1 0 0 0,1-1-1 0 0,0 1 1 0 0,3 7 0 0 0,-3-10 186 0 0,-1-2-866 0 0,0 1 0 0 0,1-1 0 0 0,-1 0-1 0 0,0 1 1 0 0,1-1 0 0 0,-1 0 0 0 0,0 0 0 0 0,1 1 0 0 0,-1-1 0 0 0,1 0 0 0 0,-1 0 0 0 0,0 0 0 0 0,1 0 0 0 0,-1 0 0 0 0,1 1 0 0 0,-1-1-1 0 0,1 0 1 0 0,-1 0 0 0 0,0 0 0 0 0,1 0 0 0 0,-1 0 0 0 0,1 0 0 0 0,-1-1 0 0 0,1 1 0 0 0,-1 0 0 0 0,0 0 0 0 0,1 0 0 0 0,-1 0-1 0 0,1 0 1 0 0,-1 0 0 0 0,0-1 0 0 0,1 1 0 0 0,-1 0 0 0 0,1-1 0 0 0,0-7-45 0 0,1-1 0 0 0,0 1 1 0 0,0-1-1 0 0,1 1 0 0 0,0 0 0 0 0,0 0 1 0 0,1 0-1 0 0,0 1 0 0 0,1-1 0 0 0,0 1 1 0 0,0 0-1 0 0,0 0 0 0 0,1 1 0 0 0,0-1 1 0 0,0 1-1 0 0,0 1 0 0 0,1-1 0 0 0,0 1 0 0 0,11-6 1 0 0,-5 4-130 0 0,1 0 0 0 0,0 1 0 0 0,1 1 0 0 0,-1 0 0 0 0,1 1 0 0 0,0 1 0 0 0,0 0 0 0 0,0 1 0 0 0,20 0 0 0 0,-33 2-492 0 0,13-2-2280 0 0,-9 3-2588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69 145 192 0 0,'0'0'21844'0'0,"-5"4"-20308"0"0,1 0-988 0 0,0 0 0 0 0,0 0 0 0 0,0 1 1 0 0,1 0-1 0 0,0-1 0 0 0,0 1 0 0 0,0 0 0 0 0,0 0 0 0 0,1 1 0 0 0,-3 6 0 0 0,-15 66 3095 0 0,16-59-4120 0 0,3-16 477 0 0,1 0 0 0 0,0 0 0 0 0,0 0 0 0 0,0 0 0 0 0,0-1 0 0 0,1 1 0 0 0,-1 0 0 0 0,1 0 0 0 0,0 0 0 0 0,0-1 0 0 0,0 1 0 0 0,0-1 0 0 0,0 1 0 0 0,0 0 0 0 0,1-1 0 0 0,0 0 0 0 0,-1 1 0 0 0,1-1 0 0 0,0 0 0 0 0,0 0 0 0 0,0 0 0 0 0,0 0 0 0 0,0 0 0 0 0,0-1 0 0 0,1 1 0 0 0,-1-1 0 0 0,1 1 0 0 0,-1-1 0 0 0,1 0 0 0 0,-1 0 0 0 0,1 0 0 0 0,0 0 0 0 0,0 0 0 0 0,-1-1 0 0 0,1 1 0 0 0,0-1 0 0 0,0 0 0 0 0,0 0 0 0 0,4 0 0 0 0,7-1 0 0 0,-1-1 0 0 0,1 0 0 0 0,-1-1 0 0 0,0-1 0 0 0,0 0 0 0 0,0 0 0 0 0,0-1 0 0 0,-1-1 0 0 0,0 0 0 0 0,0-1 0 0 0,-1 0 0 0 0,1-1 0 0 0,-2 0 0 0 0,1-1 0 0 0,-1 0 0 0 0,0-1 0 0 0,-1 0 0 0 0,0 0 0 0 0,-1-1 0 0 0,0 0 0 0 0,-1 0 0 0 0,9-18 0 0 0,-15 25 0 0 0,1 0 0 0 0,-1 0 0 0 0,0 0 0 0 0,0 0 0 0 0,0-1 0 0 0,-1 1 0 0 0,1 0 0 0 0,-1 0 0 0 0,0-1 0 0 0,-1 1 0 0 0,1 0 0 0 0,-1 0 0 0 0,1-1 0 0 0,-1 1 0 0 0,0 0 0 0 0,-1 0 0 0 0,1 0 0 0 0,-1 0 0 0 0,0 0 0 0 0,0 0 0 0 0,0 1 0 0 0,0-1 0 0 0,-1 1 0 0 0,1-1 0 0 0,-1 1 0 0 0,0 0 0 0 0,0 0 0 0 0,0 0 0 0 0,-1 0 0 0 0,1 1 0 0 0,-1-1 0 0 0,1 1 0 0 0,-1 0 0 0 0,-5-2 0 0 0,-2-2 0 0 0,-1 1 0 0 0,0 0 0 0 0,0 0 0 0 0,0 1 0 0 0,-1 1 0 0 0,1 0 0 0 0,-1 1 0 0 0,0 0 0 0 0,0 1 0 0 0,-19 1 0 0 0,0 3-60 0 0,-13 0 49 0 0,5-2-3254 0 0,42-2 2667 0 0,-1 0 0 0 0,0 0 0 0 0,-1-1 0 0 0,1 1 1 0 0,0 0-1 0 0,0-1 0 0 0,0 1 0 0 0,-1-1 0 0 0,1 1 0 0 0,-1-1 1 0 0,1 1-1 0 0,-1-1 0 0 0,0 1 0 0 0,1-3 0 0 0,1-5-6344 0 0,8-2-658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0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37 180 0 0,'60'-14'25478'0'0,"-66"16"-24924"0"0,-1 0 1 0 0,1 0 0 0 0,0 0 0 0 0,0 0-1 0 0,0 1 1 0 0,0 0 0 0 0,0 1 0 0 0,1-1-1 0 0,-1 1 1 0 0,1 0 0 0 0,-6 6 0 0 0,8-7-505 0 0,0 0 0 0 0,1 1 0 0 0,-1-1 1 0 0,1 0-1 0 0,0 1 0 0 0,0 0 0 0 0,0-1 1 0 0,-2 7-1 0 0,3-8-50 0 0,1 0 0 0 0,-1 0 0 0 0,0 0 0 0 0,1 0 0 0 0,0 1 0 0 0,-1-1 0 0 0,1 0 0 0 0,0 0 0 0 0,0 0 0 0 0,0 1 0 0 0,0-1 0 0 0,1 0 0 0 0,-1 0 0 0 0,0 0 0 0 0,1 0 0 0 0,1 4 0 0 0,-1-5 0 0 0,0 1 0 0 0,0-1 0 0 0,0 0 0 0 0,0 0 0 0 0,0 0 0 0 0,0 0 0 0 0,0 0 0 0 0,0 0 0 0 0,1 0 0 0 0,-1 0 0 0 0,0 0 0 0 0,1-1 0 0 0,-1 1 0 0 0,1 0 0 0 0,-1-1 0 0 0,1 1 0 0 0,1 0 0 0 0,4-1 0 0 0,-1 1 0 0 0,1 0 0 0 0,-1-1 0 0 0,0-1 0 0 0,1 1 0 0 0,10-3 0 0 0,-14 3 0 0 0,14-3 0 0 0,-1 0 0 0 0,0-1 0 0 0,0 0 0 0 0,-1-1 0 0 0,1-1 0 0 0,-1-1 0 0 0,0 0 0 0 0,23-16 0 0 0,-56 28 0 0 0,17-4 0 0 0,1-1 0 0 0,-1 0 0 0 0,0 0 0 0 0,0 0 0 0 0,1 0 0 0 0,-1 1 0 0 0,0-1 0 0 0,0 0 0 0 0,1 1 0 0 0,-1-1 0 0 0,0 1 0 0 0,1-1 0 0 0,-1 1 0 0 0,1-1 0 0 0,-1 1 0 0 0,1-1 0 0 0,-1 1 0 0 0,1-1 0 0 0,-1 1 0 0 0,1 0 0 0 0,-1-1 0 0 0,1 1 0 0 0,0 0 0 0 0,-1 0 0 0 0,1-1 0 0 0,0 1 0 0 0,-1 0 0 0 0,1 0 0 0 0,0-1 0 0 0,0 1 0 0 0,0 0 0 0 0,0 0 0 0 0,0-1 0 0 0,0 1 0 0 0,0 0 0 0 0,0 1 0 0 0,1 5 0 0 0,-1 8 0 0 0,-1-14 4 0 0,1 1 0 0 0,0 0 1 0 0,0 0-1 0 0,0 0 0 0 0,0 0 0 0 0,1 0 1 0 0,-1 0-1 0 0,0 0 0 0 0,1 0 0 0 0,0 0 1 0 0,-1-1-1 0 0,1 1 0 0 0,0 0 0 0 0,0 0 1 0 0,0-1-1 0 0,0 1 0 0 0,0-1 0 0 0,0 1 0 0 0,0 0 1 0 0,1-1-1 0 0,-1 0 0 0 0,0 1 0 0 0,1-1 1 0 0,-1 0-1 0 0,1 0 0 0 0,0 0 0 0 0,-1 0 1 0 0,1 0-1 0 0,0 0 0 0 0,0 0 0 0 0,-1-1 1 0 0,1 1-1 0 0,0-1 0 0 0,0 1 0 0 0,0-1 0 0 0,0 0 1 0 0,0 0-1 0 0,2 0 0 0 0,5 0-293 0 0,0-1 0 0 0,-1 0 0 0 0,1 0 0 0 0,-1-1 1 0 0,17-5-1 0 0,-21 5-355 0 0,33-13-6114 0 0,-12 3-4122 0 0,-8 5 3616 0 0</inkml:trace>
  <inkml:trace contextRef="#ctx0" brushRef="#br0" timeOffset="1">609 61 788 0 0,'12'-33'15305'0'0,"-12"32"-14680"0"0,-1-1 0 0 0,0 0 0 0 0,1 1 0 0 0,-1-1 0 0 0,0 0 0 0 0,0 1-1 0 0,0-1 1 0 0,0 1 0 0 0,-1 0 0 0 0,1-1 0 0 0,0 1 0 0 0,0 0 0 0 0,-1 0 0 0 0,1 0 0 0 0,-1 0 0 0 0,1 0 0 0 0,-1 0 0 0 0,1 0 0 0 0,-1 0 0 0 0,-3 0 0 0 0,-13 6 3718 0 0,-4 13-5136 0 0,17-12 793 0 0,0 0 0 0 0,1 0 0 0 0,0 0 0 0 0,0 0 0 0 0,0 1 0 0 0,1 0 0 0 0,0 0 0 0 0,-3 10 0 0 0,6-5 0 0 0,0-11 0 0 0,1 1 0 0 0,-1 0 0 0 0,1 0 0 0 0,-1-1 0 0 0,1 1 0 0 0,0 0 0 0 0,0-1 0 0 0,0 1 0 0 0,0-1 0 0 0,0 1 0 0 0,0-1 0 0 0,0 1 0 0 0,0-1 0 0 0,1 0 0 0 0,-1 0 0 0 0,0 1 0 0 0,1-1 0 0 0,-1 0 0 0 0,1 0 0 0 0,-1-1 0 0 0,1 1 0 0 0,0 0 0 0 0,-1 0 0 0 0,1-1 0 0 0,0 1 0 0 0,-1-1 0 0 0,1 1 0 0 0,0-1 0 0 0,0 0 0 0 0,0 0 0 0 0,-1 0 0 0 0,1 0 0 0 0,0 0 0 0 0,0 0 0 0 0,0 0 0 0 0,-1 0 0 0 0,1-1 0 0 0,0 1 0 0 0,0-1 0 0 0,-1 1 0 0 0,1-1 0 0 0,0 0 0 0 0,-1 0 0 0 0,1 0 0 0 0,-1 0 0 0 0,3-2 0 0 0,-3 3 0 0 0,19-10-1583 0 0,-1-1-1 0 0,32-25 1 0 0,-23 13-3963 0 0,-1-1-4007 0 0,-5 4 2288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0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 1208 0 0,'-18'4'6947'0'0,"-3"18"-1492"0"0,1 2-1 0 0,-23 36 1 0 0,35-47-4439 0 0,1-1 1 0 0,0 2-1 0 0,1-1 0 0 0,1 1 1 0 0,0 0-1 0 0,1 0 0 0 0,-4 21 1 0 0,6-22-1001 0 0,1 1 1 0 0,0-1 0 0 0,1 0 0 0 0,0 0-1 0 0,1 1 1 0 0,4 22 0 0 0,-5-35-142 0 0,0 1-1 0 0,1-1 1 0 0,-1 1-1 0 0,1-1 1 0 0,-1 0 0 0 0,1 1-1 0 0,-1-1 1 0 0,1 1-1 0 0,0-1 1 0 0,-1 0-1 0 0,1 0 1 0 0,0 1 0 0 0,0-1-1 0 0,0 0 1 0 0,0 0-1 0 0,0 0 1 0 0,0 0 0 0 0,1 0-1 0 0,-1 0 1 0 0,0 0-1 0 0,0-1 1 0 0,3 2-1 0 0,8-1-5796 0 0,2-5-5043 0 0,-6-2 3659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8 141 1736 0 0,'0'0'-1574'0'0,"-4"-5"2766"0"0,0-7 11700 0 0,4 11-12262 0 0,0 1 0 0 0,1-1 0 0 0,-1 0 0 0 0,0 1 0 0 0,0-1 0 0 0,1 0 0 0 0,-1 1 0 0 0,0-1 0 0 0,1 0 0 0 0,-1 1 0 0 0,0-1 0 0 0,1 1 0 0 0,-1-1 0 0 0,1 1 0 0 0,-1-1 0 0 0,1 1 0 0 0,-1-1 0 0 0,1 1 0 0 0,-1-1 0 0 0,1 1 0 0 0,0-1 0 0 0,0 1 0 0 0,20-7 3401 0 0,-3 3-4031 0 0,-1 0 0 0 0,0-1 0 0 0,0 0 0 0 0,0-2 0 0 0,-1 0 0 0 0,0-1 0 0 0,21-14 0 0 0,-3-2 0 0 0,-27 16 0 0 0,-3 0-15 0 0,-4 7-265 0 0,-7 14-11421 0 0,1-6 9130 0 0,4 2-4466 0 0,2-2 762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1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1 168 0 0,'15'32'9488'0'0,"-6"31"-2719"0"0,31 172 6895 0 0,-36-219-13281 0 0,0 0-1 0 0,2-1 1 0 0,-1 0-1 0 0,2 0 1 0 0,0 0-1 0 0,14 19 1 0 0,-21-33-383 0 0,1 0 0 0 0,0 0 1 0 0,0 0-1 0 0,0 0 0 0 0,0 0 0 0 0,0 0 1 0 0,0-1-1 0 0,0 1 0 0 0,0 0 0 0 0,0-1 1 0 0,0 1-1 0 0,0-1 0 0 0,1 1 0 0 0,-1-1 0 0 0,0 1 1 0 0,0-1-1 0 0,1 0 0 0 0,-1 0 0 0 0,0 0 1 0 0,0 0-1 0 0,1 0 0 0 0,-1 0 0 0 0,0 0 0 0 0,0 0 1 0 0,1 0-1 0 0,-1 0 0 0 0,0-1 0 0 0,0 1 1 0 0,1 0-1 0 0,-1-1 0 0 0,0 1 0 0 0,1-2 0 0 0,32-19-666 0 0,-24 12-933 0 0,-1-1 0 0 0,0 1 1 0 0,-1-2-1 0 0,13-20 0 0 0,6-21-9593 0 0,-16 19 3927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2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1 620 0 0,'-4'3'2434'0'0,"-11"9"672"0"0,0 1 0 0 0,1 1-1 0 0,-18 21 1 0 0,14-12 410 0 0,-28 49 0 0 0,30-42-1768 0 0,1 1 0 0 0,2 0 0 0 0,1 2-1 0 0,-13 53 1 0 0,22-73-1316 0 0,1 1-1 0 0,1-1 1 0 0,0 20-1 0 0,8 4-1535 0 0,-6-36 844 0 0,-1 0-1 0 0,1 1 1 0 0,0-1-1 0 0,-1 0 1 0 0,1 0-1 0 0,0 0 1 0 0,0 1 0 0 0,0-1-1 0 0,0 0 1 0 0,0 0-1 0 0,0 0 1 0 0,0-1-1 0 0,0 1 1 0 0,1 0-1 0 0,-1 0 1 0 0,0-1-1 0 0,0 1 1 0 0,1 0 0 0 0,2 0-1 0 0,19-10-21520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2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0 888 0 0,'1'1'5671'0'0,"2"7"-4571"0"0,-4-3 5177 0 0,-13 18 1102 0 0,-19 44-1 0 0,28-55-6796 0 0,0 1 0 0 0,2-1 0 0 0,-1 1 0 0 0,2 0 0 0 0,-1 0 0 0 0,1 24 0 0 0,2-22-582 0 0,1-3 0 0 0,7-5-50 0 0,-6-7-223 0 0,1 0 0 0 0,-1 0 0 0 0,0 0-1 0 0,1-1 1 0 0,-1 1 0 0 0,1-1 0 0 0,-1 0 0 0 0,0 1 0 0 0,0-1 0 0 0,1 0 0 0 0,-1 0-1 0 0,0-1 1 0 0,0 1 0 0 0,0 0 0 0 0,0-1 0 0 0,3-2 0 0 0,14-13-4339 0 0,-4 0-4436 0 0,-13 14 6623 0 0,9-6-4316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2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79 412 0 0,'0'0'14934'0'0,"0"6"-13192"0"0,0 5-260 0 0,0 1 0 0 0,1-1-1 0 0,0 0 1 0 0,1 0 0 0 0,1 0-1 0 0,0 0 1 0 0,0 0 0 0 0,8 15-1 0 0,-10-12 764 0 0,0-13-2242 0 0,-1-1-1 0 0,0 0 0 0 0,0 0 1 0 0,0 0-1 0 0,1 0 1 0 0,-1 1-1 0 0,0-1 0 0 0,0 0 1 0 0,1 0-1 0 0,-1 0 1 0 0,0 0-1 0 0,0 0 0 0 0,1 0 1 0 0,-1 0-1 0 0,0 0 1 0 0,0 0-1 0 0,1 0 0 0 0,-1 0 1 0 0,0 0-1 0 0,1 0 0 0 0,-1 0 1 0 0,0 0-1 0 0,0 0 1 0 0,1 0-1 0 0,-1 0 0 0 0,0 0 1 0 0,0 0-1 0 0,1 0 1 0 0,-1-1-1 0 0,0 1 0 0 0,0 0 1 0 0,0 0-1 0 0,1 0 0 0 0,-1 0 1 0 0,0-1-1 0 0,0 1 1 0 0,0 0-1 0 0,1 0 0 0 0,-1 0 1 0 0,0-1-1 0 0,0 1 1 0 0,0 0-1 0 0,0 0 0 0 0,1-1 1 0 0,7-9-20 0 0,-8 10 25 0 0,19-41-8 0 0,-17 33 0 0 0,1 1 0 0 0,1-1 0 0 0,0 1 0 0 0,0 0 0 0 0,7-9 0 0 0,-8 12 0 0 0,4-6 0 0 0,0 1 0 0 0,1 0 0 0 0,0 0 0 0 0,1 1 0 0 0,0 0 0 0 0,0 0 0 0 0,1 1 0 0 0,0 0 0 0 0,12-6 0 0 0,-15 10-577 0 0,20-9 1658 0 0,-19 12-3363 0 0,3 0-3902 0 0,-9 0 4862 0 0,3 11-3730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3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0 400 0 0,'0'0'6446'0'0,"-5"0"-4381"0"0,-1 1-1182 0 0,0 0 0 0 0,1 0 0 0 0,-1 1 0 0 0,1-1 0 0 0,-1 1 0 0 0,1 1 0 0 0,0-1 0 0 0,-1 1 0 0 0,1 0 0 0 0,1 0 0 0 0,-1 0-1 0 0,0 1 1 0 0,1-1 0 0 0,0 1 0 0 0,-8 9 0 0 0,6-7-271 0 0,0 1 0 0 0,1 0 0 0 0,0 0 1 0 0,0 1-1 0 0,1-1 0 0 0,0 1 0 0 0,0 0 0 0 0,1 0 0 0 0,0 0 0 0 0,-4 15 0 0 0,7 18 1575 0 0,0-39-2142 0 0,0 0 0 0 0,1 0 0 0 0,-1 0 0 0 0,0 0 0 0 0,1 0 0 0 0,-1 0 0 0 0,1-1 0 0 0,0 1 0 0 0,0 0 0 0 0,-1 0-1 0 0,1 0 1 0 0,1-1 0 0 0,-1 1 0 0 0,0 0 0 0 0,0-1 0 0 0,0 1 0 0 0,3 1 0 0 0,-3-2-45 0 0,0 0 0 0 0,0-1 0 0 0,1 1 0 0 0,-1-1 0 0 0,0 1 0 0 0,0-1 0 0 0,1 1 0 0 0,-1-1 0 0 0,0 0 0 0 0,0 0 0 0 0,1 1 0 0 0,-1-1 0 0 0,0 0 0 0 0,1 0 0 0 0,-1 0 0 0 0,0-1 0 0 0,0 1 0 0 0,1 0 0 0 0,-1 0 0 0 0,0-1 0 0 0,0 1 0 0 0,2-1 0 0 0,0 0 0 0 0,9-2-51 0 0,0 0 0 0 0,0 0 0 0 0,-1-1 1 0 0,1-1-1 0 0,-1 0 0 0 0,20-12 0 0 0,4-2-667 0 0,-23 15 358 0 0,-1-2 0 0 0,0 0 1 0 0,0 0-1 0 0,0-1 0 0 0,-1 0 0 0 0,0 0 1 0 0,0-1-1 0 0,13-15 0 0 0,-22 23 394 0 0,-1 0 0 0 0,0-1 0 0 0,1 1 0 0 0,-1 0 0 0 0,1-1 0 0 0,-1 1 0 0 0,0-1 0 0 0,1 1 1 0 0,-1-1-1 0 0,0 1 0 0 0,1-1 0 0 0,-1 1 0 0 0,0-1 0 0 0,0 1 0 0 0,1-1 0 0 0,-1 1 0 0 0,0-1 0 0 0,0 1 0 0 0,0-1 0 0 0,0 1 0 0 0,0-1 0 0 0,0 0 0 0 0,0 1 0 0 0,0-1 0 0 0,0 1 0 0 0,0-1 0 0 0,0 0 0 0 0,0 1 0 0 0,0-1 0 0 0,0 1 0 0 0,-1-1 0 0 0,1 1 0 0 0,0-1 0 0 0,0 1 0 0 0,-1-1 0 0 0,1 1 0 0 0,0-1 0 0 0,-1 1 0 0 0,1-1 0 0 0,0 1 0 0 0,-1 0 0 0 0,1-1 0 0 0,-1 1 0 0 0,1-1 0 0 0,-1 1 0 0 0,1 0 1 0 0,0-1-1 0 0,-1 1 0 0 0,0 0 0 0 0,1 0 0 0 0,-1 0 0 0 0,1-1 0 0 0,-1 1 0 0 0,1 0 0 0 0,-1 0 0 0 0,0 0 0 0 0,-2-1 1093 0 0,-2 4-346 0 0,1 0-723 0 0,0-1 0 0 0,0 1 0 0 0,0 0 0 0 0,0 0 0 0 0,0 1 0 0 0,1-1 0 0 0,-5 6 0 0 0,5 1-58 0 0,7 1 0 0 0,-3-9 0 0 0,-1-1 0 0 0,1 0 0 0 0,-1 0 0 0 0,0 0 0 0 0,1 0 0 0 0,-1 0 0 0 0,1 0 0 0 0,-1-1 0 0 0,1 1 0 0 0,0 0 0 0 0,-1 0 0 0 0,1 0 0 0 0,0-1 0 0 0,-1 1 0 0 0,1 0 0 0 0,0-1 0 0 0,0 1 0 0 0,0-1 0 0 0,-1 1 0 0 0,1-1 0 0 0,0 1 0 0 0,0-1 0 0 0,0 0 0 0 0,2 1 0 0 0,2 1-329 0 0,1-1 0 0 0,-1 0 0 0 0,1 0 0 0 0,0 0 0 0 0,-1-1 0 0 0,1 0 0 0 0,0 0 0 0 0,-1-1 0 0 0,1 1 0 0 0,0-1 0 0 0,-1 0 0 0 0,1-1 0 0 0,6-1 0 0 0,7-3-1036 0 0,42-9-4559 0 0,-21 3-4406 0 0,-22 7 4404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58:0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190 572 648 0 0,'2'-2'406'0'0,"-1"1"-1"0"0,0-1 1 0 0,0 0 0 0 0,0 1 0 0 0,0-1-1 0 0,-1 0 1 0 0,1 0 0 0 0,0 0-1 0 0,-1 0 1 0 0,1 1 0 0 0,-1-1 0 0 0,0 0-1 0 0,0 0 1 0 0,0 0 0 0 0,0 0-1 0 0,0 0 1 0 0,0 0 0 0 0,0 0 0 0 0,-1 0-1 0 0,1 0 1 0 0,0 0 0 0 0,-1 0-1 0 0,0 0 1 0 0,1 1 0 0 0,-1-1 0 0 0,0 0-1 0 0,0 0 1 0 0,0 1 0 0 0,0-1-1 0 0,-1 1 1 0 0,-1-3 0 0 0,1 3 97 0 0,0-1 1 0 0,-1 1-1 0 0,1-1 0 0 0,-1 1 1 0 0,1 0-1 0 0,-1 0 0 0 0,0 0 1 0 0,0 0-1 0 0,1 1 1 0 0,-1-1-1 0 0,0 1 0 0 0,0-1 1 0 0,0 1-1 0 0,1 0 0 0 0,-1 0 1 0 0,0 1-1 0 0,0-1 0 0 0,0 0 1 0 0,1 1-1 0 0,-5 1 1 0 0,-1 1 263 0 0,1-1 1 0 0,-1 2 0 0 0,1-1 0 0 0,0 1 0 0 0,0 0 0 0 0,1 0 0 0 0,-1 1 0 0 0,-11 11 0 0 0,13-11-665 0 0,0 0 1 0 0,1 0-1 0 0,-1 1 0 0 0,1-1 1 0 0,0 1-1 0 0,1 0 1 0 0,-1 0-1 0 0,1 1 0 0 0,0-1 1 0 0,1 1-1 0 0,0 0 0 0 0,0-1 1 0 0,0 1-1 0 0,1 0 1 0 0,-2 14-1 0 0,3-20-103 0 0,0 1 0 0 0,0-1 0 0 0,0 1 0 0 0,0-1 0 0 0,0 1 0 0 0,1-1 0 0 0,-1 1 0 0 0,0-1 0 0 0,1 1 0 0 0,-1-1 0 0 0,1 1 0 0 0,-1-1 0 0 0,1 1 0 0 0,0-1 0 0 0,0 0 0 0 0,-1 0 0 0 0,1 1 0 0 0,0-1 0 0 0,0 0 0 0 0,0 0 0 0 0,1 0 0 0 0,-1 0 0 0 0,0 0 0 0 0,0 0 0 0 0,0 0 0 0 0,1 0 0 0 0,-1-1 0 0 0,0 1 0 0 0,1 0 0 0 0,2 0 0 0 0,0 0 0 0 0,0-1 0 0 0,-1 1 0 0 0,1-1 0 0 0,0 0 0 0 0,0 0 0 0 0,0 0 0 0 0,6-1 0 0 0,6-4-28 0 0,0 0-1 0 0,-1-1 1 0 0,0-1 0 0 0,0 0 0 0 0,-1-1-1 0 0,16-11 1 0 0,-3 3-479 0 0,-6 3-833 0 0,1 0 0 0 0,-2-2-1 0 0,0 0 1 0 0,-1-2 0 0 0,0 0-1 0 0,27-34 1 0 0,7-27-10539 0 0,-35 44 5806 0 0</inkml:trace>
  <inkml:trace contextRef="#ctx0" brushRef="#br0" timeOffset="1">504 11 1096 0 0,'0'0'255'0'0,"0"-1"0"0"0,-1 0 0 0 0,0 0 0 0 0,1 1 0 0 0,-1-1-1 0 0,1 0 1 0 0,-1 1 0 0 0,0-1 0 0 0,1 1 0 0 0,-1-1 0 0 0,0 1 0 0 0,0-1 0 0 0,0 1 0 0 0,1-1-1 0 0,-1 1 1 0 0,0 0 0 0 0,0 0 0 0 0,0-1 0 0 0,0 1 0 0 0,1 0 0 0 0,-1 0 0 0 0,0 0 0 0 0,0 0-1 0 0,0 0 1 0 0,0 0 0 0 0,0 0 0 0 0,0 0 0 0 0,0 0 0 0 0,1 0 0 0 0,-1 1 0 0 0,-1-1 0 0 0,-1 2 209 0 0,0-1 0 0 0,0 1 0 0 0,0 0 0 0 0,0 0 0 0 0,1 0 1 0 0,-1 0-1 0 0,1 1 0 0 0,0-1 0 0 0,-3 3 0 0 0,-4 7 892 0 0,1 0 0 0 0,0 0 0 0 0,-8 18 0 0 0,2-1 447 0 0,1 1 0 0 0,2 1 0 0 0,1 0 0 0 0,-6 34 0 0 0,13-45-1304 0 0,0 0 0 0 0,2 1 0 0 0,0-1 0 0 0,1 1 0 0 0,1-1 0 0 0,0 1 0 0 0,9 32 0 0 0,1-32-2352 0 0,-4-9-3112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10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 1 596 0 0,'0'0'12132'0'0,"-12"35"-9045"0"0,4-23-2725 0 0,1-1 0 0 0,0 1 1 0 0,1 0-1 0 0,0 0 0 0 0,1 1 1 0 0,1-1-1 0 0,0 1 0 0 0,-4 24 1 0 0,-3 3 217 0 0,-1 12 151 0 0,-7 56 1 0 0,6-26-260 0 0,-3 32 641 0 0,-2 165 0 0 0,16-210-690 0 0,1 158 842 0 0,3-110-534 0 0,-17 153 0 0 0,-7-28-63 0 0,-3 28-177 0 0,-26 29-28 0 0,-37 147 97 0 0,43-171-100 0 0,31-176-251 0 0,-1 153 0 0 0,13-157-119 0 0,-19 116 0 0 0,-1-46 112 0 0,0-79 34 0 0,14-37-70 0 0,-1 26 220 0 0,8-50-282 0 0,1 18 18 0 0,41 147 132 0 0,-27-121-211 0 0,-7-32-18 0 0,16 50 1 0 0,-15-58-5 0 0,-1-1 0 0 0,-2 1 1 0 0,-1 1-1 0 0,1 31 0 0 0,-1-10-7 0 0,-2-12 54 0 0,-5 48 1 0 0,0-12-1 0 0,19 318 603 0 0,-14-352-671 0 0,0-32 0 0 0,-2-1 0 0 0,1 0 0 0 0,-1 1 0 0 0,0-1 0 0 0,-1 0 0 0 0,-2 12 0 0 0,-2 27 0 0 0,4-36 0 0 0,0 3 0 0 0,-3-3 0 0 0,3 0 0 0 0,1-7 8 0 0,0 0 0 0 0,-1 1 1 0 0,1-1-1 0 0,-1 0 0 0 0,1 0 0 0 0,-1 1 1 0 0,-1-1-1 0 0,1 0 0 0 0,0 0 0 0 0,-1 0 0 0 0,-3 5 1 0 0,4-7-111 0 0,0 0 0 0 0,0 0 0 0 0,0 0 0 0 0,0 0 0 0 0,0 0 0 0 0,1 0 0 0 0,-1 0 1 0 0,0 1-1 0 0,1-1 0 0 0,0 4 0 0 0,-6 12-3856 0 0,0-50-18877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5 528 0 0,'-2'7'24862'0'0,"99"6"-18478"0"0,-28-14-5391 0 0,4-8-993 0 0,-24 2 0 0 0,75-1 0 0 0,-108 8 0 0 0,-4 2 0 0 0,-3 0-48 0 0,-7-1-409 0 0,-10 16-3898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0 340 0 0,'0'0'8046'0'0,"-5"3"-5560"0"0,0 2-1421 0 0,-1 0 0 0 0,1 0 0 0 0,0 0-1 0 0,1 0 1 0 0,-1 1 0 0 0,1 0 0 0 0,0 0-1 0 0,0 0 1 0 0,1 0 0 0 0,-3 8 0 0 0,4-11-739 0 0,0 0-1 0 0,1 0 1 0 0,0 1 0 0 0,0-1 0 0 0,0 1 0 0 0,0-1 0 0 0,0 1 0 0 0,1-1 0 0 0,0 1 0 0 0,-1-1 0 0 0,1 1-1 0 0,1 0 1 0 0,-1-1 0 0 0,0 1 0 0 0,1-1 0 0 0,0 1 0 0 0,0-1 0 0 0,0 1 0 0 0,0-1 0 0 0,0 0-1 0 0,1 1 1 0 0,-1-1 0 0 0,4 4 0 0 0,-4-6-384 0 0,-1 0-1 0 0,1-1 1 0 0,-1 1-1 0 0,1 0 1 0 0,-1-1-1 0 0,1 1 1 0 0,0-1 0 0 0,-1 1-1 0 0,1-1 1 0 0,0 0-1 0 0,0 1 1 0 0,-1-1-1 0 0,1 0 1 0 0,0 1 0 0 0,0-1-1 0 0,-1 0 1 0 0,1 0-1 0 0,0 0 1 0 0,0 0-1 0 0,0 1 1 0 0,-1-1-1 0 0,1 0 1 0 0,0-1 0 0 0,0 1-1 0 0,0 0 1 0 0,-1 0-1 0 0,1 0 1 0 0,0 0-1 0 0,1-1 1 0 0,20-18-1800 0 0,6-31-5534 0 0,-23 28 51 0 0,-4-1 559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28:12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0 776 0 0,'-32'6'3272'0'0,"-14"1"1103"0"0,44-7-3093 0 0,-6-1 412 0 0,-6 0 9224 0 0,19 3-10621 0 0,33 6 137 0 0,0-1 0 0 0,1-2 0 0 0,0-1 0 0 0,74-4 0 0 0,-20 0-206 0 0,351 0 534 0 0,-66 24-327 0 0,24 2-310 0 0,171 26-64 0 0,-174-9-42 0 0,-140-21-21 0 0,620 23-32 0 0,-367-53 18 0 0,102 8 34 0 0,78 2-4 0 0,-458-6-16 0 0,277 0 32 0 0,-229 6 0 0 0,128 3 1165 0 0,-256 6 2049 0 0,-153-11-3218 0 0,1 0 0 0 0,0 0 0 0 0,-1 0 0 0 0,1 0 0 0 0,-1 0 0 0 0,1 0 0 0 0,-1 0 0 0 0,1 0 0 0 0,-1-1 0 0 0,1 1 0 0 0,-1-1 0 0 0,1 1 0 0 0,-1-1 0 0 0,3-1 0 0 0,-5-14-3713 0 0,-5-15-27 0 0,6-21-8082 0 0,0 14 5004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06:43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1 853 1084 0 0,'2'0'16791'0'0,"10"3"-17218"0"0,-3-1 812 0 0,-4 0-254 0 0,52 7 1173 0 0,-39-9-1157 0 0,-1-1 0 0 0,0-1-1 0 0,0-1 1 0 0,0-1 0 0 0,26-8-1 0 0,-22 5-45 0 0,1 2-1 0 0,31-5 0 0 0,28 2 56 0 0,-1-5-1 0 0,152-42 0 0 0,-177 38-142 0 0,103-36-48 0 0,228-89-298 0 0,-251 86-281 0 0,-39 14 297 0 0,-9 9 203 0 0,72-29-223 0 0,-55 12 236 0 0,78-35 2 0 0,-45 24 65 0 0,-74 32 9 0 0,120-38-1 0 0,-176 64 25 0 0,18-4 113 0 0,-22 6-70 0 0,21-11-831 0 0,-14 6 318 0 0,-8 5-183 0 0,-1 0 0 0 0,0 0 0 0 0,0 0 0 0 0,0 0 0 0 0,0 0 0 0 0,1 0 0 0 0,-1 0 0 0 0,-1 0 0 0 0,1-1 0 0 0,0 1 0 0 0,0 0 0 0 0,0-1 0 0 0,-1 1-1 0 0,1 0 1 0 0,-1-1 0 0 0,2-2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08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 96 0 0,'-2'-8'16990'0'0,"19"56"-15312"0"0,8 16-125 0 0,-3 1 0 0 0,-3 1-1 0 0,19 127 1 0 0,-27 73 109 0 0,12 36-280 0 0,19 27-330 0 0,27 275 594 0 0,-59-388-1025 0 0,-9-123-393 0 0,-9 182 477 0 0,6-252-645 0 0,-85 606 340 0 0,62-490-364 0 0,-3 37-36 0 0,8 2 0 0 0,7 1 0 0 0,11 183 0 0 0,4-303 0 0 0,12 165 0 0 0,-6 64 0 0 0,-9-198 0 0 0,-16 107 0 0 0,1-4 0 0 0,13-109 0 0 0,0-51 0 0 0,3 0 0 0 0,5 54 0 0 0,-3-44 0 0 0,-1-1 0 0 0,-2 1 0 0 0,-10 65 0 0 0,9-85 0 0 0,-30 163 0 0 0,30-177 0 0 0,-3 51 0 0 0,4-46 0 0 0,-4-2 0 0 0,1 0 0 0 0,3 1 0 0 0,1-1 0 0 0,0-3 0 0 0,-1 0 0 0 0,0 0 0 0 0,0 0 0 0 0,-4 13 0 0 0,1-3 0 0 0,-1 3 0 0 0,2-5 0 0 0,1-1 0 0 0,0 1 0 0 0,2 31 0 0 0,-4-35 0 0 0,3-3-293 0 0,11-112-6776 0 0,1-10-4239 0 0,-10 9 3384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32:09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0 180 1596 0 0,'54'-7'14331'0'0,"322"-25"-7251"0"0,193 6-4375 0 0,-449 24-2236 0 0,301-2 849 0 0,1447 43 3402 0 0,-1455-44-4165 0 0,-303 2-562 0 0,309-16 7 0 0,363 0 0 0 0,-10-15 0 0 0,-746 32 0 0 0,51 0 0 0 0,-64 2 0 0 0,121 1 0 0 0,-123-2-83 0 0,-9 1-487 0 0,-15-22-4316 0 0,-2 5 885 0 0,9 11 305 0 0,-1-2-3390 0 0,-3-2 89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12:05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41 700 0 0,'0'0'12501'0'0,"-5"0"-11125"0"0,-17 0-68 0 0,16 0 3062 0 0,-14 4 392 0 0,-12 7-2728 0 0,26-9-1604 0 0,-1 0 0 0 0,0 0 0 0 0,0-1 0 0 0,0 0 0 0 0,-11 0 0 0 0,16-1 88 0 0,-9 0 251 0 0,-13-1 265 0 0,8-1-4827 0 0,26-31-5209 0 0,-9 19 1755 0 0,-1 0 549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12:0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11 181 224 0 0,'-11'-5'18935'0'0,"15"9"-17595"0"0,13 18 2492 0 0,25 44 1 0 0,4 8 181 0 0,-38-63-3896 0 0,0-1 0 0 0,1 1-1 0 0,1-2 1 0 0,14 14 0 0 0,0-6-118 0 0,0 0 0 0 0,0-1 0 0 0,2-2 0 0 0,-1 0 0 0 0,2-2 0 0 0,32 10 0 0 0,31 14 0 0 0,-80-36 0 0 0,-5-14 0 0 0,2-21 0 0 0,2 1 0 0 0,2 1 0 0 0,0-1 0 0 0,18-31 0 0 0,11-33 0 0 0,-29 71 0 0 0,1 1 0 0 0,19-29 0 0 0,12-24 0 0 0,-40 76 0 0 0,9-35 0 0 0,-15 31 0 0 0,-12 8-200 0 0,11 0-871 0 0,-8-9-9090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12:19.1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1 504 0 0,'0'0'9245'0'0,"-15"3"-17282"0"0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12:22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304 0 820 0 0,'-29'5'9506'0'0,"18"-3"-2450"0"0,7-2-7402 0 0,-15 3 11692 0 0,16 5-10607 0 0,3-6 3 0 0,-1-1-651 0 0,0 0 0 0 0,1 0 0 0 0,-1 0-1 0 0,1 0 1 0 0,-1 0 0 0 0,1 0 0 0 0,-1 0-1 0 0,1 0 1 0 0,0 0 0 0 0,-1 0 0 0 0,1 0-1 0 0,0 0 1 0 0,0 0 0 0 0,0 0 0 0 0,0 0-1 0 0,0 0 1 0 0,0 0 0 0 0,0 1 0 0 0,0-1-1 0 0,0 0 1 0 0,1 0 0 0 0,-1 0 0 0 0,0 0-1 0 0,1 0 1 0 0,-1 0 0 0 0,1 1-1 0 0,13 37 364 0 0,2-12-454 0 0,2-1 0 0 0,1-2 0 0 0,29 31 0 0 0,-10-17 0 0 0,81 89 0 0 0,-114-120 0 0 0,-3 2 0 0 0,-14 1 0 0 0,0-8 0 0 0,0-1 0 0 0,-5-1 0 0 0,-25 1 0 0 0,-71 10 0 0 0,59-4 0 0 0,-90 0 0 0 0,132-7 0 0 0,0-2 0 0 0,-1 1 0 0 0,4 1 0 0 0,-5-2 0 0 0,1 1 0 0 0,1 1 0 0 0,1-2 0 0 0,1 0 0 0 0,8-5 0 0 0,3 6-17 0 0,0-1-1 0 0,0 1 1 0 0,0-1-1 0 0,0 1 1 0 0,0-1-1 0 0,0 1 1 0 0,0 0 0 0 0,1-1-1 0 0,-1 1 1 0 0,0 0-1 0 0,1 0 1 0 0,-1 0-1 0 0,1 0 1 0 0,0 0 0 0 0,2-1-1 0 0,2-1-614 0 0,-5 2 420 0 0,9-9-5199 0 0,-3-1-4461 0 0,-2-1 676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12:37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2640 4 820 0 0,'-9'-4'27527'0'0,"-4"25"-26574"0"0,2 0 1 0 0,1 0 0 0 0,0 1-1 0 0,-11 41 1 0 0,-20 109-1539 0 0,15-58 822 0 0,19-85-237 0 0,-7 26 0 0 0,-21 53 0 0 0,27-88 0 0 0,-1-1 0 0 0,-1 0 0 0 0,0-1 0 0 0,-2 0 0 0 0,0-1 0 0 0,-18 20 0 0 0,-35 29 0 0 0,-3-4 0 0 0,-3-2 0 0 0,-79 51 0 0 0,113-87 0 0 0,-2 0 0 0 0,0-3 0 0 0,-69 27 0 0 0,-133 29 0 0 0,204-70 0 0 0,0 0 0 0 0,0-2 0 0 0,0-2 0 0 0,-41-2 0 0 0,-153-16 0 0 0,221 14 0 0 0,-536-73 0 0 0,484 65 0 0 0,21 3 0 0 0,-71-19 0 0 0,64 9 0 0 0,37 11 0 0 0,0 0 0 0 0,1 1 0 0 0,3 0 0 0 0,1-1 0 0 0,-4 3 0 0 0,-2-3 0 0 0,6-1 0 0 0,0 0 0 0 0,6 6 0 0 0,0-1 0 0 0,-1 1 0 0 0,1 0 0 0 0,-1 0 0 0 0,1 0 0 0 0,0 0 0 0 0,-1-1 0 0 0,1 1 0 0 0,0 0 0 0 0,-1 0 0 0 0,1 0 0 0 0,0 0 0 0 0,-1 0 0 0 0,1 0 0 0 0,-1 0 0 0 0,1 0 0 0 0,0 0 0 0 0,-1 0 0 0 0,1 0 0 0 0,-1 0 0 0 0,1 0 0 0 0,0 1 0 0 0,-1-1 0 0 0,1 0 0 0 0,0 0 0 0 0,-1 0 0 0 0,1 0 0 0 0,0 1 0 0 0,-1-1 0 0 0,1 0 0 0 0,0 0 0 0 0,-1 1 0 0 0,1-1 0 0 0,0 0 0 0 0,0 1 0 0 0,-1-1 0 0 0,1 0 0 0 0,0 1 0 0 0,-6 7 0 0 0,-47 86 0 0 0,38-71 0 0 0,8-10 0 0 0,-1-1 0 0 0,-1 0 0 0 0,-15 17 0 0 0,-20 26 0 0 0,76-140 0 0 0,-21 64 0 0 0,0-1 0 0 0,-2 0 0 0 0,-1 0 0 0 0,-1-1 0 0 0,9-46 0 0 0,-15 56 0 0 0,0-1 0 0 0,4 3 0 0 0,-1 1 0 0 0,-3-1 0 0 0,3 3 0 0 0,17 13 0 0 0,8 3 0 0 0,1 0 0 0 0,0-2 0 0 0,1-2 0 0 0,38 2 0 0 0,141-12 0 0 0,-127 1 0 0 0,-67 3 0 0 0,-4 2 0 0 0,-3 4-279 0 0,-7-3-1150 0 0,-31-14-24210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12:50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46 356 0 0,'0'0'7733'0'0,"-5"-2"-7380"0"0,-12-8-25 0 0,12 8 1814 0 0,-36 22 495 0 0,52-31 1291 0 0,2-4-6857 0 0,-1 0-4476 0 0,-2 4 3386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 1316 0 0,'0'0'15940'0'0,"-6"3"-14117"0"0,0 1-1270 0 0,0 0-1 0 0,0 0 1 0 0,1 0-1 0 0,-1 1 0 0 0,1-1 1 0 0,0 1-1 0 0,0 1 1 0 0,1-1-1 0 0,0 1 1 0 0,-1 0-1 0 0,2 0 1 0 0,-1 0-1 0 0,1 0 1 0 0,0 1-1 0 0,0-1 1 0 0,-2 11-1 0 0,3-10-227 0 0,1-1-1 0 0,-1 1 1 0 0,1-1-1 0 0,1 1 1 0 0,-1 0-1 0 0,1-1 1 0 0,0 1-1 0 0,1 0 1 0 0,2 10-1 0 0,-2-14-268 0 0,0 1-1 0 0,0 0 0 0 0,1-1 1 0 0,-1 1-1 0 0,1-1 0 0 0,0 1 0 0 0,0-1 1 0 0,0 0-1 0 0,1 0 0 0 0,-1 0 1 0 0,1 0-1 0 0,0 0 0 0 0,-1-1 1 0 0,1 1-1 0 0,1-1 0 0 0,-1 0 0 0 0,0 1 1 0 0,4 0-1 0 0,5 2-57 0 0,0 0 0 0 0,0-1 0 0 0,0-1 0 0 0,0 0 0 0 0,1 0 0 0 0,-1-1 0 0 0,1-1 0 0 0,0 0 0 0 0,-1-1 0 0 0,1-1 0 0 0,0 0 0 0 0,-1 0 0 0 0,1-1 0 0 0,12-4 0 0 0,-5 1-239 0 0,-1-1-1 0 0,0 0 1 0 0,0-2-1 0 0,0 0 1 0 0,-1-1-1 0 0,-1-1 1 0 0,1-1-1 0 0,16-13 0 0 0,-32 22 230 0 0,1 0-1 0 0,0 0 0 0 0,-1 0 0 0 0,1 0 0 0 0,-1-1 0 0 0,0 1 0 0 0,0 0 0 0 0,0-1 0 0 0,0 0 0 0 0,0 0 0 0 0,0 1 1 0 0,-1-1-1 0 0,1 0 0 0 0,-1 0 0 0 0,0 0 0 0 0,0-1 0 0 0,0 1 0 0 0,0 0 0 0 0,-1 0 0 0 0,1 0 0 0 0,-1-1 0 0 0,0 1 0 0 0,0 0 1 0 0,0-1-1 0 0,0 1 0 0 0,-1 0 0 0 0,1 0 0 0 0,-1-1 0 0 0,0 1 0 0 0,-1-4 0 0 0,-1 2 116 0 0,0 0 0 0 0,-1 0 0 0 0,1 0 0 0 0,-1 1 0 0 0,0-1 0 0 0,0 1 0 0 0,0 0 0 0 0,-1 0 0 0 0,0 0 0 0 0,1 1 0 0 0,-1 0 0 0 0,-1 0 0 0 0,1 0 0 0 0,0 0 0 0 0,-1 1 0 0 0,-5-2 0 0 0,-7-2-34 0 0,1 1 1 0 0,-1 1 0 0 0,-1 1 0 0 0,1 1 0 0 0,0 0-1 0 0,-1 1 1 0 0,1 1 0 0 0,-1 1 0 0 0,-24 4-1 0 0,0 4-4083 0 0,2 5-3981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5:13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79 108 400 0 0,'-4'-10'1485'0'0,"1"-2"0"0"0,1 1 0 0 0,0 0 0 0 0,0 0 0 0 0,1-1-1 0 0,1-15 1 0 0,-2 14 8384 0 0,-3 23-7662 0 0,-3 30-1361 0 0,-13 318 6095 0 0,1-73-5153 0 0,16-162-1508 0 0,-1 318-238 0 0,17-285-42 0 0,49 240 0 0 0,-41-299 0 0 0,1-5 0 0 0,-4 0 0 0 0,8 165 0 0 0,-7 71 0 0 0,-15-243 0 0 0,28 156 0 0 0,-25-203 0 0 0,-3-15 0 0 0,1 0 0 0 0,1-1 0 0 0,0 1 0 0 0,15 34 0 0 0,-3-14 0 0 0,-13-34 0 0 0,-2 2 0 0 0,1-8 0 0 0,-20-61-2063 0 0,15 52 932 0 0,0 1 0 0 0,1-1 0 0 0,0 0-1 0 0,0 1 1 0 0,0-1 0 0 0,0 0 0 0 0,1-7 0 0 0,-2-14-7060 0 0,-7-4 624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4:35.6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8144 1 208 0 0,'-93'21'8809'0'0,"-3"-5"-4326"0"0,-34 6-606 0 0,-224 51 1945 0 0,-142 30-3777 0 0,226-51-1506 0 0,118-24-242 0 0,-264 45 459 0 0,13-8-231 0 0,92-14-209 0 0,-520 58 378 0 0,396-60-107 0 0,-389 16 553 0 0,732-60-1013 0 0,-238 15 220 0 0,-1425 125 945 0 0,902-48-389 0 0,601-71-903 0 0,240-25 0 0 0,0-2 0 0 0,0 1 0 0 0,0 1-102 0 0,10 0-437 0 0,4-28-8052 0 0,1 7-4191 0 0,3 3 6737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4:36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445 1 920 0 0,'0'0'5319'0'0,"-21"0"-902"0"0,8 9-2702 0 0,0 0 0 0 0,0 1 0 0 0,-11 12 1 0 0,-65 76 2532 0 0,21-21-2906 0 0,36-45-626 0 0,-2-2 0 0 0,-70 50-1 0 0,101-78-619 0 0,-1 1 0 0 0,1-1-1 0 0,-1 1 1 0 0,1 0 0 0 0,0 0-1 0 0,0 1 1 0 0,0-1 0 0 0,0 1-1 0 0,-2 4 1 0 0,5-7 33 0 0,35 16 185 0 0,30-7-114 0 0,101 2 0 0 0,-44-5-66 0 0,5 5 309 0 0,-110-9 1329 0 0,-15-3-2041 0 0,0 1 1 0 0,0-1-1 0 0,-1 1 1 0 0,1-1 0 0 0,0 0-1 0 0,0 0 1 0 0,0 0-1 0 0,-1 0 1 0 0,1 0 0 0 0,0 0-1 0 0,0-1 1 0 0,0 1-1 0 0,2-1 1 0 0,-2 0-969 0 0,11-1-2988 0 0,1 1-5326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5:06.8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9 208 0 0,'0'0'10515'0'0,"-4"-1"-9624"0"0,-9 0 436 0 0,-2 10 5375 0 0,4 10-1442 0 0,6-3-6495 0 0,4-10 1397 0 0,0 0-1 0 0,0 0 0 0 0,1 0 1 0 0,0 1-1 0 0,0-1 0 0 0,1 10 1 0 0,-1-14-153 0 0,1 0 0 0 0,-1 1 0 0 0,1-1 0 0 0,0 0-1 0 0,-1 0 1 0 0,1 0 0 0 0,0 0 0 0 0,0 0 0 0 0,0 0 0 0 0,1 0 0 0 0,-1 0 0 0 0,0 0 0 0 0,1-1 0 0 0,-1 1 0 0 0,1 0 0 0 0,0-1 0 0 0,-1 0-1 0 0,1 1 1 0 0,2 1 0 0 0,-2-2-44 0 0,12-2-68 0 0,-10-1 110 0 0,-1-1 1 0 0,1 0-1 0 0,-1 0 1 0 0,0 0-1 0 0,0-1 1 0 0,0 1 0 0 0,0-1-1 0 0,-1 0 1 0 0,0 1-1 0 0,1-1 1 0 0,-1 0-1 0 0,0 0 1 0 0,-1-1-1 0 0,3-6 1 0 0,-4 8 89 0 0,0 1 0 0 0,0-1 0 0 0,0 1 0 0 0,0-1 1 0 0,0 1-1 0 0,0-1 0 0 0,-1 1 0 0 0,1-1 0 0 0,-1 1 0 0 0,1-1 0 0 0,-1 1 1 0 0,0 0-1 0 0,0-1 0 0 0,0 1 0 0 0,-1 0 0 0 0,1 0 0 0 0,0 0 0 0 0,-1 0 0 0 0,0 0 1 0 0,1 0-1 0 0,-1 0 0 0 0,0 0 0 0 0,0 1 0 0 0,0-1 0 0 0,0 1 0 0 0,0-1 1 0 0,-3-1-1 0 0,1 2-5 0 0,0 1 0 0 0,0-1 0 0 0,0 1 0 0 0,1 0 0 0 0,-1 0 0 0 0,0 0 0 0 0,0 1 0 0 0,0-1 0 0 0,0 1 0 0 0,1 0 0 0 0,-1 0 0 0 0,0 0 0 0 0,1 1 0 0 0,-1-1 0 0 0,0 1 0 0 0,1 0 0 0 0,0 0 0 0 0,-4 2 0 0 0,0 1 37 0 0,1 1 0 0 0,-1-1 1 0 0,1 1-1 0 0,0 0 1 0 0,0 1-1 0 0,-8 11 0 0 0,12-15-93 0 0,1 0 0 0 0,-1 0 1 0 0,0 0-1 0 0,1 0 0 0 0,0 1 0 0 0,0-1 0 0 0,0 0 0 0 0,-1 7 0 0 0,2-9-44 0 0,0 0 0 0 0,0 0-1 0 0,0 1 1 0 0,0-1 0 0 0,0 0 0 0 0,0 0-1 0 0,0 1 1 0 0,1-1 0 0 0,-1 0-1 0 0,0 0 1 0 0,1 0 0 0 0,-1 1-1 0 0,1-1 1 0 0,0 0 0 0 0,-1 0 0 0 0,1 0-1 0 0,0 0 1 0 0,0 0 0 0 0,-1 0-1 0 0,1 0 1 0 0,0 0 0 0 0,0-1-1 0 0,2 2 1 0 0,0 0-51 0 0,1 0 0 0 0,0-1 0 0 0,0 0 0 0 0,0 0 0 0 0,0 0 0 0 0,0 0 0 0 0,0 0 0 0 0,0-1 0 0 0,0 0 0 0 0,0 0 0 0 0,0 0 0 0 0,0 0 0 0 0,0-1 0 0 0,0 1 0 0 0,0-1 0 0 0,0 0 0 0 0,0 0-1 0 0,5-3 1 0 0,8-2-133 0 0,-1-1 0 0 0,28-15 0 0 0,-39 18 124 0 0,4 0-67 0 0,0-1-1 0 0,0 0 1 0 0,-1-1 0 0 0,0 0-1 0 0,0 0 1 0 0,0-1 0 0 0,12-14-1 0 0,-20 20 158 0 0,1 0 0 0 0,0 0 1 0 0,-1 0-1 0 0,1 0 0 0 0,0-1 0 0 0,-1 1 0 0 0,0 0 0 0 0,1 0 1 0 0,-1-1-1 0 0,0 1 0 0 0,1 0 0 0 0,-1-1 0 0 0,0 1 0 0 0,0 0 1 0 0,0-1-1 0 0,0 1 0 0 0,0 0 0 0 0,-1-1 0 0 0,1 1 0 0 0,0 0 0 0 0,-1 0 1 0 0,1-1-1 0 0,-1 1 0 0 0,1 0 0 0 0,-1 0 0 0 0,1 0 0 0 0,-1-1 1 0 0,0 1-1 0 0,1 0 0 0 0,-1 0 0 0 0,0 0 0 0 0,0 0 0 0 0,0 0 1 0 0,0 1-1 0 0,0-1 0 0 0,0 0 0 0 0,0 0 0 0 0,0 0 0 0 0,-1 1 0 0 0,1-1 1 0 0,0 1-1 0 0,0-1 0 0 0,0 1 0 0 0,-1-1 0 0 0,1 1 0 0 0,-2 0 1 0 0,-4-2 208 0 0,0 1 0 0 0,1-1 0 0 0,-1 2 0 0 0,0-1 0 0 0,0 1 1 0 0,-10 1-1 0 0,12-1-135 0 0,0 0 1 0 0,0 1 0 0 0,1 0-1 0 0,-1 0 1 0 0,0 0 0 0 0,1 1-1 0 0,-1-1 1 0 0,1 1 0 0 0,0 0-1 0 0,-1 1 1 0 0,1-1-1 0 0,0 1 1 0 0,0 0 0 0 0,0 0-1 0 0,1 0 1 0 0,-1 0 0 0 0,1 0-1 0 0,0 1 1 0 0,-6 7 0 0 0,8-10-112 0 0,1 0 1 0 0,-1 0 0 0 0,0 0 0 0 0,0 0 0 0 0,0 0 0 0 0,1 0 0 0 0,-1 0 0 0 0,1 1-1 0 0,-1-1 1 0 0,1 0 0 0 0,-1 0 0 0 0,1 1 0 0 0,0-1 0 0 0,-1 0 0 0 0,1 1-1 0 0,0-1 1 0 0,0 0 0 0 0,0 0 0 0 0,0 1 0 0 0,0-1 0 0 0,0 0 0 0 0,1 1-1 0 0,-1-1 1 0 0,0 0 0 0 0,1 1 0 0 0,-1-1 0 0 0,1 0 0 0 0,-1 0 0 0 0,1 0-1 0 0,0 0 1 0 0,-1 1 0 0 0,1-1 0 0 0,0 0 0 0 0,0 0 0 0 0,0 0 0 0 0,0 0-1 0 0,0-1 1 0 0,0 1 0 0 0,0 0 0 0 0,0 0 0 0 0,0 0 0 0 0,0-1 0 0 0,1 1 0 0 0,2 1-118 0 0,0-1 0 0 0,0 0 0 0 0,0 0 1 0 0,0-1-1 0 0,0 1 0 0 0,0-1 0 0 0,0 0 0 0 0,0 0 1 0 0,0 0-1 0 0,0-1 0 0 0,0 1 0 0 0,6-2 1 0 0,-5 0-38 0 0,1 1 1 0 0,-1-1-1 0 0,1 0 1 0 0,-1 0-1 0 0,0 0 1 0 0,0-1-1 0 0,0 0 1 0 0,-1 0-1 0 0,1 0 1 0 0,5-6-1 0 0,-9 8 97 0 0,1-2 104 0 0,1-7 339 0 0,-13 3-1735 0 0,7 6 1749 0 0,0 0-1 0 0,0 0 1 0 0,0 1 0 0 0,0-1-1 0 0,1 1 1 0 0,-1 0 0 0 0,0-1 0 0 0,0 1-1 0 0,0 1 1 0 0,-4-1 0 0 0,-10 3-1464 0 0,2-1-4962 0 0,-1-1-7082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5:08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1 920 0 0,'0'0'17953'0'0,"5"2"-17507"0"0,4 3-335 0 0,0-2 799 0 0,0 1 1 0 0,-1 1-1 0 0,1 0 0 0 0,7 6 1 0 0,-9-8-755 0 0,-1 1 0 0 0,0-2 0 0 0,1 1 0 0 0,0-1 0 0 0,8 2 1 0 0,-3-1-30 0 0,82 29 576 0 0,125 36 1299 0 0,-58-28-1296 0 0,72 18-356 0 0,-76-22-283 0 0,280 60 91 0 0,-73-19 226 0 0,-234-51-325 0 0,364 43 63 0 0,-134-23-79 0 0,265 46-85 0 0,-447-58 82 0 0,165 24-41 0 0,36-6-31 0 0,-34-5 51 0 0,341 57 19 0 0,-58-8 695 0 0,164 8 1639 0 0,-440-68-2372 0 0,-91-11 0 0 0,239 37 0 0 0,-486-58 0 0 0,3 2 0 0 0,74 7 0 0 0,-79-12 0 0 0,-2 2-82 0 0,-9-3-346 0 0,-10 13-2462 0 0,5-8 1488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5:09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0 900 0 0,'0'0'1566'0'0,"-29"8"4924"0"0,12-2 3937 0 0,17-4-10195 0 0,-1-1 0 0 0,1 1-1 0 0,0 0 1 0 0,-1 0 0 0 0,1 0 0 0 0,0-1-1 0 0,0 1 1 0 0,0 0 0 0 0,0 0 0 0 0,1 0 0 0 0,-1-1-1 0 0,0 1 1 0 0,1 0 0 0 0,0 0 0 0 0,-1-1-1 0 0,1 1 1 0 0,0 0 0 0 0,0-1 0 0 0,-1 1-1 0 0,1-1 1 0 0,1 1 0 0 0,-1-1 0 0 0,0 1-1 0 0,0-1 1 0 0,0 0 0 0 0,1 0 0 0 0,-1 0 0 0 0,1 1-1 0 0,1 0 1 0 0,54 41 1565 0 0,-49-37-1390 0 0,106 64 1412 0 0,17 12-464 0 0,-129-80-1309 0 0,0-1 0 0 0,-1 1 0 0 0,1-1 0 0 0,-1 1 0 0 0,0 0 0 0 0,1-1 0 0 0,-1 1-1 0 0,0 0 1 0 0,0 0 0 0 0,0 0 0 0 0,0 0 0 0 0,0 0 0 0 0,-1 0 0 0 0,1 0 0 0 0,-1 0 0 0 0,1 0 0 0 0,-1 1-1 0 0,0 3 1 0 0,1-4-37 0 0,-1 1 0 0 0,-1 0 0 0 0,1 0 0 0 0,0 0 0 0 0,-1-1 0 0 0,1 1 0 0 0,-1 0 0 0 0,0 0 0 0 0,0-1 0 0 0,0 1 0 0 0,0-1 1 0 0,0 1-1 0 0,-1-1 0 0 0,1 1 0 0 0,-1-1 0 0 0,0 0 0 0 0,1 0 0 0 0,-1 1 0 0 0,0-1 0 0 0,0-1 0 0 0,-5 4 0 0 0,1-1-14 0 0,1-1 0 0 0,-1-1 1 0 0,0 1-1 0 0,0-1 0 0 0,-1 0 1 0 0,-9 1-1 0 0,5 0 20 0 0,3 1-15 0 0,1-1 0 0 0,-38 4 0 0 0,28-6 0 0 0,2 0 0 0 0,7-1 0 0 0,-3-2 0 0 0,-2 2-96 0 0,10 0-530 0 0,0-6-3293 0 0,-1-1 654 0 0,5-3-1982 0 0,3-5-2176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6:06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7253 1 200 0 0,'-34'19'5599'0'0,"20"-10"-3954"0"0,0 0 0 0 0,0-1 0 0 0,-1 0-1 0 0,-22 7 1 0 0,-9 6 1196 0 0,-20 9 256 0 0,-139 45 0 0 0,-81-1-1512 0 0,216-57-1218 0 0,-1096 206 1724 0 0,-12-78-884 0 0,868-104-488 0 0,78-13-238 0 0,-575 55 1391 0 0,-191-49-432 0 0,907-33-1493 0 0,-67-3 53 0 0,63 0 0 0 0,-95 10 0 0 0,144-1 0 0 0,35-3 0 0 0,1 3 0 0 0,3-2 0 0 0,1 1 0 0 0,3-3 0 0 0,0-1 0 0 0,0 0 0 0 0,0 1 0 0 0,0-1 0 0 0,-1-1 0 0 0,1 1 0 0 0,0 0 0 0 0,-1-1 0 0 0,0 0 0 0 0,-5 2 0 0 0,-11 4 0 0 0,-45 20 0 0 0,25-13 0 0 0,31-10 0 0 0,0 0 0 0 0,0 1 0 0 0,0 0 0 0 0,0 0 0 0 0,-10 10 0 0 0,-15 9 0 0 0,-150 72 0 0 0,71-41 0 0 0,57-27 0 0 0,-82 30 0 0 0,84-40 0 0 0,-141 42 0 0 0,184-56 0 0 0,0 0 0 0 0,0 0 0 0 0,-21 11 6 0 0,-42 16-193 0 0,72-30-764 0 0,7-4-5157 0 0,-2 1 5356 0 0,0 1 1 0 0,-1-1 0 0 0,1 0-1 0 0,-1 0 1 0 0,1 0-1 0 0,-1 0 1 0 0,0-1-1 0 0,0 1 1 0 0,3-5 0 0 0,2-2-5877 0 0,5-4 227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6:06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907 1 548 0 0,'-38'14'4728'0'0,"-44"24"0"0"0,-31 29 1197 0 0,-101 89 495 0 0,104-73-3535 0 0,44-35-1689 0 0,-17 12 876 0 0,-98 91 1 0 0,180-150-2048 0 0,-1 0-1 0 0,1 0 1 0 0,-1 1 0 0 0,1-1-1 0 0,0 0 1 0 0,-1 1 0 0 0,1-1 0 0 0,0 1-1 0 0,0 0 1 0 0,0-1 0 0 0,0 1-1 0 0,1 0 1 0 0,-1-1 0 0 0,0 1 0 0 0,1 0-1 0 0,-1 0 1 0 0,1 0 0 0 0,-1 0-1 0 0,1 0 1 0 0,0 0 0 0 0,0-1 0 0 0,0 1-1 0 0,0 0 1 0 0,0 0 0 0 0,1 0-1 0 0,-1 0 1 0 0,0 0 0 0 0,1 0 0 0 0,-1 0-1 0 0,1-1 1 0 0,0 1 0 0 0,1 2-1 0 0,0-1-24 0 0,1 0 0 0 0,-1-1 0 0 0,1 1-1 0 0,0-1 1 0 0,-1 0 0 0 0,1 0 0 0 0,0 0-1 0 0,0 0 1 0 0,1 0 0 0 0,-1-1-1 0 0,0 0 1 0 0,1 1 0 0 0,-1-1 0 0 0,0 0-1 0 0,1-1 1 0 0,-1 1 0 0 0,5 0 0 0 0,43 1-44 0 0,0-2 0 0 0,1-2 1 0 0,-1-2-1 0 0,70-16 0 0 0,-40 7 5 0 0,137-21-41 0 0,-216 34 133 0 0,1-1 0 0 0,0 1 0 0 0,-1 0 0 0 0,1 0 0 0 0,0 0 0 0 0,0 0 0 0 0,-1 0 0 0 0,1 1 0 0 0,0-1 0 0 0,0 1 0 0 0,-1 0 0 0 0,1-1 0 0 0,4 3 0 0 0,5 11-1208 0 0,-7 6-3879 0 0,-3-14-312 0 0,0-3 3091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6:11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1 284 0 0,'-42'3'9678'0'0,"37"2"-9209"0"0,2-3-169 0 0,1 0-1 0 0,0 0 0 0 0,-1 1 1 0 0,1-1-1 0 0,0 1 0 0 0,0-1 1 0 0,0 1-1 0 0,0 0 0 0 0,0 0 0 0 0,1-1 1 0 0,0 1-1 0 0,-1 1 0 0 0,1-1 1 0 0,0 0-1 0 0,0 0 0 0 0,1 0 1 0 0,-1 0-1 0 0,1 1 0 0 0,-1 4 1 0 0,-4 53 2753 0 0,3-48-2526 0 0,0 1 0 0 0,1-1 0 0 0,1 1 0 0 0,0 0 0 0 0,4 22 0 0 0,2 11 333 0 0,-1 0-1 0 0,-3 0 0 0 0,-1 0 0 0 0,-10 76 0 0 0,-51 1002 4274 0 0,65-1014-4780 0 0,33 186-1 0 0,-31-245-352 0 0,-5-19 0 0 0,11 47 0 0 0,-12-69 0 0 0,-1 0 0 0 0,0-3-167 0 0,0-6-718 0 0,3-34-9023 0 0,-1 14 6179 0 0,-1 1-1755 0 0,-1-5-1597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6:12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54 608 0 0,'0'0'6070'0'0,"3"-4"-5084"0"0,3-2-91 0 0,1 1-1 0 0,-1 0 1 0 0,1 0-1 0 0,0 0 1 0 0,0 1-1 0 0,0 0 1 0 0,1 0 0 0 0,0 1-1 0 0,-1 0 1 0 0,15-3-1 0 0,-15 7-461 0 0,-1 1 0 0 0,1 0 0 0 0,0 0 1 0 0,-1 0-1 0 0,1 1 0 0 0,-1 0 0 0 0,0 0 0 0 0,7 5 0 0 0,23 10 718 0 0,6-2-666 0 0,0-1-1 0 0,1-3 1 0 0,0-1-1 0 0,1-2 1 0 0,0-2-1 0 0,74 2 0 0 0,136-18 587 0 0,133-1 353 0 0,-297 13-1122 0 0,32 0 164 0 0,164-16 0 0 0,531-30 2605 0 0,-683 45-3063 0 0,0 6-1 0 0,215 41 1 0 0,427 43-8 0 0,-503-75 0 0 0,-183-9 0 0 0,-74-7 0 0 0,-7 2 0 0 0,5-2 0 0 0,-2-4 0 0 0,-8-2-39 0 0,-3 3-219 0 0,-13-22-4768 0 0,4 14 892 0 0,0 0-7750 0 0,3 2 5462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1171 12 624 0 0,'-1'-1'358'0'0,"-1"0"-1"0"0,1-1 1 0 0,-1 1-1 0 0,1 0 1 0 0,-1 0-1 0 0,0 1 1 0 0,1-1-1 0 0,-1 0 1 0 0,0 0 0 0 0,0 1-1 0 0,1-1 1 0 0,-1 1-1 0 0,0 0 1 0 0,0-1-1 0 0,0 1 1 0 0,0 0-1 0 0,0 0 1 0 0,0 0-1 0 0,1 0 1 0 0,-1 1 0 0 0,-3 0-1 0 0,4-1-195 0 0,-1 2 0 0 0,0-1 0 0 0,1 0 0 0 0,-1 0 0 0 0,1 0 0 0 0,0 1 0 0 0,0-1 0 0 0,-1 1 0 0 0,1-1 0 0 0,0 1 0 0 0,0-1 0 0 0,0 1 0 0 0,0 0 0 0 0,1-1 0 0 0,-1 1 0 0 0,0 0 0 0 0,0 2 0 0 0,-2 11 45 0 0,1 0-1 0 0,0-1 1 0 0,1 1 0 0 0,0 19-1 0 0,1-31-91 0 0,5 76 424 0 0,3 1-1 0 0,35 146 1 0 0,-21-117-275 0 0,66 405 679 0 0,-27 280 664 0 0,-99 22 96 0 0,-72-3-72 0 0,-3-198-439 0 0,78-436-845 0 0,-85 428 754 0 0,-114 631 687 0 0,166-875-1427 0 0,-44 274 128 0 0,8-21-121 0 0,45-285-218 0 0,-54 225 65 0 0,0 6-15 0 0,90-433-153 0 0,-20 131 55 0 0,5 158 58 0 0,34-320-149 0 0,5-1-1 0 0,17 127 1 0 0,-13-205-234 0 0,0 0 1 0 0,0 1-1 0 0,2-2 1 0 0,0 1-1 0 0,2-1 1 0 0,0 0-1 0 0,13 19 1 0 0,-21-34 58 0 0,1-1 1 0 0,0 1-1 0 0,0-1 1 0 0,0 0-1 0 0,0 0 1 0 0,1 1-1 0 0,-1-1 1 0 0,1-1 0 0 0,-1 1-1 0 0,1 0 1 0 0,0-1-1 0 0,-1 1 1 0 0,1-1-1 0 0,3 1 1 0 0,16-3-3887 0 0,-21 0 3435 0 0,1 0 0 0 0,-1 1 0 0 0,0-1 0 0 0,1 0 0 0 0,-1 0 0 0 0,0-1 0 0 0,0 1 0 0 0,0 0 0 0 0,0 0-1 0 0,0-1 1 0 0,0 1 0 0 0,0 0 0 0 0,0-1 0 0 0,0-1 0 0 0,6-12-4651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6:14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1780 798 1672 0 0,'0'0'12061'0'0,"12"5"-2754"0"0,-11-18-8226 0 0,-1 0 0 0 0,0 0 0 0 0,-1 0 0 0 0,-1 1 0 0 0,0-1 0 0 0,-7-23 0 0 0,-29-98 1024 0 0,34 118-2100 0 0,-1 0 1 0 0,0 1-1 0 0,-2 0 1 0 0,0 0-1 0 0,0 0 1 0 0,-2 0-1 0 0,0 1 1 0 0,0 1-1 0 0,-14-15 1 0 0,-6-5-6 0 0,18 20 0 0 0,-1-1 0 0 0,-24-19 0 0 0,9 13 0 0 0,1 2 0 0 0,-2 0 0 0 0,-1 2 0 0 0,0 1 0 0 0,0 2 0 0 0,-2 0 0 0 0,-50-12 0 0 0,-126-49 0 0 0,150 50 0 0 0,-1 3 0 0 0,-76-18 0 0 0,117 37 0 0 0,0 0 0 0 0,1 1 0 0 0,-1 1 0 0 0,0 1 0 0 0,0 0 0 0 0,1 1 0 0 0,-1 1 0 0 0,1 1 0 0 0,0 0 0 0 0,-31 13 0 0 0,18-7 0 0 0,1 1 0 0 0,1 2 0 0 0,0 0 0 0 0,-49 35 0 0 0,74-47 0 0 0,-32 22 0 0 0,2 1 0 0 0,0 1 0 0 0,-47 50 0 0 0,58-53 0 0 0,2 2 0 0 0,1 0 0 0 0,1 1 0 0 0,1 0 0 0 0,1 2 0 0 0,2 0 0 0 0,0 0 0 0 0,-12 42 0 0 0,-12 51 0 0 0,-14 60 0 0 0,47-168 0 0 0,0 24 0 0 0,4-20 0 0 0,0-1 0 0 0,0-1 0 0 0,0-2 0 0 0,1 2 0 0 0,4 0 0 0 0,-4 1 0 0 0,0-1 0 0 0,1 2 0 0 0,2-1 0 0 0,11 30 0 0 0,8 3 0 0 0,-18-37 0 0 0,5-1 0 0 0,-3-1 0 0 0,0-4 0 0 0,2 2 0 0 0,-3 1 0 0 0,1 0 0 0 0,1-2 0 0 0,-5 4 0 0 0,1-1 0 0 0,2-1 0 0 0,0 0 0 0 0,-2-2-100 0 0,-3-5-580 0 0,-3-3 139 0 0,0 1-1 0 0,0-1 1 0 0,0 0 0 0 0,1 0-1 0 0,-1 1 1 0 0,1-1 0 0 0,-1 0-1 0 0,1 0 1 0 0,-1-1 0 0 0,1 1-1 0 0,0 0 1 0 0,0 0 0 0 0,0-1 0 0 0,0 1-1 0 0,1 0 1 0 0,-1-4 0 0 0,-4-5-10181 0 0,0 3 3939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6:14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53 1108 0 0,'-17'28'11156'0'0,"28"-5"-7133"0"0,-5-9-2584 0 0,1 0 1 0 0,0-1 0 0 0,11 15 0 0 0,-12-20-1035 0 0,1 0 0 0 0,0-1-1 0 0,1 0 1 0 0,0-1 0 0 0,0 1 0 0 0,0-2 0 0 0,0 1 0 0 0,1-1-1 0 0,0 0 1 0 0,0-1 0 0 0,11 4 0 0 0,-15-6-256 0 0,-4-1-65 0 0,1 0 1 0 0,-1-1-1 0 0,1 1 0 0 0,0 0 1 0 0,-1-1-1 0 0,1 1 0 0 0,-1-1 1 0 0,1 0-1 0 0,0 1 0 0 0,-1-1 1 0 0,1 0-1 0 0,0 0 0 0 0,-1 0 1 0 0,1 0-1 0 0,0-1 0 0 0,-1 1 1 0 0,1 0-1 0 0,0-1 0 0 0,-1 1 0 0 0,1-1 1 0 0,-1 1-1 0 0,1-1 0 0 0,0 0 1 0 0,-1 0-1 0 0,3-1 0 0 0,-1-2-24 0 0,0 1-1 0 0,0 0 1 0 0,-1-1-1 0 0,1 0 1 0 0,-1 0-1 0 0,0 1 1 0 0,0-1-1 0 0,3-8 1 0 0,4-12 107 0 0,0 0 0 0 0,-2 0 1 0 0,-1-1-1 0 0,0 0 0 0 0,3-44 1 0 0,-9 68-152 0 0,0-2-7 0 0,0-7-7 0 0,0 8-20 0 0,17 21-8076 0 0,-15-10 3936 0 0,-5 0-3574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05.871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41 104 848 270000 61654,'-1'-5'1864'0'0,"-1"-3"-1072"0"0,-2-3-72 0 0,0-1-48 0 0,0 1-83 0 0,-1 1-49 0 0,2 2-44 0 0,-1 0-24 0 0,1 3-52 0 0,0-1-28 0 0,0 2-52 0 0,1 0-28 0 0,1 1-36 0 0,0 0-24 0 0,1 1-20 0 0,0 0 12 0 0,0 1-12 0 0,0 1 8 0 0,0 0 8 0 0,2 4 8 0 0,2 6 32 0 0,2 4 28 0 0,0 4 12 0 0,2 6 16 0 0,2 6 20 0 0,0 9 40 0 0,1 9 0 0 0,1 10 20 0 0,0 16-4 0 0,2 17-28-1313-7,-1 16-24-1310-43,1 14-12-185 651,-2 14-20 1471-672,2 12-24-1317-112,1 11-36 1339 73,-1 9-4 9-12,0 8-16-1740 508,-3 8-23 1740-552,-2 7-21 14-12,-3 4 0 14-13,-3 5 24-597 626,-2 3 0 599-658,-3 3 20 19-12,-3 1 8 17-11,-3 3-8-721 586,-3 0 4 737-619,-2 3-20 1224 279,0 1-52-2012 283,1 1 12 2012-283,1-1-40-1200-311,1-4 0 344 868,3-5 72 856-557,2-5 12-1192-333,4-8 20 1192 333,0-9 4 0 0,3-9-36-902 539,-1-11 8 902-539,2-12 40-1181-354,0-11 28 1181 354,-1-12 12 0 0,-1-14 24-946 521,0-12 200 946-521,1-11 20-977 514,0-8-16 977-514,2-4-8-1011 507,0-5-44 1011-507,1-3-32 0 0,0-2-52-1047 499,3-3-20 1047-499,1-2-36-1082 491,3-4-52-39-8,-1-4-12 1121-483,0-5-39-1161 473,1-5-9-40-10,-1-4-32 1201-463,2-4-20 0 0,-3-3-28 0 921,-1-4-24 0-921,-1-3-12 0 0,-1-3-4-1290 456,-2-3-4 1290-456,0-2-24 0 0,-1-1-24 0 0,-1-1-24 0 0,-1-1-40-1339 445,0-1-32 1339-445,0-3-80 0 0,-1 0-48 0 0,0-2-48 0 0,-1 0 8 0 0,1-1-8 0 0,-1-4 20 0 0,0 2-12 0 0,-1-1 16 0 0,1-2-25 0 0,0-1-55 0 0,0-1-88-1388 434,0 2-68 1388-434,0 0-132 0 0,0-1-148 0 0,0 0-132 0 0,0-1-172 1388-434,0-1-196-1388 434,0-1-116 0 0,0 0-52 0 0,0-10-420 0 0,0-7-1145 1339-445,0-5-3163-1339 445,0-4 1403 0 0,0 3 857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07.005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36 1228 258651 66199,'0'0'1348'0'0,"2"2"-128"0"0,1-1-120 0 0,1 2-99 0 0,0-1-73 0 0,5-1-64 0 0,4 0-52-1580-126,6-1-52-1530-173,6-1-68 1583 126,6-1 0 20-15,7 0-28-1442-233,4-1 16 1510 189,7-1-68 23-14,8-1-12 26-13,6 1-32 25-14,5 0 16 26-12,4 0-84 26-13,3 0-24 1313 298,4 1 8 0 0,3 1-48-1287-310,9-1 25 1287 310,3 0-45-1260-322,7 2 56 1260 322,9 0 24 0 0,5 2 4 0 0,6 1-12-1234-333,4 2-8 1234 333,6 1 48 0 0,6 1 16 0 0,7 0-28 0 0,6 1 56 0 0,6-1-52 0 0,6-2-52 0 0,4-2-40 0 0,2 0-36 0 0,5-3-40 0 0,2-1-44 0 0,4-1-36 0 0,2 0-32 0 0,2-1-24 0 0,0 1-8 0 0,0-1-12 0 0,1 3-24 1234 333,-1 2-28-1234-333,-3 0-12 0 0,-3 1-20 0 0,-5 0-4 0 0,-6 1 0 1260 322,-6 2-24-1260-322,-8 0 20 0 0,-6 0 12 0 0,-4 0 8 1287 310,-5 0 8-1287-310,-4 1 40 0 0,-10 1 40 0 0,-4 0 24 0 0,-2 1 37 1313 298,-6 0-53-1313-298,-8-1-12 0 0,-5 0-12 0 0,-3 0-12 0 0,-4 0-24 1339 285,-2-2-4-1339-285,-1 0-20 0 0,-2 0-28 0 0,-1 0-4 1365 273,-2-1 44-1365-273,-3 1-68 0 0,-6-2 0 0 0,-7 1-16 0 0,-6 0-20 0 0,-4-1 8 0 0,-3 1 4 1390 259,-3 0-12-1390-259,0 0-8 0 0,-3-2 8 0 0,-3 0-40 0 0,-2 0 8 0 0,-4-1-4 0 0,-3 0 20 0 0,-4-1 0 0 0,-3 1 0 0 0,-5 0-16 0 0,-4-1 12 0 0,-2 0-12 0 0,-3 0 12 0 0,-4 0 4 0 0,-1-1-12 0 0,-2 0 4 0 0,-1 0-8 0 0,-1-1-12 0 0,0 0 16 0 0,-1 1-16 0 0,-2 0-16 0 0,1-1 16 0 0,0 0 12 0 0,-1 0-16 0 0,-1 1-28 0 0,2 0 88 0 0,-1-1-48 0 0,0 2-16 0 0,0-2 16 0 0,-2 0 24 0 0,2 0-40 726-624,0-1-4-726 624,-1 2 8 0 0,1-2 12 0 0,-1 1-20 0 0,0 0 8 0 0,-1 0-4 0 0,1 1-8 695-627,1-1 28-695 627,-1 1-8 0 0,0 0-4 0 0,1 0 0-1332-241,-1 0-4 1332 241,0 0-8 0 0,0 0 4 0 0,-1-2-4 0 0,1 1 8 0 0,-1 1-16 0 0,-1 0-24 0 0,1 0-76 1332 241,-1 1-60-1332-241,0 0-68 0 0,3 0-80 0 0,0-1-96 665-631,1 0-96-665 631,0 0-124 0 0,-1-1-141 0 0,-1 0-143 0 0,1 0-140 0 0,-1-1-148 0 0,2 0-188 1322 219,0-1-408-1322-219,0-1-1552 0 0,0-3-3645 0 0,0-2 1612 0 0,-1 0 989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18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244 132 652 0 0,'0'0'4228'0'0,"0"9"-2969"0"0,4-6 3558 0 0,0-4-4661 0 0,0 0-1 0 0,0 0 1 0 0,0 0 0 0 0,0 0 0 0 0,0-1 0 0 0,0 1 0 0 0,0-1 0 0 0,-1 0 0 0 0,1 0 0 0 0,0-1 0 0 0,-1 1 0 0 0,0-1 0 0 0,1 0-1 0 0,-1 1 1 0 0,0-1 0 0 0,-1-1 0 0 0,1 1 0 0 0,0 0 0 0 0,-1-1 0 0 0,0 1 0 0 0,0-1 0 0 0,0 0 0 0 0,0 0 0 0 0,-1 0-1 0 0,1 0 1 0 0,-1 0 0 0 0,0 0 0 0 0,0 0 0 0 0,0 0 0 0 0,-1 0 0 0 0,0-8 0 0 0,0 11-4 0 0,-3-35 991 0 0,2 35-1114 0 0,0 0-1 0 0,0 1 1 0 0,-1-1 0 0 0,1 0-1 0 0,0 1 1 0 0,0-1-1 0 0,0 1 1 0 0,-1-1 0 0 0,1 1-1 0 0,0-1 1 0 0,0 1-1 0 0,-1 0 1 0 0,1 0 0 0 0,0 0-1 0 0,-1 0 1 0 0,1-1-1 0 0,0 2 1 0 0,-1-1 0 0 0,1 0-1 0 0,-1 0 1 0 0,-30 5 390 0 0,0 2 33 0 0,1 2 1 0 0,-36 15-1 0 0,54-19-270 0 0,0 1 1 0 0,0 0-1 0 0,1 1 0 0 0,0 1 1 0 0,0 0-1 0 0,1 0 1 0 0,-18 17-1 0 0,27-22-139 0 0,-1 0 0 0 0,1-1-1 0 0,0 1 1 0 0,0 0 0 0 0,0 0 0 0 0,0 0 0 0 0,0 0 0 0 0,1 0-1 0 0,0 1 1 0 0,-1-1 0 0 0,1 0 0 0 0,0 1 0 0 0,1-1 0 0 0,-1 1-1 0 0,1-1 1 0 0,-1 1 0 0 0,1 4 0 0 0,1-6-30 0 0,-1 0 1 0 0,1 0-1 0 0,0 0 1 0 0,0 0-1 0 0,0 0 1 0 0,0 0-1 0 0,0 0 1 0 0,0 0-1 0 0,0-1 1 0 0,0 1-1 0 0,1 0 1 0 0,-1-1-1 0 0,1 1 1 0 0,0-1-1 0 0,-1 0 1 0 0,1 1-1 0 0,0-1 1 0 0,0 0-1 0 0,-1 0 1 0 0,1 0-1 0 0,0 0 1 0 0,0 0-1 0 0,0-1 1 0 0,0 1 0 0 0,0 0-1 0 0,1-1 1 0 0,-1 0-1 0 0,0 1 1 0 0,2-1-1 0 0,15 1-5 0 0,0 0 0 0 0,0-1 0 0 0,0-2-1 0 0,-1 1 1 0 0,1-2 0 0 0,-1-1 0 0 0,1 0 0 0 0,-1-1 0 0 0,0-1-1 0 0,-1-1 1 0 0,30-15 0 0 0,-15 1-91 0 0,-48 34 68 0 0,12-10-50 0 0,0 1 0 0 0,1 0-1 0 0,-1 0 1 0 0,1 0 0 0 0,-1 1 0 0 0,1-1-1 0 0,1 1 1 0 0,-1 0 0 0 0,1 0 0 0 0,0 0 0 0 0,0 0-1 0 0,0 0 1 0 0,0 0 0 0 0,1 0 0 0 0,0 1-1 0 0,0-1 1 0 0,1 0 0 0 0,-1 1 0 0 0,1-1 0 0 0,0 1-1 0 0,1-1 1 0 0,1 8 0 0 0,-2-12-29 0 0,0-1 0 0 0,0 1 0 0 0,0-1 0 0 0,0 1 0 0 0,1 0 0 0 0,-1-1 0 0 0,0 1 1 0 0,0-1-1 0 0,1 1 0 0 0,-1-1 0 0 0,0 1 0 0 0,1-1 0 0 0,-1 0 0 0 0,0 1 0 0 0,1-1 0 0 0,-1 1 0 0 0,1-1 0 0 0,-1 0 1 0 0,0 1-1 0 0,1-1 0 0 0,-1 0 0 0 0,1 1 0 0 0,-1-1 0 0 0,1 0 0 0 0,0 0 0 0 0,-1 0 0 0 0,1 0 0 0 0,-1 1 0 0 0,1-1 0 0 0,-1 0 1 0 0,1 0-1 0 0,-1 0 0 0 0,1 0 0 0 0,0 0 0 0 0,-1 0 0 0 0,1 0 0 0 0,-1 0 0 0 0,1-1 0 0 0,-1 1 0 0 0,1 0 0 0 0,-1 0 0 0 0,2-1 1 0 0,27-10-5915 0 0,-21 7 2922 0 0,9-3-1198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18.7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45 956 0 0,'-5'-15'4848'0'0,"5"14"-4623"0"0,0 1 0 0 0,0 0 1 0 0,0-1-1 0 0,0 1 0 0 0,0-1 0 0 0,0 1 0 0 0,0-1 0 0 0,0 1 0 0 0,0 0 0 0 0,0-1 0 0 0,-1 1 0 0 0,1-1 0 0 0,0 1 0 0 0,0 0 0 0 0,0-1 0 0 0,-1 1 0 0 0,1 0 0 0 0,0-1 0 0 0,-1 1 0 0 0,1 0 0 0 0,0 0 0 0 0,-1-1 0 0 0,1 1 1 0 0,0 0-1 0 0,-1 0 0 0 0,1-1 0 0 0,0 1 0 0 0,-1 0 0 0 0,1 0 0 0 0,-1 0 0 0 0,1 0 0 0 0,0 0 0 0 0,-1 0 0 0 0,1-1 0 0 0,-1 1 0 0 0,1 0 0 0 0,0 0 0 0 0,-1 0 0 0 0,1 0 0 0 0,-1 1 0 0 0,-6 3-26 0 0,0 2 0 0 0,0-1-1 0 0,0 1 1 0 0,1 0 0 0 0,0 0-1 0 0,1 0 1 0 0,-1 1 0 0 0,1 0-1 0 0,0 0 1 0 0,1 1 0 0 0,0-1-1 0 0,0 1 1 0 0,0 0-1 0 0,1 0 1 0 0,0 0 0 0 0,1 1-1 0 0,0-1 1 0 0,-1 14 0 0 0,3-21-175 0 0,0 1-1 0 0,0-1 1 0 0,1 1 0 0 0,-1-1 0 0 0,1 1 0 0 0,-1-1 0 0 0,1 1-1 0 0,0-1 1 0 0,-1 1 0 0 0,1-1 0 0 0,0 0 0 0 0,0 1 0 0 0,0-1 0 0 0,0 0-1 0 0,0 0 1 0 0,1 0 0 0 0,-1 0 0 0 0,0 0 0 0 0,0 0 0 0 0,1 0-1 0 0,-1 0 1 0 0,0 0 0 0 0,1-1 0 0 0,-1 1 0 0 0,1-1 0 0 0,-1 1-1 0 0,1-1 1 0 0,1 1 0 0 0,4 1 29 0 0,-1-1-1 0 0,0 0 1 0 0,1 0-1 0 0,-1 0 1 0 0,11-1-1 0 0,2-2 7 0 0,-1-1-1 0 0,1-1 0 0 0,-1 0 0 0 0,0-1 0 0 0,0-1 0 0 0,30-14 0 0 0,-36 14-35 0 0,0 0 1 0 0,0-1-1 0 0,-1 0 0 0 0,0-1 0 0 0,0 0 1 0 0,-1-1-1 0 0,0 0 0 0 0,0-1 0 0 0,-1 0 0 0 0,9-13 1 0 0,-17 22-23 0 0,0-1 1 0 0,0 1 0 0 0,0 0 0 0 0,0-1-1 0 0,0 1 1 0 0,0-1 0 0 0,0 1 0 0 0,-1-1 0 0 0,1 1-1 0 0,-1-1 1 0 0,1 1 0 0 0,-1-1 0 0 0,0 1-1 0 0,1-1 1 0 0,-1 0 0 0 0,0 1 0 0 0,0-1 0 0 0,0 0-1 0 0,0 1 1 0 0,0-1 0 0 0,-1 1 0 0 0,1-1 0 0 0,0 0-1 0 0,-1 1 1 0 0,0-3 0 0 0,-1 2-32 0 0,0 1 1 0 0,1 0-1 0 0,-1-1 0 0 0,0 1 1 0 0,1 0-1 0 0,-1 0 1 0 0,0 0-1 0 0,0 0 1 0 0,0 1-1 0 0,0-1 0 0 0,0 0 1 0 0,0 1-1 0 0,0 0 1 0 0,0-1-1 0 0,0 1 0 0 0,-4 0 1 0 0,-9 0-636 0 0,1 1 0 0 0,0 0-1 0 0,0 1 1 0 0,-24 6 0 0 0,-30 17-7560 0 0,28-7 3466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6.2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82 141 1100 0 0,'-20'-13'2391'0'0,"17"12"-2030"0"0,0 0 1 0 0,1 0-1 0 0,-1 0 0 0 0,0-1 1 0 0,1 1-1 0 0,-1-1 1 0 0,1 0-1 0 0,0 0 1 0 0,0 0-1 0 0,-1 0 0 0 0,1 0 1 0 0,0 0-1 0 0,1 0 1 0 0,-1-1-1 0 0,0 1 0 0 0,1-1 1 0 0,-3-4-1 0 0,-3 0 1340 0 0,-6-5 690 0 0,13 4 1099 0 0,4 4-2987 0 0,0-1 0 0 0,0 1-1 0 0,0-1 1 0 0,0 1-1 0 0,1 0 1 0 0,0 1 0 0 0,0-1-1 0 0,0 1 1 0 0,0 0-1 0 0,0 0 1 0 0,8-2 0 0 0,-5 2-340 0 0,0 0 0 0 0,0 0 0 0 0,1 1 0 0 0,-1 0 0 0 0,1 1 0 0 0,-1 0 1 0 0,1 0-1 0 0,0 1 0 0 0,-1 0 0 0 0,1 1 0 0 0,0 0 0 0 0,13 3 0 0 0,-21-4-111 0 0,1 0 0 0 0,0 1 0 0 0,0 0 0 0 0,-1-1-1 0 0,1 1 1 0 0,0 0 0 0 0,-1 0 0 0 0,1 0 0 0 0,-1 0 0 0 0,1 0-1 0 0,-1 0 1 0 0,1 1 0 0 0,-1-1 0 0 0,0 0 0 0 0,0 1-1 0 0,0-1 1 0 0,1 1 0 0 0,-1-1 0 0 0,-1 1 0 0 0,1-1 0 0 0,0 1-1 0 0,0 0 1 0 0,-1 0 0 0 0,1-1 0 0 0,0 1 0 0 0,-1 0-1 0 0,0 0 1 0 0,0 0 0 0 0,1-1 0 0 0,-1 1 0 0 0,0 0 0 0 0,0 0-1 0 0,-1 0 1 0 0,1 0 0 0 0,0 0 0 0 0,0-1 0 0 0,-1 1-1 0 0,0 0 1 0 0,1 0 0 0 0,-1-1 0 0 0,0 1 0 0 0,1 0 0 0 0,-3 1-1 0 0,-4 11 90 0 0,0 0 0 0 0,-1-1 0 0 0,0 0 0 0 0,-11 12 0 0 0,11-15-21 0 0,-31 34 298 0 0,31-36-264 0 0,-1 1-1 0 0,1 1 1 0 0,-12 17 0 0 0,20-26-150 0 0,0 0 1 0 0,-1 0-1 0 0,1 0 0 0 0,0 0 1 0 0,0 0-1 0 0,0 0 0 0 0,0 0 1 0 0,0 0-1 0 0,0 0 0 0 0,0 0 1 0 0,0 0-1 0 0,1 0 0 0 0,-1 0 0 0 0,0 0 1 0 0,0 0-1 0 0,1 0 0 0 0,-1 0 1 0 0,1 0-1 0 0,-1 0 0 0 0,1 0 1 0 0,-1-1-1 0 0,1 1 0 0 0,-1 0 1 0 0,1 0-1 0 0,0-1 0 0 0,0 1 1 0 0,-1 0-1 0 0,1-1 0 0 0,0 1 0 0 0,0-1 1 0 0,0 1-1 0 0,-1-1 0 0 0,1 1 1 0 0,0-1-1 0 0,0 1 0 0 0,0-1 1 0 0,0 0-1 0 0,0 0 0 0 0,0 1 1 0 0,0-1-1 0 0,0 0 0 0 0,2 0 0 0 0,42 8 62 0 0,-19-6-248 0 0,-1-2-1 0 0,0-1 1 0 0,0 0 0 0 0,0-2 0 0 0,39-9 0 0 0,-63 11 21 0 0,1 1 0 0 0,-1 0 0 0 0,0-1 0 0 0,1 1 0 0 0,-1-1-1 0 0,0 1 1 0 0,0-1 0 0 0,1 0 0 0 0,-1 1 0 0 0,0-1 0 0 0,0 0 0 0 0,0 0 0 0 0,0 0 0 0 0,0 0 0 0 0,0 0 0 0 0,0 0 0 0 0,0 0-1 0 0,0 0 1 0 0,0-1 0 0 0,-1 1 0 0 0,1 0 0 0 0,0 0 0 0 0,-1-1 0 0 0,1 1 0 0 0,-1 0 0 0 0,0-1 0 0 0,1 1 0 0 0,-1 0 0 0 0,0-1-1 0 0,0 1 1 0 0,0-1 0 0 0,0-1 0 0 0,-7-19-4572 0 0,-8 1-3915 0 0,3 7 2839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6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15 1280 0 0,'0'0'4052'0'0,"2"-4"-2128"0"0,10-7 11322 0 0,-1 13-12615 0 0,-2-1-63 0 0,0 1 1 0 0,0-1 0 0 0,0 2 0 0 0,14 5-1 0 0,-21-7-525 0 0,0-1 0 0 0,-1 1 0 0 0,1 0-1 0 0,-1-1 1 0 0,0 1 0 0 0,1 0-1 0 0,-1 0 1 0 0,0 0 0 0 0,0 1-1 0 0,1-1 1 0 0,-1 0 0 0 0,0 0 0 0 0,0 1-1 0 0,0-1 1 0 0,0 0 0 0 0,-1 1-1 0 0,1-1 1 0 0,0 1 0 0 0,-1-1-1 0 0,1 1 1 0 0,-1-1 0 0 0,1 1 0 0 0,-1 0-1 0 0,1-1 1 0 0,-1 1 0 0 0,0 0-1 0 0,0-1 1 0 0,0 1 0 0 0,0 0 0 0 0,0-1-1 0 0,-1 1 1 0 0,1 0 0 0 0,-1 1-1 0 0,-7 26 170 0 0,-2-1-1 0 0,-1-1 0 0 0,-1 0 0 0 0,-2-1 1 0 0,-26 39-1 0 0,34-56-264 0 0,0 0-262 0 0,-1-1 1 0 0,2 1-1 0 0,-1 0 1 0 0,1 1 0 0 0,1-1-1 0 0,0 1 1 0 0,-3 10 0 0 0,7-18-889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6.9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22 1256 0 0,'-2'0'672'0'0,"0"0"0"0"0,0 0 1 0 0,0 0-1 0 0,0 0 0 0 0,0 0 0 0 0,0 1 0 0 0,0-1 0 0 0,0 1 1 0 0,0-1-1 0 0,0 1 0 0 0,1 0 0 0 0,-1-1 0 0 0,0 1 1 0 0,0 0-1 0 0,1 0 0 0 0,-1 0 0 0 0,0 1 0 0 0,-1 0 0 0 0,3-1-472 0 0,1 0-1 0 0,-1 0 0 0 0,0 0 0 0 0,0 0 0 0 0,1 0 0 0 0,-1 0 0 0 0,1-1 1 0 0,-1 1-1 0 0,1 0 0 0 0,-1 0 0 0 0,1 0 0 0 0,-1-1 0 0 0,1 1 0 0 0,0 0 1 0 0,-1-1-1 0 0,1 1 0 0 0,0-1 0 0 0,0 1 0 0 0,-1 0 0 0 0,1-1 1 0 0,0 0-1 0 0,0 1 0 0 0,0-1 0 0 0,0 0 0 0 0,1 1 0 0 0,9 4 233 0 0,0 0 0 0 0,0-1 0 0 0,1 0 0 0 0,20 3 0 0 0,0-3-809 0 0,0-2 1 0 0,-1-2 0 0 0,1 0 0 0 0,0-2 0 0 0,49-10 0 0 0,-4-11-4039 0 0,-1-11-3804 0 0,-53 23 4577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7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214 183 288 0 0,'-27'-3'7000'0'0,"16"6"-6052"0"0,-1 1 0 0 0,1-1-1 0 0,0 2 1 0 0,0 0 0 0 0,0 0 0 0 0,0 1-1 0 0,1 0 1 0 0,0 0 0 0 0,0 1 0 0 0,1 1 0 0 0,0 0-1 0 0,0 0 1 0 0,1 1 0 0 0,0 0 0 0 0,0 0-1 0 0,-8 15 1 0 0,14-22-844 0 0,1 0 1 0 0,0 0-1 0 0,0 0 0 0 0,0 0 0 0 0,0 0 0 0 0,0 0 0 0 0,0 0 1 0 0,0 0-1 0 0,1 0 0 0 0,-1 0 0 0 0,1 1 0 0 0,0-1 0 0 0,-1 0 1 0 0,1 0-1 0 0,0 1 0 0 0,0-1 0 0 0,1 0 0 0 0,-1 1 1 0 0,0-1-1 0 0,1 0 0 0 0,-1 0 0 0 0,1 0 0 0 0,0 0 0 0 0,0 1 1 0 0,-1-1-1 0 0,1 0 0 0 0,1 0 0 0 0,-1-1 0 0 0,0 1 1 0 0,3 3-1 0 0,-2-3-93 0 0,1 0 0 0 0,0 0 0 0 0,0 0 1 0 0,0-1-1 0 0,0 1 0 0 0,0-1 0 0 0,0 0 0 0 0,1 0 1 0 0,-1 0-1 0 0,0 0 0 0 0,1-1 0 0 0,-1 1 0 0 0,0-1 1 0 0,1 0-1 0 0,-1 1 0 0 0,1-2 0 0 0,-1 1 1 0 0,0 0-1 0 0,1-1 0 0 0,3 0 0 0 0,7-3-283 0 0,-1 0 1 0 0,1-1-1 0 0,-1 0 0 0 0,0-1 0 0 0,0 0 1 0 0,-1-1-1 0 0,0 0 0 0 0,0-1 0 0 0,-1 0 1 0 0,0-1-1 0 0,14-14 0 0 0,-17 15-148 0 0,-1-1 0 0 0,0 0-1 0 0,0 0 1 0 0,0-1 0 0 0,-1 0 0 0 0,-1 0 0 0 0,0 0-1 0 0,0-1 1 0 0,-1 0 0 0 0,0 0 0 0 0,-1 0 0 0 0,-1 0-1 0 0,1 0 1 0 0,0-17 0 0 0,-3-56-8134 0 0,-4 42 3635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7275 1 268 0 0,'32'-1'4491'0'0,"-19"1"4554"0"0,-43 4-6526 0 0,-560 96 1660 0 0,492-81-3593 0 0,-511 95 2233 0 0,350-57-2147 0 0,40-8-375 0 0,135-33-207 0 0,-208 30 144 0 0,191-37-11 0 0,-161 5 651 0 0,-440 27 1027 0 0,655-36-1800 0 0,-470 43 645 0 0,85-21-115 0 0,259-20-224 0 0,-88 0 365 0 0,-118 8 155 0 0,-37 33-503 0 0,41 41-330 0 0,328-74-67 0 0,-203 58 29 0 0,88-23-42 0 0,45-19-37 0 0,85-23 11 0 0,0-3 0 0 0,-38 3 0 0 0,-30 6-43 0 0,26-2 32 0 0,1-2-1 0 0,-96-1 1 0 0,143-7 483 0 0,-2-2-4039 0 0,26-3 2008 0 0,12-5 1346 0 0,-6 5 140 0 0,-2-13-541 0 0,-2 15 631 0 0,0 0 0 0 0,0 0 0 0 0,0 0 0 0 0,1 1-1 0 0,-1-1 1 0 0,0 0 0 0 0,0 0 0 0 0,0 0 0 0 0,0 0 0 0 0,0 0-1 0 0,-1 1 1 0 0,1-1 0 0 0,0 0 0 0 0,0 0 0 0 0,-1 0-1 0 0,1 1 1 0 0,0-1 0 0 0,-1 0 0 0 0,1 0 0 0 0,0 1 0 0 0,-1-1-1 0 0,1 0 1 0 0,-1 0 0 0 0,1 1 0 0 0,-1-1 0 0 0,0 1-1 0 0,1-1 1 0 0,-2 0 0 0 0,1 0 100 0 0,-17-6 292 0 0,13 8-376 0 0,1-1 0 0 0,-1 1 0 0 0,1 0 0 0 0,0 1 0 0 0,-1-1 0 0 0,1 1 0 0 0,0 0 0 0 0,0 0 0 0 0,0 0 0 0 0,0 0-1 0 0,0 1 1 0 0,1 0 0 0 0,-6 5 0 0 0,8-8-18 0 0,-1 2 43 0 0,2 1-35 0 0,0-3-11 0 0,0 0 0 0 0,0 0 0 0 0,0 1 0 0 0,0-1 1 0 0,0 0-1 0 0,0 0 0 0 0,0 1 0 0 0,0-1 0 0 0,0 0 0 0 0,0 0 0 0 0,0 1 0 0 0,0-1 0 0 0,0 0 0 0 0,0 1 1 0 0,0-1-1 0 0,0 0 0 0 0,0 0 0 0 0,0 1 0 0 0,0-1 0 0 0,0 0 0 0 0,0 0 0 0 0,0 1 0 0 0,0-1 0 0 0,0 0 0 0 0,1 0 1 0 0,-1 1-1 0 0,0-1 0 0 0,0 0 0 0 0,0 0 0 0 0,1 0 0 0 0,-1 1 0 0 0,0-1 0 0 0,0 0 0 0 0,0 0 0 0 0,1 0 1 0 0,-1 0-1 0 0,0 1 0 0 0,1-1 0 0 0,3 1-1 0 0,0-1 1 0 0,0 1-1 0 0,-1-1 1 0 0,1 0-1 0 0,0 0 1 0 0,0 0-1 0 0,0-1 1 0 0,0 0-1 0 0,0 1 1 0 0,0-1-1 0 0,0 0 1 0 0,-1-1-1 0 0,1 1 1 0 0,-1-1-1 0 0,1 1 1 0 0,-1-1-1 0 0,1 0 1 0 0,-1-1-1 0 0,0 1 1 0 0,5-5-1 0 0,28-14-1 0 0,-35 21 25 0 0,0-1 1 0 0,0 1-1 0 0,0-1 0 0 0,1 1 0 0 0,-1-1 0 0 0,-1 1 0 0 0,1-1 0 0 0,0 0 1 0 0,0 0-1 0 0,0 1 0 0 0,0-1 0 0 0,0 0 0 0 0,-1 0 0 0 0,1 0 1 0 0,0 0-1 0 0,-1 0 0 0 0,1 0 0 0 0,-1 0 0 0 0,1 0 0 0 0,-1 0 1 0 0,1 0-1 0 0,-1 0 0 0 0,0 0 0 0 0,1 0 0 0 0,-1-2 0 0 0,0 2-4 0 0,0 1 0 0 0,0-1 0 0 0,-1 0 0 0 0,1 0 0 0 0,0 0 0 0 0,0 1 0 0 0,-1-1 0 0 0,1 0 0 0 0,-1 1 0 0 0,1-1 0 0 0,0 0 0 0 0,-1 1 0 0 0,1-1 0 0 0,-1 0 0 0 0,0 1 0 0 0,1-1 0 0 0,-1 1 0 0 0,1-1 0 0 0,-1 1 0 0 0,0-1 0 0 0,1 1 0 0 0,-1-1 0 0 0,0 1 0 0 0,0 0 0 0 0,1-1 0 0 0,-1 1 0 0 0,0 0 0 0 0,0 0 0 0 0,0 0 0 0 0,1 0 0 0 0,-1-1 0 0 0,0 1 0 0 0,-1 0 0 0 0,-7 1 20 0 0,0-1 0 0 0,1 2 1 0 0,-1-1-1 0 0,0 1 0 0 0,1 0 1 0 0,-1 1-1 0 0,1 0 0 0 0,-1 0 1 0 0,1 1-1 0 0,-11 6 1 0 0,3-1-6 0 0,1 1 1 0 0,0 0-1 0 0,1 1 1 0 0,-18 17-1 0 0,25-20-19 0 0,1 1 0 0 0,-1 0 0 0 0,1 0 0 0 0,1 0 0 0 0,0 1 0 0 0,0 0 0 0 0,-4 14 1 0 0,6-16-5 0 0,2-6-10 0 0,0-1 1 0 0,1 1-1 0 0,-1 0 1 0 0,1-1-1 0 0,-1 1 0 0 0,1-1 1 0 0,0 1-1 0 0,0 0 1 0 0,-1-1-1 0 0,1 1 0 0 0,0 0 1 0 0,0 0-1 0 0,1-1 1 0 0,-1 1-1 0 0,0 0 0 0 0,1-1 1 0 0,-1 1-1 0 0,1-1 1 0 0,-1 1-1 0 0,1 0 0 0 0,0-1 1 0 0,-1 1-1 0 0,1-1 1 0 0,1 2-1 0 0,0 0 0 0 0,-2-2-8 0 0,14 6-1 0 0,-8-8 1 0 0,-1 0 1 0 0,1-1-1 0 0,-1 0 1 0 0,0 0-1 0 0,0 0 0 0 0,0 0 1 0 0,0-1-1 0 0,0 1 1 0 0,0-1-1 0 0,7-7 1 0 0,44-42-10 0 0,-49 45 22 0 0,-6 5 14 0 0,0 0 0 0 0,0 0 0 0 0,0 0 0 0 0,0 1 0 0 0,0-1 1 0 0,-1 0-1 0 0,1 0 0 0 0,-1 0 0 0 0,1 0 0 0 0,-1-1 0 0 0,0 1 1 0 0,0 0-1 0 0,0 0 0 0 0,0 0 0 0 0,0 0 0 0 0,0 0 0 0 0,0 0 0 0 0,-1 0 1 0 0,1 0-1 0 0,-1 0 0 0 0,1 0 0 0 0,-1 0 0 0 0,0 0 0 0 0,0 0 1 0 0,0 0-1 0 0,0 1 0 0 0,0-1 0 0 0,0 0 0 0 0,-1 1 0 0 0,1-1 0 0 0,-1 0 1 0 0,1 1-1 0 0,-1 0 0 0 0,1-1 0 0 0,-1 1 0 0 0,0 0 0 0 0,0 0 1 0 0,1 0-1 0 0,-1 0 0 0 0,0 0 0 0 0,0 0 0 0 0,0 1 0 0 0,-4-2 0 0 0,-1 1 0 0 0,1 1 0 0 0,-1-1 0 0 0,0 1 0 0 0,0 0 0 0 0,0 1 0 0 0,0 0 0 0 0,0 0 0 0 0,1 0 0 0 0,-1 1 0 0 0,1 0 0 0 0,-1 1 0 0 0,1-1 0 0 0,-1 1 0 0 0,1 0-1 0 0,0 0 1 0 0,-6 6 0 0 0,5-5-15 0 0,1 0-1 0 0,0 1 0 0 0,0 0 1 0 0,0 0-1 0 0,0 1 1 0 0,1-1-1 0 0,-1 1 0 0 0,2 1 1 0 0,-1-1-1 0 0,1 1 1 0 0,0-1-1 0 0,0 1 0 0 0,1 1 1 0 0,-4 9-1 0 0,6-15-4 0 0,0 0-1 0 0,1 0 0 0 0,-1 0 1 0 0,1 0-1 0 0,0 0 0 0 0,-1 0 1 0 0,1 1-1 0 0,0-1 0 0 0,0 0 1 0 0,1 0-1 0 0,-1 0 0 0 0,0 0 1 0 0,1 0-1 0 0,-1 0 0 0 0,1 0 1 0 0,0 0-1 0 0,-1 0 1 0 0,1 0-1 0 0,0 0 0 0 0,0 0 1 0 0,1 0-1 0 0,1 2 0 0 0,0-2-4 0 0,-1 0 0 0 0,1 0 0 0 0,-1 0 0 0 0,1-1 1 0 0,0 0-1 0 0,-1 1 0 0 0,1-1 0 0 0,0 0 0 0 0,0 0 0 0 0,0-1 0 0 0,0 1 0 0 0,0 0 0 0 0,6-1 0 0 0,5 0-9 0 0,-1 0 1 0 0,0-1-1 0 0,1-1 1 0 0,-1 0-1 0 0,0-1 1 0 0,15-5-1 0 0,-7 1-7 0 0,0-1 0 0 0,0 0 0 0 0,-1-2 0 0 0,-1 0 0 0 0,0-1 0 0 0,0-1 0 0 0,32-28 0 0 0,-51 38 25 0 0,0 1 0 0 0,0 0 0 0 0,1-1 0 0 0,-1 1 0 0 0,0 0 0 0 0,0-1 0 0 0,0 1 0 0 0,0-1 0 0 0,-1 1 0 0 0,1 0 0 0 0,0-1 0 0 0,0 1 0 0 0,-1 0 0 0 0,1-1 0 0 0,-1 1 0 0 0,0 0 0 0 0,1 0 0 0 0,-1 0 0 0 0,0-1-1 0 0,1 1 1 0 0,-1 0 0 0 0,0 0 0 0 0,0 0 0 0 0,0 0 0 0 0,0 0 0 0 0,-2-1 0 0 0,-6-1 12 0 0,1 1 1 0 0,-1 1-1 0 0,0 0 0 0 0,1 0 0 0 0,-1 1 0 0 0,0 0 1 0 0,0 0-1 0 0,1 1 0 0 0,-1 0 0 0 0,0 0 0 0 0,1 1 1 0 0,-1 0-1 0 0,-10 5 0 0 0,5-2-2 0 0,1 1 1 0 0,-1 0-1 0 0,1 1 0 0 0,1 0 1 0 0,0 1-1 0 0,0 1 0 0 0,-17 14 0 0 0,27-21-15 0 0,0 0-1 0 0,1 0 1 0 0,-1 0-1 0 0,0 0 1 0 0,1 0-1 0 0,-1 1 1 0 0,1-1-1 0 0,-1 0 1 0 0,1 1-1 0 0,0-1 1 0 0,-1 5-1 0 0,-2 44 6 0 0,5-50-10 0 0,-1 0 0 0 0,0 0-1 0 0,1 0 1 0 0,-1 0-1 0 0,1 0 1 0 0,0 0 0 0 0,-1 0-1 0 0,1 0 1 0 0,0 0-1 0 0,-1 0 1 0 0,1 0-1 0 0,0 0 1 0 0,0-1 0 0 0,0 1-1 0 0,0 0 1 0 0,0-1-1 0 0,0 1 1 0 0,0 0-1 0 0,0-1 1 0 0,0 1 0 0 0,0-1-1 0 0,0 0 1 0 0,0 1-1 0 0,0-1 1 0 0,0 0-1 0 0,1 0 1 0 0,-1 1 0 0 0,0-1-1 0 0,0 0 1 0 0,0 0-1 0 0,2-1 1 0 0,35 0-127 0 0,-24-4 65 0 0,-1-1 1 0 0,0 0-1 0 0,0 0 0 0 0,0-2 1 0 0,0 1-1 0 0,-1-2 1 0 0,-1 1-1 0 0,1-2 1 0 0,-1 1-1 0 0,11-14 0 0 0,-20 20 68 0 0,0 1 0 0 0,0-1 1 0 0,0 1-1 0 0,0-1 0 0 0,0 0 0 0 0,0 0 0 0 0,-1 0 0 0 0,0 0 0 0 0,1 0 0 0 0,-1 0 0 0 0,0 0 0 0 0,-1 0 0 0 0,1 0 0 0 0,0-1 0 0 0,-1 1 0 0 0,0 0 0 0 0,0 0 0 0 0,0-1 0 0 0,0 1 0 0 0,0 0 0 0 0,-1-1 0 0 0,1 1 0 0 0,-2-3 0 0 0,1 3 29 0 0,0 0 1 0 0,-1 1-1 0 0,1-1 0 0 0,-1 1 0 0 0,1 0 0 0 0,-1 0 0 0 0,0-1 0 0 0,0 1 0 0 0,0 0 0 0 0,0 0 0 0 0,-1 1 0 0 0,1-1 0 0 0,0 0 0 0 0,-1 1 0 0 0,1 0 0 0 0,-1-1 0 0 0,1 1 1 0 0,-1 0-1 0 0,0 0 0 0 0,0 0 0 0 0,1 1 0 0 0,-1-1 0 0 0,0 1 0 0 0,0-1 0 0 0,0 1 0 0 0,1 0 0 0 0,-4 0 0 0 0,1 0-11 0 0,0 0 0 0 0,1 1 0 0 0,-1-1-1 0 0,0 1 1 0 0,1 0 0 0 0,-1 0 0 0 0,1 0 0 0 0,-1 1 0 0 0,1 0-1 0 0,0 0 1 0 0,-1 0 0 0 0,1 0 0 0 0,0 0 0 0 0,0 1-1 0 0,1 0 1 0 0,-1 0 0 0 0,0 0 0 0 0,1 0 0 0 0,0 0 0 0 0,0 1-1 0 0,0 0 1 0 0,0-1 0 0 0,0 1 0 0 0,1 0 0 0 0,0 1 0 0 0,0-1-1 0 0,0 0 1 0 0,0 0 0 0 0,-2 9 0 0 0,4-12-28 0 0,0 1 1 0 0,0 0-1 0 0,0-1 1 0 0,0 1-1 0 0,0-1 0 0 0,1 1 1 0 0,-1-1-1 0 0,0 1 1 0 0,1-1-1 0 0,-1 1 1 0 0,1-1-1 0 0,-1 1 1 0 0,1-1-1 0 0,0 0 0 0 0,0 1 1 0 0,0-1-1 0 0,-1 0 1 0 0,1 0-1 0 0,0 1 1 0 0,1-1-1 0 0,-1 0 0 0 0,0 0 1 0 0,0 0-1 0 0,0 0 1 0 0,1 0-1 0 0,-1-1 1 0 0,0 1-1 0 0,3 1 0 0 0,1 1-40 0 0,0-1 0 0 0,0 0 0 0 0,0 0 0 0 0,0 0 0 0 0,0-1 0 0 0,0 1 0 0 0,6 0 0 0 0,-2-2-160 0 0,-6 0 284 0 0,0 0-1 0 0,0 0 0 0 0,0 0 0 0 0,0 0 0 0 0,0 1 0 0 0,0 0 1 0 0,0-1-1 0 0,0 1 0 0 0,0 0 0 0 0,-1 0 0 0 0,1 1 1 0 0,5 2-1 0 0,-1 2-77 0 0,1 0 0 0 0,-1 0 0 0 0,2-1 1 0 0,-1 0-1 0 0,0 0 0 0 0,14 4 0 0 0,30 18-10 0 0,113 71-16 0 0,-33-23 18 0 0,-25-16-91 0 0,2-5 1 0 0,182 63 0 0 0,-236-96 64 0 0,91 34-38 0 0,-3 7 1 0 0,186 110 0 0 0,-38 21 14 0 0,108 121 6 0 0,-142-108 83 0 0,-144-117-14 0 0,253 166-1 0 0,18-26-14 0 0,-360-215 1 0 0,297 205 44 0 0,-182-119-12 0 0,255 226-20 0 0,-384-317-13 0 0,278 259 0 0 0,62 54-1 0 0,-246-223 33 0 0,41 39-19 0 0,55 64 0 0 0,-106-101-18 0 0,-17-13 39 0 0,32 30-26 0 0,249 166-47 0 0,-318-254 36 0 0,53 56 51 0 0,-91-85-49 0 0,-1 1 30 0 0,0-1 0 0 0,-1 0-1 0 0,1 0 1 0 0,0 0-1 0 0,0 0 1 0 0,0 0-1 0 0,0 0 1 0 0,0 0-1 0 0,0 0 1 0 0,0 0-1 0 0,0 0 1 0 0,0 0-1 0 0,1-1 1 0 0,-1 1-1 0 0,0-1 1 0 0,1 1-1 0 0,-1-1 1 0 0,0 1-1 0 0,1-1 1 0 0,-1 0-1 0 0,3 1 1 0 0,-6-9-18 0 0,-1-1 0 0 0,1 1 0 0 0,-2 0 0 0 0,1 0 0 0 0,-1 0 0 0 0,0 1 0 0 0,-10-14 1 0 0,12 20 3 0 0,2 0-13 0 0,0 1 1 0 0,-1 0-1 0 0,1-1 0 0 0,0 1 0 0 0,0 0 0 0 0,-1-1 0 0 0,1 1 0 0 0,0 0 1 0 0,-1 0-1 0 0,1 0 0 0 0,0-1 0 0 0,-1 1 0 0 0,1 0 0 0 0,-1 0 1 0 0,1 0-1 0 0,0 0 0 0 0,-1-1 0 0 0,1 1 0 0 0,-1 0 0 0 0,1 0 0 0 0,0 0 1 0 0,-1 0-1 0 0,1 0 0 0 0,-1 0 0 0 0,1 0 0 0 0,0 0 0 0 0,-1 0 1 0 0,1 0-1 0 0,-1 1 0 0 0,1-1 0 0 0,0 0 0 0 0,-1 0 0 0 0,1 0 1 0 0,0 0-1 0 0,-1 1 0 0 0,1-1 0 0 0,0 0 0 0 0,-1 0 0 0 0,1 1 0 0 0,0-1 1 0 0,-1 0-1 0 0,1 0 0 0 0,0 1 0 0 0,-1 0 0 0 0,-5 5 1 0 0,0 2 0 0 0,0-1 0 0 0,1 1 0 0 0,0-1-1 0 0,0 1 1 0 0,0 1 0 0 0,1-1 0 0 0,1 1 0 0 0,-1 0 0 0 0,2-1-1 0 0,-1 1 1 0 0,1 1 0 0 0,0-1 0 0 0,1 0 0 0 0,-1 18 0 0 0,2-26-3 0 0,0 0 1 0 0,0 0 0 0 0,0 0 0 0 0,0 0 0 0 0,1 0 0 0 0,-1 0 0 0 0,0 0-1 0 0,0 0 1 0 0,1 0 0 0 0,-1 0 0 0 0,0 0 0 0 0,1 0 0 0 0,-1 0 0 0 0,1 0 0 0 0,-1 0-1 0 0,1-1 1 0 0,-1 1 0 0 0,1 0 0 0 0,0 0 0 0 0,0 0 0 0 0,-1-1 0 0 0,1 1 0 0 0,0 0-1 0 0,0-1 1 0 0,0 1 0 0 0,0-1 0 0 0,-1 1 0 0 0,1-1 0 0 0,0 0 0 0 0,0 1-1 0 0,0-1 1 0 0,2 1 0 0 0,-2-1-1 0 0,15 5-5 0 0,-5-5-3 0 0,0-1 1 0 0,-1 0-1 0 0,1 0 0 0 0,0-1 0 0 0,0-1 0 0 0,-1 1 0 0 0,1-2 1 0 0,-1 1-1 0 0,0-2 0 0 0,0 1 0 0 0,0-1 0 0 0,13-9 0 0 0,2-3-86 0 0,-1 0-1 0 0,-1-1 1 0 0,32-32 0 0 0,-53 47 86 0 0,1 0 1 0 0,0 0 0 0 0,-1 0 0 0 0,0 0 0 0 0,1-1 0 0 0,-1 1 0 0 0,0-1-1 0 0,-1 1 1 0 0,1-1 0 0 0,-1 1 0 0 0,1-1 0 0 0,-1 0 0 0 0,0-4 0 0 0,-1 6 11 0 0,0 1 0 0 0,0-1 0 0 0,0 1 0 0 0,0-1 0 0 0,0 1 0 0 0,-1-1 0 0 0,1 1 0 0 0,-1-1 0 0 0,1 1 0 0 0,-1-1 0 0 0,1 1 0 0 0,-1-1 0 0 0,0 1 0 0 0,0 0 0 0 0,0-1 0 0 0,0 1 0 0 0,0 0 0 0 0,0 0 0 0 0,0 0 0 0 0,0 0 0 0 0,0 0 0 0 0,0 0 0 0 0,-1 0 0 0 0,1 0 0 0 0,0 0 0 0 0,-1 0 0 0 0,1 1 0 0 0,-1-1 0 0 0,1 1 0 0 0,-1-1 0 0 0,1 1 0 0 0,-1-1 0 0 0,1 1 0 0 0,-3 0 0 0 0,-13-3 97 0 0,0 0-1 0 0,0 2 1 0 0,-1 0 0 0 0,1 1 0 0 0,0 0 0 0 0,-1 2-1 0 0,-31 6 1 0 0,-1 5 375 0 0,-62 23-1 0 0,109-35-520 0 0,0 0 0 0 0,0 0 0 0 0,0 1-1 0 0,0-1 1 0 0,0 1 0 0 0,0-1-1 0 0,1 1 1 0 0,-1 0 0 0 0,1 0 0 0 0,-1 0-1 0 0,1 1 1 0 0,0-1 0 0 0,0 0 0 0 0,0 1-1 0 0,0-1 1 0 0,-3 6 0 0 0,4-6-73 0 0,1-1-759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8.0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69 1296 0 0,'35'-31'7413'0'0,"-25"25"-6846"0"0,0 1 0 0 0,1 0 0 0 0,0 1-1 0 0,0 0 1 0 0,0 1 0 0 0,0 0-1 0 0,1 0 1 0 0,-1 1 0 0 0,1 1 0 0 0,0 0-1 0 0,19 1 1 0 0,-29 0-511 0 0,-1 0 0 0 0,1 1-1 0 0,0-1 1 0 0,-1 1 0 0 0,1-1-1 0 0,-1 1 1 0 0,1-1 0 0 0,0 1-1 0 0,-1 0 1 0 0,0 0 0 0 0,1 0 0 0 0,-1 0-1 0 0,1 0 1 0 0,-1 0 0 0 0,0 0-1 0 0,0 0 1 0 0,0 0 0 0 0,0 1 0 0 0,0-1-1 0 0,0 1 1 0 0,0-1 0 0 0,0 0-1 0 0,0 1 1 0 0,-1-1 0 0 0,1 1 0 0 0,0 0-1 0 0,-1-1 1 0 0,0 1 0 0 0,1 0-1 0 0,-1-1 1 0 0,0 1 0 0 0,0 0-1 0 0,0-1 1 0 0,0 1 0 0 0,0 0 0 0 0,0-1-1 0 0,0 1 1 0 0,0 0 0 0 0,-1-1-1 0 0,0 4 1 0 0,-2 5 108 0 0,1 1 0 0 0,-2-1 0 0 0,1 0 0 0 0,-10 18 0 0 0,-7 6 236 0 0,-25 34-1 0 0,-12 17 210 0 0,55-81-562 0 0,-1 0-1 0 0,1 1 1 0 0,0-1-1 0 0,0 0 1 0 0,0 1-1 0 0,1 0 1 0 0,0-1-1 0 0,0 1 0 0 0,0 0 1 0 0,0 9-1 0 0,1-13-46 0 0,0 0-1 0 0,1 0 0 0 0,-1-1 0 0 0,0 1 1 0 0,1 0-1 0 0,-1 0 0 0 0,1 0 1 0 0,0 0-1 0 0,-1 0 0 0 0,1 0 1 0 0,0-1-1 0 0,-1 1 0 0 0,1 0 1 0 0,0 0-1 0 0,0-1 0 0 0,0 1 0 0 0,0-1 1 0 0,-1 1-1 0 0,1-1 0 0 0,0 1 1 0 0,0-1-1 0 0,0 1 0 0 0,0-1 1 0 0,0 0-1 0 0,0 0 0 0 0,0 1 0 0 0,0-1 1 0 0,0 0-1 0 0,2 0 0 0 0,36 2-153 0 0,-34-2 145 0 0,24 0-304 0 0,0-2 0 0 0,50-10 0 0 0,-27 3-1458 0 0,-28 2-1683 0 0,-13-2-4459 0 0,-11 2 4385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8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198 16 820 0 0,'0'0'4982'0'0,"-6"0"-3494"0"0,-3 2-788 0 0,0 0 0 0 0,0 0 0 0 0,1 1 0 0 0,-1 0 0 0 0,1 1 0 0 0,0 0-1 0 0,0 0 1 0 0,0 1 0 0 0,0 0 0 0 0,-8 8 0 0 0,4-4 120 0 0,0 1 0 0 0,0 1-1 0 0,1 0 1 0 0,0 1 0 0 0,-14 19 0 0 0,24-30-784 0 0,1 0 0 0 0,-1 0 0 0 0,0 0-1 0 0,0 0 1 0 0,1 0 0 0 0,-1 0 0 0 0,0 0 0 0 0,1 0 0 0 0,0 1 0 0 0,-1-1 0 0 0,1 0 0 0 0,-1 0 0 0 0,1 0-1 0 0,0 0 1 0 0,0 1 0 0 0,0-1 0 0 0,0 0 0 0 0,0 0 0 0 0,0 1 0 0 0,0-1 0 0 0,0 0 0 0 0,0 0 0 0 0,1 1-1 0 0,-1-1 1 0 0,0 0 0 0 0,1 0 0 0 0,-1 0 0 0 0,1 0 0 0 0,-1 0 0 0 0,1 0 0 0 0,0 1 0 0 0,-1-1 0 0 0,1 0-1 0 0,0-1 1 0 0,0 1 0 0 0,0 0 0 0 0,0 0 0 0 0,-1 0 0 0 0,1 0 0 0 0,0-1 0 0 0,1 1 0 0 0,-1 0 0 0 0,0-1-1 0 0,0 1 1 0 0,0-1 0 0 0,0 0 0 0 0,0 1 0 0 0,3 0 0 0 0,1 0-78 0 0,1 1 0 0 0,0-1 0 0 0,0-1 0 0 0,0 1-1 0 0,0-1 1 0 0,0 0 0 0 0,0 0 0 0 0,10-2 0 0 0,19-6-633 0 0,0-2-1 0 0,-1-1 1 0 0,0-2-1 0 0,57-31 1 0 0,-89 43 625 0 0,0 1 0 0 0,0-1 0 0 0,0 0 0 0 0,-1 0 0 0 0,1-1 0 0 0,0 1 0 0 0,-1 0 0 0 0,1-1 0 0 0,-1 1 0 0 0,1-1 0 0 0,-1 1 0 0 0,1-1 0 0 0,-1 1 0 0 0,0-1 0 0 0,0 0 0 0 0,0 0 0 0 0,0 0 0 0 0,0 0 0 0 0,0 1 0 0 0,-1-1 0 0 0,1 0 0 0 0,-1-1 0 0 0,1 1 0 0 0,-1 0 0 0 0,0 0 0 0 0,0 0 0 0 0,0 0 1 0 0,0 0-1 0 0,0 0 0 0 0,0 0 0 0 0,0 0 0 0 0,-1 0 0 0 0,1 0 0 0 0,-1 0 0 0 0,1 0 0 0 0,-1 0 0 0 0,0 0 0 0 0,0 0 0 0 0,0 0 0 0 0,-2-3 0 0 0,0 2 102 0 0,1 0 1 0 0,-1 0-1 0 0,1 0 1 0 0,-1 0 0 0 0,0 1-1 0 0,0-1 1 0 0,0 1-1 0 0,0 0 1 0 0,-1 0-1 0 0,1 0 1 0 0,0 0 0 0 0,-1 1-1 0 0,1-1 1 0 0,-1 1-1 0 0,0 0 1 0 0,0 0-1 0 0,1 0 1 0 0,-1 1 0 0 0,0-1-1 0 0,0 1 1 0 0,0 0-1 0 0,-6 0 1 0 0,0 1-130 0 0,-24 6 480 0 0,32-6-493 0 0,1-1 0 0 0,0 0 1 0 0,0 1-1 0 0,0 0 1 0 0,0-1-1 0 0,0 1 1 0 0,0-1-1 0 0,0 1 1 0 0,1 0-1 0 0,-1 0 0 0 0,0 0 1 0 0,0-1-1 0 0,1 1 1 0 0,-1 0-1 0 0,0 0 1 0 0,1 0-1 0 0,-1 0 0 0 0,1 0 1 0 0,-1 0-1 0 0,1 0 1 0 0,-1 1-1 0 0,1-1 1 0 0,0 0-1 0 0,-1 0 0 0 0,1 0 1 0 0,0 0-1 0 0,0 2 1 0 0,0-1-957 0 0,14 7-1720 0 0,-8-7-2038 0 0,7 1 1275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8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78 1216 0 0,'0'0'8886'0'0,"-6"3"-7912"0"0,-6 5-259 0 0,0 0 1 0 0,1 1 0 0 0,1 0 0 0 0,-1 0 0 0 0,1 1-1 0 0,1 1 1 0 0,0 0 0 0 0,-14 22 0 0 0,21-30-597 0 0,1-1-1 0 0,-1 0 1 0 0,1 0 0 0 0,0 1 0 0 0,0-1 0 0 0,0 1 0 0 0,0-1 0 0 0,0 1 0 0 0,1 0 0 0 0,-1-1 0 0 0,1 1 0 0 0,0 4 0 0 0,0-6-137 0 0,1 0 1 0 0,-1 0 0 0 0,1 1-1 0 0,-1-1 1 0 0,1 0 0 0 0,0-1 0 0 0,0 1-1 0 0,0 0 1 0 0,-1 0 0 0 0,1 0-1 0 0,0 0 1 0 0,0-1 0 0 0,0 1 0 0 0,0 0-1 0 0,0-1 1 0 0,0 1 0 0 0,0-1 0 0 0,1 1-1 0 0,-1-1 1 0 0,0 1 0 0 0,0-1-1 0 0,0 0 1 0 0,0 0 0 0 0,1 0 0 0 0,-1 1-1 0 0,2-1 1 0 0,1-1-52 0 0,0 1 0 0 0,0-1 0 0 0,0 1 1 0 0,0-1-1 0 0,-1 0 0 0 0,1-1 0 0 0,0 1 0 0 0,0-1 0 0 0,-1 1 0 0 0,1-1 0 0 0,4-3 1 0 0,5-2-245 0 0,-4 3 172 0 0,-1 0 0 0 0,-1 0 0 0 0,1-1 0 0 0,0 0 0 0 0,-1-1 0 0 0,0 1 0 0 0,-1-1 0 0 0,1-1 0 0 0,-1 1 0 0 0,0-1 0 0 0,-1 0 0 0 0,1 0 0 0 0,-2-1 0 0 0,1 0 0 0 0,-1 0 0 0 0,6-15 0 0 0,-9 21 120 0 0,0 0 0 0 0,0 0 0 0 0,-1-1-1 0 0,1 1 1 0 0,-1 0 0 0 0,1-1 0 0 0,-1 1 0 0 0,0-1-1 0 0,0 1 1 0 0,0 0 0 0 0,0-1 0 0 0,-1 1-1 0 0,1-1 1 0 0,-1 1 0 0 0,1 0 0 0 0,-1-1 0 0 0,0 1-1 0 0,0 0 1 0 0,0 0 0 0 0,0 0 0 0 0,0-1-1 0 0,-3-2 1 0 0,-18-15-1800 0 0,-7 2-5300 0 0,20 13 3954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15.7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1 388 0 0,'-7'3'14588'0'0,"51"18"-14121"0"0,-33-18-343 0 0,-1 0-1 0 0,0 1 0 0 0,0 1 0 0 0,15 8 0 0 0,154 82 740 0 0,47 30-417 0 0,-182-95-395 0 0,-2 2 0 0 0,40 39 1 0 0,-72-62-46 0 0,92 72 90 0 0,-25-17-80 0 0,10 3-23 0 0,2-4-1 0 0,118 62 1 0 0,-124-76 15 0 0,121 96-1 0 0,-20-23 28 0 0,-156-99-15 0 0,47 51-1 0 0,8 8-26 0 0,136 119 28 0 0,-150-138 13 0 0,97 69 1 0 0,-77-64-60 0 0,-26-11 69 0 0,-42-36-28 0 0,1-2 1 0 0,0 0-1 0 0,49 30 0 0 0,11-4 124 0 0,3-5 285 0 0,33 12 162 0 0,-39-20-301 0 0,134 74 0 0 0,-84-49-122 0 0,-127-56-50 0 0,57 21 1004 0 0,-56-22-1111 0 0,21 6 97 0 0,-13-5-94 0 0,-10-1 41 0 0,0 0 1 0 0,1 0 0 0 0,-1 0-1 0 0,0 0 1 0 0,1 1 0 0 0,-1-1 0 0 0,0 0-1 0 0,1 1 1 0 0,-1-1 0 0 0,0 1-1 0 0,0 0 1 0 0,0-1 0 0 0,1 1-1 0 0,-1 0 1 0 0,0-1 0 0 0,0 1 0 0 0,0 0-1 0 0,0 0 1 0 0,0 0 0 0 0,0 0-1 0 0,-1 0 1 0 0,1 0 0 0 0,0 0-1 0 0,0 1 1 0 0,-1-1 0 0 0,1 0 0 0 0,-1 0-1 0 0,1 0 1 0 0,-1 1 0 0 0,1 1-1 0 0,13-6 1060 0 0,-18 1-1025 0 0,0 0 0 0 0,0 0-1 0 0,-1 0 1 0 0,1 1 0 0 0,0 0-1 0 0,-1 0 1 0 0,1 0 0 0 0,-1 0-1 0 0,1 1 1 0 0,-1-1 0 0 0,-5 1-1 0 0,10 0-85 0 0,1 0 0 0 0,-1 0 0 0 0,1 1-1 0 0,-1-1 1 0 0,1 0 0 0 0,-1 0 0 0 0,1 0-1 0 0,-1 0 1 0 0,0 1 0 0 0,1-1-1 0 0,-1 0 1 0 0,1 0 0 0 0,-1 1 0 0 0,0-1-1 0 0,1 0 1 0 0,-1 1 0 0 0,0-1 0 0 0,1 0-1 0 0,-1 1 1 0 0,0-1 0 0 0,1 0 0 0 0,-1 1-1 0 0,0-1 1 0 0,0 1 0 0 0,0-1 0 0 0,1 1-1 0 0,-1-1 1 0 0,0 1 0 0 0,0 0 0 0 0,0-1-1 0 0,0 1 1 0 0,1 0-1 0 0,-1-1 1 0 0,0 1 0 0 0,0-1-1 0 0,1 1 1 0 0,-1-1-1 0 0,0 1 1 0 0,1-1-1 0 0,-1 1 1 0 0,0-1 0 0 0,1 1-1 0 0,-1-1 1 0 0,1 1-1 0 0,-1-1 1 0 0,1 1-1 0 0,-1-1 1 0 0,1 0 0 0 0,-1 1-1 0 0,1-1 1 0 0,-1 0-1 0 0,1 0 1 0 0,0 1 0 0 0,-1-1-1 0 0,1 0 1 0 0,-1 0-1 0 0,1 0 1 0 0,0 0-1 0 0,-1 0 1 0 0,2 0 0 0 0,22 1-76 0 0,-17 0 50 0 0,0 0 0 0 0,0-1 0 0 0,0 0 0 0 0,0 0 1 0 0,0-1-1 0 0,0 0 0 0 0,-1 0 0 0 0,1-1 0 0 0,7-2 1 0 0,-8 2-19 0 0,-4 2 42 0 0,-1-1 1 0 0,0 1 0 0 0,0 0 0 0 0,0-1-1 0 0,0 1 1 0 0,0-1 0 0 0,0 1 0 0 0,0-1 0 0 0,-1 0-1 0 0,1 1 1 0 0,0-1 0 0 0,0 0 0 0 0,0 0-1 0 0,-1 1 1 0 0,1-1 0 0 0,0 0 0 0 0,-1 0-1 0 0,1 0 1 0 0,0-2 0 0 0,0 2 3 0 0,-1-1 22 0 0,0 0 1 0 0,0 0-1 0 0,-1 0 0 0 0,1 0 1 0 0,-1 0-1 0 0,1 1 1 0 0,-1-1-1 0 0,0 0 0 0 0,1 0 1 0 0,-1 0-1 0 0,0 1 1 0 0,0-1-1 0 0,0 0 0 0 0,-1 1 1 0 0,1-1-1 0 0,0 1 1 0 0,-1-1-1 0 0,1 1 0 0 0,-1 0 1 0 0,1-1-1 0 0,-1 1 1 0 0,1 0-1 0 0,-1 0 0 0 0,0 0 1 0 0,0 0-1 0 0,-2 0 1 0 0,2 0 31 0 0,-44 8 239 0 0,43-6-285 0 0,1-1-6 0 0,1 0 0 0 0,-1 1 0 0 0,1-1 0 0 0,-1 1 0 0 0,1-1 1 0 0,-1 1-1 0 0,1-1 0 0 0,0 1 0 0 0,-1 0 0 0 0,1 0 0 0 0,0 0 0 0 0,0 0 1 0 0,0 0-1 0 0,0 0 0 0 0,-2 2 0 0 0,3-3-8 0 0,-1 1-1 0 0,1-1 1 0 0,0 1-1 0 0,0-1 1 0 0,-1 1 0 0 0,1-1-1 0 0,0 1 1 0 0,0 0 0 0 0,0-1-1 0 0,0 1 1 0 0,0-1-1 0 0,0 1 1 0 0,0-1 0 0 0,0 1-1 0 0,0 0 1 0 0,0-1 0 0 0,0 1-1 0 0,0-1 1 0 0,0 1-1 0 0,0 0 1 0 0,0-1 0 0 0,1 1-1 0 0,-1-1 1 0 0,0 1-1 0 0,0-1 1 0 0,1 1 0 0 0,-1-1-1 0 0,0 1 1 0 0,1-1 0 0 0,-1 1-1 0 0,1-1 1 0 0,-1 1-1 0 0,1-1 1 0 0,-1 0 0 0 0,0 1-1 0 0,1-1 1 0 0,-1 0 0 0 0,1 1-1 0 0,0-1 1 0 0,0 0-1 0 0,28 14-744 0 0,-18-13 469 0 0,1-1 0 0 0,0 0 1 0 0,-1 0-1 0 0,1-1 0 0 0,-1 0 1 0 0,22-6-1 0 0,-30 6 225 0 0,-19-18 676 0 0,10 19-592 0 0,4 0-17 0 0,0 0 1 0 0,-1-1-1 0 0,1 2 1 0 0,0-1-1 0 0,-1 0 1 0 0,1 0-1 0 0,0 1 1 0 0,0-1-1 0 0,-1 1 1 0 0,1 0-1 0 0,0 0 1 0 0,0 0-1 0 0,0 0 1 0 0,0 0-1 0 0,0 0 1 0 0,-3 3-1 0 0,5-3-58 0 0,0 3-226 0 0,0 0-2351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16.9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3043 10 388 0 0,'0'0'5457'0'0,"-14"-10"697"0"0,8 11-5966 0 0,0 0 1 0 0,0 0-1 0 0,0 0 1 0 0,1 1-1 0 0,-1 0 1 0 0,0 0-1 0 0,1 1 0 0 0,-1 0 1 0 0,1-1-1 0 0,0 2 1 0 0,0-1-1 0 0,0 1 0 0 0,0-1 1 0 0,-7 9-1 0 0,-9 10 7 0 0,-32 41-1 0 0,32-37 131 0 0,-464 535 3974 0 0,155-174-765 0 0,-106 112 613 0 0,404-466-3934 0 0,-358 351 2744 0 0,-72 93-785 0 0,381-387-2266 0 0,53-56 94 0 0,2 1 0 0 0,1 1 0 0 0,-31 61 0 0 0,16-32 0 0 0,-72 88 0 0 0,32-62 0 0 0,-8 11 0 0 0,33-37 0 0 0,36-44 0 0 0,1 1 0 0 0,-28 44 0 0 0,42-59 0 0 0,-5 1 0 0 0,2 0 0 0 0,2-2 0 0 0,0-2-141 0 0,4-3-632 0 0,-2-11-8046 0 0,1 3 6479 0 0,3-3-5991 0 0,3-10 1380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19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0 1328 0 0,'0'0'9234'0'0,"0"7"-8072"0"0,2 50 1865 0 0,0-28-1353 0 0,-2 1 1 0 0,0-1-1 0 0,-9 49 1 0 0,3-43-137 0 0,-5 48-1 0 0,11-33-6059 0 0,3-64-564 0 0,4-1 2475 0 0,-1 4 433 0 0,0-14-3517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19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1 324 0 0,'0'0'6757'0'0,"16"5"-4418"0"0,-4 2-1753 0 0,0 0 1 0 0,1-1-1 0 0,0 0 1 0 0,21 6-1 0 0,34 16 1047 0 0,-67-28-1569 0 0,0 1-1 0 0,0-1 0 0 0,0 1 0 0 0,0 0 0 0 0,0-1 1 0 0,-1 1-1 0 0,1 0 0 0 0,0 0 0 0 0,0 0 0 0 0,0-1 1 0 0,-1 1-1 0 0,1 0 0 0 0,0 0 0 0 0,-1 0 1 0 0,1 0-1 0 0,-1 0 0 0 0,1 0 0 0 0,-1 0 0 0 0,0 1 1 0 0,1-1-1 0 0,-1 0 0 0 0,0 0 0 0 0,0 0 1 0 0,0 0-1 0 0,0 0 0 0 0,0 1 0 0 0,0-1 0 0 0,0 0 1 0 0,0 0-1 0 0,0 0 0 0 0,0 0 0 0 0,-1 0 1 0 0,1 0-1 0 0,0 1 0 0 0,-1-1 0 0 0,1 0 0 0 0,-1 0 1 0 0,1 0-1 0 0,-1 0 0 0 0,-1 1 0 0 0,-4 7 82 0 0,-1-1 0 0 0,1 0-1 0 0,-2-1 1 0 0,-8 8 0 0 0,-10 11 578 0 0,17-13-449 0 0,6-10-199 0 0,0 0-1 0 0,1 0 0 0 0,-1 1 1 0 0,1-1-1 0 0,0 0 0 0 0,0 1 1 0 0,0 0-1 0 0,1-1 0 0 0,-1 1 1 0 0,1 0-1 0 0,-2 8 0 0 0,3-11-4 0 0,20 18 202 0 0,11-20-192 0 0,32 2 44 0 0,-59 0-117 0 0,0 0 0 0 0,0 0 0 0 0,0 0 0 0 0,0 0-1 0 0,0 1 1 0 0,-1-1 0 0 0,1 1 0 0 0,0 0 0 0 0,-1 0 0 0 0,0 1-1 0 0,1-1 1 0 0,-1 1 0 0 0,4 4 0 0 0,-6-5 0 0 0,0-1 0 0 0,-1 1 0 0 0,1 0 0 0 0,-1 0 0 0 0,1 0 0 0 0,-1-1 0 0 0,0 1 0 0 0,0 0 0 0 0,0 0 0 0 0,0 0 1 0 0,0 0-1 0 0,0 0 0 0 0,0-1 0 0 0,-1 1 0 0 0,1 0 0 0 0,-2 3 0 0 0,-9 28 70 0 0,8-26-66 0 0,0 0 0 0 0,0 0 0 0 0,-1-1 0 0 0,0 0 1 0 0,0 1-1 0 0,-1-1 0 0 0,0-1 0 0 0,0 1 0 0 0,0-1 0 0 0,-1 0 0 0 0,0 0 0 0 0,-12 8 0 0 0,17-12-94 0 0,0-1-1 0 0,0 1 1 0 0,0-1-1 0 0,0 1 1 0 0,0-1-1 0 0,0 1 1 0 0,0-1-1 0 0,0 0 1 0 0,0 1 0 0 0,0-1-1 0 0,0 0 1 0 0,-1 0-1 0 0,1 0 1 0 0,0 0-1 0 0,0 0 1 0 0,0 0-1 0 0,0 0 1 0 0,-1-1-1 0 0,1 1 1 0 0,0 0-1 0 0,0 0 1 0 0,0-1 0 0 0,0 1-1 0 0,0-1 1 0 0,0 1-1 0 0,0-1 1 0 0,0 0-1 0 0,0 1 1 0 0,0-1-1 0 0,0 0 1 0 0,0 0-1 0 0,1 1 1 0 0,-1-1-1 0 0,0 0 1 0 0,0 0 0 0 0,1 0-1 0 0,-1 0 1 0 0,0 0-1 0 0,0-1 1 0 0,-1-4-1404 0 0,0 1 1 0 0,0-1-1 0 0,0 1 1 0 0,1-1-1 0 0,-2-11 1 0 0,3 0-2966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0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1 104 0 0,'-20'1'4806'0'0,"10"2"-3971"0"0,-1 1 0 0 0,0 0-1 0 0,1 0 1 0 0,-11 8-1 0 0,16-10-517 0 0,1 1 0 0 0,0 0 0 0 0,-1 0-1 0 0,1 0 1 0 0,0 0 0 0 0,1 1 0 0 0,-1 0-1 0 0,1-1 1 0 0,-1 1 0 0 0,1 1 0 0 0,0-1-1 0 0,-2 5 1 0 0,4-7-200 0 0,0 0 0 0 0,1 0 0 0 0,-1 0 0 0 0,1 0 0 0 0,-1 0 0 0 0,1 1 0 0 0,0-1 0 0 0,-1 0 0 0 0,1 0 0 0 0,0 0 0 0 0,1 0 0 0 0,-1 1 0 0 0,0-1 0 0 0,1 0 0 0 0,-1 0 0 0 0,1 0 0 0 0,-1 0 0 0 0,1 0 0 0 0,2 4 0 0 0,-1-3 5 0 0,1 1 0 0 0,-1-1-1 0 0,1 0 1 0 0,0 0 0 0 0,0 0-1 0 0,0 0 1 0 0,1 0 0 0 0,-1-1-1 0 0,7 4 1 0 0,7 3 116 0 0,0-1 0 0 0,1-1 1 0 0,30 8-1 0 0,-35-11-43 0 0,59 25 516 0 0,-71-27-687 0 0,0 0 1 0 0,0 0-1 0 0,0 0 0 0 0,0 0 1 0 0,-1 0-1 0 0,1 0 0 0 0,-1 0 1 0 0,1 1-1 0 0,-1-1 0 0 0,0 0 1 0 0,0 0-1 0 0,0 0 0 0 0,0 1 1 0 0,0-1-1 0 0,0 0 0 0 0,0 0 1 0 0,-2 4-1 0 0,0 0 5 0 0,0 1-1 0 0,-1 0 1 0 0,0-1-1 0 0,0 0 1 0 0,0 0 0 0 0,-1 0-1 0 0,0 0 1 0 0,0 0-1 0 0,-1-1 1 0 0,-10 10 0 0 0,4-3-186 0 0,-2-2 0 0 0,1 1 1 0 0,-26 14-1 0 0,37-24 43 0 0,0 0 0 0 0,-1 0-1 0 0,1 0 1 0 0,-1-1 0 0 0,1 1 0 0 0,0-1 0 0 0,-1 1-1 0 0,1-1 1 0 0,-1 1 0 0 0,0-1 0 0 0,1 0 0 0 0,-1 0-1 0 0,1 0 1 0 0,-1 0 0 0 0,1 0 0 0 0,-1 0 0 0 0,0 0-1 0 0,1 0 1 0 0,-1-1 0 0 0,1 1 0 0 0,-1 0 0 0 0,1-1-1 0 0,-1 0 1 0 0,1 1 0 0 0,-1-1 0 0 0,1 0 0 0 0,0 0-1 0 0,-1 1 1 0 0,-1-3 0 0 0,0 0-704 0 0,1-1 0 0 0,-1 1 0 0 0,0-1-1 0 0,1 0 1 0 0,0 0 0 0 0,-1 0 0 0 0,2 0 0 0 0,-1 0-1 0 0,-2-7 1 0 0,-3-21-3193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0.5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22 696 0 0,'0'0'1344'0'0,"11"-8"-120"0"0,-5 2 892 0 0,5 3-379 0 0,5-1-361 0 0,2 5-588 0 0,10 2-868 0 0,-23-4-572 0 0,17 2-3745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23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26 740 0 0,'0'0'7698'0'0,"5"-2"-7105"0"0,11-3 116 0 0,0 0 1 0 0,1 0-1 0 0,-1 2 0 0 0,22-3 1 0 0,-36 6-509 0 0,36 13 1201 0 0,-18 11-563 0 0,-18-20-766 0 0,1 0 0 0 0,-1-1 0 0 0,1 0 0 0 0,0 1 0 0 0,0-1 1 0 0,0 0-1 0 0,1 0 0 0 0,-1-1 0 0 0,1 1 0 0 0,0-1 0 0 0,6 4 0 0 0,60 18 420 0 0,-53-19-387 0 0,0 0-1 0 0,-1 1 0 0 0,0 1 1 0 0,0 0-1 0 0,17 12 1 0 0,101 95 1167 0 0,-31-46-632 0 0,70 55-319 0 0,-139-98-284 0 0,69 39 1 0 0,-44-29-13 0 0,-34-19 3 0 0,0 1 0 0 0,-2 1 0 0 0,0 1 0 0 0,-1 0 0 0 0,25 30 0 0 0,48 44-58 0 0,-67-68 32 0 0,0 2 1 0 0,29 36 0 0 0,-35-40 29 0 0,1 0 1 0 0,1-2-1 0 0,0 0 0 0 0,48 29 1 0 0,-9-6 57 0 0,-46-32-51 0 0,152 108 237 0 0,11-13 1343 0 0,-157-92-1441 0 0,-1 0 1 0 0,38 36-1 0 0,-59-50-177 0 0,1 1 10 0 0,1 1 0 0 0,-1 0 0 0 0,0 0 0 0 0,0 0 1 0 0,0 0-1 0 0,0 0 0 0 0,-1 1 0 0 0,1-1 0 0 0,-1 0 0 0 0,2 6 0 0 0,6 6 3 0 0,-1-8 31 0 0,-7-6-18 0 0,30 32 1076 0 0,-16-23-680 0 0,1 0 0 0 0,0-1 0 0 0,1 0 0 0 0,0-1 0 0 0,25 7 0 0 0,30 15 505 0 0,-18-4-574 0 0,-2 2 0 0 0,-1 2 0 0 0,-1 3 0 0 0,-1 1 1 0 0,59 57-1 0 0,20 52-231 0 0,-67-96-86 0 0,-60-46-42 0 0,23 10 0 0 0,104 34 6 0 0,-127-45-1 0 0,80 28 63 0 0,-1 4 0 0 0,96 53 0 0 0,-22 12 389 0 0,-152-96-443 0 0,3 3-1634 0 0,13 10 5925 0 0,-11-11-8921 0 0,-4-44-17939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3 488 0 0,'-11'-2'2701'0'0,"6"1"945"0"0,0 1-3052 0 0,0 0 0 0 0,1 1 1 0 0,-1 0-1 0 0,1 0 0 0 0,-1 0 0 0 0,1 0 0 0 0,-1 1 0 0 0,1-1 0 0 0,0 1 0 0 0,0 0 0 0 0,0 0 0 0 0,0 1 0 0 0,0-1 1 0 0,0 1-1 0 0,-6 6 0 0 0,3-2 4 0 0,1 1 1 0 0,0-1-1 0 0,0 1 1 0 0,1 0 0 0 0,0 1-1 0 0,0-1 1 0 0,-4 12-1 0 0,0 6 473 0 0,1 0 0 0 0,1 0 0 0 0,1 0-1 0 0,-5 47 1 0 0,11-62-741 0 0,-1 0 1 0 0,1 0-1 0 0,1 0 0 0 0,0 1 0 0 0,1-2 1 0 0,0 1-1 0 0,0 0 0 0 0,1 0 0 0 0,1-1 1 0 0,0 1-1 0 0,0-1 0 0 0,1 0 0 0 0,9 14 1 0 0,-11-20-281 0 0,0 0 0 0 0,0 0 1 0 0,1 0-1 0 0,-1-1 0 0 0,1 0 0 0 0,-1 0 1 0 0,1 0-1 0 0,0 0 0 0 0,0 0 1 0 0,1-1-1 0 0,-1 0 0 0 0,0 1 1 0 0,1-2-1 0 0,-1 1 0 0 0,1 0 1 0 0,0-1-1 0 0,0 0 0 0 0,-1 0 1 0 0,1-1-1 0 0,0 1 0 0 0,0-1 1 0 0,0 0-1 0 0,0 0 0 0 0,0-1 0 0 0,-1 1 1 0 0,1-1-1 0 0,0 0 0 0 0,0 0 1 0 0,-1-1-1 0 0,1 0 0 0 0,-1 1 1 0 0,9-6-1 0 0,6-3-53 0 0,-1-1 0 0 0,0 0 0 0 0,-1-2 0 0 0,0 0 0 0 0,-1 0 0 0 0,-1-2 0 0 0,0 0 0 0 0,-1 0 0 0 0,0-2 0 0 0,-2 0 0 0 0,0 0 0 0 0,-1-1 0 0 0,0 0 0 0 0,-2-1 0 0 0,0 0 0 0 0,-1-1 0 0 0,8-28 0 0 0,-15 41-6 0 0,0 1 0 0 0,0-1-1 0 0,-1 0 1 0 0,0 0 0 0 0,0 0 0 0 0,-1 0-1 0 0,1 0 1 0 0,-1 1 0 0 0,-1-1 0 0 0,1 0-1 0 0,-1 1 1 0 0,-1-1 0 0 0,1 1 0 0 0,-1-1-1 0 0,0 1 1 0 0,-4-6 0 0 0,5 9 15 0 0,0 1-1 0 0,0-1 1 0 0,0 1 0 0 0,0-1-1 0 0,0 1 1 0 0,0 0 0 0 0,-1 0 0 0 0,1 0-1 0 0,-1 0 1 0 0,1 0 0 0 0,-1 0-1 0 0,0 1 1 0 0,0 0 0 0 0,0-1 0 0 0,0 1-1 0 0,0 0 1 0 0,0 0 0 0 0,0 1-1 0 0,0-1 1 0 0,0 1 0 0 0,0-1-1 0 0,0 1 1 0 0,0 0 0 0 0,-1 0 0 0 0,1 0-1 0 0,0 1 1 0 0,0-1 0 0 0,0 1-1 0 0,0 0 1 0 0,0-1 0 0 0,0 2 0 0 0,0-1-1 0 0,0 0 1 0 0,0 0 0 0 0,0 1-1 0 0,-3 2 1 0 0,3-2-211 0 0,0 0 0 0 0,0 0 0 0 0,0 0 0 0 0,1 0 0 0 0,-1 1 0 0 0,1-1 0 0 0,-1 1-1 0 0,1 0 1 0 0,0 0 0 0 0,0-1 0 0 0,0 1 0 0 0,0 1 0 0 0,1-1 0 0 0,-1 0 0 0 0,1 0 0 0 0,0 1 0 0 0,0-1 0 0 0,0 0 0 0 0,-1 8 0 0 0,5 14-5792 0 0,10-1-4482 0 0,-5-14 3625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8:32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 1028 0 0,'0'0'3452'0'0,"12"5"3706"0"0,-8-8-7235 0 0,6-6 56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9:44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493 7 1224 0 0,'-1'-6'20163'0'0,"-29"18"-18397"0"0,1 1 0 0 0,-52 33 1 0 0,25-8 6 0 0,-89 76-1 0 0,50-21-473 0 0,77-78-1073 0 0,-14 19 323 0 0,31-33-528 0 0,1-1-68 0 0,-1 0 41 0 0,1 0 0 0 0,0 0 0 0 0,0 0 0 0 0,0 0 0 0 0,0 0-1 0 0,-1 0 1 0 0,1 1 0 0 0,0-1 0 0 0,0 0 0 0 0,0 0 0 0 0,0 0 0 0 0,-1 0 0 0 0,1 0 0 0 0,0 0 0 0 0,0 0 0 0 0,0 0 0 0 0,0 0 0 0 0,0 0-1 0 0,-1 1 1 0 0,1-1 0 0 0,0 0 0 0 0,0 0 0 0 0,0 0 0 0 0,0 0 0 0 0,0 0 0 0 0,0 1 0 0 0,0-1 0 0 0,-1 0 0 0 0,1 0 0 0 0,0 0 0 0 0,0 0 0 0 0,0 1-1 0 0,0-1 1 0 0,0 0 0 0 0,0 0 0 0 0,0 0 0 0 0,0 1 0 0 0,0-1 0 0 0,0 0 0 0 0,0 0 0 0 0,0 0 0 0 0,0 0 0 0 0,0 1 0 0 0,0-1 0 0 0,0 0-1 0 0,0 0 1 0 0,1 0 0 0 0,-1 0 0 0 0,0 1 0 0 0,0-1 0 0 0,0 0 0 0 0,0 0 0 0 0,0 0 0 0 0,0 0 0 0 0,0 0 0 0 0,0 1 0 0 0,1-1 0 0 0,-1 0 0 0 0,0 0-1 0 0,0 0 1 0 0,0 0 0 0 0,0 0 0 0 0,1 0 0 0 0,-1 0 0 0 0,16 11-137 0 0,7-6 86 0 0,13 2 12 0 0,0 1 0 0 0,-1 2 0 0 0,0 2 0 0 0,-1 1 0 0 0,52 27 0 0 0,-83-38 43 0 0,-1 0 0 0 0,1 0 0 0 0,0-1 0 0 0,-1 2 0 0 0,0-1 1 0 0,1 0-1 0 0,-1 0 0 0 0,0 1 0 0 0,0-1 0 0 0,0 1 0 0 0,-1-1 1 0 0,1 1-1 0 0,-1 0 0 0 0,1 0 0 0 0,-1 0 0 0 0,0 0 1 0 0,0 0-1 0 0,1 5 0 0 0,-2-6 8 0 0,0 12 790 0 0,2-5-2956 0 0,19-20-5887 0 0,-3-3 4909 0 0,2 2-5965 0 0,-13 6 3630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9:44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16 172 0 0,'0'0'12818'0'0,"5"1"-11982"0"0,40 2 1265 0 0,0-2-1 0 0,75-8 1 0 0,-37 2-165 0 0,-46 4-260 0 0,-3 0-4449 0 0,-54-3-2577 0 0,12 3-559 0 0,3 0 449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9:45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36 0 0,'0'0'4468'0'0,"37"12"1634"0"0,-34-11-5825 0 0,0-1-1 0 0,1 1 1 0 0,-1 0-1 0 0,0 0 1 0 0,1 0-1 0 0,-1 1 1 0 0,0-1-1 0 0,0 1 1 0 0,0 0-1 0 0,0 0 1 0 0,-1 0-1 0 0,1 0 1 0 0,0 0-1 0 0,-1 0 0 0 0,1 1 1 0 0,-1-1-1 0 0,0 1 1 0 0,0 0-1 0 0,0 0 1 0 0,0 0-1 0 0,0 0 1 0 0,-1 0-1 0 0,1 0 1 0 0,1 6-1 0 0,-3-9-266 0 0,2 6 203 0 0,-1 0 1 0 0,0 0-1 0 0,0 1 1 0 0,-1-1-1 0 0,0 0 1 0 0,0 0 0 0 0,0 0-1 0 0,0 0 1 0 0,-1 0-1 0 0,0 0 1 0 0,-1 0-1 0 0,1 0 1 0 0,-1 0-1 0 0,-3 7 1 0 0,1-4-62 0 0,-1-1 0 0 0,0 1 0 0 0,0-1 0 0 0,-1 0 0 0 0,0 0 1 0 0,0 0-1 0 0,-1-1 0 0 0,0 0 0 0 0,0 0 0 0 0,-1-1 1 0 0,-10 7-1 0 0,16-12-120 0 0,1 0 0 0 0,-1 0 0 0 0,0 1 0 0 0,0-1 0 0 0,1 0 0 0 0,-1 0 0 0 0,1 1 0 0 0,-1-1 0 0 0,1 1 0 0 0,0 0 0 0 0,0-1 0 0 0,-1 1-1 0 0,1 0 1 0 0,0 0 0 0 0,0-1 0 0 0,0 4 0 0 0,1-5-20 0 0,0 1 0 0 0,1 0 0 0 0,-1-1 1 0 0,0 1-1 0 0,1-1 0 0 0,-1 1 0 0 0,1 0 0 0 0,-1-1 0 0 0,1 1 0 0 0,-1-1 0 0 0,1 1 0 0 0,-1-1 0 0 0,1 0 0 0 0,0 1 0 0 0,-1-1 0 0 0,1 1 0 0 0,0-1 0 0 0,-1 0 0 0 0,1 0 0 0 0,0 1 0 0 0,-1-1 0 0 0,1 0 0 0 0,0 0 0 0 0,-1 0 0 0 0,1 0 0 0 0,0 0 0 0 0,0 0 0 0 0,-1 0 0 0 0,2 0 0 0 0,15 0 143 0 0,0 0 0 0 0,27-4 0 0 0,-32 2-57 0 0,12-2-58 0 0,0 0 0 0 0,0-2-1 0 0,38-15 1 0 0,-8 0-3221 0 0,-33 4-666 0 0,-15 7-4751 0 0,-3 2 3785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9:45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71 1736 0 0,'0'0'1709'0'0,"-36"-11"8163"0"0,28 12-9396 0 0,1 0-1 0 0,-1 0 1 0 0,1 0-1 0 0,0 1 0 0 0,0 0 1 0 0,0 0-1 0 0,0 1 1 0 0,0 0-1 0 0,0 0 1 0 0,1 0-1 0 0,-1 1 1 0 0,1 0-1 0 0,0 0 1 0 0,0 1-1 0 0,1 0 0 0 0,-1 0 1 0 0,1 0-1 0 0,0 1 1 0 0,1 0-1 0 0,-1-1 1 0 0,1 2-1 0 0,0-1 1 0 0,0 0-1 0 0,1 1 1 0 0,-4 10-1 0 0,7-15-403 0 0,-1 0 0 0 0,0 0-1 0 0,1 0 1 0 0,0 0 0 0 0,0 0 0 0 0,0 1-1 0 0,-1-1 1 0 0,2 0 0 0 0,-1 0 0 0 0,0 0-1 0 0,0 0 1 0 0,1 1 0 0 0,-1-1 0 0 0,1 0-1 0 0,0 0 1 0 0,0 0 0 0 0,0 0 0 0 0,0 0-1 0 0,0 0 1 0 0,0-1 0 0 0,0 1 0 0 0,2 2-1 0 0,0-1-4 0 0,0-1 0 0 0,1 1-1 0 0,-1 0 1 0 0,1-1 0 0 0,-1 0 0 0 0,1 0-1 0 0,0 0 1 0 0,0 0 0 0 0,0 0 0 0 0,7 1-1 0 0,4 0-103 0 0,1 0 0 0 0,0-1 0 0 0,0 0 0 0 0,0-1 0 0 0,18-2 0 0 0,-21 0-146 0 0,-1-1 0 0 0,0-1 0 0 0,1 1 0 0 0,-1-2 0 0 0,0 0 1 0 0,-1 0-1 0 0,1-1 0 0 0,-1-1 0 0 0,17-10 0 0 0,-23 13 157 0 0,-1 1 1 0 0,0-1-1 0 0,-1 0 1 0 0,1 0-1 0 0,0 0 1 0 0,-1-1-1 0 0,0 1 1 0 0,0-1-1 0 0,0 0 1 0 0,0 0-1 0 0,0 0 1 0 0,-1 0-1 0 0,0-1 1 0 0,0 1-1 0 0,0 0 1 0 0,0-1-1 0 0,-1 0 1 0 0,1 1-1 0 0,-1-1 1 0 0,-1 0-1 0 0,1 1 1 0 0,-1-1-1 0 0,1 0 1 0 0,-1 0-1 0 0,-1 0 1 0 0,1 0-1 0 0,-2-8 1 0 0,0 8 156 0 0,1 1 0 0 0,-1-1 0 0 0,0 1 0 0 0,0 0 0 0 0,0 0 0 0 0,-1 0 0 0 0,1 0 0 0 0,-1 0 0 0 0,0 1 0 0 0,0-1 0 0 0,-1 1 0 0 0,1 0 0 0 0,0 0 0 0 0,-1 0 1 0 0,0 0-1 0 0,0 1 0 0 0,0-1 0 0 0,0 1 0 0 0,-6-2 0 0 0,-1 0 164 0 0,1 0 0 0 0,-1 2 0 0 0,0-1 0 0 0,0 1 1 0 0,0 1-1 0 0,1 0 0 0 0,-13 0 0 0 0,18 7-635 0 0,6 1-2262 0 0,3-2 2097 0 0,-1-1 1 0 0,0 1-1 0 0,1-1 1 0 0,0 0-1 0 0,0 0 1 0 0,0 0-1 0 0,6 3 1 0 0,6 3-4131 0 0,2 0-3786 0 0,-7-4 2659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39:45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143 195 1288 0 0,'5'2'17780'0'0,"-15"0"-17302"0"0,-46 14 3630 0 0,52-15-3790 0 0,0 1 0 0 0,0 0-1 0 0,0 0 1 0 0,0 0 0 0 0,0 0 0 0 0,0 0 0 0 0,1 1-1 0 0,-1-1 1 0 0,1 1 0 0 0,-6 6 0 0 0,-4 9 828 0 0,11-16-986 0 0,-1 0 1 0 0,2 1 0 0 0,-1-1 0 0 0,0 1-1 0 0,0-1 1 0 0,1 1 0 0 0,0 0-1 0 0,-1 0 1 0 0,1 0 0 0 0,0 0-1 0 0,0 0 1 0 0,1 0 0 0 0,-1 0-1 0 0,1 0 1 0 0,-1 0 0 0 0,1 4-1 0 0,0-6-132 0 0,0 0 0 0 0,1 0 0 0 0,-1 0 0 0 0,1 0-1 0 0,-1 0 1 0 0,1 0 0 0 0,-1 0 0 0 0,1 0 0 0 0,-1 0-1 0 0,1 0 1 0 0,0 0 0 0 0,-1 0 0 0 0,1-1 0 0 0,0 1-1 0 0,0 0 1 0 0,0-1 0 0 0,-1 1 0 0 0,1 0-1 0 0,0-1 1 0 0,0 1 0 0 0,0-1 0 0 0,0 1 0 0 0,0-1-1 0 0,0 0 1 0 0,0 1 0 0 0,0-1 0 0 0,0 0 0 0 0,2 0-1 0 0,30 4 216 0 0,-19-5-299 0 0,1-1 1 0 0,0 0 0 0 0,-1-1 0 0 0,0-1-1 0 0,1 0 1 0 0,-1-1 0 0 0,-1 0 0 0 0,20-11 0 0 0,-27 12 20 0 0,0 1 0 0 0,0-1 1 0 0,0 0-1 0 0,0 0 1 0 0,-1-1-1 0 0,1 0 0 0 0,-1 0 1 0 0,-1 0-1 0 0,1-1 1 0 0,-1 1-1 0 0,0-1 1 0 0,0 0-1 0 0,0 0 0 0 0,-1-1 1 0 0,0 1-1 0 0,0-1 1 0 0,-1 1-1 0 0,0-1 0 0 0,2-11 1 0 0,-3 11-8 0 0,-1 0 1 0 0,0 0-1 0 0,0 0 1 0 0,-1 0-1 0 0,0 0 1 0 0,0 0-1 0 0,0 0 1 0 0,-1 0-1 0 0,0 0 1 0 0,-1 1-1 0 0,1-1 1 0 0,-1 1-1 0 0,-1-1 1 0 0,1 1-1 0 0,-1 0 1 0 0,0 1-1 0 0,0-1 1 0 0,-8-7-1 0 0,7 8-640 0 0,0 0 0 0 0,0 1 0 0 0,-1 0 0 0 0,1 0 0 0 0,-1 1 0 0 0,0-1 0 0 0,-9-2 0 0 0,-2-4-4710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3:0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30 136 0 0,'0'1'384'0'0,"-13"4"3273"0"0,-1 1 0 0 0,1-2 1 0 0,-19 5 7771 0 0,54-3-10778 0 0,-12-4-436 0 0,0-1-1 0 0,0 0 1 0 0,1 0 0 0 0,-1-1-1 0 0,1 0 1 0 0,-1-1 0 0 0,0 0-1 0 0,12-3 1 0 0,9-1 144 0 0,185-19 1211 0 0,246 6 0 0 0,-164 16 3 0 0,-167-3-725 0 0,8 0-9 0 0,-100 8-671 0 0,-1 1 0 0 0,68 19 0 0 0,-66-16-168 0 0,0 0 0 0 0,71 1 0 0 0,38 5 0 0 0,-88-6 0 0 0,21 6 0 0 0,-39-5 0 0 0,-1-2 0 0 0,49 1 0 0 0,197 5 0 0 0,-33-23 0 0 0,-5-4 0 0 0,-201 12 0 0 0,-17 0 0 0 0,-4-1 0 0 0,54 0 0 0 0,-67 4 0 0 0,-2 0 0 0 0,2 0 0 0 0,2 0 0 0 0,-5 0 0 0 0,-1-1 0 0 0,-1-2 0 0 0,-4-2-105 0 0,-5 3-623 0 0,-6-6-7029 0 0,2 0 4978 0 0,-11 6-12938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2:56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0 444 0 0,'0'0'648'0'0,"11"9"428"0"0,-6 2-632 0 0,-5-7 116 0 0,6 7-456 0 0,-1 0-212 0 0,1 2-248 0 0,-6 1-100 0 0,0 0-760 0 0,0-5 588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2:5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12 588 0 0,'0'0'624'0'0,"-13"5"1024"0"0,2-5-420 0 0,-5-7-1604 0 0,16-2-2652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2:57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56 100 0 0,'0'0'3122'0'0,"31"-11"-2415"0"0,-31 11-638 0 0,1 0-1 0 0,0 0 1 0 0,-1 0 0 0 0,1-1 0 0 0,0 1-1 0 0,0 0 1 0 0,-1 0 0 0 0,1-1-1 0 0,0 1 1 0 0,-1-1 0 0 0,1 1 0 0 0,-1 0-1 0 0,1-1 1 0 0,-1 1 0 0 0,1-1-1 0 0,-1 0 1 0 0,1 1 0 0 0,-1-1 0 0 0,1 1-1 0 0,-1-1 1 0 0,1 0 0 0 0,-1 1-1 0 0,0-1 1 0 0,1 0 0 0 0,-1 1 0 0 0,0-1-1 0 0,0 0 1 0 0,0 1 0 0 0,0-1-1 0 0,1 0 1 0 0,-1 0 0 0 0,0 1 0 0 0,0-1-1 0 0,0 0 1 0 0,0 0 0 0 0,-1 1-1 0 0,1-1 1 0 0,0 0 0 0 0,0 0 0 0 0,0 1-1 0 0,-1-1 1 0 0,1 0 0 0 0,0 1-1 0 0,0-1 1 0 0,-1 0 0 0 0,1 1 0 0 0,-1-2-1 0 0,-1 0 171 0 0,-18-4-198 0 0,-2-1-4860 0 0,13 5 3303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1 396 0 0,'-86'77'15770'0'0,"84"-75"-15303"0"0,-1 1 0 0 0,1 0 0 0 0,0 0 0 0 0,0 0 0 0 0,0 0 0 0 0,0 1 0 0 0,0-1 1 0 0,1 0-1 0 0,0 1 0 0 0,-1-1 0 0 0,1 1 0 0 0,1 0 0 0 0,-1-1 0 0 0,0 1 0 0 0,1 0 0 0 0,0-1 0 0 0,0 1 0 0 0,0 0 0 0 0,1 5 0 0 0,10 22-653 0 0,-11-30 79 0 0,1-1 0 0 0,-1 0 0 0 0,0 0 0 0 0,1 1 0 0 0,-1-1 0 0 0,1 0 0 0 0,-1 0 0 0 0,0 1 0 0 0,1-1 0 0 0,-1 0 0 0 0,1 0 0 0 0,-1 0 0 0 0,0 0 0 0 0,1 0 0 0 0,-1 0 0 0 0,1 0 0 0 0,-1 0 0 0 0,1 0 0 0 0,-1 0 0 0 0,0 0 0 0 0,1 0-1 0 0,-1 0 1 0 0,1 0 0 0 0,-1 0 0 0 0,1 0 0 0 0,-1 0 0 0 0,0-1 0 0 0,1 1 0 0 0,-1 0 0 0 0,1 0 0 0 0,-1 0 0 0 0,0-1 0 0 0,1 1 0 0 0,-1 0 0 0 0,0-1 0 0 0,1 1 0 0 0,-1 0 0 0 0,0-1 0 0 0,0 1 0 0 0,1 0 0 0 0,-1-1 0 0 0,12-13-2371 0 0,-12 14 2550 0 0,13-30-9199 0 0,-7 13 3902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3:49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0 299 616 0 0,'0'0'15135'0'0,"5"-2"-14713"0"0,8-6 59 0 0,0-2-1 0 0,0 1 1 0 0,-1-1 0 0 0,0-1 0 0 0,16-19 0 0 0,10-8-19 0 0,-26 27-302 0 0,0-1-1 0 0,-1 0 1 0 0,-1 0 0 0 0,1-1-1 0 0,-2-1 1 0 0,0 0 0 0 0,-1 0 0 0 0,8-18-1 0 0,-16 31-83 0 0,1-1 0 0 0,-1 0 0 0 0,1 0 0 0 0,-1 0 0 0 0,0 0 0 0 0,0 1 0 0 0,1-1 0 0 0,-1 0 0 0 0,0 0 0 0 0,-1 0 0 0 0,1 0 0 0 0,0 0 0 0 0,-1 0 0 0 0,1 1 0 0 0,-1-1 0 0 0,1 0 0 0 0,-1 0 0 0 0,0 1 0 0 0,0-1 0 0 0,-1-2 0 0 0,1 3 320 0 0,0-2 472 0 0,-1 1-1314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3:50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88 688 0 0,'-8'-2'15420'0'0,"-1"8"-14600"0"0,1 1-1 0 0,1 0 1 0 0,-1 0-1 0 0,-8 12 1 0 0,-22 20-748 0 0,37-38-442 0 0,5-6-580 0 0,54-54-166 0 0,20-25 589 0 0,-65 75 801 0 0,-12 9-205 0 0,0 0 0 0 0,0 0 0 0 0,-1 0 1 0 0,1-1-1 0 0,0 1 0 0 0,0-1 0 0 0,-1 1 1 0 0,1 0-1 0 0,0-1 0 0 0,-1 1 0 0 0,1-1 1 0 0,0 1-1 0 0,-1-1 0 0 0,1 0 0 0 0,-1 1 1 0 0,1-1-1 0 0,-1 0 0 0 0,1 1 0 0 0,-1-1 1 0 0,1 0-1 0 0,-1 0 0 0 0,0 1 0 0 0,1-1 1 0 0,-1-2 3106 0 0,6 28-2719 0 0,-3-10-100 0 0,6 8-833 0 0,-8-22 383 0 0,0-1 0 0 0,0 1 0 0 0,-1 0-1 0 0,1-1 1 0 0,0 1 0 0 0,0-1 0 0 0,-1 0 0 0 0,1 1 0 0 0,0-1 0 0 0,0 1 0 0 0,0-1 0 0 0,0 0 0 0 0,0 0 0 0 0,-1 0 0 0 0,1 1 0 0 0,0-1 0 0 0,0 0-1 0 0,0 0 1 0 0,0 0 0 0 0,0-1 0 0 0,0 1 0 0 0,0 0 0 0 0,0 0 0 0 0,-1 0 0 0 0,1-1 0 0 0,0 1 0 0 0,0 0 0 0 0,0-1 0 0 0,0 1 0 0 0,-1 0-1 0 0,1-1 1 0 0,0 1 0 0 0,0-1 0 0 0,1-1 0 0 0,15-10-2743 0 0,-4 1-3544 0 0,-12 10 5575 0 0,10-9-4529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4:42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184 11 1444 0 0,'-24'-11'15932'0'0,"16"27"-15419"0"0,0 1 1 0 0,1 0 0 0 0,0 0-1 0 0,1 1 1 0 0,1 0 0 0 0,1 0-1 0 0,-3 24 1 0 0,-12 46 470 0 0,-7 14-130 0 0,4 1 1 0 0,-14 181-1 0 0,31-145-321 0 0,22 232 0 0 0,-13-314-427 0 0,12 141 462 0 0,62 292 0 0 0,-70-449-386 0 0,3 59 1 0 0,-1-7 47 0 0,-11-76-170 0 0,0-1 1 0 0,-1 0 0 0 0,0 0-1 0 0,-1 0 1 0 0,-1 0 0 0 0,-11 28-1 0 0,-19 47 566 0 0,28-39-202 0 0,6-50-378 0 0,3 15 169 0 0,-1-9-1389 0 0,-12-7-3306 0 0,9-1 3948 0 0,1 0 0 0 0,-1-1 0 0 0,0 1 0 0 0,1-1 0 0 0,-1 1 0 0 0,0-1 0 0 0,1 1 0 0 0,-1-1 0 0 0,1 1 0 0 0,-1-1 0 0 0,1 1 0 0 0,-1-1 0 0 0,1 0 0 0 0,0 1 0 0 0,-1-1 0 0 0,1 0 0 0 0,0 1 0 0 0,-1-1 0 0 0,1 0 0 0 0,0 0 0 0 0,0 1 0 0 0,0-1 0 0 0,0 0 0 0 0,0 0 0 0 0,0-1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4:43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86 992 0 0,'0'0'14089'0'0,"4"1"-13924"0"0,26-1 325 0 0,0-1 1 0 0,50-8-1 0 0,11-1 87 0 0,194-19 907 0 0,-92 7-998 0 0,-134 16-369 0 0,0 2 0 0 0,104 8 1 0 0,-82 1-96 0 0,159-10 1 0 0,-62-1 12 0 0,218 16 108 0 0,-301-6 101 0 0,306 21 394 0 0,-281-16-366 0 0,65-8 158 0 0,-76-2 377 0 0,-107 1-608 0 0,19-1 908 0 0,-18 1-1091 0 0,-1 1 3 0 0,-1-1 1 0 0,0 0 0 0 0,0 0 0 0 0,0 1 0 0 0,0-1 0 0 0,0 0-1 0 0,0 0 1 0 0,1 0 0 0 0,-1-1 0 0 0,0 1 0 0 0,0 0 0 0 0,0 0-1 0 0,0-1 1 0 0,0 1 0 0 0,0 0 0 0 0,0-1 0 0 0,1 1-1 0 0,-1-1 1 0 0,0 1 0 0 0,-1-1 0 0 0,1 0 0 0 0,1 0 0 0 0,-1 0-344 0 0,-1 1 269 0 0,1-1-1 0 0,-1 1 1 0 0,0 0 0 0 0,0 0-1 0 0,1 0 1 0 0,-1 0-1 0 0,0 0 1 0 0,1 0 0 0 0,-1 0-1 0 0,0-1 1 0 0,0 1-1 0 0,0 0 1 0 0,1 0 0 0 0,-1 0-1 0 0,0-1 1 0 0,0 1-1 0 0,1 0 1 0 0,-1 0 0 0 0,0-1-1 0 0,0 1 1 0 0,0 0-1 0 0,0 0 1 0 0,0-1 0 0 0,1 1-1 0 0,-1 0 1 0 0,0 0-1 0 0,0-1 1 0 0,0 1 0 0 0,0 0-1 0 0,0-1 1 0 0,0 1-1 0 0,0 0 1 0 0,0-1 0 0 0,0 1-1 0 0,0 0 1 0 0,0 0-1 0 0,0-1 1 0 0,0 1 0 0 0,0 0-1 0 0,-1-1 1 0 0,1 1-1 0 0,0 0 1 0 0,0 0 0 0 0,0-1-1 0 0,0 1 1 0 0,0 0-1 0 0,-1 0 1 0 0,1-1 0 0 0,0 1-1 0 0,0 0 1 0 0,0 0-1 0 0,-1-1 1 0 0,1 1 0 0 0,0 0-1 0 0,0 0 1 0 0,-1 0-1 0 0,1-1 1 0 0,-13-15-3299 0 0,-4 7-5131 0 0,1 3 3633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4:46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485 1004 0 0,'0'0'11877'0'0,"2"-3"-11537"0"0,0-1-90 0 0,-1 0-1 0 0,1-1 1 0 0,-1 1 0 0 0,0-1-1 0 0,0 1 1 0 0,0 0-1 0 0,-1-1 1 0 0,1 1 0 0 0,-1-1-1 0 0,0 0 1 0 0,0 1-1 0 0,-1-1 1 0 0,-1-6 0 0 0,-18-63 2132 0 0,14 56-1805 0 0,-15-31 808 0 0,16 39-1110 0 0,0-1 0 0 0,1 0 0 0 0,0 1 0 0 0,-3-14 0 0 0,5 17-169 0 0,0-1 0 0 0,-1 1 1 0 0,0 0-1 0 0,0 0 1 0 0,-1 0-1 0 0,1 0 0 0 0,-2 0 1 0 0,1 1-1 0 0,-1 0 0 0 0,0 0 1 0 0,0 0-1 0 0,-1 0 0 0 0,1 1 1 0 0,-1 0-1 0 0,-8-5 0 0 0,-6-4 44 0 0,0 2 0 0 0,-1 0 0 0 0,-36-14 0 0 0,28 17-110 0 0,-1 2 0 0 0,0 0 0 0 0,0 2 0 0 0,0 1 0 0 0,-1 2 0 0 0,-55 2 0 0 0,66 0-33 0 0,-30 3 4 0 0,1 3-1 0 0,0 1 1 0 0,0 2 0 0 0,1 3-1 0 0,-68 25 1 0 0,75-21 128 0 0,-76 40 0 0 0,23-8 214 0 0,79-39-274 0 0,0 1 0 0 0,1 0 0 0 0,1 1 0 0 0,0 1 0 0 0,0 0 0 0 0,1 0-1 0 0,1 2 1 0 0,-18 25 0 0 0,20-25-19 0 0,1 0-1 0 0,0 0 0 0 0,2 1 0 0 0,-1 0 0 0 0,2 0 1 0 0,0 1-1 0 0,-4 25 0 0 0,-7 19 88 0 0,12-44-98 0 0,2 0-1 0 0,0 0 1 0 0,0 0-1 0 0,2 1 1 0 0,0-1-1 0 0,2 17 1 0 0,0 13 11 0 0,3 19 12 0 0,-5-63-66 0 0,1 16 30 0 0,-1-16-32 0 0,1 1 0 0 0,-1-1 0 0 0,1 0 0 0 0,-1 1 0 0 0,0-1 0 0 0,1 1-1 0 0,-1-1 1 0 0,-1 0 0 0 0,1 1 0 0 0,0-1 0 0 0,0 0 0 0 0,-1 1 0 0 0,0-1 0 0 0,0 4 0 0 0,-3 17 37 0 0,5-21-636 0 0,-1 2 1712 0 0,-1 5-2516 0 0,0 10-6237 0 0,4-29 2273 0 0,5-1 2887 0 0,-5 7 844 0 0,5-7-3811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24:46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0 420 0 0,'0'0'1377'0'0,"6"16"2360"0"0,4 11-789 0 0,-2 0 1 0 0,6 28-1 0 0,-9-32-1630 0 0,2 1 0 0 0,0-1-1 0 0,1 0 1 0 0,11 22 0 0 0,-18-43-1253 0 0,1 0-1 0 0,-1 0 1 0 0,1 0 0 0 0,0 0-1 0 0,0 0 1 0 0,0 0 0 0 0,-1-1 0 0 0,2 1-1 0 0,-1 0 1 0 0,0-1 0 0 0,0 0-1 0 0,0 1 1 0 0,1-1 0 0 0,-1 0-1 0 0,1 0 1 0 0,-1 0 0 0 0,1-1-1 0 0,-1 1 1 0 0,1-1 0 0 0,-1 1 0 0 0,1-1-1 0 0,-1 0 1 0 0,1 0 0 0 0,0 0-1 0 0,-1 0 1 0 0,1 0 0 0 0,-1-1-1 0 0,1 1 1 0 0,-1-1 0 0 0,1 0 0 0 0,-1 0-1 0 0,1 1 1 0 0,-1-2 0 0 0,1 1-1 0 0,-1 0 1 0 0,0 0 0 0 0,0-1-1 0 0,0 1 1 0 0,0-1 0 0 0,0 0 0 0 0,0 0-1 0 0,0 1 1 0 0,0-1 0 0 0,-1 0-1 0 0,1-1 1 0 0,-1 1 0 0 0,1 0-1 0 0,-1 0 1 0 0,2-5 0 0 0,6-11 21 0 0,0 0 0 0 0,0-1-1 0 0,-2-1 1 0 0,-1 1 0 0 0,0-1 0 0 0,-1 0 0 0 0,-1-1 0 0 0,1-30 0 0 0,-5 51-95 0 0,0-1 0 0 0,0 1 0 0 0,0 0 1 0 0,0-1-1 0 0,0 1 0 0 0,0-1 0 0 0,0 1 1 0 0,0-1-1 0 0,0 1 0 0 0,0 0 0 0 0,0-1 1 0 0,0 1-1 0 0,0-1 0 0 0,1 1 0 0 0,-1 0 1 0 0,0-1-1 0 0,0 1 0 0 0,0-1 0 0 0,1 1 1 0 0,-1 0-1 0 0,0-1 0 0 0,0 1 0 0 0,1 0 1 0 0,-1-1-1 0 0,0 1 0 0 0,0 0 0 0 0,1-1 1 0 0,-1 1-1 0 0,0 0 0 0 0,1 0 0 0 0,-1 0 1 0 0,1-1-1 0 0,-1 1 0 0 0,0 0 0 0 0,1 0 1 0 0,-1 0-1 0 0,1 0 0 0 0,-1 0 0 0 0,0 0 1 0 0,1-1-1 0 0,-1 1 0 0 0,1 0 0 0 0,-1 0 1 0 0,1 0-1 0 0,-1 1 0 0 0,0-1 0 0 0,1 0 1 0 0,-1 0-1 0 0,1 0 0 0 0,-1 0 0 0 0,0 0 1 0 0,1 0-1 0 0,-1 1 0 0 0,1-1 0 0 0,0 0 1 0 0,26 18-2432 0 0,-17-11-586 0 0,-8-6 2018 0 0,2 1-289 0 0,2 1-5808 0 0,9 1 1699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06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0 103 496 0 0,'0'0'15276'0'0,"17"-33"-9645"0"0,-2 21-5410 0 0,1 1-1 0 0,0 0 1 0 0,0 2-1 0 0,24-11 1 0 0,-29 15-352 0 0,-11 4 130 0 0,0 1 0 0 0,0 0 0 0 0,1 0 0 0 0,-1 0 0 0 0,0 0 0 0 0,1 0 0 0 0,-1-1 0 0 0,0 1 1 0 0,1 0-1 0 0,-1 0 0 0 0,0 0 0 0 0,1 0 0 0 0,-1 0 0 0 0,0 0 0 0 0,1 0 0 0 0,-1 0 0 0 0,0 0 0 0 0,0 0 1 0 0,1 0-1 0 0,-1 0 0 0 0,0 1 0 0 0,1-1 0 0 0,-1 0 0 0 0,0 0 0 0 0,1 0 0 0 0,-1 0 0 0 0,0 0 0 0 0,0 1 0 0 0,1-1 1 0 0,-1 0-1 0 0,0 0 0 0 0,0 1 0 0 0,1-1 0 0 0,-1 0 0 0 0,0 0 0 0 0,0 1 0 0 0,0-1 0 0 0,0 0 0 0 0,1 0 1 0 0,-1 1-1 0 0,0-1 0 0 0,0 1 0 0 0,3 19 80 0 0,-7 15 71 0 0,-28 84 258 0 0,29-107-415 0 0,2-10-53 0 0,1 0-1 0 0,-1 1 0 0 0,0-1 0 0 0,1 0 1 0 0,0 1-1 0 0,-1-1 0 0 0,1 0 1 0 0,0 1-1 0 0,0-1 0 0 0,0 0 0 0 0,1 1 1 0 0,-1-1-1 0 0,1 0 0 0 0,-1 1 1 0 0,1-1-1 0 0,0 0 0 0 0,-1 0 0 0 0,3 3 1 0 0,-3-5 43 0 0,1 1 0 0 0,-1-1 0 0 0,1 0 0 0 0,0 0 0 0 0,-1 1 0 0 0,1-1 0 0 0,0 0 0 0 0,-1 0-1 0 0,1 0 1 0 0,0 0 0 0 0,0 0 0 0 0,-1 0 0 0 0,1 0 0 0 0,0 0 0 0 0,-1 0 0 0 0,1 0 0 0 0,0 0 0 0 0,-1 0 0 0 0,1 0 0 0 0,0-1 0 0 0,-1 1 0 0 0,1 0 0 0 0,0-1 0 0 0,-1 1 0 0 0,1 0 0 0 0,-1-1 0 0 0,1 1 0 0 0,0 0 0 0 0,0-2 0 0 0,23-13-271 0 0,-22 13 281 0 0,6-3-50 0 0,-1-1 1 0 0,0 1 0 0 0,0-1 0 0 0,0 0 0 0 0,-1-1 0 0 0,0 1 0 0 0,0-1 0 0 0,-1-1-1 0 0,0 1 1 0 0,5-11 0 0 0,-7 1 123 0 0,-4 16-389 0 0,1 0 0 0 0,-1 1 0 0 0,1-1 0 0 0,-1 0 0 0 0,0 1 0 0 0,1-1 0 0 0,-1 0 1 0 0,1 1-1 0 0,-1-1 0 0 0,0 1 0 0 0,0-1 0 0 0,1 1 0 0 0,-1 0 0 0 0,0-1 0 0 0,0 1 0 0 0,0 0 0 0 0,0-1 0 0 0,1 1 0 0 0,-1 0 0 0 0,0 0 0 0 0,0 0 0 0 0,0 0 0 0 0,0 0 0 0 0,0 0 0 0 0,0 0 0 0 0,1 0 0 0 0,-1 0 0 0 0,0 0 0 0 0,-1 1 0 0 0,0-1 94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06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68 1144 0 0,'-9'-5'2512'0'0,"4"4"3648"0"0,1 2-5676 0 0,1 0 0 0 0,0 0 0 0 0,0 1 1 0 0,0-1-1 0 0,0 1 0 0 0,0-1 1 0 0,0 1-1 0 0,0 0 0 0 0,1 0 1 0 0,-1 0-1 0 0,1 0 0 0 0,-1 1 0 0 0,1-1 1 0 0,0 1-1 0 0,0-1 0 0 0,0 1 1 0 0,0 0-1 0 0,-2 5 0 0 0,2-5-350 0 0,1-1 0 0 0,-1 1 0 0 0,1-1 0 0 0,0 1-1 0 0,0 0 1 0 0,0 0 0 0 0,0-1 0 0 0,1 1 0 0 0,-1 0 0 0 0,1 0-1 0 0,0 0 1 0 0,-1 0 0 0 0,1 0 0 0 0,0 0 0 0 0,1-1 0 0 0,-1 1-1 0 0,1 0 1 0 0,-1 0 0 0 0,1 0 0 0 0,0 0 0 0 0,0-1 0 0 0,2 6-1 0 0,-1-6-123 0 0,0 0 0 0 0,0-1 0 0 0,0 1 1 0 0,1 0-1 0 0,-1-1 0 0 0,0 0 0 0 0,1 1 0 0 0,-1-1 0 0 0,1 0 0 0 0,-1 0 0 0 0,1 0 0 0 0,-1-1 0 0 0,1 1 0 0 0,0 0 0 0 0,-1-1 0 0 0,1 0 0 0 0,0 0 0 0 0,0 0 0 0 0,-1 0 0 0 0,1 0 0 0 0,0 0 0 0 0,-1-1 0 0 0,1 1 0 0 0,0-1 0 0 0,-1 0 1 0 0,1 0-1 0 0,-1 0 0 0 0,1 0 0 0 0,2-2 0 0 0,12-4-286 0 0,1-2 0 0 0,29-19 1 0 0,-38 22 181 0 0,0 1-21 0 0,52-37-680 0 0,-57 39 745 0 0,0 0 1 0 0,0 0-1 0 0,0-1 0 0 0,-1 1 0 0 0,1-1 1 0 0,-1 0-1 0 0,0 0 0 0 0,0 0 0 0 0,0 0 1 0 0,-1-1-1 0 0,3-5 0 0 0,-5 9 113 0 0,1 0-1 0 0,-1 0 0 0 0,1 0 1 0 0,-1 0-1 0 0,0 0 1 0 0,0 0-1 0 0,0 0 0 0 0,0 0 1 0 0,0 0-1 0 0,0 0 1 0 0,0 0-1 0 0,0 0 0 0 0,0 0 1 0 0,0 0-1 0 0,0 0 0 0 0,-1 0 1 0 0,1 0-1 0 0,0 0 1 0 0,-1 0-1 0 0,1 0 0 0 0,-1 0 1 0 0,1 0-1 0 0,-1 0 1 0 0,1 0-1 0 0,-1 0 0 0 0,0 0 1 0 0,1 1-1 0 0,-1-1 1 0 0,0 0-1 0 0,-1 0 0 0 0,-1 0 58 0 0,1 0-1 0 0,-1 0 0 0 0,0 0 0 0 0,1 0 0 0 0,-1 1 1 0 0,0 0-1 0 0,1-1 0 0 0,-1 1 0 0 0,0 0 0 0 0,0 0 0 0 0,-4 1 1 0 0,-7 2 413 0 0,0 0 1 0 0,0 0 0 0 0,-23 10-1 0 0,34-12-515 0 0,-41 21 1205 0 0,43-21-1293 0 0,-1 0 1 0 0,0 0-1 0 0,1 0 0 0 0,-1 0 0 0 0,0 0 1 0 0,1 1-1 0 0,-1-1 0 0 0,1 1 1 0 0,0-1-1 0 0,0 1 0 0 0,-1-1 0 0 0,1 1 1 0 0,0 0-1 0 0,0-1 0 0 0,1 1 1 0 0,-1 0-1 0 0,0 0 0 0 0,0 0 0 0 0,1 0 1 0 0,-1 2-1 0 0,1-3-22 0 0,1 0-1 0 0,-1 0 1 0 0,0 0 0 0 0,1-1 0 0 0,-1 1-1 0 0,1 0 1 0 0,-1 0 0 0 0,1 0-1 0 0,-1-1 1 0 0,1 1 0 0 0,-1 0 0 0 0,1-1-1 0 0,0 1 1 0 0,0 0 0 0 0,-1-1-1 0 0,1 1 1 0 0,0-1 0 0 0,0 1-1 0 0,0-1 1 0 0,-1 0 0 0 0,1 1 0 0 0,0-1-1 0 0,0 0 1 0 0,0 1 0 0 0,0-1-1 0 0,0 0 1 0 0,0 0 0 0 0,0 0 0 0 0,0 0-1 0 0,0 0 1 0 0,0 0 0 0 0,1 0-1 0 0,34-5-2930 0 0,-9-8-715 0 0,-4-1-3468 0 0,-15 6 2574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07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81 336 0 0,'-2'-1'554'0'0,"1"-1"1"0"0,-1 1-1 0 0,0 0 1 0 0,1 0-1 0 0,-1 0 0 0 0,0 0 1 0 0,0 0-1 0 0,0 0 0 0 0,1 1 1 0 0,-1-1-1 0 0,0 0 0 0 0,0 1 1 0 0,0 0-1 0 0,0-1 1 0 0,0 1-1 0 0,-1 0 0 0 0,1 0 1 0 0,0 0-1 0 0,0 0 0 0 0,0 1 1 0 0,0-1-1 0 0,0 0 1 0 0,0 1-1 0 0,0 0 0 0 0,1-1 1 0 0,-1 1-1 0 0,0 0 0 0 0,-3 1 1 0 0,4-1-386 0 0,-1 0-1 0 0,1 0 1 0 0,0 0 0 0 0,-1 0-1 0 0,1 0 1 0 0,0 1 0 0 0,0-1-1 0 0,0 0 1 0 0,0 1 0 0 0,0-1-1 0 0,0 0 1 0 0,0 1 0 0 0,0-1-1 0 0,1 1 1 0 0,-1-1 0 0 0,0 1-1 0 0,1 0 1 0 0,-1-1 0 0 0,1 1-1 0 0,0 0 1 0 0,0-1 0 0 0,-1 3 0 0 0,-1 19 1172 0 0,2-21-1273 0 0,-1 0 1 0 0,1 0-1 0 0,-1 0 0 0 0,1 0 0 0 0,0 0 0 0 0,0 0 0 0 0,0 0 1 0 0,0 0-1 0 0,1 0 0 0 0,-1 0 0 0 0,0 0 0 0 0,1 0 1 0 0,0 0-1 0 0,-1-1 0 0 0,1 1 0 0 0,0 0 0 0 0,0 0 1 0 0,0 0-1 0 0,0-1 0 0 0,0 1 0 0 0,0 0 0 0 0,0-1 1 0 0,3 3-1 0 0,-1-2-121 0 0,-1 0 1 0 0,1 0-1 0 0,0-1 1 0 0,0 1-1 0 0,0-1 1 0 0,-1 0-1 0 0,1 0 1 0 0,1 0-1 0 0,-1 0 1 0 0,0 0-1 0 0,0 0 1 0 0,0-1-1 0 0,0 0 1 0 0,1 0-1 0 0,-1 0 1 0 0,0 0-1 0 0,0 0 1 0 0,0 0-1 0 0,1-1 1 0 0,-1 0-1 0 0,0 1 1 0 0,6-4-1 0 0,2 1-239 0 0,1-1 0 0 0,-1-1 0 0 0,0 0 0 0 0,18-11 0 0 0,-24 12 239 0 0,0 0 0 0 0,0 0 0 0 0,0 0 0 0 0,-1-1 0 0 0,0 1 0 0 0,0-1 0 0 0,0 0 1 0 0,0 0-1 0 0,-1-1 0 0 0,0 1 0 0 0,0-1 0 0 0,4-11 0 0 0,-6 14 119 0 0,0 1-1 0 0,-1 0 1 0 0,1-1-1 0 0,-1 1 1 0 0,1-1 0 0 0,-1 1-1 0 0,0-1 1 0 0,0 1-1 0 0,0-1 1 0 0,0 1-1 0 0,0-1 1 0 0,-1 1-1 0 0,1-1 1 0 0,-1 1 0 0 0,0-1-1 0 0,0 1 1 0 0,1 0-1 0 0,-2-1 1 0 0,1 1-1 0 0,0 0 1 0 0,0 0 0 0 0,-1 0-1 0 0,1 0 1 0 0,-1 0-1 0 0,1 0 1 0 0,-1 0-1 0 0,0 0 1 0 0,0 1 0 0 0,0-1-1 0 0,0 1 1 0 0,0-1-1 0 0,0 1 1 0 0,0 0-1 0 0,-3-1 1 0 0,1 0-133 0 0,0 1 0 0 0,-1 0-1 0 0,1 0 1 0 0,-1 0 0 0 0,1 1 0 0 0,-1 0 0 0 0,1 0-1 0 0,-1 0 1 0 0,1 0 0 0 0,0 0 0 0 0,-1 1 0 0 0,1 0-1 0 0,-1 0 1 0 0,-4 2 0 0 0,8-3-13 0 0,1 0 0 0 0,0 1 1 0 0,-1-1-1 0 0,1 0 0 0 0,-1 0 0 0 0,1 0 1 0 0,0 1-1 0 0,-1-1 0 0 0,1 0 0 0 0,0 1 1 0 0,-1-1-1 0 0,1 0 0 0 0,0 1 1 0 0,-1-1-1 0 0,1 1 0 0 0,0-1 0 0 0,0 0 1 0 0,-1 1-1 0 0,1-1 0 0 0,0 1 0 0 0,0-1 1 0 0,0 1-1 0 0,0-1 0 0 0,0 1 0 0 0,-1-1 1 0 0,1 1-1 0 0,0-1 0 0 0,0 0 0 0 0,0 2 1 0 0,0 5-5114 0 0,1 6-5000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4 103 804 0 0,'0'0'7890'0'0,"-4"4"-3894"0"0,12-10-3807 0 0,0 0 0 0 0,0 0 0 0 0,0 1 0 0 0,0 0 0 0 0,1 1 0 0 0,17-7 0 0 0,68-18 359 0 0,-47 15-289 0 0,-39 11-206 0 0,3-1 22 0 0,-1 1 0 0 0,1 0 0 0 0,1 0 0 0 0,-1 1 0 0 0,15 0 0 0 0,-25 1-57 0 0,-1 1 0 0 0,1 0 0 0 0,-1 0 0 0 0,1 0 0 0 0,-1 0 0 0 0,1 0-1 0 0,-1 0 1 0 0,1 0 0 0 0,-1 0 0 0 0,1 1 0 0 0,-1-1 0 0 0,0 0 0 0 0,1 0-1 0 0,-1 0 1 0 0,1 0 0 0 0,-1 1 0 0 0,1-1 0 0 0,-1 0 0 0 0,0 0 0 0 0,1 1-1 0 0,-1-1 1 0 0,1 0 0 0 0,-1 1 0 0 0,0-1 0 0 0,0 1 0 0 0,1-1 0 0 0,-1 0-1 0 0,0 1 1 0 0,1-1 0 0 0,-1 1 0 0 0,0-1 0 0 0,0 1 0 0 0,0-1 0 0 0,0 0-1 0 0,1 1 1 0 0,-1-1 0 0 0,0 1 0 0 0,0-1 0 0 0,0 1 0 0 0,0-1-1 0 0,0 1 1 0 0,0-1 0 0 0,0 1 0 0 0,0-1 0 0 0,0 1 0 0 0,-1-1 0 0 0,1 1-1 0 0,0-1 1 0 0,0 1 0 0 0,0-1 0 0 0,0 0 0 0 0,-1 1 0 0 0,1-1 0 0 0,0 1-1 0 0,-1 0 1 0 0,-18 29 420 0 0,13-21-137 0 0,3-4-196 0 0,0-1-1 0 0,-1 1 1 0 0,0-1-1 0 0,0 0 1 0 0,0 0-1 0 0,-9 7 1 0 0,8-8-61 0 0,1 0 0 0 0,0 1 0 0 0,0 0 0 0 0,0-1 0 0 0,1 1 0 0 0,0 1 0 0 0,-1-1 0 0 0,-2 5 0 0 0,6-8-66 0 0,0-1-1 0 0,-1 0 1 0 0,1 1 0 0 0,0-1-1 0 0,-1 1 1 0 0,1-1-1 0 0,0 0 1 0 0,-1 1 0 0 0,1-1-1 0 0,0 1 1 0 0,0-1-1 0 0,0 1 1 0 0,0-1-1 0 0,-1 1 1 0 0,1 0 0 0 0,0-1-1 0 0,0 1 1 0 0,0-1-1 0 0,0 1 1 0 0,0-1-1 0 0,0 1 1 0 0,0-1 0 0 0,1 1-1 0 0,-1-1 1 0 0,0 1-1 0 0,0-1 1 0 0,0 1 0 0 0,0-1-1 0 0,1 1 1 0 0,-1-1-1 0 0,0 1 1 0 0,0-1-1 0 0,1 1 1 0 0,-1-1 0 0 0,0 0-1 0 0,1 1 1 0 0,-1-1-1 0 0,0 1 1 0 0,1-1-1 0 0,-1 0 1 0 0,1 1 0 0 0,-1-1-1 0 0,1 0 1 0 0,-1 0-1 0 0,1 1 1 0 0,-1-1 0 0 0,1 0-1 0 0,-1 0 1 0 0,1 0-1 0 0,-1 0 1 0 0,1 0-1 0 0,-1 1 1 0 0,1-1 0 0 0,-1 0-1 0 0,1 0 1 0 0,-1 0-1 0 0,1-1 1 0 0,-1 1-1 0 0,1 0 1 0 0,0 0 0 0 0,-1 0-1 0 0,1 0 1 0 0,-1 0-1 0 0,1-1 1 0 0,28-7-149 0 0,-16 1 301 0 0,1 1-1 0 0,1 0 0 0 0,-1 2 1 0 0,17-5-1 0 0,-28 8-54 0 0,0 0 0 0 0,1 1 0 0 0,-1-1 0 0 0,0 1 0 0 0,0 0-1 0 0,0-1 1 0 0,0 1 0 0 0,0 1 0 0 0,1-1 0 0 0,-1 0 0 0 0,0 1 0 0 0,0-1-1 0 0,0 1 1 0 0,0 0 0 0 0,0 0 0 0 0,0 1 0 0 0,0-1 0 0 0,0 0 0 0 0,0 1-1 0 0,-1 0 1 0 0,1-1 0 0 0,-1 1 0 0 0,1 0 0 0 0,-1 1 0 0 0,0-1 0 0 0,3 3-1 0 0,-3-2-19 0 0,-1-1 0 0 0,0 1 0 0 0,1-1 0 0 0,-1 1-1 0 0,0-1 1 0 0,0 1 0 0 0,-1 0 0 0 0,1 0 0 0 0,0-1-1 0 0,-1 1 1 0 0,0 0 0 0 0,0 0 0 0 0,0 0 0 0 0,0 0-1 0 0,0-1 1 0 0,0 1 0 0 0,-2 4 0 0 0,0 0 14 0 0,-1 0 0 0 0,0-1 0 0 0,0 1 0 0 0,0-1 0 0 0,-6 7 0 0 0,-9 18-513 0 0,18-31 343 0 0,0 1 0 0 0,0-1 1 0 0,0 0-1 0 0,0 1 0 0 0,-1-1 1 0 0,1 0-1 0 0,0 1 0 0 0,0-1 1 0 0,-1 0-1 0 0,1 1 0 0 0,0-1 1 0 0,0 0-1 0 0,-1 0 0 0 0,1 1 1 0 0,0-1-1 0 0,-1 0 0 0 0,1 0 1 0 0,0 0-1 0 0,-1 0 0 0 0,1 1 1 0 0,-1-1-1 0 0,1 0 0 0 0,0 0 1 0 0,-1 0-1 0 0,1 0 0 0 0,0 0 1 0 0,-1 0-1 0 0,1 0 1 0 0,-1 0-1 0 0,1 0 0 0 0,0 0 1 0 0,-1 0-1 0 0,1 0 0 0 0,-1 0 1 0 0,1-1-201 0 0,-1 1 1 0 0,0 0-1 0 0,1 0 1 0 0,-1-1-1 0 0,1 1 1 0 0,-1 0-1 0 0,0-1 1 0 0,1 1-1 0 0,-1 0 1 0 0,1-1-1 0 0,0 1 1 0 0,-1-1-1 0 0,1 1 1 0 0,-1-1-1 0 0,1 1 1 0 0,-1-1-1 0 0,1 1 1 0 0,0-1-1 0 0,0 1 1 0 0,-1-1-1 0 0,1 0 1 0 0,0 1-1 0 0,0-1 1 0 0,0 1-1 0 0,-1-1 1 0 0,1 0-1 0 0,0 1 1 0 0,0-1-1 0 0,0 0 1 0 0,0 1-1 0 0,0-2 1 0 0,4-11-3664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40 112 1224 0 0,'0'0'3990'0'0,"-3"5"-2079"0"0,-2 6-688 0 0,-1 0-1 0 0,1 1 1 0 0,1 0 0 0 0,0 0-1 0 0,0 0 1 0 0,1 0-1 0 0,1 0 1 0 0,0 0-1 0 0,1 1 1 0 0,0-1-1 0 0,2 16 1 0 0,-2-22-813 0 0,1-1 0 0 0,1 1 0 0 0,-1-1 0 0 0,1 0 0 0 0,0 1 0 0 0,0-1 0 0 0,0 0 0 0 0,1 0 0 0 0,0 0 0 0 0,0 0 0 0 0,4 8 0 0 0,-5-13-368 0 0,-1 1 1 0 0,1 0 0 0 0,-1-1-1 0 0,1 1 1 0 0,0-1-1 0 0,-1 1 1 0 0,1-1 0 0 0,0 1-1 0 0,-1-1 1 0 0,1 0 0 0 0,0 1-1 0 0,-1-1 1 0 0,1 0-1 0 0,0 0 1 0 0,0 0 0 0 0,0 1-1 0 0,-1-1 1 0 0,1 0-1 0 0,0 0 1 0 0,0 0 0 0 0,0 0-1 0 0,-1 0 1 0 0,1 0 0 0 0,0 0-1 0 0,0-1 1 0 0,-1 1-1 0 0,1 0 1 0 0,0 0 0 0 0,0-1-1 0 0,0 1 1 0 0,23-13 476 0 0,-6 0-374 0 0,-1-2 0 0 0,0 0 0 0 0,-1-1 0 0 0,-1-1 0 0 0,20-28 0 0 0,-26 32-109 0 0,1-1 0 0 0,-2-1 0 0 0,0 0 0 0 0,0 0 0 0 0,-2 0 1 0 0,1-1-1 0 0,-2 0 0 0 0,4-19 0 0 0,-8 33 19 0 0,-1-1 0 0 0,0 1 0 0 0,1 0 0 0 0,-1 0 0 0 0,0 0 0 0 0,0 0 0 0 0,0 0 0 0 0,0-1 0 0 0,0 1 0 0 0,-1 0 0 0 0,1 0 0 0 0,-1 0-1 0 0,1 0 1 0 0,-1 0 0 0 0,0 0 0 0 0,0 0 0 0 0,0 0 0 0 0,0 0 0 0 0,0 0 0 0 0,0 1 0 0 0,0-1 0 0 0,-1 0 0 0 0,1 1 0 0 0,-1-1 0 0 0,-2-2 0 0 0,1 3 62 0 0,0-1 0 0 0,-1 1-1 0 0,1 0 1 0 0,-1 0 0 0 0,1 0 0 0 0,-1 0-1 0 0,1 0 1 0 0,-1 1 0 0 0,0 0 0 0 0,1 0-1 0 0,-1 0 1 0 0,0 0 0 0 0,-5 1 0 0 0,-4 1-170 0 0,1 1 1 0 0,-1 0-1 0 0,-16 7 1 0 0,-20 14-4052 0 0,47-22 3496 0 0,-1 0-1200 0 0,-16 5-18524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2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8 116 0 0,'-1'-1'255'0'0,"0"0"0"0"0,0 1 0 0 0,1-1 0 0 0,-1 0 0 0 0,0 1 1 0 0,0-1-1 0 0,1 1 0 0 0,-1-1 0 0 0,0 1 0 0 0,0 0 0 0 0,0-1 0 0 0,0 1 0 0 0,0 0 0 0 0,0 0 0 0 0,0-1 1 0 0,0 1-1 0 0,0 0 0 0 0,0 0 0 0 0,0 0 0 0 0,0 0 0 0 0,1 0 0 0 0,-1 0 0 0 0,0 0 0 0 0,0 1 0 0 0,0-1 0 0 0,0 0 1 0 0,0 0-1 0 0,-1 1 0 0 0,-28 22 3322 0 0,20-11-2575 0 0,1 0 0 0 0,0 0 0 0 0,-7 15 0 0 0,10-17-493 0 0,1 1 0 0 0,1 0 0 0 0,0 0 0 0 0,0 1 0 0 0,1-1 0 0 0,0 1 0 0 0,1 0 0 0 0,0 0 0 0 0,1 22 0 0 0,1-33-366 0 0,-1 1-123 0 0,1-1 1 0 0,0 0 0 0 0,0 0 0 0 0,0 1-1 0 0,0-1 1 0 0,1 0 0 0 0,-1 0 0 0 0,0 0 0 0 0,0 1-1 0 0,1-1 1 0 0,-1 0 0 0 0,1 0 0 0 0,-1 0-1 0 0,1 0 1 0 0,-1 1 0 0 0,1-1 0 0 0,0 0 0 0 0,-1 0-1 0 0,1 0 1 0 0,0-1 0 0 0,0 1 0 0 0,0 0-1 0 0,0 0 1 0 0,0 0 0 0 0,0-1 0 0 0,0 1-1 0 0,0 0 1 0 0,0-1 0 0 0,0 1 0 0 0,0-1 0 0 0,0 1-1 0 0,1-1 1 0 0,-1 0 0 0 0,0 1 0 0 0,0-1-1 0 0,0 0 1 0 0,1 0 0 0 0,-1 0 0 0 0,0 0 0 0 0,2 0-1 0 0,11 0-119 0 0,0 0 1 0 0,0-2-1 0 0,0 0 0 0 0,0 0 0 0 0,0-1 0 0 0,24-9 1 0 0,-10 2-528 0 0,0-2 0 0 0,31-18 0 0 0,-55 28 499 0 0,0 0-1 0 0,0-1 0 0 0,0 1 1 0 0,0-1-1 0 0,-1 0 0 0 0,1 0 1 0 0,-1 0-1 0 0,0 0 0 0 0,0-1 1 0 0,0 1-1 0 0,-1-1 0 0 0,1 0 1 0 0,-1 0-1 0 0,0 0 0 0 0,2-4 1 0 0,-4 7 143 0 0,0 0 0 0 0,-1 0 0 0 0,1 0 0 0 0,0 1 0 0 0,-1-1 0 0 0,1 0 0 0 0,-1 0 0 0 0,1 0 0 0 0,-1 1 0 0 0,1-1 1 0 0,-1 0-1 0 0,0 1 0 0 0,1-1 0 0 0,-1 0 0 0 0,0 1 0 0 0,0-1 0 0 0,1 1 0 0 0,-1-1 0 0 0,0 1 0 0 0,0 0 1 0 0,0-1-1 0 0,0 1 0 0 0,1 0 0 0 0,-1-1 0 0 0,0 1 0 0 0,0 0 0 0 0,0 0 0 0 0,0 0 0 0 0,0 0 0 0 0,0 0 1 0 0,0 0-1 0 0,0 0 0 0 0,0 0 0 0 0,0 0 0 0 0,1 0 0 0 0,-1 1 0 0 0,0-1 0 0 0,0 0 0 0 0,0 1 0 0 0,-1 0 0 0 0,-41 12 849 0 0,25-8-535 0 0,-22 10 431 0 0,39-15-755 0 0,0 1 0 0 0,-1 0 1 0 0,1-1-1 0 0,0 1 0 0 0,0 0 0 0 0,0 0 0 0 0,0 0 0 0 0,0-1 0 0 0,0 1 0 0 0,0 0 0 0 0,0 1 0 0 0,0-1 0 0 0,0 0 0 0 0,0 0 0 0 0,1 0 1 0 0,-1 0-1 0 0,0 1 0 0 0,1-1 0 0 0,-1 0 0 0 0,1 1 0 0 0,0-1 0 0 0,-1 0 0 0 0,1 3 0 0 0,0-3-357 0 0,7 5-1894 0 0,-6-6 2188 0 0,-1 1 0 0 0,0-1 1 0 0,0 1-1 0 0,0-1 0 0 0,1 0 1 0 0,-1 1-1 0 0,0-1 0 0 0,0 0 1 0 0,1 1-1 0 0,-1-1 0 0 0,0 0 1 0 0,1 1-1 0 0,-1-1 0 0 0,0 0 1 0 0,1 1-1 0 0,-1-1 0 0 0,1 0 1 0 0,-1 0-1 0 0,0 0 0 0 0,1 1 1 0 0,-1-1-1 0 0,1 0 0 0 0,-1 0 1 0 0,1 0-1 0 0,-1 0 0 0 0,0 0 1 0 0,1 0-1 0 0,-1 0 0 0 0,1 0 1 0 0,-1 0-1 0 0,1 0 0 0 0,-1 0 1 0 0,1 0-1 0 0,-1 0 0 0 0,1 0 1 0 0,33-9-7206 0 0,-16 5 3079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3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24 808 0 0,'-18'4'9031'0'0,"1"7"-3555"0"0,-9 25-1666 0 0,21-24-3609 0 0,0 0 1 0 0,0 1 0 0 0,1-1 0 0 0,-4 25-1 0 0,7-34-166 0 0,1-1 0 0 0,-1 1 0 0 0,1 0 0 0 0,-1-1 0 0 0,1 1 0 0 0,0 0 0 0 0,0-1 0 0 0,1 1 0 0 0,-1 0 0 0 0,0-1 0 0 0,1 1 0 0 0,0 0 0 0 0,-1-1 0 0 0,1 1 0 0 0,0-1 0 0 0,1 1 0 0 0,-1-1 0 0 0,0 0 0 0 0,1 1 0 0 0,2 3 0 0 0,-2-5-52 0 0,1 1 0 0 0,-1-1 0 0 0,0 0 0 0 0,1 1 0 0 0,-1-1 0 0 0,1 0 0 0 0,-1-1 0 0 0,1 1 0 0 0,-1 0 0 0 0,1-1 0 0 0,-1 1 0 0 0,1-1 0 0 0,0 0 0 0 0,-1 0 0 0 0,1 0 0 0 0,0 0 0 0 0,3-1 0 0 0,6-2-120 0 0,0 0 0 0 0,0 0 1 0 0,0-1-1 0 0,0 0 0 0 0,-1-1 1 0 0,1-1-1 0 0,15-10 0 0 0,-16 9 34 0 0,0 0 0 0 0,0-2 0 0 0,-1 1 0 0 0,0-1 0 0 0,14-16 0 0 0,-22 23 138 0 0,0 0 0 0 0,-1-1 1 0 0,1 1-1 0 0,-1-1 0 0 0,1 1 1 0 0,-1-1-1 0 0,0 1 0 0 0,0-1 1 0 0,0 0-1 0 0,0 1 0 0 0,-1-1 1 0 0,1 0-1 0 0,-1 0 0 0 0,0 0 1 0 0,0 0-1 0 0,1 1 0 0 0,-2-1 1 0 0,1 0-1 0 0,0 0 0 0 0,-1 0 1 0 0,1 0-1 0 0,-1 1 0 0 0,0-1 1 0 0,0 0-1 0 0,0 1 0 0 0,0-1 1 0 0,0 1-1 0 0,-1-1 0 0 0,1 1 1 0 0,-1-1-1 0 0,1 1 0 0 0,-1 0 1 0 0,-3-3-1 0 0,2 2 45 0 0,0 0 0 0 0,0 0 0 0 0,-1 1 0 0 0,1-1-1 0 0,-1 1 1 0 0,1 0 0 0 0,-1 0 0 0 0,0 1 0 0 0,0-1 0 0 0,0 1-1 0 0,1-1 1 0 0,-2 1 0 0 0,1 0 0 0 0,0 1 0 0 0,0-1 0 0 0,0 1-1 0 0,0 0 1 0 0,-5 0 0 0 0,-4 1-1 0 0,-1 1-1 0 0,1 0 1 0 0,-26 7 0 0 0,25 6-838 0 0,33-2-16917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3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1 121 1068 0 0,'0'0'6247'0'0,"4"-4"-5190"0"0,5-4-275 0 0,1 1 0 0 0,1 0 0 0 0,-1 1-1 0 0,1 0 1 0 0,1 0 0 0 0,-1 1 0 0 0,20-5 0 0 0,7-5 549 0 0,21-5 804 0 0,-57 20-1946 0 0,-2-1-921 0 0,3-2 903 0 0,-8-3-5722 0 0,-2 1 4661 0 0,2-1-3904 0 0,1 0 1144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4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13 160 0 0,'0'0'7488'0'0,"-23"3"-5956"0"0,43-14 4296 0 0,35 6-3371 0 0,37 13-1353 0 0,-90-9-1068 0 0,-1 1-1 0 0,0 0 1 0 0,0 1 0 0 0,1-1 0 0 0,-1 0-1 0 0,0 0 1 0 0,0 0 0 0 0,0 1-1 0 0,0-1 1 0 0,1 1 0 0 0,-1-1-1 0 0,0 1 1 0 0,0-1 0 0 0,0 1-1 0 0,0 0 1 0 0,0-1 0 0 0,0 1 0 0 0,0 0-1 0 0,0 0 1 0 0,-1 0 0 0 0,1 0-1 0 0,0 0 1 0 0,0 0 0 0 0,-1 0-1 0 0,1 0 1 0 0,0 0 0 0 0,-1 0-1 0 0,1 0 1 0 0,-1 0 0 0 0,0 0 0 0 0,1 1-1 0 0,-1-1 1 0 0,0 0 0 0 0,0 0-1 0 0,1 0 1 0 0,-1 1 0 0 0,0-1-1 0 0,0 0 1 0 0,0 0 0 0 0,-1 1-1 0 0,1-1 1 0 0,0 0 0 0 0,0 0 0 0 0,-1 0-1 0 0,1 1 1 0 0,-1-1 0 0 0,1 0-1 0 0,-1 0 1 0 0,1 0 0 0 0,-1 0-1 0 0,0 0 1 0 0,0 1 0 0 0,-3 4 141 0 0,1 0 0 0 0,-1 0 0 0 0,0-1 0 0 0,0 0 0 0 0,-1 0 0 0 0,0 0 0 0 0,-9 7 0 0 0,-24 21 700 0 0,31-28-755 0 0,-1 1 0 0 0,1 0 0 0 0,0 1 0 0 0,-10 12 0 0 0,16-18-159 0 0,1 0 23 0 0,-1 0-1 0 0,1 0 0 0 0,-1 1 0 0 0,1-1 0 0 0,0 0 0 0 0,-1 0 0 0 0,1 0 0 0 0,0 1 0 0 0,0-1 0 0 0,0 0 0 0 0,0 0 0 0 0,0 1 1 0 0,0-1-1 0 0,1 0 0 0 0,-1 2 0 0 0,4-1-35 0 0,0-1 1 0 0,0 0-1 0 0,0 0 1 0 0,0-1-1 0 0,0 1 0 0 0,0-1 1 0 0,1 0-1 0 0,-1 0 1 0 0,0 0-1 0 0,0-1 1 0 0,0 1-1 0 0,0-1 1 0 0,0 0-1 0 0,0 0 0 0 0,0-1 1 0 0,0 1-1 0 0,0-1 1 0 0,-1 1-1 0 0,1-1 1 0 0,0-1-1 0 0,5-4 1 0 0,13-7-1261 0 0,-2 0 1 0 0,23-21 0 0 0,-6-5-2869 0 0,-14 15-2161 0 0,-11 11 2089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5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101 210 1340 0 0,'0'0'2658'0'0,"-5"2"-1398"0"0,-14 6-39 0 0,14-6-29 0 0,-27 27 6309 0 0,28-25-7046 0 0,1 0-1 0 0,0 1 1 0 0,0-1 0 0 0,0 1-1 0 0,0 0 1 0 0,1 0 0 0 0,-2 5-1 0 0,-5 8 547 0 0,9-17-962 0 0,-1 0 0 0 0,0 1 0 0 0,1-1 0 0 0,-1 0 0 0 0,0 0 1 0 0,1 1-1 0 0,0-1 0 0 0,-1 0 0 0 0,1 1 0 0 0,0-1 0 0 0,0 0 0 0 0,-1 1 0 0 0,1-1 1 0 0,0 0-1 0 0,0 1 0 0 0,1-1 0 0 0,-1 1 0 0 0,0-1 0 0 0,0 0 0 0 0,1 1 0 0 0,-1-1 0 0 0,1 0 1 0 0,-1 0-1 0 0,1 1 0 0 0,-1-1 0 0 0,1 0 0 0 0,0 0 0 0 0,-1 0 0 0 0,1 0 0 0 0,0 1 1 0 0,0-1-1 0 0,0 0 0 0 0,0-1 0 0 0,0 1 0 0 0,0 0 0 0 0,0 0 0 0 0,1 0 0 0 0,1 0 1 0 0,1 1-104 0 0,0 0 0 0 0,0 0 0 0 0,0-1 0 0 0,0 0 1 0 0,1 0-1 0 0,-1 0 0 0 0,0 0 0 0 0,1-1 0 0 0,-1 1 0 0 0,0-1 1 0 0,5-1-1 0 0,10-1-287 0 0,-1-1 1 0 0,0-1-1 0 0,0-1 1 0 0,0-1-1 0 0,-1 0 0 0 0,1-1 1 0 0,-2-1-1 0 0,1-1 1 0 0,25-17-1 0 0,-39 24 318 0 0,-1 0-1 0 0,1-1 1 0 0,-1 1-1 0 0,0 0 1 0 0,0-1-1 0 0,0 1 0 0 0,0-1 1 0 0,-1 1-1 0 0,1-1 1 0 0,-1 0-1 0 0,1 0 1 0 0,-1 0-1 0 0,0 0 1 0 0,0 0-1 0 0,1-5 1 0 0,-2 6 102 0 0,0 0 1 0 0,0 0 0 0 0,0 0-1 0 0,0 0 1 0 0,-1 0 0 0 0,1 0 0 0 0,-1 0-1 0 0,1 0 1 0 0,-1 1 0 0 0,1-1-1 0 0,-1 0 1 0 0,0 0 0 0 0,0 0 0 0 0,0 1-1 0 0,0-1 1 0 0,0 0 0 0 0,-1 1-1 0 0,1-1 1 0 0,0 1 0 0 0,-1-1 0 0 0,1 1-1 0 0,-1 0 1 0 0,1 0 0 0 0,-3-2-1 0 0,2 2 33 0 0,0 0 0 0 0,0 0 0 0 0,-1 0 0 0 0,1 0 0 0 0,0 0 0 0 0,-1 1 0 0 0,1-1 0 0 0,0 1-1 0 0,-1-1 1 0 0,1 1 0 0 0,-1 0 0 0 0,1 0 0 0 0,-1 0 0 0 0,1 0 0 0 0,0 0 0 0 0,-1 1 0 0 0,1-1 0 0 0,-1 1-1 0 0,1 0 1 0 0,0-1 0 0 0,0 1 0 0 0,-1 0 0 0 0,1 1 0 0 0,0-1 0 0 0,0 0 0 0 0,0 0 0 0 0,-4 4 0 0 0,2-1 34 0 0,-1 0 0 0 0,1 0 0 0 0,0 0 0 0 0,0 1 0 0 0,0 0 0 0 0,1 0-1 0 0,0 0 1 0 0,0 0 0 0 0,0 0 0 0 0,0 1 0 0 0,-2 8 0 0 0,5-13-210 0 0,-1 1-1 0 0,1-1 0 0 0,0 1 1 0 0,-1 0-1 0 0,1-1 0 0 0,0 1 1 0 0,0 0-1 0 0,0-1 0 0 0,0 1 0 0 0,0 0 1 0 0,1-1-1 0 0,-1 1 0 0 0,0 0 1 0 0,1-1-1 0 0,0 1 0 0 0,-1-1 1 0 0,1 1-1 0 0,0 0 0 0 0,-1-1 0 0 0,1 0 1 0 0,0 1-1 0 0,0-1 0 0 0,0 0 1 0 0,0 1-1 0 0,1-1 0 0 0,-1 0 1 0 0,0 0-1 0 0,0 0 0 0 0,1 0 0 0 0,-1 0 1 0 0,1 0-1 0 0,-1 0 0 0 0,1-1 1 0 0,-1 1-1 0 0,1 0 0 0 0,-1-1 1 0 0,1 1-1 0 0,3 0 0 0 0,0 0-273 0 0,1 0-1 0 0,-1 0 0 0 0,1 0 1 0 0,-1-1-1 0 0,1 0 1 0 0,-1 0-1 0 0,1 0 1 0 0,-1-1-1 0 0,1 1 1 0 0,-1-2-1 0 0,11-2 0 0 0,176-74-10767 0 0,-111 41 11685 0 0,-23-1 9678 0 0,-62 39-9998 0 0,0-1-1 0 0,0 1 1 0 0,0 0 0 0 0,0 0 0 0 0,0 0-1 0 0,0 1 1 0 0,0-1 0 0 0,1 1 0 0 0,-1 0 0 0 0,1 0-1 0 0,-1 1 1 0 0,1-1 0 0 0,-4 3 0 0 0,0 1 445 0 0,-1 0 1 0 0,1 1-1 0 0,0-1 1 0 0,-9 13-1 0 0,16-18-676 0 0,-1 1 1 0 0,0-1-1 0 0,1 0 0 0 0,0 0 1 0 0,-1 1-1 0 0,1-1 0 0 0,0 0 1 0 0,0 1-1 0 0,0-1 0 0 0,0 0 1 0 0,0 1-1 0 0,0-1 0 0 0,0 0 1 0 0,0 1-1 0 0,0-1 0 0 0,1 0 1 0 0,-1 1-1 0 0,0-1 0 0 0,1 0 1 0 0,-1 0-1 0 0,1 1 0 0 0,0-1 1 0 0,-1 0-1 0 0,1 0 0 0 0,0 0 1 0 0,0 0-1 0 0,0 0 0 0 0,0 0 1 0 0,0 0-1 0 0,0 0 0 0 0,0 0 1 0 0,0 0-1 0 0,0-1 0 0 0,0 1 1 0 0,0 0-1 0 0,0-1 0 0 0,1 1 0 0 0,-1-1 1 0 0,0 1-1 0 0,0-1 0 0 0,1 1 1 0 0,-1-1-1 0 0,0 0 0 0 0,1 0 1 0 0,-1 0-1 0 0,0 0 0 0 0,1 0 1 0 0,1 0-1 0 0,6-1-104 0 0,-1 0 0 0 0,1 0 0 0 0,0-1 0 0 0,-1 0 0 0 0,1-1 0 0 0,-1 0 0 0 0,0 0 0 0 0,0-1 0 0 0,0 0 0 0 0,0 0 0 0 0,0-1 0 0 0,-1 0 0 0 0,0 0 0 0 0,0 0 0 0 0,-1-1 0 0 0,1-1 0 0 0,-1 1 0 0 0,-1-1-1 0 0,1 0 1 0 0,-1 0 0 0 0,0 0 0 0 0,-1-1 0 0 0,1 0 0 0 0,2-8 0 0 0,-5 11 137 0 0,0 1-1 0 0,-1-1 1 0 0,0 1 0 0 0,1-1-1 0 0,-2 0 1 0 0,1 1-1 0 0,0-1 1 0 0,-1 0 0 0 0,0 0-1 0 0,0 0 1 0 0,-1 1-1 0 0,1-1 1 0 0,-1 0 0 0 0,0 1-1 0 0,0-1 1 0 0,0 0-1 0 0,-1 1 1 0 0,0-1-1 0 0,0 1 1 0 0,0 0 0 0 0,0-1-1 0 0,-1 1 1 0 0,0 0-1 0 0,1 1 1 0 0,-1-1 0 0 0,-1 0-1 0 0,1 1 1 0 0,0 0-1 0 0,-1-1 1 0 0,0 2 0 0 0,0-1-1 0 0,-4-3 1 0 0,1 4-51 0 0,0-1 1 0 0,-1 1-1 0 0,1 0 1 0 0,0 0-1 0 0,-1 1 1 0 0,1 0-1 0 0,-1 1 1 0 0,1-1 0 0 0,-1 1-1 0 0,1 1 1 0 0,-1-1-1 0 0,1 1 1 0 0,-1 1-1 0 0,-12 3 1 0 0,-18 14-3950 0 0,7 9-5745 0 0,21-16 4578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5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69 1020 0 0,'-7'-21'16040'0'0,"105"-5"-16189"0"0,-31 7-3926 0 0,-64 18 3425 0 0,-1 0-563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84 720 0 0,'0'11'1801'0'0,"2"-5"1511"0"0,2-5-3118 0 0,-1 1 0 0 0,0-1 0 0 0,1 1 1 0 0,-1-1-1 0 0,1 0 0 0 0,-1 0 0 0 0,1-1 0 0 0,0 1 0 0 0,-1-1 0 0 0,1 0 0 0 0,0 0 0 0 0,-1 0 0 0 0,1 0 0 0 0,0 0 0 0 0,-1-1 1 0 0,1 0-1 0 0,-1 0 0 0 0,1 0 0 0 0,3-1 0 0 0,13-6-89 0 0,-1 0-1 0 0,21-12 1 0 0,-28 14-330 0 0,2-2-1069 0 0,-1 0 1 0 0,0-1 0 0 0,14-11 0 0 0,-10 3-1314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6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1 732 0 0,'0'19'3724'0'0,"3"19"-627"0"0,1-1 1 0 0,16 62 0 0 0,-6-35-1066 0 0,-12-54-1950 0 0,-1-1 0 0 0,0 1 0 0 0,0 0 0 0 0,-1 0-1 0 0,0-1 1 0 0,0 1 0 0 0,-1 0 0 0 0,-3 13 0 0 0,-2-14-2123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6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 1396 0 0,'0'0'5219'0'0,"-4"3"-4132"0"0,-1 0-483 0 0,0 0-1 0 0,1 1 1 0 0,-1 0-1 0 0,1 0 1 0 0,0 0-1 0 0,0 1 1 0 0,0 0-1 0 0,1-1 1 0 0,-1 1 0 0 0,1 0-1 0 0,-4 11 1 0 0,-9 36 1637 0 0,15-51-2214 0 0,1 0 0 0 0,0 0 0 0 0,0 0 1 0 0,0 0-1 0 0,0 1 0 0 0,0-1 0 0 0,0 0 0 0 0,0 0 1 0 0,1 0-1 0 0,-1 0 0 0 0,0 0 0 0 0,0 0 1 0 0,1 0-1 0 0,-1 0 0 0 0,1 0 0 0 0,-1 0 1 0 0,1 0-1 0 0,-1 0 0 0 0,1 0 0 0 0,0 0 1 0 0,0 0-1 0 0,-1 0 0 0 0,1 0 0 0 0,0-1 1 0 0,0 1-1 0 0,0 0 0 0 0,0-1 0 0 0,0 1 1 0 0,0 0-1 0 0,0-1 0 0 0,1 1 0 0 0,33 16 0 0 0,-23-15-259 0 0,1-1-1 0 0,0 0 1 0 0,-1-1 0 0 0,1-1 0 0 0,0 0 0 0 0,0 0 0 0 0,-1-2 0 0 0,1 1 0 0 0,-1-2-1 0 0,0 1 1 0 0,0-2 0 0 0,14-6 0 0 0,-26 11 231 0 0,1 0 0 0 0,0 0 0 0 0,-1-1 0 0 0,1 1 0 0 0,-1 0 0 0 0,1-1 0 0 0,-1 1 0 0 0,1 0 0 0 0,0-1-1 0 0,-1 1 1 0 0,1-1 0 0 0,-1 1 0 0 0,0-1 0 0 0,1 1 0 0 0,-1-1 0 0 0,1 1 0 0 0,-1-1 0 0 0,0 1 0 0 0,1-1 0 0 0,-1 1 0 0 0,0-1 0 0 0,0 0 0 0 0,1 1 0 0 0,-1-1 0 0 0,0 0 0 0 0,0 1-1 0 0,0-1 1 0 0,0 0 0 0 0,0 1 0 0 0,0-1 0 0 0,0 0 0 0 0,0 1 0 0 0,0-1 0 0 0,0 0 0 0 0,0 1 0 0 0,-1-1 0 0 0,1 1 0 0 0,0-1 0 0 0,0 0 0 0 0,-1 1 0 0 0,1-1 0 0 0,0 1 0 0 0,-1-1-1 0 0,1 1 1 0 0,0-1 0 0 0,-1 0 0 0 0,1 1 0 0 0,-1 0 0 0 0,1-1 0 0 0,-1 1 0 0 0,1-1 0 0 0,-1 1 0 0 0,1 0 0 0 0,-1-1 0 0 0,1 1 0 0 0,-1 0 0 0 0,0-1 0 0 0,0 1 0 0 0,-36-17 922 0 0,13 15-416 0 0,1 1 0 0 0,-1 1 0 0 0,-44 6 1 0 0,66-5-909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17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0 1024 0 0,'-14'5'1344'0'0,"0"1"-1"0"0,1 0 1 0 0,0 1 0 0 0,0 1-1 0 0,0 0 1 0 0,-15 12 0 0 0,19-12-849 0 0,0 1-1 0 0,0-1 1 0 0,1 1 0 0 0,0 0 0 0 0,0 1-1 0 0,1 0 1 0 0,1 0 0 0 0,-1 1 0 0 0,2 0-1 0 0,-1 0 1 0 0,2 0 0 0 0,-1 1 0 0 0,-2 15-1 0 0,6-25-467 0 0,0 1-1 0 0,1 0 0 0 0,-1-1 1 0 0,1 1-1 0 0,0 0 0 0 0,0 0 0 0 0,0-1 1 0 0,0 1-1 0 0,0 0 0 0 0,0 0 1 0 0,1-1-1 0 0,0 1 0 0 0,-1 0 1 0 0,1-1-1 0 0,0 1 0 0 0,0-1 1 0 0,0 1-1 0 0,1-1 0 0 0,-1 1 1 0 0,1-1-1 0 0,-1 0 0 0 0,1 0 0 0 0,0 0 1 0 0,0 0-1 0 0,0 0 0 0 0,0 0 1 0 0,0 0-1 0 0,0-1 0 0 0,0 1 1 0 0,1-1-1 0 0,-1 1 0 0 0,0-1 1 0 0,1 0-1 0 0,0 0 0 0 0,-1 0 1 0 0,1 0-1 0 0,-1-1 0 0 0,1 1 0 0 0,0-1 1 0 0,0 1-1 0 0,-1-1 0 0 0,1 0 1 0 0,3 0-1 0 0,1 0-444 0 0,0 0 0 0 0,0 0-1 0 0,0 0 1 0 0,1-1 0 0 0,-1 0 0 0 0,0-1-1 0 0,-1 0 1 0 0,1 0 0 0 0,0 0 0 0 0,0-1 0 0 0,-1 1-1 0 0,1-2 1 0 0,-1 1 0 0 0,0-1 0 0 0,10-8-1 0 0,-4-1-4054 0 0,-1 1 340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11 984 0 0,'0'-8'1253'0'0,"0"6"-320"0"0,2 7 4751 0 0,4 29-5088 0 0,1-1 0 0 0,3 0 0 0 0,22 55 0 0 0,-11-35-206 0 0,-3 0-1 0 0,20 92 0 0 0,5 121 504 0 0,-36-215-724 0 0,104 1176 2895 0 0,-72-679-1697 0 0,10 253 595 0 0,4 43-13 0 0,-37-626-1486 0 0,17 170 236 0 0,65 736 743 0 0,-91-1025-1355 0 0,17 977 727 0 0,-41-443-448 0 0,38 50-1 0 0,-20-667-393 0 0,1 0-1 0 0,0 0 1 0 0,1 0-1 0 0,1 0 0 0 0,0 0 1 0 0,1-1-1 0 0,1 0 1 0 0,0 0-1 0 0,12 19 0 0 0,-5-9-708 0 0,-12-23 617 0 0,-1 0 0 0 0,1 0-1 0 0,0 0 1 0 0,0-1 0 0 0,0 1 0 0 0,0 0 0 0 0,0-1 0 0 0,0 1 0 0 0,0 0-1 0 0,1-1 1 0 0,-1 1 0 0 0,1-1 0 0 0,-1 0 0 0 0,3 2 0 0 0,-1-2-332 0 0,7-20-2007 0 0,1 2 1553 0 0,22-53-4129 0 0,-14 32-1566 0 0,-8 15 2233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27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80 389 1496 0 0,'-17'-67'1144'0'0,"6"2"-592"0"0,-7 2-852 0 0,13 0-184 0 0,-12-2-524 0 0,6 0 236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07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 1464 0 0,'0'0'8420'0'0,"-3"3"-7705"0"0,1 2-398 0 0,-1 0 0 0 0,1 0 1 0 0,1 0-1 0 0,-1 0 0 0 0,1 0 1 0 0,0 0-1 0 0,0 1 0 0 0,0-1 0 0 0,0 7 1 0 0,2 62 2598 0 0,0-36-1860 0 0,-27 310 3335 0 0,9-168-3263 0 0,2-18-271 0 0,-7 148 483 0 0,19-151-791 0 0,1 534 1376 0 0,45-76 460 0 0,-30-475-1398 0 0,-2-31 29 0 0,-7-100-801 0 0,1-3-113 0 0,-2 23-1747 0 0,-2-36 843 0 0,2-18-1681 0 0,-1 0 0 0 0,-1-44 0 0 0,-8-12-9434 0 0,2 45 5827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08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1120 0 0,'0'0'12521'0'0,"5"1"-11915"0"0,68 22 1073 0 0,0-4 1 0 0,2-4-1 0 0,137 12 0 0 0,241-13-237 0 0,-328-13-791 0 0,921 44 2564 0 0,-530-14-2049 0 0,253 20 53 0 0,-61-16-398 0 0,-660-32-44 0 0,-47-3-291 0 0,2 1-431 0 0,4 2 549 0 0,-3-1-4348 0 0,-4-14-1855 0 0,0 9 1887 0 0,0-12-9977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15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6017 0 832 0 0,'0'0'9322'0'0,"-4"3"-8757"0"0,0 1-96 0 0,0-1 0 0 0,-1 0-1 0 0,1-1 1 0 0,-1 1 0 0 0,0-1 0 0 0,0 0-1 0 0,0 0 1 0 0,-10 2 0 0 0,14-4-30 0 0,-35 9 1802 0 0,-78 11 1263 0 0,51-6-1699 0 0,-716 179 8020 0 0,588-136-9812 0 0,-467 122-11 0 0,-79-81-2 0 0,526-77 0 0 0,-23 9 0 0 0,1 10 0 0 0,-312 95 0 0 0,303-74 0 0 0,-24 7 0 0 0,-16 9 0 0 0,38-12 0 0 0,38 10 0 0 0,31-10 0 0 0,112-42 0 0 0,-72 39 0 0 0,-27 10 0 0 0,90-46 0 0 0,-93 39 0 0 0,96-30 0 0 0,65-34 0 0 0,-19 20 0 0 0,18-20 0 0 0,-16 40 0 0 0,17-38 0 0 0,-2 28 0 0 0,-7 15 0 0 0,12-36 0 0 0,1 0 0 0 0,2-10 41 0 0,8-13-585 0 0,7-17-2929 0 0,3-10-6278 0 0,-12 26 3978 0 0,3-5-1685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17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81 1432 0 0,'0'0'12316'0'0,"-3"6"-11514"0"0,-2 3-551 0 0,-37 72 6150 0 0,41-80-6319 0 0,1 1 0 0 0,0-1 1 0 0,0 0-1 0 0,-1 1 0 0 0,1-1 0 0 0,0 1 1 0 0,0-1-1 0 0,0 0 0 0 0,0 1 0 0 0,1-1 0 0 0,-1 0 1 0 0,0 1-1 0 0,0-1 0 0 0,1 1 0 0 0,-1-1 1 0 0,1 0-1 0 0,-1 0 0 0 0,1 1 0 0 0,0-1 0 0 0,-1 0 1 0 0,1 0-1 0 0,0 0 0 0 0,0 0 0 0 0,0 0 1 0 0,0 0-1 0 0,0 0 0 0 0,0 0 0 0 0,0 0 0 0 0,0 0 1 0 0,0 0-1 0 0,0-1 0 0 0,1 1 0 0 0,1 0 1 0 0,7 4 222 0 0,-8-4-268 0 0,0 0 0 0 0,0 0 0 0 0,1 0-1 0 0,-1 0 1 0 0,0 0 0 0 0,1-1 0 0 0,-1 1 0 0 0,1-1 0 0 0,-1 1 0 0 0,1-1 0 0 0,-1 0 0 0 0,1 0-1 0 0,-1 0 1 0 0,0 0 0 0 0,1 0 0 0 0,-1-1 0 0 0,1 1 0 0 0,-1-1 0 0 0,1 1 0 0 0,3-3 0 0 0,2 0 6 0 0,0-1 1 0 0,-1 1 0 0 0,1-1 0 0 0,-1-1-1 0 0,0 0 1 0 0,12-10 0 0 0,-18 14 7 0 0,1-1 1 0 0,-1 1-1 0 0,1-1 1 0 0,-1 0-1 0 0,1 0 1 0 0,-1 1-1 0 0,0-1 1 0 0,0 0-1 0 0,0 0 1 0 0,0 0-1 0 0,0 0 1 0 0,0 0-1 0 0,-1 0 1 0 0,1 0-1 0 0,-1-1 1 0 0,1 1 0 0 0,-1 0-1 0 0,0 0 1 0 0,0 0-1 0 0,0-1 1 0 0,0 1-1 0 0,0 0 1 0 0,0 0-1 0 0,-1 0 1 0 0,1 0-1 0 0,-1-1 1 0 0,1 1-1 0 0,-1 0 1 0 0,0 0-1 0 0,0 0 1 0 0,0 0-1 0 0,-2-3 1 0 0,-1 1 87 0 0,0 0-1 0 0,0 1 1 0 0,0-1 0 0 0,0 1 0 0 0,-1 0 0 0 0,1 0-1 0 0,-1 0 1 0 0,0 0 0 0 0,0 1 0 0 0,0 0 0 0 0,0 0-1 0 0,0 0 1 0 0,0 1 0 0 0,0 0 0 0 0,-1 0 0 0 0,1 0-1 0 0,-1 0 1 0 0,1 1 0 0 0,-1 0 0 0 0,1 0 0 0 0,0 1-1 0 0,-10 1 1 0 0,7-1-2 0 0,1 0 0 0 0,0 0-1 0 0,0 1 1 0 0,0 0 0 0 0,0 0 0 0 0,0 0-1 0 0,0 1 1 0 0,1 0 0 0 0,-1 0 0 0 0,1 1-1 0 0,0 0 1 0 0,0 0 0 0 0,0 1 0 0 0,1-1-1 0 0,-1 1 1 0 0,-6 9 0 0 0,11-13-132 0 0,0 1 0 0 0,-1 0 0 0 0,1 0 0 0 0,0 0 0 0 0,1 0 0 0 0,-1 0 0 0 0,0 0 0 0 0,0 0 0 0 0,1 0 0 0 0,0 0 0 0 0,-1 0 0 0 0,1 0 0 0 0,0 0 0 0 0,0 0 0 0 0,0 0 0 0 0,0 1 0 0 0,0-1 0 0 0,0 0 0 0 0,1 0 0 0 0,-1 0 0 0 0,1 0 0 0 0,0 0 0 0 0,-1 0 0 0 0,1 0 0 0 0,0 0 0 0 0,0 0 0 0 0,0 0 0 0 0,1 0 0 0 0,-1-1 0 0 0,0 1 0 0 0,1 0 0 0 0,-1-1 1 0 0,1 1-1 0 0,-1-1 0 0 0,3 2 0 0 0,0 0-7 0 0,1 0 1 0 0,-1 0 0 0 0,1 0 0 0 0,0-1 0 0 0,0 0-1 0 0,0 0 1 0 0,0 0 0 0 0,0 0 0 0 0,1-1-1 0 0,-1 0 1 0 0,7 1 0 0 0,3-2 1 0 0,1-1 0 0 0,0 0 0 0 0,0-1 0 0 0,-1-1 0 0 0,1 0 0 0 0,-1-1 0 0 0,0-1 0 0 0,0-1 0 0 0,-1 0 0 0 0,1 0 0 0 0,-1-1 0 0 0,-1-1 0 0 0,16-12 0 0 0,-26 18 0 0 0,-1-1 0 0 0,1 1 0 0 0,-1-1 0 0 0,0 0 0 0 0,0 0 0 0 0,0 0 0 0 0,0 0 0 0 0,-1-1 0 0 0,1 1 0 0 0,-1 0 0 0 0,0-1 0 0 0,0 1 0 0 0,2-7 0 0 0,-9-3 0 0 0,4 8 0 0 0,-1 1 0 0 0,0-1 0 0 0,0 1 0 0 0,0 0 0 0 0,-1 0 0 0 0,1 0 0 0 0,-1 1 0 0 0,0-1 0 0 0,0 1 0 0 0,0 0 0 0 0,-1 0 0 0 0,1 0 0 0 0,-7-3 0 0 0,-6 1 0 0 0,-1 0 0 0 0,0 0 0 0 0,0 2 0 0 0,-20-2 0 0 0,30 2-65 0 0,17-1 138 0 0,36-4-114 0 0,-16 3-855 0 0,-27 4 612 0 0,-9 4-5262 0 0,-40 19 2241 0 0,-39 21-9106 0 0,46-23 6623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18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182 262 320 0 0,'0'0'6029'0'0,"-17"-9"4397"0"0,12 12-9969 0 0,0-1 0 0 0,1 1 0 0 0,-1 0 0 0 0,1 0 0 0 0,0 0 0 0 0,0 1 0 0 0,0 0 0 0 0,1-1 0 0 0,-1 1 0 0 0,1 1 0 0 0,0-1 0 0 0,0 0 0 0 0,0 1 0 0 0,1 0 1 0 0,-3 5-1 0 0,-7 9 728 0 0,12-18-1110 0 0,-1 0 1 0 0,0 0-1 0 0,0 0 0 0 0,0 0 1 0 0,0 0-1 0 0,0 0 1 0 0,1 0-1 0 0,-1 0 0 0 0,1 1 1 0 0,-1-1-1 0 0,1 0 1 0 0,-1 0-1 0 0,1 0 0 0 0,-1 1 1 0 0,1-1-1 0 0,0 0 1 0 0,0 1-1 0 0,0-1 1 0 0,0 0-1 0 0,0 1 0 0 0,0-1 1 0 0,0 0-1 0 0,0 0 1 0 0,0 1-1 0 0,1-1 0 0 0,-1 0 1 0 0,1 1-1 0 0,-1-1 1 0 0,1 0-1 0 0,0 2 1 0 0,0-2-47 0 0,0-1 0 0 0,0 1 0 0 0,0-1 0 0 0,0 1 1 0 0,0-1-1 0 0,0 1 0 0 0,0-1 0 0 0,0 0 0 0 0,0 0 1 0 0,0 1-1 0 0,0-1 0 0 0,0 0 0 0 0,0 0 0 0 0,0 0 1 0 0,0 0-1 0 0,0 0 0 0 0,0 0 0 0 0,0 0 1 0 0,0-1-1 0 0,0 1 0 0 0,0 0 0 0 0,0 0 0 0 0,2-2 1 0 0,25-9 251 0 0,5-6-179 0 0,-1-1 1 0 0,-1-2 0 0 0,-1-2 0 0 0,39-35 0 0 0,-66 54-115 0 0,0 1 0 0 0,-1-1 0 0 0,1-1 0 0 0,-1 1 0 0 0,0 0 0 0 0,0 0 0 0 0,3-7 1 0 0,-5 9 15 0 0,1 0 1 0 0,-1 0-1 0 0,0 0 1 0 0,1-1-1 0 0,-1 1 1 0 0,0 0-1 0 0,0 0 1 0 0,0 0-1 0 0,0 0 1 0 0,0-1-1 0 0,0 1 1 0 0,0 0-1 0 0,0 0 1 0 0,0 0-1 0 0,-1 0 1 0 0,1 0-1 0 0,0-1 1 0 0,-1 1-1 0 0,1 0 1 0 0,-1 0-1 0 0,1 0 1 0 0,-1 0-1 0 0,0 0 1 0 0,1 0-1 0 0,-1 0 1 0 0,0 1-1 0 0,0-1 1 0 0,1 0-1 0 0,-1 0 1 0 0,0 0-1 0 0,-1 0 1 0 0,-1 0 28 0 0,1 0-1 0 0,-1 0 1 0 0,1 0-1 0 0,-1 0 1 0 0,0 0-1 0 0,1 1 1 0 0,-1-1 0 0 0,0 1-1 0 0,0 0 1 0 0,1 0-1 0 0,-1 0 1 0 0,0 0-1 0 0,0 0 1 0 0,1 1 0 0 0,-1-1-1 0 0,0 1 1 0 0,-4 1-1 0 0,-49 21 627 0 0,40-16-392 0 0,7-3-165 0 0,-7 2 148 0 0,0 1-1 0 0,0 1 1 0 0,0 0 0 0 0,1 1-1 0 0,0 0 1 0 0,1 2-1 0 0,-14 12 1 0 0,25-21-250 0 0,2-1 0 0 0,0 0 0 0 0,0 0 0 0 0,1 1 0 0 0,-1-1 0 0 0,0 0 0 0 0,1 0 0 0 0,-1 0 0 0 0,1 1 0 0 0,-1-1 0 0 0,1 0 0 0 0,0 0 0 0 0,-1 1 0 0 0,1-1 0 0 0,0 0 0 0 0,0 1 0 0 0,0 2 0 0 0,0-4 0 0 0,-1 1 0 0 0,1 0 0 0 0,0 0 0 0 0,-1 0 0 0 0,1 0 0 0 0,0 0 0 0 0,0-1 0 0 0,0 1 0 0 0,-1 0 0 0 0,1 0 0 0 0,0 0 0 0 0,0 0 0 0 0,0 0 0 0 0,1 0 0 0 0,-1 0 0 0 0,0-1 0 0 0,0 1 0 0 0,0 0 0 0 0,1 0 0 0 0,-1 0 0 0 0,0 0 0 0 0,1-1 0 0 0,-1 1 0 0 0,1 0 0 0 0,-1 0 0 0 0,1-1 0 0 0,-1 1 0 0 0,1 0 0 0 0,0-1 0 0 0,-1 1 0 0 0,1 0 0 0 0,0-1 0 0 0,-1 1 0 0 0,3 0 0 0 0,-3-1 0 0 0,2 3 0 0 0,1-1 0 0 0,-1 0 0 0 0,0 0 0 0 0,1 0 0 0 0,-1 0 0 0 0,1-1 0 0 0,0 1 0 0 0,-1-1 0 0 0,1 1 0 0 0,0-1 0 0 0,0 0 0 0 0,0 0 0 0 0,0 0 0 0 0,0-1 0 0 0,0 1 0 0 0,0-1 0 0 0,0 1 0 0 0,1-1 0 0 0,-1 0 0 0 0,0 0 0 0 0,0-1 0 0 0,0 1 0 0 0,4-1 0 0 0,6-2 0 0 0,0 0 0 0 0,0 0 0 0 0,24-11 0 0 0,-9 1 0 0 0,-1 0 1 0 0,35-24-1 0 0,-51 30-2 0 0,0-1 1 0 0,-1 0-1 0 0,0-1 0 0 0,0 0 0 0 0,-1-1 0 0 0,0 0 0 0 0,15-22 1 0 0,-22 29-12 0 0,-1-1 0 0 0,1 1 0 0 0,-1-1 0 0 0,1 0 0 0 0,-1 0 0 0 0,0 0 0 0 0,-1 0 0 0 0,1 1 0 0 0,-1-1 0 0 0,1 0 0 0 0,-1 0 0 0 0,0 0 0 0 0,-1 0 0 0 0,1 0 0 0 0,-1 0 0 0 0,0 0 0 0 0,0 0 0 0 0,0 0 1 0 0,0 0-1 0 0,-1 1 0 0 0,1-1 0 0 0,-1 0 0 0 0,0 1 0 0 0,0-1 0 0 0,0 1 0 0 0,-1 0 0 0 0,1 0 0 0 0,-1 0 0 0 0,0 0 0 0 0,0 0 0 0 0,0 1 0 0 0,-6-5 0 0 0,0 0 53 0 0,0 1 0 0 0,0-1 0 0 0,-1 2 0 0 0,0 0 1 0 0,0 0-1 0 0,0 1 0 0 0,-1 0 0 0 0,0 1 0 0 0,1 0 0 0 0,-22-3 0 0 0,18 5-40 0 0,0 1 0 0 0,0 1 0 0 0,0 0 0 0 0,0 1 0 0 0,0 1 0 0 0,0 0 0 0 0,0 1 0 0 0,-25 10 0 0 0,30-10 0 0 0,1 0 0 0 0,0 0 0 0 0,0 1 0 0 0,0 0 0 0 0,0 0 0 0 0,1 1 0 0 0,0 0 0 0 0,0 0 0 0 0,1 1 0 0 0,-1-1 0 0 0,1 2 0 0 0,1-1 0 0 0,0 1 0 0 0,-7 11 0 0 0,10-16 0 0 0,1 0 0 0 0,0 0 0 0 0,0 0 0 0 0,0 1 0 0 0,0-1 0 0 0,0 0 0 0 0,0 0 0 0 0,1 1 0 0 0,0-1 0 0 0,-1 0 0 0 0,1 1 0 0 0,1-1 0 0 0,-1 0 0 0 0,0 1 0 0 0,1-1 0 0 0,0 0 0 0 0,-1 0 0 0 0,1 1 0 0 0,1-1 0 0 0,-1 0 0 0 0,0 0 0 0 0,1 0 0 0 0,0 0 0 0 0,-1-1 0 0 0,1 1 0 0 0,0 0 0 0 0,0-1 0 0 0,1 1 0 0 0,-1-1 0 0 0,0 1 0 0 0,1-1 0 0 0,0 0 0 0 0,-1 0 0 0 0,1-1 0 0 0,0 1 0 0 0,5 2 0 0 0,2 1 0 0 0,0-1 0 0 0,1 0 0 0 0,-1 0 0 0 0,1-1 0 0 0,0-1 0 0 0,0 0 0 0 0,0 0 0 0 0,0-1 0 0 0,16 0 0 0 0,-8-3 0 0 0,-1-1 0 0 0,0 0 0 0 0,0-1 0 0 0,-1-1 0 0 0,1-1 0 0 0,-1-1 0 0 0,0 0 0 0 0,20-13 0 0 0,-32 18 0 0 0,0-4 0 0 0,3-8 0 0 0,-3 0 0 0 0,-11 2 0 0 0,4 10 0 0 0,-1-1 0 0 0,0 0 0 0 0,0 1 0 0 0,0-1 0 0 0,-1 1 0 0 0,1 0 0 0 0,0 0 0 0 0,-1 0 0 0 0,0 0 0 0 0,1 1 0 0 0,-1-1 0 0 0,0 1 0 0 0,0 0 0 0 0,-4 0 0 0 0,-3-1 0 0 0,0 1 0 0 0,0 0 0 0 0,0 1 0 0 0,-1 0 0 0 0,-13 2 0 0 0,6 0 0 0 0,0 5 0 0 0,8 0 0 0 0,9-6 0 0 0,0-1 0 0 0,1 1 0 0 0,-1 0 0 0 0,0 0 0 0 0,0 0 0 0 0,0 0 0 0 0,0 1 0 0 0,1-1 0 0 0,-1 0 0 0 0,1 1 0 0 0,-1-1 0 0 0,1 1 0 0 0,0 0 0 0 0,-1-1 0 0 0,1 1 0 0 0,0 0 0 0 0,0 0 0 0 0,0 0 0 0 0,0 0 0 0 0,1 0 0 0 0,-1 0 0 0 0,0 0 0 0 0,1 0 0 0 0,-1 0 0 0 0,1 0 0 0 0,0 0 0 0 0,0 0 0 0 0,0 0 0 0 0,0 0 0 0 0,0 1 0 0 0,0-1 0 0 0,1 2 0 0 0,-1 0-2 0 0,1-1 1 0 0,0 0-1 0 0,0 0 0 0 0,0 0 0 0 0,0 0 1 0 0,0-1-1 0 0,0 1 0 0 0,1 0 0 0 0,-1 0 1 0 0,1-1-1 0 0,0 1 0 0 0,0-1 0 0 0,0 1 1 0 0,0-1-1 0 0,0 0 0 0 0,1 0 0 0 0,-1 0 1 0 0,4 2-1 0 0,-1 1-14 0 0,-3-4-257 0 0,-1 1 1 0 0,1-1 0 0 0,0 0 0 0 0,0 0 0 0 0,0-1 0 0 0,0 1-1 0 0,0 0 1 0 0,0-1 0 0 0,0 1 0 0 0,0-1 0 0 0,0 0 0 0 0,0 1-1 0 0,0-1 1 0 0,0 0 0 0 0,1 0 0 0 0,2-1 0 0 0,-4 1 117 0 0,0 0 0 0 0,1 0 0 0 0,-1 0 0 0 0,0 0 0 0 0,0-1 0 0 0,0 1 0 0 0,0 0 0 0 0,0-1 0 0 0,0 1 0 0 0,0-1 0 0 0,0 1 0 0 0,0-1 0 0 0,0 1 0 0 0,0-1 1 0 0,0 1-1 0 0,-1-1 0 0 0,1 0 0 0 0,0 0 0 0 0,0 1 0 0 0,-1-1 0 0 0,1 0 0 0 0,0 0 0 0 0,-1 0 0 0 0,1 0 0 0 0,-1 0 0 0 0,1 0 0 0 0,-1 0 0 0 0,1 0 0 0 0,-1 0 0 0 0,0 0 0 0 0,1 0 0 0 0,-1-1 0 0 0,0-4-79 0 0,-1 0 0 0 0,0 0 0 0 0,0 1 0 0 0,0-1 0 0 0,-1 1-1 0 0,0-1 1 0 0,0 1 0 0 0,0 0 0 0 0,-1 0 0 0 0,-5-9-1 0 0,-3-8 490 0 0,9 20-109 0 0,1 0 0 0 0,-1 0 0 0 0,1 0 0 0 0,-1 0 0 0 0,0 0 0 0 0,0 0 1 0 0,0 1-1 0 0,0-1 0 0 0,0 1 0 0 0,0-1 0 0 0,0 1 0 0 0,0 0 0 0 0,-1 0 0 0 0,1 0 0 0 0,-1 0 0 0 0,-2-1 0 0 0,3 1 240 0 0,-33 17 927 0 0,32-12-1226 0 0,0 0 0 0 0,0 0 0 0 0,1 1 0 0 0,-1-1-1 0 0,1 1 1 0 0,0 0 0 0 0,1 0 0 0 0,-1 0 0 0 0,1 0-1 0 0,0 0 1 0 0,0 0 0 0 0,0 0 0 0 0,1 0 0 0 0,0 0-1 0 0,0 0 1 0 0,0 0 0 0 0,1 0 0 0 0,-1 0 0 0 0,1 1 0 0 0,1-1-1 0 0,-1-1 1 0 0,0 1 0 0 0,1 0 0 0 0,0 0 0 0 0,1 0-1 0 0,-1-1 1 0 0,1 0 0 0 0,3 6 0 0 0,-5-9-83 0 0,1 0-1 0 0,-1 1 1 0 0,0-1 0 0 0,1 0 0 0 0,0 0 0 0 0,-1 0 0 0 0,1 0-1 0 0,0 0 1 0 0,-1 0 0 0 0,1 0 0 0 0,0-1 0 0 0,0 1-1 0 0,0-1 1 0 0,-1 1 0 0 0,1-1 0 0 0,0 0 0 0 0,0 1 0 0 0,0-1-1 0 0,0 0 1 0 0,0 0 0 0 0,0-1 0 0 0,0 1 0 0 0,3-1-1 0 0,42-12-175 0 0,-41 10 130 0 0,0 0 0 0 0,-1 0 0 0 0,1-1 1 0 0,-1 0-1 0 0,0 0 0 0 0,0 0 0 0 0,-1-1 0 0 0,1 1 0 0 0,-1-1 0 0 0,0-1 0 0 0,6-9 0 0 0,-7 12 30 0 0,-1-1-1 0 0,0 0 0 0 0,0 0 1 0 0,-1 0-1 0 0,1 0 0 0 0,-1 0 1 0 0,1 0-1 0 0,-1 0 0 0 0,-1 0 0 0 0,1-1 1 0 0,-1 1-1 0 0,1 0 0 0 0,-1 0 1 0 0,0-1-1 0 0,-1 1 0 0 0,1 0 1 0 0,-1-1-1 0 0,0 1 0 0 0,-1-5 0 0 0,1 7 29 0 0,1 1-1 0 0,-1-1 1 0 0,1 0-1 0 0,-1 1 0 0 0,0 0 1 0 0,0-1-1 0 0,0 1 1 0 0,0-1-1 0 0,0 1 0 0 0,0 0 1 0 0,0 0-1 0 0,0-1 1 0 0,0 1-1 0 0,0 0 0 0 0,-1 0 1 0 0,1 0-1 0 0,0 0 0 0 0,-1 0 1 0 0,1 1-1 0 0,-1-1 1 0 0,1 0-1 0 0,-1 1 0 0 0,0-1 1 0 0,-1 0-1 0 0,1 2 2 0 0,-1-1 0 0 0,1 0 0 0 0,0 1 0 0 0,0-1 0 0 0,0 1 0 0 0,0-1 0 0 0,0 1 0 0 0,-1 0 0 0 0,1 0 0 0 0,1 0 0 0 0,-1 0 0 0 0,0 0 0 0 0,0 1 0 0 0,0-1 0 0 0,-2 4 0 0 0,-1-1-49 0 0,0 2 0 0 0,0-1-1 0 0,1 0 1 0 0,0 1 0 0 0,0 0 0 0 0,1 0 0 0 0,-1 0-1 0 0,1 0 1 0 0,1 1 0 0 0,-1-1 0 0 0,-1 8-1 0 0,1 3-774 0 0,-1 24-3157 0 0,9-14-8090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11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0 1328 0 0,'0'0'7245'0'0,"-1"6"-6471"0"0,-11 63 1524 0 0,-27 123 1754 0 0,-18 127-457 0 0,36-177-2576 0 0,-63 520 3530 0 0,81-548-3365 0 0,11 125 1 0 0,-6-210-994 0 0,-1-13-33 0 0,0-1 1 0 0,1 0 0 0 0,0 0 0 0 0,7 20 0 0 0,-9-34-157 0 0,11 45 570 0 0,-4-23-133 0 0,-4-14-467 0 0,-2-7-305 0 0,-1-10-2948 0 0,2-43 984 0 0,1 12-1707 0 0,-2 2-5009 0 0,-1 12 3234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12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89 936 0 0,'-32'20'6908'0'0,"31"-19"-6091"0"0,11 23 1993 0 0,-5-19-2343 0 0,1 0 1 0 0,-1 0-1 0 0,2-1 0 0 0,-1 0 0 0 0,0 0 0 0 0,1 0 1 0 0,0-1-1 0 0,-1 0 0 0 0,10 2 0 0 0,68 15 1661 0 0,-52-13-1356 0 0,37 6 325 0 0,1-3 0 0 0,94 2 0 0 0,145-15 328 0 0,-195 0-1029 0 0,968-61 1912 0 0,-3-52-163 0 0,-860 90-1547 0 0,-165 20-421 0 0,23-4 319 0 0,0 3 0 0 0,124 5 1 0 0,-200 2-467 0 0,0-1 0 0 0,0 1 0 0 0,0 0 0 0 0,0 0 1 0 0,0 0-1 0 0,0 0 0 0 0,0 0 0 0 0,0 0 0 0 0,0 0 1 0 0,0 1-1 0 0,0-1 0 0 0,0 0 0 0 0,0 0 1 0 0,0 1-1 0 0,0-1 0 0 0,0 1 0 0 0,0-1 0 0 0,-1 1 1 0 0,1-1-1 0 0,0 1 0 0 0,0 0 0 0 0,0-1 0 0 0,0 1 1 0 0,-1 0-1 0 0,1-1 0 0 0,0 1 0 0 0,-1 0 0 0 0,1 0 1 0 0,-1 0-1 0 0,1 0 0 0 0,-1 0 0 0 0,1 0 1 0 0,-1-1-1 0 0,0 1 0 0 0,1 0 0 0 0,-1 0 0 0 0,0 0 1 0 0,0 0-1 0 0,0 1 0 0 0,1 0 0 0 0,-1 0 147 0 0,-37 38 39 0 0,29-33-4312 0 0,3-13-290 0 0,4-20-6058 0 0,1 22 8247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32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66 464 0 0,'-11'-8'12748'0'0,"11"8"-12597"0"0,38-13 581 0 0,1 1 0 0 0,0 2 0 0 0,1 3 0 0 0,0 0 0 0 0,72-1 1 0 0,-110 8-699 0 0,-1 0 1 0 0,1 0-1 0 0,-1-1 0 0 0,1 1 1 0 0,-1 0-1 0 0,0 1 1 0 0,1-1-1 0 0,-1 0 1 0 0,1 0-1 0 0,-1 1 0 0 0,1-1 1 0 0,-1 1-1 0 0,0-1 1 0 0,1 1-1 0 0,-1 0 1 0 0,0-1-1 0 0,1 1 1 0 0,-1 0-1 0 0,0 0 0 0 0,0 0 1 0 0,0 0-1 0 0,0 0 1 0 0,0 0-1 0 0,0 0 1 0 0,0 0-1 0 0,0 0 1 0 0,0 1-1 0 0,-1-1 0 0 0,1 0 1 0 0,0 0-1 0 0,-1 1 1 0 0,1-1-1 0 0,-1 1 1 0 0,1-1-1 0 0,-1 0 0 0 0,0 1 1 0 0,0-1-1 0 0,1 1 1 0 0,-1-1-1 0 0,0 1 1 0 0,0-1-1 0 0,-1 1 1 0 0,1-1-1 0 0,0 1 0 0 0,0-1 1 0 0,-1 0-1 0 0,1 1 1 0 0,-1-1-1 0 0,1 1 1 0 0,-1-1-1 0 0,1 0 1 0 0,-2 2-1 0 0,-5 11 283 0 0,0-1-1 0 0,0-1 1 0 0,-1 1-1 0 0,-11 12 1 0 0,12-16-131 0 0,-32 41 741 0 0,-24 37 632 0 0,62-86-1550 0 0,0 0 0 0 0,0 0 0 0 0,1 1 0 0 0,-1-1 1 0 0,0 0-1 0 0,1 0 0 0 0,-1 0 0 0 0,1 1 0 0 0,-1-1 1 0 0,1 0-1 0 0,-1 1 0 0 0,1-1 0 0 0,0 0 1 0 0,0 1-1 0 0,0-1 0 0 0,0 1 0 0 0,0-1 0 0 0,0 0 1 0 0,0 1-1 0 0,0-1 0 0 0,1 1 0 0 0,-1-1 1 0 0,0 0-1 0 0,2 2 0 0 0,-1-2-22 0 0,0 1 0 0 0,0-1-1 0 0,1 0 1 0 0,-1 0 0 0 0,1 0 0 0 0,-1 0 0 0 0,1 0 0 0 0,-1 0 0 0 0,1-1-1 0 0,-1 1 1 0 0,1-1 0 0 0,0 1 0 0 0,-1-1 0 0 0,1 1 0 0 0,0-1-1 0 0,3 0 1 0 0,12 1-174 0 0,0-1-1 0 0,1-1 1 0 0,22-4-1 0 0,-16 2 149 0 0,-14 2-15 0 0,0 1-1 0 0,0 0 1 0 0,0 0-1 0 0,1 1 0 0 0,9 3 1 0 0,-15-3 47 0 0,-1 1 0 0 0,1 0 0 0 0,-1-1 0 0 0,1 2 0 0 0,-1-1 0 0 0,0 0 0 0 0,0 1 0 0 0,0 0 0 0 0,-1 0 0 0 0,1 0 0 0 0,-1 0 0 0 0,7 8 0 0 0,-8-8 10 0 0,1 0 0 0 0,-1 0 0 0 0,1 0 1 0 0,-1 1-1 0 0,0-1 0 0 0,-1 1 0 0 0,1-1 1 0 0,0 1-1 0 0,-1 0 0 0 0,0 0 0 0 0,0 0 0 0 0,0 0 1 0 0,0 0-1 0 0,-1 0 0 0 0,0 0 0 0 0,0 0 1 0 0,0 0-1 0 0,0 0 0 0 0,0 0 0 0 0,-1 0 0 0 0,0 0 1 0 0,1-1-1 0 0,-2 1 0 0 0,1 0 0 0 0,0 0 1 0 0,-1 0-1 0 0,0-1 0 0 0,1 1 0 0 0,-2-1 0 0 0,1 1 1 0 0,0-1-1 0 0,-1 0 0 0 0,1 0 0 0 0,-1 0 1 0 0,0 0-1 0 0,0-1 0 0 0,0 1 0 0 0,-5 2 1 0 0,1 2 25 0 0,-1-2 1 0 0,-1 1 0 0 0,1-1 0 0 0,-1 0-1 0 0,0-1 1 0 0,0 0 0 0 0,0 0 0 0 0,-1-1-1 0 0,1-1 1 0 0,-1 1 0 0 0,0-1 0 0 0,0-1-1 0 0,0 0 1 0 0,-16 0 0 0 0,25-1-62 0 0,0 0 1 0 0,0 0-1 0 0,-1 0 0 0 0,1 0 1 0 0,0 0-1 0 0,0 0 0 0 0,0-1 1 0 0,0 1-1 0 0,0 0 0 0 0,0-1 1 0 0,0 1-1 0 0,0 0 1 0 0,0-1-1 0 0,0 1 0 0 0,0-1 1 0 0,0 0-1 0 0,0 1 0 0 0,0-1 1 0 0,0 0-1 0 0,0 1 0 0 0,1-1 1 0 0,-1 0-1 0 0,0 0 0 0 0,0 0 1 0 0,1 0-1 0 0,-1 0 1 0 0,1 0-1 0 0,-1 0 0 0 0,1 0 1 0 0,-1 0-1 0 0,1 0 0 0 0,0 0 1 0 0,-1 0-1 0 0,1 0 0 0 0,0 0 1 0 0,0 0-1 0 0,0 0 1 0 0,0-1-1 0 0,0 1 0 0 0,0 0 1 0 0,0 0-1 0 0,0 0 0 0 0,0 0 1 0 0,1 0-1 0 0,-1 0 0 0 0,0 0 1 0 0,1 0-1 0 0,-1 0 1 0 0,1 0-1 0 0,-1 0 0 0 0,1 0 1 0 0,-1 0-1 0 0,1 0 0 0 0,1-2 1 0 0,1-1-367 0 0,0-1 0 0 0,0 0 1 0 0,1 1-1 0 0,-1-1 0 0 0,1 1 0 0 0,0 0 1 0 0,0 0-1 0 0,1 1 0 0 0,5-4 1 0 0,12-8-2586 0 0,-1-1-4447 0 0,-15 7 3449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32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1384 0 0,'0'0'4577'0'0,"-5"2"-3247"0"0,3-2-1097 0 0,-1 1 1 0 0,1 0-1 0 0,-1 0 0 0 0,1 0 0 0 0,0 0 0 0 0,-1 0 0 0 0,1 0 0 0 0,0 1 0 0 0,0-1 0 0 0,0 1 0 0 0,0 0 1 0 0,0-1-1 0 0,0 1 0 0 0,1 0 0 0 0,-1 0 0 0 0,0 0 0 0 0,1 0 0 0 0,0 1 0 0 0,-1-1 0 0 0,1 0 0 0 0,0 0 1 0 0,0 1-1 0 0,0-1 0 0 0,1 1 0 0 0,-1-1 0 0 0,0 1 0 0 0,1-1 0 0 0,-1 5 0 0 0,-3 21 1026 0 0,0-10-548 0 0,1 1 0 0 0,0 0 0 0 0,2 0 0 0 0,0 0 0 0 0,3 28 0 0 0,-1-44-657 0 0,-1 0 0 0 0,1-1 0 0 0,-1 1 0 0 0,1 0 0 0 0,0 0 0 0 0,0 0-1 0 0,0-1 1 0 0,1 1 0 0 0,-1 0 0 0 0,1-1 0 0 0,-1 1 0 0 0,1-1 0 0 0,0 0-1 0 0,0 1 1 0 0,0-1 0 0 0,0 0 0 0 0,0 0 0 0 0,0 0 0 0 0,1-1-1 0 0,-1 1 1 0 0,1 0 0 0 0,3 1 0 0 0,-1-1-60 0 0,0-1 1 0 0,0 0-1 0 0,1 0 1 0 0,-1 0-1 0 0,0-1 0 0 0,1 1 1 0 0,-1-1-1 0 0,0 0 1 0 0,0-1-1 0 0,1 1 0 0 0,8-3 1 0 0,-1-1-205 0 0,-1 1 0 0 0,0-1 0 0 0,0-1 0 0 0,0 0 1 0 0,0-1-1 0 0,-1-1 0 0 0,0 1 0 0 0,0-2 1 0 0,16-13-1 0 0,-25 19 179 0 0,0 0 0 0 0,0 0 0 0 0,0 0 0 0 0,-1 0 1 0 0,1 0-1 0 0,0-1 0 0 0,-1 1 0 0 0,0 0 0 0 0,0-1 0 0 0,1 1 1 0 0,-2-1-1 0 0,1 0 0 0 0,0 1 0 0 0,0-1 0 0 0,-1 0 1 0 0,1-4-1 0 0,-1 5 83 0 0,-1 0 0 0 0,1 0 0 0 0,-1 0 0 0 0,1 0 0 0 0,-1 0 0 0 0,0 0 0 0 0,1 0 0 0 0,-1 0 0 0 0,0 1 0 0 0,0-1 0 0 0,-1 0 0 0 0,1 1 0 0 0,0-1 0 0 0,0 1 0 0 0,-1-1 0 0 0,1 1 0 0 0,-4-3 0 0 0,-1 0 190 0 0,0 1-1 0 0,0 0 1 0 0,0 0-1 0 0,0 0 0 0 0,-1 1 1 0 0,1-1-1 0 0,-1 1 0 0 0,0 1 1 0 0,0 0-1 0 0,1 0 0 0 0,-14 0 1 0 0,16 0-122 0 0,0 1 1 0 0,0-1 0 0 0,0 1-1 0 0,0 1 1 0 0,-1-1 0 0 0,1 0-1 0 0,0 1 1 0 0,0 0-1 0 0,0 0 1 0 0,0 0 0 0 0,0 1-1 0 0,0-1 1 0 0,0 1 0 0 0,1 0-1 0 0,-1 0 1 0 0,0 0 0 0 0,1 1-1 0 0,-5 3 1 0 0,7-5-400 0 0,1 1-67 0 0,0 1 0 0 0,0-1 0 0 0,1 0 0 0 0,-1 0 0 0 0,1 0-1 0 0,-1 0 1 0 0,1 0 0 0 0,0 0 0 0 0,-1 0 0 0 0,1 0 0 0 0,0 0 0 0 0,1 0 0 0 0,-1 0-1 0 0,0-1 1 0 0,0 1 0 0 0,3 2 0 0 0,-2-2-351 0 0,4 2-4541 0 0,1-3 2766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34 1316 0 0,'0'0'1516'0'0,"-12"-7"5058"0"0,6 5-709 0 0,3 3-5568 0 0,0 0 0 0 0,0 1 0 0 0,0-1 0 0 0,0 1 0 0 0,0-1 0 0 0,0 1 0 0 0,1 0 0 0 0,-1 0 0 0 0,1 1 0 0 0,-1-1 1 0 0,1 0-1 0 0,0 1 0 0 0,0 0 0 0 0,0-1 0 0 0,0 1 0 0 0,0 0 0 0 0,0 0 0 0 0,1 0 0 0 0,0 0 0 0 0,-1 0 0 0 0,1 0 0 0 0,0 5 0 0 0,-3 3 49 0 0,1 1 0 0 0,0-1-1 0 0,1 1 1 0 0,0 0-1 0 0,1 15 1 0 0,0-25-296 0 0,1 1 0 0 0,0-1 0 0 0,0 0 0 0 0,1 1 1 0 0,-1-1-1 0 0,0 0 0 0 0,1 1 0 0 0,-1-1 0 0 0,1 0 0 0 0,0 0 0 0 0,0 0 1 0 0,0 1-1 0 0,0-1 0 0 0,0 0 0 0 0,0 0 0 0 0,1-1 0 0 0,-1 1 0 0 0,1 0 0 0 0,-1 0 1 0 0,1 0-1 0 0,0-1 0 0 0,0 1 0 0 0,2 0 0 0 0,-1 0-14 0 0,0-1 0 0 0,1 1 0 0 0,-1-1-1 0 0,0 0 1 0 0,1-1 0 0 0,-1 1 0 0 0,1-1 0 0 0,-1 1-1 0 0,1-1 1 0 0,0 0 0 0 0,-1 0 0 0 0,1-1 0 0 0,6-1 0 0 0,-3 1-38 0 0,0 0 1 0 0,-1-1-1 0 0,1-1 1 0 0,0 1-1 0 0,-1-1 1 0 0,0 0-1 0 0,1 0 1 0 0,-1-1-1 0 0,0 0 1 0 0,-1 0 0 0 0,1 0-1 0 0,-1-1 1 0 0,0 1-1 0 0,0-2 1 0 0,5-6-1 0 0,-7 9 22 0 0,-1 0-1 0 0,0-1 0 0 0,-1 1 0 0 0,1-1 0 0 0,-1 0 1 0 0,0 0-1 0 0,1 1 0 0 0,-2-1 0 0 0,1 0 0 0 0,0 0 1 0 0,-1 0-1 0 0,0 0 0 0 0,0-8 0 0 0,-1 10 29 0 0,0 0 0 0 0,1 0 0 0 0,-1 1 0 0 0,0-1-1 0 0,-1 0 1 0 0,1 0 0 0 0,0 1 0 0 0,0-1 0 0 0,-1 0 0 0 0,1 1-1 0 0,-1 0 1 0 0,1-1 0 0 0,-1 1 0 0 0,0 0 0 0 0,0 0 0 0 0,1 0-1 0 0,-1 0 1 0 0,0 0 0 0 0,0 0 0 0 0,0 0 0 0 0,0 1 0 0 0,0-1-1 0 0,0 1 1 0 0,0-1 0 0 0,0 1 0 0 0,0 0 0 0 0,-1 0 0 0 0,-1 0 0 0 0,-4 0 101 0 0,1 0 1 0 0,0 0 0 0 0,-1 1 0 0 0,1 0 0 0 0,0 0 0 0 0,0 1 0 0 0,0 0 0 0 0,0 0 0 0 0,0 0 0 0 0,0 1 0 0 0,-9 6 0 0 0,2-1 158 0 0,-1 1 1 0 0,2 1-1 0 0,-24 21 0 0 0,33-27-259 0 0,0 0 1 0 0,1 0-1 0 0,0 0 0 0 0,0 1 0 0 0,0-1 0 0 0,0 1 0 0 0,1 0 0 0 0,-1 0 0 0 0,1 0 0 0 0,1 0 0 0 0,-1 0 0 0 0,1 1 0 0 0,0-1 0 0 0,-1 10 0 0 0,2-13-43 0 0,0 0 0 0 0,0 1 0 0 0,0-1 0 0 0,0 0 0 0 0,1 0 0 0 0,-1 0 1 0 0,1 0-1 0 0,-1 0 0 0 0,1 0 0 0 0,0 0 0 0 0,0 0 0 0 0,0-1 0 0 0,0 1 0 0 0,0 0 0 0 0,0 0 0 0 0,0-1 0 0 0,1 1 0 0 0,-1 0 0 0 0,0-1 1 0 0,1 0-1 0 0,-1 1 0 0 0,1-1 0 0 0,0 0 0 0 0,0 0 0 0 0,-1 0 0 0 0,1 0 0 0 0,0 0 0 0 0,0 0 0 0 0,0 0 0 0 0,0 0 0 0 0,0-1 0 0 0,0 1 1 0 0,0-1-1 0 0,0 0 0 0 0,0 0 0 0 0,0 0 0 0 0,0 0 0 0 0,0 0 0 0 0,1 0 0 0 0,-1 0 0 0 0,3-1 0 0 0,5 0-77 0 0,0-1 0 0 0,-1 0 0 0 0,1-1 0 0 0,-1 0 0 0 0,1 0 0 0 0,-1-1 0 0 0,0-1 0 0 0,0 1 0 0 0,0-1 0 0 0,-1-1 0 0 0,0 1 1 0 0,0-2-1 0 0,0 1 0 0 0,-1-1 0 0 0,0 0 0 0 0,0 0 0 0 0,-1-1 0 0 0,0 0 0 0 0,0 0 0 0 0,-1 0 0 0 0,9-18 0 0 0,-13 23 66 0 0,0 1 1 0 0,0-1-1 0 0,-1 1 1 0 0,1-1-1 0 0,-1 1 1 0 0,1-1-1 0 0,-1 0 1 0 0,0 1 0 0 0,0-1-1 0 0,0 0 1 0 0,0 1-1 0 0,0-1 1 0 0,-1 1-1 0 0,1-1 1 0 0,-1 1-1 0 0,0-1 1 0 0,-1-3-1 0 0,1 4 34 0 0,-1 0-1 0 0,1 1 1 0 0,0-1-1 0 0,-1 1 1 0 0,1-1-1 0 0,-1 1 1 0 0,1 0-1 0 0,-1-1 1 0 0,0 1-1 0 0,0 0 1 0 0,1 0-1 0 0,-1 0 1 0 0,0 1-1 0 0,0-1 1 0 0,0 0-1 0 0,0 1 1 0 0,-3-1-1 0 0,-1 0 41 0 0,0 0-1 0 0,-1 1 0 0 0,1 0 0 0 0,0 0 1 0 0,0 1-1 0 0,0 0 0 0 0,0 0 1 0 0,0 0-1 0 0,0 1 0 0 0,0 0 1 0 0,1 0-1 0 0,-1 0 0 0 0,-6 4 1 0 0,2 1 0 0 0,0 0 0 0 0,0 0 0 0 0,1 1 0 0 0,0 0 1 0 0,-10 13-1 0 0,16-18-58 0 0,1 0 1 0 0,0 0-1 0 0,0 1 1 0 0,0-1-1 0 0,0 0 1 0 0,1 1-1 0 0,-1 0 1 0 0,1-1-1 0 0,-2 6 1 0 0,3-8-16 0 0,0 1 0 0 0,0 0 0 0 0,0-1 1 0 0,0 1-1 0 0,0 0 0 0 0,0-1 0 0 0,0 1 1 0 0,1 0-1 0 0,-1-1 0 0 0,0 1 0 0 0,1 0 1 0 0,0-1-1 0 0,-1 1 0 0 0,1-1 0 0 0,0 1 1 0 0,0-1-1 0 0,-1 0 0 0 0,1 1 0 0 0,0-1 0 0 0,1 0 1 0 0,1 3-1 0 0,0-3-36 0 0,-1 1 0 0 0,1-1-1 0 0,0 0 1 0 0,0 1 0 0 0,-1-1 0 0 0,1-1 0 0 0,0 1 0 0 0,0 0-1 0 0,0-1 1 0 0,0 1 0 0 0,0-1 0 0 0,0 0 0 0 0,0 0 0 0 0,0 0 0 0 0,0 0-1 0 0,0-1 1 0 0,0 1 0 0 0,0-1 0 0 0,0 0 0 0 0,0 0 0 0 0,0 0-1 0 0,0 0 1 0 0,4-3 0 0 0,4-1-156 0 0,-1 0 1 0 0,0-1-1 0 0,0 0 0 0 0,15-13 1 0 0,-17 12 44 0 0,0-1 0 0 0,-1 1 1 0 0,0-1-1 0 0,0-1 0 0 0,-1 1 1 0 0,-1-1-1 0 0,1 0 0 0 0,-1 0 1 0 0,4-11-1 0 0,-9 19 160 0 0,0 0 0 0 0,0 0 0 0 0,0 0 0 0 0,0 0 0 0 0,0 0-1 0 0,0 0 1 0 0,0 0 0 0 0,0 0 0 0 0,0 0 0 0 0,0 0 0 0 0,-1 0 0 0 0,1 0 0 0 0,0 0 0 0 0,-1 0 0 0 0,1 0 0 0 0,-1 1 0 0 0,1-1-1 0 0,-1 0 1 0 0,1 0 0 0 0,-1 0 0 0 0,0 1 0 0 0,1-1 0 0 0,-1 0 0 0 0,0 1 0 0 0,0-1 0 0 0,1 0 0 0 0,-1 1 0 0 0,0-1 0 0 0,0 1-1 0 0,-1-1 1 0 0,-22-11 450 0 0,20 12-407 0 0,1-1 0 0 0,-1 1 0 0 0,1 0 0 0 0,-1 1 0 0 0,0-1 0 0 0,1 0 0 0 0,-1 1 0 0 0,1 0 1 0 0,-1 0-1 0 0,1 0 0 0 0,0 0 0 0 0,-1 1 0 0 0,1-1 0 0 0,0 1 0 0 0,-4 3 0 0 0,-41 35 329 0 0,36-27-208 0 0,11-13-178 0 0,-1 1 0 0 0,1 0 0 0 0,0 0 0 0 0,0 0 0 0 0,0 0 0 0 0,0 0 0 0 0,0 1 0 0 0,0-1 0 0 0,1 0 0 0 0,-1 0 0 0 0,0 0 0 0 0,0 1 0 0 0,1-1 0 0 0,-1 1 0 0 0,1-1 0 0 0,-1 0-1 0 0,1 1 1 0 0,0-1 0 0 0,0 1 0 0 0,-1-1 0 0 0,1 1 0 0 0,0-1 0 0 0,0 1 0 0 0,0-1 0 0 0,1 0 0 0 0,-1 1 0 0 0,0-1 0 0 0,0 1 0 0 0,1-1 0 0 0,-1 1 0 0 0,1-1 0 0 0,-1 0 0 0 0,1 1 0 0 0,0-1 0 0 0,0 0 0 0 0,-1 0 0 0 0,1 1 0 0 0,0-1 0 0 0,0 0 0 0 0,0 0 0 0 0,0 0 0 0 0,0 0 0 0 0,1 0 0 0 0,-1 0-1 0 0,0 0 1 0 0,0-1 0 0 0,1 1 0 0 0,-1 0 0 0 0,0-1 0 0 0,1 1 0 0 0,-1-1 0 0 0,0 1 0 0 0,1-1 0 0 0,-1 0 0 0 0,1 0 0 0 0,-1 1 0 0 0,1-1 0 0 0,-1 0 0 0 0,1 0 0 0 0,-1 0 0 0 0,1-1 0 0 0,2 1 0 0 0,11-4-243 0 0,-1-1 0 0 0,0 0 0 0 0,1 0 1 0 0,-1-2-1 0 0,-1 1 0 0 0,0-2 0 0 0,0 0 1 0 0,0 0-1 0 0,-1-2 0 0 0,0 1 0 0 0,-1-1 1 0 0,15-17-1 0 0,-24 25 265 0 0,-1 1-1 0 0,1 0 1 0 0,-1-1 0 0 0,0 1 0 0 0,1 0 0 0 0,-1-1 0 0 0,0 0 0 0 0,0 1-1 0 0,0-1 1 0 0,-1 1 0 0 0,1-1 0 0 0,0 0 0 0 0,0 0 0 0 0,-1 0-1 0 0,1 1 1 0 0,-1-1 0 0 0,0 0 0 0 0,0 0 0 0 0,1 0 0 0 0,-1 0 0 0 0,0 0-1 0 0,0 0 1 0 0,-1 1 0 0 0,1-1 0 0 0,0 0 0 0 0,-1 0 0 0 0,1 0-1 0 0,-1 0 1 0 0,0 1 0 0 0,1-1 0 0 0,-1 0 0 0 0,0 1 0 0 0,-1-3 0 0 0,0 3 49 0 0,0-1 1 0 0,-1 1-1 0 0,1 0 1 0 0,0 0-1 0 0,0 0 1 0 0,-1 0-1 0 0,1 0 1 0 0,-1 1 0 0 0,1-1-1 0 0,0 1 1 0 0,-1 0-1 0 0,1-1 1 0 0,-1 1-1 0 0,1 0 1 0 0,-1 0 0 0 0,1 1-1 0 0,-1-1 1 0 0,1 0-1 0 0,-1 1 1 0 0,1 0-1 0 0,-1-1 1 0 0,1 1 0 0 0,0 0-1 0 0,-4 2 1 0 0,-7 3-71 0 0,1 0 1 0 0,0 0 0 0 0,1 1 0 0 0,-1 0-1 0 0,1 1 1 0 0,1 0 0 0 0,-17 17 0 0 0,22-5-3231 0 0,4-14-1451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4:33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13 1700 0 0,'0'0'1641'0'0,"-8"-1"824"0"0,1 2 3045 0 0,2 3-5102 0 0,1-1 1 0 0,-1 1 0 0 0,1 0 0 0 0,0 0-1 0 0,0 0 1 0 0,0 1 0 0 0,1-1 0 0 0,0 1-1 0 0,0 0 1 0 0,0 0 0 0 0,0 0 0 0 0,0 0-1 0 0,1 0 1 0 0,0 1 0 0 0,1-1 0 0 0,-1 1-1 0 0,1 0 1 0 0,0-1 0 0 0,-1 10-1 0 0,0-1 112 0 0,0-6-194 0 0,1 0 0 0 0,0 1 0 0 0,0-1 0 0 0,1 15 0 0 0,0-20-271 0 0,0-1-1 0 0,1 0 0 0 0,-1 0 0 0 0,1 1 0 0 0,0-1 0 0 0,-1 0 0 0 0,1 0 0 0 0,0 0 0 0 0,0 0 0 0 0,0 0 0 0 0,1 0 0 0 0,-1 0 0 0 0,0 0 0 0 0,1 0 0 0 0,-1-1 0 0 0,1 1 0 0 0,0-1 0 0 0,-1 1 0 0 0,1-1 0 0 0,0 1 0 0 0,0-1 0 0 0,0 0 0 0 0,2 1 0 0 0,2 0-25 0 0,0 0 0 0 0,1-1-1 0 0,-1 1 1 0 0,0-1-1 0 0,0-1 1 0 0,1 1 0 0 0,-1-1-1 0 0,1 0 1 0 0,-1-1-1 0 0,0 1 1 0 0,1-1 0 0 0,-1-1-1 0 0,0 1 1 0 0,0-1-1 0 0,0 0 1 0 0,0 0 0 0 0,0-1-1 0 0,0 0 1 0 0,7-5-1 0 0,-1 2-95 0 0,-1-2-1 0 0,0 1 1 0 0,-1-1-1 0 0,0-1 1 0 0,0 0 0 0 0,-1 0-1 0 0,0-1 1 0 0,13-19-1 0 0,-21 27 80 0 0,0 0-1 0 0,0 0 1 0 0,0-1 0 0 0,-1 1-1 0 0,1 0 1 0 0,-1-1 0 0 0,1 1-1 0 0,-1 0 1 0 0,0-1 0 0 0,0 1-1 0 0,0-1 1 0 0,0 1 0 0 0,0 0-1 0 0,0-1 1 0 0,-1 1 0 0 0,1-1-1 0 0,-1 1 1 0 0,0 0-1 0 0,0 0 1 0 0,0-1 0 0 0,0 1-1 0 0,0 0 1 0 0,0 0 0 0 0,-2-3-1 0 0,0 1 100 0 0,0 0 0 0 0,0 0 0 0 0,-1 0 0 0 0,1 0 0 0 0,-1 1 0 0 0,0-1-1 0 0,0 1 1 0 0,0 0 0 0 0,0 0 0 0 0,-10-5 0 0 0,4 5 61 0 0,1-1-1 0 0,-1 2 1 0 0,0-1 0 0 0,-1 1 0 0 0,1 1-1 0 0,0 0 1 0 0,0 0 0 0 0,-1 1 0 0 0,1 0-1 0 0,-19 3 1 0 0,23-2-535 0 0,1 1-1 0 0,-1-1 1 0 0,0 1-1 0 0,1 0 1 0 0,-1 1-1 0 0,1-1 1 0 0,-1 1 0 0 0,-8 6-1 0 0,11-6-591 0 0,0 0 1 0 0,0 0-1 0 0,0 0 1 0 0,0 0-1 0 0,0 0 1 0 0,1 1-1 0 0,-1-1 0 0 0,1 1 1 0 0,0-1-1 0 0,0 1 1 0 0,1 0-1 0 0,-1 0 0 0 0,-1 6 1 0 0,2 3-4481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31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2053 699 1596 0 0,'0'0'18759'0'0,"10"-16"-13580"0"0,-11 5-4672 0 0,0-1 0 0 0,0 1 0 0 0,1 0 0 0 0,3-21 0 0 0,-2 18-16 0 0,0-1-1 0 0,-1 1 1 0 0,-2-23-1 0 0,1 24-148 0 0,-2 0 0 0 0,1 1 0 0 0,-2-1 0 0 0,0 1 0 0 0,0-1 0 0 0,-1 1 0 0 0,-9-16 0 0 0,-4-3-342 0 0,14 23 0 0 0,0 0 0 0 0,-1 0 0 0 0,0 0 0 0 0,-1 1 0 0 0,-9-11 0 0 0,-23-19 0 0 0,14 11 0 0 0,-2 2 0 0 0,-1 1 0 0 0,-54-37 0 0 0,73 55 0 0 0,-24-15 0 0 0,0 1 0 0 0,-2 1 0 0 0,0 2 0 0 0,-1 2 0 0 0,-72-21 0 0 0,43 25 0 0 0,0 2 0 0 0,-1 4 0 0 0,0 2 0 0 0,0 3 0 0 0,0 2 0 0 0,0 4 0 0 0,1 2 0 0 0,0 3 0 0 0,-67 23 0 0 0,73-15 0 0 0,0 4 0 0 0,2 2 0 0 0,1 2 0 0 0,1 2 0 0 0,-97 74 0 0 0,133-88 0 0 0,1 0 0 0 0,1 1 0 0 0,0 1 0 0 0,2 0 0 0 0,0 1 0 0 0,-20 37 0 0 0,-2-1 0 0 0,20-32 0 0 0,-15 22 0 0 0,-45 86 0 0 0,65-105 0 0 0,1 0 0 0 0,2 1 0 0 0,0 0 0 0 0,2 0 0 0 0,0 0 0 0 0,2 1 0 0 0,2 0 0 0 0,0 29 0 0 0,1-25 0 0 0,0-17 0 0 0,1 1 0 0 0,1 0 0 0 0,1-1 0 0 0,6 29 0 0 0,3-9 0 0 0,-5-20 0 0 0,14 3 0 0 0,-14-12 0 0 0,2 0 0 0 0,1-4 0 0 0,-4-16-346 0 0,-3 0-1270 0 0,0-5-3521 0 0,-5-1-6446 0 0,2 10 3663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32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40 1684 0 0,'-21'-10'22199'0'0,"40"-1"-18085"0"0,24-1-7061 0 0,-22 8 5284 0 0,-18 3-2184 0 0,0 1 0 0 0,0-1 0 0 0,1 1-1 0 0,-1 0 1 0 0,0 0 0 0 0,1 0 0 0 0,-1 0 0 0 0,0 1-1 0 0,1-1 1 0 0,-1 1 0 0 0,0 0 0 0 0,0 0 0 0 0,4 1-1 0 0,-6 0-68 0 0,0-1 0 0 0,1 0 0 0 0,-1 1 0 0 0,0-1-1 0 0,0 1 1 0 0,0-1 0 0 0,0 1 0 0 0,0 0 0 0 0,0-1 0 0 0,0 1-1 0 0,-1 0 1 0 0,1 0 0 0 0,-1 0 0 0 0,1-1 0 0 0,-1 1 0 0 0,0 0-1 0 0,1 0 1 0 0,-1 0 0 0 0,0 0 0 0 0,0 0 0 0 0,-1 0-1 0 0,1-1 1 0 0,0 1 0 0 0,0 0 0 0 0,-1 0 0 0 0,0 2 0 0 0,-8 37 387 0 0,-15 42 0 0 0,19-66-436 0 0,-13 30-35 0 0,17-37 0 0 0,14-3 0 0 0,-6-8 0 0 0,-1-1 0 0 0,0 0 0 0 0,0 0 0 0 0,0-1 0 0 0,0 0 0 0 0,0 0 0 0 0,-1 0 0 0 0,8-6 0 0 0,17-9 0 0 0,-20 14-3 0 0,-9 4 11 0 0,49-37-109 0 0,-49 36-448 0 0,-1 1 128 0 0,1-1 0 0 0,-1 1 0 0 0,0-1 0 0 0,1 1 0 0 0,-1-1 0 0 0,0 1 1 0 0,0-1-1 0 0,1 1 0 0 0,-1-1 0 0 0,0 1 0 0 0,0-1 0 0 0,0 1 0 0 0,0-1 0 0 0,0 1 1 0 0,0-1-1 0 0,0 1 0 0 0,0-1 0 0 0,0 1 0 0 0,0-1 0 0 0,0 1 0 0 0,0-1 0 0 0,0 0 1 0 0,0 1-1 0 0,0-1 0 0 0,0 1 0 0 0,-1-1 0 0 0,1 0 0 0 0,-2-10-9091 0 0,2 1 3423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32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76 181 132 0 0,'3'-2'817'0'0,"-1"-1"-1"0"0,0-1 1 0 0,0 1-1 0 0,-1 0 1 0 0,1 0-1 0 0,-1-1 1 0 0,0 1-1 0 0,0-1 1 0 0,0 1-1 0 0,0-1 1 0 0,0 1-1 0 0,-1-1 1 0 0,1 1-1 0 0,-1-1 1 0 0,0 0-1 0 0,-1-4 1 0 0,1-1 1173 0 0,0 7-845 0 0,-3-6 1848 0 0,-2-1 4610 0 0,2 9-7395 0 0,1 0-1 0 0,0 1 1 0 0,0-1 0 0 0,-1 0-1 0 0,1 1 1 0 0,0-1 0 0 0,0 1-1 0 0,-1 0 1 0 0,1 0 0 0 0,0 0-1 0 0,0 0 1 0 0,0 0 0 0 0,0 0-1 0 0,0 0 1 0 0,1 1 0 0 0,-1-1-1 0 0,-3 4 1 0 0,0 1 6 0 0,-1 0 0 0 0,2 0 1 0 0,-1 0-1 0 0,1 0 0 0 0,-7 13 0 0 0,6-4-214 0 0,4-15 0 0 0,1 1 0 0 0,-1 0 0 0 0,1-1 0 0 0,-1 1 0 0 0,1 0 0 0 0,0 0 0 0 0,0 0 0 0 0,-1 0 0 0 0,1-1 0 0 0,0 1 0 0 0,0 0 0 0 0,0 0 0 0 0,0 0 0 0 0,0 0 0 0 0,0-1 0 0 0,0 1 0 0 0,0 0 0 0 0,0 0 0 0 0,1 0 0 0 0,-1 0 0 0 0,0-1 0 0 0,0 1 0 0 0,1 0 0 0 0,-1 0 0 0 0,1 0 0 0 0,-1-1 0 0 0,0 1 0 0 0,1 0 0 0 0,0-1 0 0 0,-1 1 0 0 0,1 0 0 0 0,-1-1 0 0 0,2 1 0 0 0,-1 0 0 0 0,0 1 0 0 0,0-1 0 0 0,0 1 0 0 0,0-1 0 0 0,1 0 0 0 0,-1 1 0 0 0,0-1 0 0 0,1 0 0 0 0,-1 0 0 0 0,1 0 0 0 0,-1 0 0 0 0,1 0 0 0 0,0 0 0 0 0,-1-1 0 0 0,1 1 0 0 0,0 0 0 0 0,0-1 0 0 0,0 1 0 0 0,-1-1 0 0 0,1 0 0 0 0,0 0 0 0 0,0 1 0 0 0,2-1 0 0 0,38-5 0 0 0,-37 3 0 0 0,11-1 0 0 0,1-2 0 0 0,-1 0 0 0 0,0-1 0 0 0,-1 0 0 0 0,0-1 0 0 0,0-1 0 0 0,0-1 0 0 0,21-15 0 0 0,-33 20 0 0 0,0 1 0 0 0,-1-1 0 0 0,1 1 0 0 0,0-1 0 0 0,-1 0 0 0 0,0 0 0 0 0,0 0 0 0 0,0-1 0 0 0,-1 1 0 0 0,1 0 0 0 0,-1-1 0 0 0,1-7 0 0 0,-4-1 0 0 0,-6 2 0 0 0,2 4 0 0 0,-5 3 0 0 0,0 3 0 0 0,-2 1 0 0 0,-1 2 0 0 0,2 1 0 0 0,2 1 0 0 0,3 0-195 0 0,6-4-823 0 0,9-1-3522 0 0,47-21 398 0 0,-35 11-314 0 0,1-2-3351 0 0,-1 3 1842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32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20 324 0 0,'3'-14'11744'0'0,"-14"9"-3385"0"0,4 5-10054 0 0,4 0 3930 0 0,-1 1-1161 0 0,-10 6 148 0 0,0 1-1 0 0,1 0 1 0 0,-1 1-1 0 0,2 0 1 0 0,-1 1 0 0 0,-14 16-1 0 0,20-19-910 0 0,0 1-1 0 0,0-1 1 0 0,1 1 0 0 0,0 1 0 0 0,0-1-1 0 0,-7 15 1 0 0,12-14-311 0 0,1-7 0 0 0,0-1 0 0 0,0 0 0 0 0,1 1 0 0 0,-1-1 0 0 0,0 0 0 0 0,1 1 0 0 0,-1-1 0 0 0,1 0 0 0 0,-1 0 0 0 0,1 1 0 0 0,-1-1 0 0 0,1 0 0 0 0,0 0 0 0 0,0 0 0 0 0,-1 0 0 0 0,1 0 0 0 0,0 0 0 0 0,0 0 0 0 0,0 0 0 0 0,0 0 0 0 0,0 0 0 0 0,0 0 0 0 0,1 0 0 0 0,-1-1 0 0 0,0 1 0 0 0,0-1 0 0 0,1 1 0 0 0,-1-1 0 0 0,0 1 0 0 0,0-1 0 0 0,1 0 0 0 0,-1 1 0 0 0,0-1 0 0 0,1 0 0 0 0,-1 0 0 0 0,1 0 0 0 0,1 0 0 0 0,39-6 0 0 0,-41 6 0 0 0,21-7 0 0 0,0 0 0 0 0,26-12 0 0 0,-40 15 0 0 0,1 0 0 0 0,-1-1 0 0 0,0 0 0 0 0,0 0 0 0 0,-1-1 0 0 0,1 0 0 0 0,-1 0 0 0 0,7-9 0 0 0,-9 6 0 0 0,-4 9 0 0 0,-1-1 0 0 0,1 0 0 0 0,-1 0 0 0 0,0 0 0 0 0,1 0 0 0 0,-1 0 0 0 0,0 0 0 0 0,0 1 0 0 0,0-1 0 0 0,0 0 0 0 0,1 0 0 0 0,-1 0 0 0 0,-1 0 0 0 0,1 0 0 0 0,0 0 0 0 0,0 0 0 0 0,0 0 0 0 0,0 0 0 0 0,-1 0 0 0 0,1 1 0 0 0,0-1 0 0 0,-1 0 0 0 0,1 0 0 0 0,-1 0 0 0 0,1 0 0 0 0,-1 1 0 0 0,1-1 0 0 0,-1 0 0 0 0,1 1 0 0 0,-1-1 0 0 0,0 0 0 0 0,0 0 0 0 0,1 0 0 0 0,-1 0 0 0 0,0 0 0 0 0,0-1 0 0 0,0 1 0 0 0,0 0 0 0 0,0 0 0 0 0,0 0 0 0 0,0 0 0 0 0,0 0 0 0 0,0 0 0 0 0,-1 0 0 0 0,1 0 0 0 0,0 0 0 0 0,0 1 0 0 0,-1-1 0 0 0,1 0 0 0 0,-1 1 0 0 0,1-1 0 0 0,-1 1 0 0 0,1 0 0 0 0,0 0 0 0 0,-1-1 0 0 0,1 1 0 0 0,-1 0 0 0 0,-1 0 0 0 0,-3-1 0 0 0,3 0-203 0 0,0 0 0 0 0,0 1 1 0 0,0-1-1 0 0,0 1 0 0 0,0-1 0 0 0,-1 1 1 0 0,1 0-1 0 0,0 0 0 0 0,0 0 0 0 0,0 0 1 0 0,-1 1-1 0 0,1-1 0 0 0,0 1 0 0 0,0 0 0 0 0,0 0 1 0 0,-6 3-1 0 0,-13 11-6138 0 0,2 6-4476 0 0,3-4 3975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39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1 496 0 0,'0'0'22103'0'0,"-2"4"-21533"0"0,-7 13 104 0 0,6-11-145 0 0,-1 1 0 0 0,1 0-1 0 0,0-1 1 0 0,0 1 0 0 0,0 1 0 0 0,1-1-1 0 0,-2 14 1 0 0,0 37 1063 0 0,2-46-1349 0 0,1 1 0 0 0,0 0 0 0 0,0 0 0 0 0,1 0 0 0 0,1 0 0 0 0,1 0 0 0 0,-1-1 0 0 0,5 15 0 0 0,-4-20-89 0 0,-1-5-118 0 0,-1 1 0 0 0,1-1 1 0 0,0 1-1 0 0,0-1 0 0 0,0 0 0 0 0,1 1 1 0 0,-1-1-1 0 0,1 0 0 0 0,-1 0 0 0 0,1 0 1 0 0,-1 0-1 0 0,1 0 0 0 0,0-1 0 0 0,0 1 1 0 0,0 0-1 0 0,0-1 0 0 0,0 1 0 0 0,1-1 1 0 0,-1 0-1 0 0,5 2 0 0 0,1 3-36 0 0,-15-11-7 0 0,6 4-19 0 0,0 0 1 0 0,0 0-1 0 0,0 0 1 0 0,0 0-1 0 0,0 0 0 0 0,0 0 1 0 0,0-1-1 0 0,1 1 1 0 0,-1 0-1 0 0,0 0 1 0 0,1-1-1 0 0,-1 1 0 0 0,0 0 1 0 0,1-1-1 0 0,0 1 1 0 0,-1-1-1 0 0,1-1 1 0 0,-11-26-529 0 0,0-42-503 0 0,10 52 819 0 0,1 15 189 0 0,-1 0 0 0 0,1 0-1 0 0,0 0 1 0 0,0 0 0 0 0,0 0 0 0 0,1 0 0 0 0,-1 1 0 0 0,1-1-1 0 0,0 0 1 0 0,0 0 0 0 0,0 0 0 0 0,0 1 0 0 0,1-1 0 0 0,0 0 0 0 0,0 1-1 0 0,0 0 1 0 0,0-1 0 0 0,0 1 0 0 0,0 0 0 0 0,1 0 0 0 0,3-4-1 0 0,50-50-197 0 0,-55 57 736 0 0,3-6-338 0 0,-2 3 2218 0 0,-22 12-2328 0 0,17-7-32 0 0,-2 0 29 0 0,-12 40 323 0 0,10-13-314 0 0,1 0 0 0 0,2 1-1 0 0,-2 55 1 0 0,7-79-47 0 0,-1 0 0 0 0,1 0 0 0 0,1-1 0 0 0,-1 1 0 0 0,1 0 0 0 0,0-1 0 0 0,1 1 0 0 0,-1-1 0 0 0,1 0 0 0 0,4 7 0 0 0,2-6 0 0 0,3-2 0 0 0,4-4 0 0 0,-5-6 0 0 0,-6 1-1746 0 0,-8-5 5149 0 0,0 7-6294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2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22 1272 0 0,'-41'-16'15342'0'0,"30"11"-3794"0"0,40 8-9235 0 0,-15-1-2287 0 0,0 1-1 0 0,0 0 0 0 0,24 10 1 0 0,-33-11 39 0 0,-1 1 1 0 0,0-1-1 0 0,0 1 0 0 0,0 0 1 0 0,0 0-1 0 0,0 0 0 0 0,-1 1 1 0 0,1-1-1 0 0,-1 1 0 0 0,0 0 1 0 0,0 0-1 0 0,0 0 1 0 0,-1 0-1 0 0,0 1 0 0 0,1-1 1 0 0,-1 1-1 0 0,-1-1 0 0 0,1 1 1 0 0,-1 0-1 0 0,0 0 0 0 0,0 0 1 0 0,0-1-1 0 0,-1 1 1 0 0,1 0-1 0 0,-1 0 0 0 0,0 0 1 0 0,-1 0-1 0 0,1 0 0 0 0,-1 0 1 0 0,-3 8-1 0 0,0 1-49 0 0,0-1 1 0 0,-2 0-1 0 0,0-1 1 0 0,0 1-1 0 0,-1-1 0 0 0,0-1 1 0 0,-1 1-1 0 0,-1-1 1 0 0,-15 17-1 0 0,9-12-16 0 0,9-10 0 0 0,-1 1 0 0 0,1-1 0 0 0,-1 0 0 0 0,0-1 0 0 0,-1 1 0 0 0,1-2 0 0 0,-1 1 0 0 0,0-1 0 0 0,0 0 0 0 0,-16 5 0 0 0,24-9 0 0 0,0 0 0 0 0,0 0 0 0 0,0 0 0 0 0,0 0 0 0 0,0 0 0 0 0,0 0 0 0 0,0 0 0 0 0,0-1 0 0 0,0 1 0 0 0,0 0 0 0 0,0 0 0 0 0,0 0 0 0 0,0 0 0 0 0,0 0 0 0 0,0 0 0 0 0,0 0 0 0 0,0 0 0 0 0,0 0 0 0 0,0-1 0 0 0,0 1 0 0 0,-1 0 0 0 0,1 0 0 0 0,0 0 0 0 0,0 0 0 0 0,0 0 0 0 0,0 0 0 0 0,0 0 0 0 0,0 0 0 0 0,0 0 0 0 0,0 0 0 0 0,0 0 0 0 0,0 0 0 0 0,0 0 0 0 0,0 0 0 0 0,-1 0 0 0 0,1 0 0 0 0,0-1 0 0 0,0 1 0 0 0,0 0 0 0 0,0 0 0 0 0,0 0 0 0 0,0 0 0 0 0,0 0 0 0 0,0 0 0 0 0,0 0 0 0 0,-1 0 0 0 0,1 0 0 0 0,0 0 0 0 0,0 0 0 0 0,0 1 0 0 0,0-1 0 0 0,0 0 0 0 0,0 0 0 0 0,0 0 0 0 0,0 0 0 0 0,0 0 0 0 0,-1 0 0 0 0,10-20 0 0 0,-9 19 0 0 0,0 0 0 0 0,0 1 0 0 0,1-1 0 0 0,-1 0 0 0 0,0 1 0 0 0,0-1 0 0 0,0 0 0 0 0,1 0 0 0 0,-1 1 0 0 0,0-1 0 0 0,1 0 0 0 0,-1 1 0 0 0,1-1 0 0 0,-1 1 0 0 0,1-1 0 0 0,-1 1 0 0 0,1-1 0 0 0,-1 1 0 0 0,1-1 0 0 0,0 1 0 0 0,-1-1 0 0 0,1 1 0 0 0,1-1 0 0 0,15-8 0 0 0,20-11-153 0 0,0 1-1 0 0,46-16 1 0 0,-68 29 138 0 0,-1-1-195 0 0,2 0 16 0 0,-11 6-3652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2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27 140 0 0,'0'-1'383'0'0,"0"1"0"0"0,0-1-1 0 0,0 0 1 0 0,0 0 0 0 0,0 0-1 0 0,0 0 1 0 0,0 0 0 0 0,0 0 0 0 0,0 1-1 0 0,-1-1 1 0 0,1 0 0 0 0,0 0 0 0 0,-1 0-1 0 0,1 1 1 0 0,0-1 0 0 0,-1 0 0 0 0,1 0-1 0 0,-1 1 1 0 0,1-1 0 0 0,-1 0 0 0 0,1 1-1 0 0,-1-1 1 0 0,0 0 0 0 0,1 1 0 0 0,-1-1-1 0 0,0 1 1 0 0,1-1 0 0 0,-2 0 0 0 0,0 1-22 0 0,0 0 0 0 0,1 0 0 0 0,-1 0 0 0 0,0 0 0 0 0,1 0 0 0 0,-1 0 0 0 0,0 0 1 0 0,1 1-1 0 0,-1-1 0 0 0,1 0 0 0 0,-1 1 0 0 0,0 0 0 0 0,-2 1 0 0 0,-46 31 6556 0 0,0 15-3026 0 0,47-45-3604 0 0,0 1 0 0 0,0-1 1 0 0,1 1-1 0 0,-1 0 0 0 0,1 0 0 0 0,0 0 0 0 0,1 0 0 0 0,-1 0 1 0 0,1 0-1 0 0,-1 1 0 0 0,1-1 0 0 0,0 0 0 0 0,0 7 1 0 0,1-9-247 0 0,0-1 1 0 0,1 1 0 0 0,-1-1 0 0 0,0 1 0 0 0,1-1 0 0 0,0 1 0 0 0,-1-1 0 0 0,1 1 0 0 0,0-1-1 0 0,-1 1 1 0 0,1-1 0 0 0,0 0 0 0 0,0 0 0 0 0,0 1 0 0 0,0-1 0 0 0,0 0 0 0 0,1 0 0 0 0,-1 0 0 0 0,0 0-1 0 0,0 0 1 0 0,1 0 0 0 0,-1 0 0 0 0,0-1 0 0 0,1 1 0 0 0,-1 0 0 0 0,1-1 0 0 0,-1 1 0 0 0,1-1 0 0 0,-1 0-1 0 0,1 1 1 0 0,0-1 0 0 0,-1 0 0 0 0,3 0 0 0 0,3 1-87 0 0,0-1-1 0 0,1 0 1 0 0,-1 0-1 0 0,1 0 1 0 0,7-2 0 0 0,10-4-437 0 0,-1 0 1 0 0,-1-1-1 0 0,32-14 1 0 0,-43 15 130 0 0,0 1-1 0 0,-1-2 1 0 0,1 1 0 0 0,-2-2 0 0 0,1 1-1 0 0,-1-2 1 0 0,0 1 0 0 0,9-12-1 0 0,-17 18 305 0 0,-1 1 0 0 0,1-1 0 0 0,-1 0 0 0 0,0 1 0 0 0,0-1 0 0 0,0 0 0 0 0,0 0 0 0 0,0 0-1 0 0,0 0 1 0 0,0 0 0 0 0,0 0 0 0 0,-1 0 0 0 0,1 0 0 0 0,-1-1 0 0 0,0 1 0 0 0,0-3-1 0 0,0 3 89 0 0,0 1 0 0 0,-1 0-1 0 0,1 0 1 0 0,0 0-1 0 0,-1-1 1 0 0,0 1-1 0 0,1 0 1 0 0,-1 0-1 0 0,0 0 1 0 0,1 0-1 0 0,-1 0 1 0 0,0 0-1 0 0,0 0 1 0 0,0 0-1 0 0,0 0 1 0 0,0 0-1 0 0,0 1 1 0 0,0-1 0 0 0,0 0-1 0 0,-2 0 1 0 0,-2-1 194 0 0,-1 0 1 0 0,0 0-1 0 0,1 0 1 0 0,-1 1-1 0 0,0 0 1 0 0,0 0-1 0 0,0 1 1 0 0,0-1 0 0 0,-11 2-1 0 0,4 0 106 0 0,0 1 0 0 0,0 0 0 0 0,1 1 0 0 0,-13 5 1 0 0,23-7-512 0 0,21-1-18864 0 0,-12 0 16605 0 0,0 0-3006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3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12 740 0 0,'0'0'12970'0'0,"-9"-9"-10870"0"0,4 7 1642 0 0,-2 3-3058 0 0,1 1-1 0 0,0-1 1 0 0,-1 2 0 0 0,1-1 0 0 0,0 1-1 0 0,1 0 1 0 0,-1 0 0 0 0,0 0 0 0 0,1 1-1 0 0,-8 6 1 0 0,6-3-191 0 0,0 0 1 0 0,1 0-1 0 0,0 1 0 0 0,0 0 0 0 0,0 0 0 0 0,1 0 1 0 0,1 1-1 0 0,-1-1 0 0 0,1 1 0 0 0,-5 17 0 0 0,9-24-483 0 0,-1 0 0 0 0,1-1 0 0 0,0 1-1 0 0,-1 0 1 0 0,1 0 0 0 0,0-1-1 0 0,0 1 1 0 0,0 0 0 0 0,0-1 0 0 0,1 1-1 0 0,-1 0 1 0 0,0-1 0 0 0,1 1 0 0 0,-1 0-1 0 0,1-1 1 0 0,0 1 0 0 0,-1-1 0 0 0,1 1-1 0 0,0-1 1 0 0,0 1 0 0 0,0-1 0 0 0,0 1-1 0 0,0-1 1 0 0,0 0 0 0 0,1 0 0 0 0,-1 1-1 0 0,0-1 1 0 0,1 0 0 0 0,2 1 0 0 0,39 15-34 0 0,-29-15 30 0 0,0 0 0 0 0,0-1 0 0 0,0-1 0 0 0,-1 0 0 0 0,1-1-1 0 0,0 0 1 0 0,0-2 0 0 0,0 1 0 0 0,17-7 0 0 0,-8 2-153 0 0,0-1 1 0 0,-1-1-1 0 0,0-1 1 0 0,32-19-1 0 0,-50 26 70 0 0,-1 1 0 0 0,0-1 1 0 0,0 0-1 0 0,0 0 0 0 0,0 0 0 0 0,0 0 1 0 0,0-1-1 0 0,-1 1 0 0 0,1-1 1 0 0,-1 0-1 0 0,0 1 0 0 0,0-1 0 0 0,-1 0 1 0 0,2-5-1 0 0,-2 8 110 0 0,-1-1-1 0 0,0 1 1 0 0,0-1 0 0 0,1 1 0 0 0,-1-1-1 0 0,0 0 1 0 0,0 1 0 0 0,-1-1 0 0 0,1 0-1 0 0,0 1 1 0 0,0-1 0 0 0,-1 1 0 0 0,1-1-1 0 0,-1 1 1 0 0,1-1 0 0 0,-1 1 0 0 0,0-1 0 0 0,0 1-1 0 0,1 0 1 0 0,-1-1 0 0 0,0 1 0 0 0,0 0-1 0 0,0 0 1 0 0,-1-1 0 0 0,1 1 0 0 0,0 0-1 0 0,0 0 1 0 0,-1 0 0 0 0,1 0 0 0 0,0 1-1 0 0,-1-1 1 0 0,1 0 0 0 0,-1 1 0 0 0,1-1 0 0 0,-1 0-1 0 0,1 1 1 0 0,-1 0 0 0 0,1-1 0 0 0,-4 1-1 0 0,-54-8 483 0 0,48 8-515 0 0,-2 0 0 0 0,0 0-75 0 0,10 0-343 0 0,14 9-9085 0 0,1-1 8697 0 0,-6-5-2985 0 0,3 0-3389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56 0 0,'0'0'14350'0'0,"14"3"-10814"0"0,122-19 2598 0 0,-36 7-3426 0 0,-98 9-2414 0 0,15 2 493 0 0,3 1 2305 0 0,-2-4-1282 0 0,-8-3-1931 0 0,-8 4-633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0 1888 0 0,'-32'4'5595'0'0,"19"-3"-3747"0"0,0 1 0 0 0,1 0 1 0 0,-1 1-1 0 0,-20 6 0 0 0,20-4-496 0 0,0 1 0 0 0,0 0 0 0 0,-20 14 0 0 0,14-6-359 0 0,2 0 0 0 0,-1 1 1 0 0,2 1-1 0 0,0 0 1 0 0,-16 24-1 0 0,30-38-907 0 0,0 0 0 0 0,0 1 0 0 0,0-1 0 0 0,0 0-1 0 0,1 1 1 0 0,-1 0 0 0 0,1-1 0 0 0,0 1 0 0 0,0 0 0 0 0,0 0 0 0 0,0 0 0 0 0,0 0 0 0 0,0-1 0 0 0,1 1 0 0 0,0 0 0 0 0,-1 0-1 0 0,1 0 1 0 0,0 0 0 0 0,1 0 0 0 0,-1 0 0 0 0,0 0 0 0 0,1 0 0 0 0,0 0 0 0 0,-1 0 0 0 0,1 0 0 0 0,3 5 0 0 0,0-3-20 0 0,-1 0 1 0 0,1 0 0 0 0,1-1-1 0 0,-1 1 1 0 0,1-1 0 0 0,-1 0-1 0 0,1 0 1 0 0,0-1 0 0 0,1 0-1 0 0,-1 1 1 0 0,0-2 0 0 0,7 3-1 0 0,24 11 199 0 0,-15-8-122 0 0,0 1 1 0 0,24 16 0 0 0,-43-24-134 0 0,-1 0 1 0 0,0 0 0 0 0,1 0 0 0 0,-1 0 0 0 0,0 0-1 0 0,0 1 1 0 0,0-1 0 0 0,0 0 0 0 0,0 1 0 0 0,0-1-1 0 0,0 1 1 0 0,0-1 0 0 0,0 1 0 0 0,-1-1 0 0 0,1 1-1 0 0,-1 0 1 0 0,1-1 0 0 0,-1 1 0 0 0,0 0 0 0 0,0-1-1 0 0,1 1 1 0 0,-1 0 0 0 0,0 0 0 0 0,-1-1 0 0 0,1 1-1 0 0,0 0 1 0 0,0-1 0 0 0,-1 1 0 0 0,1 0 0 0 0,-1-1-1 0 0,1 1 1 0 0,-1 0 0 0 0,0-1 0 0 0,0 1 0 0 0,1-1-1 0 0,-1 1 1 0 0,0-1 0 0 0,-1 0 0 0 0,1 1 0 0 0,-2 1-1 0 0,-3 3-27 0 0,1 1-1 0 0,-1-2 0 0 0,0 1 0 0 0,-1-1 1 0 0,1 0-1 0 0,-1 0 0 0 0,-10 5 0 0 0,10-6-326 0 0,-1-1 0 0 0,0 1-1 0 0,-1-2 1 0 0,1 1 0 0 0,-1-1-1 0 0,1 0 1 0 0,-1-1 0 0 0,-10 1-1 0 0,16-2-160 0 0,-1 0 0 0 0,1-1-1 0 0,0 1 1 0 0,-1-1 0 0 0,1 0-1 0 0,0 1 1 0 0,0-1 0 0 0,0-1-1 0 0,0 1 1 0 0,-5-3 0 0 0,6 3-374 0 0,-1-1 1 0 0,1 0 0 0 0,0 0-1 0 0,0 0 1 0 0,0 0-1 0 0,0 0 1 0 0,0 0 0 0 0,1-1-1 0 0,-1 1 1 0 0,1-1-1 0 0,-1 1 1 0 0,1-1-1 0 0,-2-4 1 0 0,-4-14-5489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4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1900 0 0,'0'0'10664'0'0,"-1"4"-8693"0"0,-5 17 137 0 0,2-8-131 0 0,0-1-1 0 0,2 1 1 0 0,-3 20 0 0 0,-2 94 6240 0 0,7-118-8253 0 0,0-7-243 0 0,3 10-8074 0 0,1 1-4648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5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1868 0 0,'-7'2'1261'0'0,"1"0"1"0"0,0 1-1 0 0,-1-1 0 0 0,1 1 0 0 0,0 1 1 0 0,0-1-1 0 0,1 1 0 0 0,-1 0 0 0 0,1 0 0 0 0,0 1 1 0 0,0 0-1 0 0,-5 6 0 0 0,7-8-846 0 0,1 1-1 0 0,-1-1 1 0 0,1 0-1 0 0,0 1 1 0 0,1 0-1 0 0,-1-1 0 0 0,1 1 1 0 0,-1 0-1 0 0,1 0 1 0 0,0 0-1 0 0,1-1 1 0 0,-1 1-1 0 0,0 6 1 0 0,1-7-261 0 0,1 0 0 0 0,-1 1 0 0 0,1-1 1 0 0,0 1-1 0 0,0-1 0 0 0,0 0 0 0 0,1 1 0 0 0,-1-1 1 0 0,1 0-1 0 0,-1 0 0 0 0,1 0 0 0 0,0 0 0 0 0,0-1 1 0 0,0 1-1 0 0,1 0 0 0 0,-1-1 0 0 0,1 1 0 0 0,-1-1 1 0 0,1 0-1 0 0,3 2 0 0 0,8 5 108 0 0,1 0 0 0 0,30 12-1 0 0,-15-7 180 0 0,6 2-122 0 0,-28-13-213 0 0,1 1 1 0 0,-1-1-1 0 0,0 2 1 0 0,0-1-1 0 0,0 1 1 0 0,7 6-1 0 0,-14-10-88 0 0,0 0-1 0 0,-1-1 1 0 0,1 1 0 0 0,-1 0-1 0 0,1-1 1 0 0,-1 1-1 0 0,0 0 1 0 0,1 0-1 0 0,-1 0 1 0 0,0-1-1 0 0,1 1 1 0 0,-1 0-1 0 0,0 0 1 0 0,0 0-1 0 0,0 0 1 0 0,0 0-1 0 0,0-1 1 0 0,0 1-1 0 0,0 0 1 0 0,0 0 0 0 0,0 0-1 0 0,0 0 1 0 0,0 0-1 0 0,-1 0 1 0 0,1-1-1 0 0,0 1 1 0 0,-1 0-1 0 0,1 0 1 0 0,0 0-1 0 0,-1-1 1 0 0,1 1-1 0 0,-1 0 1 0 0,1-1-1 0 0,-1 1 1 0 0,0 0 0 0 0,1-1-1 0 0,-1 1 1 0 0,0 0-1 0 0,0 0 1 0 0,-30 17 187 0 0,-18-8-280 0 0,47-10 18 0 0,-1 0 0 0 0,1 0 0 0 0,-1 0 0 0 0,1 0 0 0 0,-1-1 0 0 0,1 1 1 0 0,0-1-1 0 0,-1 1 0 0 0,1-1 0 0 0,0 0 0 0 0,0 0 0 0 0,-1 0 0 0 0,1 0 0 0 0,0 0 1 0 0,0 0-1 0 0,0-1 0 0 0,0 1 0 0 0,-2-3 0 0 0,5 0-70 0 0,0-1 1 0 0,0 0-1 0 0,0 1 0 0 0,0-1 0 0 0,1 1 1 0 0,0 0-1 0 0,0 0 0 0 0,4-7 0 0 0,9-9-193 0 0,0 1 0 0 0,1 1-1 0 0,31-27 1 0 0,9-11-143 0 0,-27 16 252 0 0,-29 38 30 0 0,0-1 0 0 0,0 0 1 0 0,0 1-1 0 0,0-1 0 0 0,-1 1 0 0 0,1-1 1 0 0,-1 1-1 0 0,0-1 0 0 0,1 1 0 0 0,-1-1 1 0 0,0 1-1 0 0,-1-1 0 0 0,1 1 0 0 0,0 0 1 0 0,-3-3-1 0 0,-2-7-4783 0 0,4 4-4397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5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33 1520 0 0,'0'0'5225'0'0,"-3"4"-3535"0"0,-17 14 371 0 0,15-15-1436 0 0,0 0 1 0 0,1 1 0 0 0,0 0-1 0 0,0-1 1 0 0,0 1 0 0 0,0 1 0 0 0,0-1-1 0 0,1 1 1 0 0,0-1 0 0 0,0 1-1 0 0,0 0 1 0 0,1 0 0 0 0,-1 0-1 0 0,1 0 1 0 0,0 1 0 0 0,1-1-1 0 0,-1 1 1 0 0,1-1 0 0 0,-1 10-1 0 0,2-12-468 0 0,0 0-1 0 0,0-1 0 0 0,0 1 0 0 0,1 0 1 0 0,-1-1-1 0 0,1 1 0 0 0,-1 0 0 0 0,1-1 0 0 0,0 1 1 0 0,0-1-1 0 0,0 1 0 0 0,1-1 0 0 0,-1 1 1 0 0,0-1-1 0 0,1 0 0 0 0,-1 0 0 0 0,1 1 0 0 0,0-1 1 0 0,0-1-1 0 0,2 3 0 0 0,0-1-19 0 0,0-1-1 0 0,-1 0 1 0 0,1 0-1 0 0,0-1 1 0 0,0 1-1 0 0,0-1 1 0 0,0 0 0 0 0,1 0-1 0 0,-1-1 1 0 0,0 1-1 0 0,8 0 1 0 0,9-2 54 0 0,0-1-1 0 0,0-1 1 0 0,0-1 0 0 0,23-7 0 0 0,-32 8-93 0 0,9-2-102 0 0,0 0 1 0 0,0-2 0 0 0,-1 0 0 0 0,0-2-1 0 0,0 0 1 0 0,31-20 0 0 0,-49 28 38 0 0,0-1 0 0 0,0 1 0 0 0,0-1 0 0 0,0 0 0 0 0,0 0 0 0 0,-1 0 0 0 0,1 0 0 0 0,-1 0 0 0 0,1 0 0 0 0,-1 0 0 0 0,0 0 0 0 0,0-1 0 0 0,0 1 0 0 0,0-1 0 0 0,0 1 0 0 0,0-1 0 0 0,-1 1 0 0 0,1-1 0 0 0,-1 1 0 0 0,0-1 0 0 0,1 1 0 0 0,-1-1 0 0 0,-1 1 0 0 0,1-1 0 0 0,0 1 0 0 0,0-1 0 0 0,-1 0 0 0 0,0 1 0 0 0,1 0 0 0 0,-1-1 0 0 0,0 1 0 0 0,0-1 0 0 0,0 1 0 0 0,-1 0 0 0 0,1 0 0 0 0,-1 0 0 0 0,1-1 0 0 0,-1 1 0 0 0,1 1 0 0 0,-1-1 0 0 0,0 0 0 0 0,0 0 0 0 0,0 1 0 0 0,0-1 0 0 0,0 1 0 0 0,-1 0 0 0 0,1-1 1 0 0,-3 0-2 0 0,-11-4 98 0 0,-1 1 0 0 0,1 1 0 0 0,-1 1-1 0 0,0 0 1 0 0,-27 0 0 0 0,42 3-2303 0 0,-5-2 5207 0 0,4 1-4632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6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1480 0 0,'0'0'13746'0'0,"5"1"-12615"0"0,38-2 1995 0 0,55-6 0 0 0,-33 1-3930 0 0,-2 3-8026 0 0,-69 5 3919 0 0,-26 8 375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9:46:46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 1580 0 0,'0'0'1943'0'0,"14"7"3799"0"0,-7-5-4314 0 0,1-1 0 0 0,0-1 0 0 0,0 0 0 0 0,-1 0 1 0 0,15-2-1 0 0,80-19 2813 0 0,-63 11-3449 0 0,-30 8-842 0 0,37-10-1488 0 0,-25-2-4214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1468 0 0,'3'-4'22440'0'0,"-4"16"-21693"0"0,0 0-1 0 0,1 0 1 0 0,1 0-1 0 0,0 0 0 0 0,4 19 1 0 0,2 35 1395 0 0,-7-61-2040 0 0,0-1-1 0 0,0 0 1 0 0,0 0 0 0 0,0 0-1 0 0,1 1 1 0 0,0-1 0 0 0,0 0 0 0 0,0 0-1 0 0,0 0 1 0 0,1 0 0 0 0,-1 0 0 0 0,1-1-1 0 0,0 1 1 0 0,0 0 0 0 0,0-1 0 0 0,1 1-1 0 0,0-1 1 0 0,-1 0 0 0 0,1 0 0 0 0,0 0-1 0 0,6 4 1 0 0,-8-6-102 0 0,0-1 0 0 0,0 0 0 0 0,-1 1 0 0 0,1-1 0 0 0,0 0 0 0 0,0 0 0 0 0,0 0 0 0 0,0 0 0 0 0,0 0 0 0 0,0 0 0 0 0,-1 0 0 0 0,1 0 0 0 0,0 0 0 0 0,0 0 0 0 0,0-1 0 0 0,0 1 0 0 0,0 0 0 0 0,0-1 0 0 0,-1 1 0 0 0,1 0 0 0 0,0-1 0 0 0,0 1 0 0 0,-1-1 0 0 0,1 1 0 0 0,0-1 0 0 0,-1 1 0 0 0,1-1 0 0 0,0 0 0 0 0,-1 1 0 0 0,1-1 0 0 0,0-1 0 0 0,4-4 0 0 0,0 0 0 0 0,-1-1 0 0 0,0 0 0 0 0,0 0 0 0 0,0 0 0 0 0,-1 0 0 0 0,5-16 0 0 0,13-25 0 0 0,-7 21 0 0 0,-12 23 0 0 0,0-1 0 0 0,0 1 0 0 0,1 0 0 0 0,-1 0 0 0 0,1 0 0 0 0,0 0 0 0 0,0 1 0 0 0,0-1 0 0 0,1 1 0 0 0,-1 0 0 0 0,1-1 0 0 0,0 2 0 0 0,-1-1 0 0 0,1 0 0 0 0,5-2 0 0 0,-8 5 0 0 0,1 0 0 0 0,-1-1 0 0 0,0 1 0 0 0,0 0 0 0 0,0 0 0 0 0,1 0 0 0 0,-1 0 0 0 0,0 0 0 0 0,0 0 0 0 0,0 0 0 0 0,1 0 0 0 0,-1 0 0 0 0,0 0 0 0 0,0 1 0 0 0,0-1 0 0 0,0 1 0 0 0,0-1 0 0 0,1 1 0 0 0,-1-1 0 0 0,0 1 0 0 0,0-1 0 0 0,0 1 0 0 0,0 0 0 0 0,0 0 0 0 0,1 1 0 0 0,19 20 0 0 0,3 13 0 0 0,-2 0 0 0 0,-1 1 0 0 0,23 56 0 0 0,-42-86 0 0 0,13 22 0 0 0,3-1 0 0 0,-13-20 0 0 0,-5-7 0 0 0,1 1 0 0 0,-1-1 0 0 0,0 0 0 0 0,0 0 0 0 0,1 1 0 0 0,-1-1 0 0 0,0 0 0 0 0,1 0 0 0 0,-1 0 0 0 0,1 0 0 0 0,-1 0 0 0 0,0 0 0 0 0,1 1 0 0 0,-1-1 0 0 0,0 0 0 0 0,1 0 0 0 0,-1 0 0 0 0,1 0 0 0 0,-1 0 0 0 0,0 0 0 0 0,1 0 0 0 0,-1-1 0 0 0,0 1 0 0 0,1 0 0 0 0,-1 0 0 0 0,1 0 0 0 0,-1 0 0 0 0,0 0 0 0 0,1-1 0 0 0,-1 1 0 0 0,0 0 0 0 0,1 0 0 0 0,-1 0 0 0 0,0-1 0 0 0,0 1 0 0 0,1 0 0 0 0,-1-1 0 0 0,0 1 0 0 0,0 0 0 0 0,1-1 0 0 0,5-8 0 0 0,18-22 0 0 0,-16 19 0 0 0,1 1 0 0 0,1 0 0 0 0,-1 0 0 0 0,17-13 0 0 0,-18 17 0 0 0,0 1 0 0 0,0 0 0 0 0,0 1 0 0 0,1-1 0 0 0,0 1 0 0 0,0 1 0 0 0,0 0 0 0 0,0 0 0 0 0,1 1 0 0 0,0 0 0 0 0,13-2 0 0 0,-22 5 0 0 0,0 0 0 0 0,0 0 0 0 0,0 0 0 0 0,1-1 0 0 0,-1 1 0 0 0,0 0 0 0 0,0 1 0 0 0,0-1 0 0 0,0 0 0 0 0,0 0 0 0 0,1 0 0 0 0,-1 1 0 0 0,0-1 0 0 0,0 0 0 0 0,0 1 0 0 0,0-1 0 0 0,0 1 0 0 0,0 0 0 0 0,0-1 0 0 0,0 1 0 0 0,0 0 0 0 0,0-1 0 0 0,0 1 0 0 0,-1 0 0 0 0,1 0 0 0 0,0 0 0 0 0,0 0 0 0 0,-1 0 0 0 0,1 0 0 0 0,-1 0 0 0 0,1 0 0 0 0,0 2 0 0 0,4 25 0 0 0,-5-28 0 0 0,-1 28 0 0 0,4 27 0 0 0,20 56 0 0 0,-20-100 0 0 0,-3-3-179 0 0,5-10-1416 0 0,2-3-9 0 0,7-7-2108 0 0,1 1-6141 0 0,2 0 958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0 183 2248 0 0,'29'-26'9605'0'0,"3"2"-4021"0"0,9-3-2713 0 0,22-10-2746 0 0,9-7 753 0 0,-29 20-2813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 1592 0 0,'-1'0'305'0'0,"-48"49"13829"0"0,46-44-13437 0 0,0 0 1 0 0,0 0 0 0 0,0 0-1 0 0,1 0 1 0 0,0 1 0 0 0,0 0-1 0 0,0-1 1 0 0,1 1 0 0 0,-2 8-1 0 0,3-11-445 0 0,0 0-1 0 0,-1 0 1 0 0,1 1 0 0 0,1-1-1 0 0,-1 0 1 0 0,0 0-1 0 0,1 1 1 0 0,0-1-1 0 0,0 0 1 0 0,0 0-1 0 0,0 0 1 0 0,2 5-1 0 0,-2-7-307 0 0,-1 0-1 0 0,1 0 1 0 0,0-1-1 0 0,-1 1 1 0 0,1 0 0 0 0,0 0-1 0 0,-1-1 1 0 0,1 1-1 0 0,0-1 1 0 0,-1 1-1 0 0,1 0 1 0 0,0-1-1 0 0,0 1 1 0 0,0-1-1 0 0,0 0 1 0 0,0 1-1 0 0,0-1 1 0 0,0 0-1 0 0,-1 1 1 0 0,1-1-1 0 0,0 0 1 0 0,0 0-1 0 0,0 0 1 0 0,0 0 0 0 0,0 0-1 0 0,0 0 1 0 0,0 0-1 0 0,0 0 1 0 0,0 0-1 0 0,0-1 1 0 0,0 1-1 0 0,0 0 1 0 0,0-1-1 0 0,0 1 1 0 0,0 0-1 0 0,0-1 1 0 0,-1 1-1 0 0,1-1 1 0 0,0 0-1 0 0,0 1 1 0 0,-1-1-1 0 0,1 0 1 0 0,0 1-1 0 0,-1-1 1 0 0,2-1-1 0 0,5-5-1686 0 0,0 0 0 0 0,-1-1-1 0 0,0 0 1 0 0,8-12-1 0 0,-4 5-3004 0 0,7-6-994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87 1992 0 0,'0'0'8380'0'0,"-5"3"-6514"0"0,1 2-1255 0 0,-1 0 0 0 0,1 0-1 0 0,0 0 1 0 0,0 0 0 0 0,1 1 0 0 0,0-1 0 0 0,0 1 0 0 0,0 0 0 0 0,0 0 0 0 0,1 0 0 0 0,0 0 0 0 0,0 0-1 0 0,1 1 1 0 0,0-1 0 0 0,0 0 0 0 0,0 1 0 0 0,1-1 0 0 0,0 1 0 0 0,0-1 0 0 0,1 1 0 0 0,0-1 0 0 0,2 12-1 0 0,-2-15-464 0 0,-1-1-1 0 0,1 0 1 0 0,0 0-1 0 0,0 0 1 0 0,0 1-1 0 0,0-1 0 0 0,0 0 1 0 0,0 0-1 0 0,0 0 1 0 0,1 0-1 0 0,-1-1 0 0 0,1 1 1 0 0,-1 0-1 0 0,1 0 1 0 0,0-1-1 0 0,-1 1 1 0 0,5 1-1 0 0,-3-2-87 0 0,0 0 0 0 0,-1 0 1 0 0,1-1-1 0 0,0 0 0 0 0,0 1 1 0 0,0-1-1 0 0,0 0 0 0 0,0 0 0 0 0,0-1 1 0 0,0 1-1 0 0,0-1 0 0 0,-1 1 0 0 0,1-1 1 0 0,0 0-1 0 0,3-1 0 0 0,12-6-160 0 0,-1 0-1 0 0,0 0 1 0 0,0-2 0 0 0,-1 0-1 0 0,0-1 1 0 0,-1-1-1 0 0,0 0 1 0 0,-1-1 0 0 0,0 0-1 0 0,22-30 1 0 0,-32 38 53 0 0,-1 0 0 0 0,0 0 0 0 0,0 0 0 0 0,0-1 0 0 0,-1 1 0 0 0,1-1 0 0 0,-2 1 0 0 0,1-1 0 0 0,0 0 0 0 0,0-8 0 0 0,-2 12 60 0 0,1 0 1 0 0,-1 0-1 0 0,0 0 1 0 0,-1 0 0 0 0,1 0-1 0 0,0 0 1 0 0,0 0-1 0 0,-1 0 1 0 0,1 1 0 0 0,-1-1-1 0 0,0 0 1 0 0,1 0-1 0 0,-1 0 1 0 0,0 1 0 0 0,0-1-1 0 0,0 0 1 0 0,0 1-1 0 0,0-1 1 0 0,-1 1 0 0 0,1-1-1 0 0,0 1 1 0 0,-1-1-1 0 0,1 1 1 0 0,-1 0 0 0 0,0 0-1 0 0,1 0 1 0 0,-1 0-1 0 0,0 0 1 0 0,0 0 0 0 0,1 0-1 0 0,-1 1 1 0 0,0-1-1 0 0,0 1 1 0 0,-2-1 0 0 0,-7-1-54 0 0,1 0 0 0 0,-1 1 1 0 0,1 1-1 0 0,-1 0 1 0 0,0 0-1 0 0,1 1 0 0 0,-1 0 1 0 0,-15 4-1 0 0,-29 11-2660 0 0,2 4-5644 0 0,31-12 2180 0 0,-2 3-16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65 1216 0 0,'-1'-35'7515'0'0,"-2"30"-6936"0"0,2 3-414 0 0,0 0 0 0 0,-1 1-1 0 0,1-1 1 0 0,0 0 0 0 0,0 1-1 0 0,-1-1 1 0 0,1 1-1 0 0,-1-1 1 0 0,0 1 0 0 0,1-1-1 0 0,-1 1 1 0 0,0 0 0 0 0,0 0-1 0 0,1 0 1 0 0,-5-1-1 0 0,5 1-326 0 0,-16 2-1382 0 0,10 0 1691 0 0,-24 3-6184 0 0,28-3 3589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25 1120 0 0,'0'0'13998'0'0,"5"-2"-13271"0"0,9-3 227 0 0,-1 0 0 0 0,1 1 0 0 0,17-2-1 0 0,-26 5-681 0 0,-1 0-1 0 0,1 1 1 0 0,0-1-1 0 0,0 1 0 0 0,-1 0 1 0 0,1 1-1 0 0,0-1 1 0 0,0 1-1 0 0,-1 0 0 0 0,1 0 1 0 0,0 0-1 0 0,-1 0 1 0 0,1 1-1 0 0,4 2 1 0 0,-8-3-197 0 0,-1 0 1 0 0,1 0-1 0 0,0 0 1 0 0,0 0-1 0 0,-1 0 1 0 0,1 0-1 0 0,0 0 1 0 0,-1 0-1 0 0,1 0 1 0 0,-1 0-1 0 0,0 1 1 0 0,1-1-1 0 0,-1 0 1 0 0,0 0-1 0 0,0 0 1 0 0,1 1-1 0 0,-1-1 1 0 0,0 0-1 0 0,0 0 1 0 0,0 1-1 0 0,-1-1 1 0 0,1 0-1 0 0,0 0 1 0 0,0 1-1 0 0,-1-1 1 0 0,1 0-1 0 0,-1 0 1 0 0,0 2-1 0 0,-17 34 789 0 0,14-32-622 0 0,-12 19 195 0 0,0-2 1 0 0,-2 0-1 0 0,-1 0 0 0 0,-1-2 0 0 0,0-1 0 0 0,-28 21 0 0 0,-26 25 603 0 0,66-56-927 0 0,-1-1 0 0 0,0-1 0 0 0,-1 0-1 0 0,1 0 1 0 0,-16 7 0 0 0,23-13-216 0 0,8-4-442 0 0,251-134-1355 0 0,-251 134 784 0 0,13-8-1255 0 0,-9 2-2051 0 0,-9 8 3072 0 0,2-6-3785 0 0,5-6-6043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94 996 0 0,'-8'9'11994'0'0,"-4"7"-5255"0"0,6-7-6051 0 0,0 0 0 0 0,0 1 0 0 0,1-1-1 0 0,0 1 1 0 0,1 0 0 0 0,1 1 0 0 0,-1-1 0 0 0,1 1-1 0 0,-1 11 1 0 0,4-19-585 0 0,0 0-1 0 0,0 0 1 0 0,0 0-1 0 0,0 0 0 0 0,0-1 1 0 0,1 1-1 0 0,-1 0 1 0 0,1 0-1 0 0,0 0 1 0 0,0-1-1 0 0,0 1 1 0 0,0-1-1 0 0,1 1 1 0 0,-1-1-1 0 0,0 1 1 0 0,1-1-1 0 0,0 1 1 0 0,0-1-1 0 0,0 0 1 0 0,0 0-1 0 0,0 0 1 0 0,4 3-1 0 0,-2-3-19 0 0,0-1-1 0 0,1 1 1 0 0,-1-1-1 0 0,0 1 1 0 0,1-1-1 0 0,-1-1 1 0 0,1 1-1 0 0,-1-1 1 0 0,1 1-1 0 0,0-1 1 0 0,-1-1-1 0 0,10 0 1 0 0,7-4 22 0 0,0 0 0 0 0,0-1 0 0 0,0-1 0 0 0,36-18-1 0 0,-29 11-195 0 0,0-1-1 0 0,-1-1 1 0 0,-1-1-1 0 0,-1-1 1 0 0,37-35-1 0 0,-60 51 81 0 0,0 1 0 0 0,-1-1-1 0 0,1 0 1 0 0,0 0 0 0 0,-1 0-1 0 0,0 0 1 0 0,0-1 0 0 0,1 1 0 0 0,-1 0-1 0 0,0 0 1 0 0,-1-1 0 0 0,1 1-1 0 0,0-1 1 0 0,-1 1 0 0 0,1 0 0 0 0,-1-1-1 0 0,0 1 1 0 0,0-1 0 0 0,0 1 0 0 0,0-1-1 0 0,0 1 1 0 0,-1-1 0 0 0,1 1-1 0 0,-1-1 1 0 0,1 1 0 0 0,-1 0 0 0 0,0-1-1 0 0,0 1 1 0 0,0 0 0 0 0,-2-4 0 0 0,1 3 31 0 0,-1 0 1 0 0,0-1 0 0 0,1 1 0 0 0,-1 0 0 0 0,0 1 0 0 0,-1-1 0 0 0,1 0 0 0 0,0 1 0 0 0,-1 0 0 0 0,0-1 0 0 0,1 2 0 0 0,-1-1 0 0 0,0 0 0 0 0,0 1 0 0 0,0-1 0 0 0,0 1-1 0 0,-6-1 1 0 0,-2 1-135 0 0,-1-1 0 0 0,1 1 0 0 0,-1 1-1 0 0,1 0 1 0 0,-1 1 0 0 0,1 1 0 0 0,0 0 0 0 0,-1 0-1 0 0,1 1 1 0 0,0 1 0 0 0,0 0 0 0 0,1 0-1 0 0,-1 1 1 0 0,-12 8 0 0 0,0 14-4903 0 0,15-15-2618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0 76 0 0,'11'0'30645'0'0,"-18"1"-30499"0"0,5-1-158 0 0,-6 1 124 0 0,0 0 0 0 0,1 0 0 0 0,-1 1 0 0 0,1 0 0 0 0,-1 0 0 0 0,1 0 0 0 0,0 1 0 0 0,0 0 0 0 0,-7 5 0 0 0,13-7-55 0 0,0-1-47 0 0,0 0-1 0 0,1 1 1 0 0,-1-1-1 0 0,0 1 0 0 0,1-1 1 0 0,-1 1-1 0 0,0-1 1 0 0,1 1-1 0 0,-1-1 1 0 0,1 1-1 0 0,-1 0 1 0 0,1-1-1 0 0,-1 1 0 0 0,1 0 1 0 0,-1 0-1 0 0,1-1 1 0 0,0 1-1 0 0,-1 0 1 0 0,1 0-1 0 0,0-1 1 0 0,0 1-1 0 0,-1 0 0 0 0,1 0 1 0 0,0 0-1 0 0,0 0 1 0 0,0-1-1 0 0,0 1 1 0 0,0 0-1 0 0,0 0 1 0 0,0 0-1 0 0,1 0 0 0 0,-1 2-4 0 0,0-1 48 0 0,19 21 195 0 0,26-3-121 0 0,4-5-127 0 0,-40-14 0 0 0,0 2 0 0 0,0-1 0 0 0,0 1 0 0 0,0 0 0 0 0,0 1 0 0 0,0 0 0 0 0,-1 1 0 0 0,0 0 0 0 0,0 0 0 0 0,0 0 0 0 0,-1 1 0 0 0,0 0 0 0 0,0 1 0 0 0,0 0 0 0 0,5 7 0 0 0,-11-12 0 0 0,0-1 0 0 0,0 1 0 0 0,0-1 0 0 0,0 1 0 0 0,0-1 0 0 0,-1 1 0 0 0,1-1 0 0 0,0 1 0 0 0,-1 0 0 0 0,1-1 0 0 0,-1 1 0 0 0,0 0 0 0 0,0-1 0 0 0,0 1 0 0 0,0 0 0 0 0,0 0 0 0 0,0-1 0 0 0,0 1 0 0 0,0 0 0 0 0,-1 0 0 0 0,1-1 0 0 0,0 1 0 0 0,-1 0 0 0 0,0-1 0 0 0,1 1 0 0 0,-1-1 0 0 0,0 1 0 0 0,0-1 0 0 0,0 1 0 0 0,0-1 0 0 0,0 0 0 0 0,0 1 0 0 0,0-1 0 0 0,-1 0 0 0 0,1 0 0 0 0,-2 2 0 0 0,-4 3 0 0 0,0-1 0 0 0,0 1 0 0 0,-1-1 0 0 0,-12 6 0 0 0,13-7 0 0 0,-1-1 0 0 0,0 1 0 0 0,0-1 0 0 0,0-1 0 0 0,0 0 0 0 0,0 0 0 0 0,0 0 0 0 0,-1-1 0 0 0,1-1 0 0 0,0 1 0 0 0,-1-1 0 0 0,1 0 0 0 0,-1-1 0 0 0,1 0 0 0 0,0-1 0 0 0,-1 1 0 0 0,1-2 0 0 0,0 1 0 0 0,0-1 0 0 0,0 0 0 0 0,1-1 0 0 0,-1 0 0 0 0,-7-5 0 0 0,8 2 0 0 0,1-1 0 0 0,1-1 0 0 0,4-1 0 0 0,1-3 0 0 0,0 13 0 0 0,0-1 0 0 0,-1 1 0 0 0,1-1 0 0 0,0 0 0 0 0,0 1 0 0 0,0-1 0 0 0,0 0 0 0 0,0 1 0 0 0,0-1 0 0 0,1 1 0 0 0,-1-1 0 0 0,0 0 0 0 0,0 1 0 0 0,0-1 0 0 0,1 1 0 0 0,-1-1 0 0 0,0 0 0 0 0,0 1 0 0 0,1-1 0 0 0,-1 1 0 0 0,0-1 0 0 0,1 1 0 0 0,-1-1 0 0 0,1 1 0 0 0,0-1 0 0 0,15-18 0 0 0,9-11-3815 0 0,-15 18-2841 0 0,2-1-3540 0 0,-7 6 3392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18 520 0 0,'0'0'15543'0'0,"3"4"-13951"0"0,9 12-68 0 0,-9-12-86 0 0,14-5 258 0 0,0-1 1 0 0,0 0 0 0 0,0-2-1 0 0,24-7 1 0 0,29-6-2134 0 0,-60 14-378 0 0,-2 1-3408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36 0 0,'0'0'5537'0'0,"-5"6"-3767"0"0,-14 15 14236 0 0,17-20-15660 0 0,-1-1 0 0 0,1 1-1 0 0,0 0 1 0 0,0 0-1 0 0,0 0 1 0 0,0 0-1 0 0,0 0 1 0 0,1 1-1 0 0,-1-1 1 0 0,0 1 0 0 0,1-1-1 0 0,-1 1 1 0 0,0-1-1 0 0,1 1 1 0 0,0 0-1 0 0,-2 3 1 0 0,-1 3 244 0 0,0 0 1 0 0,1 1-1 0 0,0-1 1 0 0,1 1-1 0 0,-3 13 1 0 0,4-10-591 0 0,1-11-28 0 0,0-1 0 0 0,0 1 0 0 0,0-1 0 0 0,0 1 1 0 0,-1-1-1 0 0,1 1 0 0 0,0-1 0 0 0,0 1 0 0 0,0-1 0 0 0,0 1 0 0 0,0-1 0 0 0,0 1 0 0 0,0-1 1 0 0,0 1-1 0 0,1-1 0 0 0,-1 1 0 0 0,0-1 0 0 0,0 0 0 0 0,0 1 0 0 0,0-1 0 0 0,1 1 0 0 0,-1-1 1 0 0,0 1-1 0 0,0-1 0 0 0,1 0 0 0 0,-1 1 0 0 0,0-1 0 0 0,1 0 0 0 0,-1 1 0 0 0,0-1 0 0 0,1 0 1 0 0,-1 1-1 0 0,1-1 0 0 0,-1 0 0 0 0,0 0 0 0 0,1 1 0 0 0,-1-1 0 0 0,1 0 0 0 0,-1 0 0 0 0,1 0 1 0 0,-1 0-1 0 0,1 0 0 0 0,-1 0 0 0 0,1 1 0 0 0,-1-1 0 0 0,1 0 0 0 0,-1 0 0 0 0,1-1 0 0 0,-1 1 1 0 0,0 0-1 0 0,1 0 0 0 0,-1 0 0 0 0,1 0 0 0 0,-1 0 0 0 0,1 0 0 0 0,-1-1 0 0 0,1 1 0 0 0,15-12-1767 0 0,11-19-3666 0 0,-14 6-1406 0 0,-7 13 2281 0 0,5-10-2410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 1360 0 0,'0'0'19155'0'0,"-2"5"-18097"0"0,-5 19 2494 0 0,-1 0 0 0 0,-15 30 1 0 0,21-50-3505 0 0,0 0 1 0 0,0 1 0 0 0,1 0 0 0 0,0-1 0 0 0,0 1 0 0 0,0 0 0 0 0,0-1-1 0 0,1 1 1 0 0,-1 0 0 0 0,2 8 0 0 0,-2-11-49 0 0,1 0 0 0 0,0 0 0 0 0,0 1 0 0 0,0-1 0 0 0,0 0 0 0 0,0 0 0 0 0,1 0 0 0 0,-1 0 0 0 0,0 0 0 0 0,1 0 0 0 0,0 0 0 0 0,-1 0 0 0 0,1 0 0 0 0,0 0 0 0 0,0 0 0 0 0,0 0 0 0 0,1 0 0 0 0,-1 0 0 0 0,0-1 0 0 0,1 1 0 0 0,-1 0 0 0 0,1-1 0 0 0,-1 1 0 0 0,1-1 0 0 0,0 0 0 0 0,-1 0 0 0 0,1 1 0 0 0,0-1 0 0 0,0 0 0 0 0,0 0 0 0 0,0-1 0 0 0,0 1 0 0 0,0 0 0 0 0,0-1 0 0 0,0 1 0 0 0,3-1 0 0 0,4 0 0 0 0,0 0 0 0 0,0-1 0 0 0,0 0 0 0 0,0 0 0 0 0,0-1 0 0 0,13-4 0 0 0,-11 3 0 0 0,14-3 0 0 0,-1 0 0 0 0,0-2 0 0 0,0-1 0 0 0,-1 0 0 0 0,0-2 0 0 0,41-26 0 0 0,-62 36 0 0 0,-1 0 0 0 0,1-1 0 0 0,0 1 0 0 0,-1 0 0 0 0,1-1 0 0 0,0 0 0 0 0,-1 1 0 0 0,0-1 0 0 0,1 0 0 0 0,-1 0 0 0 0,0 0 0 0 0,0 0 0 0 0,0 0 0 0 0,0 0 0 0 0,0 0 0 0 0,-1 0 0 0 0,1 0 0 0 0,-1-1 0 0 0,1 1 0 0 0,-1 0 0 0 0,0 0 0 0 0,0-1 0 0 0,0 1 0 0 0,0 0 0 0 0,0 0 0 0 0,0 0 0 0 0,-1-1 0 0 0,1 1 0 0 0,-1 0 0 0 0,0 0 0 0 0,1 0 0 0 0,-1 0 0 0 0,0 0 0 0 0,0 0 0 0 0,0 0 0 0 0,-1 0 0 0 0,1 0 0 0 0,0 0 0 0 0,-1 0 0 0 0,1 1 0 0 0,-1-1 0 0 0,1 1 0 0 0,-1-1 0 0 0,0 1 0 0 0,0 0 0 0 0,0-1 0 0 0,0 1 0 0 0,0 0 0 0 0,0 0 0 0 0,0 1 0 0 0,-3-2 0 0 0,-2-1 0 0 0,-1 1 0 0 0,0 0 0 0 0,0 1 0 0 0,0-1 0 0 0,0 2 0 0 0,0-1 0 0 0,-9 1 0 0 0,-10 4 0 0 0,1 1 0 0 0,-26 9 0 0 0,41-8 0 0 0,8 4 0 0 0,4-9-115 0 0,0 0 0 0 0,0 0 0 0 0,-1 1 1 0 0,1-1-1 0 0,0 0 0 0 0,0 0 0 0 0,0 0 0 0 0,0-1 0 0 0,0 1 0 0 0,0 0 0 0 0,0 0 1 0 0,1-1-1 0 0,-1 1 0 0 0,0 0 0 0 0,0-1 0 0 0,0 1 0 0 0,1-1 0 0 0,-1 1 1 0 0,2-1-1 0 0,20 4-5626 0 0,4 0-7747 0 0,-14-1 7167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8 256 0 0,'0'0'1435'0'0,"-5"-5"2780"0"0,-3 3 6428 0 0,3 6-10054 0 0,1 1 0 0 0,0 0 0 0 0,0 1 0 0 0,1-1 0 0 0,-1 1 0 0 0,1-1 0 0 0,1 1 0 0 0,-1 0 1 0 0,-2 9-1 0 0,-17 62 2522 0 0,12-25-1538 0 0,2 1 1 0 0,3-1-1 0 0,0 61 1 0 0,6-82-1442 0 0,1 0-1 0 0,1-1 1 0 0,1 1 0 0 0,2-1 0 0 0,1 0-1 0 0,21 53 1 0 0,-26-78-132 0 0,3 6 0 0 0,1 1 0 0 0,0-1 0 0 0,14 21 0 0 0,-18-29 0 0 0,-2-2 0 0 0,1 0 0 0 0,-1 0 0 0 0,1 0 0 0 0,-1 0 0 0 0,1 0 0 0 0,0 0 0 0 0,0 0 0 0 0,-1 0 0 0 0,1-1 0 0 0,0 1 0 0 0,0 0 0 0 0,0-1 0 0 0,0 1 0 0 0,0 0 0 0 0,0-1 0 0 0,0 1 0 0 0,0-1 0 0 0,0 0 0 0 0,0 1 0 0 0,0-1 0 0 0,2 1 0 0 0,13 5 0 0 0,-5-7 0 0 0,-5-11 0 0 0,-6 10 0 0 0,0 1 0 0 0,1 0 0 0 0,-1-1 0 0 0,0 1 0 0 0,0-1 0 0 0,0 1 0 0 0,0 0 0 0 0,0-1 0 0 0,0 1 0 0 0,0-1 0 0 0,0 1 0 0 0,-1 0 0 0 0,1-1 0 0 0,0 1 0 0 0,-1 0 0 0 0,0-1 0 0 0,1 1 0 0 0,-1 0 0 0 0,1 0 0 0 0,-1-1 0 0 0,0 1 0 0 0,-1-2 0 0 0,-1 1 0 0 0,-13-20-382 0 0,5 9-3278 0 0,3-4-4578 0 0,4 4 487 0 0,-3-1 588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0 844 0 0,'4'29'13946'0'0,"-6"26"-7275"0"0,0-19-3360 0 0,0 8-341 0 0,1-26-1429 0 0,0 0 0 0 0,4 26-1 0 0,-2-39-1495 0 0,-1 0-1 0 0,0 0 1 0 0,1 0-1 0 0,-2 0 1 0 0,1 0-1 0 0,0-1 0 0 0,-1 1 1 0 0,-2 7-1 0 0,-3 25-41 0 0,4-26-3 0 0,-4-1 0 0 0,-3-6 0 0 0,-8-13 0 0 0,-1-22 0 0 0,18 30-131 0 0,0 0 1 0 0,0 0-1 0 0,0 1 0 0 0,0-1 0 0 0,0 0 1 0 0,0 0-1 0 0,0 1 0 0 0,0-1 0 0 0,1 0 1 0 0,-1 1-1 0 0,0-1 0 0 0,1 0 0 0 0,-1 1 1 0 0,0-1-1 0 0,1 0 0 0 0,-1 1 1 0 0,1-1-1 0 0,-1 1 0 0 0,1-1 0 0 0,-1 1 1 0 0,1-1-1 0 0,-1 1 0 0 0,1-1 0 0 0,0 1 1 0 0,-1-1-1 0 0,1 1 0 0 0,1-1 0 0 0,11-8-8263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3 976 0 0,'-11'6'28826'0'0,"38"-12"-28735"0"0,-21 4 7 0 0,-4 4-179 0 0,0-2 224 0 0,0-1 0 0 0,1 0 0 0 0,-1 1 0 0 0,0 0-1 0 0,0 0 1 0 0,1 0 0 0 0,-1 0 0 0 0,0 0 0 0 0,1 0 0 0 0,-1 0-1 0 0,0 1 1 0 0,0-1 0 0 0,0 1 0 0 0,1 0 0 0 0,-1-1 0 0 0,0 1-1 0 0,0 0 1 0 0,0 0 0 0 0,3 3 0 0 0,0-1-143 0 0,-1 0 0 0 0,0 0 0 0 0,0 1 0 0 0,0 0 0 0 0,0-1 0 0 0,-1 2 0 0 0,1-1 0 0 0,-1 0 0 0 0,0 1 0 0 0,0-1 0 0 0,2 7 0 0 0,12 16 0 0 0,-15-24 0 0 0,0 0 0 0 0,0 0 0 0 0,0 1 0 0 0,0-1 0 0 0,-1 1 0 0 0,0-1 0 0 0,0 1 0 0 0,0 0 0 0 0,0 0 0 0 0,0-1 0 0 0,-1 1 0 0 0,0 0 0 0 0,0 0 0 0 0,0 0 0 0 0,0-1 0 0 0,0 1 0 0 0,-1 0 0 0 0,1 0 0 0 0,-1-1 0 0 0,0 1 0 0 0,-1 0 0 0 0,0 3 0 0 0,-5 8 0 0 0,0-1 0 0 0,-1 1 0 0 0,-15 21 0 0 0,19-31 0 0 0,-12 17 0 0 0,-2-1 0 0 0,-1-1 0 0 0,-36 31 0 0 0,47-44 0 0 0,0 0 0 0 0,-39 26 0 0 0,73-47 0 0 0,-1 1 0 0 0,52-19 0 0 0,35-13 0 0 0,-108 43-161 0 0,-20 15-2261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20 436 0 0,'-31'-15'10003'0'0,"19"10"-2869"0"0,5 6-5967 0 0,-1 1-1 0 0,0-1 1 0 0,1 1-1 0 0,-1 1 1 0 0,1 0-1 0 0,-1 0 1 0 0,1 0-1 0 0,0 0 1 0 0,1 1 0 0 0,-1 1-1 0 0,1-1 1 0 0,-11 10-1 0 0,12-6-1137 0 0,12 4-29 0 0,-3-8 0 0 0,0-1 0 0 0,1 1 0 0 0,0-1 0 0 0,0 0 0 0 0,0 0 0 0 0,0-1 0 0 0,0 1 0 0 0,1-1 0 0 0,-1 0 0 0 0,9 1 0 0 0,12 7 0 0 0,-17-5 0 0 0,-5-3 0 0 0,0 0 0 0 0,-1 1 0 0 0,1-1 0 0 0,0 1 0 0 0,-1 0 0 0 0,0 0 0 0 0,1 0 0 0 0,-1 0 0 0 0,-1 0 0 0 0,5 6 0 0 0,-2 0 0 0 0,-3-7 0 0 0,-1 1 0 0 0,0 0 0 0 0,1 0 0 0 0,-1 0 0 0 0,0 0 0 0 0,-1 0 0 0 0,1 0 0 0 0,0 0 0 0 0,-1 0 0 0 0,0 1 0 0 0,0-1 0 0 0,0 0 0 0 0,0 0 0 0 0,0 0 0 0 0,-1 0 0 0 0,1 0 0 0 0,-1 0 0 0 0,-1 5 0 0 0,-1-1 0 0 0,-1 0 0 0 0,0 0 0 0 0,0 0 0 0 0,0-1 0 0 0,-6 8 0 0 0,-2 1 0 0 0,8-9 6 0 0,0 0-1 0 0,-1-1 1 0 0,0 0 0 0 0,0 0-1 0 0,-1 0 1 0 0,1-1-1 0 0,-8 5 1 0 0,-10 0-2643 0 0,23-9 2375 0 0,-1-1-1 0 0,0 1 1 0 0,1-1-1 0 0,-1 1 1 0 0,0-1-1 0 0,1 1 1 0 0,-1-1-1 0 0,1 1 1 0 0,-1-1-1 0 0,1 1 1 0 0,-1-1-1 0 0,1 0 1 0 0,-1 1-1 0 0,1-1 1 0 0,0 0-1 0 0,-1 0 1 0 0,1 1-1 0 0,0-1 1 0 0,0 0-1 0 0,0 0 1 0 0,-1 1-1 0 0,1-1 1 0 0,0 0-1 0 0,0 0 1 0 0,0-1-1 0 0,-2-20-10169 0 0,2 5 3167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1284 0 0,'12'-18'10616'0'0,"-6"12"-3444"0"0,54-11 1855 0 0,-31 12-8056 0 0,2 2-5447 0 0,-4 2-8532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2336 0 0,'-7'9'1913'0'0,"1"0"0"0"0,1 1 0 0 0,0 0 0 0 0,0 0 0 0 0,1 0 0 0 0,0 1 0 0 0,0 0 0 0 0,2-1 0 0 0,-1 1 0 0 0,-1 18 0 0 0,4-28-1700 0 0,0 0 0 0 0,-1 0 0 0 0,1 1 1 0 0,0-1-1 0 0,0 0 0 0 0,0 1 0 0 0,0-1 0 0 0,1 0 1 0 0,-1 0-1 0 0,0 1 0 0 0,0-1 0 0 0,1 0 0 0 0,-1 0 1 0 0,1 0-1 0 0,-1 1 0 0 0,1-1 0 0 0,-1 0 0 0 0,1 0 1 0 0,0 0-1 0 0,0 0 0 0 0,-1 0 0 0 0,3 1 0 0 0,-3-2-221 0 0,1 0-1 0 0,0 0 0 0 0,0 0 0 0 0,0 0 0 0 0,0 0 0 0 0,0-1 1 0 0,0 1-1 0 0,0 0 0 0 0,0 0 0 0 0,0-1 0 0 0,-1 1 0 0 0,1-1 1 0 0,0 1-1 0 0,0-1 0 0 0,-1 1 0 0 0,1-1 0 0 0,0 1 0 0 0,0-1 1 0 0,-1 0-1 0 0,1 1 0 0 0,-1-1 0 0 0,2-1 0 0 0,3-4-870 0 0,-1 0 0 0 0,1 0 0 0 0,-1 0 0 0 0,0-1 0 0 0,-1 0 0 0 0,4-7 0 0 0,-2-4-2857 0 0,-4-1-3362 0 0,-1 2 858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55 568 0 0,'0'-23'22737'0'0,"-5"26"-21796"0"0,-3 5-371 0 0,0 0 0 0 0,0 0 0 0 0,0 1 0 0 0,1 0 0 0 0,1 1 0 0 0,-1-1-1 0 0,2 1 1 0 0,-1 0 0 0 0,-7 21 0 0 0,11-25-366 0 0,0 0 0 0 0,0 0 0 0 0,1 0 1 0 0,-1 0-1 0 0,2 0 0 0 0,-1 0 0 0 0,1 1 0 0 0,0-1 0 0 0,1 10 0 0 0,-1-13-167 0 0,1 0 0 0 0,0 0 1 0 0,0 0-1 0 0,0 0 0 0 0,0 0 0 0 0,0 0 0 0 0,1-1 1 0 0,-1 1-1 0 0,1 0 0 0 0,0-1 0 0 0,0 0 0 0 0,0 1 1 0 0,0-1-1 0 0,0 0 0 0 0,0 0 0 0 0,0 0 0 0 0,1 0 0 0 0,-1 0 1 0 0,1-1-1 0 0,3 3 0 0 0,1-2-37 0 0,-1 0 0 0 0,0 0 0 0 0,0-1 0 0 0,1 1 0 0 0,-1-2 0 0 0,1 1 0 0 0,-1-1 0 0 0,1 1 0 0 0,0-2 0 0 0,-1 1 0 0 0,12-3 0 0 0,71-20 0 0 0,-87 23 0 0 0,15-5 0 0 0,0 0 0 0 0,0-1 0 0 0,-1 0 0 0 0,0-2 0 0 0,0 0 0 0 0,0 0 0 0 0,-1-2 0 0 0,-1 0 0 0 0,15-12 0 0 0,-27 20 0 0 0,0 0 0 0 0,-1 1 0 0 0,1-1 0 0 0,-1 0 0 0 0,0 0 0 0 0,0 0 0 0 0,1 0 0 0 0,-1 0 0 0 0,0 0 0 0 0,-1-1 0 0 0,1 1 0 0 0,0 0 0 0 0,-1 0 0 0 0,1-1 0 0 0,-1 1 0 0 0,0 0 0 0 0,0-1 0 0 0,0 1 0 0 0,0 0 0 0 0,0-5 0 0 0,-1 4 0 0 0,-1-1 0 0 0,1 0 0 0 0,-1 1 0 0 0,1-1 0 0 0,-1 1 0 0 0,0-1 0 0 0,0 1 0 0 0,-1 0 0 0 0,1 0 0 0 0,-1 0 0 0 0,-3-4 0 0 0,-3-1 0 0 0,0 1 0 0 0,0 0 0 0 0,-1 0 0 0 0,0 1 0 0 0,0 0 0 0 0,-1 1 0 0 0,-10-5 0 0 0,12 7 0 0 0,1 0 0 0 0,-1 0 0 0 0,0 1 0 0 0,0-1 0 0 0,1 2 0 0 0,-1 0 0 0 0,0 0 0 0 0,-1 0 0 0 0,1 1 0 0 0,0 0 0 0 0,0 1 0 0 0,-12 2 0 0 0,12 1 0 0 0,0 1-226 0 0,6 1-2602 0 0,9 3-6241 0 0,3-2 1281 0 0,-8-6 7236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1 112 0 0,'-6'9'16341'0'0,"8"7"-10232"0"0,12 24-6651 0 0,-7-23 2862 0 0,87 209 3746 0 0,6 22-3705 0 0,-94-230-2361 0 0,5 11 0 0 0,-2 0 0 0 0,-1 0 0 0 0,-1 1 0 0 0,-1 0 0 0 0,-2 0 0 0 0,-1 0 0 0 0,-1 41 0 0 0,-4-65-183 0 0,1 1 0 0 0,0-1 0 0 0,-1 0 0 0 0,0 0 1 0 0,-1 0-1 0 0,0 0 0 0 0,1 0 0 0 0,-2-1 0 0 0,1 1 0 0 0,-1-1 0 0 0,1 0 0 0 0,-2 0 0 0 0,1 0 1 0 0,0-1-1 0 0,-1 1 0 0 0,0-1 0 0 0,0 0 0 0 0,0 0 0 0 0,0-1 0 0 0,-1 0 0 0 0,0 0 0 0 0,1 0 1 0 0,-1 0-1 0 0,-12 2 0 0 0,-1 2-1825 0 0,-1-1 0 0 0,-29 4 0 0 0,-31 0-7639 0 0,80-10 9559 0 0,-52 5-6904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1000 0 0,'-7'7'1298'0'0,"0"-1"1"0"0,1 1-1 0 0,0 0 1 0 0,0 0-1 0 0,1 1 0 0 0,0-1 1 0 0,-7 16-1 0 0,-25 67 2666 0 0,26-61-2478 0 0,-8 19 377 0 0,2 1 0 0 0,2 0 0 0 0,-9 58 1 0 0,21-86-1543 0 0,0 0 1 0 0,2-1-1 0 0,0 1 1 0 0,2 0-1 0 0,0 0 1 0 0,1-1-1 0 0,1 1 1 0 0,1-1-1 0 0,1 0 1 0 0,11 30 0 0 0,-13-44-662 0 0,-1 0 0 0 0,1-1 0 0 0,1 0 0 0 0,-1 1 1 0 0,1-1-1 0 0,0-1 0 0 0,0 1 0 0 0,0 0 0 0 0,1-1 1 0 0,0 0-1 0 0,7 5 0 0 0,-5-4-2010 0 0,0-1-1 0 0,1 0 0 0 0,0 0 1 0 0,13 4-1 0 0,10-1-4397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332 163 596 0 0,'0'0'14982'0'0,"-18"2"-12061"0"0,3 29-567 0 0,11-25-1853 0 0,0 1 0 0 0,1 0 0 0 0,-1 0 0 0 0,2 0 0 0 0,-1 1 0 0 0,-1 7 0 0 0,4-13-447 0 0,-1-1 0 0 0,1 1 0 0 0,0-1 0 0 0,0 1 0 0 0,1-1 0 0 0,-1 1 0 0 0,0-1 0 0 0,0 1-1 0 0,1-1 1 0 0,-1 1 0 0 0,1-1 0 0 0,-1 0 0 0 0,1 1 0 0 0,0-1 0 0 0,-1 0 0 0 0,1 1 0 0 0,0-1 0 0 0,0 0 0 0 0,0 0 0 0 0,0 0-1 0 0,0 0 1 0 0,0 0 0 0 0,0 0 0 0 0,1 0 0 0 0,-1 0 0 0 0,0 0 0 0 0,0 0 0 0 0,1-1 0 0 0,-1 1 0 0 0,0 0 0 0 0,1-1 0 0 0,-1 1-1 0 0,1-1 1 0 0,-1 0 0 0 0,1 1 0 0 0,2-1 0 0 0,2 0-54 0 0,1-1 1 0 0,-1 0-1 0 0,0 0 0 0 0,1 0 1 0 0,-1-1-1 0 0,0 0 0 0 0,0 0 0 0 0,0-1 1 0 0,0 0-1 0 0,-1 1 0 0 0,1-2 1 0 0,-1 1-1 0 0,7-6 0 0 0,-5 4-46 0 0,1 0-47 0 0,0 0 1 0 0,-1 0-1 0 0,0-1 0 0 0,0 0 1 0 0,-1-1-1 0 0,0 0 0 0 0,0 0 0 0 0,0 0 1 0 0,-1 0-1 0 0,0-1 0 0 0,0 0 1 0 0,5-14-1 0 0,-8 18 110 0 0,-1 0 1 0 0,0 0-1 0 0,0 0 0 0 0,0 0 1 0 0,-1-1-1 0 0,1 1 0 0 0,-1 0 1 0 0,0 0-1 0 0,0-1 1 0 0,0 1-1 0 0,-1 0 0 0 0,0 0 1 0 0,0-1-1 0 0,0 1 0 0 0,0 0 1 0 0,0 0-1 0 0,-1 0 1 0 0,0 0-1 0 0,0 0 0 0 0,0 1 1 0 0,0-1-1 0 0,-1 1 0 0 0,1-1 1 0 0,-1 1-1 0 0,0 0 1 0 0,0 0-1 0 0,0 0 0 0 0,-7-5 1 0 0,2 3 36 0 0,0 0 1 0 0,0 1 0 0 0,-1 0 0 0 0,1 0 0 0 0,-1 1-1 0 0,0 0 1 0 0,0 1 0 0 0,0-1 0 0 0,-1 2 0 0 0,1 0-1 0 0,0 0 1 0 0,-1 0 0 0 0,1 1 0 0 0,0 1 0 0 0,-1-1-1 0 0,-10 3 1 0 0,-22 5-1134 0 0,1 1 0 0 0,-50 18 0 0 0,50-14-1398 0 0,-12 3-7829 0 0,30-7 4391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0 516 0 0,'3'5'1114'0'0,"0"4"9400"0"0,-2-6-11476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 20 0 0,'0'0'10020'0'0,"0"4"-8776"0"0,3 5-924 0 0,-3-6 149 0 0,1-1 1 0 0,0 1-1 0 0,-1 0 1 0 0,1-1 0 0 0,-1 1-1 0 0,0 0 1 0 0,0-1-1 0 0,0 1 1 0 0,0 0-1 0 0,-1-1 1 0 0,1 1 0 0 0,-1 0-1 0 0,1-1 1 0 0,-1 1-1 0 0,0 0 1 0 0,-2 3-1 0 0,-17 33 2654 0 0,-2-1-1 0 0,-2-2 0 0 0,-31 40 0 0 0,39-54-2443 0 0,11-14-677 0 0,-1-1-1 0 0,1 0 1 0 0,-1 0 0 0 0,-1 0-1 0 0,1-1 1 0 0,-1 0-1 0 0,-9 7 1 0 0,9-5-2 0 0,6-1-43 0 0,1-6-318 0 0,-1-1 246 0 0,1 0 0 0 0,-1 0 0 0 0,1 0 0 0 0,-1 0 0 0 0,0 0 0 0 0,1 0 1 0 0,-1-1-1 0 0,0 1 0 0 0,1 0 0 0 0,-1 0 0 0 0,1-1 0 0 0,-1 1 0 0 0,1-1 0 0 0,-1 1 0 0 0,1 0 0 0 0,-1-1 0 0 0,1 1 0 0 0,-1-1 0 0 0,1 1 0 0 0,0-1 1 0 0,-1 1-1 0 0,1-1 0 0 0,0 1 0 0 0,-1-1 0 0 0,1 0 0 0 0,0 1 0 0 0,0-1 0 0 0,-1 1 0 0 0,1-1 0 0 0,0 0 0 0 0,0 1 0 0 0,0-1 0 0 0,0 0 1 0 0,0 1-1 0 0,0-1 0 0 0,0 0 0 0 0,0 1 0 0 0,0-1 0 0 0,0-1 0 0 0,7-33-6226 0 0,-4 21 1323 0 0,0-6-1191 0 0,-2 3 475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 1434 408 0 0,'0'0'5539'0'0,"-4"3"-4833"0"0,4-2-582 0 0,0-1 0 0 0,-1 1 1 0 0,1-1-1 0 0,0 1 1 0 0,-1-1-1 0 0,1 1 0 0 0,0-1 1 0 0,-1 1-1 0 0,1-1 1 0 0,0 1-1 0 0,-1-1 0 0 0,1 0 1 0 0,-1 1-1 0 0,1-1 0 0 0,-1 0 1 0 0,1 1-1 0 0,-1-1 1 0 0,1 0-1 0 0,-1 0 0 0 0,0 0 1 0 0,1 1-1 0 0,-1-1 1 0 0,1 0-1 0 0,-1 0 0 0 0,1 0 1 0 0,-1 0-1 0 0,0 0 1 0 0,1 0-1 0 0,-1 0 0 0 0,4-19 8038 0 0,2-1-4983 0 0,-2-3-5149 0 0,-1 12 2274 0 0,0-1 0 0 0,0 1 1 0 0,1 0-1 0 0,5-13 0 0 0,-14-28 760 0 0,7 0-571 0 0,0 24-249 0 0,-1 0 0 0 0,-5-45-1 0 0,4 67-218 0 0,1-1 1 0 0,0 0-1 0 0,1 0 0 0 0,0 0 0 0 0,2-11 0 0 0,3-21 36 0 0,-5 28-50 0 0,0 1 0 0 0,1-1 0 0 0,0 1 1 0 0,6-15-1 0 0,1-8 16 0 0,-8 27-24 0 0,1 1 0 0 0,0-1-1 0 0,0 0 1 0 0,0 1 0 0 0,1 0 0 0 0,0 0 0 0 0,0-1 0 0 0,0 2 0 0 0,6-8 0 0 0,-6 9-2 0 0,-1 0 0 0 0,1-1 0 0 0,-1 1 0 0 0,0-1 1 0 0,0 1-1 0 0,0-1 0 0 0,0 0 0 0 0,1-5 0 0 0,1-1 0 0 0,1 0 0 0 0,0 0 1 0 0,1 0-1 0 0,0 1 0 0 0,0-1 0 0 0,16-16 0 0 0,6-11-25 0 0,-19 27 22 0 0,0 0 0 0 0,0 0 1 0 0,15-12-1 0 0,22-26-7 0 0,-38 38 7 0 0,1 0 1 0 0,0 0-1 0 0,18-14 0 0 0,-1 2-1 0 0,-9 4-3 0 0,38-31-12 0 0,-4-2-17 0 0,-8 7 37 0 0,18-4-13 0 0,-42 32 16 0 0,0 1 0 0 0,1 0 1 0 0,31-16-1 0 0,78-35-16 0 0,-69 43 167 0 0,1 3 0 0 0,1 2 0 0 0,0 3 0 0 0,75-7 0 0 0,-90 16-12 0 0,102-13 162 0 0,234 0-1 0 0,26 18-106 0 0,-171 17-137 0 0,-156-8 73 0 0,4-1 460 0 0,-28-5-291 0 0,-2 3 0 0 0,1 3 0 0 0,-1 2 0 0 0,99 31 1 0 0,-130-32-252 0 0,120 52 310 0 0,-124-50-180 0 0,0 0 1 0 0,-1 1 0 0 0,-1 1-1 0 0,31 27 1 0 0,-33-21 168 0 0,0 0 0 0 0,27 40 0 0 0,-8-8 4 0 0,75 94 116 0 0,-104-133-433 0 0,-1 1 0 0 0,0 0 0 0 0,7 26 0 0 0,-12-33-32 0 0,7 17 15 0 0,-5-16-5 0 0,-1 1 0 0 0,-1-1-1 0 0,1 1 1 0 0,-1 0 0 0 0,0-1 0 0 0,-1 1-1 0 0,0 0 1 0 0,-1 12 0 0 0,0 8-337 0 0,5-32 64 0 0,-1-1 1 0 0,0 1-1 0 0,0 0 1 0 0,-1-1-1 0 0,0 1 1 0 0,1-1-1 0 0,-1 0 1 0 0,-1 0-1 0 0,1 0 1 0 0,-1 0-1 0 0,0 0 1 0 0,0 0-1 0 0,0 0 0 0 0,-1-1 1 0 0,0-4-1 0 0,-6-21-5113 0 0,-11 3-4313 0 0,-3 13 2971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46 62 316 0 0,'-26'-3'5772'0'0,"6"-4"-1663"0"0,20 6-3955 0 0,0 1 0 0 0,0-1 0 0 0,0 0 0 0 0,0 1 0 0 0,0-1 0 0 0,1 1 0 0 0,-1-1 0 0 0,0 1 0 0 0,0-1 0 0 0,0 0-1 0 0,1 1 1 0 0,-1-1 0 0 0,0 1 0 0 0,1-1 0 0 0,-1 1 0 0 0,0-1 0 0 0,1 1 0 0 0,-1-1 0 0 0,0 1 0 0 0,1 0 0 0 0,-1-1 0 0 0,1 1-1 0 0,-1 0 1 0 0,2-1 0 0 0,0-2 174 0 0,3 4 106 0 0,0-1 0 0 0,-1 1-1 0 0,1 0 1 0 0,-1 0 0 0 0,1 1 0 0 0,-1-1 0 0 0,0 1 0 0 0,1 0 0 0 0,-1 0 0 0 0,0 0 0 0 0,0 1 0 0 0,6 4 0 0 0,47 46 1588 0 0,-3-4-982 0 0,80 35 349 0 0,-111-75-758 0 0,-22-9-608 0 0,-1 0 0 0 0,0 0 0 0 0,1 0 0 0 0,-1 0 0 0 0,1 0 0 0 0,-1 0 0 0 0,0 0 0 0 0,0 0 1 0 0,1-1-1 0 0,-1 1 0 0 0,0 0 0 0 0,1 0 0 0 0,-1 0 0 0 0,0-1 0 0 0,0 1 0 0 0,1 0 0 0 0,-1 0 1 0 0,0-1-1 0 0,0 1 0 0 0,1 0 0 0 0,-1 0 0 0 0,0-1 0 0 0,0 1 0 0 0,0 0 0 0 0,1-1 0 0 0,-1 1 1 0 0,0 0-1 0 0,0-1 0 0 0,0 1 0 0 0,0 0 0 0 0,0-1 0 0 0,0 1 0 0 0,0 0 0 0 0,0-1 0 0 0,0 1 1 0 0,0 0-1 0 0,0-1 0 0 0,0 1 0 0 0,0 0 0 0 0,0-1 0 0 0,0-2 723 0 0,10-41-460 0 0,52-85-129 0 0,-40 82-102 0 0,-18 39 1541 0 0,-3 1-3417 0 0,-5 2-3763 0 0,-10 2-6897 0 0,-1 3 7420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14 716 0 0,'0'0'11139'0'0,"6"1"-10590"0"0,25 1 580 0 0,0-1-1 0 0,49-6 0 0 0,-57 3-580 0 0,1 0-1 0 0,-1 1 1 0 0,0 1 0 0 0,1 1 0 0 0,-1 2 0 0 0,0 0-1 0 0,31 9 1 0 0,-30 5 570 0 0,-23-15-1007 0 0,1-1-1 0 0,-1 0 1 0 0,0 1-1 0 0,0-1 0 0 0,1 0 1 0 0,-1 0-1 0 0,1 0 0 0 0,-1 0 1 0 0,1 0-1 0 0,-1 0 1 0 0,1 0-1 0 0,0-1 0 0 0,0 1 1 0 0,-1 0-1 0 0,4 0 0 0 0,-4-2-184 0 0,0 1 0 0 0,-1-1 0 0 0,1 1-1 0 0,0-1 1 0 0,-1 1 0 0 0,1-1 0 0 0,-1 0-1 0 0,1 1 1 0 0,-1-1 0 0 0,1 0 0 0 0,-1 1-1 0 0,1-1 1 0 0,-1 0 0 0 0,1 0 0 0 0,-1 1-1 0 0,0-1 1 0 0,0 0 0 0 0,1 0-1 0 0,-1 0 1 0 0,0 0 0 0 0,0 1 0 0 0,0-1-1 0 0,0 0 1 0 0,0 0 0 0 0,0 0 0 0 0,0 0-1 0 0,0 0 1 0 0,0 1 0 0 0,-1-1 0 0 0,1-1-1 0 0,0 0-288 0 0,0 0-1 0 0,-1 1 1 0 0,1-1-1 0 0,0 0 0 0 0,-1 1 1 0 0,1-1-1 0 0,-1 0 1 0 0,0 1-1 0 0,0-1 0 0 0,1 1 1 0 0,-1-1-1 0 0,0 1 1 0 0,0-1-1 0 0,0 1 0 0 0,0 0 1 0 0,-1-1-1 0 0,-1-1 1 0 0,-5-1-2164 0 0,1 2-1978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 1 288 0 0,'-15'9'3916'0'0,"14"-8"-3704"0"0,0-1 0 0 0,0 0 0 0 0,0 1 0 0 0,0-1 0 0 0,0 1 0 0 0,0-1 0 0 0,0 1 0 0 0,0 0 0 0 0,0-1 0 0 0,1 1 0 0 0,-1 0 0 0 0,0-1 0 0 0,0 1 0 0 0,1 0 0 0 0,-1 0-1 0 0,1 0 1 0 0,-1 0 0 0 0,1 0 0 0 0,-1 0 0 0 0,1-1 0 0 0,-1 1 0 0 0,1 0 0 0 0,0 0 0 0 0,-1 1 0 0 0,1-1 0 0 0,0 2 0 0 0,0-2 765 0 0,12 37 2576 0 0,-11-34-3370 0 0,1 1-1 0 0,0-1 0 0 0,1 1 0 0 0,-1-1 1 0 0,1 0-1 0 0,0 0 0 0 0,0 0 1 0 0,0-1-1 0 0,0 1 0 0 0,1-1 0 0 0,0 1 1 0 0,-1-1-1 0 0,1 0 0 0 0,0 0 1 0 0,1-1-1 0 0,-1 1 0 0 0,0-1 0 0 0,1 0 1 0 0,-1 0-1 0 0,1-1 0 0 0,0 1 0 0 0,-1-1 1 0 0,1 0-1 0 0,9 1 0 0 0,-1-2 96 0 0,0 1-1 0 0,0-2 0 0 0,-1 0 0 0 0,1 0 1 0 0,0-1-1 0 0,0-1 0 0 0,-1 0 1 0 0,18-7-1 0 0,9-1 421 0 0,-31 9-519 0 0,0 0 0 0 0,0 0 0 0 0,-1-1 0 0 0,1 0 0 0 0,-1-1 0 0 0,10-5 0 0 0,-4 0-40 0 0,-9 7-112 0 0,-1 0 1 0 0,1-1-1 0 0,-1 1 0 0 0,0-1 1 0 0,0 0-1 0 0,0 0 0 0 0,0 0 1 0 0,3-5-1 0 0,-5 7-19 0 0,41-17-442 0 0,-30 14 540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87 1 708 0 0,'0'0'3782'0'0,"-4"4"-2714"0"0,-5 7-457 0 0,0 1 0 0 0,0-1 1 0 0,2 2-1 0 0,-1-1 0 0 0,2 1 1 0 0,0 0-1 0 0,0 0 0 0 0,1 1 0 0 0,1 0 1 0 0,0 0-1 0 0,1 0 0 0 0,0 0 1 0 0,1 1-1 0 0,0 21 0 0 0,3 6 65 0 0,1 0-1 0 0,2 0 1 0 0,18 77 0 0 0,-2-4 293 0 0,7 173 0 0 0,-22-211-679 0 0,7 194 640 0 0,-8 358 803 0 0,-1-402-1196 0 0,6 117 330 0 0,92 394 653 0 0,-58-476-1186 0 0,-21 30 37 0 0,-21-272-351 0 0,-1 66 119 0 0,-15 112 1 0 0,3-71 64 0 0,-1 21 34 0 0,2-44 94 0 0,4-1 0 0 0,11 153 0 0 0,6-95-72 0 0,12 97 50 0 0,-6-59-113 0 0,-10-83-70 0 0,-4-56 60 0 0,-11 109 0 0 0,0-3 98 0 0,4-101-165 0 0,10 46 234 0 0,-5-107 1355 0 0,-1-1-3289 0 0,0 5 5146 0 0,-1-5-6654 0 0,-10-56-22605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7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 0 396 0 0,'0'0'10189'0'0,"-2"7"-9153"0"0,-3 12-163 0 0,2 0 0 0 0,0 0 0 0 0,1 0 0 0 0,1 0 0 0 0,1 0-1 0 0,0 1 1 0 0,1-1 0 0 0,8 36 0 0 0,-7-46-572 0 0,1-1-1 0 0,0 1 1 0 0,0-1-1 0 0,0 0 1 0 0,1 0-1 0 0,6 8 0 0 0,7 10-2083 0 0,-16-25 1016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91 29 476 0 0,'-37'-7'11363'0'0,"-16"7"1104"0"0,55 6-12249 0 0,0 0 1 0 0,1 0 0 0 0,0 0 0 0 0,0-1-1 0 0,0 1 1 0 0,1-1 0 0 0,0 0 0 0 0,0 0-1 0 0,6 6 1 0 0,10 14 275 0 0,-10-11-251 0 0,-1 1 1 0 0,-1 0-1 0 0,0 0 0 0 0,-2 0 0 0 0,1 1 0 0 0,-2 0 0 0 0,5 23 1 0 0,-8-32-168 0 0,-1 0 0 0 0,0 0 0 0 0,-1 0 0 0 0,1 0 0 0 0,-1 0 0 0 0,-1 0 0 0 0,1 1 0 0 0,-1-1 0 0 0,-1 0 0 0 0,1 0 0 0 0,-1 0 1 0 0,0-1-1 0 0,-1 1 0 0 0,0 0 0 0 0,0-1 0 0 0,0 1 0 0 0,-1-1 0 0 0,1 0 0 0 0,-10 11 0 0 0,12-17-73 0 0,1 0 0 0 0,0 1 0 0 0,-1-1 0 0 0,1 1-1 0 0,-1-1 1 0 0,1 1 0 0 0,0-1 0 0 0,-1 0 0 0 0,1 1 0 0 0,-1-1 0 0 0,1 0-1 0 0,-1 0 1 0 0,1 1 0 0 0,-1-1 0 0 0,1 0 0 0 0,-1 0 0 0 0,1 0 0 0 0,-1 1-1 0 0,0-1 1 0 0,1 0 0 0 0,-1 0 0 0 0,1 0 0 0 0,-1 0 0 0 0,1 0 0 0 0,-1 0-1 0 0,0 0 1 0 0,1 0 0 0 0,-1-1 0 0 0,1 1 0 0 0,-1 0 0 0 0,0 0 0 0 0,-11-17-67 0 0,2-25-201 0 0,9 22 190 0 0,2 0-1 0 0,0-1 0 0 0,1 1 1 0 0,1 0-1 0 0,1 0 0 0 0,12-37 0 0 0,24-32-89 0 0,-2 21 214 0 0,-30 57-1139 0 0,-23 18-12967 0 0,11-5 15103 0 0,-1 1-6898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128 1 144 0 0,'0'0'4830'0'0,"-3"-1"-3339"0"0,-2 1-1051 0 0,0 1-1 0 0,0-1 1 0 0,1 1 0 0 0,-1 0 0 0 0,0 0 0 0 0,0 0 0 0 0,1 1 0 0 0,-1-1 0 0 0,1 1 0 0 0,0 0 0 0 0,-1 1 0 0 0,1-1-1 0 0,0 1 1 0 0,0 0 0 0 0,1 0 0 0 0,-1 0 0 0 0,1 0 0 0 0,-1 1 0 0 0,1-1 0 0 0,0 1 0 0 0,0 0 0 0 0,-3 5 0 0 0,3-5-213 0 0,0 1 0 0 0,0-1 1 0 0,0 1-1 0 0,1 0 1 0 0,-1 0-1 0 0,1 0 0 0 0,1 0 1 0 0,-1 0-1 0 0,0 0 1 0 0,1 1-1 0 0,0-1 0 0 0,1 0 1 0 0,-1 1-1 0 0,1-1 1 0 0,0 1-1 0 0,0-1 0 0 0,1 1 1 0 0,-1-1-1 0 0,1 0 1 0 0,2 7-1 0 0,-1-8-157 0 0,0-1 0 0 0,-1 0 1 0 0,1 0-1 0 0,0 0 0 0 0,1 0 1 0 0,-1 0-1 0 0,0 0 0 0 0,1 0 0 0 0,0-1 1 0 0,-1 1-1 0 0,1-1 0 0 0,0 0 0 0 0,0 0 1 0 0,0 0-1 0 0,1 0 0 0 0,3 1 0 0 0,0-1-20 0 0,-1 0 0 0 0,1 0 0 0 0,0 0-1 0 0,1-1 1 0 0,-1 0 0 0 0,0-1-1 0 0,13 0 1 0 0,-1-1-60 0 0,-1-1 1 0 0,0-2 0 0 0,0 0-1 0 0,0 0 1 0 0,27-12-1 0 0,-41 15-2 0 0,-1 0-1 0 0,0-1 0 0 0,0 1 0 0 0,1-1 1 0 0,-1 0-1 0 0,0 1 0 0 0,0-1 0 0 0,0-1 1 0 0,-1 1-1 0 0,1 0 0 0 0,-1-1 0 0 0,1 1 1 0 0,-1-1-1 0 0,0 0 0 0 0,1 0 1 0 0,-2 0-1 0 0,1 0 0 0 0,0 0 0 0 0,0 0 1 0 0,-1 0-1 0 0,0-1 0 0 0,0 1 0 0 0,0-1 1 0 0,1-4-1 0 0,-2 4-8 0 0,-1 0 1 0 0,1 0-1 0 0,-1 0 0 0 0,0 1 1 0 0,0-1-1 0 0,0 0 0 0 0,-1 1 1 0 0,1-1-1 0 0,-1 1 0 0 0,0-1 1 0 0,0 1-1 0 0,0 0 0 0 0,-1 0 1 0 0,1 0-1 0 0,-1 0 1 0 0,1 0-1 0 0,-1 0 0 0 0,0 1 1 0 0,0-1-1 0 0,0 1 0 0 0,0 0 1 0 0,-5-2-1 0 0,-3-3-297 0 0,-1 2 0 0 0,1-1 0 0 0,-1 2 0 0 0,0-1 0 0 0,0 2 0 0 0,-22-4-1 0 0,-5 3-3365 0 0,4 8-4227 0 0,18 0 3253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82 1 36 0 0,'0'0'15392'0'0,"4"3"-14454"0"0,-1 1-730 0 0,-1-1 1 0 0,1 1 0 0 0,-1-1-1 0 0,0 1 1 0 0,-1-1 0 0 0,1 1 0 0 0,0 0-1 0 0,-1 0 1 0 0,0 0 0 0 0,0 0-1 0 0,0 0 1 0 0,-1 0 0 0 0,1 0 0 0 0,-1 1-1 0 0,0-1 1 0 0,0 0 0 0 0,-1 0-1 0 0,1 0 1 0 0,-1 0 0 0 0,0 0 0 0 0,0 0-1 0 0,0 0 1 0 0,-2 5 0 0 0,-18 61 1421 0 0,9-47-1276 0 0,3-4 61 0 0,-2 0 0 0 0,-19 28 0 0 0,14-23-302 0 0,16-23-116 0 0,0-1 0 0 0,0 0-1 0 0,0 0 1 0 0,0 0 0 0 0,0 0 0 0 0,0 1 0 0 0,0-1-1 0 0,0 0 1 0 0,0 0 0 0 0,0 0 0 0 0,0 0 0 0 0,0 1-1 0 0,0-1 1 0 0,0 0 0 0 0,0 0 0 0 0,0 0 0 0 0,0 1-1 0 0,0-1 1 0 0,0 0 0 0 0,0 0 0 0 0,0 0 0 0 0,0 0-1 0 0,1 1 1 0 0,-1-1 0 0 0,0 0 0 0 0,0 0 0 0 0,0 0-1 0 0,0 0 1 0 0,0 0 0 0 0,0 0 0 0 0,1 1 0 0 0,-1-1-1 0 0,0 0 1 0 0,0 0 0 0 0,0 0 0 0 0,0 0-1 0 0,0 0 1 0 0,1 0 0 0 0,-1 0 0 0 0,0 0 0 0 0,0 0-1 0 0,0 0 1 0 0,1 0 0 0 0,-1 0 0 0 0,0 0 0 0 0,0 1-1 0 0,0-2 1 0 0,0 1 0 0 0,1 0 0 0 0,-1 0 0 0 0,0 0-1 0 0,0 0 1 0 0,0 0 0 0 0,0 0 0 0 0,1 0 0 0 0,43-19-431 0 0,-22 8 576 0 0,139-70-690 0 0,-159 80 224 0 0,24-14-2844 0 0,-20-2-3299 0 0,-4 13 1265 0 0,7-8 401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6 384 0 0,'0'-1'2725'0'0,"9"-4"8515"0"0,-1 8-10581 0 0,29 8 1794 0 0,0 3-1 0 0,59 29 0 0 0,-93-41-2381 0 0,-1 0-1 0 0,0-1 1 0 0,0 1-1 0 0,0 1 1 0 0,0-1-1 0 0,0 0 1 0 0,0 0-1 0 0,0 1 1 0 0,-1-1-1 0 0,1 1 1 0 0,-1-1-1 0 0,0 1 1 0 0,0-1 0 0 0,0 1-1 0 0,0 0 1 0 0,0 0-1 0 0,-1-1 1 0 0,1 1-1 0 0,-1 0 1 0 0,1 4-1 0 0,-1 7 222 0 0,-1 0 1 0 0,0-1-1 0 0,-3 16 0 0 0,1-5 202 0 0,-6 31 435 0 0,0 25-1493 0 0,9-78-152 0 0,6-14-8201 0 0,3-4 7184 0 0,-7-2-4074 0 0,-2 6 914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1236 0 0,'9'-6'17447'0'0,"4"29"-14744"0"0,-2 0 0 0 0,-1 1 1 0 0,8 26-1 0 0,-10-28-1614 0 0,2 8-777 0 0,2-1-1 0 0,1 0 1 0 0,1-1 0 0 0,1-1 0 0 0,2 0-1 0 0,30 38 1 0 0,-13-34-312 0 0,-24-24 0 0 0,-1-5 0 0 0,-8-19 0 0 0,-2 12-255 0 0,-1-15-4720 0 0,2 19 4495 0 0,-1 1 0 0 0,1 0 0 0 0,0-1 0 0 0,0 1 0 0 0,0-1 0 0 0,0 1 0 0 0,0 0 0 0 0,0-1 0 0 0,0 1 0 0 0,0-1 0 0 0,0 1 0 0 0,0-1 0 0 0,0 1 0 0 0,0 0 0 0 0,0-1 0 0 0,1 1 0 0 0,-1-1 0 0 0,0 1 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0 173 1160 0 0,'0'0'2642'0'0,"6"0"-1405"0"0,13-1-226 0 0,1-2 0 0 0,-1 0 1 0 0,0-1-1 0 0,0-1 0 0 0,34-14 0 0 0,18-3 319 0 0,-20 7-260 0 0,58-24-1 0 0,-87 30-2925 0 0,-1-2 0 0 0,33-21 0 0 0,-53 22-4703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101 39 1616 0 0,'0'0'6713'0'0,"-4"3"-5146"0"0,-7 6 5 0 0,1 1-1 0 0,0 0 1 0 0,0 1-1 0 0,1 0 1 0 0,-13 21-1 0 0,18-26-1089 0 0,1 1-1 0 0,0 0 1 0 0,0 0-1 0 0,0 0 1 0 0,1 0-1 0 0,0 0 1 0 0,1 0-1 0 0,-1 1 0 0 0,1-1 1 0 0,1 1-1 0 0,-1-1 1 0 0,1 0-1 0 0,2 12 1 0 0,-1-15-412 0 0,-1-1 1 0 0,1 0-1 0 0,0 1 0 0 0,0-1 1 0 0,1 0-1 0 0,-1 0 1 0 0,1 0-1 0 0,-1 0 0 0 0,1 0 1 0 0,0-1-1 0 0,0 1 1 0 0,0 0-1 0 0,0-1 1 0 0,1 1-1 0 0,-1-1 0 0 0,1 0 1 0 0,-1 0-1 0 0,1 0 1 0 0,0 0-1 0 0,0 0 1 0 0,0-1-1 0 0,0 1 0 0 0,0-1 1 0 0,0 0-1 0 0,0 0 1 0 0,1 0-1 0 0,-1 0 0 0 0,0-1 1 0 0,1 1-1 0 0,-1-1 1 0 0,0 0-1 0 0,5 0 1 0 0,5 0-74 0 0,0 0 1 0 0,-1-1-1 0 0,1-1 1 0 0,0 0-1 0 0,-1-1 1 0 0,1 0-1 0 0,12-6 1 0 0,-12 4-166 0 0,0-1 0 0 0,-1 0 0 0 0,0-1 0 0 0,0 0 0 0 0,0-1 0 0 0,11-10 0 0 0,-21 16 118 0 0,0 1 0 0 0,0-1 0 0 0,0 0 0 0 0,0 0-1 0 0,0 0 1 0 0,0 0 0 0 0,0 0 0 0 0,-1 0 0 0 0,1-1-1 0 0,-1 1 1 0 0,1 0 0 0 0,-1-1 0 0 0,0 1 0 0 0,0-1 0 0 0,0 1-1 0 0,0-1 1 0 0,-1 0 0 0 0,1 0 0 0 0,-1 1 0 0 0,1-1 0 0 0,-1 0-1 0 0,0 1 1 0 0,0-1 0 0 0,0 0 0 0 0,-1 0 0 0 0,1 1-1 0 0,-1-1 1 0 0,1 0 0 0 0,-1 1 0 0 0,0-1 0 0 0,0 0 0 0 0,0 1-1 0 0,0-1 1 0 0,-1 1 0 0 0,1 0 0 0 0,-4-5 0 0 0,-3-3-92 0 0,0-1-17 0 0,-1 1 1 0 0,-1 0 0 0 0,1 0-1 0 0,-1 1 1 0 0,-21-14 0 0 0,19 16-376 0 0,-1 0 1 0 0,1 1 0 0 0,-1 0 0 0 0,0 2 0 0 0,-16-5 0 0 0,8 4-4069 0 0,2 2-3644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8038 112 604 0 0,'0'0'2733'0'0,"-28"-12"4466"0"0,25 10-6925 0 0,0 1-1 0 0,0-1 0 0 0,0 1 0 0 0,0 0 1 0 0,0 0-1 0 0,-1 1 0 0 0,1-1 0 0 0,0 1 1 0 0,0-1-1 0 0,-1 1 0 0 0,1 0 1 0 0,0 0-1 0 0,-4 1 0 0 0,-9-1 402 0 0,-373-32 4557 0 0,373 31-5083 0 0,-549-17 3133 0 0,391 15-2448 0 0,-62-5 200 0 0,-95-1-35 0 0,-485 51 360 0 0,384-12-389 0 0,-38 23-300 0 0,-96 3-185 0 0,284-59-230 0 0,1-12 0 0 0,-329-61-1 0 0,348 50-184 0 0,202 21-69 0 0,-392-12 33 0 0,-67-6 20 0 0,425 14-57 0 0,-401-17-40 0 0,54 57 93 0 0,372-24-51 0 0,0-3 0 0 0,0-4 0 0 0,-103-11 0 0 0,99-2-292 0 0,71 13-3 0 0,5 5-6471 0 0,-1-3 6552 0 0,-1 0 1 0 0,0-1-1 0 0,1 1 0 0 0,0-1 0 0 0,-1 1 1 0 0,1-1-1 0 0,0 0 0 0 0,0 1 1 0 0,0-1-1 0 0,-1 0 0 0 0,1 0 0 0 0,0-1 1 0 0,4 2-1 0 0,8 0-3113 0 0,-3-1 316 0 0,0 2-1738 0 0,6 2-604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52 1260 0 0,'0'0'2678'0'0,"-1"-7"-375"0"0,-1-18 14006 0 0,15 21-15747 0 0,0 0 0 0 0,0 1-1 0 0,0 0 1 0 0,0 1 0 0 0,0 0 0 0 0,0 1-1 0 0,1 1 1 0 0,-1 0 0 0 0,0 1 0 0 0,0 0 0 0 0,20 5-1 0 0,-31-6-506 0 0,0 0 0 0 0,0 1 0 0 0,0-1 0 0 0,-1 1 0 0 0,1 0 0 0 0,0 0 1 0 0,0 0-1 0 0,0 0 0 0 0,0 0 0 0 0,-1 0 0 0 0,1 0 0 0 0,-1 1 0 0 0,1-1 0 0 0,-1 0 0 0 0,1 1 0 0 0,-1-1 0 0 0,0 1 0 0 0,1 0 0 0 0,-1-1 0 0 0,0 1 0 0 0,0 0 0 0 0,0 0 0 0 0,-1 0 0 0 0,2 2 0 0 0,-1 1 2 0 0,-1-1 1 0 0,0 0-1 0 0,0 0 0 0 0,0 1 1 0 0,0-1-1 0 0,-1 0 0 0 0,1 0 1 0 0,-1 1-1 0 0,0-1 0 0 0,0 0 1 0 0,-3 5-1 0 0,-3 7 67 0 0,-1 1 0 0 0,0-1-1 0 0,-2-1 1 0 0,-16 22 0 0 0,2-2 83 0 0,17-24-131 0 0,0-1 0 0 0,0 0 1 0 0,-1 0-1 0 0,0-1 0 0 0,-13 12 0 0 0,21-21-98 0 0,0 0-1 0 0,0 0 1 0 0,0 0-1 0 0,1 0 1 0 0,-1 0-1 0 0,0 0 1 0 0,0 0-1 0 0,0 0 0 0 0,0 0 1 0 0,1 0-1 0 0,-1 0 1 0 0,0 0-1 0 0,0 0 1 0 0,0 0-1 0 0,0 0 1 0 0,0 0-1 0 0,1 0 1 0 0,-1 0-1 0 0,0 0 1 0 0,0 1-1 0 0,0-1 0 0 0,0 0 1 0 0,0 0-1 0 0,0 0 1 0 0,1 0-1 0 0,-1 0 1 0 0,0 0-1 0 0,0 1 1 0 0,0-1-1 0 0,0 0 1 0 0,0 0-1 0 0,0 0 0 0 0,0 0 1 0 0,0 1-1 0 0,0-1 1 0 0,0 0-1 0 0,0 0 1 0 0,0 0-1 0 0,0 0 1 0 0,0 0-1 0 0,0 1 1 0 0,0-1-1 0 0,0 0 1 0 0,0 0-1 0 0,0 0 0 0 0,0 0 1 0 0,0 1-1 0 0,0-1 1 0 0,0 0-1 0 0,0 0 1 0 0,0 0-1 0 0,28-14-82 0 0,191-88 103 0 0,-186 88-3832 0 0,-32 13 2625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97 47 540 0 0,'0'0'4701'0'0,"-16"-12"-43"0"0,4 4 6068 0 0,-10 22-8417 0 0,20-13-2132 0 0,0 0 0 0 0,-1 0 0 0 0,1 0 0 0 0,0 0 0 0 0,-1 1 0 0 0,1-1 0 0 0,0 1 1 0 0,0-1-1 0 0,0 1 0 0 0,1 0 0 0 0,-1 0 0 0 0,0 0 0 0 0,1 0 0 0 0,-3 4 0 0 0,1-1 149 0 0,1 0 0 0 0,0-1-1 0 0,0 1 1 0 0,1 0 0 0 0,0 0-1 0 0,0 0 1 0 0,-1 7 0 0 0,2-11-295 0 0,0 1 0 0 0,1 0 0 0 0,-1-1 0 0 0,0 1 0 0 0,1-1 0 0 0,-1 1 0 0 0,1-1 0 0 0,0 1 0 0 0,-1-1 0 0 0,1 0 0 0 0,0 1 0 0 0,0-1 0 0 0,0 0 0 0 0,0 1 0 0 0,0-1 0 0 0,0 0 0 0 0,0 0 0 0 0,0 0 0 0 0,1 0 0 0 0,-1 0 0 0 0,0 0 0 0 0,1 0 0 0 0,-1-1 0 0 0,1 1 0 0 0,-1 0 0 0 0,0-1 0 0 0,1 1 0 0 0,2 0 0 0 0,5 1-7 0 0,1-1-1 0 0,-1 0 1 0 0,0 0-1 0 0,0 0 1 0 0,1-1-1 0 0,-1-1 1 0 0,1 0-1 0 0,-1 0 1 0 0,0-1-1 0 0,0 0 1 0 0,0 0-1 0 0,17-8 1 0 0,-2 1-99 0 0,0-2 0 0 0,-1-1 0 0 0,30-20 0 0 0,-51 31 92 0 0,0 0 0 0 0,0 0 0 0 0,0 0 0 0 0,0-1 0 0 0,0 1 0 0 0,-1-1 0 0 0,1 1 0 0 0,0-1 0 0 0,-1 0 0 0 0,0 0 0 0 0,1 0 0 0 0,-1 1 0 0 0,0-1 0 0 0,0 0 0 0 0,0-1 0 0 0,0 1 0 0 0,1-2 0 0 0,-2 3 11 0 0,0-1 0 0 0,-1 1-1 0 0,1 0 1 0 0,0 0 0 0 0,0 0 0 0 0,-1 0 0 0 0,1 0 0 0 0,0 0 0 0 0,-1 0 0 0 0,1 0 0 0 0,-1 0 0 0 0,1 0 0 0 0,-1 0 0 0 0,0 0 0 0 0,1 0 0 0 0,-1 1-1 0 0,0-1 1 0 0,0 0 0 0 0,1 0 0 0 0,-1 1 0 0 0,0-1 0 0 0,0 0 0 0 0,0 1 0 0 0,-1-2 0 0 0,-4 0 76 0 0,1 0 1 0 0,-1-1-1 0 0,1 2 1 0 0,-1-1-1 0 0,0 0 1 0 0,0 1-1 0 0,0 0 1 0 0,0 1-1 0 0,1 0 1 0 0,-1-1-1 0 0,-8 2 1 0 0,13-1-96 0 0,-5 0-99 0 0,1 1 1 0 0,-1-1-1 0 0,1 1 1 0 0,-1 1-1 0 0,1-1 0 0 0,-1 1 1 0 0,1-1-1 0 0,0 1 1 0 0,-1 1-1 0 0,1-1 1 0 0,1 1-1 0 0,-10 6 0 0 0,13-8-816 0 0,1 2-713 0 0,0 4 1097 0 0,13-4-6124 0 0,5-4-3729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128 3 1632 0 0,'0'0'10660'0'0,"-4"3"-9341"0"0,-11 9-85 0 0,-45 34 3907 0 0,55-41-4738 0 0,0-1-1 0 0,1 1 0 0 0,-1 0 1 0 0,1 0-1 0 0,0 1 1 0 0,0-1-1 0 0,1 1 1 0 0,-6 12-1 0 0,8-17-314 0 0,0 1-1 0 0,0 0 0 0 0,1 0 1 0 0,-1 0-1 0 0,1-1 0 0 0,-1 1 1 0 0,1 0-1 0 0,0 0 0 0 0,0 0 1 0 0,0 0-1 0 0,0 0 1 0 0,0-1-1 0 0,0 1 0 0 0,0 0 1 0 0,1 0-1 0 0,-1 0 0 0 0,1 0 1 0 0,-1-1-1 0 0,1 1 0 0 0,0 0 1 0 0,-1 0-1 0 0,1-1 1 0 0,0 1-1 0 0,0-1 0 0 0,0 1 1 0 0,3 2-1 0 0,-1-2-19 0 0,0 0-1 0 0,0-1 1 0 0,0 1-1 0 0,0-1 1 0 0,1 1-1 0 0,-1-1 1 0 0,0 0-1 0 0,1 0 1 0 0,-1-1-1 0 0,1 1 1 0 0,-1-1 0 0 0,1 1-1 0 0,3-1 1 0 0,12-1 25 0 0,1-1 1 0 0,-1 0 0 0 0,33-9 0 0 0,-14 0-189 0 0,-1-1 0 0 0,0-2 1 0 0,59-32-1 0 0,-91 43 82 0 0,0-1 0 0 0,-1 0 1 0 0,1 0-1 0 0,0 0 0 0 0,-1 0 0 0 0,0-1 0 0 0,0 0 0 0 0,-1 0 0 0 0,4-6 1 0 0,-3 6 60 0 0,-4 4-39 0 0,0 1 0 0 0,0-1 0 0 0,0 0 0 0 0,0 0 0 0 0,0 0 0 0 0,0 1-1 0 0,0-1 1 0 0,0 0 0 0 0,0 0 0 0 0,0 0 0 0 0,0 1 0 0 0,0-1 0 0 0,0 0 0 0 0,-1 0 0 0 0,1 1 0 0 0,0-1-1 0 0,-1 0 1 0 0,1 1 0 0 0,0-1 0 0 0,-1 0 0 0 0,1 1 0 0 0,-1-1 0 0 0,1 0 0 0 0,-1 1 0 0 0,1-1 0 0 0,-1 1-1 0 0,0-1 1 0 0,1 1 0 0 0,-1-1 0 0 0,1 1 0 0 0,-1 0 0 0 0,0-1 0 0 0,0 1 0 0 0,1 0 0 0 0,-1-1 0 0 0,0 1 0 0 0,0 0-1 0 0,1 0 1 0 0,-2 0 0 0 0,-31-10 293 0 0,12 8-447 0 0,1 2 0 0 0,-1 1 1 0 0,0 0-1 0 0,1 2 1 0 0,-39 9-1 0 0,56-10-1962 0 0,-1 1 4139 0 0,3-2-2318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237 17 720 0 0,'-13'-1'922'0'0,"4"1"-180"0"0,0-1 0 0 0,-1 0 0 0 0,1-1 0 0 0,0 0 0 0 0,-1 0 1 0 0,-11-5-1 0 0,20 6-383 0 0,-62 3 1938 0 0,29 7-1162 0 0,3-1-1593 0 0,13-6-5844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1 269 300 0 0,'0'0'6128'0'0,"25"3"-208"0"0,12-5-4610 0 0,1-2 0 0 0,45-11 1 0 0,3-1-586 0 0,501-42 1191 0 0,-157 20-1642 0 0,-106 17-154 0 0,-59 6-34 0 0,35-1 291 0 0,73-7-109 0 0,392-36-127 0 0,-84 65 746 0 0,-322 1-145 0 0,191-4 38 0 0,-95 8-436 0 0,-84-8-28 0 0,373-6 529 0 0,-546 1 457 0 0,-180-4 1673 0 0,-29 3-15743 0 0,-2-5 10026 0 0,6 4 634 0 0,-13-4-3943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187 79 972 0 0,'0'0'8812'0'0,"-1"-4"-6684"0"0,-4-24 8963 0 0,4 17-11428 0 0,1 10 488 0 0,-24-32 1289 0 0,20 33-1401 0 0,0-1 0 0 0,0 1 0 0 0,-1 0 0 0 0,1 0 0 0 0,0 0 0 0 0,0 1 0 0 0,0-1 0 0 0,0 1 0 0 0,0 0 0 0 0,0 0 0 0 0,0 1 0 0 0,0-1 0 0 0,0 1 0 0 0,0 0 0 0 0,1 0 0 0 0,-1 0 0 0 0,1 0 0 0 0,-5 4 0 0 0,-8 8 261 0 0,0-1 0 0 0,-18 21 0 0 0,25-24-110 0 0,9-10-178 0 0,-1 1 0 0 0,1 0-1 0 0,0 0 1 0 0,0 0 0 0 0,0-1 0 0 0,0 1-1 0 0,0 0 1 0 0,0 0 0 0 0,0 0-1 0 0,0 0 1 0 0,0-1 0 0 0,0 1-1 0 0,0 0 1 0 0,1 0 0 0 0,-1 0-1 0 0,0-1 1 0 0,0 1 0 0 0,1 0 0 0 0,-1 0-1 0 0,1-1 1 0 0,-1 1 0 0 0,1 0-1 0 0,-1-1 1 0 0,1 1 0 0 0,-1 0-1 0 0,1-1 1 0 0,-1 1 0 0 0,1-1-1 0 0,0 1 1 0 0,-1-1 0 0 0,1 1 0 0 0,0-1-1 0 0,0 0 1 0 0,-1 1 0 0 0,1-1-1 0 0,0 0 1 0 0,0 1 0 0 0,1-1-1 0 0,7 0 9 0 0,0 0-1 0 0,1-1 1 0 0,-1-1-1 0 0,0 1 1 0 0,0-1-1 0 0,0-1 1 0 0,0 0-1 0 0,10-4 1 0 0,77-41-34 0 0,-54 26-15 0 0,-18 13 1514 0 0,-30 22-18 0 0,-11 18-1269 0 0,9-2 19 0 0,2 1 0 0 0,0-1-1 0 0,2 1 1 0 0,1 1-1 0 0,2 33 1 0 0,6-34-325 0 0,-5-29 2 0 0,0 0-1 0 0,0 0 1 0 0,0 0-1 0 0,1 0 0 0 0,-1 0 1 0 0,0 0-1 0 0,1 0 1 0 0,-1 0-1 0 0,1 0 1 0 0,-1 0-1 0 0,1 0 1 0 0,0 0-1 0 0,-1 0 0 0 0,1 0 1 0 0,0-1-1 0 0,0 1 1 0 0,-1 0-1 0 0,1-1 1 0 0,0 1-1 0 0,0 0 0 0 0,0-1 1 0 0,0 1-1 0 0,0-1 1 0 0,0 1-1 0 0,1-1 1 0 0,0 0-80 0 0,0 0 1 0 0,0-1 0 0 0,0 0 0 0 0,0 1-1 0 0,0-1 1 0 0,-1 0 0 0 0,1 0-1 0 0,0 0 1 0 0,0 0 0 0 0,-1 0 0 0 0,1-1-1 0 0,-1 1 1 0 0,1-1 0 0 0,-1 1 0 0 0,1-1-1 0 0,-1 1 1 0 0,0-1 0 0 0,0 1-1 0 0,0-1 1 0 0,0 0 0 0 0,0 0 0 0 0,0 0-1 0 0,0 0 1 0 0,-1 1 0 0 0,1-1 0 0 0,-1 0-1 0 0,1-4 1 0 0,6-29-4542 0 0,-6 7-4701 0 0,-1 18 4418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169 37 1100 0 0,'0'0'10566'0'0,"-19"2"-6174"0"0,13 3-3882 0 0,0 1 0 0 0,0 0 0 0 0,0 0 0 0 0,1 1 0 0 0,0-1 0 0 0,0 1 0 0 0,1 1 0 0 0,0-1 0 0 0,0 1 0 0 0,0-1 0 0 0,1 1 0 0 0,0 0 0 0 0,1 0-1 0 0,0 0 1 0 0,0 1 0 0 0,1-1 0 0 0,0 0 0 0 0,0 1 0 0 0,1-1 0 0 0,1 16 0 0 0,-1-23-466 0 0,0 1 1 0 0,1-1-1 0 0,-1 0 0 0 0,0 0 0 0 0,0 0 0 0 0,1 0 1 0 0,-1-1-1 0 0,1 1 0 0 0,-1 0 0 0 0,1 0 0 0 0,-1 0 1 0 0,1 0-1 0 0,-1 0 0 0 0,1 0 0 0 0,0-1 0 0 0,0 1 1 0 0,-1 0-1 0 0,1-1 0 0 0,0 1 0 0 0,0 0 1 0 0,0-1-1 0 0,0 1 0 0 0,0-1 0 0 0,0 1 0 0 0,0-1 1 0 0,1 1-1 0 0,1-1 10 0 0,0 0-1 0 0,0 1 1 0 0,0-1 0 0 0,0 0 0 0 0,0-1 0 0 0,0 1 0 0 0,-1 0 0 0 0,1-1-1 0 0,5-1 1 0 0,1-1 22 0 0,-1-1 0 0 0,0 1-1 0 0,0-1 1 0 0,0-1 0 0 0,11-7-1 0 0,-11 5-6 0 0,5-4 34 0 0,0 0-1 0 0,-1-1 1 0 0,0 0 0 0 0,11-14-1 0 0,-22 24-90 0 0,1-1-1 0 0,0 1 0 0 0,0 0 0 0 0,-1-1 0 0 0,1 1 0 0 0,-1-1 1 0 0,0 1-1 0 0,0-1 0 0 0,0 0 0 0 0,0 0 0 0 0,0 1 0 0 0,0-1 1 0 0,-1 0-1 0 0,0 0 0 0 0,1 0 0 0 0,-1 0 0 0 0,0 0 0 0 0,0 0 1 0 0,-1 0-1 0 0,1 1 0 0 0,-1-1 0 0 0,1 0 0 0 0,-1 0 0 0 0,0 0 1 0 0,0 1-1 0 0,0-1 0 0 0,0 0 0 0 0,-1 1 0 0 0,1-1 0 0 0,-1 1 1 0 0,-2-4-1 0 0,0 3-41 0 0,1 0 1 0 0,-1 0 0 0 0,0 0-1 0 0,0 1 1 0 0,-1-1 0 0 0,1 1-1 0 0,-1 0 1 0 0,1 0 0 0 0,-1 1-1 0 0,1-1 1 0 0,-1 1-1 0 0,0 0 1 0 0,0 0 0 0 0,1 1-1 0 0,-1-1 1 0 0,0 1 0 0 0,0 0-1 0 0,-8 1 1 0 0,-12 2-1536 0 0,1 1 0 0 0,-35 9 0 0 0,42-8-470 0 0,-22 5-9120 0 0,21-5 4717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 1924 0 0,'-12'9'23890'0'0,"12"-8"-23705"0"0,6 2 270 0 0,1 0-1 0 0,0 0 1 0 0,0-1 0 0 0,0 0-1 0 0,0 0 1 0 0,0 0-1 0 0,0-1 1 0 0,0 0 0 0 0,8 0-1 0 0,72-9 1534 0 0,26-5-1754 0 0,-98 13-234 0 0,-3 1 0 0 0,-1 2-183 0 0,-9-2-824 0 0,-5-11-5099 0 0,0 2 2679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0 848 0 0,'0'0'15529'0'0,"3"5"-14928"0"0,-1-2-467 0 0,1 1 1 0 0,0-1 0 0 0,1 0-1 0 0,-1 0 1 0 0,0-1 0 0 0,1 1 0 0 0,0-1-1 0 0,0 0 1 0 0,-1 0 0 0 0,1 0-1 0 0,0 0 1 0 0,0-1 0 0 0,1 1 0 0 0,-1-1-1 0 0,0 0 1 0 0,0 0 0 0 0,1-1-1 0 0,8 1 1 0 0,88 6 1279 0 0,21 4 365 0 0,-121-11-1753 0 0,-1 0 0 0 0,1 1 0 0 0,-1-1 1 0 0,1 0-1 0 0,-1 0 0 0 0,1 0 0 0 0,-1 1 0 0 0,1-1 0 0 0,-1 0 0 0 0,0 0 0 0 0,1 1 0 0 0,-1-1 1 0 0,1 0-1 0 0,-1 1 0 0 0,0-1 0 0 0,1 1 0 0 0,-1-1 0 0 0,0 0 0 0 0,0 1 0 0 0,1-1 0 0 0,-1 1 1 0 0,0-1-1 0 0,0 1 0 0 0,0-1 0 0 0,1 1 0 0 0,-1-1 0 0 0,0 1 0 0 0,0-1 0 0 0,0 1 0 0 0,0-1 1 0 0,0 1-1 0 0,0-1 0 0 0,0 1 0 0 0,0-1 0 0 0,0 1 0 0 0,0-1 0 0 0,0 1 0 0 0,-1-1 0 0 0,1 1 1 0 0,0-1-1 0 0,0 1 0 0 0,0-1 0 0 0,-1 0 0 0 0,1 1 0 0 0,0-1 0 0 0,0 1 0 0 0,-1-1 0 0 0,0 1 0 0 0,-12 19 370 0 0,13-20-359 0 0,-47 40 1242 0 0,37-32-983 0 0,0 0-1 0 0,1 1 1 0 0,0-1 0 0 0,-14 19-1 0 0,23-27-305 0 0,-1 1-1 0 0,1-1 1 0 0,0 1-1 0 0,0 0 1 0 0,-1-1-1 0 0,1 1 0 0 0,0-1 1 0 0,0 1-1 0 0,0 0 1 0 0,0-1-1 0 0,0 1 1 0 0,0 0-1 0 0,0-1 1 0 0,0 1-1 0 0,0 0 1 0 0,0-1-1 0 0,0 1 1 0 0,0-1-1 0 0,1 1 1 0 0,-1 0-1 0 0,0-1 1 0 0,0 1-1 0 0,1-1 1 0 0,-1 1-1 0 0,0 0 0 0 0,1-1 1 0 0,-1 1-1 0 0,0-1 1 0 0,1 1-1 0 0,-1-1 1 0 0,1 0-1 0 0,-1 1 1 0 0,1-1-1 0 0,-1 1 1 0 0,1-1-1 0 0,-1 0 1 0 0,1 1-1 0 0,-1-1 1 0 0,1 0-1 0 0,0 0 1 0 0,-1 1-1 0 0,1-1 0 0 0,0 0 1 0 0,0 0-1 0 0,26 7-207 0 0,12-8-14 0 0,-35 0 228 0 0,1 0-1 0 0,-1 0 1 0 0,1 1-1 0 0,-1 0 1 0 0,1 0-1 0 0,-1 0 1 0 0,1 1-1 0 0,-1-1 1 0 0,1 1 0 0 0,-1 0-1 0 0,1 0 1 0 0,-1 1-1 0 0,0-1 1 0 0,0 1-1 0 0,0 0 1 0 0,0 0-1 0 0,0 0 1 0 0,7 6-1 0 0,-9-6 26 0 0,-1 0-1 0 0,1 0 0 0 0,-1 0 0 0 0,0 0 0 0 0,0 0 1 0 0,0 0-1 0 0,0 0 0 0 0,0 0 0 0 0,0 1 0 0 0,-1-1 1 0 0,1 0-1 0 0,-1 1 0 0 0,0-1 0 0 0,1 0 1 0 0,-1 1-1 0 0,-1 4 0 0 0,-8 42 179 0 0,2-8-802 0 0,7-41 407 0 0,0 1-1 0 0,0 0 0 0 0,0-1 1 0 0,0 1-1 0 0,0-1 0 0 0,0 1 1 0 0,0-1-1 0 0,0 1 0 0 0,0 0 1 0 0,0-1-1 0 0,0 1 0 0 0,-1-1 1 0 0,1 1-1 0 0,0-1 0 0 0,0 1 1 0 0,0-1-1 0 0,-1 1 0 0 0,1-1 1 0 0,0 1-1 0 0,-1-1 0 0 0,1 1 1 0 0,0-1-1 0 0,-1 1 0 0 0,1-1 1 0 0,0 0-1 0 0,-1 1 0 0 0,1-1 1 0 0,-1 0-1 0 0,0 1 0 0 0,1-2-346 0 0,0-1 0 0 0,0 1 0 0 0,0 0 0 0 0,0-1-1 0 0,0 1 1 0 0,0 0 0 0 0,1 0 0 0 0,-1-1 0 0 0,1 1-1 0 0,-1 0 1 0 0,0 0 0 0 0,1-1 0 0 0,0 1-1 0 0,-1 0 1 0 0,1 0 0 0 0,0 0 0 0 0,0 0 0 0 0,-1 0-1 0 0,2-1 1 0 0,13-21-4727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107 0 624 0 0,'0'0'7436'0'0,"-4"5"-6124"0"0,-9 7 287 0 0,2 0-1 0 0,-1 0 0 0 0,2 2 0 0 0,0-1 1 0 0,-16 30-1 0 0,23-38-1392 0 0,0 0 0 0 0,0 0 0 0 0,1 0 0 0 0,0 1 0 0 0,0-1 0 0 0,1 1 0 0 0,-1-1 0 0 0,1 1 0 0 0,0-1 0 0 0,1 1 0 0 0,0 0 0 0 0,-1-1 0 0 0,2 1 0 0 0,-1 0 0 0 0,1-1 0 0 0,0 1 0 0 0,0 0 0 0 0,0-1 0 0 0,1 1 0 0 0,0-1 0 0 0,0 0 0 0 0,5 10 0 0 0,-3-11-324 0 0,-1 0 0 0 0,1 0 1 0 0,1-1-1 0 0,-1 1 0 0 0,0-1 0 0 0,1 0 0 0 0,0 0 0 0 0,0-1 0 0 0,0 1 0 0 0,0-1 0 0 0,0 0 1 0 0,0 0-1 0 0,0-1 0 0 0,1 1 0 0 0,-1-1 0 0 0,1-1 0 0 0,-1 1 0 0 0,1-1 0 0 0,-1 0 0 0 0,1 0 1 0 0,6-1-1 0 0,4 0-711 0 0,0-1 0 0 0,0-1 0 0 0,0 0 1 0 0,0-1-1 0 0,30-11 0 0 0,-45 14 746 0 0,1 1-1 0 0,0-1 1 0 0,-1 0-1 0 0,1 0 1 0 0,-1 1-1 0 0,1-1 1 0 0,-1 0-1 0 0,1 0 1 0 0,-1 0 0 0 0,0 0-1 0 0,0-1 1 0 0,1 1-1 0 0,-1 0 1 0 0,0 0-1 0 0,0-1 1 0 0,0 1-1 0 0,0-1 1 0 0,-1 1-1 0 0,1-1 1 0 0,0 1-1 0 0,0-4 1 0 0,-1 4 400 0 0,-11-17 599 0 0,6 15-639 0 0,0 1-1 0 0,0 0 1 0 0,0 1-1 0 0,-1-1 0 0 0,1 1 1 0 0,-1 0-1 0 0,1 0 0 0 0,-1 1 1 0 0,-7 0-1 0 0,1-1 441 0 0,-4 0 240 0 0,-1 1 1 0 0,1 0 0 0 0,0 1-1 0 0,-29 7 1 0 0,44-9-967 0 0,1 1-1 0 0,0 0 1 0 0,-1 0 0 0 0,1 0-1 0 0,-1 0 1 0 0,1 0-1 0 0,0 0 1 0 0,-1 0-1 0 0,1 1 1 0 0,-1-1 0 0 0,1 0-1 0 0,-1 0 1 0 0,1 0-1 0 0,0 0 1 0 0,-1 0 0 0 0,1 1-1 0 0,0-1 1 0 0,-1 0-1 0 0,1 0 1 0 0,0 1-1 0 0,-1-1 1 0 0,1 0 0 0 0,0 0-1 0 0,-1 1 1 0 0,1-1-1 0 0,0 0 1 0 0,0 1 0 0 0,-1-1-1 0 0,1 1 1 0 0,0-1-1 0 0,0 0 1 0 0,0 1 0 0 0,0-1-1 0 0,-1 1 1 0 0,1-1-1 0 0,0 0 1 0 0,0 1-1 0 0,0-1 1 0 0,0 1 0 0 0,0-1-1 0 0,0 0 1 0 0,0 1-1 0 0,0-1 1 0 0,0 1 0 0 0,0-1-1 0 0,0 1 1 0 0,1-1-1 0 0,-1 0 1 0 0,0 1-1 0 0,0-1 1 0 0,0 1 0 0 0,0-1-1 0 0,1 0 1 0 0,-1 1-1 0 0,0-1 1 0 0,0 0 0 0 0,1 1-1 0 0,0-1 1 0 0,0 2-255 0 0,0-1 0 0 0,0 0 1 0 0,1 0-1 0 0,-1 0 1 0 0,1 0-1 0 0,-1 0 0 0 0,1-1 1 0 0,-1 1-1 0 0,1 0 0 0 0,0-1 1 0 0,-1 1-1 0 0,1-1 1 0 0,0 1-1 0 0,-1-1 0 0 0,1 0 1 0 0,3 0-1 0 0,14-1-558 0 0,-5-1-3997 0 0,-5 0 278 0 0,10 0-284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163 1 1092 0 0,'-8'3'1361'0'0,"-1"0"-264"0"0,0 0 0 0 0,1 0 0 0 0,-1 1-1 0 0,1 0 1 0 0,0 1 0 0 0,0 0 0 0 0,0 0 0 0 0,1 1-1 0 0,0-1 1 0 0,0 2 0 0 0,0-1 0 0 0,-8 11 0 0 0,1 1 315 0 0,11-15-1186 0 0,0 0 0 0 0,1 0-1 0 0,-1 0 1 0 0,1 0 0 0 0,0 0 0 0 0,0 1 0 0 0,0-1 0 0 0,0 1 0 0 0,0-1 0 0 0,1 1-1 0 0,0 0 1 0 0,0-1 0 0 0,0 1 0 0 0,-1 7 0 0 0,2-5 169 0 0,-1-4-331 0 0,1 0 0 0 0,0 1 0 0 0,0-1 1 0 0,0 0-1 0 0,0 0 0 0 0,0 0 1 0 0,0 1-1 0 0,0-1 0 0 0,1 0 1 0 0,-1 0-1 0 0,1 0 0 0 0,-1 0 1 0 0,1 1-1 0 0,0-1 0 0 0,0 0 0 0 0,0 0 1 0 0,0-1-1 0 0,0 1 0 0 0,1 0 1 0 0,-1 0-1 0 0,1 0 0 0 0,-1-1 1 0 0,1 1-1 0 0,-1-1 0 0 0,1 1 1 0 0,0-1-1 0 0,0 0 0 0 0,3 2 1 0 0,1-2-218 0 0,0 0 1 0 0,0-1-1 0 0,1 0 1 0 0,-1 0 0 0 0,0 0-1 0 0,0-1 1 0 0,1 0-1 0 0,-1 0 1 0 0,0 0 0 0 0,0-1-1 0 0,0 0 1 0 0,0 0-1 0 0,0-1 1 0 0,-1 0 0 0 0,1 0-1 0 0,-1 0 1 0 0,0 0-1 0 0,0-1 1 0 0,0 0 0 0 0,7-6-1 0 0,-11 9 46 0 0,0-1 0 0 0,0 1-1 0 0,0 0 1 0 0,0 0 0 0 0,0 0 0 0 0,0-1 0 0 0,-1 1-1 0 0,1 0 1 0 0,0-1 0 0 0,-1 1 0 0 0,1-1-1 0 0,-1 1 1 0 0,0-1 0 0 0,1 1 0 0 0,-1-1-1 0 0,0 1 1 0 0,0-1 0 0 0,0 1 0 0 0,0-1-1 0 0,0 0 1 0 0,0 1 0 0 0,0-1 0 0 0,-1 1-1 0 0,1-1 1 0 0,0 1 0 0 0,-1-1 0 0 0,1 1-1 0 0,-1 0 1 0 0,0-1 0 0 0,1 1 0 0 0,-1 0-1 0 0,0-1 1 0 0,0 1 0 0 0,0 0 0 0 0,0 0-1 0 0,0 0 1 0 0,0-1 0 0 0,0 1 0 0 0,-2-1 0 0 0,-3-1-930 0 0,0 0 0 0 0,1 0 0 0 0,-1 0 0 0 0,0 1 0 0 0,0 0 0 0 0,-1 0 1 0 0,1 0-1 0 0,-10 0 0 0 0,-10-2-2873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50 2 640 0 0,'-1'-1'3191'0'0,"-15"1"10343"0"0,10 15-12803 0 0,1 0 0 0 0,1 0 0 0 0,0 0 0 0 0,1 1-1 0 0,1-1 1 0 0,0 1 0 0 0,1 20 0 0 0,-2-9-30 0 0,3-24-669 0 0,-1 0 0 0 0,0 0 0 0 0,1-1 0 0 0,0 1 0 0 0,0 0 0 0 0,0 0 0 0 0,0 0 0 0 0,0 0 0 0 0,1 0 0 0 0,-1 0 0 0 0,1-1 0 0 0,1 5 1 0 0,-1 0-727 0 0,0-1 68 0 0,23-21-12812 0 0,-16 4 8054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1416 0 0,'0'0'12575'0'0,"0"5"-11113"0"0,-2 13 620 0 0,1 0 1 0 0,2 28-1 0 0,0-36-1659 0 0,0 0 1 0 0,0 0-1 0 0,1 0 0 0 0,1 0 0 0 0,0-1 1 0 0,5 14-1 0 0,-7-21-633 0 0,-1-1 0 0 0,1 1 0 0 0,-1 0 1 0 0,0-1-1 0 0,1 1 0 0 0,-1 0 0 0 0,0 0 0 0 0,0-1 0 0 0,0 1 1 0 0,0 0-1 0 0,0 0 0 0 0,-1-1 0 0 0,1 1 0 0 0,0 0 0 0 0,-1-1 1 0 0,1 1-1 0 0,-1 0 0 0 0,0-1 0 0 0,1 1 0 0 0,-1-1 0 0 0,-1 3 1 0 0,-22-10-15850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9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51 98 484 0 0,'0'0'8103'0'0,"8"-1"-6695"0"0,42-12 1158 0 0,-2-2 0 0 0,0-2 1 0 0,56-29-1 0 0,-89 41-3993 0 0,-21 17-8905 0 0,-1-5 9820 0 0,-9 8-3981 0 0</inkml:trace>
  <inkml:trace contextRef="#ctx0" brushRef="#br0" timeOffset="1">1 515 1028 0 0,'3'1'793'0'0,"0"-1"-1"0"0,0 0 1 0 0,1 1-1 0 0,-1-1 1 0 0,0 0-1 0 0,1-1 1 0 0,-1 1 0 0 0,0-1-1 0 0,5 0 1 0 0,56-23 4431 0 0,-29 10-2871 0 0,111-46 3419 0 0,-51 15-5204 0 0,-87 39-1381 0 0,-2 1-2517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 1 628 0 0,'45'9'17036'0'0,"-44"-6"-16637"0"0,-1 1 1 0 0,0-1 0 0 0,0 0 0 0 0,0 0 0 0 0,0 0 0 0 0,-1 0 0 0 0,1 0-1 0 0,-1 0 1 0 0,0 0 0 0 0,0 0 0 0 0,0 0 0 0 0,-1 3 0 0 0,-19 40 1740 0 0,-51 66-739 0 0,71-111-1438 0 0,1 0 0 0 0,0 0 0 0 0,-1 0 0 0 0,1 0 0 0 0,0 0 0 0 0,0 0 0 0 0,0-1 0 0 0,0 1 0 0 0,0 0 0 0 0,0 0 0 0 0,0 0 0 0 0,1 0 0 0 0,-1 0 0 0 0,0 0 0 0 0,0 0 0 0 0,1 0 0 0 0,-1-1 0 0 0,0 1 0 0 0,1 0 0 0 0,-1 0 0 0 0,1 0 0 0 0,-1-1 0 0 0,1 1 0 0 0,-1 0 0 0 0,1 0 0 0 0,0-1 0 0 0,-1 1 0 0 0,1-1 0 0 0,0 1 0 0 0,0 0 0 0 0,-1-1 0 0 0,1 1 0 0 0,0-1 0 0 0,0 0 0 0 0,0 1-1 0 0,0-1 1 0 0,-1 0 0 0 0,1 1 0 0 0,0-1 0 0 0,0 0 0 0 0,0 0 0 0 0,0 0 0 0 0,0 0 0 0 0,0 0 0 0 0,0 0 0 0 0,0 0 0 0 0,0 0 0 0 0,0 0 0 0 0,1-1 0 0 0,48-11-101 0 0,0-3-1 0 0,-1-1 1 0 0,48-24-1 0 0,-74 30 155 0 0,-18 8-41 0 0,16-6-150 0 0,-1-1 0 0 0,-1 0 0 0 0,0-2 1 0 0,20-14-1 0 0,-38 25 28 0 0,0-1 0 0 0,-1 0 0 0 0,1 1 1 0 0,-1-1-1 0 0,1 0 0 0 0,-1 1 0 0 0,1-1 0 0 0,-1 0 0 0 0,1 0 1 0 0,-1 0-1 0 0,1 1 0 0 0,-1-1 0 0 0,0 0 0 0 0,1 0 1 0 0,-1 0-1 0 0,0 0 0 0 0,0 0 0 0 0,0 0 0 0 0,0 1 1 0 0,0-1-1 0 0,0 0 0 0 0,0 0 0 0 0,0 0 0 0 0,0 0 0 0 0,0 0 1 0 0,-1-1-1 0 0,1 1-416 0 0,-1 0 1 0 0,1 0 0 0 0,-1-1 0 0 0,0 1-1 0 0,1 0 1 0 0,-1 0 0 0 0,0 0-1 0 0,0 0 1 0 0,0 0 0 0 0,0 0-1 0 0,0 0 1 0 0,0 0 0 0 0,0 0-1 0 0,0 0 1 0 0,0 1 0 0 0,0-1-1 0 0,0 0 1 0 0,-3 0 0 0 0,-10-3-4197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55 1 2212 0 0,'-1'2'5364'0'0,"-3"14"-3855"0"0,-12 25 3410 0 0,8-22-2772 0 0,1 1 0 0 0,1 0 0 0 0,-5 24 0 0 0,10-37-1927 0 0,1 0 1 0 0,-1-1 0 0 0,1 1 0 0 0,0 0-1 0 0,1 0 1 0 0,0-1 0 0 0,0 1 0 0 0,0 0 0 0 0,1-1-1 0 0,0 1 1 0 0,0-1 0 0 0,0 1 0 0 0,7 10-1 0 0,-9-17-346 0 0,1 1-1 0 0,0 0 0 0 0,0 0 1 0 0,-1 0-1 0 0,1-1 0 0 0,0 1 1 0 0,0 0-1 0 0,0-1 0 0 0,0 1 1 0 0,-1-1-1 0 0,1 1 1 0 0,0-1-1 0 0,0 1 0 0 0,0-1 1 0 0,0 1-1 0 0,1-1 0 0 0,-1 0 1 0 0,0 0-1 0 0,0 0 0 0 0,0 1 1 0 0,0-1-1 0 0,0 0 0 0 0,0 0 1 0 0,0-1-1 0 0,0 1 0 0 0,0 0 1 0 0,0 0-1 0 0,0 0 0 0 0,0-1 1 0 0,0 1-1 0 0,0 0 0 0 0,0-1 1 0 0,0 1-1 0 0,0-1 0 0 0,0 0 1 0 0,1 0-1 0 0,18-12-3338 0 0,-7 1-3868 0 0,-2-4 1599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33 0 1604 0 0,'0'0'5496'0'0,"8"9"-14"0"0,6 12-14 0 0,-13-6-4558 0 0,1 1 0 0 0,0-1-1 0 0,0 1 1 0 0,8 20 0 0 0,-10-34-992 0 0,0-1 0 0 0,0 1 0 0 0,0-1 0 0 0,0 1 1 0 0,0-1-1 0 0,0 1 0 0 0,0-1 0 0 0,-1 0 0 0 0,1 1 0 0 0,-1-1 0 0 0,1 1 1 0 0,-1-1-1 0 0,1 0 0 0 0,-1 1 0 0 0,0-1 0 0 0,0 0 0 0 0,1 0 1 0 0,-1 0-1 0 0,0 0 0 0 0,0 0 0 0 0,0 0 0 0 0,-2 1 0 0 0,-23 22-4236 0 0,21-21 3123 0 0,-9 5-5731 0 0,0-5 2269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0 139 808 0 0,'1'-3'21052'0'0,"20"-3"-21644"0"0,-6 2-377 0 0,-6 1 3083 0 0,196-72 748 0 0,-82 27-4886 0 0,-112 49 604 0 0,-37 36-16703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0 516 0 0,'-1'1'24224'0'0,"-2"0"-22496"0"0,-7 6-4876 0 0,5-4 5028 0 0,-15 12-281 0 0,0 0 0 0 0,2 2-1 0 0,-21 22 1 0 0,6-6-486 0 0,-25 29-1199 0 0,57-60-716 0 0,5-28-10495 0 0,0 14 8062 0 0,-1 0-2421 0 0,-3-4-884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0 171 584 0 0,'0'0'11247'0'0,"6"-3"-10065"0"0,186-79 6292 0 0,-117 58-5621 0 0,0 3-1 0 0,88-12 0 0 0,-145 29-415 0 0,7 1-4973 0 0,-51 13-5186 0 0,5-2 2963 0 0,3-2 435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91 242 1508 0 0,'-8'0'3927'0'0,"-7"4"9428"0"0,12 5-12090 0 0,1 1 1 0 0,0-1 0 0 0,0 1-1 0 0,1-1 1 0 0,0 18 0 0 0,3 4 941 0 0,10 55 1 0 0,-2-20-443 0 0,-4-18-1578 0 0,-1-4-179 0 0,0 77 0 0 0,-5-121-8 0 0,0 0 0 0 0,0 1 0 0 0,0-1 0 0 0,0 0 0 0 0,0 0 0 0 0,0 1 0 0 0,0-1 0 0 0,0 0 0 0 0,0 0 0 0 0,0 1 0 0 0,0-1 0 0 0,0 0 0 0 0,0 0 0 0 0,0 0 0 0 0,0 1 0 0 0,0-1 0 0 0,0 0 0 0 0,0 0 0 0 0,0 0 0 0 0,-1 1 0 0 0,1-1 0 0 0,0 0 0 0 0,0 0 0 0 0,0 0 0 0 0,0 0 0 0 0,0 1 0 0 0,-1-1 0 0 0,1 0 0 0 0,0 0 0 0 0,0 0 0 0 0,0 0 0 0 0,-1 0 0 0 0,1 0 0 0 0,0 0 0 0 0,0 1 0 0 0,0-1 0 0 0,-1 0 0 0 0,1 0 0 0 0,0 0 0 0 0,0 0 0 0 0,-1 0 0 0 0,1 0 0 0 0,0 0 0 0 0,0 0 0 0 0,-1 0 0 0 0,1 0 0 0 0,0 0 0 0 0,0 0 0 0 0,0 0 0 0 0,-1-1 0 0 0,1 1 0 0 0,0 0 0 0 0,0 0 0 0 0,0 0 0 0 0,-1 0 0 0 0,1 0 0 0 0,0 0 0 0 0,0-1 0 0 0,0 1 0 0 0,-1 0 0 0 0,1 0 0 0 0,0 0 0 0 0,0 0 0 0 0,0-1 0 0 0,0 1 0 0 0,-10-9 0 0 0,10 9 0 0 0,0 0 0 0 0,-9-13 0 0 0,0-1 0 0 0,1 0 0 0 0,1-1 0 0 0,0 1 0 0 0,1-2 0 0 0,1 1 0 0 0,1 0 0 0 0,0-1 0 0 0,-3-18 0 0 0,3 12 0 0 0,1 6 0 0 0,1 0 0 0 0,0 0 0 0 0,1 0 0 0 0,1-1 0 0 0,1 1 0 0 0,0 0 0 0 0,1 0 0 0 0,1 0 0 0 0,1 0 0 0 0,0 0 0 0 0,1 1 0 0 0,0-1 0 0 0,1 1 0 0 0,1 1 0 0 0,0-1 0 0 0,2 1 0 0 0,12-17 0 0 0,-3 6 0 0 0,2 1 0 0 0,0 2 0 0 0,2 0 0 0 0,0 1 0 0 0,1 1 0 0 0,1 1 0 0 0,1 1 0 0 0,37-19 0 0 0,-27 19 0 0 0,-25 21 0 0 0,-8 0 0 0 0,-1-1 0 0 0,1 1 0 0 0,-1 0 0 0 0,0 1 0 0 0,0-1 0 0 0,0 0 0 0 0,0 0 0 0 0,0 0 0 0 0,-1 1 0 0 0,1-1 0 0 0,-1 0 0 0 0,0 1 0 0 0,0-1 0 0 0,0 0 0 0 0,-1 1 0 0 0,1-1 0 0 0,-1 0 0 0 0,0 0 0 0 0,0 0 0 0 0,-1 5 0 0 0,-27 67 0 0 0,-56 119 0 0 0,73-171 0 0 0,1 1 0 0 0,-10 32 0 0 0,20-44 0 0 0,2-7 0 0 0,-1-1 0 0 0,1 1 0 0 0,0-1 0 0 0,0 1 0 0 0,1-1 0 0 0,-1 0 0 0 0,1 0 0 0 0,0 1 0 0 0,0-1 0 0 0,0-1 0 0 0,1 1 0 0 0,-1 0 0 0 0,1 0 0 0 0,0-1 0 0 0,4 4 0 0 0,0 1 0 0 0,-1 0 0 0 0,1-1 0 0 0,1 1 0 0 0,-1-2 0 0 0,1 1 0 0 0,0-1 0 0 0,1 0 0 0 0,-1-1 0 0 0,1 0 0 0 0,0 0 0 0 0,0-1 0 0 0,1 0 0 0 0,-1-1 0 0 0,1 0 0 0 0,12 3 0 0 0,0-2 0 0 0,0-1 0 0 0,-1-1 0 0 0,1-1 0 0 0,0 0 0 0 0,32-5 0 0 0,-41 3 0 0 0,3 0 0 0 0,-11 2 0 0 0,-27 6 0 0 0,11 0 0 0 0,7-1-65 0 0,3-4-2087 0 0,-3 2 3760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1 164 712 0 0,'0'0'14440'0'0,"2"7"-13027"0"0,23 72 6168 0 0,-21-70-6513 0 0,-2-6-719 0 0,-1 1 0 0 0,1-1 1 0 0,-1 0-1 0 0,1 0 0 0 0,0 0 0 0 0,0 0 0 0 0,1 0 1 0 0,-1-1-1 0 0,5 5 0 0 0,-5-6-8 0 0,0-5 1172 0 0,-1 3-1495 0 0,0 0 0 0 0,-1-1 0 0 0,1 1 0 0 0,0-1-1 0 0,-1 1 1 0 0,1-1 0 0 0,-1 1 0 0 0,0-1 0 0 0,0 1-1 0 0,1-1 1 0 0,-1 1 0 0 0,0-1 0 0 0,0 0 0 0 0,-1 1 0 0 0,1-1-1 0 0,0 1 1 0 0,0-1 0 0 0,-1-1 0 0 0,-2-18 66 0 0,1 0 0 0 0,1 0 1 0 0,1 0-1 0 0,2-23 0 0 0,1-16 50 0 0,3-1 93 0 0,-6 60-216 0 0,0 1 1 0 0,0 0-1 0 0,0-1 1 0 0,0 1 0 0 0,0-1-1 0 0,0 1 1 0 0,0 0-1 0 0,1-1 1 0 0,-1 1-1 0 0,0 0 1 0 0,0-1-1 0 0,0 1 1 0 0,0-1-1 0 0,1 1 1 0 0,-1 0-1 0 0,0-1 1 0 0,0 1-1 0 0,0 0 1 0 0,1-1-1 0 0,-1 1 1 0 0,0 0-1 0 0,1 0 1 0 0,-1-1-1 0 0,0 1 1 0 0,1 0 0 0 0,-1 0-1 0 0,0 0 1 0 0,1-1-1 0 0,-1 1 1 0 0,0 0-1 0 0,1 0 1 0 0,-1 0-1 0 0,1 0 1 0 0,-1 0-1 0 0,0 0 1 0 0,1 0-1 0 0,-1 0 1 0 0,1 0-1 0 0,-1 0 1 0 0,0 0-1 0 0,1 0 1 0 0,-1 0-1 0 0,1 0 1 0 0,-1 0-1 0 0,0 0 1 0 0,1 0-1 0 0,-1 0 1 0 0,1 1 0 0 0,-1-1-1 0 0,28 12 275 0 0,-11-4-139 0 0,-12-6-159 0 0,59 11-1069 0 0,-59-13 212 0 0,-1 1 1 0 0,1-1 0 0 0,0-1-1 0 0,-1 1 1 0 0,1-1 0 0 0,0 1 0 0 0,6-3-1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148 8 1292 0 0,'-4'-8'13041'0'0,"-5"12"-12255"0"0,1 0 0 0 0,-1 1 0 0 0,1 0 0 0 0,0 0 0 0 0,1 1 0 0 0,-1 0 0 0 0,1 0 0 0 0,1 1 0 0 0,-1-1 0 0 0,1 2 0 0 0,0-1 0 0 0,0 1 0 0 0,-6 12 0 0 0,6-9-42 0 0,0 1-1 0 0,1-1 1 0 0,1 1 0 0 0,0-1-1 0 0,1 1 1 0 0,-3 15 0 0 0,5-25-687 0 0,1 1 0 0 0,-1-1 0 0 0,1 1 0 0 0,-1-1 0 0 0,1 1 0 0 0,0-1 0 0 0,0 0 0 0 0,0 1 0 0 0,0-1 0 0 0,1 1 0 0 0,-1-1 0 0 0,1 1 0 0 0,-1-1 0 0 0,1 0 0 0 0,0 1 0 0 0,0-1 0 0 0,0 0 0 0 0,0 0 0 0 0,0 1 0 0 0,0-1 0 0 0,1 0 0 0 0,-1 0 0 0 0,1-1 0 0 0,0 1 0 0 0,-1 0 0 0 0,1 0 0 0 0,0-1 0 0 0,0 1 0 0 0,0-1 0 0 0,0 1 0 0 0,0-1 0 0 0,0 0 1 0 0,1 0-1 0 0,-1 0 0 0 0,0 0 0 0 0,0 0 0 0 0,1-1 0 0 0,-1 1 0 0 0,1-1 0 0 0,-1 1 0 0 0,4-1 0 0 0,3 0-74 0 0,0 0 0 0 0,0 0-1 0 0,0-1 1 0 0,0 0 0 0 0,-1-1 0 0 0,1 0 0 0 0,0 0 0 0 0,-1-1 0 0 0,16-7 0 0 0,31-26 17 0 0,-51 33 0 0 0,0 0 0 0 0,0-1 0 0 0,-1 1 0 0 0,1-1 0 0 0,-1 0 0 0 0,0 0 0 0 0,0 0 0 0 0,0 0 0 0 0,-1-1 0 0 0,1 1 0 0 0,1-5 0 0 0,-3 0 0 0 0,-2-3 0 0 0,-4 5 0 0 0,-7 7 0 0 0,11 0 0 0 0,-2 1 0 0 0,0-1 0 0 0,0 1 0 0 0,0 0 0 0 0,0 1 0 0 0,0-1 0 0 0,1 0 0 0 0,-1 1 0 0 0,0 0 0 0 0,1-1 0 0 0,-1 1 0 0 0,1 0 0 0 0,-1 1 0 0 0,1-1 0 0 0,0 0 0 0 0,0 0 0 0 0,0 1 0 0 0,-2 4 0 0 0,-1 4 0 0 0,4 1 0 0 0,2 0 0 0 0,-1-10 0 0 0,1 0 0 0 0,0 0 0 0 0,0 0 0 0 0,0 0 0 0 0,0 0 0 0 0,0 0 0 0 0,1-1 0 0 0,-1 1 0 0 0,1 0 0 0 0,-1-1 0 0 0,1 1 0 0 0,-1-1 0 0 0,1 0 0 0 0,0 1 0 0 0,0-1 0 0 0,0 0 0 0 0,-1 0 0 0 0,1 0 0 0 0,0 0 0 0 0,0 0 0 0 0,4 0 0 0 0,-1 0-334 0 0,-1 0-1 0 0,0 0 1 0 0,0-1 0 0 0,0 0 0 0 0,0 0-1 0 0,0 0 1 0 0,1 0 0 0 0,-1-1-1 0 0,0 1 1 0 0,0-1 0 0 0,0 0 0 0 0,0 0-1 0 0,0-1 1 0 0,4-1 0 0 0,-4 2-288 0 0,28-14-6069 0 0,-13 6-2356 0 0,-3 2 2642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183 67 1084 0 0,'0'0'3384'0'0,"-12"-22"1946"0"0,7 15 1112 0 0,2 5-5841 0 0,0 1 1 0 0,0-1-1 0 0,0 1 0 0 0,0 0 0 0 0,0 0 0 0 0,-1 0 1 0 0,1 1-1 0 0,0-1 0 0 0,-1 1 0 0 0,1-1 1 0 0,0 1-1 0 0,-1 0 0 0 0,-4 1 0 0 0,4 0-224 0 0,0 0 0 0 0,0 0 0 0 0,0 1 0 0 0,0-1 0 0 0,0 1 0 0 0,0 0 0 0 0,0 0-1 0 0,0 1 1 0 0,1-1 0 0 0,-1 1 0 0 0,1 0 0 0 0,0 0 0 0 0,0 0 0 0 0,0 0 0 0 0,-4 5-1 0 0,1 0-168 0 0,0 0 0 0 0,0 0 0 0 0,0 0 0 0 0,1 0 0 0 0,1 1 0 0 0,0 0 0 0 0,0 0 0 0 0,0 0 0 0 0,-1 10 0 0 0,2-6-208 0 0,3-12 0 0 0,0 1 0 0 0,0 0 0 0 0,0-1 0 0 0,0 1 0 0 0,0 0 0 0 0,0-1 0 0 0,0 1 0 0 0,1-1 0 0 0,-1 1 0 0 0,0-1 0 0 0,1 1 0 0 0,-1 0 0 0 0,1-1 0 0 0,0 0 0 0 0,0 1 0 0 0,-1-1 0 0 0,1 1 0 0 0,0-1 0 0 0,0 0 0 0 0,0 0 0 0 0,0 1 0 0 0,1-1 0 0 0,-1 0 0 0 0,0 0 0 0 0,0 0 0 0 0,1 0 0 0 0,-1 0 0 0 0,1-1 0 0 0,-1 1 0 0 0,0 0 0 0 0,1-1 0 0 0,0 1 0 0 0,-1-1 0 0 0,1 1 0 0 0,-1-1 0 0 0,1 0 0 0 0,-1 1 0 0 0,1-1 0 0 0,2 0 0 0 0,-1 0 0 0 0,1 1 0 0 0,0-1 0 0 0,0 0 0 0 0,0 0 0 0 0,0 0 0 0 0,-1 0 0 0 0,1-1 0 0 0,0 1 0 0 0,0-1 0 0 0,-1 0 0 0 0,8-3 0 0 0,3-1 0 0 0,0-1-86 0 0,1 0 0 0 0,-1-1 1 0 0,0-1-1 0 0,0 0 0 0 0,-1-1 0 0 0,0 0 0 0 0,-1-1 1 0 0,0 0-1 0 0,13-15 0 0 0,-21 21-627 0 0,-1 0 0 0 0,0-1 1 0 0,0 1-1 0 0,0-1 0 0 0,0 0 0 0 0,-1 0 1 0 0,1 0-1 0 0,-1 0 0 0 0,2-9 0 0 0,-1-7-4320 0 0,-4 0-3639 0 0,-2 8 2444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 1 1348 0 0,'0'0'1957'0'0,"-3"4"46"0"0,0 0-1358 0 0,1 0 1 0 0,0 0 0 0 0,0 1-1 0 0,0-1 1 0 0,1 1 0 0 0,-1 0-1 0 0,1-1 1 0 0,0 1 0 0 0,1 0-1 0 0,-1 0 1 0 0,1 0 0 0 0,0-1-1 0 0,0 9 1 0 0,15 71 5162 0 0,-5-35-3619 0 0,6 30 2917 0 0,47 132 0 0 0,-31-141-5066 0 0,-31-68-945 0 0,-23-17-8111 0 0,-13-10-2361 0 0,8 13 5023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135 0 224 0 0,'0'0'3633'0'0,"-4"3"-1813"0"0,-2 4-460 0 0,0 0 0 0 0,0 0 0 0 0,1 1 0 0 0,0 0 0 0 0,0 0 0 0 0,1 0 1 0 0,0 0-1 0 0,-5 16 0 0 0,-21 83 4360 0 0,19-64-3821 0 0,-1 1-325 0 0,3 1 0 0 0,1 0-1 0 0,-1 46 1 0 0,8-73-1489 0 0,1 1 0 0 0,0-1 0 0 0,1 0 0 0 0,1 0 0 0 0,1-1 0 0 0,1 1 0 0 0,0 0 0 0 0,1-1 0 0 0,1 0 0 0 0,13 26 0 0 0,-17-39-162 0 0,1 0 0 0 0,0 0 0 0 0,0 0 0 0 0,0 0 0 0 0,0-1 0 0 0,1 1 0 0 0,-1-1 1 0 0,1 0-1 0 0,0 0 0 0 0,0 0 0 0 0,0-1 0 0 0,1 1 0 0 0,-1-1 0 0 0,1 0 0 0 0,-1 0 0 0 0,1-1 0 0 0,-1 1 0 0 0,1-1 0 0 0,0 0 0 0 0,0 0 0 0 0,0-1 0 0 0,0 1 0 0 0,0-1 1 0 0,0 0-1 0 0,5-1 0 0 0,58-11-4790 0 0,-3-9-4792 0 0,-52 17 6759 0 0,27-11-4600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0 644 0 0,'3'2'13538'0'0,"3"1"-7633"0"0,31 24-3206 0 0,-10 4-988 0 0,112 138 4720 0 0,-122-145-6125 0 0,-2 0 1 0 0,-1 1-1 0 0,-1 1 1 0 0,-1 0-1 0 0,15 46 1 0 0,-23-57-307 0 0,5 16 0 0 0,7 45 0 0 0,-14-67 0 0 0,-1-1 0 0 0,-1 1 0 0 0,1 0 0 0 0,-1 0 0 0 0,-1 0 0 0 0,0 0 0 0 0,0-1 0 0 0,-1 1 0 0 0,0 0 0 0 0,-4 9 0 0 0,6-16-63 0 0,-1-1 1 0 0,1 1-1 0 0,0-1 0 0 0,-1 0 1 0 0,1 1-1 0 0,-1-1 0 0 0,0 0 1 0 0,1 0-1 0 0,-1 1 0 0 0,0-1 1 0 0,0 0-1 0 0,0 0 0 0 0,0 0 1 0 0,0 0-1 0 0,0 0 1 0 0,0 0-1 0 0,0 0 0 0 0,0 0 1 0 0,-1 0-1 0 0,1-1 0 0 0,0 1 1 0 0,0 0-1 0 0,-1-1 0 0 0,1 1 1 0 0,-1-1-1 0 0,1 1 0 0 0,0-1 1 0 0,-1 0-1 0 0,1 0 0 0 0,-1 0 1 0 0,1 1-1 0 0,-1-1 0 0 0,1-1 1 0 0,-1 1-1 0 0,1 0 0 0 0,0 0 1 0 0,-4-1-1 0 0,1-2-758 0 0,-1 1 0 0 0,1-1 0 0 0,-1 0 0 0 0,1 0 0 0 0,0-1 0 0 0,0 1 1 0 0,0-1-1 0 0,1 0 0 0 0,-4-4 0 0 0,-15-22-10164 0 0,17 14 4689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49 2028 0 0,'11'12'11070'0'0,"7"-4"-4069"0"0,29-4-1459 0 0,46-17-3530 0 0,-93 13-1976 0 0,97-25 2037 0 0,48-8-3091 0 0,-131 32-2243 0 0,-29 13-12763 0 0,11-9 16446 0 0,-20 10-5979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7T18:12:53.21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8 1372 0 0,'15'23'8746'0'0,"-9"-21"-7725"0"0,0 0-1 0 0,0-1 1 0 0,0 0-1 0 0,0 1 1 0 0,0-2-1 0 0,12 1 1 0 0,68-10 3318 0 0,-56 4-2940 0 0,34-6 1064 0 0,-28 4-1625 0 0,-12 3-3336 0 0,-4 2-2569 0 0,0 1-3525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A3BD-6303-13D3-AA34-E82CBFA46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5E577-473E-46EE-CCF0-E94C01C1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9D5B-B024-C4A3-3819-1627E65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E934-2E38-4A69-72FB-B019C393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02D5-45E1-47AF-09FC-36AC4AF4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B185-12F2-3AF8-4A76-2B476789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DADE6-6A95-0DDC-DD61-6ED92914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1C35-9B50-90E4-BFBB-3FBAC1C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7DB36-128C-6942-C3DA-CB326390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22E0-A329-1DC7-50D3-9D0F87EF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948A1-5C78-5B15-9A2F-6C16807C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A3C19-2C31-9212-E4F4-BC38C4B8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FCD4-037B-B940-2E8E-537511E2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EC73-CA5D-6DB0-A82C-14B43C62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A241-6CB2-B4F2-4E3C-43248477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9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6F44-2935-50D8-E30A-E78DBC39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613-D740-3C5E-1D3E-DA050AF8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C409-5B2F-2B93-7164-25026654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754F-0C40-FD5F-291D-D255CEBE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E398-97B7-5DD8-493F-F77D28F1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D023-3331-C861-53A6-AABE9FA3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5C0A-E3B1-DCC9-D9E8-B5C3E1BF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6ED0-F1DD-98EE-FC51-16761619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1FF7-C8B5-7F91-D25C-3E3A45A7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1FFF-B181-35F1-7A2D-3598F0B5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6A3A-12C3-F452-BAFC-2A3E4F71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9FE2-B028-6001-C2A1-6D4C3276B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CE73-400E-4F17-E5A6-520FAD6C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D3F96-5F9F-32C3-7B3C-9F3D9F33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7C34-E9CC-B032-11D7-A98C49C1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5358-BEFF-D09E-A38F-A37EBA5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BF6C-F29A-2CA1-E549-C4FBAF5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11E74-5F59-6274-9736-7545B832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C7CC6-40A3-141A-2832-FEAC864C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BDF91-00E5-19C7-1747-760AB736F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EC992-DAFA-0225-F1C7-75EF2B77D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1AC8D-230D-BB7E-FC48-2C80C89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6BEF0-C9F9-DE23-657A-1E0612F2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D5F52-DAA7-53E0-110A-2468090A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F17-2F13-FEA3-F703-D810EEE1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4DEA5-0A95-4D74-6092-96688F9D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D4CC9-5DE3-34A2-1DA3-1FBF8EC1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7DBF3-CF32-E5BA-6DCF-0904D580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25F27-05D6-9BDC-10CC-B6F12FE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5C733-A3AA-E971-5AB2-4429204E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EB56C-6D28-4CEE-7376-67A1D424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1289-0C19-0483-5A4A-868881E0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A023-561E-4844-B339-9B8483E9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D905-2204-9659-6F3F-75A4B42C2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4811-4B15-89F6-CE6B-37495379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7665B-62EB-1A6D-7885-5A76A3D0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4971-FD81-A112-63CF-486B1E3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F171-0DC7-ECED-59B1-0252242A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C9451-F659-8B6C-7071-8A2F030C3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5340F-C3E4-949A-B4EC-25AD6FA8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9123-BCCD-4AE3-3484-D04EBBD5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95DF-973E-B9E1-4E09-2D36A652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FA044-E71C-399E-9829-D15936E0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A50A7-B22B-63E7-3D69-2376218E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2B312-6113-4770-793C-055B395D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3BB7-3563-849F-8055-8CE62D873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20B0B-0455-4F87-A0FD-E9CA3E9053E6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0B25-A622-5187-8BB2-DACA01D67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8E18-C52C-7C20-2B27-365191665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40439-3FBE-4E9E-B495-D75038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6.png"/><Relationship Id="rId21" Type="http://schemas.openxmlformats.org/officeDocument/2006/relationships/image" Target="../media/image178.png"/><Relationship Id="rId63" Type="http://schemas.openxmlformats.org/officeDocument/2006/relationships/image" Target="../media/image199.png"/><Relationship Id="rId159" Type="http://schemas.openxmlformats.org/officeDocument/2006/relationships/image" Target="../media/image247.png"/><Relationship Id="rId170" Type="http://schemas.openxmlformats.org/officeDocument/2006/relationships/customXml" Target="../ink/ink253.xml"/><Relationship Id="rId226" Type="http://schemas.openxmlformats.org/officeDocument/2006/relationships/customXml" Target="../ink/ink281.xml"/><Relationship Id="rId268" Type="http://schemas.openxmlformats.org/officeDocument/2006/relationships/customXml" Target="../ink/ink302.xml"/><Relationship Id="rId32" Type="http://schemas.openxmlformats.org/officeDocument/2006/relationships/customXml" Target="../ink/ink184.xml"/><Relationship Id="rId74" Type="http://schemas.openxmlformats.org/officeDocument/2006/relationships/customXml" Target="../ink/ink205.xml"/><Relationship Id="rId128" Type="http://schemas.openxmlformats.org/officeDocument/2006/relationships/customXml" Target="../ink/ink232.xml"/><Relationship Id="rId5" Type="http://schemas.openxmlformats.org/officeDocument/2006/relationships/image" Target="../media/image170.png"/><Relationship Id="rId181" Type="http://schemas.openxmlformats.org/officeDocument/2006/relationships/image" Target="../media/image258.png"/><Relationship Id="rId237" Type="http://schemas.openxmlformats.org/officeDocument/2006/relationships/image" Target="../media/image286.png"/><Relationship Id="rId279" Type="http://schemas.openxmlformats.org/officeDocument/2006/relationships/image" Target="../media/image307.png"/><Relationship Id="rId22" Type="http://schemas.openxmlformats.org/officeDocument/2006/relationships/customXml" Target="../ink/ink179.xml"/><Relationship Id="rId43" Type="http://schemas.openxmlformats.org/officeDocument/2006/relationships/image" Target="../media/image189.png"/><Relationship Id="rId64" Type="http://schemas.openxmlformats.org/officeDocument/2006/relationships/customXml" Target="../ink/ink200.xml"/><Relationship Id="rId118" Type="http://schemas.openxmlformats.org/officeDocument/2006/relationships/customXml" Target="../ink/ink227.xml"/><Relationship Id="rId139" Type="http://schemas.openxmlformats.org/officeDocument/2006/relationships/image" Target="../media/image237.png"/><Relationship Id="rId85" Type="http://schemas.openxmlformats.org/officeDocument/2006/relationships/image" Target="../media/image210.png"/><Relationship Id="rId150" Type="http://schemas.openxmlformats.org/officeDocument/2006/relationships/customXml" Target="../ink/ink243.xml"/><Relationship Id="rId171" Type="http://schemas.openxmlformats.org/officeDocument/2006/relationships/image" Target="../media/image253.png"/><Relationship Id="rId192" Type="http://schemas.openxmlformats.org/officeDocument/2006/relationships/customXml" Target="../ink/ink264.xml"/><Relationship Id="rId206" Type="http://schemas.openxmlformats.org/officeDocument/2006/relationships/customXml" Target="../ink/ink271.xml"/><Relationship Id="rId227" Type="http://schemas.openxmlformats.org/officeDocument/2006/relationships/image" Target="../media/image281.png"/><Relationship Id="rId248" Type="http://schemas.openxmlformats.org/officeDocument/2006/relationships/customXml" Target="../ink/ink292.xml"/><Relationship Id="rId269" Type="http://schemas.openxmlformats.org/officeDocument/2006/relationships/image" Target="../media/image302.png"/><Relationship Id="rId12" Type="http://schemas.openxmlformats.org/officeDocument/2006/relationships/customXml" Target="../ink/ink174.xml"/><Relationship Id="rId33" Type="http://schemas.openxmlformats.org/officeDocument/2006/relationships/image" Target="../media/image184.png"/><Relationship Id="rId108" Type="http://schemas.openxmlformats.org/officeDocument/2006/relationships/customXml" Target="../ink/ink222.xml"/><Relationship Id="rId129" Type="http://schemas.openxmlformats.org/officeDocument/2006/relationships/image" Target="../media/image232.png"/><Relationship Id="rId280" Type="http://schemas.openxmlformats.org/officeDocument/2006/relationships/customXml" Target="../ink/ink308.xml"/><Relationship Id="rId54" Type="http://schemas.openxmlformats.org/officeDocument/2006/relationships/customXml" Target="../ink/ink195.xml"/><Relationship Id="rId75" Type="http://schemas.openxmlformats.org/officeDocument/2006/relationships/image" Target="../media/image205.png"/><Relationship Id="rId96" Type="http://schemas.openxmlformats.org/officeDocument/2006/relationships/customXml" Target="../ink/ink216.xml"/><Relationship Id="rId140" Type="http://schemas.openxmlformats.org/officeDocument/2006/relationships/customXml" Target="../ink/ink238.xml"/><Relationship Id="rId161" Type="http://schemas.openxmlformats.org/officeDocument/2006/relationships/image" Target="../media/image248.png"/><Relationship Id="rId182" Type="http://schemas.openxmlformats.org/officeDocument/2006/relationships/customXml" Target="../ink/ink259.xml"/><Relationship Id="rId217" Type="http://schemas.openxmlformats.org/officeDocument/2006/relationships/image" Target="../media/image276.png"/><Relationship Id="rId6" Type="http://schemas.openxmlformats.org/officeDocument/2006/relationships/customXml" Target="../ink/ink171.xml"/><Relationship Id="rId238" Type="http://schemas.openxmlformats.org/officeDocument/2006/relationships/customXml" Target="../ink/ink287.xml"/><Relationship Id="rId259" Type="http://schemas.openxmlformats.org/officeDocument/2006/relationships/image" Target="../media/image297.png"/><Relationship Id="rId23" Type="http://schemas.openxmlformats.org/officeDocument/2006/relationships/image" Target="../media/image179.png"/><Relationship Id="rId119" Type="http://schemas.openxmlformats.org/officeDocument/2006/relationships/image" Target="../media/image227.png"/><Relationship Id="rId270" Type="http://schemas.openxmlformats.org/officeDocument/2006/relationships/customXml" Target="../ink/ink303.xml"/><Relationship Id="rId44" Type="http://schemas.openxmlformats.org/officeDocument/2006/relationships/customXml" Target="../ink/ink190.xml"/><Relationship Id="rId65" Type="http://schemas.openxmlformats.org/officeDocument/2006/relationships/image" Target="../media/image200.png"/><Relationship Id="rId86" Type="http://schemas.openxmlformats.org/officeDocument/2006/relationships/customXml" Target="../ink/ink211.xml"/><Relationship Id="rId130" Type="http://schemas.openxmlformats.org/officeDocument/2006/relationships/customXml" Target="../ink/ink233.xml"/><Relationship Id="rId151" Type="http://schemas.openxmlformats.org/officeDocument/2006/relationships/image" Target="../media/image243.png"/><Relationship Id="rId172" Type="http://schemas.openxmlformats.org/officeDocument/2006/relationships/customXml" Target="../ink/ink254.xml"/><Relationship Id="rId193" Type="http://schemas.openxmlformats.org/officeDocument/2006/relationships/image" Target="../media/image264.png"/><Relationship Id="rId207" Type="http://schemas.openxmlformats.org/officeDocument/2006/relationships/image" Target="../media/image271.png"/><Relationship Id="rId228" Type="http://schemas.openxmlformats.org/officeDocument/2006/relationships/customXml" Target="../ink/ink282.xml"/><Relationship Id="rId249" Type="http://schemas.openxmlformats.org/officeDocument/2006/relationships/image" Target="../media/image292.png"/><Relationship Id="rId13" Type="http://schemas.openxmlformats.org/officeDocument/2006/relationships/image" Target="../media/image174.png"/><Relationship Id="rId109" Type="http://schemas.openxmlformats.org/officeDocument/2006/relationships/image" Target="../media/image222.png"/><Relationship Id="rId260" Type="http://schemas.openxmlformats.org/officeDocument/2006/relationships/customXml" Target="../ink/ink298.xml"/><Relationship Id="rId281" Type="http://schemas.openxmlformats.org/officeDocument/2006/relationships/image" Target="../media/image308.png"/><Relationship Id="rId34" Type="http://schemas.openxmlformats.org/officeDocument/2006/relationships/customXml" Target="../ink/ink185.xml"/><Relationship Id="rId55" Type="http://schemas.openxmlformats.org/officeDocument/2006/relationships/image" Target="../media/image195.png"/><Relationship Id="rId76" Type="http://schemas.openxmlformats.org/officeDocument/2006/relationships/customXml" Target="../ink/ink206.xml"/><Relationship Id="rId97" Type="http://schemas.openxmlformats.org/officeDocument/2006/relationships/image" Target="../media/image216.png"/><Relationship Id="rId120" Type="http://schemas.openxmlformats.org/officeDocument/2006/relationships/customXml" Target="../ink/ink228.xml"/><Relationship Id="rId141" Type="http://schemas.openxmlformats.org/officeDocument/2006/relationships/image" Target="../media/image238.png"/><Relationship Id="rId7" Type="http://schemas.openxmlformats.org/officeDocument/2006/relationships/image" Target="../media/image171.png"/><Relationship Id="rId162" Type="http://schemas.openxmlformats.org/officeDocument/2006/relationships/customXml" Target="../ink/ink249.xml"/><Relationship Id="rId183" Type="http://schemas.openxmlformats.org/officeDocument/2006/relationships/image" Target="../media/image259.png"/><Relationship Id="rId218" Type="http://schemas.openxmlformats.org/officeDocument/2006/relationships/customXml" Target="../ink/ink277.xml"/><Relationship Id="rId239" Type="http://schemas.openxmlformats.org/officeDocument/2006/relationships/image" Target="../media/image287.png"/><Relationship Id="rId250" Type="http://schemas.openxmlformats.org/officeDocument/2006/relationships/customXml" Target="../ink/ink293.xml"/><Relationship Id="rId271" Type="http://schemas.openxmlformats.org/officeDocument/2006/relationships/image" Target="../media/image303.png"/><Relationship Id="rId24" Type="http://schemas.openxmlformats.org/officeDocument/2006/relationships/customXml" Target="../ink/ink180.xml"/><Relationship Id="rId45" Type="http://schemas.openxmlformats.org/officeDocument/2006/relationships/image" Target="../media/image190.png"/><Relationship Id="rId66" Type="http://schemas.openxmlformats.org/officeDocument/2006/relationships/customXml" Target="../ink/ink201.xml"/><Relationship Id="rId87" Type="http://schemas.openxmlformats.org/officeDocument/2006/relationships/image" Target="../media/image211.png"/><Relationship Id="rId110" Type="http://schemas.openxmlformats.org/officeDocument/2006/relationships/customXml" Target="../ink/ink223.xml"/><Relationship Id="rId131" Type="http://schemas.openxmlformats.org/officeDocument/2006/relationships/image" Target="../media/image233.png"/><Relationship Id="rId152" Type="http://schemas.openxmlformats.org/officeDocument/2006/relationships/customXml" Target="../ink/ink244.xml"/><Relationship Id="rId173" Type="http://schemas.openxmlformats.org/officeDocument/2006/relationships/image" Target="../media/image254.png"/><Relationship Id="rId194" Type="http://schemas.openxmlformats.org/officeDocument/2006/relationships/customXml" Target="../ink/ink265.xml"/><Relationship Id="rId208" Type="http://schemas.openxmlformats.org/officeDocument/2006/relationships/customXml" Target="../ink/ink272.xml"/><Relationship Id="rId229" Type="http://schemas.openxmlformats.org/officeDocument/2006/relationships/image" Target="../media/image282.png"/><Relationship Id="rId240" Type="http://schemas.openxmlformats.org/officeDocument/2006/relationships/customXml" Target="../ink/ink288.xml"/><Relationship Id="rId261" Type="http://schemas.openxmlformats.org/officeDocument/2006/relationships/image" Target="../media/image298.png"/><Relationship Id="rId14" Type="http://schemas.openxmlformats.org/officeDocument/2006/relationships/customXml" Target="../ink/ink175.xml"/><Relationship Id="rId35" Type="http://schemas.openxmlformats.org/officeDocument/2006/relationships/image" Target="../media/image185.png"/><Relationship Id="rId56" Type="http://schemas.openxmlformats.org/officeDocument/2006/relationships/customXml" Target="../ink/ink196.xml"/><Relationship Id="rId77" Type="http://schemas.openxmlformats.org/officeDocument/2006/relationships/image" Target="../media/image206.png"/><Relationship Id="rId100" Type="http://schemas.openxmlformats.org/officeDocument/2006/relationships/customXml" Target="../ink/ink218.xml"/><Relationship Id="rId282" Type="http://schemas.openxmlformats.org/officeDocument/2006/relationships/customXml" Target="../ink/ink309.xml"/><Relationship Id="rId8" Type="http://schemas.openxmlformats.org/officeDocument/2006/relationships/customXml" Target="../ink/ink172.xml"/><Relationship Id="rId98" Type="http://schemas.openxmlformats.org/officeDocument/2006/relationships/customXml" Target="../ink/ink217.xml"/><Relationship Id="rId121" Type="http://schemas.openxmlformats.org/officeDocument/2006/relationships/image" Target="../media/image228.png"/><Relationship Id="rId142" Type="http://schemas.openxmlformats.org/officeDocument/2006/relationships/customXml" Target="../ink/ink239.xml"/><Relationship Id="rId163" Type="http://schemas.openxmlformats.org/officeDocument/2006/relationships/image" Target="../media/image249.png"/><Relationship Id="rId184" Type="http://schemas.openxmlformats.org/officeDocument/2006/relationships/customXml" Target="../ink/ink260.xml"/><Relationship Id="rId219" Type="http://schemas.openxmlformats.org/officeDocument/2006/relationships/image" Target="../media/image277.png"/><Relationship Id="rId230" Type="http://schemas.openxmlformats.org/officeDocument/2006/relationships/customXml" Target="../ink/ink283.xml"/><Relationship Id="rId251" Type="http://schemas.openxmlformats.org/officeDocument/2006/relationships/image" Target="../media/image293.png"/><Relationship Id="rId25" Type="http://schemas.openxmlformats.org/officeDocument/2006/relationships/image" Target="../media/image180.png"/><Relationship Id="rId46" Type="http://schemas.openxmlformats.org/officeDocument/2006/relationships/customXml" Target="../ink/ink191.xml"/><Relationship Id="rId67" Type="http://schemas.openxmlformats.org/officeDocument/2006/relationships/image" Target="../media/image201.png"/><Relationship Id="rId272" Type="http://schemas.openxmlformats.org/officeDocument/2006/relationships/customXml" Target="../ink/ink304.xml"/><Relationship Id="rId88" Type="http://schemas.openxmlformats.org/officeDocument/2006/relationships/customXml" Target="../ink/ink212.xml"/><Relationship Id="rId111" Type="http://schemas.openxmlformats.org/officeDocument/2006/relationships/image" Target="../media/image223.png"/><Relationship Id="rId132" Type="http://schemas.openxmlformats.org/officeDocument/2006/relationships/customXml" Target="../ink/ink234.xml"/><Relationship Id="rId153" Type="http://schemas.openxmlformats.org/officeDocument/2006/relationships/image" Target="../media/image244.png"/><Relationship Id="rId174" Type="http://schemas.openxmlformats.org/officeDocument/2006/relationships/customXml" Target="../ink/ink255.xml"/><Relationship Id="rId195" Type="http://schemas.openxmlformats.org/officeDocument/2006/relationships/image" Target="../media/image265.png"/><Relationship Id="rId209" Type="http://schemas.openxmlformats.org/officeDocument/2006/relationships/image" Target="../media/image272.png"/><Relationship Id="rId220" Type="http://schemas.openxmlformats.org/officeDocument/2006/relationships/customXml" Target="../ink/ink278.xml"/><Relationship Id="rId241" Type="http://schemas.openxmlformats.org/officeDocument/2006/relationships/image" Target="../media/image288.png"/><Relationship Id="rId15" Type="http://schemas.openxmlformats.org/officeDocument/2006/relationships/image" Target="../media/image175.png"/><Relationship Id="rId36" Type="http://schemas.openxmlformats.org/officeDocument/2006/relationships/customXml" Target="../ink/ink186.xml"/><Relationship Id="rId57" Type="http://schemas.openxmlformats.org/officeDocument/2006/relationships/image" Target="../media/image196.png"/><Relationship Id="rId262" Type="http://schemas.openxmlformats.org/officeDocument/2006/relationships/customXml" Target="../ink/ink299.xml"/><Relationship Id="rId283" Type="http://schemas.openxmlformats.org/officeDocument/2006/relationships/image" Target="../media/image309.png"/><Relationship Id="rId78" Type="http://schemas.openxmlformats.org/officeDocument/2006/relationships/customXml" Target="../ink/ink207.xml"/><Relationship Id="rId99" Type="http://schemas.openxmlformats.org/officeDocument/2006/relationships/image" Target="../media/image217.png"/><Relationship Id="rId101" Type="http://schemas.openxmlformats.org/officeDocument/2006/relationships/image" Target="../media/image218.png"/><Relationship Id="rId122" Type="http://schemas.openxmlformats.org/officeDocument/2006/relationships/customXml" Target="../ink/ink229.xml"/><Relationship Id="rId143" Type="http://schemas.openxmlformats.org/officeDocument/2006/relationships/image" Target="../media/image239.png"/><Relationship Id="rId164" Type="http://schemas.openxmlformats.org/officeDocument/2006/relationships/customXml" Target="../ink/ink250.xml"/><Relationship Id="rId185" Type="http://schemas.openxmlformats.org/officeDocument/2006/relationships/image" Target="../media/image260.png"/><Relationship Id="rId9" Type="http://schemas.openxmlformats.org/officeDocument/2006/relationships/image" Target="../media/image172.png"/><Relationship Id="rId210" Type="http://schemas.openxmlformats.org/officeDocument/2006/relationships/customXml" Target="../ink/ink273.xml"/><Relationship Id="rId26" Type="http://schemas.openxmlformats.org/officeDocument/2006/relationships/customXml" Target="../ink/ink181.xml"/><Relationship Id="rId231" Type="http://schemas.openxmlformats.org/officeDocument/2006/relationships/image" Target="../media/image283.png"/><Relationship Id="rId252" Type="http://schemas.openxmlformats.org/officeDocument/2006/relationships/customXml" Target="../ink/ink294.xml"/><Relationship Id="rId273" Type="http://schemas.openxmlformats.org/officeDocument/2006/relationships/image" Target="../media/image304.png"/><Relationship Id="rId47" Type="http://schemas.openxmlformats.org/officeDocument/2006/relationships/image" Target="../media/image191.png"/><Relationship Id="rId68" Type="http://schemas.openxmlformats.org/officeDocument/2006/relationships/customXml" Target="../ink/ink202.xml"/><Relationship Id="rId89" Type="http://schemas.openxmlformats.org/officeDocument/2006/relationships/image" Target="../media/image212.png"/><Relationship Id="rId112" Type="http://schemas.openxmlformats.org/officeDocument/2006/relationships/customXml" Target="../ink/ink224.xml"/><Relationship Id="rId133" Type="http://schemas.openxmlformats.org/officeDocument/2006/relationships/image" Target="../media/image234.png"/><Relationship Id="rId154" Type="http://schemas.openxmlformats.org/officeDocument/2006/relationships/customXml" Target="../ink/ink245.xml"/><Relationship Id="rId175" Type="http://schemas.openxmlformats.org/officeDocument/2006/relationships/image" Target="../media/image255.png"/><Relationship Id="rId196" Type="http://schemas.openxmlformats.org/officeDocument/2006/relationships/customXml" Target="../ink/ink266.xml"/><Relationship Id="rId200" Type="http://schemas.openxmlformats.org/officeDocument/2006/relationships/customXml" Target="../ink/ink268.xml"/><Relationship Id="rId16" Type="http://schemas.openxmlformats.org/officeDocument/2006/relationships/customXml" Target="../ink/ink176.xml"/><Relationship Id="rId221" Type="http://schemas.openxmlformats.org/officeDocument/2006/relationships/image" Target="../media/image278.png"/><Relationship Id="rId242" Type="http://schemas.openxmlformats.org/officeDocument/2006/relationships/customXml" Target="../ink/ink289.xml"/><Relationship Id="rId263" Type="http://schemas.openxmlformats.org/officeDocument/2006/relationships/image" Target="../media/image299.png"/><Relationship Id="rId37" Type="http://schemas.openxmlformats.org/officeDocument/2006/relationships/image" Target="../media/image186.png"/><Relationship Id="rId58" Type="http://schemas.openxmlformats.org/officeDocument/2006/relationships/customXml" Target="../ink/ink197.xml"/><Relationship Id="rId79" Type="http://schemas.openxmlformats.org/officeDocument/2006/relationships/image" Target="../media/image207.png"/><Relationship Id="rId102" Type="http://schemas.openxmlformats.org/officeDocument/2006/relationships/customXml" Target="../ink/ink219.xml"/><Relationship Id="rId123" Type="http://schemas.openxmlformats.org/officeDocument/2006/relationships/image" Target="../media/image229.png"/><Relationship Id="rId144" Type="http://schemas.openxmlformats.org/officeDocument/2006/relationships/customXml" Target="../ink/ink240.xml"/><Relationship Id="rId90" Type="http://schemas.openxmlformats.org/officeDocument/2006/relationships/customXml" Target="../ink/ink213.xml"/><Relationship Id="rId165" Type="http://schemas.openxmlformats.org/officeDocument/2006/relationships/image" Target="../media/image250.png"/><Relationship Id="rId186" Type="http://schemas.openxmlformats.org/officeDocument/2006/relationships/customXml" Target="../ink/ink261.xml"/><Relationship Id="rId211" Type="http://schemas.openxmlformats.org/officeDocument/2006/relationships/image" Target="../media/image273.png"/><Relationship Id="rId232" Type="http://schemas.openxmlformats.org/officeDocument/2006/relationships/customXml" Target="../ink/ink284.xml"/><Relationship Id="rId253" Type="http://schemas.openxmlformats.org/officeDocument/2006/relationships/image" Target="../media/image294.png"/><Relationship Id="rId274" Type="http://schemas.openxmlformats.org/officeDocument/2006/relationships/customXml" Target="../ink/ink305.xml"/><Relationship Id="rId27" Type="http://schemas.openxmlformats.org/officeDocument/2006/relationships/image" Target="../media/image181.png"/><Relationship Id="rId48" Type="http://schemas.openxmlformats.org/officeDocument/2006/relationships/customXml" Target="../ink/ink192.xml"/><Relationship Id="rId69" Type="http://schemas.openxmlformats.org/officeDocument/2006/relationships/image" Target="../media/image202.png"/><Relationship Id="rId113" Type="http://schemas.openxmlformats.org/officeDocument/2006/relationships/image" Target="../media/image224.png"/><Relationship Id="rId134" Type="http://schemas.openxmlformats.org/officeDocument/2006/relationships/customXml" Target="../ink/ink235.xml"/><Relationship Id="rId80" Type="http://schemas.openxmlformats.org/officeDocument/2006/relationships/customXml" Target="../ink/ink208.xml"/><Relationship Id="rId155" Type="http://schemas.openxmlformats.org/officeDocument/2006/relationships/image" Target="../media/image245.png"/><Relationship Id="rId176" Type="http://schemas.openxmlformats.org/officeDocument/2006/relationships/customXml" Target="../ink/ink256.xml"/><Relationship Id="rId197" Type="http://schemas.openxmlformats.org/officeDocument/2006/relationships/image" Target="../media/image266.png"/><Relationship Id="rId201" Type="http://schemas.openxmlformats.org/officeDocument/2006/relationships/image" Target="../media/image268.png"/><Relationship Id="rId222" Type="http://schemas.openxmlformats.org/officeDocument/2006/relationships/customXml" Target="../ink/ink279.xml"/><Relationship Id="rId243" Type="http://schemas.openxmlformats.org/officeDocument/2006/relationships/image" Target="../media/image289.png"/><Relationship Id="rId264" Type="http://schemas.openxmlformats.org/officeDocument/2006/relationships/customXml" Target="../ink/ink300.xml"/><Relationship Id="rId17" Type="http://schemas.openxmlformats.org/officeDocument/2006/relationships/image" Target="../media/image176.png"/><Relationship Id="rId38" Type="http://schemas.openxmlformats.org/officeDocument/2006/relationships/customXml" Target="../ink/ink187.xml"/><Relationship Id="rId59" Type="http://schemas.openxmlformats.org/officeDocument/2006/relationships/image" Target="../media/image197.png"/><Relationship Id="rId103" Type="http://schemas.openxmlformats.org/officeDocument/2006/relationships/image" Target="../media/image219.png"/><Relationship Id="rId124" Type="http://schemas.openxmlformats.org/officeDocument/2006/relationships/customXml" Target="../ink/ink230.xml"/><Relationship Id="rId70" Type="http://schemas.openxmlformats.org/officeDocument/2006/relationships/customXml" Target="../ink/ink203.xml"/><Relationship Id="rId91" Type="http://schemas.openxmlformats.org/officeDocument/2006/relationships/image" Target="../media/image213.png"/><Relationship Id="rId145" Type="http://schemas.openxmlformats.org/officeDocument/2006/relationships/image" Target="../media/image240.png"/><Relationship Id="rId166" Type="http://schemas.openxmlformats.org/officeDocument/2006/relationships/customXml" Target="../ink/ink251.xml"/><Relationship Id="rId187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74.xml"/><Relationship Id="rId233" Type="http://schemas.openxmlformats.org/officeDocument/2006/relationships/image" Target="../media/image284.png"/><Relationship Id="rId254" Type="http://schemas.openxmlformats.org/officeDocument/2006/relationships/customXml" Target="../ink/ink295.xml"/><Relationship Id="rId28" Type="http://schemas.openxmlformats.org/officeDocument/2006/relationships/customXml" Target="../ink/ink182.xml"/><Relationship Id="rId49" Type="http://schemas.openxmlformats.org/officeDocument/2006/relationships/image" Target="../media/image192.png"/><Relationship Id="rId114" Type="http://schemas.openxmlformats.org/officeDocument/2006/relationships/customXml" Target="../ink/ink225.xml"/><Relationship Id="rId275" Type="http://schemas.openxmlformats.org/officeDocument/2006/relationships/image" Target="../media/image305.png"/><Relationship Id="rId60" Type="http://schemas.openxmlformats.org/officeDocument/2006/relationships/customXml" Target="../ink/ink198.xml"/><Relationship Id="rId81" Type="http://schemas.openxmlformats.org/officeDocument/2006/relationships/image" Target="../media/image208.png"/><Relationship Id="rId135" Type="http://schemas.openxmlformats.org/officeDocument/2006/relationships/image" Target="../media/image235.png"/><Relationship Id="rId156" Type="http://schemas.openxmlformats.org/officeDocument/2006/relationships/customXml" Target="../ink/ink246.xml"/><Relationship Id="rId177" Type="http://schemas.openxmlformats.org/officeDocument/2006/relationships/image" Target="../media/image256.png"/><Relationship Id="rId198" Type="http://schemas.openxmlformats.org/officeDocument/2006/relationships/customXml" Target="../ink/ink267.xml"/><Relationship Id="rId202" Type="http://schemas.openxmlformats.org/officeDocument/2006/relationships/customXml" Target="../ink/ink269.xml"/><Relationship Id="rId223" Type="http://schemas.openxmlformats.org/officeDocument/2006/relationships/image" Target="../media/image279.png"/><Relationship Id="rId244" Type="http://schemas.openxmlformats.org/officeDocument/2006/relationships/customXml" Target="../ink/ink290.xml"/><Relationship Id="rId18" Type="http://schemas.openxmlformats.org/officeDocument/2006/relationships/customXml" Target="../ink/ink177.xml"/><Relationship Id="rId39" Type="http://schemas.openxmlformats.org/officeDocument/2006/relationships/image" Target="../media/image187.png"/><Relationship Id="rId265" Type="http://schemas.openxmlformats.org/officeDocument/2006/relationships/image" Target="../media/image300.png"/><Relationship Id="rId50" Type="http://schemas.openxmlformats.org/officeDocument/2006/relationships/customXml" Target="../ink/ink193.xml"/><Relationship Id="rId104" Type="http://schemas.openxmlformats.org/officeDocument/2006/relationships/customXml" Target="../ink/ink220.xml"/><Relationship Id="rId125" Type="http://schemas.openxmlformats.org/officeDocument/2006/relationships/image" Target="../media/image230.png"/><Relationship Id="rId146" Type="http://schemas.openxmlformats.org/officeDocument/2006/relationships/customXml" Target="../ink/ink241.xml"/><Relationship Id="rId167" Type="http://schemas.openxmlformats.org/officeDocument/2006/relationships/image" Target="../media/image251.png"/><Relationship Id="rId188" Type="http://schemas.openxmlformats.org/officeDocument/2006/relationships/customXml" Target="../ink/ink262.xml"/><Relationship Id="rId71" Type="http://schemas.openxmlformats.org/officeDocument/2006/relationships/image" Target="../media/image203.png"/><Relationship Id="rId92" Type="http://schemas.openxmlformats.org/officeDocument/2006/relationships/customXml" Target="../ink/ink214.xml"/><Relationship Id="rId213" Type="http://schemas.openxmlformats.org/officeDocument/2006/relationships/image" Target="../media/image274.png"/><Relationship Id="rId234" Type="http://schemas.openxmlformats.org/officeDocument/2006/relationships/customXml" Target="../ink/ink285.xml"/><Relationship Id="rId2" Type="http://schemas.openxmlformats.org/officeDocument/2006/relationships/customXml" Target="../ink/ink169.xml"/><Relationship Id="rId29" Type="http://schemas.openxmlformats.org/officeDocument/2006/relationships/image" Target="../media/image182.png"/><Relationship Id="rId255" Type="http://schemas.openxmlformats.org/officeDocument/2006/relationships/image" Target="../media/image295.png"/><Relationship Id="rId276" Type="http://schemas.openxmlformats.org/officeDocument/2006/relationships/customXml" Target="../ink/ink306.xml"/><Relationship Id="rId40" Type="http://schemas.openxmlformats.org/officeDocument/2006/relationships/customXml" Target="../ink/ink188.xml"/><Relationship Id="rId115" Type="http://schemas.openxmlformats.org/officeDocument/2006/relationships/image" Target="../media/image225.png"/><Relationship Id="rId136" Type="http://schemas.openxmlformats.org/officeDocument/2006/relationships/customXml" Target="../ink/ink236.xml"/><Relationship Id="rId157" Type="http://schemas.openxmlformats.org/officeDocument/2006/relationships/image" Target="../media/image246.png"/><Relationship Id="rId178" Type="http://schemas.openxmlformats.org/officeDocument/2006/relationships/customXml" Target="../ink/ink257.xml"/><Relationship Id="rId61" Type="http://schemas.openxmlformats.org/officeDocument/2006/relationships/image" Target="../media/image198.png"/><Relationship Id="rId82" Type="http://schemas.openxmlformats.org/officeDocument/2006/relationships/customXml" Target="../ink/ink209.xml"/><Relationship Id="rId199" Type="http://schemas.openxmlformats.org/officeDocument/2006/relationships/image" Target="../media/image267.png"/><Relationship Id="rId203" Type="http://schemas.openxmlformats.org/officeDocument/2006/relationships/image" Target="../media/image269.png"/><Relationship Id="rId19" Type="http://schemas.openxmlformats.org/officeDocument/2006/relationships/image" Target="../media/image177.png"/><Relationship Id="rId224" Type="http://schemas.openxmlformats.org/officeDocument/2006/relationships/customXml" Target="../ink/ink280.xml"/><Relationship Id="rId245" Type="http://schemas.openxmlformats.org/officeDocument/2006/relationships/image" Target="../media/image290.png"/><Relationship Id="rId266" Type="http://schemas.openxmlformats.org/officeDocument/2006/relationships/customXml" Target="../ink/ink301.xml"/><Relationship Id="rId30" Type="http://schemas.openxmlformats.org/officeDocument/2006/relationships/customXml" Target="../ink/ink183.xml"/><Relationship Id="rId105" Type="http://schemas.openxmlformats.org/officeDocument/2006/relationships/image" Target="../media/image220.png"/><Relationship Id="rId126" Type="http://schemas.openxmlformats.org/officeDocument/2006/relationships/customXml" Target="../ink/ink231.xml"/><Relationship Id="rId147" Type="http://schemas.openxmlformats.org/officeDocument/2006/relationships/image" Target="../media/image241.png"/><Relationship Id="rId168" Type="http://schemas.openxmlformats.org/officeDocument/2006/relationships/customXml" Target="../ink/ink252.xml"/><Relationship Id="rId51" Type="http://schemas.openxmlformats.org/officeDocument/2006/relationships/image" Target="../media/image193.png"/><Relationship Id="rId72" Type="http://schemas.openxmlformats.org/officeDocument/2006/relationships/customXml" Target="../ink/ink204.xml"/><Relationship Id="rId93" Type="http://schemas.openxmlformats.org/officeDocument/2006/relationships/image" Target="../media/image214.png"/><Relationship Id="rId189" Type="http://schemas.openxmlformats.org/officeDocument/2006/relationships/image" Target="../media/image262.png"/><Relationship Id="rId3" Type="http://schemas.openxmlformats.org/officeDocument/2006/relationships/image" Target="../media/image169.png"/><Relationship Id="rId214" Type="http://schemas.openxmlformats.org/officeDocument/2006/relationships/customXml" Target="../ink/ink275.xml"/><Relationship Id="rId235" Type="http://schemas.openxmlformats.org/officeDocument/2006/relationships/image" Target="../media/image285.png"/><Relationship Id="rId256" Type="http://schemas.openxmlformats.org/officeDocument/2006/relationships/customXml" Target="../ink/ink296.xml"/><Relationship Id="rId277" Type="http://schemas.openxmlformats.org/officeDocument/2006/relationships/image" Target="../media/image306.png"/><Relationship Id="rId116" Type="http://schemas.openxmlformats.org/officeDocument/2006/relationships/customXml" Target="../ink/ink226.xml"/><Relationship Id="rId137" Type="http://schemas.openxmlformats.org/officeDocument/2006/relationships/image" Target="../media/image236.png"/><Relationship Id="rId158" Type="http://schemas.openxmlformats.org/officeDocument/2006/relationships/customXml" Target="../ink/ink247.xml"/><Relationship Id="rId20" Type="http://schemas.openxmlformats.org/officeDocument/2006/relationships/customXml" Target="../ink/ink178.xml"/><Relationship Id="rId41" Type="http://schemas.openxmlformats.org/officeDocument/2006/relationships/image" Target="../media/image188.png"/><Relationship Id="rId62" Type="http://schemas.openxmlformats.org/officeDocument/2006/relationships/customXml" Target="../ink/ink199.xml"/><Relationship Id="rId83" Type="http://schemas.openxmlformats.org/officeDocument/2006/relationships/image" Target="../media/image209.png"/><Relationship Id="rId179" Type="http://schemas.openxmlformats.org/officeDocument/2006/relationships/image" Target="../media/image257.png"/><Relationship Id="rId190" Type="http://schemas.openxmlformats.org/officeDocument/2006/relationships/customXml" Target="../ink/ink263.xml"/><Relationship Id="rId204" Type="http://schemas.openxmlformats.org/officeDocument/2006/relationships/customXml" Target="../ink/ink270.xml"/><Relationship Id="rId225" Type="http://schemas.openxmlformats.org/officeDocument/2006/relationships/image" Target="../media/image280.png"/><Relationship Id="rId246" Type="http://schemas.openxmlformats.org/officeDocument/2006/relationships/customXml" Target="../ink/ink291.xml"/><Relationship Id="rId267" Type="http://schemas.openxmlformats.org/officeDocument/2006/relationships/image" Target="../media/image301.png"/><Relationship Id="rId106" Type="http://schemas.openxmlformats.org/officeDocument/2006/relationships/customXml" Target="../ink/ink221.xml"/><Relationship Id="rId127" Type="http://schemas.openxmlformats.org/officeDocument/2006/relationships/image" Target="../media/image231.png"/><Relationship Id="rId10" Type="http://schemas.openxmlformats.org/officeDocument/2006/relationships/customXml" Target="../ink/ink173.xml"/><Relationship Id="rId31" Type="http://schemas.openxmlformats.org/officeDocument/2006/relationships/image" Target="../media/image183.png"/><Relationship Id="rId52" Type="http://schemas.openxmlformats.org/officeDocument/2006/relationships/customXml" Target="../ink/ink194.xml"/><Relationship Id="rId73" Type="http://schemas.openxmlformats.org/officeDocument/2006/relationships/image" Target="../media/image204.png"/><Relationship Id="rId94" Type="http://schemas.openxmlformats.org/officeDocument/2006/relationships/customXml" Target="../ink/ink215.xml"/><Relationship Id="rId148" Type="http://schemas.openxmlformats.org/officeDocument/2006/relationships/customXml" Target="../ink/ink242.xml"/><Relationship Id="rId169" Type="http://schemas.openxmlformats.org/officeDocument/2006/relationships/image" Target="../media/image252.png"/><Relationship Id="rId4" Type="http://schemas.openxmlformats.org/officeDocument/2006/relationships/customXml" Target="../ink/ink170.xml"/><Relationship Id="rId180" Type="http://schemas.openxmlformats.org/officeDocument/2006/relationships/customXml" Target="../ink/ink258.xml"/><Relationship Id="rId215" Type="http://schemas.openxmlformats.org/officeDocument/2006/relationships/image" Target="../media/image275.png"/><Relationship Id="rId236" Type="http://schemas.openxmlformats.org/officeDocument/2006/relationships/customXml" Target="../ink/ink286.xml"/><Relationship Id="rId257" Type="http://schemas.openxmlformats.org/officeDocument/2006/relationships/image" Target="../media/image296.png"/><Relationship Id="rId278" Type="http://schemas.openxmlformats.org/officeDocument/2006/relationships/customXml" Target="../ink/ink307.xml"/><Relationship Id="rId42" Type="http://schemas.openxmlformats.org/officeDocument/2006/relationships/customXml" Target="../ink/ink189.xml"/><Relationship Id="rId84" Type="http://schemas.openxmlformats.org/officeDocument/2006/relationships/customXml" Target="../ink/ink210.xml"/><Relationship Id="rId138" Type="http://schemas.openxmlformats.org/officeDocument/2006/relationships/customXml" Target="../ink/ink237.xml"/><Relationship Id="rId191" Type="http://schemas.openxmlformats.org/officeDocument/2006/relationships/image" Target="../media/image263.png"/><Relationship Id="rId205" Type="http://schemas.openxmlformats.org/officeDocument/2006/relationships/image" Target="../media/image270.png"/><Relationship Id="rId247" Type="http://schemas.openxmlformats.org/officeDocument/2006/relationships/image" Target="../media/image291.png"/><Relationship Id="rId107" Type="http://schemas.openxmlformats.org/officeDocument/2006/relationships/image" Target="../media/image221.png"/><Relationship Id="rId11" Type="http://schemas.openxmlformats.org/officeDocument/2006/relationships/image" Target="../media/image173.png"/><Relationship Id="rId53" Type="http://schemas.openxmlformats.org/officeDocument/2006/relationships/image" Target="../media/image194.png"/><Relationship Id="rId149" Type="http://schemas.openxmlformats.org/officeDocument/2006/relationships/image" Target="../media/image242.png"/><Relationship Id="rId95" Type="http://schemas.openxmlformats.org/officeDocument/2006/relationships/image" Target="../media/image215.png"/><Relationship Id="rId160" Type="http://schemas.openxmlformats.org/officeDocument/2006/relationships/customXml" Target="../ink/ink248.xml"/><Relationship Id="rId216" Type="http://schemas.openxmlformats.org/officeDocument/2006/relationships/customXml" Target="../ink/ink276.xml"/><Relationship Id="rId258" Type="http://schemas.openxmlformats.org/officeDocument/2006/relationships/customXml" Target="../ink/ink29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7.png"/><Relationship Id="rId21" Type="http://schemas.openxmlformats.org/officeDocument/2006/relationships/image" Target="../media/image319.png"/><Relationship Id="rId42" Type="http://schemas.openxmlformats.org/officeDocument/2006/relationships/customXml" Target="../ink/ink330.xml"/><Relationship Id="rId63" Type="http://schemas.openxmlformats.org/officeDocument/2006/relationships/image" Target="../media/image340.png"/><Relationship Id="rId84" Type="http://schemas.openxmlformats.org/officeDocument/2006/relationships/customXml" Target="../ink/ink351.xml"/><Relationship Id="rId138" Type="http://schemas.openxmlformats.org/officeDocument/2006/relationships/customXml" Target="../ink/ink378.xml"/><Relationship Id="rId159" Type="http://schemas.openxmlformats.org/officeDocument/2006/relationships/image" Target="../media/image388.png"/><Relationship Id="rId170" Type="http://schemas.openxmlformats.org/officeDocument/2006/relationships/customXml" Target="../ink/ink394.xml"/><Relationship Id="rId107" Type="http://schemas.openxmlformats.org/officeDocument/2006/relationships/image" Target="../media/image362.png"/><Relationship Id="rId11" Type="http://schemas.openxmlformats.org/officeDocument/2006/relationships/image" Target="../media/image314.png"/><Relationship Id="rId32" Type="http://schemas.openxmlformats.org/officeDocument/2006/relationships/customXml" Target="../ink/ink325.xml"/><Relationship Id="rId53" Type="http://schemas.openxmlformats.org/officeDocument/2006/relationships/image" Target="../media/image335.png"/><Relationship Id="rId74" Type="http://schemas.openxmlformats.org/officeDocument/2006/relationships/customXml" Target="../ink/ink346.xml"/><Relationship Id="rId128" Type="http://schemas.openxmlformats.org/officeDocument/2006/relationships/customXml" Target="../ink/ink373.xml"/><Relationship Id="rId149" Type="http://schemas.openxmlformats.org/officeDocument/2006/relationships/image" Target="../media/image383.png"/><Relationship Id="rId5" Type="http://schemas.openxmlformats.org/officeDocument/2006/relationships/image" Target="../media/image311.png"/><Relationship Id="rId95" Type="http://schemas.openxmlformats.org/officeDocument/2006/relationships/image" Target="../media/image356.png"/><Relationship Id="rId160" Type="http://schemas.openxmlformats.org/officeDocument/2006/relationships/customXml" Target="../ink/ink389.xml"/><Relationship Id="rId22" Type="http://schemas.openxmlformats.org/officeDocument/2006/relationships/customXml" Target="../ink/ink320.xml"/><Relationship Id="rId43" Type="http://schemas.openxmlformats.org/officeDocument/2006/relationships/image" Target="../media/image330.png"/><Relationship Id="rId64" Type="http://schemas.openxmlformats.org/officeDocument/2006/relationships/customXml" Target="../ink/ink341.xml"/><Relationship Id="rId118" Type="http://schemas.openxmlformats.org/officeDocument/2006/relationships/customXml" Target="../ink/ink368.xml"/><Relationship Id="rId139" Type="http://schemas.openxmlformats.org/officeDocument/2006/relationships/image" Target="../media/image378.png"/><Relationship Id="rId85" Type="http://schemas.openxmlformats.org/officeDocument/2006/relationships/image" Target="../media/image351.png"/><Relationship Id="rId150" Type="http://schemas.openxmlformats.org/officeDocument/2006/relationships/customXml" Target="../ink/ink384.xml"/><Relationship Id="rId171" Type="http://schemas.openxmlformats.org/officeDocument/2006/relationships/image" Target="../media/image394.png"/><Relationship Id="rId12" Type="http://schemas.openxmlformats.org/officeDocument/2006/relationships/customXml" Target="../ink/ink315.xml"/><Relationship Id="rId33" Type="http://schemas.openxmlformats.org/officeDocument/2006/relationships/image" Target="../media/image325.png"/><Relationship Id="rId108" Type="http://schemas.openxmlformats.org/officeDocument/2006/relationships/customXml" Target="../ink/ink363.xml"/><Relationship Id="rId129" Type="http://schemas.openxmlformats.org/officeDocument/2006/relationships/image" Target="../media/image373.png"/><Relationship Id="rId54" Type="http://schemas.openxmlformats.org/officeDocument/2006/relationships/customXml" Target="../ink/ink336.xml"/><Relationship Id="rId70" Type="http://schemas.openxmlformats.org/officeDocument/2006/relationships/customXml" Target="../ink/ink344.xml"/><Relationship Id="rId75" Type="http://schemas.openxmlformats.org/officeDocument/2006/relationships/image" Target="../media/image346.png"/><Relationship Id="rId91" Type="http://schemas.openxmlformats.org/officeDocument/2006/relationships/image" Target="../media/image354.png"/><Relationship Id="rId96" Type="http://schemas.openxmlformats.org/officeDocument/2006/relationships/customXml" Target="../ink/ink357.xml"/><Relationship Id="rId140" Type="http://schemas.openxmlformats.org/officeDocument/2006/relationships/customXml" Target="../ink/ink379.xml"/><Relationship Id="rId145" Type="http://schemas.openxmlformats.org/officeDocument/2006/relationships/image" Target="../media/image381.png"/><Relationship Id="rId161" Type="http://schemas.openxmlformats.org/officeDocument/2006/relationships/image" Target="../media/image389.png"/><Relationship Id="rId166" Type="http://schemas.openxmlformats.org/officeDocument/2006/relationships/customXml" Target="../ink/ink3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2.xml"/><Relationship Id="rId23" Type="http://schemas.openxmlformats.org/officeDocument/2006/relationships/image" Target="../media/image320.png"/><Relationship Id="rId28" Type="http://schemas.openxmlformats.org/officeDocument/2006/relationships/customXml" Target="../ink/ink323.xml"/><Relationship Id="rId49" Type="http://schemas.openxmlformats.org/officeDocument/2006/relationships/image" Target="../media/image333.png"/><Relationship Id="rId114" Type="http://schemas.openxmlformats.org/officeDocument/2006/relationships/customXml" Target="../ink/ink366.xml"/><Relationship Id="rId119" Type="http://schemas.openxmlformats.org/officeDocument/2006/relationships/image" Target="../media/image368.png"/><Relationship Id="rId44" Type="http://schemas.openxmlformats.org/officeDocument/2006/relationships/customXml" Target="../ink/ink331.xml"/><Relationship Id="rId60" Type="http://schemas.openxmlformats.org/officeDocument/2006/relationships/customXml" Target="../ink/ink339.xml"/><Relationship Id="rId65" Type="http://schemas.openxmlformats.org/officeDocument/2006/relationships/image" Target="../media/image341.png"/><Relationship Id="rId81" Type="http://schemas.openxmlformats.org/officeDocument/2006/relationships/image" Target="../media/image349.png"/><Relationship Id="rId86" Type="http://schemas.openxmlformats.org/officeDocument/2006/relationships/customXml" Target="../ink/ink352.xml"/><Relationship Id="rId130" Type="http://schemas.openxmlformats.org/officeDocument/2006/relationships/customXml" Target="../ink/ink374.xml"/><Relationship Id="rId135" Type="http://schemas.openxmlformats.org/officeDocument/2006/relationships/image" Target="../media/image376.png"/><Relationship Id="rId151" Type="http://schemas.openxmlformats.org/officeDocument/2006/relationships/image" Target="../media/image384.png"/><Relationship Id="rId156" Type="http://schemas.openxmlformats.org/officeDocument/2006/relationships/customXml" Target="../ink/ink387.xml"/><Relationship Id="rId13" Type="http://schemas.openxmlformats.org/officeDocument/2006/relationships/image" Target="../media/image315.png"/><Relationship Id="rId18" Type="http://schemas.openxmlformats.org/officeDocument/2006/relationships/customXml" Target="../ink/ink318.xml"/><Relationship Id="rId39" Type="http://schemas.openxmlformats.org/officeDocument/2006/relationships/image" Target="../media/image328.png"/><Relationship Id="rId109" Type="http://schemas.openxmlformats.org/officeDocument/2006/relationships/image" Target="../media/image363.png"/><Relationship Id="rId34" Type="http://schemas.openxmlformats.org/officeDocument/2006/relationships/customXml" Target="../ink/ink326.xml"/><Relationship Id="rId50" Type="http://schemas.openxmlformats.org/officeDocument/2006/relationships/customXml" Target="../ink/ink334.xml"/><Relationship Id="rId55" Type="http://schemas.openxmlformats.org/officeDocument/2006/relationships/image" Target="../media/image336.png"/><Relationship Id="rId76" Type="http://schemas.openxmlformats.org/officeDocument/2006/relationships/customXml" Target="../ink/ink347.xml"/><Relationship Id="rId97" Type="http://schemas.openxmlformats.org/officeDocument/2006/relationships/image" Target="../media/image357.png"/><Relationship Id="rId104" Type="http://schemas.openxmlformats.org/officeDocument/2006/relationships/customXml" Target="../ink/ink361.xml"/><Relationship Id="rId120" Type="http://schemas.openxmlformats.org/officeDocument/2006/relationships/customXml" Target="../ink/ink369.xml"/><Relationship Id="rId125" Type="http://schemas.openxmlformats.org/officeDocument/2006/relationships/image" Target="../media/image371.png"/><Relationship Id="rId141" Type="http://schemas.openxmlformats.org/officeDocument/2006/relationships/image" Target="../media/image379.png"/><Relationship Id="rId146" Type="http://schemas.openxmlformats.org/officeDocument/2006/relationships/customXml" Target="../ink/ink382.xml"/><Relationship Id="rId167" Type="http://schemas.openxmlformats.org/officeDocument/2006/relationships/image" Target="../media/image392.png"/><Relationship Id="rId7" Type="http://schemas.openxmlformats.org/officeDocument/2006/relationships/image" Target="../media/image312.png"/><Relationship Id="rId71" Type="http://schemas.openxmlformats.org/officeDocument/2006/relationships/image" Target="../media/image344.png"/><Relationship Id="rId92" Type="http://schemas.openxmlformats.org/officeDocument/2006/relationships/customXml" Target="../ink/ink355.xml"/><Relationship Id="rId162" Type="http://schemas.openxmlformats.org/officeDocument/2006/relationships/customXml" Target="../ink/ink390.xml"/><Relationship Id="rId2" Type="http://schemas.openxmlformats.org/officeDocument/2006/relationships/customXml" Target="../ink/ink310.xml"/><Relationship Id="rId29" Type="http://schemas.openxmlformats.org/officeDocument/2006/relationships/image" Target="../media/image323.png"/><Relationship Id="rId24" Type="http://schemas.openxmlformats.org/officeDocument/2006/relationships/customXml" Target="../ink/ink321.xml"/><Relationship Id="rId40" Type="http://schemas.openxmlformats.org/officeDocument/2006/relationships/customXml" Target="../ink/ink329.xml"/><Relationship Id="rId45" Type="http://schemas.openxmlformats.org/officeDocument/2006/relationships/image" Target="../media/image331.png"/><Relationship Id="rId66" Type="http://schemas.openxmlformats.org/officeDocument/2006/relationships/customXml" Target="../ink/ink342.xml"/><Relationship Id="rId87" Type="http://schemas.openxmlformats.org/officeDocument/2006/relationships/image" Target="../media/image352.png"/><Relationship Id="rId110" Type="http://schemas.openxmlformats.org/officeDocument/2006/relationships/customXml" Target="../ink/ink364.xml"/><Relationship Id="rId115" Type="http://schemas.openxmlformats.org/officeDocument/2006/relationships/image" Target="../media/image366.png"/><Relationship Id="rId131" Type="http://schemas.openxmlformats.org/officeDocument/2006/relationships/image" Target="../media/image374.png"/><Relationship Id="rId136" Type="http://schemas.openxmlformats.org/officeDocument/2006/relationships/customXml" Target="../ink/ink377.xml"/><Relationship Id="rId157" Type="http://schemas.openxmlformats.org/officeDocument/2006/relationships/image" Target="../media/image387.png"/><Relationship Id="rId61" Type="http://schemas.openxmlformats.org/officeDocument/2006/relationships/image" Target="../media/image339.png"/><Relationship Id="rId82" Type="http://schemas.openxmlformats.org/officeDocument/2006/relationships/customXml" Target="../ink/ink350.xml"/><Relationship Id="rId152" Type="http://schemas.openxmlformats.org/officeDocument/2006/relationships/customXml" Target="../ink/ink385.xml"/><Relationship Id="rId19" Type="http://schemas.openxmlformats.org/officeDocument/2006/relationships/image" Target="../media/image318.png"/><Relationship Id="rId14" Type="http://schemas.openxmlformats.org/officeDocument/2006/relationships/customXml" Target="../ink/ink316.xml"/><Relationship Id="rId30" Type="http://schemas.openxmlformats.org/officeDocument/2006/relationships/customXml" Target="../ink/ink324.xml"/><Relationship Id="rId35" Type="http://schemas.openxmlformats.org/officeDocument/2006/relationships/image" Target="../media/image326.png"/><Relationship Id="rId56" Type="http://schemas.openxmlformats.org/officeDocument/2006/relationships/customXml" Target="../ink/ink337.xml"/><Relationship Id="rId77" Type="http://schemas.openxmlformats.org/officeDocument/2006/relationships/image" Target="../media/image347.png"/><Relationship Id="rId100" Type="http://schemas.openxmlformats.org/officeDocument/2006/relationships/customXml" Target="../ink/ink359.xml"/><Relationship Id="rId105" Type="http://schemas.openxmlformats.org/officeDocument/2006/relationships/image" Target="../media/image361.png"/><Relationship Id="rId126" Type="http://schemas.openxmlformats.org/officeDocument/2006/relationships/customXml" Target="../ink/ink372.xml"/><Relationship Id="rId147" Type="http://schemas.openxmlformats.org/officeDocument/2006/relationships/image" Target="../media/image382.png"/><Relationship Id="rId168" Type="http://schemas.openxmlformats.org/officeDocument/2006/relationships/customXml" Target="../ink/ink393.xml"/><Relationship Id="rId8" Type="http://schemas.openxmlformats.org/officeDocument/2006/relationships/customXml" Target="../ink/ink313.xml"/><Relationship Id="rId51" Type="http://schemas.openxmlformats.org/officeDocument/2006/relationships/image" Target="../media/image334.png"/><Relationship Id="rId72" Type="http://schemas.openxmlformats.org/officeDocument/2006/relationships/customXml" Target="../ink/ink345.xml"/><Relationship Id="rId93" Type="http://schemas.openxmlformats.org/officeDocument/2006/relationships/image" Target="../media/image355.png"/><Relationship Id="rId98" Type="http://schemas.openxmlformats.org/officeDocument/2006/relationships/customXml" Target="../ink/ink358.xml"/><Relationship Id="rId121" Type="http://schemas.openxmlformats.org/officeDocument/2006/relationships/image" Target="../media/image369.png"/><Relationship Id="rId142" Type="http://schemas.openxmlformats.org/officeDocument/2006/relationships/customXml" Target="../ink/ink380.xml"/><Relationship Id="rId163" Type="http://schemas.openxmlformats.org/officeDocument/2006/relationships/image" Target="../media/image390.png"/><Relationship Id="rId3" Type="http://schemas.openxmlformats.org/officeDocument/2006/relationships/image" Target="../media/image310.png"/><Relationship Id="rId25" Type="http://schemas.openxmlformats.org/officeDocument/2006/relationships/image" Target="../media/image321.png"/><Relationship Id="rId46" Type="http://schemas.openxmlformats.org/officeDocument/2006/relationships/customXml" Target="../ink/ink332.xml"/><Relationship Id="rId67" Type="http://schemas.openxmlformats.org/officeDocument/2006/relationships/image" Target="../media/image342.png"/><Relationship Id="rId116" Type="http://schemas.openxmlformats.org/officeDocument/2006/relationships/customXml" Target="../ink/ink367.xml"/><Relationship Id="rId137" Type="http://schemas.openxmlformats.org/officeDocument/2006/relationships/image" Target="../media/image377.png"/><Relationship Id="rId158" Type="http://schemas.openxmlformats.org/officeDocument/2006/relationships/customXml" Target="../ink/ink388.xml"/><Relationship Id="rId20" Type="http://schemas.openxmlformats.org/officeDocument/2006/relationships/customXml" Target="../ink/ink319.xml"/><Relationship Id="rId41" Type="http://schemas.openxmlformats.org/officeDocument/2006/relationships/image" Target="../media/image329.png"/><Relationship Id="rId62" Type="http://schemas.openxmlformats.org/officeDocument/2006/relationships/customXml" Target="../ink/ink340.xml"/><Relationship Id="rId83" Type="http://schemas.openxmlformats.org/officeDocument/2006/relationships/image" Target="../media/image350.png"/><Relationship Id="rId88" Type="http://schemas.openxmlformats.org/officeDocument/2006/relationships/customXml" Target="../ink/ink353.xml"/><Relationship Id="rId111" Type="http://schemas.openxmlformats.org/officeDocument/2006/relationships/image" Target="../media/image364.png"/><Relationship Id="rId132" Type="http://schemas.openxmlformats.org/officeDocument/2006/relationships/customXml" Target="../ink/ink375.xml"/><Relationship Id="rId153" Type="http://schemas.openxmlformats.org/officeDocument/2006/relationships/image" Target="../media/image385.png"/><Relationship Id="rId15" Type="http://schemas.openxmlformats.org/officeDocument/2006/relationships/image" Target="../media/image316.png"/><Relationship Id="rId36" Type="http://schemas.openxmlformats.org/officeDocument/2006/relationships/customXml" Target="../ink/ink327.xml"/><Relationship Id="rId57" Type="http://schemas.openxmlformats.org/officeDocument/2006/relationships/image" Target="../media/image337.png"/><Relationship Id="rId106" Type="http://schemas.openxmlformats.org/officeDocument/2006/relationships/customXml" Target="../ink/ink362.xml"/><Relationship Id="rId127" Type="http://schemas.openxmlformats.org/officeDocument/2006/relationships/image" Target="../media/image372.png"/><Relationship Id="rId10" Type="http://schemas.openxmlformats.org/officeDocument/2006/relationships/customXml" Target="../ink/ink314.xml"/><Relationship Id="rId31" Type="http://schemas.openxmlformats.org/officeDocument/2006/relationships/image" Target="../media/image324.png"/><Relationship Id="rId52" Type="http://schemas.openxmlformats.org/officeDocument/2006/relationships/customXml" Target="../ink/ink335.xml"/><Relationship Id="rId73" Type="http://schemas.openxmlformats.org/officeDocument/2006/relationships/image" Target="../media/image345.png"/><Relationship Id="rId78" Type="http://schemas.openxmlformats.org/officeDocument/2006/relationships/customXml" Target="../ink/ink348.xml"/><Relationship Id="rId94" Type="http://schemas.openxmlformats.org/officeDocument/2006/relationships/customXml" Target="../ink/ink356.xml"/><Relationship Id="rId99" Type="http://schemas.openxmlformats.org/officeDocument/2006/relationships/image" Target="../media/image358.png"/><Relationship Id="rId101" Type="http://schemas.openxmlformats.org/officeDocument/2006/relationships/image" Target="../media/image359.png"/><Relationship Id="rId122" Type="http://schemas.openxmlformats.org/officeDocument/2006/relationships/customXml" Target="../ink/ink370.xml"/><Relationship Id="rId143" Type="http://schemas.openxmlformats.org/officeDocument/2006/relationships/image" Target="../media/image380.png"/><Relationship Id="rId148" Type="http://schemas.openxmlformats.org/officeDocument/2006/relationships/customXml" Target="../ink/ink383.xml"/><Relationship Id="rId164" Type="http://schemas.openxmlformats.org/officeDocument/2006/relationships/customXml" Target="../ink/ink391.xml"/><Relationship Id="rId169" Type="http://schemas.openxmlformats.org/officeDocument/2006/relationships/image" Target="../media/image393.png"/><Relationship Id="rId4" Type="http://schemas.openxmlformats.org/officeDocument/2006/relationships/customXml" Target="../ink/ink311.xml"/><Relationship Id="rId9" Type="http://schemas.openxmlformats.org/officeDocument/2006/relationships/image" Target="../media/image313.png"/><Relationship Id="rId26" Type="http://schemas.openxmlformats.org/officeDocument/2006/relationships/customXml" Target="../ink/ink322.xml"/><Relationship Id="rId47" Type="http://schemas.openxmlformats.org/officeDocument/2006/relationships/image" Target="../media/image332.png"/><Relationship Id="rId68" Type="http://schemas.openxmlformats.org/officeDocument/2006/relationships/customXml" Target="../ink/ink343.xml"/><Relationship Id="rId89" Type="http://schemas.openxmlformats.org/officeDocument/2006/relationships/image" Target="../media/image353.png"/><Relationship Id="rId112" Type="http://schemas.openxmlformats.org/officeDocument/2006/relationships/customXml" Target="../ink/ink365.xml"/><Relationship Id="rId133" Type="http://schemas.openxmlformats.org/officeDocument/2006/relationships/image" Target="../media/image375.png"/><Relationship Id="rId154" Type="http://schemas.openxmlformats.org/officeDocument/2006/relationships/customXml" Target="../ink/ink386.xml"/><Relationship Id="rId16" Type="http://schemas.openxmlformats.org/officeDocument/2006/relationships/customXml" Target="../ink/ink317.xml"/><Relationship Id="rId37" Type="http://schemas.openxmlformats.org/officeDocument/2006/relationships/image" Target="../media/image327.png"/><Relationship Id="rId58" Type="http://schemas.openxmlformats.org/officeDocument/2006/relationships/customXml" Target="../ink/ink338.xml"/><Relationship Id="rId79" Type="http://schemas.openxmlformats.org/officeDocument/2006/relationships/image" Target="../media/image348.png"/><Relationship Id="rId102" Type="http://schemas.openxmlformats.org/officeDocument/2006/relationships/customXml" Target="../ink/ink360.xml"/><Relationship Id="rId123" Type="http://schemas.openxmlformats.org/officeDocument/2006/relationships/image" Target="../media/image370.png"/><Relationship Id="rId144" Type="http://schemas.openxmlformats.org/officeDocument/2006/relationships/customXml" Target="../ink/ink381.xml"/><Relationship Id="rId90" Type="http://schemas.openxmlformats.org/officeDocument/2006/relationships/customXml" Target="../ink/ink354.xml"/><Relationship Id="rId165" Type="http://schemas.openxmlformats.org/officeDocument/2006/relationships/image" Target="../media/image391.png"/><Relationship Id="rId27" Type="http://schemas.openxmlformats.org/officeDocument/2006/relationships/image" Target="../media/image322.png"/><Relationship Id="rId48" Type="http://schemas.openxmlformats.org/officeDocument/2006/relationships/customXml" Target="../ink/ink333.xml"/><Relationship Id="rId69" Type="http://schemas.openxmlformats.org/officeDocument/2006/relationships/image" Target="../media/image343.png"/><Relationship Id="rId113" Type="http://schemas.openxmlformats.org/officeDocument/2006/relationships/image" Target="../media/image365.png"/><Relationship Id="rId134" Type="http://schemas.openxmlformats.org/officeDocument/2006/relationships/customXml" Target="../ink/ink376.xml"/><Relationship Id="rId80" Type="http://schemas.openxmlformats.org/officeDocument/2006/relationships/customXml" Target="../ink/ink349.xml"/><Relationship Id="rId155" Type="http://schemas.openxmlformats.org/officeDocument/2006/relationships/image" Target="../media/image386.png"/><Relationship Id="rId17" Type="http://schemas.openxmlformats.org/officeDocument/2006/relationships/image" Target="../media/image317.png"/><Relationship Id="rId38" Type="http://schemas.openxmlformats.org/officeDocument/2006/relationships/customXml" Target="../ink/ink328.xml"/><Relationship Id="rId59" Type="http://schemas.openxmlformats.org/officeDocument/2006/relationships/image" Target="../media/image338.png"/><Relationship Id="rId103" Type="http://schemas.openxmlformats.org/officeDocument/2006/relationships/image" Target="../media/image360.png"/><Relationship Id="rId124" Type="http://schemas.openxmlformats.org/officeDocument/2006/relationships/customXml" Target="../ink/ink37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FDAD81-4429-0451-BA6E-59BECAAECAD3}"/>
                  </a:ext>
                </a:extLst>
              </p14:cNvPr>
              <p14:cNvContentPartPr/>
              <p14:nvPr/>
            </p14:nvContentPartPr>
            <p14:xfrm>
              <a:off x="1236145" y="619417"/>
              <a:ext cx="163440" cy="37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FDAD81-4429-0451-BA6E-59BECAAEC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0025" y="613297"/>
                <a:ext cx="17568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33403FC-B5FF-51C0-088A-63FAE1A57DF8}"/>
              </a:ext>
            </a:extLst>
          </p:cNvPr>
          <p:cNvGrpSpPr/>
          <p:nvPr/>
        </p:nvGrpSpPr>
        <p:grpSpPr>
          <a:xfrm>
            <a:off x="1569865" y="670537"/>
            <a:ext cx="218160" cy="84240"/>
            <a:chOff x="1569865" y="670537"/>
            <a:chExt cx="21816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BA7A96-EDB7-67F0-D3D8-85E86A63B3F6}"/>
                    </a:ext>
                  </a:extLst>
                </p14:cNvPr>
                <p14:cNvContentPartPr/>
                <p14:nvPr/>
              </p14:nvContentPartPr>
              <p14:xfrm>
                <a:off x="1569865" y="670537"/>
                <a:ext cx="156240" cy="5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BA7A96-EDB7-67F0-D3D8-85E86A63B3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3745" y="664417"/>
                  <a:ext cx="168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A17A75-F641-D97D-D9C8-5737CD3D7AE1}"/>
                    </a:ext>
                  </a:extLst>
                </p14:cNvPr>
                <p14:cNvContentPartPr/>
                <p14:nvPr/>
              </p14:nvContentPartPr>
              <p14:xfrm>
                <a:off x="1625305" y="745417"/>
                <a:ext cx="162720" cy="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A17A75-F641-D97D-D9C8-5737CD3D7A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9185" y="739297"/>
                  <a:ext cx="1749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06C720-AB66-27E7-EFBA-AF509CED9860}"/>
              </a:ext>
            </a:extLst>
          </p:cNvPr>
          <p:cNvGrpSpPr/>
          <p:nvPr/>
        </p:nvGrpSpPr>
        <p:grpSpPr>
          <a:xfrm>
            <a:off x="1992505" y="561457"/>
            <a:ext cx="2078640" cy="435960"/>
            <a:chOff x="1992505" y="561457"/>
            <a:chExt cx="207864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D4DC67-29B2-FF82-AA29-6F5C3AC20268}"/>
                    </a:ext>
                  </a:extLst>
                </p14:cNvPr>
                <p14:cNvContentPartPr/>
                <p14:nvPr/>
              </p14:nvContentPartPr>
              <p14:xfrm>
                <a:off x="1992505" y="616177"/>
                <a:ext cx="273240" cy="150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D4DC67-29B2-FF82-AA29-6F5C3AC202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86385" y="610057"/>
                  <a:ext cx="285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0A7EDF-7936-3015-9105-CFD8A55B4D9A}"/>
                    </a:ext>
                  </a:extLst>
                </p14:cNvPr>
                <p14:cNvContentPartPr/>
                <p14:nvPr/>
              </p14:nvContentPartPr>
              <p14:xfrm>
                <a:off x="2344225" y="594937"/>
                <a:ext cx="52920" cy="27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0A7EDF-7936-3015-9105-CFD8A55B4D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8105" y="588817"/>
                  <a:ext cx="65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910F3C-AB4D-D7FD-5984-7944A17B0998}"/>
                    </a:ext>
                  </a:extLst>
                </p14:cNvPr>
                <p14:cNvContentPartPr/>
                <p14:nvPr/>
              </p14:nvContentPartPr>
              <p14:xfrm>
                <a:off x="2475985" y="657577"/>
                <a:ext cx="81000" cy="12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910F3C-AB4D-D7FD-5984-7944A17B09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69865" y="651457"/>
                  <a:ext cx="93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3554D5-BEA4-3846-3D95-64024B1ED329}"/>
                    </a:ext>
                  </a:extLst>
                </p14:cNvPr>
                <p14:cNvContentPartPr/>
                <p14:nvPr/>
              </p14:nvContentPartPr>
              <p14:xfrm>
                <a:off x="2491465" y="658657"/>
                <a:ext cx="90720" cy="150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3554D5-BEA4-3846-3D95-64024B1ED3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5345" y="652537"/>
                  <a:ext cx="102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D366FA-6814-E8A3-F3EA-8C65350AA6D1}"/>
                    </a:ext>
                  </a:extLst>
                </p14:cNvPr>
                <p14:cNvContentPartPr/>
                <p14:nvPr/>
              </p14:nvContentPartPr>
              <p14:xfrm>
                <a:off x="2705305" y="718417"/>
                <a:ext cx="114480" cy="1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D366FA-6814-E8A3-F3EA-8C65350AA6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9185" y="712297"/>
                  <a:ext cx="126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E140CD-9153-DCEB-0A9C-9E01241D99D2}"/>
                    </a:ext>
                  </a:extLst>
                </p14:cNvPr>
                <p14:cNvContentPartPr/>
                <p14:nvPr/>
              </p14:nvContentPartPr>
              <p14:xfrm>
                <a:off x="2938225" y="660097"/>
                <a:ext cx="75240" cy="70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E140CD-9153-DCEB-0A9C-9E01241D99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32105" y="653977"/>
                  <a:ext cx="87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02CDE-CEDC-FC26-8D95-7210D6B4F3B1}"/>
                    </a:ext>
                  </a:extLst>
                </p14:cNvPr>
                <p14:cNvContentPartPr/>
                <p14:nvPr/>
              </p14:nvContentPartPr>
              <p14:xfrm>
                <a:off x="2926705" y="614377"/>
                <a:ext cx="151920" cy="10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02CDE-CEDC-FC26-8D95-7210D6B4F3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20585" y="608257"/>
                  <a:ext cx="164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FB97AE-ED5E-00A4-113B-33B393B60A59}"/>
                    </a:ext>
                  </a:extLst>
                </p14:cNvPr>
                <p14:cNvContentPartPr/>
                <p14:nvPr/>
              </p14:nvContentPartPr>
              <p14:xfrm>
                <a:off x="3100585" y="722737"/>
                <a:ext cx="52920" cy="60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FB97AE-ED5E-00A4-113B-33B393B60A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4465" y="716617"/>
                  <a:ext cx="65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80179D-DC19-A2B1-BF27-040A50FEFAF0}"/>
                    </a:ext>
                  </a:extLst>
                </p14:cNvPr>
                <p14:cNvContentPartPr/>
                <p14:nvPr/>
              </p14:nvContentPartPr>
              <p14:xfrm>
                <a:off x="3122905" y="561457"/>
                <a:ext cx="230760" cy="28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80179D-DC19-A2B1-BF27-040A50FEFA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16785" y="555337"/>
                  <a:ext cx="243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F84968-533F-070B-4BD1-D664F364FF71}"/>
                    </a:ext>
                  </a:extLst>
                </p14:cNvPr>
                <p14:cNvContentPartPr/>
                <p14:nvPr/>
              </p14:nvContentPartPr>
              <p14:xfrm>
                <a:off x="3473905" y="697897"/>
                <a:ext cx="43200" cy="7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F84968-533F-070B-4BD1-D664F364FF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67785" y="691777"/>
                  <a:ext cx="55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E8CC5C-68AC-2BE9-23A0-0A8179B12CEB}"/>
                    </a:ext>
                  </a:extLst>
                </p14:cNvPr>
                <p14:cNvContentPartPr/>
                <p14:nvPr/>
              </p14:nvContentPartPr>
              <p14:xfrm>
                <a:off x="3442945" y="738577"/>
                <a:ext cx="149040" cy="2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E8CC5C-68AC-2BE9-23A0-0A8179B12C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6825" y="732457"/>
                  <a:ext cx="161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1DB243-381D-81A0-1A2F-4D4C34DED077}"/>
                    </a:ext>
                  </a:extLst>
                </p14:cNvPr>
                <p14:cNvContentPartPr/>
                <p14:nvPr/>
              </p14:nvContentPartPr>
              <p14:xfrm>
                <a:off x="3709345" y="598537"/>
                <a:ext cx="224640" cy="39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1DB243-381D-81A0-1A2F-4D4C34DED0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03225" y="592417"/>
                  <a:ext cx="2368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AFB37F-4A9E-F472-ACE8-0BBE979C6280}"/>
                    </a:ext>
                  </a:extLst>
                </p14:cNvPr>
                <p14:cNvContentPartPr/>
                <p14:nvPr/>
              </p14:nvContentPartPr>
              <p14:xfrm>
                <a:off x="4063945" y="824257"/>
                <a:ext cx="7200" cy="48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AFB37F-4A9E-F472-ACE8-0BBE979C62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57825" y="818137"/>
                  <a:ext cx="194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1BB83B-F0A4-F4F1-C95F-5084AE58D5FD}"/>
              </a:ext>
            </a:extLst>
          </p:cNvPr>
          <p:cNvGrpSpPr/>
          <p:nvPr/>
        </p:nvGrpSpPr>
        <p:grpSpPr>
          <a:xfrm>
            <a:off x="1316785" y="1358497"/>
            <a:ext cx="678240" cy="203400"/>
            <a:chOff x="1316785" y="1358497"/>
            <a:chExt cx="67824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5604C9-5DB1-C5B0-B23C-D1302DC0DE7E}"/>
                    </a:ext>
                  </a:extLst>
                </p14:cNvPr>
                <p14:cNvContentPartPr/>
                <p14:nvPr/>
              </p14:nvContentPartPr>
              <p14:xfrm>
                <a:off x="1316785" y="1367857"/>
                <a:ext cx="164160" cy="18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5604C9-5DB1-C5B0-B23C-D1302DC0DE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10665" y="1361737"/>
                  <a:ext cx="176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5C6D92-42BB-888B-EFFC-1C90FA6AEB4C}"/>
                    </a:ext>
                  </a:extLst>
                </p14:cNvPr>
                <p14:cNvContentPartPr/>
                <p14:nvPr/>
              </p14:nvContentPartPr>
              <p14:xfrm>
                <a:off x="1338745" y="1381897"/>
                <a:ext cx="87480" cy="180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5C6D92-42BB-888B-EFFC-1C90FA6AEB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32625" y="1375777"/>
                  <a:ext cx="99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D38802-3D73-9828-69A6-E1A583EE1119}"/>
                    </a:ext>
                  </a:extLst>
                </p14:cNvPr>
                <p14:cNvContentPartPr/>
                <p14:nvPr/>
              </p14:nvContentPartPr>
              <p14:xfrm>
                <a:off x="1542505" y="1409257"/>
                <a:ext cx="119880" cy="2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D38802-3D73-9828-69A6-E1A583EE1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36385" y="1403137"/>
                  <a:ext cx="13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CB42F2-C1DE-4A9E-74CD-25B9BA53CA76}"/>
                    </a:ext>
                  </a:extLst>
                </p14:cNvPr>
                <p14:cNvContentPartPr/>
                <p14:nvPr/>
              </p14:nvContentPartPr>
              <p14:xfrm>
                <a:off x="1554025" y="1469377"/>
                <a:ext cx="125280" cy="3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CB42F2-C1DE-4A9E-74CD-25B9BA53CA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47905" y="1463257"/>
                  <a:ext cx="137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408A67-D293-E4B9-5174-41963382519D}"/>
                    </a:ext>
                  </a:extLst>
                </p14:cNvPr>
                <p14:cNvContentPartPr/>
                <p14:nvPr/>
              </p14:nvContentPartPr>
              <p14:xfrm>
                <a:off x="1818265" y="1358497"/>
                <a:ext cx="176760" cy="16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408A67-D293-E4B9-5174-4196338251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12145" y="1352377"/>
                  <a:ext cx="1890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9336B9-BDF0-E757-7234-264173A1E2BC}"/>
              </a:ext>
            </a:extLst>
          </p:cNvPr>
          <p:cNvGrpSpPr/>
          <p:nvPr/>
        </p:nvGrpSpPr>
        <p:grpSpPr>
          <a:xfrm>
            <a:off x="1264225" y="1802377"/>
            <a:ext cx="399240" cy="197640"/>
            <a:chOff x="1264225" y="1802377"/>
            <a:chExt cx="39924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BA85AE-4634-4DCF-1526-A6ACB4EC5972}"/>
                    </a:ext>
                  </a:extLst>
                </p14:cNvPr>
                <p14:cNvContentPartPr/>
                <p14:nvPr/>
              </p14:nvContentPartPr>
              <p14:xfrm>
                <a:off x="1264225" y="1822177"/>
                <a:ext cx="122040" cy="17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BA85AE-4634-4DCF-1526-A6ACB4EC59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58105" y="1816057"/>
                  <a:ext cx="134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C9A8B4-04DD-7789-0B60-4353DAE901F7}"/>
                    </a:ext>
                  </a:extLst>
                </p14:cNvPr>
                <p14:cNvContentPartPr/>
                <p14:nvPr/>
              </p14:nvContentPartPr>
              <p14:xfrm>
                <a:off x="1286545" y="1802377"/>
                <a:ext cx="104760" cy="188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C9A8B4-04DD-7789-0B60-4353DAE901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80425" y="1796257"/>
                  <a:ext cx="117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385F82-55D7-FCA8-D85A-E57F11F7002D}"/>
                    </a:ext>
                  </a:extLst>
                </p14:cNvPr>
                <p14:cNvContentPartPr/>
                <p14:nvPr/>
              </p14:nvContentPartPr>
              <p14:xfrm>
                <a:off x="1525225" y="1838017"/>
                <a:ext cx="105480" cy="16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385F82-55D7-FCA8-D85A-E57F11F700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19105" y="1831897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78A199-48F6-228C-4C60-F1C0718C2039}"/>
                    </a:ext>
                  </a:extLst>
                </p14:cNvPr>
                <p14:cNvContentPartPr/>
                <p14:nvPr/>
              </p14:nvContentPartPr>
              <p14:xfrm>
                <a:off x="1541065" y="1912177"/>
                <a:ext cx="122400" cy="1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78A199-48F6-228C-4C60-F1C0718C20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4945" y="1906057"/>
                  <a:ext cx="1346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1A5F9E-7D49-40FD-B9FA-83F7AA9FF578}"/>
              </a:ext>
            </a:extLst>
          </p:cNvPr>
          <p:cNvGrpSpPr/>
          <p:nvPr/>
        </p:nvGrpSpPr>
        <p:grpSpPr>
          <a:xfrm>
            <a:off x="1895305" y="1699057"/>
            <a:ext cx="443160" cy="249480"/>
            <a:chOff x="1895305" y="1699057"/>
            <a:chExt cx="44316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581ECD-B14D-E182-55EF-486CC96E93D2}"/>
                    </a:ext>
                  </a:extLst>
                </p14:cNvPr>
                <p14:cNvContentPartPr/>
                <p14:nvPr/>
              </p14:nvContentPartPr>
              <p14:xfrm>
                <a:off x="1895305" y="1748737"/>
                <a:ext cx="158040" cy="183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581ECD-B14D-E182-55EF-486CC96E93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89185" y="1742617"/>
                  <a:ext cx="170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A2663A-F184-08C8-B641-C0DEAA739EBA}"/>
                    </a:ext>
                  </a:extLst>
                </p14:cNvPr>
                <p14:cNvContentPartPr/>
                <p14:nvPr/>
              </p14:nvContentPartPr>
              <p14:xfrm>
                <a:off x="2026705" y="1699057"/>
                <a:ext cx="115560" cy="1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A2663A-F184-08C8-B641-C0DEAA739E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0585" y="1692937"/>
                  <a:ext cx="127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D42569-E2EA-2C7D-2ECC-4E0DDA070DAB}"/>
                    </a:ext>
                  </a:extLst>
                </p14:cNvPr>
                <p14:cNvContentPartPr/>
                <p14:nvPr/>
              </p14:nvContentPartPr>
              <p14:xfrm>
                <a:off x="2155585" y="1930177"/>
                <a:ext cx="12960" cy="1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D42569-E2EA-2C7D-2ECC-4E0DDA070D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49465" y="1924057"/>
                  <a:ext cx="2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7A4332-6560-06D0-8004-C44CEF497CD8}"/>
                    </a:ext>
                  </a:extLst>
                </p14:cNvPr>
                <p14:cNvContentPartPr/>
                <p14:nvPr/>
              </p14:nvContentPartPr>
              <p14:xfrm>
                <a:off x="2214625" y="1807417"/>
                <a:ext cx="123840" cy="13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7A4332-6560-06D0-8004-C44CEF497C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08505" y="1801297"/>
                  <a:ext cx="1360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C275AF-A673-F29F-5CE6-B2574FA846A5}"/>
              </a:ext>
            </a:extLst>
          </p:cNvPr>
          <p:cNvGrpSpPr/>
          <p:nvPr/>
        </p:nvGrpSpPr>
        <p:grpSpPr>
          <a:xfrm>
            <a:off x="2087905" y="1432657"/>
            <a:ext cx="222840" cy="106920"/>
            <a:chOff x="2087905" y="1432657"/>
            <a:chExt cx="22284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24B5E9-F139-CBC4-A95C-8E8C2F11E9C9}"/>
                    </a:ext>
                  </a:extLst>
                </p14:cNvPr>
                <p14:cNvContentPartPr/>
                <p14:nvPr/>
              </p14:nvContentPartPr>
              <p14:xfrm>
                <a:off x="2087905" y="1479457"/>
                <a:ext cx="33840" cy="6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24B5E9-F139-CBC4-A95C-8E8C2F11E9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81785" y="1473337"/>
                  <a:ext cx="46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F16817-8DE8-6BFD-F3F0-EF91CB707ABB}"/>
                    </a:ext>
                  </a:extLst>
                </p14:cNvPr>
                <p14:cNvContentPartPr/>
                <p14:nvPr/>
              </p14:nvContentPartPr>
              <p14:xfrm>
                <a:off x="2141545" y="1432657"/>
                <a:ext cx="169200" cy="10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F16817-8DE8-6BFD-F3F0-EF91CB707A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35425" y="1426537"/>
                  <a:ext cx="18144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35EF6C8-7395-8A05-CA8F-561394F3DD66}"/>
                  </a:ext>
                </a:extLst>
              </p14:cNvPr>
              <p14:cNvContentPartPr/>
              <p14:nvPr/>
            </p14:nvContentPartPr>
            <p14:xfrm>
              <a:off x="6346345" y="754417"/>
              <a:ext cx="478080" cy="3846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35EF6C8-7395-8A05-CA8F-561394F3DD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40225" y="748297"/>
                <a:ext cx="490320" cy="38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1847330-1B68-A859-8F88-D6563CEE6C8B}"/>
                  </a:ext>
                </a:extLst>
              </p14:cNvPr>
              <p14:cNvContentPartPr/>
              <p14:nvPr/>
            </p14:nvContentPartPr>
            <p14:xfrm>
              <a:off x="6698425" y="412777"/>
              <a:ext cx="2635560" cy="204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1847330-1B68-A859-8F88-D6563CEE6C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92305" y="406657"/>
                <a:ext cx="2647800" cy="20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EDD516D-C445-E723-26FF-A790108662C3}"/>
              </a:ext>
            </a:extLst>
          </p:cNvPr>
          <p:cNvGrpSpPr/>
          <p:nvPr/>
        </p:nvGrpSpPr>
        <p:grpSpPr>
          <a:xfrm>
            <a:off x="6248065" y="4721257"/>
            <a:ext cx="390960" cy="216360"/>
            <a:chOff x="6248065" y="4721257"/>
            <a:chExt cx="39096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25A2BA-B2DD-6F99-B3F3-0852F9D255D9}"/>
                    </a:ext>
                  </a:extLst>
                </p14:cNvPr>
                <p14:cNvContentPartPr/>
                <p14:nvPr/>
              </p14:nvContentPartPr>
              <p14:xfrm>
                <a:off x="6248065" y="4758337"/>
                <a:ext cx="161280" cy="179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25A2BA-B2DD-6F99-B3F3-0852F9D255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41945" y="4752217"/>
                  <a:ext cx="173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F9814F-5C65-B1DC-0563-EE5F691D979A}"/>
                    </a:ext>
                  </a:extLst>
                </p14:cNvPr>
                <p14:cNvContentPartPr/>
                <p14:nvPr/>
              </p14:nvContentPartPr>
              <p14:xfrm>
                <a:off x="6501865" y="4841857"/>
                <a:ext cx="39960" cy="6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F9814F-5C65-B1DC-0563-EE5F691D979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5745" y="4835737"/>
                  <a:ext cx="52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1D8985-1B64-6B5A-6C70-A2FB285C0BC9}"/>
                    </a:ext>
                  </a:extLst>
                </p14:cNvPr>
                <p14:cNvContentPartPr/>
                <p14:nvPr/>
              </p14:nvContentPartPr>
              <p14:xfrm>
                <a:off x="6547225" y="4721257"/>
                <a:ext cx="91800" cy="127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1D8985-1B64-6B5A-6C70-A2FB285C0B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1105" y="4715137"/>
                  <a:ext cx="1040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D07B5AE-F751-2494-13DC-9B04F425F97E}"/>
                  </a:ext>
                </a:extLst>
              </p14:cNvPr>
              <p14:cNvContentPartPr/>
              <p14:nvPr/>
            </p14:nvContentPartPr>
            <p14:xfrm>
              <a:off x="8854105" y="851257"/>
              <a:ext cx="283680" cy="3107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D07B5AE-F751-2494-13DC-9B04F425F97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47985" y="845137"/>
                <a:ext cx="295920" cy="31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08FA965-A15A-7528-61E2-11FE4E61223F}"/>
                  </a:ext>
                </a:extLst>
              </p14:cNvPr>
              <p14:cNvContentPartPr/>
              <p14:nvPr/>
            </p14:nvContentPartPr>
            <p14:xfrm>
              <a:off x="9310225" y="327457"/>
              <a:ext cx="118440" cy="102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08FA965-A15A-7528-61E2-11FE4E61223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04105" y="321337"/>
                <a:ext cx="1306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867DE03-002E-1722-82D5-5AAFA4B3BC76}"/>
                  </a:ext>
                </a:extLst>
              </p14:cNvPr>
              <p14:cNvContentPartPr/>
              <p14:nvPr/>
            </p14:nvContentPartPr>
            <p14:xfrm>
              <a:off x="8914585" y="4313377"/>
              <a:ext cx="123840" cy="180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867DE03-002E-1722-82D5-5AAFA4B3BC7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08465" y="4307257"/>
                <a:ext cx="136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3B93025-D891-DC48-9E18-0C7B0FCD0D92}"/>
                  </a:ext>
                </a:extLst>
              </p14:cNvPr>
              <p14:cNvContentPartPr/>
              <p14:nvPr/>
            </p14:nvContentPartPr>
            <p14:xfrm>
              <a:off x="9007825" y="4246417"/>
              <a:ext cx="101160" cy="65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3B93025-D891-DC48-9E18-0C7B0FCD0D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01705" y="4240297"/>
                <a:ext cx="113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2603D1A-2545-7FC2-A748-FA214521ADBF}"/>
                  </a:ext>
                </a:extLst>
              </p14:cNvPr>
              <p14:cNvContentPartPr/>
              <p14:nvPr/>
            </p14:nvContentPartPr>
            <p14:xfrm>
              <a:off x="9104305" y="4437577"/>
              <a:ext cx="41400" cy="61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2603D1A-2545-7FC2-A748-FA214521ADB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98185" y="4431457"/>
                <a:ext cx="536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5BF549-7221-EBA6-C924-DC08EA8DCF31}"/>
                  </a:ext>
                </a:extLst>
              </p14:cNvPr>
              <p14:cNvContentPartPr/>
              <p14:nvPr/>
            </p14:nvContentPartPr>
            <p14:xfrm>
              <a:off x="9187465" y="4340017"/>
              <a:ext cx="109800" cy="100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5BF549-7221-EBA6-C924-DC08EA8DCF3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81345" y="4333897"/>
                <a:ext cx="12204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0BEC3319-5F6C-415C-DB19-BEC1428D7DBF}"/>
              </a:ext>
            </a:extLst>
          </p:cNvPr>
          <p:cNvGrpSpPr/>
          <p:nvPr/>
        </p:nvGrpSpPr>
        <p:grpSpPr>
          <a:xfrm>
            <a:off x="6135025" y="705817"/>
            <a:ext cx="312480" cy="157680"/>
            <a:chOff x="6135025" y="705817"/>
            <a:chExt cx="31248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67B110-AC5B-907E-A437-9EA8B7E8287B}"/>
                    </a:ext>
                  </a:extLst>
                </p14:cNvPr>
                <p14:cNvContentPartPr/>
                <p14:nvPr/>
              </p14:nvContentPartPr>
              <p14:xfrm>
                <a:off x="6240145" y="720577"/>
                <a:ext cx="33120" cy="23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67B110-AC5B-907E-A437-9EA8B7E828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34025" y="714457"/>
                  <a:ext cx="45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F481F5-112E-67A0-DA0A-E4BF3E79BD16}"/>
                    </a:ext>
                  </a:extLst>
                </p14:cNvPr>
                <p14:cNvContentPartPr/>
                <p14:nvPr/>
              </p14:nvContentPartPr>
              <p14:xfrm>
                <a:off x="6135025" y="727777"/>
                <a:ext cx="118440" cy="13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F481F5-112E-67A0-DA0A-E4BF3E79BD1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28905" y="721657"/>
                  <a:ext cx="130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DDD99B-3919-3BE3-58C3-FCCF18A050A3}"/>
                    </a:ext>
                  </a:extLst>
                </p14:cNvPr>
                <p14:cNvContentPartPr/>
                <p14:nvPr/>
              </p14:nvContentPartPr>
              <p14:xfrm>
                <a:off x="6284425" y="705817"/>
                <a:ext cx="163080" cy="10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DDD99B-3919-3BE3-58C3-FCCF18A050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78305" y="699697"/>
                  <a:ext cx="1753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18C6B1D-525F-8B92-FFCA-AFB550871474}"/>
              </a:ext>
            </a:extLst>
          </p:cNvPr>
          <p:cNvGrpSpPr/>
          <p:nvPr/>
        </p:nvGrpSpPr>
        <p:grpSpPr>
          <a:xfrm>
            <a:off x="9512185" y="426457"/>
            <a:ext cx="1173600" cy="366120"/>
            <a:chOff x="9512185" y="426457"/>
            <a:chExt cx="117360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4ED066-E57A-6611-03AC-02F96820BDC7}"/>
                    </a:ext>
                  </a:extLst>
                </p14:cNvPr>
                <p14:cNvContentPartPr/>
                <p14:nvPr/>
              </p14:nvContentPartPr>
              <p14:xfrm>
                <a:off x="9587785" y="512137"/>
                <a:ext cx="103680" cy="11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4ED066-E57A-6611-03AC-02F96820BD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81665" y="506017"/>
                  <a:ext cx="115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335676-12F1-4F4B-13A8-A3154FD62A9C}"/>
                    </a:ext>
                  </a:extLst>
                </p14:cNvPr>
                <p14:cNvContentPartPr/>
                <p14:nvPr/>
              </p14:nvContentPartPr>
              <p14:xfrm>
                <a:off x="9658705" y="458497"/>
                <a:ext cx="77760" cy="1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335676-12F1-4F4B-13A8-A3154FD62A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52585" y="452377"/>
                  <a:ext cx="90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93A89C-1350-B9DC-5D8A-F458D07BDC36}"/>
                    </a:ext>
                  </a:extLst>
                </p14:cNvPr>
                <p14:cNvContentPartPr/>
                <p14:nvPr/>
              </p14:nvContentPartPr>
              <p14:xfrm>
                <a:off x="9731785" y="589177"/>
                <a:ext cx="32760" cy="52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93A89C-1350-B9DC-5D8A-F458D07BDC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25665" y="583057"/>
                  <a:ext cx="45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13218C-6004-432E-0C1A-DB7CD3A5D601}"/>
                    </a:ext>
                  </a:extLst>
                </p14:cNvPr>
                <p14:cNvContentPartPr/>
                <p14:nvPr/>
              </p14:nvContentPartPr>
              <p14:xfrm>
                <a:off x="9785785" y="530857"/>
                <a:ext cx="131040" cy="81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13218C-6004-432E-0C1A-DB7CD3A5D6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79665" y="524737"/>
                  <a:ext cx="143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FF1EA93-70B9-70CD-0DDA-FBC7391EDC77}"/>
                    </a:ext>
                  </a:extLst>
                </p14:cNvPr>
                <p14:cNvContentPartPr/>
                <p14:nvPr/>
              </p14:nvContentPartPr>
              <p14:xfrm>
                <a:off x="9964345" y="580537"/>
                <a:ext cx="24480" cy="128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FF1EA93-70B9-70CD-0DDA-FBC7391EDC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58225" y="574417"/>
                  <a:ext cx="36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F22FE8-207D-0E18-DB87-E950E319216D}"/>
                    </a:ext>
                  </a:extLst>
                </p14:cNvPr>
                <p14:cNvContentPartPr/>
                <p14:nvPr/>
              </p14:nvContentPartPr>
              <p14:xfrm>
                <a:off x="10057945" y="516097"/>
                <a:ext cx="88200" cy="153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F22FE8-207D-0E18-DB87-E950E31921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51825" y="509977"/>
                  <a:ext cx="10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45C940-2E92-7A85-137E-DFB82AE10126}"/>
                    </a:ext>
                  </a:extLst>
                </p14:cNvPr>
                <p14:cNvContentPartPr/>
                <p14:nvPr/>
              </p14:nvContentPartPr>
              <p14:xfrm>
                <a:off x="10207345" y="539137"/>
                <a:ext cx="58320" cy="122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45C940-2E92-7A85-137E-DFB82AE101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01225" y="533017"/>
                  <a:ext cx="7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DD572F-3B07-23F9-DD15-05320A9ABECC}"/>
                    </a:ext>
                  </a:extLst>
                </p14:cNvPr>
                <p14:cNvContentPartPr/>
                <p14:nvPr/>
              </p14:nvContentPartPr>
              <p14:xfrm>
                <a:off x="10259905" y="490537"/>
                <a:ext cx="59760" cy="18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DD572F-3B07-23F9-DD15-05320A9ABE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53785" y="484417"/>
                  <a:ext cx="72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5CCA5D-3FAB-F7B7-D15B-DD04D0A2E49D}"/>
                    </a:ext>
                  </a:extLst>
                </p14:cNvPr>
                <p14:cNvContentPartPr/>
                <p14:nvPr/>
              </p14:nvContentPartPr>
              <p14:xfrm>
                <a:off x="10360705" y="624097"/>
                <a:ext cx="24480" cy="57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5CCA5D-3FAB-F7B7-D15B-DD04D0A2E4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54585" y="617977"/>
                  <a:ext cx="36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035BD9-50FA-9F9D-1862-FEF04EC191FF}"/>
                    </a:ext>
                  </a:extLst>
                </p14:cNvPr>
                <p14:cNvContentPartPr/>
                <p14:nvPr/>
              </p14:nvContentPartPr>
              <p14:xfrm>
                <a:off x="10422625" y="525457"/>
                <a:ext cx="148320" cy="10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035BD9-50FA-9F9D-1862-FEF04EC191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16505" y="519337"/>
                  <a:ext cx="160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861519D-AA39-9C9F-75B1-72282576DD16}"/>
                    </a:ext>
                  </a:extLst>
                </p14:cNvPr>
                <p14:cNvContentPartPr/>
                <p14:nvPr/>
              </p14:nvContentPartPr>
              <p14:xfrm>
                <a:off x="10566985" y="426457"/>
                <a:ext cx="118800" cy="364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861519D-AA39-9C9F-75B1-72282576DD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60865" y="420337"/>
                  <a:ext cx="1310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33D95A-587D-D69A-AA09-C2CF1B14B230}"/>
                    </a:ext>
                  </a:extLst>
                </p14:cNvPr>
                <p14:cNvContentPartPr/>
                <p14:nvPr/>
              </p14:nvContentPartPr>
              <p14:xfrm>
                <a:off x="9512185" y="505657"/>
                <a:ext cx="66600" cy="286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33D95A-587D-D69A-AA09-C2CF1B14B2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06065" y="499537"/>
                  <a:ext cx="7884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5AC20EF-67F4-5EEA-AB13-041ABB0B29DC}"/>
                  </a:ext>
                </a:extLst>
              </p14:cNvPr>
              <p14:cNvContentPartPr/>
              <p14:nvPr/>
            </p14:nvContentPartPr>
            <p14:xfrm>
              <a:off x="10781185" y="304445"/>
              <a:ext cx="179640" cy="105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5AC20EF-67F4-5EEA-AB13-041ABB0B29D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75065" y="298325"/>
                <a:ext cx="1918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0317DA6-5EFF-5453-BF23-14E5D17C9190}"/>
                  </a:ext>
                </a:extLst>
              </p14:cNvPr>
              <p14:cNvContentPartPr/>
              <p14:nvPr/>
            </p14:nvContentPartPr>
            <p14:xfrm>
              <a:off x="8441905" y="539137"/>
              <a:ext cx="2880" cy="6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0317DA6-5EFF-5453-BF23-14E5D17C919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35785" y="533017"/>
                <a:ext cx="151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19158A5-088D-F96D-96BE-F108383202E3}"/>
                  </a:ext>
                </a:extLst>
              </p14:cNvPr>
              <p14:cNvContentPartPr/>
              <p14:nvPr/>
            </p14:nvContentPartPr>
            <p14:xfrm>
              <a:off x="8415265" y="51337"/>
              <a:ext cx="1292400" cy="520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19158A5-088D-F96D-96BE-F108383202E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09145" y="45217"/>
                <a:ext cx="13046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DD99472-F921-5739-C38C-5D3760DAC912}"/>
                  </a:ext>
                </a:extLst>
              </p14:cNvPr>
              <p14:cNvContentPartPr/>
              <p14:nvPr/>
            </p14:nvContentPartPr>
            <p14:xfrm>
              <a:off x="8349025" y="449497"/>
              <a:ext cx="161280" cy="92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DD99472-F921-5739-C38C-5D3760DAC91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42905" y="443377"/>
                <a:ext cx="173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999912-31DF-C986-F66A-434A0677FB81}"/>
                  </a:ext>
                </a:extLst>
              </p14:cNvPr>
              <p14:cNvContentPartPr/>
              <p14:nvPr/>
            </p14:nvContentPartPr>
            <p14:xfrm>
              <a:off x="8382865" y="429337"/>
              <a:ext cx="153720" cy="21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999912-31DF-C986-F66A-434A0677FB8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76745" y="423217"/>
                <a:ext cx="165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5E7A190-D8BC-6633-14BF-50EB2906014F}"/>
                  </a:ext>
                </a:extLst>
              </p14:cNvPr>
              <p14:cNvContentPartPr/>
              <p14:nvPr/>
            </p14:nvContentPartPr>
            <p14:xfrm>
              <a:off x="8361265" y="432577"/>
              <a:ext cx="160560" cy="53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5E7A190-D8BC-6633-14BF-50EB2906014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55145" y="426457"/>
                <a:ext cx="1728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E812FB1-DC4F-46BD-55C9-B7B05ED578E3}"/>
                  </a:ext>
                </a:extLst>
              </p14:cNvPr>
              <p14:cNvContentPartPr/>
              <p14:nvPr/>
            </p14:nvContentPartPr>
            <p14:xfrm>
              <a:off x="9322825" y="-31823"/>
              <a:ext cx="100440" cy="2187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E812FB1-DC4F-46BD-55C9-B7B05ED578E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16705" y="-37943"/>
                <a:ext cx="112680" cy="21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D1B2DC6-F594-DDF8-2E0C-44029BD8BF70}"/>
                  </a:ext>
                </a:extLst>
              </p14:cNvPr>
              <p14:cNvContentPartPr/>
              <p14:nvPr/>
            </p14:nvContentPartPr>
            <p14:xfrm>
              <a:off x="7639105" y="146405"/>
              <a:ext cx="20520" cy="111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D1B2DC6-F594-DDF8-2E0C-44029BD8BF7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32985" y="140285"/>
                <a:ext cx="327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408689C-4544-7A48-3E1D-EA0BF7B45D73}"/>
                  </a:ext>
                </a:extLst>
              </p14:cNvPr>
              <p14:cNvContentPartPr/>
              <p14:nvPr/>
            </p14:nvContentPartPr>
            <p14:xfrm>
              <a:off x="7742065" y="154325"/>
              <a:ext cx="57600" cy="146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408689C-4544-7A48-3E1D-EA0BF7B45D7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35945" y="148205"/>
                <a:ext cx="69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948EDE5-50BF-0971-C804-B2DDD83C791F}"/>
                  </a:ext>
                </a:extLst>
              </p14:cNvPr>
              <p14:cNvContentPartPr/>
              <p14:nvPr/>
            </p14:nvContentPartPr>
            <p14:xfrm>
              <a:off x="7831345" y="118685"/>
              <a:ext cx="114120" cy="81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948EDE5-50BF-0971-C804-B2DDD83C791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25225" y="112565"/>
                <a:ext cx="1263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7A5BDA-D422-26CE-5104-89418AEBE4E7}"/>
                  </a:ext>
                </a:extLst>
              </p14:cNvPr>
              <p14:cNvContentPartPr/>
              <p14:nvPr/>
            </p14:nvContentPartPr>
            <p14:xfrm>
              <a:off x="9461425" y="2360405"/>
              <a:ext cx="100440" cy="112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7A5BDA-D422-26CE-5104-89418AEBE4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55305" y="2354285"/>
                <a:ext cx="1126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FAA7FCC-2CFD-665E-E299-323EEF64C702}"/>
                  </a:ext>
                </a:extLst>
              </p14:cNvPr>
              <p14:cNvContentPartPr/>
              <p14:nvPr/>
            </p14:nvContentPartPr>
            <p14:xfrm>
              <a:off x="9604705" y="2306765"/>
              <a:ext cx="78480" cy="128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FAA7FCC-2CFD-665E-E299-323EEF64C70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98585" y="2300645"/>
                <a:ext cx="90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E629E06-36B3-19F0-DD8D-11E8898CE6EA}"/>
                  </a:ext>
                </a:extLst>
              </p14:cNvPr>
              <p14:cNvContentPartPr/>
              <p14:nvPr/>
            </p14:nvContentPartPr>
            <p14:xfrm>
              <a:off x="9614425" y="2329445"/>
              <a:ext cx="174600" cy="62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E629E06-36B3-19F0-DD8D-11E8898CE6E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608305" y="2323325"/>
                <a:ext cx="186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F6F4FC3-5F8F-EF4B-8F67-94BDC836700A}"/>
                  </a:ext>
                </a:extLst>
              </p14:cNvPr>
              <p14:cNvContentPartPr/>
              <p14:nvPr/>
            </p14:nvContentPartPr>
            <p14:xfrm>
              <a:off x="9814585" y="2271845"/>
              <a:ext cx="116640" cy="108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F6F4FC3-5F8F-EF4B-8F67-94BDC836700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08465" y="2265725"/>
                <a:ext cx="1288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BF47EDB-ACEA-86A7-8DAD-9AC7250E7555}"/>
                  </a:ext>
                </a:extLst>
              </p14:cNvPr>
              <p14:cNvContentPartPr/>
              <p14:nvPr/>
            </p14:nvContentPartPr>
            <p14:xfrm>
              <a:off x="6385585" y="314525"/>
              <a:ext cx="2893680" cy="72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BF47EDB-ACEA-86A7-8DAD-9AC7250E755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79465" y="308405"/>
                <a:ext cx="2905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AB7BF7-6D1B-5CE8-FB84-B6F99AFEB716}"/>
                  </a:ext>
                </a:extLst>
              </p14:cNvPr>
              <p14:cNvContentPartPr/>
              <p14:nvPr/>
            </p14:nvContentPartPr>
            <p14:xfrm>
              <a:off x="7490425" y="432245"/>
              <a:ext cx="127080" cy="111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AB7BF7-6D1B-5CE8-FB84-B6F99AFEB71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84305" y="426125"/>
                <a:ext cx="1393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4164FE1-E2DF-A8A8-3E93-8DC467CF158D}"/>
                  </a:ext>
                </a:extLst>
              </p14:cNvPr>
              <p14:cNvContentPartPr/>
              <p14:nvPr/>
            </p14:nvContentPartPr>
            <p14:xfrm>
              <a:off x="7646665" y="420725"/>
              <a:ext cx="115200" cy="55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4164FE1-E2DF-A8A8-3E93-8DC467CF158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40545" y="414605"/>
                <a:ext cx="127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BFEAE63-D59A-37FE-D1AF-6D518578FDC3}"/>
                  </a:ext>
                </a:extLst>
              </p14:cNvPr>
              <p14:cNvContentPartPr/>
              <p14:nvPr/>
            </p14:nvContentPartPr>
            <p14:xfrm>
              <a:off x="7748545" y="417125"/>
              <a:ext cx="155520" cy="67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BFEAE63-D59A-37FE-D1AF-6D518578FD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42425" y="411005"/>
                <a:ext cx="16776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A6CB3BCB-328D-E0E8-6AA7-7BF692510054}"/>
              </a:ext>
            </a:extLst>
          </p:cNvPr>
          <p:cNvGrpSpPr/>
          <p:nvPr/>
        </p:nvGrpSpPr>
        <p:grpSpPr>
          <a:xfrm>
            <a:off x="9404185" y="46685"/>
            <a:ext cx="2410560" cy="517320"/>
            <a:chOff x="9404185" y="46685"/>
            <a:chExt cx="241056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E2E9326-01F9-5656-D8D7-4CF998C5C87C}"/>
                    </a:ext>
                  </a:extLst>
                </p14:cNvPr>
                <p14:cNvContentPartPr/>
                <p14:nvPr/>
              </p14:nvContentPartPr>
              <p14:xfrm>
                <a:off x="9404185" y="369217"/>
                <a:ext cx="85680" cy="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2E9326-01F9-5656-D8D7-4CF998C5C8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98065" y="363097"/>
                  <a:ext cx="97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4DAFB4-C518-578F-1E4A-5EBA0CAB25AE}"/>
                    </a:ext>
                  </a:extLst>
                </p14:cNvPr>
                <p14:cNvContentPartPr/>
                <p14:nvPr/>
              </p14:nvContentPartPr>
              <p14:xfrm>
                <a:off x="9406345" y="296857"/>
                <a:ext cx="2408400" cy="98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4DAFB4-C518-578F-1E4A-5EBA0CAB25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00225" y="290737"/>
                  <a:ext cx="2420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0D0302-00DD-0E4D-2D50-0717F4178A49}"/>
                    </a:ext>
                  </a:extLst>
                </p14:cNvPr>
                <p14:cNvContentPartPr/>
                <p14:nvPr/>
              </p14:nvContentPartPr>
              <p14:xfrm>
                <a:off x="9658705" y="61085"/>
                <a:ext cx="104040" cy="11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0D0302-00DD-0E4D-2D50-0717F4178A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52585" y="54965"/>
                  <a:ext cx="116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F0EF577-B75D-FA4F-2F59-9DCD7F437D40}"/>
                    </a:ext>
                  </a:extLst>
                </p14:cNvPr>
                <p14:cNvContentPartPr/>
                <p14:nvPr/>
              </p14:nvContentPartPr>
              <p14:xfrm>
                <a:off x="9759865" y="61085"/>
                <a:ext cx="105120" cy="84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F0EF577-B75D-FA4F-2F59-9DCD7F437D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53745" y="54965"/>
                  <a:ext cx="117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4AAB68-A3CA-E066-8D44-D311664D5ACA}"/>
                    </a:ext>
                  </a:extLst>
                </p14:cNvPr>
                <p14:cNvContentPartPr/>
                <p14:nvPr/>
              </p14:nvContentPartPr>
              <p14:xfrm>
                <a:off x="11290585" y="421085"/>
                <a:ext cx="133920" cy="142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4AAB68-A3CA-E066-8D44-D311664D5A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84465" y="414965"/>
                  <a:ext cx="146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CC30BB-1E38-D396-AB90-B37BD80B1C75}"/>
                    </a:ext>
                  </a:extLst>
                </p14:cNvPr>
                <p14:cNvContentPartPr/>
                <p14:nvPr/>
              </p14:nvContentPartPr>
              <p14:xfrm>
                <a:off x="11484625" y="446285"/>
                <a:ext cx="103320" cy="104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CC30BB-1E38-D396-AB90-B37BD80B1C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78505" y="440165"/>
                  <a:ext cx="115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F70B3A-BEC8-2C02-1E5E-2882EBDB439A}"/>
                    </a:ext>
                  </a:extLst>
                </p14:cNvPr>
                <p14:cNvContentPartPr/>
                <p14:nvPr/>
              </p14:nvContentPartPr>
              <p14:xfrm>
                <a:off x="11607745" y="455645"/>
                <a:ext cx="61200" cy="78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F70B3A-BEC8-2C02-1E5E-2882EBDB43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01625" y="449525"/>
                  <a:ext cx="73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CEB88AF-6A31-D1C4-43E3-323AE9DAE7BF}"/>
                    </a:ext>
                  </a:extLst>
                </p14:cNvPr>
                <p14:cNvContentPartPr/>
                <p14:nvPr/>
              </p14:nvContentPartPr>
              <p14:xfrm>
                <a:off x="9978385" y="79085"/>
                <a:ext cx="18360" cy="81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CEB88AF-6A31-D1C4-43E3-323AE9DAE7B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72265" y="72965"/>
                  <a:ext cx="30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C002450-56E1-2B1A-7D00-B384693E26BD}"/>
                    </a:ext>
                  </a:extLst>
                </p14:cNvPr>
                <p14:cNvContentPartPr/>
                <p14:nvPr/>
              </p14:nvContentPartPr>
              <p14:xfrm>
                <a:off x="10044985" y="48125"/>
                <a:ext cx="11520" cy="75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C002450-56E1-2B1A-7D00-B384693E26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38865" y="42005"/>
                  <a:ext cx="23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D928712-CB85-FB22-F702-495F538AF34B}"/>
                    </a:ext>
                  </a:extLst>
                </p14:cNvPr>
                <p14:cNvContentPartPr/>
                <p14:nvPr/>
              </p14:nvContentPartPr>
              <p14:xfrm>
                <a:off x="9951745" y="46685"/>
                <a:ext cx="141480" cy="186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D928712-CB85-FB22-F702-495F538AF3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45625" y="40565"/>
                  <a:ext cx="153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BD9D57-7EE8-309A-C5C2-4D07C7E35CBD}"/>
                    </a:ext>
                  </a:extLst>
                </p14:cNvPr>
                <p14:cNvContentPartPr/>
                <p14:nvPr/>
              </p14:nvContentPartPr>
              <p14:xfrm>
                <a:off x="10091785" y="199685"/>
                <a:ext cx="154440" cy="86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BD9D57-7EE8-309A-C5C2-4D07C7E35C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85665" y="193565"/>
                  <a:ext cx="1666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9633B35-0EA9-DE09-FAD6-D8A0AD5C0B4E}"/>
              </a:ext>
            </a:extLst>
          </p:cNvPr>
          <p:cNvGrpSpPr/>
          <p:nvPr/>
        </p:nvGrpSpPr>
        <p:grpSpPr>
          <a:xfrm>
            <a:off x="8140945" y="30845"/>
            <a:ext cx="199800" cy="214920"/>
            <a:chOff x="8140945" y="30845"/>
            <a:chExt cx="19980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1ABF6D-AA01-1991-15E5-137B0679B036}"/>
                    </a:ext>
                  </a:extLst>
                </p14:cNvPr>
                <p14:cNvContentPartPr/>
                <p14:nvPr/>
              </p14:nvContentPartPr>
              <p14:xfrm>
                <a:off x="8153185" y="95285"/>
                <a:ext cx="36720" cy="100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1ABF6D-AA01-1991-15E5-137B0679B0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47065" y="89165"/>
                  <a:ext cx="4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9BA556-7ACE-D9FB-A903-6AEC5D16BE57}"/>
                    </a:ext>
                  </a:extLst>
                </p14:cNvPr>
                <p14:cNvContentPartPr/>
                <p14:nvPr/>
              </p14:nvContentPartPr>
              <p14:xfrm>
                <a:off x="8246065" y="96725"/>
                <a:ext cx="26280" cy="71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9BA556-7ACE-D9FB-A903-6AEC5D16BE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39945" y="90605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9B011C3-83D5-C027-CCBC-1C98F63FD31B}"/>
                    </a:ext>
                  </a:extLst>
                </p14:cNvPr>
                <p14:cNvContentPartPr/>
                <p14:nvPr/>
              </p14:nvContentPartPr>
              <p14:xfrm>
                <a:off x="8171185" y="30845"/>
                <a:ext cx="138600" cy="50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9B011C3-83D5-C027-CCBC-1C98F63FD31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65065" y="24725"/>
                  <a:ext cx="150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D3A531-75B5-5643-42F0-B5B380D3A894}"/>
                    </a:ext>
                  </a:extLst>
                </p14:cNvPr>
                <p14:cNvContentPartPr/>
                <p14:nvPr/>
              </p14:nvContentPartPr>
              <p14:xfrm>
                <a:off x="8140945" y="184205"/>
                <a:ext cx="199800" cy="61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D3A531-75B5-5643-42F0-B5B380D3A89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34825" y="178085"/>
                  <a:ext cx="2120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0CD3A8F-D018-B8B5-90AD-D33FA8EB3BE1}"/>
              </a:ext>
            </a:extLst>
          </p:cNvPr>
          <p:cNvGrpSpPr/>
          <p:nvPr/>
        </p:nvGrpSpPr>
        <p:grpSpPr>
          <a:xfrm>
            <a:off x="3841825" y="1596845"/>
            <a:ext cx="1153440" cy="308520"/>
            <a:chOff x="3841825" y="1596845"/>
            <a:chExt cx="115344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EE96A8B-7FE6-5A83-4E0B-BFBB1329CD6E}"/>
                    </a:ext>
                  </a:extLst>
                </p14:cNvPr>
                <p14:cNvContentPartPr/>
                <p14:nvPr/>
              </p14:nvContentPartPr>
              <p14:xfrm>
                <a:off x="3841825" y="1641485"/>
                <a:ext cx="208440" cy="260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EE96A8B-7FE6-5A83-4E0B-BFBB1329CD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35705" y="1635365"/>
                  <a:ext cx="220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5FC482E-1055-A8C4-67CD-55D4181283F6}"/>
                    </a:ext>
                  </a:extLst>
                </p14:cNvPr>
                <p14:cNvContentPartPr/>
                <p14:nvPr/>
              </p14:nvContentPartPr>
              <p14:xfrm>
                <a:off x="4240345" y="1746965"/>
                <a:ext cx="86760" cy="106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5FC482E-1055-A8C4-67CD-55D4181283F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34225" y="1740845"/>
                  <a:ext cx="99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FCBD1A-CC79-F268-0E8F-7C3252F39886}"/>
                    </a:ext>
                  </a:extLst>
                </p14:cNvPr>
                <p14:cNvContentPartPr/>
                <p14:nvPr/>
              </p14:nvContentPartPr>
              <p14:xfrm>
                <a:off x="4332865" y="1745165"/>
                <a:ext cx="128520" cy="96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FCBD1A-CC79-F268-0E8F-7C3252F3988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26745" y="1739045"/>
                  <a:ext cx="140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FC5F59-3D71-4387-F031-14A409D2FA3E}"/>
                    </a:ext>
                  </a:extLst>
                </p14:cNvPr>
                <p14:cNvContentPartPr/>
                <p14:nvPr/>
              </p14:nvContentPartPr>
              <p14:xfrm>
                <a:off x="4489825" y="1746245"/>
                <a:ext cx="102960" cy="79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FC5F59-3D71-4387-F031-14A409D2FA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83705" y="1740125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C61FBA-904D-69CB-AEDD-E74ABD197199}"/>
                    </a:ext>
                  </a:extLst>
                </p14:cNvPr>
                <p14:cNvContentPartPr/>
                <p14:nvPr/>
              </p14:nvContentPartPr>
              <p14:xfrm>
                <a:off x="4546705" y="1596845"/>
                <a:ext cx="49680" cy="205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C61FBA-904D-69CB-AEDD-E74ABD1971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40585" y="1590725"/>
                  <a:ext cx="61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130600-1235-11EE-B2DF-E132EA4E3249}"/>
                    </a:ext>
                  </a:extLst>
                </p14:cNvPr>
                <p14:cNvContentPartPr/>
                <p14:nvPr/>
              </p14:nvContentPartPr>
              <p14:xfrm>
                <a:off x="4139545" y="1638245"/>
                <a:ext cx="123480" cy="267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130600-1235-11EE-B2DF-E132EA4E32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33425" y="1632125"/>
                  <a:ext cx="135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E1F054-794C-F5E4-76AB-109B5B60F1D9}"/>
                    </a:ext>
                  </a:extLst>
                </p14:cNvPr>
                <p14:cNvContentPartPr/>
                <p14:nvPr/>
              </p14:nvContentPartPr>
              <p14:xfrm>
                <a:off x="4600345" y="1600085"/>
                <a:ext cx="123840" cy="246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E1F054-794C-F5E4-76AB-109B5B60F1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94225" y="1593965"/>
                  <a:ext cx="136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55A7D8-BAAE-B422-7308-4636E71AABA6}"/>
                    </a:ext>
                  </a:extLst>
                </p14:cNvPr>
                <p14:cNvContentPartPr/>
                <p14:nvPr/>
              </p14:nvContentPartPr>
              <p14:xfrm>
                <a:off x="4802305" y="1678205"/>
                <a:ext cx="153360" cy="26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55A7D8-BAAE-B422-7308-4636E71AABA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96185" y="1672085"/>
                  <a:ext cx="165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E66CE1F-CC8D-176D-5F39-895C37946659}"/>
                    </a:ext>
                  </a:extLst>
                </p14:cNvPr>
                <p14:cNvContentPartPr/>
                <p14:nvPr/>
              </p14:nvContentPartPr>
              <p14:xfrm>
                <a:off x="4869265" y="1763165"/>
                <a:ext cx="126000" cy="14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E66CE1F-CC8D-176D-5F39-895C3794665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63145" y="1757045"/>
                  <a:ext cx="1382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914EF1B-CF67-DF1C-AC11-3512652017A7}"/>
              </a:ext>
            </a:extLst>
          </p:cNvPr>
          <p:cNvGrpSpPr/>
          <p:nvPr/>
        </p:nvGrpSpPr>
        <p:grpSpPr>
          <a:xfrm>
            <a:off x="5239345" y="1438445"/>
            <a:ext cx="1508760" cy="844560"/>
            <a:chOff x="5239345" y="1438445"/>
            <a:chExt cx="150876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A29EA0-3574-BC23-2221-10BAB069B38D}"/>
                    </a:ext>
                  </a:extLst>
                </p14:cNvPr>
                <p14:cNvContentPartPr/>
                <p14:nvPr/>
              </p14:nvContentPartPr>
              <p14:xfrm>
                <a:off x="5276065" y="1618805"/>
                <a:ext cx="24120" cy="11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A29EA0-3574-BC23-2221-10BAB069B3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69945" y="1612685"/>
                  <a:ext cx="36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33E0D70-C287-693E-3D8A-E8847374554C}"/>
                    </a:ext>
                  </a:extLst>
                </p14:cNvPr>
                <p14:cNvContentPartPr/>
                <p14:nvPr/>
              </p14:nvContentPartPr>
              <p14:xfrm>
                <a:off x="5366785" y="1572005"/>
                <a:ext cx="24120" cy="125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33E0D70-C287-693E-3D8A-E8847374554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60665" y="1565885"/>
                  <a:ext cx="36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3C38DF2-03CD-A4BA-0775-867D49FF3A8C}"/>
                    </a:ext>
                  </a:extLst>
                </p14:cNvPr>
                <p14:cNvContentPartPr/>
                <p14:nvPr/>
              </p14:nvContentPartPr>
              <p14:xfrm>
                <a:off x="5247265" y="1585325"/>
                <a:ext cx="216360" cy="2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3C38DF2-03CD-A4BA-0775-867D49FF3A8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41145" y="1579205"/>
                  <a:ext cx="22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B5BECF-F749-E460-981E-BB41C7BC5E98}"/>
                    </a:ext>
                  </a:extLst>
                </p14:cNvPr>
                <p14:cNvContentPartPr/>
                <p14:nvPr/>
              </p14:nvContentPartPr>
              <p14:xfrm>
                <a:off x="5583145" y="1512245"/>
                <a:ext cx="81000" cy="19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B5BECF-F749-E460-981E-BB41C7BC5E9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77025" y="1506125"/>
                  <a:ext cx="93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A5EB1D-5FA0-4F3E-23BB-ADD7A405611C}"/>
                    </a:ext>
                  </a:extLst>
                </p14:cNvPr>
                <p14:cNvContentPartPr/>
                <p14:nvPr/>
              </p14:nvContentPartPr>
              <p14:xfrm>
                <a:off x="5667745" y="1581005"/>
                <a:ext cx="75600" cy="84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A5EB1D-5FA0-4F3E-23BB-ADD7A405611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61625" y="1574885"/>
                  <a:ext cx="87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096A52F-C829-B21C-6692-B2A8FD15F454}"/>
                    </a:ext>
                  </a:extLst>
                </p14:cNvPr>
                <p14:cNvContentPartPr/>
                <p14:nvPr/>
              </p14:nvContentPartPr>
              <p14:xfrm>
                <a:off x="5750545" y="1583525"/>
                <a:ext cx="123840" cy="100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096A52F-C829-B21C-6692-B2A8FD15F45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44425" y="1577405"/>
                  <a:ext cx="13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5F23B0-E123-3489-092B-04E4001188D0}"/>
                    </a:ext>
                  </a:extLst>
                </p14:cNvPr>
                <p14:cNvContentPartPr/>
                <p14:nvPr/>
              </p14:nvContentPartPr>
              <p14:xfrm>
                <a:off x="5884465" y="1578485"/>
                <a:ext cx="111600" cy="76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5F23B0-E123-3489-092B-04E4001188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78345" y="1572365"/>
                  <a:ext cx="12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7C61C28-7FAB-075C-6A29-53C88C07CEB1}"/>
                    </a:ext>
                  </a:extLst>
                </p14:cNvPr>
                <p14:cNvContentPartPr/>
                <p14:nvPr/>
              </p14:nvContentPartPr>
              <p14:xfrm>
                <a:off x="5961145" y="1438445"/>
                <a:ext cx="32400" cy="163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7C61C28-7FAB-075C-6A29-53C88C07CEB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55025" y="1432325"/>
                  <a:ext cx="44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0AFD37-52DC-C1F4-0534-9B230009BB35}"/>
                    </a:ext>
                  </a:extLst>
                </p14:cNvPr>
                <p14:cNvContentPartPr/>
                <p14:nvPr/>
              </p14:nvContentPartPr>
              <p14:xfrm>
                <a:off x="5239345" y="1745165"/>
                <a:ext cx="661320" cy="117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0AFD37-52DC-C1F4-0534-9B230009BB3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33225" y="1739045"/>
                  <a:ext cx="673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A81711B-7B18-5A74-B32E-B445AA184B68}"/>
                    </a:ext>
                  </a:extLst>
                </p14:cNvPr>
                <p14:cNvContentPartPr/>
                <p14:nvPr/>
              </p14:nvContentPartPr>
              <p14:xfrm>
                <a:off x="5306305" y="1976285"/>
                <a:ext cx="18360" cy="142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A81711B-7B18-5A74-B32E-B445AA184B6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00185" y="1970165"/>
                  <a:ext cx="30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FB7EADF-4EB8-E275-94E5-D8F80C6241C5}"/>
                    </a:ext>
                  </a:extLst>
                </p14:cNvPr>
                <p14:cNvContentPartPr/>
                <p14:nvPr/>
              </p14:nvContentPartPr>
              <p14:xfrm>
                <a:off x="5392345" y="1961885"/>
                <a:ext cx="136440" cy="18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FB7EADF-4EB8-E275-94E5-D8F80C6241C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86225" y="1955765"/>
                  <a:ext cx="148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78591E-719B-20BB-8DD6-092861BEF81C}"/>
                    </a:ext>
                  </a:extLst>
                </p14:cNvPr>
                <p14:cNvContentPartPr/>
                <p14:nvPr/>
              </p14:nvContentPartPr>
              <p14:xfrm>
                <a:off x="5511865" y="1968365"/>
                <a:ext cx="124920" cy="10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78591E-719B-20BB-8DD6-092861BEF81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05745" y="1962245"/>
                  <a:ext cx="137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352DAC-779D-B261-6C5E-53C9196A24D3}"/>
                    </a:ext>
                  </a:extLst>
                </p14:cNvPr>
                <p14:cNvContentPartPr/>
                <p14:nvPr/>
              </p14:nvContentPartPr>
              <p14:xfrm>
                <a:off x="5740825" y="1957205"/>
                <a:ext cx="300960" cy="149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352DAC-779D-B261-6C5E-53C9196A24D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34705" y="1951085"/>
                  <a:ext cx="31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BDBCF51-2DDD-CB89-BF3B-B7E17F792F1D}"/>
                    </a:ext>
                  </a:extLst>
                </p14:cNvPr>
                <p14:cNvContentPartPr/>
                <p14:nvPr/>
              </p14:nvContentPartPr>
              <p14:xfrm>
                <a:off x="6063745" y="1944605"/>
                <a:ext cx="138600" cy="338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BDBCF51-2DDD-CB89-BF3B-B7E17F792F1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57625" y="1938485"/>
                  <a:ext cx="150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13F81C-31DA-C4C4-5DFB-59E19A2AF8FF}"/>
                    </a:ext>
                  </a:extLst>
                </p14:cNvPr>
                <p14:cNvContentPartPr/>
                <p14:nvPr/>
              </p14:nvContentPartPr>
              <p14:xfrm>
                <a:off x="6197665" y="1539965"/>
                <a:ext cx="67320" cy="221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13F81C-31DA-C4C4-5DFB-59E19A2AF8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91545" y="1533845"/>
                  <a:ext cx="79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6E0EB1-1138-FBA2-72AE-36D9849FC4DA}"/>
                    </a:ext>
                  </a:extLst>
                </p14:cNvPr>
                <p14:cNvContentPartPr/>
                <p14:nvPr/>
              </p14:nvContentPartPr>
              <p14:xfrm>
                <a:off x="6199465" y="1572005"/>
                <a:ext cx="61560" cy="157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6E0EB1-1138-FBA2-72AE-36D9849FC4D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93345" y="1565885"/>
                  <a:ext cx="73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D020A7A-5F13-C7C2-6F1C-01BB79511DAB}"/>
                    </a:ext>
                  </a:extLst>
                </p14:cNvPr>
                <p14:cNvContentPartPr/>
                <p14:nvPr/>
              </p14:nvContentPartPr>
              <p14:xfrm>
                <a:off x="6334465" y="1599365"/>
                <a:ext cx="104040" cy="92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D020A7A-5F13-C7C2-6F1C-01BB79511DA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28345" y="1593245"/>
                  <a:ext cx="116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1C2813A-713C-C650-E107-1DFB80CF107D}"/>
                    </a:ext>
                  </a:extLst>
                </p14:cNvPr>
                <p14:cNvContentPartPr/>
                <p14:nvPr/>
              </p14:nvContentPartPr>
              <p14:xfrm>
                <a:off x="6424105" y="1521965"/>
                <a:ext cx="214200" cy="158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1C2813A-713C-C650-E107-1DFB80CF107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17985" y="1515845"/>
                  <a:ext cx="226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39CE31D-7C39-ED7C-CC6B-86A926FFA527}"/>
                    </a:ext>
                  </a:extLst>
                </p14:cNvPr>
                <p14:cNvContentPartPr/>
                <p14:nvPr/>
              </p14:nvContentPartPr>
              <p14:xfrm>
                <a:off x="6643345" y="1546445"/>
                <a:ext cx="104760" cy="396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39CE31D-7C39-ED7C-CC6B-86A926FFA5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37225" y="1540325"/>
                  <a:ext cx="117000" cy="4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CD1CA24-E667-3C8E-9A81-52D9B2D71F90}"/>
              </a:ext>
            </a:extLst>
          </p:cNvPr>
          <p:cNvGrpSpPr/>
          <p:nvPr/>
        </p:nvGrpSpPr>
        <p:grpSpPr>
          <a:xfrm>
            <a:off x="1402105" y="2369405"/>
            <a:ext cx="1670400" cy="468000"/>
            <a:chOff x="1402105" y="2369405"/>
            <a:chExt cx="167040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D18EB9-305E-24BE-B352-72BF7F518CB3}"/>
                    </a:ext>
                  </a:extLst>
                </p14:cNvPr>
                <p14:cNvContentPartPr/>
                <p14:nvPr/>
              </p14:nvContentPartPr>
              <p14:xfrm>
                <a:off x="1404265" y="2425925"/>
                <a:ext cx="140040" cy="235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D18EB9-305E-24BE-B352-72BF7F518CB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98145" y="2419805"/>
                  <a:ext cx="152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3C9B08-E682-245B-8A64-1AA0070D8B38}"/>
                    </a:ext>
                  </a:extLst>
                </p14:cNvPr>
                <p14:cNvContentPartPr/>
                <p14:nvPr/>
              </p14:nvContentPartPr>
              <p14:xfrm>
                <a:off x="1402105" y="2550125"/>
                <a:ext cx="131400" cy="37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3C9B08-E682-245B-8A64-1AA0070D8B3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95985" y="2544005"/>
                  <a:ext cx="143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82DDA5A-B83F-DC99-6A12-14A23C8E8EF3}"/>
                    </a:ext>
                  </a:extLst>
                </p14:cNvPr>
                <p14:cNvContentPartPr/>
                <p14:nvPr/>
              </p14:nvContentPartPr>
              <p14:xfrm>
                <a:off x="1652665" y="2529245"/>
                <a:ext cx="84600" cy="101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82DDA5A-B83F-DC99-6A12-14A23C8E8EF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46545" y="2523125"/>
                  <a:ext cx="96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4F70481-2E90-4852-0BBE-005CFED3C37F}"/>
                    </a:ext>
                  </a:extLst>
                </p14:cNvPr>
                <p14:cNvContentPartPr/>
                <p14:nvPr/>
              </p14:nvContentPartPr>
              <p14:xfrm>
                <a:off x="1705225" y="2551565"/>
                <a:ext cx="107640" cy="89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4F70481-2E90-4852-0BBE-005CFED3C37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99105" y="2545445"/>
                  <a:ext cx="119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C3D3874-2698-A626-21C4-56E0ABA651BC}"/>
                    </a:ext>
                  </a:extLst>
                </p14:cNvPr>
                <p14:cNvContentPartPr/>
                <p14:nvPr/>
              </p14:nvContentPartPr>
              <p14:xfrm>
                <a:off x="1826545" y="2551565"/>
                <a:ext cx="127800" cy="122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C3D3874-2698-A626-21C4-56E0ABA651B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20425" y="2545445"/>
                  <a:ext cx="140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DF74934-0615-6EE3-72BC-1020EB0E6B49}"/>
                    </a:ext>
                  </a:extLst>
                </p14:cNvPr>
                <p14:cNvContentPartPr/>
                <p14:nvPr/>
              </p14:nvContentPartPr>
              <p14:xfrm>
                <a:off x="1907905" y="2445725"/>
                <a:ext cx="37800" cy="198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DF74934-0615-6EE3-72BC-1020EB0E6B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01785" y="2439605"/>
                  <a:ext cx="50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61E06B-10D1-93BD-578E-15654F3DBE17}"/>
                    </a:ext>
                  </a:extLst>
                </p14:cNvPr>
                <p14:cNvContentPartPr/>
                <p14:nvPr/>
              </p14:nvContentPartPr>
              <p14:xfrm>
                <a:off x="2063425" y="2558405"/>
                <a:ext cx="139680" cy="65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61E06B-10D1-93BD-578E-15654F3DBE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57305" y="2552285"/>
                  <a:ext cx="151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C604712-EDF6-DF48-BAE3-F401B91EC9B8}"/>
                    </a:ext>
                  </a:extLst>
                </p14:cNvPr>
                <p14:cNvContentPartPr/>
                <p14:nvPr/>
              </p14:nvContentPartPr>
              <p14:xfrm>
                <a:off x="2366185" y="2395325"/>
                <a:ext cx="169200" cy="270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C604712-EDF6-DF48-BAE3-F401B91EC9B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60065" y="2389205"/>
                  <a:ext cx="181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8C2249-FC2A-B2F9-2CE6-A48459EF0B44}"/>
                    </a:ext>
                  </a:extLst>
                </p14:cNvPr>
                <p14:cNvContentPartPr/>
                <p14:nvPr/>
              </p14:nvContentPartPr>
              <p14:xfrm>
                <a:off x="2299945" y="2517365"/>
                <a:ext cx="188280" cy="36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8C2249-FC2A-B2F9-2CE6-A48459EF0B4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93825" y="2511245"/>
                  <a:ext cx="200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3659AD7-3354-F70C-87C2-BD31973B654B}"/>
                    </a:ext>
                  </a:extLst>
                </p14:cNvPr>
                <p14:cNvContentPartPr/>
                <p14:nvPr/>
              </p14:nvContentPartPr>
              <p14:xfrm>
                <a:off x="2546905" y="2543645"/>
                <a:ext cx="282600" cy="99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3659AD7-3354-F70C-87C2-BD31973B65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540785" y="2537525"/>
                  <a:ext cx="294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C8F189-5FDF-BC83-2C87-F28F57047023}"/>
                    </a:ext>
                  </a:extLst>
                </p14:cNvPr>
                <p14:cNvContentPartPr/>
                <p14:nvPr/>
              </p14:nvContentPartPr>
              <p14:xfrm>
                <a:off x="2926705" y="2369405"/>
                <a:ext cx="145800" cy="468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C8F189-5FDF-BC83-2C87-F28F5704702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920585" y="2363285"/>
                  <a:ext cx="15804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9E50CD0-7147-B045-5B69-A81799AF1C5E}"/>
              </a:ext>
            </a:extLst>
          </p:cNvPr>
          <p:cNvGrpSpPr/>
          <p:nvPr/>
        </p:nvGrpSpPr>
        <p:grpSpPr>
          <a:xfrm>
            <a:off x="2964505" y="1054685"/>
            <a:ext cx="913320" cy="548640"/>
            <a:chOff x="2964505" y="1054685"/>
            <a:chExt cx="91332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07F8EBD-21AD-A179-58B0-E7CD149481F1}"/>
                    </a:ext>
                  </a:extLst>
                </p14:cNvPr>
                <p14:cNvContentPartPr/>
                <p14:nvPr/>
              </p14:nvContentPartPr>
              <p14:xfrm>
                <a:off x="2964505" y="1054685"/>
                <a:ext cx="772920" cy="419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07F8EBD-21AD-A179-58B0-E7CD149481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58385" y="1048565"/>
                  <a:ext cx="7851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3F992BB-A573-AF5A-AB13-D4FCED5EE24D}"/>
                    </a:ext>
                  </a:extLst>
                </p14:cNvPr>
                <p14:cNvContentPartPr/>
                <p14:nvPr/>
              </p14:nvContentPartPr>
              <p14:xfrm>
                <a:off x="3638425" y="1090685"/>
                <a:ext cx="109080" cy="419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3F992BB-A573-AF5A-AB13-D4FCED5EE2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2305" y="1084565"/>
                  <a:ext cx="1213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8074020-1DAC-E8CE-016F-C4BA988B46AA}"/>
                    </a:ext>
                  </a:extLst>
                </p14:cNvPr>
                <p14:cNvContentPartPr/>
                <p14:nvPr/>
              </p14:nvContentPartPr>
              <p14:xfrm>
                <a:off x="2994745" y="1443845"/>
                <a:ext cx="649800" cy="90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8074020-1DAC-E8CE-016F-C4BA988B46A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88625" y="1437725"/>
                  <a:ext cx="662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B7AF86-F73A-64B5-1290-91BDE02345D1}"/>
                    </a:ext>
                  </a:extLst>
                </p14:cNvPr>
                <p14:cNvContentPartPr/>
                <p14:nvPr/>
              </p14:nvContentPartPr>
              <p14:xfrm>
                <a:off x="3325225" y="1319285"/>
                <a:ext cx="9720" cy="198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BB7AF86-F73A-64B5-1290-91BDE02345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19105" y="1313165"/>
                  <a:ext cx="21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31998E6-8E9E-244B-2481-702AFE18A425}"/>
                    </a:ext>
                  </a:extLst>
                </p14:cNvPr>
                <p14:cNvContentPartPr/>
                <p14:nvPr/>
              </p14:nvContentPartPr>
              <p14:xfrm>
                <a:off x="3394345" y="1340525"/>
                <a:ext cx="75240" cy="117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31998E6-8E9E-244B-2481-702AFE18A4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88225" y="1334405"/>
                  <a:ext cx="87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FAC8951-760A-CD9E-28F1-970D63ABF6B4}"/>
                    </a:ext>
                  </a:extLst>
                </p14:cNvPr>
                <p14:cNvContentPartPr/>
                <p14:nvPr/>
              </p14:nvContentPartPr>
              <p14:xfrm>
                <a:off x="3403705" y="1382645"/>
                <a:ext cx="87120" cy="45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FAC8951-760A-CD9E-28F1-970D63ABF6B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397585" y="1376525"/>
                  <a:ext cx="99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967AF3D-4AAB-64C5-3C86-4D744544E57C}"/>
                    </a:ext>
                  </a:extLst>
                </p14:cNvPr>
                <p14:cNvContentPartPr/>
                <p14:nvPr/>
              </p14:nvContentPartPr>
              <p14:xfrm>
                <a:off x="3082225" y="1097885"/>
                <a:ext cx="246960" cy="138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967AF3D-4AAB-64C5-3C86-4D744544E5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76105" y="1091765"/>
                  <a:ext cx="259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065D11A-CCF9-D3F9-BAC3-056D26046AC8}"/>
                    </a:ext>
                  </a:extLst>
                </p14:cNvPr>
                <p14:cNvContentPartPr/>
                <p14:nvPr/>
              </p14:nvContentPartPr>
              <p14:xfrm>
                <a:off x="3774505" y="1216685"/>
                <a:ext cx="103320" cy="88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065D11A-CCF9-D3F9-BAC3-056D26046AC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68385" y="1210565"/>
                  <a:ext cx="115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4B24FBC-1118-0045-B614-A19A63616D22}"/>
                    </a:ext>
                  </a:extLst>
                </p14:cNvPr>
                <p14:cNvContentPartPr/>
                <p14:nvPr/>
              </p14:nvContentPartPr>
              <p14:xfrm>
                <a:off x="3363025" y="1541045"/>
                <a:ext cx="119880" cy="62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4B24FBC-1118-0045-B614-A19A63616D2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56905" y="1534925"/>
                  <a:ext cx="1321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EF6B856-57CE-8A3C-8022-B976A571E6C2}"/>
              </a:ext>
            </a:extLst>
          </p:cNvPr>
          <p:cNvGrpSpPr/>
          <p:nvPr/>
        </p:nvGrpSpPr>
        <p:grpSpPr>
          <a:xfrm>
            <a:off x="3162505" y="2412605"/>
            <a:ext cx="419040" cy="309960"/>
            <a:chOff x="3162505" y="2412605"/>
            <a:chExt cx="41904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3D4CC23-5B1A-9CC4-AA9B-2BF92A7EABAA}"/>
                    </a:ext>
                  </a:extLst>
                </p14:cNvPr>
                <p14:cNvContentPartPr/>
                <p14:nvPr/>
              </p14:nvContentPartPr>
              <p14:xfrm>
                <a:off x="3162505" y="2584685"/>
                <a:ext cx="231840" cy="75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3D4CC23-5B1A-9CC4-AA9B-2BF92A7EABA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56385" y="2578565"/>
                  <a:ext cx="244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CE03435-E0A2-5A40-2FB8-522E802A55A8}"/>
                    </a:ext>
                  </a:extLst>
                </p14:cNvPr>
                <p14:cNvContentPartPr/>
                <p14:nvPr/>
              </p14:nvContentPartPr>
              <p14:xfrm>
                <a:off x="3405505" y="2412605"/>
                <a:ext cx="176040" cy="309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CE03435-E0A2-5A40-2FB8-522E802A55A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99385" y="2406485"/>
                  <a:ext cx="1882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D0DFE55-F866-42F6-E97C-4AA857288E59}"/>
              </a:ext>
            </a:extLst>
          </p:cNvPr>
          <p:cNvGrpSpPr/>
          <p:nvPr/>
        </p:nvGrpSpPr>
        <p:grpSpPr>
          <a:xfrm>
            <a:off x="1379425" y="3114605"/>
            <a:ext cx="1686240" cy="307080"/>
            <a:chOff x="1379425" y="3114605"/>
            <a:chExt cx="168624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F7AF858-5164-B607-C2ED-B8976A9B4F25}"/>
                    </a:ext>
                  </a:extLst>
                </p14:cNvPr>
                <p14:cNvContentPartPr/>
                <p14:nvPr/>
              </p14:nvContentPartPr>
              <p14:xfrm>
                <a:off x="1379425" y="3244205"/>
                <a:ext cx="186840" cy="120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F7AF858-5164-B607-C2ED-B8976A9B4F2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73305" y="3238085"/>
                  <a:ext cx="199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7C85565-B5D4-76AD-97D0-DDFE274E0F2B}"/>
                    </a:ext>
                  </a:extLst>
                </p14:cNvPr>
                <p14:cNvContentPartPr/>
                <p14:nvPr/>
              </p14:nvContentPartPr>
              <p14:xfrm>
                <a:off x="1581745" y="3114605"/>
                <a:ext cx="426960" cy="255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7C85565-B5D4-76AD-97D0-DDFE274E0F2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75625" y="3108485"/>
                  <a:ext cx="439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1164E3F-0BBF-C482-11D2-4D26CDA138E8}"/>
                    </a:ext>
                  </a:extLst>
                </p14:cNvPr>
                <p14:cNvContentPartPr/>
                <p14:nvPr/>
              </p14:nvContentPartPr>
              <p14:xfrm>
                <a:off x="2049025" y="3115325"/>
                <a:ext cx="72720" cy="306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1164E3F-0BBF-C482-11D2-4D26CDA138E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42905" y="3109205"/>
                  <a:ext cx="84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F1254F4-5F1F-07E1-5414-73BCB7054B2C}"/>
                    </a:ext>
                  </a:extLst>
                </p14:cNvPr>
                <p14:cNvContentPartPr/>
                <p14:nvPr/>
              </p14:nvContentPartPr>
              <p14:xfrm>
                <a:off x="2141905" y="3219365"/>
                <a:ext cx="114840" cy="151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F1254F4-5F1F-07E1-5414-73BCB7054B2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35785" y="3213245"/>
                  <a:ext cx="127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AA88F1E-876C-5444-EECC-07423CAEE5A1}"/>
                    </a:ext>
                  </a:extLst>
                </p14:cNvPr>
                <p14:cNvContentPartPr/>
                <p14:nvPr/>
              </p14:nvContentPartPr>
              <p14:xfrm>
                <a:off x="2151625" y="3300365"/>
                <a:ext cx="138600" cy="13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AA88F1E-876C-5444-EECC-07423CAEE5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45505" y="3294245"/>
                  <a:ext cx="150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BCAFC70-7EC1-7188-1231-8210A4DA7566}"/>
                    </a:ext>
                  </a:extLst>
                </p14:cNvPr>
                <p14:cNvContentPartPr/>
                <p14:nvPr/>
              </p14:nvContentPartPr>
              <p14:xfrm>
                <a:off x="2308225" y="3156725"/>
                <a:ext cx="149760" cy="262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BCAFC70-7EC1-7188-1231-8210A4DA756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02105" y="3150605"/>
                  <a:ext cx="162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925E555-DF4B-5F3C-A7DF-F4F99911CC8E}"/>
                    </a:ext>
                  </a:extLst>
                </p14:cNvPr>
                <p14:cNvContentPartPr/>
                <p14:nvPr/>
              </p14:nvContentPartPr>
              <p14:xfrm>
                <a:off x="2490025" y="3244925"/>
                <a:ext cx="192240" cy="21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925E555-DF4B-5F3C-A7DF-F4F99911CC8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483905" y="3238805"/>
                  <a:ext cx="20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115D69E-71C8-9268-28A3-DEEDCAB7FD12}"/>
                    </a:ext>
                  </a:extLst>
                </p14:cNvPr>
                <p14:cNvContentPartPr/>
                <p14:nvPr/>
              </p14:nvContentPartPr>
              <p14:xfrm>
                <a:off x="2573545" y="3292085"/>
                <a:ext cx="133560" cy="28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115D69E-71C8-9268-28A3-DEEDCAB7FD1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67425" y="3285965"/>
                  <a:ext cx="145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5191F77-D53E-A8DE-3F8D-25A42536CE88}"/>
                    </a:ext>
                  </a:extLst>
                </p14:cNvPr>
                <p14:cNvContentPartPr/>
                <p14:nvPr/>
              </p14:nvContentPartPr>
              <p14:xfrm>
                <a:off x="2814745" y="3242405"/>
                <a:ext cx="250920" cy="84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5191F77-D53E-A8DE-3F8D-25A42536CE8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08625" y="3236285"/>
                  <a:ext cx="2631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E98BDD6-C728-1E7B-B848-14F75CC26B3B}"/>
              </a:ext>
            </a:extLst>
          </p:cNvPr>
          <p:cNvGrpSpPr/>
          <p:nvPr/>
        </p:nvGrpSpPr>
        <p:grpSpPr>
          <a:xfrm>
            <a:off x="2379145" y="4073645"/>
            <a:ext cx="1089000" cy="506880"/>
            <a:chOff x="2379145" y="4073645"/>
            <a:chExt cx="108900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35A8040-24AE-A50B-C015-0751E5F15177}"/>
                    </a:ext>
                  </a:extLst>
                </p14:cNvPr>
                <p14:cNvContentPartPr/>
                <p14:nvPr/>
              </p14:nvContentPartPr>
              <p14:xfrm>
                <a:off x="2379145" y="4220165"/>
                <a:ext cx="213840" cy="360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35A8040-24AE-A50B-C015-0751E5F1517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3025" y="4214045"/>
                  <a:ext cx="226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B2B1A74-F07B-A4E6-4C8F-913F39CC040B}"/>
                    </a:ext>
                  </a:extLst>
                </p14:cNvPr>
                <p14:cNvContentPartPr/>
                <p14:nvPr/>
              </p14:nvContentPartPr>
              <p14:xfrm>
                <a:off x="2702065" y="4241045"/>
                <a:ext cx="179280" cy="58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B2B1A74-F07B-A4E6-4C8F-913F39CC040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695945" y="4234925"/>
                  <a:ext cx="191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03604D8-9B46-56A9-1BCB-A60D81045E7B}"/>
                    </a:ext>
                  </a:extLst>
                </p14:cNvPr>
                <p14:cNvContentPartPr/>
                <p14:nvPr/>
              </p14:nvContentPartPr>
              <p14:xfrm>
                <a:off x="2694145" y="4310165"/>
                <a:ext cx="198000" cy="36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03604D8-9B46-56A9-1BCB-A60D81045E7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88025" y="4304045"/>
                  <a:ext cx="210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BBBDE40-6FE4-49E2-C06C-3E63825F5893}"/>
                    </a:ext>
                  </a:extLst>
                </p14:cNvPr>
                <p14:cNvContentPartPr/>
                <p14:nvPr/>
              </p14:nvContentPartPr>
              <p14:xfrm>
                <a:off x="2978905" y="4250765"/>
                <a:ext cx="297720" cy="92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BBBDE40-6FE4-49E2-C06C-3E63825F58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72785" y="4244645"/>
                  <a:ext cx="309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ADC066E-45B5-387A-2945-0D706FC561DC}"/>
                    </a:ext>
                  </a:extLst>
                </p14:cNvPr>
                <p14:cNvContentPartPr/>
                <p14:nvPr/>
              </p14:nvContentPartPr>
              <p14:xfrm>
                <a:off x="3390745" y="4073645"/>
                <a:ext cx="77400" cy="3114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ADC066E-45B5-387A-2945-0D706FC561D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84625" y="4067525"/>
                  <a:ext cx="8964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BE24885-8741-577D-F446-2D4FBD02E9F5}"/>
              </a:ext>
            </a:extLst>
          </p:cNvPr>
          <p:cNvGrpSpPr/>
          <p:nvPr/>
        </p:nvGrpSpPr>
        <p:grpSpPr>
          <a:xfrm>
            <a:off x="3548425" y="4180205"/>
            <a:ext cx="775080" cy="151560"/>
            <a:chOff x="3548425" y="4180205"/>
            <a:chExt cx="7750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DD1D665-8781-E656-9C76-BDC954B6F974}"/>
                    </a:ext>
                  </a:extLst>
                </p14:cNvPr>
                <p14:cNvContentPartPr/>
                <p14:nvPr/>
              </p14:nvContentPartPr>
              <p14:xfrm>
                <a:off x="3548425" y="4180205"/>
                <a:ext cx="113040" cy="126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DD1D665-8781-E656-9C76-BDC954B6F9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42305" y="4174085"/>
                  <a:ext cx="125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D62087-C622-D30F-4851-2135EFEFFD46}"/>
                    </a:ext>
                  </a:extLst>
                </p14:cNvPr>
                <p14:cNvContentPartPr/>
                <p14:nvPr/>
              </p14:nvContentPartPr>
              <p14:xfrm>
                <a:off x="3757225" y="4271645"/>
                <a:ext cx="12240" cy="46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D62087-C622-D30F-4851-2135EFEFFD4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51105" y="4265525"/>
                  <a:ext cx="24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A4CEBA-9453-6380-E8EE-DBD2A7897FDC}"/>
                    </a:ext>
                  </a:extLst>
                </p14:cNvPr>
                <p14:cNvContentPartPr/>
                <p14:nvPr/>
              </p14:nvContentPartPr>
              <p14:xfrm>
                <a:off x="3809785" y="4188485"/>
                <a:ext cx="153720" cy="143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A4CEBA-9453-6380-E8EE-DBD2A7897FD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03665" y="4182365"/>
                  <a:ext cx="165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B2D141D-9C9C-0221-DC8B-A867CB30EA45}"/>
                    </a:ext>
                  </a:extLst>
                </p14:cNvPr>
                <p14:cNvContentPartPr/>
                <p14:nvPr/>
              </p14:nvContentPartPr>
              <p14:xfrm>
                <a:off x="4078705" y="4233485"/>
                <a:ext cx="244800" cy="16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B2D141D-9C9C-0221-DC8B-A867CB30EA4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072585" y="4227365"/>
                  <a:ext cx="25704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45D3574-93B8-AA43-752E-1F326802B831}"/>
              </a:ext>
            </a:extLst>
          </p:cNvPr>
          <p:cNvGrpSpPr/>
          <p:nvPr/>
        </p:nvGrpSpPr>
        <p:grpSpPr>
          <a:xfrm>
            <a:off x="4422865" y="4047005"/>
            <a:ext cx="491400" cy="324000"/>
            <a:chOff x="4422865" y="4047005"/>
            <a:chExt cx="4914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375DE99-8D7B-819A-4612-05333D0ABED4}"/>
                    </a:ext>
                  </a:extLst>
                </p14:cNvPr>
                <p14:cNvContentPartPr/>
                <p14:nvPr/>
              </p14:nvContentPartPr>
              <p14:xfrm>
                <a:off x="4422865" y="4180205"/>
                <a:ext cx="83880" cy="135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375DE99-8D7B-819A-4612-05333D0ABED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16745" y="4174085"/>
                  <a:ext cx="96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2F8E81A-7F09-CE59-414C-F2CE652605AC}"/>
                    </a:ext>
                  </a:extLst>
                </p14:cNvPr>
                <p14:cNvContentPartPr/>
                <p14:nvPr/>
              </p14:nvContentPartPr>
              <p14:xfrm>
                <a:off x="4483345" y="4109645"/>
                <a:ext cx="114480" cy="42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2F8E81A-7F09-CE59-414C-F2CE652605A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77225" y="4103525"/>
                  <a:ext cx="126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E6D7493-EB22-BA57-5992-ED52EB38B54E}"/>
                    </a:ext>
                  </a:extLst>
                </p14:cNvPr>
                <p14:cNvContentPartPr/>
                <p14:nvPr/>
              </p14:nvContentPartPr>
              <p14:xfrm>
                <a:off x="4579465" y="4262285"/>
                <a:ext cx="28800" cy="57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E6D7493-EB22-BA57-5992-ED52EB38B5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73345" y="4256165"/>
                  <a:ext cx="41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7C0B55-F8F7-A1F9-5484-7E68F777AADB}"/>
                    </a:ext>
                  </a:extLst>
                </p14:cNvPr>
                <p14:cNvContentPartPr/>
                <p14:nvPr/>
              </p14:nvContentPartPr>
              <p14:xfrm>
                <a:off x="4631305" y="4205045"/>
                <a:ext cx="133920" cy="101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7C0B55-F8F7-A1F9-5484-7E68F777AAD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25185" y="4198925"/>
                  <a:ext cx="146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0E0F3D9-BB0F-79FE-251A-7817F8513CB1}"/>
                    </a:ext>
                  </a:extLst>
                </p14:cNvPr>
                <p14:cNvContentPartPr/>
                <p14:nvPr/>
              </p14:nvContentPartPr>
              <p14:xfrm>
                <a:off x="4770625" y="4047005"/>
                <a:ext cx="143640" cy="324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0E0F3D9-BB0F-79FE-251A-7817F8513CB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64505" y="4040885"/>
                  <a:ext cx="15588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7D32245-F6F4-1377-806A-937D61B253A2}"/>
              </a:ext>
            </a:extLst>
          </p:cNvPr>
          <p:cNvGrpSpPr/>
          <p:nvPr/>
        </p:nvGrpSpPr>
        <p:grpSpPr>
          <a:xfrm>
            <a:off x="5025145" y="4099565"/>
            <a:ext cx="681840" cy="225360"/>
            <a:chOff x="5025145" y="4099565"/>
            <a:chExt cx="68184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A6D5638-23CE-46B3-DF46-43A06A298348}"/>
                    </a:ext>
                  </a:extLst>
                </p14:cNvPr>
                <p14:cNvContentPartPr/>
                <p14:nvPr/>
              </p14:nvContentPartPr>
              <p14:xfrm>
                <a:off x="5047465" y="4170125"/>
                <a:ext cx="44280" cy="154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A6D5638-23CE-46B3-DF46-43A06A2983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41345" y="4164005"/>
                  <a:ext cx="56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68078CD-4FCC-C76E-05BF-BE1EF2858742}"/>
                    </a:ext>
                  </a:extLst>
                </p14:cNvPr>
                <p14:cNvContentPartPr/>
                <p14:nvPr/>
              </p14:nvContentPartPr>
              <p14:xfrm>
                <a:off x="5025145" y="4257965"/>
                <a:ext cx="108720" cy="151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68078CD-4FCC-C76E-05BF-BE1EF285874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19025" y="4251845"/>
                  <a:ext cx="12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D862916-75CD-F20B-A586-2CD37043944C}"/>
                    </a:ext>
                  </a:extLst>
                </p14:cNvPr>
                <p14:cNvContentPartPr/>
                <p14:nvPr/>
              </p14:nvContentPartPr>
              <p14:xfrm>
                <a:off x="5280025" y="4149245"/>
                <a:ext cx="145800" cy="164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D862916-75CD-F20B-A586-2CD37043944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73905" y="4143125"/>
                  <a:ext cx="158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5AB25A2-AA2F-3469-E24D-D3A725B916A2}"/>
                    </a:ext>
                  </a:extLst>
                </p14:cNvPr>
                <p14:cNvContentPartPr/>
                <p14:nvPr/>
              </p14:nvContentPartPr>
              <p14:xfrm>
                <a:off x="5465785" y="4164365"/>
                <a:ext cx="131400" cy="123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5AB25A2-AA2F-3469-E24D-D3A725B916A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459665" y="4158245"/>
                  <a:ext cx="143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6AFC72D-A351-BFEF-7727-C93F12B2F7E4}"/>
                    </a:ext>
                  </a:extLst>
                </p14:cNvPr>
                <p14:cNvContentPartPr/>
                <p14:nvPr/>
              </p14:nvContentPartPr>
              <p14:xfrm>
                <a:off x="5579185" y="4099565"/>
                <a:ext cx="127800" cy="25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6AFC72D-A351-BFEF-7727-C93F12B2F7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73065" y="4093445"/>
                  <a:ext cx="140040" cy="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137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6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61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55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25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20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30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15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17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08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9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717F46E-1E44-131C-4B3C-1E2D8A5DE1F6}"/>
              </a:ext>
            </a:extLst>
          </p:cNvPr>
          <p:cNvGrpSpPr/>
          <p:nvPr/>
        </p:nvGrpSpPr>
        <p:grpSpPr>
          <a:xfrm>
            <a:off x="1964785" y="1336177"/>
            <a:ext cx="2674800" cy="1667520"/>
            <a:chOff x="1964785" y="1336177"/>
            <a:chExt cx="2674800" cy="166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707D2D-32B4-EB0A-71FF-B7E1D2667B91}"/>
                    </a:ext>
                  </a:extLst>
                </p14:cNvPr>
                <p14:cNvContentPartPr/>
                <p14:nvPr/>
              </p14:nvContentPartPr>
              <p14:xfrm>
                <a:off x="2655625" y="1713817"/>
                <a:ext cx="1054800" cy="43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707D2D-32B4-EB0A-71FF-B7E1D2667B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9505" y="1707697"/>
                  <a:ext cx="10670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78DED9-6F8D-B116-C540-515BBCB42EF3}"/>
                    </a:ext>
                  </a:extLst>
                </p14:cNvPr>
                <p14:cNvContentPartPr/>
                <p14:nvPr/>
              </p14:nvContentPartPr>
              <p14:xfrm>
                <a:off x="2667505" y="1936657"/>
                <a:ext cx="328680" cy="19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78DED9-6F8D-B116-C540-515BBCB42E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61385" y="1930537"/>
                  <a:ext cx="340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3F7292-53B0-7A1F-CD03-31E9835166B5}"/>
                    </a:ext>
                  </a:extLst>
                </p14:cNvPr>
                <p14:cNvContentPartPr/>
                <p14:nvPr/>
              </p14:nvContentPartPr>
              <p14:xfrm>
                <a:off x="2750305" y="1978777"/>
                <a:ext cx="155160" cy="12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3F7292-53B0-7A1F-CD03-31E9835166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4185" y="1972657"/>
                  <a:ext cx="167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920158-E509-C888-EFA3-20A109A87FFF}"/>
                    </a:ext>
                  </a:extLst>
                </p14:cNvPr>
                <p14:cNvContentPartPr/>
                <p14:nvPr/>
              </p14:nvContentPartPr>
              <p14:xfrm>
                <a:off x="2712145" y="2189377"/>
                <a:ext cx="933840" cy="63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920158-E509-C888-EFA3-20A109A87F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6025" y="2183257"/>
                  <a:ext cx="9460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D80366-43AA-DDE9-B39B-65532E415464}"/>
                    </a:ext>
                  </a:extLst>
                </p14:cNvPr>
                <p14:cNvContentPartPr/>
                <p14:nvPr/>
              </p14:nvContentPartPr>
              <p14:xfrm>
                <a:off x="3578305" y="2685817"/>
                <a:ext cx="194400" cy="20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D80366-43AA-DDE9-B39B-65532E4154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2185" y="2679697"/>
                  <a:ext cx="206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D7CFC7-91E4-F90B-B3D2-696F384B9462}"/>
                    </a:ext>
                  </a:extLst>
                </p14:cNvPr>
                <p14:cNvContentPartPr/>
                <p14:nvPr/>
              </p14:nvContentPartPr>
              <p14:xfrm>
                <a:off x="3595585" y="2719297"/>
                <a:ext cx="32040" cy="18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D7CFC7-91E4-F90B-B3D2-696F384B94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9465" y="2713177"/>
                  <a:ext cx="4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794CA6-17E3-B636-3628-B7B897356636}"/>
                    </a:ext>
                  </a:extLst>
                </p14:cNvPr>
                <p14:cNvContentPartPr/>
                <p14:nvPr/>
              </p14:nvContentPartPr>
              <p14:xfrm>
                <a:off x="3829585" y="1877257"/>
                <a:ext cx="67320" cy="9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794CA6-17E3-B636-3628-B7B8973566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23465" y="1871137"/>
                  <a:ext cx="7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C19053-0C63-DCBC-F696-1FCEECF92022}"/>
                    </a:ext>
                  </a:extLst>
                </p14:cNvPr>
                <p14:cNvContentPartPr/>
                <p14:nvPr/>
              </p14:nvContentPartPr>
              <p14:xfrm>
                <a:off x="3928225" y="1874737"/>
                <a:ext cx="35280" cy="128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C19053-0C63-DCBC-F696-1FCEECF920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2105" y="1868617"/>
                  <a:ext cx="47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7AA3F1-277D-BC47-88A1-A341C3699C98}"/>
                    </a:ext>
                  </a:extLst>
                </p14:cNvPr>
                <p14:cNvContentPartPr/>
                <p14:nvPr/>
              </p14:nvContentPartPr>
              <p14:xfrm>
                <a:off x="4050265" y="1884097"/>
                <a:ext cx="87840" cy="11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7AA3F1-277D-BC47-88A1-A341C3699C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44145" y="1877977"/>
                  <a:ext cx="100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91F639-BD5F-4C77-86DF-7A0E219A99AE}"/>
                    </a:ext>
                  </a:extLst>
                </p14:cNvPr>
                <p14:cNvContentPartPr/>
                <p14:nvPr/>
              </p14:nvContentPartPr>
              <p14:xfrm>
                <a:off x="4153585" y="1822177"/>
                <a:ext cx="89640" cy="4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91F639-BD5F-4C77-86DF-7A0E219A99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7465" y="1816057"/>
                  <a:ext cx="101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7D1113-25AB-53FA-B655-F0A78CF06863}"/>
                    </a:ext>
                  </a:extLst>
                </p14:cNvPr>
                <p14:cNvContentPartPr/>
                <p14:nvPr/>
              </p14:nvContentPartPr>
              <p14:xfrm>
                <a:off x="3602785" y="2381257"/>
                <a:ext cx="56160" cy="3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7D1113-25AB-53FA-B655-F0A78CF068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6665" y="2375137"/>
                  <a:ext cx="68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2B8BCE-DD7E-1BED-8E83-B822131425BE}"/>
                    </a:ext>
                  </a:extLst>
                </p14:cNvPr>
                <p14:cNvContentPartPr/>
                <p14:nvPr/>
              </p14:nvContentPartPr>
              <p14:xfrm>
                <a:off x="3724465" y="2348857"/>
                <a:ext cx="152280" cy="11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2B8BCE-DD7E-1BED-8E83-B822131425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8345" y="2342737"/>
                  <a:ext cx="164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271339-3ECE-3D96-DDDE-844E251A5443}"/>
                    </a:ext>
                  </a:extLst>
                </p14:cNvPr>
                <p14:cNvContentPartPr/>
                <p14:nvPr/>
              </p14:nvContentPartPr>
              <p14:xfrm>
                <a:off x="3813745" y="2316817"/>
                <a:ext cx="83160" cy="17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271339-3ECE-3D96-DDDE-844E251A54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07625" y="2310697"/>
                  <a:ext cx="95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5AE3D7-3EF2-8929-2B1B-8E978A7B963A}"/>
                    </a:ext>
                  </a:extLst>
                </p14:cNvPr>
                <p14:cNvContentPartPr/>
                <p14:nvPr/>
              </p14:nvContentPartPr>
              <p14:xfrm>
                <a:off x="3954865" y="2356417"/>
                <a:ext cx="102600" cy="141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5AE3D7-3EF2-8929-2B1B-8E978A7B96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48745" y="2350297"/>
                  <a:ext cx="114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FB7148-8E02-537A-2B38-00ECE4BEE15F}"/>
                    </a:ext>
                  </a:extLst>
                </p14:cNvPr>
                <p14:cNvContentPartPr/>
                <p14:nvPr/>
              </p14:nvContentPartPr>
              <p14:xfrm>
                <a:off x="4022185" y="2264257"/>
                <a:ext cx="64800" cy="64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FB7148-8E02-537A-2B38-00ECE4BEE1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16065" y="2258137"/>
                  <a:ext cx="77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4EE894-5E76-2617-02F6-7C9758793EDE}"/>
                    </a:ext>
                  </a:extLst>
                </p14:cNvPr>
                <p14:cNvContentPartPr/>
                <p14:nvPr/>
              </p14:nvContentPartPr>
              <p14:xfrm>
                <a:off x="1964785" y="1336177"/>
                <a:ext cx="1500480" cy="166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4EE894-5E76-2617-02F6-7C9758793E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8665" y="1330057"/>
                  <a:ext cx="1512720" cy="16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7E0F47-C09D-3636-45D5-6525B0AF9CA8}"/>
                    </a:ext>
                  </a:extLst>
                </p14:cNvPr>
                <p14:cNvContentPartPr/>
                <p14:nvPr/>
              </p14:nvContentPartPr>
              <p14:xfrm>
                <a:off x="4471105" y="1795897"/>
                <a:ext cx="100080" cy="19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7E0F47-C09D-3636-45D5-6525B0AF9C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64985" y="1789777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8CF0CE-BB50-1D33-33A1-5495FA791711}"/>
                    </a:ext>
                  </a:extLst>
                </p14:cNvPr>
                <p14:cNvContentPartPr/>
                <p14:nvPr/>
              </p14:nvContentPartPr>
              <p14:xfrm>
                <a:off x="4461025" y="1884097"/>
                <a:ext cx="138240" cy="33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8CF0CE-BB50-1D33-33A1-5495FA7917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4905" y="1877977"/>
                  <a:ext cx="150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BD60F8-17DE-D26D-F7F9-96FE264FC5D8}"/>
                    </a:ext>
                  </a:extLst>
                </p14:cNvPr>
                <p14:cNvContentPartPr/>
                <p14:nvPr/>
              </p14:nvContentPartPr>
              <p14:xfrm>
                <a:off x="4622665" y="1948177"/>
                <a:ext cx="16920" cy="4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BD60F8-17DE-D26D-F7F9-96FE264FC5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16545" y="1942057"/>
                  <a:ext cx="29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60BFFB-98EB-71FA-4C2B-A5DDB4B7F523}"/>
                    </a:ext>
                  </a:extLst>
                </p14:cNvPr>
                <p14:cNvContentPartPr/>
                <p14:nvPr/>
              </p14:nvContentPartPr>
              <p14:xfrm>
                <a:off x="4618705" y="1858537"/>
                <a:ext cx="8280" cy="2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60BFFB-98EB-71FA-4C2B-A5DDB4B7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2585" y="1852417"/>
                  <a:ext cx="2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32BFF-86DB-E1AB-E243-5ECEEDBDA794}"/>
                    </a:ext>
                  </a:extLst>
                </p14:cNvPr>
                <p14:cNvContentPartPr/>
                <p14:nvPr/>
              </p14:nvContentPartPr>
              <p14:xfrm>
                <a:off x="4276345" y="2352097"/>
                <a:ext cx="1220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32BFF-86DB-E1AB-E243-5ECEEDBDA7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0225" y="2345977"/>
                  <a:ext cx="134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26C1BC-FEB3-8626-8C82-AA6CD0B8C90A}"/>
                    </a:ext>
                  </a:extLst>
                </p14:cNvPr>
                <p14:cNvContentPartPr/>
                <p14:nvPr/>
              </p14:nvContentPartPr>
              <p14:xfrm>
                <a:off x="4265185" y="2425897"/>
                <a:ext cx="133200" cy="5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26C1BC-FEB3-8626-8C82-AA6CD0B8C9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59065" y="2419777"/>
                  <a:ext cx="145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C1C357-4DC5-4164-657E-EF04D6A8F68E}"/>
                    </a:ext>
                  </a:extLst>
                </p14:cNvPr>
                <p14:cNvContentPartPr/>
                <p14:nvPr/>
              </p14:nvContentPartPr>
              <p14:xfrm>
                <a:off x="4439065" y="2495737"/>
                <a:ext cx="60120" cy="6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C1C357-4DC5-4164-657E-EF04D6A8F6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32945" y="2489617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73C713-ACBB-0ECF-DF82-3456C163CA02}"/>
                    </a:ext>
                  </a:extLst>
                </p14:cNvPr>
                <p14:cNvContentPartPr/>
                <p14:nvPr/>
              </p14:nvContentPartPr>
              <p14:xfrm>
                <a:off x="3294985" y="1591057"/>
                <a:ext cx="175320" cy="50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73C713-ACBB-0ECF-DF82-3456C163CA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88865" y="1584937"/>
                  <a:ext cx="187560" cy="52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B23D1C-8C51-A784-AC64-1DBC5CF66174}"/>
              </a:ext>
            </a:extLst>
          </p:cNvPr>
          <p:cNvGrpSpPr/>
          <p:nvPr/>
        </p:nvGrpSpPr>
        <p:grpSpPr>
          <a:xfrm>
            <a:off x="5561545" y="1063657"/>
            <a:ext cx="564120" cy="160200"/>
            <a:chOff x="5561545" y="1063657"/>
            <a:chExt cx="56412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E63BBA-994B-7181-EA95-E1121D5706ED}"/>
                    </a:ext>
                  </a:extLst>
                </p14:cNvPr>
                <p14:cNvContentPartPr/>
                <p14:nvPr/>
              </p14:nvContentPartPr>
              <p14:xfrm>
                <a:off x="5561545" y="1156537"/>
                <a:ext cx="5400" cy="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E63BBA-994B-7181-EA95-E1121D5706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55425" y="1150417"/>
                  <a:ext cx="17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F0AE18-4C65-C1AC-BE78-A3D0E90CB978}"/>
                    </a:ext>
                  </a:extLst>
                </p14:cNvPr>
                <p14:cNvContentPartPr/>
                <p14:nvPr/>
              </p14:nvContentPartPr>
              <p14:xfrm>
                <a:off x="5681785" y="1063657"/>
                <a:ext cx="135720" cy="158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F0AE18-4C65-C1AC-BE78-A3D0E90CB9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5665" y="1057537"/>
                  <a:ext cx="147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03CD3A-77AF-5AAE-77CD-47E2E17DCE16}"/>
                    </a:ext>
                  </a:extLst>
                </p14:cNvPr>
                <p14:cNvContentPartPr/>
                <p14:nvPr/>
              </p14:nvContentPartPr>
              <p14:xfrm>
                <a:off x="5871145" y="1081297"/>
                <a:ext cx="116280" cy="133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03CD3A-77AF-5AAE-77CD-47E2E17DCE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65025" y="1075177"/>
                  <a:ext cx="128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854692-33FC-7067-3E4A-F3049628C4A2}"/>
                    </a:ext>
                  </a:extLst>
                </p14:cNvPr>
                <p14:cNvContentPartPr/>
                <p14:nvPr/>
              </p14:nvContentPartPr>
              <p14:xfrm>
                <a:off x="5976625" y="1102897"/>
                <a:ext cx="149040" cy="12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854692-33FC-7067-3E4A-F3049628C4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70505" y="1096777"/>
                  <a:ext cx="1612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C91DE9-CC87-AB6C-18E1-F4C99255EFE0}"/>
              </a:ext>
            </a:extLst>
          </p:cNvPr>
          <p:cNvGrpSpPr/>
          <p:nvPr/>
        </p:nvGrpSpPr>
        <p:grpSpPr>
          <a:xfrm>
            <a:off x="6274345" y="941617"/>
            <a:ext cx="880200" cy="296280"/>
            <a:chOff x="6274345" y="941617"/>
            <a:chExt cx="8802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2FB722-FAFF-40C9-1BA5-A9969DC09B19}"/>
                    </a:ext>
                  </a:extLst>
                </p14:cNvPr>
                <p14:cNvContentPartPr/>
                <p14:nvPr/>
              </p14:nvContentPartPr>
              <p14:xfrm>
                <a:off x="6274345" y="1124137"/>
                <a:ext cx="130320" cy="2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2FB722-FAFF-40C9-1BA5-A9969DC09B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8225" y="1118017"/>
                  <a:ext cx="142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49F239-080D-0A89-6B49-49CE9105FF7A}"/>
                    </a:ext>
                  </a:extLst>
                </p14:cNvPr>
                <p14:cNvContentPartPr/>
                <p14:nvPr/>
              </p14:nvContentPartPr>
              <p14:xfrm>
                <a:off x="6514105" y="1009297"/>
                <a:ext cx="112320" cy="219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49F239-080D-0A89-6B49-49CE9105FF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7985" y="1003177"/>
                  <a:ext cx="124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278A32-F2AE-AFD1-DA29-D59163716DA9}"/>
                    </a:ext>
                  </a:extLst>
                </p14:cNvPr>
                <p14:cNvContentPartPr/>
                <p14:nvPr/>
              </p14:nvContentPartPr>
              <p14:xfrm>
                <a:off x="6676825" y="1003897"/>
                <a:ext cx="124560" cy="15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278A32-F2AE-AFD1-DA29-D59163716D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70705" y="997777"/>
                  <a:ext cx="136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D67943-1517-C815-0ED9-B48361C948A6}"/>
                    </a:ext>
                  </a:extLst>
                </p14:cNvPr>
                <p14:cNvContentPartPr/>
                <p14:nvPr/>
              </p14:nvContentPartPr>
              <p14:xfrm>
                <a:off x="6666745" y="1071217"/>
                <a:ext cx="150120" cy="4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D67943-1517-C815-0ED9-B48361C948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60625" y="1065097"/>
                  <a:ext cx="162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B76BBB-78C8-92B1-15D1-F4AC6249BF4D}"/>
                    </a:ext>
                  </a:extLst>
                </p14:cNvPr>
                <p14:cNvContentPartPr/>
                <p14:nvPr/>
              </p14:nvContentPartPr>
              <p14:xfrm>
                <a:off x="6914785" y="1161217"/>
                <a:ext cx="49320" cy="76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B76BBB-78C8-92B1-15D1-F4AC6249BF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08665" y="1155097"/>
                  <a:ext cx="61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FEB8C8-C521-8953-B0D5-FEE71A04F149}"/>
                    </a:ext>
                  </a:extLst>
                </p14:cNvPr>
                <p14:cNvContentPartPr/>
                <p14:nvPr/>
              </p14:nvContentPartPr>
              <p14:xfrm>
                <a:off x="6931705" y="1091737"/>
                <a:ext cx="48960" cy="2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FEB8C8-C521-8953-B0D5-FEE71A04F1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25585" y="1085617"/>
                  <a:ext cx="61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1BEE9A-F469-B554-5DA0-1873B0D3D09D}"/>
                    </a:ext>
                  </a:extLst>
                </p14:cNvPr>
                <p14:cNvContentPartPr/>
                <p14:nvPr/>
              </p14:nvContentPartPr>
              <p14:xfrm>
                <a:off x="7022425" y="941617"/>
                <a:ext cx="132120" cy="282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1BEE9A-F469-B554-5DA0-1873B0D3D0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16305" y="935497"/>
                  <a:ext cx="14436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59DAA62-A9CE-826A-3F13-6D3A7BC68659}"/>
              </a:ext>
            </a:extLst>
          </p:cNvPr>
          <p:cNvGrpSpPr/>
          <p:nvPr/>
        </p:nvGrpSpPr>
        <p:grpSpPr>
          <a:xfrm>
            <a:off x="8025025" y="785017"/>
            <a:ext cx="409320" cy="248040"/>
            <a:chOff x="8025025" y="785017"/>
            <a:chExt cx="40932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D44546-F7B2-F270-E551-F2877094C971}"/>
                    </a:ext>
                  </a:extLst>
                </p14:cNvPr>
                <p14:cNvContentPartPr/>
                <p14:nvPr/>
              </p14:nvContentPartPr>
              <p14:xfrm>
                <a:off x="8025025" y="858457"/>
                <a:ext cx="158400" cy="136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D44546-F7B2-F270-E551-F2877094C9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18905" y="852337"/>
                  <a:ext cx="170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C08B82-C267-3F29-E4DE-2FDFDDB2DF02}"/>
                    </a:ext>
                  </a:extLst>
                </p14:cNvPr>
                <p14:cNvContentPartPr/>
                <p14:nvPr/>
              </p14:nvContentPartPr>
              <p14:xfrm>
                <a:off x="8025385" y="909577"/>
                <a:ext cx="15480" cy="123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C08B82-C267-3F29-E4DE-2FDFDDB2DF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9265" y="903457"/>
                  <a:ext cx="27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51DE2D-8B7B-19E2-C67D-FCF72E2DFEA2}"/>
                    </a:ext>
                  </a:extLst>
                </p14:cNvPr>
                <p14:cNvContentPartPr/>
                <p14:nvPr/>
              </p14:nvContentPartPr>
              <p14:xfrm>
                <a:off x="8243545" y="876097"/>
                <a:ext cx="85320" cy="103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51DE2D-8B7B-19E2-C67D-FCF72E2DFE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37425" y="869977"/>
                  <a:ext cx="97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784F74-A8FF-445E-D378-2CAF474E25C9}"/>
                    </a:ext>
                  </a:extLst>
                </p14:cNvPr>
                <p14:cNvContentPartPr/>
                <p14:nvPr/>
              </p14:nvContentPartPr>
              <p14:xfrm>
                <a:off x="8310505" y="785017"/>
                <a:ext cx="123840" cy="60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784F74-A8FF-445E-D378-2CAF474E25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04385" y="778897"/>
                  <a:ext cx="1360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F6B657-227A-6761-28FA-023CF7109A64}"/>
              </a:ext>
            </a:extLst>
          </p:cNvPr>
          <p:cNvGrpSpPr/>
          <p:nvPr/>
        </p:nvGrpSpPr>
        <p:grpSpPr>
          <a:xfrm>
            <a:off x="8848345" y="988777"/>
            <a:ext cx="201600" cy="154800"/>
            <a:chOff x="8848345" y="988777"/>
            <a:chExt cx="20160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A1A177-BF80-F375-0EBC-A701419C119E}"/>
                    </a:ext>
                  </a:extLst>
                </p14:cNvPr>
                <p14:cNvContentPartPr/>
                <p14:nvPr/>
              </p14:nvContentPartPr>
              <p14:xfrm>
                <a:off x="8848345" y="988777"/>
                <a:ext cx="103320" cy="15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A1A177-BF80-F375-0EBC-A701419C11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42225" y="982657"/>
                  <a:ext cx="115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75C843-DAB9-1712-FB57-5AC56573AC3E}"/>
                    </a:ext>
                  </a:extLst>
                </p14:cNvPr>
                <p14:cNvContentPartPr/>
                <p14:nvPr/>
              </p14:nvContentPartPr>
              <p14:xfrm>
                <a:off x="8976145" y="1032337"/>
                <a:ext cx="73800" cy="85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75C843-DAB9-1712-FB57-5AC56573AC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70025" y="1026217"/>
                  <a:ext cx="86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33694C7-ED0E-9C9A-3985-D9FECC690FA7}"/>
              </a:ext>
            </a:extLst>
          </p:cNvPr>
          <p:cNvGrpSpPr/>
          <p:nvPr/>
        </p:nvGrpSpPr>
        <p:grpSpPr>
          <a:xfrm>
            <a:off x="8043745" y="1327897"/>
            <a:ext cx="1869840" cy="1827720"/>
            <a:chOff x="8043745" y="1327897"/>
            <a:chExt cx="1869840" cy="18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DDAC7D-B8A2-7151-CBEE-9097CD07B184}"/>
                    </a:ext>
                  </a:extLst>
                </p14:cNvPr>
                <p14:cNvContentPartPr/>
                <p14:nvPr/>
              </p14:nvContentPartPr>
              <p14:xfrm>
                <a:off x="8043745" y="1504297"/>
                <a:ext cx="1128960" cy="165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DDAC7D-B8A2-7151-CBEE-9097CD07B1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37625" y="1498177"/>
                  <a:ext cx="1141200" cy="16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C305A2C-CFD8-345C-8C55-9B8E89E52B11}"/>
                    </a:ext>
                  </a:extLst>
                </p14:cNvPr>
                <p14:cNvContentPartPr/>
                <p14:nvPr/>
              </p14:nvContentPartPr>
              <p14:xfrm>
                <a:off x="8595265" y="1557937"/>
                <a:ext cx="1046520" cy="605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C305A2C-CFD8-345C-8C55-9B8E89E52B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89145" y="1551817"/>
                  <a:ext cx="105876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16E843-66AB-AC19-906C-E5F4F55280D7}"/>
                    </a:ext>
                  </a:extLst>
                </p14:cNvPr>
                <p14:cNvContentPartPr/>
                <p14:nvPr/>
              </p14:nvContentPartPr>
              <p14:xfrm>
                <a:off x="8549545" y="1498897"/>
                <a:ext cx="139320" cy="257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16E843-66AB-AC19-906C-E5F4F55280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43425" y="1492777"/>
                  <a:ext cx="151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21D3C5-3922-38D8-D600-524B6861C44E}"/>
                    </a:ext>
                  </a:extLst>
                </p14:cNvPr>
                <p14:cNvContentPartPr/>
                <p14:nvPr/>
              </p14:nvContentPartPr>
              <p14:xfrm>
                <a:off x="9465025" y="1463977"/>
                <a:ext cx="104400" cy="40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21D3C5-3922-38D8-D600-524B6861C4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58905" y="1457857"/>
                  <a:ext cx="11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D35A35B-00A8-8544-70DD-EC3E296EC525}"/>
                    </a:ext>
                  </a:extLst>
                </p14:cNvPr>
                <p14:cNvContentPartPr/>
                <p14:nvPr/>
              </p14:nvContentPartPr>
              <p14:xfrm>
                <a:off x="9551425" y="1416457"/>
                <a:ext cx="33120" cy="10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D35A35B-00A8-8544-70DD-EC3E296EC5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45305" y="1410337"/>
                  <a:ext cx="45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6BC3EC-EC6F-A62E-7E7F-B89B537631C7}"/>
                    </a:ext>
                  </a:extLst>
                </p14:cNvPr>
                <p14:cNvContentPartPr/>
                <p14:nvPr/>
              </p14:nvContentPartPr>
              <p14:xfrm>
                <a:off x="9653305" y="1451737"/>
                <a:ext cx="34920" cy="84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6BC3EC-EC6F-A62E-7E7F-B89B537631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47185" y="1445617"/>
                  <a:ext cx="47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9A8F661-B9CF-1F8E-2009-4685B72C7140}"/>
                    </a:ext>
                  </a:extLst>
                </p14:cNvPr>
                <p14:cNvContentPartPr/>
                <p14:nvPr/>
              </p14:nvContentPartPr>
              <p14:xfrm>
                <a:off x="9747985" y="1327897"/>
                <a:ext cx="165600" cy="90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9A8F661-B9CF-1F8E-2009-4685B72C71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41865" y="1321777"/>
                  <a:ext cx="17784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573AD-ACEC-6B16-6C4D-FFB2F5BCFC13}"/>
              </a:ext>
            </a:extLst>
          </p:cNvPr>
          <p:cNvGrpSpPr/>
          <p:nvPr/>
        </p:nvGrpSpPr>
        <p:grpSpPr>
          <a:xfrm>
            <a:off x="4295425" y="2064457"/>
            <a:ext cx="2185920" cy="3520440"/>
            <a:chOff x="4295425" y="2064457"/>
            <a:chExt cx="2185920" cy="352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388FA6C-9B77-F415-04A3-727447680704}"/>
                    </a:ext>
                  </a:extLst>
                </p14:cNvPr>
                <p14:cNvContentPartPr/>
                <p14:nvPr/>
              </p14:nvContentPartPr>
              <p14:xfrm>
                <a:off x="4912825" y="3086137"/>
                <a:ext cx="132840" cy="2498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388FA6C-9B77-F415-04A3-7274476807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06705" y="3080017"/>
                  <a:ext cx="145080" cy="25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2B93ACD-DB1F-7024-F219-9C84DC7CB767}"/>
                    </a:ext>
                  </a:extLst>
                </p14:cNvPr>
                <p14:cNvContentPartPr/>
                <p14:nvPr/>
              </p14:nvContentPartPr>
              <p14:xfrm>
                <a:off x="6203425" y="3113137"/>
                <a:ext cx="192960" cy="2174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2B93ACD-DB1F-7024-F219-9C84DC7CB7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97305" y="3107017"/>
                  <a:ext cx="205200" cy="21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5B7191-0371-0077-6969-B454CADB0E61}"/>
                    </a:ext>
                  </a:extLst>
                </p14:cNvPr>
                <p14:cNvContentPartPr/>
                <p14:nvPr/>
              </p14:nvContentPartPr>
              <p14:xfrm>
                <a:off x="6415825" y="2554417"/>
                <a:ext cx="65520" cy="56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5B7191-0371-0077-6969-B454CADB0E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09705" y="2548297"/>
                  <a:ext cx="77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1820D6-263E-47C4-BB1F-E5A562DE619B}"/>
                    </a:ext>
                  </a:extLst>
                </p14:cNvPr>
                <p14:cNvContentPartPr/>
                <p14:nvPr/>
              </p14:nvContentPartPr>
              <p14:xfrm>
                <a:off x="4929025" y="2618857"/>
                <a:ext cx="1480680" cy="624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1820D6-263E-47C4-BB1F-E5A562DE61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22905" y="2612737"/>
                  <a:ext cx="14929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5EE500-0B9A-1F1A-9708-CCCAC2933269}"/>
                    </a:ext>
                  </a:extLst>
                </p14:cNvPr>
                <p14:cNvContentPartPr/>
                <p14:nvPr/>
              </p14:nvContentPartPr>
              <p14:xfrm>
                <a:off x="4299385" y="3178657"/>
                <a:ext cx="121320" cy="163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5EE500-0B9A-1F1A-9708-CCCAC293326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93265" y="3172537"/>
                  <a:ext cx="133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85E4DF-B63F-CB4C-6213-911D0D282AC7}"/>
                    </a:ext>
                  </a:extLst>
                </p14:cNvPr>
                <p14:cNvContentPartPr/>
                <p14:nvPr/>
              </p14:nvContentPartPr>
              <p14:xfrm>
                <a:off x="4295425" y="3224377"/>
                <a:ext cx="110520" cy="81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85E4DF-B63F-CB4C-6213-911D0D282A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89305" y="3218257"/>
                  <a:ext cx="122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4F18F4-889D-D068-70E3-BB48FF4F44F5}"/>
                    </a:ext>
                  </a:extLst>
                </p14:cNvPr>
                <p14:cNvContentPartPr/>
                <p14:nvPr/>
              </p14:nvContentPartPr>
              <p14:xfrm>
                <a:off x="4453465" y="3312217"/>
                <a:ext cx="38160" cy="72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4F18F4-889D-D068-70E3-BB48FF4F44F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47345" y="3306097"/>
                  <a:ext cx="50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BA3935-E352-3F62-EE2A-4E3907ED8CEC}"/>
                    </a:ext>
                  </a:extLst>
                </p14:cNvPr>
                <p14:cNvContentPartPr/>
                <p14:nvPr/>
              </p14:nvContentPartPr>
              <p14:xfrm>
                <a:off x="4458505" y="3256777"/>
                <a:ext cx="8280" cy="6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BA3935-E352-3F62-EE2A-4E3907ED8C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52385" y="3250657"/>
                  <a:ext cx="205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CCF630-F572-00BD-C3A6-B563CB1D08F4}"/>
                    </a:ext>
                  </a:extLst>
                </p14:cNvPr>
                <p14:cNvContentPartPr/>
                <p14:nvPr/>
              </p14:nvContentPartPr>
              <p14:xfrm>
                <a:off x="4557505" y="3323017"/>
                <a:ext cx="28800" cy="91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CCF630-F572-00BD-C3A6-B563CB1D08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51385" y="3316897"/>
                  <a:ext cx="41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E424D5-B34C-3758-CF62-E1B9887B8248}"/>
                    </a:ext>
                  </a:extLst>
                </p14:cNvPr>
                <p14:cNvContentPartPr/>
                <p14:nvPr/>
              </p14:nvContentPartPr>
              <p14:xfrm>
                <a:off x="4610425" y="3174697"/>
                <a:ext cx="127800" cy="292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E424D5-B34C-3758-CF62-E1B9887B82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04305" y="3168577"/>
                  <a:ext cx="140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91752E-CD78-9935-93E1-F99DA9E14281}"/>
                    </a:ext>
                  </a:extLst>
                </p14:cNvPr>
                <p14:cNvContentPartPr/>
                <p14:nvPr/>
              </p14:nvContentPartPr>
              <p14:xfrm>
                <a:off x="4779265" y="3381337"/>
                <a:ext cx="2520" cy="40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91752E-CD78-9935-93E1-F99DA9E142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3145" y="3375217"/>
                  <a:ext cx="14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2046B61-92CC-C772-D2FC-58BD68030226}"/>
                    </a:ext>
                  </a:extLst>
                </p14:cNvPr>
                <p14:cNvContentPartPr/>
                <p14:nvPr/>
              </p14:nvContentPartPr>
              <p14:xfrm>
                <a:off x="4772065" y="3298177"/>
                <a:ext cx="10440" cy="29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2046B61-92CC-C772-D2FC-58BD680302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65945" y="3292057"/>
                  <a:ext cx="22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22556B4-D5D0-FE9F-3F84-3AD6007C6533}"/>
                    </a:ext>
                  </a:extLst>
                </p14:cNvPr>
                <p14:cNvContentPartPr/>
                <p14:nvPr/>
              </p14:nvContentPartPr>
              <p14:xfrm>
                <a:off x="5317825" y="2064457"/>
                <a:ext cx="114840" cy="37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22556B4-D5D0-FE9F-3F84-3AD6007C653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11705" y="2058337"/>
                  <a:ext cx="1270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0ACA56-9D80-E14B-95AF-874AC93BFF1A}"/>
                    </a:ext>
                  </a:extLst>
                </p14:cNvPr>
                <p14:cNvContentPartPr/>
                <p14:nvPr/>
              </p14:nvContentPartPr>
              <p14:xfrm>
                <a:off x="5508625" y="2326537"/>
                <a:ext cx="62280" cy="56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0ACA56-9D80-E14B-95AF-874AC93BFF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02505" y="2320417"/>
                  <a:ext cx="74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5ED165-DCD4-319C-6556-5CB145AE7B5F}"/>
                    </a:ext>
                  </a:extLst>
                </p14:cNvPr>
                <p14:cNvContentPartPr/>
                <p14:nvPr/>
              </p14:nvContentPartPr>
              <p14:xfrm>
                <a:off x="5533825" y="2220337"/>
                <a:ext cx="19800" cy="2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5ED165-DCD4-319C-6556-5CB145AE7B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27705" y="2214217"/>
                  <a:ext cx="32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F92CA3-039B-24DC-7A7E-E7F059A5CCEC}"/>
                    </a:ext>
                  </a:extLst>
                </p14:cNvPr>
                <p14:cNvContentPartPr/>
                <p14:nvPr/>
              </p14:nvContentPartPr>
              <p14:xfrm>
                <a:off x="5675665" y="2120257"/>
                <a:ext cx="71280" cy="9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F92CA3-039B-24DC-7A7E-E7F059A5CC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69545" y="2114137"/>
                  <a:ext cx="83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C4895A-2117-CE89-B1AF-52054A32693D}"/>
                    </a:ext>
                  </a:extLst>
                </p14:cNvPr>
                <p14:cNvContentPartPr/>
                <p14:nvPr/>
              </p14:nvContentPartPr>
              <p14:xfrm>
                <a:off x="5700145" y="2171377"/>
                <a:ext cx="75600" cy="14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C4895A-2117-CE89-B1AF-52054A3269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94025" y="2165257"/>
                  <a:ext cx="87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A8724DC-9FB2-B36C-AE0E-E2454321F7F9}"/>
                    </a:ext>
                  </a:extLst>
                </p14:cNvPr>
                <p14:cNvContentPartPr/>
                <p14:nvPr/>
              </p14:nvContentPartPr>
              <p14:xfrm>
                <a:off x="5004625" y="3231577"/>
                <a:ext cx="1269360" cy="587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A8724DC-9FB2-B36C-AE0E-E2454321F7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98505" y="3225457"/>
                  <a:ext cx="1281600" cy="60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7A3A7D7-7C6F-00B1-5DBE-5C48348033F9}"/>
              </a:ext>
            </a:extLst>
          </p:cNvPr>
          <p:cNvGrpSpPr/>
          <p:nvPr/>
        </p:nvGrpSpPr>
        <p:grpSpPr>
          <a:xfrm>
            <a:off x="6301345" y="3988657"/>
            <a:ext cx="653040" cy="216360"/>
            <a:chOff x="6301345" y="3988657"/>
            <a:chExt cx="65304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C48471-6218-B7E6-1EC2-E248DB206B29}"/>
                    </a:ext>
                  </a:extLst>
                </p14:cNvPr>
                <p14:cNvContentPartPr/>
                <p14:nvPr/>
              </p14:nvContentPartPr>
              <p14:xfrm>
                <a:off x="6301345" y="4027177"/>
                <a:ext cx="84600" cy="65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C48471-6218-B7E6-1EC2-E248DB206B2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95225" y="4021057"/>
                  <a:ext cx="96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1A4997-D5BC-0DA8-2B73-5EA20018B93C}"/>
                    </a:ext>
                  </a:extLst>
                </p14:cNvPr>
                <p14:cNvContentPartPr/>
                <p14:nvPr/>
              </p14:nvContentPartPr>
              <p14:xfrm>
                <a:off x="6326545" y="3990097"/>
                <a:ext cx="51480" cy="86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1A4997-D5BC-0DA8-2B73-5EA20018B9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20425" y="3983977"/>
                  <a:ext cx="63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FAA3333-6CF0-07FC-E6B7-B3E5A1C4EA42}"/>
                    </a:ext>
                  </a:extLst>
                </p14:cNvPr>
                <p14:cNvContentPartPr/>
                <p14:nvPr/>
              </p14:nvContentPartPr>
              <p14:xfrm>
                <a:off x="6403945" y="4090177"/>
                <a:ext cx="76680" cy="57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FAA3333-6CF0-07FC-E6B7-B3E5A1C4EA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97825" y="4084057"/>
                  <a:ext cx="88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04F2B0-4D2D-EA09-0FB3-558DEE6F384D}"/>
                    </a:ext>
                  </a:extLst>
                </p14:cNvPr>
                <p14:cNvContentPartPr/>
                <p14:nvPr/>
              </p14:nvContentPartPr>
              <p14:xfrm>
                <a:off x="6559105" y="4085497"/>
                <a:ext cx="14760" cy="70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04F2B0-4D2D-EA09-0FB3-558DEE6F38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52985" y="4079377"/>
                  <a:ext cx="27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6E1098F-0F4C-4389-5807-44F0D9B265AD}"/>
                    </a:ext>
                  </a:extLst>
                </p14:cNvPr>
                <p14:cNvContentPartPr/>
                <p14:nvPr/>
              </p14:nvContentPartPr>
              <p14:xfrm>
                <a:off x="6646585" y="3988657"/>
                <a:ext cx="136080" cy="216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6E1098F-0F4C-4389-5807-44F0D9B265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40465" y="3982537"/>
                  <a:ext cx="148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BA7EDF-B22B-9C70-9A5C-BCAEB8F76B0E}"/>
                    </a:ext>
                  </a:extLst>
                </p14:cNvPr>
                <p14:cNvContentPartPr/>
                <p14:nvPr/>
              </p14:nvContentPartPr>
              <p14:xfrm>
                <a:off x="6848905" y="4085857"/>
                <a:ext cx="105480" cy="94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BA7EDF-B22B-9C70-9A5C-BCAEB8F76B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42785" y="4079737"/>
                  <a:ext cx="1177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6FA3D5D-B030-B9CA-CB70-7D2E618579D1}"/>
              </a:ext>
            </a:extLst>
          </p:cNvPr>
          <p:cNvGrpSpPr/>
          <p:nvPr/>
        </p:nvGrpSpPr>
        <p:grpSpPr>
          <a:xfrm>
            <a:off x="6334825" y="5243257"/>
            <a:ext cx="1015200" cy="467640"/>
            <a:chOff x="6334825" y="5243257"/>
            <a:chExt cx="10152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718779B-F393-2AD4-DD01-4140D8C75789}"/>
                    </a:ext>
                  </a:extLst>
                </p14:cNvPr>
                <p14:cNvContentPartPr/>
                <p14:nvPr/>
              </p14:nvContentPartPr>
              <p14:xfrm>
                <a:off x="6466945" y="5366377"/>
                <a:ext cx="66600" cy="196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718779B-F393-2AD4-DD01-4140D8C757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60825" y="5360257"/>
                  <a:ext cx="78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7B5E83E-1C56-B742-B62C-ED986DB1C30D}"/>
                    </a:ext>
                  </a:extLst>
                </p14:cNvPr>
                <p14:cNvContentPartPr/>
                <p14:nvPr/>
              </p14:nvContentPartPr>
              <p14:xfrm>
                <a:off x="6527425" y="5353777"/>
                <a:ext cx="121320" cy="109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7B5E83E-1C56-B742-B62C-ED986DB1C3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21305" y="5347657"/>
                  <a:ext cx="13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61A0D3-6EBD-2EA5-8198-6CFD0A8B87B8}"/>
                    </a:ext>
                  </a:extLst>
                </p14:cNvPr>
                <p14:cNvContentPartPr/>
                <p14:nvPr/>
              </p14:nvContentPartPr>
              <p14:xfrm>
                <a:off x="6474865" y="5391937"/>
                <a:ext cx="90720" cy="155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61A0D3-6EBD-2EA5-8198-6CFD0A8B87B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68745" y="5385817"/>
                  <a:ext cx="102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FEE6A4-A5BB-EBEF-B200-D71B18A64F28}"/>
                    </a:ext>
                  </a:extLst>
                </p14:cNvPr>
                <p14:cNvContentPartPr/>
                <p14:nvPr/>
              </p14:nvContentPartPr>
              <p14:xfrm>
                <a:off x="6617065" y="5368897"/>
                <a:ext cx="114120" cy="187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FEE6A4-A5BB-EBEF-B200-D71B18A64F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10945" y="5362777"/>
                  <a:ext cx="126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2919A79-15E8-079E-79BF-C0B5A3619BE3}"/>
                    </a:ext>
                  </a:extLst>
                </p14:cNvPr>
                <p14:cNvContentPartPr/>
                <p14:nvPr/>
              </p14:nvContentPartPr>
              <p14:xfrm>
                <a:off x="6650185" y="5327497"/>
                <a:ext cx="165960" cy="244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2919A79-15E8-079E-79BF-C0B5A3619B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44065" y="5321377"/>
                  <a:ext cx="178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46AADB3-374C-E0D8-DD75-F5104B4E73B8}"/>
                    </a:ext>
                  </a:extLst>
                </p14:cNvPr>
                <p14:cNvContentPartPr/>
                <p14:nvPr/>
              </p14:nvContentPartPr>
              <p14:xfrm>
                <a:off x="6334825" y="5243257"/>
                <a:ext cx="237600" cy="379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46AADB3-374C-E0D8-DD75-F5104B4E73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28705" y="5237137"/>
                  <a:ext cx="249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85E8DDD-D080-6952-4D67-E5CD59F614B9}"/>
                    </a:ext>
                  </a:extLst>
                </p14:cNvPr>
                <p14:cNvContentPartPr/>
                <p14:nvPr/>
              </p14:nvContentPartPr>
              <p14:xfrm>
                <a:off x="6795265" y="5291137"/>
                <a:ext cx="91800" cy="376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85E8DDD-D080-6952-4D67-E5CD59F614B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89145" y="5285017"/>
                  <a:ext cx="104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38ADA0-640F-35EF-629D-5E5C7557F59D}"/>
                    </a:ext>
                  </a:extLst>
                </p14:cNvPr>
                <p14:cNvContentPartPr/>
                <p14:nvPr/>
              </p14:nvContentPartPr>
              <p14:xfrm>
                <a:off x="6895705" y="5308417"/>
                <a:ext cx="107280" cy="329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38ADA0-640F-35EF-629D-5E5C7557F5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89585" y="5302297"/>
                  <a:ext cx="119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BEE9D5E-6943-7A7A-E853-EBB1A1DA47E6}"/>
                    </a:ext>
                  </a:extLst>
                </p14:cNvPr>
                <p14:cNvContentPartPr/>
                <p14:nvPr/>
              </p14:nvContentPartPr>
              <p14:xfrm>
                <a:off x="7068505" y="5454937"/>
                <a:ext cx="31320" cy="102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BEE9D5E-6943-7A7A-E853-EBB1A1DA47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62385" y="5448817"/>
                  <a:ext cx="43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A87770C-ADF1-ADF3-82F5-93F9E1D1EFB7}"/>
                    </a:ext>
                  </a:extLst>
                </p14:cNvPr>
                <p14:cNvContentPartPr/>
                <p14:nvPr/>
              </p14:nvContentPartPr>
              <p14:xfrm>
                <a:off x="7119625" y="5317417"/>
                <a:ext cx="230400" cy="393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A87770C-ADF1-ADF3-82F5-93F9E1D1EF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13505" y="5311297"/>
                  <a:ext cx="24264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8C76216-5FC1-8792-CB4C-11250905D6D1}"/>
              </a:ext>
            </a:extLst>
          </p:cNvPr>
          <p:cNvGrpSpPr/>
          <p:nvPr/>
        </p:nvGrpSpPr>
        <p:grpSpPr>
          <a:xfrm>
            <a:off x="7717585" y="3897937"/>
            <a:ext cx="1990440" cy="432000"/>
            <a:chOff x="7717585" y="3897937"/>
            <a:chExt cx="199044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D0AE9C5-B4D2-56BD-913B-F6DD5871AAF4}"/>
                    </a:ext>
                  </a:extLst>
                </p14:cNvPr>
                <p14:cNvContentPartPr/>
                <p14:nvPr/>
              </p14:nvContentPartPr>
              <p14:xfrm>
                <a:off x="7717585" y="3953017"/>
                <a:ext cx="155160" cy="338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D0AE9C5-B4D2-56BD-913B-F6DD5871AA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11465" y="3946897"/>
                  <a:ext cx="167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0E550C3-6FF3-A55F-8AA7-5545266A88B3}"/>
                    </a:ext>
                  </a:extLst>
                </p14:cNvPr>
                <p14:cNvContentPartPr/>
                <p14:nvPr/>
              </p14:nvContentPartPr>
              <p14:xfrm>
                <a:off x="7924585" y="4220497"/>
                <a:ext cx="92520" cy="109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0E550C3-6FF3-A55F-8AA7-5545266A88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18465" y="4214377"/>
                  <a:ext cx="104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20F8CDE-88CB-2392-1EB2-B5A5A37539C2}"/>
                    </a:ext>
                  </a:extLst>
                </p14:cNvPr>
                <p14:cNvContentPartPr/>
                <p14:nvPr/>
              </p14:nvContentPartPr>
              <p14:xfrm>
                <a:off x="8041225" y="4012057"/>
                <a:ext cx="85680" cy="10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20F8CDE-88CB-2392-1EB2-B5A5A37539C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35105" y="4005937"/>
                  <a:ext cx="97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05DC9B7-8CC8-47A1-93F0-A3D7A4B46B36}"/>
                    </a:ext>
                  </a:extLst>
                </p14:cNvPr>
                <p14:cNvContentPartPr/>
                <p14:nvPr/>
              </p14:nvContentPartPr>
              <p14:xfrm>
                <a:off x="8059585" y="4050577"/>
                <a:ext cx="99360" cy="37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05DC9B7-8CC8-47A1-93F0-A3D7A4B46B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53465" y="4044457"/>
                  <a:ext cx="111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130BF03-77C9-58BB-782E-2ADF504DA8CE}"/>
                    </a:ext>
                  </a:extLst>
                </p14:cNvPr>
                <p14:cNvContentPartPr/>
                <p14:nvPr/>
              </p14:nvContentPartPr>
              <p14:xfrm>
                <a:off x="8267665" y="3985057"/>
                <a:ext cx="275400" cy="114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130BF03-77C9-58BB-782E-2ADF504DA8C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1545" y="3978937"/>
                  <a:ext cx="287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FB89DC3-C58F-C445-3666-91933F39AEE7}"/>
                    </a:ext>
                  </a:extLst>
                </p14:cNvPr>
                <p14:cNvContentPartPr/>
                <p14:nvPr/>
              </p14:nvContentPartPr>
              <p14:xfrm>
                <a:off x="8617225" y="4097017"/>
                <a:ext cx="47880" cy="59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FB89DC3-C58F-C445-3666-91933F39AEE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11105" y="4090897"/>
                  <a:ext cx="6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BB13452-5FD3-4E9F-4F56-4C3A74604D2B}"/>
                    </a:ext>
                  </a:extLst>
                </p14:cNvPr>
                <p14:cNvContentPartPr/>
                <p14:nvPr/>
              </p14:nvContentPartPr>
              <p14:xfrm>
                <a:off x="8791105" y="3897937"/>
                <a:ext cx="68400" cy="240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BB13452-5FD3-4E9F-4F56-4C3A74604D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84985" y="3891817"/>
                  <a:ext cx="80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1F231F-0D05-35B9-DD5F-362ACB111A07}"/>
                    </a:ext>
                  </a:extLst>
                </p14:cNvPr>
                <p14:cNvContentPartPr/>
                <p14:nvPr/>
              </p14:nvContentPartPr>
              <p14:xfrm>
                <a:off x="8881465" y="4003417"/>
                <a:ext cx="86040" cy="114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1F231F-0D05-35B9-DD5F-362ACB111A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75345" y="3997297"/>
                  <a:ext cx="9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311909F-CDFE-E192-8DE7-9CDADC983A82}"/>
                    </a:ext>
                  </a:extLst>
                </p14:cNvPr>
                <p14:cNvContentPartPr/>
                <p14:nvPr/>
              </p14:nvContentPartPr>
              <p14:xfrm>
                <a:off x="8894785" y="4001977"/>
                <a:ext cx="87840" cy="102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311909F-CDFE-E192-8DE7-9CDADC983A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88665" y="3995857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E0EB442-BD1B-2A49-D8E3-04594C7F17CA}"/>
                    </a:ext>
                  </a:extLst>
                </p14:cNvPr>
                <p14:cNvContentPartPr/>
                <p14:nvPr/>
              </p14:nvContentPartPr>
              <p14:xfrm>
                <a:off x="9031945" y="4128337"/>
                <a:ext cx="81000" cy="80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E0EB442-BD1B-2A49-D8E3-04594C7F17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25825" y="4122217"/>
                  <a:ext cx="93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C9F7169-F255-9B63-9D2F-DEC66767A23C}"/>
                    </a:ext>
                  </a:extLst>
                </p14:cNvPr>
                <p14:cNvContentPartPr/>
                <p14:nvPr/>
              </p14:nvContentPartPr>
              <p14:xfrm>
                <a:off x="9175585" y="4049137"/>
                <a:ext cx="113400" cy="8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C9F7169-F255-9B63-9D2F-DEC66767A2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69465" y="4043017"/>
                  <a:ext cx="125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DA34A4C-2AD2-5A45-1C73-62D9E1914C1F}"/>
                    </a:ext>
                  </a:extLst>
                </p14:cNvPr>
                <p14:cNvContentPartPr/>
                <p14:nvPr/>
              </p14:nvContentPartPr>
              <p14:xfrm>
                <a:off x="9323905" y="3997657"/>
                <a:ext cx="95040" cy="105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DA34A4C-2AD2-5A45-1C73-62D9E1914C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17785" y="3991537"/>
                  <a:ext cx="107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678173-008A-1FF2-AE81-81514B8EDD47}"/>
                    </a:ext>
                  </a:extLst>
                </p14:cNvPr>
                <p14:cNvContentPartPr/>
                <p14:nvPr/>
              </p14:nvContentPartPr>
              <p14:xfrm>
                <a:off x="9351265" y="3982177"/>
                <a:ext cx="114480" cy="72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678173-008A-1FF2-AE81-81514B8EDD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5145" y="3976057"/>
                  <a:ext cx="126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673C4D0-F790-A582-74DE-301FB44E6F63}"/>
                    </a:ext>
                  </a:extLst>
                </p14:cNvPr>
                <p14:cNvContentPartPr/>
                <p14:nvPr/>
              </p14:nvContentPartPr>
              <p14:xfrm>
                <a:off x="9475105" y="4098457"/>
                <a:ext cx="37080" cy="64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673C4D0-F790-A582-74DE-301FB44E6F6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68985" y="4092337"/>
                  <a:ext cx="49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7C9B5F7-3DE9-0D99-5805-39E98C0BB770}"/>
                    </a:ext>
                  </a:extLst>
                </p14:cNvPr>
                <p14:cNvContentPartPr/>
                <p14:nvPr/>
              </p14:nvContentPartPr>
              <p14:xfrm>
                <a:off x="9515425" y="3945817"/>
                <a:ext cx="192600" cy="235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7C9B5F7-3DE9-0D99-5805-39E98C0BB77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09305" y="3939697"/>
                  <a:ext cx="20484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6357E65-BE56-C58F-2F26-221DA2F1FEC8}"/>
              </a:ext>
            </a:extLst>
          </p:cNvPr>
          <p:cNvGrpSpPr/>
          <p:nvPr/>
        </p:nvGrpSpPr>
        <p:grpSpPr>
          <a:xfrm>
            <a:off x="9776785" y="3987577"/>
            <a:ext cx="533520" cy="314640"/>
            <a:chOff x="9776785" y="3987577"/>
            <a:chExt cx="5335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4A22DE2-EC8F-2E74-DC2A-73D6BE8F7442}"/>
                    </a:ext>
                  </a:extLst>
                </p14:cNvPr>
                <p14:cNvContentPartPr/>
                <p14:nvPr/>
              </p14:nvContentPartPr>
              <p14:xfrm>
                <a:off x="9808465" y="4001257"/>
                <a:ext cx="40680" cy="108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4A22DE2-EC8F-2E74-DC2A-73D6BE8F744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02345" y="3995137"/>
                  <a:ext cx="52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5B97F32-7123-0039-46AF-512630025E2E}"/>
                    </a:ext>
                  </a:extLst>
                </p14:cNvPr>
                <p14:cNvContentPartPr/>
                <p14:nvPr/>
              </p14:nvContentPartPr>
              <p14:xfrm>
                <a:off x="9776785" y="4045537"/>
                <a:ext cx="137160" cy="19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5B97F32-7123-0039-46AF-512630025E2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70665" y="4039417"/>
                  <a:ext cx="149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12D547-FBE2-B932-7013-824C045DCAC2}"/>
                    </a:ext>
                  </a:extLst>
                </p14:cNvPr>
                <p14:cNvContentPartPr/>
                <p14:nvPr/>
              </p14:nvContentPartPr>
              <p14:xfrm>
                <a:off x="10029145" y="3987577"/>
                <a:ext cx="196920" cy="275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12D547-FBE2-B932-7013-824C045DCAC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3025" y="3981457"/>
                  <a:ext cx="209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A238A04-8287-C067-A944-B4A62A7DF48C}"/>
                    </a:ext>
                  </a:extLst>
                </p14:cNvPr>
                <p14:cNvContentPartPr/>
                <p14:nvPr/>
              </p14:nvContentPartPr>
              <p14:xfrm>
                <a:off x="10294105" y="4220137"/>
                <a:ext cx="16200" cy="82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A238A04-8287-C067-A944-B4A62A7DF4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87985" y="4214017"/>
                  <a:ext cx="284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66F30EF-2C31-7212-557B-B2C3FB59ECEF}"/>
              </a:ext>
            </a:extLst>
          </p:cNvPr>
          <p:cNvGrpSpPr/>
          <p:nvPr/>
        </p:nvGrpSpPr>
        <p:grpSpPr>
          <a:xfrm>
            <a:off x="1014745" y="3929257"/>
            <a:ext cx="1041480" cy="447840"/>
            <a:chOff x="1014745" y="3929257"/>
            <a:chExt cx="104148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78B8CC1-4BAB-89AD-A5AC-3C4891D6D89F}"/>
                    </a:ext>
                  </a:extLst>
                </p14:cNvPr>
                <p14:cNvContentPartPr/>
                <p14:nvPr/>
              </p14:nvContentPartPr>
              <p14:xfrm>
                <a:off x="1014745" y="3929257"/>
                <a:ext cx="205200" cy="249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78B8CC1-4BAB-89AD-A5AC-3C4891D6D89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8625" y="3923137"/>
                  <a:ext cx="217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BA59873-4DBA-30BE-43C0-673AB33B3758}"/>
                    </a:ext>
                  </a:extLst>
                </p14:cNvPr>
                <p14:cNvContentPartPr/>
                <p14:nvPr/>
              </p14:nvContentPartPr>
              <p14:xfrm>
                <a:off x="1069825" y="3979657"/>
                <a:ext cx="57600" cy="151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BA59873-4DBA-30BE-43C0-673AB33B375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3705" y="3973537"/>
                  <a:ext cx="69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B7C469C-C5D7-9DAB-0C0D-449DF7B01D60}"/>
                    </a:ext>
                  </a:extLst>
                </p14:cNvPr>
                <p14:cNvContentPartPr/>
                <p14:nvPr/>
              </p14:nvContentPartPr>
              <p14:xfrm>
                <a:off x="1229305" y="4095937"/>
                <a:ext cx="90360" cy="70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B7C469C-C5D7-9DAB-0C0D-449DF7B01D6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23185" y="4089817"/>
                  <a:ext cx="102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356F89-5349-0FE3-0353-D66D63EE07C2}"/>
                    </a:ext>
                  </a:extLst>
                </p14:cNvPr>
                <p14:cNvContentPartPr/>
                <p14:nvPr/>
              </p14:nvContentPartPr>
              <p14:xfrm>
                <a:off x="1330465" y="3936817"/>
                <a:ext cx="41400" cy="196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356F89-5349-0FE3-0353-D66D63EE07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24345" y="3930697"/>
                  <a:ext cx="53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DBC7461-82A2-3386-20E5-7245E7B4D542}"/>
                    </a:ext>
                  </a:extLst>
                </p14:cNvPr>
                <p14:cNvContentPartPr/>
                <p14:nvPr/>
              </p14:nvContentPartPr>
              <p14:xfrm>
                <a:off x="1365025" y="4069297"/>
                <a:ext cx="166680" cy="96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DBC7461-82A2-3386-20E5-7245E7B4D5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58905" y="4063177"/>
                  <a:ext cx="178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1FDAABD-868B-3697-C342-88B54958D6DC}"/>
                    </a:ext>
                  </a:extLst>
                </p14:cNvPr>
                <p14:cNvContentPartPr/>
                <p14:nvPr/>
              </p14:nvContentPartPr>
              <p14:xfrm>
                <a:off x="1544305" y="4058137"/>
                <a:ext cx="145440" cy="318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1FDAABD-868B-3697-C342-88B54958D6D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38185" y="4052017"/>
                  <a:ext cx="157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A9F8BA8-1340-AA6B-09B5-E88C2381EE70}"/>
                    </a:ext>
                  </a:extLst>
                </p14:cNvPr>
                <p14:cNvContentPartPr/>
                <p14:nvPr/>
              </p14:nvContentPartPr>
              <p14:xfrm>
                <a:off x="1845625" y="4060297"/>
                <a:ext cx="122760" cy="15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A9F8BA8-1340-AA6B-09B5-E88C2381EE7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39505" y="4054177"/>
                  <a:ext cx="135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5118B0-F432-0132-5723-12705C54FE0F}"/>
                    </a:ext>
                  </a:extLst>
                </p14:cNvPr>
                <p14:cNvContentPartPr/>
                <p14:nvPr/>
              </p14:nvContentPartPr>
              <p14:xfrm>
                <a:off x="1889185" y="4126177"/>
                <a:ext cx="167040" cy="14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5118B0-F432-0132-5723-12705C54FE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83065" y="4120057"/>
                  <a:ext cx="1792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4972C3-C78B-7D32-4536-07778B99B6EE}"/>
              </a:ext>
            </a:extLst>
          </p:cNvPr>
          <p:cNvGrpSpPr/>
          <p:nvPr/>
        </p:nvGrpSpPr>
        <p:grpSpPr>
          <a:xfrm>
            <a:off x="2232985" y="3891097"/>
            <a:ext cx="1716480" cy="560520"/>
            <a:chOff x="2232985" y="3891097"/>
            <a:chExt cx="171648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207FA78-405D-ADCF-2D94-C6EC156CCD4D}"/>
                    </a:ext>
                  </a:extLst>
                </p14:cNvPr>
                <p14:cNvContentPartPr/>
                <p14:nvPr/>
              </p14:nvContentPartPr>
              <p14:xfrm>
                <a:off x="2232985" y="3954817"/>
                <a:ext cx="22680" cy="145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207FA78-405D-ADCF-2D94-C6EC156CCD4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26865" y="3948697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C84B42E-458E-F1DE-CF96-5639AF7C8E96}"/>
                    </a:ext>
                  </a:extLst>
                </p14:cNvPr>
                <p14:cNvContentPartPr/>
                <p14:nvPr/>
              </p14:nvContentPartPr>
              <p14:xfrm>
                <a:off x="2328025" y="3956977"/>
                <a:ext cx="74880" cy="153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C84B42E-458E-F1DE-CF96-5639AF7C8E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21905" y="3950857"/>
                  <a:ext cx="87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05FC64-BC3C-3B5B-C1D8-BDE8106924C8}"/>
                    </a:ext>
                  </a:extLst>
                </p14:cNvPr>
                <p14:cNvContentPartPr/>
                <p14:nvPr/>
              </p14:nvContentPartPr>
              <p14:xfrm>
                <a:off x="2433505" y="3966337"/>
                <a:ext cx="132480" cy="109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05FC64-BC3C-3B5B-C1D8-BDE8106924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27385" y="3960217"/>
                  <a:ext cx="144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22CCCF2-3A18-D6BC-91D4-80F9DE70B4BD}"/>
                    </a:ext>
                  </a:extLst>
                </p14:cNvPr>
                <p14:cNvContentPartPr/>
                <p14:nvPr/>
              </p14:nvContentPartPr>
              <p14:xfrm>
                <a:off x="2720065" y="4007017"/>
                <a:ext cx="71280" cy="70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22CCCF2-3A18-D6BC-91D4-80F9DE70B4B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13945" y="4000897"/>
                  <a:ext cx="8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AA8995-04FC-7104-9E1E-E7DE3C391556}"/>
                    </a:ext>
                  </a:extLst>
                </p14:cNvPr>
                <p14:cNvContentPartPr/>
                <p14:nvPr/>
              </p14:nvContentPartPr>
              <p14:xfrm>
                <a:off x="2784505" y="3922057"/>
                <a:ext cx="8280" cy="126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AA8995-04FC-7104-9E1E-E7DE3C39155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78385" y="3915937"/>
                  <a:ext cx="20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76781D-D1AD-CF65-6FD9-95E30E7ABF5B}"/>
                    </a:ext>
                  </a:extLst>
                </p14:cNvPr>
                <p14:cNvContentPartPr/>
                <p14:nvPr/>
              </p14:nvContentPartPr>
              <p14:xfrm>
                <a:off x="2872345" y="3988657"/>
                <a:ext cx="86760" cy="72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76781D-D1AD-CF65-6FD9-95E30E7ABF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66225" y="3982537"/>
                  <a:ext cx="99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3D92BE3-933D-8C66-217F-06CF24502F62}"/>
                    </a:ext>
                  </a:extLst>
                </p14:cNvPr>
                <p14:cNvContentPartPr/>
                <p14:nvPr/>
              </p14:nvContentPartPr>
              <p14:xfrm>
                <a:off x="3000865" y="3987577"/>
                <a:ext cx="117720" cy="172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3D92BE3-933D-8C66-217F-06CF24502F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94745" y="3981457"/>
                  <a:ext cx="129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B825BF0-2688-0F93-7629-F4CAC0A809A6}"/>
                    </a:ext>
                  </a:extLst>
                </p14:cNvPr>
                <p14:cNvContentPartPr/>
                <p14:nvPr/>
              </p14:nvContentPartPr>
              <p14:xfrm>
                <a:off x="2239105" y="4167937"/>
                <a:ext cx="853200" cy="65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B825BF0-2688-0F93-7629-F4CAC0A809A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32985" y="4161817"/>
                  <a:ext cx="865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4AFEC7-3ABE-99A5-F5FC-CB15A6CDD6DF}"/>
                    </a:ext>
                  </a:extLst>
                </p14:cNvPr>
                <p14:cNvContentPartPr/>
                <p14:nvPr/>
              </p14:nvContentPartPr>
              <p14:xfrm>
                <a:off x="2424865" y="4334257"/>
                <a:ext cx="26640" cy="117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4AFEC7-3ABE-99A5-F5FC-CB15A6CDD6D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18745" y="4328137"/>
                  <a:ext cx="38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62640D1-44E4-E3B5-1DB7-19A3FB29247D}"/>
                    </a:ext>
                  </a:extLst>
                </p14:cNvPr>
                <p14:cNvContentPartPr/>
                <p14:nvPr/>
              </p14:nvContentPartPr>
              <p14:xfrm>
                <a:off x="2501905" y="4329577"/>
                <a:ext cx="15840" cy="83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62640D1-44E4-E3B5-1DB7-19A3FB29247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95785" y="4323457"/>
                  <a:ext cx="28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65B8828-0861-7278-E4CE-1E6F51AE4900}"/>
                    </a:ext>
                  </a:extLst>
                </p14:cNvPr>
                <p14:cNvContentPartPr/>
                <p14:nvPr/>
              </p14:nvContentPartPr>
              <p14:xfrm>
                <a:off x="2419105" y="4309417"/>
                <a:ext cx="177480" cy="8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65B8828-0861-7278-E4CE-1E6F51AE49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12985" y="4303297"/>
                  <a:ext cx="189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C455F1A-2531-365F-D288-E7B98D503C04}"/>
                    </a:ext>
                  </a:extLst>
                </p14:cNvPr>
                <p14:cNvContentPartPr/>
                <p14:nvPr/>
              </p14:nvContentPartPr>
              <p14:xfrm>
                <a:off x="2711065" y="4358377"/>
                <a:ext cx="111960" cy="71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C455F1A-2531-365F-D288-E7B98D503C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704945" y="4352257"/>
                  <a:ext cx="124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4897959-7CB5-44D4-FB01-783996ABB3AA}"/>
                    </a:ext>
                  </a:extLst>
                </p14:cNvPr>
                <p14:cNvContentPartPr/>
                <p14:nvPr/>
              </p14:nvContentPartPr>
              <p14:xfrm>
                <a:off x="2898985" y="4349377"/>
                <a:ext cx="270720" cy="69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4897959-7CB5-44D4-FB01-783996ABB3A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92865" y="4343257"/>
                  <a:ext cx="282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5B86CA3-0092-FFE9-B6D3-FFF0FD49652F}"/>
                    </a:ext>
                  </a:extLst>
                </p14:cNvPr>
                <p14:cNvContentPartPr/>
                <p14:nvPr/>
              </p14:nvContentPartPr>
              <p14:xfrm>
                <a:off x="3150985" y="4263337"/>
                <a:ext cx="56520" cy="138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5B86CA3-0092-FFE9-B6D3-FFF0FD4965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44865" y="4257217"/>
                  <a:ext cx="68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1149DD7-A573-1932-BE5F-D024FC76E922}"/>
                    </a:ext>
                  </a:extLst>
                </p14:cNvPr>
                <p14:cNvContentPartPr/>
                <p14:nvPr/>
              </p14:nvContentPartPr>
              <p14:xfrm>
                <a:off x="3364465" y="3959137"/>
                <a:ext cx="83520" cy="51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1149DD7-A573-1932-BE5F-D024FC76E92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358345" y="3953017"/>
                  <a:ext cx="95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397287D-BE7A-CB47-9912-A6EE30323999}"/>
                    </a:ext>
                  </a:extLst>
                </p14:cNvPr>
                <p14:cNvContentPartPr/>
                <p14:nvPr/>
              </p14:nvContentPartPr>
              <p14:xfrm>
                <a:off x="3310825" y="3918817"/>
                <a:ext cx="102960" cy="169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397287D-BE7A-CB47-9912-A6EE3032399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04705" y="3912697"/>
                  <a:ext cx="115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185BAEC-0A8A-F84E-D3C2-184DE6F5A59D}"/>
                    </a:ext>
                  </a:extLst>
                </p14:cNvPr>
                <p14:cNvContentPartPr/>
                <p14:nvPr/>
              </p14:nvContentPartPr>
              <p14:xfrm>
                <a:off x="3414865" y="3891097"/>
                <a:ext cx="83880" cy="185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185BAEC-0A8A-F84E-D3C2-184DE6F5A59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408745" y="3884977"/>
                  <a:ext cx="96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BA7385A-CDC2-CE7F-6E85-893F7E997FE0}"/>
                    </a:ext>
                  </a:extLst>
                </p14:cNvPr>
                <p14:cNvContentPartPr/>
                <p14:nvPr/>
              </p14:nvContentPartPr>
              <p14:xfrm>
                <a:off x="3395065" y="4119697"/>
                <a:ext cx="35280" cy="90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BA7385A-CDC2-CE7F-6E85-893F7E997F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88945" y="4113577"/>
                  <a:ext cx="47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6B82BA0-C434-81DC-A92E-BC1F20061390}"/>
                    </a:ext>
                  </a:extLst>
                </p14:cNvPr>
                <p14:cNvContentPartPr/>
                <p14:nvPr/>
              </p14:nvContentPartPr>
              <p14:xfrm>
                <a:off x="3495865" y="4114657"/>
                <a:ext cx="91800" cy="77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6B82BA0-C434-81DC-A92E-BC1F200613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89745" y="4108537"/>
                  <a:ext cx="104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10D735E-C816-FDE7-EB93-397E476B7D84}"/>
                    </a:ext>
                  </a:extLst>
                </p14:cNvPr>
                <p14:cNvContentPartPr/>
                <p14:nvPr/>
              </p14:nvContentPartPr>
              <p14:xfrm>
                <a:off x="3614305" y="4118617"/>
                <a:ext cx="176040" cy="82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10D735E-C816-FDE7-EB93-397E476B7D8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08185" y="4112497"/>
                  <a:ext cx="188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5FD53E9-7E26-56B1-F9A1-26F9EC380E55}"/>
                    </a:ext>
                  </a:extLst>
                </p14:cNvPr>
                <p14:cNvContentPartPr/>
                <p14:nvPr/>
              </p14:nvContentPartPr>
              <p14:xfrm>
                <a:off x="3767665" y="3931417"/>
                <a:ext cx="181800" cy="252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5FD53E9-7E26-56B1-F9A1-26F9EC380E5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61545" y="3925297"/>
                  <a:ext cx="19404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F748800-A36A-3511-CC31-113FD0C9BB79}"/>
              </a:ext>
            </a:extLst>
          </p:cNvPr>
          <p:cNvGrpSpPr/>
          <p:nvPr/>
        </p:nvGrpSpPr>
        <p:grpSpPr>
          <a:xfrm>
            <a:off x="1462225" y="1294417"/>
            <a:ext cx="2568240" cy="2041200"/>
            <a:chOff x="1462225" y="1294417"/>
            <a:chExt cx="2568240" cy="20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DA3F10-9853-024C-B8A8-C8DCDB5CDCC3}"/>
                    </a:ext>
                  </a:extLst>
                </p14:cNvPr>
                <p14:cNvContentPartPr/>
                <p14:nvPr/>
              </p14:nvContentPartPr>
              <p14:xfrm>
                <a:off x="2576065" y="1294417"/>
                <a:ext cx="186480" cy="2041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DA3F10-9853-024C-B8A8-C8DCDB5CDCC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69945" y="1288297"/>
                  <a:ext cx="198720" cy="20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670548-EB56-873D-9768-BCD40208594D}"/>
                    </a:ext>
                  </a:extLst>
                </p14:cNvPr>
                <p14:cNvContentPartPr/>
                <p14:nvPr/>
              </p14:nvContentPartPr>
              <p14:xfrm>
                <a:off x="1462225" y="2065177"/>
                <a:ext cx="2568240" cy="9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670548-EB56-873D-9768-BCD4020859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456105" y="2059057"/>
                  <a:ext cx="2580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EE00685-F63E-E296-6D7B-AD3D395EA8DB}"/>
                    </a:ext>
                  </a:extLst>
                </p14:cNvPr>
                <p14:cNvContentPartPr/>
                <p14:nvPr/>
              </p14:nvContentPartPr>
              <p14:xfrm>
                <a:off x="2841025" y="1754497"/>
                <a:ext cx="912600" cy="313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EE00685-F63E-E296-6D7B-AD3D395EA8D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34905" y="1748377"/>
                  <a:ext cx="92484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A44A23D-5BAA-A0A8-25EA-602B863A3696}"/>
              </a:ext>
            </a:extLst>
          </p:cNvPr>
          <p:cNvGrpSpPr/>
          <p:nvPr/>
        </p:nvGrpSpPr>
        <p:grpSpPr>
          <a:xfrm>
            <a:off x="8039785" y="1282177"/>
            <a:ext cx="2220480" cy="2265480"/>
            <a:chOff x="8039785" y="1282177"/>
            <a:chExt cx="2220480" cy="22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62170CD-2414-F8C4-101B-02ED7CB4FEE8}"/>
                    </a:ext>
                  </a:extLst>
                </p14:cNvPr>
                <p14:cNvContentPartPr/>
                <p14:nvPr/>
              </p14:nvContentPartPr>
              <p14:xfrm>
                <a:off x="9030145" y="1282177"/>
                <a:ext cx="103320" cy="226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62170CD-2414-F8C4-101B-02ED7CB4FE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24025" y="1276057"/>
                  <a:ext cx="115560" cy="22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18DBE5-A89A-A5E0-E95D-053AC66C5067}"/>
                    </a:ext>
                  </a:extLst>
                </p14:cNvPr>
                <p14:cNvContentPartPr/>
                <p14:nvPr/>
              </p14:nvContentPartPr>
              <p14:xfrm>
                <a:off x="8039785" y="2165977"/>
                <a:ext cx="2220480" cy="6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18DBE5-A89A-A5E0-E95D-053AC66C506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33665" y="2159857"/>
                  <a:ext cx="2232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D9F9DD3-F7C4-3301-4B70-97ED897F6CAA}"/>
                    </a:ext>
                  </a:extLst>
                </p14:cNvPr>
                <p14:cNvContentPartPr/>
                <p14:nvPr/>
              </p14:nvContentPartPr>
              <p14:xfrm>
                <a:off x="9523705" y="2743417"/>
                <a:ext cx="68760" cy="23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D9F9DD3-F7C4-3301-4B70-97ED897F6C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17585" y="2737297"/>
                  <a:ext cx="81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A827132-0B79-99EA-615E-97D9F01B4339}"/>
                    </a:ext>
                  </a:extLst>
                </p14:cNvPr>
                <p14:cNvContentPartPr/>
                <p14:nvPr/>
              </p14:nvContentPartPr>
              <p14:xfrm>
                <a:off x="8122585" y="2523097"/>
                <a:ext cx="252360" cy="199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A827132-0B79-99EA-615E-97D9F01B433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16465" y="2516977"/>
                  <a:ext cx="2646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5B3B0C9-4504-C2CF-7E9E-C0796A124546}"/>
              </a:ext>
            </a:extLst>
          </p:cNvPr>
          <p:cNvGrpSpPr/>
          <p:nvPr/>
        </p:nvGrpSpPr>
        <p:grpSpPr>
          <a:xfrm>
            <a:off x="8471785" y="2152297"/>
            <a:ext cx="1149480" cy="574920"/>
            <a:chOff x="8471785" y="2152297"/>
            <a:chExt cx="1149480" cy="5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176899E-BCF6-BF04-25A2-C69D53CB4A5A}"/>
                    </a:ext>
                  </a:extLst>
                </p14:cNvPr>
                <p14:cNvContentPartPr/>
                <p14:nvPr/>
              </p14:nvContentPartPr>
              <p14:xfrm>
                <a:off x="9608665" y="2152297"/>
                <a:ext cx="5760" cy="1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176899E-BCF6-BF04-25A2-C69D53CB4A5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02545" y="2146177"/>
                  <a:ext cx="180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B461C0F-39B6-BC24-75DC-2DA005B48B48}"/>
                    </a:ext>
                  </a:extLst>
                </p14:cNvPr>
                <p14:cNvContentPartPr/>
                <p14:nvPr/>
              </p14:nvContentPartPr>
              <p14:xfrm>
                <a:off x="8471785" y="2478817"/>
                <a:ext cx="185400" cy="158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B461C0F-39B6-BC24-75DC-2DA005B48B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65665" y="2472697"/>
                  <a:ext cx="197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30B1110-E7D0-B4BC-098F-0E37D8C07F58}"/>
                    </a:ext>
                  </a:extLst>
                </p14:cNvPr>
                <p14:cNvContentPartPr/>
                <p14:nvPr/>
              </p14:nvContentPartPr>
              <p14:xfrm>
                <a:off x="8670505" y="2240857"/>
                <a:ext cx="950760" cy="486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30B1110-E7D0-B4BC-098F-0E37D8C07F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64385" y="2234737"/>
                  <a:ext cx="963000" cy="49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42D328D-D264-608C-D64C-B268AE45370C}"/>
                  </a:ext>
                </a:extLst>
              </p14:cNvPr>
              <p14:cNvContentPartPr/>
              <p14:nvPr/>
            </p14:nvContentPartPr>
            <p14:xfrm>
              <a:off x="8653945" y="559657"/>
              <a:ext cx="24480" cy="19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42D328D-D264-608C-D64C-B268AE45370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647825" y="553537"/>
                <a:ext cx="3672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51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39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39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38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829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10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7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40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80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27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EE292C-C60A-4253-261F-42E0D8A0B9D1}"/>
                  </a:ext>
                </a:extLst>
              </p14:cNvPr>
              <p14:cNvContentPartPr/>
              <p14:nvPr/>
            </p14:nvContentPartPr>
            <p14:xfrm>
              <a:off x="1907905" y="1041337"/>
              <a:ext cx="100080" cy="1171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EE292C-C60A-4253-261F-42E0D8A0B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785" y="1035217"/>
                <a:ext cx="112320" cy="11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CB6EB69-A68E-8EB9-340C-C182CF756082}"/>
              </a:ext>
            </a:extLst>
          </p:cNvPr>
          <p:cNvGrpSpPr/>
          <p:nvPr/>
        </p:nvGrpSpPr>
        <p:grpSpPr>
          <a:xfrm>
            <a:off x="1814305" y="1074457"/>
            <a:ext cx="3107880" cy="1520280"/>
            <a:chOff x="1814305" y="1074457"/>
            <a:chExt cx="3107880" cy="15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C2AB74-B5D9-8C40-B709-ABA93E4D8DB5}"/>
                    </a:ext>
                  </a:extLst>
                </p14:cNvPr>
                <p14:cNvContentPartPr/>
                <p14:nvPr/>
              </p14:nvContentPartPr>
              <p14:xfrm>
                <a:off x="1891345" y="1074457"/>
                <a:ext cx="2932200" cy="368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C2AB74-B5D9-8C40-B709-ABA93E4D8D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5225" y="1068337"/>
                  <a:ext cx="2944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0C3FE6-E5F4-2EDF-FB39-B2DEED4FF0E8}"/>
                    </a:ext>
                  </a:extLst>
                </p14:cNvPr>
                <p14:cNvContentPartPr/>
                <p14:nvPr/>
              </p14:nvContentPartPr>
              <p14:xfrm>
                <a:off x="1814305" y="1259137"/>
                <a:ext cx="212400" cy="16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0C3FE6-E5F4-2EDF-FB39-B2DEED4FF0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8185" y="1253017"/>
                  <a:ext cx="224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2D4394-B843-D59C-C3F5-7AF87BF66669}"/>
                    </a:ext>
                  </a:extLst>
                </p14:cNvPr>
                <p14:cNvContentPartPr/>
                <p14:nvPr/>
              </p14:nvContentPartPr>
              <p14:xfrm>
                <a:off x="1916545" y="1427257"/>
                <a:ext cx="93960" cy="5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2D4394-B843-D59C-C3F5-7AF87BF666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10425" y="1421137"/>
                  <a:ext cx="106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0F6A91-AA7A-6C36-3BC9-8C0D32D71946}"/>
                    </a:ext>
                  </a:extLst>
                </p14:cNvPr>
                <p14:cNvContentPartPr/>
                <p14:nvPr/>
              </p14:nvContentPartPr>
              <p14:xfrm>
                <a:off x="1951825" y="1484497"/>
                <a:ext cx="2883600" cy="48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0F6A91-AA7A-6C36-3BC9-8C0D32D719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5705" y="1478377"/>
                  <a:ext cx="28958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93DB73-B7E2-9A29-BCCD-3E397E5EDC21}"/>
                    </a:ext>
                  </a:extLst>
                </p14:cNvPr>
                <p14:cNvContentPartPr/>
                <p14:nvPr/>
              </p14:nvContentPartPr>
              <p14:xfrm>
                <a:off x="4795825" y="1897057"/>
                <a:ext cx="126360" cy="14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93DB73-B7E2-9A29-BCCD-3E397E5EDC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9705" y="1890937"/>
                  <a:ext cx="138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EDBFB8-67C6-EF0B-148E-FD1303572D38}"/>
                    </a:ext>
                  </a:extLst>
                </p14:cNvPr>
                <p14:cNvContentPartPr/>
                <p14:nvPr/>
              </p14:nvContentPartPr>
              <p14:xfrm>
                <a:off x="2260705" y="2014417"/>
                <a:ext cx="2611440" cy="49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EDBFB8-67C6-EF0B-148E-FD1303572D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54585" y="2008297"/>
                  <a:ext cx="26236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D07543-FEBC-749F-4A55-5A58C5AE51A0}"/>
                    </a:ext>
                  </a:extLst>
                </p14:cNvPr>
                <p14:cNvContentPartPr/>
                <p14:nvPr/>
              </p14:nvContentPartPr>
              <p14:xfrm>
                <a:off x="2108785" y="2339137"/>
                <a:ext cx="326520" cy="25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D07543-FEBC-749F-4A55-5A58C5AE51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02665" y="2333017"/>
                  <a:ext cx="3387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C02312-74B9-019A-A344-52825B699654}"/>
              </a:ext>
            </a:extLst>
          </p:cNvPr>
          <p:cNvGrpSpPr/>
          <p:nvPr/>
        </p:nvGrpSpPr>
        <p:grpSpPr>
          <a:xfrm>
            <a:off x="4232425" y="1646497"/>
            <a:ext cx="1562760" cy="819360"/>
            <a:chOff x="4232425" y="1646497"/>
            <a:chExt cx="1562760" cy="8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DAD158-A785-4C42-C7FD-85BB412CA4A0}"/>
                    </a:ext>
                  </a:extLst>
                </p14:cNvPr>
                <p14:cNvContentPartPr/>
                <p14:nvPr/>
              </p14:nvContentPartPr>
              <p14:xfrm>
                <a:off x="4875745" y="1646497"/>
                <a:ext cx="50400" cy="81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DAD158-A785-4C42-C7FD-85BB412CA4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69625" y="1640377"/>
                  <a:ext cx="62640" cy="8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61D7F6-C389-29FD-0AB2-E6EB6A483CF7}"/>
                    </a:ext>
                  </a:extLst>
                </p14:cNvPr>
                <p14:cNvContentPartPr/>
                <p14:nvPr/>
              </p14:nvContentPartPr>
              <p14:xfrm>
                <a:off x="4232425" y="1948897"/>
                <a:ext cx="1562760" cy="8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61D7F6-C389-29FD-0AB2-E6EB6A483C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26305" y="1942777"/>
                  <a:ext cx="1575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F85FFE-E5EC-3571-9CA4-922CFD03147C}"/>
                    </a:ext>
                  </a:extLst>
                </p14:cNvPr>
                <p14:cNvContentPartPr/>
                <p14:nvPr/>
              </p14:nvContentPartPr>
              <p14:xfrm>
                <a:off x="4543825" y="1650457"/>
                <a:ext cx="645840" cy="445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F85FFE-E5EC-3571-9CA4-922CFD0314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7705" y="1644337"/>
                  <a:ext cx="6580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73E251-EF7B-CAEA-3786-11FB006D6311}"/>
                    </a:ext>
                  </a:extLst>
                </p14:cNvPr>
                <p14:cNvContentPartPr/>
                <p14:nvPr/>
              </p14:nvContentPartPr>
              <p14:xfrm>
                <a:off x="4517905" y="2023777"/>
                <a:ext cx="106200" cy="9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73E251-EF7B-CAEA-3786-11FB006D63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11785" y="2017657"/>
                  <a:ext cx="1184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B8D615-EFC3-8C1B-C499-06CB77F69D2B}"/>
              </a:ext>
            </a:extLst>
          </p:cNvPr>
          <p:cNvGrpSpPr/>
          <p:nvPr/>
        </p:nvGrpSpPr>
        <p:grpSpPr>
          <a:xfrm>
            <a:off x="7137985" y="669097"/>
            <a:ext cx="2950920" cy="2597400"/>
            <a:chOff x="7137985" y="669097"/>
            <a:chExt cx="2950920" cy="2597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9EF547-7D68-FE37-7A6F-0B16890893C7}"/>
                    </a:ext>
                  </a:extLst>
                </p14:cNvPr>
                <p14:cNvContentPartPr/>
                <p14:nvPr/>
              </p14:nvContentPartPr>
              <p14:xfrm>
                <a:off x="8396905" y="669097"/>
                <a:ext cx="109800" cy="259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9EF547-7D68-FE37-7A6F-0B16890893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2585" y="664777"/>
                  <a:ext cx="118440" cy="26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0BABEE-BB7E-5EE0-1E9E-700A2812EA55}"/>
                    </a:ext>
                  </a:extLst>
                </p14:cNvPr>
                <p14:cNvContentPartPr/>
                <p14:nvPr/>
              </p14:nvContentPartPr>
              <p14:xfrm>
                <a:off x="7137985" y="1634257"/>
                <a:ext cx="2950920" cy="6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0BABEE-BB7E-5EE0-1E9E-700A2812EA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33665" y="1629937"/>
                  <a:ext cx="295956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67C1AC7-D3E5-D78F-E8AD-C30E3E870C7D}"/>
              </a:ext>
            </a:extLst>
          </p:cNvPr>
          <p:cNvGrpSpPr/>
          <p:nvPr/>
        </p:nvGrpSpPr>
        <p:grpSpPr>
          <a:xfrm>
            <a:off x="8315905" y="371377"/>
            <a:ext cx="307800" cy="104760"/>
            <a:chOff x="8315905" y="371377"/>
            <a:chExt cx="307800" cy="1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5C83BC-2A14-6A4D-7384-E769E2C60F2F}"/>
                    </a:ext>
                  </a:extLst>
                </p14:cNvPr>
                <p14:cNvContentPartPr/>
                <p14:nvPr/>
              </p14:nvContentPartPr>
              <p14:xfrm>
                <a:off x="8315905" y="371377"/>
                <a:ext cx="124560" cy="104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5C83BC-2A14-6A4D-7384-E769E2C60F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09785" y="365257"/>
                  <a:ext cx="136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854033-0BD0-9A18-41E2-822A8F4CE927}"/>
                    </a:ext>
                  </a:extLst>
                </p14:cNvPr>
                <p14:cNvContentPartPr/>
                <p14:nvPr/>
              </p14:nvContentPartPr>
              <p14:xfrm>
                <a:off x="8488705" y="378577"/>
                <a:ext cx="135000" cy="73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854033-0BD0-9A18-41E2-822A8F4CE9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82585" y="372457"/>
                  <a:ext cx="14724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D669B00-01E6-5D6E-1300-0E10CE418B35}"/>
              </a:ext>
            </a:extLst>
          </p:cNvPr>
          <p:cNvGrpSpPr/>
          <p:nvPr/>
        </p:nvGrpSpPr>
        <p:grpSpPr>
          <a:xfrm>
            <a:off x="6745585" y="803377"/>
            <a:ext cx="2298240" cy="2760840"/>
            <a:chOff x="6745585" y="803377"/>
            <a:chExt cx="2298240" cy="27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A0C12A-D8EF-1E90-9B86-CBB9C7F522C3}"/>
                    </a:ext>
                  </a:extLst>
                </p14:cNvPr>
                <p14:cNvContentPartPr/>
                <p14:nvPr/>
              </p14:nvContentPartPr>
              <p14:xfrm>
                <a:off x="8363785" y="3456217"/>
                <a:ext cx="128880" cy="108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A0C12A-D8EF-1E90-9B86-CBB9C7F522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7665" y="3450097"/>
                  <a:ext cx="141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9B7751-D0C1-FBEE-8630-B1B98770364B}"/>
                    </a:ext>
                  </a:extLst>
                </p14:cNvPr>
                <p14:cNvContentPartPr/>
                <p14:nvPr/>
              </p14:nvContentPartPr>
              <p14:xfrm>
                <a:off x="8514985" y="3409057"/>
                <a:ext cx="53280" cy="12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9B7751-D0C1-FBEE-8630-B1B9877036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08865" y="3402937"/>
                  <a:ext cx="65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24CEC8-D547-979B-7272-A48F6B70E691}"/>
                    </a:ext>
                  </a:extLst>
                </p14:cNvPr>
                <p14:cNvContentPartPr/>
                <p14:nvPr/>
              </p14:nvContentPartPr>
              <p14:xfrm>
                <a:off x="8511385" y="3468097"/>
                <a:ext cx="183960" cy="30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24CEC8-D547-979B-7272-A48F6B70E6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05265" y="3461977"/>
                  <a:ext cx="196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C5BABA-1D20-CFE1-66A5-A822A147A2DE}"/>
                    </a:ext>
                  </a:extLst>
                </p14:cNvPr>
                <p14:cNvContentPartPr/>
                <p14:nvPr/>
              </p14:nvContentPartPr>
              <p14:xfrm>
                <a:off x="8640265" y="3359017"/>
                <a:ext cx="117000" cy="14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C5BABA-1D20-CFE1-66A5-A822A147A2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145" y="3352897"/>
                  <a:ext cx="129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2333A9-D369-69CF-0D7B-0F043FA3A4DD}"/>
                    </a:ext>
                  </a:extLst>
                </p14:cNvPr>
                <p14:cNvContentPartPr/>
                <p14:nvPr/>
              </p14:nvContentPartPr>
              <p14:xfrm>
                <a:off x="7036825" y="3064177"/>
                <a:ext cx="125280" cy="14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2333A9-D369-69CF-0D7B-0F043FA3A4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30705" y="3058057"/>
                  <a:ext cx="137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F6E8AE1-6BD9-339A-C146-FB1A7FE4B1DF}"/>
                    </a:ext>
                  </a:extLst>
                </p14:cNvPr>
                <p14:cNvContentPartPr/>
                <p14:nvPr/>
              </p14:nvContentPartPr>
              <p14:xfrm>
                <a:off x="7173625" y="3115297"/>
                <a:ext cx="125640" cy="72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F6E8AE1-6BD9-339A-C146-FB1A7FE4B1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7505" y="3109177"/>
                  <a:ext cx="137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A56C0C-1AB9-DE7D-2D47-EBF18B7F36EB}"/>
                    </a:ext>
                  </a:extLst>
                </p14:cNvPr>
                <p14:cNvContentPartPr/>
                <p14:nvPr/>
              </p14:nvContentPartPr>
              <p14:xfrm>
                <a:off x="7339585" y="3095857"/>
                <a:ext cx="75240" cy="87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A56C0C-1AB9-DE7D-2D47-EBF18B7F36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3465" y="3089737"/>
                  <a:ext cx="87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FBDB7A-8C1F-8A24-8A50-3FF458AB3BC9}"/>
                    </a:ext>
                  </a:extLst>
                </p14:cNvPr>
                <p14:cNvContentPartPr/>
                <p14:nvPr/>
              </p14:nvContentPartPr>
              <p14:xfrm>
                <a:off x="7207825" y="806617"/>
                <a:ext cx="1307520" cy="839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FBDB7A-8C1F-8A24-8A50-3FF458AB3B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01705" y="800497"/>
                  <a:ext cx="131976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E1449D-45B6-7C3B-878F-5D0C7FBD3A18}"/>
                    </a:ext>
                  </a:extLst>
                </p14:cNvPr>
                <p14:cNvContentPartPr/>
                <p14:nvPr/>
              </p14:nvContentPartPr>
              <p14:xfrm>
                <a:off x="7398985" y="1678897"/>
                <a:ext cx="1095840" cy="1226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E1449D-45B6-7C3B-878F-5D0C7FBD3A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92865" y="1672777"/>
                  <a:ext cx="1108080" cy="12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3B4CBB-9DF7-25F1-0792-545C58615905}"/>
                    </a:ext>
                  </a:extLst>
                </p14:cNvPr>
                <p14:cNvContentPartPr/>
                <p14:nvPr/>
              </p14:nvContentPartPr>
              <p14:xfrm>
                <a:off x="6745585" y="1582057"/>
                <a:ext cx="9720" cy="143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3B4CBB-9DF7-25F1-0792-545C586159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39465" y="1575937"/>
                  <a:ext cx="2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A85C09-AD69-4DAC-5979-679ECFBF27D5}"/>
                    </a:ext>
                  </a:extLst>
                </p14:cNvPr>
                <p14:cNvContentPartPr/>
                <p14:nvPr/>
              </p14:nvContentPartPr>
              <p14:xfrm>
                <a:off x="6787705" y="1535617"/>
                <a:ext cx="88920" cy="16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A85C09-AD69-4DAC-5979-679ECFBF27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81585" y="1529497"/>
                  <a:ext cx="101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6ACBE5-8999-AF20-DCF8-C8FBCC57D6B1}"/>
                    </a:ext>
                  </a:extLst>
                </p14:cNvPr>
                <p14:cNvContentPartPr/>
                <p14:nvPr/>
              </p14:nvContentPartPr>
              <p14:xfrm>
                <a:off x="6905785" y="1479817"/>
                <a:ext cx="84960" cy="149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6ACBE5-8999-AF20-DCF8-C8FBCC57D6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99665" y="1473697"/>
                  <a:ext cx="97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0ECFF8-DCF5-F163-ABB2-D63835BDD50E}"/>
                    </a:ext>
                  </a:extLst>
                </p14:cNvPr>
                <p14:cNvContentPartPr/>
                <p14:nvPr/>
              </p14:nvContentPartPr>
              <p14:xfrm>
                <a:off x="6969865" y="1419337"/>
                <a:ext cx="42480" cy="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0ECFF8-DCF5-F163-ABB2-D63835BDD5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3745" y="1413217"/>
                  <a:ext cx="54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A2D754-8BC7-AB75-3993-0A926E4247FD}"/>
                    </a:ext>
                  </a:extLst>
                </p14:cNvPr>
                <p14:cNvContentPartPr/>
                <p14:nvPr/>
              </p14:nvContentPartPr>
              <p14:xfrm>
                <a:off x="7196665" y="803377"/>
                <a:ext cx="1287360" cy="852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A2D754-8BC7-AB75-3993-0A926E4247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90545" y="797257"/>
                  <a:ext cx="129960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B97A44-7C87-20BB-7F7F-65451CA2C69D}"/>
                    </a:ext>
                  </a:extLst>
                </p14:cNvPr>
                <p14:cNvContentPartPr/>
                <p14:nvPr/>
              </p14:nvContentPartPr>
              <p14:xfrm>
                <a:off x="9034105" y="1602577"/>
                <a:ext cx="9720" cy="4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B97A44-7C87-20BB-7F7F-65451CA2C6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27985" y="1596457"/>
                  <a:ext cx="2196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CB5D13-12D8-1A90-BFED-A19537C3DA7E}"/>
              </a:ext>
            </a:extLst>
          </p:cNvPr>
          <p:cNvGrpSpPr/>
          <p:nvPr/>
        </p:nvGrpSpPr>
        <p:grpSpPr>
          <a:xfrm>
            <a:off x="7949065" y="2153017"/>
            <a:ext cx="1178280" cy="333720"/>
            <a:chOff x="7949065" y="2153017"/>
            <a:chExt cx="117828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1E6EEA-2DA8-1486-804B-A6A5C42C924C}"/>
                    </a:ext>
                  </a:extLst>
                </p14:cNvPr>
                <p14:cNvContentPartPr/>
                <p14:nvPr/>
              </p14:nvContentPartPr>
              <p14:xfrm>
                <a:off x="7949065" y="2153017"/>
                <a:ext cx="177840" cy="201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1E6EEA-2DA8-1486-804B-A6A5C42C92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42945" y="2146897"/>
                  <a:ext cx="190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6684A6D-77A7-81C3-7B62-DDF5359FB3B3}"/>
                    </a:ext>
                  </a:extLst>
                </p14:cNvPr>
                <p14:cNvContentPartPr/>
                <p14:nvPr/>
              </p14:nvContentPartPr>
              <p14:xfrm>
                <a:off x="8512465" y="2435617"/>
                <a:ext cx="133200" cy="7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6684A6D-77A7-81C3-7B62-DDF5359FB3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06345" y="2429497"/>
                  <a:ext cx="145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F72CC4-8DAC-E83B-8435-3370F02B1115}"/>
                    </a:ext>
                  </a:extLst>
                </p14:cNvPr>
                <p14:cNvContentPartPr/>
                <p14:nvPr/>
              </p14:nvContentPartPr>
              <p14:xfrm>
                <a:off x="8706145" y="2377297"/>
                <a:ext cx="118080" cy="109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F72CC4-8DAC-E83B-8435-3370F02B11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00025" y="2371177"/>
                  <a:ext cx="130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BE4F42-2287-6C65-1EAC-0F1AA7FF25DD}"/>
                    </a:ext>
                  </a:extLst>
                </p14:cNvPr>
                <p14:cNvContentPartPr/>
                <p14:nvPr/>
              </p14:nvContentPartPr>
              <p14:xfrm>
                <a:off x="8840785" y="2378377"/>
                <a:ext cx="132120" cy="93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BE4F42-2287-6C65-1EAC-0F1AA7FF25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34665" y="2372257"/>
                  <a:ext cx="144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ECC5465-8DD4-5985-E12F-05895848A102}"/>
                    </a:ext>
                  </a:extLst>
                </p14:cNvPr>
                <p14:cNvContentPartPr/>
                <p14:nvPr/>
              </p14:nvContentPartPr>
              <p14:xfrm>
                <a:off x="9021865" y="2352457"/>
                <a:ext cx="105480" cy="121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ECC5465-8DD4-5985-E12F-05895848A1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15745" y="2346337"/>
                  <a:ext cx="11772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4FDAE69-FE63-5DCD-278A-1AE929A5B88E}"/>
                  </a:ext>
                </a:extLst>
              </p14:cNvPr>
              <p14:cNvContentPartPr/>
              <p14:nvPr/>
            </p14:nvContentPartPr>
            <p14:xfrm>
              <a:off x="1377985" y="1383337"/>
              <a:ext cx="1199160" cy="42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4FDAE69-FE63-5DCD-278A-1AE929A5B8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71865" y="1377217"/>
                <a:ext cx="121140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EBA22F-8C5E-3B31-C522-8A8D47714C6C}"/>
              </a:ext>
            </a:extLst>
          </p:cNvPr>
          <p:cNvGrpSpPr/>
          <p:nvPr/>
        </p:nvGrpSpPr>
        <p:grpSpPr>
          <a:xfrm>
            <a:off x="2071345" y="1261657"/>
            <a:ext cx="408960" cy="300600"/>
            <a:chOff x="2071345" y="1261657"/>
            <a:chExt cx="40896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EFC64CE-C8E5-D3A8-C5B3-19429465D628}"/>
                    </a:ext>
                  </a:extLst>
                </p14:cNvPr>
                <p14:cNvContentPartPr/>
                <p14:nvPr/>
              </p14:nvContentPartPr>
              <p14:xfrm>
                <a:off x="2142265" y="1448857"/>
                <a:ext cx="12240" cy="34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EFC64CE-C8E5-D3A8-C5B3-19429465D6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36145" y="1442737"/>
                  <a:ext cx="24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C99E085-6645-0A2F-FE65-F00AF90B4876}"/>
                    </a:ext>
                  </a:extLst>
                </p14:cNvPr>
                <p14:cNvContentPartPr/>
                <p14:nvPr/>
              </p14:nvContentPartPr>
              <p14:xfrm>
                <a:off x="2071345" y="1556137"/>
                <a:ext cx="14760" cy="6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C99E085-6645-0A2F-FE65-F00AF90B48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65225" y="1550017"/>
                  <a:ext cx="27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FED51D2-0E62-2B18-BBE5-096A929A7B47}"/>
                    </a:ext>
                  </a:extLst>
                </p14:cNvPr>
                <p14:cNvContentPartPr/>
                <p14:nvPr/>
              </p14:nvContentPartPr>
              <p14:xfrm>
                <a:off x="2076745" y="1525177"/>
                <a:ext cx="20880" cy="20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FED51D2-0E62-2B18-BBE5-096A929A7B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70625" y="1519057"/>
                  <a:ext cx="33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F351EAB-0814-E210-9050-15EFEF93252D}"/>
                    </a:ext>
                  </a:extLst>
                </p14:cNvPr>
                <p14:cNvContentPartPr/>
                <p14:nvPr/>
              </p14:nvContentPartPr>
              <p14:xfrm>
                <a:off x="2361865" y="1295497"/>
                <a:ext cx="84600" cy="107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F351EAB-0814-E210-9050-15EFEF9325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5745" y="1289377"/>
                  <a:ext cx="9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93D06E2-02C7-4C10-66C9-E7A5F0FBD55B}"/>
                    </a:ext>
                  </a:extLst>
                </p14:cNvPr>
                <p14:cNvContentPartPr/>
                <p14:nvPr/>
              </p14:nvContentPartPr>
              <p14:xfrm>
                <a:off x="2386705" y="1261657"/>
                <a:ext cx="93600" cy="62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93D06E2-02C7-4C10-66C9-E7A5F0FBD5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0585" y="1255537"/>
                  <a:ext cx="105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6A9AF21-8442-9463-75AA-36F17C4363FA}"/>
              </a:ext>
            </a:extLst>
          </p:cNvPr>
          <p:cNvGrpSpPr/>
          <p:nvPr/>
        </p:nvGrpSpPr>
        <p:grpSpPr>
          <a:xfrm>
            <a:off x="4072585" y="678097"/>
            <a:ext cx="1189080" cy="915120"/>
            <a:chOff x="4072585" y="678097"/>
            <a:chExt cx="118908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1788E9-BEAE-6B52-FA2F-B7285D5A315D}"/>
                    </a:ext>
                  </a:extLst>
                </p14:cNvPr>
                <p14:cNvContentPartPr/>
                <p14:nvPr/>
              </p14:nvContentPartPr>
              <p14:xfrm>
                <a:off x="4738585" y="678097"/>
                <a:ext cx="66600" cy="9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1788E9-BEAE-6B52-FA2F-B7285D5A31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32465" y="671977"/>
                  <a:ext cx="7884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7D5EFB-D374-7D9B-5576-720878D2EF94}"/>
                    </a:ext>
                  </a:extLst>
                </p14:cNvPr>
                <p14:cNvContentPartPr/>
                <p14:nvPr/>
              </p14:nvContentPartPr>
              <p14:xfrm>
                <a:off x="4232425" y="1052137"/>
                <a:ext cx="1029240" cy="3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7D5EFB-D374-7D9B-5576-720878D2EF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26305" y="1046017"/>
                  <a:ext cx="1041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090FAE-D4D1-A11A-8DE1-DEAB059FD5DD}"/>
                    </a:ext>
                  </a:extLst>
                </p14:cNvPr>
                <p14:cNvContentPartPr/>
                <p14:nvPr/>
              </p14:nvContentPartPr>
              <p14:xfrm>
                <a:off x="4368505" y="842977"/>
                <a:ext cx="498960" cy="31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090FAE-D4D1-A11A-8DE1-DEAB059FD5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62385" y="836857"/>
                  <a:ext cx="51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95BC91-F118-5603-2189-8788A95B9BD9}"/>
                    </a:ext>
                  </a:extLst>
                </p14:cNvPr>
                <p14:cNvContentPartPr/>
                <p14:nvPr/>
              </p14:nvContentPartPr>
              <p14:xfrm>
                <a:off x="4329625" y="1083097"/>
                <a:ext cx="119880" cy="10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95BC91-F118-5603-2189-8788A95B9B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23505" y="1076977"/>
                  <a:ext cx="132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9868E9-4E3E-7ED3-D163-855BFBF6B001}"/>
                    </a:ext>
                  </a:extLst>
                </p14:cNvPr>
                <p14:cNvContentPartPr/>
                <p14:nvPr/>
              </p14:nvContentPartPr>
              <p14:xfrm>
                <a:off x="4072585" y="979417"/>
                <a:ext cx="83520" cy="86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9868E9-4E3E-7ED3-D163-855BFBF6B0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66465" y="973297"/>
                  <a:ext cx="95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F8B653B-8531-6E2F-F48B-9A64D6FFD8F0}"/>
                    </a:ext>
                  </a:extLst>
                </p14:cNvPr>
                <p14:cNvContentPartPr/>
                <p14:nvPr/>
              </p14:nvContentPartPr>
              <p14:xfrm>
                <a:off x="4140265" y="950617"/>
                <a:ext cx="105120" cy="69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F8B653B-8531-6E2F-F48B-9A64D6FFD8F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4145" y="944497"/>
                  <a:ext cx="117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D76B36-2F02-BCB5-EB7B-C811F6E9F151}"/>
                    </a:ext>
                  </a:extLst>
                </p14:cNvPr>
                <p14:cNvContentPartPr/>
                <p14:nvPr/>
              </p14:nvContentPartPr>
              <p14:xfrm>
                <a:off x="4215145" y="902737"/>
                <a:ext cx="81360" cy="70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D76B36-2F02-BCB5-EB7B-C811F6E9F1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09025" y="896617"/>
                  <a:ext cx="936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C63BA2B-C5EB-7AC6-C181-60A8AAFF77BB}"/>
              </a:ext>
            </a:extLst>
          </p:cNvPr>
          <p:cNvGrpSpPr/>
          <p:nvPr/>
        </p:nvGrpSpPr>
        <p:grpSpPr>
          <a:xfrm>
            <a:off x="5096425" y="249337"/>
            <a:ext cx="1687680" cy="398160"/>
            <a:chOff x="5096425" y="249337"/>
            <a:chExt cx="168768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27C48A4-4D83-1E70-EEAE-6993C0D3B707}"/>
                    </a:ext>
                  </a:extLst>
                </p14:cNvPr>
                <p14:cNvContentPartPr/>
                <p14:nvPr/>
              </p14:nvContentPartPr>
              <p14:xfrm>
                <a:off x="5096425" y="548497"/>
                <a:ext cx="159120" cy="99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27C48A4-4D83-1E70-EEAE-6993C0D3B7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90305" y="542377"/>
                  <a:ext cx="171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948F97E-F153-1536-0BEF-E0BC5C1EF3A0}"/>
                    </a:ext>
                  </a:extLst>
                </p14:cNvPr>
                <p14:cNvContentPartPr/>
                <p14:nvPr/>
              </p14:nvContentPartPr>
              <p14:xfrm>
                <a:off x="5291905" y="516097"/>
                <a:ext cx="115920" cy="93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948F97E-F153-1536-0BEF-E0BC5C1EF3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85785" y="509977"/>
                  <a:ext cx="128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75A5B5-2A12-3720-E52F-EB3B7A9B0DA1}"/>
                    </a:ext>
                  </a:extLst>
                </p14:cNvPr>
                <p14:cNvContentPartPr/>
                <p14:nvPr/>
              </p14:nvContentPartPr>
              <p14:xfrm>
                <a:off x="5425105" y="487297"/>
                <a:ext cx="96480" cy="83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75A5B5-2A12-3720-E52F-EB3B7A9B0D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18985" y="481177"/>
                  <a:ext cx="108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4613FDC-1C74-FD28-2E06-CE3F9FDDC80D}"/>
                    </a:ext>
                  </a:extLst>
                </p14:cNvPr>
                <p14:cNvContentPartPr/>
                <p14:nvPr/>
              </p14:nvContentPartPr>
              <p14:xfrm>
                <a:off x="5579185" y="475777"/>
                <a:ext cx="76320" cy="43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4613FDC-1C74-FD28-2E06-CE3F9FDDC8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73065" y="469657"/>
                  <a:ext cx="88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B2CACA-A061-5D4F-1D69-8A99C958280B}"/>
                    </a:ext>
                  </a:extLst>
                </p14:cNvPr>
                <p14:cNvContentPartPr/>
                <p14:nvPr/>
              </p14:nvContentPartPr>
              <p14:xfrm>
                <a:off x="5715985" y="419617"/>
                <a:ext cx="111960" cy="75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B2CACA-A061-5D4F-1D69-8A99C95828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09865" y="413497"/>
                  <a:ext cx="124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EF4C5A-3607-E205-F63A-9517F44FB7FD}"/>
                    </a:ext>
                  </a:extLst>
                </p14:cNvPr>
                <p14:cNvContentPartPr/>
                <p14:nvPr/>
              </p14:nvContentPartPr>
              <p14:xfrm>
                <a:off x="5821825" y="315937"/>
                <a:ext cx="261360" cy="133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EF4C5A-3607-E205-F63A-9517F44FB7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15705" y="309817"/>
                  <a:ext cx="273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3853DCF-BDFA-B50F-F0B7-EE12D71F9D23}"/>
                    </a:ext>
                  </a:extLst>
                </p14:cNvPr>
                <p14:cNvContentPartPr/>
                <p14:nvPr/>
              </p14:nvContentPartPr>
              <p14:xfrm>
                <a:off x="6306025" y="346177"/>
                <a:ext cx="61560" cy="24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3853DCF-BDFA-B50F-F0B7-EE12D71F9D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99905" y="340057"/>
                  <a:ext cx="7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57806B8-8A48-4174-2D50-C63F77AD2013}"/>
                    </a:ext>
                  </a:extLst>
                </p14:cNvPr>
                <p14:cNvContentPartPr/>
                <p14:nvPr/>
              </p14:nvContentPartPr>
              <p14:xfrm>
                <a:off x="6276505" y="400537"/>
                <a:ext cx="91080" cy="40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57806B8-8A48-4174-2D50-C63F77AD20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70385" y="394417"/>
                  <a:ext cx="103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AD8F925-8E10-0DB7-08F4-24C1203F7B80}"/>
                    </a:ext>
                  </a:extLst>
                </p14:cNvPr>
                <p14:cNvContentPartPr/>
                <p14:nvPr/>
              </p14:nvContentPartPr>
              <p14:xfrm>
                <a:off x="6472345" y="267697"/>
                <a:ext cx="17280" cy="132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AD8F925-8E10-0DB7-08F4-24C1203F7B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66225" y="261577"/>
                  <a:ext cx="29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D24E920-13BD-C869-1333-70479DB108B7}"/>
                    </a:ext>
                  </a:extLst>
                </p14:cNvPr>
                <p14:cNvContentPartPr/>
                <p14:nvPr/>
              </p14:nvContentPartPr>
              <p14:xfrm>
                <a:off x="6573505" y="345457"/>
                <a:ext cx="86400" cy="60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D24E920-13BD-C869-1333-70479DB108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7385" y="339337"/>
                  <a:ext cx="98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E9DE3A-A545-1D16-C7E7-CDFF0EE9C38E}"/>
                    </a:ext>
                  </a:extLst>
                </p14:cNvPr>
                <p14:cNvContentPartPr/>
                <p14:nvPr/>
              </p14:nvContentPartPr>
              <p14:xfrm>
                <a:off x="6708145" y="249337"/>
                <a:ext cx="75960" cy="107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E9DE3A-A545-1D16-C7E7-CDFF0EE9C3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02025" y="243217"/>
                  <a:ext cx="88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6592D83-36B1-30C8-6071-53910FE7D3B4}"/>
                  </a:ext>
                </a:extLst>
              </p14:cNvPr>
              <p14:cNvContentPartPr/>
              <p14:nvPr/>
            </p14:nvContentPartPr>
            <p14:xfrm>
              <a:off x="4183825" y="2688697"/>
              <a:ext cx="29160" cy="140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6592D83-36B1-30C8-6071-53910FE7D3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77705" y="2682577"/>
                <a:ext cx="4140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681A6D5-6046-B4BB-FCAB-AADF3B86AAAF}"/>
              </a:ext>
            </a:extLst>
          </p:cNvPr>
          <p:cNvGrpSpPr/>
          <p:nvPr/>
        </p:nvGrpSpPr>
        <p:grpSpPr>
          <a:xfrm>
            <a:off x="3799705" y="3739177"/>
            <a:ext cx="3551040" cy="1467000"/>
            <a:chOff x="3799705" y="3739177"/>
            <a:chExt cx="3551040" cy="14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D44CA0D-FC93-42A9-D560-7E717400D51D}"/>
                    </a:ext>
                  </a:extLst>
                </p14:cNvPr>
                <p14:cNvContentPartPr/>
                <p14:nvPr/>
              </p14:nvContentPartPr>
              <p14:xfrm>
                <a:off x="6628225" y="3880657"/>
                <a:ext cx="36720" cy="1060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D44CA0D-FC93-42A9-D560-7E717400D5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2105" y="3874537"/>
                  <a:ext cx="4896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709D36-D544-CB7D-54FE-02172E957FB4}"/>
                    </a:ext>
                  </a:extLst>
                </p14:cNvPr>
                <p14:cNvContentPartPr/>
                <p14:nvPr/>
              </p14:nvContentPartPr>
              <p14:xfrm>
                <a:off x="5868265" y="4174057"/>
                <a:ext cx="1482480" cy="97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709D36-D544-CB7D-54FE-02172E957F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62145" y="4167937"/>
                  <a:ext cx="1494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614C15-4439-274C-45FA-8375A919B107}"/>
                    </a:ext>
                  </a:extLst>
                </p14:cNvPr>
                <p14:cNvContentPartPr/>
                <p14:nvPr/>
              </p14:nvContentPartPr>
              <p14:xfrm>
                <a:off x="4462465" y="4232737"/>
                <a:ext cx="2166120" cy="605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614C15-4439-274C-45FA-8375A919B1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56345" y="4226617"/>
                  <a:ext cx="21783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5A1A16A-1580-3D37-1C14-E185DEB72F01}"/>
                    </a:ext>
                  </a:extLst>
                </p14:cNvPr>
                <p14:cNvContentPartPr/>
                <p14:nvPr/>
              </p14:nvContentPartPr>
              <p14:xfrm>
                <a:off x="6568825" y="4200697"/>
                <a:ext cx="122040" cy="84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5A1A16A-1580-3D37-1C14-E185DEB72F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62705" y="4194577"/>
                  <a:ext cx="134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FAC869C-85B3-B785-0446-7FAF7E4A5DCD}"/>
                    </a:ext>
                  </a:extLst>
                </p14:cNvPr>
                <p14:cNvContentPartPr/>
                <p14:nvPr/>
              </p14:nvContentPartPr>
              <p14:xfrm>
                <a:off x="4381105" y="4737817"/>
                <a:ext cx="160560" cy="137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FAC869C-85B3-B785-0446-7FAF7E4A5D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74985" y="4731697"/>
                  <a:ext cx="172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4522E6-42D9-125D-139A-358C03B9548B}"/>
                    </a:ext>
                  </a:extLst>
                </p14:cNvPr>
                <p14:cNvContentPartPr/>
                <p14:nvPr/>
              </p14:nvContentPartPr>
              <p14:xfrm>
                <a:off x="4441585" y="4504537"/>
                <a:ext cx="78480" cy="70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4522E6-42D9-125D-139A-358C03B954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35465" y="4498417"/>
                  <a:ext cx="9072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6ED0FF9-78D7-7ACB-3C6B-6EDADE4FAC28}"/>
                    </a:ext>
                  </a:extLst>
                </p14:cNvPr>
                <p14:cNvContentPartPr/>
                <p14:nvPr/>
              </p14:nvContentPartPr>
              <p14:xfrm>
                <a:off x="3937225" y="4747897"/>
                <a:ext cx="1347120" cy="86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6ED0FF9-78D7-7ACB-3C6B-6EDADE4FAC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31105" y="4741777"/>
                  <a:ext cx="1359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E8B3FE-1222-BBB6-26BD-97AC7D41BABD}"/>
                    </a:ext>
                  </a:extLst>
                </p14:cNvPr>
                <p14:cNvContentPartPr/>
                <p14:nvPr/>
              </p14:nvContentPartPr>
              <p14:xfrm>
                <a:off x="3799705" y="4144177"/>
                <a:ext cx="173160" cy="198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E8B3FE-1222-BBB6-26BD-97AC7D41BA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93585" y="4138057"/>
                  <a:ext cx="185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A340C7-15FA-0F53-585D-742282CC6B4E}"/>
                    </a:ext>
                  </a:extLst>
                </p14:cNvPr>
                <p14:cNvContentPartPr/>
                <p14:nvPr/>
              </p14:nvContentPartPr>
              <p14:xfrm>
                <a:off x="4009945" y="4201777"/>
                <a:ext cx="97200" cy="104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A340C7-15FA-0F53-585D-742282CC6B4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03825" y="4195657"/>
                  <a:ext cx="109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72037BC-E458-0A39-2A19-0479B1ABC3CE}"/>
                    </a:ext>
                  </a:extLst>
                </p14:cNvPr>
                <p14:cNvContentPartPr/>
                <p14:nvPr/>
              </p14:nvContentPartPr>
              <p14:xfrm>
                <a:off x="4108945" y="4176577"/>
                <a:ext cx="103680" cy="87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72037BC-E458-0A39-2A19-0479B1ABC3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02825" y="4170457"/>
                  <a:ext cx="115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5624C4D-4DBE-8451-9B50-7DD41946257F}"/>
                    </a:ext>
                  </a:extLst>
                </p14:cNvPr>
                <p14:cNvContentPartPr/>
                <p14:nvPr/>
              </p14:nvContentPartPr>
              <p14:xfrm>
                <a:off x="6137905" y="3946177"/>
                <a:ext cx="743760" cy="434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5624C4D-4DBE-8451-9B50-7DD4194625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31785" y="3940057"/>
                  <a:ext cx="7560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F16E279-BCB7-C0B1-3A04-AB7FE97B1A68}"/>
                    </a:ext>
                  </a:extLst>
                </p14:cNvPr>
                <p14:cNvContentPartPr/>
                <p14:nvPr/>
              </p14:nvContentPartPr>
              <p14:xfrm>
                <a:off x="6046105" y="3846817"/>
                <a:ext cx="92880" cy="93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F16E279-BCB7-C0B1-3A04-AB7FE97B1A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39985" y="3840697"/>
                  <a:ext cx="105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09BAAF-EDF3-8CA8-1ABA-272A2C464FB3}"/>
                    </a:ext>
                  </a:extLst>
                </p14:cNvPr>
                <p14:cNvContentPartPr/>
                <p14:nvPr/>
              </p14:nvContentPartPr>
              <p14:xfrm>
                <a:off x="6149785" y="3778057"/>
                <a:ext cx="112680" cy="79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09BAAF-EDF3-8CA8-1ABA-272A2C464F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43665" y="3771937"/>
                  <a:ext cx="124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E014812-BDFC-699B-6F72-DC96EB9B4BF8}"/>
                    </a:ext>
                  </a:extLst>
                </p14:cNvPr>
                <p14:cNvContentPartPr/>
                <p14:nvPr/>
              </p14:nvContentPartPr>
              <p14:xfrm>
                <a:off x="6252025" y="3739177"/>
                <a:ext cx="92520" cy="68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E014812-BDFC-699B-6F72-DC96EB9B4B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45905" y="3733057"/>
                  <a:ext cx="104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D5C970A-AF0C-0843-A8D4-043D2DB5E608}"/>
                    </a:ext>
                  </a:extLst>
                </p14:cNvPr>
                <p14:cNvContentPartPr/>
                <p14:nvPr/>
              </p14:nvContentPartPr>
              <p14:xfrm>
                <a:off x="6301345" y="4202137"/>
                <a:ext cx="41400" cy="122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D5C970A-AF0C-0843-A8D4-043D2DB5E6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95225" y="4196017"/>
                  <a:ext cx="536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6EF651B-B1C4-5D91-FE56-657B879A0415}"/>
              </a:ext>
            </a:extLst>
          </p:cNvPr>
          <p:cNvGrpSpPr/>
          <p:nvPr/>
        </p:nvGrpSpPr>
        <p:grpSpPr>
          <a:xfrm>
            <a:off x="7731625" y="4220857"/>
            <a:ext cx="1385280" cy="234720"/>
            <a:chOff x="7731625" y="4220857"/>
            <a:chExt cx="138528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8C4CFF-DCBC-FDF4-E6D7-3133FA3D5223}"/>
                    </a:ext>
                  </a:extLst>
                </p14:cNvPr>
                <p14:cNvContentPartPr/>
                <p14:nvPr/>
              </p14:nvContentPartPr>
              <p14:xfrm>
                <a:off x="7731625" y="4319137"/>
                <a:ext cx="87840" cy="136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8C4CFF-DCBC-FDF4-E6D7-3133FA3D52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25505" y="4313017"/>
                  <a:ext cx="100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2B85A11-FBC9-38DD-7B5D-6DD013CCB917}"/>
                    </a:ext>
                  </a:extLst>
                </p14:cNvPr>
                <p14:cNvContentPartPr/>
                <p14:nvPr/>
              </p14:nvContentPartPr>
              <p14:xfrm>
                <a:off x="7853665" y="4341097"/>
                <a:ext cx="122400" cy="68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2B85A11-FBC9-38DD-7B5D-6DD013CCB9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47545" y="4334977"/>
                  <a:ext cx="134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ACE1158-9EBE-92D3-9A35-8E5B9CB6D362}"/>
                    </a:ext>
                  </a:extLst>
                </p14:cNvPr>
                <p14:cNvContentPartPr/>
                <p14:nvPr/>
              </p14:nvContentPartPr>
              <p14:xfrm>
                <a:off x="7992625" y="4313377"/>
                <a:ext cx="146160" cy="75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ACE1158-9EBE-92D3-9A35-8E5B9CB6D3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86505" y="4307257"/>
                  <a:ext cx="158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50C764-DC0B-4E62-B12C-BEC39D395283}"/>
                    </a:ext>
                  </a:extLst>
                </p14:cNvPr>
                <p14:cNvContentPartPr/>
                <p14:nvPr/>
              </p14:nvContentPartPr>
              <p14:xfrm>
                <a:off x="8215825" y="4334257"/>
                <a:ext cx="114840" cy="9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50C764-DC0B-4E62-B12C-BEC39D3952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09705" y="4328137"/>
                  <a:ext cx="127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855E69-9044-708F-2DA3-85485C2403A4}"/>
                    </a:ext>
                  </a:extLst>
                </p14:cNvPr>
                <p14:cNvContentPartPr/>
                <p14:nvPr/>
              </p14:nvContentPartPr>
              <p14:xfrm>
                <a:off x="8415625" y="4247497"/>
                <a:ext cx="10800" cy="93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855E69-9044-708F-2DA3-85485C2403A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09505" y="4241377"/>
                  <a:ext cx="23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77A6133-10AA-EA50-E9B7-22A58647656D}"/>
                    </a:ext>
                  </a:extLst>
                </p14:cNvPr>
                <p14:cNvContentPartPr/>
                <p14:nvPr/>
              </p14:nvContentPartPr>
              <p14:xfrm>
                <a:off x="8480065" y="4238497"/>
                <a:ext cx="111600" cy="121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77A6133-10AA-EA50-E9B7-22A58647656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73945" y="4232377"/>
                  <a:ext cx="12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A25F6A4-4456-441C-8EDC-6C31EED3E1D8}"/>
                    </a:ext>
                  </a:extLst>
                </p14:cNvPr>
                <p14:cNvContentPartPr/>
                <p14:nvPr/>
              </p14:nvContentPartPr>
              <p14:xfrm>
                <a:off x="8650345" y="4220857"/>
                <a:ext cx="151200" cy="81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A25F6A4-4456-441C-8EDC-6C31EED3E1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44225" y="4214737"/>
                  <a:ext cx="163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AA5E7CA-EE4B-7252-1B8D-6DC05A2C80A6}"/>
                    </a:ext>
                  </a:extLst>
                </p14:cNvPr>
                <p14:cNvContentPartPr/>
                <p14:nvPr/>
              </p14:nvContentPartPr>
              <p14:xfrm>
                <a:off x="9009985" y="4267297"/>
                <a:ext cx="99000" cy="6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AA5E7CA-EE4B-7252-1B8D-6DC05A2C80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03865" y="4261177"/>
                  <a:ext cx="111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51947CB-7764-8E30-1C3D-F4D18B892555}"/>
                    </a:ext>
                  </a:extLst>
                </p14:cNvPr>
                <p14:cNvContentPartPr/>
                <p14:nvPr/>
              </p14:nvContentPartPr>
              <p14:xfrm>
                <a:off x="9011785" y="4302577"/>
                <a:ext cx="105120" cy="22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51947CB-7764-8E30-1C3D-F4D18B8925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05665" y="4296457"/>
                  <a:ext cx="11736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2673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432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87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762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89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04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365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95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752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37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41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709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253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120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595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929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11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49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732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754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626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25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778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066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141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46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271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781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94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58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0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38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65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0</Words>
  <Application>Microsoft Office PowerPoint</Application>
  <PresentationFormat>Widescreen</PresentationFormat>
  <Paragraphs>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Bell,Jackie M</dc:creator>
  <cp:lastModifiedBy>Bell,Jackie M</cp:lastModifiedBy>
  <cp:revision>8</cp:revision>
  <dcterms:created xsi:type="dcterms:W3CDTF">2024-01-14T17:31:25Z</dcterms:created>
  <dcterms:modified xsi:type="dcterms:W3CDTF">2024-03-07T20:58:24Z</dcterms:modified>
</cp:coreProperties>
</file>