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ppt/ink/ink2579.xml" ContentType="application/inkml+xml"/>
  <Override PartName="/ppt/ink/ink2580.xml" ContentType="application/inkml+xml"/>
  <Override PartName="/ppt/ink/ink2581.xml" ContentType="application/inkml+xml"/>
  <Override PartName="/ppt/ink/ink2582.xml" ContentType="application/inkml+xml"/>
  <Override PartName="/ppt/ink/ink2583.xml" ContentType="application/inkml+xml"/>
  <Override PartName="/ppt/ink/ink2584.xml" ContentType="application/inkml+xml"/>
  <Override PartName="/ppt/ink/ink2585.xml" ContentType="application/inkml+xml"/>
  <Override PartName="/ppt/ink/ink2586.xml" ContentType="application/inkml+xml"/>
  <Override PartName="/ppt/ink/ink2587.xml" ContentType="application/inkml+xml"/>
  <Override PartName="/ppt/ink/ink2588.xml" ContentType="application/inkml+xml"/>
  <Override PartName="/ppt/ink/ink2589.xml" ContentType="application/inkml+xml"/>
  <Override PartName="/ppt/ink/ink2590.xml" ContentType="application/inkml+xml"/>
  <Override PartName="/ppt/ink/ink2591.xml" ContentType="application/inkml+xml"/>
  <Override PartName="/ppt/ink/ink2592.xml" ContentType="application/inkml+xml"/>
  <Override PartName="/ppt/ink/ink2593.xml" ContentType="application/inkml+xml"/>
  <Override PartName="/ppt/ink/ink2594.xml" ContentType="application/inkml+xml"/>
  <Override PartName="/ppt/ink/ink2595.xml" ContentType="application/inkml+xml"/>
  <Override PartName="/ppt/ink/ink2596.xml" ContentType="application/inkml+xml"/>
  <Override PartName="/ppt/ink/ink2597.xml" ContentType="application/inkml+xml"/>
  <Override PartName="/ppt/ink/ink2598.xml" ContentType="application/inkml+xml"/>
  <Override PartName="/ppt/ink/ink2599.xml" ContentType="application/inkml+xml"/>
  <Override PartName="/ppt/ink/ink2600.xml" ContentType="application/inkml+xml"/>
  <Override PartName="/ppt/ink/ink2601.xml" ContentType="application/inkml+xml"/>
  <Override PartName="/ppt/ink/ink2602.xml" ContentType="application/inkml+xml"/>
  <Override PartName="/ppt/ink/ink2603.xml" ContentType="application/inkml+xml"/>
  <Override PartName="/ppt/ink/ink2604.xml" ContentType="application/inkml+xml"/>
  <Override PartName="/ppt/ink/ink2605.xml" ContentType="application/inkml+xml"/>
  <Override PartName="/ppt/ink/ink2606.xml" ContentType="application/inkml+xml"/>
  <Override PartName="/ppt/ink/ink2607.xml" ContentType="application/inkml+xml"/>
  <Override PartName="/ppt/ink/ink260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3" r:id="rId8"/>
    <p:sldId id="264" r:id="rId9"/>
    <p:sldId id="265" r:id="rId10"/>
    <p:sldId id="261" r:id="rId11"/>
    <p:sldId id="262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0 384 0 0,'5'1'24857'0'0,"-9"1"-24592"0"0,0-1 0 0 0,-1 1 0 0 0,1 0 1 0 0,0 0-1 0 0,0 0 0 0 0,0 1 0 0 0,0-1 0 0 0,0 1 0 0 0,0 0 1 0 0,1 0-1 0 0,0 0 0 0 0,-4 5 0 0 0,5-6-193 0 0,1 0-1 0 0,-1 1 1 0 0,1-1 0 0 0,0 0 0 0 0,0 1-1 0 0,0-1 1 0 0,0 1 0 0 0,0-1 0 0 0,0 1-1 0 0,1 0 1 0 0,0-1 0 0 0,-1 1 0 0 0,1 0-1 0 0,0-1 1 0 0,0 1 0 0 0,0 0 0 0 0,1-1-1 0 0,-1 1 1 0 0,1 0 0 0 0,-1-1 0 0 0,1 1-1 0 0,0-1 1 0 0,0 1 0 0 0,1 2-1 0 0,1 0-58 0 0,0 0 0 0 0,0-1 0 0 0,0 1 0 0 0,1 0 0 0 0,0-1 0 0 0,0 0 0 0 0,0 0-1 0 0,0 0 1 0 0,0-1 0 0 0,1 1 0 0 0,0-1 0 0 0,0 0 0 0 0,0 0 0 0 0,6 2 0 0 0,-6-3-117 0 0,-1 0 1 0 0,1 0 0 0 0,0-1-1 0 0,-1 1 1 0 0,1-1 0 0 0,0-1-1 0 0,0 1 1 0 0,-1-1 0 0 0,1 1-1 0 0,0-1 1 0 0,0-1 0 0 0,0 1-1 0 0,0-1 1 0 0,-1 0 0 0 0,1 0-1 0 0,0 0 1 0 0,5-3 0 0 0,-7 3 58 0 0,-1 0 1 0 0,1 0 0 0 0,-1-1 0 0 0,0 1-1 0 0,1-1 1 0 0,-1 1 0 0 0,0-1 0 0 0,0 0-1 0 0,0 0 1 0 0,-1 0 0 0 0,1 0-1 0 0,0 0 1 0 0,-1-1 0 0 0,1 1 0 0 0,-1 0-1 0 0,0-1 1 0 0,0 1 0 0 0,2-4 0 0 0,-3 4 79 0 0,0 0 0 0 0,1-1 1 0 0,-1 1-1 0 0,0 0 0 0 0,0 0 1 0 0,-1 0-1 0 0,1-1 1 0 0,0 1-1 0 0,-1 0 0 0 0,1 0 1 0 0,-1 0-1 0 0,0 0 1 0 0,1 0-1 0 0,-1 0 0 0 0,0 0 1 0 0,0 0-1 0 0,0 0 0 0 0,-1 0 1 0 0,1 0-1 0 0,0 1 1 0 0,-4-4-1 0 0,5 5-24 0 0,0-1 0 0 0,0 1 0 0 0,0 0 1 0 0,-1-1-1 0 0,1 1 0 0 0,0 0 0 0 0,0-1 0 0 0,-1 1 0 0 0,1 0 0 0 0,0-1 1 0 0,-1 1-1 0 0,1 0 0 0 0,0-1 0 0 0,-1 1 0 0 0,1 0 0 0 0,0 0 0 0 0,-1 0 1 0 0,1-1-1 0 0,-1 1 0 0 0,1 0 0 0 0,0 0 0 0 0,-1 0 0 0 0,1 0 1 0 0,-1 0-1 0 0,1 0 0 0 0,-1 0 0 0 0,1 0 0 0 0,0 0 0 0 0,-1 0 0 0 0,1 0 1 0 0,-1 0-1 0 0,1 0 0 0 0,-1 0 0 0 0,1 0 0 0 0,0 0 0 0 0,-1 0 0 0 0,1 1 1 0 0,-1-1-1 0 0,1 0 0 0 0,-1 1 0 0 0,-4 20 103 0 0,8 13-144 0 0,0-19 71 0 0,15 39-14 0 0,-11-37-22 0 0,2 0 1 0 0,15 27-1 0 0,-4-13-9 0 0,-1 2 0 0 0,21 48 0 0 0,-40-80 3 0 0,1 1 0 0 0,-1-1-1 0 0,1 0 1 0 0,-1 0 0 0 0,1 0-1 0 0,-1 1 1 0 0,0-1 0 0 0,0 0-1 0 0,0 0 1 0 0,0 1-1 0 0,0-1 1 0 0,0 0 0 0 0,0 0-1 0 0,0 1 1 0 0,0-1 0 0 0,-1 0-1 0 0,1 0 1 0 0,0 1 0 0 0,-1-1-1 0 0,1 0 1 0 0,-1 0 0 0 0,1 0-1 0 0,-1 0 1 0 0,0 1-1 0 0,1-1 1 0 0,-1 0 0 0 0,-1 1-1 0 0,-1-1 2 0 0,1 1 0 0 0,-1 0 0 0 0,1 0 0 0 0,-1-1 0 0 0,0 0-1 0 0,0 1 1 0 0,0-1 0 0 0,0 0 0 0 0,0-1 0 0 0,-6 2 0 0 0,-4 0 3 0 0,0-1 0 0 0,-1-1 0 0 0,1 0 1 0 0,-16-2-1 0 0,18 1-22 0 0,-8-1-30 0 0,1 0 1 0 0,0-1 0 0 0,-1-1-1 0 0,1-1 1 0 0,0 0-1 0 0,-20-10 1 0 0,37 15 15 0 0,1 0 1 0 0,0 0-1 0 0,-1-1 1 0 0,1 1-1 0 0,-1 0 1 0 0,1 0-1 0 0,0 0 1 0 0,-1-1-1 0 0,1 1 1 0 0,0 0-1 0 0,-1-1 1 0 0,1 1-1 0 0,0 0 1 0 0,-1-1-1 0 0,1 1 1 0 0,0 0-1 0 0,0-1 0 0 0,0 1 1 0 0,-1-1-1 0 0,1 1 1 0 0,0 0-1 0 0,0-1 1 0 0,0 1-1 0 0,0-1 1 0 0,0 1-1 0 0,-1 0 1 0 0,1-1-1 0 0,0 1 1 0 0,0-1-1 0 0,0 1 1 0 0,0-1-1 0 0,1 1 1 0 0,-1-1-1 0 0,0 1 0 0 0,0 0 1 0 0,0-1-1 0 0,15-12-1215 0 0,24-1-1378 0 0,-15 10 455 0 0,5-1-1523 0 0,-12-1-5679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25 432 0 0,'1'-1'260'0'0,"-1"1"-1"0"0,0-1 1 0 0,0 0 0 0 0,0 1 0 0 0,0-1-1 0 0,0 1 1 0 0,0-1 0 0 0,0 1 0 0 0,0-1-1 0 0,0 1 1 0 0,0-1 0 0 0,0 1-1 0 0,0-1 1 0 0,0 1 0 0 0,-1-1 0 0 0,1 1-1 0 0,0-1 1 0 0,0 1 0 0 0,0-1-1 0 0,-1 1 1 0 0,1-1 0 0 0,0 1 0 0 0,-1-1-1 0 0,1 1 1 0 0,0 0 0 0 0,-1-1-1 0 0,1 1 1 0 0,-1 0 0 0 0,1-1 0 0 0,0 1-1 0 0,-1 0 1 0 0,1-1 0 0 0,-1 1-1 0 0,1 0 1 0 0,-1 0 0 0 0,1 0 0 0 0,-1-1-1 0 0,1 1 1 0 0,-1 0 0 0 0,1 0 0 0 0,-1 0-1 0 0,0 0 1 0 0,1 0 0 0 0,-1 0-1 0 0,-32-6 4007 0 0,24 5-2490 0 0,7 1-989 0 0,-27 4 2554 0 0,27-4-3201 0 0,0 1 0 0 0,1-1 0 0 0,-1 1 0 0 0,1-1 0 0 0,-1 1 1 0 0,1 0-1 0 0,-1 0 0 0 0,1 0 0 0 0,0 0 0 0 0,-1 0 0 0 0,1 0 1 0 0,0 0-1 0 0,0 0 0 0 0,0 1 0 0 0,0-1 0 0 0,-2 2 0 0 0,-3 6 307 0 0,5-8-319 0 0,26 26 350 0 0,34 4-326 0 0,-49-28-134 0 0,-1 2 0 0 0,1-1-1 0 0,-1 1 1 0 0,0 1 0 0 0,0 0 0 0 0,0 0 0 0 0,14 14-1 0 0,-22-19 29 0 0,1 1 0 0 0,-1-1-1 0 0,0 0 1 0 0,0 1 0 0 0,0-1 0 0 0,0 1-1 0 0,0 0 1 0 0,0-1 0 0 0,0 1-1 0 0,-1 0 1 0 0,1 0 0 0 0,0-1-1 0 0,-1 1 1 0 0,1 0 0 0 0,-1 0 0 0 0,0 0-1 0 0,0 0 1 0 0,0 0 0 0 0,0-1-1 0 0,0 1 1 0 0,0 0 0 0 0,0 0-1 0 0,-1 0 1 0 0,1 0 0 0 0,-1 0-1 0 0,1-1 1 0 0,-1 1 0 0 0,0 0 0 0 0,1 0-1 0 0,-1-1 1 0 0,0 1 0 0 0,0-1-1 0 0,0 1 1 0 0,-1-1 0 0 0,1 1-1 0 0,0-1 1 0 0,0 1 0 0 0,-3 1 0 0 0,3-2-1 0 0,0-1 0 0 0,-1 1 1 0 0,1-1-1 0 0,0 1 0 0 0,0-1 1 0 0,0 0-1 0 0,0 1 1 0 0,0-1-1 0 0,-1 0 0 0 0,1 0 1 0 0,0 0-1 0 0,0 0 0 0 0,0 0 1 0 0,-1 0-1 0 0,1 0 1 0 0,0 0-1 0 0,0 0 0 0 0,0-1 1 0 0,0 1-1 0 0,-1 0 0 0 0,1-1 1 0 0,0 1-1 0 0,-2-2 1 0 0,1 1-26 0 0,0 0 1 0 0,0 1 0 0 0,1-1-1 0 0,-1 0 1 0 0,0-1-1 0 0,0 1 1 0 0,1 0 0 0 0,-1 0-1 0 0,1-1 1 0 0,-1 1 0 0 0,1-1-1 0 0,0 1 1 0 0,-3-4 0 0 0,-18-38-705 0 0,21 41 418 0 0,-3-2 1403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72 0 0,'0'0'2789'0'0,"22"-3"15602"0"0,-20 5-18000 0 0,-1 0 0 0 0,0 0 0 0 0,1 1 0 0 0,-1-1 0 0 0,0 1 0 0 0,-1-1 0 0 0,1 1 0 0 0,0-1 0 0 0,-1 1 0 0 0,1 0 0 0 0,-1-1 0 0 0,0 1 0 0 0,0 0 1 0 0,0 3-1 0 0,-7 48 1529 0 0,2-13-983 0 0,8 24-2261 0 0,-1-58-115 0 0,-1 0 1753 0 0,0-3-2847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 0 0,'0'0'9525'0'0,"5"0"-8540"0"0,-3 1-895 0 0,120 12 4780 0 0,-107-12-4763 0 0,0-1 0 0 0,0-1 0 0 0,23-4-1 0 0,-25 2-2055 0 0,-6-4-5130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1240 0 0,'0'0'2865'0'0,"3"17"4778"0"0,-21 32-1734 0 0,7-19-2947 0 0,-14 55-1 0 0,24-76-2926 0 0,-1-1-1 0 0,1 1 1 0 0,0-1-1 0 0,1 1 1 0 0,0-1-1 0 0,1 1 1 0 0,0-1-1 0 0,0 1 1 0 0,0-1-1 0 0,1 1 1 0 0,5 12-1 0 0,6-1-1147 0 0,-2-11-1804 0 0,1-8-7335 0 0,1-8 4788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 1300 0 0,'-2'-10'7324'0'0,"10"14"-1537"0"0,0 0-6811 0 0,16 9 2205 0 0,30 19-1 0 0,16 9-131 0 0,66 31 1498 0 0,-136-72-2488 0 0,1 1 0 0 0,-1-1 0 0 0,0 0 1 0 0,0 0-1 0 0,1 0 0 0 0,-1 0 0 0 0,0 0 0 0 0,1 0 0 0 0,-1 0 0 0 0,0 1 0 0 0,0-1 0 0 0,1 0 0 0 0,-1 0 0 0 0,0 0 0 0 0,0 1 0 0 0,1-1 0 0 0,-1 0 0 0 0,0 0 0 0 0,0 1 0 0 0,0-1 0 0 0,0 0 0 0 0,0 0 0 0 0,1 1 0 0 0,-1-1 0 0 0,0 0 0 0 0,0 1 0 0 0,0-1 0 0 0,0 0 0 0 0,0 0 0 0 0,0 1 0 0 0,0-1 0 0 0,0 0 0 0 0,0 1 0 0 0,0-1 0 0 0,0 0 0 0 0,0 1 0 0 0,0-1 0 0 0,0 0 0 0 0,0 1 0 0 0,0-1 0 0 0,0 0 0 0 0,0 0 0 0 0,-1 1 0 0 0,1-1 0 0 0,-16 9 1267 0 0,-24-1 350 0 0,24-6-840 0 0,-1 1 1 0 0,1 0-1 0 0,-23 8 1 0 0,38-11-836 0 0,1 0 0 0 0,-1 0 0 0 0,0 0 0 0 0,1 1 0 0 0,-1-1 0 0 0,1 0 0 0 0,-1 1 0 0 0,1-1 0 0 0,-1 0 0 0 0,1 1 0 0 0,-1-1-1 0 0,1 1 1 0 0,-1-1 0 0 0,1 1 0 0 0,-1-1 0 0 0,1 1 0 0 0,0-1 0 0 0,-1 1 0 0 0,1-1 0 0 0,0 1 0 0 0,0-1 0 0 0,-1 1 0 0 0,1 0 0 0 0,0-1 0 0 0,0 1 0 0 0,0-1 0 0 0,0 1 0 0 0,0 0 0 0 0,-1-1 0 0 0,1 1 0 0 0,0 0 0 0 0,1-1 0 0 0,-1 1 0 0 0,0 0 0 0 0,0-1 0 0 0,0 1 0 0 0,0-1 0 0 0,0 1-1 0 0,1 0 1 0 0,-1-1 0 0 0,0 1 0 0 0,0-1 0 0 0,1 1 0 0 0,-1-1 0 0 0,1 1 0 0 0,-1-1 0 0 0,0 1 0 0 0,1-1 0 0 0,-1 1 0 0 0,1-1 0 0 0,-1 1 0 0 0,1-1 0 0 0,-1 0 0 0 0,2 1 0 0 0,27 21-287 0 0,10 1-79 0 0,45 35-1 0 0,-78-52 344 0 0,1 0 0 0 0,-1 0 1 0 0,0 1-1 0 0,8 12 0 0 0,-2 1 0 0 0,-6-7 3 0 0,-3-5 12 0 0,4 16 31 0 0,-7-23-21 0 0,0-1 0 0 0,0 1 0 0 0,0 0 0 0 0,0 0 0 0 0,0-1 1 0 0,-1 1-1 0 0,1 0 0 0 0,0 0 0 0 0,-1-1 0 0 0,1 1 0 0 0,0 0 0 0 0,-1-1 0 0 0,1 1 0 0 0,-1 0 0 0 0,1-1 0 0 0,-1 1 0 0 0,1-1 0 0 0,-1 1 0 0 0,0-1 0 0 0,1 1 0 0 0,-1-1 1 0 0,0 1-1 0 0,1-1 0 0 0,-1 0 0 0 0,0 1 0 0 0,1-1 0 0 0,-1 0 0 0 0,0 0 0 0 0,0 1 0 0 0,1-1 0 0 0,-2 0 0 0 0,-5 1 55 0 0,0-1 0 0 0,0 0 0 0 0,0 0 1 0 0,0 0-1 0 0,0-1 0 0 0,0 0 0 0 0,0 0 0 0 0,1-1 0 0 0,-1 0 0 0 0,0 0 0 0 0,1 0 0 0 0,-1-1 0 0 0,1 0 0 0 0,-9-6 1 0 0,-5-5 461 0 0,17 11-2943 0 0,15 6 1846 0 0,18 5-5052 0 0,-12-6-5342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0 180 0 0,'-2'0'6366'0'0,"-12"3"3186"0"0,-25 7-4877 0 0,36-9-4493 0 0,1-1 0 0 0,0 1 1 0 0,-1-1-1 0 0,1 1 0 0 0,0 0 1 0 0,0 0-1 0 0,0 0 0 0 0,-1 0 0 0 0,1 1 1 0 0,0-1-1 0 0,0 1 0 0 0,1-1 1 0 0,-1 1-1 0 0,0-1 0 0 0,1 1 1 0 0,-1 0-1 0 0,1 0 0 0 0,-1 0 0 0 0,1 0 1 0 0,0 0-1 0 0,0 0 0 0 0,-1 0 1 0 0,2 1-1 0 0,-2 2 0 0 0,2-2-76 0 0,1 0-1 0 0,-1-1 0 0 0,1 1 0 0 0,0 0 0 0 0,0-1 1 0 0,0 1-1 0 0,1-1 0 0 0,-1 1 0 0 0,1-1 1 0 0,-1 0-1 0 0,1 0 0 0 0,3 4 0 0 0,22 21 478 0 0,-13-17-459 0 0,0 0 1 0 0,0-1 0 0 0,1 0 0 0 0,25 10-1 0 0,10 6-428 0 0,-49-25 173 0 0,-6-10-10578 0 0,4 10 10569 0 0,1 0 0 0 0,-2-1 0 0 0,-3-3-1575 0 0,1-2-4085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1308 0 0,'-8'2'13636'0'0,"20"6"-13100"0"0,0 0-1 0 0,0-1 1 0 0,1-1 0 0 0,-1 0-1 0 0,1 0 1 0 0,26 6-1 0 0,-26-9-941 0 0,1 0 0 0 0,1 0 0 0 0,26 0 0 0 0,-20-8-2655 0 0,-11-3-3496 0 0,-5 3 2366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1 436 0 0,'-2'-1'5483'0'0,"-9"2"5466"0"0,20 13-9776 0 0,-1 1-1 0 0,2-2 1 0 0,20 25-1 0 0,-4-5-127 0 0,-8-10-515 0 0,-2 0 0 0 0,-1 2 0 0 0,-1 0 0 0 0,-1 0 0 0 0,-1 1 0 0 0,-1 1 0 0 0,10 37 0 0 0,-18-53-349 0 0,-1 1-1 0 0,0-1 1 0 0,0 1-1 0 0,-1-1 1 0 0,0 1-1 0 0,-1 0 1 0 0,-1-1-1 0 0,0 1 1 0 0,0-1-1 0 0,-1 1 1 0 0,-1-1-1 0 0,1 1 1 0 0,-2-1-1 0 0,0 0 1 0 0,0 0-1 0 0,-1-1 1 0 0,0 1-1 0 0,-1-1 0 0 0,0 0 1 0 0,-15 16-1 0 0,12-15 124 0 0,-1-2 0 0 0,0 1 0 0 0,-1-1 0 0 0,0-1 0 0 0,-1 0 0 0 0,-24 12 0 0 0,29-16-298 0 0,1 1-6 0 0,-1 4-6924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13 560 0 0,'-8'-13'18536'0'0,"14"49"-15355"0"0,-12 21-99 0 0,5-40-2428 0 0,1-11-528 0 0,-1-1 0 0 0,1 0 1 0 0,0 1-1 0 0,1-1 1 0 0,-1 0-1 0 0,1 1 0 0 0,0-1 1 0 0,1 0-1 0 0,2 8 0 0 0,1-1-748 0 0,-5-11 323 0 0,1 1 0 0 0,-1-1 0 0 0,0 0 0 0 0,1 1 0 0 0,0-1-1 0 0,-1 0 1 0 0,1 1 0 0 0,0-1 0 0 0,0 0 0 0 0,-1 0 0 0 0,1 0 0 0 0,0 0 0 0 0,0 0 0 0 0,0 0 0 0 0,0 0 0 0 0,1 0 0 0 0,-1 0 0 0 0,0 0 0 0 0,0 0 0 0 0,0-1 0 0 0,1 1 0 0 0,1 0 0 0 0,-2-1-743 0 0,3 1-24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0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89 820 0 0,'0'0'6950'0'0,"-4"3"-6402"0"0,2-2-1151 0 0,-3 3 347 0 0,5-4 414 0 0,0 0-1 0 0,-1 0 1 0 0,1 1-1 0 0,-1-1 0 0 0,1 0 1 0 0,0 1-1 0 0,-1-1 1 0 0,1 0-1 0 0,0 1 1 0 0,-1-1-1 0 0,1 0 0 0 0,0 1 1 0 0,0-1-1 0 0,-1 1 1 0 0,1-1-1 0 0,0 1 0 0 0,0-1 1 0 0,0 1-1 0 0,0-1 1 0 0,0 1-1 0 0,-1-1 1 0 0,1 1-1 0 0,0-1 0 0 0,0 1 1 0 0,0-1-1 0 0,0 1 1 0 0,0-1-1 0 0,1 0 0 0 0,-1 1 1 0 0,0-1-1 0 0,0 1 1 0 0,0-1-1 0 0,0 1 1 0 0,0-1-1 0 0,1 1 0 0 0,-1-1 1 0 0,0 1-1 0 0,0-1 1 0 0,1 0-1 0 0,-1 1 1 0 0,0-1-1 0 0,1 1 0 0 0,-1-1 1 0 0,0 0-1 0 0,1 0 1 0 0,0 1-1 0 0,1 1 35 0 0,-1-1-104 0 0,1-1-1 0 0,-1 1 1 0 0,0-1-1 0 0,1 0 1 0 0,-1 0 0 0 0,0 1-1 0 0,1-1 1 0 0,-1 0-1 0 0,0 0 1 0 0,1-1 0 0 0,-1 1-1 0 0,0 0 1 0 0,1 0-1 0 0,-1-1 1 0 0,0 1 0 0 0,0 0-1 0 0,1-1 1 0 0,-1 1-1 0 0,0-1 1 0 0,0 0 0 0 0,0 1-1 0 0,1-1 1 0 0,-1 0-1 0 0,0 0 1 0 0,1-1 0 0 0,-10 0-28 0 0,-1 1 0 0 0,1-1 1 0 0,0 1-1 0 0,-1 1 1 0 0,1-1-1 0 0,0 2 0 0 0,-1-1 1 0 0,1 1-1 0 0,0 0 1 0 0,0 1-1 0 0,-10 2 0 0 0,13-3 28 0 0,0 0 0 0 0,-1 1 0 0 0,1-1 0 0 0,0 1-1 0 0,0 0 1 0 0,0 0 0 0 0,0 1 0 0 0,0-1 0 0 0,1 1 0 0 0,-1 0-1 0 0,1 0 1 0 0,0 1 0 0 0,-1 0 0 0 0,2-1 0 0 0,-1 1 0 0 0,0 0-1 0 0,1 1 1 0 0,0-1 0 0 0,0 1 0 0 0,0-1 0 0 0,0 1 0 0 0,1 0-1 0 0,0 0 1 0 0,0 0 0 0 0,0 0 0 0 0,1 1 0 0 0,-1-1 0 0 0,1 0-1 0 0,1 1 1 0 0,-1-1 0 0 0,1 1 0 0 0,0-1 0 0 0,0 0 0 0 0,0 1-1 0 0,1-1 1 0 0,0 1 0 0 0,0-1 0 0 0,0 0 0 0 0,1 1-1 0 0,-1-1 1 0 0,1 0 0 0 0,1 0 0 0 0,-1 0 0 0 0,4 5 0 0 0,-1-2-43 0 0,-2-4-15 0 0,-1 1-1 0 0,1-1 1 0 0,0 1-1 0 0,0-1 1 0 0,0 0-1 0 0,0 0 1 0 0,1-1-1 0 0,0 1 0 0 0,0-1 1 0 0,0 0-1 0 0,0 1 1 0 0,0-2-1 0 0,0 1 1 0 0,1 0-1 0 0,0-1 1 0 0,-1 0-1 0 0,1 0 1 0 0,7 1-1 0 0,-7-2-23 0 0,0-1 0 0 0,1 0-1 0 0,-1-1 1 0 0,0 1 0 0 0,0-1 0 0 0,0 0 0 0 0,0-1 0 0 0,0 1-1 0 0,0-1 1 0 0,0 0 0 0 0,-1 0 0 0 0,1 0 0 0 0,0-1-1 0 0,5-4 1 0 0,56-46-174 0 0,-54 41 95 0 0,-1 0-1 0 0,-1-1 1 0 0,0 0 0 0 0,-1-1 0 0 0,0 0 0 0 0,11-26 0 0 0,-18 37 63 0 0,-1 1 1 0 0,0-1 0 0 0,0 1 0 0 0,0-1-1 0 0,0 1 1 0 0,0-1 0 0 0,0 0-1 0 0,-1 0 1 0 0,1 1 0 0 0,-1-1 0 0 0,0 0-1 0 0,0 0 1 0 0,0 1 0 0 0,0-1-1 0 0,0 0 1 0 0,-1 0 0 0 0,1 0 0 0 0,-1 1-1 0 0,0-1 1 0 0,0 0 0 0 0,0 1-1 0 0,0-1 1 0 0,0 1 0 0 0,-1-1 0 0 0,1 1-1 0 0,-1 0 1 0 0,1-1 0 0 0,-1 1-1 0 0,0 0 1 0 0,0 0 0 0 0,0 0 0 0 0,0 0-1 0 0,0 1 1 0 0,0-1 0 0 0,-1 0-1 0 0,1 1 1 0 0,0 0 0 0 0,-1-1-1 0 0,-3 0 1 0 0,-7-3 17 0 0,1 1 1 0 0,-1 0-1 0 0,0 1 0 0 0,-1 0 0 0 0,1 1 0 0 0,-1 1 0 0 0,-20 0 1 0 0,31 1 19 0 0,-37 8 320 0 0,33-5-305 0 0,1 0 0 0 0,-1 0 0 0 0,1 0 0 0 0,0 0 0 0 0,0 1 0 0 0,0 0 0 0 0,0 1 0 0 0,1-1 0 0 0,-1 1 0 0 0,1 0 0 0 0,0 0 0 0 0,1 1 1 0 0,-1-1-1 0 0,1 1 0 0 0,0 0 0 0 0,-2 7 0 0 0,3-8-21 0 0,1 1 0 0 0,0 0 0 0 0,1 0 0 0 0,0 0 0 0 0,0 0 1 0 0,0 0-1 0 0,0 0 0 0 0,1 8 0 0 0,1-12-16 0 0,-1 0-1 0 0,1 0 1 0 0,-1 0-1 0 0,1 1 1 0 0,0-1-1 0 0,0 0 1 0 0,0 0 0 0 0,0 0-1 0 0,0-1 1 0 0,0 1-1 0 0,0 0 1 0 0,1 0-1 0 0,-1-1 1 0 0,1 1 0 0 0,-1 0-1 0 0,1-1 1 0 0,0 0-1 0 0,0 1 1 0 0,-1-1 0 0 0,1 0-1 0 0,0 0 1 0 0,0 0-1 0 0,0 0 1 0 0,4 1-1 0 0,8 3-81 0 0,0 0 0 0 0,0-2-1 0 0,0 1 1 0 0,0-2-1 0 0,1 0 1 0 0,0 0-1 0 0,-1-1 1 0 0,18-2-1 0 0,-26 1 37 0 0,0-1-1 0 0,0 0 0 0 0,0 0 0 0 0,0 0 0 0 0,0-1 0 0 0,0 0 1 0 0,0 0-1 0 0,0 0 0 0 0,-1-1 0 0 0,1 0 0 0 0,-1 0 1 0 0,0 0-1 0 0,1-1 0 0 0,-2 0 0 0 0,1 0 0 0 0,0 0 0 0 0,-1-1 1 0 0,0 1-1 0 0,0-1 0 0 0,0 0 0 0 0,5-8 0 0 0,25-62-272 0 0,-37 41 225 0 0,-1 13 11 0 0,2 15 71 0 0,0 1 0 0 0,-1 0 0 0 0,1-1 1 0 0,-1 1-1 0 0,0 0 0 0 0,0 0 0 0 0,-1 1 0 0 0,-6-7 0 0 0,5 7 29 0 0,-1 0 0 0 0,-1 1 0 0 0,1 0 1 0 0,0 0-1 0 0,-1 1 0 0 0,1-1 0 0 0,-1 1 0 0 0,0 1 1 0 0,0-1-1 0 0,1 1 0 0 0,-1 1 0 0 0,0-1 0 0 0,0 1 1 0 0,-13 1-1 0 0,9-1 38 0 0,1 0 0 0 0,0 1 1 0 0,0-1 0 0 0,0 1 0 0 0,0 1 0 0 0,0 0 0 0 0,0 1 0 0 0,0-1-1 0 0,1 2 1 0 0,-1 0 0 0 0,1 0 0 0 0,0 0 0 0 0,0 1 0 0 0,1 0-1 0 0,-1 1 1 0 0,1 0 0 0 0,0 0 0 0 0,1 1 0 0 0,0 0 0 0 0,-11 13-1 0 0,13-14-31 0 0,1 0-1 0 0,-1 0 1 0 0,1 1-1 0 0,0 0 0 0 0,1-1 1 0 0,-5 13-1 0 0,7-15-15 0 0,1 0 1 0 0,-1 0-1 0 0,1 0 1 0 0,-1 0-1 0 0,1 0 0 0 0,0 0 1 0 0,1 0-1 0 0,-1 0 0 0 0,1 0 1 0 0,0-1-1 0 0,-1 1 1 0 0,2 0-1 0 0,-1 0 0 0 0,3 4 1 0 0,-1-1-12 0 0,1 0-1 0 0,1-1 1 0 0,0 1 0 0 0,0-1 0 0 0,0 0-1 0 0,0-1 1 0 0,1 1 0 0 0,0-1 0 0 0,0 0-1 0 0,0 0 1 0 0,1-1 0 0 0,0 0 0 0 0,0 0-1 0 0,0-1 1 0 0,15 5 0 0 0,-7-2-182 0 0,0-2 0 0 0,0 0 0 0 0,0 0 0 0 0,1-2 0 0 0,-1 0 0 0 0,1 0 0 0 0,17-2 0 0 0,-26 0 123 0 0,-1-1 1 0 0,1-1-1 0 0,-1 1 0 0 0,0-1 1 0 0,0 0-1 0 0,0 0 1 0 0,0-1-1 0 0,0 0 1 0 0,0 0-1 0 0,-1 0 0 0 0,1-1 1 0 0,-1 0-1 0 0,0 0 1 0 0,0 0-1 0 0,0 0 1 0 0,-1-1-1 0 0,1 0 0 0 0,-1 0 1 0 0,0 0-1 0 0,-1-1 1 0 0,1 1-1 0 0,-1-1 1 0 0,0 0-1 0 0,-1 0 0 0 0,1 0 1 0 0,-1 0-1 0 0,-1 0 1 0 0,1 0-1 0 0,-1-1 1 0 0,0 1-1 0 0,1-10 0 0 0,-2 11 59 0 0,0-7 31 0 0,0 0-1 0 0,-1 0 1 0 0,0 0 0 0 0,-6-22 0 0 0,6 30-9 0 0,0 1 0 0 0,-1-1 1 0 0,1 0-1 0 0,-1 1 0 0 0,0 0 0 0 0,0-1 1 0 0,0 1-1 0 0,0 0 0 0 0,-1 0 1 0 0,1 0-1 0 0,-1 0 0 0 0,0 1 1 0 0,0-1-1 0 0,0 1 0 0 0,0 0 1 0 0,0 0-1 0 0,-1 0 0 0 0,1 0 1 0 0,-1 0-1 0 0,-5-2 0 0 0,-3 1 77 0 0,1 1 0 0 0,-1 0 0 0 0,0 1 0 0 0,1 0 0 0 0,-1 1 0 0 0,0 0 0 0 0,0 0 0 0 0,1 2 0 0 0,-1-1 0 0 0,0 1 0 0 0,1 1 0 0 0,0 0 0 0 0,-20 9 0 0 0,25-10-60 0 0,1 0-1 0 0,0 0 1 0 0,-1 1 0 0 0,1 0 0 0 0,0 0 0 0 0,1 0 0 0 0,-1 1 0 0 0,0-1 0 0 0,1 1 0 0 0,0 0 0 0 0,0 1-1 0 0,0-1 1 0 0,1 1 0 0 0,-1-1 0 0 0,1 1 0 0 0,0 0 0 0 0,0 0 0 0 0,1 1 0 0 0,0-1 0 0 0,-1 0-1 0 0,2 1 1 0 0,-1-1 0 0 0,1 1 0 0 0,0 0 0 0 0,0 0 0 0 0,0-1 0 0 0,1 1 0 0 0,0 0 0 0 0,0 0 0 0 0,2 7-1 0 0,-1-7-34 0 0,1 0-1 0 0,1-1 1 0 0,-1 1-1 0 0,1-1 1 0 0,0 0-1 0 0,0 0 1 0 0,0 0-1 0 0,1 0 1 0 0,0 0-1 0 0,0-1 1 0 0,0 0-1 0 0,0 0 1 0 0,1 0-1 0 0,-1 0 1 0 0,1-1-1 0 0,0 1 1 0 0,0-1-1 0 0,1 0 1 0 0,7 2-1 0 0,-1 1-145 0 0,1-1-1 0 0,-1 0 1 0 0,1-1-1 0 0,0-1 0 0 0,0 0 1 0 0,0-1-1 0 0,23 1 1 0 0,-31-3 97 0 0,0 0 0 0 0,0 0 0 0 0,0-1 1 0 0,0 0-1 0 0,0 0 0 0 0,0 0 0 0 0,0 0 1 0 0,0-1-1 0 0,0 0 0 0 0,-1 0 0 0 0,1 0 1 0 0,0-1-1 0 0,-1 1 0 0 0,0-1 0 0 0,0 0 0 0 0,0 0 1 0 0,0-1-1 0 0,0 1 0 0 0,-1-1 0 0 0,1 0 1 0 0,-1 0-1 0 0,0 0 0 0 0,0 0 0 0 0,3-7 1 0 0,-6 8 51 0 0,1-1 0 0 0,-1 1 0 0 0,0-1 0 0 0,0 1 0 0 0,-1-1 0 0 0,1 1 0 0 0,-1-1 0 0 0,1 1 0 0 0,-1-1 0 0 0,0 1 0 0 0,-1 0 0 0 0,1-1 0 0 0,0 1 1 0 0,-1 0-1 0 0,0 0 0 0 0,-3-5 0 0 0,2 2 36 0 0,0 2 9 0 0,0 0 0 0 0,0 0 1 0 0,0 1-1 0 0,-1-1 0 0 0,1 1 0 0 0,-1 0 1 0 0,0 0-1 0 0,0 0 0 0 0,0 0 0 0 0,0 1 0 0 0,0 0 1 0 0,-1 0-1 0 0,1 0 0 0 0,-1 0 0 0 0,1 1 1 0 0,-1-1-1 0 0,0 1 0 0 0,1 0 0 0 0,-1 1 0 0 0,0-1 1 0 0,0 1-1 0 0,0 0 0 0 0,-7 1 0 0 0,7-1-7 0 0,-1 0-1 0 0,1 0 0 0 0,0 1 1 0 0,0 0-1 0 0,0 0 0 0 0,0 0 1 0 0,0 1-1 0 0,0 0 0 0 0,0 0 0 0 0,0 0 1 0 0,0 0-1 0 0,1 1 0 0 0,-1-1 1 0 0,1 1-1 0 0,0 1 0 0 0,0-1 1 0 0,0 0-1 0 0,0 1 0 0 0,1 0 1 0 0,-1 0-1 0 0,-5 9 0 0 0,8-11-35 0 0,-1 1 1 0 0,1-1-1 0 0,0 1 0 0 0,0-1 0 0 0,1 1 0 0 0,-1 0 0 0 0,0 0 1 0 0,1-1-1 0 0,-1 1 0 0 0,1 0 0 0 0,0 0 0 0 0,0 0 1 0 0,0-1-1 0 0,1 1 0 0 0,-1 0 0 0 0,1 0 0 0 0,-1 0 0 0 0,1-1 1 0 0,0 1-1 0 0,0 0 0 0 0,0-1 0 0 0,0 1 0 0 0,1-1 0 0 0,-1 1 1 0 0,4 3-1 0 0,-2-2-35 0 0,1 0 1 0 0,1-1 0 0 0,-1 0-1 0 0,0 1 1 0 0,1-2 0 0 0,0 1 0 0 0,0 0-1 0 0,-1-1 1 0 0,1 0 0 0 0,1 0-1 0 0,-1-1 1 0 0,0 1 0 0 0,8 0-1 0 0,-8-1-41 0 0,0 0 0 0 0,1-1 0 0 0,-1 1-1 0 0,0-1 1 0 0,1-1 0 0 0,-1 1 0 0 0,1-1-1 0 0,-1 0 1 0 0,0 0 0 0 0,0 0 0 0 0,0-1 0 0 0,0 0-1 0 0,0 0 1 0 0,6-3 0 0 0,-8 4 60 0 0,-1-1 1 0 0,1 0 0 0 0,0 0-1 0 0,-1 0 1 0 0,1-1-1 0 0,-1 1 1 0 0,1-1 0 0 0,-1 1-1 0 0,0-1 1 0 0,0 0 0 0 0,-1 0-1 0 0,1 1 1 0 0,0-1-1 0 0,-1-1 1 0 0,0 1 0 0 0,0 0-1 0 0,0 0 1 0 0,0 0-1 0 0,0-1 1 0 0,0 1 0 0 0,-1 0-1 0 0,0-6 1 0 0,0 6 41 0 0,0 0 1 0 0,0 0 0 0 0,-1 0-1 0 0,0 0 1 0 0,1 0-1 0 0,-1 0 1 0 0,0 0 0 0 0,-1 0-1 0 0,1 1 1 0 0,0-1-1 0 0,-1 0 1 0 0,1 1 0 0 0,-1-1-1 0 0,0 1 1 0 0,0 0-1 0 0,0-1 1 0 0,0 1 0 0 0,0 0-1 0 0,-1 0 1 0 0,1 0 0 0 0,-1 1-1 0 0,1-1 1 0 0,-1 1-1 0 0,0-1 1 0 0,1 1 0 0 0,-1 0-1 0 0,0 0 1 0 0,0 0-1 0 0,-4-1 1 0 0,-7-1 135 0 0,1 0 0 0 0,-1 1 0 0 0,1 1 0 0 0,-22 0 0 0 0,30 1-152 0 0,1 1 1 0 0,-1 0-1 0 0,1 0 0 0 0,0 0 0 0 0,-1 0 1 0 0,1 0-1 0 0,0 1 0 0 0,0 0 1 0 0,0 0-1 0 0,0 0 0 0 0,0 0 0 0 0,0 1 1 0 0,1-1-1 0 0,-1 1 0 0 0,1 0 1 0 0,0 0-1 0 0,0 0 0 0 0,0 1 1 0 0,0-1-1 0 0,0 1 0 0 0,1 0 0 0 0,0-1 1 0 0,-1 1-1 0 0,-1 5 0 0 0,4-8-26 0 0,0 0 0 0 0,-1 0 0 0 0,1 0 0 0 0,0 0 0 0 0,0 1 0 0 0,0-1 0 0 0,0 0 0 0 0,0 0 0 0 0,0 0 0 0 0,0 0 0 0 0,0 0 0 0 0,1 0 0 0 0,-1 0 0 0 0,0 0 0 0 0,1 0-1 0 0,-1 0 1 0 0,0 0 0 0 0,1 0 0 0 0,-1-1 0 0 0,1 1 0 0 0,0 0 0 0 0,-1 0 0 0 0,1 0 0 0 0,0 0 0 0 0,-1-1 0 0 0,1 1 0 0 0,0 0 0 0 0,0-1 0 0 0,0 1 0 0 0,1 0 0 0 0,28 16-268 0 0,-20-14 123 0 0,1-1-1 0 0,0 0 1 0 0,0-1-1 0 0,0 0 1 0 0,0 0-1 0 0,13-2 1 0 0,-19 0 72 0 0,1 1-1 0 0,0-1 1 0 0,0 0 0 0 0,-1 0 0 0 0,1-1-1 0 0,-1 0 1 0 0,1 0 0 0 0,-1 0-1 0 0,1-1 1 0 0,-1 1 0 0 0,0-1-1 0 0,0-1 1 0 0,4-3 0 0 0,-8 6 79 0 0,0 1 0 0 0,-1-1 0 0 0,1 1 0 0 0,-1-1 0 0 0,1 0 0 0 0,-1 1 1 0 0,1-1-1 0 0,-1 0 0 0 0,1 1 0 0 0,-1-1 0 0 0,0 0 0 0 0,1 0 0 0 0,-1 0 0 0 0,0 1 0 0 0,0-1 0 0 0,1 0 1 0 0,-1 0-1 0 0,0 0 0 0 0,0 1 0 0 0,0-1 0 0 0,0 0 0 0 0,0 0 0 0 0,0 0 0 0 0,0 0 0 0 0,-1 1 1 0 0,1-1-1 0 0,0 0 0 0 0,0 0 0 0 0,-1 0 0 0 0,1 1 0 0 0,0-1 0 0 0,-1 0 0 0 0,1 0 0 0 0,-1 1 1 0 0,1-1-1 0 0,-1 0 0 0 0,1 1 0 0 0,-1-1 0 0 0,1 1 0 0 0,-1-1 0 0 0,0 1 0 0 0,1-1 0 0 0,-1 1 0 0 0,-1-2 1 0 0,-32-16 160 0 0,31 17-152 0 0,0 1-1 0 0,0-1 1 0 0,0 0-1 0 0,0 1 1 0 0,0-1-1 0 0,0 1 1 0 0,0 0-1 0 0,0 0 1 0 0,0 0-1 0 0,0 0 1 0 0,0 1-1 0 0,0-1 1 0 0,0 1-1 0 0,0 0 1 0 0,1 0-1 0 0,-1 0 1 0 0,0 0-1 0 0,-3 2 1 0 0,-38 31-703 0 0,40-30 498 0 0,4-3-206 0 0,6 11-1986 0 0,23-23-13465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0 796,'1'1'17796,"19"8"-17378,2 0 200,0-1 0,1-1 1,0-1-1,0-2 0,45 5 0,54-9-4548,-112-2 3572,-6 1-1790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10 436 0 0,'9'-10'21138'0'0,"-18"12"-20783"0"0,0 0-1 0 0,0 0 1 0 0,0 1-1 0 0,0 0 1 0 0,1 0 0 0 0,-1 1-1 0 0,1 0 1 0 0,0 1 0 0 0,0 0-1 0 0,-11 10 1 0 0,-1 0 556 0 0,1 1-1 0 0,-32 37 1 0 0,47-49-824 0 0,0 1-1 0 0,1-1 1 0 0,0 1-1 0 0,-1 0 1 0 0,2 0 0 0 0,-1 1-1 0 0,0-1 1 0 0,1 0-1 0 0,0 1 1 0 0,1 0-1 0 0,-1-1 1 0 0,1 1 0 0 0,0 0-1 0 0,0 0 1 0 0,1 0-1 0 0,-1 0 1 0 0,1-1-1 0 0,1 1 1 0 0,-1 0-1 0 0,1 0 1 0 0,0 0 0 0 0,1 0-1 0 0,-1-1 1 0 0,1 1-1 0 0,0-1 1 0 0,0 1-1 0 0,1-1 1 0 0,0 0-1 0 0,0 0 1 0 0,0 0 0 0 0,0 0-1 0 0,1 0 1 0 0,0-1-1 0 0,0 1 1 0 0,0-1-1 0 0,0 0 1 0 0,1-1-1 0 0,-1 1 1 0 0,10 4 0 0 0,7 4-41 0 0,0-1 0 0 0,1-1 0 0 0,0-1 1 0 0,1-1-1 0 0,0-1 0 0 0,1-2 1 0 0,-1 0-1 0 0,1-1 0 0 0,0-1 0 0 0,0-1 1 0 0,0-2-1 0 0,0 0 0 0 0,43-7 1 0 0,-66 8-46 0 0,1-1 0 0 0,-1 0 0 0 0,0 0 0 0 0,0-1 0 0 0,1 1 0 0 0,-1 0 0 0 0,0 0 0 0 0,0-1 0 0 0,0 1 0 0 0,1 0 0 0 0,-1-1 0 0 0,0 1 0 0 0,0-1 0 0 0,0 0 0 0 0,0 1 0 0 0,0-1 0 0 0,0 0 0 0 0,0 0 0 0 0,0 1 0 0 0,0-1 0 0 0,-1 0 0 0 0,1 0 0 0 0,0 0 0 0 0,0 0 0 0 0,-1 0 0 0 0,1 0 0 0 0,0 0 0 0 0,-1-1 0 0 0,1 1 0 0 0,-1 0 0 0 0,0 0 0 0 0,1 0 0 0 0,-1-2 0 0 0,-1 1-24 0 0,1 1 1 0 0,-1-1 0 0 0,0 1-1 0 0,0-1 1 0 0,0 1-1 0 0,0-1 1 0 0,0 1 0 0 0,0-1-1 0 0,0 1 1 0 0,0 0-1 0 0,0 0 1 0 0,-1 0 0 0 0,1-1-1 0 0,-1 1 1 0 0,1 0-1 0 0,-1 1 1 0 0,1-1 0 0 0,-1 0-1 0 0,1 0 1 0 0,-1 1-1 0 0,0-1 1 0 0,1 1 0 0 0,-4-1-1 0 0,-6-2-524 0 0,0 1 0 0 0,0 0 0 0 0,-23 0 0 0 0,6 2-7753 0 0,12 0-1008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3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21 132,'0'-1'370,"0"0"1,1 1-1,-1-1 1,0 0-1,0 0 0,0 0 1,0 1-1,-1-1 0,1 0 1,0 0-1,0 0 1,0 0-1,-1 1 0,1-1 1,0 0-1,-1 0 0,1 1 1,-1-1-1,1 0 1,-1 1-1,1-1 0,-1 1 1,1-1-1,-1 0 0,0 1 1,0-1-1,0 1-135,0-1-1,0 1 1,0 0-1,-1 0 1,1 1 0,0-1-1,0 0 1,0 0-1,0 0 1,0 1-1,0-1 1,0 1-1,0-1 1,0 1 0,0-1-1,0 1 1,0 0-1,-6 4 658,0 1-1,0-1 1,-9 12-1,3-3-72,1 1-1,1 1 1,1 0-1,0 0 0,1 1 1,0 0-1,2 1 1,0 0-1,1 0 0,1 0 1,-6 36-1,10-43-690,0 0-1,1 0 0,0 0 1,0 0-1,1 1 1,1-1-1,0 0 0,0-1 1,1 1-1,1 0 1,0-1-1,0 1 0,1-1 1,0 0-1,1-1 1,0 1-1,0-1 0,1-1 1,0 1-1,1-1 1,12 11-1,-9-10-407,1-1-1,0 1 1,0-2 0,0 0-1,15 6 1,-23-12-124,1 1-1,0 0 1,0-1 0,0 0 0,0 0 0,0-1 0,10 0 0,-12 0-7,-1 0 1,1-1-1,0 1 1,-1-1-1,1 0 1,0 0-1,-1 0 1,1 0-1,-1 0 1,1 0-1,-1-1 1,0 1-1,1-1 0,-1 0 1,3-3-1,-5 5-85,1-1 0,0 0-1,-1 1 1,1-1 0,-1 0-1,1 0 1,-1 0 0,0 1-1,1-1 1,-1 0-1,0 0 1,1 0 0,-1 0-1,0 0 1,0 0 0,0 0-1,0 1 1,0-2 0,0-8-4922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1080 0 0,'0'0'10175'0'0,"2"-3"-9029"0"0,0 1-830 0 0,0 0 0 0 0,1 0 0 0 0,-1 1 0 0 0,1-1 0 0 0,-1 0 0 0 0,1 1 0 0 0,0-1 0 0 0,-1 1 0 0 0,1 0 0 0 0,0 0 0 0 0,0 0 0 0 0,0 0 0 0 0,0 1 0 0 0,0-1 0 0 0,4 1 0 0 0,57-3 1844 0 0,-40 3-1612 0 0,5 0 1075 0 0,45 6 1 0 0,-73-6-1194 0 0,-1 2-271 0 0,-1 1 0 0 0,0-1 0 0 0,1 0 1 0 0,-1 0-1 0 0,0 0 0 0 0,0 0 1 0 0,0 0-1 0 0,-1 0 0 0 0,1-1 0 0 0,0 1 1 0 0,-1 0-1 0 0,1-1 0 0 0,-1 1 1 0 0,0-1-1 0 0,1 1 0 0 0,-4 1 1 0 0,-38 26 878 0 0,29-20-499 0 0,5-4-327 0 0,1 0-1 0 0,0 1 1 0 0,0 0 0 0 0,1 1-1 0 0,-1-1 1 0 0,2 1 0 0 0,-1 1-1 0 0,1-1 1 0 0,0 1-1 0 0,0 1 1 0 0,1-1 0 0 0,0 1-1 0 0,1-1 1 0 0,-6 16 0 0 0,10-22-188 0 0,0 1 0 0 0,-1-1 0 0 0,1 1 0 0 0,0-1 0 0 0,0 1 0 0 0,1-1 0 0 0,-1 1 0 0 0,0-1 0 0 0,1 1 0 0 0,0-1 0 0 0,0 1 0 0 0,-1-1 0 0 0,1 1 0 0 0,1-1 0 0 0,-1 0 1 0 0,0 0-1 0 0,0 0 0 0 0,1 0 0 0 0,-1 1 0 0 0,1-2 0 0 0,2 4 0 0 0,0-1-12 0 0,1 0-1 0 0,-1 0 1 0 0,0 0-1 0 0,1 0 1 0 0,0-1 0 0 0,0 0-1 0 0,0 0 1 0 0,6 2 0 0 0,1 0 5 0 0,0-1 1 0 0,1-1 0 0 0,0 0-1 0 0,0-1 1 0 0,0 0 0 0 0,0-1-1 0 0,0 0 1 0 0,0-1 0 0 0,0 0-1 0 0,0-2 1 0 0,0 1 0 0 0,0-1 0 0 0,0-1-1 0 0,13-5 1 0 0,-24 7-347 0 0,-5-6-6678 0 0,-20 0-1425 0 0,16 6 2902 0 0,-1-1-601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 0 0,'101'30'11979'0'0,"-78"-24"-11803"0"0,0-2-1 0 0,0 0 1 0 0,1-1-1 0 0,39-1 1 0 0,-41-5-2549 0 0,-8-2-2293 0 0,-9 1 1360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5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10 1148 0 0,'0'0'5225'0'0,"-3"-8"1871"0"0,-6 7-6053 0 0,-1 0 0 0 0,1 1 0 0 0,-1 0 0 0 0,1 1 0 0 0,0 0 0 0 0,-1 1 0 0 0,1 0 0 0 0,0 0 0 0 0,-10 4 0 0 0,19-6-994 0 0,-1 1-1 0 0,0-1 1 0 0,0 1 0 0 0,1-1 0 0 0,-1 1 0 0 0,0 0-1 0 0,1-1 1 0 0,-1 1 0 0 0,1-1 0 0 0,-1 1-1 0 0,1 0 1 0 0,-1 0 0 0 0,1-1 0 0 0,-1 1 0 0 0,1 0-1 0 0,0 0 1 0 0,-1-1 0 0 0,1 1 0 0 0,0 0 0 0 0,0 0-1 0 0,-1 0 1 0 0,1 0 0 0 0,0 0 0 0 0,0-1-1 0 0,0 1 1 0 0,0 0 0 0 0,0 0 0 0 0,0 0 0 0 0,1 0-1 0 0,-1 0 1 0 0,0-1 0 0 0,0 1 0 0 0,1 0 0 0 0,-1 0-1 0 0,0 0 1 0 0,1 0 0 0 0,-1-1 0 0 0,1 1-1 0 0,-1 0 1 0 0,1-1 0 0 0,-1 1 0 0 0,1 0 0 0 0,-1-1-1 0 0,1 1 1 0 0,1 0 0 0 0,33 30-69 0 0,-31-29 77 0 0,45 29-327 0 0,-40-27 292 0 0,0 1 0 0 0,0 0 1 0 0,-1 1-1 0 0,0-1 1 0 0,0 2-1 0 0,0-1 0 0 0,-1 1 1 0 0,0 0-1 0 0,0 1 0 0 0,10 14 1 0 0,-17-20 24 0 0,0-1 0 0 0,1 0 0 0 0,-1 1 0 0 0,0-1 0 0 0,1 0 0 0 0,-1 1 0 0 0,0-1 0 0 0,0 0 0 0 0,0 1 0 0 0,0-1 0 0 0,0 0 0 0 0,0 1 0 0 0,-1-1 0 0 0,1 0 0 0 0,0 1 0 0 0,-1-1 0 0 0,1 0 0 0 0,-1 0 0 0 0,1 1 0 0 0,-1-1 0 0 0,0 0 0 0 0,0 0 0 0 0,1 0 0 0 0,-1 0 0 0 0,0 0 0 0 0,0 0 0 0 0,0 0 0 0 0,0 0 0 0 0,0 0 0 0 0,-2 1 0 0 0,2-2 49 0 0,-24-7-66 0 0,21 5-166 0 0,0-1 1 0 0,0 0 0 0 0,0 0 0 0 0,1 0 0 0 0,-1 0 0 0 0,-6-7 0 0 0,-8-16-3413 0 0,13 19 2080 0 0,2-4-2714 0 0,8 0-4482 0 0,0 3 3641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1688 0 0,'0'1'16558'0'0,"-4"16"-15874"0"0,-1 9 720 0 0,1 0 0 0 0,1 0-1 0 0,0 35 1 0 0,4-50-1424 0 0,0 0 0 0 0,0 0 1 0 0,1-1-1 0 0,0 1 0 0 0,1 0 0 0 0,0-1 1 0 0,1 0-1 0 0,0 0 0 0 0,1 0 0 0 0,8 15 1 0 0,13 2-1581 0 0,-8-18-1679 0 0,-17-8 2622 0 0,0-1 0 0 0,0 0-1 0 0,0 0 1 0 0,0 0-1 0 0,0 1 1 0 0,0-1 0 0 0,0 0-1 0 0,0 0 1 0 0,0-1 0 0 0,0 1-1 0 0,0 0 1 0 0,0 0 0 0 0,0 0-1 0 0,0-1 1 0 0,2 0-1 0 0,9-5-4365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6 756 0 0,'-5'0'9931'0'0,"36"11"-9047"0"0,0-2 1 0 0,1-1-1 0 0,0-2 1 0 0,0-1-1 0 0,0-2 0 0 0,1-1 1 0 0,33-2-1 0 0,-59 0-1044 0 0,0-1-1 0 0,0 0 0 0 0,0 0 1 0 0,0 0-1 0 0,0-1 0 0 0,0 0 1 0 0,9-4-1 0 0,2-6-2832 0 0,-4-4-3470 0 0,-11 9 2514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9 1332 0 0,'0'0'15144'0'0,"-1"-1"-14841"0"0,0 0 0 0 0,1 0 1 0 0,-1 1-1 0 0,0-1 1 0 0,0 1-1 0 0,1-1 1 0 0,-1 0-1 0 0,0 1 0 0 0,0-1 1 0 0,0 1-1 0 0,0 0 1 0 0,0-1-1 0 0,0 1 1 0 0,0 0-1 0 0,0 0 0 0 0,0-1 1 0 0,-1 1-1 0 0,-9 3 218 0 0,0 1 1 0 0,0 0-1 0 0,1 1 0 0 0,0 0 0 0 0,0 0 0 0 0,0 1 0 0 0,0 1 0 0 0,1-1 0 0 0,0 2 1 0 0,-15 15-1 0 0,19-18-266 0 0,0 0-1 0 0,1 1 1 0 0,0-1 0 0 0,-1 1 0 0 0,2 0 0 0 0,-1 0 0 0 0,1 1 0 0 0,0-1-1 0 0,0 1 1 0 0,1 0 0 0 0,0-1 0 0 0,0 1 0 0 0,1 0 0 0 0,-1 0 0 0 0,1 0 0 0 0,1 1-1 0 0,0-1 1 0 0,0 0 0 0 0,1 8 0 0 0,0-9-255 0 0,1-1 0 0 0,0 1 0 0 0,1-1 0 0 0,-1 0 0 0 0,1 1 0 0 0,0-1 0 0 0,0 0 0 0 0,1-1 0 0 0,-1 1 0 0 0,1-1 0 0 0,0 1 0 0 0,0-1 0 0 0,1 0 0 0 0,-1-1 0 0 0,1 1 0 0 0,0-1 0 0 0,8 5 0 0 0,4 1 0 0 0,1 0 0 0 0,0-1 0 0 0,36 11 0 0 0,-49-18 0 0 0,24 8 0 0 0,1-2 0 0 0,32 4 0 0 0,-55-10 0 0 0,1 0 0 0 0,-1 0 0 0 0,0-1 0 0 0,1 0 0 0 0,-1-1 0 0 0,0 0 0 0 0,1 0 0 0 0,-1 0 0 0 0,0-1 0 0 0,0 0 0 0 0,0-1 0 0 0,0 1 0 0 0,0-1 0 0 0,9-6 0 0 0,-14 8-73 0 0,0-1 0 0 0,0 1 0 0 0,0-1 0 0 0,0 1 0 0 0,-1-1-1 0 0,1 0 1 0 0,0 0 0 0 0,-1 0 0 0 0,1 0 0 0 0,-1 0 0 0 0,0 0 0 0 0,0 0 0 0 0,0 0 0 0 0,0-1 0 0 0,0 1 0 0 0,0 0-1 0 0,0-1 1 0 0,-1 1 0 0 0,1-1 0 0 0,-1-3 0 0 0,0 3-174 0 0,0 0-1 0 0,-1-1 1 0 0,1 1 0 0 0,-1 0-1 0 0,0 0 1 0 0,0-1 0 0 0,0 1-1 0 0,-1 0 1 0 0,1 0-1 0 0,-1 0 1 0 0,0 0 0 0 0,1 0-1 0 0,-5-3 1 0 0,2 0-144 0 0,-1 1 1 0 0,0 0-1 0 0,0 0 0 0 0,0 1 0 0 0,-1-1 1 0 0,0 1-1 0 0,0 1 0 0 0,0-1 0 0 0,0 1 1 0 0,-1 0-1 0 0,1 0 0 0 0,-1 1 0 0 0,1-1 1 0 0,-9 0-1 0 0,-10 4-11476 0 0,17 2 6218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76 0 0,'0'0'3378'0'0,"-7"-1"-96"0"0,-10 2 5925 0 0,9 3-8300 0 0,0 1-1 0 0,0 0 0 0 0,1 1 1 0 0,-1 0-1 0 0,1 0 0 0 0,0 1 1 0 0,1-1-1 0 0,0 1 0 0 0,-8 12 0 0 0,11-15-777 0 0,1 0-1 0 0,0 0 0 0 0,1 0 0 0 0,-1 0 0 0 0,1 0 1 0 0,0 0-1 0 0,0 0 0 0 0,0 1 0 0 0,0-1 1 0 0,1 0-1 0 0,-1 1 0 0 0,1-1 0 0 0,0 1 0 0 0,1-1 1 0 0,-1 0-1 0 0,1 1 0 0 0,0-1 0 0 0,0 0 0 0 0,0 0 1 0 0,0 1-1 0 0,1-1 0 0 0,4 7 0 0 0,-2-4-22 0 0,1 1 0 0 0,-1-2 0 0 0,2 1 0 0 0,-1-1 0 0 0,1 1 0 0 0,0-1 0 0 0,0-1 0 0 0,0 1 0 0 0,1-1 0 0 0,0-1 0 0 0,15 9-1 0 0,-4-5-113 0 0,0 0-1 0 0,1-1 0 0 0,37 8 0 0 0,-26-11-377 0 0,-28-4 312 0 0,-1 0 0 0 0,0 0 0 0 0,0 0 1 0 0,0 0-1 0 0,0 0 0 0 0,0 0 0 0 0,0-1 0 0 0,1 1 0 0 0,-1 0 0 0 0,0-1 0 0 0,0 1 0 0 0,0 0 1 0 0,0-1-1 0 0,0 0 0 0 0,0 1 0 0 0,0-1 0 0 0,0 1 0 0 0,-1-1 0 0 0,1 0 0 0 0,0 0 0 0 0,0 1 1 0 0,0-1-1 0 0,0-1 0 0 0,0 1-579 0 0,-4-4-159 0 0,1 1 0 0 0,-1 0 0 0 0,0 0-1 0 0,0 1 1 0 0,0-1 0 0 0,-7-5 0 0 0,-13-8-10274 0 0,13 12 5682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5:54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1350 3 200 0 0,'-5'-3'19350'0'0,"5"21"-19182"0"0,0-14 17 0 0,-9 45 1415 0 0,-29 50-318 0 0,33-80-1185 0 0,1-2 9 0 0,1 0-1 0 0,-2 28 0 0 0,5-40-87 0 0,-1-1 1 0 0,0 1-1 0 0,-1 0 0 0 0,1-1 1 0 0,-1 1-1 0 0,0-1 0 0 0,-3 7 0 0 0,-5 13 51 0 0,-32 112 611 0 0,39-125-486 0 0,-1-1 0 0 0,0 0 0 0 0,0 0 0 0 0,-1-1-1 0 0,-10 16 1 0 0,-10 20 138 0 0,0 1-157 0 0,8-16-83 0 0,9-18-29 0 0,0 0-1 0 0,0 0 1 0 0,-1 0-1 0 0,-17 16 1 0 0,-8 11 27 0 0,17-17 1 0 0,0-1-1 0 0,-30 27 0 0 0,29-31-25 0 0,-131 121 1001 0 0,135-125-888 0 0,-1 0 0 0 0,-28 17 1 0 0,-16 14 278 0 0,41-31-267 0 0,0-1 1 0 0,0-1-1 0 0,-1 0 1 0 0,0-2-1 0 0,-38 14 0 0 0,27-12 64 0 0,-38 22-1 0 0,10 1 64 0 0,-67 28 0 0 0,7-16-92 0 0,57-23-201 0 0,60-23-9 0 0,-30 11-62 0 0,38-32-8440 0 0,2 11 3722 0 0,2-5-8223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7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1168 0 0,'0'0'8754'0'0,"4"2"-7606"0"0,53 18 1460 0 0,110 23 1 0 0,-88-32-5420 0 0,-1-9-4143 0 0,-58-2 3284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10 1056 0 0,'-18'-9'10646'0'0,"18"12"-9391"0"0,2 4-826 0 0,0 0 0 0 0,0 0 0 0 0,0-1 0 0 0,1 1 1 0 0,0-1-1 0 0,0 1 0 0 0,1-1 0 0 0,0 0 1 0 0,0-1-1 0 0,0 1 0 0 0,6 6 0 0 0,12 17 513 0 0,27 44 778 0 0,40 65 463 0 0,-79-119-1907 0 0,-1 0 1 0 0,-1 1-1 0 0,0 0 0 0 0,-1 0 1 0 0,6 36-1 0 0,-12-52-223 0 0,-1-1 0 0 0,1 1-1 0 0,-1 0 1 0 0,0-1 0 0 0,0 1 0 0 0,-1-1-1 0 0,1 1 1 0 0,-1 0 0 0 0,1-1-1 0 0,-1 1 1 0 0,0-1 0 0 0,-1 1 0 0 0,1-1-1 0 0,-1 0 1 0 0,1 0 0 0 0,-1 1-1 0 0,0-1 1 0 0,0 0 0 0 0,0-1 0 0 0,-4 4-1 0 0,1 0-69 0 0,-1-1-1 0 0,0-1 1 0 0,-1 1 0 0 0,1-1-1 0 0,-1 0 1 0 0,0 0-1 0 0,0-1 1 0 0,-9 3-1 0 0,14-5-236 0 0,0-1 0 0 0,0 0 1 0 0,0 0-1 0 0,1 0 0 0 0,-1 0 0 0 0,0 0 0 0 0,0 0 0 0 0,0-1 0 0 0,1 1 0 0 0,-1 0 0 0 0,0-1 0 0 0,0 0 0 0 0,1 1 0 0 0,-3-2 0 0 0,-5-3-4026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1088 0 0,'31'2'15314'0'0,"-29"0"-14897"0"0,0 0 0 0 0,-1-1 0 0 0,1 1 0 0 0,-1 0 0 0 0,0 0 0 0 0,0 0 0 0 0,0 0 0 0 0,0 0 1 0 0,0 0-1 0 0,0 0 0 0 0,0 1 0 0 0,-1-1 0 0 0,1 0 0 0 0,-1 0 0 0 0,0 1 0 0 0,1-1 0 0 0,-1 0 1 0 0,0 0-1 0 0,-1 5 0 0 0,-8 53 2219 0 0,3-26-1237 0 0,5-23-1775 0 0,0-1 0 0 0,-1 0 0 0 0,-6 18 0 0 0,9-7-5546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5 156 0 0,'1'-5'12492'0'0,"110"25"-6056"0"0,-26-4-4347 0 0,0-1-484 0 0,41 6-807 0 0,-110-20 227 0 0,2-3-6133 0 0,-12-4-1443 0 0,-14-5 1600 0 0,0 5 456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1 212 0 0,'0'0'12975'0'0,"-1"4"-11531"0"0,-30 131 5618 0 0,3-12-5247 0 0,22-66-3171 0 0,5-19-4297 0 0,1-32 3586 0 0,4 4-8441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1108 0 0,'-1'0'379'0'0,"1"0"-1"0"0,-1-1 1 0 0,1 1-1 0 0,-1 0 1 0 0,0-1-1 0 0,1 1 1 0 0,-1 0-1 0 0,1-1 1 0 0,-1 1-1 0 0,1 0 1 0 0,-1-1-1 0 0,1 1 1 0 0,0-1-1 0 0,-1 1 1 0 0,1-1-1 0 0,-1 1 1 0 0,1-1-1 0 0,0 1 1 0 0,0-1-1 0 0,-1 0 1 0 0,1 1-1 0 0,0-1 1 0 0,0 1-1 0 0,0-1 1 0 0,-1 0-1 0 0,1 1 1 0 0,0-2-1 0 0,18 4 2000 0 0,32 16-1568 0 0,25 17 658 0 0,86 46 740 0 0,-136-67-1903 0 0,-1 1 0 0 0,-1 2 0 0 0,0 0 0 0 0,24 25 0 0 0,-44-40-256 0 0,-1 0 1 0 0,0 0 0 0 0,1 1-1 0 0,-1-1 1 0 0,0 1 0 0 0,-1 0 0 0 0,1-1-1 0 0,0 1 1 0 0,-1 0 0 0 0,1 0-1 0 0,-1 0 1 0 0,0 0 0 0 0,0 0 0 0 0,0 0-1 0 0,0 0 1 0 0,-1 1 0 0 0,1 4-1 0 0,-2-5 22 0 0,1-1-1 0 0,-1 1 0 0 0,0-1 0 0 0,0 0 0 0 0,0 1 0 0 0,-1-1 0 0 0,1 0 0 0 0,0 0 0 0 0,-1 0 1 0 0,1 0-1 0 0,-1 0 0 0 0,0 0 0 0 0,0-1 0 0 0,0 1 0 0 0,0 0 0 0 0,0-1 0 0 0,0 0 0 0 0,0 1 1 0 0,0-1-1 0 0,-1 0 0 0 0,1 0 0 0 0,0 0 0 0 0,-3 0 0 0 0,-9 4 356 0 0,0 0-1 0 0,-1-1 1 0 0,1-1 0 0 0,-1-1 0 0 0,-28 2-1 0 0,-74-7 2062 0 0,100 1-4458 0 0,35 5 668 0 0,43 5-4809 0 0,-55-6 5075 0 0,1 0-1020 0 0,0-1-4841 0 0,6 1 2211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92 0 0,'1'-1'624'0'0,"-1"0"-1"0"0,1 0 1 0 0,-1 0 0 0 0,1 0 0 0 0,-1 0-1 0 0,1 1 1 0 0,0-1 0 0 0,-1 0 0 0 0,1 0-1 0 0,0 1 1 0 0,0-1 0 0 0,0 0-1 0 0,-1 1 1 0 0,1-1 0 0 0,0 1 0 0 0,0-1-1 0 0,0 1 1 0 0,0-1 0 0 0,0 1-1 0 0,1-1 1 0 0,26 0 4791 0 0,36 16-3467 0 0,-48-10-344 0 0,4-1-819 0 0,0 0 0 0 0,22 2-1 0 0,11-7-4191 0 0,-52 1 2248 0 0</inkml:trace>
  <inkml:trace contextRef="#ctx0" brushRef="#br0" timeOffset="1">9 77 500 0 0,'-1'0'465'0'0,"0"1"0"0"0,1-1 0 0 0,-1 1 0 0 0,1 0 0 0 0,-1-1 0 0 0,0 1 0 0 0,1 0 1 0 0,-1 0-1 0 0,1-1 0 0 0,0 1 0 0 0,-1 0 0 0 0,1 0 0 0 0,0 0 0 0 0,-1 0 0 0 0,1-1 0 0 0,0 1 0 0 0,0 0 0 0 0,0 2 0 0 0,6 1 165 0 0,0 0 1 0 0,1 0-1 0 0,0-1 0 0 0,0 1 0 0 0,0-2 0 0 0,0 1 1 0 0,0-1-1 0 0,1 0 0 0 0,12 1 0 0 0,74 6 1770 0 0,-87-8-2207 0 0,13-1-322 0 0,-1 0-1 0 0,29-3 1 0 0,-20-3-2857 0 0,-1-1-4054 0 0,-14 2 2643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0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154 109 536 0 0,'-2'-15'11394'0'0,"-5"6"-4211"0"0,6 8-6834 0 0,0 1 1 0 0,0-1 0 0 0,0 1 0 0 0,-1-1-1 0 0,1 1 1 0 0,0-1 0 0 0,0 1 0 0 0,-1 0-1 0 0,1 0 1 0 0,0-1 0 0 0,0 1 0 0 0,-1 0-1 0 0,1 0 1 0 0,0 0 0 0 0,-3 1-1 0 0,-5 1-512 0 0,1 1 0 0 0,-1-1 0 0 0,0 2 0 0 0,-11 6 0 0 0,10-6 2026 0 0,5-2-1716 0 0,1 0 1 0 0,0 1-1 0 0,0-1 0 0 0,0 1 0 0 0,1-1 0 0 0,-1 1 0 0 0,0 1 0 0 0,1-1 0 0 0,0 0 0 0 0,0 1 0 0 0,0-1 0 0 0,0 1 1 0 0,-2 4-1 0 0,4-5-105 0 0,0-1 0 0 0,0 0 1 0 0,1 0-1 0 0,-1 0 0 0 0,1 0 1 0 0,-1 0-1 0 0,1 1 1 0 0,0-1-1 0 0,-1 0 0 0 0,1 0 1 0 0,0 1-1 0 0,1-1 0 0 0,-1 0 1 0 0,0 0-1 0 0,1 1 0 0 0,-1-1 1 0 0,1 0-1 0 0,0 0 0 0 0,0 0 1 0 0,-1 0-1 0 0,1 0 0 0 0,1 0 1 0 0,-1 0-1 0 0,0 0 1 0 0,0 0-1 0 0,1 0 0 0 0,-1-1 1 0 0,3 3-1 0 0,3 2-28 0 0,0 0 1 0 0,0-1-1 0 0,0 0 0 0 0,1 0 1 0 0,0-1-1 0 0,-1 0 0 0 0,2 0 1 0 0,-1-1-1 0 0,0 0 0 0 0,1 0 1 0 0,-1-1-1 0 0,1 0 0 0 0,0-1 1 0 0,9 1-1 0 0,-9-1 30 0 0,1-1-1 0 0,0 0 1 0 0,-1-1 0 0 0,1 1-1 0 0,-1-2 1 0 0,1 1 0 0 0,-1-2-1 0 0,0 1 1 0 0,0-1 0 0 0,0 0-1 0 0,0-1 1 0 0,16-9 0 0 0,-22 10 44 0 0,1 1 0 0 0,0-1 0 0 0,-1-1-1 0 0,0 1 1 0 0,0 0 0 0 0,0-1 0 0 0,0 0 0 0 0,0 0 0 0 0,-1 0 0 0 0,0 0 0 0 0,0 0 0 0 0,0 0 0 0 0,0 0 0 0 0,0-1 0 0 0,-1 1 0 0 0,0-1 0 0 0,0 1-1 0 0,0-1 1 0 0,-1 1 0 0 0,1-7 0 0 0,-1 5-49 0 0,0 0 1 0 0,-1 1-1 0 0,0-1 0 0 0,1 0 0 0 0,-2 1 0 0 0,1-1 1 0 0,-1 1-1 0 0,0-1 0 0 0,0 1 0 0 0,0 0 0 0 0,-1 0 1 0 0,1 0-1 0 0,-1 0 0 0 0,-1 0 0 0 0,-5-7 0 0 0,3 7-314 0 0,1 0 0 0 0,-1 1 0 0 0,0 0 0 0 0,0 0 1 0 0,0 0-1 0 0,-1 0 0 0 0,1 1 0 0 0,-1 0 0 0 0,-12-3 0 0 0,-23-4-4652 0 0,-1 6-7491 0 0,27 3 5556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1 808 0 0,'0'0'12053'0'0,"-3"1"-11191"0"0,-10 6-88 0 0,10-5-78 0 0,-12 19 3214 0 0,-50 47 1378 0 0,35-34-4002 0 0,-39 32-1 0 0,-159 158 1291 0 0,142-135-1963 0 0,-74 85 619 0 0,157-171-1199 0 0,1 0 1 0 0,-1 0 0 0 0,0 0-1 0 0,1 0 1 0 0,0 0-1 0 0,0 1 1 0 0,0-1-1 0 0,0 1 1 0 0,1-1-1 0 0,-1 1 1 0 0,-1 5 0 0 0,3-7-14 0 0,8 10 486 0 0,-1-1-1848 0 0,-22-3-7028 0 0,0-6-3322 0 0,7-2 5556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1064 0 0,'0'0'15197'0'0,"-3"2"-14469"0"0,-4 4-339 0 0,0 1 1 0 0,0-1-1 0 0,1 1 1 0 0,0 1-1 0 0,0-1 1 0 0,1 1-1 0 0,0 0 1 0 0,-7 14-1 0 0,-23 32 809 0 0,-6-8-179 0 0,-3-2 1 0 0,-85 67-1 0 0,123-105-942 0 0,-99 72 885 0 0,66-50-385 0 0,2 0 0 0 0,0 3-1 0 0,-58 62 1 0 0,92-90-515 0 0,1 1-1 0 0,-1-1 1 0 0,1 1-1 0 0,0-1 1 0 0,0 1 0 0 0,1 0-1 0 0,-1 0 1 0 0,1-1 0 0 0,0 1-1 0 0,0 0 1 0 0,0 1 0 0 0,0-1-1 0 0,0 8 1 0 0,1-10-62 0 0,0 1 1 0 0,1 0-1 0 0,-1-1 0 0 0,1 1 1 0 0,-1-1-1 0 0,1 1 1 0 0,0-1-1 0 0,0 0 0 0 0,0 1 1 0 0,0-1-1 0 0,0 0 1 0 0,0 1-1 0 0,1-1 0 0 0,-1 0 1 0 0,1 0-1 0 0,0 0 1 0 0,-1 0-1 0 0,1-1 0 0 0,0 1 1 0 0,0 0-1 0 0,0-1 1 0 0,4 3-1 0 0,-5-3-254 0 0,-6-2-2937 0 0,-44-1-1125 0 0,15 2-6262 0 0,18 0 4601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18 1500 0 0,'0'0'4260'0'0,"-6"-7"-1864"0"0,6 6-1879 0 0,0 0 0 0 0,-1 1 0 0 0,1-1-1 0 0,-1 0 1 0 0,1 1 0 0 0,-1-1-1 0 0,1 0 1 0 0,-1 1 0 0 0,0-1-1 0 0,1 1 1 0 0,-1-1 0 0 0,0 1 0 0 0,0 0-1 0 0,1-1 1 0 0,-1 1 0 0 0,0 0-1 0 0,0-1 1 0 0,1 1 0 0 0,-1 0-1 0 0,0 0 1 0 0,0 0 0 0 0,-1-1 0 0 0,-22 18 1056 0 0,1 0 0 0 0,0 1 0 0 0,1 1 0 0 0,-27 31 0 0 0,30-28-1114 0 0,1 1 0 0 0,1 0 0 0 0,1 1 0 0 0,1 1 0 0 0,1 0 0 0 0,2 1-1 0 0,0 0 1 0 0,-8 29 0 0 0,19-50-442 0 0,-1 1-1 0 0,1-1 0 0 0,0 1 1 0 0,0-1-1 0 0,1 1 1 0 0,-1 0-1 0 0,1-1 0 0 0,1 1 1 0 0,-1 0-1 0 0,1-1 1 0 0,0 1-1 0 0,0-1 0 0 0,0 1 1 0 0,1-1-1 0 0,0 1 1 0 0,0-1-1 0 0,1 0 0 0 0,-1 0 1 0 0,1 0-1 0 0,0 0 1 0 0,0 0-1 0 0,1-1 0 0 0,-1 1 1 0 0,1-1-1 0 0,8 7 1 0 0,-2-4 8 0 0,0 0 0 0 0,0 0 1 0 0,1-1-1 0 0,0-1 0 0 0,0 0 1 0 0,0 0-1 0 0,1-1 1 0 0,-1-1-1 0 0,1 0 0 0 0,0 0 1 0 0,19 1-1 0 0,-17-3-25 0 0,1 0 0 0 0,-1-1 0 0 0,1 0 0 0 0,-1-1 0 0 0,1-1 0 0 0,-1 0 0 0 0,1-1 0 0 0,-1 0 0 0 0,0-1 0 0 0,18-9 0 0 0,-24 9 0 0 0,0 0 0 0 0,0-1 0 0 0,-1 0 0 0 0,1 0 0 0 0,-1-1 0 0 0,-1 0 0 0 0,1 0 0 0 0,-1-1 0 0 0,0 0 0 0 0,-1 0 0 0 0,1 0 0 0 0,-1-1 0 0 0,-1 0 0 0 0,1 0 0 0 0,-2 0 0 0 0,1 0 0 0 0,-1 0 0 0 0,3-11 0 0 0,-3 10 0 0 0,-1 1 0 0 0,0-1 0 0 0,0 1 0 0 0,0-1 0 0 0,-1 0 0 0 0,-1 0 0 0 0,0 1 0 0 0,0-1 0 0 0,0 0 0 0 0,-1 0 0 0 0,0 0 0 0 0,-1 1 0 0 0,0-1 0 0 0,-1 1 0 0 0,1-1 0 0 0,-2 1 0 0 0,1 0 0 0 0,-1 0 0 0 0,0 0 0 0 0,-1 0 0 0 0,0 1 0 0 0,0 0 0 0 0,0 0 0 0 0,-1 0 0 0 0,-10-9 0 0 0,3 4 0 0 0,0 0 0 0 0,-1 0 0 0 0,-1 2 0 0 0,0 0 0 0 0,0 0 0 0 0,-32-14 0 0 0,3 5 0 0 0,33 14 0 0 0,2 0 0 0 0,-2-3-2962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96 203 368 0 0,'2'-4'14625'0'0,"-9"12"-13927"0"0,2 0 1 0 0,-1 0-1 0 0,1 0 1 0 0,1 1-1 0 0,-1-1 1 0 0,2 1-1 0 0,-5 14 1 0 0,-14 74 2629 0 0,3-15-1199 0 0,6-27-312 0 0,46-129 387 0 0,-14 22-2365 0 0,2 1 0 0 0,3 0-1 0 0,1 2 1 0 0,3 1 0 0 0,42-55-1 0 0,1 19 436 0 0,-69 82 58 0 0,-2 4-303 0 0,1 0 0 0 0,-1 1 0 0 0,0-1 0 0 0,1 0 0 0 0,-1 0 0 0 0,0 0 0 0 0,0 0 0 0 0,-1 0 0 0 0,1 0 0 0 0,0 0 0 0 0,0 0 0 0 0,-2 4 0 0 0,0 9 191 0 0,2 15 38 0 0,-1 14 131 0 0,7 50 0 0 0,-4-80-331 0 0,0-1 1 0 0,1 1 0 0 0,0-1 0 0 0,1 0 0 0 0,1 0 0 0 0,0-1 0 0 0,1 1 0 0 0,8 13 0 0 0,-7-15 2 0 0,0-1 0 0 0,0 0 0 0 0,1 0 0 0 0,1-1 0 0 0,-1 0 1 0 0,2 0-1 0 0,19 13 0 0 0,-29-21-107 0 0,1-1-1 0 0,-1 0 1 0 0,0 0 0 0 0,1 0-1 0 0,-1 0 1 0 0,1 0 0 0 0,-1 0-1 0 0,1 0 1 0 0,-1 0 0 0 0,1 0-1 0 0,-1 0 1 0 0,1 0 0 0 0,-1 0-1 0 0,1 0 1 0 0,-1-1 0 0 0,0 1-1 0 0,1 0 1 0 0,-1 0 0 0 0,1 0-1 0 0,-1-1 1 0 0,1 1 0 0 0,-1 0-1 0 0,0 0 1 0 0,1-1 0 0 0,-1 1-1 0 0,0 0 1 0 0,1-1 0 0 0,-1 1-1 0 0,0-1 1 0 0,0 1 0 0 0,1 0-1 0 0,-1-1 1 0 0,0 0 0 0 0,0-5-5096 0 0,-1 6 5084 0 0,-10-10-2487 0 0,5 6-1620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0,'9'2'12684'0'0,"16"1"-6134"0"0,6 0-4271 0 0,103 8-1631 0 0,96-6 1619 0 0,-211-5-2101 0 0,-17 0-129 0 0,-8 0-226 0 0,-20 2-662 0 0,-59 6-491 0 0,57-2-3198 0 0,2 2-4238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18 324 0 0,'0'0'6817'0'0,"-10"-18"9123"0"0,-38 67-12968 0 0,-65 86 1 0 0,63-73-2099 0 0,14-3-1159 0 0,35-58-99 0 0,14-18-3307 0 0,16-35-3759 0 0,-20 30-1405 0 0,-6 12 3660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4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0,'9'6'12071'0'0,"-5"-1"-12128"0"0,5 12 2765 0 0,-3-6-1612 0 0,0 0 1 0 0,0 0 0 0 0,1-1 0 0 0,0 0 0 0 0,10 10 0 0 0,-2-5-206 0 0,-1 2-93 0 0,1-1 0 0 0,1-1 0 0 0,0-1 0 0 0,1 0 0 0 0,0-1 0 0 0,1-1 0 0 0,27 14 0 0 0,-44-25-780 0 0,1-1 0 0 0,-1 1 0 0 0,1-1 0 0 0,-1 1 1 0 0,1-1-1 0 0,0 0 0 0 0,-1 1 0 0 0,1-1 0 0 0,-1 0 0 0 0,1 0 0 0 0,0 0 0 0 0,-1 0 0 0 0,1 0 1 0 0,-1-1-1 0 0,1 1 0 0 0,2-1 0 0 0,-3 0-170 0 0,0 1 0 0 0,0-1 0 0 0,0 0 0 0 0,0 1 0 0 0,-1-1 0 0 0,1 0 0 0 0,0 0 0 0 0,0 1 0 0 0,-1-1 0 0 0,1 0 0 0 0,-1 0 0 0 0,1 0 0 0 0,-1 0 0 0 0,1 0 0 0 0,-1 0 0 0 0,0 0 0 0 0,1 0 0 0 0,-1 0 0 0 0,0 0 0 0 0,0 0 0 0 0,0 0 0 0 0,1 0 0 0 0,-1 0 0 0 0,-1-2 0 0 0,1 1-1228 0 0,-10-8-4893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17 1328 0 0,'-7'-6'-2'0'0,"-11"-3"11459"0"0,10 8-10822 0 0,6 1 1028 0 0,-3 1-864 0 0,1 0 0 0 0,0 0 1 0 0,0 0-1 0 0,0 1 0 0 0,0-1 1 0 0,0 1-1 0 0,0 0 0 0 0,0 0 1 0 0,1 1-1 0 0,-5 3 1 0 0,0-1 666 0 0,8-5-1367 0 0,-1 0 1 0 0,0 1-1 0 0,0-1 0 0 0,1 1 1 0 0,-1-1-1 0 0,0 0 0 0 0,1 1 1 0 0,-1 0-1 0 0,0-1 0 0 0,1 1 1 0 0,-1-1-1 0 0,1 1 1 0 0,-1 0-1 0 0,1-1 0 0 0,-1 1 1 0 0,1 0-1 0 0,0 0 0 0 0,-1-1 1 0 0,1 1-1 0 0,0 0 0 0 0,0 0 1 0 0,-1-1-1 0 0,1 2 1 0 0,0 0 153 0 0,30 26 331 0 0,28 16-277 0 0,-52-40-287 0 0,-1 0 1 0 0,0 0-1 0 0,-1 0 1 0 0,1 0 0 0 0,0 1-1 0 0,-1 0 1 0 0,0 0-1 0 0,-1 0 1 0 0,1 1 0 0 0,-1-1-1 0 0,0 1 1 0 0,0 0-1 0 0,0 0 1 0 0,-1 0 0 0 0,0 0-1 0 0,0 0 1 0 0,0 8-1 0 0,-2-13 10 0 0,0 0 0 0 0,-1 0 0 0 0,1 0 0 0 0,0 0 0 0 0,-1 0 0 0 0,0 0 0 0 0,1 0-1 0 0,-1 0 1 0 0,1-1 0 0 0,-1 1 0 0 0,0 0 0 0 0,0 0 0 0 0,1-1 0 0 0,-1 1 0 0 0,0 0-1 0 0,0-1 1 0 0,0 1 0 0 0,0-1 0 0 0,0 1 0 0 0,0-1 0 0 0,0 1 0 0 0,0-1 0 0 0,0 0 0 0 0,0 1-1 0 0,0-1 1 0 0,0 0 0 0 0,0 0 0 0 0,0 0 0 0 0,0 0 0 0 0,0 0 0 0 0,0 0 0 0 0,-2 0 0 0 0,-33-3 579 0 0,26-1-422 0 0,-1 0 0 0 0,1-1 0 0 0,0 0 0 0 0,0-1-1 0 0,1 0 1 0 0,0 0 0 0 0,0-1 0 0 0,-16-16-1 0 0,23 20 2224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3 420 0 0,'3'-3'22155'0'0,"-8"80"-17677"0"0,3-49-3243 0 0,0 0 1 0 0,4 47 0 0 0,-1-66-1412 0 0,0 0-1 0 0,1 0 1 0 0,0 0 0 0 0,0 0-1 0 0,1-1 1 0 0,0 1-1 0 0,0-1 1 0 0,7 13 0 0 0,-4-17-3808 0 0,-5-4 3787 0 0,0 0 0 0 0,0 0 0 0 0,0 0 0 0 0,0-1 0 0 0,-1 1 0 0 0,1 0-1 0 0,0 0 1 0 0,0-1 0 0 0,0 1 0 0 0,-1 0 0 0 0,1-1 0 0 0,0 1 0 0 0,0-1 0 0 0,-1 1 0 0 0,1-1 0 0 0,0 0-1 0 0,-1 1 1 0 0,1-1 0 0 0,-1 1 0 0 0,1-1 0 0 0,-1 0 0 0 0,1 0 0 0 0,-1 1 0 0 0,1-1 0 0 0,-1 0 0 0 0,0 0-1 0 0,1 1 1 0 0,-1-1 0 0 0,0 0 0 0 0,0 0 0 0 0,0 0 0 0 0,1 0 0 0 0,-1-1 0 0 0,0 0-780 0 0,-1-4-146 0 0,-9-11-11169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13 388 0 0,'4'-2'1519'0'0,"5"-1"-454"0"0,0 1 0 0 0,0 0 0 0 0,0 0 0 0 0,0 1 0 0 0,0 1 0 0 0,16-1 0 0 0,65 7 3669 0 0,-66-4-3567 0 0,43 5 2403 0 0,-66-7-3375 0 0,-20 13-2910 0 0,6-8-905 0 0,-4-2-5781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73 311 1336 0 0,'-3'3'1296'0'0,"-1"2"-980"0"0,-1 2 2318 0 0,-1 1 1 0 0,1 0 0 0 0,-7 14-1 0 0,7 1-474 0 0,5-19-1468 0 0,-1 1 0 0 0,0-1-1 0 0,0 1 1 0 0,0-1 0 0 0,0 1 0 0 0,-1-1 0 0 0,0 0-1 0 0,0 1 1 0 0,-4 5 0 0 0,-4 12 2823 0 0,6-14-1804 0 0,2-1 1225 0 0,4-10-997 0 0,6-6-2275 0 0,3-7 406 0 0,0 1 1 0 0,-1-1 0 0 0,-1-1-1 0 0,-1 0 1 0 0,13-36-1 0 0,-17 42-107 0 0,24-66-294 0 0,46-105-659 0 0,-49 139 701 0 0,-24 42 303 0 0,10-12 1303 0 0,-36 128-1120 0 0,15-71-153 0 0,1-1 1 0 0,-4 60 0 0 0,11-75-45 0 0,2 0 0 0 0,1 0 0 0 0,1 0 0 0 0,8 39 0 0 0,-7-55 0 0 0,0-1 0 0 0,1 1 0 0 0,1-1 0 0 0,0 0 0 0 0,0 0 0 0 0,1 0 0 0 0,1-1 0 0 0,0 0 0 0 0,0 0 0 0 0,1-1 0 0 0,0 0 0 0 0,0 0 0 0 0,12 8 0 0 0,-22-22-508 0 0,2 3 379 0 0,0 1-1 0 0,-1 0 0 0 0,1 0 0 0 0,0 0 0 0 0,-1 0 0 0 0,1-1 0 0 0,-1 1 0 0 0,0 0 0 0 0,1 0 1 0 0,-1 0-1 0 0,0 0 0 0 0,1 0 0 0 0,-1 0 0 0 0,0 0 0 0 0,0 1 0 0 0,0-1 0 0 0,0 0 1 0 0,0 0-1 0 0,0 1 0 0 0,0-1 0 0 0,0 0 0 0 0,0 1 0 0 0,0-1 0 0 0,0 1 0 0 0,0 0 1 0 0,-3-1-1 0 0,1 0-652 0 0,-15-4-2354 0 0,11 3-1029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41 324 0 0,'0'0'13493'0'0,"5"2"-12116"0"0,11 5-505 0 0,1-1 1 0 0,0 0-1 0 0,0-1 0 0 0,0-1 1 0 0,1-1-1 0 0,-1-1 0 0 0,25 1 1 0 0,133-8 1710 0 0,-129 3-1887 0 0,-34 1-546 0 0,2 1 34 0 0,1 0-1 0 0,-1-1 0 0 0,0-1 1 0 0,1 0-1 0 0,-1-1 0 0 0,0-1 1 0 0,0 0-1 0 0,23-11 1 0 0,-36 15-198 0 0,-1 0 0 0 0,1 0 0 0 0,-1 0 0 0 0,0-1 0 0 0,1 1 0 0 0,-1 0 0 0 0,0 0 0 0 0,1-1 0 0 0,-1 1 0 0 0,0 0 0 0 0,1 0 0 0 0,-1-1 0 0 0,0 1 0 0 0,0 0 1 0 0,1-1-1 0 0,-1 1 0 0 0,0 0 0 0 0,0-1 0 0 0,0 1 0 0 0,1-1 0 0 0,-1 1 0 0 0,0 0 0 0 0,0-1 0 0 0,0 1 0 0 0,0-1 0 0 0,0 1 0 0 0,0 0 0 0 0,0-1 0 0 0,0 1 1 0 0,0-1-1 0 0,0 1 0 0 0,0-1 0 0 0,0 1 0 0 0,0-1 0 0 0,-13-11-444 0 0,-22-1-727 0 0,18 11-37 0 0,0 1 0 0 0,-22 1 0 0 0,15 2-2752 0 0,1 2-4070 0 0,13-2 2738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6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 1192 0 0,'-12'-2'20473'0'0,"25"2"-16874"0"0,16 1-6489 0 0,-12 0 5152 0 0,8 1-1793 0 0,-17-1-149 0 0,0-1 0 0 0,0 1 1 0 0,0 1-1 0 0,0-1 0 0 0,0 1 0 0 0,14 6 1 0 0,-21-8 21 0 0,-4 2-3 0 0,-53 23 906 0 0,40-19-863 0 0,1 1 0 0 0,0 0 0 0 0,-19 12 0 0 0,33-19-366 0 0,0 1 1 0 0,0-1-1 0 0,0 1 1 0 0,1-1-1 0 0,-1 1 1 0 0,0-1-1 0 0,0 1 1 0 0,0 0-1 0 0,1 0 0 0 0,-1 0 1 0 0,0-1-1 0 0,0 1 1 0 0,1 0-1 0 0,-1 0 1 0 0,1 0-1 0 0,-1 0 1 0 0,1 0-1 0 0,-1 0 1 0 0,1 0-1 0 0,0 0 1 0 0,0 0-1 0 0,-1 0 1 0 0,1 0-1 0 0,0 0 0 0 0,0 0 1 0 0,0 0-1 0 0,0 2 1 0 0,1-2-1 0 0,0 1-1 0 0,-1-1 1 0 0,1 1 0 0 0,0-1 0 0 0,0 0-1 0 0,1 0 1 0 0,-1 1 0 0 0,0-1-1 0 0,0 0 1 0 0,1 0 0 0 0,-1 0 0 0 0,0 0-1 0 0,1-1 1 0 0,-1 1 0 0 0,3 1 0 0 0,10 3 27 0 0,1 0 1 0 0,-1 0-1 0 0,16 1 1 0 0,-24-4-30 0 0,76 8 115 0 0,-9-4 734 0 0,-71-5-1113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0 752 0 0,'0'0'2903'0'0,"31"14"5352"0"0,101 8-713 0 0,70-2-3553 0 0,-30-4-1074 0 0,-141-15-1513 0 0,-67-16-3334 0 0,20 11-3178 0 0,1 4-5931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20 1528 0 0,'5'-16'17848'0'0,"-7"15"-17685"0"0,0 0-1 0 0,0 1 0 0 0,1-1 0 0 0,-1 1 0 0 0,0 0 0 0 0,0-1 1 0 0,0 1-1 0 0,0 0 0 0 0,1 0 0 0 0,-1 0 0 0 0,0 0 0 0 0,0 1 1 0 0,0-1-1 0 0,0 0 0 0 0,1 1 0 0 0,-1 0 0 0 0,0-1 0 0 0,0 1 1 0 0,1 0-1 0 0,-1 0 0 0 0,1-1 0 0 0,-1 1 0 0 0,0 1 0 0 0,1-1 1 0 0,0 0-1 0 0,-1 0 0 0 0,1 0 0 0 0,0 1 0 0 0,0-1 1 0 0,-1 1-1 0 0,1-1 0 0 0,0 1 0 0 0,0-1 0 0 0,-1 4 0 0 0,-6 9 1624 0 0,1 0 0 0 0,0 1 0 0 0,-5 17 0 0 0,5-14-1215 0 0,6-14-571 0 0,-1 0 0 0 0,1 1 0 0 0,-1 0 0 0 0,1-1 0 0 0,0 1 0 0 0,1 0 0 0 0,-1-1 0 0 0,1 1 0 0 0,0 0 0 0 0,0 0 0 0 0,1-1 0 0 0,-1 1 0 0 0,1 0 0 0 0,0-1 0 0 0,0 1 0 0 0,1 0 0 0 0,-1-1 0 0 0,1 0 0 0 0,0 1 0 0 0,1-1 0 0 0,-1 0 0 0 0,0 0 0 0 0,1 0 0 0 0,0 0 0 0 0,0-1 0 0 0,0 1 0 0 0,1-1 0 0 0,-1 1 0 0 0,1-1 0 0 0,0-1 0 0 0,7 6 0 0 0,4 1 0 0 0,1 0 0 0 0,1-1 0 0 0,0 0 0 0 0,0-1 0 0 0,0-1 0 0 0,33 6 0 0 0,-26-6 0 0 0,-6-2 0 0 0,-1 0 0 0 0,1-2 0 0 0,1 0 0 0 0,19 0 0 0 0,-26-4 0 0 0,-12 2 0 0 0,1 0 0 0 0,-1 0 0 0 0,0 0 0 0 0,0 0 0 0 0,0 0 0 0 0,0 0 0 0 0,0 0 0 0 0,1 0 0 0 0,-1 0 0 0 0,0 0 0 0 0,0 0 0 0 0,0 0 0 0 0,0 0 0 0 0,0 0 0 0 0,0 0 0 0 0,1 0 0 0 0,-1 0 0 0 0,0 0 0 0 0,0 0 0 0 0,0 0 0 0 0,0 0 0 0 0,0 0 0 0 0,0 0 0 0 0,1 0 0 0 0,-1-1 0 0 0,0 1 0 0 0,0 0 0 0 0,0 0 0 0 0,0 0 0 0 0,0 0 0 0 0,0 0 0 0 0,0 0 0 0 0,0 0 0 0 0,0-1 0 0 0,0 1 0 0 0,0 0 0 0 0,0 0 0 0 0,0 0 0 0 0,0 0 0 0 0,0 0 0 0 0,1-1 0 0 0,-1 1 0 0 0,0 0 0 0 0,0 0 0 0 0,-1 0 0 0 0,1 0 0 0 0,0 0 0 0 0,0 0 0 0 0,0-1 0 0 0,0 1 0 0 0,0 0 0 0 0,0 0 0 0 0,0 0 0 0 0,0 0 0 0 0,0 0 0 0 0,0-1 0 0 0,-15-8 0 0 0,4 6-228 0 0,-11 7-4396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1720 0 0,'-13'-6'14517'0'0,"80"22"-12645"0"0,1-2 1 0 0,1-3-1 0 0,0-3 1 0 0,96-2-1 0 0,-166-6-2553 0 0,-30 2-582 0 0,22-1-3125 0 0,-1 2-3757 0 0,0-1 1891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8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2 976 0 0,'7'-2'23500'0'0,"-7"2"-23327"0"0,-2 20 3480 0 0,-12 40-3646 0 0,10-43 1533 0 0,3-10-1378 0 0,-1 0 1 0 0,2 1 0 0 0,-1-1 0 0 0,1 0 0 0 0,0 0-1 0 0,0 1 1 0 0,1-1 0 0 0,0 0 0 0 0,0 0-1 0 0,3 10 1 0 0,12 22-895 0 0,7-1-3399 0 0,-22-36 3105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1392 0 0,'4'-9'15922'0'0,"85"26"-11003"0"0,-53-10-3620 0 0,0-2-1 0 0,0-2 1 0 0,72-3 0 0 0,-108 0-1303 0 0,-1 0 1 0 0,1 0 0 0 0,0 0-1 0 0,-1-1 1 0 0,1 1-1 0 0,0 0 1 0 0,-1 0-1 0 0,1 0 1 0 0,0-1-1 0 0,0 1 1 0 0,-1 0 0 0 0,1 0-1 0 0,0-1 1 0 0,0 1-1 0 0,-1 0 1 0 0,1-1-1 0 0,0 1 1 0 0,0 0 0 0 0,0 0-1 0 0,0-1 1 0 0,0 1-1 0 0,-1 0 1 0 0,1-1-1 0 0,0 1 1 0 0,0 0 0 0 0,0-1-1 0 0,0 1 1 0 0,0-1-1 0 0,0 1 1 0 0,0 0-1 0 0,0-1 1 0 0,0 1-1 0 0,0 0 1 0 0,0-1 0 0 0,1 1-1 0 0,-1 0 1 0 0,0-1-1 0 0,0 1 1 0 0,0 0-1 0 0,0-1 1 0 0,0 1 0 0 0,1 0-1 0 0,-1 0 1 0 0,0-1-1 0 0,0 1 1 0 0,0 0-1 0 0,1 0 1 0 0,-1-1 0 0 0,0 1-1 0 0,1 0 1 0 0,-1 0-1 0 0,0 0 1 0 0,0-1-1 0 0,1 1 1 0 0,-1 0-1 0 0,0 0 1 0 0,1 0 0 0 0,-1 0-1 0 0,0 0 1 0 0,1 0-1 0 0,-1-1 1 0 0,0 1-1 0 0,1 0 1 0 0,-1 0 0 0 0,0 0-1 0 0,1 0 1 0 0,-1 0-1 0 0,1 0 1 0 0,-1 1-1 0 0,-19-16-1609 0 0,13 12-192 0 0,-4-1-381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5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9 224 0 0,'-12'-8'8942'0'0,"8"9"-8526"0"0,1 1 0 0 0,0-1 0 0 0,-1 1 0 0 0,1 0 0 0 0,0 0 0 0 0,0 0 0 0 0,0 1 0 0 0,0-1 0 0 0,0 1 0 0 0,0-1 1 0 0,1 1-1 0 0,-1 0 0 0 0,1 0 0 0 0,0 0 0 0 0,0 1 0 0 0,0-1 0 0 0,0 0 0 0 0,1 1 0 0 0,-1-1 0 0 0,1 1 0 0 0,0 0 1 0 0,-1 4-1 0 0,-3 9 535 0 0,1 0 1 0 0,1 1-1 0 0,-2 29 1 0 0,4-30-458 0 0,-1 83 2435 0 0,3-90-2884 0 0,0-1 0 0 0,0 1 1 0 0,1-1-1 0 0,0 0 0 0 0,0 0 0 0 0,1 0 0 0 0,1 0 0 0 0,5 12 0 0 0,7-23-9539 0 0,-10-15 7407 0 0,-3 5-3274 0 0,-3-7 56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54 900 0 0,'0'0'188'0'0,"0"-1"1"0"0,-1 1-1 0 0,1-1 1 0 0,0 1-1 0 0,-1-1 1 0 0,1 1-1 0 0,0-1 0 0 0,0 1 1 0 0,0-1-1 0 0,0 0 1 0 0,-1 1-1 0 0,1-1 0 0 0,0 1 1 0 0,0-1-1 0 0,0 1 1 0 0,0-1-1 0 0,0 1 1 0 0,0-1-1 0 0,0 0 0 0 0,1 1 1 0 0,-1-1-1 0 0,0 1 1 0 0,0-1-1 0 0,0 1 0 0 0,0-1 1 0 0,1 1-1 0 0,-1-1 1 0 0,0 1-1 0 0,1-1 1 0 0,-1 1-1 0 0,1-1 0 0 0,19-12 3550 0 0,32-2 313 0 0,-47 14-3473 0 0,19-3 640 0 0,1 2-1 0 0,-1 0 1 0 0,49 4-1 0 0,-29 0-522 0 0,-6-1 219 0 0,0 2 0 0 0,56 12 0 0 0,-93-15 221 0 0,-15 14-281 0 0,5-9-557 0 0,-1 0 1 0 0,-1-1-1 0 0,1 0 1 0 0,0-1-1 0 0,-1 0 0 0 0,-20 3 1 0 0,-27 9 815 0 0,54-14-1012 0 0,0 0-1 0 0,0 1 0 0 0,0 0 0 0 0,0 0 1 0 0,0 0-1 0 0,1 0 0 0 0,-1 1 0 0 0,1 0 1 0 0,-1-1-1 0 0,1 1 0 0 0,-5 6 1 0 0,7-7-83 0 0,0 0 1 0 0,1-1-1 0 0,-1 1 1 0 0,1-1 0 0 0,-1 1-1 0 0,1 0 1 0 0,0 0 0 0 0,0-1-1 0 0,-1 1 1 0 0,1 0 0 0 0,1-1-1 0 0,-1 1 1 0 0,0 0-1 0 0,0 0 1 0 0,0-1 0 0 0,1 1-1 0 0,-1 0 1 0 0,1-1 0 0 0,0 1-1 0 0,-1-1 1 0 0,1 1-1 0 0,0-1 1 0 0,0 1 0 0 0,0-1-1 0 0,0 1 1 0 0,0-1 0 0 0,0 0-1 0 0,0 1 1 0 0,1-1 0 0 0,-1 0-1 0 0,3 2 1 0 0,13 10 43 0 0,0 0 1 0 0,0-1-1 0 0,1 0 1 0 0,1-2-1 0 0,29 13 1 0 0,40 23 19 0 0,-75-38-70 0 0,54 38 42 0 0,-62-42-46 0 0,-1 0-1 0 0,1 1 1 0 0,-1-1 0 0 0,1 1 0 0 0,-1 0 0 0 0,0 0 0 0 0,-1 0-1 0 0,1 0 1 0 0,4 11 0 0 0,-7-15 3 0 0,-1 1-1 0 0,1 0 0 0 0,-1-1 1 0 0,1 1-1 0 0,-1 0 0 0 0,0 0 1 0 0,0-1-1 0 0,0 1 0 0 0,0 0 1 0 0,0 0-1 0 0,0-1 0 0 0,0 1 1 0 0,0 0-1 0 0,-1 0 1 0 0,1-1-1 0 0,-1 1 0 0 0,1 0 1 0 0,-1-1-1 0 0,0 1 0 0 0,0 0 1 0 0,-1 2-1 0 0,-1-2 9 0 0,1 1-1 0 0,0-1 1 0 0,-1 0-1 0 0,1 0 1 0 0,-1 0 0 0 0,0 0-1 0 0,0 0 1 0 0,0-1-1 0 0,0 1 1 0 0,-6 1 0 0 0,-1 1 34 0 0,0-2 1 0 0,0 0 0 0 0,0 0 0 0 0,-1 0-1 0 0,1-2 1 0 0,-13 1 0 0 0,14-1 5 0 0,0-1 0 0 0,0 1 1 0 0,0-1-1 0 0,0-1 0 0 0,0 0 0 0 0,0 0 1 0 0,0-1-1 0 0,1 0 0 0 0,-1-1 0 0 0,1 1 1 0 0,0-2-1 0 0,-13-7 0 0 0,19 5-59 0 0,11-3 0 0 0,2 6 0 0 0,-7 3-113 0 0,-1 0 0 0 0,1 1-1 0 0,0 0 1 0 0,-1-1 0 0 0,1 1 0 0 0,-1 1-1 0 0,1-1 1 0 0,0 0 0 0 0,-1 1 0 0 0,6 1 0 0 0,1 1-213 0 0,-9-2-46 0 0,0-1 0 0 0,0 1-1 0 0,0 0 1 0 0,0 0 0 0 0,0 0 0 0 0,0-1 0 0 0,-1 1-1 0 0,1 0 1 0 0,0 0 0 0 0,0 0 0 0 0,-1 0-1 0 0,1 0 1 0 0,1 3 0 0 0,1 1-5184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 88 0 0,'-18'-11'18934'0'0,"12"16"-13400"0"0,-1 6-7389 0 0,2-1 2529 0 0,1 1-1 0 0,0-1 0 0 0,0 1 0 0 0,-1 13 0 0 0,3-18-496 0 0,1 0 0 0 0,1 0 0 0 0,-1 0-1 0 0,1 0 1 0 0,0 0 0 0 0,0 0 0 0 0,0 0 0 0 0,1 1 0 0 0,0-1 0 0 0,0 0-1 0 0,1 0 1 0 0,4 10 0 0 0,-4-12-148 0 0,0-1-1 0 0,0 1 1 0 0,0-1 0 0 0,0 0-1 0 0,1 1 1 0 0,-1-1 0 0 0,1-1-1 0 0,0 1 1 0 0,0 0-1 0 0,0-1 1 0 0,1 1 0 0 0,-1-1-1 0 0,0 0 1 0 0,1 0 0 0 0,-1 0-1 0 0,1-1 1 0 0,0 1-1 0 0,0-1 1 0 0,0 0 0 0 0,-1 0-1 0 0,7 0 1 0 0,-3 1-101 0 0,0-2 0 0 0,1 1 0 0 0,-1-1 0 0 0,0 0 0 0 0,1-1-1 0 0,-1 0 1 0 0,0 0 0 0 0,1 0 0 0 0,-1-1 0 0 0,0 0 0 0 0,13-6 0 0 0,-17 7 74 0 0,0-1-1 0 0,1 0 1 0 0,-1 0 0 0 0,0 0-1 0 0,0 0 1 0 0,-1-1-1 0 0,1 1 1 0 0,0-1 0 0 0,-1 0-1 0 0,0 0 1 0 0,1 0 0 0 0,-1 0-1 0 0,0 0 1 0 0,-1 0 0 0 0,1 0-1 0 0,0-1 1 0 0,-1 1-1 0 0,0-1 1 0 0,0 1 0 0 0,0-1-1 0 0,0 0 1 0 0,-1 1 0 0 0,1-1-1 0 0,-1-6 1 0 0,-1 7 106 0 0,0-1 0 0 0,0 1 0 0 0,0 0-1 0 0,-1-1 1 0 0,1 1 0 0 0,-1 0 0 0 0,0 0 0 0 0,0 0 0 0 0,0 0 0 0 0,-5-5 0 0 0,4 5 5 0 0,3 2 154 0 0,0 5-246 0 0,5 12 4 0 0,-1-1 1 0 0,2-1-1 0 0,0 1 0 0 0,1-1 1 0 0,0 0-1 0 0,12 17 0 0 0,-4-7 13 0 0,14 34-1 0 0,-22-41-33 0 0,2 2 17 0 0,-1 0 1 0 0,-2 1-1 0 0,6 24 0 0 0,-11-36 1 0 0,1 0 0 0 0,-1 0 1 0 0,-1 0-1 0 0,0 0 1 0 0,0 1-1 0 0,0-1 0 0 0,-1 0 1 0 0,-1 0-1 0 0,1 0 0 0 0,-1 0 1 0 0,0 0-1 0 0,-6 11 0 0 0,6-15 37 0 0,0 0-1 0 0,-1 0 1 0 0,1 0-1 0 0,-1 0 1 0 0,0 0-1 0 0,0-1 1 0 0,-1 1-1 0 0,1-1 1 0 0,-1 0-1 0 0,0 0 1 0 0,0 0-1 0 0,0-1 1 0 0,0 1-1 0 0,0-1 1 0 0,0 0-1 0 0,-1 0 1 0 0,1 0-1 0 0,-1-1 1 0 0,1 0-1 0 0,-1 1 0 0 0,0-2 1 0 0,1 1-1 0 0,-7 0 1 0 0,1 0 17 0 0,-1-1 1 0 0,1 0 0 0 0,0-1-1 0 0,-1 0 1 0 0,1-1-1 0 0,-14-3 1 0 0,19 3-48 0 0,0 1 0 0 0,0-1 0 0 0,1 0 0 0 0,-1-1 0 0 0,0 1 0 0 0,1-1 0 0 0,0 0 1 0 0,0 0-1 0 0,0 0 0 0 0,0-1 0 0 0,0 1 0 0 0,1-1 0 0 0,-1 0 0 0 0,-3-6 0 0 0,3 4-74 0 0,0 1 0 0 0,1-1 0 0 0,0 0 0 0 0,0-1 0 0 0,1 1 0 0 0,-3-9 0 0 0,4 13 26 0 0,1 0 0 0 0,0 0 0 0 0,0 0 0 0 0,0 1 0 0 0,0-1-1 0 0,0 0 1 0 0,0 0 0 0 0,0 0 0 0 0,1 0 0 0 0,-1 1 0 0 0,1-1-1 0 0,-1 0 1 0 0,1 0 0 0 0,0 1 0 0 0,-1-1 0 0 0,1 0 0 0 0,0 1-1 0 0,0-1 1 0 0,0 1 0 0 0,0-1 0 0 0,1 1 0 0 0,-1 0 0 0 0,0-1 0 0 0,1 1-1 0 0,-1 0 1 0 0,1 0 0 0 0,-1 0 0 0 0,1 0 0 0 0,2-1 0 0 0,1-1-642 0 0,0 1 1 0 0,0-1 0 0 0,0 1 0 0 0,1 0 0 0 0,-1 0 0 0 0,1 1-1 0 0,-1 0 1 0 0,8-1 0 0 0,5 1-4741 0 0,3 2-4843 0 0,-13 0 4457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44 752 0 0,'0'-44'26637'0'0,"-3"47"-26331"0"0,3-2-306 0 0,-2 0 68 0 0,1 1-1 0 0,0-1 1 0 0,-1 0 0 0 0,1 1 0 0 0,0-1 0 0 0,0 1 0 0 0,0 0-1 0 0,0-1 1 0 0,0 1 0 0 0,1 0 0 0 0,-1 0 0 0 0,1-1 0 0 0,-1 1 0 0 0,1 0-1 0 0,-1 0 1 0 0,1 0 0 0 0,0 3 0 0 0,0-3 93 0 0,7 39 913 0 0,-7-38-1055 0 0,-1-1 1 0 0,1 1 0 0 0,-1-1-1 0 0,1 1 1 0 0,-1-1 0 0 0,0 1-1 0 0,0-1 1 0 0,0 0 0 0 0,0 1-1 0 0,-1-1 1 0 0,1 0 0 0 0,0 0-1 0 0,-1 0 1 0 0,0 0 0 0 0,1 0-1 0 0,-1 0 1 0 0,0-1 0 0 0,0 1-1 0 0,0-1 1 0 0,0 1 0 0 0,0-1-1 0 0,-1 1 1 0 0,1-1 0 0 0,-3 1-1 0 0,0 1-2 0 0,4-3-19 0 0,0 1 1 0 0,1 0-1 0 0,-1-1 1 0 0,0 1 0 0 0,0 0 0 0 0,1 0 0 0 0,-1 0 0 0 0,1 0-1 0 0,-1 0 1 0 0,1 0 0 0 0,-1 0 0 0 0,1 0 0 0 0,-1 0-1 0 0,1 0 1 0 0,0 0 0 0 0,0 0 0 0 0,-1 0 0 0 0,1 0 0 0 0,0 0-1 0 0,0 0 1 0 0,0 0 0 0 0,1 2 0 0 0,3 4 13 0 0,1 0 1 0 0,0-1-1 0 0,0 0 1 0 0,1 0-1 0 0,0 0 1 0 0,0 0-1 0 0,0-1 1 0 0,14 9-1 0 0,-12-9-3 0 0,0 0 0 0 0,0 1 0 0 0,-1 0 0 0 0,0 1 0 0 0,-1-1 0 0 0,1 1 0 0 0,7 11 0 0 0,-13-17 9 0 0,0 1 1 0 0,0 0-1 0 0,0-1 1 0 0,0 1-1 0 0,-1 0 1 0 0,1-1 0 0 0,0 1-1 0 0,-1 0 1 0 0,1 0-1 0 0,-1-1 1 0 0,1 1-1 0 0,-1 0 1 0 0,0 0-1 0 0,0 0 1 0 0,0 0-1 0 0,0 0 1 0 0,0-1-1 0 0,0 1 1 0 0,-1 0-1 0 0,1 0 1 0 0,-1 0 0 0 0,1 0-1 0 0,-1-1 1 0 0,1 1-1 0 0,-1 0 1 0 0,0-1-1 0 0,0 1 1 0 0,0 0-1 0 0,0-1 1 0 0,0 1-1 0 0,-1-1 1 0 0,0 2-1 0 0,-1-1 20 0 0,1 0 0 0 0,-1-1 0 0 0,0 1-1 0 0,0-1 1 0 0,0 1 0 0 0,1-1 0 0 0,-1 0-1 0 0,-1 0 1 0 0,1 0 0 0 0,0-1 0 0 0,0 1-1 0 0,0-1 1 0 0,0 1 0 0 0,0-1 0 0 0,-1 0-1 0 0,1-1 1 0 0,0 1 0 0 0,-4-1 0 0 0,3 0-16 0 0,-1 0 0 0 0,0 0 1 0 0,0 0-1 0 0,1-1 0 0 0,-1 1 1 0 0,1-1-1 0 0,-1 0 1 0 0,1-1-1 0 0,0 1 0 0 0,0-1 1 0 0,0 0-1 0 0,0 0 0 0 0,0 0 1 0 0,1 0-1 0 0,-1-1 1 0 0,1 1-1 0 0,-4-7 0 0 0,-16-12-1130 0 0,23 21 568 0 0,-4-3 11 0 0,2 3-918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15 1300 0 0,'0'0'1548'0'0,"21"-14"19268"0"0,-23 19-19672 0 0,-9 20 121 0 0,2 1-1 0 0,1-1 1 0 0,1 2 0 0 0,-3 27-1 0 0,7-35-1123 0 0,2 0 0 0 0,0-1 1 0 0,1 1-1 0 0,3 20 0 0 0,-3-38-310 0 0,0 0 1 0 0,0 0-1 0 0,1 1 0 0 0,-1-1 1 0 0,0 0-1 0 0,0 0 0 0 0,1 1 1 0 0,-1-1-1 0 0,1 0 0 0 0,-1 0 1 0 0,1 0-1 0 0,-1 0 0 0 0,1 1 1 0 0,0-1-1 0 0,-1 0 0 0 0,1 0 1 0 0,0 0-1 0 0,0 0 0 0 0,0-1 1 0 0,0 1-1 0 0,0 0 0 0 0,0 0 0 0 0,0-1 1 0 0,0 1-1 0 0,0 0 0 0 0,0-1 1 0 0,1 1-1 0 0,-1-1 0 0 0,0 1 1 0 0,0-1-1 0 0,0 0 0 0 0,1 1 1 0 0,-1-1-1 0 0,0 0 0 0 0,0 0 1 0 0,3 0-1 0 0,18-8-5455 0 0,-7-10-4094 0 0,-14 11 3952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0 436 0 0,'0'0'1262'0'0,"-5"3"1135"0"0,5-3-2153 0 0,-1 0 1 0 0,-3 2 4640 0 0,4-1-4641 0 0,-1-1 0 0 0,1 0 1 0 0,0 0-1 0 0,0 1 0 0 0,0-1 0 0 0,0 0 1 0 0,0 1-1 0 0,0-1 0 0 0,0 0 0 0 0,0 0 1 0 0,0 1-1 0 0,0-1 0 0 0,0 0 0 0 0,0 1 1 0 0,0-1-1 0 0,0 1 0 0 0,5 3 169 0 0,0-1-1 0 0,0 1 1 0 0,0-1-1 0 0,0 0 1 0 0,1 0-1 0 0,0-1 1 0 0,-1 0-1 0 0,1 0 1 0 0,0 0-1 0 0,0-1 1 0 0,11 2-1 0 0,78 5 1537 0 0,-62-7-1513 0 0,-17 0-524 0 0,1-1-1 0 0,27-3 1 0 0,-5-7-2651 0 0,-35 9 1307 0 0,-1-1 0 0 0,1 0 0 0 0,-1 0 0 0 0,1 0 0 0 0,-1 0 0 0 0,6-5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19 644 0 0,'-9'-16'16148'0'0,"-1"13"-10215"0"0,-17 20-5593 0 0,18-10 1014 0 0,1 0-1142 0 0,1 0-1 0 0,0 0 1 0 0,0 1 0 0 0,0 0 0 0 0,1 0-1 0 0,0 1 1 0 0,1 0 0 0 0,-6 10-1 0 0,11-18-737 0 0,-3 14-1993 0 0,1-9-2283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60 324 0 0,'26'-15'6021'0'0,"25"-4"9087"0"0,-50 19-15081 0 0,-1 0-1 0 0,0 0 0 0 0,0 0 0 0 0,0 0 1 0 0,0 0-1 0 0,0 0 0 0 0,1 0 0 0 0,-1 0 1 0 0,0 0-1 0 0,0 0 0 0 0,0-1 0 0 0,0 1 0 0 0,0 0 1 0 0,0 0-1 0 0,0 0 0 0 0,1 0 0 0 0,-1 0 1 0 0,0 0-1 0 0,0-1 0 0 0,0 1 0 0 0,0 0 1 0 0,0 0-1 0 0,0 0 0 0 0,0 0 0 0 0,0-1 1 0 0,0 1-1 0 0,0 0 0 0 0,0 0 0 0 0,0 0 1 0 0,0 0-1 0 0,0-1 0 0 0,0 1 0 0 0,0 0 1 0 0,0 0-1 0 0,0 0 0 0 0,0 0 0 0 0,0 0 1 0 0,0-1-1 0 0,0 1 0 0 0,0 0 0 0 0,0 0 1 0 0,-1 0-1 0 0,1 0 0 0 0,0 0 0 0 0,0-1 1 0 0,0 1-1 0 0,-9-8 1537 0 0,-11-2 3 0 0,20 10-1660 0 0,-15-1 478 0 0,-1 0 0 0 0,1 1 1 0 0,-1 1-1 0 0,1 0 0 0 0,0 2 0 0 0,-1-1 1 0 0,-15 6-1 0 0,4 1 194 0 0,-1 0-1 0 0,-46 24 1 0 0,56-23-401 0 0,-1 0 0 0 0,2 1 0 0 0,0 2 0 0 0,0-1 0 0 0,1 2 0 0 0,-17 18 0 0 0,29-27-119 0 0,0-1 0 0 0,0 1 0 0 0,1 0 0 0 0,0 0 0 0 0,0 0-1 0 0,0 0 1 0 0,1 1 0 0 0,0-1 0 0 0,0 1 0 0 0,0 0 0 0 0,-1 9-1 0 0,3-11-40 0 0,0 0-1 0 0,0 0 0 0 0,0 1 0 0 0,0-1 0 0 0,1 0 0 0 0,0 0 0 0 0,0 0 0 0 0,0 0 0 0 0,1 0 0 0 0,-1 0 0 0 0,1 0 0 0 0,0-1 0 0 0,0 1 0 0 0,0 0 0 0 0,0-1 0 0 0,1 1 0 0 0,0-1 0 0 0,3 4 0 0 0,5 3-16 0 0,0-1 0 0 0,0 0 0 0 0,1-1 0 0 0,0 0 0 0 0,0-1 0 0 0,1 0 0 0 0,0-1 0 0 0,0 0 0 0 0,0-1 0 0 0,1 0 0 0 0,0-2 0 0 0,19 4 0 0 0,0-2 0 0 0,0-1 0 0 0,1-2 0 0 0,-1-1 0 0 0,40-4 0 0 0,-72 3 0 0 0,4-1 0 0 0,1 1 0 0 0,0-1 0 0 0,0 0 0 0 0,0 0 0 0 0,-1 0 0 0 0,1-1 0 0 0,-1 0 0 0 0,11-5 0 0 0,-10 2 0 0 0,-4-5 0 0 0,-11-3 0 0 0,-35 5-5959 0 0,16 9 1053 0 0,27-1 4775 0 0,0 0 0 0 0,1 0 0 0 0,-1 0 0 0 0,1 0 0 0 0,-1 0 0 0 0,1 0 0 0 0,-1 1 0 0 0,1-1 0 0 0,-1 0 0 0 0,1 0 0 0 0,-1 1 0 0 0,1-1 0 0 0,-1 0 0 0 0,1 0 0 0 0,-1 1 0 0 0,1-1 0 0 0,-1 0 0 0 0,1 1 0 0 0,0-1 0 0 0,-1 1 0 0 0,1-1 0 0 0,0 1 0 0 0,-1-1 0 0 0,1 1 0 0 0,0-1 0 0 0,0 1 0 0 0,-1-1 0 0 0,1 1 0 0 0,0 0 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0 180 0 0,'0'0'18724'0'0,"4"2"-18009"0"0,13 4 118 0 0,0 0 1 0 0,-1 1-1 0 0,0 1 0 0 0,0 1 0 0 0,22 16 0 0 0,-37-24-779 0 0,0 0 0 0 0,-1 0 0 0 0,1 0-1 0 0,-1 0 1 0 0,0 0 0 0 0,1 1 0 0 0,-1-1 0 0 0,0 0-1 0 0,1 0 1 0 0,-1 0 0 0 0,0 0 0 0 0,0 1 0 0 0,0-1-1 0 0,0 0 1 0 0,0 0 0 0 0,-1 1 0 0 0,1-1-1 0 0,0 0 1 0 0,0 0 0 0 0,-1 0 0 0 0,1 0 0 0 0,-1 0-1 0 0,1 1 1 0 0,-1-1 0 0 0,1 0 0 0 0,-1 0 0 0 0,0 0-1 0 0,1 0 1 0 0,-2 1 0 0 0,-24 29 1161 0 0,26-31-1201 0 0,-17 17 1162 0 0,-35 25 1 0 0,38-33-692 0 0,1 1 0 0 0,0 1 0 0 0,1 0 1 0 0,0 1-1 0 0,-15 20 0 0 0,26-30-483 0 0,-1 0 0 0 0,1-1-1 0 0,0 1 1 0 0,0 0 0 0 0,-1 0 0 0 0,2 0-1 0 0,-1 1 1 0 0,0-1 0 0 0,0 0 0 0 0,1 0-1 0 0,-1 0 1 0 0,1 1 0 0 0,0-1 0 0 0,-1 0 0 0 0,1 0-1 0 0,0 1 1 0 0,0-1 0 0 0,1 0 0 0 0,-1 0-1 0 0,0 1 1 0 0,1-1 0 0 0,0 2 0 0 0,1-1-2 0 0,0 0 1 0 0,0 0 0 0 0,0-1 0 0 0,0 1 0 0 0,0-1 0 0 0,0 1 0 0 0,1-1-1 0 0,-1 0 1 0 0,1 0 0 0 0,-1 0 0 0 0,1 0 0 0 0,0 0 0 0 0,5 1-1 0 0,10 5-2 0 0,1-2 0 0 0,0 0 0 0 0,0-1 0 0 0,22 2 0 0 0,-31-5 2 0 0,7 1 0 0 0,2 0 0 0 0,0 0 0 0 0,25-1 0 0 0,-36-1-132 0 0,-7 0-580 0 0,-5 0-3250 0 0,-13 7 2163 0 0,12-7-578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 0 0,'1'1'12335'0'0,"11"6"-11469"0"0,2-2-30 0 0,1 0 1 0 0,0-1 0 0 0,0-1 0 0 0,0-1 0 0 0,0 0 0 0 0,26-1-1 0 0,-16 0-73 0 0,167-5 2806 0 0,-191 4-3555 0 0,2 0 37 0 0,1 0 0 0 0,-1 0 0 0 0,0 0 0 0 0,1-1 0 0 0,-1 1 1 0 0,0-1-1 0 0,1 0 0 0 0,-1 0 0 0 0,0 0 0 0 0,0-1 0 0 0,4-1 1 0 0,-7 2-384 0 0,-25-13-3061 0 0,11 13 2099 0 0,-16 0-9386 0 0,20 1 5733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8 544 0 0,'0'0'22377'0'0,"-3"-1"-21915"0"0,-11-4-3 0 0,10 4-15 0 0,-29 1 1461 0 0,-55 11 1749 0 0,87-11-3629 0 0,1 0-1 0 0,-1-1 0 0 0,1 1 0 0 0,-1 0 0 0 0,0 1 1 0 0,1-1-1 0 0,-1 0 0 0 0,1 0 0 0 0,-1 0 0 0 0,1 0 0 0 0,-1 0 1 0 0,1 0-1 0 0,-1 1 0 0 0,0-1 0 0 0,1 0 0 0 0,-1 1 1 0 0,1-1-1 0 0,0 0 0 0 0,-1 1 0 0 0,1-1 0 0 0,-1 0 0 0 0,1 1 1 0 0,-1-1-1 0 0,1 1 0 0 0,0-1 0 0 0,-1 1 0 0 0,1-1 1 0 0,0 1-1 0 0,0-1 0 0 0,-1 1 0 0 0,1-1 0 0 0,0 1 0 0 0,0-1 1 0 0,-1 2-1 0 0,2-1 2 0 0,0 0-1 0 0,-1 1 1 0 0,1-1 0 0 0,0 0 0 0 0,0 0-1 0 0,-1 0 1 0 0,1 0 0 0 0,0 0 0 0 0,0 0-1 0 0,0 0 1 0 0,0 0 0 0 0,1 0-1 0 0,0 1 1 0 0,38 20 54 0 0,25 2-209 0 0,-47-19 89 0 0,0 1-1 0 0,-1 1 0 0 0,27 14 1 0 0,-41-19 64 0 0,0 0-1 0 0,-1 0 1 0 0,1 0 0 0 0,-1 0-1 0 0,1 0 1 0 0,-1 0 0 0 0,0 1-1 0 0,1-1 1 0 0,-1 1 0 0 0,0 0-1 0 0,-1 0 1 0 0,1 0 0 0 0,0-1-1 0 0,-1 1 1 0 0,0 1 0 0 0,0-1 0 0 0,2 5-1 0 0,-3-1 28 0 0,1-1 0 0 0,-1 0 0 0 0,0 0 1 0 0,-1 1-1 0 0,1-1 0 0 0,-1 0 0 0 0,0 0 0 0 0,-4 10 0 0 0,1 4 12 0 0,4-16-78 0 0,-1-1 1 0 0,1 1-1 0 0,-1 0 0 0 0,0-1 0 0 0,0 1 0 0 0,-1-1 1 0 0,1 1-1 0 0,-4 4 0 0 0,4-7 4 0 0,0-1 0 0 0,0 1 0 0 0,0 0 0 0 0,0-1 0 0 0,0 1 0 0 0,-1-1 0 0 0,1 1 0 0 0,0-1 0 0 0,0 0 0 0 0,0 0 0 0 0,-1 1 0 0 0,1-1 0 0 0,0 0 0 0 0,-1 0 0 0 0,1 0 0 0 0,0 0 0 0 0,0 0 0 0 0,-1-1 0 0 0,1 1 0 0 0,0 0 0 0 0,0 0 0 0 0,-1-1 0 0 0,1 1 0 0 0,0-1 0 0 0,0 1 1 0 0,-2-2-1 0 0,-29-15-196 0 0,22 10-88 0 0,0-1 0 0 0,0 1-1 0 0,1-1 1 0 0,0-1 0 0 0,0 0-1 0 0,1 0 1 0 0,0-1 0 0 0,-8-13 0 0 0,9 14-1753 0 0,-1-3-355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6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10 872 0 0,'8'-10'21288'0'0,"-4"23"-20354"0"0,-1-1 1 0 0,0 1-1 0 0,-1 0 0 0 0,0 0 1 0 0,-1 23-1 0 0,-1-23-101 0 0,1 1 1 0 0,0-1-1 0 0,1 0 1 0 0,0 1-1 0 0,8 21 1 0 0,14 33-4642 0 0,-22-63 2929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9 732 0 0,'-8'-2'12275'0'0,"18"7"-11737"0"0,0 0 1 0 0,1 0-1 0 0,-1-1 0 0 0,1-1 0 0 0,0 0 1 0 0,0 0-1 0 0,0-1 0 0 0,0 0 0 0 0,12-1 1 0 0,109 1 1992 0 0,-105-3-3259 0 0,54-10 0 0 0,-46 1-2924 0 0,-3-3-4027 0 0,-18 6 3101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8 996 0 0,'-3'-8'15687'0'0,"-4"17"-15099"0"0,1 1-1 0 0,1-1 1 0 0,-1 1 0 0 0,1 0 0 0 0,1 1-1 0 0,0-1 1 0 0,0 1 0 0 0,-3 22 0 0 0,2-6-69 0 0,1 0 0 0 0,-1 48 0 0 0,14-40-1189 0 0,2-18-2285 0 0,-11-16 2390 0 0,1 0 1 0 0,0-1-1 0 0,-1 1 1 0 0,1-1 0 0 0,0 1-1 0 0,0-1 1 0 0,-1 1 0 0 0,1-1-1 0 0,0 0 1 0 0,0 1-1 0 0,0-1 1 0 0,-1 0 0 0 0,1 1-1 0 0,0-1 1 0 0,0 0 0 0 0,0 0-1 0 0,0 0 1 0 0,1 0 0 0 0,13-1-4602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1552 0 0,'1'-1'9983'0'0,"18"0"-9276"0"0,12 10 183 0 0,0 2 0 0 0,-1 1 1 0 0,-1 1-1 0 0,34 20 0 0 0,-16-8-168 0 0,-15-10-189 0 0,-8-4-78 0 0,0 0 0 0 0,-2 2 0 0 0,1 0 1 0 0,-2 1-1 0 0,0 2 0 0 0,32 29 0 0 0,-52-44-402 0 0,1 0 0 0 0,-1 1 0 0 0,0-1 0 0 0,0 0 0 0 0,0 0 0 0 0,0 1 0 0 0,-1-1 0 0 0,1 1 0 0 0,0-1 0 0 0,0 0 0 0 0,-1 1 0 0 0,1-1 0 0 0,-1 1 0 0 0,0 0 0 0 0,1-1 0 0 0,-1 1 0 0 0,0-1 0 0 0,0 1 0 0 0,0-1 0 0 0,0 1 0 0 0,0 0 0 0 0,0-1 0 0 0,0 1 0 0 0,-1 1 0 0 0,0 0 41 0 0,-1-1-1 0 0,1 0 1 0 0,0 0-1 0 0,-1 1 1 0 0,0-1-1 0 0,1 0 1 0 0,-1 0 0 0 0,0-1-1 0 0,0 1 1 0 0,0 0-1 0 0,0-1 1 0 0,-1 1 0 0 0,-2 1-1 0 0,-9 4 422 0 0,0-1-1 0 0,0 0 1 0 0,-29 7 0 0 0,7-6 687 0 0,0-2 1 0 0,-63 2 0 0 0,20-2 994 0 0,77-5-2142 0 0,-6-1-114 0 0,43-12-6784 0 0,-20 11 2132 0 0,2 0-5340 0 0,-2 1 4411 0 0</inkml:trace>
  <inkml:trace contextRef="#ctx0" brushRef="#br0" timeOffset="1">765 168 1572 0 0,'-2'-6'19777'0'0,"184"3"-14861"0"0,-145 5-6803 0 0,49 9 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0 548 0 0,'0'0'4454'0'0,"14"16"1257"0"0,2-11-4198 0 0,-1-1 1 0 0,1-1-1 0 0,19 1 1 0 0,20-1-970 0 0,-8-5-3588 0 0,0-2-4174 0 0,-31 3 3253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5:0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51 436 0 0,'-31'-20'11103'0'0,"30"20"-9903"0"0,-34 10 4125 0 0,-27 22-1006 0 0,42-23-2747 0 0,-33 21 0 0 0,48-27-1296 0 0,1 0 1 0 0,-1 1-1 0 0,0 0 1 0 0,1 0-1 0 0,0 0 1 0 0,0 1-1 0 0,0-1 1 0 0,1 1-1 0 0,-1 0 1 0 0,1 0-1 0 0,-3 6 1 0 0,5-9-205 0 0,1 0 1 0 0,-1 0 0 0 0,0 1 0 0 0,1-1-1 0 0,-1 0 1 0 0,1 0 0 0 0,0 0 0 0 0,-1 0-1 0 0,1 1 1 0 0,0-1 0 0 0,1 0 0 0 0,-1 0-1 0 0,0 0 1 0 0,0 1 0 0 0,1-1 0 0 0,0 0-1 0 0,-1 0 1 0 0,1 0 0 0 0,0 0 0 0 0,2 4-1 0 0,0-2-10 0 0,0 0-1 0 0,0-1 0 0 0,0 1 1 0 0,1 0-1 0 0,0-1 0 0 0,-1 0 1 0 0,1 0-1 0 0,0 0 1 0 0,5 2-1 0 0,8 4-23 0 0,0-1 1 0 0,0-1 0 0 0,35 10-1 0 0,-14-8-83 0 0,52 7 0 0 0,-72-13 30 0 0,-1-2 0 0 0,1-1 0 0 0,0 0 0 0 0,-1-1 0 0 0,24-4 0 0 0,-35 4 27 0 0,0-1-1 0 0,0 0 1 0 0,0 0 0 0 0,0 0-1 0 0,0-1 1 0 0,-1 0-1 0 0,7-3 1 0 0,-10 4 2 0 0,-1 1 1 0 0,1 0-1 0 0,-1 0 0 0 0,1-1 0 0 0,-1 1 1 0 0,1-1-1 0 0,-1 1 0 0 0,0-1 0 0 0,0 0 1 0 0,0 1-1 0 0,0-1 0 0 0,0 0 0 0 0,0 0 1 0 0,0 0-1 0 0,0 0 0 0 0,-1 0 0 0 0,1 0 1 0 0,-1 0-1 0 0,1 0 0 0 0,-1 0 0 0 0,0 0 1 0 0,0 0-1 0 0,0 0 0 0 0,0 0 0 0 0,-1-3 1 0 0,-2-5 13 0 0,0-1 0 0 0,-1 1 0 0 0,0 0 0 0 0,0 0 0 0 0,-2 0 0 0 0,1 0 0 0 0,-1 1 0 0 0,0 0 0 0 0,-1 0 0 0 0,0 1 0 0 0,0 0 0 0 0,-1 0 0 0 0,0 1 0 0 0,-10-7 0 0 0,0-1-514 0 0,-1 2 0 0 0,-21-11 1 0 0,-39-14-4584 0 0,60 32 1428 0 0,10 4 398 0 0,-2-2-3596 0 0,4 1 320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1 392 0 0,'-8'1'11958'0'0,"8"15"-10799"0"0,1 1 0 0 0,1 0 0 0 0,1-1 0 0 0,0 1 0 0 0,1-1 1 0 0,1 0-1 0 0,7 17 0 0 0,-8-23-877 0 0,1 1 0 0 0,1-1 0 0 0,0 0-1 0 0,0 0 1 0 0,1-1 0 0 0,0 0 0 0 0,1 0 0 0 0,0 0 0 0 0,0-1 0 0 0,1 0 0 0 0,14 10 0 0 0,-20-17-451 0 0,-1 0 1 0 0,0 0 0 0 0,1 0-1 0 0,-1 0 1 0 0,1 0 0 0 0,-1-1-1 0 0,1 1 1 0 0,-1-1 0 0 0,1 0-1 0 0,-1 1 1 0 0,1-1 0 0 0,-1 0-1 0 0,1-1 1 0 0,-1 1 0 0 0,1 0-1 0 0,-1-1 1 0 0,1 1 0 0 0,-1-1-1 0 0,1 0 1 0 0,-1 0 0 0 0,0 0-1 0 0,5-2 1 0 0,10-10-4374 0 0,-5-3-3727 0 0,-8 8 3590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19 324 0 0,'-10'-18'19112'0'0,"8"18"-18916"0"0,1-1 0 0 0,-1 2 0 0 0,0-1 0 0 0,1 0-1 0 0,-1 0 1 0 0,0 1 0 0 0,1-1 0 0 0,-1 0 0 0 0,0 1 0 0 0,1 0-1 0 0,-1-1 1 0 0,1 1 0 0 0,-1 0 0 0 0,1 0 0 0 0,-1 0-1 0 0,1 0 1 0 0,0 0 0 0 0,-3 2 0 0 0,-34 29 1246 0 0,28-23-869 0 0,-1 1-123 0 0,-1 1 0 0 0,1 0 0 0 0,1 0 0 0 0,0 1 0 0 0,0 0 0 0 0,1 1 0 0 0,-7 15 0 0 0,14-25-388 0 0,0 1 0 0 0,0-1 1 0 0,1 1-1 0 0,-1-1 0 0 0,1 1 1 0 0,0 0-1 0 0,0-1 0 0 0,1 1 0 0 0,-1 0 1 0 0,1 0-1 0 0,0 0 0 0 0,0 0 1 0 0,0 0-1 0 0,0 0 0 0 0,1-1 0 0 0,-1 1 1 0 0,1 0-1 0 0,0 0 0 0 0,0-1 0 0 0,1 1 1 0 0,-1 0-1 0 0,1-1 0 0 0,-1 1 1 0 0,1-1-1 0 0,0 0 0 0 0,1 0 0 0 0,-1 1 1 0 0,0-2-1 0 0,1 1 0 0 0,0 0 1 0 0,0 0-1 0 0,0-1 0 0 0,3 3 0 0 0,3 1-46 0 0,0-1 0 0 0,0-1 0 0 0,0 0 0 0 0,1 0 0 0 0,0 0 0 0 0,-1-1 0 0 0,1-1 0 0 0,0 0 0 0 0,14 1-1 0 0,-5-1-79 0 0,1-1-1 0 0,-1 0 0 0 0,37-5 0 0 0,-24-5-7 0 0,-31 8 64 0 0,0 1 0 0 0,0 0 0 0 0,0-1 0 0 0,0 0 0 0 0,0 1 0 0 0,-1-1 0 0 0,1 0 0 0 0,0 1 0 0 0,0-1 0 0 0,0 0 0 0 0,-1 0 0 0 0,1 0 0 0 0,-1 0 0 0 0,1 1 0 0 0,0-1 0 0 0,-1 0 0 0 0,0 0 0 0 0,1 0 0 0 0,-1 0 0 0 0,0 0 0 0 0,1 0 0 0 0,-1 0 0 0 0,0-1 0 0 0,0 0 0 0 0,0 1-24 0 0,-1 0 0 0 0,1 0 0 0 0,-1 0 0 0 0,1 0-1 0 0,-1 1 1 0 0,1-1 0 0 0,-1 0 0 0 0,0 0-1 0 0,1 0 1 0 0,-1 1 0 0 0,0-1 0 0 0,0 0-1 0 0,0 1 1 0 0,1-1 0 0 0,-1 1 0 0 0,0-1 0 0 0,0 1-1 0 0,0-1 1 0 0,0 1 0 0 0,0 0 0 0 0,0-1-1 0 0,-1 1 1 0 0,-24-6-1312 0 0,18 7 28 0 0,-1 0 0 0 0,1 0 1 0 0,-17 4-1 0 0,5 1-9243 0 0,16-5 7407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1 316 0 0,'-20'14'12225'0'0,"20"-14"-12103"0"0,0 1 1 0 0,0-1-1 0 0,0 1 0 0 0,-1-1 0 0 0,1 1 0 0 0,0-1 1 0 0,0 1-1 0 0,0-1 0 0 0,0 1 0 0 0,0-1 0 0 0,1 1 0 0 0,-1-1 1 0 0,0 1-1 0 0,0-1 0 0 0,0 0 0 0 0,0 1 0 0 0,0-1 1 0 0,1 1-1 0 0,-1-1 0 0 0,0 1 0 0 0,0-1 0 0 0,1 0 1 0 0,-1 1-1 0 0,0-1 0 0 0,1 0 0 0 0,-1 1 0 0 0,0-1 1 0 0,1 0-1 0 0,-1 1 0 0 0,1-1 0 0 0,20 10 2176 0 0,27 0-224 0 0,10-6-1084 0 0,0-3-1 0 0,100-10 1 0 0,-172 4-8984 0 0,-7 3 5575 0 0,8 2-2861 0 0,0 1 795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12 380,'-4'-1'648,"1"1"289,0 0-1,0-1 1,0 1 0,0-1 0,0 0 0,1 0 0,-1 0 0,-7-5 9352,14 8-9571,11 3 50,-1-1 0,1 0 1,-1-1-1,1-1 0,18 1 0,81-2 1420,-65-1-1991,-24 4-853,-14-2-1222,1-1-3573,-36 15-2728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1132,'0'0'9291,"5"-1"-7776,9 1 166,1 1 0,-1 0 1,0 0-1,0 2 1,16 4-1,33 4 1590,-54-10-2956,10 1 324,1 1 0,22 7 0,-40-10-845,-2 0-22,0 0 0,0 0 1,1 0-1,-1 0 1,0 1-1,0-1 0,1 0 1,-1 0-1,0 0 1,1 0-1,-1 0 0,0 0 1,0 0-1,1 0 0,-1-1 1,0 1-1,1 0 1,-1 0-1,0 0 0,0 0 1,1 0-1,-1 0 1,0 0-1,0-1 0,1 1 1,-1 0-1,0 0 1,0-1-229,1 1 229,-1 0-1,0 0 1,0-1-1,0 1 0,0 0 1,0 0-1,1-1 1,-1 1-1,0 0 0,0 0 1,0-1-1,0 1 1,0 0-1,0 0 0,0-1 1,0 1-1,0 0 1,0-1-1,0 1 0,0-1 1,0 0 526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1608,'0'0'15143,"6"-1"-14200,186-19 3417,-107 20 1423,-92 2-5383,-58 14-68,64-16-996,30-14-15905,-12 7 10193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55 386 156,'0'0'12529,"-3"3"-11485,-2 2-272,0 1 0,1 0 1,0 0-1,0 1 1,0-1-1,1 1 0,0 0 1,0 0-1,-3 14 1,-5 16 2338,13-39-937,17-27 1304,52-84-3252,31-55-52,-71 106-217,28-49 176,-51 95 191,-8 16-317,0-1-1,0 1 0,0 0 1,0 0-1,0 0 1,0 0-1,0 0 1,0 0-1,0 0 1,0 0-1,0 0 1,0-1-1,0 1 1,0 0-1,0 0 0,-1 0 1,1 0-1,0 0 1,0 0-1,0 0 1,0 0-1,0 0 1,0 0-1,0 0 1,0 0-1,-1 0 1,1 0-1,0 0 0,0 0 1,0 0-1,0 0 1,0 0-1,0 0 1,0 0-1,0 0 1,-1 0-1,1 0 1,0 0-1,0 0 0,0 0 1,0 0-1,0 0 1,0 0-1,0 0 1,0 0-1,-1 0 1,1 0-1,0 0 1,0 0-1,0 1 1,0-1-1,0 0 0,0 0 1,0 0-1,0 0 1,0 0-1,0 0 1,0 0-1,0 0 1,0 1-1,0-1 1,-3 2 46,1 0 1,0 0-1,1 0 1,-1 0-1,0 0 1,0 0-1,1 1 1,0-1-1,-3 5 1,-7 27 2,-3 2 97,3 1-1,-14 69 1,24-94-133,0 0 1,0 0-1,1 0 1,1 0-1,0 0 1,0 0-1,1 0 1,1-1-1,0 1 1,0-1-1,1 1 1,1-1-1,9 17 1,-12-25-187,1 1 0,-1 0 1,1-1-1,0 0 0,0 0 0,1 0 0,-1 0 1,0 0-1,1 0 0,0-1 0,0 0 0,0 0 0,7 3 1,-9-4 86,0-1 1,0 1-1,-1-1 1,1 0-1,0 1 1,0-1 0,-1 0-1,1 0 1,0 0-1,0-1 1,0 1-1,-1 0 1,1-1-1,0 1 1,-1-1 0,1 1-1,0-1 1,-1 0-1,1 0 1,-1 0-1,1 0 1,-1 0-1,1 0 1,-1 0-1,0 0 1,1 0 0,-1-1-1,0 1 1,0-1-1,0 1 1,0-1-1,0 1 1,-1-1-1,1 1 1,0-1 0,0-2-1,0 2-318,0 0-1,-1 0 0,1 0 1,0 0-1,-1 0 1,0-1-1,1 1 0,-1 0 1,0 0-1,0 0 0,0 0 1,-1-1-1,1 1 1,0 0-1,-1 0 0,0 0 1,-1-4-1,1 4-835,-1-1 1,1 1-1,-1 0 1,0-1-1,0 1 0,1 0 1,-2 0-1,-2-2 0,-2-2-3991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1188,'0'0'4132,"4"-1"-2736,9-1 64,0 0 0,0 1 1,0 1-1,1 1 0,-1 0 0,23 4 0,26 2 845,-41-6-1838,-5 0-393,1 0 1,0-2 0,0 1 0,26-6 0,-42 6-253,-1 0 1,1-1 0,-1 1 0,1 0 0,-1-1 0,1 1 0,-1 0 0,1-1 0,-1 1 0,0 0 0,1-1 0,-1 1 0,1-1 0,-1 1 0,0-1 0,0 1 0,1-1 0,-1 1 0,0-1-1,0 1 1,1-2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12 740 0 0,'1'-11'27939'0'0,"-56"62"-26952"0"0,-8 8-34 0 0,57-53-880 0 0,1 1 0 0 0,0-1 1 0 0,0 1-1 0 0,1 0 1 0 0,-1 1-1 0 0,1-1 1 0 0,-5 15-1 0 0,9-21-222 0 0,-1 0 0 0 0,1 0-1 0 0,0 0 1 0 0,-1-1 0 0 0,1 1 0 0 0,0 0-1 0 0,0 0 1 0 0,0 0 0 0 0,0 0 0 0 0,0 0-1 0 0,0 0 1 0 0,0 0 0 0 0,0 0 0 0 0,0 0-1 0 0,0 0 1 0 0,0 0 0 0 0,1 0 0 0 0,-1 0-1 0 0,1 1 1 0 0,-1-2 25 0 0,0 0 0 0 0,1 0 0 0 0,-1 0 0 0 0,1 0 0 0 0,-1 0 0 0 0,0 0 0 0 0,1 0 0 0 0,-1 0 1 0 0,0 0-1 0 0,1 0 0 0 0,-1-1 0 0 0,0 1 0 0 0,1 0 0 0 0,-1 0 0 0 0,0 0 0 0 0,1 0 0 0 0,-1-1 0 0 0,0 1 0 0 0,0 0 0 0 0,1 0 0 0 0,-1-1 0 0 0,0 1 0 0 0,0 0 0 0 0,1-1 0 0 0,-1 1 0 0 0,0 0 0 0 0,0 0 0 0 0,0-1 0 0 0,0 1 0 0 0,1 0 0 0 0,-1-1 0 0 0,0 1 0 0 0,0-1 1 0 0,0 1-1 0 0,0 0 0 0 0,0-1 0 0 0,0 1 0 0 0,0 0 0 0 0,0-1 0 0 0,1-3-1392 0 0,-1 1-1554 0 0,0-5 1575 0 0,-10-5-11303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1044,'1'0'508,"-1"-1"-1,1 0 1,-1 1-1,1-1 1,0 0-1,-1 1 1,1-1-1,0 1 1,-1-1-1,1 1 1,0-1-1,0 1 1,0 0-1,0-1 1,-1 1-1,1 0 1,0 0-1,0 0 1,0-1-1,0 1 1,0 0-1,1 0 1,0 1-4,0-1 0,-1 1 0,1-1 1,0 1-1,-1 0 0,1 0 0,-1-1 0,1 1 1,-1 0-1,1 0 0,0 2 0,5 4 676,0 0-1,0 1 1,7 12-1,-8-12 270,-2-2-1119,0 0 0,0-1 0,1 0 0,0 0 0,0-1 0,0 1 0,0-1 0,1 0 0,7 4 0,-9-6-565,0-1 0,0 1 0,1-1 1,-1 0-1,0 0 0,1 0 0,-1-1 0,0 0 1,9 0-1,-1-2-2836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16 1456,'0'0'15194,"-2"-2"-14407,-4 0-80,1-1 0,0 1 0,-1 1 0,1-1 0,-1 1-1,1 0 1,-1 0 0,0 1 0,1 0 0,-1 0 0,0 0 0,1 0 0,-11 3 0,16-3-685,0 0 0,0 0 0,-1 0 1,1 0-1,0 0 0,0 1 0,-1-1 1,1 0-1,0 0 0,0 0 0,-1 0 0,1 0 1,0 1-1,0-1 0,0 0 0,-1 0 0,1 0 1,0 1-1,0-1 0,0 0 0,0 0 0,0 1 1,-1-1-1,1 0 0,0 0 0,0 1 0,0-1 1,0 0-1,0 1 0,0-1 0,0 0 1,0 0-1,0 1 0,0-1 0,0 0 0,0 1 1,0-1-1,0 0 0,0 0 0,1 1 0,-1-1 1,0 0-1,0 0 0,0 1 0,0-1 0,0 0 1,1 1-1,5 10 216,0-6-181,1 0 0,-1 0 0,1 0 0,0-1 1,0 0-1,1 0 0,-1-1 0,12 4 0,7 4 28,13 5 13,-30-12-78,1-1 0,-1 1 0,0 1 0,0 0-1,0 0 1,13 11 0,-21-15-1,0 0 0,0-1 1,0 1-1,0 0 0,0 0 0,0 0 0,0 0 1,-1 0-1,1 0 0,0 1 0,-1-1 0,1 0 1,0 0-1,-1 0 0,0 1 0,1-1 1,-1 0-1,0 1 0,0-1 0,1 0 0,-1 0 1,0 1-1,-1 1 0,1-1 12,-1-1-1,0 0 1,0 0 0,1 0 0,-1 0-1,0 0 1,0-1 0,0 1 0,0 0-1,0 0 1,-1-1 0,1 1-1,0 0 1,0-1 0,0 1 0,-1-1-1,1 0 1,-3 1 0,-4 1 155,-1-1-1,0 0 1,0 0 0,0-1-1,-13-1 1,15 0-98,-1-1 1,0 0 0,1 0-1,-1-1 1,1 0-1,-10-6 1,16 9-168,-11-7 531,4 4-3036,20 24-13428,-24-30 4794,8 7 9634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3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0 424 0 0,'0'0'10303'0'0,"-4"3"-8982"0"0,-4 3-758 0 0,2 0-1 0 0,-1 0 0 0 0,1 0 0 0 0,0 1 0 0 0,0 0 0 0 0,0 0 1 0 0,1 1-1 0 0,0-1 0 0 0,1 1 0 0 0,0 0 0 0 0,0 0 0 0 0,0 1 1 0 0,1-1-1 0 0,1 1 0 0 0,-3 13 0 0 0,4-16-407 0 0,0 0-1 0 0,1-1 1 0 0,-1 1 0 0 0,1 0 0 0 0,1 0-1 0 0,-1 0 1 0 0,1 0 0 0 0,0 0 0 0 0,1-1-1 0 0,-1 1 1 0 0,1 0 0 0 0,0-1 0 0 0,0 1-1 0 0,1-1 1 0 0,0 0 0 0 0,0 0 0 0 0,0 0-1 0 0,0 0 1 0 0,1 0 0 0 0,0-1 0 0 0,0 0-1 0 0,0 1 1 0 0,0-2 0 0 0,1 1 0 0 0,5 4-1 0 0,-5-6-185 0 0,-1 1-1 0 0,1-1 0 0 0,0 0 0 0 0,0 0 1 0 0,0 0-1 0 0,0 0 0 0 0,0-1 0 0 0,0 0 1 0 0,0 0-1 0 0,0-1 0 0 0,1 1 1 0 0,-1-1-1 0 0,0 0 0 0 0,0-1 0 0 0,1 1 1 0 0,-1-1-1 0 0,0 0 0 0 0,0 0 0 0 0,0-1 1 0 0,0 1-1 0 0,0-1 0 0 0,0 0 0 0 0,-1-1 1 0 0,1 1-1 0 0,-1-1 0 0 0,1 0 1 0 0,-1 0-1 0 0,0 0 0 0 0,0-1 0 0 0,0 1 1 0 0,3-6-1 0 0,-3 5 86 0 0,-2 3 11 0 0,0-1 0 0 0,0 0-1 0 0,0 0 1 0 0,-1 0 0 0 0,1-1 0 0 0,0 1-1 0 0,-1 0 1 0 0,0 0 0 0 0,0-1 0 0 0,1 1-1 0 0,-2-1 1 0 0,1 1 0 0 0,0-1-1 0 0,0 1 1 0 0,-1-1 0 0 0,1-5 0 0 0,-1 7 384 0 0,-2 35-158 0 0,5 68 0 0 0,-2-84-276 0 0,2 12 25 0 0,-3 46-1 0 0,-1-68-32 0 0,1 0 0 0 0,-1 0 1 0 0,-1-1-1 0 0,0 1 0 0 0,0 0 0 0 0,0-1 0 0 0,-1 1 0 0 0,0-1 0 0 0,0 0 1 0 0,-9 14-1 0 0,10-18-3 0 0,-1 0 0 0 0,1 0 0 0 0,0 0 0 0 0,-1 0 0 0 0,0 0 0 0 0,0 0 0 0 0,0-1 0 0 0,0 1 0 0 0,0-1 0 0 0,0 0 0 0 0,-1 0 0 0 0,1 0 0 0 0,-1 0 0 0 0,1 0 0 0 0,-1-1 0 0 0,0 0 0 0 0,1 0 0 0 0,-1 0 0 0 0,0 0 0 0 0,0 0 0 0 0,0-1 0 0 0,0 0 0 0 0,-5 0 0 0 0,2 0 5 0 0,0 0 1 0 0,-1 0-1 0 0,1-1 1 0 0,0 0-1 0 0,-1-1 0 0 0,1 1 1 0 0,0-2-1 0 0,0 1 1 0 0,0-1-1 0 0,1 0 1 0 0,-1 0-1 0 0,1 0 1 0 0,-11-9-1 0 0,4 2 119 0 0,0-1 0 0 0,1-1 0 0 0,0 0 0 0 0,-16-24 0 0 0,27 36-135 0 0,1-1 0 0 0,-1 0 0 0 0,1 1 0 0 0,0-1 0 0 0,-1 1 0 0 0,1-1 0 0 0,0 0 0 0 0,0 0 0 0 0,-1 1 0 0 0,1-1 0 0 0,0 0 1 0 0,0 1-1 0 0,0-1 0 0 0,0 0 0 0 0,0 0 0 0 0,0 1 0 0 0,0-1 0 0 0,0 0 0 0 0,0 0 0 0 0,1 1 0 0 0,-1-1 0 0 0,0 0 0 0 0,0 1 0 0 0,1-1 0 0 0,-1 0 0 0 0,0 1 0 0 0,1-1 0 0 0,-1 1 1 0 0,0-1-1 0 0,1 0 0 0 0,-1 1 0 0 0,1-1 0 0 0,-1 1 0 0 0,1-1 0 0 0,-1 1 0 0 0,1-1 0 0 0,0 1 0 0 0,0-1 0 0 0,0 0-139 0 0,0 0 1 0 0,1 1-1 0 0,-1-1 0 0 0,0 1 1 0 0,0-1-1 0 0,1 0 0 0 0,-1 1 0 0 0,0 0 1 0 0,0-1-1 0 0,1 1 0 0 0,-1 0 0 0 0,1 0 1 0 0,-1 0-1 0 0,0 0 0 0 0,1 0 1 0 0,-1 0-1 0 0,0 0 0 0 0,1 0 0 0 0,-1 0 1 0 0,2 1-1 0 0,14 8-3752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12 812,'18'-12'24957,"4"146"-20259,-21-129-4665,4 23 151,1-1 0,15 43 0,-20-69-687,-1-36-10348,2 15 7430,-4 2-3456,-1 5 1589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4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3 224,'-5'-1'922,"-1"0"-1,1 1 1,-1 0 0,1 0 0,-1 0-1,-7 2 4965,16 0-4999,5 3-278,-1-1 0,0-1 1,1 1-1,0-1 0,0 0 0,0-1 0,0 0 0,15 2 0,80 4 2605,-28-4-1802,-30 1-3376,-43-5 1093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10 96 0 0,'1'-1'340'0'0,"0"0"0"0"0,-1 0 0 0 0,1 0 0 0 0,0 1 0 0 0,0-1 0 0 0,0 0 1 0 0,0 1-1 0 0,0-1 0 0 0,0 1 0 0 0,-1-1 0 0 0,1 1 0 0 0,1 0 0 0 0,-1-1 0 0 0,0 1 0 0 0,0 0 0 0 0,0 0 0 0 0,0-1 0 0 0,2 1 1 0 0,-3 1-94 0 0,1-1 1 0 0,-1 0 0 0 0,0 0 0 0 0,1 1 0 0 0,-1-1 0 0 0,1 0 0 0 0,-1 1-1 0 0,0-1 1 0 0,1 1 0 0 0,-1-1 0 0 0,0 1 0 0 0,0-1 0 0 0,1 0-1 0 0,-1 1 1 0 0,0-1 0 0 0,0 1 0 0 0,0-1 0 0 0,1 1 0 0 0,-1-1 0 0 0,0 1-1 0 0,0 0 1 0 0,0-1 0 0 0,0 1 0 0 0,0-1 0 0 0,0 2 0 0 0,-3 20 4275 0 0,-2-2-4014 0 0,-1-5-62 0 0,2 1-1 0 0,0-1 0 0 0,0 1 0 0 0,2 0 1 0 0,0 1-1 0 0,1-1 0 0 0,0 0 0 0 0,2 0 0 0 0,3 25 1 0 0,9 5-2585 0 0,-6-32-1620 0 0,1-2-4237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37 852 0 0,'2'-3'400'0'0,"-1"1"1"0"0,1-1-1 0 0,0 1 1 0 0,0-1-1 0 0,0 1 0 0 0,0 0 1 0 0,0 0-1 0 0,0 0 1 0 0,1 0-1 0 0,-1 0 0 0 0,1 1 1 0 0,-1-1-1 0 0,1 1 0 0 0,0-1 1 0 0,0 1-1 0 0,0 0 1 0 0,-1 0-1 0 0,1 0 0 0 0,0 1 1 0 0,0-1-1 0 0,0 1 1 0 0,0-1-1 0 0,0 1 0 0 0,0 0 1 0 0,0 0-1 0 0,0 1 0 0 0,0-1 1 0 0,5 1-1 0 0,7 3 466 0 0,-1 0-1 0 0,1 1 0 0 0,-1 0 0 0 0,20 11 1 0 0,-19-9-419 0 0,8 6 151 0 0,0 1 0 0 0,-1 1 0 0 0,-1 1 0 0 0,0 0 0 0 0,-1 2 0 0 0,27 31 0 0 0,-37-38-345 0 0,0 0-1 0 0,-1 1 1 0 0,-1 0 0 0 0,0 1 0 0 0,-1 0 0 0 0,0 0 0 0 0,-1 0 0 0 0,0 1 0 0 0,6 24 0 0 0,-11-33-85 0 0,0 0 0 0 0,0 1 0 0 0,0-1 0 0 0,-1 0 0 0 0,1 0 0 0 0,-1 1 0 0 0,0-1 0 0 0,-1 0 0 0 0,1 0 1 0 0,-1 1-1 0 0,0-1 0 0 0,-1 0 0 0 0,1 0 0 0 0,-1 0 0 0 0,0 0 0 0 0,0-1 0 0 0,-1 1 0 0 0,1 0 0 0 0,-1-1 1 0 0,0 1-1 0 0,0-1 0 0 0,0 0 0 0 0,-1 0 0 0 0,0 0 0 0 0,0-1 0 0 0,0 1 0 0 0,0-1 0 0 0,0 0 0 0 0,0 0 1 0 0,-7 2-1 0 0,7-2-71 0 0,-1-1 0 0 0,0 0 0 0 0,0-1 0 0 0,0 1 0 0 0,0-1 0 0 0,0 0 0 0 0,0-1 0 0 0,-1 1 0 0 0,1-1 0 0 0,0 0 0 0 0,0 0 0 0 0,0 0 0 0 0,-1-1 0 0 0,1 0 0 0 0,0 0 0 0 0,0 0 0 0 0,0-1 0 0 0,0 1 0 0 0,-6-4 0 0 0,-1-1 141 0 0,1 0-1 0 0,0-1 1 0 0,0-1 0 0 0,0 0 0 0 0,1 0-1 0 0,-14-14 1 0 0,19 16-238 0 0,2-1-1 0 0,3 6-84 0 0,7-5-1966 0 0,-3 6-1360 0 0,-2 3 2890 0 0,0-1 0 0 0,0 1 0 0 0,0-1 0 0 0,0 1-1 0 0,0 0 1 0 0,-1-1 0 0 0,1 1 0 0 0,0 5 0 0 0,2 18-11610 0 0,-6-16 6285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4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23 972 0 0,'0'0'10314'0'0,"1"-4"-9666"0"0,0 3-996 0 0,-1 0 502 0 0,0 0 0 0 0,0 1 0 0 0,0-1 0 0 0,0 0 0 0 0,0 0 0 0 0,1 0 0 0 0,-1 1 0 0 0,0-1 0 0 0,1 0-1 0 0,-1 1 1 0 0,0-1 0 0 0,1 0 0 0 0,-1 1 0 0 0,1-1 0 0 0,-1 0 0 0 0,1 1 0 0 0,-1-1 0 0 0,1 1 0 0 0,0-1 0 0 0,-1 1-1 0 0,1-1 1 0 0,0 1 0 0 0,-1 0 0 0 0,1-1 0 0 0,0 1 0 0 0,0 0 0 0 0,-1-1 0 0 0,1 1 0 0 0,0 0 0 0 0,1 0-1 0 0,0 0 495 0 0,34 0 2966 0 0,42 0-1319 0 0,109 8-375 0 0,-62 1-1351 0 0,182 21 584 0 0,405 18 1241 0 0,-227-67-1463 0 0,-460 16-820 0 0,43-2 2223 0 0,-64 11-2417 0 0,-2 0-180 0 0,-1 0-1181 0 0,-14-19-9558 0 0,-8 0 1336 0 0,11 8 4118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54 400,'0'0'13627,"4"0"-12731,-3 0-748,0 1 0,0-1 0,0 0 0,-1 0 0,1 1 0,0-1 0,0 1 0,0-1 0,0 1 0,-1-1 0,1 1 0,0-1 0,-1 1 0,1 0 0,0-1 0,-1 1 0,1 0 0,-1 0 0,1-1 0,-1 1 0,1 0 0,-1 0 0,1 0 0,-1 0 0,1 1 0,1 31 3520,-2-31-3740,-1 21 992,-2 0-1,0 0 0,-2-1 1,-9 31-1,7-31-330,1 0 1,1 0-1,2 1 0,-3 31 1,9-32 172,-2-21-751,-1-1 1,1 0-1,-1 0 1,1 0 0,-1 0-1,1 0 1,-1 0-1,1 0 1,-1 0-1,0 0 1,1 0-1,-1 0 1,1 0-1,-1 0 1,1 0-1,-1 0 1,1 0 0,-1-1-1,1 1 1,-1 0-1,0 0 1,1 0-1,-1-1 1,0 1-1,1 0 1,-1-1-1,1 1 1,-1 0 0,0-1-1,0 1 1,1 0-1,-1-1 1,0 1-1,1-1 1,3-4-10,0 0 0,0 0 1,-1 0-1,0-1 0,0 1 0,0-1 1,0 0-1,2-10 0,4-7-61,18-43-205,-21 48 99,1-1-1,1 1 0,1 0 0,0 1 1,2 0-1,14-20 0,-9 22 6,0-1-1,0 2 1,2 0 0,0 1-1,0 1 1,1 1 0,25-12-1,-44 23 176,1 0 0,-1 0 0,1 0 0,-1 0 0,1 0 0,-1 0-1,1 1 1,-1-1 0,1 0 0,-1 0 0,1 0 0,-1 0 0,1 0 0,-1 1 0,1-1-1,-1 0 1,0 1 0,1-1 0,-1 0 0,1 0 0,-1 1 0,0-1 0,1 1-1,-1-1 1,0 0 0,1 1 0,-1-1 0,0 1 0,0-1 0,0 1 0,1-1 0,-1 1-1,0-1 1,0 1 0,0-1 0,0 1 0,0-1 0,0 1 0,0-1 0,0 1-1,0 0 1,4 29 338,-3-24-261,2 17 108,1 1 1,1-2-1,1 1 0,2-1 0,0 0 0,1 0 0,1-1 0,1 0 0,0-1 0,21 27 0,-23-34-164,-8-11-124,0 0 0,0 1 0,0-1 0,1-1 0,-1 1 0,1 0 0,-1 0 1,1 0-1,2 1 0,-3-2-366,-12-23-19098,5 14 13507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1 188,'0'0'8752,"8"0"-7396,199 8 7541,8 22-3728,-195-27-4749,-8-4-1268,-7-4-3466,-12-10 436,2 7-2773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4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6 604,'0'0'6307,"18"-6"2946,-14 6-8969,1 1 1,-1 0-1,0-1 0,0 1 0,0 0 0,0 1 1,0-1-1,-1 1 0,1 0 0,0 0 0,-1 0 1,1 0-1,-1 1 0,0-1 0,0 1 0,0 0 1,0 0-1,0 0 0,0 0 0,-1 1 0,0-1 1,3 5-1,-6-3 8,0-1 1,0 0-1,0 1 1,-1-1-1,0 0 1,0 0-1,-5 7 1,4-7 49,-1 0-1,1 1 1,-1-1 0,-1-1-1,-7 7 1,8-7-71,0 0 0,0 1 1,0-1-1,0 1 0,-4 6 0,7-9-138,1 0-84,0 1 0,-1-1 0,1 1 0,0-1 0,0 1 0,0-1 0,0 1 0,0 0 0,0-1 0,1 3 0,4 0 0,1 0 0,1-1 0,-1 0 0,0 0 1,1-1-1,-1 0 0,1 0 0,0 0 0,0-1 0,8 1 0,16 0-260,31-2 0,-30-1-680,12-5-2085,-22-3-1671,-8-5-6068,-10 6 4936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60 210 424,'-13'28'9818,"0"7"-4479,4-4-3857,1 0 1,2 1 0,1 0-1,-1 37 1,7-61 317,2-8-740,5-18-457,6-30-533,-8 27-11,0 0 1,0 1-1,2 0 1,20-37-1,-7 22-12,41-54-1,-40 60-122,2 1 0,1 1 0,28-24 0,-35 39-99,-15 29 85,-4-4 148,-12 321 1014,13-325-1040,1 0 1,0 0-1,0 0 1,1 0-1,0 0 0,1 0 1,6 15-1,-9-23-102,0-1-1,0 0 1,0 0-1,0 1 1,0-1 0,0 0-1,0 0 1,0 1-1,0-1 1,0 0-1,0 0 1,0 1 0,0-1-1,0 0 1,1 0-1,-1 0 1,0 1-1,0-1 1,0 0 0,0 0-1,0 0 1,1 1-1,-1-1 1,0 0-1,0 0 1,0 0-1,1 0 1,-1 0 0,0 1-1,0-1 1,0 0-1,1 0 1,-1 0-1,0 0 1,0 0 0,1 0-1,-1 0 1,0 0-1,0 0 1,1 0-1,-1 0 1,0 0-1,0 0 1,1 0 0,-1 0-1,0 0 1,0 0-1,1 0 1,-1 0-1,0-1 1,0 1 0,0 0-1,1 0 1,-1 0-1,0 0 1,0 0-1,0 0 1,1-1 0,-1 1-1,4-10-2019,-4 7 210,-8-13-7765,3 7 4081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2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35 348,'21'1'4173,"122"28"3904,17 2-4664,-119-24-2762,-20-3-354,0-1 0,1-1 0,-1 0 0,0-2 0,0 0 1,36-6-1,-57 6-324,1 0 0,0 0 0,0 0 0,0 0 1,-1 0-1,1 0 0,0-1 0,0 1 0,-1 0 1,1 0-1,0-1 0,-1 1 0,1 0 0,0-1 0,-1 1 1,1-1-1,0 1 0,-1-1 0,1 1 0,-1-1 1,1 1-1,-1-1 0,1 0 0,-1 1 0,1-1 1,-1 0-1,0 1 0,1-1 0,-1 0 0,0 0 0,0 1 1,0-1-1,1 0 0,-1-1 0,-1 0-67,0 1 0,1-1 0,-1 0 1,0 0-1,0 0 0,0 1 0,-1-1 0,1 0 0,0 1 0,-1-1 0,1 1 0,-3-3 0,-51-32-2858,13 13-3773,25 15 2844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15 748,'-8'-8'2988,"-4"1"3435,-2 11-5041,-1 1 1,1 0-1,0 1 1,0 0-1,1 1 1,0 1-1,0 0 1,-22 19-1,29-23-1108,1 1-1,-1 0 1,1 1-1,0-1 1,0 1-1,1 0 1,0 0-1,0 0 1,0 1-1,1 0 1,0-1-1,0 1 1,1 0-1,0 0 1,0 0-1,0 1 1,1-1-1,0 0 1,1 1-1,0 9 1,1-13-236,-1-1 1,1 1 0,1-1-1,-1 1 1,0-1 0,1 0 0,0 1-1,0-1 1,0 0 0,0 0-1,0 0 1,0 0 0,1-1 0,0 1-1,-1-1 1,1 1 0,0-1 0,0 0-1,0 0 1,1 0 0,-1 0-1,0-1 1,8 3 0,4 1-63,2-1-1,-1 0 1,30 3 0,-42-7 0,10 1-73,-1 0 1,0-1 0,1-1 0,-1 0 0,21-4-1,-27 3 43,0 1 0,0-1-1,0-1 1,0 0-1,0 0 1,0 0-1,-1-1 1,1 1-1,-1-2 1,0 1-1,6-7 1,-11 10 29,-1 0 0,0 0 0,0 0 0,1 0 0,-1-1 1,0 1-1,0 0 0,0 0 0,0 0 0,0-1 0,0 1 0,-1 0 0,1 0 0,0 0 0,-1 0 1,1-1-1,0 1 0,-1 0 0,0 0 0,1 0 0,-1 0 0,1 0 0,-2-1 0,-7-4-3325,2 4 2889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2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38 120 0 0,'-3'-6'-1122'0'0,"1"-10"18364"0"0,3 7-12905 0 0,41 3-1855 0 0,-29 5-2150 0 0,-1 1 0 0 0,1 1 1 0 0,0 0-1 0 0,14 3 0 0 0,-26-4-312 0 0,-1 0 1 0 0,1 0-1 0 0,0 1 0 0 0,0-1 0 0 0,-1 0 0 0 0,1 0 1 0 0,0 0-1 0 0,0 1 0 0 0,-1-1 0 0 0,1 0 0 0 0,0 1 1 0 0,-1-1-1 0 0,1 0 0 0 0,0 1 0 0 0,-1-1 0 0 0,1 1 1 0 0,0-1-1 0 0,-1 1 0 0 0,1-1 0 0 0,-1 1 0 0 0,1 0 1 0 0,-1-1-1 0 0,1 1 0 0 0,-1 0 0 0 0,0-1 0 0 0,1 2 1 0 0,-1-1 4 0 0,0 0 0 0 0,-1 0 0 0 0,1 0 0 0 0,0 0 0 0 0,-1 0 0 0 0,1 0 0 0 0,-1 0 1 0 0,1-1-1 0 0,-1 1 0 0 0,1 0 0 0 0,-1 0 0 0 0,0-1 0 0 0,1 1 0 0 0,-1 0 0 0 0,0-1 1 0 0,0 1-1 0 0,-1 0 0 0 0,-40 22 684 0 0,-1-7-71 0 0,32-13-406 0 0,0 1 0 0 0,-1 0 0 0 0,1 1 0 0 0,-10 6 0 0 0,21-11-226 0 0,0 0 0 0 0,-1 0 0 0 0,1 0 0 0 0,0 1 0 0 0,0-1 1 0 0,0 0-1 0 0,-1 0 0 0 0,1 0 0 0 0,0 1 0 0 0,0-1 0 0 0,0 0 0 0 0,0 0 0 0 0,-1 0 0 0 0,1 1 0 0 0,0-1 0 0 0,0 0 0 0 0,0 0 0 0 0,0 1 0 0 0,0-1 0 0 0,0 0 0 0 0,0 0 0 0 0,0 1 0 0 0,0-1 0 0 0,0 0 0 0 0,0 0 0 0 0,0 1 0 0 0,0-1 0 0 0,0 0 1 0 0,0 0-1 0 0,0 1 0 0 0,0-1 0 0 0,0 0 0 0 0,0 0 0 0 0,0 1 0 0 0,0-1 0 0 0,1 0 0 0 0,-1 0 0 0 0,0 1 0 0 0,0-1 0 0 0,0 0 0 0 0,0 0 0 0 0,1 0 0 0 0,-1 1 0 0 0,0-1 0 0 0,0 0 0 0 0,1 0 0 0 0,8 5-27 0 0,1-1 0 0 0,0 0-1 0 0,0 0 1 0 0,0-1 0 0 0,1 0-1 0 0,-1-1 1 0 0,1 0 0 0 0,13 0-1 0 0,-9-1-224 0 0,0 1-1 0 0,0 1 0 0 0,27 9 0 0 0,-35-9-2810 0 0,-24 4-11204 0 0,8-2 8633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21 444,'-17'-18'20995,"56"16"-20761,0 1 0,52 7 0,-48-3-2635,-30 1 693,-8-2-1006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5:58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1 120,'0'0'6005,"5"-1"-4609,117 2 6828,-40 6-6078,-71-4-1773,-6 1-3134,-19 14-9770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1360,'-7'3'21645,"20"3"-21407,-1-2-1,1 1 1,0-2 0,0 0 0,1 0-1,14 0 1,92 2 194,-46-4-222,-23-2-391,10 0 3591,-80-4-2682,16 4-625,-1-1 1,1 1 0,0 0-1,-1 1 1,1-1-1,0 1 1,-5-1 0,5 1-226,-12 0 203,15 0-182,-1 0 0,1 0 0,-1 0 1,1 0-1,0 0 0,-1 0 0,1 0 1,-1 0-1,1 1 0,0-1 0,-1 0 1,1 0-1,0 0 0,-1 0 0,1 1 1,0-1-1,-1 0 0,1 1 0,0-1 1,-1 0-1,1 0 0,0 1 1,0-1-1,-1 0 0,1 1 0,0-1 1,0 1-1,0-1 0,-1 0 0,1 1 1,0-1-1,0 1 0,2 0-609,1 0 1,-1 0-1,1 0 1,-1-1-1,1 1 0,-1-1 1,1 1-1,-1-1 0,1 0 1,2 0-1,10 0-6449,5 0 541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22 297 1156,'0'0'21083,"-3"2"-20825,1-1-216,1 0 0,0 0 1,0 1-1,-1-1 0,1 0 1,0 0-1,0 1 1,0-1-1,0 0 0,0 1 1,1-1-1,-1 1 0,0-1 1,1 1-1,-1-1 0,1 1 1,-1 0-1,1-1 0,0 1 1,0 0-1,0-1 0,0 1 1,0 0-1,0-1 0,0 1 1,0-1-1,1 1 0,0 1 1,-2 18 296,-2-4-17,3 27 232,0-43-501,13 12 203,-11-14-247,0 0-1,0 0 1,0 0-1,0 0 1,0 0 0,0 0-1,0-1 1,0 1-1,0-1 1,0 1 0,-1-1-1,1 0 1,-1 0-1,1 0 1,-1 1 0,2-5-1,22-41-67,-17 30-3,5-12-176,-1-1 0,13-55 0,12-27-180,-36 108 407,2-3-21,0-1 1,0 1-1,1 0 1,-1 0-1,2 1 0,-1-1 1,1 1-1,7-8 1,-10 12 50,-1 1 1,1-1-1,0 1 1,-1-1-1,1 1 1,0 0 0,0 0-1,0 0 1,0 0-1,0 0 1,0 0-1,0 0 1,1 1-1,-1-1 1,0 1-1,0 0 1,0-1-1,1 1 1,-1 0-1,0 0 1,0 1-1,1-1 1,-1 0-1,0 1 1,0-1 0,4 2-1,-3 0 48,0 0-1,-1 0 1,1 0 0,0 0-1,-1 0 1,1 1 0,-1-1-1,0 1 1,0-1 0,0 1-1,0 0 1,0 0-1,0 0 1,-1 0 0,0 0-1,1 0 1,0 4 0,7 21 297,-5-18-212,0 1 0,-1-1 0,-1 1 0,3 19 0,9 61 606,-7-54-479,-4-20-194,2 0-1,0 0 1,1-1 0,1 1-1,12 19 1,-17-30-99,4 3-2166,-8-15-1216,-15-24-10552,12 24 9051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0 232,'0'0'5511,"3"2"-4484,2 2-361,1 0 1,0 0 0,0 0-1,0-1 1,1 0-1,-1-1 1,1 1-1,-1-1 1,1-1-1,11 2 1,10 1 853,38-1 0,-5-1-90,-50-1-1155,0-1-1,1 0 0,18-4 0,-17 2-793,-14 0-31,0 0 1,0 0-1,0-1 0,-1 1 1,1 0-1,-1 0 1,1 0-1,-5-2 0,5 2-191,-2 0-246,-2 0-4303,-4-1 1249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4 972,'1'-4'17079,"-44"57"-13111,25-32-2851,1 0 1,0 1-1,-12 24 0,12-14-2282,16-31 630,19-14-16843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0 936,'0'0'9078,"0"4"-8001,1 4-94,0 0 0,0 0 0,0 0 0,1-1 0,1 1 0,-1-1 0,7 15 0,34 53 2781,-5-8-1898,-2-12-282,-36-54-1532,15-8-3004,-14 5 2717,4-7-3762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10 820,'0'0'4286,"-33"-8"8756,26 7-12262,0 1-1,0-1 0,1 2 0,-1-1 0,0 1 0,0 0 1,0 0-1,-12 4 0,18-4-746,1-1 0,0 0 0,0 0 1,-1 1-1,1-1 0,0 0 0,0 1 0,-1-1 0,1 1 1,0-1-1,0 0 0,0 1 0,0-1 0,0 1 0,-1-1 1,1 0-1,0 1 0,0-1 0,0 1 0,0-1 0,0 0 1,0 1-1,0-1 0,1 1 0,-1-1 0,0 1 0,0-1 0,0 0 1,0 1-1,0-1 0,1 0 0,-1 1 0,0-1 0,0 0 1,1 1-1,-1-1 0,0 0 0,1 1 0,-1-1 0,0 0 1,1 0-1,-1 1 0,16 12 203,54 20-1,-40-19-474,36 20 0,-65-33 222,0 0 0,1 0 1,-1-1-1,0 1 1,1 0-1,-1 0 0,0 1 1,0-1-1,0 0 0,0 0 1,0 0-1,0 1 0,0-1 1,0 0-1,0 1 1,-1-1-1,1 1 0,-1-1 1,1 1-1,-1-1 0,1 1 1,-1 0-1,0-1 0,0 1 1,0-1-1,0 1 0,0 0 1,0-1-1,0 1 1,-1-1-1,1 1 0,0-1 1,-1 1-1,1-1 0,-1 1 1,0-1-1,0 1 0,1-1 1,-3 3-1,1-2 21,0 1-1,0-1 1,0 0 0,-1 0-1,1 0 1,0 0 0,-1 0-1,0 0 1,1 0 0,-1-1-1,0 0 1,0 1 0,0-1-1,0 0 1,0-1 0,0 1-1,0 0 1,0-1 0,-1 0-1,-4 0 1,0-1 56,0-1-1,0-1 1,-1 1-1,2-1 1,-1-1-1,0 1 1,1-1 0,-13-9-1,19 12-49,1 1-36,-1-1 1,1 1-1,-1 0 0,1-1 0,-1 1 0,1-1 1,-1 1-1,1-1 0,0 1 0,-1 0 1,1-1-1,0 1 0,0-1 0,-1 0 0,1 1 1,0-1-1,0 1 0,0-1 0,0 1 1,0-1-1,0 1 0,-1-1 0,1 0 0,0 1 1,1-1-1,-1 1 0,0-1 0,0 0 1,0 1-1,0-1 0,0 1 0,1-1 0,-1 1 1,0-1-1,0 1 0,1-1 0,-1 0-251,1 1-1,-1 0 1,0-1-1,1 1 0,-1 0 1,0 0-1,1-1 1,-1 1-1,0 0 1,1 0-1,-1 0 0,1-1 1,-1 1-1,1 0 1,-1 0-1,0 0 0,1 0 1,-1 0-1,1 0 1,-1 0-1,1 0 1,-1 0-1,1 0 0,-1 0 1,0 0-1,1 0 1,-1 0-1,1 1 0,-1-1 1,1 0-1,2 2-625,2 0-360,2 1-4983,-2 0 1428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0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1120 0 0,'-6'4'17929'0'0,"94"16"-13433"0"0,-48-14-3192 0 0,64 0-1 0 0,-101-5-1322 0 0,1-1 0 0 0,-1 0 0 0 0,1 0-1 0 0,-1-1 1 0 0,0 1 0 0 0,1-1 0 0 0,-1 1 0 0 0,0-1-1 0 0,1 0 1 0 0,-1 0 0 0 0,0-1 0 0 0,0 1-1 0 0,0-1 1 0 0,0 1 0 0 0,0-1 0 0 0,0 0-1 0 0,-1 0 1 0 0,1 0 0 0 0,4-5 0 0 0,-6 6-654 0 0,-6-4-1998 0 0,-3-2-848 0 0,0 5-5271 0 0,-1 2 3103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31 1528,'0'0'3098,"-42"2"5892,34 1-8034,1 1 0,0-1 0,0 1 1,0 0-1,1 0 0,-1 1 0,-10 10 0,14-12-761,0 0 0,1 0 0,-1 1 0,1-1 0,-1 1 0,1-1 0,0 1 0,1 0 0,-1-1 0,1 1 0,-1 0 0,1 0 0,0 0 1,1 0-1,-2 8 0,3-9-158,-1-1 1,0 1 0,1-1 0,-1 0 0,1 1 0,0-1 0,0 0-1,0 0 1,0 1 0,0-1 0,0 0 0,0 0 0,1 0 0,-1 0-1,1 0 1,0-1 0,-1 1 0,1 0 0,0-1 0,0 1 0,0-1-1,0 0 1,0 0 0,0 0 0,1 0 0,-1 0 0,3 1 0,6 2-99,1-1 0,0 0 0,23 2 0,-27-4 25,3 0-25,0 0 1,0-1-1,0 0 0,-1 0 0,1-1 0,0 0 0,0-1 0,0-1 0,19-6 0,-25 6 123,0 1 0,0-1 1,0 1-1,-1-1 0,1-1 0,-1 1 0,0-1 0,0 0 0,0 1 0,0-2 0,-1 1 0,0 0 0,0-1 0,0 0 0,0 1 1,-1-1-1,0 0 0,0 0 0,0-1 0,0 1 0,0-8 0,-1 10 26,0 0 0,-1-1 0,1 1 0,-1 0-1,0-1 1,0 1 0,0 0 0,0-1 0,-1 1 0,0 0 0,1-1 0,-1 1-1,0 0 1,-1 0 0,1 0 0,0 0 0,-1 0 0,0 0 0,0 0 0,0 0 0,0 1-1,0-1 1,0 1 0,-1-1 0,1 1 0,-1 0 0,0 0 0,1 0 0,-1 0-1,0 1 1,0-1 0,0 1 0,0 0 0,-1 0 0,1 0 0,0 0 0,0 0 0,-1 1-1,1-1 1,0 1 0,-6 0 0,7 1-433,0-1-1,-1 1 1,1 0 0,0 0-1,0 1 1,-1-1 0,1 0-1,0 1 1,0-1 0,0 1-1,0 0 1,1-1 0,-1 1-1,0 0 1,1 0 0,-1 0-1,1 0 1,-2 4 0,2-3-887,6 4-4304,-1-2 3597,13 1-8579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22 196,'0'0'1529,"8"-22"21510,-7 22-22605,6 11 260,-5-9 552,-4 2-681,-1 7-146,-1 1 0,2 0 0,-1 0 0,2 0 1,-1 1-1,2-1 0,0 0 0,3 25 1,-1-22-212,-1-9-121,0 0 1,0 0-1,0 0 1,1 0-1,0 0 1,0 0-1,1 0 0,-1-1 1,7 9-1,-6-8 2615,-1 0-4517,-1 13-14780,-2-12 14979,1-5 447,-3 3-1661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80,'5'1'1225,"1"-1"-611,11 1 11531,-16 0-11823,0 1 0,0 0 0,-1-1-1,2 1 1,-1-1 0,0 1 0,0-1 0,0 1 0,1-1 0,-1 0-1,2 2 1,6 0 28,-1 0-1,1-1 1,0 0-1,-1 0 1,1-1-1,0 0 0,0 0 1,15-2-1,6 2 154,110 7 1988,-138-8-936,30 2-826,-20 0 1849,-1 1-8149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1144,'0'0'14830,"1"5"-13706,0 1-692,0 1 1,0 0 0,-1-1-1,0 1 1,0 0 0,-1-1-1,1 1 1,-3 9-1,-20 57 2396,17-58-2275,1 0 0,0 0-1,1 1 1,1 0 0,-3 25 0,6-33-541,0 0 1,1 0-1,0 0 1,3 15-1,-3-22-165,-1 0-1,0 1 1,1-1 0,-1 0-1,1 0 1,-1 0-1,1 0 1,-1 0-1,1 0 1,0 0-1,-1 0 1,1 0-1,0 0 1,0 0-1,0-1 1,0 1-1,0 0 1,0 0-1,0-1 1,0 1 0,0-1-1,0 1 1,0-1-1,0 1 1,0-1-1,1 0 1,-1 1-1,0-1 1,0 0-1,0 0 1,1 0-1,-1 0 1,0 0-1,0 0 1,0 0-1,1-1 1,-1 1 0,0 0-1,0-1 1,0 1-1,0-1 1,1 0-1,12-10-3476,-4-3-3359,-9 12 6330,5-9-4582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 1156,'-10'-14'7089,"10"14"-6992,0 0 0,0 0 0,0-1 1,0 1-1,0 0 0,0 0 0,1 0 0,-1 0 0,0-1 0,0 1 1,0 0-1,0 0 0,0 0 0,0 0 0,0 0 0,0-1 0,1 1 1,-1 0-1,0 0 0,0 0 0,0 0 0,0 0 0,0 0 0,1 0 1,-1 0-1,0 0 0,0-1 0,0 1 0,0 0 0,1 0 0,-1 0 1,0 0-1,0 0 0,0 0 0,0 0 0,1 0 0,-1 0 0,0 0 0,0 0 1,0 0-1,0 0 0,1 1 0,-1-1 0,34 10 3052,-19-5-2827,122 24 2248,-1 0-547,-121-22-758,-15-7-1230,0 0 0,0 0-1,0 0 1,0 0 0,0 0-1,0 0 1,0 0 0,0 1-1,1-1 1,-1 0 0,0 0 0,0 0-1,0 0 1,0 0 0,0 1-1,0-1 1,0 0 0,0 0-1,0 0 1,0 0 0,0 0-1,0 1 1,0-1 0,0 0 0,0 0-1,0 0 1,0 0 0,0 0-1,0 1 1,0-1 0,0 0-1,0 0 1,0 0 0,-1 0 0,1 0-1,0 0 1,0 1 0,0-1-1,0 0 1,0 0 0,0 0-1,0 0 1,0 0 0,-1 0-1,1 0 1,0 0 0,-32 12 1467,9-7-909,11-2-298,0 0-1,-1 0 1,2 1 0,-23 11-1,10 7-14,23-21-279,1 0-1,-1 0 0,0 0 0,0 1 0,1-1 1,-1 0-1,1 0 0,-1 0 0,1 0 1,-1 1-1,1-1 0,0 0 0,0 1 1,-1-1-1,1 0 0,0 0 0,0 1 1,0-1-1,1 0 0,-1 1 0,0 1 1,3 1-2,-1-1 1,1 1 0,-1-1 0,1 0 0,0 1 0,0-1 0,0 0 0,1-1 0,-1 1 0,1 0 0,5 2 0,49 24 10,-32-17-6,-19-9-6,7 3-4,0 1 0,0 1 1,-1 0-1,0 0 0,0 2 1,-1 0-1,19 18 0,-30-27 3,-1 0-1,1 0 0,0 0 0,0 0 0,-1 1 0,1-1 1,-1 0-1,1 0 0,-1 0 0,1 0 0,-1 1 0,0-1 1,0 0-1,1 0 0,-1 1 0,0-1 0,0 0 0,0 0 1,0 1-1,-1-1 0,1 0 0,0 0 0,0 0 0,-2 3 1,1-2 5,0 0 1,-1 1-1,0-1 1,0 0 0,1 0-1,-1 0 1,0 0-1,-1 0 1,1-1-1,-4 4 1,-6 1 62,1 0 1,-1-1-1,-20 7 1,8-6 108,1-1 1,-1 0 0,1-2 0,-41 0 0,62-3-176,1 0-1,-1 0 1,0 0-1,0-1 1,1 1-1,-1 0 1,0-1-1,1 1 1,-1-1 0,0 0-1,1 0 1,-1 1-1,1-1 1,-1 0-1,1 0 1,0-1-1,-1 1 1,-1-3-1,2 3-31,1 1 9,-1 0 21,1-1 1,0 1 0,0 0-1,0 0 1,-1-1 0,1 1-1,0 0 1,0-1-1,0 1 1,0 0 0,-1-1-1,1 1 1,0-1 0,0 1-1,0 0 1,0-1 0,0 1-1,0 0 1,0-1 0,0 1-1,0-1 1,0 1 0,1 0-1,-1-1 1,0 1 0,0 0-1,0-1 1,0 1 0,0 0-1,1-1 1,-1 1 0,0 0-1,0-1 1,1 1 0,-1 0-1,1-1 1,10-14-1423,-4 15-3982,11 6 2349,-13-3-219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0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 1404,'3'-2'22382,"-8"6"-22152,1 0 1,0 0 0,0 0 0,0 1 0,1 0 0,-1-1-1,1 1 1,0 1 0,1-1 0,-1 0 0,1 1 0,0-1-1,0 1 1,1 0 0,-2 8 0,3-9-139,0 0-1,0 0 1,1 0-1,-1-1 1,1 1-1,0 0 1,0 0-1,1 0 1,-1-1-1,1 1 1,0-1-1,1 1 1,-1-1 0,1 0-1,-1 0 1,1 0-1,1 0 1,-1 0-1,0-1 1,5 4-1,2 1-63,0-1-1,0 0 1,1 0-1,0-1 1,0-1-1,20 8 1,-26-11-84,-1-1-1,1 1 1,0-1-1,-1 0 1,1 0 0,0 0-1,0-1 1,0 0 0,0 0-1,0 0 1,0 0 0,0-1-1,0 0 1,0 0-1,-1 0 1,1 0 0,0-1-1,-1 0 1,7-4 0,-9 5 35,0 0 0,-1-1 0,1 1 0,-1-1 0,1 1 0,-1-1 0,0 1 0,0-1 0,0 0 0,0 0 0,0 0 0,0 1 0,0-1 0,-1 0 0,1 0 1,-1 0-1,1 0 0,-1-1 0,0 1 0,1 0 0,-1 0 0,-1-2 0,0-6 28,-1 1 1,0 0-1,0-1 1,-5-10-1,6 19-22,3 6-127,5 25 165,2-1 0,15 31 0,-14-36 27,0 1 0,-2 1 0,0-1 1,5 37-1,-13-56-25,1 0 0,-1 0 0,0 0 0,0 0 0,-1 0 0,1 0 0,-2 0 0,1-1 0,0 1 0,-1 0 0,0 0 0,-4 7 0,4-11-6,1 0 0,-1 0 0,1 0 1,-1-1-1,0 1 0,0 0 0,0-1 0,0 1 0,0-1 0,0 0 0,0 1 0,0-1 0,-1 0 0,1 0 0,0-1 1,-1 1-1,1 0 0,0-1 0,-1 0 0,1 1 0,-1-1 0,1 0 0,-1 0 0,1 0 0,-1-1 0,1 1 1,0 0-1,-1-1 0,1 0 0,-1 0 0,1 1 0,-4-3 0,1 1 9,1 0 0,-1-1 0,1 1 0,0-1 0,0 1 1,0-1-1,0 0 0,1-1 0,-1 1 0,1-1 0,0 1 0,0-1 0,0 0 0,0 0 0,-3-8 0,2 3-23,1 1-1,0-1 0,1 0 0,-1 0 0,2 0 0,-1 0 0,2 0 0,-1-12 0,4 8-2139,3 11-224,1 9-2700,0 4-5175,-4-4 4699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35 900 0 0,'9'-14'15374'0'0,"-12"12"-15000"0"0,1 0 0 0 0,0 0 0 0 0,-1 0 0 0 0,0 1 0 0 0,1-1 0 0 0,-1 0 0 0 0,0 1 0 0 0,0 0 0 0 0,1 0 0 0 0,-1 0 0 0 0,0 0 0 0 0,0 0 0 0 0,0 0-1 0 0,-1 1 1 0 0,1-1 0 0 0,0 1 0 0 0,0 0 0 0 0,-6 1 0 0 0,-1-1 377 0 0,0 1-1 0 0,0 0 0 0 0,0 1 1 0 0,-17 5-1 0 0,26-7-730 0 0,1 0 0 0 0,-1 0 0 0 0,1 0-1 0 0,-1 0 1 0 0,1 1 0 0 0,-1-1 0 0 0,1 0 0 0 0,-1 0-1 0 0,1 0 1 0 0,-1 1 0 0 0,1-1 0 0 0,-1 0 0 0 0,1 1-1 0 0,0-1 1 0 0,-1 0 0 0 0,1 1 0 0 0,-1-1 0 0 0,1 0-1 0 0,0 1 1 0 0,-1-1 0 0 0,1 1 0 0 0,0-1 0 0 0,0 1-1 0 0,-1-1 1 0 0,1 1 0 0 0,0-1 0 0 0,0 1 0 0 0,0-1 0 0 0,0 1-1 0 0,-1-1 1 0 0,1 1 0 0 0,0-1 0 0 0,0 1 0 0 0,0-1-1 0 0,0 1 1 0 0,0-1 0 0 0,0 1 0 0 0,0-1 0 0 0,1 1-1 0 0,-1-1 1 0 0,0 1 0 0 0,0-1 0 0 0,0 1 0 0 0,0-1-1 0 0,1 1 1 0 0,-1-1 0 0 0,0 1 0 0 0,1-1 0 0 0,-1 1-1 0 0,0-1 1 0 0,1 1 0 0 0,-1-1 0 0 0,1 1 0 0 0,21 16 272 0 0,31 3-123 0 0,-43-18-162 0 0,1 1 0 0 0,-1 1 0 0 0,0 0 0 0 0,0 0-1 0 0,-1 1 1 0 0,0 0 0 0 0,1 1 0 0 0,-2 0 0 0 0,12 9 0 0 0,-18-14 10 0 0,-1 1 1 0 0,1 0-1 0 0,-1-1 0 0 0,0 1 1 0 0,1 0-1 0 0,-1 0 1 0 0,0-1-1 0 0,0 1 1 0 0,0 0-1 0 0,0 0 1 0 0,-1 0-1 0 0,1 0 1 0 0,0 1-1 0 0,-1-1 1 0 0,0 0-1 0 0,1 0 0 0 0,-1 0 1 0 0,0 0-1 0 0,0 0 1 0 0,0 1-1 0 0,0-1 1 0 0,-1 4-1 0 0,-1-2 45 0 0,0 0 0 0 0,0 0-1 0 0,0 0 1 0 0,0-1 0 0 0,-1 1 0 0 0,1-1-1 0 0,-1 1 1 0 0,0-1 0 0 0,0 0 0 0 0,-4 3-1 0 0,7-5-50 0 0,-1-1-1 0 0,0 1 0 0 0,0-1 0 0 0,1 1 0 0 0,-1-1 0 0 0,0 1 0 0 0,0-1 0 0 0,1 0 0 0 0,-1 1 1 0 0,0-1-1 0 0,0 0 0 0 0,0 1 0 0 0,0-1 0 0 0,1 0 0 0 0,-1 0 0 0 0,0 0 0 0 0,0 0 1 0 0,0 0-1 0 0,0 0 0 0 0,0 0 0 0 0,0 0 0 0 0,0 0 0 0 0,1 0 0 0 0,-3-1 0 0 0,1 0-10 0 0,0 0 0 0 0,0-1 0 0 0,-1 1 0 0 0,1 0 0 0 0,0-1 0 0 0,0 1 1 0 0,1-1-1 0 0,-1 0 0 0 0,-2-2 0 0 0,0-1-54 0 0,-1-1 0 0 0,1 0 0 0 0,0 0 1 0 0,1 0-1 0 0,-5-12 0 0 0,-15-29-3949 0 0,23 46 3000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1 276,'-1'1'18057,"-7"13"-17360,3 2 412,1 0-1,1 0 0,1 0 0,-1 18 0,3-25-719,0-7-353,-3 23 306,2 0 0,1 0 0,4 30 0,-4-53-1861,2 9 1639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22 528,'22'-12'8857,"-10"9"-7313,0 0 0,0 1 0,14 0 0,73 4 2072,-56 0-2285,-11 2 95,-12-1-460,-8-2-3157,-4 0-2484,-21 4-7875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37 616,'0'-1'660,"-1"0"0,1 0 0,-1 0 0,1 0 0,0 0 0,-1 1 0,1-1 0,0 0 0,0 0 0,0 0 0,0 0 0,0 0 0,0 0 0,0 0 0,0 0 0,0 0 0,0 0 0,1-2 0,10-8 2347,-9 10-2543,9-4 6865,-28 9-6924,0 0 1,1 1 0,0 1 0,0 1 0,0 0 0,1 0 0,0 2 0,1 0 0,-26 21 0,31-23-280,0 0 64,-1 1-1,1 1 1,1-1-1,0 2 1,-12 14 0,18-20-153,0 0 0,1 0 0,-1 0 0,1 0 0,0 0 0,0 0 0,0 0 0,0 0 0,1 0 0,0 1 1,0-1-1,0 0 0,0 0 0,0 1 0,1-1 0,0 0 0,0 0 0,0 0 0,0 0 0,3 4 0,-2-3-28,1-1 0,0 1 0,0-1 0,0 1 0,0-1 0,1 0 0,-1 0-1,1-1 1,0 1 0,0-1 0,1 0 0,-1 0 0,1 0 0,-1-1 0,1 0-1,7 3 1,9 3-109,1-2-1,31 7 0,-51-13 93,22 6-160,0-1 0,1-1 1,-1-1-1,1-1 0,0-1 0,0-2 0,37-4 0,-60 5 188,0-1 0,0 1-1,0 0 1,0-1 0,0 0-1,0 1 1,0-1 0,0 0-1,0 0 1,0 0 0,-1 0-1,1 0 1,0 0 0,-1 0-1,1-1 1,0 1 0,-1-1-1,0 1 1,1-1 0,-1 0-1,0 1 1,0-1 0,0 0-1,1-3 1,-2 3 24,0 1 0,0-1-1,0 0 1,0 0 0,-1 1 0,1-1 0,-1 0-1,1 0 1,-1 1 0,0-1 0,0 1 0,1-1-1,-1 0 1,0 1 0,-1 0 0,1-1 0,0 1-1,0 0 1,0-1 0,-1 1 0,1 0 0,-1 0-1,1 0 1,-1 0 0,1 0 0,-1 1 0,-1-2-1,-1 0-118,0 0 1,1 1-1,-1-1 0,0 1 0,0 0 0,0 0 0,0 0 0,-6 0 0,7 1-338,1 0 0,0 0 0,0 0 0,0 0 0,0 1 0,0-1 0,0 1 0,0-1 0,0 1 0,-3 2 0,2 5-3914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 0 0,'0'0'11814'0'0,"3"1"-11087"0"0,110 55 5655 0 0,-113-55-6299 0 0,1-1-1 0 0,-1 1 0 0 0,0-1 1 0 0,1 1-1 0 0,-1 0 1 0 0,0-1-1 0 0,1 1 0 0 0,-1-1 1 0 0,0 1-1 0 0,0 0 1 0 0,0-1-1 0 0,0 1 0 0 0,1-1 1 0 0,-1 1-1 0 0,0 0 1 0 0,0-1-1 0 0,0 1 0 0 0,0 0 1 0 0,-1-1-1 0 0,1 1 1 0 0,0 0-1 0 0,0-1 1 0 0,0 1-1 0 0,0-1 0 0 0,-1 1 1 0 0,1 1-1 0 0,-9 15 1244 0 0,-33 17 898 0 0,34-30-1877 0 0,1 1 0 0 0,0 1 1 0 0,0-1-1 0 0,1 1 0 0 0,0 0 0 0 0,-11 14 1 0 0,16-18-318 0 0,-1 1 0 0 0,1-1 0 0 0,0 1 0 0 0,1-1 0 0 0,-1 1 0 0 0,0-1 1 0 0,1 1-1 0 0,0-1 0 0 0,-1 1 0 0 0,1 0 0 0 0,0-1 0 0 0,0 1 0 0 0,0-1 1 0 0,1 1-1 0 0,-1 0 0 0 0,1-1 0 0 0,-1 1 0 0 0,1-1 0 0 0,0 1 0 0 0,0-1 1 0 0,0 1-1 0 0,0-1 0 0 0,1 0 0 0 0,-1 0 0 0 0,0 1 0 0 0,1-1 0 0 0,0 0 1 0 0,2 2-1 0 0,2 3-25 0 0,1 0 0 0 0,-1-1 0 0 0,1 0-1 0 0,0 0 1 0 0,1-1 0 0 0,0 0 0 0 0,0 0 0 0 0,0-1 0 0 0,15 7 0 0 0,-1-3-16 0 0,1-1 0 0 0,36 7 0 0 0,-58-14 8 0 0,-1 0-1 0 0,1 0 1 0 0,0 0-1 0 0,-1 0 1 0 0,1 0 0 0 0,0 0-1 0 0,0 0 1 0 0,-1 0-1 0 0,1 0 1 0 0,0 0-1 0 0,-1 0 1 0 0,1 0-1 0 0,0-1 1 0 0,-1 1-1 0 0,1 0 1 0 0,0 0-1 0 0,-1-1 1 0 0,1 1-1 0 0,0-1 1 0 0,-1 1 0 0 0,1 0-1 0 0,-1-1 1 0 0,1 1-1 0 0,-1-1 1 0 0,1 1-1 0 0,-1-1 1 0 0,1 1-1 0 0,-1-1 1 0 0,1 0-1 0 0,-1 1 1 0 0,0-1-1 0 0,0 0 1 0 0,1 1-1 0 0,-1-1 1 0 0,0 0 0 0 0,0 1-1 0 0,1-1 1 0 0,-1 0-1 0 0,0-1 1 0 0,0 1-221 0 0,0-2-140 0 0,-1 1-1 0 0,1 0 1 0 0,-1-1-1 0 0,0 1 1 0 0,0 0-1 0 0,0-1 1 0 0,0 1-1 0 0,0 0 1 0 0,0 0-1 0 0,0 0 0 0 0,-3-3 1 0 0,4 4-729 0 0,-1 0 274 0 0,1 0 0 0 0,-1 0 0 0 0,1 1 0 0 0,-1-1 0 0 0,0 0 0 0 0,0 0 0 0 0,1 0 1 0 0,-1 1-1 0 0,0-1 0 0 0,0 0 0 0 0,0 1 0 0 0,0-1 0 0 0,-1 0 0 0 0,-6-4-7174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39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27 232,'-3'-2'904,"1"-1"1,-1 1-1,0 0 0,0 0 0,-1 0 1,1 0-1,0 1 0,-1-1 1,1 1-1,-7-2 0,-2 1 1122,1 1-1,-1 0 0,1 1 0,-16 1 1,3 0 1695,21-1-2878,2 0-157,0 0-612,1 0 1,-1-1-1,1 1 0,0 0 1,-1 0-1,1 0 0,-1 0 1,1 0-1,-1 0 0,1 0 1,0 0-1,-1 0 0,1 0 1,-1 0-1,1 0 0,-1 1 1,1-1-1,0 0 0,-1 0 1,1 0-1,0 1 0,-1-1 1,1 0-1,-1 0 0,1 1 1,0-1-1,0 0 0,-1 1 1,1-1-1,0 0 0,-1 1 1,1-1-1,0 0 1,0 1-1,0-1 0,0 0 1,-1 1-1,1-1 0,0 1 1,0-1-1,0 1 0,0-1 1,0 0-1,0 1 0,0-1 1,0 1-1,0-1 0,0 1 1,0-1-1,0 0 0,0 1 1,1 0-1,4 5 70,0 1 0,1-1 0,0 0 0,0-1 0,0 0 0,1 0 0,-1 0 0,1 0 0,0-1 1,13 5-1,-10-4-62,0-1 0,-1 2 0,0 0 0,0 0 0,-1 0 0,1 1 0,-2 0 0,9 9 0,-13-10-53,1 0 0,-1 0 1,0 0-1,-1 0 0,1 0 0,1 10 1,-1-8 2,-4-4-14,-1 0 1,1 0-1,-1 0 0,1 0 0,-1 0 1,-1-1-1,1 1 0,0-1 0,-1 1 1,1-1-1,-7 5 0,5-4-13,-1-1 0,1 1 0,-1-1-1,0 1 1,-1-2 0,1 1 0,0 0 0,-1-1 0,1 0 0,-1-1 0,0 1-1,0-1 1,0 0 0,0 0 0,0-1 0,1 0 0,-1 0 0,0 0-1,0-1 1,0 0 0,0 0 0,-6-2 0,11 3-80,1 0-1,-1-1 1,0 1 0,1 0-1,-1 0 1,1-1 0,-1 1-1,1-1 1,-1 1 0,1 0 0,-1-1-1,1 1 1,-1-1 0,1 1-1,-1-1 1,1 1 0,0-1-1,-1 0 1,1 1 0,0-1-1,0 1 1,-1-1 0,1 0 0,0 1-1,0-1 1,0 0 0,0 1-1,0-1 1,0 1 0,0-1-1,0 0 1,0 1 0,0-1-1,0 0 1,0 1 0,0-1 0,1 0-1,-1 1 1,0-1 0,0 1-1,1-1 1,-1 0 0,0 1-1,1-1 1,-1 1 0,1-1-1,-1 1 1,1-1 0,-1 1 0,1-1-1,1 0-322,-1-1 0,1 1 0,-1 0 0,1 0 0,0-1 0,0 1 0,-1 0 0,1 1 0,0-1 0,0 0 0,0 0 0,0 1 0,0-1 0,0 1-1,0 0 1,3 0 0,2-1-417,6 1-2802,-3 1-4436,4 0 2827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1352,'27'-1'8387,"2"-4"-3991,-14 3-3099,0 0-1,23 0 0,-34 2-1526,41 1 1942,-30-3-5030,-1-1-5241,-7 1 4270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11 116,'-2'-1'634,"1"0"0,-1 0 0,1 0 0,-1 0 0,1 0 1,-1 0-1,0 1 0,1-1 0,-1 0 0,0 1 0,1-1 0,-1 1 0,0 0 0,-3-1 0,-32 4 4131,20 1-2144,-35 13 1,49-16-2404,1 0 0,-1 0 1,0 0-1,1 1 0,-1-1 0,1 1 0,-1-1 0,1 1 0,0 0 1,0 0-1,0 0 0,-3 4 0,4-5-173,1 0 0,0 0 0,-1 0 0,1 0 0,0 1 0,0-1-1,0 0 1,0 0 0,0 1 0,0-1 0,0 0 0,0 0 0,0 1 0,1-1 0,-1 0 0,0 0 0,1 0 0,-1 0 0,1 1-1,0-1 1,-1 0 0,1 0 0,0 0 0,-1 0 0,1 0 0,0 0 0,0-1 0,0 1 0,0 0 0,0 0 0,0-1 0,2 2 0,68 49 343,-56-42-332,-1 0 1,0 1-1,0 1 1,-1 0-1,-1 0 1,1 1-1,15 22 1,-28-34-31,0 0-1,0 1 1,1-1 0,-1 0 0,0 1 0,0-1 0,0 0 0,0 1 0,1-1 0,-1 0 0,0 1 0,0-1 0,0 0 0,0 1 0,0-1 0,0 1 0,0-1 0,0 0 0,0 1-1,0-1 1,0 0 0,0 1 0,-1-1 0,1 0 0,0 1 0,0-1 0,0 0 0,0 1 0,-1-1 0,1 0 0,0 0 0,0 1 0,-1-1 0,-13 7 332,-13-5 24,21-2-425,-1-1 0,0 0-1,0 0 1,1-1 0,-1 0-1,0 0 1,1 0 0,0-1-1,-12-7 1,-27-19-4295,32 19 1361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1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1176,'-15'2'20221,"9"26"-15471,8 24-6228,0-37 3540,1 3-1756,1 0 1,1 0-1,1 0 0,12 28 0,-12-36-1069,-1 0 0,2-1 1,-1 1-1,1-1 0,10 9 0,-18-18 531,1-1 1,0 1-1,0 0 1,0 0-1,0-1 0,0 1 1,0 0-1,0-1 1,0 1-1,0 0 1,0-1-1,0 1 0,0 0 1,0 0-1,0-1 1,1 1-1,-1 0 1,0-1-1,0 1 0,0 0 1,0 0-1,1-1 1,-1 1-1,0 0 1,0 0-1,0-1 0,1 1 1,-1 0-1,0 0 1,0 0-1,1 0 1,-1-1-1,0 1 0,0 0 1,1 0-1,-1 0 1,0 0-1,1 0 0,-1 0 1,0 0-1,0 0 1,1 0-1,-1 0 1,0 0-1,1 0 0,-1 0 1,0 0-1,1 0 1,-1 0-1,0 0 1,0 0-1,1 0 0,-1 0 1,0 0-1,1 1 1,-1-1-1,0 0 1,0 0-1,1 0 0,-1 0 1,0 1-1,0-1 1,0 0-1,1 0 1,-1 1-1,0-1 0,0 0 1,1-2 390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0,'0'0'2669'0'0,"3"2"-1378"0"0,10 6-225 0 0,0-1-1 0 0,0-1 1 0 0,1 0-1 0 0,0-1 1 0 0,24 5-1 0 0,82 13 1145 0 0,-100-20-1777 0 0,19 3-10 0 0,46 7-16 0 0,-30-12-2928 0 0,-37-6-3677 0 0,-11 2 2639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5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2 1092 0 0,'0'0'3634'0'0,"-3"-1"-1861"0"0,2 1-1520 0 0,0 0 0 0 0,0 0 0 0 0,0 0 0 0 0,0 0 0 0 0,0 0 0 0 0,1 0-1 0 0,-1 0 1 0 0,0 0 0 0 0,0 0 0 0 0,0 0 0 0 0,0 1 0 0 0,0-1 0 0 0,0 0 0 0 0,0 1 0 0 0,0-1-1 0 0,1 1 1 0 0,-1-1 0 0 0,0 1 0 0 0,0-1 0 0 0,1 1 0 0 0,-1-1 0 0 0,0 1 0 0 0,1 0-1 0 0,-1 0 1 0 0,-1 1 0 0 0,-16 31 3398 0 0,12-16-2541 0 0,1 0 0 0 0,-4 24 0 0 0,8-30-831 0 0,0 0-1 0 0,0 0 0 0 0,1 0 1 0 0,0 0-1 0 0,1 0 0 0 0,1 0 1 0 0,2 12-1 0 0,-2-16-770 0 0,0 0-1 0 0,0 0 1 0 0,1 0 0 0 0,6 11-1 0 0,-6-13-1078 0 0,1 0 0 0 0,-1-1-1 0 0,1 1 1 0 0,0-1-1 0 0,0 0 1 0 0,8 7-1 0 0,-4-6-3388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63 1440 0 0,'-1'-1'226'0'0,"0"0"-1"0"0,1 0 1 0 0,-1-1 0 0 0,0 1-1 0 0,1-1 1 0 0,0 1 0 0 0,-1 0-1 0 0,1-1 1 0 0,0 1 0 0 0,-1-1-1 0 0,1 1 1 0 0,0-1 0 0 0,0 1-1 0 0,0-1 1 0 0,0 1 0 0 0,1-1-1 0 0,-1 1 1 0 0,0-1 0 0 0,1 1-1 0 0,-1 0 1 0 0,1-1-1 0 0,-1 1 1 0 0,1-1 0 0 0,-1 1-1 0 0,1 0 1 0 0,0 0 0 0 0,0-1-1 0 0,0 1 1 0 0,0 0 0 0 0,0 0-1 0 0,0 0 1 0 0,0 0 0 0 0,0 0-1 0 0,2-2 1 0 0,1 1 47 0 0,-1 1 0 0 0,0-1 0 0 0,0 0 0 0 0,1 1 0 0 0,-1-1 0 0 0,0 1 0 0 0,1 0 0 0 0,0 0-1 0 0,-1 0 1 0 0,1 1 0 0 0,-1-1 0 0 0,1 1 0 0 0,5 0 0 0 0,3 2 99 0 0,-1 0-1 0 0,1 1 1 0 0,-1 0 0 0 0,1 0-1 0 0,-1 2 1 0 0,0-1 0 0 0,16 10-1 0 0,-4 0 333 0 0,-1 1 0 0 0,26 21 0 0 0,-41-30-529 0 0,1 1 0 0 0,-1-1 0 0 0,-1 1 1 0 0,0 1-1 0 0,0-1 0 0 0,0 1 0 0 0,-1 0 1 0 0,0 0-1 0 0,0 0 0 0 0,-1 1 0 0 0,0 0 1 0 0,-1 0-1 0 0,0 0 0 0 0,0 0 1 0 0,-1 0-1 0 0,0 1 0 0 0,-1-1 0 0 0,0 1 1 0 0,0-1-1 0 0,-1 1 0 0 0,0-1 0 0 0,-1 1 1 0 0,0-1-1 0 0,0 1 0 0 0,-1-1 0 0 0,-1 1 1 0 0,1-1-1 0 0,-1 0 0 0 0,-1 0 0 0 0,0-1 1 0 0,0 1-1 0 0,-1-1 0 0 0,0 1 0 0 0,0-2 1 0 0,-10 12-1 0 0,7-10 223 0 0,-1 0 1 0 0,0-1-1 0 0,0 0 0 0 0,-15 9 1 0 0,19-14-209 0 0,0 0 1 0 0,0 0 0 0 0,-1-1-1 0 0,1 0 1 0 0,-1 0 0 0 0,1 0-1 0 0,-1 0 1 0 0,0-1 0 0 0,0 0-1 0 0,-10 0 1 0 0,15-1-193 0 0,-1 0 0 0 0,0 0-1 0 0,0-1 1 0 0,0 1 0 0 0,1-1 0 0 0,-1 1 0 0 0,0-1 0 0 0,0 0 0 0 0,1 0-1 0 0,-1 0 1 0 0,0 1 0 0 0,1-2 0 0 0,-1 1 0 0 0,1 0 0 0 0,0 0-1 0 0,-1 0 1 0 0,1-1 0 0 0,0 1 0 0 0,-2-2 0 0 0,-19-36-1341 0 0,7 12-376 0 0,11 23 1772 0 0,-5-8-2965 0 0,8 12 2424 0 0,1-1 0 0 0,-1 0-1 0 0,0 1 1 0 0,0-1 0 0 0,0 1-1 0 0,1 0 1 0 0,-1-1 0 0 0,0 1-1 0 0,0-1 1 0 0,0 1-1 0 0,0 0 1 0 0,0 0 0 0 0,0 0-1 0 0,0 0 1 0 0,0-1 0 0 0,0 1-1 0 0,0 0 1 0 0,0 1-1 0 0,0-1 1 0 0,0 0 0 0 0,0 0-1 0 0,1 0 1 0 0,-1 0 0 0 0,0 1-1 0 0,0-1 1 0 0,0 0 0 0 0,-1 2-1 0 0,-10 1-4575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0 1140 0 0,'0'0'1197'0'0,"-28"12"6568"0"0,-22 55-5670 0 0,-2-2 1 0 0,-106 101-1 0 0,31-52 1015 0 0,113-105-2487 0 0,13-8-621 0 0,0-1 1 0 0,0 1-1 0 0,0-1 0 0 0,-1 1 0 0 0,1 0 0 0 0,0 0 0 0 0,0 0 0 0 0,1-1 0 0 0,-1 1 1 0 0,0 0-1 0 0,0 0 0 0 0,0 0 0 0 0,1 0 0 0 0,-1 1 0 0 0,0 0 0 0 0,0-1-95 0 0,-12 31-1471 0 0,13-26 1629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6:3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11 96 0 0,'-2'0'665'0'0,"-20"-4"4490"0"0,22 4-4832 0 0,-1 0 0 0 0,1 0 0 0 0,-1 0-1 0 0,1 0 1 0 0,-1 0 0 0 0,1-1 0 0 0,0 1 0 0 0,-1 0 0 0 0,1 0 0 0 0,-1 0 0 0 0,1-1 0 0 0,-1 1 0 0 0,1 0 0 0 0,0-1-1 0 0,-1 1 1 0 0,1 0 0 0 0,0 0 0 0 0,-1-1 0 0 0,1 1 0 0 0,0-1 0 0 0,0 1 0 0 0,-1 0 0 0 0,1-1 0 0 0,0 0 0 0 0,-1 3-184 0 0,0-1 0 0 0,0 0 0 0 0,0 0 1 0 0,0 0-1 0 0,0 1 0 0 0,0-1 1 0 0,0 0-1 0 0,0 0 0 0 0,0-1 0 0 0,-1 1 1 0 0,1 0-1 0 0,0 0 0 0 0,-3 0 0 0 0,-5 5 484 0 0,-236 263 4209 0 0,214-232-4454 0 0,21-25-369 0 0,0 0 1 0 0,0 1-1 0 0,1 1 1 0 0,1-1-1 0 0,0 2 1 0 0,1-1-1 0 0,1 1 0 0 0,0 0 1 0 0,1 0-1 0 0,0 0 1 0 0,2 1-1 0 0,-1 0 1 0 0,0 24-1 0 0,4-38-75 0 0,0 0 0 0 0,0-1 0 0 0,0 1-1 0 0,0 0 1 0 0,0 0 0 0 0,1 0-1 0 0,-1-1 1 0 0,1 1 0 0 0,-1 0 0 0 0,1-1-1 0 0,0 1 1 0 0,0 0 0 0 0,-1-1-1 0 0,1 1 1 0 0,0-1 0 0 0,1 1 0 0 0,-1-1-1 0 0,0 0 1 0 0,0 1 0 0 0,0-1-1 0 0,1 0 1 0 0,-1 0 0 0 0,1 0 0 0 0,-1 0-1 0 0,1 0 1 0 0,-1 0 0 0 0,1 0 0 0 0,0-1-1 0 0,-1 1 1 0 0,1 0 0 0 0,0-1-1 0 0,0 1 1 0 0,-1-1 0 0 0,1 0 0 0 0,0 0-1 0 0,0 0 1 0 0,0 0 0 0 0,-1 0-1 0 0,5 0 1 0 0,-2-1-399 0 0,1 1 1 0 0,0-1-1 0 0,0 0 0 0 0,0 0 0 0 0,-1-1 0 0 0,7-2 0 0 0,-7 3-534 0 0,-1-1 0 0 0,1 0 0 0 0,-1 0 0 0 0,0 0 0 0 0,0 0 0 0 0,0-1 0 0 0,5-4 0 0 0,-1-3-3503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52 976,'20'-30'5497,"-7"9"1700,-24 31 474,-55 47-4011,49-43-2976,1 1 1,0 0-1,1 1 1,1 1-1,0 0 0,-22 38 1,32-48-577,0 1 1,0-1 0,1 1-1,0 0 1,0 0 0,1 0-1,0 0 1,0 1-1,1-1 1,0 0 0,0 1-1,1-1 1,0 1 0,1-1-1,0 0 1,0 1-1,1-1 1,0 0 0,0 0-1,1 0 1,4 10 0,-3-12-89,0-1 0,1 1 0,0-1 0,0 1 0,0-2 0,1 1 0,0 0 0,0-1 0,0 0 0,0-1 0,0 1 0,1-1 0,0 0 0,-1-1 0,1 1 0,9 0 0,2 2 21,0-2 0,0 0 0,1-1-1,-1-1 1,23-2 0,-26 2-41,-14 0 0,-1-1 0,1 0 0,0 0 0,0 0 0,-1 0 0,1 0 0,0 0 0,-1 0 0,1 0 0,0-1 0,0 1 0,-1 0 0,1 0 0,0 0 0,-1-1 0,1 1 0,-1 0 0,1-1 0,0 1 0,-1-1 0,1 1 0,0-1 0,-1 1-23,1 0 1,-1 0-1,0-1 0,1 1 1,-1 0-1,0 0 0,1 0 1,-1 0-1,0-1 1,1 1-1,-1 0 0,0 0 1,1 0-1,-1-1 0,0 1 1,0 0-1,1-1 0,-1 1 1,0 0-1,0 0 0,0-1 1,0 1-1,1 0 1,-1-1-1,0 1 0,0-1 1,0 1-1,0 0 0,0-1 1,0 1-1,0 0 0,0-1 1,0 1-1,0 0 0,0-1 1,0 1-1,0-1 1,0 1-1,0 0 0,0-1 1,-1 1-1,1 0 0,0-1 1,0 1-1,0 0 0,-1-1 1,1 1-1,0 0 0,-13-7-1573,-23 3-3779,24 3 247,0 3-4007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6:3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0 296,'3'3'601,"0"-1"0,1 0 0,-1 0 0,0 0 1,1 0-1,-1 0 0,1-1 0,-1 0 0,1 1 0,6 0 0,42 5 2811,-44-6-2846,277 9 8176,-270-10-8299,24-3 275,-37 2-1134,-7 0-1119,-44-3-1939,12 4-3813,14 2 2746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9 1756,'-37'-8'14416,"29"11"-13662,0 0 0,0 1 1,0 0-1,0 1 0,1-1 0,-1 2 0,1-1 0,1 1 1,-1 0-1,-9 11 0,-10 13 1428,-21 34 0,39-53-1643,0 0-326,1 0 1,0 1-1,1 0 1,1 0 0,-1 1-1,2-1 1,0 1-1,-3 15 1,6-22-144,0 0 0,1 0 0,-1 0 1,1 0-1,0 0 0,1 0 0,-1-1 0,1 1 1,0 0-1,1 0 0,-1 0 0,1-1 0,0 1 1,1-1-1,-1 1 0,1-1 0,0 0 0,1 0 1,-1 0-1,6 5 0,-7-8-199,-1-1-1,0 0 1,1 0-1,-1 0 1,1 0 0,0 0-1,-1 0 1,1 0 0,0-1-1,-1 1 1,1-1-1,3 1 1,-1 0-554,0-1 0,-1 0-1,1 0 1,0-1 0,0 1 0,-1-1 0,1 0-1,-1 0 1,8-2 0,-3-1-1063,0 0 1,0-1-1,0 1 1,0-2-1,-1 1 1,8-7-1,-5 1-5020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8:24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18 144 0 0,'8'-17'20671'0'0,"8"20"-16165"0"0,119 25-4503 0 0,122 15 376 0 0,-182-33-164 0 0,52 16 228 0 0,26 2-148 0 0,39-16-135 0 0,-142-16-148 0 0,51 0-10 0 0,-55 1-97 0 0,74 5 0 0 0,69 8-220 0 0,-23-3 194 0 0,-163-5 118 0 0,31-4 22 0 0,202-8-65 0 0,-222 8 13 0 0,37 0-78 0 0,50 3 55 0 0,-94-1 76 0 0,89 4 4 0 0,90 18-308 0 0,-151-19 275 0 0,47 0-1 0 0,-18-2 2 0 0,23 1 307 0 0,-85-2-258 0 0,26 0 52 0 0,39 7-96 0 0,79 4 74 0 0,-95-12 79 0 0,-1-2 0 0 0,62-12 0 0 0,-65 6-262 0 0,115-18-452 0 0,-20 4 184 0 0,-109 19 294 0 0,132-22 193 0 0,-120 19 1 0 0,0 2 0 0 0,1 2 0 0 0,67 4 0 0 0,-41 0 113 0 0,295-2 1006 0 0,-177 0 32 0 0,-189 1-1026 0 0,33-7 1088 0 0,-18 2-1069 0 0,0 1-1 0 0,1 1 1 0 0,29-3-1 0 0,-18 3-88 0 0,-27 3-122 0 0,13-3 45 0 0,-7 2-64 0 0,-5 0-16 0 0,65 4 189 0 0,71 12 1 0 0,-34-3 200 0 0,-64-6-282 0 0,-26-3-69 0 0,0-1 0 0 0,0 0 1 0 0,0-1-1 0 0,29-3 0 0 0,-31 2-45 0 0,-4-3 0 0 0,1 1 0 0 0,6 1 0 0 0,7-1 0 0 0,-21 2 0 0 0,40 7 0 0 0,-33-5 0 0 0,-2 0-43 0 0,-5-2-193 0 0,-16-13-14642 0 0,11 8 14379 0 0,-3-2-6291 0 0,-2 2 985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46 1416 0 0,'0'0'12249'0'0,"3"-12"-4468"0"0,-4 10-7648 0 0,1 1 0 0 0,0 0-1 0 0,-1 0 1 0 0,1 0 0 0 0,-1-1 0 0 0,1 1-1 0 0,-1 0 1 0 0,1 0 0 0 0,-1 0 0 0 0,0 0 0 0 0,0 0-1 0 0,0 0 1 0 0,1 0 0 0 0,-1 0 0 0 0,0 0 0 0 0,0 0-1 0 0,-2-1 1 0 0,1 1 413 0 0,1 0-466 0 0,0 0 0 0 0,0 0 0 0 0,1 0 0 0 0,-1 1 0 0 0,0-1 0 0 0,0 0 0 0 0,0 0 0 0 0,0 1 0 0 0,1-1 0 0 0,-1 1 0 0 0,0-1 0 0 0,0 0 0 0 0,-1 1 0 0 0,1 0 0 0 0,0-1 0 0 0,0 1 0 0 0,0 0 0 0 0,0-1 0 0 0,0 1 0 0 0,0 0 0 0 0,0 0 0 0 0,-1 0 0 0 0,1 0 1 0 0,0 0-1 0 0,0 0 0 0 0,0 0 0 0 0,-2 1 0 0 0,-29 5 565 0 0,32-6-641 0 0,-14 4 218 0 0,-1 1 0 0 0,1 1 0 0 0,0 1 0 0 0,1 0 0 0 0,0 0 0 0 0,0 1-1 0 0,-16 13 1 0 0,-3 7 481 0 0,-39 41 0 0 0,63-60-565 0 0,0 0 0 0 0,0 1 0 0 0,1 0 0 0 0,0 1 0 0 0,1-1 0 0 0,1 1-1 0 0,-1 1 1 0 0,-6 20 0 0 0,11-28-104 0 0,0 0-1 0 0,0 0 1 0 0,0-1-1 0 0,0 1 1 0 0,1 0 0 0 0,-1 0-1 0 0,1 0 1 0 0,0 0-1 0 0,0-1 1 0 0,1 1-1 0 0,-1 0 1 0 0,1 0-1 0 0,0 0 1 0 0,0-1-1 0 0,0 1 1 0 0,0 0-1 0 0,1-1 1 0 0,-1 1-1 0 0,1-1 1 0 0,0 1-1 0 0,0-1 1 0 0,0 0-1 0 0,1 0 1 0 0,-1 0-1 0 0,1 0 1 0 0,0 0-1 0 0,0-1 1 0 0,-1 1-1 0 0,2-1 1 0 0,-1 0-1 0 0,5 3 1 0 0,7 2-34 0 0,0-1 0 0 0,0-1 0 0 0,1-1 0 0 0,0 0 0 0 0,0-1 0 0 0,0 0 0 0 0,0-1 0 0 0,0-1 0 0 0,0-1 0 0 0,0 0 0 0 0,20-4 0 0 0,26-4 0 0 0,92-27 0 0 0,-120 27 0 0 0,-32 7 0 0 0,11-2 0 0 0,1-1 0 0 0,-1 0 0 0 0,0-1 0 0 0,14-8 0 0 0,-17 7 0 0 0,-7-4 0 0 0,-11-1-18 0 0,6 9-363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10 124 0 0,'0'0'18520'0'0,"5"0"-17938"0"0,214-10 4246 0 0,-217 10-4875 0 0,-3 11-7809 0 0,-7-7 5740 0 0,-2 0-3272 0 0,-4 2 525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1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1252 0 0,'-8'3'13899'0'0,"35"7"-12576"0"0,1 0-1 0 0,0-2 0 0 0,0-2 0 0 0,33 5 0 0 0,-22-7-3869 0 0,-1-3-3885 0 0,-67-19-2875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64 1260 0 0,'39'0'23016'0'0,"-50"-1"-22788"0"0,1-2 0 0 0,0 1 0 0 0,0-1-1 0 0,-16-8 1 0 0,-17-4 343 0 0,-45-12 641 0 0,86 26-1143 0 0,2 1-65 0 0,-1 0 0 0 0,0 0 0 0 0,0 0 0 0 0,0 0 0 0 0,0 0 0 0 0,1 0 0 0 0,-1 0 0 0 0,0 0-1 0 0,0 1 1 0 0,0-1 0 0 0,1 0 0 0 0,-1 0 0 0 0,0 1 0 0 0,0-1 0 0 0,1 0 0 0 0,-1 1 0 0 0,0-1 0 0 0,1 1 0 0 0,-1-1 0 0 0,0 1-1 0 0,1-1 1 0 0,-1 1 0 0 0,1-1 0 0 0,-1 1 0 0 0,1 0 0 0 0,-1-1 0 0 0,1 1 0 0 0,-1 0 0 0 0,1 0 0 0 0,0-1 0 0 0,-1 1 0 0 0,1 1 0 0 0,-2 13 19 0 0,1 0 1 0 0,-2 0 0 0 0,0 0 0 0 0,-6 15 0 0 0,-8 44 141 0 0,-10 85 151 0 0,0 3-102 0 0,20-99-151 0 0,-2-1 15 0 0,4-1 0 0 0,2 1 0 0 0,8 98 1 0 0,4-125 1 0 0,1 13 637 0 0,-7-14-630 0 0,1-17-115 0 0,-3-16 14 0 0,-1-1 19 0 0,0 0 20 0 0,1 0 1 0 0,-1 0-1 0 0,0 0 1 0 0,0 0-1 0 0,0 0 0 0 0,0-1 1 0 0,0 1-1 0 0,1 0 1 0 0,-1 0-1 0 0,0 0 0 0 0,0 0 1 0 0,0 0-1 0 0,0 0 0 0 0,1 0 1 0 0,-1 0-1 0 0,0 0 1 0 0,0 0-1 0 0,0 0 0 0 0,1 0 1 0 0,-1 0-1 0 0,0 0 1 0 0,0 0-1 0 0,0 0 0 0 0,0 0 1 0 0,1 0-1 0 0,-1 0 0 0 0,0 0 1 0 0,0 0-1 0 0,0 0 1 0 0,1 0-1 0 0,-1 0 0 0 0,0 0 1 0 0,0 0-1 0 0,0 0 1 0 0,0 1-1 0 0,1-1 0 0 0,-1 0 1 0 0,0 0-1 0 0,0 0 0 0 0,0 0 1 0 0,0 0-1 0 0,0 0 1 0 0,0 1-1 0 0,0-1 0 0 0,1 0 1 0 0,-1 0-1 0 0,0 0 1 0 0,0 0-1 0 0,0 1 0 0 0,0-1 1 0 0,0 0-1 0 0,0 0 0 0 0,0 0 1 0 0,0 1-1 0 0,0-1 1 0 0,0 0-1 0 0,0 0 0 0 0,0 0 1 0 0,0 1-1 0 0,0-1 1 0 0,15-8 1155 0 0,-1-1-1600 0 0,0 2 354 0 0,0 0 1 0 0,1 1-1 0 0,0 0 0 0 0,0 1 0 0 0,1 0 0 0 0,21-2 0 0 0,109-7-249 0 0,-146 14 313 0 0,1 0 2 0 0,8-1-11 0 0,0 1-1 0 0,0 0 0 0 0,1 0 1 0 0,-1 1-1 0 0,-1 0 0 0 0,16 5 1 0 0,-22-6 218 0 0,1 0-619 0 0,11 0 1421 0 0,-29-23-12620 0 0,3 3 1498 0 0,11 11 4496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7 280 0 0,'5'-6'19558'0'0,"-10"8"-18813"0"0,-14 9 53 0 0,1 1 0 0 0,0 0-1 0 0,1 1 1 0 0,0 1 0 0 0,1 1-1 0 0,1 0 1 0 0,-25 32 0 0 0,16-15-229 0 0,1 1-1 0 0,1 1 1 0 0,-26 55 0 0 0,37-61-200 0 0,1 0-1 0 0,-8 41 1 0 0,15-59-314 0 0,3 1-2497 0 0,8-28 1117 0 0,-5 9 668 0 0,0 0-1 0 0,0 0 0 0 0,-1-1 0 0 0,-1 1 0 0 0,2-10 0 0 0,-4-19-3748 0 0,-2 4-5540 0 0,2 23 5259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10 732 0 0,'3'-10'20367'0'0,"-3"15"-19461"0"0,5 118 4695 0 0,-3-108-5084 0 0,0 0 1 0 0,0-1 0 0 0,2 1 0 0 0,0-1 0 0 0,0 0-1 0 0,11 22 1 0 0,-7-15 48 0 0,-8-17-477 0 0,2 0-1 0 0,-1-1 0 0 0,0 1 0 0 0,1 0 1 0 0,-1-1-1 0 0,1 1 0 0 0,0-1 0 0 0,0 1 1 0 0,0-1-1 0 0,5 5 0 0 0,-3-1-88 0 0,-4 1-75 0 0,0-6-359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3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40 1116 0 0,'0'0'4850'0'0,"-3"-14"-687"0"0,-5-11 8446 0 0,4 25-12319 0 0,-1 1 0 0 0,0-1 0 0 0,1 1 0 0 0,0 0 1 0 0,-1 1-1 0 0,1-1 0 0 0,0 1 0 0 0,0 0 0 0 0,0 0 0 0 0,0 0 0 0 0,0 0 0 0 0,0 1 0 0 0,0 0 0 0 0,1 0 1 0 0,-1 0-1 0 0,-4 6 0 0 0,-2 0 106 0 0,1 1 0 0 0,1 0 0 0 0,0 1 1 0 0,-12 20-1 0 0,19-29-363 0 0,0-1 0 0 0,0 1 0 0 0,0 0 0 0 0,0-1 1 0 0,1 1-1 0 0,-1 0 0 0 0,1-1 0 0 0,-1 1 0 0 0,1 0 0 0 0,0 0 1 0 0,-1-1-1 0 0,1 1 0 0 0,0 0 0 0 0,0 0 0 0 0,0 0 0 0 0,0 0 0 0 0,1-1 1 0 0,-1 1-1 0 0,0 0 0 0 0,1 0 0 0 0,-1-1 0 0 0,1 1 0 0 0,0 0 1 0 0,0-1-1 0 0,1 4 0 0 0,1-3 5 0 0,-1 1 1 0 0,1-1-1 0 0,-1 0 1 0 0,1 0-1 0 0,0 0 1 0 0,0 0-1 0 0,0-1 1 0 0,0 1-1 0 0,0-1 1 0 0,1 1-1 0 0,-1-1 1 0 0,5 1-1 0 0,9 1 9 0 0,0 0 0 0 0,-1-1-1 0 0,1-1 1 0 0,21-1 0 0 0,-32 1-117 0 0,1-1 1 0 0,0 0-1 0 0,0-1 1 0 0,0 1-1 0 0,-1-1 1 0 0,1-1-1 0 0,0 1 0 0 0,-1-1 1 0 0,1 0-1 0 0,-1-1 1 0 0,0 1-1 0 0,1-1 1 0 0,-1 0-1 0 0,-1-1 1 0 0,10-6-1 0 0,-15 9 14 0 0,0 1 0 0 0,0-1 0 0 0,0 0 0 0 0,0 0 1 0 0,1 0-1 0 0,-1 1 0 0 0,0-1 0 0 0,0 0 0 0 0,0 0 0 0 0,-1 0 0 0 0,1 0 0 0 0,0 1 0 0 0,0-1 0 0 0,0 0 0 0 0,-1 0 0 0 0,1 0 0 0 0,0 1 1 0 0,-1-1-1 0 0,1 0 0 0 0,0 1 0 0 0,-1-1 0 0 0,1 0 0 0 0,-1 1 0 0 0,1-1 0 0 0,-1 0 0 0 0,0 1 0 0 0,1-1 0 0 0,-1 1 0 0 0,0-1 1 0 0,1 1-1 0 0,-1-1 0 0 0,0 1 0 0 0,0-1 0 0 0,-16-9-3042 0 0,0 6-4736 0 0,6 5 1286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3 652 0 0,'-9'-2'13421'0'0,"23"5"-7919"0"0,96 17-4869 0 0,-84-15-285 0 0,22-1 301 0 0,-35-1-435 0 0,-12-2-278 0 0,0-1-1 0 0,0 1 1 0 0,0-1-1 0 0,0 0 1 0 0,0 1 0 0 0,0-1-1 0 0,0 0 1 0 0,0 1-1 0 0,0-1 1 0 0,0 0-1 0 0,0 0 1 0 0,0 0-1 0 0,0 0 1 0 0,0 0 0 0 0,0 0-1 0 0,0 0 1 0 0,0 0-1 0 0,0-1 1 0 0,0 1-1 0 0,1-1 1 0 0,5-2-749 0 0,13-5-1022 0 0,-5-1-8950 0 0,-8 4 7052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7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0 484 0 0,'-1'1'509'0'0,"0"0"1"0"0,1 0-1 0 0,-1-1 0 0 0,1 1 1 0 0,-1 0-1 0 0,1 0 1 0 0,0 0-1 0 0,-1 0 0 0 0,1 0 1 0 0,0 0-1 0 0,0 0 0 0 0,0 0 1 0 0,0 0-1 0 0,0 0 0 0 0,0 0 1 0 0,0 0-1 0 0,0 0 1 0 0,0 0-1 0 0,0 0 0 0 0,0 0 1 0 0,1 0-1 0 0,-1 0 0 0 0,0 0 1 0 0,1 0-1 0 0,-1 0 0 0 0,1-1 1 0 0,0 3-1 0 0,1-1-4 0 0,0-1 1 0 0,0 1-1 0 0,0-1 0 0 0,0 0 1 0 0,0 1-1 0 0,0-1 0 0 0,0 0 1 0 0,0 0-1 0 0,1 0 0 0 0,-1 0 0 0 0,4 0 1 0 0,11 2 206 0 0,1 0 1 0 0,30 0-1 0 0,-31-3 597 0 0,30 3 21 0 0,1-3 0 0 0,59-6 1 0 0,-104 5-1269 0 0,0 1 0 0 0,0-1 0 0 0,0 1 0 0 0,1 0 0 0 0,-1 0 0 0 0,0 0 0 0 0,0 0 0 0 0,1 1 0 0 0,-1-1 0 0 0,0 1 0 0 0,5 1 0 0 0,-6-1-345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61 1404,'-7'-7'15179,"-2"12"-14237,0 2 0,0-1 0,1 1-1,0 0 1,0 1 0,1 0 0,-12 16 0,11-14-401,0 0 0,1 1-1,1 1 1,0-1 0,0 1 0,1 0 0,1 0-1,0 0 1,1 1 0,0-1 0,-2 20-1,5-29-466,0 0 0,1 1 0,-1-1 0,1 0 0,-1 0 0,1 0 0,0 0 0,0 0 0,0 0 0,1 0 0,-1 0 0,1 0 0,0 0 0,-1-1 0,1 1 0,1 0 0,-1-1 0,4 3 0,-2-1-14,1-1 1,0 1 0,0-1-1,1-1 1,-1 1 0,1-1-1,-1 0 1,1 0 0,9 1-1,-3-1-87,0 0 0,0-1-1,-1-1 1,1 0-1,0-1 1,0 0-1,0 0 1,0-1-1,19-7 1,-23 6 14,0-1 0,-1 0 1,1-1-1,-1 0 0,0 0 0,0-1 1,0 0-1,-1 0 0,0 0 0,0-1 1,-1 1-1,1-2 0,-2 1 0,1 0 0,-1-1 1,0 0-1,-1 0 0,1 0 0,-2-1 1,1 1-1,-1-1 0,0 1 0,-1-1 1,0 0-1,-1 1 0,0-12 0,0 11 27,1 1 29,-1 0-1,0 0 0,-1 0 0,0 1 0,0-1 0,-1 0 0,0 0 0,0 1 0,-4-10 0,3 12-25,-1 0 0,1 0-1,-1 1 1,0 0-1,0 0 1,-1 0 0,1 0-1,-1 0 1,0 1-1,0 0 1,0 0-1,0 0 1,-1 1 0,1-1-1,-1 1 1,1 1-1,-1-1 1,0 1-1,-7-1 1,4 0-103,9 1-43,-1 1-1,1 0 1,-1 0-1,1-1 1,-1 1-1,0 0 1,1 0-1,-1 0 1,1 0-1,-1 0 1,0 0-1,1 0 1,-1 0-1,1 0 1,-1 0-1,1 0 1,-1 1-1,0-1 1,1 0-1,-1 0 1,1 0-1,-1 1 1,1-1-1,-1 0 1,1 1-1,-1-1 1,1 0-1,-1 1 1,1-1-1,0 1 1,-1-1-1,1 1 1,-1-1-1,1 1 1,0-1-1,0 1 1,-1-1-1,1 1 1,0-1-1,0 1 1,0 0-1,0-1 1,-1 2-1,1 7-5905,6 11-10177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 1284 0 0,'5'-2'20550'0'0,"-46"52"-18713"0"0,3 2 0 0 0,1 1 0 0 0,3 1-1 0 0,-29 65 1 0 0,61-115-1900 0 0,1 0 1 0 0,0-1-1 0 0,0 1 0 0 0,0 0 1 0 0,0 0-1 0 0,0 0 0 0 0,1 0 0 0 0,-1 0 1 0 0,1 0-1 0 0,0 0 0 0 0,1 0 1 0 0,-1 0-1 0 0,1-1 0 0 0,1 7 0 0 0,-1-9-196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1092 0 0,'1'-5'21578'0'0,"4"27"-20478"0"0,2 0 0 0 0,0 0 0 0 0,1-1-1 0 0,11 20 1 0 0,-6-14-475 0 0,1 3-15 0 0,2-1 1 0 0,0-1-1 0 0,2 0 1 0 0,37 45-1 0 0,-46-59-408 0 0,-7-12-151 0 0,-1 1 0 0 0,1-1 0 0 0,-1 0 0 0 0,1 0 0 0 0,0 1 0 0 0,0-1 0 0 0,0 0 0 0 0,0 0 0 0 0,0-1 0 0 0,0 1 0 0 0,1 0 0 0 0,3 1 0 0 0,-5-2-411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16 212 0 0,'15'-5'7700'0'0,"-29"-1"-239"0"0,-12 1-2070 0 0,2 6-4096 0 0,-36 14 2030 0 0,59-15-3013 0 0,-1 1-195 0 0,0 1 1 0 0,1-1 0 0 0,-1 0 0 0 0,1 1 0 0 0,-1-1-1 0 0,1 1 1 0 0,0 0 0 0 0,-1-1 0 0 0,1 1-1 0 0,0 0 1 0 0,0 0 0 0 0,0 0 0 0 0,-1 3 0 0 0,10 3-57 0 0,0 0 0 0 0,0-1 1 0 0,0-1-1 0 0,1 1 1 0 0,0-1-1 0 0,0-1 1 0 0,1 1-1 0 0,-1-2 1 0 0,20 8-1 0 0,-13-6-17 0 0,-1 1 1 0 0,0 1-1 0 0,27 18 1 0 0,-40-24-13 0 0,0 0 0 0 0,-1 0 1 0 0,1 1-1 0 0,0-1 0 0 0,0 0 1 0 0,-1 1-1 0 0,0-1 1 0 0,1 1-1 0 0,-1-1 0 0 0,0 1 1 0 0,0 0-1 0 0,0 0 0 0 0,-1-1 1 0 0,1 1-1 0 0,0 5 1 0 0,-1-5 55 0 0,0-2-63 0 0,0 1 0 0 0,0 0-1 0 0,-1 0 1 0 0,1 0 0 0 0,0-1 0 0 0,-1 1-1 0 0,1 0 1 0 0,-1 0 0 0 0,0-1-1 0 0,1 1 1 0 0,-1-1 0 0 0,0 1-1 0 0,0 0 1 0 0,0-1 0 0 0,0 1 0 0 0,0-1-1 0 0,0 0 1 0 0,-1 1 0 0 0,-1 0-1 0 0,-4 0 7 0 0,0 0-1 0 0,0-1 0 0 0,0 0 1 0 0,-1-1-1 0 0,1 0 0 0 0,0 0 1 0 0,-1 0-1 0 0,1-1 0 0 0,0 0 0 0 0,0 0 1 0 0,0-1-1 0 0,0 0 0 0 0,0 0 1 0 0,-13-7-1 0 0,17 8-156 0 0,1 0 1 0 0,-1-1-1 0 0,1 1 1 0 0,0-1-1 0 0,-1 0 0 0 0,1 0 1 0 0,0 0-1 0 0,0 0 0 0 0,0 0 1 0 0,0 0-1 0 0,0 0 1 0 0,0-1-1 0 0,1 1 0 0 0,-3-5 1 0 0,4 7 50 0 0,-1-2-404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29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10 380 0 0,'11'-10'19024'0'0,"-8"77"-14494"0"0,-4-48-3518 0 0,2 1 1 0 0,0-1-1 0 0,6 26 1 0 0,-6-41-933 0 0,2 12 138 0 0,1 0 1 0 0,1 0-1 0 0,0 0 0 0 0,1-1 1 0 0,0 0-1 0 0,2 0 0 0 0,13 22 1 0 0,4 1-2896 0 0,-24-37 1882 0 0,-18-26-11922 0 0,4 14 7299 0 0,5 6 806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1412 0 0,'0'0'4402'0'0,"14"-4"1062"0"0,83 22 4435 0 0,88 12-5773 0 0,-168-31-5087 0 0,-23-5-4217 0 0,-22-6-5466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26 521 772 0 0,'0'0'1579'0'0,"0"9"988"0"0,-1-4 1059 0 0,-3 17 275 0 0,4-20-2796 0 0,-9 36 4375 0 0,1-8 511 0 0,7-35-5854 0 0,0-2-91 0 0,0 0-1 0 0,1 0 0 0 0,0-1 1 0 0,0 1-1 0 0,0 0 1 0 0,1 0-1 0 0,0 0 0 0 0,1 0 1 0 0,0 0-1 0 0,0 0 1 0 0,0 1-1 0 0,6-11 0 0 0,9-20 1 0 0,22-34 0 0 0,-13 26-101 0 0,3-4-1 0 0,-18 30 38 0 0,0 0 0 0 0,-1 0 0 0 0,-1-1 1 0 0,7-22-1 0 0,-6 13-5 0 0,2 1 1 0 0,1 0 0 0 0,18-29-1 0 0,-29 53 19 0 0,36-43 56 0 0,-37 46 276 0 0,-1 1-306 0 0,0-1 0 0 0,0 1 0 0 0,0 0 0 0 0,0 0 1 0 0,0 0-1 0 0,-1 0 0 0 0,1 0 0 0 0,0 0 0 0 0,0-1 0 0 0,0 1 1 0 0,0 0-1 0 0,0 0 0 0 0,0 0 0 0 0,0 0 0 0 0,0 0 0 0 0,0 0 0 0 0,0-1 1 0 0,0 1-1 0 0,0 0 0 0 0,0 0 0 0 0,0 0 0 0 0,0 0 0 0 0,0 0 1 0 0,0 0-1 0 0,1-1 0 0 0,-1 1 0 0 0,0 0 0 0 0,0 0 0 0 0,0 0 1 0 0,0 0-1 0 0,0 0 0 0 0,0 0 0 0 0,0 0 0 0 0,0-1 0 0 0,0 1 1 0 0,0 0-1 0 0,1 0 0 0 0,-1 0 0 0 0,0 0 0 0 0,0 0 0 0 0,0 0 1 0 0,0 0-1 0 0,0 0 0 0 0,0 0 0 0 0,0 0 0 0 0,1 0 0 0 0,-1 0 1 0 0,0 0-1 0 0,0 0 0 0 0,0 0 0 0 0,0 0 0 0 0,0 0 0 0 0,1 0 1 0 0,-1 0-1 0 0,0 0 0 0 0,0 0 0 0 0,0 0 0 0 0,0 0 0 0 0,0 0 1 0 0,0 0-1 0 0,1 0 0 0 0,-1 0 0 0 0,0 0 0 0 0,0 0 0 0 0,0 0 1 0 0,9 86 1733 0 0,-7-63-1295 0 0,0 1 1 0 0,6 29-1 0 0,43 131 1763 0 0,-30-125-2210 0 0,-16-52-14 0 0,-1 0 0 0 0,0 1 0 0 0,-1-1-38 0 0,-2-6-187 0 0,4 10-4930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 0 0,'-1'0'352'0'0,"1"0"0"0"0,-1 1 1 0 0,1-1-1 0 0,-1 1 0 0 0,1-1 0 0 0,-1 1 0 0 0,1-1 1 0 0,0 1-1 0 0,-1-1 0 0 0,1 1 0 0 0,0-1 1 0 0,-1 1-1 0 0,1-1 0 0 0,0 1 0 0 0,0 0 0 0 0,-1-1 1 0 0,1 1-1 0 0,0 0 0 0 0,0-1 0 0 0,0 1 0 0 0,0-1 1 0 0,0 1-1 0 0,0 0 0 0 0,0-1 0 0 0,0 1 0 0 0,0 0 1 0 0,0-1-1 0 0,0 1 0 0 0,1 0 0 0 0,-1-1 1 0 0,0 1-1 0 0,0-1 0 0 0,1 2 0 0 0,21 17 3565 0 0,34 5-1005 0 0,-5-9-1100 0 0,2-2-1 0 0,87 10 1 0 0,-109-23-1200 0 0,-30 0-720 0 0,1 0-1 0 0,-1 0 1 0 0,0 0-1 0 0,0 0 0 0 0,0 0 1 0 0,0 0-1 0 0,0 0 1 0 0,0 0-1 0 0,0-1 0 0 0,0 1 1 0 0,0 0-1 0 0,0-1 1 0 0,0 1-1 0 0,0-1 1 0 0,0 1-1 0 0,0-1 0 0 0,0 1 1 0 0,0-1-1 0 0,0 0 1 0 0,-1 1-1 0 0,1-1 0 0 0,0 0 1 0 0,0 0-1 0 0,0 0 1 0 0,-1 0 22 0 0,0 0-1 0 0,-1 0 1 0 0,1 0 0 0 0,-1 0 0 0 0,1 0 0 0 0,-1 0-1 0 0,1 0 1 0 0,-1 1 0 0 0,1-1 0 0 0,-1 0 0 0 0,1 0-1 0 0,-1 1 1 0 0,0-1 0 0 0,0 1 0 0 0,1-1 0 0 0,-1 0 0 0 0,0 1-1 0 0,0-1 1 0 0,0 1 0 0 0,1 0 0 0 0,-1-1 0 0 0,0 1-1 0 0,0 0 1 0 0,0-1 0 0 0,0 1 0 0 0,0 0 0 0 0,0 0-1 0 0,-1 0 1 0 0,-11-3-3971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1 724 0 0,'0'0'20186'0'0,"-5"2"-19586"0"0,-8 5 693 0 0,0 0-1 0 0,0 1 1 0 0,-20 17 0 0 0,27-20-911 0 0,1 0 1 0 0,-1 0 0 0 0,1 0-1 0 0,1 0 1 0 0,-1 1 0 0 0,1 0-1 0 0,0 0 1 0 0,0 0 0 0 0,1 1-1 0 0,-6 11 1 0 0,9-14-349 0 0,-1-1 0 0 0,1 1-1 0 0,0-1 1 0 0,0 1 0 0 0,0 0-1 0 0,0-1 1 0 0,1 1 0 0 0,0-1 0 0 0,-1 1-1 0 0,1-1 1 0 0,0 0 0 0 0,1 1-1 0 0,-1-1 1 0 0,1 0 0 0 0,-1 0 0 0 0,1 0-1 0 0,0 0 1 0 0,0 0 0 0 0,0 0-1 0 0,1 0 1 0 0,-1-1 0 0 0,1 1-1 0 0,-1-1 1 0 0,1 0 0 0 0,0 0 0 0 0,0 0-1 0 0,5 3 1 0 0,11 7 193 0 0,1-1 0 0 0,0-1 0 0 0,26 8 0 0 0,-33-12-202 0 0,-6-2-25 0 0,-4-2 0 0 0,-1-1 0 0 0,1 0 0 0 0,0 0 0 0 0,0 1 0 0 0,0-2 0 0 0,0 1 0 0 0,0 0 0 0 0,0-1 0 0 0,0 1 0 0 0,0-1 0 0 0,0 0 0 0 0,0 0 0 0 0,0 0 0 0 0,0 0 0 0 0,5-2 0 0 0,3 2-12 0 0,-9-1-89 0 0,-6-1-1984 0 0,1 0 1938 0 0,1 1 0 0 0,1-1-1 0 0,-1 1 1 0 0,0-1 0 0 0,0 0-1 0 0,1 0 1 0 0,-1 0 0 0 0,-1-2-1 0 0,3 3 50 0 0,-31-12-6521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 0 0,'0'0'21228'0'0,"5"-1"-20468"0"0,6 1-44 0 0,0 1 0 0 0,1 0-1 0 0,-1 0 1 0 0,21 6 0 0 0,27 4-168 0 0,-19-7-706 0 0,57 4-2242 0 0,-36-14-2504 0 0,-59 5 3919 0 0,3 0 82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0 272 0 0,'-2'26'6645'0'0,"-1"-17"-5533"0"0,0-1 0 0 0,1 1 0 0 0,0-1 0 0 0,1 1 0 0 0,0 0 0 0 0,0 0 0 0 0,1 13 0 0 0,-6 40 2207 0 0,-2-14-1287 0 0,-1 3-1364 0 0,-8-19-3588 0 0,-2-22-3277 0 0,14-8 2163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0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2004 0 0,'0'0'17553'0'0,"5"-3"-16253"0"0,2 0-680 0 0,1 0-1 0 0,-1 0 1 0 0,1 0-1 0 0,0 1 1 0 0,0 0 0 0 0,0 1-1 0 0,0 0 1 0 0,0 0-1 0 0,13 1 1 0 0,89 6 1838 0 0,-74-3-1650 0 0,-5-1-1967 0 0,39 0 4931 0 0,-45-1-5561 0 0,1-1-4995 0 0,1 0-7061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49 796 0 0,'0'0'9152'0'0,"-4"-9"-1126"0"0,-2 12-7624 0 0,0 0 1 0 0,1 1-1 0 0,-1-1 0 0 0,1 1 1 0 0,0 1-1 0 0,0-1 1 0 0,0 1-1 0 0,1 0 1 0 0,-1 0-1 0 0,1 0 0 0 0,0 0 1 0 0,1 1-1 0 0,-1 0 1 0 0,1 0-1 0 0,0 0 1 0 0,-2 9-1 0 0,4-13-340 0 0,0 1 0 0 0,0-1 0 0 0,0 1 0 0 0,0 0-1 0 0,1 0 1 0 0,-1-1 0 0 0,1 1 0 0 0,0 0 0 0 0,0 0 0 0 0,0 0 0 0 0,0 0 0 0 0,0-1 0 0 0,1 1 0 0 0,-1 0-1 0 0,1 0 1 0 0,0-1 0 0 0,0 1 0 0 0,0 0 0 0 0,0-1 0 0 0,0 1 0 0 0,1-1 0 0 0,-1 1 0 0 0,1-1-1 0 0,-1 0 1 0 0,1 0 0 0 0,0 0 0 0 0,0 1 0 0 0,0-2 0 0 0,0 1 0 0 0,0 0 0 0 0,1 0 0 0 0,-1-1-1 0 0,0 1 1 0 0,1-1 0 0 0,-1 0 0 0 0,1 0 0 0 0,0 0 0 0 0,-1 0 0 0 0,1 0 0 0 0,0 0 0 0 0,4 0 0 0 0,6 2-175 0 0,0-1 0 0 0,1 0 1 0 0,-1-1-1 0 0,0-1 0 0 0,1 0 1 0 0,-1-1-1 0 0,1 0 0 0 0,19-5 1 0 0,-26 5 11 0 0,0-1 1 0 0,0 0 0 0 0,0-1 0 0 0,0 0 0 0 0,-1 0 0 0 0,1 0 0 0 0,-1-1 0 0 0,0 0-1 0 0,0 0 1 0 0,0-1 0 0 0,-1 1 0 0 0,0-1 0 0 0,0 0 0 0 0,0-1 0 0 0,0 1 0 0 0,-1-1-1 0 0,6-9 1 0 0,-8 11 111 0 0,1 0 0 0 0,-1 0 0 0 0,-1 0 0 0 0,1 0 0 0 0,0 0 0 0 0,-1 0-1 0 0,0-1 1 0 0,0 1 0 0 0,0 0 0 0 0,-1-1 0 0 0,1 1 0 0 0,-1-1 0 0 0,0 1 0 0 0,0-1 0 0 0,-1 1-1 0 0,1-1 1 0 0,-1 1 0 0 0,0 0 0 0 0,0-1 0 0 0,-1 1 0 0 0,1 0 0 0 0,-1 0 0 0 0,0 0-1 0 0,0 0 1 0 0,0 0 0 0 0,-1 0 0 0 0,1 1 0 0 0,-1-1 0 0 0,0 1 0 0 0,-3-4 0 0 0,-12-3 776 0 0,18 10-783 0 0,-1 1 1 0 0,1-1-1 0 0,-1 0 1 0 0,1 0-1 0 0,-1 0 1 0 0,1 1-1 0 0,-1-1 1 0 0,1 0-1 0 0,-1 0 0 0 0,1 1 1 0 0,0-1-1 0 0,-1 0 1 0 0,1 1-1 0 0,-1-1 1 0 0,1 1-1 0 0,0-1 1 0 0,-1 0-1 0 0,1 1 1 0 0,0-1-1 0 0,0 1 1 0 0,-1-1-1 0 0,1 1 1 0 0,0-1-1 0 0,0 1 1 0 0,0-1-1 0 0,0 1 0 0 0,-1-1 1 0 0,1 1-1 0 0,0-1 1 0 0,0 1-1 0 0,0 0 1 0 0,0-1-1 0 0,0 1 1 0 0,0-1-1 0 0,0 1 1 0 0,1-1-1 0 0,-1 1 1 0 0,0 0-1 0 0,3 51 798 0 0,16 90 0 0 0,-15-106-709 0 0,-1-1 0 0 0,-1 0 0 0 0,-2 1 1 0 0,-2 0-1 0 0,-9 54 0 0 0,0-35 252 0 0,-2 0 0 0 0,-37 95 0 0 0,48-146-281 0 0,1 1 0 0 0,-1-1 0 0 0,-1 1 0 0 0,1-1 0 0 0,-1 0 0 0 0,1 0 0 0 0,-1 0 0 0 0,0 0 1 0 0,-1-1-1 0 0,1 1 0 0 0,-1-1 0 0 0,1 0 0 0 0,-1 0 0 0 0,-6 3 0 0 0,8-5 52 0 0,-1-3-4 0 0,0 0-79 0 0,0-1 0 0 0,0 0 0 0 0,0 0 0 0 0,0 0 0 0 0,0-1-1 0 0,1 1 1 0 0,0-1 0 0 0,-1 1 0 0 0,1-1 0 0 0,1 0 0 0 0,-4-8 0 0 0,-10-51 318 0 0,3 12-92 0 0,11 47-230 0 0,0 0 1 0 0,1 0 0 0 0,-1-1-1 0 0,1 1 1 0 0,0 0-1 0 0,0 0 1 0 0,1-7 0 0 0,0-3-28 0 0,-1 12-74 0 0,5-10 1164 0 0,-5 7-3171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1 364 0 0,'0'0'20799'0'0,"-3"2"-19993"0"0,-5 1-402 0 0,2 0-24 0 0,0 0 0 0 0,-1 0 0 0 0,1 0 0 0 0,0 1-1 0 0,1 0 1 0 0,-1 0 0 0 0,1 0 0 0 0,-1 1 0 0 0,1 0-1 0 0,1 0 1 0 0,-1 0 0 0 0,1 0 0 0 0,0 1 0 0 0,-7 12 0 0 0,11-16-336 0 0,-1 0 0 0 0,1 0 0 0 0,0 1 1 0 0,0-1-1 0 0,0 0 0 0 0,0 0 1 0 0,1 1-1 0 0,-1-1 0 0 0,0 0 1 0 0,1 0-1 0 0,0 0 0 0 0,-1 0 1 0 0,1 0-1 0 0,0 1 0 0 0,0-1 1 0 0,0-1-1 0 0,0 1 0 0 0,1 0 0 0 0,-1 0 1 0 0,0 0-1 0 0,1-1 0 0 0,0 1 1 0 0,-1 0-1 0 0,1-1 0 0 0,0 0 1 0 0,-1 1-1 0 0,3 0 0 0 0,8 7 72 0 0,-1-2 0 0 0,1 1 0 0 0,14 6 0 0 0,3-1 48 0 0,1-1 0 0 0,1-1 0 0 0,51 11 0 0 0,-80-22-182 0 0,-7-3-2805 0 0,-3-2 2335 0 0,-12-7-2497 0 0,7 3-4332 0 0,12-5-4911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5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10 268 0 0,'0'-9'18114'0'0,"60"19"-16297"0"0,0-3-1 0 0,120-1 1 0 0,-178-6-2052 0 0,-16-2-7003 0 0,-9 0 4970 0 0,2 3-3135 0 0,7 1 515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0,'3'2'1302'0'0,"10"5"-100"0"0,0 0 0 0 0,0-1 0 0 0,1-1 0 0 0,0 0 0 0 0,0-1 0 0 0,21 4 0 0 0,100 11 2787 0 0,-99-15-2866 0 0,-12-2-450 0 0,19 1 792 0 0,-26 1-4772 0 0,-21-8 2519 0 0,-4-2-249 0 0,-4 0-4414 0 0,-2 0 1284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10 876 0 0,'-8'-9'17021'0'0,"1"16"-16489"0"0,0 0 0 0 0,1 0 1 0 0,0 1-1 0 0,0 0 0 0 0,1 0 0 0 0,0 0 0 0 0,0 1 1 0 0,1-1-1 0 0,0 1 0 0 0,0 1 0 0 0,-2 13 0 0 0,4-19-430 0 0,1 1-1 0 0,1 0 1 0 0,-1 0-1 0 0,1 0 1 0 0,0 0-1 0 0,0 0 1 0 0,0 0-1 0 0,1 0 1 0 0,-1 0-1 0 0,1 0 1 0 0,1 0-1 0 0,-1 0 1 0 0,1 0-1 0 0,0-1 1 0 0,0 1 0 0 0,0-1-1 0 0,0 1 1 0 0,1-1-1 0 0,0 0 1 0 0,0 0-1 0 0,0 0 1 0 0,0 0-1 0 0,1 0 1 0 0,7 6-1 0 0,0-3-122 0 0,1 1 1 0 0,-1-1-1 0 0,2-1 0 0 0,-1 0 0 0 0,1-1 1 0 0,-1 0-1 0 0,1-1 0 0 0,1-1 0 0 0,23 4 1 0 0,-31-6-82 0 0,1 0 0 0 0,-1 0 1 0 0,0-1-1 0 0,1 0 1 0 0,-1 0-1 0 0,1 0 1 0 0,-1-1-1 0 0,1 0 0 0 0,-1-1 1 0 0,0 1-1 0 0,0-1 1 0 0,1 0-1 0 0,-1-1 1 0 0,0 1-1 0 0,-1-1 1 0 0,1 0-1 0 0,-1-1 0 0 0,1 1 1 0 0,-1-1-1 0 0,0 0 1 0 0,0-1-1 0 0,7-8 1 0 0,-10 11 112 0 0,-1-1 0 0 0,1 1 0 0 0,-1-1 0 0 0,0 0 1 0 0,0 0-1 0 0,0 1 0 0 0,0-1 0 0 0,-1 0 0 0 0,1 0 0 0 0,-1 0 1 0 0,1 0-1 0 0,-1 0 0 0 0,0 0 0 0 0,0 0 0 0 0,-1 0 1 0 0,1 1-1 0 0,0-1 0 0 0,-1 0 0 0 0,0 0 0 0 0,0 0 1 0 0,0 0-1 0 0,0 1 0 0 0,-3-6 0 0 0,2 4 89 0 0,-1-1 0 0 0,1 1 0 0 0,-1 0 0 0 0,-1 0 0 0 0,1 0 0 0 0,-1 0 0 0 0,1 0 0 0 0,-1 1 0 0 0,0-1 0 0 0,0 1 0 0 0,-1 0 0 0 0,-7-4 0 0 0,11 7-20 0 0,-2 1-54 0 0,0 1-1 0 0,0 1 1 0 0,0-1-1 0 0,0 0 1 0 0,1 1-1 0 0,-1-1 1 0 0,1 1-1 0 0,0 0 1 0 0,-1 0-1 0 0,1 0 0 0 0,1 0 1 0 0,-1 0-1 0 0,0 0 1 0 0,1 0-1 0 0,-1 1 1 0 0,1-1-1 0 0,-1 6 1 0 0,-9 68 76 0 0,7-33-38 0 0,0-7-14 0 0,1 0 1 0 0,3 48-1 0 0,-1 17 98 0 0,0-42 6 0 0,10 86 0 0 0,1 10 125 0 0,-10-155-269 0 0,0-1 1 0 0,0 1-1 0 0,0-1 1 0 0,0 1-1 0 0,0-1 1 0 0,0 1 0 0 0,0-1-1 0 0,0 1 1 0 0,0-1-1 0 0,0 1 1 0 0,0-1 0 0 0,-1 1-1 0 0,1-1 1 0 0,0 1-1 0 0,0-1 1 0 0,0 1-1 0 0,-1-1 1 0 0,1 1 0 0 0,0-1-1 0 0,-1 1 1 0 0,1-1-1 0 0,0 0 1 0 0,-1 1 0 0 0,1-1-1 0 0,0 0 1 0 0,-1 1-1 0 0,1-1 1 0 0,-1 0-1 0 0,1 1 1 0 0,-1-1 0 0 0,1 0-1 0 0,0 0 1 0 0,-1 1-1 0 0,1-1 1 0 0,-2 0 0 0 0,-18-7 223 0 0,-16-21 79 0 0,17 8-66 0 0,2-2 1 0 0,-21-32-1 0 0,27 37-127 0 0,-30-54 458 0 0,40 69-663 0 0,6-1-371 0 0,-4 2 305 0 0,-1 0 1 0 0,1 1-1 0 0,0-1 0 0 0,0 0 0 0 0,0 0 1 0 0,-1 1-1 0 0,1-1 0 0 0,0 1 1 0 0,0-1-1 0 0,0 1 0 0 0,0-1 0 0 0,0 1 1 0 0,0 0-1 0 0,0-1 0 0 0,0 1 1 0 0,0 0-1 0 0,0 0 0 0 0,0 0 0 0 0,2 0 1 0 0,18 3-3848 0 0,-13 0-70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7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50 1012 0 0,'-1'-6'3216'0'0,"-8"-21"11952"0"0,6 22-14259 0 0,-2 3-477 0 0,-1 0 1 0 0,1 0-1 0 0,-1 1 0 0 0,0-1 0 0 0,1 1 1 0 0,-1 1-1 0 0,0-1 0 0 0,0 1 0 0 0,0 0 0 0 0,0 0 1 0 0,0 0-1 0 0,0 1 0 0 0,1 0 0 0 0,-1 0 1 0 0,0 1-1 0 0,0 0 0 0 0,-8 3 0 0 0,13-4-425 0 0,0 0-1 0 0,1-1 0 0 0,-1 1 0 0 0,1 0 1 0 0,-1-1-1 0 0,1 1 0 0 0,-1 0 1 0 0,1 0-1 0 0,0 0 0 0 0,-1-1 1 0 0,1 1-1 0 0,0 0 0 0 0,0 0 1 0 0,0 0-1 0 0,-1 0 0 0 0,1 0 1 0 0,0-1-1 0 0,0 1 0 0 0,0 0 0 0 0,0 0 1 0 0,0 0-1 0 0,1 0 0 0 0,-1 0 1 0 0,0-1-1 0 0,0 1 0 0 0,1 0 1 0 0,-1 0-1 0 0,0 0 0 0 0,1-1 1 0 0,-1 1-1 0 0,1 0 0 0 0,-1 0 1 0 0,1-1-1 0 0,-1 1 0 0 0,1 0 0 0 0,-1-1 1 0 0,1 1-1 0 0,0 0 0 0 0,31 28-198 0 0,-25-22 119 0 0,42 30-171 0 0,-36-29 160 0 0,-1 2 0 0 0,0 0 0 0 0,14 13 0 0 0,-23-19 89 0 0,0-1 1 0 0,0 1 0 0 0,-1 0 0 0 0,1 0 0 0 0,-1-1-1 0 0,0 2 1 0 0,0-1 0 0 0,0 0 0 0 0,-1 0 0 0 0,1 1-1 0 0,-1-1 1 0 0,0 0 0 0 0,-1 1 0 0 0,1 0 0 0 0,0 5 0 0 0,-1 2 54 0 0,0-9-33 0 0,0 0-1 0 0,0 0 0 0 0,0-1 0 0 0,0 1 0 0 0,0 0 1 0 0,0 0-1 0 0,-1 0 0 0 0,0-1 0 0 0,1 1 0 0 0,-1 0 1 0 0,0-1-1 0 0,0 1 0 0 0,-1-1 0 0 0,1 1 0 0 0,-2 2 1 0 0,2-4 44 0 0,-23-8 100 0 0,20 3-209 0 0,-1-1 1 0 0,2 0 0 0 0,-1 0 0 0 0,0-1 0 0 0,1 1 0 0 0,0-1 0 0 0,0 0 0 0 0,1 0-1 0 0,0 0 1 0 0,0 0 0 0 0,0 0 0 0 0,1 0 0 0 0,0 0 0 0 0,0-1 0 0 0,0 1 0 0 0,1-1-1 0 0,0 1 1 0 0,0-7 0 0 0,1 12-63 0 0,-1 0 1 0 0,0 0-1 0 0,1 0 0 0 0,-1 0 0 0 0,0 0 1 0 0,0 0-1 0 0,0 0 0 0 0,0 0 0 0 0,0 0 1 0 0,0 0-1 0 0,0 0 0 0 0,0 0 1 0 0,-1 0-1 0 0,1 0 0 0 0,0 0 0 0 0,-1-2 1 0 0,0 2-36 0 0,1 0 1 0 0,0 1-1 0 0,-1-1 1 0 0,1 0-1 0 0,0 0 1 0 0,0 0 0 0 0,0 1-1 0 0,-1-1 1 0 0,1 0-1 0 0,0 0 1 0 0,0 0 0 0 0,0 0-1 0 0,0 0 1 0 0,1 1-1 0 0,-1-1 1 0 0,0 0 0 0 0,0 0-1 0 0,0 0 1 0 0,1 0-1 0 0,-1 1 1 0 0,0-1 0 0 0,1-1-1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35 300 0 0,'4'-10'4616'0'0,"4"-12"6728"0"0,-8 22-11210 0 0,0 0 1 0 0,1-1-1 0 0,-1 1 0 0 0,0 0 1 0 0,0 0-1 0 0,1 0 0 0 0,-1-1 1 0 0,0 1-1 0 0,1 0 0 0 0,-1 0 1 0 0,0 0-1 0 0,1 0 0 0 0,-1 0 1 0 0,1-1-1 0 0,-1 1 0 0 0,0 0 1 0 0,1 0-1 0 0,-1 0 0 0 0,0 0 1 0 0,1 0-1 0 0,-1 0 0 0 0,0 0 0 0 0,1 0 1 0 0,-1 0-1 0 0,1 1 0 0 0,-1-1 1 0 0,0 0-1 0 0,1 0 0 0 0,-1 0 1 0 0,0 0-1 0 0,1 0 0 0 0,-1 1 1 0 0,0-1-1 0 0,1 0 0 0 0,-1 0 1 0 0,1 1-1 0 0,3 17 2797 0 0,-9 35-597 0 0,3-34-1570 0 0,1-1-725 0 0,2 0 1 0 0,0 0 0 0 0,0 0 0 0 0,2 1 0 0 0,8 31 0 0 0,-5-35-1422 0 0,1-1-1802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8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1280 0 0,'0'0'5078'0'0,"5"2"-3943"0"0,70 19 2249 0 0,1-3 1 0 0,120 12 0 0 0,-195-30-3389 0 0,1 0 1 0 0,-1 1-1 0 0,0-1 1 0 0,0 0-1 0 0,0 0 1 0 0,0 0-1 0 0,0 0 1 0 0,1 0-1 0 0,-1 0 1 0 0,0 0-1 0 0,0-1 0 0 0,0 1 1 0 0,0 0-1 0 0,0-1 1 0 0,0 1-1 0 0,0 0 1 0 0,0-1-1 0 0,0 0 1 0 0,2 0-1 0 0,-3 0-35 0 0,0 0 0 0 0,0 1 0 0 0,0-1 0 0 0,0 0 0 0 0,0 1 0 0 0,0-1-1 0 0,-1 0 1 0 0,1 1 0 0 0,0-1 0 0 0,0 1 0 0 0,-1-1 0 0 0,1 0 0 0 0,0 1 0 0 0,-1-1 0 0 0,1 1 0 0 0,0-1-1 0 0,-1 1 1 0 0,1-1 0 0 0,-1 1 0 0 0,1-1 0 0 0,-1 1 0 0 0,1-1 0 0 0,-2 1 0 0 0,-44-33-4593 0 0,39 29 2844 0 0,-2-2-2079 0 0,1 0 296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0 472 0 0,'-11'26'4826'0'0,"2"8"91"0"0,-15 40 0 0 0,13-43-3281 0 0,1 0 0 0 0,-6 36 1 0 0,13-49-1710 0 0,-3 17 675 0 0,4-25-4751 0 0,0 0-4139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37 656 0 0,'-1'-21'4614'0'0,"1"21"-4354"0"0,-1 0-1 0 0,1-1 1 0 0,0 1 0 0 0,0-1-1 0 0,0 1 1 0 0,0-1-1 0 0,0 1 1 0 0,-1-1-1 0 0,1 1 1 0 0,0-1 0 0 0,0 1-1 0 0,0-1 1 0 0,0 1-1 0 0,1-1 1 0 0,-1 1-1 0 0,0-1 1 0 0,0 1 0 0 0,0-1-1 0 0,0 1 1 0 0,0-1-1 0 0,1 1 1 0 0,-1-1-1 0 0,0 1 1 0 0,0-1-1 0 0,1 1 1 0 0,-1 0 0 0 0,0-1-1 0 0,1 1 1 0 0,-1-1-1 0 0,0 1 1 0 0,1 0-1 0 0,-1-1 1 0 0,1 1 0 0 0,-1 0-1 0 0,1-1 1 0 0,48 33 1316 0 0,-23-14-781 0 0,42 21 0 0 0,0-9-204 0 0,65 35 1115 0 0,-131-64-542 0 0,-7 0-732 0 0,-19 3 375 0 0,0-2 0 0 0,-31-1-1 0 0,33-1-365 0 0,0 1-1 0 0,-1 0 0 0 0,1 2 0 0 0,-23 5 1 0 0,43-7-429 0 0,1-1 1 0 0,0 0-1 0 0,-1 0 1 0 0,1 1-1 0 0,-1-1 0 0 0,1 0 1 0 0,0 1-1 0 0,-1 0 1 0 0,1-1-1 0 0,0 1 1 0 0,-1 0-1 0 0,1-1 1 0 0,0 1-1 0 0,0 0 1 0 0,0 0-1 0 0,0 0 0 0 0,0 0 1 0 0,0 0-1 0 0,0 0 1 0 0,0 1-1 0 0,0-1 1 0 0,0 0-1 0 0,1 0 1 0 0,-1 1-1 0 0,1-1 1 0 0,-1 0-1 0 0,1 1 0 0 0,-1-1 1 0 0,1 1-1 0 0,0-1 1 0 0,-1 0-1 0 0,1 1 1 0 0,0-1-1 0 0,0 1 1 0 0,0-1-1 0 0,0 1 1 0 0,0-1-1 0 0,1 1 0 0 0,-1-1 1 0 0,0 0-1 0 0,1 1 1 0 0,-1-1-1 0 0,1 1 1 0 0,-1-1-1 0 0,1 0 1 0 0,0 0-1 0 0,-1 1 1 0 0,1-1-1 0 0,0 0 0 0 0,0 0 1 0 0,0 0-1 0 0,2 2 1 0 0,6 9-12 0 0,1-1 1 0 0,1 0-1 0 0,22 18 0 0 0,-26-23 13 0 0,95 67-139 0 0,-66-50 40 0 0,34 29 1 0 0,-56-40 173 0 0,0 1-1 0 0,-1 0 1 0 0,-1 1 0 0 0,12 16-1 0 0,-24-29-75 0 0,1 0-1 0 0,-1 0 1 0 0,1 0-1 0 0,-1 0 1 0 0,1 0-1 0 0,-1 1 1 0 0,0-1-1 0 0,0 0 1 0 0,0 0-1 0 0,0 0 1 0 0,1 0-1 0 0,-1 1 1 0 0,-1-1-1 0 0,1 0 1 0 0,0 0-1 0 0,0 0 1 0 0,0 0-1 0 0,-1 1 1 0 0,1-1-1 0 0,0 0 1 0 0,-1 0-1 0 0,1 0 1 0 0,-1 0-1 0 0,1 0 1 0 0,-1 0-1 0 0,0 0 0 0 0,1 0 1 0 0,-1 0-1 0 0,0 0 1 0 0,0-1-1 0 0,0 1 1 0 0,0 0-1 0 0,0 0 1 0 0,0-1-1 0 0,0 1 1 0 0,-1 0-1 0 0,-2 2 23 0 0,0 0 0 0 0,0-1 0 0 0,0 0 0 0 0,0 0 0 0 0,-1 0 0 0 0,1 0 0 0 0,-6 1 0 0 0,-18-2 60 0 0,1 0 0 0 0,-1-2 1 0 0,1-1-1 0 0,0-1 0 0 0,-1-1 0 0 0,-42-14 1 0 0,56 15-5 0 0,12 3-168 0 0,10 0-1596 0 0,65 5 57 0 0,42 2-2456 0 0,-39-13-8364 0 0,-64 3 7514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7 1076,'-11'-6'12531,"3"8"-11737,0 0 0,0 1 0,0 1-1,0 0 1,1 0 0,-1 0 0,1 1 0,-9 7 0,-56 55 2099,34-30-1328,-13 20 213,44-44-4340,13-9-2496,-5-4 4510,0-1 0,0 1 0,1-1 0,-1 1 0,0-1 0,0 0 0,0 1 0,0-1 0,0 0 0,0 0 0,0 0 0,-1 0 0,1 1 0,0-1 0,0 0 0,-1 0-1,1-1 1,0 0 0,6-13-4491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20 1380 0 0,'0'0'4937'0'0,"-3"-2"-3345"0"0,2 0-1168 0 0,-1 0-1 0 0,0 1 1 0 0,0-1-1 0 0,0 1 1 0 0,-1-1-1 0 0,1 1 1 0 0,0 0-1 0 0,0 0 1 0 0,-1 0-1 0 0,1 0 1 0 0,-1 0-1 0 0,1 1 1 0 0,-1-1-1 0 0,1 1 1 0 0,-1 0-1 0 0,1-1 1 0 0,-1 1-1 0 0,1 0 1 0 0,-1 1-1 0 0,1-1 1 0 0,-5 1-1 0 0,2 0 23 0 0,0 1-1 0 0,-1 0 0 0 0,1 0 0 0 0,0 0 0 0 0,0 1 0 0 0,0 0 0 0 0,1 0 0 0 0,-1 0 0 0 0,1 0 0 0 0,-5 5 0 0 0,4-4-240 0 0,1 0 0 0 0,-1 0-1 0 0,1 0 1 0 0,0 1 0 0 0,1 0 0 0 0,-1 0-1 0 0,1 0 1 0 0,0 0 0 0 0,0 1 0 0 0,0-1-1 0 0,1 1 1 0 0,-1-1 0 0 0,2 1 0 0 0,-1 0-1 0 0,1 0 1 0 0,-1 0 0 0 0,2 0 0 0 0,-1 0-1 0 0,1 0 1 0 0,0 8 0 0 0,3-4-109 0 0,1-1 1 0 0,0 1 0 0 0,0-1-1 0 0,1 0 1 0 0,0 0-1 0 0,1 0 1 0 0,0-1-1 0 0,0 0 1 0 0,1 0 0 0 0,0-1-1 0 0,0 0 1 0 0,1 0-1 0 0,0 0 1 0 0,0-1 0 0 0,1 0-1 0 0,-1-1 1 0 0,13 6-1 0 0,11 5 119 0 0,1-2 0 0 0,0-1 0 0 0,57 14 0 0 0,-89-27-221 0 0,1 1 0 0 0,-1-1 0 0 0,1 1 0 0 0,-1-1 0 0 0,1 0 0 0 0,-1 1 0 0 0,1-1 0 0 0,-1 0 0 0 0,1 0 0 0 0,-1 0 0 0 0,1 0 0 0 0,0 0 0 0 0,-1 0-1 0 0,1-1 1 0 0,-1 1 0 0 0,1 0 0 0 0,1-2 0 0 0,-2 2-12 0 0,-1-1 0 0 0,0 1 0 0 0,0-1-1 0 0,0 0 1 0 0,1 1 0 0 0,-1-1-1 0 0,0 1 1 0 0,0-1 0 0 0,0 0 0 0 0,0 1-1 0 0,0-1 1 0 0,0 1 0 0 0,0-1-1 0 0,0 1 1 0 0,0-1 0 0 0,-1 0 0 0 0,1 1-1 0 0,0-1 1 0 0,0 1 0 0 0,0-1 0 0 0,-1 1-1 0 0,1-1 1 0 0,0 0 0 0 0,0 1-1 0 0,-1 0 1 0 0,1-1 0 0 0,-1 0 0 0 0,-29-32-1807 0 0,-14 5-3535 0 0,16 15-6476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0 480 0 0,'0'9'9511'0'0,"16"2"-8283"0"0,1 0 1 0 0,1-1 0 0 0,0-1-1 0 0,0-1 1 0 0,1-1-1 0 0,23 7 1 0 0,123 25-2228 0 0,-156-39-1334 0 0,-6-1 218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1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0 468 0 0,'0'0'7196'0'0,"6"3"-6149"0"0,-2-1-674 0 0,-1-1-1 0 0,1 2 0 0 0,-1-1 0 0 0,1 0 1 0 0,-1 1-1 0 0,0-1 0 0 0,0 1 0 0 0,0 0 1 0 0,-1 0-1 0 0,1 0 0 0 0,-1 0 0 0 0,1 1 1 0 0,-1-1-1 0 0,0 1 0 0 0,-1-1 0 0 0,1 1 1 0 0,0 0-1 0 0,-1-1 0 0 0,0 1 0 0 0,0 0 1 0 0,0 0-1 0 0,0 0 0 0 0,-1 0 0 0 0,0 0 1 0 0,1 0-1 0 0,-2 0 0 0 0,1 5 0 0 0,-5 10 992 0 0,-1 0-1 0 0,0-1 0 0 0,-10 19 0 0 0,-1 6-3493 0 0,16-41 216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5 628 0 0,'0'0'9134'0'0,"3"-1"-8307"0"0,20-1 80 0 0,-1 1 0 0 0,1 1 0 0 0,-1 1 0 0 0,0 1 1 0 0,1 1-1 0 0,23 6 0 0 0,21 2 686 0 0,-7-2 2968 0 0,-65-6-3995 0 0,-23 10 597 0 0,6-4-476 0 0,1 1-1 0 0,0 1 1 0 0,1 1 0 0 0,-36 28 0 0 0,52-37-635 0 0,0 0 1 0 0,0 1 0 0 0,0 0 0 0 0,1 0-1 0 0,0 0 1 0 0,0 0 0 0 0,0 1-1 0 0,0-1 1 0 0,1 1 0 0 0,-1 0-1 0 0,1-1 1 0 0,0 1 0 0 0,1 0 0 0 0,-1 0-1 0 0,1 1 1 0 0,0-1 0 0 0,0 0-1 0 0,1 0 1 0 0,-1 0 0 0 0,1 1-1 0 0,0-1 1 0 0,1 0 0 0 0,-1 0 0 0 0,1 1-1 0 0,0-1 1 0 0,1 0 0 0 0,-1 0-1 0 0,4 7 1 0 0,0-1-68 0 0,0-1-1 0 0,1-1 1 0 0,0 1 0 0 0,1-1-1 0 0,0 0 1 0 0,0 0 0 0 0,1-1-1 0 0,0 0 1 0 0,0-1-1 0 0,1 1 1 0 0,0-2 0 0 0,0 1-1 0 0,1-1 1 0 0,0-1 0 0 0,0 1-1 0 0,0-2 1 0 0,1 1-1 0 0,-1-2 1 0 0,1 1 0 0 0,0-2-1 0 0,0 1 1 0 0,20 1 0 0 0,-29-4-54 0 0,0 0 1 0 0,0 0-1 0 0,0 0 1 0 0,0 0-1 0 0,0 0 1 0 0,0-1-1 0 0,0 1 1 0 0,0 0 0 0 0,0-1-1 0 0,0 0 1 0 0,0 1-1 0 0,0-1 1 0 0,0 0-1 0 0,0 0 1 0 0,0 0-1 0 0,-1 0 1 0 0,1 0-1 0 0,0-1 1 0 0,-1 1-1 0 0,1-1 1 0 0,-1 1 0 0 0,1-1-1 0 0,-1 1 1 0 0,0-1-1 0 0,0 0 1 0 0,0 1-1 0 0,0-1 1 0 0,0 0-1 0 0,0 0 1 0 0,0 0-1 0 0,0 0 1 0 0,-1 0-1 0 0,1 0 1 0 0,-1 0-1 0 0,0 0 1 0 0,1 0 0 0 0,-1-4-1 0 0,0 4-648 0 0,-11-3-8398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3 416 0 0,'-6'-2'16921'0'0,"114"19"-14672"0"0,103 11 250 0 0,-190-30-2281 0 0,-13-1-1400 0 0,-26-9-7013 0 0,5 6 3029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1120 0 0,'0'0'21973'0'0,"-7"0"-21168"0"0,-47 4 1658 0 0,51-3-2312 0 0,1-1 0 0 0,-1 0-1 0 0,1 0 1 0 0,-1 1 0 0 0,1 0 0 0 0,0-1 0 0 0,-1 1-1 0 0,1 0 1 0 0,0 0 0 0 0,-1 0 0 0 0,1 1 0 0 0,0-1-1 0 0,0 0 1 0 0,0 1 0 0 0,0-1 0 0 0,0 1 0 0 0,0 0-1 0 0,1 0 1 0 0,-1 0 0 0 0,1 0 0 0 0,-1 0 0 0 0,-1 3-1 0 0,2-3-97 0 0,0 1-1 0 0,1-1 0 0 0,0 0 0 0 0,-1 0 0 0 0,1 1 0 0 0,0-1 0 0 0,0 0 0 0 0,0 0 0 0 0,0 1 0 0 0,1-1 1 0 0,-1 0-1 0 0,1 0 0 0 0,-1 1 0 0 0,1-1 0 0 0,0 0 0 0 0,0 0 0 0 0,-1 0 0 0 0,2 0 0 0 0,-1 0 0 0 0,0 0 1 0 0,0 0-1 0 0,1 0 0 0 0,-1 0 0 0 0,1-1 0 0 0,-1 1 0 0 0,1-1 0 0 0,2 2 0 0 0,8 7-5 0 0,1-1 0 0 0,0 0 0 0 0,0-1-1 0 0,1-1 1 0 0,0 0 0 0 0,29 9 0 0 0,93 21-909 0 0,-132-37 668 0 0,-1 1 0 0 0,1 0-1 0 0,0-1 1 0 0,0 0 0 0 0,0 0 0 0 0,0 0-1 0 0,0 0 1 0 0,0-1 0 0 0,-1 1 0 0 0,1-1 0 0 0,0 0-1 0 0,0 0 1 0 0,-1-1 0 0 0,7-2 0 0 0,-10 4 134 0 0,1-1 1 0 0,-1 1 0 0 0,0 0 0 0 0,1-1 0 0 0,-1 1-1 0 0,0 0 1 0 0,0-1 0 0 0,0 1 0 0 0,0-1 0 0 0,1 1-1 0 0,-1 0 1 0 0,0-1 0 0 0,0 1 0 0 0,0-1 0 0 0,0 1-1 0 0,0 0 1 0 0,0-1 0 0 0,0 1 0 0 0,0-1 0 0 0,0 1-1 0 0,0-1 1 0 0,0 1 0 0 0,0 0 0 0 0,0-1 0 0 0,0 1-1 0 0,-1-1 1 0 0,1 1 0 0 0,0 0 0 0 0,0-1 0 0 0,0 1-1 0 0,-1 0 1 0 0,1-1 0 0 0,0 1 0 0 0,0 0 0 0 0,-1-1 0 0 0,1 1-1 0 0,0 0 1 0 0,-1-1 0 0 0,1 1 0 0 0,0 0 0 0 0,-1 0-1 0 0,0-1 1 0 0,-11-9-958 0 0,12 10 1014 0 0,-9-6-898 0 0,0 1-1 0 0,0 1 1 0 0,-1-1 0 0 0,1 1 0 0 0,-1 1-1 0 0,-15-4 1 0 0,-9 0-7759 0 0,17 4 3426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0 792 0 0,'0'0'18716'0'0,"7"0"-17920"0"0,263 2 4194 0 0,-244-3-7194 0 0,-40 1-1359 0 0,-42 1-7345 0 0,39 0 6061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1112 0 0,'-7'6'11459'0'0,"7"-5"-11254"0"0,15 9 2440 0 0,27 8-1837 0 0,-6-7-5 0 0,0-1 0 0 0,1-2-1 0 0,0-1 1 0 0,56 2 0 0 0,-93-9-1098 0 0,25-1 147 0 0,-11-3-2693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7 232 0 0,'0'0'25330'0'0,"1"0"-25292"0"0,-1-1 0 0 0,0 1-1 0 0,0-1 1 0 0,1 1 0 0 0,-1 0-1 0 0,0-1 1 0 0,0 1 0 0 0,1-1-1 0 0,-1 1 1 0 0,0 0 0 0 0,1-1-1 0 0,-1 1 1 0 0,1 0 0 0 0,-1 0-1 0 0,0-1 1 0 0,1 1 0 0 0,-1 0-1 0 0,1 0 1 0 0,-1 0 0 0 0,1-1-1 0 0,-1 1 1 0 0,1 0-1 0 0,-1 0 1 0 0,0 0 0 0 0,1 0-1 0 0,-1 0 1 0 0,1 0 0 0 0,-1 0-1 0 0,1 0 1 0 0,0 0 0 0 0,207 56 1904 0 0,-207-56-1935 0 0,-1 0 0 0 0,0 1 1 0 0,0-1-1 0 0,0 0 0 0 0,0 0 0 0 0,0 0 0 0 0,1 0 1 0 0,-1 0-1 0 0,0 0 0 0 0,0 0 0 0 0,0 0 0 0 0,0 0 0 0 0,0 1 1 0 0,0-1-1 0 0,0 0 0 0 0,1 0 0 0 0,-1 0 0 0 0,0 0 1 0 0,0 0-1 0 0,0 1 0 0 0,0-1 0 0 0,0 0 0 0 0,0 0 1 0 0,0 0-1 0 0,0 0 0 0 0,0 0 0 0 0,0 1 0 0 0,0-1 1 0 0,0 0-1 0 0,0 0 0 0 0,0 0 0 0 0,0 0 0 0 0,0 1 1 0 0,0-1-1 0 0,0 0 0 0 0,0 0 0 0 0,0 0 0 0 0,0 0 1 0 0,0 0-1 0 0,0 1 0 0 0,0-1 0 0 0,-1 0 0 0 0,1 0 1 0 0,0 0-1 0 0,0 0 0 0 0,0 0 0 0 0,0 0 0 0 0,0 1 1 0 0,0-1-1 0 0,0 0 0 0 0,-1 0 0 0 0,1 0 0 0 0,-12 12 142 0 0,-15 8 12 0 0,10-9-65 0 0,0 0-1 0 0,1 1 1 0 0,1 1-1 0 0,0 1 0 0 0,0 0 1 0 0,1 1-1 0 0,1 1 1 0 0,1 0-1 0 0,-18 29 0 0 0,27-39-79 0 0,0 0 0 0 0,0 1 0 0 0,0-1 0 0 0,0 0 1 0 0,1 1-1 0 0,0 0 0 0 0,1-1 0 0 0,-1 1 0 0 0,2 0 0 0 0,-1 0 0 0 0,0 0 0 0 0,1 0 0 0 0,1 0 0 0 0,-1 0 0 0 0,1 0 0 0 0,0-1 0 0 0,1 1 0 0 0,-1 0 0 0 0,1 0 0 0 0,1-1 0 0 0,-1 1 0 0 0,1-1 0 0 0,0 0 0 0 0,1 0 0 0 0,-1 0 1 0 0,1 0-1 0 0,0-1 0 0 0,1 1 0 0 0,-1-1 0 0 0,1 0 0 0 0,8 6 0 0 0,-2-2-10 0 0,1 0-1 0 0,0 0 1 0 0,1-1 0 0 0,0-1-1 0 0,25 11 1 0 0,-31-15 8 0 0,0-1-1 0 0,0 1 1 0 0,0-1 0 0 0,0-1-1 0 0,0 0 1 0 0,0 0 0 0 0,0 0 0 0 0,0 0-1 0 0,0-1 1 0 0,0-1 0 0 0,0 1-1 0 0,1-1 1 0 0,10-3 0 0 0,-17 4 3 0 0,0-1 0 0 0,0 1 0 0 0,0-1 0 0 0,0 1 0 0 0,0-1 0 0 0,0 0 0 0 0,0 0 0 0 0,0 1 0 0 0,0-1 0 0 0,0 0 0 0 0,-1 0 0 0 0,1 0 0 0 0,0 0 0 0 0,0 0 0 0 0,-1 0 0 0 0,1 0 0 0 0,-1 0 0 0 0,1 0 0 0 0,-1 0 0 0 0,0 0 0 0 0,1 0 0 0 0,-1-1 0 0 0,0 1 0 0 0,0 0 0 0 0,1 0 0 0 0,-1 0 1 0 0,0-1-1 0 0,0 1 0 0 0,0 0 0 0 0,-1 0 0 0 0,1 0 0 0 0,0 0 0 0 0,0-1 0 0 0,-1 1 0 0 0,1 0 0 0 0,-1 0 0 0 0,0-2 0 0 0,0-1-109 0 0,-1 0-1 0 0,0 0 1 0 0,0 0 0 0 0,0 0 0 0 0,-1 0 0 0 0,1 0-1 0 0,-5-5 1 0 0,6 8-351 0 0,-5-2 1305 0 0,4 2-2438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 0 0,'12'2'12637'0'0,"17"1"-8299"0"0,67 10-3018 0 0,-36 0-145 0 0,-29-5-484 0 0,0-2 0 0 0,64 4 0 0 0,-95-10-812 0 0,1 1 1 0 0,0-1-1 0 0,-1 0 0 0 0,1 0 0 0 0,0 0 0 0 0,0 0 0 0 0,-1 0 1 0 0,1 1-1 0 0,0-1 0 0 0,-1-1 0 0 0,1 1 0 0 0,0 0 0 0 0,-1 0 1 0 0,1 0-1 0 0,0 0 0 0 0,-1 0 0 0 0,1-1 0 0 0,0 1 0 0 0,-1 0 0 0 0,1 0 1 0 0,0-1-1 0 0,-1 1 0 0 0,1-1 0 0 0,-1 1 0 0 0,1 0 0 0 0,-1-1 1 0 0,1 1-1 0 0,-1-1 0 0 0,1 1 0 0 0,-1-1 0 0 0,1 0 0 0 0,-1 1 0 0 0,0-1 1 0 0,1 1-1 0 0,-1-1 0 0 0,0 0 0 0 0,0 1 0 0 0,1-1 0 0 0,-1-1 1 0 0,-1 1-395 0 0,0-1 0 0 0,1 0 0 0 0,-1 1 0 0 0,0-1 0 0 0,0 1 0 0 0,-1 0 0 0 0,1-1 0 0 0,0 1 0 0 0,0 0 0 0 0,-1-1 0 0 0,1 1 0 0 0,0 0 0 0 0,-1 0 0 0 0,0 0 0 0 0,1 0 0 0 0,-3 0 0 0 0,-9-6-4064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0 688,'0'0'8291,"4"2"-6958,4 4-152,0 1 0,-1-1 0,0 1 0,0 1 1,0-1-1,10 17 0,-11-15-1048,0 0 0,1-1 1,0 0-1,0 0 0,1-1 0,0 0 0,0 0 0,11 6 0,-15-11-1209,11 5-238,0-6-8508,6-2 5568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4 64 0 0,'0'0'4978'0'0,"35"-2"16608"0"0,-62 0-18063 0 0,-21 6-4874 0 0,26 0 3591 0 0,21-4-2224 0 0,1 0 0 0 0,-1 0 0 0 0,1 0 0 0 0,-1 0 0 0 0,0 0 0 0 0,1 0 0 0 0,-1 0 0 0 0,0 0 0 0 0,1 0 0 0 0,-1 1 0 0 0,1-1 0 0 0,-1 0 1 0 0,0 0-1 0 0,1 1 0 0 0,-1-1 0 0 0,1 0 0 0 0,-1 1 0 0 0,1-1 0 0 0,-1 1 0 0 0,1-1 0 0 0,-1 1 0 0 0,1-1 0 0 0,0 1 0 0 0,-1-1 0 0 0,1 1 0 0 0,0-1 1 0 0,-1 1-1 0 0,1-1 0 0 0,0 1 0 0 0,-1 0 0 0 0,1-1 0 0 0,0 1 0 0 0,0-1 0 0 0,0 1 0 0 0,0 0 0 0 0,0-1 0 0 0,0 1 0 0 0,0 0 0 0 0,0-1 1 0 0,0 1-1 0 0,0-1 0 0 0,0 1 0 0 0,0 0 0 0 0,0-1 0 0 0,0 1 0 0 0,1 0 0 0 0,-1-1 0 0 0,0 1 0 0 0,0-1 0 0 0,1 1 0 0 0,-1-1 0 0 0,0 1 1 0 0,1-1-1 0 0,-1 1 0 0 0,1-1 0 0 0,-1 1 0 0 0,1-1 0 0 0,-1 1 0 0 0,1 0 0 0 0,33 26 236 0 0,-30-25-230 0 0,68 39 181 0 0,-50-29-168 0 0,0 1 1 0 0,22 16-1 0 0,-44-29-34 0 0,1 0-1 0 0,-1 1 1 0 0,1-1 0 0 0,0 1 0 0 0,-1-1-1 0 0,1 0 1 0 0,-1 1 0 0 0,1-1 0 0 0,-1 1-1 0 0,0-1 1 0 0,1 1 0 0 0,-1 0 0 0 0,1-1-1 0 0,-1 1 1 0 0,0-1 0 0 0,0 1 0 0 0,1 0-1 0 0,-1-1 1 0 0,0 1 0 0 0,0 0 0 0 0,0-1-1 0 0,0 1 1 0 0,1 0 0 0 0,-1-1 0 0 0,0 1-1 0 0,0 0 1 0 0,0-1 0 0 0,-1 1 0 0 0,1 0-1 0 0,0-1 1 0 0,0 1 0 0 0,-1 1 0 0 0,0-1 3 0 0,0 0 1 0 0,0 1-1 0 0,0-1 1 0 0,-1 0-1 0 0,1 0 0 0 0,0 0 1 0 0,-1 0-1 0 0,1 0 1 0 0,-1 0-1 0 0,1 0 1 0 0,-1 0-1 0 0,0-1 1 0 0,-2 2-1 0 0,-4 0 6 0 0,1 0 1 0 0,-1-1-1 0 0,0 0 0 0 0,0 0 1 0 0,0 0-1 0 0,0-1 0 0 0,0 0 1 0 0,-13-2-1 0 0,15 1-41 0 0,2 1-16 0 0,-1-1 0 0 0,1 1 0 0 0,0-1 1 0 0,-1 0-1 0 0,1 0 0 0 0,0 0 0 0 0,0 0 1 0 0,0-1-1 0 0,0 0 0 0 0,0 0 0 0 0,0 0 1 0 0,0 0-1 0 0,1-1 0 0 0,-5-3 0 0 0,7 5-94 0 0,0-1 0 0 0,0 1 0 0 0,0-1 0 0 0,0 0 0 0 0,0 1 0 0 0,1-1 0 0 0,-1 0 0 0 0,0 0 0 0 0,1 1 0 0 0,-1-1 0 0 0,1 0 0 0 0,0 0 0 0 0,0 0 0 0 0,-1 0 0 0 0,1 0 0 0 0,0 0 0 0 0,1 1 0 0 0,-1-1 0 0 0,0 0 0 0 0,1 0 0 0 0,-1 0 0 0 0,1-2 0 0 0,18-23-5379 0 0,-17 25 4336 0 0,2-2-866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2 340 0 0,'9'-1'23320'0'0,"-15"71"-19900"0"0,3-52-3010 0 0,1 0-1 0 0,1 0 1 0 0,1 0 0 0 0,3 25 0 0 0,0-14-140 0 0,9 39-385 0 0,-11-63-316 0 0,1-1-1 0 0,-1 1 1 0 0,1-1 0 0 0,0 0-1 0 0,1 1 1 0 0,4 6-1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49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2 336 0 0,'0'0'8190'0'0,"4"0"-6894"0"0,13-1-203 0 0,-1 1 1 0 0,0 1 0 0 0,1 0 0 0 0,-1 2 0 0 0,0 0-1 0 0,23 7 1 0 0,20 3 430 0 0,-33-8-986 0 0,-13-2-350 0 0,-1-1 0 0 0,1 0 1 0 0,0 0-1 0 0,0-1 0 0 0,0-1 1 0 0,0 0-1 0 0,21-3 1 0 0,-32 2-765 0 0,-4-2-1928 0 0,1 2 2177 0 0,0-1 1 0 0,0 1-1 0 0,0-1 0 0 0,0 1 1 0 0,0 0-1 0 0,0-1 0 0 0,-1 1 1 0 0,1 0-1 0 0,0 0 0 0 0,-1 0 1 0 0,1 0-1 0 0,-1 0 1 0 0,-3-1-1 0 0,-5-3-4428 0 0,-2 0-104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72 864 0 0,'2'-9'2983'0'0,"-1"3"1233"0"0,-1-41 11910 0 0,-1 46-16063 0 0,1 1 1 0 0,-1-1-1 0 0,0 0 1 0 0,1 1-1 0 0,-1-1 1 0 0,0 0-1 0 0,0 1 1 0 0,1-1-1 0 0,-1 1 1 0 0,0-1-1 0 0,0 1 1 0 0,0-1-1 0 0,0 1 1 0 0,0 0-1 0 0,0 0 1 0 0,0-1-1 0 0,0 1 1 0 0,0 0-1 0 0,0 0 1 0 0,0 0-1 0 0,0 0 0 0 0,0 0 1 0 0,0 0-1 0 0,0 0 1 0 0,0 0-1 0 0,0 1 1 0 0,-1-1-1 0 0,-1 0 69 0 0,-24 0 356 0 0,0 2 0 0 0,0 1 0 0 0,0 1 0 0 0,0 1 1 0 0,1 1-1 0 0,-48 18 0 0 0,57-17-217 0 0,1 0 0 0 0,1 2 0 0 0,-1-1 0 0 0,1 2 0 0 0,1 0 0 0 0,0 1 0 0 0,0 0 0 0 0,1 1 0 0 0,1 1 0 0 0,0 0 0 0 0,-17 24 0 0 0,25-32-271 0 0,1 0 0 0 0,0 0 0 0 0,0 0 0 0 0,1 0 0 0 0,-1 1 0 0 0,1-1 0 0 0,0 1 0 0 0,1 0 0 0 0,-1-1 0 0 0,1 1 0 0 0,0 0 0 0 0,1 0 0 0 0,-1 0 0 0 0,1 0 0 0 0,0 0 0 0 0,1 0 0 0 0,-1 0 0 0 0,3 5 0 0 0,-1-3 0 0 0,1 0 0 0 0,0-1 0 0 0,1 0 0 0 0,0 0 0 0 0,0 0 0 0 0,0 0 0 0 0,1 0 0 0 0,0-1 0 0 0,0 0 0 0 0,1 0 0 0 0,11 9 0 0 0,1-1 0 0 0,1-1 0 0 0,0-1 0 0 0,1 0 0 0 0,0-2 0 0 0,1 0 0 0 0,0-2 0 0 0,1 0 0 0 0,26 6 0 0 0,-20-8 0 0 0,52 5 0 0 0,-73-11 0 0 0,0 1 0 0 0,0-1 0 0 0,1 0 0 0 0,-1-1 0 0 0,0 0 0 0 0,0 0 0 0 0,1-1 0 0 0,-1 1 0 0 0,0-2 0 0 0,0 1 0 0 0,-1-1 0 0 0,10-5 0 0 0,-15 8 0 0 0,-1 0 0 0 0,1 0 0 0 0,0 0 0 0 0,-1 0 0 0 0,1-1 0 0 0,-1 1 0 0 0,1 0 0 0 0,-1 0 0 0 0,1-1 0 0 0,-1 1 0 0 0,1 0 0 0 0,-1-1 0 0 0,1 1 0 0 0,-1-1 0 0 0,1 1 0 0 0,-1-1 0 0 0,0 1 0 0 0,1-1 0 0 0,-1 1 0 0 0,0-1 0 0 0,1 1 0 0 0,-1-1 0 0 0,0 1 0 0 0,0-1 0 0 0,0 1 0 0 0,1-1 0 0 0,-1 0 0 0 0,0 1 0 0 0,0-1 0 0 0,0 1 0 0 0,0-1 0 0 0,0 0 0 0 0,0 1 0 0 0,0-1 0 0 0,0 0 0 0 0,0-2 0 0 0,-1 0 0 0 0,1 1 0 0 0,0-1 0 0 0,-1 0 0 0 0,0 1 0 0 0,0-1 0 0 0,1 1 0 0 0,-2-1 0 0 0,1 1 0 0 0,0-1 0 0 0,0 1 0 0 0,-1 0 0 0 0,1-1 0 0 0,-1 1 0 0 0,0 0 0 0 0,1 0 0 0 0,-1 0 0 0 0,0 0 0 0 0,0 1 0 0 0,-1-1 0 0 0,1 1 0 0 0,0-1 0 0 0,0 1 0 0 0,-1-1 0 0 0,1 1 0 0 0,-1 0 0 0 0,1 0 0 0 0,-1 1 0 0 0,1-1 0 0 0,-6 0 0 0 0,-3-3 0 0 0,9 1 0 0 0,-19-1 0 0 0,19 3-243 0 0,0 1 1 0 0,-1-1-1 0 0,1 1 0 0 0,0 0 1 0 0,0 0-1 0 0,0 0 0 0 0,0 0 1 0 0,0 0-1 0 0,0 1 0 0 0,0-1 1 0 0,0 1-1 0 0,0-1 0 0 0,0 1 0 0 0,-3 1 1 0 0,-1 10-6853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38 920 0 0,'-1'-7'-128'0'0,"0"0"3311"0"0,-1-7 4935 0 0,-2 5-4052 0 0,-12 12-895 0 0,-26 29 744 0 0,37-27-3378 0 0,0 1 0 0 0,0 0-1 0 0,0 0 1 0 0,0 1 0 0 0,1-1 0 0 0,0 1-1 0 0,-5 13 1 0 0,7-15-373 0 0,1 0 0 0 0,-1 0-1 0 0,1 0 1 0 0,0 0 0 0 0,0 0-1 0 0,1 0 1 0 0,-1 0 0 0 0,1 0-1 0 0,0 0 1 0 0,1 1 0 0 0,-1-1 0 0 0,1 0-1 0 0,0 0 1 0 0,1 0 0 0 0,-1 0-1 0 0,1 0 1 0 0,0 0 0 0 0,0-1-1 0 0,0 1 1 0 0,1-1 0 0 0,-1 1 0 0 0,7 6-1 0 0,1 0-71 0 0,0-1-1 0 0,1-1 0 0 0,1 0 1 0 0,0-1-1 0 0,0 0 1 0 0,0 0-1 0 0,1-1 1 0 0,0-1-1 0 0,1 0 0 0 0,-1-1 1 0 0,1-1-1 0 0,0 0 1 0 0,0-1-1 0 0,1 0 1 0 0,26 1-1 0 0,-31-4-91 0 0,-11 0-64 0 0,0 0-1 0 0,1 0 1 0 0,-1-1 0 0 0,0 1-1 0 0,1 0 1 0 0,-1-1 0 0 0,0 1 0 0 0,1-1-1 0 0,-1 1 1 0 0,1 0 0 0 0,-1-1-1 0 0,1 1 1 0 0,-1-1 0 0 0,1 0-1 0 0,-1 1 1 0 0,1-1 0 0 0,-1 1-1 0 0,1-1 1 0 0,0 0 0 0 0,-1 1-1 0 0,1-1 1 0 0,0 0 0 0 0,0 1 0 0 0,0-1-1 0 0,-1 0 1 0 0,1 1 0 0 0,0-1-1 0 0,0 0 1 0 0,0 0 0 0 0,0 1-1 0 0,0-1 1 0 0,0 0 0 0 0,0 1-1 0 0,0-1 1 0 0,1 0 0 0 0,-1 0 0 0 0,0 1-1 0 0,0-1 1 0 0,1 0 0 0 0,-1 1-1 0 0,0-1 1 0 0,1 0 0 0 0,-1 1-1 0 0,0-1 1 0 0,1 1 0 0 0,-1-1-1 0 0,1 1 1 0 0,-1-1 0 0 0,1 1-1 0 0,-1-1 1 0 0,1 1 0 0 0,0-1 0 0 0,-1 1-1 0 0,1 0 1 0 0,-1-1 0 0 0,1 1-1 0 0,0 0 1 0 0,-1-1 0 0 0,1 1-1 0 0,0 0 1 0 0,-1 0 0 0 0,1 0-1 0 0,0 0 1 0 0,0 0 0 0 0,-1 0 0 0 0,1 0-1 0 0,0 0 1 0 0,0 0 0 0 0,0 0-1 0 0,-30-21-5372 0 0,0 8-6105 0 0,20 9 5196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1388 0 0,'0'0'15294'0'0,"3"4"-14252"0"0,8 6-492 0 0,1-1 0 0 0,0 0-1 0 0,0 0 1 0 0,1-2 0 0 0,0 1-1 0 0,0-1 1 0 0,26 8 0 0 0,-1-1-4 0 0,71 14 0 0 0,-96-26-758 0 0,0 0 0 0 0,0-1 0 0 0,22 0 0 0 0,1-8-2983 0 0,-5-10-6778 0 0,-22 7 4799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9:52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7 832 0 0,'0'0'8868'0'0,"2"-7"-7041"0"0,6 9 2546 0 0,79 36-1997 0 0,3-3 0 0 0,131 34-1 0 0,-52-18-1214 0 0,-114-39-764 0 0,-54-12-106 0 0,-3 6-225 0 0,-1-1 0 0 0,1 0 0 0 0,-1 0 0 0 0,0 0 0 0 0,-1 0 0 0 0,-6 7 0 0 0,3-3 65 0 0,-13 25 121 0 0,0 1-1 0 0,3 1 1 0 0,1 0-1 0 0,-20 67 1 0 0,30-85-177 0 0,-16 61 245 0 0,3 1-1 0 0,-12 119 0 0 0,15-86-108 0 0,10-55-49 0 0,3 98 0 0 0,3-104-34 0 0,1-41-90 0 0,0-1 1 0 0,1 1 0 0 0,0-1 0 0 0,0 0-1 0 0,1 0 1 0 0,7 16 0 0 0,-1-17 3741 0 0,-16-16-3770 0 0,-1 0 0 0 0,0 0 0 0 0,0 1 0 0 0,0 0 0 0 0,-1 1-1 0 0,0 0 1 0 0,0 0 0 0 0,0 1 0 0 0,0 0 0 0 0,-13-3 0 0 0,-113-26 148 0 0,79 21-132 0 0,6-1-39 0 0,-101-19-413 0 0,132 35 188 0 0,9-1-3807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29 360 0 0,'2'-29'27244'0'0,"-26"53"-27009"0"0,-311 300 3373 0 0,333-322-3590 0 0,-3 2 75 0 0,0 1 0 0 0,0-1 0 0 0,0 1 0 0 0,0 0 0 0 0,1 1 0 0 0,0-1 0 0 0,0 1 0 0 0,1 0 0 0 0,-1 0 0 0 0,1 0 0 0 0,1 0 0 0 0,-1 1 0 0 0,-2 9 0 0 0,5-4-93 0 0,0 1 0 0 0,4 0 0 0 0,-1-4 0 0 0,-2 0 0 0 0,-1 0-47 0 0,0-7-209 0 0,27-9-11613 0 0,-8 3 1791 0 0,-10-2 4161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26 272 0 0,'0'0'1267'0'0,"-3"-12"5049"0"0,3 11-5987 0 0,1 0-1 0 0,-1 1 1 0 0,0-1 0 0 0,1 0 0 0 0,-1 0 0 0 0,1 1 0 0 0,-1-1-1 0 0,1 0 1 0 0,0 1 0 0 0,-1-1 0 0 0,1 0 0 0 0,-1 1 0 0 0,1-1 0 0 0,0 1-1 0 0,0-1 1 0 0,-1 1 0 0 0,1-1 0 0 0,0 1 0 0 0,0 0 0 0 0,0-1-1 0 0,0 1 1 0 0,-1 0 0 0 0,1 0 0 0 0,0 0 0 0 0,0-1 0 0 0,0 1 0 0 0,0 0-1 0 0,0 0 1 0 0,0 0 0 0 0,-1 0 0 0 0,1 1 0 0 0,0-1 0 0 0,0 0-1 0 0,0 0 1 0 0,0 0 0 0 0,0 1 0 0 0,1 0 0 0 0,0 2 958 0 0,1 0-1 0 0,-1 0 1 0 0,0 0 0 0 0,0 1 0 0 0,0-1-1 0 0,0 1 1 0 0,2 5 0 0 0,11 22-2065 0 0,141 175 3087 0 0,-120-163-2003 0 0,-5-8-187 0 0,35 31-1 0 0,-15-17-70 0 0,-47-43-48 0 0,-4-5 0 0 0,-13-14-14 0 0,9 9-242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1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42 1108 0 0,'0'0'3064'0'0,"-17"-9"6571"0"0,17 8-9320 0 0,0-1-1 0 0,0 1 1 0 0,0-1-1 0 0,0 1 1 0 0,0-1-1 0 0,0 1 1 0 0,-1-1-1 0 0,1 1 1 0 0,-1-1-1 0 0,1 1 1 0 0,-1 0 0 0 0,1-1-1 0 0,-1 1 1 0 0,0 0-1 0 0,0-1 1 0 0,0 1-1 0 0,0 0 1 0 0,0 0-1 0 0,0 0 1 0 0,0 0-1 0 0,0 0 1 0 0,-2-2-1 0 0,1 2 866 0 0,-25 9-209 0 0,13-1-412 0 0,1 1 0 0 0,0 0 0 0 0,0 1 0 0 0,1 1 0 0 0,-16 15 0 0 0,26-23-511 0 0,0 0 0 0 0,-1 0 0 0 0,2 0 0 0 0,-1 1 0 0 0,0-1 0 0 0,0 1 0 0 0,1-1 0 0 0,-1 1 0 0 0,1-1 0 0 0,0 1 0 0 0,0 0 0 0 0,0 0 0 0 0,0 0 0 0 0,0-1 0 0 0,1 1 0 0 0,-1 0 0 0 0,1 0 0 0 0,0 0 0 0 0,0 0 0 0 0,0 0 0 0 0,0 0 0 0 0,0 0 0 0 0,1 0 0 0 0,-1 0 0 0 0,1 0 0 0 0,0 0 0 0 0,0-1 0 0 0,0 1 0 0 0,0 0 0 0 0,1-1 0 0 0,-1 1 0 0 0,1 0 0 0 0,-1-1 0 0 0,1 0 0 0 0,0 1 0 0 0,3 3 0 0 0,1-1 4 0 0,-1-1 1 0 0,1 1-1 0 0,0-1 1 0 0,0 0-1 0 0,1-1 1 0 0,-1 1 0 0 0,1-1-1 0 0,-1 0 1 0 0,1-1-1 0 0,11 3 1 0 0,76 11 213 0 0,-81-14-219 0 0,11-1 35 0 0,-1 0 0 0 0,27-3 0 0 0,1 1 800 0 0,-50 1-476 0 0,5-2-378 0 0,-6-14 1935 0 0,-1 13-2167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1 412,'0'0'14920,"-1"6"-13700,-2 7-467,-1 3 332,1 0 0,0 0-1,1 1 1,1-1 0,2 27-1,-1-39-1053,0-1 0,1 1 0,0-1-1,0 1 1,0-1 0,0 0 0,0 1-1,1-1 1,0 0 0,-1 0-1,1 0 1,0 0 0,0 0 0,1-1-1,-1 1 1,1 0 0,-1-1 0,1 0-1,0 0 1,0 0 0,0 0-1,0 0 1,0 0 0,0-1 0,0 1-1,1-1 1,-1 0 0,0 0 0,1 0-1,-1-1 1,1 1 0,-1-1 0,7 0-1,-6 0-204,0 0-1,0 0 1,0 0-1,0-1 1,0 1-1,0-1 1,0 0-1,0-1 1,0 1-1,0 0 1,-1-1-1,1 0 1,-1 0-1,1 0 1,-1-1-1,0 1 1,1-1-1,-1 1 1,0-1-1,-1 0 1,1 0-1,-1-1 1,1 1-1,-1 0 1,2-4-1,-3 4 218,0 0 0,0 0 0,0 0 0,0 0 0,-1 0 0,1-1 0,-1 1 0,0 0 0,0 0 0,0 0 0,0 0 0,-1 0 0,0-4 0,1 5 1462,-22 18-974,18-11-384,0 0 0,0 1 0,1 0-1,-1 0 1,1 0 0,1 0 0,-1 0-1,1 1 1,0-1 0,1 1-1,0 0 1,-1 11 0,-1 0 132,1-2-63,1 1 0,1-1-1,0 1 1,2-1 0,0 0 0,0 1-1,2-1 1,5 18 0,-2-11 143,-2-1 1,-1 1 0,2 37 0,-6-60-350,0 1 1,0 0 0,0 0 0,0-1-1,0 1 1,0 0 0,-1-1 0,1 1 0,0 0-1,0 0 1,0-1 0,-1 1 0,1 0-1,0-1 1,-1 1 0,1-1 0,-1 1-1,1 0 1,-1-1 0,1 1 0,-1-1 0,1 1-1,-1-1 1,0 1 0,1-1 0,-1 0-1,1 1 1,-1-1 0,0 0 0,0 1-1,-27-3 288,24 1-308,-1-1 0,1 1 0,-1-1-1,1 0 1,0 0 0,0-1 0,0 1 0,0-1 0,-6-6 0,9 8-203,-6-3-93,44-4-24380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0,'0'0'7082'0'0,"6"0"-6074"0"0,234 18 12031 0 0,-231-18-13001 0 0,-1 0 1 0 0,1 1-1 0 0,-1 0 1 0 0,14 3-1 0 0,-21-4-654 0 0,2 2-396 0 0,1-1 311 0 0,-7 15-11235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1 652 0 0,'0'0'7934'0'0,"6"0"-6831"0"0,119 6 3840 0 0,44 4 1401 0 0,-167-9-5858 0 0,-1-1 19 0 0,-1 0-488 0 0,0-1 0 0 0,0 1 0 0 0,1 0 1 0 0,-1 0-1 0 0,0 0 0 0 0,0 0 0 0 0,0 0 1 0 0,0 0-1 0 0,0 0 0 0 0,1 0 0 0 0,-1-1 1 0 0,0 1-1 0 0,0 0 0 0 0,0 0 0 0 0,0 0 1 0 0,1 0-1 0 0,-1 0 0 0 0,0 0 0 0 0,0 0 1 0 0,0 0-1 0 0,0 0 0 0 0,1 0 0 0 0,-1 0 1 0 0,0 0-1 0 0,0 0 0 0 0,0 0 0 0 0,0 0 1 0 0,1 0-1 0 0,-1 0 0 0 0,0 1 0 0 0,0-1 1 0 0,0 0-1 0 0,0 0 0 0 0,1 0 0 0 0,-1 0 1 0 0,0 0-1 0 0,0 0 0 0 0,0 0 0 0 0,0 0 1 0 0,0 1-1 0 0,0-1 0 0 0,0 0 0 0 0,1 0 1 0 0,-1 0-1 0 0,0 0 0 0 0,0 0 0 0 0,0 1 1 0 0,0-1-1 0 0,0 0 0 0 0,0 0 0 0 0,0 0 1 0 0,0 0-1 0 0,0 1 0 0 0,0-1 0 0 0,0 0 1 0 0,0 0-1 0 0,0 0 0 0 0,0 1 0 0 0,0-1 1 0 0,0 0-1 0 0,0 0 0 0 0,-20 8-484 0 0,15-7-183 0 0,-1 5-370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3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13 280 0 0,'-10'-13'17432'0'0,"2"27"-16031"0"0,0 0 1 0 0,0-1 0 0 0,-20 23 0 0 0,-79 68 2873 0 0,26-27-2022 0 0,62-58-1840 0 0,3-4 49 0 0,0 2 0 0 0,1 0 0 0 0,1 0-1 0 0,-17 29 1 0 0,31-45-518 0 0,-1 0 0 0 0,1 0 0 0 0,-1 0 0 0 0,1 0 0 0 0,0 0 1 0 0,-1 0-1 0 0,1-1 0 0 0,0 1 0 0 0,0 0 0 0 0,0 0 0 0 0,0 0 0 0 0,-1 0 0 0 0,2 0 0 0 0,-1 0 0 0 0,0 0 1 0 0,0 0-1 0 0,0 0 0 0 0,0 0 0 0 0,1 0 0 0 0,-1 0 0 0 0,0 0 0 0 0,1 0 0 0 0,-1 0 0 0 0,1 0 0 0 0,-1 0 0 0 0,1 0 1 0 0,-1-1-1 0 0,1 1 0 0 0,-1 0 0 0 0,1 0 0 0 0,0-1 0 0 0,1 2 0 0 0,0-1-608 0 0,0-1-574 0 0,-1 0 1035 0 0,0 0 1 0 0,0 0 0 0 0,0 0 0 0 0,0-1 0 0 0,0 1-1 0 0,0 0 1 0 0,0-1 0 0 0,0 1 0 0 0,0-1 0 0 0,0 1 0 0 0,0-1-1 0 0,0 1 1 0 0,0-1 0 0 0,0 0 0 0 0,-1 1 0 0 0,1-1-1 0 0,0 0 1 0 0,0-1 0 0 0,13-9-9813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1032 0 0,'8'-6'8737'0'0,"-7"6"-8154"0"0,0 0-1 0 0,-1 0 1 0 0,1 0-1 0 0,0 0 1 0 0,-1-1-1 0 0,1 1 1 0 0,0 1-1 0 0,0-1 1 0 0,-1 0-1 0 0,1 0 1 0 0,0 0-1 0 0,0 0 1 0 0,6 10 6054 0 0,2 2-7050 0 0,50 77 4562 0 0,-44-63-3438 0 0,1-1 0 0 0,20 23 0 0 0,-28-38-506 0 0,6 8 155 0 0,1-1-1 0 0,1-1 0 0 0,0 0 1 0 0,1-1-1 0 0,1-1 1 0 0,28 18-1 0 0,-32-22-172 0 0,-14-10-192 0 0,0 1-1 0 0,1-1 1 0 0,-1 0-1 0 0,1 1 1 0 0,-1-1-1 0 0,1 0 1 0 0,-1 1-1 0 0,1-1 1 0 0,-1 0-1 0 0,1 0 1 0 0,-1 1-1 0 0,1-1 1 0 0,-1 0-1 0 0,1 0 1 0 0,-1 0-1 0 0,1 0 1 0 0,0 0-1 0 0,-1 0 1 0 0,1 0-1 0 0,-1 0 1 0 0,1 0 0 0 0,-1 0-1 0 0,1 0 1 0 0,-1 0-1 0 0,1 0 1 0 0,0 0-1 0 0,-1 0 1 0 0,1-1-1 0 0,-1 1 1 0 0,1 0-1 0 0,-1 0 1 0 0,1-1-1 0 0,-1 1 1 0 0,1 0-1 0 0,-1-1 1 0 0,1 1-1 0 0,-1 0 1 0 0,0-1-1 0 0,1 1 1 0 0,-1-1-1 0 0,0 1 1 0 0,1-1-1 0 0,-1 1 1 0 0,0-1-1 0 0,1 1 1 0 0,-1-1-1 0 0,0 1 1 0 0,0-1-1 0 0,0 1 1 0 0,0-1-1 0 0,1 1 1 0 0,-1-1-1 0 0,0 1 1 0 0,0-1-1 0 0,0 0 1 0 0,1-23-1859 0 0,-25-9-4396 0 0,14 33 2699 0 0,4 0 592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4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42 1160 0 0,'-2'-13'9104'0'0,"-2"10"-7843"0"0,-1 0 0 0 0,1 0-1 0 0,-1 1 1 0 0,0-1 0 0 0,0 1 0 0 0,-10-3-1 0 0,-37-2 2415 0 0,31 7-2107 0 0,0 1 0 0 0,-39 7 1 0 0,59-8-1529 0 0,1 0 1 0 0,-1 0 0 0 0,0 0-1 0 0,1 0 1 0 0,-1 0 0 0 0,0 1-1 0 0,0-1 1 0 0,1 0 0 0 0,-1 0-1 0 0,1 0 1 0 0,-1 1 0 0 0,0-1-1 0 0,1 0 1 0 0,-1 1 0 0 0,1-1-1 0 0,-1 1 1 0 0,0-1 0 0 0,1 0-1 0 0,-1 1 1 0 0,1-1 0 0 0,0 1-1 0 0,-1 0 1 0 0,1-1 0 0 0,-1 1-1 0 0,1-1 1 0 0,0 1 0 0 0,-1-1-1 0 0,1 1 1 0 0,0 0 0 0 0,0-1-1 0 0,-1 1 1 0 0,1 0 0 0 0,0-1-1 0 0,0 2 1 0 0,0 0-3 0 0,1 0 1 0 0,0 0-1 0 0,-1 0 1 0 0,1 0-1 0 0,0 0 0 0 0,0 0 1 0 0,0 0-1 0 0,0-1 0 0 0,1 1 1 0 0,-1 0-1 0 0,3 2 1 0 0,2 3-10 0 0,1-1 0 0 0,0 1-1 0 0,1-1 1 0 0,10 6 0 0 0,-12-9-20 0 0,32 17 36 0 0,-1 1 0 0 0,50 37 0 0 0,-86-57-29 0 0,0 0 0 0 0,1 0 1 0 0,-1 0-1 0 0,0 0 1 0 0,1 0-1 0 0,-1 0 0 0 0,0 0 1 0 0,0 1-1 0 0,0-1 0 0 0,0 1 1 0 0,0-1-1 0 0,-1 0 0 0 0,1 1 1 0 0,0-1-1 0 0,-1 1 0 0 0,1 0 1 0 0,-1-1-1 0 0,1 1 1 0 0,-1 0-1 0 0,0-1 0 0 0,1 1 1 0 0,-1 0-1 0 0,0-1 0 0 0,-1 3 1 0 0,1-2 10 0 0,-1 0 0 0 0,0 0 0 0 0,0 0 0 0 0,0 0 1 0 0,0 0-1 0 0,-1 0 0 0 0,1 0 0 0 0,-1-1 0 0 0,1 1 1 0 0,-1-1-1 0 0,1 1 0 0 0,-1-1 0 0 0,0 1 0 0 0,0-1 1 0 0,-2 2-1 0 0,-4 1 56 0 0,0 1-1 0 0,-1-2 1 0 0,1 1 0 0 0,0-1 0 0 0,-1-1-1 0 0,0 1 1 0 0,-13 1 0 0 0,15-3-36 0 0,0-1 0 0 0,1 0 0 0 0,-1 0 0 0 0,0-1 0 0 0,0 1 0 0 0,1-1 0 0 0,-1-1 0 0 0,0 1 0 0 0,1-1 0 0 0,0-1 0 0 0,-1 1 0 0 0,1-1 0 0 0,0 0 0 0 0,0 0 0 0 0,0-1 0 0 0,-6-4 0 0 0,11 7-7 0 0,-3-19 146 0 0,5 18-118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13 1040 0 0,'-14'-12'27410'0'0,"4"43"-26691"0"0,2 0 1 0 0,2 1-1 0 0,1-1 1 0 0,1 1-1 0 0,1 62 1 0 0,4-81-720 0 0,0 0 0 0 0,1-1 0 0 0,0 1 0 0 0,6 19 0 0 0,-6-26 0 0 0,3 5 0 0 0,1-1 0 0 0,-4-3 0 0 0,2-1-81 0 0,-3-5-535 0 0,8-8-2304 0 0,5-2-6266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22 932 0 0,'-10'-11'20149'0'0,"337"2"-14501"0"0,-312 8-6565 0 0,-6 0 6014 0 0,-19 2-7049 0 0,0-1-4336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8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44 852 0 0,'0'0'15727'0'0,"-3"-3"-15232"0"0,-22-12 3465 0 0,22 14-3221 0 0,-38 2 1921 0 0,25 6-2176 0 0,0 1-1 0 0,0 0 1 0 0,0 1-1 0 0,1 1 1 0 0,1 0-1 0 0,-14 14 1 0 0,20-18-319 0 0,1 0 0 0 0,1 1 1 0 0,0 0-1 0 0,0 1 0 0 0,0 0 0 0 0,1-1 0 0 0,0 2 1 0 0,0-1-1 0 0,1 0 0 0 0,0 1 0 0 0,0 0 0 0 0,1 0 1 0 0,-2 12-1 0 0,4-17-119 0 0,1 0 0 0 0,-1 0 0 0 0,1-1 0 0 0,0 1 0 0 0,1 0 0 0 0,-1 0 0 0 0,1 0-1 0 0,-1 0 1 0 0,1-1 0 0 0,0 1 0 0 0,1 0 0 0 0,-1-1 0 0 0,1 1 0 0 0,-1-1 0 0 0,1 1 0 0 0,2 2 0 0 0,1 0 1 0 0,-1-1-1 0 0,1 1 1 0 0,0-1-1 0 0,1-1 1 0 0,-1 1-1 0 0,1-1 1 0 0,0 0-1 0 0,7 4 1 0 0,5 1 3 0 0,0 0 0 0 0,1-2 1 0 0,0 0-1 0 0,0-1 1 0 0,26 4-1 0 0,-36-9-69 0 0,0 1-1 0 0,0-1 1 0 0,0-1 0 0 0,1 1 0 0 0,-1-2 0 0 0,0 1-1 0 0,0-1 1 0 0,0-1 0 0 0,1 1 0 0 0,-2-2-1 0 0,1 1 1 0 0,0-1 0 0 0,0-1 0 0 0,9-4-1 0 0,-13 5 18 0 0,0-1-1 0 0,0 0 1 0 0,0 1-1 0 0,-1-1 0 0 0,0-1 1 0 0,1 1-1 0 0,-2-1 0 0 0,1 1 1 0 0,0-1-1 0 0,-1 0 0 0 0,0 0 1 0 0,0-1-1 0 0,-1 1 0 0 0,1-1 1 0 0,-1 1-1 0 0,-1-1 0 0 0,1 0 1 0 0,-1 0-1 0 0,0 0 0 0 0,0 0 1 0 0,0 0-1 0 0,-1-11 1 0 0,0 1 60 0 0,-1 0 1 0 0,-1 0 0 0 0,0 0-1 0 0,-1 1 1 0 0,-1-1 0 0 0,0 1-1 0 0,-1-1 1 0 0,-1 1 0 0 0,0 1-1 0 0,-15-26 1 0 0,12 28 67 0 0,7 10-146 0 0,0 0 0 0 0,0 0-1 0 0,1 0 1 0 0,-1 0 0 0 0,1-1-1 0 0,-1 1 1 0 0,1-1 0 0 0,0 1-1 0 0,0-1 1 0 0,0 1 0 0 0,0-4 0 0 0,-3 7-209 0 0,0 0-1 0 0,0 0 1 0 0,0 0 0 0 0,0 1 0 0 0,0-1 0 0 0,0 1 0 0 0,1 0 0 0 0,-5 3 0 0 0,-54 30-6270 0 0,49-28 1318 0 0,-1 0-3740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0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26 336 0 0,'-17'-10'26425'0'0,"3"20"-25844"0"0,10-7-60 0 0,2 11 815 0 0,1-13-1258 0 0,1 0 0 0 0,0 0-1 0 0,-1-1 1 0 0,1 1 0 0 0,0 0 0 0 0,0 0-1 0 0,0 0 1 0 0,0 0 0 0 0,0 0-1 0 0,0 0 1 0 0,0 0 0 0 0,0 0-1 0 0,0 0 1 0 0,0 0 0 0 0,0-1-1 0 0,1 1 1 0 0,-1 0 0 0 0,0 0-1 0 0,1 0 1 0 0,0 1 0 0 0,0 0 67 0 0,30 6-143 0 0,-30-9-143 0 0,0 0 0 0 0,-1 0 0 0 0,1 0 1 0 0,0 0-1 0 0,-1 0 0 0 0,0 0 0 0 0,1 0 1 0 0,-1 0-1 0 0,1 0 0 0 0,-1 0 0 0 0,0 0 1 0 0,0 0-1 0 0,0 0 0 0 0,0 0 0 0 0,0 0 1 0 0,0 0-1 0 0,0 0 0 0 0,0 0 0 0 0,0 0 1 0 0,0 0-1 0 0,0 0 0 0 0,-1 0 0 0 0,1 0 1 0 0,0 0-1 0 0,-1 0 0 0 0,1 0 0 0 0,-2-2 1 0 0,-2-9-4755 0 0,2-5-5903 0 0,2 4 4422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40 960 0 0,'1'-5'-1093'0'0,"1"-14"15540"0"0,-8 12-12783 0 0,4 5 77 0 0,-38-5 4039 0 0,22 7-4943 0 0,0 1 0 0 0,0 1 0 0 0,1 0 0 0 0,-27 8 0 0 0,43-10-802 0 0,0 1 0 0 0,0 0 0 0 0,0 0 0 0 0,1-1 0 0 0,-1 1 0 0 0,0 0 0 0 0,0 0 0 0 0,1 0 0 0 0,-1 0-1 0 0,0 0 1 0 0,1 0 0 0 0,-1 0 0 0 0,1 0 0 0 0,0 1 0 0 0,-1-1 0 0 0,1 0 0 0 0,0 0 0 0 0,0 0 0 0 0,-1 0 0 0 0,1 0 0 0 0,0 1 0 0 0,0-1 0 0 0,0 0 0 0 0,1 0 0 0 0,-1 0 0 0 0,0 0 0 0 0,0 1 0 0 0,1 0 0 0 0,8 32 254 0 0,-2-22-236 0 0,1-1-1 0 0,0 0 1 0 0,0 0-1 0 0,1-1 1 0 0,0 0-1 0 0,1 0 1 0 0,14 10-1 0 0,8 3 12 0 0,41 23-1 0 0,-37-25-48 0 0,-20-12-18 0 0,-1 1 1 0 0,0 0-1 0 0,24 22 1 0 0,-38-30 66 0 0,-1 0-14 0 0,-1 1 0 0 0,0-1 0 0 0,0 0 0 0 0,0 0 0 0 0,0 0 0 0 0,0 0-1 0 0,0 0 1 0 0,0 0 0 0 0,-1 0 0 0 0,1 0 0 0 0,-1 0 0 0 0,1 0 0 0 0,-1-1 0 0 0,0 1 0 0 0,0-1 0 0 0,0 1 0 0 0,0-1 0 0 0,0 0 0 0 0,0 0 0 0 0,0 0 0 0 0,0 0 0 0 0,0 0 0 0 0,0 0 0 0 0,-5 1 0 0 0,-2 1 63 0 0,1-1 0 0 0,-1 0 1 0 0,0 0-1 0 0,-17 1 0 0 0,19-4-29 0 0,0 0 0 0 0,1 0-1 0 0,-1-1 1 0 0,0 0 0 0 0,1 0-1 0 0,0-1 1 0 0,-1 0 0 0 0,1 0 0 0 0,0 0-1 0 0,0-1 1 0 0,1 0 0 0 0,-1 0-1 0 0,1 0 1 0 0,-6-6 0 0 0,-7-5 9 0 0,9 9-93 0 0,3-1 0 0 0,6 6 0 0 0,-1 1 0 0 0,1 0-1 0 0,-1 0 1 0 0,1-1 0 0 0,-1 1 0 0 0,1 0 0 0 0,-1-1 0 0 0,1 1-1 0 0,-1 0 1 0 0,1-1 0 0 0,0 1 0 0 0,-1-1 0 0 0,1 1 0 0 0,0-1-1 0 0,-1 1 1 0 0,1-1 0 0 0,0 1 0 0 0,0-1 0 0 0,-1 1 0 0 0,1-1-1 0 0,0 1 1 0 0,0-1 0 0 0,0 1 0 0 0,0-1 0 0 0,0 1 0 0 0,0-1-1 0 0,-1 0 1 0 0,1 1 0 0 0,1-1 0 0 0,-1 1 0 0 0,0-2 0 0 0,0 1-50 0 0,0-1-229 0 0,21-1-3930 0 0,-5 1-982 0 0,-8 2 3779 0 0,9 0-9629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6:4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 1728,'-9'-8'17556,"63"88"-14082,-42-65-3117,0 1 0,-1 0 1,-1 0-1,0 1 0,-1 1 1,-1 0-1,-1 0 0,9 30 1,-14-32-234,0 0 1,-1-1 0,0 1-1,-2 0 1,1 0-1,-2 0 1,0-1 0,-1 1-1,-1-1 1,-6 19-1,-7 6 161,-1 0 0,-33 52 0,2-1 87,37-71-1671,15-31-1472,20-31-5674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1052 0 0,'0'0'15550'0'0,"4"-1"-14634"0"0,45-4 2572 0 0,72 1 0 0 0,37-4 1356 0 0,-156 8-4439 0 0,7 1 646 0 0,-14 2-2276 0 0,-9 4 3092 0 0,3-3-3555 0 0,2-1-4415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302 110 68 0 0,'0'0'24431'0'0,"-5"-3"-23932"0"0,-34-20 1616 0 0,-2 2 0 0 0,-79-29 0 0 0,115 48-1929 0 0,2 0-74 0 0,1 1 0 0 0,-1-1-1 0 0,0 1 1 0 0,0 0-1 0 0,0 0 1 0 0,0 0 0 0 0,0 0-1 0 0,0 1 1 0 0,0-1-1 0 0,-3 1 1 0 0,-3 7-102 0 0,7 3-10 0 0,3 3 0 0 0,3 10 0 0 0,0 0 0 0 0,-1 0 0 0 0,-1 0 0 0 0,-1 0 0 0 0,-4 43 0 0 0,-1 3 0 0 0,11 64 0 0 0,0 34 0 0 0,-40 225 0 0 0,20-304 0 0 0,-2 174 0 0 0,16-251 0 0 0,2 2 0 0 0,-6 0 0 0 0,2 0 0 0 0,1-2 0 0 0,-3 1 0 0 0,2-1 0 0 0,-2 2 0 0 0,6-1 0 0 0,-2 0 0 0 0,-1-1 0 0 0,3 1 0 0 0,-2-3 0 0 0,2 1 0 0 0,0-2 0 0 0,6-4 0 0 0,20-7 0 0 0,-24 0 0 0 0,1 0 0 0 0,13 1 0 0 0,1 0 0 0 0,0 1 0 0 0,-1 2 0 0 0,1 0 0 0 0,26 4 0 0 0,69 4 0 0 0,-101-9 0 0 0,2-1 0 0 0,-4-2 0 0 0,-7-3 0 0 0,0-1 0 0 0,-2-1-32 0 0,2-7-2326 0 0,0 3-3662 0 0,1-1-5724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0 484 0 0,'0'0'24333'0'0,"6"1"-23852"0"0,96 4 1756 0 0,-72-5-1726 0 0,1 1 1 0 0,31 5-1 0 0,-60-5-307 0 0,3-2-4165 0 0,-12-2 3545 0 0,-23-3-3175 0 0,28 5 2627 0 0,-7 0-6081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5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60 180 0 0,'0'0'7944'0'0,"-2"-4"-7135"0"0,0 0-1631 0 0,2 2 1291 0 0,-1 1-1 0 0,1-1 0 0 0,-1 1 0 0 0,1 0 0 0 0,-1-1 0 0 0,0 1 0 0 0,0-1 0 0 0,0 1 1 0 0,1 0-1 0 0,-1 0 0 0 0,0-1 0 0 0,-1 1 0 0 0,1 0 0 0 0,0 0 0 0 0,0 0 1 0 0,0 0-1 0 0,-1 0 0 0 0,1 1 0 0 0,0-1 0 0 0,-1 0 0 0 0,-1 0 0 0 0,1 1 1057 0 0,-2 0-1224 0 0,0 1 1 0 0,1-1-1 0 0,-1 1 0 0 0,0 0 1 0 0,0 1-1 0 0,0-1 0 0 0,1 1 0 0 0,-1-1 1 0 0,-5 5-1 0 0,7-5-208 0 0,-3 3 187 0 0,-14 10 601 0 0,1 1-1 0 0,0 0 1 0 0,-27 32 0 0 0,42-43-797 0 0,-1 0 0 0 0,1 0 1 0 0,0 0-1 0 0,1 0 1 0 0,-1 1-1 0 0,1-1 1 0 0,0 1-1 0 0,0 0 1 0 0,0-1-1 0 0,1 1 1 0 0,-1 0-1 0 0,1 0 1 0 0,0 0-1 0 0,1 0 1 0 0,-1 1-1 0 0,1-1 1 0 0,0 0-1 0 0,0 0 1 0 0,1 0-1 0 0,-1 0 1 0 0,1 0-1 0 0,0 0 1 0 0,3 8-1 0 0,-1-9-39 0 0,0 1-1 0 0,0-1 0 0 0,0 0 0 0 0,1 0 1 0 0,-1 0-1 0 0,1-1 0 0 0,0 1 0 0 0,0-1 1 0 0,1 0-1 0 0,-1 0 0 0 0,0 0 0 0 0,1-1 1 0 0,0 1-1 0 0,6 1 0 0 0,5 3 9 0 0,0-2-1 0 0,0 0 1 0 0,20 4-1 0 0,-12-5-87 0 0,0-2-1 0 0,30 1 0 0 0,-46-3 17 0 0,1 0-1 0 0,-1-1 1 0 0,0 0-1 0 0,1 0 1 0 0,-1 0-1 0 0,0-1 1 0 0,0-1-1 0 0,0 0 1 0 0,0 0-1 0 0,8-4 1 0 0,-14 5 23 0 0,1 0-1 0 0,-1 0 1 0 0,1 0-1 0 0,-1 0 1 0 0,0 0 0 0 0,0-1-1 0 0,0 1 1 0 0,0-1-1 0 0,0 0 1 0 0,0 1 0 0 0,-1-1-1 0 0,1 0 1 0 0,-1 0 0 0 0,0 0-1 0 0,0 0 1 0 0,1-5-1 0 0,-1 1 20 0 0,0 0 0 0 0,0-1 0 0 0,-1 1 0 0 0,0 0 0 0 0,0 0 0 0 0,-1-1-1 0 0,-1-6 1 0 0,-2-4 123 0 0,-1 1 0 0 0,0 0-1 0 0,-1 0 1 0 0,-1 0 0 0 0,-11-18-1 0 0,5 9 225 0 0,11 20-257 0 0,-1 0 0 0 0,0 0 0 0 0,-1 0 0 0 0,1 1 0 0 0,-1-1 0 0 0,0 1 0 0 0,0 0 0 0 0,-1 0 0 0 0,-9-8 0 0 0,13 12-206 0 0,-20 26-5230 0 0,20-23 4856 0 0,0 0 0 0 0,1 0 0 0 0,-1 0 0 0 0,0 0 0 0 0,1 0 0 0 0,0 0 0 0 0,0 0-1 0 0,-1 1 1 0 0,1-1 0 0 0,1 0 0 0 0,-1 2 0 0 0,5 17-11116 0 0,-2-14 6277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6 944 0 0,'-1'-5'21139'0'0,"-39"91"-14891"0"0,64-88-18102 0 0,-16-5 5785 0 0,-4-1 217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31 400 0 0,'-5'-7'3061'0'0,"-18"-16"10723"0"0,13 23-12937 0 0,-1 0 0 0 0,1 0 0 0 0,0 1 1 0 0,-1 1-1 0 0,1 0 0 0 0,0 0 0 0 0,0 1 0 0 0,0 0 0 0 0,1 0 1 0 0,-18 10-1 0 0,26-10-746 0 0,1-1 0 0 0,-1 1 0 0 0,1 0 0 0 0,0-1 0 0 0,0 1 0 0 0,0 0 0 0 0,0 0-1 0 0,1-1 1 0 0,-1 1 0 0 0,1 0 0 0 0,-1-1 0 0 0,1 1 0 0 0,2 4 0 0 0,3 3 26 0 0,1 0 0 0 0,0 0-1 0 0,1-1 1 0 0,0 0 0 0 0,1-1 0 0 0,14 13-1 0 0,-14-14-61 0 0,1 2 0 0 0,-2-1-1 0 0,1 2 1 0 0,-1-1-1 0 0,11 17 1 0 0,39 58 365 0 0,-57-82-371 0 0,-1-2-46 0 0,0 1-1 0 0,0 0 0 0 0,0-1 0 0 0,-1 1 0 0 0,1 0 0 0 0,0-1 1 0 0,0 1-1 0 0,-1-1 0 0 0,1 1 0 0 0,0 0 0 0 0,-1-1 1 0 0,1 1-1 0 0,-1-1 0 0 0,1 1 0 0 0,-1-1 0 0 0,1 1 0 0 0,-1-1 1 0 0,1 0-1 0 0,-1 1 0 0 0,1-1 0 0 0,-1 1 0 0 0,0-1 0 0 0,1 0 1 0 0,-1 0-1 0 0,1 1 0 0 0,-1-1 0 0 0,0 0 0 0 0,0 0 0 0 0,-31 4 219 0 0,-30-11-35 0 0,48 4-217 0 0,9 3-27 0 0,-1-1 0 0 0,0 0 0 0 0,1-1 0 0 0,0 1-1 0 0,-1-1 1 0 0,1 0 0 0 0,0-1 0 0 0,0 1 0 0 0,0-1 0 0 0,0 0 0 0 0,-7-5 0 0 0,12 7-28 0 0,0 1 1 0 0,-1 0-1 0 0,1 0 1 0 0,0-1-1 0 0,0 1 1 0 0,-1 0-1 0 0,1-1 1 0 0,0 1 0 0 0,0 0-1 0 0,-1-1 1 0 0,1 1-1 0 0,0 0 1 0 0,0-1-1 0 0,0 1 1 0 0,0 0-1 0 0,-1-1 1 0 0,1 1-1 0 0,0-1 1 0 0,0 1-1 0 0,0 0 1 0 0,0-1 0 0 0,0 1-1 0 0,0-1 1 0 0,0 1-1 0 0,0 0 1 0 0,0-1-1 0 0,0 1 1 0 0,0 0-1 0 0,0-1 1 0 0,1 1-1 0 0,-1-1 1 0 0,0 1-1 0 0,0 0 1 0 0,0-1-1 0 0,0 1 1 0 0,1 0 0 0 0,-1-1-1 0 0,0 1 1 0 0,0 0-1 0 0,1-1 1 0 0,20-9-2033 0 0,7 4-1878 0 0,-8 4-4744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39 516 0 0,'-2'-1'1074'0'0,"-17"-22"5314"0"0,15 8 4722 0 0,9 16-10286 0 0,115 6 3183 0 0,117 4 755 0 0,-219-10-5268 0 0,-24 3 292 0 0,-14 0-4107 0 0,0-2-8502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1724 0 0,'-6'-2'19274'0'0,"58"5"-17417"0"0,9 0 1176 0 0,98-7 0 0 0,-157 4-1629 0 0,23-4 358 0 0,-10 1-4846 0 0,-10 0 4354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1208 0 0,'0'0'23798'0'0,"0"8"-23128"0"0,-4 96 1722 0 0,1 74 1280 0 0,4-167-3462 0 0,1 1 1 0 0,0 0 0 0 0,0-1 0 0 0,7 15-1 0 0,2 12-242 0 0,-10-37-91 0 0,-28-39-9153 0 0,17 25 5044 0 0,0 0-3468 0 0,1 3 1274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1156 0 0,'0'0'2720'0'0,"5"-26"4654"0"0,2 23-6361 0 0,-1 0 1 0 0,1 0 0 0 0,0 1 0 0 0,0 0 0 0 0,-1 0-1 0 0,1 1 1 0 0,1 0 0 0 0,11-1 0 0 0,-6 3-434 0 0,0-1 0 0 0,0 1 0 0 0,0 1 0 0 0,16 4 0 0 0,9 6-375 0 0,0 2 0 0 0,40 20 0 0 0,-65-28 234 0 0,14 6-131 0 0,-1 1-1 0 0,46 32 0 0 0,-66-41-263 0 0,0 1 0 0 0,0-1 1 0 0,0 1-1 0 0,-1 1 0 0 0,1-1 0 0 0,-1 1 0 0 0,0 0 1 0 0,-1 0-1 0 0,0 0 0 0 0,0 1 0 0 0,0-1 0 0 0,0 1 0 0 0,-1 0 1 0 0,-1 0-1 0 0,1 0 0 0 0,2 13 0 0 0,-5-14 47 0 0,0 1-1 0 0,-1-1 1 0 0,1 0-1 0 0,-2 1 1 0 0,1-1-1 0 0,0 0 1 0 0,-1 0-1 0 0,0 0 1 0 0,-1 0-1 0 0,0 0 1 0 0,1-1-1 0 0,-2 1 1 0 0,1-1-1 0 0,-1 0 1 0 0,1 0-1 0 0,-1 0 1 0 0,-1 0-1 0 0,1 0 1 0 0,-1-1-1 0 0,0 0 1 0 0,0 0 0 0 0,0 0-1 0 0,-9 4 1 0 0,-7 4 387 0 0,0 0 0 0 0,-1-2 0 0 0,0 0 0 0 0,-43 12 0 0 0,56-20-403 0 0,-1-1 0 0 0,1 1 0 0 0,-1-1 0 0 0,0-1 0 0 0,0 0 0 0 0,0-1 0 0 0,1 1 0 0 0,-1-2 0 0 0,0 1 0 0 0,1-2 0 0 0,-15-4 0 0 0,20 6-1856 0 0,-4 0 4204 0 0,0 1-1907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4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82 166 796 0 0,'10'-25'26646'0'0,"-11"25"-26218"0"0,-4 0-375 0 0,1 1 0 0 0,-1 1 0 0 0,0-1 0 0 0,0 1 0 0 0,1 0-1 0 0,-1 0 1 0 0,1 0 0 0 0,0 0 0 0 0,-1 1 0 0 0,1 0 0 0 0,0 0 0 0 0,1 0 0 0 0,-1 0 0 0 0,0 1 0 0 0,1-1 0 0 0,0 1 0 0 0,0 0 0 0 0,0 0 0 0 0,-3 6 0 0 0,5-8-48 0 0,0 0 0 0 0,0 0 0 0 0,0 0 0 0 0,0 0 1 0 0,1 0-1 0 0,-1 1 0 0 0,0-1 0 0 0,1 0 0 0 0,0 0 0 0 0,0 1 1 0 0,0-1-1 0 0,0 0 0 0 0,0 1 0 0 0,0-1 0 0 0,0 0 1 0 0,1 1-1 0 0,-1-1 0 0 0,1 2 0 0 0,1-1-11 0 0,-1-1 0 0 0,1 1 1 0 0,0-1-1 0 0,-1 0 0 0 0,1 0 0 0 0,0 0 0 0 0,0 0 0 0 0,0 0 0 0 0,0 0 0 0 0,1 0 0 0 0,-1-1 1 0 0,1 1-1 0 0,-1-1 0 0 0,1 0 0 0 0,-1 1 0 0 0,1-1 0 0 0,0 0 0 0 0,4 0 0 0 0,9 4-105 0 0,1-2-1 0 0,0 0 1 0 0,0-1 0 0 0,1-1-1 0 0,-1 0 1 0 0,31-4-1 0 0,-35 2 20 0 0,-1 0 0 0 0,1-2 0 0 0,0 1 0 0 0,-1-2 0 0 0,0 0 0 0 0,0 0 0 0 0,0-1 0 0 0,0 0 0 0 0,18-13 0 0 0,-26 15 121 0 0,0 0 0 0 0,-1 0 1 0 0,1-1-1 0 0,-1 0 0 0 0,0 1 0 0 0,0-1 0 0 0,0 0 0 0 0,0-1 1 0 0,-1 1-1 0 0,0 0 0 0 0,0-1 0 0 0,0 1 0 0 0,0-1 0 0 0,-1 0 0 0 0,0 0 1 0 0,0 1-1 0 0,1-10 0 0 0,-2 10 28 0 0,-1 0-1 0 0,1 0 1 0 0,-1 1 0 0 0,0-1-1 0 0,0 0 1 0 0,-1 1 0 0 0,1-1-1 0 0,-1 1 1 0 0,1-1 0 0 0,-1 1 0 0 0,0 0-1 0 0,-1 0 1 0 0,1 0 0 0 0,0 0-1 0 0,-1 0 1 0 0,0 0 0 0 0,1 1-1 0 0,-1-1 1 0 0,0 1 0 0 0,-1-1 0 0 0,1 1-1 0 0,0 0 1 0 0,0 1 0 0 0,-1-1-1 0 0,1 1 1 0 0,-1-1 0 0 0,0 1 0 0 0,-5-1-1 0 0,-4-2 127 0 0,0 1 0 0 0,0 1-1 0 0,-1 0 1 0 0,1 1 0 0 0,-1 0 0 0 0,-21 2-1 0 0,20 1 54 0 0,0 0 0 0 0,0 1-1 0 0,-1 0 1 0 0,-27 11-1 0 0,37-11-183 0 0,0-1 0 0 0,1 1 0 0 0,-1 0 0 0 0,1 0 0 0 0,0 1 0 0 0,-1-1 0 0 0,2 1 0 0 0,-1 1-1 0 0,0-1 1 0 0,1 1 0 0 0,0-1 0 0 0,0 1 0 0 0,0 0 0 0 0,-5 11 0 0 0,7-14-46 0 0,1 1 1 0 0,0 0-1 0 0,0-1 1 0 0,0 1-1 0 0,0 0 1 0 0,0 0-1 0 0,1 0 1 0 0,-1 0-1 0 0,1-1 1 0 0,0 1 0 0 0,0 0-1 0 0,0 0 1 0 0,0 0-1 0 0,1 0 1 0 0,-1 0-1 0 0,1 0 1 0 0,-1-1-1 0 0,1 1 1 0 0,0 0-1 0 0,0 0 1 0 0,2 3-1 0 0,0-2-36 0 0,0 0 0 0 0,0-1-1 0 0,0 1 1 0 0,1-1 0 0 0,-1 0 0 0 0,1 1-1 0 0,0-2 1 0 0,0 1 0 0 0,0 0-1 0 0,0-1 1 0 0,8 4 0 0 0,3 0-267 0 0,0-1 0 0 0,0-1 1 0 0,1 0-1 0 0,-1-1 0 0 0,1 0 0 0 0,27 0 1 0 0,-35-4 167 0 0,-1 1 1 0 0,1-1 0 0 0,-1 0-1 0 0,0-1 1 0 0,1 0 0 0 0,-1 0-1 0 0,0 0 1 0 0,0-1 0 0 0,0 0-1 0 0,-1-1 1 0 0,1 1 0 0 0,-1-1-1 0 0,0 0 1 0 0,0-1 0 0 0,0 0-1 0 0,7-7 1 0 0,-10 9 116 0 0,0 0 0 0 0,-1-1 0 0 0,1 1 0 0 0,-1-1 0 0 0,1 1 0 0 0,-1-1 0 0 0,0 0 0 0 0,-1 0-1 0 0,1 0 1 0 0,-1 0 0 0 0,1 0 0 0 0,-1 0 0 0 0,0-1 0 0 0,-1 1 0 0 0,1 0 0 0 0,-1 0 0 0 0,0-1 0 0 0,0 1 0 0 0,0 0 0 0 0,-1-1 0 0 0,1 1 0 0 0,-1 0 0 0 0,0 0 0 0 0,0 0-1 0 0,-1-1 1 0 0,1 1 0 0 0,-1 0 0 0 0,-3-6 0 0 0,1 4 85 0 0,-1-1-1 0 0,0 1 1 0 0,0 0-1 0 0,0 1 1 0 0,0-1-1 0 0,-1 1 1 0 0,0 0-1 0 0,0 0 0 0 0,0 1 1 0 0,-1-1-1 0 0,0 2 1 0 0,1-1-1 0 0,-1 1 1 0 0,-1 0-1 0 0,1 0 1 0 0,0 1-1 0 0,-1 0 1 0 0,1 0-1 0 0,-1 1 1 0 0,-7-1-1 0 0,9 1-45 0 0,0 1 0 0 0,0 0 0 0 0,0 0 0 0 0,0 1 0 0 0,0 0 0 0 0,0 0 0 0 0,1 0 0 0 0,-1 1 0 0 0,0-1 0 0 0,1 1 0 0 0,-1 1 0 0 0,1-1 0 0 0,0 1 0 0 0,0 0 0 0 0,0 0 0 0 0,0 1 0 0 0,0-1 0 0 0,0 1 0 0 0,1 0 0 0 0,0 0 0 0 0,0 1 0 0 0,0-1 0 0 0,1 1 0 0 0,-1 0 0 0 0,1 0 0 0 0,-4 8 0 0 0,5-11-22 0 0,1 1 0 0 0,0 0 0 0 0,-1 0 0 0 0,1 0 0 0 0,0 0 0 0 0,0 0 0 0 0,1 0 0 0 0,-1 1 0 0 0,1-1 1 0 0,-1 0-1 0 0,1 0 0 0 0,0 0 0 0 0,0 1 0 0 0,1-1 0 0 0,-1 0 0 0 0,1 0 0 0 0,-1 0 0 0 0,1 0 0 0 0,0 0 0 0 0,0 0 0 0 0,0 0 0 0 0,3 5 0 0 0,-1-4-25 0 0,0-1 1 0 0,1 1-1 0 0,-1-1 1 0 0,1 0-1 0 0,0 0 0 0 0,-1 0 1 0 0,1-1-1 0 0,1 1 0 0 0,-1-1 1 0 0,0 0-1 0 0,0 0 1 0 0,1-1-1 0 0,-1 1 0 0 0,5 0 1 0 0,4 1-132 0 0,-1 0 0 0 0,1-2 0 0 0,0 1 0 0 0,0-2 0 0 0,-1 1 0 0 0,1-2 1 0 0,0 0-1 0 0,0 0 0 0 0,-1-1 0 0 0,1-1 0 0 0,14-5 0 0 0,-22 6 114 0 0,-1 0 1 0 0,1 0-1 0 0,-1 0 0 0 0,0 0 0 0 0,0-1 0 0 0,0 0 0 0 0,0 0 0 0 0,-1 0 1 0 0,1 0-1 0 0,-1 0 0 0 0,0-1 0 0 0,0 1 0 0 0,0-1 0 0 0,0 0 0 0 0,-1 0 1 0 0,1 0-1 0 0,-1-1 0 0 0,0 1 0 0 0,0 0 0 0 0,1-5 0 0 0,-3 5 74 0 0,0 1-1 0 0,0-1 0 0 0,0 1 1 0 0,0 0-1 0 0,0-1 1 0 0,-1 1-1 0 0,1-1 1 0 0,-1 1-1 0 0,0 0 0 0 0,0 0 1 0 0,0-1-1 0 0,0 1 1 0 0,-1 0-1 0 0,1 0 0 0 0,-1 0 1 0 0,0 0-1 0 0,0 0 1 0 0,0 1-1 0 0,0-1 1 0 0,-1 1-1 0 0,1-1 0 0 0,-1 1 1 0 0,1 0-1 0 0,-1 0 1 0 0,0 0-1 0 0,0 0 0 0 0,0 0 1 0 0,-3-1-1 0 0,-2-1 42 0 0,0 0-1 0 0,-1 1 1 0 0,1 0 0 0 0,-1 0-1 0 0,1 1 1 0 0,-1 0-1 0 0,0 1 1 0 0,0 0-1 0 0,0 0 1 0 0,0 1 0 0 0,1 0-1 0 0,-1 1 1 0 0,0-1-1 0 0,0 2 1 0 0,0-1-1 0 0,0 1 1 0 0,1 1 0 0 0,-1 0-1 0 0,1 0 1 0 0,0 0-1 0 0,0 1 1 0 0,0 0-1 0 0,0 1 1 0 0,1 0 0 0 0,-1 0-1 0 0,1 1 1 0 0,1-1-1 0 0,-8 9 1 0 0,12-13-74 0 0,0 1 1 0 0,1 0 0 0 0,-1 0-1 0 0,0 0 1 0 0,1 0-1 0 0,-1 0 1 0 0,1 0-1 0 0,0 0 1 0 0,0 1 0 0 0,-1-1-1 0 0,2 0 1 0 0,-1 1-1 0 0,0-1 1 0 0,0 1-1 0 0,1-1 1 0 0,-1 1 0 0 0,1-1-1 0 0,0 1 1 0 0,0 0-1 0 0,0-1 1 0 0,0 1-1 0 0,0-1 1 0 0,1 1 0 0 0,-1-1-1 0 0,1 1 1 0 0,0-1-1 0 0,-1 1 1 0 0,1-1-1 0 0,0 0 1 0 0,2 4 0 0 0,0-2-31 0 0,0-1 0 0 0,0 1 1 0 0,0-1-1 0 0,0 0 0 0 0,1 0 1 0 0,-1 0-1 0 0,1 0 1 0 0,0-1-1 0 0,0 1 0 0 0,0-1 1 0 0,0 0-1 0 0,0 0 1 0 0,0-1-1 0 0,1 1 0 0 0,8 1 1 0 0,3 0-166 0 0,1-1 0 0 0,0 0 0 0 0,0-1 0 0 0,0-1 0 0 0,0 0 0 0 0,0-1 0 0 0,30-7 0 0 0,-39 6 131 0 0,0 0 0 0 0,0 0-1 0 0,0-1 1 0 0,0 0 0 0 0,0-1 0 0 0,-1 0 0 0 0,1 0 0 0 0,-1 0-1 0 0,0-1 1 0 0,-1 0 0 0 0,1-1 0 0 0,-1 1 0 0 0,0-1 0 0 0,0 0-1 0 0,-1-1 1 0 0,0 1 0 0 0,7-12 0 0 0,-11 15 96 0 0,0 1 1 0 0,0-1-1 0 0,0 1 1 0 0,0-1-1 0 0,-1 1 1 0 0,1-1-1 0 0,-1 1 1 0 0,0-1-1 0 0,0 0 1 0 0,0 1-1 0 0,0-1 1 0 0,0 1-1 0 0,-1-1 1 0 0,1 0-1 0 0,-1 1 1 0 0,0-1-1 0 0,1 1 1 0 0,-1-1-1 0 0,0 1 1 0 0,0 0-1 0 0,-1-1 1 0 0,1 1-1 0 0,0 0 1 0 0,-1 0-1 0 0,0 0 1 0 0,1 0-1 0 0,-1 0 1 0 0,0 0-1 0 0,0 0 1 0 0,0 1-1 0 0,0-1 1 0 0,0 1-1 0 0,0-1 1 0 0,-3 0-1 0 0,-6-5 221 0 0,0 0-1 0 0,-1 1 1 0 0,0 1-1 0 0,0 0 1 0 0,-14-4-1 0 0,19 7-149 0 0,0 0 0 0 0,0 0-1 0 0,0 1 1 0 0,0 0 0 0 0,0 1 0 0 0,0 0 0 0 0,0 0-1 0 0,0 0 1 0 0,0 1 0 0 0,0 0 0 0 0,-7 2 0 0 0,10-2-247 0 0,-1 1 1 0 0,1 0 0 0 0,0 0-1 0 0,-1 0 1 0 0,1 0-1 0 0,0 1 1 0 0,-4 3 0 0 0,5-3-436 0 0,-1 0 1 0 0,1 1 0 0 0,-1 0-1 0 0,1-1 1 0 0,0 1-1 0 0,0 0 1 0 0,-3 6 0 0 0,4-5-2634 0 0,0 2 1455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7 796 0 0,'0'0'18432'0'0,"4"-1"-17910"0"0,14-2-78 0 0,0 1 0 0 0,0 1 0 0 0,0 1-1 0 0,0 1 1 0 0,0 0 0 0 0,30 6-1 0 0,9 0 130 0 0,207 22 1363 0 0,279 16 2366 0 0,-99-28-3360 0 0,-207-13-1101 0 0,-158-5 515 0 0,138 14 1 0 0,-71 14 52 0 0,-128-24-332 0 0,9 2 203 0 0,0-2-1 0 0,0-1 1 0 0,30-1-1 0 0,-44-2-279 0 0,0-1 0 0 0,-3 4-73 0 0,-7-1-421 0 0,-12-2-5951 0 0,-26-1 2678 0 0,5 3-6351 0 0,7 2 3444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11 1024 0 0,'-25'-10'17274'0'0,"16"13"-16316"0"0,-1 0-1 0 0,1 0 0 0 0,0 1 0 0 0,1 1 1 0 0,-1-1-1 0 0,1 1 0 0 0,-9 7 0 0 0,-59 50 2846 0 0,51-41-2756 0 0,15-12-941 0 0,1 0 0 0 0,0 0 0 0 0,0 1 0 0 0,1 0 0 0 0,0 0 0 0 0,0 1-1 0 0,1 0 1 0 0,1 1 0 0 0,0 0 0 0 0,-5 15 0 0 0,9-22-74 0 0,0 1 0 0 0,0 0 0 0 0,1 0-1 0 0,0-1 1 0 0,0 1 0 0 0,1 0 0 0 0,0 0 0 0 0,0 0 0 0 0,0 0-1 0 0,1 0 1 0 0,-1 0 0 0 0,1 0 0 0 0,1 0 0 0 0,-1 0 0 0 0,1-1-1 0 0,0 1 1 0 0,1-1 0 0 0,-1 1 0 0 0,1-1 0 0 0,0 0 0 0 0,0 0 0 0 0,1 0-1 0 0,-1 0 1 0 0,7 6 0 0 0,7 4-32 0 0,0-1 0 0 0,1 0 0 0 0,0-2 0 0 0,1 0 0 0 0,1-1 0 0 0,0 0 0 0 0,0-2 0 0 0,30 9 0 0 0,-43-14 0 0 0,4 1 0 0 0,-2-2 0 0 0,-2 0-217 0 0,-6-2-933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76 688 0 0,'0'0'2272'0'0,"-25"-8"11240"0"0,16 9-12696 0 0,1 0 0 0 0,-1 1 0 0 0,1 0 1 0 0,-1 1-1 0 0,1 0 0 0 0,0 0 1 0 0,-1 1-1 0 0,2 0 0 0 0,-1 1 1 0 0,-9 6-1 0 0,11-7-424 0 0,1 1 0 0 0,-1-1 1 0 0,1 1-1 0 0,0 0 0 0 0,1 1 1 0 0,-1-1-1 0 0,-6 13 0 0 0,10-16-330 0 0,0 1 0 0 0,0 0 0 0 0,1-1 0 0 0,-1 1-1 0 0,1-1 1 0 0,0 1 0 0 0,0 0 0 0 0,0-1 0 0 0,0 1 0 0 0,0-1-1 0 0,1 1 1 0 0,-1 0 0 0 0,1-1 0 0 0,1 5 0 0 0,14 35 469 0 0,-13-36-419 0 0,1 2-41 0 0,0-1 1 0 0,0 0-1 0 0,0 0 1 0 0,1 0-1 0 0,0-1 0 0 0,1 1 1 0 0,-1-1-1 0 0,1-1 1 0 0,0 1-1 0 0,1-1 0 0 0,-1 0 1 0 0,1 0-1 0 0,0-1 1 0 0,0 0-1 0 0,10 4 0 0 0,-12-6-39 0 0,0 0-1 0 0,0 0 1 0 0,0-1-1 0 0,1 0 1 0 0,-1 0-1 0 0,0 0 1 0 0,1 0 0 0 0,-1-1-1 0 0,1 0 1 0 0,-1 0-1 0 0,1-1 1 0 0,-1 0-1 0 0,1 1 1 0 0,-1-2-1 0 0,0 1 1 0 0,0-1-1 0 0,1 0 1 0 0,-1 0-1 0 0,0 0 1 0 0,-1 0-1 0 0,1-1 1 0 0,0 0-1 0 0,6-6 1 0 0,5-5 22 0 0,0-1 0 0 0,-2-1 1 0 0,0 0-1 0 0,0-1 0 0 0,-2-1 0 0 0,0 0 1 0 0,-1-1-1 0 0,-1 0 0 0 0,-1 0 0 0 0,-1-1 0 0 0,12-40 1 0 0,-19 58-54 0 0,-1 0 0 0 0,1-1 0 0 0,-1 1 1 0 0,0 0-1 0 0,0 0 0 0 0,0-1 0 0 0,0 1 1 0 0,0 0-1 0 0,0-1 0 0 0,0 1 1 0 0,-1 0-1 0 0,1 0 0 0 0,-1-1 0 0 0,0 1 1 0 0,0 0-1 0 0,0 0 0 0 0,0 0 0 0 0,0 0 1 0 0,0 0-1 0 0,0 0 0 0 0,0 0 0 0 0,-1 1 1 0 0,1-1-1 0 0,-1 0 0 0 0,0 1 0 0 0,1-1 1 0 0,-1 1-1 0 0,0-1 0 0 0,0 1 0 0 0,0 0 1 0 0,0 0-1 0 0,0 0 0 0 0,0 0 0 0 0,0 0 1 0 0,-4-1-1 0 0,-5-1 1 0 0,1 1 0 0 0,-1 0 0 0 0,0 1 0 0 0,1 0 0 0 0,-17 1 0 0 0,26 0-2 0 0,-15-1-534 0 0,1 2-1 0 0,-1 0 1 0 0,0 1 0 0 0,-29 8-1 0 0,36-4 133 0 0,10 3-6202 0 0,13 2-5195 0 0,-2-7 5449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 1328 0 0,'0'0'16876'0'0,"-6"0"-15598"0"0,-16-2-54 0 0,16 1-49 0 0,-7 30 4391 0 0,2-6-3584 0 0,9-8-4180 0 0,23-7-6481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7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18 492 0 0,'-35'-15'9132'0'0,"28"14"-8148"0"0,0 0 0 0 0,0 0 0 0 0,0 1 0 0 0,0 0-1 0 0,0 1 1 0 0,0-1 0 0 0,-7 3 0 0 0,4-2-185 0 0,1 2 1 0 0,0-1-1 0 0,0 1 1 0 0,0 1-1 0 0,0 0 1 0 0,0 0-1 0 0,1 0 1 0 0,-11 9-1 0 0,18-12-722 0 0,-1 0 0 0 0,1 0-1 0 0,0 0 1 0 0,0 0 0 0 0,0 1-1 0 0,0-1 1 0 0,0 1 0 0 0,0-1-1 0 0,1 0 1 0 0,-1 1 0 0 0,0 0-1 0 0,1-1 1 0 0,-1 1 0 0 0,1-1-1 0 0,0 1 1 0 0,-1-1 0 0 0,1 1-1 0 0,0 0 1 0 0,0-1 0 0 0,0 1-1 0 0,0 0 1 0 0,0-1 0 0 0,0 1-1 0 0,1 0 1 0 0,-1-1 0 0 0,0 1-1 0 0,1-1 1 0 0,0 1 0 0 0,-1-1-1 0 0,1 1 1 0 0,0-1 0 0 0,0 1-1 0 0,-1-1 1 0 0,1 1-1 0 0,3 1 1 0 0,4 8 95 0 0,0-1 0 0 0,1 0-1 0 0,16 14 1 0 0,-8-8 198 0 0,-9-6-142 0 0,-1-1-1 0 0,-1 2 0 0 0,0-1 0 0 0,0 1 1 0 0,4 11-1 0 0,8 14 391 0 0,-17-32-561 0 0,0 1 0 0 0,0 0 0 0 0,0-1 0 0 0,0 1-1 0 0,-1 0 1 0 0,0 0 0 0 0,0-1 0 0 0,-1 9 0 0 0,1-2 96 0 0,-1-10-156 0 0,0 0 1 0 0,1 0 0 0 0,-1 0 0 0 0,0-1 0 0 0,0 1 0 0 0,0 0 0 0 0,0-1 0 0 0,0 1 0 0 0,0-1-1 0 0,0 1 1 0 0,0-1 0 0 0,0 1 0 0 0,0-1 0 0 0,0 0 0 0 0,-1 0 0 0 0,1 0 0 0 0,0 1 0 0 0,0-1-1 0 0,0 0 1 0 0,0 0 0 0 0,0 0 0 0 0,-1-1 0 0 0,1 1 0 0 0,-2-1 0 0 0,-10-2-420 0 0,0-1 0 0 0,1 0 0 0 0,0-1 0 0 0,-1 0 0 0 0,2-1 0 0 0,-1 0 0 0 0,-20-16 0 0 0,31 21-262 0 0,1 1 594 0 0,0 0 0 0 0,0 0 0 0 0,0-1 0 0 0,0 1 0 0 0,0 0 0 0 0,0 0 0 0 0,1 0 0 0 0,-1 0-271 0 0,0 0 271 0 0,0-1 0 0 0,0 1 0 0 0,0 0 0 0 0,0 0 0 0 0,0 0 0 0 0,0 0 0 0 0,0 0 0 0 0,0 0 0 0 0,1-1 0 0 0,-1 1 0 0 0,0 0 0 0 0,0 0 0 0 0,0 0 0 0 0,0 0 0 0 0,0 0 0 0 0,0-1 0 0 0,0 1 0 0 0,0 0-1 0 0,-1 0 1 0 0,1 0 0 0 0,0 0 0 0 0,0 0 0 0 0,0 0 0 0 0,0-1 0 0 0,0 1 0 0 0,0 0 0 0 0,0 0 0 0 0,0 0 0 0 0,0 0 0 0 0,0 0 0 0 0,0 0 0 0 0,-1-1-270 0 0,1 1 269 0 0,0 0 1 0 0,0 0 0 0 0,0 0 0 0 0,15-9-4039 0 0,-13 8 4517 0 0,2 0-1363 0 0,0 0-313 0 0,26-1-10946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4 332 0 0,'0'0'13775'0'0,"3"-1"-12516"0"0,13-1-437 0 0,0 2-1 0 0,0-1 1 0 0,0 2 0 0 0,0 0-1 0 0,-1 1 1 0 0,1 1 0 0 0,20 6-1 0 0,21 2-1668 0 0,-49-9-79 0 0,10 2-1447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8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1 572 0 0,'2'1'13255'0'0,"19"10"-12417"0"0,-6 0 196 0 0,-1 1-1 0 0,0 0 1 0 0,-1 1 0 0 0,-1 1 0 0 0,0 0 0 0 0,-1 1 0 0 0,11 17-1 0 0,-16-23-744 0 0,-1 0-1 0 0,0 1 1 0 0,-1-1-1 0 0,0 1 0 0 0,0 0 1 0 0,-1 0-1 0 0,0 0 0 0 0,-1 0 1 0 0,0 1-1 0 0,-1-1 1 0 0,0 1-1 0 0,-1-1 0 0 0,0 1 1 0 0,0-1-1 0 0,-1 1 0 0 0,-1-1 1 0 0,-3 15-1 0 0,0-9 176 0 0,-1 1 0 0 0,0-1 0 0 0,-1 0 1 0 0,-1 0-1 0 0,0-1 0 0 0,-1 0 0 0 0,-1 0 0 0 0,0-1 0 0 0,-19 20 0 0 0,21-22-439 0 0,4-7-42 0 0,1 0 1 0 0,-1 0-1 0 0,0 0 1 0 0,0 0-1 0 0,-1-1 1 0 0,1 1-1 0 0,-1-1 1 0 0,-6 4-1 0 0,10-7-704 0 0,23-12-6686 0 0,-13 7 892 0 0,-5 2 3355 0 0,-1-1 712 0 0,6-3-4520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2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2 788 0 0,'-8'-2'20187'0'0,"93"41"-16896"0"0,-27-14-768 0 0,-57-25-2256 0 0,-1 1-204 0 0,0 0 1 0 0,0 0-1 0 0,1 0 1 0 0,-1 0-1 0 0,0 1 1 0 0,0-1-1 0 0,0 0 1 0 0,0 0-1 0 0,-1 0 1 0 0,1 0-1 0 0,0 0 1 0 0,0 0-1 0 0,-1 0 1 0 0,1 0-1 0 0,0 0 1 0 0,-1 0-1 0 0,1 0 0 0 0,-1 0 1 0 0,1 0-1 0 0,-1 0 1 0 0,0 0-1 0 0,1 0 1 0 0,-1-1-1 0 0,0 1 1 0 0,0 0-1 0 0,0 0 1 0 0,1-1-1 0 0,-1 1 1 0 0,0-1-1 0 0,0 1 1 0 0,0-1-1 0 0,-2 2 1 0 0,-93 31 3064 0 0,95-33-3122 0 0,1 0 0 0 0,0 1 0 0 0,-1-1 0 0 0,1 0 0 0 0,0 0 0 0 0,-1 0 0 0 0,1 0 0 0 0,0 1 0 0 0,-1-1 0 0 0,1 0 0 0 0,0 0-1 0 0,0 1 1 0 0,-1-1 0 0 0,1 0 0 0 0,0 0 0 0 0,0 1 0 0 0,0-1 0 0 0,-1 0 0 0 0,1 1 0 0 0,0-1 0 0 0,0 0 0 0 0,0 1 0 0 0,0-1 0 0 0,0 0 0 0 0,-1 1 0 0 0,1-1 0 0 0,0 0 0 0 0,0 1 0 0 0,0-1 0 0 0,0 0 0 0 0,0 1 0 0 0,0-1 0 0 0,0 1 0 0 0,0-1 0 0 0,0 0 0 0 0,1 1 0 0 0,-1-1-1 0 0,0 0 1 0 0,0 1 0 0 0,0-1 0 0 0,0 0 0 0 0,0 1 0 0 0,1-1 0 0 0,-1 0 0 0 0,0 1 0 0 0,0-1 0 0 0,0 0 0 0 0,1 0 0 0 0,-1 1 0 0 0,14 13 184 0 0,20-1-190 0 0,0 0 0 0 0,0-2 0 0 0,1-2 0 0 0,0-1 0 0 0,1-2 0 0 0,67 3 0 0 0,-93-9-51 0 0,-8 0-299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37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1052 0 0,'7'-24'26277'0'0,"28"43"-25737"0"0,0-3 1 0 0,0 0 0 0 0,2-3 0 0 0,0-1-1 0 0,49 10 1 0 0,39 12 24 0 0,84 30-47 0 0,-200-63 59 0 0,-35-5-43 0 0,11 8-534 0 0,14-2 0 0 0,-1 0 0 0 0,1 0 0 0 0,0 0 0 0 0,0 0 0 0 0,0 0 0 0 0,0 0 0 0 0,1 0 0 0 0,-1 1 0 0 0,1-1 0 0 0,-1 0 0 0 0,1 0 0 0 0,-1 1 0 0 0,1-1 0 0 0,0 0 0 0 0,1 5 0 0 0,-1-6 0 0 0,4 78 0 0 0,-2-52 0 0 0,-1 1 0 0 0,-3 41 0 0 0,-52 234 0 0 0,-6 60 0 0 0,56-320 0 0 0,3-1 0 0 0,4 44 0 0 0,-1-66 0 0 0,1 0 0 0 0,0-1 0 0 0,1 0 0 0 0,1 0 0 0 0,1 0 0 0 0,13 27 0 0 0,-12-27 0 0 0,-4-4 0 0 0,27 42 0 0 0,-26-51 0 0 0,3 1 0 0 0,0 0 0 0 0,0 0 0 0 0,-2 0 0 0 0,29 45 0 0 0,-31-44 0 0 0,-1 3 0 0 0,3 0 0 0 0,-6 0 0 0 0,4 2 0 0 0,1-2 0 0 0,-3 1 0 0 0,1 0 0 0 0,-5 0 0 0 0,-1 1 0 0 0,1 0 0 0 0,1-2 0 0 0,-1 0 0 0 0,2-1 0 0 0,-4 5 0 0 0,-1 13 0 0 0,-7 20 0 0 0,12-41 0 0 0,-1-1 0 0 0,1 1 0 0 0,1 0 0 0 0,0-1 0 0 0,0 1 0 0 0,0-1 0 0 0,0 1 0 0 0,3 11 0 0 0,2-10 0 0 0,-1 1 0 0 0,1-1 0 0 0,2-1 0 0 0,-2 0 0 0 0,-1 2 0 0 0,-4-9 0 0 0,0 0 0 0 0,0 1 0 0 0,0-1 0 0 0,0 0 0 0 0,0 1 0 0 0,0-1 0 0 0,0 0 0 0 0,0 1 0 0 0,0-1 0 0 0,0 0 0 0 0,0 1 0 0 0,0-1 0 0 0,0 0 0 0 0,0 1 0 0 0,-1-1 0 0 0,1 0 0 0 0,0 0 0 0 0,0 1 0 0 0,0-1 0 0 0,0 0 0 0 0,-1 0 0 0 0,1 1 0 0 0,0-1 0 0 0,0 0 0 0 0,-1 0 0 0 0,1 1 0 0 0,0-1 0 0 0,0 0 0 0 0,-1 0 0 0 0,1 0 0 0 0,0 0 0 0 0,-1 1 0 0 0,1-1 0 0 0,0 0 0 0 0,-1 0 0 0 0,1 0 0 0 0,0 0 0 0 0,-1 0 0 0 0,1 0 0 0 0,0 0 0 0 0,-1 0 0 0 0,1 0 0 0 0,-11 1 0 0 0,-2 1 1 0 0,-11 1-6 0 0,0-1 0 0 0,-38-2 0 0 0,32 0-8 0 0,43-9-105 0 0,-50 10-22204 0 0,21 5 16530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3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24 920,'-1'-14'13728,"-4"5"-5896,-1 9-5911,-5 7-1476,1 0 0,0 1 0,0 0 0,0 0 0,1 1 0,0 1 0,1-1 0,0 1 0,1 1 0,0 0 0,-11 21 0,11-18-154,0 0 0,1 1 0,1-1-1,0 1 1,1 1 0,0-1 0,2 1-1,-1-1 1,1 30 0,3-39-286,-1-1-1,1 1 1,0-1-1,0 0 1,1 0-1,-1 1 1,1-1-1,0 0 1,1 0 0,-1 0-1,1-1 1,0 1-1,0-1 1,1 1-1,-1-1 1,1 0-1,6 5 1,-3-4-2,1 0 0,-1-1 0,1 1 0,0-2 0,0 1 0,0-1 0,0-1 0,0 1 0,1-1 0,11 1 1,-4-1-4,1-1 0,-1-1 0,1 0 0,-1-1 1,1-1-1,-1-1 0,0 0 0,0-1 0,0-1 1,-1 0-1,20-10 0,-21 8-2,-2-2 0,1 0 0,-1 0 0,-1-1 0,1 0 0,-2-1-1,15-18 1,-21 24 3,0-1-1,0 1 0,0-1 0,-1 0 0,0 0 0,0 0 1,-1 0-1,0-1 0,0 1 0,0-1 0,-1 0 0,1 1 1,-2-1-1,1 0 0,-1 1 0,0-1 0,0 0 0,-1 0 1,-2-6-1,1-3 13,2 13-13,0 1 0,-1-1 0,1 1 0,-1-1 0,1 1 0,-1-1 0,0 1 0,0-1 0,0 1 0,0 0 0,-1 0 0,1-1 0,-1 1 0,1 0 0,-1 0 0,1 1 0,-1-1 0,0 0 0,0 0 0,-4-2 0,6 4 0,-1 0 0,0-1 0,1 1 0,-1 0 0,0 0 0,1-1 0,-1 1 0,0 0 0,1 0 0,-1 0 0,0 0 0,0 0 0,1 0 0,-1 0 0,0 0 0,1 0 0,-1 0 0,0 0 0,0 1 0,1-1 0,-1 0 0,0 0 0,1 1 0,-1-1 0,0 1 0,1-1 0,-1 0 0,1 1 0,-1-1 0,1 1 0,-1-1 0,1 1 0,-1-1 0,1 1 0,-1 0 0,1-1 0,0 1 0,-1 0 0,1-1 0,0 1 0,0 0 0,-1-1 0,1 1 0,0 0 0,0-1 0,0 1 0,0 0 0,0 0 0,0-1 0,0 2 0,1 8 0,0 0 0,0 0 0,1 0 0,0-1 0,1 1 0,0-1 0,0 1 0,1-1 0,1 0 0,-1 0 0,12 14 0,3 10 0,38 62 0,-38-67 0,-2 0 0,-1 1 0,19 49 0,-33-69 0,0 0 0,0 0 0,0 0 0,-1 0 0,-1 0 0,0 1 0,0-1 0,0 0 0,-1 0 0,-1 1 0,0-1 0,0 0 0,0 0 0,-1-1 0,-1 1 0,1 0 0,-2-1 0,1 0 0,-1 0 0,0 0 0,-1-1 0,-9 12 0,4-8 0,1-1 0,-1 0 0,-1 0 0,0-1 0,0-1 0,0 0 0,-1 0 0,-1-2 0,1 1 0,-1-2 0,0 0 0,0 0 0,-21 3 0,23-8 0,-3-2 0,13 1 0,1 1 0,0 0 0,0 0 0,0-1 0,0 1 0,0-1 0,0 1 0,0-1 0,0 1 0,0-1 0,0 0 0,1 1 0,-1-1 0,0 0 0,0 0 0,1 0 0,-1 1 0,0-1 0,0-1 0,1-5 0,0 3 0,0 0 0,0 0 0,0 0 0,1 0 0,-1 0 0,1 0 0,0 0 0,0 0 0,1 0 0,-1 0 0,1 1 0,-1-1 0,1 1 0,0-1 0,1 1 0,-1-1 0,1 1 0,-1 0 0,1 0 0,0 0 0,0 1 0,4-4 0,4-5 0,31-25 0,-33 30 0,-2 1-131,-6 5-617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71 516 0 0,'0'0'1241'0'0,"-16"0"3101"0"0,11 0-3902 0 0,1 0-56 0 0,1 0 1 0 0,0 0 0 0 0,-1 0-1 0 0,1 0 1 0 0,-1 1 0 0 0,1 0-1 0 0,0-1 1 0 0,0 1 0 0 0,-1 0 0 0 0,1 0-1 0 0,0 1 1 0 0,0-1 0 0 0,0 1-1 0 0,0-1 1 0 0,0 1 0 0 0,1 0 0 0 0,-1 0-1 0 0,0 0 1 0 0,1 1 0 0 0,-5 4-1 0 0,6-5-6 0 0,2 1-244 0 0,0-1 1 0 0,-1 1 0 0 0,1 0-1 0 0,0-1 1 0 0,1 1-1 0 0,-1-1 1 0 0,0 1 0 0 0,1-1-1 0 0,-1 0 1 0 0,1 1 0 0 0,0-1-1 0 0,3 4 1 0 0,5-1-96 0 0,-1-1 0 0 0,1 0 0 0 0,0 0 0 0 0,1-1 0 0 0,-1 0 0 0 0,0-1 0 0 0,1 0 0 0 0,-1-1 0 0 0,1 0 0 0 0,0-1 0 0 0,-1 0 0 0 0,1 0 0 0 0,0-1 0 0 0,-1-1 0 0 0,1 1 0 0 0,-1-2 0 0 0,0 0 0 0 0,1 0 0 0 0,10-5 0 0 0,-20 7-1 0 0,1 0 0 0 0,-1 1 0 0 0,0-1 0 0 0,0 0 0 0 0,0 0 0 0 0,0 0 0 0 0,0 0 0 0 0,0 0 0 0 0,0 0 0 0 0,0 0 0 0 0,-1 0 0 0 0,1 0 0 0 0,0 0 0 0 0,-1 0 0 0 0,1-1 0 0 0,-1 1 0 0 0,1 0 0 0 0,-1 0 0 0 0,1-1 0 0 0,-1 1 0 0 0,0 0 0 0 0,1-1 0 0 0,-1 1 0 0 0,0 0 0 0 0,0-1 0 0 0,0 1 0 0 0,0 0 0 0 0,-1-2 0 0 0,-11-36 1196 0 0,10 35-1087 0 0,-1 0 0 0 0,0 0-1 0 0,0 0 1 0 0,-1 0 0 0 0,1 1-1 0 0,-1 0 1 0 0,0-1 0 0 0,0 1 0 0 0,0 0-1 0 0,0 1 1 0 0,-1-1 0 0 0,1 1-1 0 0,-1 0 1 0 0,0 0 0 0 0,1 0 0 0 0,-1 1-1 0 0,0-1 1 0 0,0 1 0 0 0,0 0-1 0 0,-6 0 1 0 0,-5-1 222 0 0,-1 1 0 0 0,0 0 0 0 0,1 1-1 0 0,-33 4 1 0 0,40-2-207 0 0,0 0 0 0 0,0 0-1 0 0,0 1 1 0 0,0 0 0 0 0,0 1 0 0 0,1 0-1 0 0,0 0 1 0 0,-14 10 0 0 0,18-12-120 0 0,1 1-1 0 0,-1 0 1 0 0,1 0 0 0 0,0 0 0 0 0,0 0-1 0 0,0 0 1 0 0,0 1 0 0 0,1 0-1 0 0,-1-1 1 0 0,1 1 0 0 0,0 0 0 0 0,0 0-1 0 0,0 0 1 0 0,1 0 0 0 0,0 1 0 0 0,-1-1-1 0 0,1 0 1 0 0,1 0 0 0 0,-2 9-1 0 0,3-10-41 0 0,-1 0-1 0 0,1 0 0 0 0,0 0 1 0 0,0 0-1 0 0,0-1 0 0 0,1 1 0 0 0,-1 0 1 0 0,0-1-1 0 0,1 1 0 0 0,0-1 0 0 0,-1 1 1 0 0,1-1-1 0 0,0 0 0 0 0,1 0 0 0 0,-1 0 1 0 0,0 0-1 0 0,0 0 0 0 0,1 0 0 0 0,-1 0 1 0 0,1-1-1 0 0,0 0 0 0 0,-1 1 1 0 0,1-1-1 0 0,0 0 0 0 0,5 1 0 0 0,3 2-136 0 0,0-1 0 0 0,0 0 1 0 0,0-1-1 0 0,0-1 0 0 0,17 2 0 0 0,-17-4 14 0 0,-1 1 1 0 0,1-1-1 0 0,0-1 1 0 0,-1 0-1 0 0,1-1 1 0 0,-1 1-1 0 0,14-7 1 0 0,-20 7 116 0 0,0 0 0 0 0,-1 1 0 0 0,1-1 0 0 0,0-1 0 0 0,-1 1 0 0 0,0 0 0 0 0,1-1 1 0 0,-1 0-1 0 0,0 1 0 0 0,-1-1 0 0 0,1-1 0 0 0,0 1 0 0 0,-1 0 0 0 0,0-1 0 0 0,1 1 1 0 0,-1-1-1 0 0,-1 1 0 0 0,1-1 0 0 0,0 0 0 0 0,-1 0 0 0 0,2-6 0 0 0,-2 7 48 0 0,-1 0-1 0 0,1 0 0 0 0,0 0 0 0 0,-1 0 0 0 0,0 0 1 0 0,1 0-1 0 0,-1 0 0 0 0,0 0 0 0 0,-1 0 1 0 0,1 0-1 0 0,0 0 0 0 0,-1 1 0 0 0,0-1 1 0 0,0 0-1 0 0,0 0 0 0 0,0 0 0 0 0,0 0 1 0 0,0 1-1 0 0,-1-1 0 0 0,1 1 0 0 0,-1-1 0 0 0,0 1 1 0 0,1-1-1 0 0,-1 1 0 0 0,-3-3 0 0 0,-1 1 55 0 0,0-1-1 0 0,0 1 0 0 0,0 0 0 0 0,-1 0 1 0 0,1 1-1 0 0,-1 0 0 0 0,0 0 0 0 0,0 0 1 0 0,0 1-1 0 0,0 0 0 0 0,-1 1 0 0 0,-13-2 1 0 0,8 1 43 0 0,0 2 1 0 0,0-1-1 0 0,1 2 1 0 0,-1-1 0 0 0,0 2-1 0 0,-23 5 1 0 0,34-7-127 0 0,-1 1 0 0 0,0 0 0 0 0,0 0 0 0 0,0 1 0 0 0,1-1-1 0 0,-1 0 1 0 0,1 1 0 0 0,-1 0 0 0 0,1 0 0 0 0,0-1 0 0 0,-1 1 0 0 0,1 0 0 0 0,0 1 0 0 0,0-1 0 0 0,1 0 0 0 0,-1 1 0 0 0,0-1 0 0 0,1 1-1 0 0,-1-1 1 0 0,1 1 0 0 0,0 0 0 0 0,0 0 0 0 0,0-1 0 0 0,0 1 0 0 0,1 0 0 0 0,-1 0 0 0 0,1 0 0 0 0,-1 0 0 0 0,1 0 0 0 0,0 0 0 0 0,0 0-1 0 0,0 0 1 0 0,1 0 0 0 0,-1 0 0 0 0,1 0 0 0 0,0-1 0 0 0,0 1 0 0 0,0 0 0 0 0,0 0 0 0 0,0-1 0 0 0,0 1 0 0 0,1 0 0 0 0,-1-1 0 0 0,1 1-1 0 0,0-1 1 0 0,3 4 0 0 0,5 2-93 0 0,1 1 0 0 0,0-1 0 0 0,0-1 0 0 0,1 0 0 0 0,0-1 0 0 0,0 0 0 0 0,0 0 0 0 0,1-2 0 0 0,0 1 0 0 0,0-2 0 0 0,0 0 0 0 0,0 0 0 0 0,1-1 0 0 0,-1-1 0 0 0,1 0 0 0 0,-1-1 0 0 0,1 0 0 0 0,20-4 0 0 0,-33 4 81 0 0,1 0-1 0 0,-1-1 1 0 0,1 1 0 0 0,-1 0-1 0 0,1-1 1 0 0,-1 1-1 0 0,1-1 1 0 0,-1 0-1 0 0,1 0 1 0 0,-1 1 0 0 0,0-1-1 0 0,1 0 1 0 0,-1 0-1 0 0,0 0 1 0 0,0 0 0 0 0,0 0-1 0 0,1-1 1 0 0,-1 1-1 0 0,-1 0 1 0 0,1-1-1 0 0,1-1 1 0 0,-2 2 7 0 0,0 0-1 0 0,1 0 1 0 0,-1-1-1 0 0,0 1 1 0 0,-1-1-1 0 0,1 1 1 0 0,0 0-1 0 0,0 0 1 0 0,0-1-1 0 0,-1 1 1 0 0,1 0-1 0 0,-1-1 1 0 0,1 1-1 0 0,-1 0 1 0 0,1 0-1 0 0,-1 0 1 0 0,0 0-1 0 0,0-1 1 0 0,-1 0-1 0 0,-3-4 61 0 0,-1 0 1 0 0,1 1-1 0 0,-1 0 0 0 0,0 0 0 0 0,-1 1 0 0 0,1-1 1 0 0,-8-3-1 0 0,0 3 57 0 0,0 0 1 0 0,0 1-1 0 0,0 0 0 0 0,0 1 1 0 0,-1 1-1 0 0,1 0 1 0 0,-1 1-1 0 0,0 0 0 0 0,1 2 1 0 0,-1-1-1 0 0,1 2 1 0 0,-1 0-1 0 0,1 1 0 0 0,-26 8 1 0 0,36-10-117 0 0,0 1 0 0 0,0 0 0 0 0,0 0 0 0 0,0 0 0 0 0,0 0 0 0 0,1 0 0 0 0,-1 1 1 0 0,1 0-1 0 0,0 0 0 0 0,0 0 0 0 0,0 0 0 0 0,0 0 0 0 0,0 1 0 0 0,1-1 0 0 0,-1 1 0 0 0,1 0 0 0 0,0-1 1 0 0,0 1-1 0 0,-1 5 0 0 0,2-6-38 0 0,1 0 0 0 0,-1 0 0 0 0,1-1 0 0 0,0 1 0 0 0,0 0 0 0 0,0 0 0 0 0,0 0 0 0 0,0 0 0 0 0,1 0 0 0 0,-1-1 0 0 0,1 1 0 0 0,0 0 0 0 0,0 0 0 0 0,0-1 0 0 0,0 1 0 0 0,0 0 0 0 0,1-1 0 0 0,-1 1 0 0 0,1-1 0 0 0,-1 0 0 0 0,1 1 0 0 0,0-1 0 0 0,0 0 0 0 0,0 0 0 0 0,0 0 0 0 0,1-1 0 0 0,-1 1 0 0 0,4 2 0 0 0,5 2-88 0 0,0 0-1 0 0,0-1 1 0 0,1 0-1 0 0,0-1 1 0 0,0-1-1 0 0,0 1 1 0 0,0-2-1 0 0,0 0 1 0 0,1 0-1 0 0,21-1 1 0 0,-17-1 25 0 0,0 0 1 0 0,0-2 0 0 0,0 0 0 0 0,0-1-1 0 0,0-1 1 0 0,0 0 0 0 0,20-9 0 0 0,-34 12 143 0 0,0-1 0 0 0,0 1 0 0 0,0-1 0 0 0,0 0 1 0 0,0 0-1 0 0,0 0 0 0 0,-1 0 0 0 0,1 0 0 0 0,-1-1 0 0 0,1 1 0 0 0,-1-1 0 0 0,0 0 1 0 0,0 0-1 0 0,0 1 0 0 0,0-1 0 0 0,0 0 0 0 0,-1-1 0 0 0,0 1 0 0 0,3-6 1 0 0,-4 6 25 0 0,0 1 1 0 0,0-1 0 0 0,0 1 0 0 0,0-1 0 0 0,0 0 0 0 0,0 1 0 0 0,-1-1 0 0 0,1 1 0 0 0,-1-1 0 0 0,1 1 0 0 0,-1 0 0 0 0,0-1-1 0 0,0 1 1 0 0,0 0 0 0 0,-1-1 0 0 0,1 1 0 0 0,0 0 0 0 0,-1 0 0 0 0,0 0 0 0 0,1 0 0 0 0,-1 0 0 0 0,0 1 0 0 0,0-1 0 0 0,0 0-1 0 0,0 1 1 0 0,0 0 0 0 0,-4-3 0 0 0,-5-2 115 0 0,1 0 0 0 0,-1 1 0 0 0,-1 0 0 0 0,1 1 0 0 0,-23-5 0 0 0,31 8-161 0 0,0 0-1 0 0,0 0 0 0 0,0 1 1 0 0,0 0-1 0 0,0-1 1 0 0,0 1-1 0 0,0 0 1 0 0,0 0-1 0 0,0 1 1 0 0,0-1-1 0 0,0 1 0 0 0,0 0 1 0 0,0-1-1 0 0,0 1 1 0 0,1 0-1 0 0,-1 1 1 0 0,0-1-1 0 0,0 0 1 0 0,1 1-1 0 0,-1 0 0 0 0,1-1 1 0 0,0 1-1 0 0,-1 0 1 0 0,1 0-1 0 0,0 0 1 0 0,0 1-1 0 0,0-1 1 0 0,-3 5-1 0 0,4-4-215 0 0,0-1 1 0 0,0 1-1 0 0,0 0 0 0 0,0-1 1 0 0,1 1-1 0 0,-1 0 0 0 0,1 0 1 0 0,0-1-1 0 0,-1 1 0 0 0,1 0 1 0 0,0 0-1 0 0,1 0 0 0 0,-1 0 0 0 0,0-1 1 0 0,1 1-1 0 0,0 0 0 0 0,0-1 1 0 0,0 1-1 0 0,0 0 0 0 0,0-1 1 0 0,0 1-1 0 0,0-1 0 0 0,1 1 1 0 0,-1-1-1 0 0,1 0 0 0 0,0 0 1 0 0,0 1-1 0 0,0-1 0 0 0,0 0 1 0 0,0-1-1 0 0,0 1 0 0 0,4 2 1 0 0,-3-2-182 0 0,1 1 0 0 0,-1-1 0 0 0,1 1 0 0 0,0-1 0 0 0,0 0 0 0 0,0-1 0 0 0,0 1 1 0 0,1-1-1 0 0,-1 0 0 0 0,0 0 0 0 0,1 0 0 0 0,-1 0 0 0 0,0-1 0 0 0,1 0 0 0 0,-1 0 1 0 0,1 0-1 0 0,-1 0 0 0 0,0-1 0 0 0,7-1 0 0 0,-1-1-1783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10 180,'-5'-10'25820,"1"13"-25663,-4 2 591,1 0 0,-1 0-1,1 1 1,-11 11 0,16-15-628,0 0-1,0 0 1,0 0-1,1 1 1,-1-1 0,1 0-1,0 1 1,-1 0 0,1-1-1,0 1 1,1 0-1,-1-1 1,0 1 0,1 0-1,-1 0 1,1 0 0,0-1-1,0 1 1,0 0-1,1 0 1,-1 0 0,1-1-1,0 5 1,0-5-120,1 0 0,-1-1 0,0 1 0,0 0 0,1-1 0,-1 1 0,1-1 0,0 1 0,-1-1 0,1 0 0,0 1 0,0-1 0,-1 0 0,1 0 0,0-1 0,0 1 0,0 0 0,0-1 0,1 1 0,-1-1 0,0 1 0,0-1 0,0 0 0,3 0 0,56-2 0,-53 1 0,9-1 0,0-1 0,0 0 0,-1-1 0,1-1 0,17-8 0,-33 13 0,12-8 0,-4-1 0,-6 0 0,-12-2-191,6 8-852,-7 5-1400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1800 0 0,'0'0'12095'0'0,"5"0"-10862"0"0,95 3 3740 0 0,41 1-1483 0 0,-49-14-1955 0 0,-83 11-7882 0 0,-22 8 4634 0 0,-13 3-928 0 0,11-7-3284 0 0,1-1 1145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0:4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17 628 0 0,'-18'7'12489'0'0,"25"-5"-8096"0"0,40-4-5176 0 0,-27 0 2648 0 0,66-10-102 0 0,-29 3-4515 0 0,-55 9 1588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19 1528,'-13'-8'15835,"7"8"-14011,1 5-1199,1 0 1,-1 0-1,1 0 0,0 1 1,0-1-1,1 1 0,-1 0 1,1 0-1,1 0 0,-3 9 1,4-13-542,0 0 0,1 0 0,0 1-1,-1-1 1,1 0 0,0 0 0,0 1 0,1-1 0,-1 0 0,0 0 0,1 1 0,-1-1 0,1 0 0,0 0 0,-1 0-1,1 0 1,0 0 0,0 0 0,1 0 0,-1 0 0,0 0 0,1-1 0,-1 1 0,1 0 0,-1-1 0,1 1-1,0-1 1,0 0 0,-1 1 0,1-1 0,0 0 0,0 0 0,0 0 0,0-1 0,5 2 0,10 2-163,-1 0-1,2-1 1,-1-1 0,0-1 0,0-1 0,1 0 0,-1-1-1,0-1 1,0 0 0,31-9 0,-43 10 29,-1 0 0,1 0 1,0-1-1,-1 1 0,1-1 0,-1 0 1,1 0-1,-1-1 0,0 1 0,0-1 1,0 0-1,0 0 0,-1 0 0,1-1 1,-1 1-1,0-1 0,0 0 0,0 0 1,0 0-1,-1 0 0,0 0 0,1 0 1,-2-1-1,1 1 0,0-1 0,-1 0 1,0 1-1,1-8 0,-2 10 75,0 0 0,-1 0-1,1 0 1,-1 0 0,1 0-1,-1 0 1,1 0 0,-1 1 0,0-1-1,0 0 1,0 0 0,0 1 0,0-1-1,-1 0 1,1 1 0,0-1-1,-1 1 1,1 0 0,-1-1 0,0 1-1,1 0 1,-1 0 0,0 0-1,0 0 1,1 0 0,-1 1 0,0-1-1,0 0 1,0 1 0,0 0 0,0-1-1,0 1 1,0 0 0,0 0-1,0 0 1,0 0 0,0 0 0,0 0-1,0 1 1,0-1 0,0 1-1,0-1 1,0 1 0,0 0 0,1 0-1,-1 0 1,0 0 0,0 0-1,-2 2 1,2 1-7,0-1 0,0 1-1,0 0 1,0-1 0,0 1-1,1 0 1,-1 0 0,1 0-1,0 1 1,0-1 0,1 0-1,-1 0 1,1 0 0,0 1-1,0-1 1,1 6 0,13 69 87,-6-51-81,2-1 0,0 0 0,18 30 0,-14-29 16,-1 1 1,12 39-1,-23-61-73,3 7 158,-1 0 0,-1 0-1,-1 1 1,0-1 0,1 25-1,-3-36-67,-1 0 0,1 0 0,0-1 0,-1 1 0,0 0 0,0-1 0,1 1 0,-1-1 0,-1 1 0,1-1 0,0 1 0,-1-1 0,1 0 0,-1 1 0,0-1 0,1 0 0,-1 0 0,0 0-1,0-1 1,-1 1 0,1 0 0,0-1 0,-1 1 0,1-1 0,0 0 0,-1 0 0,0 0 0,1 0 0,-1 0 0,0-1 0,1 1 0,-1-1 0,0 0 0,1 1 0,-1-1 0,0 0 0,-4-1 0,-1 2-5,0-1 1,-1 0 0,1 0 0,-1-1-1,1 0 1,0 0 0,0-1 0,0 0-1,0-1 1,0 1 0,0-1 0,0-1-1,1 0 1,0 0 0,0 0 0,-10-8-1,16 11-227,0 0 0,0 1 0,1-1 0,-1 0-1,0 1 1,0-1 0,1 0 0,-1 0 0,1 0-1,-1 1 1,0-1 0,1 0 0,0 0 0,-1 0-1,1 0 1,-1 0 0,1 0 0,0 0 0,0 0-1,0 0 1,0 0 0,-1 0 0,1 0 0,1-2-1,-1 2 22,1 0 0,-1 0-1,1 1 1,0-1 0,0 0 0,-1 0-1,1 1 1,0-1 0,0 0-1,0 1 1,0-1 0,0 1-1,0-1 1,0 1 0,0-1-1,0 1 1,0 0 0,2-1 0,28-3-4952,-6 7-5793,-12 0 5787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38 748,'0'-1'496,"0"-1"1,0 1-1,0-1 0,0 1 0,-1-1 0,1 1 1,0 0-1,-1-1 0,1 1 0,-1 0 1,1-1-1,-1 1 0,0 0 0,1 0 1,-1-1-1,0 1 0,0 0 0,0 0 0,0 0 1,0 0-1,0 0 0,0 0 0,0 0 1,-2-1-1,-1 1 46,1 0 1,0 0-1,0 0 1,0 1-1,0-1 1,0 1-1,-1-1 1,1 1-1,0 0 0,-6 1 1,0 0 477,-1 1 0,0 0 0,1 0 0,-1 1 0,1 0-1,-12 7 1,20-9-946,1 0 1,-1 1-1,0-1 0,1 0 0,0 1 0,-1-1 0,1 1 0,0-1 0,0 1 0,-1-1 0,1 1 0,0-1 0,1 0 0,-1 1 0,0-1 0,0 1 0,1-1 0,-1 1 1,0-1-1,1 0 0,0 1 0,-1-1 0,1 0 0,0 1 0,1 1 0,2 3 50,2 1 1,-1-1-1,0 1 0,1-2 1,1 1-1,-1 0 0,1-1 1,-1-1-1,1 1 1,11 4-1,32 26 503,-48-34-577,-1 0 0,0 0 1,0 0-1,1 1 0,-1-1 1,0 0-1,0 0 0,0 1 1,-1-1-1,1 1 0,0-1 1,0 1-1,-1-1 0,1 1 1,-1 0-1,1-1 0,-1 1 1,0 0-1,0-1 0,1 1 0,-1 0 1,0-1-1,-1 1 0,1 2 1,-1-1-11,0-1 0,0 1-1,-1-1 1,1 0 0,-1 1 0,1-1 0,-1 0 0,0 0 0,0 0 0,0 0 0,0-1 0,0 1-1,0 0 1,-3 1 0,-1 0-298,-1 1-1,0-1 1,1 0-1,-1 0 1,-8 1-1,10-2-483,0-1 1,0 0-1,0-1 1,0 1-1,0-1 1,-10-1-1,-36-13-5718,25 7-2325,10 1 3135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0 940,'-8'4'19852,"135"4"-15303,71 16-2030,-195-23-2491,5 0 96,-1 0 1,1 0-1,-1 1 1,0 0-1,13 6 1,-19-7 55,-2 2-133,-1-1 0,0 1-1,0-1 1,0 1 0,0-1-1,0 0 1,0 0-1,-1 0 1,1 0 0,-1 0-1,-4 2 1,-1 2 143,-25 17 410,-38 21 0,52-34-408,0 1 0,0 1-1,1 0 1,0 2 0,1 0 0,1 1 0,0 0 0,-14 19 0,28-31-187,-1 1-1,1-1 0,0 1 1,0 0-1,0-1 0,1 1 1,-1 0-1,1 0 1,0 0-1,0 0 0,1 0 1,-1 0-1,1 0 0,0 0 1,0 1-1,0-1 0,0 0 1,1 0-1,-1 0 1,1 0-1,1 0 0,-1 0 1,0 0-1,1 0 0,0-1 1,0 1-1,0 0 0,0-1 1,0 0-1,1 1 0,-1-1 1,1 0-1,0 0 1,0 0-1,0-1 0,7 5 1,6 4 11,0-1 0,1 0 0,0-1 0,0-1 1,1-1-1,30 8 0,-39-12-16,5 2 0,-4-2 0,-3-1-23,-6-2-130,-17 11-6150,12-9 4969,-6-1-985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62 864,'0'0'1703,"28"-5"6355,-8 1-5859,165-17 4885,-2-10-8971,-182 30 951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7 656,'0'0'13029,"-5"-2"-12195,-1 0-323,0 1 1,0 1-1,0-1 1,0 1-1,-1 0 1,1 0-1,0 1 1,0 0-1,0 0 1,0 0-1,0 1 1,0 0-1,0 0 1,-10 5-1,2-1 455,8-4-556,1 0-1,-1 0 0,1 1 1,0-1-1,-1 1 1,1 0-1,0 0 0,1 1 1,-1 0-1,1 0 1,-1 0-1,-4 6 0,8-9-369,1-1 0,0 1 0,0 0-1,0-1 1,-1 1 0,1-1 0,0 1 0,0 0 0,0-1-1,0 1 1,0-1 0,0 1 0,0 0 0,0-1-1,0 1 1,0-1 0,0 1 0,1 0 0,-1-1-1,0 1 1,0-1 0,1 1 0,-1-1 0,0 1-1,1 0 1,-1-1 0,0 0 0,1 1 0,0 0-1,21 11 425,24-2-122,-46-9-320,31 2-89,-1-1 0,1-1 0,0-2 0,0 0 0,43-10 0,-73 11-92,0 0-1,0 0 1,0 0 0,-1-1 0,1 1-1,0 0 1,0 0 0,0-1 0,-1 1-1,1-1 1,0 1 0,0-1 0,-1 1 0,1-1-1,0 1 1,-1-1 0,1 0 0,-1 1-1,1-1 1,-1 0 0,1 0 0,-1 1-1,0-1 1,1 0 0,-1 0 0,0 0 0,1 1-1,-1-1 1,0 0 0,0 0 0,0 0-1,0 0 1,0-1 0,0 0-1144,-9-7-6007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4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1820,'0'0'16036,"4"0"-14892,22 4 316,1-1 1,0-1-1,41-3 1,85-14-1745,-148 14-895,5 0 1916,-33 14-21273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1080,'0'0'7050,"4"0"-5354,8 1-681,0 0 0,1-2 0,-1 1 0,0-1 0,0-1 0,19-5 0,32-5 1374,-13 3-665,-9 1-3441,-13 6-9324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32 764 0 0,'0'0'3344'0'0,"18"-13"10666"0"0,-28 9-13521 0 0,1 1 0 0 0,-1 0 0 0 0,0 0 0 0 0,0 1 0 0 0,0 0 0 0 0,0 1 0 0 0,0 1 1 0 0,-1-1-1 0 0,1 2 0 0 0,0-1 0 0 0,0 1 0 0 0,0 1 0 0 0,0 0 0 0 0,-19 6 0 0 0,27-7-441 0 0,1 0 1 0 0,-1 1 0 0 0,0-1 0 0 0,1 1 0 0 0,-1-1-1 0 0,1 1 1 0 0,-1 0 0 0 0,1-1 0 0 0,0 1-1 0 0,-1 0 1 0 0,1 0 0 0 0,0 0 0 0 0,0 0 0 0 0,1 0-1 0 0,-1 0 1 0 0,0 1 0 0 0,0 3 0 0 0,1-4 23 0 0,2 15 102 0 0,63 32 127 0 0,30 26-193 0 0,-82-62-101 0 0,-3-5-2 0 0,0 0 0 0 0,-1 0 0 0 0,0 1 0 0 0,-1 1 0 0 0,0-1 0 0 0,0 1 0 0 0,-1 1 0 0 0,-1-1 0 0 0,1 1 0 0 0,3 12 0 0 0,-10-22 5 0 0,0 1 0 0 0,0-1 0 0 0,0 0 0 0 0,0 1-1 0 0,-1-1 1 0 0,1 0 0 0 0,0 1 0 0 0,-1-1 0 0 0,1 0 0 0 0,-1 0 0 0 0,0 0 0 0 0,1 1-1 0 0,-1-1 1 0 0,0 0 0 0 0,0 0 0 0 0,1 0 0 0 0,-1 0 0 0 0,0 0 0 0 0,0 0-1 0 0,0 0 1 0 0,0 0 0 0 0,-1-1 0 0 0,1 1 0 0 0,0 0 0 0 0,0-1 0 0 0,0 1 0 0 0,-1-1-1 0 0,1 1 1 0 0,0-1 0 0 0,-1 1 0 0 0,-1-1 0 0 0,-42 11 336 0 0,27-11-91 0 0,-1 0 0 0 0,0-1 0 0 0,-27-6 0 0 0,38 6-107 0 0,0-1-1 0 0,1 0 0 0 0,-1 0 0 0 0,1-1 0 0 0,-1 0 1 0 0,1 0-1 0 0,0-1 0 0 0,0 0 0 0 0,0 0 1 0 0,-10-9-1 0 0,15 11-182 0 0,1 0 0 0 0,0 0 0 0 0,-1 0 0 0 0,1 0 0 0 0,0 0-1 0 0,0 0 1 0 0,0 0 0 0 0,0-1 0 0 0,1 1 0 0 0,-1 0 0 0 0,1-1 0 0 0,-1 1 0 0 0,1 0 0 0 0,0-1 0 0 0,0 1 0 0 0,0 0 0 0 0,0-1 0 0 0,0 1 0 0 0,1-1 0 0 0,-1 1 0 0 0,1 0 0 0 0,-1 0 0 0 0,1-1-1 0 0,0 1 1 0 0,2-4 0 0 0,-2 4-430 0 0,8 18-12345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1544,'13'-12'15027,"-8"8"-14298,28 2 734,-1 2 0,1 1 0,-1 1-1,59 12 1,-90-14-1411,1 1 0,-1-1 0,0 0 0,0 0-1,0 0 1,0 1 0,0-1 0,0 1 0,0-1 0,0 1-1,0-1 1,0 1 0,0-1 0,0 1 0,0 0 0,-1 0-1,1-1 1,0 1 0,0 0 0,-1 0 0,1 0 0,0 0-1,-1 0 1,1 0 0,-1 0 0,1 0 0,-1 0 0,0 0-1,1 0 1,-1 0 0,0 0 0,0 0 0,0 1 0,0-1-1,0 0 1,0 0 0,0 0 0,0 0 0,0 0 0,-1 0-1,1 0 1,0 0 0,-1 0 0,1 0 0,-1 1 0,1-2-1,-1 1 1,0 2 0,-2 2 213,0 1-1,-1-1 1,1 0-1,-1 0 1,0 0 0,-1 0-1,-5 4 1,-24 18 149,15-13-29,1 0 0,0 1 1,1 1-1,1 0 0,0 1 0,1 1 1,-19 30-1,32-45-385,0 1 0,1 0 0,0-1 0,-1 1 0,1 0 0,1 0 0,-1-1 0,0 1 0,1 0 0,0 0 0,0 0 0,0 0 0,0 0 0,1 0 0,-1-1 0,1 1 0,0 0 0,0 0 0,1-1 0,-1 1 0,1 0 0,0-1 0,0 1 0,0-1 0,0 0 0,0 0 0,1 0 0,-1 0 0,1 0 0,0-1 0,0 1 0,0-1 0,0 1 0,4 1 0,14 9 0,0-2 0,0 0 0,1-1 0,33 10 0,-33-11 0,0-3-218,1 0 1,40 4-1,-55-9 145,-6-1-398,8-7-978,-10 3-1777,-45-22-1610,9 14-7174,24 9 6361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2020,'0'0'8872,"5"1"-7384,20 6-350,-1-2 0,1-1 0,0-1 0,36 0-1,109-10 753,-123 4-1694,-14 0-1492,0-2 0,54-15 0,-72 14-1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0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20,'0'0'19274,"-5"2"-18730,-151 48 6164,154-50-6493,3 1-192,-1 0 1,0 0-1,0 0 0,0 0 0,1 0 0,-1 0 1,0 0-1,1 0 0,-1 0 0,1 0 0,-1-1 1,1 1-1,-1 0 0,1 0 0,0 0 0,-1-1 1,1 1-1,0-1 0,-1 1 0,1 0 0,0-1 1,0 1-1,0-1 0,0 1 0,0-1 0,-1 0 1,3 1-1,38 7-2,-34-7-33,0 0 1,0 0-1,0 1 0,-1-1 1,1 2-1,0-1 0,9 5 1,-15-6 60,1 1 0,-1-1 0,1 0 0,-1 1 1,0-1-1,0 0 0,0 1 0,0 0 1,0-1-1,0 1 0,0 0 0,0-1 1,-1 1-1,1 0 0,0 0 0,-1 0 1,0 0-1,1-1 0,-1 1 0,0 0 1,0 0-1,0 0 0,0 0 0,0 0 1,-1 0-1,1 0 0,-1-1 0,0 3 1,-2 7 198,-1 0 0,-1-1 0,-9 18 0,2-6 72,11-20-289,-7-3-53,0-1 1,0 1-1,0-1 0,0-1 0,1 1 1,-1-2-1,1 1 0,-1-1 0,1 0 1,0 0-1,1-1 0,-1 1 0,-9-10 1,-1 0-363,15 12-1480,1-4 3893,1 1-2358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23 240 0 0,'1'-19'18359'0'0,"-1"19"-18210"0"0,0-1 1 0 0,-1 1-1 0 0,1 0 0 0 0,-1-1 0 0 0,1 1 0 0 0,-1 0 1 0 0,0 0-1 0 0,1-1 0 0 0,-1 1 0 0 0,1 0 1 0 0,-1 0-1 0 0,1 0 0 0 0,-1 0 0 0 0,0 0 1 0 0,1 0-1 0 0,-1 0 0 0 0,1 0 0 0 0,-1 0 1 0 0,1 0-1 0 0,-1 0 0 0 0,0 0 0 0 0,1 0 1 0 0,-1 1-1 0 0,1-1 0 0 0,-1 0 0 0 0,1 0 1 0 0,-1 1-1 0 0,1-1 0 0 0,-2 1 0 0 0,-21 19 2021 0 0,-26 40-995 0 0,35-41-478 0 0,-140 193 1588 0 0,152-209-2246 0 0,-10 12 279 0 0,0 1 0 0 0,-12 23-1 0 0,24-38-239 0 0,-2 2-1923 0 0,-8 6 6152 0 0,6-6-6295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 64 0 0,'-3'-7'18024'0'0,"-1"12"-17695"0"0,1-1 1 0 0,0 1 0 0 0,0-1 0 0 0,1 1-1 0 0,0 0 1 0 0,-1 0 0 0 0,2 0 0 0 0,-1 1-1 0 0,0-1 1 0 0,1 0 0 0 0,0 1 0 0 0,1-1-1 0 0,-1 0 1 0 0,1 1 0 0 0,0-1 0 0 0,0 1 0 0 0,0-1-1 0 0,1 1 1 0 0,0-1 0 0 0,0 0 0 0 0,1 1-1 0 0,3 9 1 0 0,5 9 301 0 0,0-1 1 0 0,2 0-1 0 0,22 34 0 0 0,-32-54-587 0 0,5 9 130 0 0,0-1 0 0 0,1 1 0 0 0,1-2 0 0 0,0 1-1 0 0,0-1 1 0 0,13 11 0 0 0,-21-20-118 0 0,0 0-1 0 0,0-1 1 0 0,0 1-1 0 0,0 0 1 0 0,0 1 0 0 0,-1-1-1 0 0,1 0 1 0 0,0 0 0 0 0,0 0-1 0 0,-1 0 1 0 0,1 1-1 0 0,-1-1 1 0 0,1 0 0 0 0,-1 1-1 0 0,1 1 1 0 0,-1-2 21 0 0,1 0-127 0 0,16 9-9819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6 796 0 0,'1'-6'22535'0'0,"-12"9"-22316"0"0,0 1 0 0 0,0-1 0 0 0,0 2-1 0 0,1-1 1 0 0,0 2 0 0 0,-17 10 0 0 0,21-12-109 0 0,1 0 0 0 0,-1 0 1 0 0,1 1-1 0 0,0-1 1 0 0,0 1-1 0 0,0 0 1 0 0,1 1-1 0 0,0-1 0 0 0,0 1 1 0 0,0 0-1 0 0,0 0 1 0 0,1 0-1 0 0,-4 11 0 0 0,7-15-90 0 0,-1 1-1 0 0,1-1 1 0 0,0 0-1 0 0,0 1 1 0 0,0-1-1 0 0,0 0 1 0 0,0 1-1 0 0,0-1 1 0 0,1 0-1 0 0,-1 0 1 0 0,1 1-1 0 0,0-1 1 0 0,-1 0-1 0 0,1 0 1 0 0,0 0-1 0 0,0 0 1 0 0,0 0-1 0 0,1 0 1 0 0,-1 0-1 0 0,0 0 1 0 0,1 0-1 0 0,-1-1 1 0 0,1 1-1 0 0,0-1 1 0 0,0 1-1 0 0,-1-1 0 0 0,1 1 1 0 0,0-1-1 0 0,0 0 1 0 0,0 0-1 0 0,0 0 1 0 0,0 0-1 0 0,1 0 1 0 0,-1-1-1 0 0,4 2 1 0 0,11 3 32 0 0,-1-1 1 0 0,1-1 0 0 0,29 3-1 0 0,-35-5-24 0 0,19 2 55 0 0,1 0-1 0 0,0-2 1 0 0,-1-2 0 0 0,1-1 0 0 0,38-7 0 0 0,-68 10-71 0 0,0-1 0 0 0,0 0 0 0 0,-1 0 0 0 0,1-1 0 0 0,0 1 0 0 0,0 0 0 0 0,0 0 0 0 0,0 0 0 0 0,-1 0 0 0 0,1-1 0 0 0,0 1 0 0 0,0 0 0 0 0,-1-1 0 0 0,1 1 0 0 0,0-1 1 0 0,-1 1-1 0 0,1-1 0 0 0,0 1 0 0 0,-1-1 0 0 0,1 1 0 0 0,-1-1 0 0 0,1 1 0 0 0,-1-1 0 0 0,1 0 0 0 0,-1 1 0 0 0,1-1 0 0 0,-1 0 0 0 0,0 0 0 0 0,1 1 0 0 0,-1-1 0 0 0,0 0 0 0 0,1 0 1 0 0,-1 0-1 0 0,0-1 0 0 0,-1 1-81 0 0,1 0 1 0 0,-1 1 0 0 0,0-1-1 0 0,1 0 1 0 0,-1 1 0 0 0,0-1-1 0 0,0 0 1 0 0,0 1-1 0 0,0-1 1 0 0,0 1 0 0 0,0-1-1 0 0,0 1 1 0 0,0-1 0 0 0,0 1-1 0 0,0 0 1 0 0,0-1 0 0 0,0 1-1 0 0,0 0 1 0 0,0 0 0 0 0,0 0-1 0 0,0 0 1 0 0,0 0 0 0 0,0 0-1 0 0,0 0 1 0 0,0 0-1 0 0,-1 1 1 0 0,-22 4-3453 0 0,15-2-961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32 344 0 0,'0'0'8136'0'0,"19"-10"-5138"0"0,261-11 9501 0 0,-278 21-12642 0 0,-4 7-3947 0 0,1-5 3694 0 0,0 0 0 0 0,0 0 0 0 0,-1-1 0 0 0,1 1 0 0 0,-1 0 0 0 0,0-1 0 0 0,1 1 0 0 0,-1-1 0 0 0,0 0 0 0 0,0 0 0 0 0,0 0 0 0 0,0 0 0 0 0,-3 2 0 0 0,-5 2-5698 0 0,1 0 1536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1392 0 0,'15'-2'4701'0'0,"58"-1"3943"0"0,4 3-3440 0 0,54-1 1435 0 0,-82-2-1343 0 0,-43 4-3117 0 0,-3-2-3715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11 224 0 0,'3'-11'19787'0'0,"-11"19"-12991"0"0,-24 31-9746 0 0,17-21 5165 0 0,-107 119-21 0 0,100-110-1850 0 0,-8 8 134 0 0,3 1 0 0 0,1 1 0 0 0,1 1 0 0 0,-24 52 0 0 0,40-19-2873 0 0,14-70 1144 0 0,-5-1 1160 0 0,0 0 0 0 0,0 0-1 0 0,1 0 1 0 0,-1 0 0 0 0,0 1-1 0 0,1-1 1 0 0,-1 0 0 0 0,0 0-1 0 0,1 0 1 0 0,-1 0 0 0 0,0 0-1 0 0,0 0 1 0 0,1 0 0 0 0,-1 0 0 0 0,0 0-1 0 0,1 0 1 0 0,-1 0 0 0 0,0 0-1 0 0,1 0 1 0 0,-1 0 0 0 0,0 0-1 0 0,1 0 1 0 0,-1 0 0 0 0,0 0-1 0 0,1-1 1 0 0,-1 1 0 0 0,0 0-1 0 0,0 0 1 0 0,1 0 0 0 0,-1 0-1 0 0,0-1 1 0 0,0 1 0 0 0,1 0-1 0 0,-1 0 1 0 0,0-1 0 0 0,16-26-4766 0 0,-8 3-4925 0 0,-5 13 4478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1 528 0 0,'-1'8'12055'0'0,"-1"6"-7518"0"0,0 3-3357 0 0,1-1 0 0 0,0 0 1 0 0,4 32-1 0 0,0-34-879 0 0,1 0 1 0 0,0 0 0 0 0,1 0 0 0 0,1-1-1 0 0,0 1 1 0 0,0-2 0 0 0,2 1 0 0 0,0-1-1 0 0,0 0 1 0 0,1 0 0 0 0,0-1 0 0 0,1-1-1 0 0,0 1 1 0 0,1-2 0 0 0,0 1 0 0 0,1-2-1 0 0,0 1 1 0 0,0-1 0 0 0,1-1 0 0 0,19 8-1 0 0,-17-7 32 0 0,-15-7-425 0 0,1-1 0 0 0,-1 1 0 0 0,1-1 0 0 0,-1 1 0 0 0,1-1 0 0 0,-1 1 0 0 0,1-1 1 0 0,0 1-1 0 0,-1-1 0 0 0,1 0 0 0 0,0 1 0 0 0,-1-1 0 0 0,1 0 0 0 0,0 1 0 0 0,-1-1 0 0 0,1 0 0 0 0,0 0 0 0 0,0 0 0 0 0,-1 0 0 0 0,1 0 1 0 0,0 0-1 0 0,-1 0 0 0 0,1 0 0 0 0,0 0 0 0 0,0 0 0 0 0,-1 0 0 0 0,1 0 0 0 0,0-1 0 0 0,0 1 0 0 0,-1 0 0 0 0,1 0 0 0 0,0-1 0 0 0,-1 1 1 0 0,1 0-1 0 0,-1-1 0 0 0,1 1 0 0 0,0-1 0 0 0,-1 1 0 0 0,2-2 0 0 0,-1 0-895 0 0,-30-5-7011 0 0,10 2 617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0 504 0 0,'0'0'10245'0'0,"0"4"-9162"0"0,-11 57 3663 0 0,8-51-4181 0 0,1 0 0 0 0,0 1 0 0 0,0-1 1 0 0,1 0-1 0 0,0 1 0 0 0,1 15 1 0 0,4-6-1332 0 0,5-41-11226 0 0,-8 4 7619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2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22 696 0 0,'2'-7'19682'0'0,"-6"5"-19282"0"0,-1 0 0 0 0,0 0 0 0 0,0 0 0 0 0,1 0 0 0 0,-1 1 0 0 0,0 0 0 0 0,0 0 0 0 0,-1 0 0 0 0,1 1 0 0 0,0 0 0 0 0,0 0 0 0 0,0 0 0 0 0,0 1 0 0 0,0-1 0 0 0,0 1 0 0 0,0 0 0 0 0,-6 2 0 0 0,-36 4 1843 0 0,46-7-2231 0 0,1 0-1 0 0,-1 1 0 0 0,1-1 1 0 0,-1 0-1 0 0,1 0 0 0 0,0 1 1 0 0,-1-1-1 0 0,1 0 0 0 0,0 1 1 0 0,-1-1-1 0 0,1 0 0 0 0,0 1 1 0 0,-1-1-1 0 0,1 1 0 0 0,0-1 1 0 0,0 0-1 0 0,-1 1 0 0 0,1-1 1 0 0,0 1-1 0 0,0-1 0 0 0,0 1 1 0 0,0-1-1 0 0,-1 1 0 0 0,1-1 1 0 0,0 1-1 0 0,0-1 0 0 0,0 1 1 0 0,0-1-1 0 0,0 1 0 0 0,0-1 1 0 0,0 1-1 0 0,1-1 0 0 0,-1 0 1 0 0,0 1-1 0 0,0-1 0 0 0,0 1 1 0 0,0-1-1 0 0,1 1 0 0 0,-1-1 1 0 0,0 1-1 0 0,0-1 0 0 0,1 0 1 0 0,-1 1-1 0 0,10 20 171 0 0,34 31 35 0 0,-34-42-180 0 0,-1 0-1 0 0,0 1 1 0 0,15 23-1 0 0,-21-29-29 0 0,0 1 0 0 0,-1 0 0 0 0,0 0 0 0 0,0 0 0 0 0,0 0 0 0 0,-1 0 0 0 0,0 0 0 0 0,0 1 0 0 0,0-1 0 0 0,-1 0 0 0 0,0 1 0 0 0,-1 10 0 0 0,1-15-1 0 0,0 1 0 0 0,0-1 1 0 0,-1 1-1 0 0,1-1 1 0 0,-1 0-1 0 0,1 1 1 0 0,-1-1-1 0 0,0 0 0 0 0,0 0 1 0 0,0 1-1 0 0,0-1 1 0 0,0 0-1 0 0,0 0 1 0 0,-1 0-1 0 0,1 0 0 0 0,-1 0 1 0 0,1-1-1 0 0,-1 1 1 0 0,0 0-1 0 0,0-1 1 0 0,0 1-1 0 0,0-1 1 0 0,0 1-1 0 0,0-1 0 0 0,0 0 1 0 0,0 0-1 0 0,0 0 1 0 0,-1 0-1 0 0,1-1 1 0 0,0 1-1 0 0,-1 0 0 0 0,1-1 1 0 0,0 0-1 0 0,-1 0 1 0 0,1 1-1 0 0,-3-2 1 0 0,0 1 11 0 0,0-1 0 0 0,1 0 0 0 0,-1 0 1 0 0,0 0-1 0 0,1-1 0 0 0,-1 1 1 0 0,1-1-1 0 0,0 0 0 0 0,-1-1 0 0 0,1 1 1 0 0,0-1-1 0 0,1 0 0 0 0,-1 0 1 0 0,0 0-1 0 0,1 0 0 0 0,-1-1 0 0 0,1 1 1 0 0,-3-5-1 0 0,-22-36-113 0 0,27 42-10 0 0,1 26-8251 0 0,0-14 5513 0 0,4 13-6728 0 0,1-15 3628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2:3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0,'2'0'25019'0'0,"19"3"-24809"0"0,24 9-711 0 0,60 6 5338 0 0,-67-14-6031 0 0,1-2-4615 0 0,0-2-6570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0 580,'0'2'25750,"1"2"-23856,1 9-5723,-2-6 5914,-2 22-1393,-2 1 1,-1-1-1,-1 0 0,-1 0 1,-2-1-1,-18 41 0,3-5 170,19-49-803,-5 15 114,1 0 1,-6 40-1,12-59-173,2-2-10,1-8-155,10-20-1711,-1 8-2015,2-15-17942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28,'0'0'20189,"6"0"-19595,14 1-101,0 1-1,0 1 0,-1 0 0,1 2 1,-1 0-1,0 1 0,0 1 0,29 16 1,-47-23-453,0 1 1,0-1 0,0 1 0,0-1 0,0 1-1,0 0 1,0-1 0,0 1 0,0 0-1,-1 0 1,1 0 0,0 0 0,-1-1-1,1 1 1,0 0 0,-1 0 0,1 0 0,-1 1-1,1-1 1,-1 0 0,0 0 0,1 0-1,-1 0 1,0 0 0,0 0 0,0 1-1,0-1 1,0 0 0,0 2 0,-1 0 59,0 1 0,0-1 0,-1 0 0,1 0 1,-1 0-1,0 0 0,0 0 0,0 0 0,0 0 1,-3 2-1,-10 10 467,0-1-1,-28 19 1,38-30-419,-58 38 1054,41-27-724,0 0 1,-32 28-1,54-42-501,0 1 8,1 0-1,-1 0 1,1 0 0,0 0 0,-1 0 0,1 0-1,0 0 1,0-1 0,-1 1 0,1 0 0,0 0-1,0-1 1,0 1 0,0-1 0,0 1-1,0-1 1,0 1 0,0-1 0,0 1 0,1-1-1,-1 0 1,0 0 0,0 1 0,0-1-1,0 0 1,0 0 0,1 0 0,-1-1 0,1 1-1,59 2-69,-32-2 68,74 8 700,-101-8-477,0 0 6,9 0-48,1 0-231,-10 0-463,0 5-3826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1184,'0'0'25508,"-1"5"-24769,-1 1-456,-1 0 0,0 0 0,0 0-1,0 0 1,0 0 0,-1-1 0,-6 8-1,-2 11-4028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36 780,'0'0'1437,"-19"-32"9207,15 31-10245,1 1 0,-1-1 0,0 0 0,1 1 0,-1 0 0,0 0 0,1 0 0,-1 0 0,0 0 0,0 1 0,1 0 0,-1 0 0,1 0 0,-1 0 0,1 0 0,-1 1 0,1-1 0,0 1 0,0 0 0,-1 0 0,1 0 0,-4 5 0,3-4-215,1-1 0,0 1 1,-1 0-1,1 0 0,0 1 0,1-1 1,-1 1-1,1-1 0,-1 1 0,1 0 1,0 0-1,1 0 0,-1 0 0,0 0 1,1 0-1,0 0 0,0 1 1,1-1-1,-1 7 0,2-4-108,0 1 0,1-1-1,0 1 1,0-1 0,1 0 0,0 0-1,1 0 1,-1 0 0,1 0 0,0-1-1,9 11 1,4 1 54,0-1 1,27 20-1,-30-25-77,1 0 1,-2 1-1,1 0 0,16 23 1,-26-31-24,-3-3 48,1 0 0,-1 0 0,0 0 0,1 0 0,-1 0 0,0 1 0,0-1 0,0 0 0,-1 1 0,1-1 0,-1 0-1,1 1 1,-1-1 0,1 5 0,-1-5 184,-33 8 760,5-17-829,14 5-464,0-1 0,1 0-1,-1-1 1,1-1 0,0 0 0,0-1 0,-21-13 0,33 18 106,1 1 1,-1 0-1,0-1 0,1 1 1,-1-1-1,1 1 0,-1-1 1,1 1-1,-1-1 0,1 1 0,-1-1 1,1 0-1,-1 1 0,1-1 1,0 1-1,-1-1 0,1 0 0,0 1 1,0-1-1,0 0 0,-1 0 1,1 1-1,0-1 0,0 0 0,0 0 1,0 1-1,0-1 0,0 0 1,0 1-1,1-1 0,-1 0 0,0 0 1,0 1-1,0-1 0,1 0 1,-1 1-1,0-1 0,1 0 1,-1 1-1,1-1 0,0 0 0,13-11-5282,-4 7-1230,-1-1 1754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16 540,'-3'-6'12547,"44"4"-10605,51 6 1,-18 0-1432,-72-4-584,99-1-890,-68-2-1862,2-4-3382,-18 3 2036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2:5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14 112,'-26'-13'13690,"18"17"-8090,-1 7-3278,-1 0-3592,-1 2 1917,1 0 1,0 1-1,1 0 0,0 0 1,-13 31-1,21-43-612,0 1 1,0-1-1,0 1 1,0-1-1,0 1 1,1 0-1,-1-1 1,1 1-1,0 0 1,0-1-1,0 1 1,0 0-1,0 0 1,0-1-1,1 1 1,-1 0-1,1-1 1,0 1-1,0-1 1,0 1-1,0-1 1,0 1-1,1-1 1,-1 0-1,1 1 1,-1-1-1,1 0 1,0 0-1,0 0 1,0 0-1,0-1 1,0 1-1,1 0 1,-1-1 0,0 0-1,1 1 1,-1-1-1,1 0 1,-1 0-1,1 0 1,-1-1-1,1 1 1,0-1-1,-1 1 1,5-1-1,6 2-121,-1-2-1,1 1 1,-1-1-1,1-1 1,-1 0-1,1-1 1,-1-1-1,1 1 1,-1-2-1,16-6 1,-22 8 89,1-1-1,-1 1 1,-1-1 0,1-1 0,0 1 0,-1-1 0,0 1-1,1-2 1,-1 1 0,-1 0 0,1-1 0,-1 0-1,0 0 1,0-1 0,0 1 0,-1-1 0,0 1-1,0-1 1,0 0 0,-1 0 0,3-11 0,-5 15 126,1-1 0,-1 0 0,0 0 0,0 1 0,0-1 0,-1 0 0,1 0 0,-1 1 1,1-1-1,-1 0 0,0 1 0,0-1 0,0 1 0,-1-1 0,1 1 0,0 0 0,-1-1 0,-2-1 1,4 3-100,-1 1 1,0 0 0,0 0 0,0 0 0,1-1 0,-1 1 0,0 0 0,0 0 0,0 0-1,0 0 1,1 0 0,-1 0 0,0 0 0,0 1 0,0-1 0,1 0 0,-1 0 0,0 1 0,0-1-1,1 0 1,-1 1 0,0-1 0,0 1 0,1-1 0,-1 1 0,0-1 0,1 1 0,-1-1-1,1 1 1,-1 0 0,0 0 0,1-1-33,-2 4 33,-1 0 0,1 0 0,0-1 0,0 1 0,0 0 0,1 1 1,-1-1-1,1 0 0,0 0 0,0 1 0,1-1 0,-1 0 0,1 1 1,0-1-1,0 1 0,1-1 0,0 6 0,2 8 40,1-1 0,10 32-1,3-8-79,2-1-1,33 52 0,12 25-406,-61-110 384,29 71-328,-30-72 337,-1 0 0,1 0 0,-1-1 0,0 1 0,-1 0 0,0 0 0,0 0 0,0 0 0,0 0 0,-1 0 1,-3 10-1,2-12 47,1-1 1,-2 0 0,1 1 0,0-1-1,-1 0 1,1 0 0,-1-1 0,0 1 0,0 0-1,0-1 1,0 0 0,-1 0 0,1 0-1,-1 0 1,1 0 0,-1-1 0,0 1-1,-3 0 1,-7 2 198,-1 0 0,1-1 0,-24 2 0,18-4 19,-1-1 0,0-1 0,1 0 0,-1-2 0,1-1 0,-24-7 0,29 7-89,1-1 0,0 0 0,0-1 0,0-1 0,1 0 0,0-1 0,0 0 0,1-1 0,-12-11 0,22 18-153,0 0 0,1 0 0,-1 0 0,1 0 0,-1 0 0,1 0 0,0-1 0,-1 1 0,1 0 0,0-1 0,1 1 0,-1-1 0,0 1 0,1-1 0,-1 1 0,1-1 0,0 0 0,0 1 0,0-1 0,0 1 0,0-1 0,1 0 0,-1 1 0,1-1 0,0 1 0,0-1 0,-1 1 0,2-1 0,-1 1 0,0 0 0,0 0 0,1-1 0,2-2 0,8-6-446,0 2-1,1-1 1,0 2 0,1-1-1,-1 2 1,2 0 0,-1 1 0,1 0-1,20-5 1,7-3-409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34 764 0 0,'0'0'4874'0'0,"-7"-18"10348"0"0,3 12-14477 0 0,0 4-418 0 0,0 0 0 0 0,0 1 0 0 0,0 0-1 0 0,0 0 1 0 0,0 0 0 0 0,-1 0 0 0 0,1 1 0 0 0,0 0-1 0 0,0 0 1 0 0,-1 0 0 0 0,1 0 0 0 0,0 1 0 0 0,0-1-1 0 0,0 1 1 0 0,-1 0 0 0 0,1 0 0 0 0,-7 4 0 0 0,2-2-26 0 0,0 1 1 0 0,0 0 0 0 0,1 1-1 0 0,-1-1 1 0 0,1 2 0 0 0,0-1 0 0 0,-9 9-1 0 0,15-12-254 0 0,0 0-1 0 0,0 0 0 0 0,0-1 1 0 0,0 1-1 0 0,0 0 0 0 0,1 1 1 0 0,-1-1-1 0 0,1 0 0 0 0,-1 0 0 0 0,1 1 1 0 0,0-1-1 0 0,0 0 0 0 0,0 1 1 0 0,0-1-1 0 0,1 1 0 0 0,-1 0 1 0 0,1-1-1 0 0,-1 1 0 0 0,1-1 0 0 0,0 1 1 0 0,0 0-1 0 0,0-1 0 0 0,1 5 1 0 0,0-3-33 0 0,1-1 0 0 0,0 0 0 0 0,-1 0 0 0 0,1 1 0 0 0,1-1 1 0 0,-1-1-1 0 0,0 1 0 0 0,1 0 0 0 0,-1 0 0 0 0,1-1 1 0 0,0 0-1 0 0,0 1 0 0 0,0-1 0 0 0,6 3 0 0 0,6 3-44 0 0,0-1-1 0 0,0-1 1 0 0,1 0-1 0 0,0-1 1 0 0,0-1-1 0 0,22 3 1 0 0,-35-6-17 0 0,0 0 0 0 0,0-1 0 0 0,0 1 0 0 0,0-1 0 0 0,0 0 0 0 0,0 0 0 0 0,0 0 0 0 0,0-1 0 0 0,0 1 0 0 0,0-1 0 0 0,0 1 0 0 0,0-1 0 0 0,0 0 0 0 0,0 0 0 0 0,-1 0 1 0 0,1-1-1 0 0,0 1 0 0 0,-1-1 0 0 0,5-2 0 0 0,-6 2-275 0 0,-6-13-1356 0 0,-4 10 173 0 0,-11-7-1317 0 0,13 8-2001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4 864,'0'0'14172,"6"-1"-13199,14-1 125,-1 1 0,1 1 1,0 1-1,24 5 0,25 0 301,2-7-1446,-49-2-2343,1 0-3331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1204 0 0,'9'-4'3004'0'0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1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0 608,'0'0'3278,"1"9"4544,5-1-6939,1-3-243,1-1-1,-1-1 1,1 0 0,-1 0-1,1 0 1,0-1-1,9 1 1,60 6 50,-33-5-1726,6-4-2853,-23-2-2053,-9 1 1707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11 1584 0 0,'-5'-10'19116'0'0,"-2"15"-18778"0"0,-1 0-1 0 0,1 1 1 0 0,0-1-1 0 0,0 2 1 0 0,1-1 0 0 0,0 1-1 0 0,0 0 1 0 0,0 0 0 0 0,1 1-1 0 0,0-1 1 0 0,1 1-1 0 0,-1 1 1 0 0,2-1 0 0 0,-1 0-1 0 0,1 1 1 0 0,0 0 0 0 0,1 0-1 0 0,0-1 1 0 0,0 2-1 0 0,1-1 1 0 0,0 0 0 0 0,1 11-1 0 0,1-17-297 0 0,0 1 0 0 0,0-1-1 0 0,0 1 1 0 0,0-1 0 0 0,1 0-1 0 0,-1 0 1 0 0,1 0 0 0 0,0 0 0 0 0,0 0-1 0 0,0 0 1 0 0,0 0 0 0 0,0-1-1 0 0,1 1 1 0 0,-1-1 0 0 0,1 1-1 0 0,0-1 1 0 0,0 0 0 0 0,0 0-1 0 0,0 0 1 0 0,0-1 0 0 0,0 1 0 0 0,0-1-1 0 0,7 3 1 0 0,1-1-52 0 0,0 0 1 0 0,0 0-1 0 0,0-1 0 0 0,0 0 1 0 0,23 0-1 0 0,-22-3-88 0 0,1 0 1 0 0,-1 0-1 0 0,1-1 1 0 0,-1 0-1 0 0,0-1 1 0 0,0-1-1 0 0,0 0 1 0 0,0 0-1 0 0,15-9 1 0 0,-20 10 62 0 0,-1-1 0 0 0,1-1 0 0 0,-1 1 0 0 0,0-1 0 0 0,0 0 0 0 0,0-1 0 0 0,-1 1 0 0 0,0-1 0 0 0,0 0 0 0 0,0 0 0 0 0,-1-1 0 0 0,1 1 0 0 0,-2-1 0 0 0,1 0 0 0 0,4-14 0 0 0,-6 13 201 0 0,0 0 1 0 0,0 0 0 0 0,-1 0-1 0 0,0 0 1 0 0,-1-11 0 0 0,0 17-50 0 0,-2-9 273 0 0,-1 22-386 0 0,1 0-1 0 0,-1 0 1 0 0,2 0 0 0 0,0 0-1 0 0,0 0 1 0 0,1 0 0 0 0,0 0-1 0 0,1 1 1 0 0,0-1 0 0 0,1 0-1 0 0,3 11 1 0 0,7 27 14 0 0,20 51 1 0 0,25 94-11 0 0,-50-164-2 0 0,-2 0 1 0 0,-1 1-1 0 0,-2 0 1 0 0,-2 48-1 0 0,0-74 26 0 0,0-1-1 0 0,-1 0 1 0 0,1 0-1 0 0,-1 0 1 0 0,0 1-1 0 0,0-1 1 0 0,-1 0-1 0 0,1 0 1 0 0,-1-1-1 0 0,0 1 1 0 0,0 0-1 0 0,0 0 1 0 0,-1-1-1 0 0,1 0 1 0 0,-1 1-1 0 0,0-1 1 0 0,0 0-1 0 0,0 0 0 0 0,-5 4 1 0 0,3-4 47 0 0,-1-1 0 0 0,1 1 0 0 0,-1-1 0 0 0,0 0-1 0 0,1 0 1 0 0,-1 0 0 0 0,0-1 0 0 0,0 0 0 0 0,0 0 0 0 0,0-1 0 0 0,0 1 0 0 0,-9-2 0 0 0,2 0 63 0 0,0 0 1 0 0,0-2 0 0 0,0 1-1 0 0,0-2 1 0 0,1 1 0 0 0,-1-2-1 0 0,1 0 1 0 0,0 0-1 0 0,0-1 1 0 0,1-1 0 0 0,0 0-1 0 0,-13-10 1 0 0,6-6-105 0 0,17 22-45 0 0,0 0 0 0 0,1 0 0 0 0,-1 0 0 0 0,0 0 0 0 0,0 0 0 0 0,1 0 0 0 0,-1 0 0 0 0,1-1 0 0 0,-1 1 0 0 0,1 0 0 0 0,0 0 0 0 0,-1-1 0 0 0,1 1 0 0 0,0 0 0 0 0,0 0 0 0 0,0-1-1 0 0,0 1 1 0 0,0 0 0 0 0,0-1 0 0 0,0 1 0 0 0,0 0 0 0 0,0 0 0 0 0,1-1 0 0 0,-1 1 0 0 0,1-2 0 0 0,5-2-103 0 0,35-37-1884 0 0,5 8-3531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31 916 0 0,'0'0'395'0'0,"0"-1"0"0"0,0 1 0 0 0,1-1 0 0 0,-1 0 0 0 0,0 1-1 0 0,0-1 1 0 0,0 1 0 0 0,0-1 0 0 0,0 0 0 0 0,0 1 0 0 0,0-1 0 0 0,0 1 0 0 0,0-1 0 0 0,0 0 0 0 0,0 1 0 0 0,-1-1-1 0 0,1 1 1 0 0,0-1 0 0 0,0 1 0 0 0,-1-1 0 0 0,1 1 0 0 0,-3-4 2764 0 0,3 3-2764 0 0,-1 1 0 0 0,-24-10 4689 0 0,-33 6-454 0 0,56 4-4564 0 0,0 0 0 0 0,1 0 0 0 0,-1 0 0 0 0,0 0-1 0 0,0 1 1 0 0,1-1 0 0 0,-1 0 0 0 0,1 1-1 0 0,-1-1 1 0 0,0 1 0 0 0,1-1 0 0 0,-1 1-1 0 0,1 0 1 0 0,-1 0 0 0 0,1 0 0 0 0,-1 0 0 0 0,1 0-1 0 0,0 0 1 0 0,0 0 0 0 0,-1 0 0 0 0,1 0-1 0 0,0 1 1 0 0,0-1 0 0 0,0 0 0 0 0,0 1-1 0 0,0-1 1 0 0,1 1 0 0 0,-1-1 0 0 0,0 1-1 0 0,1-1 1 0 0,-1 1 0 0 0,1 0 0 0 0,-1-1 0 0 0,1 1-1 0 0,0 0 1 0 0,0-1 0 0 0,0 1 0 0 0,0 0-1 0 0,0-1 1 0 0,0 1 0 0 0,0 0 0 0 0,0-1-1 0 0,1 1 1 0 0,-1 0 0 0 0,1-1 0 0 0,-1 1 0 0 0,1-1-1 0 0,0 1 1 0 0,-1 0 0 0 0,1-1 0 0 0,0 0-1 0 0,0 1 1 0 0,0-1 0 0 0,0 0 0 0 0,2 3-1 0 0,10 9 91 0 0,0 0-1 0 0,1 0 1 0 0,21 14-1 0 0,-22-18-85 0 0,-1 1 0 0 0,0 0 0 0 0,0 1-1 0 0,-1 0 1 0 0,-1 0 0 0 0,10 14 0 0 0,-16-17 22 0 0,0 0 1 0 0,-1 0 0 0 0,0 0-1 0 0,0 1 1 0 0,0-1 0 0 0,-1 1-1 0 0,-1-1 1 0 0,2 15 0 0 0,-3-19-45 0 0,-1-1 1 0 0,1 1-1 0 0,-1-1 0 0 0,0 1 1 0 0,0-1-1 0 0,0 1 1 0 0,0-1-1 0 0,0 0 1 0 0,-1 1-1 0 0,1-1 1 0 0,-1 0-1 0 0,0 0 0 0 0,0 0 1 0 0,0-1-1 0 0,-1 1 1 0 0,-4 4-1 0 0,6-6-38 0 0,0 0-1 0 0,0 0 1 0 0,0 0 0 0 0,-1 0-1 0 0,1 0 1 0 0,0 0 0 0 0,-1-1-1 0 0,1 1 1 0 0,-1 0-1 0 0,1-1 1 0 0,-1 1 0 0 0,1-1-1 0 0,-1 0 1 0 0,1 1 0 0 0,-1-1-1 0 0,1 0 1 0 0,-1 0-1 0 0,1 0 1 0 0,-1 0 0 0 0,0 0-1 0 0,1 0 1 0 0,-1-1-1 0 0,1 1 1 0 0,-1 0 0 0 0,1-1-1 0 0,-1 1 1 0 0,1-1 0 0 0,-1 0-1 0 0,1 1 1 0 0,0-1-1 0 0,-1 0 1 0 0,1 0 0 0 0,0 0-1 0 0,0 0 1 0 0,-1 0-1 0 0,0-2 1 0 0,-3-3-380 0 0,0 0 0 0 0,1-1 0 0 0,-1 1 0 0 0,2-1-1 0 0,-1 0 1 0 0,1 0 0 0 0,0 0 0 0 0,0 0 0 0 0,-3-15 0 0 0,0-1-5223 0 0,-3-1-4945 0 0,5 13 4780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1420,'7'1'18023,"37"5"-17198,224 19 3148,-268-25-3888,1 0 0,0 0 0,0 0 0,0-1 0,0 1 0,0 1 0,0-1 0,-1 0-1,1 0 1,0 0 0,0 0 0,0 0 0,0 1 0,-1-1 0,1 0 0,0 1 0,0-1 0,0 1 0,-1-1 0,1 1 0,0-1 0,-1 1 0,1-1 0,-1 1 0,1 0 0,0 1 0,-18 11 904,-52 10-155,61-21-470,-15 6 76,-1 0 1,1 2-1,1 0 0,-30 19 0,44-24-325,0 1-1,0 0 0,0 0 0,1 1 0,-1 0 1,2 1-1,-1-1 0,1 1 0,0 0 0,1 1 1,0 0-1,0-1 0,-5 16 0,7-15-102,0 0 0,0-1-1,1 1 1,0 0 0,1 0-1,0 1 1,0-1 0,1 0-1,0 0 1,1 0-1,0 1 1,0-1 0,1 0-1,0 0 1,1-1 0,0 1-1,0 0 1,1-1 0,0 0-1,9 14 1,-2-8-12,-1-1 0,2-1 0,0 0 0,0-1 0,16 11 0,9 9 0,-30-24 0,0-1 0,-4-1-57,-2-4-375,1-3-682,17-15-3508,-16 9-1897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4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1320,'11'1'13596,"35"8"-7880,25 4-4324,23 2 390,110 13-298,-201-28-1702,0 0 1,0 0 0,1 0 0,-1 0 0,0-1-1,0 0 1,1 1 0,-1-1 0,0 0-1,0-1 1,0 1 0,0 0 0,0-1-1,-1 0 1,6-3 0,-7 4-663,-21-18-2528,-3 4-2185,17 13 1695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22 32 0 0,'0'0'4028'0'0,"-4"-3"-2052"0"0,-12-9 286 0 0,13 11-1653 0 0,1 0-1 0 0,0 0 1 0 0,0 0-1 0 0,-1 0 1 0 0,1 1-1 0 0,-1-1 1 0 0,1 1-1 0 0,0 0 1 0 0,-1 0-1 0 0,1-1 1 0 0,-1 2-1 0 0,1-1 1 0 0,0 0-1 0 0,-1 0 1 0 0,1 1-1 0 0,-1-1 1 0 0,1 1-1 0 0,-5 2 1 0 0,-13 9 43 0 0,7-2 598 0 0,0 1 1 0 0,-19 22-1 0 0,29-30-1062 0 0,0 1 1 0 0,0 0-1 0 0,0 0 0 0 0,0 0 1 0 0,0 0-1 0 0,1 1 0 0 0,0-1 1 0 0,0 1-1 0 0,0-1 0 0 0,1 1 1 0 0,0 0-1 0 0,0 0 0 0 0,-1 8 1 0 0,2-9-132 0 0,1 0 0 0 0,0-1 1 0 0,0 1-1 0 0,0 0 0 0 0,0-1 1 0 0,1 1-1 0 0,0-1 1 0 0,-1 0-1 0 0,1 1 0 0 0,0-1 1 0 0,1 0-1 0 0,-1 0 0 0 0,0 0 1 0 0,1-1-1 0 0,0 1 0 0 0,0 0 1 0 0,0-1-1 0 0,0 0 0 0 0,0 0 1 0 0,0 0-1 0 0,0 0 0 0 0,1 0 1 0 0,-1-1-1 0 0,1 1 0 0 0,4 0 1 0 0,8 4 7 0 0,0 0-1 0 0,1-2 1 0 0,0 0 0 0 0,19 2 0 0 0,-26-5-68 0 0,2 1-79 0 0,-1 0-1 0 0,1-1 0 0 0,0 0 1 0 0,-1-1-1 0 0,1 0 0 0 0,0-1 1 0 0,22-5-1 0 0,-32 5-19 0 0,0 1 0 0 0,0-1 0 0 0,0 1 0 0 0,-1-1-1 0 0,1 0 1 0 0,0 0 0 0 0,0 0 0 0 0,-1 0 0 0 0,1 0-1 0 0,-1 0 1 0 0,1 0 0 0 0,-1-1 0 0 0,1 1 0 0 0,-1 0 0 0 0,0-1-1 0 0,1 0 1 0 0,-1 1 0 0 0,0-1 0 0 0,0 1 0 0 0,0-1 0 0 0,-1 0-1 0 0,1 0 1 0 0,0 0 0 0 0,-1 1 0 0 0,1-1 0 0 0,-1 0 0 0 0,1 0-1 0 0,-1-3 1 0 0,0 4-160 0 0,0 0-1 0 0,0-1 1 0 0,-1 1 0 0 0,1 0-1 0 0,0 0 1 0 0,-1-1 0 0 0,1 1-1 0 0,-1 0 1 0 0,0 0 0 0 0,1 0-1 0 0,-1 0 1 0 0,0 0-1 0 0,0 0 1 0 0,0 0 0 0 0,1 0-1 0 0,-1 0 1 0 0,-2-1 0 0 0,1 0-674 0 0,0 1 1 0 0,-1-1-1 0 0,1 1 1 0 0,-1 0-1 0 0,1 0 1 0 0,-1 0-1 0 0,1 1 1 0 0,-1-1 0 0 0,0 0-1 0 0,1 1 1 0 0,-5-1-1 0 0,-11 0-4204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1272 0 0,'0'0'16161'0'0,"4"-1"-15304"0"0,16-2-15 0 0,1 1 1 0 0,-1 1 0 0 0,1 1-1 0 0,29 4 1 0 0,19-1-202 0 0,-12-1-3907 0 0,-55-2 2126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1216,'0'0'5670,"3"2"-4308,9 5-599,0-2-1,1 0 1,-1-1-1,1 0 1,0 0 0,0-2-1,0 1 1,21 0-1,16 4 501,-20-1-1014,0-1 1,0-1 0,1-2 0,-1-1 0,46-4 0,-64-5-1318,-7 4-1110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 1188,'-20'-17'28143,"72"33"-26510,78 13-1,-100-23-1461,-26-7-171,27 8 0,-31-7 0,1 0 0,-1 0 0,0 0 0,0 0 0,0 0 0,0 0 0,0 0 0,0 0 0,1 0 0,-1 0 0,0 0 0,0 0 0,0 0 0,0 1 0,0-1 0,0 0 0,1 0 0,-1 0 0,0 0 0,0 0 0,0 0 0,0 0 0,0 0 0,0 0 0,0 0 0,0 1 0,1-1 0,-1 0 0,0 0 0,0 0 0,0 0 0,0 0 0,0 0 0,0 0 0,0 1 0,0-1 0,0 0 0,0 0 0,0 0 0,0 0 0,0 0 0,0 0 0,0 1 0,0-1 0,0 0 0,0 0 0,0 0 0,0 0 0,0 0 0,0 1 0,0-1 0,0 0 0,0 0 0,0 0 0,-1 0 0,1 0 0,0 0 0,0 0 0,0 0 0,0 1 0,0-1 0,0 0 0,0 0 0,0 0 0,-1 0 0,1 0 0,-11 9 0,0 0 0,-1-1 0,0-1 0,-1 0 0,-18 7 0,-30 19 0,48-24 0,-1 0 0,2 2 0,-1-1 0,1 2 0,1 0 0,0 0 0,1 1 0,-17 26 0,25-35 0,-1 1 0,1-1 0,0 1 0,0-1 0,1 1 0,-1 0 0,1 0 0,0 0 0,0 0 0,1 0 0,-1 0 0,1 0 0,0 0 0,1 0 0,-1 0 0,1 0 0,0 0 0,0 0 0,0-1 0,1 1 0,0 0 0,0 0 0,0-1 0,0 0 0,1 1 0,0-1 0,0 0 0,0 0 0,0 0 0,1-1 0,-1 1 0,6 3 0,4 4 0,1-2 0,0 0 0,1 0 0,0-1 0,0-1 0,1-1 0,30 9 0,6-3 0,60 6 0,-104-17 0,4 0 0,0-3 0,-3-3 0,-4-4 0,-5 1-29,0 7-320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33:0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5 856,'-25'-4'12670,"49"13"-11606,1-2 1,-1 0-1,1-2 0,38 4 1,112 2 1589,-147-10-2392,-20-1-603,0 0 0,0-1 0,1 0 0,-1 0 0,0-1 0,0 0 0,11-4 0,-17 5-637,-2-6-1532,-17-9-9678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1168 0 0,'12'8'7607'0'0,"-16"5"-6176"0"0,0-1-1 0 0,1 1 0 0 0,0 0 1 0 0,1 0-1 0 0,-1 21 0 0 0,3-20-862 0 0,1 0 0 0 0,0 0 0 0 0,1 0 0 0 0,0 0 0 0 0,1 0 0 0 0,1-1 0 0 0,0 1 0 0 0,10 20 0 0 0,-14-34-562 0 0,1 1 0 0 0,-1-1-1 0 0,1 1 1 0 0,-1-1-1 0 0,1 0 1 0 0,-1 1-1 0 0,1-1 1 0 0,-1 0 0 0 0,1 1-1 0 0,-1-1 1 0 0,1 0-1 0 0,-1 1 1 0 0,1-1 0 0 0,-1 0-1 0 0,1 0 1 0 0,0 0-1 0 0,-1 1 1 0 0,1-1 0 0 0,-1 0-1 0 0,1 0 1 0 0,0 0-1 0 0,-1 0 1 0 0,1 0-1 0 0,0 0 1 0 0,-1 0 0 0 0,1 0-1 0 0,-1-1 1 0 0,1 1-1 0 0,0 0 1 0 0,-1 0 0 0 0,1 0-1 0 0,-1-1 1 0 0,1 1-1 0 0,0-1 1 0 0,20-12-125 0 0,1-13-102 0 0,-2-1 0 0 0,27-44 0 0 0,2-5 45 0 0,-47 74 217 0 0,0-1 1 0 0,0 0-1 0 0,0 1 1 0 0,0-1 0 0 0,0 1-1 0 0,0 0 1 0 0,1 0-1 0 0,-1 0 1 0 0,1 0-1 0 0,0 0 1 0 0,-1 1 0 0 0,1-1-1 0 0,0 1 1 0 0,0 0-1 0 0,0 0 1 0 0,0 0 0 0 0,0 0-1 0 0,6-1 1 0 0,-7 2 36 0 0,1 0 1 0 0,-1 1 0 0 0,0-1-1 0 0,1 1 1 0 0,-1-1-1 0 0,0 1 1 0 0,0 0 0 0 0,1 0-1 0 0,-1 0 1 0 0,0 0 0 0 0,0 0-1 0 0,0 1 1 0 0,0-1-1 0 0,0 0 1 0 0,-1 1 0 0 0,1 0-1 0 0,0-1 1 0 0,-1 1 0 0 0,1 0-1 0 0,-1 0 1 0 0,0 0-1 0 0,1 0 1 0 0,-1 0 0 0 0,1 3-1 0 0,8 14 393 0 0,-2 1 1 0 0,0 0-1 0 0,7 29 0 0 0,-12-39-350 0 0,2 0 0 0 0,-1 0-1 0 0,1 0 1 0 0,7 9 0 0 0,-7-10-73 0 0,0 0 0 0 0,0 0-1 0 0,-1 1 1 0 0,4 11 0 0 0,1-3-653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33:07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8 1220 0 0,'0'0'12621'0'0,"-4"-2"-11487"0"0,-9 0 21 0 0,0 0-1 0 0,0 1 1 0 0,0 0-1 0 0,0 1 1 0 0,0 1 0 0 0,0 0-1 0 0,0 0 1 0 0,0 1-1 0 0,0 1 1 0 0,-13 5-1 0 0,25-8-1105 0 0,0 0 0 0 0,0 0-1 0 0,1 0 1 0 0,-1 0 0 0 0,0 0-1 0 0,0 1 1 0 0,1-1 0 0 0,-1 0 0 0 0,0 1-1 0 0,0-1 1 0 0,1 0 0 0 0,-1 1-1 0 0,0-1 1 0 0,1 1 0 0 0,-1-1-1 0 0,1 1 1 0 0,-1 0 0 0 0,1-1 0 0 0,-1 1-1 0 0,1-1 1 0 0,-1 1 0 0 0,1 0-1 0 0,-1-1 1 0 0,1 1 0 0 0,0 0-1 0 0,-1 0 1 0 0,1-1 0 0 0,0 1 0 0 0,0 0-1 0 0,0 0 1 0 0,-1-1 0 0 0,1 1-1 0 0,0 0 1 0 0,0 0 0 0 0,0 0 0 0 0,0-1-1 0 0,0 1 1 0 0,1 0 0 0 0,-1 0-1 0 0,0-1 1 0 0,0 1 0 0 0,0 0-1 0 0,1 0 1 0 0,-1-1 0 0 0,0 1 0 0 0,1 0-1 0 0,-1-1 1 0 0,1 1 0 0 0,-1 0-1 0 0,1-1 1 0 0,-1 1 0 0 0,1 0-1 0 0,-1-1 1 0 0,1 1 0 0 0,0 0 0 0 0,34 25 288 0 0,19 3-15 0 0,47 28 169 0 0,-90-50-425 0 0,-1 1 1 0 0,1 0 0 0 0,-2 1 0 0 0,1 0-1 0 0,-1 1 1 0 0,14 18 0 0 0,-21-26-33 0 0,0 1 1 0 0,-1 0 0 0 0,1 0 0 0 0,0 0 0 0 0,-1 0 0 0 0,0 0-1 0 0,1 0 1 0 0,-1 1 0 0 0,0-1 0 0 0,0 6 0 0 0,-1-7-24 0 0,0-1 1 0 0,-1 0-1 0 0,1 1 0 0 0,0-1 1 0 0,-1 0-1 0 0,1 0 0 0 0,-1 1 1 0 0,0-1-1 0 0,1 0 1 0 0,-1 0-1 0 0,0 0 0 0 0,0 0 1 0 0,0 0-1 0 0,1 0 1 0 0,-1 0-1 0 0,0 0 0 0 0,0 0 1 0 0,-1-1-1 0 0,1 1 0 0 0,0 0 1 0 0,0-1-1 0 0,0 1 1 0 0,0 0-1 0 0,-1-1 0 0 0,1 1 1 0 0,0-1-1 0 0,0 0 0 0 0,-1 0 1 0 0,1 1-1 0 0,0-1 1 0 0,-3 0-1 0 0,-31 8-11 0 0,24-4 0 0 0,0-1 0 0 0,0-1 0 0 0,0 0 0 0 0,-1 0 0 0 0,1-1 0 0 0,0-1 0 0 0,-1 0 0 0 0,1 0 0 0 0,0-1 0 0 0,0-1 0 0 0,-20-4 0 0 0,21 2 0 0 0,8 3-47 0 0,1 1 0 0 0,-1 0 1 0 0,1-1-1 0 0,0 1 0 0 0,-1-1 0 0 0,1 0 1 0 0,0 1-1 0 0,0-1 0 0 0,0 0 0 0 0,-1 0 1 0 0,1 1-1 0 0,0-1 0 0 0,0 0 0 0 0,0 0 1 0 0,0 0-1 0 0,0 0 0 0 0,1-1 0 0 0,-2 0 1 0 0,1-1-217 0 0,0 2-302 0 0,-3-5 1414 0 0,2 3-2463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5 68 0 0,'-12'-4'7841'0'0,"0"12"-6738"0"0,0 1 0 0 0,0 0 0 0 0,1 1 0 0 0,0 0-1 0 0,1 1 1 0 0,0 0 0 0 0,1 1 0 0 0,0 0 0 0 0,1 0 0 0 0,-12 25 0 0 0,9-17-255 0 0,2 2 0 0 0,0-1 0 0 0,2 1 0 0 0,0 0 0 0 0,1 1 0 0 0,-4 33 0 0 0,10-48-692 0 0,0 1-1 0 0,0-1 1 0 0,1 1-1 0 0,0-1 1 0 0,0 0-1 0 0,1 1 1 0 0,0-1-1 0 0,0 0 1 0 0,1 0-1 0 0,0 0 1 0 0,1 0-1 0 0,0-1 1 0 0,0 0-1 0 0,1 1 1 0 0,-1-1-1 0 0,1-1 1 0 0,1 1-1 0 0,0-1 1 0 0,0 0-1 0 0,7 6 1 0 0,-4-4-330 0 0,0-1 1 0 0,1-1-1 0 0,-1 1 1 0 0,2-1-1 0 0,-1-1 1 0 0,1 0-1 0 0,0 0 1 0 0,0-1-1 0 0,0-1 0 0 0,0 0 1 0 0,1 0-1 0 0,-1-1 1 0 0,1-1-1 0 0,12 1 1 0 0,-23-2-13 0 0,1 0 0 0 0,-1 0 0 0 0,0 0 0 0 0,1 0 0 0 0,-1 0 0 0 0,1 0 0 0 0,-1 0 0 0 0,0 0 0 0 0,1-1 0 0 0,-1 1 0 0 0,0 0 0 0 0,1-1 0 0 0,-1 1 0 0 0,0-1 0 0 0,0 0 0 0 0,1 1 0 0 0,-1-1 0 0 0,0 0 0 0 0,0 0 0 0 0,0 0 0 0 0,0 0 0 0 0,0 0 0 0 0,0 0 0 0 0,0 0 0 0 0,0 0 0 0 0,-1 0 0 0 0,2-2 0 0 0,-2 2-223 0 0,0 0 0 0 0,0-1 0 0 0,0 1-1 0 0,0 0 1 0 0,0 0 0 0 0,0 0 0 0 0,-1 0-1 0 0,1 0 1 0 0,0 0 0 0 0,-1-1 0 0 0,1 1-1 0 0,-1 0 1 0 0,1 0 0 0 0,-1 0 0 0 0,1 0-1 0 0,-1 1 1 0 0,0-1 0 0 0,0 0 0 0 0,1 0-1 0 0,-1 0 1 0 0,0 0 0 0 0,0 1 0 0 0,0-1-1 0 0,0 0 1 0 0,0 1 0 0 0,0-1 0 0 0,0 1-1 0 0,0-1 1 0 0,0 1 0 0 0,-1-1-1 0 0,-7-3-4507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1 664 0 0,'0'0'9509'0'0,"-5"3"-8325"0"0,-11 9 88 0 0,0 1-1 0 0,0 1 0 0 0,1 1 1 0 0,-19 24-1 0 0,-17 16 1090 0 0,-29 23 184 0 0,78-74-2990 0 0,0-2-402 0 0,2-31-16941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1 280 0 0,'3'10'1201'0'0,"0"0"0"0"0,1 1 0 0 0,0-1 0 0 0,1-1 0 0 0,0 1 1 0 0,0-1-1 0 0,1 0 0 0 0,0 0 0 0 0,1 0 0 0 0,8 8 0 0 0,-6-7-670 0 0,2 0 0 0 0,-1-1-1 0 0,1-1 1 0 0,0 1 0 0 0,1-2 0 0 0,0 1 0 0 0,0-2-1 0 0,1 1 1 0 0,0-2 0 0 0,0 0 0 0 0,0 0 0 0 0,15 2 0 0 0,-26-7-628 0 0,-1 1 1 0 0,0-1 0 0 0,1 0 0 0 0,-1 0 0 0 0,0 0 0 0 0,1 0-1 0 0,-1 0 1 0 0,0 0 0 0 0,1 0 0 0 0,-1-1 0 0 0,0 1-1 0 0,1 0 1 0 0,-1-1 0 0 0,0 1 0 0 0,0-1 0 0 0,1 1 0 0 0,-1-1-1 0 0,0 0 1 0 0,0 0 0 0 0,0 1 0 0 0,0-1 0 0 0,0 0 0 0 0,0 0-1 0 0,0 0 1 0 0,2-2 0 0 0,-3 2-489 0 0,1 0-1 0 0,0-1 1 0 0,-1 1-1 0 0,0 0 1 0 0,1 0 0 0 0,-1 0-1 0 0,0 0 1 0 0,1-1-1 0 0,-1 1 1 0 0,0 0 0 0 0,0 0-1 0 0,0-1 1 0 0,0 1-1 0 0,0 0 1 0 0,0 0-1 0 0,-1-2 1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10 1140 0 0,'-4'-9'16487'0'0,"-1"15"-16170"0"0,0 0 1 0 0,1 1-1 0 0,0 0 1 0 0,0 0-1 0 0,0 0 0 0 0,1 0 1 0 0,0 0-1 0 0,1 1 1 0 0,-1 0-1 0 0,1-1 1 0 0,1 1-1 0 0,-1 0 0 0 0,2 0 1 0 0,-1 0-1 0 0,1 0 1 0 0,0 0-1 0 0,2 12 0 0 0,-2-15-299 0 0,0-1 0 0 0,1 1 0 0 0,-1-1 0 0 0,1 1 0 0 0,0-1-1 0 0,1 0 1 0 0,-1 1 0 0 0,1-1 0 0 0,0 0 0 0 0,0 0 0 0 0,0 0 0 0 0,0 0-1 0 0,1-1 1 0 0,-1 1 0 0 0,1 0 0 0 0,0-1 0 0 0,0 0 0 0 0,1 0-1 0 0,-1 0 1 0 0,0 0 0 0 0,1 0 0 0 0,0-1 0 0 0,0 0 0 0 0,0 1-1 0 0,0-1 1 0 0,0-1 0 0 0,0 1 0 0 0,0-1 0 0 0,0 1 0 0 0,1-1-1 0 0,-1 0 1 0 0,1-1 0 0 0,8 1 0 0 0,-7-2-39 0 0,-1 0 0 0 0,1 0 0 0 0,0 0 0 0 0,0-1 0 0 0,-1 0 0 0 0,1 0 0 0 0,-1-1 0 0 0,1 1 1 0 0,-1-1-1 0 0,0 0 0 0 0,0-1 0 0 0,0 1 0 0 0,-1-1 0 0 0,1 0 0 0 0,-1 0 0 0 0,0 0 0 0 0,6-9 0 0 0,-8 11 212 0 0,36 109 1914 0 0,-5-34-1324 0 0,-12-26 30 0 0,-1 1 0 0 0,25 91 0 0 0,-44-136-782 0 0,0 0 0 0 0,0 0 0 0 0,-1 1 0 0 0,1-1 0 0 0,-1 0 0 0 0,0 1 0 0 0,0-1 0 0 0,0 1 0 0 0,0-1-1 0 0,-1 0 1 0 0,1 1 0 0 0,-1-1 0 0 0,0 0 0 0 0,0 0 0 0 0,0 1 0 0 0,0-1 0 0 0,-1 0 0 0 0,1 0 0 0 0,-1 0 0 0 0,0 0 0 0 0,-3 3 0 0 0,2-3 55 0 0,-1 0 0 0 0,1-1 0 0 0,-1 1 0 0 0,0-1 0 0 0,0 0 0 0 0,0 0 0 0 0,0-1 0 0 0,0 1 0 0 0,0-1 0 0 0,0 0 0 0 0,-1 0 0 0 0,1 0 0 0 0,0 0 0 0 0,-7-1 1 0 0,-9 0 213 0 0,-1 0 0 0 0,1-2 0 0 0,0-1 1 0 0,-1 0-1 0 0,-35-12 0 0 0,42 11-298 0 0,-1-2 0 0 0,1 0 0 0 0,1 0 0 0 0,-1-1 0 0 0,1-1 0 0 0,-18-14 0 0 0,25 14 0 0 0,2-3 0 0 0,1 0 0 0 0,7-1 0 0 0,-4 12-12 0 0,0-1 0 0 0,1 1 0 0 0,-1-1 0 0 0,0 1-1 0 0,0-1 1 0 0,1 0 0 0 0,-1 1 0 0 0,0-1 0 0 0,0 1 0 0 0,1-1 0 0 0,-1 1 0 0 0,1-1 0 0 0,-1 1 0 0 0,1 0-1 0 0,-1-1 1 0 0,0 1 0 0 0,1-1 0 0 0,-1 1 0 0 0,1 0 0 0 0,0 0 0 0 0,-1-1 0 0 0,1 1 0 0 0,-1 0 0 0 0,1 0-1 0 0,-1-1 1 0 0,1 1 0 0 0,0 0 0 0 0,-1 0 0 0 0,1 0 0 0 0,-1 0 0 0 0,1 0 0 0 0,0 0 0 0 0,-1 0-1 0 0,1 0 1 0 0,-1 0 0 0 0,1 0 0 0 0,0 1 0 0 0,0-1 0 0 0,1 0-542 0 0,31 18-6217 0 0,-22-12-867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6:5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24 144 0 0,'-10'-24'18356'0'0,"210"241"-10547"0"0,-163-171-7126 0 0,-3 2-1 0 0,-1 1 1 0 0,28 58-1 0 0,-51-87-531 0 0,-2 1 0 0 0,0-1-1 0 0,-1 1 1 0 0,-1 1 0 0 0,-1-1-1 0 0,-1 1 1 0 0,-1 0 0 0 0,-1 0-1 0 0,-1 31 1 0 0,-2-37-55 0 0,0 0-1 0 0,-2 0 1 0 0,0-1-1 0 0,0 1 0 0 0,-1-1 1 0 0,-1 0-1 0 0,-1 0 1 0 0,0-1-1 0 0,-1 1 1 0 0,0-1-1 0 0,-1-1 1 0 0,-1 1-1 0 0,-18 20 1 0 0,9-14 30 0 0,-2 0 1 0 0,0-1-1 0 0,-1-1 0 0 0,0-2 0 0 0,-2 0 1 0 0,-35 19-1 0 0,44-28-126 0 0,-28 20 0 0 0,36-22 0 0 0,0 1-110 0 0,4-5-463 0 0,-5-12-8515 0 0,6 11 8942 0 0,1-1-1 0 0,0 1 1 0 0,-1-1 0 0 0,1 1-1 0 0,0-1 1 0 0,-1 1 0 0 0,1-1-1 0 0,-1 1 1 0 0,1-1-1 0 0,-1 1 1 0 0,1 0 0 0 0,-1-1-1 0 0,1 1 1 0 0,-1 0 0 0 0,1 0-1 0 0,-2-1 1 0 0,-27-4-10026 0 0,19 6 4360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8:56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9 392 0 0,'7'-9'28026'0'0,"3"20"-25662"0"0,4 0-4686 0 0,96 80 2946 0 0,-52-40-555 0 0,-52-45-61 0 0,0 1 1 0 0,0-1-1 0 0,0 1 1 0 0,-1 1-1 0 0,0-1 1 0 0,-1 1-1 0 0,1 0 1 0 0,-2 0-1 0 0,1 0 1 0 0,-1 0-1 0 0,4 18 1 0 0,1 8 12 0 0,4 60-1 0 0,-9-71-3 0 0,16 291 81 0 0,-22-113-5 0 0,6-22 917 0 0,-3-47 240 0 0,-2-109 622 0 0,-2-10-5509 0 0,-8-26-7094 0 0,18-13-3297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7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63 300,'0'0'11275,"-17"26"-1823,10-10-8160,-40 113 3453,44-116-4589,0-1 0,0 1-1,1 0 1,1 1 0,0-1-1,0 0 1,2 0 0,2 19-1,-2-27-134,1 0-1,0 0 0,-1 0 1,2-1-1,-1 1 1,1-1-1,-1 0 1,1 1-1,0-1 0,1-1 1,-1 1-1,1 0 1,-1-1-1,1 0 0,0 1 1,0-2-1,1 1 1,-1 0-1,1-1 0,-1 0 1,1 0-1,0 0 1,0-1-1,0 1 0,0-1 1,0 0-1,0-1 1,0 1-1,0-1 0,0 0 1,0 0-1,0-1 1,0 1-1,0-1 1,0 0-1,0-1 0,0 1 1,-1-1-1,1 0 1,0 0-1,-1 0 0,1-1 1,-1 0-1,0 0 1,6-5-1,2-3-12,5-6 48,29-36 1,-38 43-26,-2 3-19,0 0-1,0-1 0,-1 1 1,0-1-1,-1 0 0,0 0 1,0-1-1,0 0 1,-1 1-1,2-13 0,-4 18 13,-1 0 1,1-1-1,0 1 0,0 0 0,1 0 0,-1 0 0,0-1 0,4-3 0,7-25 310,-3-24 630,-9 53-894,0 0-1,0 0 1,0 0-1,-1 0 1,1 0 0,-1 1-1,0-1 1,0 0-1,-1-3 1,-1 1 39,0 1 0,0-1 0,0 1 0,-1 0 0,0 0 0,0 0 0,-7-5 0,4 2-106,-1 1-3,0 2 0,-4 1 0,-1 0 0,0-2 0,1 1 0,-1 1 0,3 1 0,-4 0 0,3 0 0,-4 1 0,13 0-169,0 1-1,0-1 1,0 1 0,0 0 0,0 0-1,0 0 1,0 0 0,0 0-1,0 0 1,0 0 0,0 1-1,0-1 1,0 1 0,1 0 0,-1-1-1,0 1 1,0 0 0,0 0-1,1 0 1,-1 0 0,1 0 0,-1 1-1,-2 2 1,-31 26-11447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8:58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33 868,'9'2'1633,"-4"-2"3058,59-3 2606,-62 3-5495,31 8 4301,-23-6-6128,7 0 163,1-1 0,-1 0 0,0-2 0,0 0-1,0-1 1,0 0 0,24-8 0,24-2-3,-31 3 1,-30 7 104,0 1 0,-1-1 0,1 1 0,0 0 0,0 1 0,0-1 0,0 1 0,5-1 0,-7 2 1696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0 1044,'0'0'18402,"-3"3"-17900,-2 3-193,-1 1 1,2-1-1,-1 1 0,1 0 1,0 0-1,0 1 0,1-1 1,0 1-1,1 0 1,-3 11-1,-2 2 222,7-18-470,-1 0 1,1 0-1,-1 0 0,1-1 0,0 1 1,0 0-1,1 0 0,-1 0 1,1 0-1,-1-1 0,1 1 0,0 0 1,0 0-1,0-1 0,0 1 0,0 0 1,1-1-1,-1 0 0,1 1 0,0-1 1,3 4-1,-2-3-5,0 0 0,0 1 1,0-1-1,1-1 0,0 1 0,-1 0 1,1-1-1,0 0 0,0 0 0,0 0 1,0 0-1,5 0 0,-7-1-39,-2-1-21,1 0 0,-1 1 1,1-1-1,-1 0 0,1 0 1,-1 0-1,1 1 0,-1-1 1,1 0-1,-1 0 0,1 0 1,-1 0-1,1 0 0,0 0 1,-1 0-1,1 0 0,-1 0 1,1 0-1,-1-1 0,1 1 1,-1 0-1,1 0 0,-1 0 1,1-1-1,-1 1 0,1 0 1,-1-1-1,1 1 0,-1 0 1,1-1-1,16-10-221,-4-10-40,-12 19 252,0 1 0,1-1 0,-1 1-1,0-1 1,0 1 0,0-1-1,-1 0 1,1 1 0,0-1-1,-1 0 1,1 0 0,-1 1 0,1-1-1,-1-2 1,0 3-15,0-2 5,0-6 5,0 7 6,0 2 18,0 0-1,0-1 1,1 1-1,-1 0 1,0 0 0,0 0-1,0-1 1,0 1-1,0 0 1,0 0-1,0 0 1,1-1-1,-1 1 1,0 0-1,0 0 1,0 0-1,1 0 1,-1 0 0,0-1-1,0 1 1,0 0-1,1 0 1,-1 0-1,0 0 1,0 0-1,0 0 1,1 0-1,-1 0 1,0 0-1,0 0 1,1 0 0,-1 0-1,0 0 1,0 0-1,1 0 1,-1 0-1,0 0 1,0 0-1,0 0 1,1 0-1,-1 0 1,0 0-1,0 0 1,0 1 0,1-1-1,-1 0 1,0 0-1,1 0 1,2 20 12,0 0-1,-1-1 1,-1 1 0,0 0 0,-2 0 0,-3 27 0,2-38-5,0-1 0,0 1 1,-1-1-1,0 1 0,0-1 0,-7 12 0,8-17 10,0 0 0,0 0 0,0-1 0,0 1-1,0-1 1,0 1 0,-1-1 0,1 0 0,-1 0 0,0 0-1,0 0 1,1 0 0,-1-1 0,0 1 0,-1-1 0,1 0-1,0 0 1,-6 1 0,7-1 16,-1-2-19,0 1 0,-1-1 0,1 1-1,0-1 1,0 0 0,0 0 0,0 0 0,-5-3 0,4 0 16,1 1 0,-1-2-1,1 1 1,0 0 0,1-1 0,-1 1 0,1-1-1,-1 0 1,1 0 0,1 1 0,-2-7 0,-12-25 802,14 35-517,1 1-355,0 0 1,0-1-1,-1 1 1,1 0-1,0 0 0,0-1 1,0 1-1,0 0 1,-1-1-1,1 1 0,0 0 1,0 0-1,0-1 1,0 1-1,0 0 1,0-1-1,0 1 0,0 0 1,0-1-1,0 1 1,0 0-1,0-1 0,0 1 1,0 0-1,0-1 1,0 1-1,0 0 1,1 0-1,-1-1 0,0 1 1,0 0-1,0-1 1,0 1-1,1 0 0,4-2 993,4 0-3587,14-2-12705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26 300 0 0,'33'-23'22649'0'0,"-18"21"-21018"0"0,30 11-497 0 0,-29-6-899 0 0,0 0-1 0 0,0 1 1 0 0,0 0-1 0 0,28 14 0 0 0,-42-18-180 0 0,-2 1-41 0 0,0 0 0 0 0,0 0 0 0 0,0-1 0 0 0,0 1 0 0 0,0 0 0 0 0,1 0 0 0 0,-1-1 0 0 0,-1 1 0 0 0,1 0 0 0 0,0 0 0 0 0,0 0 0 0 0,0-1 0 0 0,0 1 0 0 0,0 0 0 0 0,-1-1 0 0 0,1 1 0 0 0,0 0 0 0 0,-1 0 0 0 0,1-1 0 0 0,0 1 0 0 0,-1 0-1 0 0,1-1 1 0 0,-1 1 0 0 0,1-1 0 0 0,-1 1 0 0 0,0 0 0 0 0,-13 20 183 0 0,-12 10 123 0 0,-37 36 1 0 0,62-66-317 0 0,0 1 0 0 0,1-1 0 0 0,-1 1 0 0 0,0-1 0 0 0,0 1 0 0 0,1-1 0 0 0,-1 1 0 0 0,1 0 0 0 0,0-1 0 0 0,-1 1 0 0 0,1 0 0 0 0,0-1 0 0 0,0 1 0 0 0,0 0 0 0 0,0 0 0 0 0,0-1 0 0 0,0 1 0 0 0,1 0 1 0 0,-1-1-1 0 0,0 1 0 0 0,1 0 0 0 0,0-1 0 0 0,-1 1 0 0 0,2 2 0 0 0,16 29 33 0 0,-11-27-36 0 0,0 0 1 0 0,1 0-1 0 0,-1-1 0 0 0,1 0 0 0 0,1 0 0 0 0,-1-1 1 0 0,0 0-1 0 0,16 4 0 0 0,-4-1 14 0 0,1-1 0 0 0,32 4 0 0 0,-50-10 9 0 0,-3 0-39 0 0,0 0 0 0 0,0 0 0 0 0,0 0 0 0 0,0 0 0 0 0,0 0 0 0 0,0-1 0 0 0,0 1 0 0 0,0 0 1 0 0,0 0-1 0 0,0 0 0 0 0,0 0 0 0 0,0 0 0 0 0,0 0 0 0 0,0-1 0 0 0,0 1 0 0 0,0 0 0 0 0,0 0 0 0 0,0 0 0 0 0,0 0 0 0 0,0 0 0 0 0,0 0 0 0 0,1 0 0 0 0,-1 0 0 0 0,0-1 1 0 0,0 1-1 0 0,0 0 0 0 0,0 0 0 0 0,0 0 0 0 0,0 0 0 0 0,0 0 0 0 0,0 0 0 0 0,0 0 0 0 0,1 0 0 0 0,-1 0 0 0 0,0 0 0 0 0,0 0 0 0 0,0 0 0 0 0,0 0 0 0 0,0 0 1 0 0,0 0-1 0 0,1 0 0 0 0,-1 0 0 0 0,0 0 0 0 0,0 0 0 0 0,0 0 0 0 0,0 0 0 0 0,0 0 0 0 0,0 0 0 0 0,1 0 0 0 0,-1 0 0 0 0,0 0 0 0 0,0 0 0 0 0,0 0 0 0 0,0 0 0 0 0,0 0 1 0 0,0 0-1 0 0,0 0 0 0 0,0 0 0 0 0,1 0 0 0 0,-14-7 81 0 0,11 6-1783 0 0,-1 0-1 0 0,0 0 1 0 0,0 0 0 0 0,0 0-1 0 0,0 1 1 0 0,0-1 0 0 0,1 1-1 0 0,-1-1 1 0 0,-5 1 0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0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26 956 0 0,'0'0'1922'0'0,"4"0"-967"0"0,13 4-22 0 0,-13-4 846 0 0,33 8 2884 0 0,-35-8-3955 0 0,29-1 2353 0 0,-1-2-1 0 0,48-11 1 0 0,-20 3-980 0 0,-31 3-941 0 0,-47 11-9406 0 0,5 1 1959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7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71 528,'0'0'11007,"-20"-22"-4008,13 21-6734,0 1 0,0 0 0,0 0 0,-1 0 0,1 1 0,0 0 0,-11 3 1,15-2-182,0-1 1,0 0 0,0 1-1,0-1 1,0 1 0,0 0-1,1 0 1,-1 0 0,1 0 0,-1 1-1,1-1 1,0 1 0,0-1-1,0 1 1,0 0 0,0 0 0,1 0-1,-2 3 1,2-4-62,0 0 0,0 1-1,0-1 1,1 0 0,-1 1 0,1-1 0,-1 0 0,1 1-1,0-1 1,0 1 0,0-1 0,0 0 0,1 1-1,-1-1 1,0 0 0,1 1 0,0-1 0,0 0-1,0 1 1,0-1 0,0 0 0,0 0 0,0 0 0,0 0-1,1 0 1,-1 0 0,1 0 0,3 2 0,-1-1-11,-1 0 1,1 0 0,1-1 0,-1 1 0,0-1 0,1 0 0,-1-1-1,1 1 1,-1-1 0,1 1 0,0-1 0,7 0 0,-5-1-1,-1 0 0,1-1 0,0 0 0,-1 0 0,1-1 0,-1 0 0,1 0 0,-1 0 0,0-1 0,0 0 1,0 0-1,0-1 0,-1 1 0,1-1 0,-1 0 0,0-1 0,0 1 0,-1-1 0,8-9 0,-11 13 1,-1-1 1,1 1-1,0-1 0,0 1 1,-1-1-1,1 1 0,-1-1 0,1 0 1,-1 1-1,1-1 0,-1 0 0,0 1 1,0-1-1,0 0 0,0 1 1,0-1-1,-1 0 0,1 1 0,0-1 1,-1 0-1,1 1 0,-1-1 1,1 1-1,-1-1 0,0 1 0,0-1 1,-1-1-1,0 0 11,0 1-1,0-1 1,0 1 0,0 0 0,0-1 0,-1 1-1,1 1 1,-1-1 0,1 0 0,-1 0-1,0 1 1,0 0 0,1-1 0,-1 1-1,-6-1 1,-3 0 70,0 1 0,0 0 0,-1 1 0,1 1 1,0 0-1,0 0 0,0 1 0,-22 7 0,28-7-38,0 0 0,0 0 0,0 1 1,0-1-1,0 1 0,1 1 0,-1-1 0,1 1 1,0 0-1,0 0 0,0 0 0,0 1 0,1 0 0,0 0 1,0 0-1,0 0 0,1 1 0,-4 7 0,6-10-47,0 0 0,0-1-1,1 1 1,-1 0 0,1 0-1,-1 0 1,1 0 0,0-1-1,0 1 1,1 0 0,-1 0-1,0 0 1,1-1-1,0 1 1,0 0 0,0 0-1,0-1 1,0 1 0,0-1-1,0 1 1,1-1 0,0 1-1,-1-1 1,1 0 0,0 0-1,0 0 1,0 0 0,0 0-1,1 0 1,-1-1 0,0 1-1,1-1 1,-1 1-1,4 0 1,1 2-18,1 0-1,1-1 1,-1 0 0,0-1-1,1 0 1,0 0-1,-1 0 1,1-1-1,14 0 1,-18-2-17,0 1 0,0-1 0,0 1 0,-1-1 0,1 0 0,0-1 0,-1 1 0,1-1 0,-1 0 0,1 0 0,-1-1 0,0 1 0,0-1 0,0 0 0,0 0-1,0 0 1,-1-1 0,0 1 0,1-1 0,-1 0 0,-1 0 0,1 0 0,0 0 0,-1 0 0,2-5 0,-2 2 30,0 1-1,0 0 1,-1-1-1,0 1 1,0 0-1,0-1 1,-1 0-1,0 1 1,0-1-1,-1 1 1,0-1-1,0 1 1,-1-1-1,1 1 1,-1 0-1,-1 0 1,-5-12-1,5 14 44,0 0 1,0 0-1,-1 0 0,1 0 0,-1 1 1,0-1-1,0 1 0,0 0 0,0 0 1,-1 0-1,1 1 0,-1 0 0,0 0 1,0 0-1,0 0 0,0 1 0,0-1 1,0 1-1,0 1 0,0-1 0,0 1 1,0 0-1,0 0 0,-1 0 0,1 1 1,0-1-1,0 1 0,0 1 0,-6 1 1,6-2-26,-1 1 0,1-1 0,0 1 1,0 0-1,0 0 0,0 1 0,0 0 0,1-1 1,-1 2-1,1-1 0,0 0 0,0 1 1,0 0-1,0 0 0,0 0 0,1 0 1,0 1-1,0-1 0,0 1 0,1 0 1,-1 0-1,1 0 0,0 0 0,0 0 0,1 0 1,0 0-1,-1 8 0,2-10-21,0 0 0,1 0-1,0 0 1,-1 0 0,1 0 0,0 0-1,1 0 1,-1-1 0,0 1 0,1 0-1,-1-1 1,1 1 0,0-1 0,0 0-1,0 1 1,0-1 0,0 0 0,1 0-1,-1-1 1,1 1 0,-1 0 0,1-1-1,-1 1 1,5 0 0,2 2-51,0 0 1,0-1 0,0 0-1,0-1 1,20 3 0,-21-5-50,1 1 0,-1-1-1,1 0 1,0 0 0,-1-1 0,1-1 0,13-3 0,-17 3 70,0 0 0,-1 0 1,0 0-1,1-1 0,-1 1 0,0-1 1,0 0-1,0 0 0,-1-1 0,1 1 1,-1-1-1,0 0 0,0 0 0,3-5 1,-5 7 48,0-1-1,0 1 1,0 0 0,0-1 0,0 1 0,-1-1-1,1 1 1,-1-1 0,0 1 0,1-1 0,-1 1-1,-1-1 1,1 1 0,-1-4 0,1-6 218,-2 10-183,0-1 0,1 0 0,-1 1-1,0 0 1,-1-1 0,1 1 0,0 0 0,-1 0-1,1 0 1,-1 0 0,1 1 0,-1-1 0,0 1-1,-3-2 1,-2 1-11,-1 1 0,1 0-1,0 1 1,0 0 0,-1 0 0,1 0 0,0 1-1,-1 1 1,1-1 0,0 1 0,0 1-1,0-1 1,1 1 0,-9 5 0,10-5-29,0 0 0,1 0 0,-1 1 1,1-1-1,0 1 0,0 1 0,0-1 1,0 1-1,1 0 0,0 0 0,0 0 1,0 0-1,0 1 0,1 0 0,0-1 0,0 1 1,-3 11-1,6-15-32,-1-1 1,1 1-1,0-1 1,0 1-1,0 0 0,-1-1 1,1 1-1,0-1 1,1 1-1,-1-1 0,0 1 1,0 0-1,1-1 1,-1 1-1,1-1 0,-1 1 1,1-1-1,0 0 1,0 1-1,0-1 1,-1 0-1,1 1 0,0-1 1,2 2-1,0-1-23,0 0 1,0-1-1,0 1 0,0-1 1,0 1-1,0-1 0,0 0 1,1 0-1,-1-1 0,0 1 1,4 0-1,8-1-176,0 1 1,-1-2 0,30-4-1,-35 3 138,1-1 1,-1 0-1,0 0 0,0-1 0,0 0 0,-1-1 1,1 0-1,-1 0 0,0-1 0,9-8 1,-13 11 79,-1 0 1,1-1 0,0 0-1,-1 1 1,0-1 0,0 0-1,0-1 1,-1 1 0,1 0 0,-1-1-1,0 1 1,0-1 0,-1 0-1,1 0 1,-1 0 0,0 0 0,0 0-1,-1 0 1,1 0 0,-2-9-1,1 11 8,-1 0 0,0 0 0,0 1 0,0-1 0,0 0 0,-1 1 0,1-1 0,-1 1 0,0-1 0,1 1-1,-1 0 1,0 0 0,0 0 0,0 0 0,-1 0 0,1 0 0,0 1 0,-1-1 0,1 1 0,-1-1 0,0 1 0,1 0 0,-1 0-1,0 0 1,0 0 0,0 1 0,1-1 0,-1 1 0,0 0 0,0 0 0,-4 0 0,-44 3-3487,10 6-8741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462 10 592 0 0,'23'-9'30544'0'0,"-34"11"-30483"0"0,-1 1 0 0 0,2 1 0 0 0,-1 0 1 0 0,0 0-1 0 0,1 1 0 0 0,-16 9 1 0 0,-65 49 278 0 0,43-29-229 0 0,34-25-92 0 0,-116 86 168 0 0,113-80-156 0 0,0 1 0 0 0,-23 29 1 0 0,36-39-46 0 0,-1 1 1 0 0,1 0-1 0 0,0-1 1 0 0,1 1-1 0 0,0 1 1 0 0,0-1-1 0 0,0 0 1 0 0,-2 15-1 0 0,3-3-114 0 0,2-18 126 0 0,0 0 0 0 0,0 0 0 0 0,0 0 1 0 0,0 1-1 0 0,0-1 0 0 0,0 0 0 0 0,0 0 0 0 0,1 0 0 0 0,-1 1 1 0 0,0-1-1 0 0,1 0 0 0 0,-1 0 0 0 0,1 0 0 0 0,0 0 0 0 0,-1 0 1 0 0,1 0-1 0 0,0 0 0 0 0,-1 0 0 0 0,1 0 0 0 0,0 0 0 0 0,0 0 0 0 0,2 1 1 0 0,0 2-5 0 0,1-1 1 0 0,-1 0-1 0 0,1 1 1 0 0,0-1-1 0 0,0-1 1 0 0,1 1-1 0 0,-1-1 0 0 0,0 1 1 0 0,1-1-1 0 0,5 1 1 0 0,61 20 2 0 0,-40-14-53 0 0,53 14 100 0 0,123 18-1 0 0,-62-15-44 0 0,-43-9 717 0 0,-101-17-1108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0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66 244,'-17'-30'9354,"15"27"-8988,1 1 1,-1 0-1,1-1 0,-1 1 0,0 0 1,0 0-1,0 0 0,0 0 0,0 1 1,0-1-1,-1 1 0,1-1 0,0 1 0,-1 0 1,1-1-1,-1 1 0,0 1 0,1-1 1,-5-1-1,1 2 23,-1-1 1,1 1 0,-1 0-1,1 0 1,0 1-1,-1 0 1,1 0-1,-9 3 1,2 0 99,1 1 1,0 0 0,0 0-1,1 1 1,-1 1 0,1 0-1,1 1 1,-12 10 0,19-16-401,1 0 0,0 0 0,0 1 0,0-1 1,0 1-1,0 0 0,0-1 0,1 1 0,-1 0 0,1 0 1,0 0-1,0 0 0,0 0 0,0 0 0,1 1 1,-1-1-1,1 0 0,0 0 0,0 0 0,0 5 0,2-3-25,-1 0 0,0-1 0,1 1-1,0-1 1,0 1 0,0-1 0,1 0-1,-1 0 1,1 0 0,0 0 0,0 0-1,5 4 1,1 0-85,0 0-1,1-1 0,-1 0 1,1 0-1,1-1 1,-1 0-1,1-1 1,0-1-1,0 1 0,16 2 1,-19-5-86,1 0 0,0-1 0,0-1 0,0 1 1,0-2-1,0 1 0,-1-1 0,16-3 0,-21 3 88,0 0-1,-1 0 1,1 0 0,0-1-1,-1 1 1,1-1-1,-1 1 1,0-1-1,1 0 1,-1 0 0,0 0-1,0 0 1,0 0-1,0-1 1,-1 1 0,1 0-1,-1-1 1,1 0-1,-1 1 1,0-1-1,0 0 1,0 1 0,0-1-1,0 0 1,-1 0-1,1 0 1,-1 0 0,0 0-1,0-5 1,-1 0 101,1-1 1,-1 1-1,-1 0 1,0 0-1,0 1 1,0-1-1,-1 0 1,0 1-1,-1-1 1,-6-10-1,7 14 23,0 0 0,0 0 0,0 0 0,0 0 0,0 0 0,-1 1 0,1 0 0,-1 0 0,0 0 0,0 0 0,-1 0 0,1 1 0,0-1 0,-1 1 0,1 1 0,-1-1 0,0 0 0,-4 0 0,6 2 10,0 1-18,-2 1-66,0 1-1,0-1 1,1 1 0,-1 0 0,1 1-1,0-1 1,0 1 0,0 0-1,0 0 1,1 0 0,-1 0 0,1 1-1,0-1 1,1 1 0,-1 0-1,1 0 1,0 0 0,0 0 0,0 0-1,1 0 1,-1 0 0,1 1 0,0 7-1,0-5-47,0 0 0,0 0 1,1 0-1,0 0 0,0 0 0,1 0 0,0 0 0,0 0 0,1-1 0,0 1 0,0 0 0,1-1 0,0 1 1,0-1-1,9 13 0,-8-15-52,1-1 0,-1 0 1,1-1-1,-1 1 1,1-1-1,0 0 0,0 0 1,1 0-1,-1-1 0,1 0 1,-1 0-1,1 0 0,-1-1 1,1 0-1,0 0 1,0 0-1,0-1 0,0 0 1,0 0-1,-1 0 0,1-1 1,0 0-1,0 0 0,0 0 1,-1-1-1,1 0 1,-1 0-1,1 0 0,-1-1 1,0 0-1,7-4 0,-7 4 50,0 1-1,-1-2 1,1 1-1,0 0 1,-1-1-1,0 0 1,0 0-1,0 0 1,0-1-1,-1 1 1,0-1-1,0 0 1,0 0-1,0 0 1,-1 0-1,0 0 1,0 0-1,0-1 1,0 1-1,-1-1 1,0 0 0,-1 1-1,1-1 1,-1 0-1,0 1 1,0-1-1,-1 0 1,1 0-1,-1 1 1,-1-1-1,1 1 1,-3-7-1,1 6 135,0 0 0,0 0 1,-1 1-1,0-1 0,0 1 0,0 0 0,0 0 0,-1 1 0,0-1 1,0 1-1,0 0 0,0 0 0,-12-6 0,8 6 112,1 1 0,-1 0 0,0 1 0,0-1 0,0 2 0,-1-1-1,1 1 1,0 1 0,-16 0 0,21 0-171,1 0 0,0 0 1,0 0-1,0 0 0,-1 1 0,1-1 0,0 1 0,0 0 0,0 0 1,0 0-1,0 1 0,0-1 0,0 1 0,0-1 0,1 1 0,-1 0 1,0 0-1,1 0 0,0 1 0,-1-1 0,1 0 0,0 1 0,0 0 0,1-1 1,-1 1-1,0 0 0,1 0 0,0 0 0,-1 0 0,1 0 0,0 0 1,0 4-1,1-1-98,0-1 1,0 0 0,0 1-1,1-1 1,0 0 0,0 0-1,0 0 1,0 1 0,1-1-1,0 0 1,0-1 0,1 1-1,-1 0 1,1-1 0,0 1-1,0-1 1,1 0 0,-1 0 0,6 5-1,-2-3-267,0 0 0,0-1 0,0 0-1,0 0 1,13 6 0,-17-10 146,0 0-1,0 0 1,0 0 0,0 0 0,0 0-1,0 0 1,0-1 0,0 0 0,0 0-1,0 0 1,0 0 0,1 0 0,-1 0-1,0-1 1,0 1 0,0-1 0,0 0-1,4-2 1,-6 3 161,-1-1 0,1 0-1,0 1 1,-1-1 0,1 0-1,-1 1 1,1-1 0,-1 0 0,1 0-1,-1 0 1,1 1 0,-1-1-1,0 0 1,1 0 0,-1 0 0,0 0-1,0 0 1,0 0 0,1 0-1,-1 0 1,0 0 0,0 1 0,-1-1-1,1 0 1,0 0 0,0 0-1,0 0 1,-1-2 0,-9-21 365,5 18-272,0 0 0,0 0 0,-1 1 0,0-1 0,0 1 0,0 1 0,0-1 0,-1 1-1,0 0 1,0 1 0,0-1 0,0 1 0,0 1 0,-1-1 0,-9-1 0,10 3-349,1 0 0,-1 1 0,0 0 1,0 0-1,1 0 0,-10 2 0,0 9-3214,2 9-9496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56 316 652 0 0,'-6'13'10759'0'0,"1"1"-3917"0"0,-1 8-1968 0 0,1 2-4170 0 0,-3 13-1814 0 0,0-14 3265 0 0,-8 34 6 0 0,16-56-2147 0 0,0-1 1 0 0,0 0 0 0 0,0 0-1 0 0,-1 0 1 0 0,1 0 0 0 0,0 0-1 0 0,0 1 1 0 0,0-1-1 0 0,0 0 1 0 0,0 0 0 0 0,0 0-1 0 0,0 1 1 0 0,0-1 0 0 0,0 0-1 0 0,0 0 1 0 0,0 0-1 0 0,0 0 1 0 0,0 1 0 0 0,0-1-1 0 0,0 0 1 0 0,0 0 0 0 0,0 0-1 0 0,0 1 1 0 0,0-1 0 0 0,0 0-1 0 0,0 0 1 0 0,0 0-1 0 0,0 0 1 0 0,0 1 0 0 0,0-1-1 0 0,0 0 1 0 0,1 0 0 0 0,-1 0-1 0 0,0 0 1 0 0,0 1-1 0 0,0-1 1 0 0,0 0 0 0 0,0 0-1 0 0,0 0 1 0 0,1 0 0 0 0,-1 0-1 0 0,0 0 1 0 0,0 0-1 0 0,0 1 1 0 0,0-1 0 0 0,1 0-1 0 0,-1 0 1 0 0,0 0 0 0 0,0 0-1 0 0,0 0 1 0 0,1 0-1 0 0,-1 0 1 0 0,0 0 0 0 0,0 0-1 0 0,0 0 1 0 0,1 0 0 0 0,-1 0-1 0 0,0 0 1 0 0,0 0 0 0 0,0 0-1 0 0,1 0 1 0 0,19-26 179 0 0,41-80-70 0 0,22-32-241 0 0,-54 92 127 0 0,-2-1 1 0 0,35-87 0 0 0,-61 133 15 0 0,8-15 544 0 0,-7 33-345 0 0,-1-1 1 0 0,-1 32-1 0 0,0 27 205 0 0,3-58-357 0 0,0 13 126 0 0,12 49 0 0 0,-12-70-175 0 0,0 0-1 0 0,0 1 1 0 0,1-1 0 0 0,0-1-1 0 0,1 1 1 0 0,0-1-1 0 0,0 1 1 0 0,1-1 0 0 0,7 7-1 0 0,-10-12-126 0 0,0 0 0 0 0,0 0 0 0 0,-1-1 0 0 0,2 1 0 0 0,-1-1 0 0 0,0 0 0 0 0,0 0 0 0 0,1 0 0 0 0,-1-1 0 0 0,6 3 0 0 0,-2-15-1251 0 0,-6 9 1012 0 0,1 1 0 0 0,-1-1 1 0 0,0 0-1 0 0,0 0 1 0 0,0 0-1 0 0,0 0 0 0 0,0 0 1 0 0,0 0-1 0 0,0 0 1 0 0,0 0-1 0 0,0-3 1 0 0,-1 5 177 0 0,-3-26-5569 0 0,3 25 5185 0 0,-1 0 1 0 0,1 0 0 0 0,0 0-1 0 0,-1 0 1 0 0,1 0-1 0 0,-1 0 1 0 0,1 0 0 0 0,-1 0-1 0 0,1 0 1 0 0,-1 1-1 0 0,1-1 1 0 0,-1 0-1 0 0,0 0 1 0 0,0 1 0 0 0,1-1-1 0 0,-1 0 1 0 0,-1 0-1 0 0,-9-4-4093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1180 0 0,'-4'4'7102'0'0,"193"36"2466"0"0,-135-30-8606 0 0,-25-7-2151 0 0,-13-10-1117 0 0,-12-12-10051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5 260 0 0,'3'-5'13654'0'0,"4"12"-12974"0"0,-1 0-1 0 0,-1 0 1 0 0,1 1-1 0 0,-1-1 1 0 0,0 1 0 0 0,-1 1-1 0 0,0-1 1 0 0,0 0 0 0 0,-1 1-1 0 0,4 16 1 0 0,-2-5 212 0 0,-1 1 1 0 0,0-1 0 0 0,-2 1-1 0 0,1 22 1 0 0,-4-37-800 0 0,0 0 0 0 0,0 0 0 0 0,-1 0 0 0 0,1 0-1 0 0,-1-1 1 0 0,-3 7 0 0 0,4-10-300 0 0,1-8-4430 0 0,-1 3 4401 0 0,1-1-1 0 0,1 1 1 0 0,-1-1 0 0 0,0 1 0 0 0,1-1 0 0 0,0 1 0 0 0,0-1 0 0 0,0 1 0 0 0,0 0 0 0 0,0 0-1 0 0,3-4 1 0 0,14-25-6329 0 0,-10 19 2397 0 0,3-4-384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0 292 0 0,'0'0'12201'0'0,"2"24"-9000"0"0,-7-6-2405 0 0,1 0 0 0 0,0 1-1 0 0,1-1 1 0 0,1 1 0 0 0,1-1 0 0 0,2 28 0 0 0,0-30-53 0 0,7 1-5346 0 0,-8-16 4332 0 0,1-1 0 0 0,-1 0 0 0 0,0 1 0 0 0,1-1 1 0 0,-1 1-1 0 0,1-1 0 0 0,-1 0 0 0 0,1 1 0 0 0,-1-1 1 0 0,1 0-1 0 0,0 1 0 0 0,-1-1 0 0 0,1 0 0 0 0,-1 0 1 0 0,1 0-1 0 0,0 0 0 0 0,-1 1 0 0 0,1-1 0 0 0,0 0 1 0 0,-1 0-1 0 0,1 0 0 0 0,-1 0 0 0 0,1 0 0 0 0,0-1 1 0 0,-1 1-1 0 0,1 0 0 0 0,-1 0 0 0 0,1 0 0 0 0,0 0 0 0 0,-1-1 1 0 0,1 1-1 0 0,-1 0 0 0 0,1-1 0 0 0,-1 1 0 0 0,1 0 1 0 0,-1-1-1 0 0,1 0 0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58 112 864 0 0,'-54'-68'9469'0'0,"54"67"-9342"0"0,0 1 0 0 0,-1 0 0 0 0,1-1 0 0 0,0 1 0 0 0,-1-1 0 0 0,1 1 1 0 0,0 0-1 0 0,0-1 0 0 0,-1 1 0 0 0,1-1 0 0 0,0 1 0 0 0,0-1 0 0 0,0 1 0 0 0,0-1 0 0 0,0 1 0 0 0,0-1 0 0 0,0 0 1 0 0,0 1-1 0 0,0-1 0 0 0,0 1 0 0 0,0-1 0 0 0,0 1 0 0 0,0-1 0 0 0,0 1 0 0 0,0-1 0 0 0,0 1 0 0 0,1-1 0 0 0,-1 1 1 0 0,0-1-1 0 0,0 1 0 0 0,1 0 0 0 0,-1-1 0 0 0,0 1 0 0 0,1-1 0 0 0,-1 1 0 0 0,0 0 0 0 0,1-1 0 0 0,25-10 1653 0 0,43 3-1504 0 0,-60 7 99 0 0,20-2-162 0 0,-1 1-1 0 0,1 1 1 0 0,-1 2-1 0 0,1 1 1 0 0,-1 1-1 0 0,55 13 1 0 0,-83-16-176 0 0,1 0 1 0 0,-1 0-1 0 0,0 0 1 0 0,1 0-1 0 0,-1 0 0 0 0,1 0 1 0 0,-1 0-1 0 0,0 1 1 0 0,1-1-1 0 0,-1 0 0 0 0,1 0 1 0 0,-1 0-1 0 0,0 1 1 0 0,1-1-1 0 0,-1 0 0 0 0,0 0 1 0 0,0 1-1 0 0,1-1 1 0 0,-1 0-1 0 0,0 1 0 0 0,0-1 1 0 0,1 0-1 0 0,-1 1 1 0 0,0-1-1 0 0,0 1 0 0 0,0-1 1 0 0,0 0-1 0 0,0 1 0 0 0,1-1 1 0 0,-1 1-1 0 0,0-1 1 0 0,0 0-1 0 0,0 1 0 0 0,0-1 1 0 0,0 1-1 0 0,0 0 1 0 0,-11 14 862 0 0,-21 7 435 0 0,-107 39 2439 0 0,138-60-3776 0 0,0-1-1 0 0,0 0 0 0 0,0 1 1 0 0,0-1-1 0 0,0 0 0 0 0,0 1 0 0 0,0-1 1 0 0,0 1-1 0 0,1 0 0 0 0,-1-1 1 0 0,0 1-1 0 0,0 0 0 0 0,0 0 0 0 0,1-1 1 0 0,-1 1-1 0 0,0 0 0 0 0,1 0 0 0 0,-1 0 1 0 0,1 0-1 0 0,-1 0 0 0 0,1 0 1 0 0,-1 0-1 0 0,1 0 0 0 0,-1 0 0 0 0,1 0 1 0 0,0 0-1 0 0,0 0 0 0 0,0 0 1 0 0,0 0-1 0 0,0 0 0 0 0,0 0 0 0 0,0 0 1 0 0,0 1-1 0 0,0-1 0 0 0,0 0 0 0 0,0 0 1 0 0,1 0-1 0 0,-1 0 0 0 0,0 0 1 0 0,1 0-1 0 0,-1 0 0 0 0,1 0 0 0 0,-1 0 1 0 0,1 0-1 0 0,-1 0 0 0 0,1-1 1 0 0,0 1-1 0 0,0 0 0 0 0,-1 0 0 0 0,1-1 1 0 0,0 1-1 0 0,0 0 0 0 0,1 0 1 0 0,4 5-40 0 0,0-1 0 0 0,1-1 1 0 0,-1 1-1 0 0,1-1 1 0 0,10 5-1 0 0,6 1 6 0 0,7 2-25 0 0,46 28 1 0 0,-70-37 59 0 0,1 2 0 0 0,-1-1 0 0 0,0 1 0 0 0,0 0 0 0 0,0 0 0 0 0,-1 1 0 0 0,0-1 0 0 0,0 1 0 0 0,0 1 0 0 0,-1-1 0 0 0,0 1 0 0 0,5 9 0 0 0,-8-13 22 0 0,0 0-1 0 0,0 0 1 0 0,-1 0-1 0 0,1 0 0 0 0,-1 0 1 0 0,1 0-1 0 0,-1 0 0 0 0,0 0 1 0 0,-1 0-1 0 0,1 1 1 0 0,0-1-1 0 0,-1 0 0 0 0,0 0 1 0 0,1 0-1 0 0,-1 0 1 0 0,0 0-1 0 0,-1-1 0 0 0,1 1 1 0 0,0 0-1 0 0,-1 0 0 0 0,0-1 1 0 0,1 1-1 0 0,-1-1 1 0 0,0 0-1 0 0,-1 1 0 0 0,1-1 1 0 0,0 0-1 0 0,0 0 1 0 0,-1 0-1 0 0,1-1 0 0 0,-6 4 1 0 0,0 0 46 0 0,-1 0-1 0 0,0-1 1 0 0,0 0 0 0 0,0 0 0 0 0,-1-1 0 0 0,1 0 0 0 0,-20 3 0 0 0,19-6 47 0 0,0 0 1 0 0,0-1 0 0 0,0 0 0 0 0,-12-4-1 0 0,20 5 386 0 0,-1-2-561 0 0,0 0 1060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1 168 0 0,'0'0'9526'0'0,"1"5"-8270"0"0,9 23 942 0 0,-7-20-1619 0 0,1 1 0 0 0,-1 0 0 0 0,-1 0-1 0 0,1 0 1 0 0,-2 0 0 0 0,1 0 0 0 0,-1 1 0 0 0,-1-1 0 0 0,1 0 0 0 0,-2 1 0 0 0,1-1 0 0 0,-4 17 0 0 0,0-10-855 0 0,-5 6-2504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10 1124 0 0,'0'-10'17359'0'0,"-9"12"-16869"0"0,-1 1 0 0 0,1-1 0 0 0,-1 1 0 0 0,1 1 0 0 0,0 0 1 0 0,0 0-1 0 0,1 1 0 0 0,-1 0 0 0 0,1 0 0 0 0,0 1 0 0 0,-10 9 0 0 0,1 0 167 0 0,0 1 0 0 0,1 0 1 0 0,1 0-1 0 0,-16 25 0 0 0,28-38-587 0 0,1 1 1 0 0,-1 0-1 0 0,1 0 1 0 0,-1 1-1 0 0,1-1 1 0 0,1 0-1 0 0,-1 1 1 0 0,1-1-1 0 0,-1 1 0 0 0,1-1 1 0 0,0 1-1 0 0,1 0 1 0 0,-1 0-1 0 0,1-1 1 0 0,0 1-1 0 0,0 0 1 0 0,1 0-1 0 0,-1-1 1 0 0,1 1-1 0 0,0 0 1 0 0,1-1-1 0 0,-1 1 0 0 0,1-1 1 0 0,-1 1-1 0 0,1-1 1 0 0,4 5-1 0 0,-1-2-24 0 0,0 0-1 0 0,1-1 1 0 0,0 0-1 0 0,0 0 1 0 0,1 0-1 0 0,-1-1 1 0 0,1 0-1 0 0,1 0 0 0 0,-1-1 1 0 0,1 0-1 0 0,-1 0 1 0 0,1-1-1 0 0,16 5 1 0 0,5 0-19 0 0,1-1 1 0 0,1-1 0 0 0,-1-1 0 0 0,1-2-1 0 0,-1-2 1 0 0,1 0 0 0 0,0-2-1 0 0,55-9 1 0 0,-82 9-22 0 0,1 0 0 0 0,-1 0 0 0 0,0-1 0 0 0,0 0 0 0 0,1 1 0 0 0,-1-2 0 0 0,5-3-1 0 0,-8 5-6 0 0,1 0-1 0 0,-1 0 1 0 0,0 0-1 0 0,0 0 1 0 0,0 0-1 0 0,0-1 0 0 0,0 1 1 0 0,0 0-1 0 0,0-1 1 0 0,0 1-1 0 0,0-1 0 0 0,-1 1 1 0 0,1-1-1 0 0,-1 1 1 0 0,1-1-1 0 0,-1 0 0 0 0,1 1 1 0 0,-1-1-1 0 0,0 0 1 0 0,0 1-1 0 0,0-1 0 0 0,0 0 1 0 0,0 1-1 0 0,0-1 1 0 0,-1-2-1 0 0,0 2-31 0 0,0 1 1 0 0,0-1-1 0 0,0 1 0 0 0,0 0 1 0 0,-1-1-1 0 0,1 1 0 0 0,0 0 1 0 0,-1 0-1 0 0,1 0 0 0 0,-1 0 0 0 0,1 0 1 0 0,-1 0-1 0 0,0 0 0 0 0,1 0 1 0 0,-1 1-1 0 0,0-1 0 0 0,0 1 1 0 0,1-1-1 0 0,-4 1 0 0 0,-32-6-1211 0 0,34 6 938 0 0,0 1-1 0 0,0-1 1 0 0,0 1 0 0 0,0-1 0 0 0,0 1-1 0 0,0 0 1 0 0,0 0 0 0 0,0 0 0 0 0,0 1-1 0 0,1-1 1 0 0,-1 1 0 0 0,-4 3 0 0 0,-9 18-7215 0 0,24-6-4887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1080 0 0,'-5'-2'15248'0'0,"19"15"-14626"0"0,1-2-1 0 0,0 0 1 0 0,1 0-1 0 0,0-1 1 0 0,1-1-1 0 0,26 10 1 0 0,119 37 1085 0 0,-125-44-1432 0 0,46 13 241 0 0,-35-12-128 0 0,76 32-1 0 0,-124-44-365 0 0,0-1 0 0 0,1 0 0 0 0,-1 0 0 0 0,1 0 0 0 0,-1 0 0 0 0,0 1 0 0 0,1-1 0 0 0,-1 0-1 0 0,0 0 1 0 0,1 1 0 0 0,-1-1 0 0 0,0 0 0 0 0,1 1 0 0 0,-1-1 0 0 0,0 0 0 0 0,0 1 0 0 0,1-1 0 0 0,-1 0 0 0 0,0 1-1 0 0,0-1 1 0 0,0 1 0 0 0,1-1 0 0 0,-1 1 0 0 0,0-1 0 0 0,0 0 0 0 0,0 1 0 0 0,0-1 0 0 0,0 1 0 0 0,0-1 0 0 0,0 1 0 0 0,0-1-1 0 0,0 0 1 0 0,0 1 0 0 0,0 0 0 0 0,-13 16 477 0 0,-32 15 73 0 0,33-25-380 0 0,-13 12 85 0 0,0 1 1 0 0,1 1 0 0 0,0 0-1 0 0,-34 44 1 0 0,53-58-232 0 0,1 0 0 0 0,-1 1 1 0 0,1-1-1 0 0,1 1 0 0 0,-1-1 1 0 0,1 1-1 0 0,-3 14 0 0 0,5-18-103 0 0,0 0 0 0 0,1-1 0 0 0,-1 1 0 0 0,1 0 0 0 0,0 0-1 0 0,-1-1 1 0 0,2 1 0 0 0,-1 0 0 0 0,0 0 0 0 0,1-1 0 0 0,0 1 0 0 0,0 0 0 0 0,0-1 0 0 0,0 1 0 0 0,1-1-1 0 0,-1 1 1 0 0,1-1 0 0 0,2 5 0 0 0,-3-8-11 0 0,0 1 1 0 0,-1-1-1 0 0,1 1 0 0 0,0-1 0 0 0,0 1 1 0 0,-1-1-1 0 0,1 1 0 0 0,0-1 0 0 0,0 1 0 0 0,0-1 1 0 0,0 0-1 0 0,0 0 0 0 0,0 1 0 0 0,-1-1 1 0 0,1 0-1 0 0,0 0 0 0 0,0 0 0 0 0,0 0 1 0 0,0 0-1 0 0,0 0 0 0 0,0 0 0 0 0,0-1 0 0 0,0 1 1 0 0,0 0-1 0 0,0 0 0 0 0,-1-1 0 0 0,1 1 1 0 0,0 0-1 0 0,0-1 0 0 0,0 1 0 0 0,0-1 1 0 0,-1 1-1 0 0,2-2 0 0 0,11-10-3676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18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0 756 0 0,'0'0'17279'0'0,"-16"4"-14289"0"0,5 5-2506 0 0,0 1 0 0 0,0 1 0 0 0,1 0 1 0 0,1 0-1 0 0,0 1 0 0 0,0 0 1 0 0,1 1-1 0 0,1 0 0 0 0,0 0 0 0 0,-5 14 1 0 0,12-26-461 0 0,-1 1 0 0 0,1-1 0 0 0,-1 0 0 0 0,1 0-1 0 0,0 1 1 0 0,0-1 0 0 0,0 0 0 0 0,0 1 0 0 0,0-1 0 0 0,0 0 0 0 0,0 1 0 0 0,0-1 0 0 0,0 0 0 0 0,1 0 0 0 0,-1 1 0 0 0,0-1 0 0 0,1 0 0 0 0,-1 0 0 0 0,1 1 0 0 0,-1-1 0 0 0,1 0 0 0 0,0 0 0 0 0,0 0 0 0 0,-1 0-1 0 0,1 0 1 0 0,0 0 0 0 0,1 1 0 0 0,1 0-5 0 0,0-1-1 0 0,-1 0 1 0 0,1 0-1 0 0,0 1 0 0 0,0-2 1 0 0,-1 1-1 0 0,1 0 1 0 0,0-1-1 0 0,0 1 0 0 0,0-1 1 0 0,5 0-1 0 0,6 0-5 0 0,-1-1 0 0 0,0-1 0 0 0,0 0 0 0 0,19-5 1 0 0,-23 5 18 0 0,1-1 0 0 0,-1 0 1 0 0,1-1-1 0 0,-1 0 0 0 0,0 0 1 0 0,-1-1-1 0 0,1 0 0 0 0,-1 0 1 0 0,0-1-1 0 0,0 0 0 0 0,0-1 1 0 0,-1 1-1 0 0,12-15 0 0 0,-18 20 12 0 0,0 0 0 0 0,-1 0 0 0 0,1-1 1 0 0,0 1-1 0 0,-1 0 0 0 0,1 0 0 0 0,-1 0 0 0 0,1-1 0 0 0,-1 1 0 0 0,1 0 0 0 0,-1 0 0 0 0,0-1 0 0 0,0 1 0 0 0,0 0 1 0 0,1-1-1 0 0,-1 1 0 0 0,-1 0 0 0 0,1-1 0 0 0,0 1 0 0 0,0 0 0 0 0,0-1 0 0 0,-1 1 0 0 0,1 0 0 0 0,-1-1 0 0 0,1 1 1 0 0,-1 0-1 0 0,-1-2 0 0 0,0 1 22 0 0,0 0 0 0 0,0 0 0 0 0,0 0 1 0 0,-1 0-1 0 0,1 1 0 0 0,0-1 1 0 0,-1 1-1 0 0,0-1 0 0 0,1 1 0 0 0,-1 0 1 0 0,0 0-1 0 0,-3 0 0 0 0,-5-2 102 0 0,0 1 0 0 0,0 1 0 0 0,0 0-1 0 0,0 0 1 0 0,-18 2 0 0 0,7 2-101 0 0,-50 10 904 0 0,69-12-1113 0 0,-1 0 0 0 0,1 0 0 0 0,-1 1 0 0 0,1-1 0 0 0,0 1 1 0 0,-1 0-1 0 0,1 0 0 0 0,0 0 0 0 0,0 1 0 0 0,0-1 0 0 0,1 1 0 0 0,-1-1 1 0 0,1 1-1 0 0,-1 0 0 0 0,-3 6 0 0 0,6-8-30 0 0,0 0 0 0 0,0-1 0 0 0,-1 1 0 0 0,1 0 1 0 0,0 0-1 0 0,0 0 0 0 0,0 0 0 0 0,0 0 0 0 0,0 0 0 0 0,1 0 0 0 0,-1 0 0 0 0,0-1 0 0 0,0 1 1 0 0,1 0-1 0 0,-1 0 0 0 0,0 0 0 0 0,1 0 0 0 0,-1-1 0 0 0,1 1 0 0 0,-1 0 0 0 0,1 0 0 0 0,-1-1 1 0 0,1 1-1 0 0,0 0 0 0 0,-1-1 0 0 0,1 1 0 0 0,0-1 0 0 0,-1 1 0 0 0,1-1 0 0 0,0 1 0 0 0,1 0 1 0 0,25 12-11620 0 0,-6-10 4850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0 180 0 0,'0'0'21364'0'0,"-7"4"-20829"0"0,-18 13 206 0 0,1 1 0 0 0,1 2 1 0 0,-34 34-1 0 0,-12 12 175 0 0,-28 12 96 0 0,60-51-656 0 0,2 1-1 0 0,0 2 0 0 0,2 2 0 0 0,2 0 1 0 0,-39 54-1 0 0,68-84-334 0 0,0 0 0 0 0,0 1 0 0 0,1-1-1 0 0,0 1 1 0 0,-1-1 0 0 0,1 1 0 0 0,0-1 0 0 0,0 1 0 0 0,0 0-1 0 0,1 0 1 0 0,-1-1 0 0 0,1 1 0 0 0,-1 0 0 0 0,1 0 0 0 0,0 0-1 0 0,0-1 1 0 0,0 1 0 0 0,0 0 0 0 0,1 3 0 0 0,0-4-13 0 0,1 0 0 0 0,-1 0 1 0 0,0 0-1 0 0,1 0 0 0 0,-1 0 1 0 0,1 0-1 0 0,-1 0 0 0 0,1-1 1 0 0,0 1-1 0 0,0-1 0 0 0,0 1 1 0 0,0-1-1 0 0,0 0 0 0 0,0 1 1 0 0,0-1-1 0 0,0 0 0 0 0,0-1 1 0 0,3 2-1 0 0,13 2 1 0 0,1 0 0 0 0,-1-1 1 0 0,0-1-1 0 0,34-1 0 0 0,-28-1 36 0 0,17 1-14 0 0,-28-2 126 0 0,0 1 0 0 0,0 1-1 0 0,0 0 1 0 0,0 1 0 0 0,-1 0 0 0 0,1 1 0 0 0,17 5 0 0 0,112 48 561 0 0,-141-56-858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41 536,'-27'-25'9253,"26"25"-9045,-36-13 6269,34 12-6221,0 0 1,-1 1-1,1 0 1,-1 0-1,1 0 1,0 0-1,-1 0 1,1 1-1,0-1 1,-1 1-1,1 0 1,0 0-1,0 0 1,0 1-1,-5 2 1,-3 1 42,1 1 0,-1 0 0,1 1 1,0 0-1,1 1 0,-1 0 0,2 0 0,-1 1 1,1 0-1,0 1 0,-8 13 0,15-20-256,-1 0 1,0 1-1,1-1 0,0 1 0,-1-1 1,1 1-1,1 0 0,-1-1 0,0 1 0,1 4 1,0-6 2,0-1-41,-1 0 0,1-1-1,0 1 1,0 0 0,0 0 0,0-1-1,0 1 1,0 0 0,0 0-1,0 0 1,0-1 0,1 1 0,-1 0-1,0-1 1,0 1 0,1 0-1,-1 0 1,0-1 0,1 1 0,-1 0-1,1-1 1,-1 1 0,1-1-1,-1 1 1,1-1 0,-1 1 0,1-1-1,0 1 1,18 19 136,-6-13-112,0-1 0,0-1 0,0 0 0,1 0-1,0-1 1,0-1 0,25 3 0,-19-3-26,1 0 1,-2 2 0,25 9 0,-38-12-9,1 0 1,-1 1 0,0 0 0,0 1 0,0 0 0,0-1 0,-1 2-1,0-1 1,7 7 0,-10-8 14,0 0 0,-1 0 0,1 0 0,0 0 1,-1 0-1,0 1 0,0-1 0,0 1 0,0-1 0,0 1 0,-1-1 0,0 1 0,1-1 0,-1 1 0,-1-1 0,1 1 1,0 0-1,-2 6 0,1-7 24,1 1 1,-1 0-1,0 0 1,0-1 0,0 1-1,-1 0 1,1-1-1,-1 1 1,0-1 0,0 0-1,0 0 1,0 0-1,-1 0 1,1 0-1,-1 0 1,0 0 0,0-1-1,0 1 1,0-1-1,0 0 1,0 0 0,-1 0-1,1 0 1,-1-1-1,1 0 1,-1 1 0,0-1-1,1 0 1,-1-1-1,0 1 1,0-1-1,1 1 1,-1-1 0,0 0-1,-6-2 1,-10 0 404,0-2 0,1-1 0,0 0 0,0-1 0,-23-12 0,38 17-306,-15-9 985,25 5-881,8-6-838,9 16-4321,-14-2-618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10 876 0 0,'-6'-10'24616'0'0,"-22"28"-24069"0"0,0 1 1 0 0,2 1-1 0 0,0 1 1 0 0,1 1-1 0 0,-29 34 0 0 0,23-24-234 0 0,20-20-260 0 0,0 0 0 0 0,0 1-1 0 0,2 1 1 0 0,-12 19 0 0 0,21-32-260 0 0,-1 1 0 0 0,1-1 1 0 0,-1 1-1 0 0,1-1 0 0 0,0 1 1 0 0,-1-1-1 0 0,1 1 0 0 0,0-1 1 0 0,0 1-1 0 0,0 0 0 0 0,0-1 1 0 0,0 1-1 0 0,1-1 0 0 0,0 3 0 0 0,-1-3 100 0 0,0-1 0 0 0,0 1 0 0 0,0-1 0 0 0,0 0-1 0 0,1 1 1 0 0,-1-1 0 0 0,0 0 0 0 0,0 1-1 0 0,1-1 1 0 0,-1 0 0 0 0,0 1 0 0 0,1-1 0 0 0,-1 0-1 0 0,0 1 1 0 0,1-1 0 0 0,-1 0 0 0 0,0 0-1 0 0,1 1 1 0 0,-1-1 0 0 0,0 0 0 0 0,1 0 0 0 0,-1 0-1 0 0,1 0 1 0 0,-1 0 0 0 0,1 0 0 0 0,-1 1-1 0 0,0-1 1 0 0,1 0 0 0 0,-1 0 0 0 0,1 0 0 0 0,-1 0-1 0 0,1-1 1 0 0,-1 1 0 0 0,0 0 0 0 0,1 0-1 0 0,-1 0 1 0 0,1 0 0 0 0,-1 0 0 0 0,1 0-1 0 0,-1-1 1 0 0,0 1 0 0 0,1 0 0 0 0,-1 0 0 0 0,0-1-1 0 0,1 1 1 0 0,-1 0 0 0 0,0 0 0 0 0,1-1-1 0 0,-1 1 1 0 0,0 0 0 0 0,0-1 0 0 0,1 1 0 0 0,-1-1-1 0 0,0 1 1 0 0,1-1 0 0 0,3-3-1100 0 0,10-10-3162 0 0,-9 4-1910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9 980 0 0,'-3'-9'15494'0'0,"0"13"-15141"0"0,1-1 0 0 0,0 1 0 0 0,0-1 0 0 0,0 1 0 0 0,0 0 0 0 0,1 0 0 0 0,-1 0 0 0 0,1 0 0 0 0,0 0 0 0 0,0 0 0 0 0,0 0 0 0 0,1 1 0 0 0,0-1 0 0 0,0 0 0 0 0,0 0 0 0 0,0 1 0 0 0,0-1 0 0 0,2 7 0 0 0,0-4-43 0 0,1 0 0 0 0,0 0 0 0 0,0-1 0 0 0,0 1 1 0 0,1 0-1 0 0,0-1 0 0 0,0 0 0 0 0,0 0 1 0 0,1 0-1 0 0,6 6 0 0 0,-1-3-241 0 0,0 0 0 0 0,0 0 0 0 0,1-1 1 0 0,0-1-1 0 0,1 0 0 0 0,0 0 0 0 0,0-1 0 0 0,0 0 0 0 0,0-1 0 0 0,1-1 1 0 0,0 0-1 0 0,14 3 0 0 0,-12-4-853 0 0,11 2-261 0 0,-18-7-3228 0 0,-40-5-13453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18 652 0 0,'0'0'5459'0'0,"4"-18"6225"0"0,20 24-10401 0 0,0-2-391 0 0,0-1 0 0 0,43-1-1 0 0,4-8-3985 0 0,-69 6 2081 0 0,5-6-1072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14 1036 0 0,'3'-13'14869'0'0,"-4"12"-14467"0"0,-15 14 5269 0 0,-35 45-6242 0 0,31-35 2561 0 0,-5 5-1789 0 0,0 0 0 0 0,3 2 0 0 0,-37 60 0 0 0,54-79-1573 0 0,-4 8-1246 0 0,2-6-8227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3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1 232 0 0,'1'2'14238'0'0,"2"7"-14343"0"0,-2 1 1109 0 0,-2 8 187 0 0,2 1-1 0 0,0-1 0 0 0,1 1 0 0 0,1-1 0 0 0,6 22 0 0 0,-6-32-1264 0 0,1 0-1 0 0,-1 1 0 0 0,1-1 0 0 0,1-1 1 0 0,-1 1-1 0 0,1 0 0 0 0,1-1 1 0 0,-1 0-1 0 0,1-1 0 0 0,1 1 1 0 0,-1-1-1 0 0,10 7 0 0 0,-8-6-944 0 0,16 10-2043 0 0,-6-10-5593 0 0,-5-6 3704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20 48 0 0,'-7'-9'13566'0'0,"-31"48"-10020"0"0,38-36-3458 0 0,1-1 0 0 0,-1 0 1 0 0,1 0-1 0 0,0 1 0 0 0,0-1 0 0 0,0 0 0 0 0,0 0 0 0 0,1 0 0 0 0,-1 0 0 0 0,0 0 0 0 0,1-1 1 0 0,0 1-1 0 0,-1 0 0 0 0,1-1 0 0 0,0 1 0 0 0,0-1 0 0 0,0 1 0 0 0,3 1 0 0 0,3-1-116 0 0,0 0 0 0 0,1-1 0 0 0,-1 1 0 0 0,1-2 0 0 0,13 1 0 0 0,-18-1 24 0 0,-1-1 0 0 0,1 1 0 0 0,-1-1 1 0 0,0 1-1 0 0,1-1 0 0 0,-1 0 0 0 0,0 0 0 0 0,0-1 1 0 0,1 1-1 0 0,-1-1 0 0 0,0 1 0 0 0,-1-1 1 0 0,1 0-1 0 0,0 0 0 0 0,0-1 0 0 0,-1 1 0 0 0,4-4 1 0 0,-5 5 49 0 0,0 0 0 0 0,-1-1 1 0 0,1 1-1 0 0,-1 0 1 0 0,1 0-1 0 0,-1 0 0 0 0,1 0 1 0 0,-1-1-1 0 0,0 1 0 0 0,1 0 1 0 0,-1 0-1 0 0,0-1 1 0 0,0 1-1 0 0,0 0 0 0 0,0 0 1 0 0,0-1-1 0 0,0 1 0 0 0,0 0 1 0 0,-1 0-1 0 0,1-1 1 0 0,0 1-1 0 0,-1 0 0 0 0,1 0 1 0 0,-1 0-1 0 0,1-1 0 0 0,-1 1 1 0 0,0 0-1 0 0,1 0 1 0 0,-1 0-1 0 0,0 0 0 0 0,0 0 1 0 0,0 0-1 0 0,0 0 0 0 0,-1-1 1 0 0,-1 0-214 0 0,0-1 0 0 0,-1 0 1 0 0,1 1-1 0 0,-1-1 0 0 0,1 1 0 0 0,-1 0 0 0 0,0 0 1 0 0,0 1-1 0 0,-6-3 0 0 0,0 2-307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0 280 0 0,'0'0'8087'0'0,"8"26"-2042"0"0,-9-3-4389 0 0,-1-1 0 0 0,-1 1 0 0 0,-7 29 0 0 0,-11 28-1373 0 0,15-70-1373 0 0,4-5-1292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1004 0 0,'0'0'7030'0'0,"-5"3"-5492"0"0,1-1-1433 0 0,2-1 197 0 0,0 0 0 0 0,0 0 1 0 0,0 0-1 0 0,0 0 0 0 0,0 0 1 0 0,0 0-1 0 0,0 1 0 0 0,1-1 1 0 0,-1 1-1 0 0,0-1 0 0 0,1 1 1 0 0,0 0-1 0 0,-1 0 0 0 0,1-1 1 0 0,0 1-1 0 0,0 0 0 0 0,0 0 1 0 0,0 0-1 0 0,0 0 0 0 0,0 0 1 0 0,1 1-1 0 0,-2 2 0 0 0,1 0-152 0 0,0-1 0 0 0,0 0 0 0 0,1 0 0 0 0,-1 1 0 0 0,1-1 0 0 0,-1 0 0 0 0,2 1 0 0 0,-1-1 0 0 0,0 0 0 0 0,1 1 0 0 0,0-1 0 0 0,0 0 0 0 0,0 0 0 0 0,0 0 0 0 0,1 1 0 0 0,-1-1 0 0 0,1-1 0 0 0,0 1 0 0 0,0 0 0 0 0,1 0 0 0 0,-1-1 0 0 0,1 1 0 0 0,0-1 0 0 0,0 0 0 0 0,0 0 0 0 0,0 0 0 0 0,0 0 0 0 0,1-1 0 0 0,0 1 0 0 0,-1-1 0 0 0,5 2 0 0 0,9 5-271 0 0,0-2 0 0 0,0 0 0 0 0,1-2 0 0 0,0 0 1 0 0,0 0-1 0 0,0-2 0 0 0,37 3 0 0 0,-41-5-179 0 0,0-1 0 0 0,0-1-1 0 0,-1 0 1 0 0,1-1 0 0 0,0 0 0 0 0,0-1 0 0 0,-1-1 0 0 0,1 0-1 0 0,-1-1 1 0 0,0 0 0 0 0,15-9 0 0 0,-26 13 278 0 0,0 0 0 0 0,0 0 1 0 0,0-1-1 0 0,1 1 0 0 0,-1 0 1 0 0,0-1-1 0 0,-1 0 0 0 0,1 1 1 0 0,0-1-1 0 0,0 0 0 0 0,-1 0 1 0 0,1 0-1 0 0,-1 0 0 0 0,0 0 0 0 0,1 0 1 0 0,-1 0-1 0 0,0-1 0 0 0,0 1 1 0 0,-1 0-1 0 0,1-1 0 0 0,0 1 1 0 0,-1-1-1 0 0,1 1 0 0 0,-1-1 1 0 0,0 1-1 0 0,0-1 0 0 0,0 1 0 0 0,0-1 1 0 0,0 1-1 0 0,-1-1 0 0 0,1 1 1 0 0,-1 0-1 0 0,-1-5 0 0 0,0 3 181 0 0,0 0 0 0 0,0 0 0 0 0,-1 1-1 0 0,0-1 1 0 0,1 1 0 0 0,-1 0 0 0 0,0 0-1 0 0,-1 0 1 0 0,1 0 0 0 0,-1 0 0 0 0,1 1-1 0 0,-1-1 1 0 0,0 1 0 0 0,0 0 0 0 0,0 0 0 0 0,0 0-1 0 0,-8-1 1 0 0,5 1 174 0 0,6 1-282 0 0,0 1 0 0 0,0-1 0 0 0,0 1 1 0 0,0-1-1 0 0,0 1 0 0 0,0 0 1 0 0,0-1-1 0 0,-1 1 0 0 0,1 0 1 0 0,0 0-1 0 0,0 0 0 0 0,0 0 1 0 0,-1 0-1 0 0,1 0 0 0 0,0 0 1 0 0,0 0-1 0 0,0 1 0 0 0,0-1 1 0 0,0 0-1 0 0,-1 1 0 0 0,1-1 1 0 0,0 1-1 0 0,0-1 0 0 0,0 1 1 0 0,0-1-1 0 0,0 1 0 0 0,0 0 1 0 0,0 0-1 0 0,1-1 0 0 0,-1 1 1 0 0,0 0-1 0 0,0 0 0 0 0,-1 2 1 0 0,6 33 489 0 0,1-15-417 0 0,1-1 0 0 0,0 0 0 0 0,2 0 0 0 0,0-1 0 0 0,1 0 0 0 0,21 33 0 0 0,0 2 59 0 0,13 23 4 0 0,-26-49-123 0 0,-1 0-1 0 0,-1 2 0 0 0,-1 0 1 0 0,-2 1-1 0 0,-1 0 0 0 0,9 40 0 0 0,-19-69-57 0 0,-1 0-1 0 0,1 0 0 0 0,-1 0 0 0 0,0 0 1 0 0,1 0-1 0 0,-1 0 0 0 0,0 0 0 0 0,0 0 1 0 0,-1 0-1 0 0,1 0 0 0 0,0 0 0 0 0,-1 0 1 0 0,1-1-1 0 0,-1 1 0 0 0,1 0 0 0 0,-1 0 1 0 0,0 0-1 0 0,0 0 0 0 0,0-1 0 0 0,0 1 1 0 0,0 0-1 0 0,0-1 0 0 0,0 1 0 0 0,-1-1 1 0 0,1 1-1 0 0,0-1 0 0 0,-1 0 0 0 0,1 0 0 0 0,-1 1 1 0 0,0-1-1 0 0,-1 1 0 0 0,-1-1 2 0 0,1-1-1 0 0,0 1 0 0 0,-1-1 0 0 0,1 1 1 0 0,-1-1-1 0 0,1 0 0 0 0,0 0 1 0 0,-1 0-1 0 0,1-1 0 0 0,-1 1 0 0 0,1-1 1 0 0,0 0-1 0 0,0 0 0 0 0,-1 0 1 0 0,1-1-1 0 0,-6-2 0 0 0,-3-3 20 0 0,0 0 1 0 0,0 0-1 0 0,0-1 0 0 0,1-1 0 0 0,0 0 1 0 0,1 0-1 0 0,-16-19 0 0 0,25 27-88 0 0,1 0 0 0 0,-1 0 0 0 0,0 0 0 0 0,0-1 0 0 0,1 1 0 0 0,-1 0 0 0 0,1 0 1 0 0,-1-1-1 0 0,1 1 0 0 0,0 0 0 0 0,0-1 0 0 0,-1 1 0 0 0,1 0 0 0 0,0-1 0 0 0,0 1 0 0 0,0 0 0 0 0,0-1 0 0 0,0 1 0 0 0,1-1 0 0 0,-1 1 0 0 0,0 0 0 0 0,1-1 0 0 0,-1 1 0 0 0,1 0 0 0 0,-1 0 0 0 0,1-1 0 0 0,-1 1 0 0 0,1 0 0 0 0,0 0 0 0 0,0 0 1 0 0,0 0-1 0 0,0 0 0 0 0,0 0 0 0 0,0 0 0 0 0,0 0 0 0 0,0 0 0 0 0,0 0 0 0 0,2-1 0 0 0,5-3-764 0 0,1-1 0 0 0,-1 1 1 0 0,1 1-1 0 0,9-4 0 0 0,-13 6-35 0 0,22-11-7221 0 0,-11 7 3424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5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20 180 0 0,'0'0'10118'0'0,"2"-2"-9123"0"0,1 0-756 0 0,-1 1 0 0 0,0 0 0 0 0,1 0 0 0 0,-1 0 0 0 0,1 0 0 0 0,-1 0 0 0 0,1 0 0 0 0,0 0 0 0 0,-1 1 0 0 0,1 0 0 0 0,0-1 0 0 0,-1 1 0 0 0,5 0 0 0 0,50 4 1403 0 0,-43-2-1694 0 0,0-1 1 0 0,0-1 0 0 0,27-1-1 0 0,-24-4-241 0 0,1 0-2042 0 0,-6 2-5341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1 652 0 0,'-1'2'19255'0'0,"-9"15"-19088"0"0,8-14-76 0 0,0 0 0 0 0,1 0 0 0 0,-1 0 0 0 0,1 1 0 0 0,0-1 1 0 0,0 1-1 0 0,0-1 0 0 0,0 1 0 0 0,0-1 0 0 0,1 1 0 0 0,0-1 0 0 0,0 1 0 0 0,0 0 1 0 0,0-1-1 0 0,0 1 0 0 0,1-1 0 0 0,0 1 0 0 0,1 6 0 0 0,1-5-90 0 0,-1 0-1 0 0,1 0 1 0 0,0 0-1 0 0,0-1 1 0 0,0 1-1 0 0,1-1 1 0 0,-1 0-1 0 0,1 0 1 0 0,0 0-1 0 0,0 0 1 0 0,6 3-1 0 0,1 0-220 0 0,-1 0-1 0 0,1-1 1 0 0,0 0 0 0 0,1-1 0 0 0,-1 0-1 0 0,1-1 1 0 0,0-1 0 0 0,0 0-1 0 0,1 0 1 0 0,12 1 0 0 0,-14-4-77 0 0,-1 0 0 0 0,0 0 1 0 0,0 0-1 0 0,0-2 0 0 0,0 1 0 0 0,12-4 1 0 0,-20 4 306 0 0,0 1 0 0 0,1-1 0 0 0,-1 0 0 0 0,0 0 0 0 0,1 0 0 0 0,-1-1 0 0 0,0 1 0 0 0,0 0 0 0 0,0-1 0 0 0,0 1 0 0 0,0-1 0 0 0,0 0 0 0 0,-1 0 0 0 0,1 0 0 0 0,0 0 0 0 0,-1 0 0 0 0,0 0 0 0 0,1 0 0 0 0,-1 0 0 0 0,0-1 0 0 0,0 1 0 0 0,0 0 0 0 0,-1-1 0 0 0,1 1 0 0 0,0 0 0 0 0,-1-1 0 0 0,0 1 0 0 0,1-1 0 0 0,-1-3 0 0 0,-10-15 991 0 0,0 13 1193 0 0,14 43-1897 0 0,1 0-1 0 0,2-1 1 0 0,1 0-1 0 0,2-1 1 0 0,23 53 0 0 0,2 9 224 0 0,-21-53-328 0 0,18 64 238 0 0,-30-96-362 0 0,0 0 1 0 0,-1 0-1 0 0,0 0 1 0 0,-1 1-1 0 0,0-1 0 0 0,0 0 1 0 0,-1 1-1 0 0,-4 13 1 0 0,5-20-16 0 0,-1-1 1 0 0,0 0-1 0 0,-1 0 1 0 0,1 0-1 0 0,0 1 1 0 0,-1-1-1 0 0,0 0 0 0 0,0-1 1 0 0,0 1-1 0 0,0 0 1 0 0,0 0-1 0 0,-1-1 1 0 0,1 0-1 0 0,-1 1 1 0 0,1-1-1 0 0,-1 0 1 0 0,0 0-1 0 0,0 0 1 0 0,0-1-1 0 0,0 1 1 0 0,0-1-1 0 0,0 1 1 0 0,0-1-1 0 0,-1 0 1 0 0,1-1-1 0 0,0 1 1 0 0,-1 0-1 0 0,1-1 1 0 0,-1 0-1 0 0,1 0 1 0 0,-1 0-1 0 0,-4 0 1 0 0,3-1 21 0 0,-1 0 1 0 0,1 0-1 0 0,-1 0 0 0 0,1 0 1 0 0,-1-1-1 0 0,1 0 1 0 0,0 0-1 0 0,0-1 0 0 0,0 1 1 0 0,0-1-1 0 0,1 0 1 0 0,-1-1-1 0 0,1 1 0 0 0,-1-1 1 0 0,1 0-1 0 0,0 0 1 0 0,1 0-1 0 0,-1 0 0 0 0,-4-7 1 0 0,3 3-48 0 0,1 0 0 0 0,-1 0-1 0 0,1 0 1 0 0,1 0 0 0 0,-1-1 0 0 0,2 0 0 0 0,-1 0 0 0 0,1 1-1 0 0,0-1 1 0 0,1 0 0 0 0,0-1 0 0 0,1 1 0 0 0,-1 0 0 0 0,3-11 0 0 0,-2 18-236 0 0,0 0 0 0 0,1 0 1 0 0,-1 0-1 0 0,1 0 0 0 0,0 0 1 0 0,0 0-1 0 0,0 0 0 0 0,0 1 1 0 0,0-1-1 0 0,0 0 0 0 0,0 0 1 0 0,0 1-1 0 0,1-1 0 0 0,-1 1 1 0 0,1-1-1 0 0,-1 1 1 0 0,1 0-1 0 0,0-1 0 0 0,-1 1 1 0 0,1 0-1 0 0,0 0 0 0 0,0 0 1 0 0,0 0-1 0 0,0 1 0 0 0,0-1 1 0 0,0 0-1 0 0,0 1 0 0 0,0 0 1 0 0,0-1-1 0 0,0 1 0 0 0,4 0 1 0 0,4-2-1692 0 0,13 5-13366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39 272,'43'-38'19020,"-30"49"-16606,-12-4-1972,0 1 0,-1-1 0,0 1 0,0-1-1,-1 0 1,0 1 0,0-1 0,-1 0 0,-4 12 0,-3 25 985,1 31 235,8-75-1701,0 0 0,0 1 0,0-1-1,0 0 1,0 0 0,0 1 0,0-1 0,0 0 0,0 0-1,0 0 1,0 1 0,0-1 0,0 0 0,0 0 0,0 1-1,0-1 1,1 0 0,-1 0 0,0 0 0,0 1 0,0-1 0,0 0-1,0 0 1,0 0 0,1 0 0,-1 1 0,0-1 0,0 0-1,0 0 1,1 0 0,-1 0 0,0 0 0,0 0 0,0 0 0,1 0-1,-1 1 1,0-1 0,0 0 0,1 0 0,-1 0 0,0 0-1,0 0 1,0 0 0,1 0 0,-1 0 0,0 0 0,0 0-1,1-1 1,-1 1 0,0 0 0,0 0 0,0 0 0,1 0 0,-1 0-1,0 0 1,0 0 0,0 0 0,1-1 0,-1 1 0,0 0-1,0 0 1,0 0 0,0 0 0,1-1 0,13-15-2776,-12 12 2089,-1-1 1,0 1 0,1-1 0,-1 0-1,-1 1 1,1-1 0,-1-9 0,2-16-7961,3 13 3416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33 112 1360 0 0,'0'0'2993'0'0,"-4"0"-1631"0"0,2-1-1076 0 0,1 1-1 0 0,0 0 1 0 0,0 0-1 0 0,0 0 0 0 0,-1 0 1 0 0,1 0-1 0 0,0 1 1 0 0,0-1-1 0 0,0 0 1 0 0,0 1-1 0 0,0-1 0 0 0,-1 0 1 0 0,1 1-1 0 0,0-1 1 0 0,0 1-1 0 0,0 0 1 0 0,0-1-1 0 0,0 1 1 0 0,0 0-1 0 0,0-1 0 0 0,-1 3 1 0 0,2-3-81 0 0,-1 1 1 0 0,1 0-1 0 0,0 0 1 0 0,-1-1-1 0 0,1 1 1 0 0,0 0-1 0 0,0 0 1 0 0,0 0-1 0 0,-1-1 1 0 0,1 1-1 0 0,0 0 1 0 0,0 0-1 0 0,0 0 1 0 0,0-1-1 0 0,0 1 0 0 0,1 0 1 0 0,-1 0-1 0 0,0 0 1 0 0,0-1-1 0 0,1 2 1 0 0,9 15-783 0 0,-6-14 679 0 0,0 1-1 0 0,0-1 1 0 0,1-1 0 0 0,-1 1-1 0 0,0-1 1 0 0,1 1-1 0 0,0-1 1 0 0,-1-1-1 0 0,1 1 1 0 0,0-1-1 0 0,0 1 1 0 0,0-1-1 0 0,0-1 1 0 0,0 1-1 0 0,0-1 1 0 0,0 0-1 0 0,1 0 1 0 0,-1 0-1 0 0,0-1 1 0 0,0 0 0 0 0,0 0-1 0 0,0 0 1 0 0,5-3-1 0 0,-7 4 17 0 0,0-1 0 0 0,0 0 0 0 0,0 0 0 0 0,0 0 0 0 0,0-1 0 0 0,-1 1 0 0 0,1-1 0 0 0,0 1 1 0 0,-1-1-1 0 0,1 0 0 0 0,-1 0 0 0 0,0 0 0 0 0,0 0 0 0 0,0-1 0 0 0,0 1 0 0 0,0 0 0 0 0,0-1 0 0 0,0 1 0 0 0,-1-1 0 0 0,0 0 0 0 0,1 0 0 0 0,-1 0 0 0 0,0 1 0 0 0,0-1 0 0 0,0 0 0 0 0,-1 0 0 0 0,1 0 0 0 0,-1 0 1 0 0,0-1-1 0 0,1 1 0 0 0,-2 0 0 0 0,1 0 0 0 0,0 0 0 0 0,0 0 0 0 0,-1 0 0 0 0,0 0 0 0 0,1 0 0 0 0,-1 0 0 0 0,0 0 0 0 0,-2-3 0 0 0,0 1 2 0 0,0 1 1 0 0,0-1-1 0 0,-1 0 1 0 0,0 1-1 0 0,0-1 0 0 0,0 1 1 0 0,0 0-1 0 0,0 1 0 0 0,-1-1 1 0 0,0 1-1 0 0,0-1 0 0 0,0 2 1 0 0,0-1-1 0 0,0 0 0 0 0,-6-1 1 0 0,5 1-811 0 0,-1 1 1 0 0,0 0 0 0 0,0 0-1 0 0,0 1 1 0 0,0-1 0 0 0,-11 1 0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1304 0 0,'8'32'10293'0'0,"-12"3"-4456"0"0,-25 36-2547 0 0,23-59-3185 0 0,1 0 0 0 0,0 1 0 0 0,1-1-1 0 0,-4 14 1 0 0,4-6-1316 0 0,2-11-2994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1044 0 0,'2'2'14564'0'0,"14"9"-14351"0"0,1-1 360 0 0,0 0-1 0 0,1-1 0 0 0,1-2 0 0 0,31 11 0 0 0,26 11 1164 0 0,-75-29-1357 0 0,-13 13 475 0 0,7-8-612 0 0,-11 7 250 0 0,1 0 0 0 0,1 2 0 0 0,0-1 0 0 0,1 2 1 0 0,-14 19-1 0 0,25-30-456 0 0,-1 0-1 0 0,1 0 1 0 0,0 1 0 0 0,0-1 0 0 0,0 1 0 0 0,0 0 0 0 0,1-1 0 0 0,0 1 0 0 0,0 0-1 0 0,0 0 1 0 0,1-1 0 0 0,-1 1 0 0 0,1 0 0 0 0,0 0 0 0 0,1 0 0 0 0,-1 0 0 0 0,1 0-1 0 0,0 0 1 0 0,0-1 0 0 0,0 1 0 0 0,1 0 0 0 0,0-1 0 0 0,0 1 0 0 0,0-1 0 0 0,0 0-1 0 0,6 8 1 0 0,-1-2-129 0 0,1-1-1 0 0,1 0 1 0 0,-1 0-1 0 0,1-1 1 0 0,1 0-1 0 0,19 13 1 0 0,-26-18-53 0 0,1-1 0 0 0,0 0-1 0 0,0 1 1 0 0,-1-1 0 0 0,1-1 0 0 0,0 1 0 0 0,1 0 0 0 0,-1-1 0 0 0,0 0 0 0 0,0 0 0 0 0,1 0 0 0 0,-1-1-1 0 0,0 1 1 0 0,1-1 0 0 0,-1 0 0 0 0,0 0 0 0 0,1-1 0 0 0,-1 1 0 0 0,0-1 0 0 0,1 0 0 0 0,-1 0-1 0 0,5-2 1 0 0,-8 2-3 0 0,1 1 0 0 0,-1-1 0 0 0,0 0 0 0 0,0 0 0 0 0,0 1 0 0 0,1-1 0 0 0,-1 0 0 0 0,0 0 0 0 0,0 0 0 0 0,0 0 0 0 0,-1 0 0 0 0,1 0 0 0 0,0 0 0 0 0,0 0 0 0 0,0-1 0 0 0,-1 1 0 0 0,1 0 0 0 0,-1 0 0 0 0,1-1 0 0 0,-1 1 0 0 0,1 0 0 0 0,-1-1 0 0 0,0 1 0 0 0,0-1 0 0 0,0 1 0 0 0,1 0 0 0 0,-1-1 0 0 0,-1 1 0 0 0,1 0 0 0 0,0-1 0 0 0,0 1 0 0 0,0-1 0 0 0,-2-1-1 0 0,1-1-776 0 0,-1 0-1 0 0,-1 0 0 0 0,1 1 0 0 0,0-1 1 0 0,-1 1-1 0 0,0-1 0 0 0,0 1 0 0 0,0 0 0 0 0,-4-3 1 0 0,-2-3-3271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1220 0 0,'0'0'5467'0'0,"5"2"-4235"0"0,15 8-182 0 0,0-1-1 0 0,1-2 1 0 0,0 0-1 0 0,0-1 1 0 0,23 4-1 0 0,-19-6-1256 0 0,0-1 0 0 0,-1-1 0 0 0,1-1 0 0 0,39-3 0 0 0,-52-2-765 0 0,0-2-5186 0 0,2 1 2755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1688 0 0,'0'0'11918'0'0,"4"-3"-10553"0"0,-1 1-1108 0 0,0 0 0 0 0,0 0 1 0 0,0 0-1 0 0,0 1 0 0 0,0-1 0 0 0,0 1 1 0 0,0 0-1 0 0,1 0 0 0 0,-1 0 1 0 0,0 0-1 0 0,1 1 0 0 0,-1 0 1 0 0,0-1-1 0 0,1 1 0 0 0,-1 0 0 0 0,1 1 1 0 0,-1-1-1 0 0,0 0 0 0 0,7 3 1 0 0,-8-3-219 0 0,71 6 1941 0 0,32 4-5650 0 0,-102-10 2791 0 0,12 1-600 0 0,-5-4-6240 0 0,-3-1 3002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29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48 740 0 0,'21'-32'10699'0'0,"-20"31"-9876"0"0,42-6 4809 0 0,10-1-1428 0 0,-42 9-3684 0 0,1-1 1 0 0,0 1-1 0 0,-1 1 1 0 0,1 0-1 0 0,0 1 1 0 0,16 6-1 0 0,-28-9-491 0 0,1 1 0 0 0,0-1 0 0 0,-1 0 0 0 0,1 1 1 0 0,-1-1-1 0 0,1 0 0 0 0,-1 1 0 0 0,1-1 0 0 0,-1 1 0 0 0,1-1 0 0 0,-1 1 0 0 0,1 0 0 0 0,-1-1 0 0 0,0 1 1 0 0,1-1-1 0 0,-1 1 0 0 0,0 0 0 0 0,1-1 0 0 0,-1 1 0 0 0,0 0 0 0 0,0-1 0 0 0,0 1 0 0 0,0 0 0 0 0,1-1 0 0 0,-1 1 1 0 0,0 0-1 0 0,0-1 0 0 0,0 1 0 0 0,-1 0 0 0 0,1-1 0 0 0,0 1 0 0 0,0 0 0 0 0,0-1 0 0 0,-1 2 1 0 0,-11 21 407 0 0,-3-8-48 0 0,4-3-191 0 0,-1 0 1 0 0,1 1-1 0 0,1 0 1 0 0,0 1 0 0 0,1 0-1 0 0,-9 18 1 0 0,15-25-162 0 0,1 1 0 0 0,-1-1-1 0 0,1 1 1 0 0,1 0 0 0 0,-1 0 0 0 0,1-1 0 0 0,1 1 0 0 0,-1 0-1 0 0,1 0 1 0 0,3 16 0 0 0,-3-21-47 0 0,1 1-1 0 0,0-1 1 0 0,0 1 0 0 0,1-1-1 0 0,-1 0 1 0 0,1 1-1 0 0,0-1 1 0 0,0 0 0 0 0,0 0-1 0 0,0 0 1 0 0,0-1 0 0 0,1 1-1 0 0,-1 0 1 0 0,1-1 0 0 0,0 1-1 0 0,-1-1 1 0 0,1 0 0 0 0,0 0-1 0 0,1 0 1 0 0,-1-1-1 0 0,0 1 1 0 0,0-1 0 0 0,1 1-1 0 0,-1-1 1 0 0,1 0 0 0 0,4 0-1 0 0,10 3-237 0 0,42 5 151 0 0,-58-9-92 0 0,1 0 0 0 0,0 0 1 0 0,0 0-1 0 0,0-1 0 0 0,-1 1 1 0 0,1-1-1 0 0,0 0 0 0 0,-1 0 1 0 0,1 0-1 0 0,0 0 0 0 0,-1 0 1 0 0,1-1-1 0 0,-1 1 0 0 0,0-1 1 0 0,0 1-1 0 0,1-1 0 0 0,-1 0 1 0 0,0 0-1 0 0,2-2 0 0 0,4-12-6970 0 0,-7-2-6872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0,'0'0'4849'0'0,"5"1"-3294"0"0,144 45 7977 0 0,-95-37-10175 0 0,-4-5-4049 0 0,-32-7-3393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5 700 0 0,'0'0'11645'0'0,"-4"3"-10729"0"0,0 0-478 0 0,0 1 0 0 0,0 0 0 0 0,1 0 1 0 0,0 0-1 0 0,0 0 0 0 0,0 1 1 0 0,0-1-1 0 0,0 1 0 0 0,1-1 1 0 0,0 1-1 0 0,0 0 0 0 0,-3 10 0 0 0,5-12-349 0 0,1-1-1 0 0,-1 1 1 0 0,0-1-1 0 0,1 1 0 0 0,-1-1 1 0 0,1 1-1 0 0,0-1 0 0 0,0 1 1 0 0,0-1-1 0 0,0 1 1 0 0,0-1-1 0 0,0 0 0 0 0,1 0 1 0 0,-1 1-1 0 0,1-1 0 0 0,-1 0 1 0 0,1 0-1 0 0,0-1 1 0 0,0 1-1 0 0,0 0 0 0 0,0-1 1 0 0,0 1-1 0 0,0-1 0 0 0,1 1 1 0 0,-1-1-1 0 0,0 0 1 0 0,5 1-1 0 0,10 6 121 0 0,0-1 0 0 0,31 7 0 0 0,-43-12-113 0 0,6 1-28 0 0,-1-1 0 0 0,1 0 0 0 0,-1-1 0 0 0,1 0 1 0 0,14-1-1 0 0,-22 1-36 0 0,0-2 1 0 0,-1 1-1 0 0,1 0 1 0 0,0 0 0 0 0,-1-1-1 0 0,1 0 1 0 0,0 1-1 0 0,-1-1 1 0 0,1 0-1 0 0,-1 0 1 0 0,1 0 0 0 0,-1-1-1 0 0,0 1 1 0 0,1-1-1 0 0,-1 1 1 0 0,0-1-1 0 0,0 0 1 0 0,0 0 0 0 0,0 1-1 0 0,0-1 1 0 0,-1-1-1 0 0,1 1 1 0 0,-1 0-1 0 0,1 0 1 0 0,1-5-1 0 0,-2 4 7 0 0,-1 1-1 0 0,0-1 0 0 0,0 1 0 0 0,0-1 0 0 0,0 0 0 0 0,-1 1 0 0 0,1-1 0 0 0,-1 1 0 0 0,1-1 0 0 0,-1 1 0 0 0,0-1 0 0 0,0 1 0 0 0,0 0 0 0 0,0-1 0 0 0,0 1 0 0 0,-1 0 0 0 0,1 0 0 0 0,-1 0 0 0 0,1 0 0 0 0,-1 0 0 0 0,0 0 0 0 0,-3-3 0 0 0,-44-33 484 0 0,-26 0-2148 0 0,73 36 429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0,'2'0'14163'0'0,"19"6"-13857"0"0,161 89 2819 0 0,-33-24-2107 0 0,62 24-50 0 0,-211-95-925 0 0,1 0 0 0 0,-1 0 0 0 0,1 0 0 0 0,-1 0 0 0 0,1 0 0 0 0,-1 0 0 0 0,0 1 0 0 0,1-1 0 0 0,-1 0 0 0 0,1 0 0 0 0,-1 1 0 0 0,0-1 0 0 0,1 0 0 0 0,-1 0 0 0 0,1 1 0 0 0,-1-1 0 0 0,0 1 0 0 0,0-1 0 0 0,1 0 0 0 0,-1 1 0 0 0,0-1 0 0 0,0 1 0 0 0,1-1 0 0 0,-1 0 0 0 0,0 1 0 0 0,0-1 0 0 0,0 1 0 0 0,0-1 0 0 0,0 1 0 0 0,1-1 0 0 0,-1 1 0 0 0,0-1 0 0 0,0 1 0 0 0,-12 16 899 0 0,-40 21 37 0 0,25-19-461 0 0,13-7-347 0 0,1 0 1 0 0,0 1-1 0 0,1 0 0 0 0,1 1 1 0 0,0 0-1 0 0,1 1 0 0 0,0 1 1 0 0,1-1-1 0 0,1 1 0 0 0,0 1 1 0 0,1-1-1 0 0,-6 25 0 0 0,12-37-154 0 0,-3 8 22 0 0,1 1-1 0 0,0 0 1 0 0,1 0-1 0 0,0-1 1 0 0,1 1-1 0 0,0 0 1 0 0,1 0-1 0 0,1 0 1 0 0,0 0-1 0 0,6 24 0 0 0,-5-27-119 0 0,4 6-1695 0 0,6-12-2275 0 0,-8-27-1438 0 0,-4 15-510 0 0,-7-10 459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156 170 468,'0'0'12035,"-13"30"-7963,-13 12-2272,2 1-1,2 1 1,1 1 0,-21 71 0,35-75-713,7-41-1073,0 1 1,0-1-1,0 0 0,0 0 0,0 0 1,0 1-1,0-1 0,0 0 1,0 0-1,0 0 0,0 0 1,0 1-1,0-1 0,0 0 1,0 0-1,0 0 0,0 0 0,0 1 1,0-1-1,1 0 0,-1 0 1,0 0-1,0 0 0,0 0 1,0 0-1,0 1 0,1-1 0,-1 0 1,0 0-1,0 0 0,0 0 1,0 0-1,1 0 0,-1 0 1,0 0-1,0 0 0,0 0 0,0 0 1,1 0-1,-1 0 0,0 0 1,0 0-1,0 0 0,1 0 1,-1 0-1,0 0 0,15-13 109,5-13-49,0-1-1,-2 0 1,-2-2 0,24-53 0,24-42 28,-45 96-103,1 0 0,1 1 0,2 1 0,30-27 1,-51 51 4,3-2 3,1 0 1,-1-1-1,-1 0 0,1 0 0,-1 0 0,6-10 0,-9 14 89,0 2-41,0 1 0,1-1 0,-1 1 0,0-1 0,0 1 0,-1-1 0,1 1 0,0-1 0,0 1 0,-1 0 0,1-1 0,-1 1 0,0 0 0,1 0 0,-1-1 0,0 1 0,0 0 0,0 0 0,0 2 0,3 61 587,-2-37-358,1 15 35,-2-31-238,0-1 1,1 1 0,0 0-1,1 0 1,0-1-1,1 1 1,0-1-1,1 0 1,9 20 0,30 21-447,-43-51 113,5 2 1702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40 188,'-11'-9'313,"2"0"5246,12 0 337,3 1-5108,-5 8-675,1-1 1,-1 0 0,0 1-1,0-1 1,1 1 0,-1 0-1,0-1 1,1 1 0,-1 0-1,0 0 1,1 0-1,-1 0 1,0 0 0,1 0-1,-1 0 1,0 1 0,1-1-1,-1 0 1,0 1 0,1-1-1,-1 1 1,1 0-1,15 8-5537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16 436,'0'0'5421,"6"-2"-4368,8-2 1546,0 1 0,1 0-1,23 0 1,96 6 2807,-37 1-3919,-53 4 89,-48-6-1830,2-1-1058,-6 6 2925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8:49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18 676 0 0,'3'-12'16989'0'0,"-4"11"-16850"0"0,0 1-1 0 0,0-1 1 0 0,-1 0 0 0 0,1 1 0 0 0,0-1-1 0 0,0 1 1 0 0,-1-1 0 0 0,1 1 0 0 0,0 0-1 0 0,0-1 1 0 0,-1 1 0 0 0,1 0 0 0 0,0 0-1 0 0,-1 0 1 0 0,1 0 0 0 0,0 0 0 0 0,-1 0-1 0 0,1 1 1 0 0,0-1 0 0 0,-1 0 0 0 0,1 1-1 0 0,0-1 1 0 0,-2 1 0 0 0,-36 24 2209 0 0,-28 45 442 0 0,62-65-2563 0 0,-5 8 113 0 0,-1 0 0 0 0,2 1 1 0 0,0-1-1 0 0,0 2 1 0 0,2-1-1 0 0,0 1 0 0 0,0 0 1 0 0,1 1-1 0 0,-7 30 0 0 0,12-39-224 0 0,0 0-1 0 0,0 0 1 0 0,1 0-1 0 0,-1-1 1 0 0,2 1 0 0 0,-1 0-1 0 0,1 0 1 0 0,0 0-1 0 0,0 0 1 0 0,1 0-1 0 0,0-1 1 0 0,0 1-1 0 0,0 0 1 0 0,1-1-1 0 0,0 0 1 0 0,0 0-1 0 0,1 0 1 0 0,0 0-1 0 0,0 0 1 0 0,0-1-1 0 0,1 0 1 0 0,-1 1-1 0 0,1-2 1 0 0,1 1-1 0 0,7 5 1 0 0,-3-3-116 0 0,1-1 0 0 0,-1 0 0 0 0,1 0 0 0 0,0-1 0 0 0,0-1 0 0 0,1 0 0 0 0,-1-1 0 0 0,18 3 0 0 0,-17-4 0 0 0,-2-3-91 0 0,-8 1-389 0 0,-2-2-534 0 0,0 1 860 0 0,-1 0 0 0 0,1 0-1 0 0,0 1 1 0 0,-1-1 0 0 0,1 0-1 0 0,-1 0 1 0 0,1 0 0 0 0,-1 1 0 0 0,1-1-1 0 0,-1 0 1 0 0,1 1 0 0 0,-1-1-1 0 0,0 0 1 0 0,1 1 0 0 0,-1-1-1 0 0,0 1 1 0 0,0-1 0 0 0,1 1 0 0 0,-1 0-1 0 0,0-1 1 0 0,0 1 0 0 0,0 0-1 0 0,0-1 1 0 0,0 1 0 0 0,-1 0-1 0 0,-24-4-9222 0 0,23 4 8049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0 592,'0'0'4729,"-7"2"-3217,-1 0-769,-1 1 0,1 1 0,0 0 0,0 0 0,0 0 0,0 1 0,1 0 0,0 1 0,0 0 0,0 0 0,1 0 0,-7 9 0,-23 31 1722,-29 53 1,-7 8-100,39-45-2810,32-59-99,11-17-7137,0-1 5678,-1 0-2939,-5 3 342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4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40,'0'0'1231,"13"2"8332,-6 3-9687,-3 1 855,0 0-1,-1 1 1,-1-1-1,1 1 1,-1-1-1,0 1 0,2 11 1,7 20 1210,-7-28-1639,1 0-1,0 0 0,1 0 1,0-1-1,1 1 1,0-1-1,0-1 1,1 0-1,9 8 1,-11-11-851,0-1 0,1 0 1,-1 0-1,1 0 0,0-1 1,0 0-1,1 0 0,11 2 1,-12-5-4114,-1-3 2498,-4 2 811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1388,'6'6'12192,"-6"-6"-11981,27 7 2347,30 2-2444,229 8 1952,-273-16-2055,23 0-118,-9-1 543,-50 2-39,1-1-168,1 1 0,-24 6 0,29-5-335,15-3 66,1 0-1,0 0 1,0 0-1,-1 0 1,1 0-1,0 0 1,-1 0-1,1 0 1,0 0-1,0 0 1,-1 0-1,1 0 1,0 0-1,0 0 1,-1 1-1,1-1 1,0 0-1,0 0 1,-1 0 0,1 0-1,0 0 1,0 1-1,0-1 1,-1 0-1,1 0 1,0 0-1,0 1 1,0-1-1,0 0 1,0 0-1,-1 1 1,1-1-1,0 0 1,0 0-1,0 1 1,0-1-1,0 0 1,0 0-1,0 1 1,0-1-1,0 0 1,0 1-1,0-1 1,0 0-1,0 0 1,0 1 0,0-1-1,0 0 1,0 0-1,0 1 1,1-1-1,-1 0 1,0 0-1,0 1 1,0-1-1,0 0 1,0 0-1,1 0 1,-1 1-1,0-1 1,0 0-1,1 0 1,11 10-1359,-8-10 618,0 1 0,0-1 0,1 1 0,-1-1 1,0-1-1,1 1 0,4-2 0,-2 2-1542,5-3-1801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1096,'0'0'1144,"-4"1"-32,-14 3 11087,3 26-7446,-65 60-695,57-68-3582,1 2-1,2 0 1,0 1 0,-20 36 0,37-56-601,1-3-105,1 1 0,0-1 1,-1 1-1,1-1 0,0 1 0,0-1 0,1 1 0,-1 0 0,1 0 0,-1-1 0,1 6 0,0-6-768,20-2-3024,0-15 817,-5-2-3883,-7 5 2280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1180,'0'0'6242,"5"3"-4990,14 7 109,-1 2 0,-1 1 0,0 0 0,0 1 0,-2 0-1,26 30 1,-16-16 130,35 28-1,-34-32-800,-20-18-914,1 0 0,-1 0 0,1-1 1,0 0-1,1 0 0,8 5 0,-15-10-546,4-15-10659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20 820,'0'0'17928,"-5"1"-17437,0 1-309,3-2-129,1 0-1,0 0 1,-1 1-1,1-1 1,0 0-1,0 1 1,-1-1-1,1 1 1,0 0-1,0-1 1,0 1 0,-1 0-1,1 0 1,0 0-1,0 0 1,0 0-1,1 0 1,-1 0-1,-1 1 1,1 0 277,1 14 494,-1-14-785,1-1 0,0 1 1,0 0-1,0 0 0,0 0 1,0 0-1,0 0 0,1 0 0,-1 0 1,0-1-1,1 1 0,0 0 0,-1 0 1,1-1-1,0 1 0,0 0 0,0-1 1,0 1-1,0-1 0,0 1 0,2 1 1,2 1 13,-1 0 1,1 0 0,0-1-1,0 1 1,0-1 0,11 5-1,-2-2-117,1-1 1,1 0-1,-1-1 0,27 4 0,-39-8 49,0 1 0,0-1 0,0 0 1,0 0-1,0 0 0,0 0 0,0-1 0,0 1 0,0-1 0,1 1 1,-1-1-1,-1 0 0,1-1 0,0 1 0,4-3 0,-5 3 67,-1-1 0,0 0 1,0 1-1,1-1 0,-1 0 0,0 0 0,0 0 0,-1 0 0,1 0 0,0 0 0,-1 0 1,1 0-1,-1 0 0,1 0 0,-1-1 0,0 1 0,0 0 0,0 0 0,0 0 0,-1 0 0,1 0 1,-1-1-1,0-2 0,-1-1 189,0 0-1,0-1 1,0 1 0,-1 0-1,0 0 1,-1 1 0,1-1-1,-1 0 1,0 1 0,0 0-1,-1 0 1,1 0 0,-7-4 0,9 7-122,-1 0 62,-5 0-113,7 2-273,1-1 0,-1 1 0,0 0-1,0-1 1,0 1 0,0 0 0,1 0 0,-1 0-1,0 0 1,0 0 0,0 0 0,0 0 0,0 0-1,1 0 1,-1 0 0,0 0 0,0 0 0,0 0-1,0 1 1,1-1 0,-1 0 0,0 1 0,0-1-1,1 1 1,-1-1 0,0 1 0,0-1 0,1 1-1,-1-1 1,1 1 0,-1 0 0,1-1 0,-1 1-1,0 1 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1472,'-1'-1'390,"0"0"-1,1 1 1,-1-1-1,0 1 0,0-1 1,1 0-1,-1 1 1,0-1-1,0 1 1,0 0-1,0-1 1,0 1-1,0 0 1,1 0-1,-1-1 1,0 1-1,0 0 1,0 0-1,-1 0 1,-4 14 6041,5-13-6417,1 0 56,1 0-1,-1 1 1,0-1 0,0 0 0,1 1-1,-1-1 1,1 0 0,-1 0 0,1 0-1,0 1 1,-1-1 0,1 0 0,0 0-1,0 0 1,0 0 0,-1 0 0,1 0-1,0 0 1,2 0 0,-1 1 123,144 172 4149,-114-135-3599,35 55-1,-56-77-567,0 1 0,-2 1-1,-1 0 1,0 0 0,10 40 0,-17-54-115,0 1 1,-1 0 0,0-1-1,0 1 1,0 0-1,-1-1 1,1 1-1,-2-1 1,1 1-1,0-1 1,-1 1-1,0-1 1,0 0 0,-1 0-1,1 0 1,-1 0-1,0 0 1,-1-1-1,1 1 1,-6 4-1,8-8 56,1-1-114,0 0 0,0 1-1,0-1 1,0 0 0,0 0-1,0 0 1,0 0 0,0 1-1,-1-1 1,1 0 0,0 0-1,0 0 1,0 0-1,0 0 1,0 1 0,0-1-1,0 0 1,-1 0 0,1 0-1,0 0 1,0 0 0,0 0-1,0 0 1,-1 0 0,1 0-1,0 0 1,0 1 0,0-1-1,0 0 1,-1 0 0,1 0-1,0 0 1,0 0 0,0 0-1,-1 0 1,1 0-1,0 0 1,0-1 0,0 1-1,0 0 1,-1 0 0,1 0-1,0 0 1,0 0 0,0 0-1,0 0 1,-1 0 0,1 0-1,0 0 1,0-1 0,0 1-1,0 0 1,0 0 0,0 0-1,0 0 1,-1 0 0,1-1-1,0 1 1,0 0-1,0 0 1,0 0 0,-1-1-81,1 0 0,-1 1 0,1-1 0,-1 0 0,1 1 0,0-1 0,-1 0 0,1 0 0,0 1 0,-1-1 0,1 0 0,0 0 0,0 0 0,0 1 0,0-1 0,0 0 0,0 0 0,0 0 0,0 1 0,0-1 0,0 0 0,1-1 0,1-9 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11 664,'5'-10'24738,"-5"25"-24326,0-1 0,-5 30 0,3-34-344,0 0 0,1 1 0,0-1 1,1 1-1,0-1 0,0 0 0,1 1 1,1-1-1,0 1 0,0-1 0,5 13 1,-6-20-255,1-1 1,-1 0 0,1 1-1,-1-1 1,1 0 0,0 0 0,0 0-1,0 0 1,0 0 0,0-1 0,0 1-1,1-1 1,-1 1 0,0-1-1,4 2 1,-5-4-836,0 0 966,-1 1 0,0 0 0,0-1 1,1 1-1,-1 0 0,0-1 0,0 1 0,1 0 1,-1-1-1,0 1 0,1 0 0,-1 0 1,0-1-1,1 1 0,-1 0 0,1 0 0,-1 0 1,0-1-1,1 1 0,-1 0 0,1 0 1,-1 0-1,1 0 0,-1 0 0,0 0 0,1 0 1,0 0-38,0 0 0,-1 0 1,1 0-1,0 0 1,-1 0-1,1-1 0,0 1 1,-1 0-1,1 0 0,-1-1 1,1 1-1,0 0 0,-1-1 1,1 1-1,-1 0 0,1-1 1,-1 1-1,1-1 0,-1 1 1,1-1-1,-1 1 1,0-1-1,1 1 0,-1-1 1,0 1-1,1-1 0,-1 0 1,0 1-1,0-1 0,0 0 1,1 0-1,-1-1-311,4-21-2720,-7 6-5065,-4 4 4055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35 512,'0'0'9276,"-1"0"-9103,0 0 1,1 0-1,-1 0 0,0 0 0,1 1 0,-1-1 1,0 0-1,1 0 0,-1 0 0,0 1 0,1-1 1,-1 0-1,1 1 0,-1-1 0,1 1 0,-1-1 0,1 1 1,-1-1-1,1 1 0,-1 0 0,9 47 3628,-5-28-2662,1 0 0,0 0 1,14 36-1,-17-54-1035,-1 0 1,1-1-1,0 1 1,-1 0 0,1-1-1,0 1 1,0-1 0,0 1-1,0-1 1,0 0-1,1 1 1,-1-1 0,0 0-1,0 0 1,1 0-1,-1 0 1,4 2 0,-4-4-82,0 1 0,0-1 0,1 1 0,-1-1 0,0 1 0,0-1 0,0 0 0,0 0 0,0 0 0,0 1 0,0-1 0,0 0 0,0 0 0,-1 0 0,1-1 0,0 1 0,-1 0 0,1 0 0,-1 0 0,1 0 0,-1-1 0,1 1 0,-1 0 0,0 0 0,0-1 0,1-1 1,27-65 245,-20 51-189,-1 0 0,0 0 1,6-26-1,-13 41-55,0 0 1,1 0 0,-1 0 0,1 0 0,-1 0 0,1 0-1,0 0 1,0 0 0,0 0 0,0 0 0,0 1-1,1-1 1,-1 1 0,0-1 0,1 1 0,-1-1 0,1 1-1,-1-1 1,1 1 0,0 0 0,0 0 0,0 0-1,-1 0 1,1 0 0,0 1 0,0-1 0,0 1 0,0-1-1,0 1 1,0-1 0,0 1 0,0 0 0,1 0-1,-1 0 1,0 0 0,0 1 0,0-1 0,0 0 0,2 2-1,2-1 63,0 1 0,0 0 1,0 0-1,-1 1 0,1 0 0,-1 0 0,0 0 0,1 1 0,-2-1 0,1 1 0,0 0 0,5 7 0,-5-3-14,0 0 1,-1 0-1,0 1 0,-1 0 0,0 0 1,0 0-1,-1 0 0,2 13 0,-2-11-18,1 0 0,0 1-1,0-1 1,7 15 0,24 31-1094,-33-56 520,8-5-1360,-8 4 1807,-1 0 0,1 0 1,-1 0-1,1 0 0,0 0 1,-1 0-1,1 0 0,0-1 1,-1 1-1,1 0 0,-1 0 1,1-1-1,-1 1 0,1 0 1,0-1-1,-1 1 0,1 0 0,-1-1 1,0 1-1,1-1 0,-1 1 1,1-2-1,2-6-1231,2-16-11168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40 424,'-6'-9'11478,"23"4"-9954,0 0-1,0 1 1,0 1-1,34-2 1,6 2-722,-14 1-4250,-4-1-5247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1 868,'0'0'10248,"2"3"-9260,1 3-565,0 0 0,-1 0 0,1 0-1,-1 0 1,-1 0 0,1 0 0,-1 1-1,0-1 1,0 0 0,-1 14 0,-10 70 2240,7-74-2728,0 1 0,1-1 0,1 1 0,0 0 0,4 30 0,-2-42-455,8 21-1594,8-19-6989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34 1568,'0'-1'229,"-1"1"-1,0 0 1,1-1-1,-1 1 1,1-1-1,-1 1 1,1-1-1,-1 1 1,1-1-1,-1 1 1,1-1-1,-1 0 1,1 1-1,0-1 1,-1 1-1,1-1 1,0 0 0,0 1-1,-1-1 1,1 0-1,0 0 1,0 1-1,0-1 1,0 0-1,0 1 1,0-1-1,0 0 1,0 0-1,0 1 1,0-1-1,1 0 1,-1 1-1,0-1 1,0 0-1,1 1 1,-1-1-1,0 0 1,1 1 0,0-2-1,2 1 34,0-1 0,0 1-1,0 0 1,0 1 0,0-1 0,0 0 0,0 1 0,0-1-1,6 1 1,355 10 5560,-342-7-3866,-20 0-478,-36 6 499,26-9-1679,1 1 1,-1 1-1,1-1 1,0 2-1,0-1 1,0 0-1,0 1 1,1 1 0,-9 4-1,13-5-269,1 0 1,0 0-1,0 0 0,0 0 0,1 0 1,-1 0-1,1 0 0,-1 0 0,1 0 1,0 0-1,0 0 0,1 1 0,-1-1 1,1 0-1,-1 0 0,1 0 0,2 5 1,0-2-21,0 0 1,0 0 0,1 0 0,0-1 0,0 1-1,1-1 1,8 9 0,7 2-37,1 0-1,0-1 1,32 16 0,47 20-11,30 17-206,-129-68 252,-1 0 0,1 0 0,-1 0 0,0 0 1,1 0-1,-1 0 0,1 0 0,-1 1 1,0-1-1,1 0 0,-1 0 0,0 0 1,1 0-1,-1 1 0,0-1 0,1 0 1,-1 0-1,0 1 0,1-1 0,-1 0 0,0 1 1,0-1-1,1 0 0,-1 1 0,0-1 1,0 0-1,0 1 0,1-1 0,-1 0 1,0 1-1,0-1 0,0 1 0,0-1 1,0 0-1,0 1 0,0-1 0,0 1 0,0-1 1,0 0-1,0 1 0,0-1 0,0 1 1,0-1-1,0 0 0,0 1 0,-1-1 1,1 1-1,0-1 0,0 0 0,0 1 0,-1-1 1,1 0-1,-1 1 0,-29 6 391,-42-9 279,33 1-380,26 3-211,11-2-14,-1-1-1425,-18-1 3819,13 1-4345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22 1048,'6'-5'5977,"-6"5"-5603,0 0-1,1-1 1,-1 1 0,0-1-1,0 1 1,0-1-1,0 1 1,0-1-1,0 1 1,0-1 0,1 1-1,-1-1 1,-1 1-1,1-1 1,0 1-1,0-1 1,0 1 0,0-1-1,0 1 1,0-1-1,0 1 1,-2-3 1867,1 2-1867,-12-1-467,-8 21 2313,1 1-1329,1 1 0,1 0 0,1 2 0,1 0 0,1 1 0,1 0 0,1 1 0,1 1 0,-14 44 0,25-66-840,-1 0 0,1 0-1,1 1 1,-1-1 0,1 0 0,-1 0 0,1 0-1,0 1 1,1-1 0,-1 0 0,1 0 0,0 0-1,0 0 1,0 0 0,0 0 0,1 0 0,-1 0-1,1 0 1,0-1 0,4 7 0,-1-5 12,0 0 0,0 0 0,0-1 0,0 1 0,1-1 0,0 0 0,0 0 0,0-1 0,0 0 0,0 0 0,13 4 0,-8-4-315,0 0 0,0-1 1,1 0-1,-1-1 0,0 0 0,1-1 0,13-1 0,-18 0-351,0 0-1,0 0 0,-1 0 0,1-1 0,-1 0 1,1 0-1,-1-1 0,0 0 0,1 0 0,-1 0 0,9-8 1,-11 4-2635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16 1416,'-7'-15'8946,"-1"14"-3325,-8 28-1133,-8 51-945,23-72-3319,0-1 0,0 1 0,1-1-1,0 1 1,0-1 0,0 1 0,0 0 0,1-1 0,0 1-1,0-1 1,1 1 0,-1-1 0,6 11 0,-5-13-286,0 0 1,0-1 0,0 1-1,0 0 1,1-1-1,0 0 1,-1 1-1,1-1 1,0 0 0,0 0-1,0-1 1,0 1-1,0-1 1,1 1 0,-1-1-1,0 0 1,1 0-1,-1 0 1,1-1-1,-1 1 1,1-1 0,-1 0-1,1 0 1,-1 0-1,6-1 1,-8 1 37,37-8-1153,-37 8 1169,0-1 0,0 0 1,0 1-1,1-1 0,-1 0 1,0 0-1,-1 0 0,1 0 0,0 0 1,0 0-1,0 0 0,-1 0 0,1 0 1,0 0-1,-1-1 0,1 1 0,-1 0 1,1 0-1,-1-1 0,0 1 0,0 0 1,1-1-1,-1 1 0,0 0 0,0-1 1,0 0-1,0-1 185,0-4 16,0 4 3,0 7 979,0 4-1153,1 0 0,1 0 0,0 0 0,0 0 0,0 0 1,1 0-1,1-1 0,6 13 0,45 69 161,-13-25-71,-27-37-49,-1 1-1,-1 1 1,-1 0-1,13 55 0,-24-82-48,0 1-1,0 0 0,-1-1 0,1 1 0,-1 0 0,0-1 0,0 1 0,0 0 1,0-1-1,0 1 0,0 0 0,-1-1 0,1 1 0,-1 0 0,0-1 0,0 1 0,0-1 1,0 1-1,0-1 0,-1 0 0,1 1 0,-1-1 0,0 0 0,1 0 0,-1 0 1,0 0-1,0 0 0,0-1 0,0 1 0,-1 0 0,1-1 0,0 0 0,-1 1 0,1-1 1,-1 0-1,1 0 0,-1-1 0,-4 2 0,-1 0 17,0-1 0,0 0 0,0-1 0,0 0 0,0 0 0,0 0 0,0-1 0,0 0 0,0-1 0,0 0 0,-10-4 1,7 1-15,0-1 1,1 0 0,0 0-1,0-1 1,1 0 0,0-1-1,0 0 1,1 0 0,0-1-1,0 0 1,1 0 0,0-1-1,1 0 1,0 0 0,0-1-1,-4-12 1,9 22-13,1-1-1,-1 1 1,1-1 0,-1 1-1,1-1 1,-1 1 0,1-1-1,0 0 1,0 1 0,0-1-1,0 1 1,0-1 0,0 0-1,0 1 1,1-1 0,-1 1-1,0-1 1,1 1 0,-1-1-1,1 1 1,0-1 0,-1 1-1,1 0 1,0-1 0,0 1 0,0 0-1,0-1 1,0 1 0,0 0-1,0 0 1,1 0 0,-1 0-1,0 0 1,1 0 0,-1 1-1,0-1 1,1 0 0,-1 1-1,1-1 1,-1 1 0,1-1-1,-1 1 1,1 0 0,0-1-1,-1 1 1,4 0 0,9-1-542,1 0 0,-1 1 0,1 0 0,13 3 0,-19-2-529,7 1-142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15 968,'0'0'9272,"7"0"-8066,42 3 3116,0-3-1,77-9 0,-124 8-4102,0 0-1645,-9-1 1064,-7-2 140,8 3-358,-10 10-4422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37 448,'0'0'16632,"-4"4"-15642,1-1-710,0 0 1,1 0 0,-1 0-1,1 0 1,0 0 0,-1 1 0,2-1-1,-1 1 1,0 0 0,1-1-1,-1 1 1,1 0 0,0 0 0,0 0-1,1 0 1,-1 0 0,1 0-1,0 7 1,1-8-210,0 0 1,0 0-1,0 0 0,0 0 1,0 0-1,1-1 0,-1 1 1,1 0-1,0-1 0,0 1 1,0-1-1,0 0 0,0 0 1,0 0-1,0 0 0,1 0 1,-1 0-1,1 0 0,0-1 1,-1 1-1,1-1 0,0 0 1,0 0-1,0 0 0,0 0 1,0 0-1,4 0 0,6 1-243,-1 0 0,1 0 1,-1-1-1,1-1 0,0 0 0,0-1 0,-1 0 0,1-1 0,-1 0 0,1-1 0,-1 0 0,0-1 0,17-8 0,-27 11 163,1 0-1,-1-1 1,0 1-1,1 0 1,-1-1-1,0 0 1,0 1-1,0-1 1,0 0-1,0 0 1,0 0-1,-1 0 1,1-1-1,0 1 1,-1 0-1,0-1 1,0 1-1,0-1 1,0 1-1,0-1 0,0 1 1,0-1-1,-1 0 1,0 1-1,1-1 1,-1 0-1,0 0 1,0 1-1,-1-1 1,1 0-1,0 1 1,-1-1-1,-1-3 1,-1-1 255,-1-1-1,0 1 1,-1 0 0,1 1 0,-1-1 0,-1 1 0,1 0 0,-1 0-1,-8-6 1,13 11 28,-21 22 75,19-12-304,1 1 0,0-1 0,0 1 0,1 0 0,0-1 0,1 1 0,0 0 0,0 0 0,3 16 0,5 13 26,14 43-1,0 4-10,-13-41-55,-3 0 0,2 57-1,-9-94-2,1 0-1,-1-1 1,-1 1-1,0 0 0,0-1 1,0 1-1,-1-1 1,0 1-1,0-1 1,-1 0-1,0-1 0,0 1 1,-1-1-1,0 1 1,0-1-1,0-1 0,-10 9 1,6-8 85,0-1 1,0 0 0,-1-1-1,-17 6 1,25-9-85,1 0 0,-1-1 0,0 1 0,0-1 1,0 1-1,0-1 0,0 0 0,0 0 0,0 0 0,0 0 0,0 0 0,0 0 0,0-1 1,0 1-1,0-1 0,0 1 0,0-1 0,0 0 0,0 1 0,0-1 0,1 0 1,-1 0-1,0-1 0,1 1 0,-1 0 0,1 0 0,-1-1 0,1 1 0,0-1 1,-1 1-1,-1-4 0,3 4-134,0-5-220,1 0 0,0 0-1,0 0 1,1 1 0,-1-1 0,1 0 0,1 1-1,5-11 1,1-2-3004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46 160 844,'-1'1'17246,"-13"7"-16778,12-7-249,0 0-1,-1 0 0,1 1 0,0-1 1,0 1-1,0-1 0,0 1 0,0 0 1,1-1-1,-1 1 0,0 0 0,1 0 1,-2 3-1,2-4-132,1 0-1,0 1 1,-1-1-1,1 0 1,0 0-1,0 0 1,-1 1 0,1-1-1,0 0 1,0 0-1,0 0 1,1 1 0,-1-1-1,0 0 1,0 0-1,1 0 1,-1 0 0,0 1-1,2 0 1,-1 1-35,1-1 1,0 0-1,0 0 1,-1 0-1,1 0 1,0 0 0,1-1-1,-1 1 1,0 0-1,0-1 1,1 0-1,-1 0 1,1 1-1,-1-1 1,1-1 0,-1 1-1,1 0 1,0-1-1,-1 1 1,5-1-1,-2 1-4,0-1-1,0 0 1,0-1 0,0 1-1,0-1 1,0 0-1,0 0 1,0-1 0,0 1-1,0-1 1,0 0-1,-1 0 1,1-1 0,-1 1-1,0-1 1,8-6-1,-10 6 27,0 1-1,0-1 0,0 0 0,0 0 0,0 0 1,-1 0-1,1 0 0,-1 0 0,0-1 0,0 1 1,0 0-1,0-1 0,0 1 0,-1 0 1,0-1-1,0 1 0,0-1 0,0 1 0,0-1 1,-1 1-1,1 0 0,-1-1 0,0 1 0,0 0 1,-2-6-1,0 1 56,0 0 0,0 0-1,-1 1 1,0-1 0,0 1 0,-1-1 0,0 1 0,0 1 0,0-1 0,-9-7 0,-15-8-269,3 2-4048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7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13 764,'-5'-12'16607,"26"29"-15227,-1 2 0,-1 0-1,0 1 1,23 33 0,-35-42-1158,0 1-1,-1-1 1,0 1-1,0 0 1,-2 0 0,1 1-1,-2-1 1,0 1-1,0 0 1,-1 0 0,0 24-1,-4-13 50,-1 0 1,-1-1-1,-1 1 0,-1-1 1,-1 0-1,-2 0 0,0-1 0,-1 0 1,-15 24-1,13-30-3502,8-31-4562,1-5-483,0 4 2462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16 884,'21'-15'25092,"-22"18"-23363,-2 9-5230,0-6 5399,1 3-1625,-1 0-1,1 0 0,0 1 1,1-1-1,0 1 0,1-1 1,0 1-1,0-1 0,1 0 1,0 1-1,4 12 0,-2-8-985,2-1-1,-1 1 1,12 19-1,-16-31-172,5-23-15504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2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1092,'0'0'4062,"-4"2"-2757,-1 2-723,1 0 0,0 1 0,0-1 0,0 1 0,1 0 0,-1 0 0,1 0 0,0 0 1,1 0-1,-1 1 0,1-1 0,0 1 0,-1 7 0,-19 93 4318,16-68-3635,-3 27 904,2 0 0,3 80-1,5-134-1973,0 1 0,1-1 0,0 1 0,1-1 0,0 0 0,1 0 0,0 0 0,1-1 0,0 0 0,0 1 0,1-2 0,1 1 0,0-1 0,10 12 0,7-1-589,-24-20 322,0 0-1,1 0 1,-1 1 0,0-1-1,1 0 1,-1 0-1,0 0 1,1 1-1,-1-1 1,1 0-1,-1 0 1,1 0-1,-1 0 1,0 0-1,1 0 1,-1 0-1,1 0 1,-1 0-1,1 0 1,-1 0-1,0 0 1,1 0-1,-1-1 1,1 1-1,-1 0 1,0 0-1,1 0 1,-1 0-1,1-1 1,-1 1 0,0 0-1,1 0 1,-1-1-1,0 1 1,1 0-1,-1-1 1,0 1-1,0 0 1,1-1-1,-1 1 1,0-1-1,0 1 1,0 0-1,0-1 1,1 1-1,-1-1 1,0 1-1,0 0 1,0-1-1,0 1 1,0-1-1,0 1 1,0-1-1,0 1 1,0 0-1,0-1 1,0 1-1,0-1 1,-1 1 0,1-1-1,-1-1-269,1 1 0,-1 0 0,0-1-1,0 1 1,0 0 0,0-1 0,0 1 0,0 0 0,-1 0-1,1 0 1,0 0 0,0 0 0,-1 0 0,1 0 0,-1 0-1,1 1 1,-1-1 0,1 1 0,-1-1 0,1 1 0,-1-1-1,1 1 1,-1 0 0,-2 0 0,1-1-1321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8:5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1 324,'5'1'10979,"7"1"-6093,67 13-2469,185 25 291,-264-39-2853,0-1 1,1 0-1,-1 1 1,1-1-1,-1 0 1,1 0-1,-1 0 1,1 0-1,-1 0 1,1 1-1,-1-1 1,1 0-1,-1 0 1,1 0-1,-1 0 1,1 0-1,-1-1 1,1 1-1,-1 0 1,1 0-1,-1 0 1,1 0-1,-1 0 1,1-1-1,-1 1 1,1 0-1,-1 0 0,0-1 1,1 1-1,-1 0 1,1-1-1,-1 1 1,0 0-1,1-1 1,-1 1-1,0-1 1,0 1-1,1-1 1,-1 1-1,0 0 1,0-1-1,0 1 1,1-1-1,-1 1 1,0-1-1,0 1 1,0-1-1,0 1 1,0-1-1,0 1 1,0-2-1,-10-17-6034,9 18 6192,-4-8-4306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29 1316,'0'0'1426,"9"-13"7790,-9 13-8630,1-1 0,-1 0 1,0 0-1,0 1 1,0-1-1,1 0 0,-1 0 1,0 1-1,0-1 1,0 0-1,0 0 0,0 1 1,-1-2-1,-5 0-261,-1 1-1,0 1 0,0-1 1,0 1-1,0 0 1,0 1-1,0-1 0,0 2 1,1-1-1,-1 1 1,0 0-1,1 0 1,-1 0-1,-9 6 0,-6 3 435,-1 1 0,-35 26-1,42-26-359,0 0-1,1 1 1,1 1-1,0 1 0,-20 27 1,30-37-308,0 0 0,1 1 0,0 0 0,0 0 0,0-1 0,1 2 0,0-1 0,0 0 0,0 0 0,1 1 0,0-1 0,0 1 0,0-1 0,1 1 0,0-1 0,1 1 0,-1-1 0,1 1 0,1-1 0,-1 0 0,5 11 0,-3-11-50,0-1-1,1 0 0,0 0 1,0 0-1,0 0 0,1-1 1,-1 1-1,1-1 1,0-1-1,1 1 0,-1-1 1,0 0-1,1 0 0,0 0 1,7 2-1,4 1 27,-1-1-1,1 0 0,0-1 1,24 2-1,-39-6-64,8 2 4,1-1 0,-1 0 1,1-1-1,0 0 0,-1 0 0,1-1 0,-1-1 0,1 0 0,-1 0 0,0-1 0,0 0 0,0-1 0,9-5 0,-10 4-6,-4-2 0,3 0 0,-4 0-218,-4 6-934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1 380 0 0,'0'0'24928'0'0,"-5"1"-24796"0"0,-36 18 3733 0 0,40-18-3715 0 0,-25 19 240 0 0,-23 20-62 0 0,2 1-1 0 0,2 3 1 0 0,-57 72 0 0 0,100-114-318 0 0,0 0 1 0 0,0 0 0 0 0,1 0 0 0 0,-1 1 0 0 0,1-1 0 0 0,-1 0 0 0 0,1 1 0 0 0,0-1 0 0 0,0 1-1 0 0,0-1 1 0 0,1 1 0 0 0,-1 0 0 0 0,0-1 0 0 0,1 1 0 0 0,0-1 0 0 0,0 1 0 0 0,0 0 0 0 0,0 0-1 0 0,0-1 1 0 0,0 1 0 0 0,1 4 0 0 0,1-4-5 0 0,-1-1 0 0 0,1 1-1 0 0,0-1 1 0 0,0 0 0 0 0,0 0 0 0 0,0 0-1 0 0,0 0 1 0 0,0 0 0 0 0,0 0 0 0 0,1 0 0 0 0,-1-1-1 0 0,0 1 1 0 0,1-1 0 0 0,0 0 0 0 0,-1 0-1 0 0,6 2 1 0 0,11 2-5 0 0,1 0 0 0 0,-1-2 1 0 0,1 0-1 0 0,28 0 0 0 0,-41-3-1 0 0,15 1 34 0 0,-8-2 69 0 0,1 2 0 0 0,-1-1 0 0 0,1 2-1 0 0,-1 0 1 0 0,1 0 0 0 0,-1 2 0 0 0,0-1 0 0 0,0 2 0 0 0,-1 0-1 0 0,1 1 1 0 0,20 12 0 0 0,-32-17-103 0 0,49 24 0 0 0,-31-16 0 0 0,-16-5-100 0 0,-3-3-487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1052,'10'4'14045,"16"4"-6923,7 3-4856,71 26-3764,-69-22 3509,-10-2-1615,28 11 726,-53-24-1103,0 0-1,0 0 1,0 1-1,1-1 1,-1 0-1,0 0 1,0 1-1,0-1 1,0 0-1,0 1 1,0-1-1,0 0 1,0 0-1,0 1 1,0-1-1,0 0 0,0 1 1,0-1-1,0 0 1,0 1-1,0-1 1,0 0-1,0 0 1,0 1-1,-1-1 1,1 0-1,0 0 1,0 1-1,0-1 1,0 0-1,-1 0 1,1 1-1,0-1 0,0 0 1,-1 0-1,1 0 1,0 1-1,0-1 1,-1 0-1,1 0 1,0 0-1,0 0 1,-1 0-1,1 0 1,-1 1-1,-13 10 404,13-10-447,-17 11 466,-2 0 2,1 0-1,1 2 1,-31 29 0,45-39-403,0 0 1,1 1-1,-1-1 0,1 1 1,0 0-1,1 0 0,-1 0 1,1 0-1,0 0 0,0 0 1,0 1-1,1-1 0,0 0 1,0 1-1,0 0 0,1-1 1,-1 1-1,2-1 0,-1 1 1,2 9-1,-1-11-32,0 0 0,0-1 0,1 1 0,0 0 0,0 0 0,0-1 1,0 1-1,0-1 0,1 0 0,-1 1 0,1-1 0,0-1 0,0 1 0,0 0 0,0-1 0,0 1 0,1-1 0,-1 0 0,1 0 0,0 0 0,0-1 0,-1 1 0,9 1 0,4 1-324,0-1 0,0-1 0,0 0 0,28-1 0,-44-1 198,1 0-1,-1 0 1,1 0-1,-1 0 1,1 0 0,-1 0-1,1 0 1,-1 0-1,1-1 1,-1 1-1,0 0 1,1 0-1,-1-1 1,1 1-1,-1 0 1,0 0-1,1-1 1,-1 1-1,0 0 1,1-1 0,-1 1-1,0-1 1,1 1-1,-1 0 1,0-1-1,0 1 1,0-1-1,1 1 1,-1-1-1,0 1 1,0-1-1,0 1 1,0-1-1,0 1 1,0-1-1,0 1 1,0-1 0,0 1-1,0 0 1,0-1-1,0 1 1,0-1-1,0 1 1,-1-1-1,1 1 1,0-1-1,-1 0 1,-4-12-4962,-9-4-9745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2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1372 0 0,'0'0'5294'0'0,"3"-2"-4157"0"0,2 0 640 0 0,-1-1-1 0 0,1 1 1 0 0,-1 0-1 0 0,1 0 1 0 0,0 1-1 0 0,8-3 1 0 0,38 0 3514 0 0,60 12-5039 0 0,-51-2 747 0 0,32-6-1357 0 0,-52-1-5564 0 0,-13 0-4747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3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1 548,'0'0'21841,"7"1"-21447,65 8 769,98 0 0,-182-6-8915,-9 0 4415,12-2-1784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 1036 0 0,'-9'-1'14398'0'0,"16"0"-13597"0"0,43-2 1121 0 0,0 2 1 0 0,68 7-1 0 0,-23 0-940 0 0,-42 4-467 0 0,3 0 954 0 0,-55-10-537 0 0,-3 5-796 0 0,-1 0 0 0 0,0 0 0 0 0,-1-1 0 0 0,1 1 0 0 0,-1-1 0 0 0,0 0 0 0 0,0 0 0 0 0,-7 5 0 0 0,2-1 107 0 0,3-2-130 0 0,0 1-1 0 0,0 0 1 0 0,0 1 0 0 0,1-1-1 0 0,0 1 1 0 0,1 0 0 0 0,0 0-1 0 0,0 0 1 0 0,0 1 0 0 0,-3 15-1 0 0,5-18-90 0 0,1 0 1 0 0,0 0-1 0 0,1 0 0 0 0,-1 1 1 0 0,1-1-1 0 0,1 0 0 0 0,-1 0 0 0 0,1 0 1 0 0,0 0-1 0 0,0 0 0 0 0,1 0 1 0 0,0 0-1 0 0,0-1 0 0 0,0 1 0 0 0,1-1 1 0 0,-1 1-1 0 0,5 5 0 0 0,-3-4-357 0 0,0-1 1 0 0,1 1-1 0 0,0-1 0 0 0,0 0 0 0 0,0 0 0 0 0,1-1 0 0 0,0 0 1 0 0,8 6-1 0 0,-13-10-385 0 0,-1-9-4212 0 0,-1 6 4550 0 0,1-1 0 0 0,-1 1 1 0 0,0-1-1 0 0,0 1 0 0 0,0-1 0 0 0,0 1 0 0 0,0 0 1 0 0,0-1-1 0 0,0 1 0 0 0,-1 0 0 0 0,-3-4 1 0 0,-7-6-7283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6 296 0 0,'0'0'1467'0'0,"3"-2"-18"0"0,7-1-659 0 0,-3 3 68 0 0,0 0 0 0 0,-1 0 0 0 0,1 1 0 0 0,0 0 1 0 0,-1 0-1 0 0,7 2 0 0 0,2 0 6 0 0,-5-1-743 0 0,90 21 3431 0 0,-64-14-2941 0 0,0-1 0 0 0,50 4-1 0 0,-58-8-1286 0 0,-13-1-1453 0 0,-1-2-4749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4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64 181 516,'3'-8'18068,"-7"9"-18046,-34 8 2435,37-8-2329,0-1 0,-1 0 1,1 1-1,0 0 0,-1-1 0,1 1 1,0 0-1,0 0 0,-1-1 0,1 1 1,0 0-1,0 0 0,0 0 0,0 0 0,0 1 1,1-1-1,-1 0 0,0 0 0,0 1 1,1-1-1,-1 0 0,1 1 0,-1-1 0,1 0 1,-1 3-1,1-2 192,12 24 425,-1-19-679,1-2 0,0 1-1,0-2 1,0 0 0,1 0-1,-1-1 1,1-1-1,19 2 1,-9 0-43,6 1-36,70 9-174,-90-13 155,1-1 0,0 0 0,0-1 0,-1 0 0,1 0-1,0-1 1,16-6 0,-25 8 51,1-1 0,0 1 0,0-1 0,-1 0 0,1 0 0,-1 0 0,1 0 0,-1 0 0,1 0 0,-1 0 0,1-1 0,-1 1 0,0 0 0,0-1 0,0 1 0,0-1 0,0 1 1,0-1-1,0 0 0,0 1 0,0-1 0,-1 0 0,1 0 0,-1 1 0,1-3 0,-1 0 43,0 0 0,-1 0 0,1 0 0,-1 1 1,0-1-1,0 0 0,0 0 0,0 1 0,-1-1 1,1 1-1,-4-6 0,-3-3 187,-1-1 0,0 1 0,0 1 0,-1-1 0,-15-11 0,-5-2 612,-1 2 1,-2 1-1,-56-29 1,102 59-8373,41 18 1275,-25-17-596,2 0 523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5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7 216,'0'0'22793,"-4"-7"-17312,24 14-5377,0 2 0,-1 0 0,0 1 0,-1 0 1,0 2-1,0 0 0,-2 1 0,1 1 0,27 30 0,-35-33-62,0 0-1,-1 1 0,0 0 0,-1 0 1,0 0-1,-1 1 0,0 0 0,-1 1 1,0-1-1,-2 1 0,1 0 0,-2 0 1,0 0-1,0 0 0,-1 0 1,-2 18-1,-1-1 296,-13 58 0,12-78-123,-1 1 0,0 0 1,0 0-1,-1-1 0,0 0 0,-1 0 1,-13 17-1,18-25-92,-2 9-98,-2-3-24,2-1 0,3 2-140,0-8-603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99 256,'-6'-8'15852,"-9"22"-12748,-3 13-4618,10-12 3733,-2 6-1467,1 0 0,2 1 0,0 0 0,-7 38 0,13-54-664,0-1-1,1 0 1,-1 0-1,1 1 1,0-1-1,0 0 1,1 1-1,-1-1 1,1 0-1,0 0 1,1 0-1,-1 0 1,1 0-1,0 0 1,0 0-1,1 0 1,-1-1-1,1 1 1,0-1-1,1 0 1,-1 1-1,1-2 1,-1 1-1,1 0 1,0-1-1,6 4 1,-4-4-49,0 0 1,-1-1 0,1 0-1,1 0 1,-1-1 0,0 0-1,0 0 1,1 0 0,-1-1 0,0 0-1,0 0 1,1-1 0,-1 1-1,0-1 1,1-1 0,-1 1-1,0-1 1,0 0 0,0 0-1,-1-1 1,1 0 0,0 0-1,-1 0 1,0-1 0,6-4-1,1-2 49,0 0-1,0-1 1,-1 0-1,0 0 1,-1-1-1,-1-1 1,0 1-1,0-2 0,6-14 1,-5 7 307,-1 0 1,-2 0 0,7-26-1,-12 40-176,-1 0 0,0 0-1,0-1 1,-1 1 0,1 0-1,-2-1 1,1 1 0,-1 0 0,0 0-1,0-1 1,-1 1 0,0 0 0,-5-11-1,4 15-208,1-1 0,-1 0 0,0 1 0,-1-1-1,1 1 1,0 0 0,-1 0 0,0 0 0,0 1-1,1 0 1,-2-1 0,1 1 0,0 0 0,-7-1-1,-12-3-2402,3 6-3569,19 1 5719,1-1 0,-1 0 1,1 0-1,-1 0 0,1 1 0,-1-1 0,1 0 0,-1 1 0,1-1 0,0 0 0,-1 1 0,1-1 0,-1 0 1,1 1-1,0-1 0,-1 1 0,1-1 0,0 1 0,0-1 0,-1 1 0,1-1 0,0 1 0,0-1 0,0 1 1,0-1-1,-1 2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6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 1396,'0'0'3180,"-6"-1"-1589,-19 0 8419,6 10-6883,1-1-1,-29 9 0,28-11-2082,0 0 0,0 2 0,-22 13-1,19-7-828,1 2 0,1 0 0,0 1 0,1 1-1,1 0 1,1 2 0,-20 29 0,28-36-121,0 0 0,1 1 0,1 0 0,0 0 0,1 0 0,0 1 0,1 0 0,1 0 1,0 1-1,1-1 0,1 1 0,1-1 0,0 22 0,3-24-94,0-1 0,1 0 0,1 0 0,0 0 0,0 0 0,2 0 0,-1-1 0,1 0 0,1 0 0,0-1 0,0 0 0,1 0 0,1-1 0,-1 0 0,2 0 0,18 14 0,-2-5 0,0 0 0,1-2 0,1-1 0,0-1 0,48 15 0,-30-12-283,-38-14-341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29:0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1036,'0'0'10928,"4"2"-10151,5 3-288,0-1 0,1-1 1,-1 1-1,1-1 1,-1-1-1,1 0 1,11 1-1,81 3 1779,-52-4-1290,138 9-153,-185-10-1475,-11-1-4060,-7 0 3580,-6 1-913,0-1-2384,0 2 60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1 920 0 0,'0'0'1348'0'0,"-3"12"4864"0"0,6-7-5794 0 0,1-1-1 0 0,0 0 1 0 0,0 0-1 0 0,0-1 1 0 0,0 1 0 0 0,1-1-1 0 0,-1 0 1 0 0,1 0-1 0 0,0 0 1 0 0,0-1 0 0 0,0 0-1 0 0,0 0 1 0 0,0 0-1 0 0,1-1 1 0 0,-1 1 0 0 0,1-1-1 0 0,8 0 1 0 0,67-1-1007 0 0,-27-11-8165 0 0,-41 7 5008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08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93 180 0 0,'1'0'1583'0'0,"8"-4"-1203"0"0,3-2 9849 0 0,-41-6-6985 0 0,19 11-2687 0 0,0 1-1 0 0,0 0 1 0 0,0 1 0 0 0,0 0 0 0 0,1 0-1 0 0,-1 1 1 0 0,0 0 0 0 0,0 1-1 0 0,1 0 1 0 0,0 1 0 0 0,-1 0-1 0 0,1 0 1 0 0,-15 11 0 0 0,17-11-385 0 0,0 0 1 0 0,0 1-1 0 0,1 0 1 0 0,-1 0-1 0 0,1 1 1 0 0,0 0-1 0 0,1 0 1 0 0,-1 0-1 0 0,1 1 1 0 0,0 0-1 0 0,1 0 1 0 0,0 0 0 0 0,0 1-1 0 0,1-1 1 0 0,-1 1-1 0 0,2 0 1 0 0,-3 9-1 0 0,4-13-129 0 0,1 0-1 0 0,0 0 1 0 0,0 1-1 0 0,1-1 1 0 0,-1 0 0 0 0,1 0-1 0 0,0 0 1 0 0,0 0-1 0 0,1 0 1 0 0,-1 0-1 0 0,1 0 1 0 0,-1-1 0 0 0,1 1-1 0 0,1 0 1 0 0,-1-1-1 0 0,0 0 1 0 0,1 1-1 0 0,0-1 1 0 0,-1 0 0 0 0,1 0-1 0 0,0 0 1 0 0,1-1-1 0 0,-1 1 1 0 0,0-1 0 0 0,1 0-1 0 0,0 0 1 0 0,-1 0-1 0 0,5 1 1 0 0,8 5 32 0 0,0-2-1 0 0,0 0 1 0 0,1-1 0 0 0,-1-1 0 0 0,23 4 0 0 0,-14-5 1 0 0,0 0 1 0 0,1-1 0 0 0,-1-2 0 0 0,0 0 0 0 0,45-8-1 0 0,-63 7-65 0 0,0 0-1 0 0,1-1 0 0 0,-1 0 1 0 0,-1 0-1 0 0,1 0 0 0 0,0-1 1 0 0,0 0-1 0 0,-1-1 0 0 0,0 1 1 0 0,0-1-1 0 0,0-1 0 0 0,0 1 1 0 0,-1-1-1 0 0,1 0 1 0 0,-1 0-1 0 0,0 0 0 0 0,-1-1 1 0 0,1 0-1 0 0,-1 0 0 0 0,0 0 1 0 0,-1 0-1 0 0,1 0 0 0 0,-1-1 1 0 0,3-11-1 0 0,-5 11-72 0 0,0 0 0 0 0,0 0 0 0 0,-1 0 0 0 0,0 0 0 0 0,0 1 0 0 0,-1-1 0 0 0,1 0 0 0 0,-2 0 0 0 0,1 0 0 0 0,-1 1 0 0 0,0-1 1 0 0,0 1-1 0 0,-1-1 0 0 0,0 1 0 0 0,0 0 0 0 0,0 0 0 0 0,-1 0 0 0 0,0 0 0 0 0,0 1 0 0 0,-1 0 0 0 0,1 0 0 0 0,-1 0 0 0 0,-9-7 0 0 0,3 2-378 0 0,-2 0-1 0 0,1 1 1 0 0,-1 0 0 0 0,0 1-1 0 0,-1 1 1 0 0,0 0 0 0 0,0 1-1 0 0,-1 0 1 0 0,-22-5-1 0 0,-45 0-3907 0 0,27 11-4627 0 0,29 5 3519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0 925 1364 0 0,'0'0'14821'0'0,"6"-2"-14781"0"0,359-147 195 0 0,-71 24-217 0 0,712-250-8 0 0,-755 281-8 0 0,-248 93 5 0 0,35-12 322 0 0,0-2 0 0 0,-2-1 0 0 0,0-2 0 0 0,-1-1 0 0 0,38-27 0 0 0,-53 25 418 0 0,-18 18-646 0 0,0 0 0 0 0,0 1 0 0 0,0 0 1 0 0,1-1-1 0 0,-1 1 0 0 0,1 0 1 0 0,0 0-1 0 0,-1 0 0 0 0,1 1 1 0 0,0-1-1 0 0,4-1 0 0 0,-6 2-93 0 0,1 0-1 0 0,0 1 0 0 0,0-1 1 0 0,0 1-1 0 0,0 0 0 0 0,-1-1 1 0 0,1 1-1 0 0,0 0 1 0 0,0 0-1 0 0,0 0 0 0 0,0 1 1 0 0,0-1-1 0 0,0 0 1 0 0,0 1-1 0 0,2 0 0 0 0,23 6-83 0 0,-26-7-33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29:1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8 841 72 0 0,'-8'-4'11016'0'0,"28"-9"-10744"0"0,0 0 0 0 0,1 2 0 0 0,0 0 0 0 0,26-9 0 0 0,101-30 185 0 0,-93 32-319 0 0,270-82 276 0 0,84-29 17 0 0,-14-33-60 0 0,-178 46-118 0 0,-179 91 285 0 0,0-1 0 0 0,-1-1 0 0 0,42-43 0 0 0,-69 59 49 0 0,-8 8-371 0 0,1 0 0 0 0,-1 0 0 0 0,1 0 0 0 0,-1 1 0 0 0,1-1 0 0 0,0 1 0 0 0,0-1 0 0 0,0 1 0 0 0,0 0 0 0 0,1 0 0 0 0,-1 0 0 0 0,1 1 0 0 0,4-3 0 0 0,-7 4-216 0 0,0 1 0 0 0,0-1 0 0 0,0 0 0 0 0,0 1 0 0 0,0-1 0 0 0,-1 0 0 0 0,1 1 0 0 0,0-1 0 0 0,0 1 1 0 0,-1-1-1 0 0,1 1 0 0 0,0 0 0 0 0,-1-1 0 0 0,1 1 0 0 0,-1 0 0 0 0,1-1 0 0 0,0 1 0 0 0,-1 0 1 0 0,0 0-1 0 0,1-1 0 0 0,-1 1 0 0 0,1 0 0 0 0,-1 0 0 0 0,1 1 0 0 0,-1 0 206 0 0,4 3 100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56,'0'0'15277,"-14"19"-12434,6 11-940,-22 52 0,17-48-1084,-11 40 1,11-4-46,12-64-790,1-1-1,-1 0 1,1 0 0,1 0-1,-1 1 1,1-1-1,-1 0 1,1 0 0,1 0-1,3 9 1,-4-8-546,1 5 374,3-11-2902,-3-3 2876,0 1 1,0-1-1,-1 0 0,1-1 0,-1 1 1,1 0-1,-1 0 0,0-1 0,0 1 1,0 0-1,-1-1 0,1 1 0,-1-1 1,0 1-1,0-1 0,0 1 0,0-1 1,-1 1-1,1-1 0,-1 1 1,0-1-1,0 1 0,0 0 0,-1 0 1,1-1-1,-3-3 0,-10-24-1571,10 23 755,1-1 0,-1 1 0,-1 0 0,1 0 1,-1 1-1,-8-9 0,-3-1-2124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6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64 266 4932,'-10'-8'-237,"6"5"378,0 1-1,0-1 1,0 0-1,1 0 1,-1 0-1,1-1 1,0 1-1,0-1 1,0 1-1,0-1 0,1 0 1,-1 0-1,1 0 1,0-1-1,1 1 1,-1 0-1,1-1 1,-2-5-1,4 8-70,-1-1 1,1 1-1,-1 0 0,1 0 1,0 0-1,-1 0 0,1 0 1,0 0-1,1 0 0,-1 0 1,0 0-1,0 0 0,1 0 1,-1 1-1,4-4 0,32-24 724,-13 10 574,-2-12 3393,-21 30-4171,27-22 2610,-1 13-2886,1 2 0,-1 0 0,1 2 0,0 1 0,1 1-1,-1 2 1,1 0 0,0 2 0,-1 2 0,1 0 0,-1 2-1,0 1 1,44 13 0,-71-18-300,1 1 1,-1-1-1,0 0 0,0 1 1,0-1-1,0 1 0,1-1 0,-1 1 1,0 0-1,0-1 0,0 1 1,0 0-1,0 0 0,0 0 0,0-1 1,-1 1-1,1 0 0,0 0 1,0 1-1,-1-1 0,1 0 0,-1 0 1,1 0-1,-1 0 0,1 0 1,-1 1-1,1 1 0,-2-1 15,1 0 0,-1 0 0,0 0-1,1 0 1,-1 0 0,0-1 0,0 1 0,0 0-1,0 0 1,-1-1 0,1 1 0,0-1 0,-1 1 0,1-1-1,-3 2 1,-5 4 138,-1 0 1,0 0-1,0-1 0,-1 0 0,-12 4 0,-124 39 1960,146-48-2063,25 15-9708,-8-8 670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16 436 0 0,'-11'-13'4008'0'0,"2"11"3125"0"0,-83 133 233 0 0,-3 5-3084 0 0,92-133-4142 0 0,0 1 0 0 0,0 0 0 0 0,0 0 0 0 0,1 0 0 0 0,0 0 0 0 0,-1 1 0 0 0,2-1 0 0 0,-1 0 0 0 0,0 1 0 0 0,1 0 0 0 0,0-1 0 0 0,-1 6 0 0 0,2-8-112 0 0,0-1 0 0 0,0 1 1 0 0,1-1-1 0 0,-1 1 0 0 0,0-1 0 0 0,0 1 0 0 0,1-1 1 0 0,-1 1-1 0 0,1-1 0 0 0,0 1 0 0 0,-1-1 1 0 0,1 0-1 0 0,0 1 0 0 0,0-1 0 0 0,0 0 0 0 0,0 0 1 0 0,0 0-1 0 0,0 0 0 0 0,0 0 0 0 0,0 0 1 0 0,0 0-1 0 0,1 0 0 0 0,-1 0 0 0 0,0 0 1 0 0,0 0-1 0 0,1-1 0 0 0,-1 1 0 0 0,1-1 0 0 0,-1 1 1 0 0,1-1-1 0 0,-1 1 0 0 0,1-1 0 0 0,-1 0 1 0 0,1 0-1 0 0,-1 0 0 0 0,1 0 0 0 0,-1 0 1 0 0,4 0-1 0 0,31 0 195 0 0,0-1 0 0 0,0-2 1 0 0,65-13-1 0 0,-99 15-124 0 0,0 1-1464 0 0,4 0 4363 0 0,-2-1-3372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7 160 796,'0'0'13035,"1"6"-12271,0 3-195,-1-1 1,1 1-1,-2 0 0,1 0 0,-1-1 0,-3 13 0,0 0 683,9-14-254,-3-7-956,-1 0 0,0-1 0,0 1 1,0 0-1,1-1 0,-1 1 0,0 0 1,0-1-1,0 0 0,0 1 0,0-1 1,0 1-1,0-1 0,0 0 1,0 0-1,0 0 0,1-1 0,6-7 9,-1 0 0,0 0 0,-1-1 0,10-21 0,-10 20-36,0 0 1,0 0-1,12-15 1,101-102 351,-119 128-354,0 0 0,0 0 0,1 0 0,-1 0 0,0-1 1,0 1-1,0 0 0,1 0 0,-1 0 0,0 0 0,0 0 0,1 0 0,-1 1 0,0-1 0,0 0 0,0 0 0,1 0 0,-1 0 0,0 0 0,0 0 0,0 0 0,1 0 0,-1 0 0,0 1 0,0-1 0,0 0 0,1 0 0,-1 0 0,0 0 0,0 1 0,0-1 0,0 0 0,0 0 0,0 0 0,1 1 0,-1-1 0,0 0 0,0 0 0,0 0 0,0 1 0,0-1 0,0 0 0,0 0 0,0 1 0,0-1 0,0 0 0,0 0 0,0 0 0,0 1 0,0-1 0,0 0 0,0 0 0,0 1 1,-1-1-1,4 29 434,-3 27 185,-14 136 948,14-181-1879,0 0 0,2 0 0,-1 0 0,1 0 1,1-1-1,5 15 0,-8-24-355,10-23-5259,-18-8-3843,6 21 5690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61 684,'7'-8'4877,"1"3"1001,108-2 1736,139-14-4264,-251 21-4067,16-2 352,-13-6-5215,-12 7 2645,-17-5-1910,10 3 368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0 976,'-4'3'7923,"3"-3"-7781,17 6 1740,29 5-819,16-1 145,-34-5-1227,50 2 1,-69-7-1219,1-1-1,-1 1 1,1-1 0,-1-1-1,15-4 1,-13 1-1988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0 728 0 0,'0'0'9857'0'0,"1"6"-8862"0"0,2 21 860 0 0,-1-1-1 0 0,-2 1 0 0 0,-5 52 0 0 0,-4 24 141 0 0,9-101-2460 0 0,-5-50-16658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50 940 0 0,'0'0'4747'0'0,"4"1"-3616"0"0,-2 1-709 0 0,1 0 1 0 0,0 1-1 0 0,-1-1 0 0 0,1 1 1 0 0,-1-1-1 0 0,0 1 0 0 0,0 0 0 0 0,0 0 1 0 0,0 0-1 0 0,0 0 0 0 0,-1 0 1 0 0,1 0-1 0 0,1 6 0 0 0,19 60 3177 0 0,-11-33-2490 0 0,-6-24-1005 0 0,1 0-1 0 0,1-1 1 0 0,0 1 0 0 0,0-2 0 0 0,1 1 0 0 0,0-1 0 0 0,1 0 0 0 0,0-1 0 0 0,1 0 0 0 0,0 0 0 0 0,0-1 0 0 0,1 0-1 0 0,19 10 1 0 0,-25-16-332 0 0,0 0 0 0 0,-1 0-1 0 0,1-1 1 0 0,0 0-1 0 0,0 0 1 0 0,0 0-1 0 0,0 0 1 0 0,0-1 0 0 0,9 0-1 0 0,-12 0-397 0 0,0-1 1 0 0,1 1-1 0 0,-1 0 0 0 0,0-1 0 0 0,0 1 0 0 0,1-1 1 0 0,-1 0-1 0 0,0 0 0 0 0,0 0 0 0 0,0 0 0 0 0,0 0 1 0 0,0 0-1 0 0,0-1 0 0 0,3-2 0 0 0,3-7-3435 0 0</inkml:trace>
  <inkml:trace contextRef="#ctx0" brushRef="#br0" timeOffset="1">257 15 368 0 0,'3'-1'560'0'0,"-1"-1"0"0"0,1 0 0 0 0,-1 1-1 0 0,1-1 1 0 0,0 1 0 0 0,0 0 0 0 0,0 0 0 0 0,-1 0-1 0 0,1 0 1 0 0,0 1 0 0 0,0-1 0 0 0,4 1 0 0 0,-5 0-309 0 0,-1 0 0 0 0,1 0 1 0 0,-1 0-1 0 0,1 1 0 0 0,-1-1 0 0 0,1 1 1 0 0,-1-1-1 0 0,1 1 0 0 0,-1-1 1 0 0,0 1-1 0 0,1 0 0 0 0,-1 0 0 0 0,0 0 1 0 0,0 0-1 0 0,0 0 0 0 0,0 0 0 0 0,1 0 1 0 0,0 1-1 0 0,0 2 34 0 0,0 0 1 0 0,0 0-1 0 0,0 0 1 0 0,-1 0-1 0 0,1 0 1 0 0,-1 0-1 0 0,0 0 1 0 0,0 1-1 0 0,0-1 1 0 0,-1 0-1 0 0,1 1 1 0 0,-1-1-1 0 0,0 0 1 0 0,-2 9-1 0 0,-8 50 1471 0 0,-28 89 0 0 0,18-75-1871 0 0,19-76 33 0 0,1-1 0 0 0,0 0 1 0 0,-1 1-1 0 0,1-1 1 0 0,0 1-1 0 0,0-1 1 0 0,-1 1-1 0 0,1-1 0 0 0,0 1 1 0 0,0-1-1 0 0,0 1 1 0 0,0-1-1 0 0,0 1 1 0 0,0-1-1 0 0,-1 1 1 0 0,1-1-1 0 0,0 1 0 0 0,1-1 1 0 0,-1 1-1 0 0,0-1 1 0 0,0 1-1 0 0,0-1 1 0 0,0 1-1 0 0,0-1 1 0 0,0 1-1 0 0,1-1 0 0 0,-1 1 1 0 0,0-1-1 0 0,0 1 1 0 0,1-1-1 0 0,-1 1 1 0 0,0-1-1 0 0,1 1 0 0 0,-1-1 1 0 0,0 0-1 0 0,1 1 1 0 0,-1-1-1 0 0,1 0 1 0 0,-1 1-1 0 0,0-1 1 0 0,1 0-1 0 0,-1 0 0 0 0,1 1 1 0 0,-1-1-1 0 0,1 0 1 0 0,-1 0-1 0 0,1 0 1 0 0,-1 0-1 0 0,1 0 1 0 0,-1 0-1 0 0,1 0 0 0 0,0 0 1 0 0,-1 0-1 0 0,1 0 1 0 0,-1 0-1 0 0,1 0 1 0 0,-1 0-1 0 0,1 0 0 0 0,-1 0 1 0 0,1 0-1 0 0,-1 0 1 0 0,2-1-1 0 0,1 0-706 0 0,0-1 0 0 0,0 1 1 0 0,0-1-1 0 0,0 1 0 0 0,0-1 0 0 0,0 0 0 0 0,-1 0 0 0 0,1-1 0 0 0,2-1 0 0 0,3-7-3197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14 1328,'13'-13'16045,"-24"12"-15642,0 1 0,0 0 0,1 1 0,-1 0-1,0 0 1,1 1 0,-1 1 0,1 0 0,-1 0 0,1 1 0,0 0 0,1 1 0,-1 0 0,1 0-1,0 1 1,-9 8 0,15-13-378,1 1 1,0 1-1,1-1 0,-1 0 0,0 0 0,1 1 0,-1-1 1,1 1-1,0-1 0,0 1 0,0-1 0,-2 7 1,3-7-63,1 0 20,0 0 0,-1 0 1,1 0-1,0 0 0,0 0 0,0 0 1,0-1-1,0 1 0,1 0 0,-1 0 0,1-1 1,2 3-1,19 5-285,0-2-1,0 0 1,38 4-1,-100-3 969,1 2 0,-61 24 0,96-33-651,1 0-1,-1 0 1,1 0-1,-1 1 1,1-1 0,0 1-1,0 0 1,0 0-1,0 0 1,0 0 0,0 0-1,0 0 1,-1 4 0,2-5-11,1 0 1,-1 0-1,1 0 1,0 0 0,0 1-1,-1-1 1,1 0 0,0 0-1,0 0 1,0 1-1,0-1 1,1 0 0,-1 0-1,0 1 1,0-1 0,1 0-1,-1 0 1,1 0-1,-1 0 1,1 0 0,0 2-1,3 1-3,0 1-1,0-1 1,0-1-1,0 1 1,1 0-1,-1-1 1,1 0 0,0 0-1,0-1 1,0 1-1,10 2 1,19 6-156,1-3-1,-1 0 1,1-3 0,0 0 0,1-3 0,60-2 0,-88-1 147,-1 0 0,1 0 1,0-1-1,-1 0 1,13-5-1,-19 7 23,-1-1 0,1 0 0,-1 0 0,1 1 0,-1-1 0,1 0 0,-1 0 0,0 0 0,1 0 0,-1 0 0,0 0 0,0 0 0,0 0 0,1 0 0,-1 0 0,0 0 0,0 0 0,-1 0 0,1 0 0,0 0 0,0 1 0,0-1-1,-1 0 1,1 0 0,0 0 0,-1 0 0,1 0 0,-1 0 0,1 1 0,-2-3 0,-25-9-694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1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13 258 260 0 0,'0'0'7421'0'0,"0"4"-6584"0"0,-6 45 1762 0 0,4-41-2198 0 0,1 0 0 0 0,-1 1 0 0 0,1-1-1 0 0,1 1 1 0 0,0-1 0 0 0,0 1 0 0 0,0-1 0 0 0,1 1-1 0 0,1-1 1 0 0,3 16 0 0 0,-3-20-263 0 0,0 0-1 0 0,0 0 1 0 0,1-1-1 0 0,-1 1 1 0 0,1 0-1 0 0,0-1 1 0 0,0 0-1 0 0,0 1 1 0 0,4 2-1 0 0,-4-3-94 0 0,-2-2-18 0 0,25-16-144 0 0,-22 8 105 0 0,1 0 0 0 0,-1-1 0 0 0,-1 1 0 0 0,0-1-1 0 0,0 1 1 0 0,0-1 0 0 0,-1 0 0 0 0,0 0 0 0 0,0 0 0 0 0,-1 0 0 0 0,0 0-1 0 0,-1-1 1 0 0,0 1 0 0 0,0 0 0 0 0,-1 0 0 0 0,-1-9 0 0 0,-4-19 508 0 0,-2 0 1 0 0,-17-48 0 0 0,8 32 1001 0 0,4 9 715 0 0,13 41-1893 0 0,14-18 686 0 0,0 16-872 0 0,0 0 0 0 0,0 0 0 0 0,1 2-1 0 0,0 0 1 0 0,-1 1 0 0 0,1 0 0 0 0,20 2 0 0 0,34-3 101 0 0,54-10 174 0 0,-121 12-381 0 0,10 1 75 0 0,-12-2-150 0 0,0 1 1 0 0,0 0-1 0 0,0 0 1 0 0,1 0 0 0 0,-1 0-1 0 0,0 0 1 0 0,0 0 0 0 0,0 0-1 0 0,1 0 1 0 0,-1 0 0 0 0,0 0-1 0 0,0 0 1 0 0,0 0-1 0 0,1 0 1 0 0,-1 0 0 0 0,0 0-1 0 0,0 0 1 0 0,0 0 0 0 0,0 0-1 0 0,1 0 1 0 0,-1 0-1 0 0,0 0 1 0 0,0 0 0 0 0,0 0-1 0 0,1 1 1 0 0,-1-1 0 0 0,0 0-1 0 0,0 0 1 0 0,0 0-1 0 0,0 0 1 0 0,1 0 0 0 0,-1 0-1 0 0,0 1 1 0 0,0-1 0 0 0,0 0-1 0 0,0 0 1 0 0,0 0-1 0 0,0 0 1 0 0,0 1 0 0 0,0-1-1 0 0,1 0 1 0 0,-1 0 0 0 0,0 0-1 0 0,0 1 1 0 0,0-1-1 0 0,0 0 1 0 0,0 0 0 0 0,0 0-1 0 0,0 1 1 0 0,0-1 0 0 0,0 0-1 0 0,0 0 1 0 0,0 0-1 0 0,0 1 1 0 0,-13 7-1489 0 0,0-1 0 0 0,0 0 1 0 0,-27 10-1 0 0,-5 2-6911 0 0,23-9 4123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0 384,'0'0'3518,"16"10"-224,64-5 1954,-44-4-4507,0 2-1,0 1 1,60 16-1,-96-21-786,0 1 1,1 0-1,-1 0 0,1 0 0,-1 0 0,1 0 1,-1 0-1,0 0 0,1 1 0,-1-1 1,1 0-1,-1 0 0,0 0 0,1 0 0,-1 0 1,1 1-1,-1-1 0,0 0 0,1 0 1,-1 1-1,0-1 0,1 0 0,-1 1 0,0-1 1,0 0-1,1 1 0,-1-1 0,0 0 1,0 1-1,0-1 0,1 0 0,-1 1 0,0-1 1,0 1-1,0-1 0,0 0 0,0 1 1,0-1-1,0 1 0,0-1 0,0 1 0,0-1 1,0 0-1,0 1 0,0-1 0,0 1 1,0-1-1,-1 1 0,-22 14-1080,-39 4-115,13-10 660,-32 6 221,-101 31-1,177-45 466,1 0-1,0 1 1,0 0-1,0-1 1,0 1-1,0 1 1,0-1-1,1 0 1,-1 1-1,1 0 1,-1 0 0,1 0-1,0 0 1,0 1-1,1-1 1,-1 1-1,-2 4 1,5-7-62,0 0 1,0 1-1,0-1 1,0 0 0,0 0-1,1 0 1,-1 0-1,0 0 1,1 0-1,-1 0 1,1 0-1,-1 0 1,1 0 0,-1 0-1,1 0 1,0 0-1,-1 0 1,1 0-1,0-1 1,0 1-1,0 0 1,0 0 0,-1-1-1,1 1 1,0-1-1,0 1 1,0-1-1,2 1 1,30 15 702,-32-16-695,31 10 285,1-2 0,1-1 0,-1-2-1,1-1 1,0-2 0,61-3 0,-45 0-940,-50 1 471,1 0 1,0 0 0,0 0-1,-1 0 1,1-1 0,0 1-1,0 0 1,-1-1 0,1 1 0,0-1-1,-1 1 1,1-1 0,0 1-1,-1-1 1,1 1 0,-1-1-1,1 1 1,-1-1 0,1 0-1,-1 1 1,1-1 0,-1 0-1,1-1 1,-14-17-9355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190 101 940,'0'0'277,"0"0"0,1-1 0,-1 1 0,3-2 1939,-3 2-1939,0-1 1,0 1-1,1 0 0,-1-1 0,0 1 0,0 0 0,0-1 0,1 1 0,-1-1 0,0 1 0,0 0 0,0-1 0,0 1 0,0-1 0,0 1 0,0 0 0,0-1 0,0 1 0,0-1 0,0 1 0,0 0 0,0-1 0,-1 1 0,1-1 0,0 1 0,0 0 0,0-1 0,0 1 0,-1 0 0,1-1 0,-1 0 0,-22-1 3000,-33 12-1701,48-7-1362,-1 1-1,1 0 0,0 0 1,1 0-1,-1 1 0,1 1 1,0-1-1,0 1 1,0 0-1,1 0 0,-8 10 1,12-14-178,0 1 0,1-1 0,-1 1 0,0-1 0,1 1 0,0-1 0,-1 1 0,1 0 0,0 0 0,1 0 0,-1-1 0,0 1 0,1 0 0,0 0 0,-1 0 0,1 0 0,0 0 0,1 0 0,-1 0 0,0 0 0,1 0 0,0 0 0,0 0 1,0-1-1,0 1 0,0 0 0,0 0 0,1-1 0,-1 1 0,1-1 0,0 0 0,-1 1 0,1-1 0,0 0 0,1 0 0,4 4 0,7 3 5,1 0 1,0 0-1,1-2 0,0 0 0,0-1 1,0 0-1,1-1 0,0-1 0,0-1 1,0 0-1,1-2 0,-1 0 0,0 0 1,1-2-1,-1 0 0,0-1 1,1-1-1,25-7 0,-37 8 14,0 0-1,-1-1 1,1 1-1,0-1 1,-1-1-1,0 1 1,0-1 0,0 0-1,0 0 1,0 0-1,-1-1 1,0 1-1,0-1 1,0 0-1,-1 0 1,1-1 0,-1 1-1,0-1 1,-1 0-1,0 1 1,1-1-1,-2 0 1,1 0-1,-1-1 1,0 1 0,0 0-1,-1 0 1,1-1-1,-2 1 1,1 0-1,-1 0 1,-1-7-1,1 5 14,-1 1 0,1-1 0,-2 1-1,1 0 1,-1-1 0,0 1 0,0 1-1,-1-1 1,0 0 0,0 1 0,-1 0-1,0 0 1,0 0 0,0 1 0,-1-1-1,0 1 1,0 0 0,0 1 0,0 0-1,-1 0 1,0 0 0,0 1-1,0 0 1,0 0 0,-12-3 0,17 6-224,1 0 0,-1-1 0,1 1 0,-1 0 1,0 0-1,1 0 0,-1 0 0,1 0 0,-1 0 0,0 1 0,1-1 1,-1 0-1,1 1 0,-1-1 0,1 1 0,-1 0 0,1-1 1,-1 1-1,1 0 0,-1 0 0,1 0 0,0 0 0,0 0 1,0 0-1,-1 1 0,1-1 0,0 0 0,0 0 0,1 1 0,-3 2 1,0 11-4374,7 0-3665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1 260,'0'0'4956,"5"32"3965,-1-12-6923,-1-5-1196,0 0 0,0 0 0,1 0 0,1-1 0,1 0 0,8 16 0,-7-17-1249,30 42-50,-21-39-3348,2-3-4040,-6-7 2782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1404 0 0,'-2'-8'17360'0'0,"0"16"-17108"0"0,1-1 1 0 0,-1 1-1 0 0,1 0 0 0 0,1-1 0 0 0,0 1 0 0 0,0 0 0 0 0,0 0 0 0 0,3 10 0 0 0,-3-15-230 0 0,1 0 0 0 0,0 0-1 0 0,0 0 1 0 0,0 0-1 0 0,1 1 1 0 0,-1-1 0 0 0,1-1-1 0 0,0 1 1 0 0,-1 0 0 0 0,1 0-1 0 0,1-1 1 0 0,-1 1-1 0 0,0-1 1 0 0,0 0 0 0 0,1 1-1 0 0,0-1 1 0 0,-1 0 0 0 0,1-1-1 0 0,0 1 1 0 0,0 0-1 0 0,0-1 1 0 0,0 0 0 0 0,0 1-1 0 0,4 0 1 0 0,-5-2-58 0 0,0 1 0 0 0,0-1 0 0 0,0 1 0 0 0,0-1 0 0 0,1 0 0 0 0,-1 0 1 0 0,0 1-1 0 0,0-2 0 0 0,0 1 0 0 0,0 0 0 0 0,0 0 0 0 0,0-1 0 0 0,0 1 0 0 0,0-1 0 0 0,0 0 0 0 0,0 1 0 0 0,0-1 0 0 0,0 0 0 0 0,-1 0 1 0 0,1 0-1 0 0,0 0 0 0 0,-1-1 0 0 0,1 1 0 0 0,0 0 0 0 0,-1-1 0 0 0,0 1 0 0 0,1-1 0 0 0,-1 0 0 0 0,0 1 0 0 0,0-1 0 0 0,1 0 1 0 0,-2 0-1 0 0,1 1 0 0 0,0-1 0 0 0,0 0 0 0 0,0 0 0 0 0,-1 0 0 0 0,1 0 0 0 0,-1 0 0 0 0,0 0 0 0 0,0 0 0 0 0,1 0 0 0 0,-1-1 0 0 0,0 1 1 0 0,-1 0-1 0 0,1 0 0 0 0,0 0 0 0 0,-1 0 0 0 0,1 0 0 0 0,-1 0 0 0 0,1 0 0 0 0,-1 0 0 0 0,0 0 0 0 0,0 1 0 0 0,0-1 0 0 0,0 0 0 0 0,0 0 1 0 0,-1 1-1 0 0,1-1 0 0 0,0 1 0 0 0,-1-1 0 0 0,1 1 0 0 0,-1-1 0 0 0,-2-1 0 0 0,1 1-36 0 0,0 0 1 0 0,-1-1-1 0 0,0 1 0 0 0,1 0 0 0 0,-1 1 1 0 0,0-1-1 0 0,0 1 0 0 0,0 0 0 0 0,-8-2 1 0 0,-10 7-3055 0 0,20-3 2461 0 0,1 0 0 0 0,-1 1 0 0 0,1-1 0 0 0,-1 0 0 0 0,1 0 1 0 0,0 1-1 0 0,-1-1 0 0 0,1 1 0 0 0,0-1 0 0 0,0 1 0 0 0,0-1 0 0 0,-1 3 0 0 0,-1 3-3135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1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88 32 0 0,'0'0'22911'0'0,"-5"0"-22593"0"0,4 0-286 0 0,-1 1-1 0 0,1-1 0 0 0,-1 0 1 0 0,1 0-1 0 0,-1 1 0 0 0,1-1 0 0 0,-1 1 1 0 0,1-1-1 0 0,-1 1 0 0 0,1 0 1 0 0,0 0-1 0 0,-1 0 0 0 0,1-1 0 0 0,0 1 1 0 0,0 0-1 0 0,0 1 0 0 0,-1-1 1 0 0,1 0-1 0 0,0 0 0 0 0,1 0 0 0 0,-1 1 1 0 0,0-1-1 0 0,0 0 0 0 0,0 1 0 0 0,1-1 1 0 0,-1 1-1 0 0,1-1 0 0 0,-1 0 1 0 0,1 1-1 0 0,-1 0 0 0 0,1-1 0 0 0,0 1 1 0 0,0-1-1 0 0,0 1 0 0 0,0-1 1 0 0,0 1-1 0 0,0-1 0 0 0,0 1 0 0 0,1 0 1 0 0,-1-1-1 0 0,0 1 0 0 0,1-1 1 0 0,-1 0-1 0 0,1 1 0 0 0,0-1 0 0 0,-1 1 1 0 0,2 0-1 0 0,0 0-51 0 0,-1 0 0 0 0,1 0 0 0 0,-1 0 0 0 0,1-1 0 0 0,0 1 1 0 0,0-1-1 0 0,0 1 0 0 0,0-1 0 0 0,0 0 0 0 0,0 0 0 0 0,1 0 0 0 0,-1 0 0 0 0,0 0 0 0 0,0 0 1 0 0,1 0-1 0 0,-1-1 0 0 0,1 1 0 0 0,-1-1 0 0 0,0 0 0 0 0,3 0 0 0 0,51 0-481 0 0,-49-2 481 0 0,-1 1 0 0 0,0-1 0 0 0,0-1 0 0 0,0 1 0 0 0,-1-1 0 0 0,1 0 1 0 0,-1-1-1 0 0,1 1 0 0 0,-1-1 0 0 0,0 0 0 0 0,0 0 0 0 0,-1 0 0 0 0,1-1 1 0 0,6-9-1 0 0,-9 12-24 0 0,-1 0 0 0 0,1 0-1 0 0,0-1 1 0 0,-1 1 0 0 0,0-1 0 0 0,1 1 0 0 0,-1-1 0 0 0,0 0 0 0 0,0 1-1 0 0,-1-1 1 0 0,1 0 0 0 0,-1 0 0 0 0,1 0 0 0 0,-1 1 0 0 0,0-1 0 0 0,0 0-1 0 0,0 0 1 0 0,0 0 0 0 0,0 0 0 0 0,-1 1 0 0 0,0-1 0 0 0,1 0 0 0 0,-1 0-1 0 0,0 1 1 0 0,0-1 0 0 0,0 0 0 0 0,-1 1 0 0 0,1-1 0 0 0,-1 1 0 0 0,1 0-1 0 0,-1-1 1 0 0,0 1 0 0 0,0 0 0 0 0,0 0 0 0 0,-3-3 0 0 0,2 4-193 0 0,0-1 0 0 0,0 0 0 0 0,0 1 0 0 0,0-1 0 0 0,-1 1 0 0 0,1 0 0 0 0,0 0 0 0 0,-1 0-1 0 0,1 1 1 0 0,-1-1 0 0 0,1 1 0 0 0,-1 0 0 0 0,-3 0 0 0 0,-22 1-3040 0 0,3 3-3511 0 0,5 1 1967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11 1392,'-3'-10'20772,"1"15"-20593,-1 0 1,1 0-1,0 1 0,0-1 0,0 1 1,1-1-1,0 1 0,0 0 1,0-1-1,1 1 0,0 0 0,0-1 1,0 1-1,1 0 0,0 0 0,0-1 1,4 12-1,-4-14-180,1 1 0,0 0 0,-1-1-1,1 1 1,1-1 0,-1 1 0,1-1 0,-1 0-1,1 0 1,0 0 0,0-1 0,0 1 0,0-1 0,0 1-1,1-1 1,-1 0 0,1 0 0,0-1 0,-1 1 0,1-1-1,0 0 1,0 0 0,0 0 0,0 0 0,0 0 0,0-1-1,5 0 1,-4-1-2,-1 0-1,0 0 1,1 0-1,-1 0 1,0-1-1,1 0 0,-1 0 1,0 0-1,0 0 1,0-1-1,-1 1 1,1-1-1,-1 0 1,1 0-1,-1-1 0,0 1 1,0-1-1,-1 1 1,1-1-1,-1 0 1,1 0-1,-1 0 1,0 0-1,-1 0 0,1-1 1,1-5-1,-3 8 194,0 2-159,0-1 0,0 0 0,-1 1 0,1-1 1,0 1-1,0-1 0,0 1 0,0-1 0,0 0 1,0 1-1,0-1 0,0 1 0,0-1 0,1 0 0,-1 1 1,0-1-1,0 1 0,0-1 0,1 1 0,-1-1 1,0 1-1,1-1 0,-1 1 0,0-1 0,1 1 0,-1-1 1,0 1-1,1 0 0,-1-1 0,1 1 0,-1 0 1,1-1-1,-1 1 0,2-1 0,14 23 70,-1 0-1,19 37 1,-28-48-89,-1 1 1,0-1-1,-1 1 1,0 0-1,-1 0 1,0 0-1,-1 0 1,0 15-1,-2-19-10,0-1 0,-1 0 0,0 0 0,-1 0 1,0 0-1,0 0 0,0 0 0,-1 0 0,0 0 0,0-1 0,-1 0 0,1 1 0,-2-1 0,1-1 0,0 1 0,-1-1 0,0 1 1,-1-1-1,1-1 0,-1 1 0,0-1 0,0 0 0,0 0 0,-12 5 0,16-8-1,0-1-1,0 1 1,0 0-1,0-1 1,0 1 0,0-1-1,-1 1 1,1-1-1,0 0 1,0 0 0,0 0-1,0 0 1,-1-1-1,1 1 1,0-1 0,0 1-1,0-1 1,0 0-1,0 1 1,0-1-1,0 0 1,0 0 0,0-1-1,0 1 1,1 0-1,-1-1 1,0 1 0,1-1-1,-1 1 1,1-1-1,0 0 1,-1 1 0,1-1-1,0 0 1,0 0-1,-1-4 1,0 2-248,1 0 0,1 0 0,-1-1 0,0 1 0,1-1 0,0 1 0,0 0 0,0-1 0,1 1 0,0 0 0,-1-1 0,1 1 0,1 0 0,-1 0 0,3-5 0,5 1-2960,6 0-7603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51 116 468,'0'2'17247,"-2"20"-16828,-13 69 3247,-14 66-370,25-102 1128,5-59-4319,14-35-94,1 2 0,1 0-1,45-68 1,-16 28-341,12-30-47,-36 73 564,-21 32 52,2 6-171,1 1 1,-1-1-1,1 1 1,-2 0-1,1 0 1,0 1-1,-1-1 1,3 9 0,9 18 360,1-6-32,-1 1-1,-1 1 1,13 40-1,12 26 327,-10-19-698,-26-68-46,-1-2-2049,8-1 4309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40,'0'0'14707,"5"1"-13800,113 19 5569,-52-7-4953,71 3 1,-100-13-341,-35-3-750,14-5 2893,-15 4-2636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1 320,'0'0'21802,"-5"1"-21292,-4 2-277,2 1 1,-1 0-1,0 0 1,1 1-1,0 0 0,0 0 1,0 0-1,0 1 1,1 0-1,-6 7 0,-5 7 378,0 1 0,-16 28-1,23-34-354,2 1 0,-1 0 1,2 0-1,0 1 0,1-1 0,1 1 0,0 1 1,-3 31-1,7-41-201,1 0 1,0 0 0,0 0-1,1 1 1,0-1-1,1 0 1,-1-1 0,2 1-1,-1 0 1,1 0-1,0-1 1,0 0 0,1 0-1,0 0 1,1 0-1,-1 0 1,1-1 0,1 0-1,-1 0 1,1 0 0,10 7-1,2-1 24,1-1 0,0-1 0,0-1-1,1 0 1,1-1 0,0-2 0,0 0 0,0-1-1,24 2 1,-40-6 67,-3 0-94,-1-1-1,0 1 1,1-1 0,-1 0-1,0 0 1,1 0 0,-1 0 0,1 0-1,-1 0 1,0 0 0,1 0-1,-1 0 1,0-1 0,1 1 0,-1-1-1,0 1 1,1-1 0,-1 1-1,0-1 1,0 0 0,0 1 0,0-1-1,2-2 1,-1 2-260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1 196 0 0,'0'0'15984'0'0,"-4"3"-15272"0"0,-28 21 633 0 0,1 2 1 0 0,2 1 0 0 0,0 1 0 0 0,2 2 0 0 0,-24 32-1 0 0,46-56-1185 0 0,1 0-5 0 0,1 0-1 0 0,0 0 0 0 0,0 0 1 0 0,0 1-1 0 0,1-1 1 0 0,0 1-1 0 0,-2 8 0 0 0,4-12-207 0 0,-1-1 0 0 0,0 0 0 0 0,1 1 0 0 0,-1-1 0 0 0,1 1 0 0 0,0-1 0 0 0,0 1 0 0 0,0-1 0 0 0,0 1 0 0 0,0-1 0 0 0,1 1 0 0 0,-1-1 0 0 0,1 1 0 0 0,-1-1 0 0 0,1 1 0 0 0,0-1 0 0 0,0 0 1 0 0,0 1-1 0 0,0-1 0 0 0,1 0 0 0 0,-1 0 0 0 0,1 0 0 0 0,-1 0 0 0 0,1 0 0 0 0,2 2 0 0 0,-4-4-661 0 0,33-15-3291 0 0,-32 13 3416 0 0,12-15-1653 0 0,-10 10-831 0 0,-2-2-3331 0 0,-1-9 1931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6 844 0 0,'6'-5'16148'0'0,"1"20"-15591"0"0,0 0 1 0 0,1 0-1 0 0,0-1 0 0 0,1 0 0 0 0,1-1 0 0 0,0 0 0 0 0,1 0 1 0 0,1-1-1 0 0,0 0 0 0 0,0-1 0 0 0,19 13 0 0 0,-28-22-820 0 0,0 0-1 0 0,0 0 1 0 0,0-1 0 0 0,0 1-1 0 0,0-1 1 0 0,1 1 0 0 0,-1-1-1 0 0,0 0 1 0 0,1 0-1 0 0,-1 0 1 0 0,1-1 0 0 0,5 1-1 0 0,7-3-3757 0 0,0-4-3363 0 0,-10 2 2407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1200 0 0,'0'0'10685'0'0,"12"-6"-7361"0"0,219 33 2350 0 0,-119-12-3614 0 0,-110-15-1397 0 0,-8-2-604 0 0,-32-8-625 0 0,28 9-4851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14 1072 0 0,'0'0'4116'0'0,"-12"-13"7047"0"0,-15 38-9986 0 0,2 1 1 0 0,1 1 0 0 0,1 2-1 0 0,2 0 1 0 0,1 1 0 0 0,-32 65-1 0 0,40-54-3238 0 0,12-39 1381 0 0,6 7-478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5:27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 1084,'-3'-8'14582,"3"19"-13873,1-1-1,0 1 1,1-1 0,0 1-1,1-1 1,0 0 0,7 17-1,-6-20-499,1 1 0,0-1 0,0 0 0,1 0 0,-1 0 0,2-1 0,-1 0 0,1 0 0,13 9 0,45 20-2494,-50-29 426,5 3-1542,-9-2-4678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53 928 0 0,'2'-11'13309'0'0,"-3"10"-13194"0"0,0 0-1 0 0,0 0 1 0 0,0 0-1 0 0,0 1 1 0 0,0-1-1 0 0,0 0 0 0 0,0 1 1 0 0,0-1-1 0 0,0 1 1 0 0,0-1-1 0 0,-1 1 1 0 0,1 0-1 0 0,0-1 1 0 0,0 1-1 0 0,0 0 1 0 0,0 0-1 0 0,-1 0 0 0 0,1 0 1 0 0,0 0-1 0 0,0 0 1 0 0,0 0-1 0 0,-1 0 1 0 0,1 0-1 0 0,0 1 1 0 0,0-1-1 0 0,-2 1 1 0 0,-33 18 1482 0 0,23-11-921 0 0,12-7-643 0 0,0 0-1 0 0,0-1 0 0 0,0 1 1 0 0,0 0-1 0 0,0 0 0 0 0,0 0 1 0 0,1 0-1 0 0,-1 0 1 0 0,0 0-1 0 0,0 0 0 0 0,1 0 1 0 0,-1 0-1 0 0,1 0 0 0 0,-1 0 1 0 0,1 1-1 0 0,-1-1 1 0 0,1 0-1 0 0,0 0 0 0 0,0 1 1 0 0,-1-1-1 0 0,1 0 0 0 0,0 0 1 0 0,0 1-1 0 0,0-1 1 0 0,0 0-1 0 0,1 0 0 0 0,-1 1 1 0 0,0-1-1 0 0,0 0 1 0 0,1 0-1 0 0,-1 0 0 0 0,1 1 1 0 0,-1-1-1 0 0,1 0 0 0 0,0 1 1 0 0,1 2 20 0 0,0 0 1 0 0,1 0-1 0 0,-1 0 0 0 0,1-1 1 0 0,0 1-1 0 0,-1-1 1 0 0,2 0-1 0 0,3 4 0 0 0,3-1-44 0 0,0 0 0 0 0,1-1 0 0 0,0-1 0 0 0,0 1-1 0 0,0-2 1 0 0,0 1 0 0 0,0-2 0 0 0,1 1 0 0 0,-1-2 0 0 0,1 1-1 0 0,0-2 1 0 0,-1 0 0 0 0,1 0 0 0 0,0-1 0 0 0,-1 0-1 0 0,14-3 1 0 0,-23 3 40 0 0,1 0 0 0 0,-1 0 0 0 0,0 0 0 0 0,1-1 0 0 0,-1 1 0 0 0,0 0 0 0 0,0-1 0 0 0,0 0 0 0 0,1 1 0 0 0,-2-1 0 0 0,1 0 0 0 0,0 0 0 0 0,0 0 0 0 0,-1 0 0 0 0,1 0 0 0 0,-1-1 0 0 0,1 1 0 0 0,-1 0 0 0 0,0-1 0 0 0,0 1 0 0 0,0-1 0 0 0,0 1 0 0 0,-1-1 0 0 0,1 1 0 0 0,-1-1 0 0 0,1 0 0 0 0,-1 1 0 0 0,0-1 0 0 0,0 0 0 0 0,0 1 0 0 0,-1-1 0 0 0,1 1 1 0 0,0-1-1 0 0,-1 0 0 0 0,0 1 0 0 0,0-1 0 0 0,1 1 0 0 0,-2-1 0 0 0,1 1 0 0 0,0 0 0 0 0,-2-3 0 0 0,0-1 46 0 0,0 1 1 0 0,0-1 0 0 0,0 1 0 0 0,-1 0-1 0 0,0 0 1 0 0,0 1 0 0 0,0-1 0 0 0,-1 1 0 0 0,1 0-1 0 0,-1 0 1 0 0,0 0 0 0 0,0 0 0 0 0,-1 1 0 0 0,1 0-1 0 0,-1 0 1 0 0,1 1 0 0 0,-11-4 0 0 0,-9 3-1817 0 0,15 3-2818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 0 0,'10'6'8194'0'0,"13"6"-5321"0"0,47 27-1842 0 0,3 4 386 0 0,-11-7 29 0 0,77 60 1 0 0,-123-84-1199 0 0,0 2 1 0 0,-1 0-1 0 0,-1 0 1 0 0,-1 1-1 0 0,0 1 1 0 0,0 0 0 0 0,-2 1-1 0 0,0 0 1 0 0,13 29-1 0 0,-20-34-156 0 0,0 1-1 0 0,-1-1 1 0 0,0 1 0 0 0,-1-1-1 0 0,0 1 1 0 0,-1 0-1 0 0,-1 0 1 0 0,0 0 0 0 0,0 0-1 0 0,-2-1 1 0 0,1 1-1 0 0,-2 0 1 0 0,1 0 0 0 0,-2-1-1 0 0,0 0 1 0 0,0 0-1 0 0,-1 0 1 0 0,-1 0 0 0 0,0-1-1 0 0,0 0 1 0 0,-1 0-1 0 0,0 0 1 0 0,-1-1 0 0 0,-1 0-1 0 0,1-1 1 0 0,-2 0-1 0 0,-11 10 1 0 0,6-7 139 0 0,1 0 0 0 0,-22 25 0 0 0,15-7-4856 0 0,27-32 3001 0 0,1 0 702 0 0,11-5-1199 0 0,-1-3-3367 0 0,-4 0 565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64,'-1'-8'12496,"187"5"-5267,-159 7-6403,-19 4-126,-9-5-609,0-1 1,0 1-1,0-1 1,0 0-1,-1 0 1,1 1-1,-1-1 0,0 0 1,1 0-1,-5 3 1,-12 16 283,17-20-352,-7 12 225,1 0-1,-1 0 1,2 0-1,0 1 0,-6 21 1,11-33-229,0 1 0,1 0 0,0-1 1,-1 1-1,1-1 0,0 1 0,0 0 0,0-1 0,1 1 1,-1-1-1,1 1 0,0-1 0,-1 1 0,1-1 0,0 1 1,0-1-1,0 0 0,1 1 0,-1-1 0,1 0 1,-1 0-1,1 0 0,0 0 0,-1 0 0,1-1 0,0 1 1,0 0-1,1-1 0,-1 1 0,0-1 0,0 0 0,1 0 1,-1 0-1,0 0 0,1 0 0,-1 0 0,1-1 0,4 1 1,3 2-152,0-1 1,0-1-1,0 0 1,1 0-1,-1-1 1,0 0-1,0 0 1,0-1 0,0-1-1,0 0 1,0 0-1,15-6 1,-23 0-892,-19 5-4055,-11 0-3597,14 1 3916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4 464 0 0,'15'10'2124'0'0,"-12"-10"-1260"0"0,-1 1 1 0 0,1-1-1 0 0,0 1 1 0 0,0-1-1 0 0,0 0 1 0 0,-1 0-1 0 0,1-1 1 0 0,0 1 0 0 0,0-1-1 0 0,0 1 1 0 0,3-2-1 0 0,8-1-1385 0 0,14-1 1968 0 0,0 1 0 0 0,1 2 0 0 0,55 4-1 0 0,85 20 170 0 0,-111-13-1614 0 0,-46-5-3609 0 0,-21 1 2227 0 0,-31 5-2752 0 0,31-8 706 0 0,-15 3-679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0,'0'0'12416'0'0,"7"1"-11386"0"0,51 5 1718 0 0,79-1 1 0 0,-15-2-2795 0 0,-103-2-477 0 0,17 1-3822 0 0,-28-5-1841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5:2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43 296 0 0,'-5'-11'16652'0'0,"-6"16"-16158"0"0,0 1-1 0 0,0 0 1 0 0,0 0-1 0 0,1 1 1 0 0,0 0-1 0 0,0 1 0 0 0,1 0 1 0 0,0 0-1 0 0,0 1 1 0 0,1 0-1 0 0,0 1 1 0 0,1 0-1 0 0,0 0 1 0 0,0 0-1 0 0,-9 23 1 0 0,15-31-450 0 0,1 1 1 0 0,0-1 0 0 0,-1 1 0 0 0,1 0-1 0 0,0-1 1 0 0,0 1 0 0 0,1 0-1 0 0,-1-1 1 0 0,0 1 0 0 0,1 0 0 0 0,0-1-1 0 0,-1 1 1 0 0,1-1 0 0 0,0 1 0 0 0,0-1-1 0 0,1 0 1 0 0,-1 1 0 0 0,0-1 0 0 0,1 0-1 0 0,-1 0 1 0 0,1 0 0 0 0,0 0-1 0 0,0 0 1 0 0,0 0 0 0 0,0-1 0 0 0,0 1-1 0 0,0 0 1 0 0,3 0 0 0 0,4 5 50 0 0,1-1 1 0 0,1-1-1 0 0,-1 0 1 0 0,21 8-1 0 0,-5-5-5 0 0,-1-1-1 0 0,1-1 1 0 0,0-1-1 0 0,35 2 1 0 0,-51-7-63 0 0,0 1 0 0 0,0-2 0 0 0,1 1 0 0 0,-1-1 0 0 0,0-1 0 0 0,0 1 0 0 0,0-2 0 0 0,-1 0 0 0 0,1 0 1 0 0,-1 0-1 0 0,1-1 0 0 0,-1-1 0 0 0,0 1 0 0 0,12-10 0 0 0,-18 12 32 0 0,0 0 0 0 0,-1-1 0 0 0,1 1-1 0 0,0 0 1 0 0,-1-1 0 0 0,0 0 0 0 0,1 0 0 0 0,-1 0 0 0 0,0 0 0 0 0,-1 0 0 0 0,1 0-1 0 0,-1 0 1 0 0,1-1 0 0 0,-1 1 0 0 0,0 0 0 0 0,0-1 0 0 0,0 1 0 0 0,-1-1 0 0 0,1 1 0 0 0,-1-1-1 0 0,0-4 1 0 0,-1 2 27 0 0,0 0-1 0 0,0 1 1 0 0,-1 0-1 0 0,0-1 1 0 0,0 1 0 0 0,0 0-1 0 0,-1 0 1 0 0,0 0-1 0 0,0 0 1 0 0,0 0-1 0 0,0 1 1 0 0,-6-6-1 0 0,-5-5 83 0 0,-1 1 0 0 0,-1 1 0 0 0,0 0 0 0 0,-1 1 0 0 0,0 1 0 0 0,-24-12 1 0 0,-22-3-1076 0 0,21 20-3531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1000 0 0,'0'0'16878'0'0,"-3"4"-16304"0"0,-18 27 550 0 0,-53 85 1444 0 0,68-105-2376 0 0,1 1 0 0 0,0-1 1 0 0,0 1-1 0 0,1 0 1 0 0,1 0-1 0 0,0 0 1 0 0,0 1-1 0 0,0 22 1 0 0,2-33-168 0 0,1 1 1 0 0,0-1 0 0 0,1 1-1 0 0,-1-1 1 0 0,0 1-1 0 0,1-1 1 0 0,-1 0 0 0 0,1 1-1 0 0,0-1 1 0 0,0 0 0 0 0,0 0-1 0 0,0 1 1 0 0,0-1 0 0 0,0 0-1 0 0,1 0 1 0 0,-1 0 0 0 0,1 0-1 0 0,-1 0 1 0 0,1-1 0 0 0,3 4-1 0 0,-1-3-6 0 0,-1 0-1 0 0,1 0 0 0 0,0-1 0 0 0,0 1 0 0 0,-1-1 1 0 0,1 0-1 0 0,0 0 0 0 0,0 0 0 0 0,0-1 0 0 0,0 1 1 0 0,7-1-1 0 0,10-1 12 0 0,0-1-1 0 0,-1-1 1 0 0,41-12 0 0 0,-54 14-9 0 0,37-12 26 0 0,-14 4 92 0 0,51-8 1 0 0,-60 15 1058 0 0,-26 6-369 0 0,-5 2-1250 0 0,6-3-112 0 0,1-3-1465 0 0,-1 2 4107 0 0,3-2-2512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32 0 0,'0'0'8618'0'0,"1"4"-7490"0"0,2 14-68 0 0,0-1 1 0 0,-2 1-1 0 0,0-1 0 0 0,-1 1 0 0 0,-1 0 1 0 0,0-1-1 0 0,-5 22 0 0 0,2-9 42 0 0,-6 57 645 0 0,10-85-2188 0 0,22-32-12324 0 0,-14 12 8318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3 988 0 0,'0'0'6873'0'0,"5"-1"-5911"0"0,12 0-16 0 0,0 0 0 0 0,1 2 0 0 0,-1 0 0 0 0,0 1 0 0 0,0 1 0 0 0,26 7 0 0 0,50 6 805 0 0,76 1-552 0 0,-132-13-5181 0 0,-1 0-4166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52 216 0 0,'-26'29'6421'0'0,"25"-28"-5369"0"0,2 0-838 0 0,0 1 0 0 0,0-1-1 0 0,0 1 1 0 0,0-1 0 0 0,0 0-1 0 0,0 0 1 0 0,1 1-1 0 0,-1-1 1 0 0,0 0 0 0 0,1 0-1 0 0,-1 0 1 0 0,1 0 0 0 0,-1-1-1 0 0,1 1 1 0 0,-1 0 0 0 0,1-1-1 0 0,0 1 1 0 0,2 0-1 0 0,30 4 2007 0 0,1-1-1 0 0,69-1 0 0 0,68-16-2363 0 0,-155 4-1456 0 0,-12 4-923 0 0</inkml:trace>
  <inkml:trace contextRef="#ctx0" brushRef="#br0" timeOffset="1">473 11 132 0 0,'4'-2'289'0'0,"13"-6"6645"0"0,-5 14 2380 0 0,-4 3-7689 0 0,-7-7-1685 0 0,0 1 245 0 0,0-1 0 0 0,-1 1 1 0 0,1-1-1 0 0,-1 1 0 0 0,0-1 1 0 0,0 1-1 0 0,0 0 0 0 0,0-1 1 0 0,0 1-1 0 0,0-1 0 0 0,-1 1 1 0 0,1-1-1 0 0,-1 1 1 0 0,-1 2-1 0 0,0 10 431 0 0,1 2-45 0 0,0 0 1 0 0,-2 0-1 0 0,-5 24 1 0 0,-9 16-2039 0 0,14-41-982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15 536 0 0,'0'0'265'0'0,"0"-1"0"0"0,0 0 0 0 0,1 1-1 0 0,-1-1 1 0 0,0 0 0 0 0,0 1 0 0 0,1-1 0 0 0,-1 1 0 0 0,0-1-1 0 0,0 0 1 0 0,1 1 0 0 0,-1-1 0 0 0,1 1 0 0 0,-1-1 0 0 0,1 1-1 0 0,-1-1 1 0 0,1 1 0 0 0,-1-1 0 0 0,1 1 0 0 0,-1-1-1 0 0,1 1 1 0 0,-1 0 0 0 0,1-1 0 0 0,0 1 0 0 0,-1 0 0 0 0,1 0-1 0 0,-1-1 1 0 0,1 1 0 0 0,0 0 0 0 0,-1 0 0 0 0,1 0 0 0 0,0 0-1 0 0,0 0 1 0 0,-1 0 0 0 0,1 0 0 0 0,0 0 0 0 0,-1 0 0 0 0,1 0-1 0 0,1 1 1 0 0,21 23 2989 0 0,24 52 130 0 0,-34-54-2693 0 0,0 0-1 0 0,2-1 0 0 0,28 32 0 0 0,-38-48-728 0 0,7 8 223 0 0,0-1-1 0 0,1 0 1 0 0,1-1-1 0 0,29 19 1 0 0,-40-28-463 0 0,1-1 1 0 0,-1 1-1 0 0,1 0 0 0 0,0-1 1 0 0,0 0-1 0 0,0 0 1 0 0,0 0-1 0 0,0-1 1 0 0,0 1-1 0 0,0-1 0 0 0,7 0 1 0 0,-7-1-308 0 0,-1 0-1 0 0,0 0 1 0 0,0 0 0 0 0,0 0 0 0 0,0 0 0 0 0,0-1 0 0 0,0 1-1 0 0,0-1 1 0 0,0 0 0 0 0,0 0 0 0 0,-1 0 0 0 0,1 0 0 0 0,-1 0 0 0 0,1-1-1 0 0,-1 1 1 0 0,3-5 0 0 0,4-8-3993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1 464 0 0,'0'0'10795'0'0,"0"4"-9308"0"0,-2 5-444 0 0,2 0 0 0 0,-1 0 1 0 0,1 0-1 0 0,1-1 0 0 0,1 11 1 0 0,-1-11-571 0 0,0 0-1 0 0,0-1 1 0 0,-1 1 0 0 0,0 0 0 0 0,-1-1 0 0 0,0 1 0 0 0,0 0 0 0 0,-3 11 0 0 0,-34 105 3251 0 0,21-79-6594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0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9 392 0 0,'9'-9'21622'0'0,"-19"11"-21494"0"0,-77 19 2366 0 0,81-19-2324 0 0,-1 0 1 0 0,1 1-1 0 0,0-1 1 0 0,0 1-1 0 0,0 1 1 0 0,1-1-1 0 0,-1 1 1 0 0,1 0-1 0 0,0 0 0 0 0,0 0 1 0 0,0 1-1 0 0,-4 6 1 0 0,8-10-165 0 0,0 1 1 0 0,0-1-1 0 0,0 0 1 0 0,0 1-1 0 0,0-1 1 0 0,1 1-1 0 0,-1-1 0 0 0,1 1 1 0 0,-1 0-1 0 0,1-1 1 0 0,0 1-1 0 0,-1 0 1 0 0,1-1-1 0 0,0 1 1 0 0,0-1-1 0 0,0 1 1 0 0,0 0-1 0 0,1-1 0 0 0,-1 1 1 0 0,0 0-1 0 0,1-1 1 0 0,-1 1-1 0 0,1-1 1 0 0,0 2-1 0 0,1 1-27 0 0,0-1 0 0 0,0-1 1 0 0,1 1-1 0 0,-1 0 0 0 0,0-1 0 0 0,1 1 0 0 0,0-1 0 0 0,0 0 0 0 0,0 0 0 0 0,5 3 0 0 0,3 1-111 0 0,1 0-1 0 0,0-1 0 0 0,1-1 1 0 0,-1 0-1 0 0,14 3 1 0 0,-4-3-60 0 0,-3 0-186 0 0,0 0 0 0 0,0-2 0 0 0,1 0 1 0 0,37-1-1 0 0,-55-2 499 0 0,0 0 116 0 0,-2 1-221 0 0,0-1 0 0 0,1 1 0 0 0,-1 0 0 0 0,0 0 0 0 0,0 0 0 0 0,0 0 0 0 0,1 0 0 0 0,-1 0 0 0 0,0 0 0 0 0,0 0 0 0 0,0 0 0 0 0,0 0 0 0 0,1 0 0 0 0,-1 0 0 0 0,0 0-1 0 0,0-1 1 0 0,0 1 0 0 0,0 0 0 0 0,0 0 0 0 0,0 0 0 0 0,1 0 0 0 0,-1 0 0 0 0,0-1 0 0 0,0 1 0 0 0,0 0 0 0 0,0 0 0 0 0,0 0 0 0 0,0 0 0 0 0,0-1 0 0 0,0 1 0 0 0,0 0 0 0 0,0 0 0 0 0,0 0 0 0 0,0-1 0 0 0,0 1 0 0 0,0 0 0 0 0,0 0 0 0 0,0 0 0 0 0,0 0-1 0 0,0-1 1 0 0,0 1 0 0 0,0 0 0 0 0,0 0 0 0 0,0 0 0 0 0,0 0 0 0 0,0-1 0 0 0,0 1 0 0 0,0 0 0 0 0,0 0 0 0 0,-1 0 0 0 0,1-1 0 0 0,-5-2 99 0 0,0 0-1 0 0,-1 1 1 0 0,1-1 0 0 0,-1 1-1 0 0,1 0 1 0 0,-1 0 0 0 0,0 1-1 0 0,0 0 1 0 0,0 0 0 0 0,0 0-1 0 0,0 1 1 0 0,0 0 0 0 0,0 0-1 0 0,0 0 1 0 0,1 1 0 0 0,-10 1-1 0 0,4 0 29 0 0,0 0 1 0 0,1 1-1 0 0,-1 0 0 0 0,0 1 0 0 0,1 0 1 0 0,0 1-1 0 0,0 0 0 0 0,-14 9 0 0 0,21-12-160 0 0,1 0 0 0 0,0-1 0 0 0,0 1 0 0 0,0 0 0 0 0,0 0 0 0 0,0 0 0 0 0,0 1 0 0 0,1-1-1 0 0,-1 0 1 0 0,1 1 0 0 0,0-1 0 0 0,-1 1 0 0 0,1-1 0 0 0,0 1 0 0 0,1-1 0 0 0,-1 1 0 0 0,0 0 0 0 0,1 0 0 0 0,-1-1-1 0 0,1 1 1 0 0,0 0 0 0 0,0 0 0 0 0,0 0 0 0 0,0-1 0 0 0,1 1 0 0 0,0 3 0 0 0,0-3-49 0 0,0 1 0 0 0,0-1 0 0 0,1 0 0 0 0,0 1 0 0 0,0-1 0 0 0,0 0 0 0 0,0 0 0 0 0,0 0 0 0 0,0 0-1 0 0,1-1 1 0 0,-1 1 0 0 0,1 0 0 0 0,0-1 0 0 0,0 0 0 0 0,0 0 0 0 0,0 0 0 0 0,0 0 0 0 0,1 0 0 0 0,5 2 0 0 0,15 4-228 0 0,0-1 1 0 0,0-1-1 0 0,0 0 1 0 0,1-2-1 0 0,-1-1 0 0 0,1-2 1 0 0,0 0-1 0 0,0-1 0 0 0,0-1 1 0 0,-1-2-1 0 0,46-10 0 0 0,-64 11 21 0 0,1 0-1 0 0,0 0 0 0 0,-1-1 0 0 0,0-1 1 0 0,1 1-1 0 0,-1-1 0 0 0,0 0 0 0 0,-1 0 1 0 0,1 0-1 0 0,-1-1 0 0 0,0 0 0 0 0,7-9 0 0 0,-11 13 34 0 0,-1 0-1 0 0,0 0 0 0 0,1 0 0 0 0,-1 0 0 0 0,0 0 1 0 0,0 0-1 0 0,0 0 0 0 0,0 0 0 0 0,0 0 0 0 0,0 0 1 0 0,0 0-1 0 0,0 0 0 0 0,-1 0 0 0 0,1 0 1 0 0,0 0-1 0 0,-1 0 0 0 0,1 0 0 0 0,0 0 0 0 0,-1 0 1 0 0,1 0-1 0 0,-2-1 0 0 0,-11-8-10554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5:59:1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1096,'0'0'3044,"4"3"-1637,6 0-687,-1 1 0,1-1 0,0-1 0,0 0 0,0 0 0,0-1 0,14 1 0,83-6 1113,-60 2-2158,1-4-1813,-20-4-2834,-15 2 1763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24 1152,'0'0'2984,"-4"-23"10638,3 23-13380,1 0 0,0 0 1,0 0-1,-1 0 0,1 0 1,-1 0-1,0 1-209,-3 1 156,1 1 0,-1-1 0,0 1 0,1 0 0,0 1 0,0-1 0,0 1 0,0-1 0,1 1 0,-5 7 0,7-10-168,1 0 1,-1 0-1,0 1 0,0-1 1,1 0-1,-1 0 1,1 0-1,-1 0 0,1 0 1,-1 0-1,1 0 1,-1 0-1,1 0 0,0 0 1,0-1-1,0 1 0,-1 0 1,1 0-1,0-1 1,0 1-1,0 0 0,0-1 1,0 1-1,0-1 0,0 1 1,0-1-1,0 0 1,1 1-1,-1-1 0,0 0 1,0 0-1,0 0 1,0 0-1,0 0 0,1 0 1,1 0-1,42-7 261,-31 4-92,26-9 428,-38 11-481,-1 1 1,0 0 0,1-1 0,-1 0 0,0 1 0,0-1 0,0 0-1,0 1 1,0-1 0,0 0 0,0 0 0,0 0 0,0 0 0,0 0 0,0 0-1,0 0 1,-1 0 0,1-1 0,0 1 0,-1 0 0,1 0 0,-1-1-1,1 1 1,-1-2 0,0 2-108,0 0 0,0 0 0,-1 0 0,1 0 0,-1 0 0,1 0 1,0 0-1,-1 0 0,0 1 0,1-1 0,-1 0 0,1 0 0,-1 1 0,0-1 0,0 0 0,1 1 0,-1-1 0,0 0 0,0 1 0,0-1 0,0 1 0,0 0 1,0-1-1,0 1 0,0 0 0,1-1 0,-1 1 0,0 0 0,0 0 0,0 0 0,0 0 0,-1 0 0,1 0 0,0 0 0,0 0 0,1 0 0,-1 1 0,-1-1 0,-38 8-199,39-7 20,0-1 0,0 0 0,0 1 1,0-1-1,0 1 0,0-1 0,0 1 0,0 0 0,1-1 1,-1 1-1,0 0 0,0-1 0,1 1 0,-1 0 0,1 0 1,-1 0-1,0-1 0,1 1 0,0 0 0,-1 0 0,1 0 1,-1 0-1,1 0 0,0 0 0,0 0 0,0 0 0,-1 0 1,1 0-1,0 0 0,0 0 0,1 2 0,4 6-4685,8-2-3749,1-3 3119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46:24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0 764,'5'20'27250,"-4"-16"-25366,-1 3-5743,0-5 3894,0 1 1,1 0-1,-1 0 1,1 0-1,-1 0 0,1 0 1,0-1-1,0 1 0,1 0 1,-1-1-1,0 1 0,1-1 1,0 1-1,-1-1 0,1 0 1,0 0-1,0 0 1,1 0-1,-1 0 0,0 0 1,0 0-1,1-1 0,-1 1 1,1-1-1,0 0 0,-1 0 1,1 0-1,4 1 0,-4-1 44,-1-1-1,1-1 1,-1 1-1,1 0 1,0 0-1,-1-1 1,0 0-1,1 1 1,-1-1-1,1 0 1,-1 0-1,0 0 1,0-1-1,1 1 1,-1 0-1,0-1 1,0 0-1,0 1 1,-1-1-1,1 0 1,0 0-1,-1 0 1,1 0-1,-1 0 1,0 0-1,1-1 1,-1 1-1,0 0 1,0-1-1,-1 1 0,1 0 1,0-1-1,-1 1 1,1-5-1,-1 5 165,-3-3 76,3 4-283,0 0 1,0 0-1,-1 0 0,1 0 1,-1 0-1,1 0 0,-1 0 1,1 1-1,-1-1 0,1 0 1,-1 0-1,0 0 0,1 1 1,-1-1-1,0 0 0,0 1 1,0-1-1,0 0 0,-1 0 1,-1 1-26,0 0 0,0 0 0,0 0 0,0 0 1,0 1-1,0 0 0,0-1 0,0 1 0,-4 2 1,-10 7-4103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75 328 0 0,'-3'0'16341'0'0,"-19"1"-16366"0"0,-13-9 1434 0 0,-55-21 1 0 0,23 7-242 0 0,48 16-738 0 0,-6-2-61 0 0,10 6 105 0 0,16 2-469 0 0,1 1-1 0 0,0 0 1 0 0,0 0 0 0 0,0-1-1 0 0,-1 2 1 0 0,1-1 0 0 0,-1 0-1 0 0,1 0 1 0 0,-1 0 0 0 0,1 1-1 0 0,-1-1 1 0 0,1 1 0 0 0,-1-1-1 0 0,0 1 1 0 0,0-1 0 0 0,0 1-1 0 0,0 0 1 0 0,0 0 0 0 0,0-1-1 0 0,-1 1 1 0 0,1 0 0 0 0,0 0-1 0 0,-1 0 1 0 0,0 0 0 0 0,1 2-1 0 0,1 3 12 0 0,-1 0 0 0 0,1 0 0 0 0,-1-1 0 0 0,-1 1 0 0 0,1 0 0 0 0,-2 10 0 0 0,-33 137 186 0 0,6-34-98 0 0,10-42 191 0 0,11-51-28 0 0,0 0 0 0 0,2 0 0 0 0,-2 53 0 0 0,7 5 493 0 0,0-83-687 0 0,4 2 561 0 0,-4-3-608 0 0,0-1 1 0 0,0 0-1 0 0,0 1 1 0 0,1-1 0 0 0,-1 0-1 0 0,0 1 1 0 0,0-1-1 0 0,0 0 1 0 0,1 1 0 0 0,-1-1-1 0 0,0 0 1 0 0,0 1-1 0 0,1-1 1 0 0,-1 0 0 0 0,0 0-1 0 0,0 1 1 0 0,1-1-1 0 0,-1 0 1 0 0,0 0-1 0 0,1 0 1 0 0,-1 0 0 0 0,0 1-1 0 0,1-1 1 0 0,-1 0-1 0 0,1 0 1 0 0,-1 0 0 0 0,0 0-1 0 0,1 0 1 0 0,-1 0-1 0 0,0 0 1 0 0,1 0 0 0 0,-1 0-1 0 0,1 0 1 0 0,-1 0-1 0 0,0 0 1 0 0,1 0 0 0 0,-1 0-1 0 0,0 0 1 0 0,1-1-1 0 0,-1 1 1 0 0,0 0 0 0 0,1 0-1 0 0,-1 0 1 0 0,0 0-1 0 0,1-1 1 0 0,-1 1-1 0 0,1-1 1 0 0,5-3-29 0 0,1 0 0 0 0,0 0 0 0 0,0 1 1 0 0,0-1-1 0 0,0 2 0 0 0,0-1 0 0 0,1 1 0 0 0,-1 0 0 0 0,1 0 0 0 0,8 0 0 0 0,84-6-125 0 0,-97 8 126 0 0,163 1 1288 0 0,-180-3-10893 0 0,-1-1 9097 0 0,2-5-8325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9 1328 0 0,'-3'-8'18604'0'0,"-33"45"-17650"0"0,2 1-1 0 0,1 1 1 0 0,2 2 0 0 0,-35 64-1 0 0,58-92-4761 0 0,10-22-3844 0 0,3-14 877 0 0,-5 16 3138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0 572 0 0,'0'0'14515'0'0,"-2"6"-13491"0"0,-1 3-480 0 0,1-1-1 0 0,0 1 0 0 0,0-1 0 0 0,1 1 0 0 0,0 0 0 0 0,0 0 0 0 0,1-1 0 0 0,0 1 1 0 0,1 0-1 0 0,0 0 0 0 0,0-1 0 0 0,1 1 0 0 0,0 0 0 0 0,4 8 0 0 0,-1-7-269 0 0,1-1 0 0 0,0-1 0 0 0,1 1 0 0 0,0-1 0 0 0,0-1 0 0 0,0 1 0 0 0,1-1 0 0 0,0 0 0 0 0,1-1 0 0 0,16 10 0 0 0,-16-10-121 0 0,-8-6-195 0 0,0 1 1 0 0,0-1 0 0 0,-1 0-1 0 0,1 1 1 0 0,0-1 0 0 0,0 0 0 0 0,-1 1-1 0 0,1-1 1 0 0,0 1 0 0 0,-1-1 0 0 0,1 1-1 0 0,-1 0 1 0 0,1-1 0 0 0,-1 1-1 0 0,1-1 1 0 0,-1 1 0 0 0,1 0 0 0 0,-1 0-1 0 0,1-1 1 0 0,-1 1 0 0 0,0 0 0 0 0,1 0-1 0 0,-1-1 1 0 0,0 1 0 0 0,0 0 0 0 0,0 0-1 0 0,1 0 1 0 0,-1 0 0 0 0,0 1-1 0 0,-19 10-5219 0 0,-2 1-6602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2 796 0 0,'0'0'13558'0'0,"-4"-1"-12772"0"0,-7 1 25 0 0,0 0 0 0 0,0 0-1 0 0,0 1 1 0 0,0 1 0 0 0,1 0-1 0 0,-1 0 1 0 0,-13 5 0 0 0,24-7-770 0 0,-1 1 1 0 0,0-1-1 0 0,1 0 0 0 0,-1 1 0 0 0,0-1 1 0 0,1 0-1 0 0,-1 1 0 0 0,1-1 1 0 0,-1 1-1 0 0,0-1 0 0 0,1 1 0 0 0,-1-1 1 0 0,1 1-1 0 0,-1 0 0 0 0,1-1 1 0 0,0 1-1 0 0,-1 0 0 0 0,1-1 0 0 0,0 1 1 0 0,-1 0-1 0 0,1-1 0 0 0,0 1 1 0 0,0 0-1 0 0,0-1 0 0 0,-1 1 0 0 0,1 0 1 0 0,0 0-1 0 0,0-1 0 0 0,0 1 1 0 0,0 0-1 0 0,1 1 0 0 0,-1 0-2 0 0,1-1 0 0 0,0 1 0 0 0,1 0 0 0 0,-1-1-1 0 0,0 1 1 0 0,0 0 0 0 0,1-1 0 0 0,-1 0 0 0 0,1 1 0 0 0,-1-1 0 0 0,1 0-1 0 0,1 2 1 0 0,62 30 72 0 0,-53-28 52 0 0,-1 0-117 0 0,1 1 0 0 0,-2 0 0 0 0,1 0 0 0 0,-1 1 0 0 0,0 0 0 0 0,0 1 0 0 0,-1 1 0 0 0,12 12 0 0 0,-19-19-31 0 0,-1 0-1 0 0,0-1 1 0 0,0 1-1 0 0,0 0 1 0 0,0 0-1 0 0,0 0 1 0 0,0 0 0 0 0,-1 0-1 0 0,1 0 1 0 0,-1 0-1 0 0,1 0 1 0 0,-1 1-1 0 0,0-1 1 0 0,0 0-1 0 0,1 0 1 0 0,-2 0-1 0 0,1 3 1 0 0,0-4-3 0 0,-1 1-1 0 0,0-1 1 0 0,1 0 0 0 0,-1 1-1 0 0,0-1 1 0 0,1 0 0 0 0,-1 0-1 0 0,0 0 1 0 0,0 0 0 0 0,0 1-1 0 0,0-1 1 0 0,0 0 0 0 0,0-1-1 0 0,0 1 1 0 0,-1 0 0 0 0,1 0 0 0 0,0 0-1 0 0,0-1 1 0 0,-3 2 0 0 0,1-1-1 0 0,-1 0 0 0 0,1 0 0 0 0,-1 0 0 0 0,1-1 0 0 0,-1 1 0 0 0,1-1 0 0 0,-1 0 0 0 0,0 0 1 0 0,1 0-1 0 0,-1-1 0 0 0,1 1 0 0 0,-1-1 0 0 0,0 0 0 0 0,1 0 0 0 0,0 0 0 0 0,-1 0 0 0 0,1-1 0 0 0,0 1 1 0 0,-5-3-1 0 0,5 2-31 0 0,-1-1 1 0 0,1 1 0 0 0,-1-1 0 0 0,1 1-1 0 0,0-1 1 0 0,0 0 0 0 0,0 0 0 0 0,0 0 0 0 0,0-1-1 0 0,1 1 1 0 0,-1-1 0 0 0,1 1 0 0 0,0-1-1 0 0,0 0 1 0 0,1 0 0 0 0,-1 0 0 0 0,1 0-1 0 0,-2-6 1 0 0,3 8-128 0 0,5-2-568 0 0,-4 3 576 0 0,0 0-1 0 0,-1 0 0 0 0,1 1 0 0 0,0-1 0 0 0,0 0 1 0 0,-1 1-1 0 0,1-1 0 0 0,0 1 0 0 0,0-1 0 0 0,0 1 0 0 0,0-1 1 0 0,0 1-1 0 0,0-1 0 0 0,0 1 0 0 0,0 0 0 0 0,0 0 1 0 0,0-1-1 0 0,2 1 0 0 0,4 0-1361 0 0,5 0-1391 0 0,-2 0-5612 0 0,4-1 3963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17 884 0 0,'0'0'1451'0'0,"28"-16"12565"0"0,-27 17-13873 0 0,0-1 0 0 0,1 1 0 0 0,-1 0 0 0 0,0 0 0 0 0,0 0 0 0 0,0 0 0 0 0,0 0 0 0 0,0 0 0 0 0,0 0 0 0 0,0 1 0 0 0,0-1 0 0 0,-1 0 0 0 0,1 1 0 0 0,0-1-1 0 0,-1 0 1 0 0,1 1 0 0 0,-1-1 0 0 0,1 1 0 0 0,-1-1 0 0 0,1 3 0 0 0,-1 37 1505 0 0,0-3-960 0 0,4-5-146 0 0,-4-27-574 0 0,0 0-1 0 0,1 0 1 0 0,0-1-1 0 0,0 1 1 0 0,0 0 0 0 0,1 0-1 0 0,0-1 1 0 0,0 1-1 0 0,0-1 1 0 0,0 1-1 0 0,1-1 1 0 0,6 8-1 0 0,-9-12-119 0 0,0-1 0 0 0,1 1 0 0 0,-1-1-1 0 0,1 1 1 0 0,-1-1 0 0 0,1 1 0 0 0,0-1 0 0 0,-1 1-1 0 0,1-1 1 0 0,-1 0 0 0 0,1 1 0 0 0,0-1-1 0 0,-1 0 1 0 0,1 1 0 0 0,0-1 0 0 0,-1 0 0 0 0,1 0-1 0 0,0 0 1 0 0,0 0 0 0 0,-1 0 0 0 0,1 0-1 0 0,0 0 1 0 0,-1 0 0 0 0,1 0 0 0 0,0 0 0 0 0,0 0-1 0 0,-1 0 1 0 0,1 0 0 0 0,0 0 0 0 0,-1-1-1 0 0,1 1 1 0 0,0 0 0 0 0,-1-1 0 0 0,1 1 0 0 0,0 0-1 0 0,-1-1 1 0 0,1 1 0 0 0,-1-1 0 0 0,1 1-1 0 0,-1-1 1 0 0,1 1 0 0 0,-1-1 0 0 0,1 1 0 0 0,-1-1-1 0 0,1 0 1 0 0,-1 1 0 0 0,0-1 0 0 0,1 1-1 0 0,-1-1 1 0 0,0 0 0 0 0,0 0 0 0 0,1 0 0 0 0,2-4-216 0 0,0-2-3593 0 0,-4-1 2159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 0 0,'0'0'6698'0'0,"7"1"-5702"0"0,175 20 5896 0 0,6-14-5840 0 0,-175-6-1460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50 303 1156 0 0,'-7'14'1640'0'0,"5"-12"-36"0"0,-19 38 7328 0 0,18-34-8290 0 0,0 1-1 0 0,1 0 1 0 0,0-1 0 0 0,0 1 0 0 0,0 0-1 0 0,1 0 1 0 0,0 0 0 0 0,0 14 0 0 0,1-19-337 0 0,-1 10 237 0 0,0-11-515 0 0,1-1 0 0 0,0 0 0 0 0,0 0 1 0 0,0 0-1 0 0,0 1 0 0 0,0-1 0 0 0,0 0 0 0 0,0 0 0 0 0,0 0 1 0 0,0 1-1 0 0,0-1 0 0 0,0 0 0 0 0,0 0 0 0 0,0 1 0 0 0,0-1 1 0 0,0 0-1 0 0,0 0 0 0 0,0 1 0 0 0,0-1 0 0 0,0 0 1 0 0,0 0-1 0 0,0 0 0 0 0,0 1 0 0 0,0-1 0 0 0,0 0 0 0 0,1 0 1 0 0,-1 0-1 0 0,0 1 0 0 0,0-1 0 0 0,0 0 0 0 0,0 0 0 0 0,0 0 1 0 0,1 0-1 0 0,-1 0 0 0 0,0 1 0 0 0,0-1 0 0 0,0 0 0 0 0,1 0 1 0 0,-1 0-1 0 0,0 0 0 0 0,0 0 0 0 0,0 0 0 0 0,1 0 0 0 0,-1 0 1 0 0,0 0-1 0 0,0 0 0 0 0,1 0 0 0 0,-1 0 0 0 0,0 0 1 0 0,0 0-1 0 0,0 0 0 0 0,1 0 0 0 0,-1 0 0 0 0,0 0 0 0 0,0 0 1 0 0,1 0-1 0 0,-1 0 0 0 0,0 0 0 0 0,0 0 0 0 0,11-8 48 0 0,0-1-1 0 0,-1 1 0 0 0,0-2 1 0 0,-1 1-1 0 0,0-1 0 0 0,0-1 1 0 0,-1 1-1 0 0,0-2 0 0 0,-1 1 1 0 0,7-17-1 0 0,0-1 63 0 0,-2-1-1 0 0,0-1 1 0 0,8-43-1 0 0,-14 43 118 0 0,5-23 217 0 0,-10 51-431 0 0,-1 1 0 0 0,1-1-1 0 0,0 0 1 0 0,0 1 0 0 0,0-1-1 0 0,1 0 1 0 0,-1 1 0 0 0,0 0-1 0 0,1-1 1 0 0,0 1 0 0 0,0 0-1 0 0,-1 0 1 0 0,5-3 0 0 0,22-33 498 0 0,-28 37-507 0 0,0 1 1 0 0,1 0-1 0 0,-1-1 1 0 0,1 1-1 0 0,-1-1 1 0 0,1 1 0 0 0,-1 0-1 0 0,1-1 1 0 0,-1 1-1 0 0,1 0 1 0 0,-1-1 0 0 0,1 1-1 0 0,-1 0 1 0 0,1 0-1 0 0,0 0 1 0 0,-1 0-1 0 0,1 0 1 0 0,-1-1 0 0 0,1 1-1 0 0,0 0 1 0 0,-1 0-1 0 0,1 0 1 0 0,-1 0-1 0 0,1 1 1 0 0,0-1 0 0 0,-1 0-1 0 0,1 0 1 0 0,-1 0-1 0 0,1 0 1 0 0,-1 1-1 0 0,1-1 1 0 0,-1 0 0 0 0,1 0-1 0 0,-1 1 1 0 0,1-1-1 0 0,-1 0 1 0 0,2 2 0 0 0,10 25 551 0 0,-5 39-17 0 0,-5-47-421 0 0,0-1 0 0 0,1 1 0 0 0,2-1 0 0 0,11 36 0 0 0,-1-5 108 0 0,-11-37-187 0 0,1 0 0 0 0,0 0 0 0 0,0-1 1 0 0,11 17-1 0 0,-1-1-33 0 0,-14-26-105 0 0,-1 0-47 0 0,1-1-1 0 0,-1 0 0 0 0,0 0 0 0 0,1 0 1 0 0,-1 0-1 0 0,1 0 0 0 0,-1 0 0 0 0,0 0 1 0 0,1 0-1 0 0,-1 0 0 0 0,1 0 0 0 0,-1 0 1 0 0,0-1-1 0 0,1 1 0 0 0,-1 0 0 0 0,0 0 1 0 0,1 0-1 0 0,-1 0 0 0 0,0-1 0 0 0,1 1 1 0 0,-1 0-1 0 0,0 0 0 0 0,1-1 0 0 0,-1 1 1 0 0,0 0-1 0 0,1 0 0 0 0,-1-1 0 0 0,0 1 1 0 0,0 0-1 0 0,0-1 0 0 0,1 1 0 0 0,-1 0 1 0 0,0-1-1 0 0,0 1 0 0 0,0 0 0 0 0,0-1 1 0 0,0 1-1 0 0,1-1 0 0 0,-1 1 0 0 0,0 0 1 0 0,0-1-1 0 0,0 1 0 0 0,0-1 0 0 0,0-3 612 0 0,1 0-1681 0 0,-25-17-6001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1336 0 0,'0'0'5235'0'0,"4"2"-4083"0"0,21 10 337 0 0,1-1 0 0 0,1-2 0 0 0,-1-1 0 0 0,1 0 0 0 0,45 5 1 0 0,22 6-2807 0 0,-87-24-286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5:59:15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1 972 0 0,'-5'32'7849'0'0,"22"12"-6035"0"0,2-1-1 0 0,2-1 0 0 0,2-1 1 0 0,31 42-1 0 0,33 62 298 0 0,-75-122-1706 0 0,-1 0 0 0 0,-1 1 0 0 0,-1 1 0 0 0,8 36 0 0 0,-15-43-256 0 0,0 0 0 0 0,-1 0 0 0 0,0 0 0 0 0,-2 0 0 0 0,0 0 0 0 0,-1 0 0 0 0,-1 0 0 0 0,0 0 1 0 0,-2 0-1 0 0,0-1 0 0 0,-1 0 0 0 0,0 0 0 0 0,-2 0 0 0 0,-10 17 0 0 0,12-22-110 0 0,-2 0 1 0 0,1-1-1 0 0,-2 1 1 0 0,1-2-1 0 0,-1 1 1 0 0,-1-1-1 0 0,0 0 1 0 0,0-1-1 0 0,-1-1 1 0 0,-1 1-1 0 0,1-2 1 0 0,-1 1-1 0 0,0-2 1 0 0,-1 0-1 0 0,1 0 1 0 0,-1-1-1 0 0,0-1 1 0 0,-1 0-1 0 0,-14 3 1 0 0,24-7-290 0 0,0 0 0 0 0,0 1 0 0 0,0-1 0 0 0,0-1 0 0 0,1 1 0 0 0,-1-1 0 0 0,0 1 0 0 0,0-1 0 0 0,0 0 0 0 0,0 0 0 0 0,1-1 0 0 0,-1 1 0 0 0,0-1 0 0 0,1 0 0 0 0,-5-3 0 0 0,-9-9-3907 0 0,2-3-3530 0 0,6 6 2513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1340 0 0,'0'0'18039'0'0,"-4"2"-17211"0"0,-4 4-312 0 0,1-1-1 0 0,0 1 1 0 0,0 0-1 0 0,0 1 1 0 0,0 0-1 0 0,1 0 0 0 0,1 0 1 0 0,-1 1-1 0 0,-5 9 1 0 0,8-12-351 0 0,0 0 0 0 0,1 0 1 0 0,-1 1-1 0 0,1-1 0 0 0,0 0 0 0 0,0 1 1 0 0,1-1-1 0 0,0 1 0 0 0,0-1 0 0 0,0 1 1 0 0,0 0-1 0 0,1 0 0 0 0,0-1 0 0 0,0 1 1 0 0,1 0-1 0 0,2 10 0 0 0,-1-10-107 0 0,1-1 0 0 0,-1 0 0 0 0,2 0 0 0 0,-1 0 0 0 0,0 0 0 0 0,1 0 0 0 0,0-1 0 0 0,0 0 0 0 0,0 0 0 0 0,1 0 0 0 0,-1 0 0 0 0,1 0 0 0 0,0-1 0 0 0,0 0 0 0 0,0 0 0 0 0,10 3 0 0 0,9 4 59 0 0,0-2 0 0 0,39 9-1 0 0,-34-10-42 0 0,-20-5-99 0 0,-1-1 1 0 0,1 0 0 0 0,0-1 0 0 0,-1 0-1 0 0,15-2 1 0 0,5 1-2040 0 0,-63-18-1951 0 0,28 18 3366 0 0,-8-2-2598 0 0,-1 2-6163 0 0,-5 1 3760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 0 0,'0'0'11200'0'0,"8"2"-10096"0"0,37 8 967 0 0,9 2 10 0 0,1-2-1 0 0,92 5 1 0 0,-117-19-2716 0 0,-17-2-2278 0 0,-8-6-5881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1 740 0 0,'6'5'9284'0'0,"-4"3"-3610"0"0,-5 13-1434 0 0,-16 19-2448 0 0,-11 23 833 0 0,4-6-2806 0 0,4-25-4905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6 1412 0 0,'0'-5'16917'0'0,"-33"54"-14801"0"0,2 1-1 0 0,-44 99 1 0 0,59-116-1552 0 0,10-20-401 0 0,3-6-264 0 0,0 0-1 0 0,-1 0 1 0 0,0 0 0 0 0,0 0-1 0 0,-9 10 1 0 0,12-16-367 0 0,-1-6-2602 0 0,1 2 2617 0 0,0 1 1 0 0,0-1 0 0 0,0 1-1 0 0,-1-1 1 0 0,1 1-1 0 0,-1 0 1 0 0,0 0 0 0 0,-2-3-1 0 0,-8-10-8685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 0 0,'0'0'1453'0'0,"37"7"9940"0"0,-33-5-11036 0 0,-1 0 0 0 0,0-1 0 0 0,0 1 0 0 0,-1 0 0 0 0,1 1 0 0 0,0-1 0 0 0,-1 0 0 0 0,1 1 0 0 0,-1-1 1 0 0,0 1-1 0 0,1 0 0 0 0,-1 0 0 0 0,-1 0 0 0 0,1 0 0 0 0,0 0 0 0 0,-1 0 0 0 0,0 1 0 0 0,1-1 0 0 0,-1 0 0 0 0,1 7 0 0 0,1 8 381 0 0,-1 1 1 0 0,-1-1-1 0 0,0 19 0 0 0,2 28 1028 0 0,2-39-872 0 0,1 0 0 0 0,13 36 0 0 0,-15-53-708 0 0,-1 0-1 0 0,2 0 1 0 0,-1-1 0 0 0,2 0 0 0 0,-1 0 0 0 0,1 0-1 0 0,0-1 1 0 0,0 0 0 0 0,1 0 0 0 0,9 8 0 0 0,56 43 816 0 0,-71-57-981 0 0,10 37 251 0 0,-11-36-245 0 0,1 3-24 0 0,-1 0 0 0 0,1 1-1 0 0,-1-1 1 0 0,1 0 0 0 0,1 0 0 0 0,-1 0 0 0 0,1 0 0 0 0,0 0 0 0 0,0 0-1 0 0,0 0 1 0 0,1-1 0 0 0,0 1 0 0 0,0-1 0 0 0,0 0 0 0 0,5 6 0 0 0,1-1 9 0 0,1 0 1 0 0,1 0 0 0 0,0-1-1 0 0,0 0 1 0 0,18 9 0 0 0,-28-16 36 0 0,-3-6-2926 0 0,1 0 2403 0 0,-1 0 0 0 0,0 1 0 0 0,-1-1 0 0 0,1 1-1 0 0,-1-1 1 0 0,0 1 0 0 0,0 0 0 0 0,0 0 0 0 0,-1 0 0 0 0,1 0 0 0 0,-1 1-1 0 0,0 0 1 0 0,-7-6 0 0 0,-16-16-11138 0 0,19 14 5829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 1148 0 0,'0'0'15420'0'0,"-6"-1"-14696"0"0,-9 1 290 0 0,0 0 0 0 0,0 1 0 0 0,-17 3 0 0 0,26-3-625 0 0,0 0-1 0 0,0 0 0 0 0,0 1 1 0 0,0 0-1 0 0,0 0 1 0 0,0 1-1 0 0,0-1 1 0 0,1 1-1 0 0,-1 0 1 0 0,-8 7-1 0 0,14-9-363 0 0,0-1 1 0 0,-1 1-1 0 0,1 0 0 0 0,0-1 1 0 0,0 1-1 0 0,-1 0 0 0 0,1-1 1 0 0,0 1-1 0 0,0 0 0 0 0,0-1 1 0 0,0 1-1 0 0,0 0 0 0 0,0-1 1 0 0,0 1-1 0 0,0 0 0 0 0,0-1 1 0 0,0 1-1 0 0,0 0 0 0 0,1-1 1 0 0,-1 1-1 0 0,0 0 0 0 0,0-1 0 0 0,1 1 1 0 0,-1 0-1 0 0,0-1 0 0 0,1 1 1 0 0,-1-1-1 0 0,1 1 0 0 0,-1-1 1 0 0,1 1-1 0 0,15 17 237 0 0,3-3-136 0 0,2-2 0 0 0,-1 1 0 0 0,2-2 0 0 0,35 15 0 0 0,33 19 355 0 0,-88-45-285 0 0,-27 18 116 0 0,-39-15-1142 0 0,54-4 246 0 0,8 0 277 0 0,0-1 0 0 0,0 1 0 0 0,0-1 0 0 0,1 1 0 0 0,-1-1 0 0 0,0 0 0 0 0,0 0 0 0 0,1 0 0 0 0,-1 0 0 0 0,1 0 0 0 0,-1 0 0 0 0,1 0 0 0 0,-1-1 0 0 0,1 1 0 0 0,0 0 0 0 0,-1-1 0 0 0,1 1 0 0 0,0-1 0 0 0,0 0 0 0 0,0 1 0 0 0,0-1 0 0 0,0-2 0 0 0,-2-1-1770 0 0,2-10-7652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1260 0 0,'0'0'1378'0'0,"6"1"-1037"0"0,18 6 20236 0 0,-24 2-20183 0 0,0 0 0 0 0,-1 1 0 0 0,0-1-1 0 0,-1 0 1 0 0,0 1 0 0 0,0-1 0 0 0,-1 0 0 0 0,-4 9-1 0 0,5-10-370 0 0,0 1 0 0 0,0-1 0 0 0,1 1-1 0 0,0 0 1 0 0,0-1 0 0 0,1 15 0 0 0,0-18-271 0 0,0-4 39 0 0,0 0-1 0 0,0 1 1 0 0,0-1 0 0 0,0 0 0 0 0,1 1 0 0 0,-1-1-1 0 0,0 1 1 0 0,1-1 0 0 0,-1 0 0 0 0,0 0 0 0 0,1 1-1 0 0,0-1 1 0 0,-1 0 0 0 0,1 0 0 0 0,0 0-1 0 0,0 1 1 0 0,-1-1 0 0 0,1 0 0 0 0,0 0 0 0 0,0 0-1 0 0,0 0 1 0 0,0-1 0 0 0,1 1 0 0 0,-1 0 0 0 0,0 0-1 0 0,0-1 1 0 0,3 2 0 0 0,10-8-6293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1 948 0 0,'0'2'10160'0'0,"17"5"-7826"0"0,30 7-1079 0 0,-2-8 214 0 0,0 1-471 0 0,51 1 0 0 0,-81-8-1674 0 0,-1 0 0 0 0,1-1 0 0 0,-1-1 0 0 0,19-5 0 0 0,-8-3-6613 0 0,-16 6 3072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0 240 0 0,'12'2'12029'0'0,"-14"8"-11500"0"0,-1-1-1 0 0,0 0 1 0 0,0 0-1 0 0,-1-1 1 0 0,0 1-1 0 0,-1-1 1 0 0,0 1-1 0 0,-11 13 1 0 0,-14 28 734 0 0,0 44-107 0 0,30-93-1207 0 0,-1 0 1 0 0,1-1-1 0 0,0 1 0 0 0,-1-1 0 0 0,1 1 1 0 0,0 0-1 0 0,0-1 0 0 0,-1 1 1 0 0,1-1-1 0 0,0 1 0 0 0,0 0 0 0 0,0-1 1 0 0,0 1-1 0 0,0 0 0 0 0,0-1 0 0 0,0 1 1 0 0,0 0-1 0 0,0 0 0 0 0,0-1 0 0 0,0 1 1 0 0,1-1-1 0 0,-1 1 0 0 0,0 0 1 0 0,0-1-1 0 0,1 1 0 0 0,-1 0 0 0 0,0-1 1 0 0,1 1-1 0 0,-1-1 0 0 0,0 1 0 0 0,1-1 1 0 0,-1 1-1 0 0,1-1 0 0 0,-1 1 0 0 0,1-1 1 0 0,-1 0-1 0 0,1 1 0 0 0,0-1 1 0 0,-1 1-1 0 0,1-1 0 0 0,-1 0 0 0 0,1 0 1 0 0,0 1-1 0 0,-1-1 0 0 0,1 0 0 0 0,0 0 1 0 0,-1 0-1 0 0,1 0 0 0 0,0 0 0 0 0,-1 0 1 0 0,1 0-1 0 0,0 0 0 0 0,1 0 1 0 0,0 0-400 0 0,1-1 0 0 0,0 1 0 0 0,-1-1 1 0 0,1 0-1 0 0,0 0 0 0 0,-1 1 1 0 0,1-2-1 0 0,-1 1 0 0 0,1 0 0 0 0,-1 0 1 0 0,4-4-1 0 0,2-4-3830 0 0,1-4 327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66 1168 0 0,'-55'-56'11556'0'0,"74"46"-10127"0"0,65 12-366 0 0,0 4-1 0 0,-1 4 1 0 0,96 23-1 0 0,-176-33 626 0 0,-4 0-1646 0 0,0 0 1 0 0,0 0 0 0 0,0 0 0 0 0,0 1-1 0 0,0-1 1 0 0,0 0 0 0 0,0 0 0 0 0,0 0-1 0 0,0 1 1 0 0,0-1 0 0 0,1 1 0 0 0,-1-1 0 0 0,0 0-1 0 0,0 1 1 0 0,0 0 0 0 0,1-1 0 0 0,-1 1-1 0 0,-1 0 1 0 0,1 0 8 0 0,0 0-1 0 0,0 0 1 0 0,-1 0-1 0 0,1 0 1 0 0,0 0-1 0 0,-1 0 1 0 0,1-1-1 0 0,-1 1 1 0 0,1 0 0 0 0,-1-1-1 0 0,1 1 1 0 0,-1-1-1 0 0,-2 0 1 0 0,-25 4 861 0 0,11-3-457 0 0,0 1 0 0 0,1 0 1 0 0,-1 2-1 0 0,1 0 0 0 0,-1 1 0 0 0,1 0 1 0 0,-26 14-1 0 0,42-19-453 0 0,-1 1 0 0 0,0 0 0 0 0,1 0 1 0 0,-1 0-1 0 0,1 0 0 0 0,0 1 0 0 0,-1-1 0 0 0,1 0 0 0 0,0 1 0 0 0,0-1 1 0 0,0 0-1 0 0,0 1 0 0 0,0-1 0 0 0,0 1 0 0 0,0 0 0 0 0,0-1 0 0 0,0 1 0 0 0,1 0 1 0 0,-1 0-1 0 0,1-1 0 0 0,-1 1 0 0 0,1 0 0 0 0,0 2 0 0 0,0-2-12 0 0,1 1 0 0 0,-1 0 0 0 0,1 0 0 0 0,0-1-1 0 0,0 1 1 0 0,0 0 0 0 0,0-1 0 0 0,1 1 0 0 0,-1-1-1 0 0,1 0 1 0 0,-1 1 0 0 0,1-1 0 0 0,3 3 0 0 0,7 7-65 0 0,2 0 1 0 0,-1-1-1 0 0,30 17 1 0 0,-32-21 88 0 0,30 20-85 0 0,-21-16 37 0 0,-1 1 1 0 0,-1 1-1 0 0,0 0 0 0 0,0 2 0 0 0,19 20 0 0 0,-36-34 44 0 0,-1 0 1 0 0,1-1-1 0 0,-1 1 0 0 0,1 0 0 0 0,0-1 0 0 0,-1 1 0 0 0,1 0 1 0 0,-1 0-1 0 0,0-1 0 0 0,1 1 0 0 0,-1 0 0 0 0,0 0 0 0 0,1 0 0 0 0,-1 0 1 0 0,0 0-1 0 0,0 0 0 0 0,0-1 0 0 0,0 1 0 0 0,0 0 0 0 0,0 0 0 0 0,0 0 1 0 0,0 0-1 0 0,0 0 0 0 0,0 0 0 0 0,-1 0 0 0 0,1-1 0 0 0,0 1 0 0 0,-1 1 1 0 0,0-1 7 0 0,0 1 0 0 0,0-1 1 0 0,-1 0-1 0 0,1 0 0 0 0,0 0 0 0 0,-1 0 1 0 0,1 0-1 0 0,-1 0 0 0 0,1 0 1 0 0,-1 0-1 0 0,0-1 0 0 0,1 1 1 0 0,-4 0-1 0 0,-55 7 376 0 0,57-8-363 0 0,-117 0 53 0 0,118 0-232 0 0,-7 0 293 0 0,5 0-1038 0 0,17 0-5242 0 0,20-2 4278 0 0,-10-1-7791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28 840 0 0,'-1'-13'7241'0'0,"0"12"-6973"0"0,0 0-1 0 0,1-1 0 0 0,-1 1 0 0 0,0 0 0 0 0,0 0 1 0 0,0 1-1 0 0,-1-1 0 0 0,1 0 0 0 0,0 0 0 0 0,0 0 0 0 0,0 1 1 0 0,-1-1-1 0 0,1 0 0 0 0,0 1 0 0 0,0 0 0 0 0,-1-1 1 0 0,1 1-1 0 0,-1 0 0 0 0,1-1 0 0 0,0 1 0 0 0,-1 0 1 0 0,1 0-1 0 0,-1 0 0 0 0,-1 0 0 0 0,-2 1 191 0 0,0 0 0 0 0,0 0 1 0 0,1 1-1 0 0,-1-1 0 0 0,0 1 0 0 0,1 0 0 0 0,-7 4 0 0 0,3-2-78 0 0,0 1 0 0 0,0 1-1 0 0,0-1 1 0 0,1 1 0 0 0,0 0-1 0 0,1 1 1 0 0,-1 0 0 0 0,-6 9-1 0 0,-13 38 1113 0 0,26-51-1433 0 0,-1 0 0 0 0,0 0-1 0 0,0 0 1 0 0,1 0 0 0 0,0 0-1 0 0,-1 0 1 0 0,1 0 0 0 0,1 0-1 0 0,-1 0 1 0 0,0 1 0 0 0,1-1-1 0 0,-1 0 1 0 0,1 0 0 0 0,0 0 0 0 0,0 0-1 0 0,2 4 1 0 0,2 1-49 0 0,0 0 0 0 0,1-1-1 0 0,0 1 1 0 0,0-1 0 0 0,1 0 0 0 0,-1 0 0 0 0,2-1 0 0 0,-1 0-1 0 0,1-1 1 0 0,0 1 0 0 0,0-1 0 0 0,0-1 0 0 0,1 1-1 0 0,-1-2 1 0 0,1 1 0 0 0,0-1 0 0 0,0 0 0 0 0,0-1 0 0 0,1 0-1 0 0,-1-1 1 0 0,1 0 0 0 0,11 0 0 0 0,-20-1-98 0 0,0 1 0 0 0,0-1 1 0 0,0 0-1 0 0,0 0 0 0 0,0 0 0 0 0,0 0 0 0 0,0 0 0 0 0,0 0 1 0 0,0 0-1 0 0,0 0 0 0 0,0-1 0 0 0,0 1 0 0 0,0 0 1 0 0,0-1-1 0 0,0 1 0 0 0,0 0 0 0 0,0-1 0 0 0,-1 1 1 0 0,1-1-1 0 0,0 1 0 0 0,0-1 0 0 0,0 0 0 0 0,-1 1 1 0 0,2-3-1 0 0,-2 2-41 0 0,0 0 1 0 0,0 0-1 0 0,0 0 1 0 0,-1 1-1 0 0,1-1 1 0 0,0 0-1 0 0,-1 0 0 0 0,1 0 1 0 0,-1 0-1 0 0,1 0 1 0 0,-1 0-1 0 0,1 0 1 0 0,-1 1-1 0 0,0-1 1 0 0,1 0-1 0 0,-1 0 1 0 0,0 1-1 0 0,1-1 1 0 0,-2 0-1 0 0,-45-30-11378 0 0,35 22 6849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39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1 732 0 0,'3'-1'11945'0'0,"24"4"-11430"0"0,57 24 2156 0 0,-6-3-3721 0 0,-24-14-6722 0 0,-40-9 3811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92 0 0,'0'0'1764'0'0,"2"3"8"0"0,0 1-972 0 0,1-1-1 0 0,-2 0 0 0 0,1 1 1 0 0,0-1-1 0 0,-1 1 0 0 0,0-1 0 0 0,1 1 1 0 0,-1 0-1 0 0,-1 0 0 0 0,2 6 1 0 0,-2-3 24 0 0,0 0 1 0 0,0 0-1 0 0,-1 0 0 0 0,0 0 1 0 0,-2 10-1 0 0,-4 5 649 0 0,0-1 0 0 0,-20 39-1 0 0,22-52-1651 0 0,1-1 0 0 0,-2 0-1 0 0,1 0 1 0 0,-1 0 0 0 0,0-1-1 0 0,0 0 1 0 0,-12 10-1 0 0,-7-1-3509 0 0,0-6-3922 0 0,9-7 2521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1 484 0 0,'-10'0'18166'0'0,"11"3"-18008"0"0,1 0 1 0 0,-1 0 0 0 0,1-1 0 0 0,0 1-1 0 0,0 0 1 0 0,0-1 0 0 0,0 1-1 0 0,0-1 1 0 0,0 0 0 0 0,1 1 0 0 0,-1-1-1 0 0,1 0 1 0 0,0-1 0 0 0,0 1-1 0 0,0 0 1 0 0,-1-1 0 0 0,7 2-1 0 0,65 19 1798 0 0,-23-8-874 0 0,-50-13-338 0 0,-1 0-703 0 0,-1 1 0 0 0,0-1 0 0 0,0 0 0 0 0,0 1 0 0 0,0-1 0 0 0,0 0 0 0 0,0 1 0 0 0,0-1 0 0 0,0 0 0 0 0,0 0 0 0 0,-1 0 0 0 0,1 0 0 0 0,0 0 0 0 0,-1-1 0 0 0,1 1 0 0 0,-4 1 0 0 0,-31 15 450 0 0,27-13-315 0 0,-38 17 527 0 0,-31 17 194 0 0,72-35-829 0 0,1 1 1 0 0,-1 0 0 0 0,1 1 0 0 0,0-1-1 0 0,0 1 1 0 0,0 0 0 0 0,1 0-1 0 0,0 0 1 0 0,0 1 0 0 0,-5 8-1 0 0,8-12-59 0 0,0 0 0 0 0,0 1 1 0 0,0-1-1 0 0,0 0 0 0 0,0 1 0 0 0,1-1 0 0 0,-1 0 0 0 0,1 1 0 0 0,0-1 0 0 0,0 0 0 0 0,0 1 0 0 0,0-1 0 0 0,0 1 0 0 0,0-1 1 0 0,0 1-1 0 0,1-1 0 0 0,0 0 0 0 0,-1 1 0 0 0,1-1 0 0 0,2 4 0 0 0,-1-2-11 0 0,1 1 0 0 0,0-1 0 0 0,0-1 1 0 0,1 1-1 0 0,-1 0 0 0 0,1-1 0 0 0,-1 0 0 0 0,1 0 0 0 0,8 5 0 0 0,6 2-68 0 0,1 0 0 0 0,0-2-1 0 0,34 11 1 0 0,-27-10 5 0 0,-3-1-152 0 0,0-1 0 0 0,0 0-1 0 0,1-2 1 0 0,37 4 0 0 0,-59-9 120 0 0,6-2 40 0 0,-8 2 30 0 0,0 0 0 0 0,0 0 1 0 0,0 0-1 0 0,0 0 0 0 0,0 0 0 0 0,1 0 1 0 0,-1 0-1 0 0,0 0 0 0 0,0 0 1 0 0,0 0-1 0 0,0 0 0 0 0,0 0 0 0 0,0 0 1 0 0,1 0-1 0 0,-1 0 0 0 0,0 0 0 0 0,0 0 1 0 0,0 0-1 0 0,0 0 0 0 0,0 0 0 0 0,0 0 1 0 0,0-1-1 0 0,0 1 0 0 0,1 0 1 0 0,-1 0-1 0 0,0 0 0 0 0,0 0 0 0 0,0 0 1 0 0,0 0-1 0 0,0 0 0 0 0,0-1 0 0 0,0 1 1 0 0,0 0-1 0 0,0 0 0 0 0,0 0 0 0 0,0 0 1 0 0,0 0-1 0 0,0 0 0 0 0,0-1 1 0 0,0 1-1 0 0,0 0 0 0 0,0 0 0 0 0,0 0 1 0 0,0 0-1 0 0,0 0 0 0 0,0 0 0 0 0,0-1 1 0 0,0 1-1 0 0,0 0 0 0 0,0 0 0 0 0,0 0 1 0 0,0 0-1 0 0,0 0 0 0 0,0 0 1 0 0,0-1-1 0 0,-1 1 0 0 0,1 0 0 0 0,0 0 1 0 0,0 0-1 0 0,0 0 0 0 0,0 0 0 0 0,0 0 1 0 0,0 0-1 0 0,0 0 0 0 0,0 0 0 0 0,-1 0 1 0 0,1-1-1 0 0,-55-22-3092 0 0,32 17-1312 0 0,-1 3-4681 0 0,6 2 3987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1108 0 0,'0'0'6306'0'0,"3"3"-4809"0"0,3 3-844 0 0,1-1-1 0 0,0 0 0 0 0,-1 0 1 0 0,1-1-1 0 0,1 0 0 0 0,-1 0 1 0 0,1 0-1 0 0,0-1 0 0 0,-1 0 1 0 0,1-1-1 0 0,1 0 0 0 0,-1 0 1 0 0,12 1-1 0 0,7 0-314 0 0,0-1-1 0 0,54-2 1 0 0,-73-1-850 0 0,45-5-1124 0 0,-21-5-7604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24 436 0 0,'0'0'3081'0'0,"0"-10"4259"0"0,-5 7-6686 0 0,0 1 0 0 0,-1 0 0 0 0,1 1 0 0 0,-1-1 0 0 0,0 1 0 0 0,1 0 0 0 0,-1 0 0 0 0,0 1 0 0 0,0 0 1 0 0,1 0-1 0 0,-1 0 0 0 0,0 1 0 0 0,0 0 0 0 0,-6 2 0 0 0,8-2-394 0 0,-1 0 0 0 0,1 1-1 0 0,0 0 1 0 0,0 0 0 0 0,0 0 0 0 0,0 0 0 0 0,1 1 0 0 0,-1-1 0 0 0,0 1 0 0 0,1 0-1 0 0,0 0 1 0 0,-4 5 0 0 0,6-6-227 0 0,0-1-1 0 0,0 1 1 0 0,0 0 0 0 0,0-1-1 0 0,1 1 1 0 0,-1 0 0 0 0,1 0-1 0 0,-1-1 1 0 0,1 1-1 0 0,0 0 1 0 0,0 0 0 0 0,-1 0-1 0 0,1-1 1 0 0,1 1 0 0 0,-1 0-1 0 0,0 0 1 0 0,0 0-1 0 0,1 0 1 0 0,-1-1 0 0 0,1 1-1 0 0,-1 0 1 0 0,1 0 0 0 0,0-1-1 0 0,0 1 1 0 0,0-1-1 0 0,-1 1 1 0 0,3 2 0 0 0,1 1-33 0 0,0 0 0 0 0,0 1 0 0 0,1-1 0 0 0,-1-1 1 0 0,1 1-1 0 0,6 4 0 0 0,35 23-50 0 0,-28-21 34 0 0,-1 0 1 0 0,0 2-1 0 0,-1 0 1 0 0,24 26-1 0 0,-39-38 24 0 0,-1-1 0 0 0,0 0 1 0 0,0 1-1 0 0,0-1 0 0 0,1 1 0 0 0,-1-1 1 0 0,0 1-1 0 0,0-1 0 0 0,0 1 0 0 0,0-1 1 0 0,0 0-1 0 0,0 1 0 0 0,0-1 0 0 0,0 1 1 0 0,0-1-1 0 0,0 1 0 0 0,0-1 0 0 0,0 1 1 0 0,0-1-1 0 0,0 1 0 0 0,0-1 0 0 0,0 1 1 0 0,-1-1-1 0 0,1 1 0 0 0,0-1 0 0 0,0 0 1 0 0,-1 1-1 0 0,1-1 0 0 0,0 1 0 0 0,0-1 1 0 0,-1 0-1 0 0,1 1 0 0 0,0-1 0 0 0,-1 0 0 0 0,1 1 1 0 0,-1-1-1 0 0,1 0 0 0 0,0 0 0 0 0,-1 1 1 0 0,1-1-1 0 0,-1 0 0 0 0,1 0 0 0 0,-1 0 1 0 0,1 0-1 0 0,-1 1 0 0 0,-19 5 89 0 0,9-6-295 0 0,1 1 1 0 0,-1-2-1 0 0,0 1 1 0 0,1-2-1 0 0,-1 1 1 0 0,1-2-1 0 0,-1 1 1 0 0,1-1-1 0 0,0-1 1 0 0,0 0-1 0 0,0 0 0 0 0,1-1 1 0 0,-12-8-1 0 0,15 9-1969 0 0,-4-3 254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1240 0 0,'1'2'17141'0'0,"-2"20"-16548"0"0,-1-7 161 0 0,0-1-1 0 0,1 1 1 0 0,1 0 0 0 0,0-1 0 0 0,3 21-1 0 0,-3-29-854 0 0,2 0-1 0 0,-1 0 1 0 0,0 0-1 0 0,1 0 1 0 0,0 0-1 0 0,1 0 1 0 0,-1-1-1 0 0,1 1 1 0 0,0-1-1 0 0,1 0 1 0 0,-1 0-1 0 0,1 0 1 0 0,0 0-1 0 0,7 6 1 0 0,1 1-1426 0 0,9 5-5019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1216 0 0,'0'0'6519'0'0,"5"-1"-5454"0"0,10 0-357 0 0,1 0-1 0 0,-1 2 1 0 0,1 0 0 0 0,-1 0-1 0 0,0 2 1 0 0,16 4-1 0 0,-8-2-153 0 0,1-1-1 0 0,31 1 0 0 0,-37-4 73 0 0,-7 0-2949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22 1260 0 0,'3'-13'15035'0'0,"-6"12"-14812"0"0,0-1 0 0 0,-1 1 0 0 0,1 0 0 0 0,0 0 0 0 0,-1 0 0 0 0,1 1 0 0 0,0-1-1 0 0,-1 1 1 0 0,1 0 0 0 0,-1 0 0 0 0,1 0 0 0 0,-1 0 0 0 0,1 0 0 0 0,0 1 0 0 0,-1 0-1 0 0,1 0 1 0 0,0 0 0 0 0,-5 1 0 0 0,-65 25 2240 0 0,61-21-2189 0 0,1 0 0 0 0,0 1 0 0 0,1 0 0 0 0,-1 1 0 0 0,2 0 0 0 0,-1 1 0 0 0,1 0 0 0 0,0 0 0 0 0,1 1-1 0 0,0 0 1 0 0,0 0 0 0 0,1 1 0 0 0,1 0 0 0 0,0 0 0 0 0,-8 22 0 0 0,13-29-239 0 0,0-1 1 0 0,0 1 0 0 0,1 0-1 0 0,-1 0 1 0 0,1 0 0 0 0,0 0-1 0 0,0 0 1 0 0,1-1-1 0 0,-1 1 1 0 0,1 0 0 0 0,-1 0-1 0 0,1 0 1 0 0,1-1-1 0 0,-1 1 1 0 0,0 0 0 0 0,1-1-1 0 0,0 1 1 0 0,0-1-1 0 0,0 0 1 0 0,0 0 0 0 0,0 1-1 0 0,1-1 1 0 0,0-1 0 0 0,-1 1-1 0 0,1 0 1 0 0,0-1-1 0 0,0 1 1 0 0,5 2 0 0 0,2 2-21 0 0,0 0 1 0 0,1-1 0 0 0,0 0 0 0 0,0 0 0 0 0,0-1 0 0 0,1-1-1 0 0,19 6 1 0 0,-17-7-119 0 0,1 0 0 0 0,-1 0 0 0 0,1-1 1 0 0,0-1-1 0 0,-1-1 0 0 0,1 0 0 0 0,0-1 0 0 0,-1 0 0 0 0,1-1 0 0 0,-1-1 0 0 0,1 0 0 0 0,26-11 0 0 0,-40 14 32 0 0,0 0 0 0 0,0-1 0 0 0,0 1-1 0 0,0-1 1 0 0,0 1 0 0 0,0-1 0 0 0,-1 1 0 0 0,1-1 0 0 0,0 0-1 0 0,0 0 1 0 0,-1 1 0 0 0,1-1 0 0 0,0 0 0 0 0,-1 0 0 0 0,1 0-1 0 0,0 1 1 0 0,-1-1 0 0 0,0 0 0 0 0,1 0 0 0 0,-1 0 0 0 0,1 0-1 0 0,-1 0 1 0 0,0 0 0 0 0,0 0 0 0 0,0 0 0 0 0,1 0 0 0 0,-1 0-1 0 0,0 0 1 0 0,0 0 0 0 0,0 0 0 0 0,-1 0 0 0 0,1 0 0 0 0,0 0-1 0 0,0 0 1 0 0,0 0 0 0 0,-1 0 0 0 0,1 0 0 0 0,-1 0 0 0 0,1 0-1 0 0,-1 0 1 0 0,1 0 0 0 0,-1 0 0 0 0,0 0 0 0 0,0-1-418 0 0,-1 0-1 0 0,0 0 1 0 0,1 0 0 0 0,-1 1 0 0 0,0-1 0 0 0,0 1 0 0 0,0-1 0 0 0,0 1-1 0 0,0 0 1 0 0,-1 0 0 0 0,1 0 0 0 0,0 0 0 0 0,0 0 0 0 0,-1 0 0 0 0,1 1-1 0 0,0-1 1 0 0,-1 1 0 0 0,-3-1 0 0 0,-5 1-5101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0 564 0 0,'0'0'18147'0'0,"-5"3"-17330"0"0,0 0-571 0 0,1 0 1 0 0,-1 0-1 0 0,1 1 0 0 0,0-1 1 0 0,0 1-1 0 0,0 0 0 0 0,1 0 1 0 0,-1 1-1 0 0,1-1 0 0 0,0 1 1 0 0,0-1-1 0 0,0 1 1 0 0,1 0-1 0 0,0 0 0 0 0,0 0 1 0 0,0 1-1 0 0,1-1 0 0 0,-1 0 1 0 0,0 9-1 0 0,2-10-174 0 0,0 0-1 0 0,0 1 1 0 0,0-1-1 0 0,0 0 1 0 0,1 0-1 0 0,0 1 1 0 0,-1-1-1 0 0,2 0 1 0 0,-1 0-1 0 0,0 0 1 0 0,1 0-1 0 0,0 0 1 0 0,0 0-1 0 0,0 0 1 0 0,0-1-1 0 0,1 1 1 0 0,0-1-1 0 0,-1 1 1 0 0,1-1-1 0 0,0 0 1 0 0,1 0-1 0 0,-1 0 1 0 0,0-1-1 0 0,1 1 1 0 0,0-1-1 0 0,-1 0 1 0 0,5 2-1 0 0,13 6-323 0 0,0-1 0 0 0,44 13 0 0 0,-56-20-447 0 0,1 0 0 0 0,-1-1 0 0 0,1 0 0 0 0,0 0 0 0 0,14-1 0 0 0,-21-1-114 0 0,-3-1-1153 0 0,-1 1 1418 0 0,1 0 1 0 0,0 0-1 0 0,-1 0 0 0 0,1 0 1 0 0,-1-1-1 0 0,1 1 0 0 0,-1 0 1 0 0,0 0-1 0 0,1 0 1 0 0,-1 1-1 0 0,0-1 0 0 0,0 0 1 0 0,0 0-1 0 0,1 0 0 0 0,-1 0 1 0 0,0 1-1 0 0,0-1 1 0 0,0 1-1 0 0,0-1 0 0 0,-3 0 1 0 0,3 0 828 0 0,-10-4-4506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 0 0,'0'0'8218'0'0,"6"2"-6789"0"0,32 6 344 0 0,0-1 1 0 0,1-2-1 0 0,54 1 0 0 0,21 2-3057 0 0,-105-6 377 0 0,13 0-115 0 0,-5-4-6352 0 0,-1-2 3397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1 680 0 0,'3'0'13216'0'0,"20"1"-12918"0"0,96 24 1927 0 0,163 28 179 0 0,-282-53-2383 0 0,1 0-1 0 0,0 0 0 0 0,0 0 1 0 0,0 1-1 0 0,-1-1 1 0 0,1 0-1 0 0,0 1 1 0 0,0-1-1 0 0,-1 1 1 0 0,1-1-1 0 0,-1 1 0 0 0,1-1 1 0 0,0 1-1 0 0,-1-1 1 0 0,1 1-1 0 0,-1 0 1 0 0,1-1-1 0 0,-1 1 1 0 0,1 0-1 0 0,-1-1 1 0 0,0 1-1 0 0,1 0 0 0 0,-1 0 1 0 0,0-1-1 0 0,1 1 1 0 0,-1 0-1 0 0,0 0 1 0 0,0 0-1 0 0,0 0 1 0 0,0-1-1 0 0,0 1 0 0 0,0 0 1 0 0,0 1-1 0 0,-5 33 323 0 0,2-23-209 0 0,1 15 130 0 0,-27 326 1510 0 0,27-315-1670 0 0,0-19-51 0 0,1 0-1 0 0,1 0 0 0 0,1 0 0 0 0,3 20 1 0 0,6 31 94 0 0,-8-45-59 0 0,2 1 1 0 0,10 36 0 0 0,-10-38-149 0 0,1 6 4683 0 0,-13-34-4400 0 0,0 1 1 0 0,0 0-1 0 0,0 1 0 0 0,0 0 0 0 0,-1 0 0 0 0,-10 0 1 0 0,11 0-112 0 0,-82-12 1484 0 0,46 8-3635 0 0,41 6 809 0 0,-3 6-3618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82 329 764 0 0,'0'0'5416'0'0,"11"6"2920"0"0,-46 99-4051 0 0,23-73-2938 0 0,1 1 0 0 0,-10 49 1 0 0,7-39-17 0 0,14-41-1159 0 0,72-124 1348 0 0,52-75-1179 0 0,-38 56-215 0 0,-52 73-84 0 0,-29 55-4 0 0,1-1 0 0 0,1 1 0 0 0,0 0 0 0 0,1 1 0 0 0,18-23 0 0 0,-26 34-5 0 0,2-2 745 0 0,1 14-490 0 0,0 23 227 0 0,-9 23 604 0 0,3-1 1 0 0,5 91 0 0 0,-1-136-1038 0 0,1 0-1 0 0,0 0 1 0 0,1 0-1 0 0,0 0 0 0 0,1-1 1 0 0,0 1-1 0 0,7 12 1 0 0,5 6 187 0 0,30 39 1 0 0,-42-60-270 0 0,-3 0-13 0 0,-1-7-65 0 0,0 1-168 0 0,2 7-680 0 0,-38-2-2796 0 0,-5 1-8058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3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1184 0 0,'0'0'17439'0'0,"6"2"-16664"0"0,24 8 161 0 0,0-2-1 0 0,1-1 1 0 0,0-1 0 0 0,56 2 0 0 0,-23-2 550 0 0,-43-7 2625 0 0,-38-5-3695 0 0,12 4-804 0 0,-4-1-1645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6:54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40 0 0,'-2'-1'25592'0'0,"-24"2"-25385"0"0,17 3 109 0 0,0-1 0 0 0,0 2 0 0 0,0-1 0 0 0,0 1 0 0 0,1 0 0 0 0,0 1 0 0 0,0 0 1 0 0,0 1-1 0 0,1-1 0 0 0,-12 15 0 0 0,15-17-188 0 0,-21 22 327 0 0,1 1 0 0 0,1 1 0 0 0,-23 36 1 0 0,36-47-269 0 0,1 0 1 0 0,1 0 0 0 0,0 1 0 0 0,1 1 0 0 0,1-1-1 0 0,0 1 1 0 0,-3 29 0 0 0,7-40-188 0 0,2 1 0 0 0,-1 0 0 0 0,1 0 0 0 0,1-1 0 0 0,0 1 0 0 0,0 0 0 0 0,0 0 0 0 0,1-1 0 0 0,1 0 0 0 0,-1 1 0 0 0,1-1 0 0 0,1 0 0 0 0,-1 0 0 0 0,2 0 0 0 0,-1-1 0 0 0,1 1 0 0 0,0-1 0 0 0,0 0 0 0 0,1 0 0 0 0,0-1 0 0 0,0 0 0 0 0,0 0 0 0 0,1 0 0 0 0,9 5 0 0 0,14 8 0 0 0,1-1 0 0 0,1-1 0 0 0,1-2 0 0 0,57 19 0 0 0,-78-30 0 0 0,-1-1 0 0 0,-4 3 0 0 0,1-1 0 0 0,-1-2-124 0 0,-6-3-619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38 268 0 0,'1'-7'4173'0'0,"11"-23"17451"0"0,-19 30-20691 0 0,-11 0-66 0 0,-13 24-254 0 0,1 1 0 0 0,1 2-1 0 0,1 1 1 0 0,2 1 0 0 0,0 1 0 0 0,3 1-1 0 0,-36 59 1 0 0,58-87-613 0 0,-1 0-1 0 0,0 0 0 0 0,1-1-1 0 0,0 1 1 0 0,0 0 0 0 0,0 0-1 0 0,0 0 1 0 0,0 0-1 0 0,0 0 1 0 0,0 4 0 0 0,-5-1-156 0 0,13-46-10049 0 0,-5 27 5710 0 0,-1 0-3961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4 584 0 0,'5'-3'11465'0'0,"0"22"-8993"0"0,0 0 0 0 0,4 38-1 0 0,-9-44-1962 0 0,2 0-1 0 0,0-1 1 0 0,0 1 0 0 0,1 0-1 0 0,0-1 1 0 0,1 1 0 0 0,1-1-1 0 0,0 0 1 0 0,1 0-1 0 0,0-1 1 0 0,13 19 0 0 0,-3-12-70 0 0,0-2 0 0 0,1 0 0 0 0,0 0 0 0 0,2-2 0 0 0,34 21 1 0 0,-38-26-225 0 0,1-1 1 0 0,1-1 0 0 0,0 0 0 0 0,28 6 0 0 0,-43-12-165 0 0,-2-4-1314 0 0,-1 1 1021 0 0,0-1-1 0 0,-1 1 1 0 0,1 0-1 0 0,0-1 1 0 0,-1 1-1 0 0,1 0 1 0 0,-1 0-1 0 0,0 0 1 0 0,0 0-1 0 0,0 0 1 0 0,0 0-1 0 0,0 1 1 0 0,0-1-1 0 0,0 0 1 0 0,0 1-1 0 0,-1 0 1 0 0,1 0-1 0 0,-1-1 1 0 0,1 1-1 0 0,-1 1 1 0 0,1-1-1 0 0,-5-1 1 0 0,5 2-1272 0 0,-13 2-2456 0 0,6-1-3400 0 0,-6-1 1951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1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19 1284 0 0,'7'-14'22207'0'0,"-8"14"-22014"0"0,-19-2 229 0 0,15 2-7 0 0,-3-1 8 0 0,0 0 1 0 0,0 1-1 0 0,0 0 0 0 0,0 0 1 0 0,0 1-1 0 0,-9 2 1 0 0,15-2-420 0 0,0 0 1 0 0,0 0 0 0 0,1 0-1 0 0,-1 0 1 0 0,0 0 0 0 0,0 1 0 0 0,1-1-1 0 0,-1 0 1 0 0,1 1 0 0 0,-1-1 0 0 0,1 1-1 0 0,0 0 1 0 0,-1-1 0 0 0,1 1-1 0 0,0 0 1 0 0,0 0 0 0 0,0 0 0 0 0,1 0-1 0 0,-1 0 1 0 0,0 0 0 0 0,1 0 0 0 0,-1 0-1 0 0,1 0 1 0 0,0 0 0 0 0,-1 0-1 0 0,1 0 1 0 0,0 1 0 0 0,0-1 0 0 0,1 0-1 0 0,-1 0 1 0 0,0 0 0 0 0,1 0 0 0 0,-1 0-1 0 0,1 0 1 0 0,0 0 0 0 0,-1 0-1 0 0,1 0 1 0 0,2 3 0 0 0,3 4-28 0 0,-1-1 0 0 0,1-1 0 0 0,1 1-1 0 0,-1-1 1 0 0,1 0 0 0 0,16 12 0 0 0,27 19 19 0 0,35 29 73 0 0,-85-67-58 0 0,1 0 0 0 0,-1 1 0 0 0,1-1-1 0 0,-1 0 1 0 0,1 1 0 0 0,-1-1 0 0 0,0 1 0 0 0,1-1 0 0 0,-1 1 0 0 0,1-1 0 0 0,-1 1-1 0 0,0-1 1 0 0,1 1 0 0 0,-1-1 0 0 0,0 1 0 0 0,0-1 0 0 0,1 1 0 0 0,-1-1 0 0 0,0 1 0 0 0,0 0-1 0 0,0-1 1 0 0,0 1 0 0 0,0-1 0 0 0,0 1 0 0 0,0 0 0 0 0,0-1 0 0 0,0 1 0 0 0,0-1 0 0 0,0 1-1 0 0,0 0 1 0 0,0-1 0 0 0,0 1 0 0 0,0-1 0 0 0,-1 1 0 0 0,1 0 0 0 0,0-1 0 0 0,-1 1 0 0 0,1-1-1 0 0,0 1 1 0 0,-1-1 0 0 0,1 1 0 0 0,0-1 0 0 0,-1 0 0 0 0,1 1 0 0 0,-1-1 0 0 0,1 1 0 0 0,-1-1-1 0 0,1 0 1 0 0,-1 1 0 0 0,1-1 0 0 0,-1 0 0 0 0,1 0 0 0 0,-1 1 0 0 0,0-1 0 0 0,1 0-1 0 0,-2 0 1 0 0,-1 2 59 0 0,-1-1-1 0 0,0 0 1 0 0,0 0-1 0 0,0-1 0 0 0,0 1 1 0 0,0-1-1 0 0,0 0 0 0 0,-6 0 1 0 0,-11-3 230 0 0,1-1 0 0 0,0-1 1 0 0,0-1-1 0 0,1 0 0 0 0,-20-10 1 0 0,37 15-275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1388 0 0,'1'2'20836'0'0,"0"1"-19251"0"0,0 9-4792 0 0,0-6 4950 0 0,-10 189 2435 0 0,11-146-4223 0 0,4-19-3792 0 0,-5-29 2915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14 764 0 0,'19'-13'6361'0'0,"5"13"-4511"0"0,-1 0-1 0 0,1 1 1 0 0,0 1 0 0 0,31 7 0 0 0,-25-4 710 0 0,54 3 1 0 0,-62-4-31 0 0,-15-2-4380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23 325 416 0 0,'0'0'15607'0'0,"3"3"-15041"0"0,-1-1-407 0 0,0 1-1 0 0,-1 0 1 0 0,1-1 0 0 0,-1 1-1 0 0,1 0 1 0 0,-1 0 0 0 0,0 0-1 0 0,0 0 1 0 0,0 0 0 0 0,-1 0-1 0 0,1 0 1 0 0,-1 1 0 0 0,0-1 0 0 0,0 0-1 0 0,0 0 1 0 0,0 0 0 0 0,0 0-1 0 0,-1 4 1 0 0,-16 76 1867 0 0,6-29-798 0 0,0 7 215 0 0,11-59-1296 0 0,0 5 37 0 0,0-5-88 0 0,0-7 494 0 0,1-21-549 0 0,1 0 0 0 0,1 0 0 0 0,2 0 0 0 0,0 0 0 0 0,2 1 0 0 0,1 0 0 0 0,1 0 0 0 0,1 1 0 0 0,1 0 0 0 0,1 1 0 0 0,1 0 0 0 0,1 1 0 0 0,1 0 0 0 0,1 1 0 0 0,21-21 0 0 0,-13 16 111 0 0,7-6 170 0 0,50-41 1 0 0,-22 18 603 0 0,-69 98 604 0 0,2 0 1 0 0,-6 82-1 0 0,14-100-1490 0 0,2 0-1 0 0,0 0 0 0 0,1 0 1 0 0,1 0-1 0 0,2-1 0 0 0,0 1 1 0 0,2-2-1 0 0,1 1 0 0 0,0-1 1 0 0,19 31-1 0 0,-28-52-310 0 0,-11-26-4447 0 0,10 22 4391 0 0,0 0 0 0 0,-1 0 0 0 0,1 0 0 0 0,0 1 0 0 0,-1-1 0 0 0,0 0 0 0 0,1 0 0 0 0,-1 1 0 0 0,0-1 0 0 0,0 1 0 0 0,0 0 0 0 0,-3-2 0 0 0,-37-11-11565 0 0,37 13 9797 0 0,-6-3-3243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 0 0,'0'0'15592'0'0,"5"3"-14569"0"0,20 7 298 0 0,0-1 0 0 0,0 0 0 0 0,44 7 0 0 0,87 3 318 0 0,-151-18-2705 0 0,9 0 1159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8 0 0,'17'-1'24124'0'0,"-21"5"-23871"0"0,-14 20 1507 0 0,-27 44 0 0 0,40-59-1559 0 0,1 0 1 0 0,0 0-1 0 0,0 1 1 0 0,1-1-1 0 0,0 1 1 0 0,1 0-1 0 0,0-1 1 0 0,0 1 0 0 0,0 16-1 0 0,3-21-156 0 0,0 0 0 0 0,0 0 0 0 0,0 0 0 0 0,0-1-1 0 0,1 1 1 0 0,0 0 0 0 0,0 0 0 0 0,0-1 0 0 0,1 0 0 0 0,-1 1 0 0 0,1-1 0 0 0,0 0-1 0 0,0 0 1 0 0,1 0 0 0 0,-1-1 0 0 0,1 1 0 0 0,0-1 0 0 0,0 0 0 0 0,0 0 0 0 0,0 0-1 0 0,0 0 1 0 0,1-1 0 0 0,-1 0 0 0 0,1 0 0 0 0,5 2 0 0 0,4 2-142 0 0,0-1 0 0 0,1-1 0 0 0,0 0 0 0 0,0-1 0 0 0,0 0 1 0 0,29 0-1 0 0,-43-2 54 0 0,-1-1 0 0 0,1 0 0 0 0,-1 0 0 0 0,1 0 0 0 0,-1 0 0 0 0,1 0 0 0 0,-1 0 0 0 0,1 0 0 0 0,0 0 1 0 0,-1 0-1 0 0,1 0 0 0 0,-1 0 0 0 0,1 0 0 0 0,0 0 0 0 0,-1 0 0 0 0,1-1 0 0 0,-1 1 0 0 0,1 0 0 0 0,-1 0 0 0 0,1-1 0 0 0,-1 1 1 0 0,1 0-1 0 0,-1-1 0 0 0,1 1 0 0 0,-1 0 0 0 0,0-1 0 0 0,1 1 0 0 0,-1-1 0 0 0,1 1 0 0 0,-1-1 0 0 0,0 1 0 0 0,0-1 0 0 0,1 1 0 0 0,-1-1 1 0 0,0 1-1 0 0,0-1 0 0 0,1 1 0 0 0,-1-1 0 0 0,0 1 0 0 0,0-1 0 0 0,0 0 0 0 0,0 1 0 0 0,0-1 0 0 0,0 1 0 0 0,0-1 0 0 0,0 1 1 0 0,0-1-1 0 0,0 0 0 0 0,0 1 0 0 0,0-1 0 0 0,-1 1 0 0 0,1-1 0 0 0,0 1 0 0 0,0-1 0 0 0,-1 1 0 0 0,1-1 0 0 0,-1 0 0 0 0,0-1-307 0 0,0 0 0 0 0,-1 0 1 0 0,1 0-1 0 0,0 0 0 0 0,-1 0 0 0 0,0 0 0 0 0,1 1 0 0 0,-1-1 0 0 0,0 0 0 0 0,0 1 0 0 0,0 0 0 0 0,0-1 0 0 0,-3 0 0 0 0,-11-2-3493 0 0,5 2-5617 0 0,1 1 3995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4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1280 0 0,'-10'0'13235'0'0,"50"3"-11402"0"0,1 2-1 0 0,40 9 0 0 0,7 2-2235 0 0,-85-16-307 0 0,-8-18-14545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0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18 256 0 0,'-2'-17'22941'0'0,"30"31"-22379"0"0,-1 2 1 0 0,-1 1 0 0 0,0 1-1 0 0,-2 1 1 0 0,0 1-1 0 0,-1 1 1 0 0,-1 1-1 0 0,-1 1 1 0 0,-1 1 0 0 0,-1 1-1 0 0,-1 1 1 0 0,-1 0-1 0 0,13 31 1 0 0,-24-44-510 0 0,0 1 0 0 0,-1 0 0 0 0,-1 1 0 0 0,-1-1 0 0 0,0 1 0 0 0,0 0 0 0 0,-2 0 0 0 0,0 0 0 0 0,0 0 0 0 0,-1 0 0 0 0,-1 0 0 0 0,-1-1 0 0 0,0 1 0 0 0,-1 0 0 0 0,-1 0-1 0 0,0-1 1 0 0,-7 18 0 0 0,4-16-3 0 0,-1 0-1 0 0,0-1 1 0 0,-1 1-1 0 0,-1-2 0 0 0,0 1 1 0 0,-1-2-1 0 0,0 1 0 0 0,-1-1 1 0 0,0-1-1 0 0,-1 0 1 0 0,-1-1-1 0 0,0 0 0 0 0,0-1 1 0 0,-24 11-1 0 0,18-9-27 0 0,9-6-50 0 0,1 0 1 0 0,-1-1-1 0 0,0 0 1 0 0,-15 4-1 0 0,24-8-645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 0 0,'0'0'4314'0'0,"15"0"40"0"0,249 16 7157 0 0,-264-16-11524 0 0,-1 1 1 0 0,1-1-1 0 0,0 0 0 0 0,0 0 0 0 0,0 0 1 0 0,-1 0-1 0 0,1 0 0 0 0,0 0 0 0 0,0 0 0 0 0,0 0 1 0 0,0 0-1 0 0,-1 0 0 0 0,1 1 0 0 0,0-1 0 0 0,0 0 1 0 0,0 0-1 0 0,0 0 0 0 0,0 0 0 0 0,-1 0 1 0 0,1 1-1 0 0,0-1 0 0 0,0 0 0 0 0,0 0 0 0 0,0 0 1 0 0,0 1-1 0 0,0-1 0 0 0,0 0 0 0 0,0 0 1 0 0,0 0-1 0 0,0 1 0 0 0,0-1 0 0 0,0 0 0 0 0,0 0 1 0 0,0 0-1 0 0,0 1 0 0 0,0-1 0 0 0,0 0 1 0 0,0 0-1 0 0,0 0 0 0 0,0 1 0 0 0,0-1 0 0 0,0 0 1 0 0,0 0-1 0 0,0 0 0 0 0,0 1 0 0 0,0-1 0 0 0,0 0 1 0 0,1 0-1 0 0,-1 0 0 0 0,0 0 0 0 0,0 1 1 0 0,0-1-1 0 0,0 0 0 0 0,0 0 0 0 0,1 0 0 0 0,-1 0 1 0 0,0 0-1 0 0,0 0 0 0 0,0 0 0 0 0,1 1 1 0 0,-1-1-1 0 0,-17 7-2854 0 0,1-5-5338 0 0,9-2 3518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0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1224 0 0,'0'0'2714'0'0,"2"3"-1338"0"0,1 1-785 0 0,0-1-1 0 0,0 1 1 0 0,1-1-1 0 0,-1 0 1 0 0,1 0-1 0 0,0 0 0 0 0,0 0 1 0 0,0-1-1 0 0,0 0 1 0 0,0 1-1 0 0,1-2 1 0 0,-1 1-1 0 0,1 0 0 0 0,-1-1 1 0 0,6 1-1 0 0,85 11 3283 0 0,-40-8-2268 0 0,95 7-324 0 0,-147-12-1786 0 0,-53 2-17062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43 516 0 0,'0'0'1706'0'0,"-46"-20"14023"0"0,39 21-15123 0 0,0 0 1 0 0,1 0-1 0 0,-1 1 0 0 0,1-1 1 0 0,-1 2-1 0 0,1-1 0 0 0,0 1 1 0 0,0 0-1 0 0,0 0 1 0 0,0 1-1 0 0,1-1 0 0 0,-1 1 1 0 0,-6 7-1 0 0,10-9-538 0 0,0-1 0 0 0,1 1-1 0 0,-1-1 1 0 0,0 1 0 0 0,1 0 0 0 0,-1-1 0 0 0,1 1-1 0 0,0 0 1 0 0,0 0 0 0 0,0 0 0 0 0,0 0-1 0 0,0 0 1 0 0,0 0 0 0 0,0 0 0 0 0,1 0 0 0 0,-1 1-1 0 0,1-1 1 0 0,-1 0 0 0 0,1 0 0 0 0,0 1 0 0 0,0-1-1 0 0,0 0 1 0 0,0 0 0 0 0,0 1 0 0 0,1-1 0 0 0,-1 0-1 0 0,1 0 1 0 0,-1 0 0 0 0,1 0 0 0 0,0 1-1 0 0,0-1 1 0 0,0 0 0 0 0,0 0 0 0 0,0 0 0 0 0,0-1-1 0 0,1 1 1 0 0,-1 0 0 0 0,1 0 0 0 0,-1-1 0 0 0,1 1-1 0 0,0-1 1 0 0,-1 1 0 0 0,5 1 0 0 0,7 6 21 0 0,0-1 0 0 0,0 0 0 0 0,1-1 0 0 0,0-1 1 0 0,0 0-1 0 0,0-1 0 0 0,1-1 0 0 0,0 0 0 0 0,0-1 0 0 0,0 0 0 0 0,0-2 1 0 0,0 1-1 0 0,1-2 0 0 0,23-2 0 0 0,-36 2-59 0 0,-1 0-1 0 0,1 0 0 0 0,0-1 1 0 0,-1 0-1 0 0,1 1 0 0 0,0-1 1 0 0,-1 0-1 0 0,1 0 1 0 0,-1-1-1 0 0,1 1 0 0 0,-1 0 1 0 0,0-1-1 0 0,0 0 1 0 0,1 1-1 0 0,-1-1 0 0 0,0 0 1 0 0,-1 0-1 0 0,1 0 0 0 0,0 0 1 0 0,0-1-1 0 0,-1 1 1 0 0,1 0-1 0 0,-1-1 0 0 0,0 1 1 0 0,0-1-1 0 0,0 1 1 0 0,0-1-1 0 0,0 1 0 0 0,-1-1 1 0 0,1 0-1 0 0,-1 1 0 0 0,1-1 1 0 0,-1 0-1 0 0,0-4 1 0 0,-1 1 31 0 0,0 0 0 0 0,0 0 0 0 0,-1 1 0 0 0,0-1 0 0 0,0 0 0 0 0,0 1 1 0 0,-1-1-1 0 0,1 1 0 0 0,-1-1 0 0 0,-1 1 0 0 0,1 0 0 0 0,-1 1 1 0 0,0-1-1 0 0,0 0 0 0 0,-5-3 0 0 0,0 0-354 0 0,0 1-1 0 0,-1 0 1 0 0,0 0 0 0 0,0 1-1 0 0,-14-6 1 0 0,18 10 72 0 0,1 0 0 0 0,-1 0 0 0 0,1 0 0 0 0,-1 0 0 0 0,0 1 0 0 0,0 0 0 0 0,0 1 0 0 0,1-1 0 0 0,-1 1 0 0 0,0 0 0 0 0,0 0 1 0 0,-7 2-1 0 0,0 8-9116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145 370 88 0 0,'-11'-2'15335'0'0,"3"11"-14676"0"0,1 1 1 0 0,1 0-1 0 0,0 0 1 0 0,0 1-1 0 0,1-1 1 0 0,0 1-1 0 0,1 0 1 0 0,-4 14-1 0 0,-8 18 784 0 0,-42 97 4548 0 0,58-138-5499 0 0,0 6-386 0 0,-5-34 3265 0 0,5 10-3365 0 0,4 3-6 0 0,-2-1 0 0 0,4-2-62 0 0,0 0 0 0 0,1 0 0 0 0,1 1 0 0 0,0-1-1 0 0,12-13 1 0 0,13-28-167 0 0,113-248-1422 0 0,-117 239 1488 0 0,-5 18 521 0 0,-23 46-242 0 0,3-7 355 0 0,-4 9-457 0 0,0 0 1 0 0,1 0 0 0 0,-1 0 0 0 0,0 0 0 0 0,0 0 0 0 0,0 0 0 0 0,0 0 0 0 0,0 0 0 0 0,0 0 0 0 0,0 0 0 0 0,0 0 0 0 0,1 1 0 0 0,-1-1 0 0 0,0 0 0 0 0,0 0 0 0 0,0 0 0 0 0,0 0 0 0 0,0 0 0 0 0,0 0 0 0 0,1 0 0 0 0,-1 0 0 0 0,0 0 0 0 0,0 0-1 0 0,0 0 1 0 0,0 0 0 0 0,0 0 0 0 0,0 0 0 0 0,1-1 0 0 0,-1 1 0 0 0,0 0 0 0 0,0 0 0 0 0,0 0 0 0 0,0 0 0 0 0,0 0 0 0 0,0 0 0 0 0,0 0 0 0 0,1 0 0 0 0,-1 0 0 0 0,0 0 0 0 0,0 0 0 0 0,0-1 0 0 0,0 1 0 0 0,0 0 0 0 0,0 0 0 0 0,0 0 0 0 0,0 0-1 0 0,0 0 1 0 0,0 0 0 0 0,0 0 0 0 0,0-1 0 0 0,0 1 0 0 0,0 0 0 0 0,0 0 0 0 0,0 0 0 0 0,0 0 0 0 0,0 0 0 0 0,0 0 0 0 0,0-1 0 0 0,0 1 0 0 0,0 0 0 0 0,0 0 0 0 0,0 0 0 0 0,0 0 0 0 0,0-1 0 0 0,17 205 484 0 0,-15-182-499 0 0,2-1 0 0 0,8 28 0 0 0,-1-4 0 0 0,-9-37 0 0 0,3 0 0 0 0,-2 0 0 0 0,3-1 0 0 0,-1 2 0 0 0,-1-3-74 0 0,-3-4-308 0 0,0 1 1596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0 452 0 0,'0'0'13371'0'0,"5"3"-12582"0"0,9 4-141 0 0,-1-1-1 0 0,1 0 1 0 0,0-1-1 0 0,0-1 1 0 0,0 0-1 0 0,0-1 1 0 0,1 0-1 0 0,24 0 1 0 0,129-5 2911 0 0,-155 1-3137 0 0,41-3 4073 0 0,-51 4-2562 0 0,-10 1-1175 0 0,-7 0-1462 0 0,8 0-354 0 0,-1 1-4664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1 764 0 0,'0'0'18928'0'0,"-6"2"-18006"0"0,-4 3-190 0 0,0 0 0 0 0,1 1 0 0 0,0 0 0 0 0,0 0 0 0 0,0 1 0 0 0,1 0 0 0 0,0 0 0 0 0,-7 9 0 0 0,-22 23 100 0 0,16-19 115 0 0,0 2-1 0 0,2 1 1 0 0,0 1-1 0 0,-26 42 1 0 0,41-56-947 0 0,1 3 0 0 0,3-1 0 0 0,0-11-134 0 0,0 0 0 0 0,0-1 0 0 0,0 1 0 0 0,0 0 0 0 0,0 0 0 0 0,0 0-1 0 0,0-1 1 0 0,1 1 0 0 0,-1 0 0 0 0,0-1 0 0 0,1 1 0 0 0,-1 0 0 0 0,0-1 0 0 0,1 1 0 0 0,-1 0 0 0 0,1-1 0 0 0,-1 1 0 0 0,1-1 0 0 0,-1 1 0 0 0,1 0-1 0 0,-1-1 1 0 0,1 1 0 0 0,0-1 0 0 0,-1 0 0 0 0,1 1 0 0 0,0-1 0 0 0,-1 0 0 0 0,1 1 0 0 0,0-1 0 0 0,-1 0 0 0 0,1 0 0 0 0,0 1 0 0 0,0-1 0 0 0,0 0-1 0 0,-1 0 1 0 0,1 0 0 0 0,0 0 0 0 0,0 0 0 0 0,-1 0 0 0 0,1 0 0 0 0,0 0 0 0 0,0-1 0 0 0,-1 1 0 0 0,1 0 0 0 0,0 0 0 0 0,0-1 0 0 0,-1 1 0 0 0,1 0-1 0 0,0-1 1 0 0,-1 1 0 0 0,1-1 0 0 0,-1 1 0 0 0,1-1 0 0 0,0 1 0 0 0,0-1 0 0 0,13-24-7308 0 0,-10 9-6435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17 164 0 0,'-3'-17'15401'0'0,"-2"29"-7718"0"0,2-5-9196 0 0,2-4 1894 0 0,0 1 0 0 0,1 0-1 0 0,-1-1 1 0 0,1 1 0 0 0,-1 0 0 0 0,1-1 0 0 0,1 1 0 0 0,-1 4 0 0 0,1 0 431 0 0,-1 2-598 0 0,1 0 0 0 0,1 1 0 0 0,0-1-1 0 0,0 0 1 0 0,1 0 0 0 0,0-1 0 0 0,1 1 0 0 0,0-1 0 0 0,1 0 0 0 0,0 0-1 0 0,0 0 1 0 0,1 0 0 0 0,0-1 0 0 0,0 0 0 0 0,1 0 0 0 0,13 12 0 0 0,-3-5 236 0 0,1 0 1 0 0,1-2 0 0 0,0 0 0 0 0,1-1 0 0 0,0-1 0 0 0,33 13 0 0 0,-50-24-451 0 0,18 13 0 0 0,-51-11-1319 0 0,21-3-190 0 0,-6-2-3970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11 340 0 0,'0'0'10837'0'0,"-12"-9"-9173"0"0,4 8 1493 0 0,-24 5-700 0 0,8-2-650 0 0,1 1-1 0 0,-1 2 1 0 0,-34 11-1 0 0,57-16-1757 0 0,1 0 0 0 0,-1 0 0 0 0,0 0 0 0 0,0 0 0 0 0,0 1 0 0 0,0-1 0 0 0,1 0 0 0 0,-1 1 0 0 0,0-1 0 0 0,0 1 0 0 0,1-1 0 0 0,-1 1 0 0 0,0-1 0 0 0,1 1 0 0 0,-1-1 0 0 0,0 1 0 0 0,1 0 0 0 0,-1-1 0 0 0,1 1 0 0 0,-1 0 0 0 0,1 0-1 0 0,-1-1 1 0 0,1 1 0 0 0,0 0 0 0 0,-1 0 0 0 0,1 0 0 0 0,0-1 0 0 0,0 1 0 0 0,-1 1 0 0 0,2-1-22 0 0,0 1-1 0 0,-1-1 1 0 0,1 0 0 0 0,0 0-1 0 0,0 0 1 0 0,0 0-1 0 0,0 0 1 0 0,0 0 0 0 0,0 0-1 0 0,0 0 1 0 0,0 0-1 0 0,0 0 1 0 0,0-1 0 0 0,0 1-1 0 0,1 0 1 0 0,0 0-1 0 0,55 19 78 0 0,-57-20-91 0 0,15 4 39 0 0,-3-2-31 0 0,0 1-1 0 0,-1 1 0 0 0,0 0 0 0 0,0 0 0 0 0,0 1 0 0 0,13 8 0 0 0,-23-12-12 0 0,0 0 1 0 0,-1 0-1 0 0,1-1 0 0 0,0 1 1 0 0,0 0-1 0 0,-1 0 0 0 0,1 0 1 0 0,0 0-1 0 0,-1 0 0 0 0,1 0 1 0 0,-1 0-1 0 0,1 0 0 0 0,-1 0 1 0 0,0 0-1 0 0,1 1 0 0 0,-1-1 1 0 0,0 0-1 0 0,0 0 0 0 0,0 0 1 0 0,0 0-1 0 0,0 0 0 0 0,0 1 1 0 0,0-1-1 0 0,0 0 0 0 0,0 0 1 0 0,-1 0-1 0 0,1 0 0 0 0,0 0 1 0 0,-1 0-1 0 0,1 1 0 0 0,-1-1 1 0 0,1 0-1 0 0,-1 0 0 0 0,0 0 1 0 0,1-1-1 0 0,-1 1 0 0 0,0 0 1 0 0,0 0-1 0 0,1 0 0 0 0,-1 0 1 0 0,0-1-1 0 0,0 1 0 0 0,0 0 1 0 0,-2 0-1 0 0,-2 4 28 0 0,0-1 1 0 0,-1 0-1 0 0,0 0 1 0 0,0 0-1 0 0,-11 4 0 0 0,12-5-11 0 0,-14-2 30 0 0,17-1-59 0 0,-1 0 1 0 0,1 0-1 0 0,0-1 0 0 0,0 0 0 0 0,-1 1 0 0 0,1-1 0 0 0,0 0 0 0 0,0 0 0 0 0,0 0 0 0 0,0 0 1 0 0,0 0-1 0 0,0-1 0 0 0,0 1 0 0 0,1-1 0 0 0,-1 1 0 0 0,-3-4 0 0 0,-25-37-152 0 0,28 39 155 0 0,1 1 28 0 0,-5-14 292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6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1 144 0 0,'0'0'19960'0'0,"1"4"-18955"0"0,2 22 1066 0 0,-2 1-1 0 0,-1-1 1 0 0,-4 43 0 0 0,0 17 305 0 0,4-84-2474 0 0,6 13-895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10 988 0 0,'0'0'12597'0'0,"7"0"-11612"0"0,30 0 468 0 0,225-7 4991 0 0,-235 5-5478 0 0,-38 2-1479 0 0,-46 5-4835 0 0,50-4 754 0 0,2 0 2320 0 0,1-1 452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104 157 392 0 0,'-7'-2'16136'0'0,"-4"39"-12664"0"0,2-6-1310 0 0,-1 0 0 0 0,-2 0 0 0 0,-16 29 1 0 0,24-53-1871 0 0,1-1 0 0 0,-1 1 1 0 0,1 0-1 0 0,1 1 0 0 0,-1-1 1 0 0,1 0-1 0 0,0 1 1 0 0,1-1-1 0 0,0 1 0 0 0,0 0 1 0 0,1-1-1 0 0,0 1 0 0 0,0 9 1 0 0,3-21-271 0 0,20-26-293 0 0,35-59 1 0 0,-47 71 38 0 0,94-187-1209 0 0,-88 168 1246 0 0,25-35-249 0 0,-41 71 417 0 0,-1 1 19 0 0,0 0 15 0 0,1-1-1 0 0,-1 1 1 0 0,0 0 0 0 0,1 0-1 0 0,-1 0 1 0 0,0 0 0 0 0,0 0-1 0 0,1 0 1 0 0,-1 0 0 0 0,0 0-1 0 0,0 0 1 0 0,1 0-1 0 0,-1 0 1 0 0,0 0 0 0 0,1 0-1 0 0,-1 1 1 0 0,0-1 0 0 0,0 0-1 0 0,1 0 1 0 0,-1 0 0 0 0,0 0-1 0 0,0 0 1 0 0,0 1 0 0 0,1-1-1 0 0,-1 0 1 0 0,0 0 0 0 0,0 0-1 0 0,0 0 1 0 0,1 1-1 0 0,-1-1 1 0 0,0 0 0 0 0,0 0-1 0 0,0 1 1 0 0,0-1 0 0 0,0 0-1 0 0,0 0 1 0 0,1 1 0 0 0,-1-1-1 0 0,0 0 1 0 0,0 0 0 0 0,0 1-1 0 0,0-1 1 0 0,0 0 0 0 0,0 1-1 0 0,0-1 1 0 0,8 28 690 0 0,1 29 414 0 0,-5-6-1010 0 0,-2-5 68 0 0,2-1 0 0 0,3 0 0 0 0,22 82 0 0 0,-28-123-169 0 0,1 1 0 0 0,0 0 0 0 0,1 0 0 0 0,-1-1 0 0 0,1 1 0 0 0,0-1 0 0 0,0 0 0 0 0,0 0 0 0 0,1 0 0 0 0,-1 0 0 0 0,1-1 0 0 0,0 1 0 0 0,0-1 0 0 0,1 0 0 0 0,-1 0 0 0 0,6 2 0 0 0,-2 0 0 0 0,1-1 0 0 0,-2-1-34 0 0,-6-2-217 0 0,-7-17-5632 0 0,6 15 5630 0 0,0 0-1 0 0,0 0 1 0 0,0 0-1 0 0,-1 0 1 0 0,1 0-1 0 0,0 0 1 0 0,-1 0-1 0 0,1-1 1 0 0,-1 1-1 0 0,1 0 1 0 0,-1 1-1 0 0,1-1 1 0 0,-1 0 0 0 0,0 0-1 0 0,1 0 1 0 0,-1 0-1 0 0,0 0 1 0 0,0 1-1 0 0,0-1 1 0 0,1 0-1 0 0,-3 0 1 0 0,-1-2-425 0 0,-15-8-10193 0 0,9 6 5545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5 348 0 0,'2'-5'20066'0'0,"-1"8"-19927"0"0,0 0 1 0 0,1-1-1 0 0,-1 1 1 0 0,1 0-1 0 0,0-1 1 0 0,0 1 0 0 0,0-1-1 0 0,0 0 1 0 0,0 0-1 0 0,0 0 1 0 0,0 0-1 0 0,1 0 1 0 0,-1 0-1 0 0,1-1 1 0 0,0 1-1 0 0,-1-1 1 0 0,1 1-1 0 0,0-1 1 0 0,0 0-1 0 0,0 0 1 0 0,0-1-1 0 0,5 2 1 0 0,38 8 537 0 0,0-3 1 0 0,0-1 0 0 0,55 0-1 0 0,-69-10 243 0 0,-51 0-1398 0 0,-22-4-4517 0 0,20 2-6941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19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52 0 0,'0'0'16011'0'0,"3"-8"-14890"0"0,3 7 3168 0 0,26 11-2872 0 0,1-1 0 0 0,50 6 0 0 0,-98-3-963 0 0,0 3-157 0 0,-23-1 370 0 0,31-12-568 0 0,1-1 1 0 0,-1 1-1 0 0,1 1 1 0 0,0-1-1 0 0,0 1 1 0 0,0 0-1 0 0,0 0 1 0 0,1 1-1 0 0,-1 0 1 0 0,-8 8 0 0 0,13-11-90 0 0,1 0 1 0 0,-1 0-1 0 0,1 0 1 0 0,0 0-1 0 0,-1 0 1 0 0,1 0-1 0 0,0 0 1 0 0,0 0 0 0 0,0 0-1 0 0,-1 0 1 0 0,1 0-1 0 0,0 0 1 0 0,0 0-1 0 0,1 0 1 0 0,-1 0 0 0 0,0 0-1 0 0,0 0 1 0 0,1 0-1 0 0,-1 0 1 0 0,0 0-1 0 0,1 0 1 0 0,-1 0-1 0 0,1 0 1 0 0,-1 0 0 0 0,1 0-1 0 0,-1 0 1 0 0,1 0-1 0 0,0-1 1 0 0,-1 1-1 0 0,1 0 1 0 0,0 0-1 0 0,0-1 1 0 0,0 1 0 0 0,0-1-1 0 0,-1 1 1 0 0,1-1-1 0 0,0 1 1 0 0,0-1-1 0 0,0 1 1 0 0,0-1-1 0 0,0 0 1 0 0,2 1 0 0 0,47 13 275 0 0,29-3 475 0 0,-31-8 2263 0 0,-40-1-3072 0 0,-7-1-291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1 168 0 0,'0'0'11333'0'0,"2"3"-11186"0"0,-2-2 257 0 0,1-1 0 0 0,-1 1 0 0 0,0 0 0 0 0,0 0 0 0 0,1 0 0 0 0,-1-1 1 0 0,0 1-1 0 0,0 0 0 0 0,0 0 0 0 0,0 0 0 0 0,0 0 0 0 0,0-1 0 0 0,0 1 0 0 0,-1 0 0 0 0,1 0 0 0 0,0 0 0 0 0,0 0 0 0 0,-1-1 0 0 0,1 1 0 0 0,0 0 0 0 0,-1 0 0 0 0,1-1 0 0 0,-1 1 0 0 0,1 0 0 0 0,-1-1 0 0 0,1 1 0 0 0,-2 0 0 0 0,-26 29 3042 0 0,23-26-3323 0 0,1-1 1 0 0,0 1-1 0 0,0 0 0 0 0,0 0 1 0 0,0 0-1 0 0,1 1 0 0 0,0-1 1 0 0,-1 1-1 0 0,2 0 0 0 0,-1 0 0 0 0,0 0 1 0 0,1 0-1 0 0,-3 9 0 0 0,6-8-6 0 0,-1-1 0 0 0,1 0 0 0 0,0 0 0 0 0,0 0 0 0 0,0 0 0 0 0,1 0 0 0 0,-1 0 0 0 0,1 0 0 0 0,0 0 0 0 0,1-1 0 0 0,-1 1 0 0 0,1-1 0 0 0,6 8 0 0 0,-1-3 31 0 0,0-1 0 0 0,0 0 0 0 0,1-1 0 0 0,0 0 0 0 0,19 12 0 0 0,6-1 247 0 0,1-2 0 0 0,63 21 0 0 0,-92-35-315 0 0,10 4 63 0 0,22 4 400 0 0,-35-10-399 0 0,-1-9-526 0 0,-3 3-2760 0 0,-3 2 2794 0 0,-5-7-3778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 1024 0 0,'-15'-6'17492'0'0,"66"17"-15370"0"0,-2 0-46 0 0,73 7 0 0 0,-73-16-2652 0 0,-47-3 198 0 0,15-4-1965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 0 0,'0'0'11863'0'0,"8"0"-10937"0"0,219 7 7837 0 0,-224-6-8654 0 0,-4 0-293 0 0,1 1-1 0 0,-1-1 0 0 0,1 0 0 0 0,-1 1 0 0 0,0-1 0 0 0,0 0 0 0 0,1 1 1 0 0,-1-1-1 0 0,0 0 0 0 0,0 0 0 0 0,0 0 0 0 0,0 0 0 0 0,0 0 0 0 0,0 0 0 0 0,-1 0 1 0 0,1 0-1 0 0,0 0 0 0 0,-1 0 0 0 0,0 0 0 0 0,-33 17-7749 0 0,30-16 4987 0 0,-7 4-1892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16 768 0 0,'0'0'7882'0'0,"6"-1"-6814"0"0,164-14 5508 0 0,-147 15-6757 0 0,-1 1 1 0 0,1 1-1 0 0,25 6 0 0 0,-47-8-755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2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16 572 0 0,'0'0'12919'0'0,"-13"-5"-10839"0"0,5 7 2857 0 0,1 2-4430 0 0,0 0 0 0 0,0 1 0 0 0,0 0 0 0 0,1 0 0 0 0,0 1 0 0 0,0 0 0 0 0,1 0 0 0 0,0 0 0 0 0,0 0-1 0 0,-6 11 1 0 0,9-14-414 0 0,0 0-1 0 0,1 0 0 0 0,-1 0 0 0 0,1 0 1 0 0,0 0-1 0 0,0 1 0 0 0,0-1 0 0 0,1 0 1 0 0,-1 1-1 0 0,1-1 0 0 0,0 0 0 0 0,0 1 1 0 0,0-1-1 0 0,0 0 0 0 0,0 1 0 0 0,1-1 1 0 0,-1 0-1 0 0,1 1 0 0 0,0-1 0 0 0,0 0 1 0 0,0 0-1 0 0,1 0 0 0 0,-1 0 0 0 0,1 0 1 0 0,0 0-1 0 0,-1 0 0 0 0,1 0 0 0 0,1-1 1 0 0,-1 1-1 0 0,3 2 0 0 0,2 1-26 0 0,0-1 0 0 0,1 0 0 0 0,0 0-1 0 0,0 0 1 0 0,0-1 0 0 0,1 0 0 0 0,-1-1 0 0 0,1 0 0 0 0,0 0-1 0 0,0-1 1 0 0,17 2 0 0 0,-5-1-6 0 0,1-2-1 0 0,-1 0 0 0 0,1-1 1 0 0,21-3-1 0 0,-40 2-40 0 0,1 1-1 0 0,-1-1 0 0 0,0 0 1 0 0,1 1-1 0 0,-1-2 0 0 0,0 1 1 0 0,1 0-1 0 0,-1-1 0 0 0,0 1 0 0 0,0-1 1 0 0,0 0-1 0 0,0 0 0 0 0,0 0 1 0 0,-1 0-1 0 0,1 0 0 0 0,-1-1 1 0 0,1 0-1 0 0,-1 1 0 0 0,0-1 0 0 0,0 0 1 0 0,2-4-1 0 0,-2 4 17 0 0,-1 0 0 0 0,-1 0 0 0 0,1 0 0 0 0,0 0 0 0 0,-1 0 0 0 0,0 0 0 0 0,1 0 0 0 0,-1 0 0 0 0,-1 0 0 0 0,1 0 0 0 0,0 0 0 0 0,-1 0-1 0 0,1 0 1 0 0,-1 0 0 0 0,0 0 0 0 0,0 1 0 0 0,0-1 0 0 0,0 0 0 0 0,-1 0 0 0 0,1 1 0 0 0,-1-1 0 0 0,1 0 0 0 0,-1 1 0 0 0,0 0 0 0 0,-2-3 0 0 0,-9-9-149 0 0,1 1 0 0 0,-2 0 0 0 0,0 1 0 0 0,0 0 0 0 0,-27-16 1 0 0,14 15-3691 0 0,0 4-3368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1096 0 0,'17'-24'22922'0'0,"-13"25"-22670"0"0,13 0 61 0 0,1-1 1 0 0,-1 0-1 0 0,1-1 0 0 0,25-6 1 0 0,44-2 565 0 0,-76 15-93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 0 0,'0'0'11764'0'0,"27"13"-6773"0"0,28-10-1732 0 0,97 19-1 0 0,-95-13-1937 0 0,-42-5 51 0 0,-9-2-876 0 0,-2-1-3561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2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1068 0 0,'-13'6'17594'0'0,"42"6"-16241"0"0,1-1 1 0 0,49 12 0 0 0,-45-14-785 0 0,1 2-1 0 0,35 16 1 0 0,-58-21-432 0 0,-8-5-85 0 0,1 1 0 0 0,-1 0-1 0 0,0 0 1 0 0,0 0 0 0 0,0 1-1 0 0,-1-1 1 0 0,1 1-1 0 0,-1 0 1 0 0,1 0 0 0 0,-1 0-1 0 0,0 0 1 0 0,3 5 0 0 0,-5-7-25 0 0,-1 0 1 0 0,0 0 0 0 0,0 1 0 0 0,0-1-1 0 0,0 0 1 0 0,0 0 0 0 0,0 1-1 0 0,0-1 1 0 0,0 0 0 0 0,0 0 0 0 0,0 1-1 0 0,-1-1 1 0 0,1 0 0 0 0,-1 0 0 0 0,1 0-1 0 0,-1 0 1 0 0,1 0 0 0 0,-1 0-1 0 0,0 1 1 0 0,1-1 0 0 0,-1 0 0 0 0,0-1-1 0 0,0 1 1 0 0,0 0 0 0 0,1 0 0 0 0,-1 0-1 0 0,-2 1 1 0 0,-26 21 481 0 0,28-23-490 0 0,-20 13 478 0 0,-1-2 0 0 0,0 0 0 0 0,-25 7 0 0 0,25-10 42 0 0,1 1 0 0 0,-1 1 0 0 0,-21 14-1 0 0,42-23-530 0 0,-1-1-1 0 0,1 1 1 0 0,-1 0-1 0 0,1 0 0 0 0,-1 0 1 0 0,1 1-1 0 0,0-1 0 0 0,0 0 1 0 0,-1 0-1 0 0,1 1 1 0 0,0-1-1 0 0,0 1 0 0 0,0-1 1 0 0,1 1-1 0 0,-1-1 1 0 0,0 1-1 0 0,0 0 0 0 0,1-1 1 0 0,-1 1-1 0 0,1 2 0 0 0,0-2-86 0 0,0-1 0 0 0,0 1 0 0 0,1-1 0 0 0,-1 0 0 0 0,1 1 0 0 0,-1-1 0 0 0,1 0-1 0 0,0 1 1 0 0,-1-1 0 0 0,1 0 0 0 0,0 0 0 0 0,0 0 0 0 0,0 1 0 0 0,0-1 0 0 0,0 0 0 0 0,0 0-1 0 0,0 0 1 0 0,0-1 0 0 0,2 2 0 0 0,4 3-968 0 0,1-1 0 0 0,-1-1 0 0 0,1 1 1 0 0,0-1-1 0 0,0 0 0 0 0,15 2 0 0 0,-17-4 1020 0 0,-3 0-2234 0 0,17 3-12977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72 180 1016 0 0,'0'0'24728'0'0,"-3"4"-24203"0"0,-5 14 198 0 0,0 0-1 0 0,2 1 1 0 0,0 0 0 0 0,1 0-1 0 0,1 0 1 0 0,-3 33-1 0 0,-6 24 294 0 0,3-12-592 0 0,8-55-424 0 0,3-5 0 0 0,1-7 0 0 0,0 0 0 0 0,0-1 0 0 0,-1 1 0 0 0,1-1 0 0 0,-1 0 0 0 0,0 1 0 0 0,0-1 0 0 0,0 0 0 0 0,-1 0 0 0 0,1 0 0 0 0,-1-4 0 0 0,1-5 0 0 0,32-174 0 0 0,-15 38-39 0 0,-14 136 37 0 0,0 1 0 0 0,1 0 0 0 0,0 0 0 0 0,9-15 0 0 0,-8 7 51 0 0,0 13-49 0 0,2 6 0 0 0,2 14 0 0 0,-5-3 0 0 0,14 82 0 0 0,-12-51 0 0 0,1-12 0 0 0,1 0 0 0 0,1-1 0 0 0,2-1 0 0 0,1 0 0 0 0,18 27 0 0 0,-29-49 0 0 0,2 1 0 0 0,10 14 0 0 0,11 4 0 0 0,-18-17 0 0 0,-6 2-26 0 0,-1-7-266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1392 0 0,'-9'2'21881'0'0,"16"3"-21592"0"0,0 0 0 0 0,1-1 0 0 0,-1 0 0 0 0,1 0 0 0 0,0-1 0 0 0,0 0 0 0 0,0-1 0 0 0,1 1 0 0 0,-1-1 0 0 0,10 0 0 0 0,101 8 2043 0 0,-60-6-541 0 0,-28-4 380 0 0,-21 2-2150 0 0,-3 1-152 0 0,-5-3-559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7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8 816 0 0,'-12'-8'25193'0'0,"20"10"-25158"0"0,-3-1 26 0 0,1 0-1 0 0,0 0 1 0 0,0 1 0 0 0,0 0 0 0 0,-1 0 0 0 0,1 0 0 0 0,-1 1-1 0 0,0 0 1 0 0,0 0 0 0 0,0 0 0 0 0,6 6 0 0 0,-10-8-36 0 0,-7 36 503 0 0,-7-25-412 0 0,0-1 0 0 0,0-1 0 0 0,-1 0 0 0 0,-1-1 0 0 0,0 0 0 0 0,0-1 0 0 0,-28 10 0 0 0,19-7-72 0 0,23-10-42 0 0,0-1 1 0 0,-1 1-1 0 0,1-1 0 0 0,0 1 0 0 0,-1 0 1 0 0,1 0-1 0 0,0-1 0 0 0,0 1 0 0 0,0 0 1 0 0,0 0-1 0 0,0 0 0 0 0,0 0 0 0 0,0 1 1 0 0,0-1-1 0 0,0 0 0 0 0,-1 2 0 0 0,2-2 2 0 0,0-1 0 0 0,0 1-1 0 0,0 0 1 0 0,0-1 0 0 0,0 1 0 0 0,0-1-1 0 0,0 1 1 0 0,0 0 0 0 0,1-1-1 0 0,-1 1 1 0 0,0-1 0 0 0,0 1-1 0 0,1-1 1 0 0,-1 1 0 0 0,0 0-1 0 0,0-1 1 0 0,1 1 0 0 0,-1-1 0 0 0,1 0-1 0 0,-1 1 1 0 0,0-1 0 0 0,1 1-1 0 0,-1-1 1 0 0,1 0 0 0 0,-1 1-1 0 0,2 0 1 0 0,2 1 20 0 0,1 1-1 0 0,0-1 1 0 0,0 0 0 0 0,0 0-1 0 0,0-1 1 0 0,0 1-1 0 0,8 0 1 0 0,168 9 701 0 0,-179-11-251 0 0,13 2 460 0 0,-36-3-12767 0 0,7 2 3848 0 0,4 1 1832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16 48 0 0,'-7'-15'24860'0'0,"1"16"-24559"0"0,1 1-1 0 0,0 0 0 0 0,0 0 1 0 0,0 1-1 0 0,0 0 1 0 0,1 0-1 0 0,-1 0 0 0 0,1 0 1 0 0,-1 0-1 0 0,1 1 1 0 0,0 0-1 0 0,1 0 0 0 0,-1 0 1 0 0,-4 6-1 0 0,-2 4 200 0 0,0-1 0 0 0,1 1 0 0 0,-14 28 0 0 0,21-39-486 0 0,1 1 1 0 0,0-1 0 0 0,0 1 0 0 0,0 0 0 0 0,0-1 0 0 0,1 1 0 0 0,-1 0 0 0 0,1-1 0 0 0,0 1 0 0 0,0 0 0 0 0,0 0 0 0 0,1-1 0 0 0,-1 1 0 0 0,1 0 0 0 0,0-1 0 0 0,0 1-1 0 0,3 6 1 0 0,-1-4 36 0 0,1 0 0 0 0,-1 0 0 0 0,2 0 0 0 0,-1 0 0 0 0,1 0 0 0 0,0-1 0 0 0,0 0 0 0 0,10 8 0 0 0,2 0 54 0 0,2-1-1 0 0,-1-1 0 0 0,2-1 0 0 0,-1 0 1 0 0,25 7-1 0 0,-33-13-104 0 0,-4-1 0 0 0,1 0 0 0 0,1-1 0 0 0,-1 0 0 0 0,0 0 0 0 0,1-1 0 0 0,-1 0 0 0 0,1 0 0 0 0,8-1 0 0 0,-2-1 0 0 0,-5-2 0 0 0,-3-4 0 0 0,-2-3 0 0 0,-4-1 0 0 0,-1 2-15 0 0,0 7-156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 0 0,'4'5'18280'0'0,"4"0"-17383"0"0,12 6-2404 0 0,-6-7 3518 0 0,122 1 1068 0 0,6 1-1161 0 0,-133-5-3075 0 0,13-3 4418 0 0,-14 1-7708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 0 0,'0'0'18936'0'0,"5"3"-18206"0"0,19 5 114 0 0,0-1 1 0 0,1-1 0 0 0,0-1-1 0 0,0-2 1 0 0,34 2-1 0 0,-33-3-1163 0 0,-8 4-6311 0 0,-36 2-3433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0,'0'0'1344'0'0,"2"10"5076"0"0,3-3-5651 0 0,3-3-151 0 0,0-1 0 0 0,-1 0 0 0 0,1-1-1 0 0,0 0 1 0 0,0 0 0 0 0,0-1-1 0 0,0 0 1 0 0,1 0 0 0 0,-1-1 0 0 0,14-1-1 0 0,14 2 737 0 0,-2-1 956 0 0,6-1-3665 0 0,-18 0-2833 0 0,-44 4-1696 0 0,15-2 1331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17 412 0 0,'2'0'23204'0'0,"18"-1"-23196"0"0,150-12 2206 0 0,-131 13-1493 0 0,-37 0-560 0 0,13-2 936 0 0,-12 2-2959 0 0,6 0 6330 0 0,-3 0-8372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39 597 460 0 0,'0'0'3337'0'0,"-17"28"5665"0"0,5 18-2516 0 0,2-6-4001 0 0,10 22 883 0 0,9-70-3190 0 0,5-2-37 0 0,2-19 72 0 0,22-57 0 0 0,-5 9-271 0 0,48-129-427 0 0,4-16 815 0 0,-81 207-15 0 0,0-1 1 0 0,-1 0-1 0 0,0 0 0 0 0,0-29 0 0 0,4 26 115 0 0,0 12 920 0 0,42 263 738 0 0,-32-176-1752 0 0,36 139 981 0 0,-51-206-1317 0 0,12 33 0 0 0,-9-37 0 0 0,-2 0 0 0 0,-3 2 0 0 0,0 0-73 0 0,0-9-317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 0 0,'0'0'16628'0'0,"3"2"-15708"0"0,1 2-511 0 0,1-1-1 0 0,0-1 0 0 0,0 1 1 0 0,0-1-1 0 0,0 1 1 0 0,0-1-1 0 0,0-1 0 0 0,0 1 1 0 0,1-1-1 0 0,9 1 0 0 0,68 6 1491 0 0,-65-7-1491 0 0,67 7 955 0 0,50 2 626 0 0,-127-9-1658 0 0,-5 0-286 0 0,-44-5 2070 0 0,21 4-3451 0 0,39 4-10140 0 0,-7-4 2209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5 328 0 0,'-12'-4'25298'0'0,"0"14"-24447"0"0,0 2 1 0 0,1-1-1 0 0,0 2 0 0 0,2-1 0 0 0,-15 23 0 0 0,-4 5-22 0 0,-3-3-549 0 0,20-25-177 0 0,0 1 0 0 0,1 1-1 0 0,0-1 1 0 0,1 1 0 0 0,1 1 0 0 0,0 0-1 0 0,1 0 1 0 0,-8 24 0 0 0,13-25-2066 0 0,9-16-2626 0 0,-6 1 3971 0 0,0-1 1 0 0,0 1-1 0 0,0-1 1 0 0,0 0-1 0 0,0 1 0 0 0,0-1 1 0 0,0 0-1 0 0,0 0 1 0 0,0 0-1 0 0,-1 0 0 0 0,1 1 1 0 0,-1-1-1 0 0,0 0 0 0 0,1-4 1 0 0,-1-3-5796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1332 0 0,'0'3'10955'0'0,"1"6"-5268"0"0,1 4-4573 0 0,0 0 0 0 0,0 0 0 0 0,8 20 1 0 0,16 47 2629 0 0,-21-62-3084 0 0,0-1-1 0 0,1 1 1 0 0,11 22-1 0 0,-11-29-458 0 0,0 1-1 0 0,0-1 1 0 0,1 0-1 0 0,0-1 0 0 0,1 1 1 0 0,0-2-1 0 0,1 1 1 0 0,0-1-1 0 0,1 0 0 0 0,0-1 1 0 0,0 0-1 0 0,0-1 1 0 0,15 8-1 0 0,-25-15-246 0 0,1 1 0 0 0,-1-1 1 0 0,0 1-1 0 0,1-1 0 0 0,-1 0 1 0 0,1 1-1 0 0,-1-1 0 0 0,0 0 1 0 0,1 0-1 0 0,-1 1 0 0 0,1-1 0 0 0,-1 0 1 0 0,1 0-1 0 0,-1 0 0 0 0,1 1 1 0 0,-1-1-1 0 0,1 0 0 0 0,-1 0 0 0 0,1 0 1 0 0,-1 0-1 0 0,1 0 0 0 0,-1 0 1 0 0,1 0-1 0 0,-1 0 0 0 0,1 0 1 0 0,0 0-1 0 0,-1-1 0 0 0,1 1 0 0 0,-1 0 1 0 0,0 0-1 0 0,1 0 0 0 0,-1-1 1 0 0,1 1-1 0 0,-1 0 0 0 0,1 0 0 0 0,-1-1 1 0 0,1 1-1 0 0,-1 0 0 0 0,0-1 1 0 0,1 1-1 0 0,-1-1 0 0 0,0 1 0 0 0,1 0 1 0 0,-1-1-1 0 0,0 1 0 0 0,0-1 1 0 0,1 1-1 0 0,-1-1 0 0 0,0 1 1 0 0,0-1-1 0 0,0 1 0 0 0,0-1 0 0 0,0 1 1 0 0,0-1-1 0 0,1 1 0 0 0,-1-2 1 0 0,-7-22-3625 0 0,-2 14 2391 0 0,-12-1-11874 0 0,11 7 7017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28 276 0 0,'0'0'8561'0'0,"-3"-18"-1807"0"0,-1 16-5787 0 0,0 0 0 0 0,0 1 0 0 0,-1 0 0 0 0,1 0 0 0 0,-1 0 0 0 0,1 0-1 0 0,-8 0 1 0 0,-36 6 1835 0 0,35-2-2260 0 0,-1 1 1 0 0,1 0-1 0 0,0 1 0 0 0,-22 12 1 0 0,34-17-536 0 0,-1 1 0 0 0,1-1 0 0 0,0 1 0 0 0,0-1 0 0 0,0 1 0 0 0,0-1 0 0 0,0 1 0 0 0,0 0 0 0 0,1 0 0 0 0,-1-1 0 0 0,0 1 0 0 0,0 0 0 0 0,0 0 0 0 0,1 0-1 0 0,-1 0 1 0 0,0 0 0 0 0,1 0 0 0 0,-1 0 0 0 0,1 0 0 0 0,-1 0 0 0 0,1 0 0 0 0,0 1 0 0 0,-1-1 0 0 0,1 0 0 0 0,0 0 0 0 0,0 0 0 0 0,0 0 0 0 0,0 0 0 0 0,0 1 0 0 0,0-1 0 0 0,0 0 0 0 0,0 0 0 0 0,0 0 0 0 0,1 0 0 0 0,-1 1 0 0 0,0-1 0 0 0,1 0 0 0 0,-1 0 0 0 0,1 0 0 0 0,-1 0 0 0 0,1 0 0 0 0,0 0 0 0 0,-1 0 0 0 0,1 0-1 0 0,0 0 1 0 0,0-1 0 0 0,0 1 0 0 0,-1 0 0 0 0,1 0 0 0 0,0-1 0 0 0,2 2 0 0 0,6 6-16 0 0,1-1 0 0 0,0-1 0 0 0,20 11 0 0 0,-22-12 36 0 0,-1-2 3 0 0,0 1 1 0 0,0 1-1 0 0,-1-1 0 0 0,1 1 0 0 0,-1 0 0 0 0,0 1 0 0 0,6 6 0 0 0,-10-9-14 0 0,0 0 0 0 0,0 0 1 0 0,-1 0-1 0 0,1 1 0 0 0,-1-1 0 0 0,1 1 0 0 0,-1-1 0 0 0,0 1 0 0 0,-1-1 0 0 0,1 1 0 0 0,0 0 0 0 0,-1-1 0 0 0,0 1 0 0 0,0 0 0 0 0,0-1 0 0 0,0 1 0 0 0,-2 4 0 0 0,2-6 2 0 0,0 0 0 0 0,0 0 0 0 0,0 0 0 0 0,0 0 0 0 0,-1 0 0 0 0,1-1 0 0 0,-1 1 0 0 0,0 0 0 0 0,1 0 0 0 0,-1-1 0 0 0,0 1-1 0 0,0-1 1 0 0,0 1 0 0 0,0 0 0 0 0,0-1 0 0 0,0 0 0 0 0,-1 1 0 0 0,1-1 0 0 0,0 0 0 0 0,-1 1 0 0 0,1-1 0 0 0,-1 0 0 0 0,1 0-1 0 0,-1 0 1 0 0,0-1 0 0 0,1 1 0 0 0,-1 0 0 0 0,0 0 0 0 0,0-1 0 0 0,-2 1 0 0 0,1-1-63 0 0,0 0 0 0 0,-1 0 0 0 0,1-1-1 0 0,0 1 1 0 0,0-1 0 0 0,0 0 0 0 0,0 0 0 0 0,0 0 0 0 0,0 0 0 0 0,0 0 0 0 0,0-1-1 0 0,0 1 1 0 0,1-1 0 0 0,-1 0 0 0 0,1 0 0 0 0,-1 0 0 0 0,-2-3 0 0 0,-39-29-5311 0 0,42 32 4398 0 0,-1 3-1628 0 0,1-1 2326 0 0,0 0 0 0 0,1 1 0 0 0,-1-1 0 0 0,1 1 0 0 0,-1-1 0 0 0,0 1 1 0 0,1 0-1 0 0,-1 0 0 0 0,1 0 0 0 0,0 0 0 0 0,-1 0 0 0 0,1 0 0 0 0,-2 2 0 0 0,-7 7-8793 0 0,3 2 4626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19 28 0 0,'-1'-2'11147'0'0,"-9"-14"1231"0"0,6 16-12078 0 0,-1 1 1 0 0,0 0 0 0 0,1 0-1 0 0,-1 0 1 0 0,1 1-1 0 0,-1-1 1 0 0,1 1-1 0 0,0 0 1 0 0,0 1 0 0 0,0-1-1 0 0,0 1 1 0 0,0-1-1 0 0,0 1 1 0 0,1 0-1 0 0,-5 5 1 0 0,-6 5 1167 0 0,0 1 1 0 0,-16 21-1 0 0,15-15-1468 0 0,0 0 0 0 0,-22 44 0 0 0,34-59 0 0 0,1 1 0 0 0,-1 0 0 0 0,1 0 0 0 0,0 0 0 0 0,1 0 0 0 0,-1 1 0 0 0,1-1 0 0 0,0 0 0 0 0,1 1 0 0 0,0-1 0 0 0,0 0 0 0 0,0 1 0 0 0,1-1 0 0 0,-1 0 0 0 0,1 1 0 0 0,4 9 0 0 0,-4-13 0 0 0,1 0 0 0 0,0 1 0 0 0,1-1 0 0 0,-1 0 0 0 0,0 0 0 0 0,1-1 0 0 0,0 1 0 0 0,0 0 0 0 0,0-1 0 0 0,0 0 0 0 0,0 0 0 0 0,0 0 0 0 0,0 0 0 0 0,1 0 0 0 0,-1 0 0 0 0,1-1 0 0 0,-1 0 0 0 0,6 2 0 0 0,10 2 0 0 0,0-1 0 0 0,26 2 0 0 0,-29-4 0 0 0,31 3 0 0 0,1-3 0 0 0,-1-1 0 0 0,78-9 0 0 0,-115 7 0 0 0,1-3 0 0 0,-6-3 0 0 0,-18-5 0 0 0,-2 6 0 0 0,-3 2-7861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 0 0,'0'0'6363'0'0,"18"12"8378"0"0,24-9-11828 0 0,78-1-1832 0 0,0 5 0 0 0,136 26 0 0 0,-250-31-420 0 0,-9-2-493 0 0,-15-2-478 0 0,12 1 259 0 0,-2 1-472 0 0,-1 0-3036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1148 0 0,'0'0'16283'0'0,"7"0"-15602"0"0,115 0 4882 0 0,-46-2-3471 0 0,-63 3-3028 0 0,-12 20-14767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1416 0 0,'0'0'7950'0'0,"5"-1"-6742"0"0,8-1 287 0 0,0 1 0 0 0,0 1 0 0 0,1 0 0 0 0,-1 1 0 0 0,0 1 0 0 0,0 0 0 0 0,0 0 0 0 0,20 8 0 0 0,0-2 1991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5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20 876 0 0,'-15'-19'34912'0'0,"26"22"-34556"0"0,5 1-4174 0 0,11 0 3888 0 0,-1-2 0 0 0,1 0 0 0 0,32-3 0 0 0,50 4 91 0 0,-100-1-161 0 0,45-1 0 0 0,-43-2-125 0 0,-8 1-544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28 1036 0 0,'21'-27'23032'0'0,"-36"36"-20551"0"0,-18 19-1704 0 0,0 1 1 0 0,2 1-1 0 0,1 2 0 0 0,2 1 0 0 0,1 1 1 0 0,1 2-1 0 0,-31 58 0 0 0,54-89-777 0 0,0 1 0 0 0,0 0 0 0 0,1 0 0 0 0,-1 0 0 0 0,1 0 0 0 0,0 1 0 0 0,1-1 0 0 0,0 0 0 0 0,0 1 0 0 0,0-1 0 0 0,1 1 0 0 0,0-1 0 0 0,0 1 0 0 0,0-1 0 0 0,1 1 0 0 0,2 8 0 0 0,-1-7 0 0 0,9 2 9 0 0,-8-11-54 0 0,-1 1-220 0 0,9-29-6162 0 0,-10 25 4723 0 0,-1-9-557 0 0,-9-7-15241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7 4 0 0,'-10'-7'21209'0'0,"12"14"-20235"0"0,4 13-142 0 0,0 0 0 0 0,2-1 0 0 0,1 0 0 0 0,0 0 1 0 0,1 0-1 0 0,1-2 0 0 0,1 1 0 0 0,16 18 0 0 0,-8-14-320 0 0,1 0 0 0 0,1-1-1 0 0,1-1 1 0 0,0-1 0 0 0,34 20-1 0 0,-47-31-765 0 0,-18-8 523 0 0,-34-12-1383 0 0,9 2-6237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7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27 432 0 0,'10'-9'13608'0'0,"-10"9"-13450"0"0,0 0 1 0 0,1 0 0 0 0,-1-1 0 0 0,0 1 0 0 0,0 0 0 0 0,0 0 0 0 0,0-1-1 0 0,0 1 1 0 0,0 0 0 0 0,0 0 0 0 0,0 0 0 0 0,0-1 0 0 0,0 1 0 0 0,0 0-1 0 0,0 0 1 0 0,0-1 0 0 0,0 1 0 0 0,0 0 0 0 0,0 0 0 0 0,0 0 0 0 0,0-1-1 0 0,-2-1 1908 0 0,2 2-1908 0 0,-14-4 874 0 0,0 2-1 0 0,0 0 1 0 0,0 1-1 0 0,0 0 1 0 0,-1 1-1 0 0,-22 3 0 0 0,34-3-757 0 0,3 0-238 0 0,-1 0-1 0 0,1 1 1 0 0,-1-1-1 0 0,0 1 0 0 0,1-1 1 0 0,-1 0-1 0 0,1 1 1 0 0,-1-1-1 0 0,1 1 0 0 0,0-1 1 0 0,-1 1-1 0 0,1 0 1 0 0,-1-1-1 0 0,1 1 0 0 0,0-1 1 0 0,-1 1-1 0 0,1 0 1 0 0,0-1-1 0 0,0 1 0 0 0,0 0 1 0 0,-1-1-1 0 0,1 1 1 0 0,0 0-1 0 0,0-1 0 0 0,0 1 1 0 0,0 0-1 0 0,0-1 0 0 0,0 1 1 0 0,0 0-1 0 0,1-1 1 0 0,-1 1-1 0 0,0 0 0 0 0,0-1 1 0 0,0 1-1 0 0,1-1 1 0 0,-1 2-1 0 0,5 6 48 0 0,0-1 0 0 0,1 1-1 0 0,0-1 1 0 0,0 0 0 0 0,0-1 0 0 0,1 1 0 0 0,0-1 0 0 0,12 8-1 0 0,-8-6 31 0 0,-1 1-1 0 0,0-1 0 0 0,-1 2 0 0 0,11 12 0 0 0,-19-21-43 0 0,1 14 433 0 0,-3-14-426 0 0,0 1 0 0 0,0-1 0 0 0,0 1 1 0 0,0-1-1 0 0,0 0 0 0 0,-1 0 0 0 0,1 1 1 0 0,0-1-1 0 0,-1 0 0 0 0,1 0 0 0 0,-1 0 0 0 0,1-1 1 0 0,-1 1-1 0 0,1 0 0 0 0,-1-1 0 0 0,0 1 1 0 0,1 0-1 0 0,-3-1 0 0 0,1 0-26 0 0,0 1 0 0 0,0-2 0 0 0,1 1 1 0 0,-1 0-1 0 0,0-1 0 0 0,0 1 0 0 0,0-1 0 0 0,0 0 0 0 0,1 0 1 0 0,-1 0-1 0 0,0 0 0 0 0,1 0 0 0 0,-1-1 0 0 0,1 1 1 0 0,-3-3-1 0 0,3 3-169 0 0,-4-5-66 0 0,5 6-260 0 0,0-1 1 0 0,0 1-1 0 0,-1 0 1 0 0,1 0-1 0 0,0 0 0 0 0,0 0 1 0 0,-1 0-1 0 0,1 0 1 0 0,0 0-1 0 0,-1 0 1 0 0,1 0-1 0 0,0 0 0 0 0,0 1 1 0 0,-1-1-1 0 0,1 1 1 0 0,0-1-1 0 0,0 1 1 0 0,0-1-1 0 0,0 1 0 0 0,0 0 1 0 0,0-1-1 0 0,-2 2 1 0 0,0 2-1082 0 0,-5 6-2119 0 0,-1 8-9313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8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0,'0'0'18499'0'0,"5"0"-17646"0"0,19 0-38 0 0,-18 0-33 0 0,30 2 2660 0 0,188 3 1105 0 0,298 49-2021 0 0,-407-36-2350 0 0,308 33 503 0 0,-346-50-679 0 0,-63-2 0 0 0,-3-1-51 0 0,-9 1-427 0 0,-28 11-6335 0 0,10-2 4214 0 0,3-5-1995 0 0,0-1-2304 0 0,-1 3 524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7:5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109 122 528 0 0,'-16'-6'21487'0'0,"8"15"-20995"0"0,1 0 0 0 0,0 1-1 0 0,0-1 1 0 0,1 1 0 0 0,0 1-1 0 0,1-1 1 0 0,0 1 0 0 0,1 0-1 0 0,0 0 1 0 0,-2 12 0 0 0,-6 11 219 0 0,10-27-589 0 0,1 0 1 0 0,-1-1-1 0 0,1 1 0 0 0,1 0 0 0 0,-1 0 1 0 0,2 8-1 0 0,-1-9-16 0 0,0-1 0 0 0,0 1 0 0 0,0 0 0 0 0,-1-1 1 0 0,0 1-1 0 0,0-1 0 0 0,-3 11 0 0 0,3-15-76 0 0,1 1 1 0 0,0-1-1 0 0,-1 1 0 0 0,1 0 1 0 0,0-1-1 0 0,0 1 0 0 0,0 0 1 0 0,0-1-1 0 0,0 1 0 0 0,0 0 0 0 0,1-1 1 0 0,-1 1-1 0 0,1-1 0 0 0,0 4 1 0 0,2 19 638 0 0,5-30-217 0 0,5-12-416 0 0,18-54 116 0 0,-17 36-324 0 0,2 2 0 0 0,26-43 0 0 0,1 17-212 0 0,-27 41 119 0 0,26-44 1 0 0,-14 24 366 0 0,-28 38-84 0 0,1 0 1 0 0,-1 1-1 0 0,1-1 1 0 0,-1 0-1 0 0,1 1 1 0 0,-1-1-1 0 0,1 0 1 0 0,-1 1-1 0 0,1-1 1 0 0,-1 1-1 0 0,1-1 1 0 0,0 1-1 0 0,-1-1 1 0 0,1 1-1 0 0,0 0 1 0 0,-1-1-1 0 0,1 1 1 0 0,0 0-1 0 0,0 0 1 0 0,-1-1-1 0 0,1 1 1 0 0,0 0-1 0 0,0 0 1 0 0,0 0-1 0 0,-1 0 1 0 0,1 0-1 0 0,0 0 1 0 0,0 0-1 0 0,-1 0 1 0 0,1 0-1 0 0,0 1 1 0 0,0-1-1 0 0,-1 0 1 0 0,1 0-1 0 0,0 1 1 0 0,0-1-1 0 0,-1 0 1 0 0,1 1-1 0 0,0-1 1 0 0,-1 1-1 0 0,1-1 1 0 0,0 1-1 0 0,-1-1 0 0 0,1 1 1 0 0,-1-1-1 0 0,1 1 1 0 0,0 1-1 0 0,7 3 75 0 0,10 11 63 0 0,0 0 1 0 0,-1 1-1 0 0,0 0 1 0 0,-2 2 0 0 0,0 0-1 0 0,-1 0 1 0 0,16 32-1 0 0,18 22 102 0 0,37 49-258 0 0,-79-114 0 0 0,-4-2-20 0 0,-2-4-211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0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1232 0 0,'0'0'5783'0'0,"5"-2"-4421"0"0,23-5 7051 0 0,65 7-1878 0 0,47 3-2895 0 0,89 0-398 0 0,-218-2-3088 0 0,-18 2-1575 0 0,-11 0-134 0 0,12-1-36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27 1168 0 0,'-23'-24'5454'0'0,"14"23"-4635"0"0,0 0 0 0 0,0 0 1 0 0,0 1-1 0 0,-1 0 0 0 0,1 1 1 0 0,0 0-1 0 0,1 0 0 0 0,-1 1 0 0 0,0 0 1 0 0,-11 4-1 0 0,-10 2 1436 0 0,28-7-1833 0 0,-13 9 1398 0 0,9 0-596 0 0,8-6-1142 0 0,1-1 1 0 0,-1 1-1 0 0,0-1 1 0 0,1 0 0 0 0,0 1-1 0 0,0-1 1 0 0,0-1-1 0 0,5 5 1 0 0,62 35 868 0 0,-13-8-320 0 0,10 23 0 0 0,-63-53-553 0 0,0-1-1 0 0,-1 1 0 0 0,1 0 1 0 0,-1 0-1 0 0,0 0 0 0 0,0 1 1 0 0,-1-1-1 0 0,1 1 1 0 0,-1 0-1 0 0,0 0 0 0 0,0-1 1 0 0,-1 1-1 0 0,1 0 0 0 0,0 8 1 0 0,-2-10-3 0 0,-1 0 0 0 0,1 0 0 0 0,-1 0 0 0 0,0 0 0 0 0,0 0 1 0 0,-1 0-1 0 0,1 0 0 0 0,0 0 0 0 0,-1-1 0 0 0,0 1 0 0 0,0 0 1 0 0,0-1-1 0 0,0 0 0 0 0,0 1 0 0 0,0-1 0 0 0,0 0 0 0 0,-1 0 1 0 0,1 0-1 0 0,-1 0 0 0 0,1-1 0 0 0,-1 1 0 0 0,0-1 0 0 0,0 1 1 0 0,0-1-1 0 0,-4 1 0 0 0,-5 2 204 0 0,0 0-1 0 0,0 0 1 0 0,0-1 0 0 0,-23 2-1 0 0,12-4 157 0 0,-1 0 0 0 0,1-1 0 0 0,0-1 0 0 0,0-2 0 0 0,0 0 0 0 0,0-1 0 0 0,0-1 0 0 0,-22-9 0 0 0,33 10-402 0 0,14 3-83 0 0,-1 0-23 0 0,1 0 1 0 0,-1 0-1 0 0,1 0 1 0 0,0 0 0 0 0,-1 0-1 0 0,1 0 1 0 0,0 1-1 0 0,0-1 1 0 0,0 0-1 0 0,0 1 1 0 0,0 0 0 0 0,-1-1-1 0 0,1 1 1 0 0,0 0-1 0 0,0 0 1 0 0,0 0-1 0 0,0 0 1 0 0,0 0 0 0 0,3 1-1 0 0,55 12-8318 0 0,-56-3-278 0 0,-3-9 8002 0 0,-1 0 0 0 0,0 0 0 0 0,0 0 0 0 0,0-1 0 0 0,0 1 0 0 0,-1 1 1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75 194 20 0 0,'0'3'6609'0'0,"-1"30"963"0"0,-7 78-4113 0 0,4-106-5942 0 0,-3-12 648 0 0,-10-31-344 0 0,-10-49 610 0 0,24 76 1792 0 0,1 1 0 0 0,0 0 0 0 0,0-1 0 0 0,1 1 0 0 0,1-1 0 0 0,0 1 0 0 0,0-1 0 0 0,1 1 0 0 0,0 0 0 0 0,1-1 0 0 0,3-12 0 0 0,-2 19-69 0 0,-1 0 1 0 0,1 0 0 0 0,-1 1 0 0 0,1-1-1 0 0,0 1 1 0 0,1-1 0 0 0,-1 1-1 0 0,0 0 1 0 0,1 1 0 0 0,0-1 0 0 0,0 0-1 0 0,0 1 1 0 0,0 0 0 0 0,0 0-1 0 0,0 0 1 0 0,0 0 0 0 0,1 1 0 0 0,-1 0-1 0 0,5-1 1 0 0,10-3 134 0 0,0 1 1 0 0,0 1-1 0 0,23-2 1 0 0,-13 3 81 0 0,-16 1-186 0 0,-1 0 0 0 0,0 0-1 0 0,1 1 1 0 0,-1 1 0 0 0,0 0-1 0 0,0 1 1 0 0,16 3-1 0 0,-27-4 121 0 0,0-1-264 0 0,-1 1 0 0 0,0-1 0 0 0,0 1 0 0 0,0-1 0 0 0,0 1 0 0 0,0-1 0 0 0,0 1 0 0 0,0-1 1 0 0,0 1-1 0 0,0-1 0 0 0,0 1 0 0 0,0-1 0 0 0,0 1 0 0 0,-1-1 0 0 0,1 1 0 0 0,0-1 0 0 0,0 1 0 0 0,0-1 0 0 0,-1 0 0 0 0,1 1 0 0 0,0-1 0 0 0,0 1 0 0 0,-1-1 0 0 0,1 0 0 0 0,0 1 0 0 0,-1-1 0 0 0,1 0 0 0 0,0 1 1 0 0,-1-1-1 0 0,1 0 0 0 0,-1 1 0 0 0,1-1 0 0 0,-1 0 0 0 0,0 1 0 0 0,-17 15 724 0 0,-141 57 3703 0 0,158-72-4479 0 0,1 0-383 0 0,0 0 316 0 0,0 0 0 0 0,0 0 0 0 0,0 0 1 0 0,0 0-1 0 0,1 0 0 0 0,-1 0 0 0 0,0 0 1 0 0,1 0-1 0 0,-1 0 0 0 0,1 0 0 0 0,-1 0 0 0 0,1 0 1 0 0,0 0-1 0 0,-1 0 0 0 0,1 0 0 0 0,0-1 0 0 0,0 1 1 0 0,-1 0-1 0 0,1 0 0 0 0,0-1 0 0 0,0 1 0 0 0,0-1 1 0 0,0 1-1 0 0,0-1 0 0 0,1 1 0 0 0,15 3-3250 0 0,3-5-7832 0 0,-7-2 6419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1 120 0 0,'-2'2'14938'0'0,"-13"24"-14244"0"0,-1 4 1054 0 0,2 1 1 0 0,1 1-1 0 0,2 0 0 0 0,1 1 0 0 0,-11 67 1 0 0,18-83-1321 0 0,-1 21 47 0 0,4-37-561 0 0,0 0 1 0 0,0 0-1 0 0,0 0 0 0 0,0 0 1 0 0,1 1-1 0 0,-1-1 1 0 0,0 0-1 0 0,0 0 1 0 0,1 0-1 0 0,-1 0 0 0 0,0 0 1 0 0,1 0-1 0 0,-1 0 1 0 0,1 0-1 0 0,-1 0 0 0 0,1 0 1 0 0,0 0-1 0 0,0 0 1 0 0,-1-1-1 0 0,1 1 1 0 0,0 0-1 0 0,0 0 0 0 0,0-1 1 0 0,0 1-1 0 0,0 0 1 0 0,1 0-871 0 0,2-4-1452 0 0,24-24-565 0 0,-4-11-6404 0 0,-13 16 4203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10 588 0 0,'13'-9'15433'0'0,"-14"41"-12452"0"0,-11 56 1 0 0,6-60-2323 0 0,2 1 0 0 0,2 0 0 0 0,0 42 0 0 0,3-46-486 0 0,-1-18-307 0 0,0 0 0 0 0,0 0 0 0 0,1 1 0 0 0,-1-1-1 0 0,2 0 1 0 0,-1 0 0 0 0,1 0 0 0 0,4 11-1 0 0,-2-8-876 0 0,1 7-675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1 412 0 0,'-3'8'9238'0'0,"15"-3"-8592"0"0,1-1 0 0 0,0 0-1 0 0,0-1 1 0 0,0 0 0 0 0,0-1 0 0 0,0-1 0 0 0,1 0-1 0 0,14-1 1 0 0,111-15 800 0 0,-94 9-2397 0 0,-32 0-2358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13 472 0 0,'0'0'11178'0'0,"3"-12"-4126"0"0,50 20-5867 0 0,0-3 0 0 0,100-1 0 0 0,-138-4-1277 0 0,-12 0-8 0 0,-9-3-1809 0 0,-2 1 1320 0 0,0-1 1 0 0,-1 2-1 0 0,1-1 0 0 0,-1 1 1 0 0,1 0-1 0 0,-1 0 1 0 0,1 1-1 0 0,-10 1 0 0 0,0-1-2767 0 0,9 0-999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7 1500 0 0,'0'0'6799'0'0,"-3"-2"-5654"0"0,-29-3 3394 0 0,29 6-3768 0 0,-38 11 2951 0 0,30-6-3133 0 0,2 1 0 0 0,-1 0 0 0 0,1 0 0 0 0,0 0 0 0 0,0 1 0 0 0,1 1 0 0 0,0-1 0 0 0,-8 14 0 0 0,13-18-473 0 0,0 0-1 0 0,0 0 1 0 0,1 1-1 0 0,-1-1 0 0 0,1 1 1 0 0,0 0-1 0 0,0-1 0 0 0,1 1 1 0 0,0 0-1 0 0,0 0 1 0 0,0 0-1 0 0,0 0 0 0 0,1 0 1 0 0,-1 0-1 0 0,1 1 1 0 0,1-1-1 0 0,-1 0 0 0 0,1 0 1 0 0,0 0-1 0 0,0 0 0 0 0,3 7 1 0 0,0-4-50 0 0,0-1 1 0 0,1 0 0 0 0,0 0-1 0 0,1 0 1 0 0,-1-1-1 0 0,1 0 1 0 0,1 0 0 0 0,-1-1-1 0 0,1 1 1 0 0,0-1-1 0 0,0-1 1 0 0,0 1 0 0 0,1-1-1 0 0,-1-1 1 0 0,1 1-1 0 0,0-1 1 0 0,0 0 0 0 0,12 1-1 0 0,8 3-95 0 0,0-2-1 0 0,0-1 0 0 0,1-1 0 0 0,32-1 1 0 0,-19-5-452 0 0,-40 3 438 0 0,-1 0 0 0 0,1 0 0 0 0,-1 0 0 0 0,0 0 0 0 0,1-1 0 0 0,-1 1 1 0 0,1 0-1 0 0,-1-1 0 0 0,0 1 0 0 0,1-1 0 0 0,-1 1 0 0 0,0-1 0 0 0,0 1 1 0 0,1-1-1 0 0,-1 0 0 0 0,0 0 0 0 0,0 0 0 0 0,0 0 0 0 0,0 0 0 0 0,0 0 1 0 0,0 0-1 0 0,0 0 0 0 0,1-2 0 0 0,-2 2-280 0 0,0-1 129 0 0,-1 0 1 0 0,1 1 0 0 0,0-1-1 0 0,-1 0 1 0 0,0 0 0 0 0,1 1-1 0 0,-1-1 1 0 0,0 0 0 0 0,0 1 0 0 0,0-1-1 0 0,0 0 1 0 0,0 1 0 0 0,0 0-1 0 0,-1-1 1 0 0,1 1 0 0 0,-2-2-1 0 0,-34-7-4202 0 0,11 8-5043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11 308 0 0,'0'0'10266'0'0,"0"5"-8948"0"0,-1 27 2398 0 0,-8 48 1 0 0,-13 36 244 0 0,21-115-3936 0 0,3 38-345 0 0,0-30-4413 0 0</inkml:trace>
  <inkml:trace contextRef="#ctx0" brushRef="#br0" timeOffset="1">1 12 368 0 0,'18'-3'9684'0'0,"78"-5"-5193"0"0,64 11-44 0 0,-58 7-4867 0 0,-89-8-625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1 832 0 0,'0'0'2908'0'0,"21"30"3886"0"0,-11-21-5785 0 0,0-1-1 0 0,0 0 0 0 0,1-1 1 0 0,0 0-1 0 0,0 0 0 0 0,1-1 1 0 0,0-1-1 0 0,12 5 1 0 0,103 26 2266 0 0,-125-36-3370 0 0,1 1-1 0 0,-1 0 1 0 0,1-1-1 0 0,-1 0 1 0 0,1 1-1 0 0,0-1 1 0 0,-1 0-1 0 0,1 0 1 0 0,-1-1-1 0 0,1 1 1 0 0,0-1-1 0 0,-1 1 1 0 0,5-3-1 0 0,4-8-3822 0 0,-7-9-5311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53 165 1384 0 0,'0'0'10051'0'0,"-1"7"-9181"0"0,-7 32 1224 0 0,3 0 0 0 0,-2 62-1 0 0,7-99-2107 0 0,0-7-1458 0 0,2-26 1193 0 0,-2 1 1 0 0,-1-1 0 0 0,-2 1 0 0 0,-7-34-1 0 0,4 19 352 0 0,0 15 291 0 0,4 25-204 0 0,1 0 1 0 0,-1 0-1 0 0,1 0 0 0 0,0 0 0 0 0,1 0 0 0 0,-1 0 0 0 0,1 0 0 0 0,0-1 1 0 0,1 1-1 0 0,1-9 0 0 0,-1 12-119 0 0,0 1 1 0 0,0-1-1 0 0,0 1 0 0 0,1-1 0 0 0,-1 1 1 0 0,0 0-1 0 0,1-1 0 0 0,-1 1 1 0 0,1 0-1 0 0,-1 0 0 0 0,1 0 0 0 0,0 0 1 0 0,-1 0-1 0 0,1 1 0 0 0,0-1 0 0 0,0 0 1 0 0,0 1-1 0 0,-1 0 0 0 0,1-1 1 0 0,0 1-1 0 0,0 0 0 0 0,0 0 0 0 0,0 0 1 0 0,3 0-1 0 0,53 7 212 0 0,-45-5-188 0 0,4 0 50 0 0,0 1-1 0 0,0 0 0 0 0,0 1 1 0 0,-1 1-1 0 0,1 0 1 0 0,-1 1-1 0 0,0 1 1 0 0,25 15-1 0 0,-40-21-85 0 0,0-1 0 0 0,0 1 0 0 0,-1-1-1 0 0,1 1 1 0 0,0 0 0 0 0,0-1 0 0 0,-1 1 0 0 0,1 0-1 0 0,-1 0 1 0 0,1 0 0 0 0,-1 0 0 0 0,1-1 0 0 0,-1 1-1 0 0,1 0 1 0 0,-1 0 0 0 0,0 0 0 0 0,1 0 0 0 0,-1 0-1 0 0,0 0 1 0 0,0 0 0 0 0,0 0 0 0 0,0 0 0 0 0,0 0-1 0 0,0 0 1 0 0,0 0 0 0 0,0 0 0 0 0,0 1 0 0 0,-1 1 53 0 0,0-1 1 0 0,0 0-1 0 0,0 1 1 0 0,-1-1-1 0 0,1 0 1 0 0,0 0-1 0 0,-1 0 0 0 0,0 0 1 0 0,1 0-1 0 0,-4 2 1 0 0,-51 35 1565 0 0,55-39-1610 0 0,-141 83 3498 0 0,141-82-3514 0 0,0-1-1 0 0,0 1 1 0 0,-1-1 0 0 0,1 1-1 0 0,0-1 1 0 0,0 1 0 0 0,1 0-1 0 0,-1 0 1 0 0,0-1 0 0 0,0 1-1 0 0,0 0 1 0 0,0 0 0 0 0,1 0-1 0 0,-1 0 1 0 0,0 0 0 0 0,1 0-1 0 0,-1 0 1 0 0,1 0 0 0 0,-1 0-1 0 0,1 0 1 0 0,-1 0-1 0 0,1 1 1 0 0,0-1 0 0 0,0 0-1 0 0,-1 0 1 0 0,1 0 0 0 0,0 0-1 0 0,0 1 1 0 0,0-1 0 0 0,0 0-1 0 0,1 0 1 0 0,-1 0 0 0 0,0 0-1 0 0,0 1 1 0 0,1-1 0 0 0,-1 0-1 0 0,0 0 1 0 0,1 0 0 0 0,0 0-1 0 0,-1 0 1 0 0,1 0 0 0 0,-1 0-1 0 0,1 0 1 0 0,0 0-1 0 0,0 0 1 0 0,0 0 0 0 0,-1 0-1 0 0,1-1 1 0 0,0 1 0 0 0,2 1-1 0 0,2 2 30 0 0,1 1 0 0 0,-1-1-1 0 0,1 0 1 0 0,1 0 0 0 0,-1 0-1 0 0,8 2 1 0 0,11 3-352 0 0,1-2 1 0 0,-1-1-1 0 0,42 5 0 0 0,-65-11 7 0 0,-1 0-1 0 0,1 0 1 0 0,-1 0 0 0 0,1-1-1 0 0,-1 1 1 0 0,1 0-1 0 0,-1-1 1 0 0,1 1 0 0 0,-1-1-1 0 0,1 0 1 0 0,-1 1-1 0 0,0-1 1 0 0,1 0 0 0 0,-1 0-1 0 0,0 0 1 0 0,0 0-1 0 0,0 0 1 0 0,0 0 0 0 0,1 0-1 0 0,-1-1 1 0 0,-1 1-1 0 0,1 0 1 0 0,0 0 0 0 0,0-1-1 0 0,0 1 1 0 0,-1-1-1 0 0,2-1 1 0 0,-2 1-60 0 0,-3-17-14352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8 504 0 0,'3'-8'14289'0'0,"-22"12"-11134"0"0,-15 10-3878 0 0,15-4 3181 0 0,10-3-2077 0 0,0 1-1 0 0,1 0 0 0 0,-1 0 1 0 0,1 0-1 0 0,1 1 1 0 0,0 0-1 0 0,0 1 1 0 0,1-1-1 0 0,0 2 0 0 0,1-1 1 0 0,0 0-1 0 0,0 1 1 0 0,-4 18-1 0 0,7-23-346 0 0,1 0 0 0 0,0-1 0 0 0,1 1-1 0 0,-1 0 1 0 0,1 0 0 0 0,1 0 0 0 0,-1-1-1 0 0,1 1 1 0 0,0 0 0 0 0,0-1 0 0 0,0 1 0 0 0,1 0-1 0 0,0-1 1 0 0,0 0 0 0 0,0 1 0 0 0,1-1 0 0 0,0 0-1 0 0,0 0 1 0 0,0 0 0 0 0,0-1 0 0 0,1 1 0 0 0,0-1-1 0 0,0 0 1 0 0,0 0 0 0 0,1 0 0 0 0,-1 0-1 0 0,1-1 1 0 0,10 6 0 0 0,-6-5-506 0 0,0 0 0 0 0,0-1 0 0 0,0 0 0 0 0,1 0-1 0 0,0-1 1 0 0,-1 0 0 0 0,1-1 0 0 0,0 0 0 0 0,0-1 0 0 0,16-1 0 0 0,25-6-10821 0 0,-37 2 5950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1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9 308 0 0,'-8'-9'21632'0'0,"6"13"-21040"0"0,1-2-595 0 0,-1 0 92 0 0,1-1 0 0 0,0 1 0 0 0,-1 0-1 0 0,1 0 1 0 0,0 0 0 0 0,0 0 0 0 0,1 0-1 0 0,-1 1 1 0 0,0-1 0 0 0,1 0 0 0 0,-1 0-1 0 0,1 0 1 0 0,0 1 0 0 0,-1-1 0 0 0,1 0 0 0 0,0 0-1 0 0,1 1 1 0 0,-1-1 0 0 0,0 0 0 0 0,1 0-1 0 0,-1 0 1 0 0,1 1 0 0 0,0 1 0 0 0,1 0-330 0 0,-1-1 0 0 0,1-1 1 0 0,0 1-1 0 0,0 0 0 0 0,0 0 1 0 0,0-1-1 0 0,0 1 0 0 0,1-1 1 0 0,-1 0-1 0 0,1 1 1 0 0,-1-1-1 0 0,1 0 0 0 0,0-1 1 0 0,0 1-1 0 0,0 0 0 0 0,0-1 1 0 0,6 2-1 0 0,-8-2 11 0 0,1 0 1 0 0,0-1-1 0 0,0 1 0 0 0,0-1 1 0 0,0 0-1 0 0,-1 1 0 0 0,1-1 1 0 0,0 0-1 0 0,0 0 0 0 0,0 0 1 0 0,0 0-1 0 0,0-1 0 0 0,0 1 1 0 0,0 0-1 0 0,-1-1 0 0 0,1 0 0 0 0,0 1 1 0 0,0-1-1 0 0,-1 0 0 0 0,1 0 1 0 0,0 0-1 0 0,-1 0 0 0 0,1 0 1 0 0,-1 0-1 0 0,1 0 0 0 0,-1 0 1 0 0,1-1-1 0 0,-1 1 0 0 0,0-1 1 0 0,0 1-1 0 0,0-1 0 0 0,1-1 1 0 0,-1 1 175 0 0,0 1 1 0 0,0-1 0 0 0,-1 0 0 0 0,1 1-1 0 0,-1-1 1 0 0,1 1 0 0 0,-1-1 0 0 0,0 0 0 0 0,1 1-1 0 0,-1-1 1 0 0,0 0 0 0 0,0 1 0 0 0,0-1-1 0 0,0 0 1 0 0,-1 1 0 0 0,1-1 0 0 0,0 0 0 0 0,-1 1-1 0 0,1-1 1 0 0,-1 0 0 0 0,0 1 0 0 0,1-1-1 0 0,-1 1 1 0 0,0-1 0 0 0,0 1 0 0 0,0 0 0 0 0,0-1-1 0 0,0 1 1 0 0,0 0 0 0 0,-1 0 0 0 0,1-1-1 0 0,-3 0 1 0 0,-27-13-1852 0 0,10 15-2522 0 0,18 0 1803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35 472 0 0,'1'-10'2300'0'0,"-11"-5"10368"0"0,0 9-12057 0 0,8 5 658 0 0,0 1-1083 0 0,1-1 1 0 0,0 1 0 0 0,0 0 0 0 0,0-1 0 0 0,-1 1 0 0 0,1 0-1 0 0,0 0 1 0 0,0 0 0 0 0,-1 0 0 0 0,1 0 0 0 0,0 0 0 0 0,0 0 0 0 0,-1 0-1 0 0,1 0 1 0 0,0 0 0 0 0,0 1 0 0 0,0-1 0 0 0,-1 1 0 0 0,-1 0-1 0 0,-26 7 1680 0 0,23-5-1660 0 0,-1 0 0 0 0,1 1 0 0 0,0 0 0 0 0,-1 0 0 0 0,2 0 1 0 0,-1 1-1 0 0,0-1 0 0 0,1 1 0 0 0,0 1 0 0 0,0-1 0 0 0,1 1 0 0 0,-1 0 0 0 0,1 0 0 0 0,1 0 0 0 0,-1 1 0 0 0,1-1 0 0 0,0 1 1 0 0,0 0-1 0 0,1 0 0 0 0,0 0 0 0 0,0 0 0 0 0,-1 12 0 0 0,4-16-251 0 0,-1 0-1 0 0,1-1 1 0 0,0 1-1 0 0,0 0 1 0 0,0 0 0 0 0,0 0-1 0 0,1-1 1 0 0,-1 1 0 0 0,1 0-1 0 0,-1-1 1 0 0,1 0 0 0 0,0 1-1 0 0,0-1 1 0 0,0 0 0 0 0,0 0-1 0 0,1 0 1 0 0,-1 0 0 0 0,0 0-1 0 0,1-1 1 0 0,0 1 0 0 0,-1-1-1 0 0,1 1 1 0 0,0-1-1 0 0,-1 0 1 0 0,1 0 0 0 0,4 1-1 0 0,0 0-343 0 0,0 0 0 0 0,-1 0 1 0 0,1-1-1 0 0,0 0 0 0 0,1 0 0 0 0,-1 0 0 0 0,0-1 0 0 0,0 0 0 0 0,0-1 0 0 0,9-1 0 0 0,23-15-3309 0 0,-20-4-5314 0 0,-10 7 3695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85 336 0 0,'0'0'3296'0'0,"5"-19"13860"0"0,-18 10-16669 0 0,-2 0-1 0 0,1 2 1 0 0,-1-1 0 0 0,0 2 0 0 0,0 0 0 0 0,-1 1-1 0 0,0 1 1 0 0,-20-3 0 0 0,27 4-261 0 0,7 3-201 0 0,1-1 1 0 0,-1 1-1 0 0,0 0 0 0 0,1 0 0 0 0,-1 0 1 0 0,0-1-1 0 0,0 1 0 0 0,1 1 0 0 0,-1-1 1 0 0,0 0-1 0 0,1 0 0 0 0,-1 1 1 0 0,0-1-1 0 0,1 1 0 0 0,-1-1 0 0 0,0 1 1 0 0,1 0-1 0 0,-1 0 0 0 0,1 0 0 0 0,-1-1 1 0 0,1 1-1 0 0,0 1 0 0 0,-1-1 1 0 0,1 0-1 0 0,0 0 0 0 0,0 0 0 0 0,0 1 1 0 0,0-1-1 0 0,0 1 0 0 0,0-1 0 0 0,0 1 1 0 0,0-1-1 0 0,-1 3 0 0 0,-1 5 9 0 0,0 1 0 0 0,1-1 0 0 0,0 0 0 0 0,-1 20 0 0 0,-1-1 32 0 0,0-1-5 0 0,0 1 0 0 0,2 0 0 0 0,3 48 0 0 0,-1-32 12 0 0,-13 132 178 0 0,6-102-159 0 0,7-22-10 0 0,0 10-15 0 0,-1-54-46 0 0,1 0 0 0 0,0 0 0 0 0,1 0 0 0 0,0 0 0 0 0,0 0 1 0 0,1 0-1 0 0,0-1 0 0 0,3 11 0 0 0,-4-17 193 0 0,0 24 3270 0 0,100-70-3315 0 0,-84 37-204 0 0,2 1 0 0 0,-1 1 0 0 0,1 0 0 0 0,-1 2 0 0 0,1 0 0 0 0,1 1 0 0 0,22 0 0 0 0,-10 2-57 0 0,0 1 0 0 0,0 2 0 0 0,47 8-1 0 0,-78-10 82 0 0,0 0 0 0 0,0 1 0 0 0,-1-1-1 0 0,1 0 1 0 0,0 0 0 0 0,0 0 0 0 0,0 0-1 0 0,0 1 1 0 0,-1-1 0 0 0,1 0-1 0 0,0 1 1 0 0,0-1 0 0 0,-1 1 0 0 0,1-1-1 0 0,0 1 1 0 0,-1-1 0 0 0,1 1-1 0 0,0-1 1 0 0,-1 1 0 0 0,1 0 0 0 0,-1-1-1 0 0,1 1 1 0 0,-1 0 0 0 0,1-1 0 0 0,-1 1-1 0 0,0 0 1 0 0,1 0 0 0 0,-1-1-1 0 0,0 1 1 0 0,1 0 0 0 0,-1 0 0 0 0,0 0-1 0 0,0 0 1 0 0,0-1 0 0 0,0 1-1 0 0,0 0 1 0 0,0 0 0 0 0,0 0 0 0 0,0 0-1 0 0,0-1 1 0 0,0 1 0 0 0,-1 0-1 0 0,1 1 1 0 0,-1 6-3801 0 0,-23-19 1277 0 0,0 2-2175 0 0,13 6 1130 0 0,2-1-1816 0 0,-3-2-326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7 136 0 0,'-6'-7'17812'0'0,"-9"17"-16963"0"0,0 0 0 0 0,1 1 0 0 0,0 0 0 0 0,0 1 0 0 0,-14 17 0 0 0,-63 79 2722 0 0,77-90-3167 0 0,5-8-71 0 0,2 0 0 0 0,-1 0 0 0 0,2 1 0 0 0,-1 0 0 0 0,-4 13 0 0 0,-7 6-1151 0 0,14-25-3036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1140 0 0,'0'0'1436'0'0,"11"-11"5156"0"0,-11 10-6407 0 0,0 1-1 0 0,0 0 0 0 0,0-1 1 0 0,1 1-1 0 0,-1 0 0 0 0,0 0 1 0 0,0-1-1 0 0,0 1 1 0 0,0 0-1 0 0,0 0 0 0 0,1-1 738 0 0,-1 0-737 0 0,1 1-1 0 0,-1 0 0 0 0,0 0 1 0 0,0 0-1 0 0,1 0 0 0 0,-1-1 1 0 0,0 1-1 0 0,0 0 0 0 0,1 0 1 0 0,-1 0-1 0 0,0 0 1 0 0,0 0-1 0 0,1 0 0 0 0,-1 0 1 0 0,0 0-1 0 0,1 0 0 0 0,-1 0 1 0 0,0 0-1 0 0,0 0 0 0 0,1 0 1 0 0,-1 0-1 0 0,0 0 1 0 0,1 0-1 0 0,-1 0 0 0 0,0 0 1 0 0,0 0-1 0 0,1 1 0 0 0,-1-1 1 0 0,0 0-1 0 0,0 0 1 0 0,1 1 736 0 0,0-1-736 0 0,-7 144 5475 0 0,6-96-4479 0 0,-1-37-878 0 0,0 0-1 0 0,2-1 1 0 0,-1 1-1 0 0,1 0 0 0 0,4 14 1 0 0,-5-22-234 0 0,1 0 0 0 0,-1 0 0 0 0,1 0 0 0 0,0 0 0 0 0,0 0 0 0 0,0 0-1 0 0,0-1 1 0 0,1 1 0 0 0,-1 0 0 0 0,1-1 0 0 0,-1 1 0 0 0,1-1 0 0 0,0 0 0 0 0,0 1 0 0 0,0-1 0 0 0,0 0 0 0 0,1 0 0 0 0,-1 0 0 0 0,1 0 0 0 0,-1-1 0 0 0,1 1 0 0 0,-1-1 0 0 0,1 1 0 0 0,0-1-1 0 0,0 0 1 0 0,4 1 0 0 0,-5-2-82 0 0,24-30-3807 0 0,-32 17-1393 0 0,-9 10-6136 0 0,-3 5 6255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29 1136 0 0,'0'0'4058'0'0,"-2"-3"-1365"0"0,-15-16 12072 0 0,9 13-12970 0 0,4 6-1647 0 0,0 0 0 0 0,1 0 0 0 0,-1 0 0 0 0,0 0 0 0 0,1 1 0 0 0,-1 0 0 0 0,0 0 0 0 0,1 0 0 0 0,-1 0 0 0 0,1 0 0 0 0,0 1 0 0 0,-1-1 1 0 0,1 1-1 0 0,0 0 0 0 0,0 0 0 0 0,0 0 0 0 0,0 1 0 0 0,0-1 0 0 0,1 1 0 0 0,-1-1 0 0 0,1 1 0 0 0,-1 0 0 0 0,1 0 0 0 0,0 0 0 0 0,0 0 0 0 0,0 1 0 0 0,1-1 0 0 0,-1 0 0 0 0,1 1 0 0 0,0-1 0 0 0,0 1 0 0 0,0 0 0 0 0,0-1 0 0 0,1 1 1 0 0,-1 0-1 0 0,1-1 0 0 0,0 1 0 0 0,0 0 0 0 0,1 4 0 0 0,0-5-124 0 0,0 0-1 0 0,0 0 1 0 0,0 0 0 0 0,0 0 0 0 0,0 0 0 0 0,1 0 0 0 0,0-1-1 0 0,-1 1 1 0 0,1 0 0 0 0,0-1 0 0 0,0 1 0 0 0,1-1 0 0 0,-1 0-1 0 0,0 0 1 0 0,1 0 0 0 0,-1 0 0 0 0,1 0 0 0 0,0 0 0 0 0,0-1-1 0 0,-1 0 1 0 0,1 1 0 0 0,0-1 0 0 0,0 0 0 0 0,6 1 0 0 0,7 2 28 0 0,1 0 0 0 0,0-1 0 0 0,21 1 0 0 0,-25-3-10 0 0,-5 0 2 0 0,1 0 0 0 0,0 0 1 0 0,0-1-1 0 0,0 0 0 0 0,-1-1 0 0 0,1 0 1 0 0,0 0-1 0 0,-1-1 0 0 0,12-3 1 0 0,-20 5-36 0 0,1-1 0 0 0,-1 1 0 0 0,1-1 1 0 0,0 1-1 0 0,-1-1 0 0 0,1 1 0 0 0,-1-1 1 0 0,1 1-1 0 0,-1-1 0 0 0,0 0 0 0 0,1 1 1 0 0,-1-1-1 0 0,1 0 0 0 0,-1 1 0 0 0,0-1 1 0 0,0 0-1 0 0,1 1 0 0 0,-1-1 1 0 0,0 0-1 0 0,0 1 0 0 0,0-1 0 0 0,0 0 1 0 0,0 0-1 0 0,0 1 0 0 0,0-1 0 0 0,0 0 1 0 0,0 0-1 0 0,0 1 0 0 0,0-1 0 0 0,-1 0 1 0 0,1 0-1 0 0,0 1 0 0 0,0-1 0 0 0,-1 0 1 0 0,1 1-1 0 0,0-1 0 0 0,-1 1 1 0 0,1-1-1 0 0,-1 0 0 0 0,1 1 0 0 0,-1-1 1 0 0,0 0-1 0 0,-1-1-178 0 0,1 0 0 0 0,0 0 1 0 0,-1 1-1 0 0,0-1 0 0 0,1 0 0 0 0,-1 1 1 0 0,0 0-1 0 0,0-1 0 0 0,0 1 0 0 0,0 0 1 0 0,0 0-1 0 0,0 0 0 0 0,-4-1 0 0 0,-7 4-3224 0 0,8 0-1237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15 696 0 0,'0'0'12173'0'0,"6"-10"-7138"0"0,85 15-440 0 0,48-9-2263 0 0,-61 5-3998 0 0,-101-7-12725 0 0,16 5 9457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6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 0 0,'0'0'2620'0'0,"11"12"1017"0"0,48-10 511 0 0,0-2 1 0 0,81-10 0 0 0,-139 10-4081 0 0,-1 0-97 0 0,0 0 1 0 0,0 0-1 0 0,0-1 0 0 0,1 1 0 0 0,-1 0 1 0 0,0 0-1 0 0,0 0 0 0 0,0 0 0 0 0,0 0 0 0 0,0 0 1 0 0,0 0-1 0 0,0 0 0 0 0,0 0 0 0 0,1 0 1 0 0,-1 0-1 0 0,0 0 0 0 0,0 0 0 0 0,0 0 1 0 0,0 0-1 0 0,0 0 0 0 0,0 0 0 0 0,0 0 1 0 0,1 0-1 0 0,-1 0 0 0 0,0 0 0 0 0,0 0 1 0 0,0 0-1 0 0,0 0 0 0 0,0 0 0 0 0,0 0 1 0 0,0 0-1 0 0,0 0 0 0 0,0 0 0 0 0,1 1 1 0 0,-1-1-1 0 0,0 0 0 0 0,0 0 0 0 0,0 0 0 0 0,0 0 1 0 0,0 0-1 0 0,0 0 0 0 0,0 0 0 0 0,0 0 1 0 0,0 0-1 0 0,0 1 0 0 0,0-1 0 0 0,0 0 1 0 0,0 0-1 0 0,0 0 0 0 0,0 0 0 0 0,0 0 1 0 0,0 0-1 0 0,0 0 0 0 0,0 0 0 0 0,0 1 1 0 0,0-1-1 0 0,0 0 0 0 0,0 0 0 0 0,0 0 1 0 0,0 0-1 0 0,0 0 0 0 0,0 0 0 0 0,0 0 1 0 0,0 1-1 0 0,0-1 0 0 0,0 0 0 0 0,0 0 0 0 0,0 0 1 0 0,-10 9-711 0 0,-9 5-2459 0 0,8-8-2583 0 0,3-1 1648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1 988 0 0,'-2'0'21250'0'0,"-15"9"-20903"0"0,-11 16 615 0 0,0 0 0 0 0,2 2 0 0 0,-43 59 0 0 0,27-33 26 0 0,-15 33 440 0 0,49-69-3572 0 0,13-11-1763 0 0,-4-7 3363 0 0,1 1 1 0 0,-1-1 0 0 0,0 1-1 0 0,0-1 1 0 0,0 1 0 0 0,0-1-1 0 0,1 0 1 0 0,-1 0 0 0 0,0 1-1 0 0,0-1 1 0 0,0 0 0 0 0,-1 0 0 0 0,1 0-1 0 0,0 0 1 0 0,0 0 0 0 0,0 0-1 0 0,-1 0 1 0 0,1 0 0 0 0,-1-1-1 0 0,1 1 1 0 0,-1 0 0 0 0,1 0-1 0 0,-1 0 1 0 0,1-2 0 0 0,3-10-4640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92 0 0,'4'-1'933'0'0,"-1"1"1"0"0,0 0-1 0 0,0-1 0 0 0,0 1 1 0 0,0 0-1 0 0,1 1 0 0 0,-1-1 0 0 0,0 0 1 0 0,4 2-1 0 0,13 8 2525 0 0,-6 2-1791 0 0,-4 2-625 0 0,0 1 1 0 0,-1 0-1 0 0,0 0 1 0 0,-1 1-1 0 0,-1 1 1 0 0,0-1-1 0 0,-1 1 1 0 0,4 20-1 0 0,-3-13-157 0 0,-3-10-433 0 0,-3-10-336 0 0,0 0-1 0 0,0 0 1 0 0,0 0-1 0 0,0 0 1 0 0,1 0-1 0 0,-1-1 1 0 0,1 1-1 0 0,0 0 1 0 0,0-1-1 0 0,0 0 1 0 0,1 1-1 0 0,-1-1 1 0 0,1 0-1 0 0,0 0 1 0 0,5 4-1 0 0,-7-7-449 0 0,2 0-1641 0 0,-1-1 1636 0 0,0 1 0 0 0,-1-1 0 0 0,1 1 0 0 0,0-1 0 0 0,-1 0 0 0 0,1 1 0 0 0,-1-1 0 0 0,1 0 0 0 0,-1 0-1 0 0,1 0 1 0 0,0-2 0 0 0,7-3-5575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2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15 548 0 0,'0'0'1475'0'0,"-35"-14"6293"0"0,26 14-6691 0 0,1 1 0 0 0,-1 0-1 0 0,1 1 1 0 0,0 0 0 0 0,-1 0 0 0 0,1 1 0 0 0,0 0 0 0 0,1 0-1 0 0,-14 9 1 0 0,18-11-852 0 0,1 0-1 0 0,0 1 1 0 0,0-1-1 0 0,0 1 1 0 0,0 0-1 0 0,0-1 1 0 0,0 1-1 0 0,0 0 1 0 0,0 0-1 0 0,1 1 1 0 0,-1-1-1 0 0,1 0 1 0 0,-3 5-1 0 0,4-6-137 0 0,-1 1 0 0 0,1-1 1 0 0,0 1-1 0 0,0-1 0 0 0,0 1 0 0 0,0-1 1 0 0,0 1-1 0 0,0-1 0 0 0,0 1 0 0 0,0-1 0 0 0,1 0 1 0 0,-1 1-1 0 0,1-1 0 0 0,-1 1 0 0 0,1-1 0 0 0,-1 0 1 0 0,1 1-1 0 0,1 1 0 0 0,3 3 53 0 0,0-1-1 0 0,0 1 1 0 0,1-1 0 0 0,-1 0-1 0 0,1 0 1 0 0,0-1 0 0 0,13 7-1 0 0,-9-5-12 0 0,0 0 0 0 0,-1 0 0 0 0,0 1-1 0 0,0 0 1 0 0,0 1 0 0 0,12 15-1 0 0,-20-22-80 0 0,1 1 0 0 0,-1 0-1 0 0,0 0 1 0 0,0 0-1 0 0,0 0 1 0 0,0 0-1 0 0,0 0 1 0 0,-1 0-1 0 0,1 0 1 0 0,-1 0 0 0 0,1 1-1 0 0,-1-1 1 0 0,0 0-1 0 0,0 0 1 0 0,0 0-1 0 0,0 4 1 0 0,-1-3 7 0 0,0 0 1 0 0,0 0-1 0 0,-1-1 1 0 0,1 1-1 0 0,0 0 1 0 0,-1-1-1 0 0,0 0 1 0 0,1 1-1 0 0,-1-1 1 0 0,0 0-1 0 0,0 0 1 0 0,0 0-1 0 0,-1 0 1 0 0,1 0-1 0 0,0 0 1 0 0,-4 1-1 0 0,3 0 13 0 0,-1 0-1 0 0,-1-1 0 0 0,1 0 1 0 0,0 1-1 0 0,-1-1 0 0 0,1-1 1 0 0,-1 1-1 0 0,1-1 1 0 0,-1 1-1 0 0,0-1 0 0 0,-8 0 1 0 0,10-1-45 0 0,0 0 0 0 0,-1-1 1 0 0,1 0-1 0 0,0 1 1 0 0,0-1-1 0 0,0 0 1 0 0,-1-1-1 0 0,1 1 1 0 0,1-1-1 0 0,-1 1 0 0 0,0-1 1 0 0,0 0-1 0 0,0 0 1 0 0,1 0-1 0 0,-1 0 1 0 0,-2-3-1 0 0,-38-32 2515 0 0,42 36-2505 0 0,-2-4-29 0 0,2 3-19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24 320 0 0,'-30'-23'24652'0'0,"35"31"-24270"0"0,0 1 0 0 0,-1 0 0 0 0,1 0 1 0 0,-2 0-1 0 0,1 1 0 0 0,-1-1 0 0 0,-1 1 1 0 0,0 0-1 0 0,0-1 0 0 0,-1 1 0 0 0,0 0 0 0 0,-1 0 1 0 0,0 0-1 0 0,0 0 0 0 0,-1 0 0 0 0,-1 0 1 0 0,0 0-1 0 0,0-1 0 0 0,-5 13 0 0 0,-1 14-113 0 0,8-32-656 0 0,-1 1 0 0 0,0-1 1 0 0,0 1-1 0 0,0-1 1 0 0,0 0-1 0 0,-1 0 1 0 0,-3 6-1 0 0,4-8-884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1088 0 0,'0'0'4561'0'0,"6"-2"-3443"0"0,19-3 368 0 0,0 0-1 0 0,0 2 1 0 0,0 1 0 0 0,0 1-1 0 0,44 4 1 0 0,3 0 989 0 0,-56-4-1468 0 0,2 3-3030 0 0,-27-4 1480 0 0,-4-2 14 0 0,-2-1-3883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18 418 1512 0 0,'0'0'1543'0'0,"-5"48"8801"0"0,-7 32-1989 0 0,12-78-7317 0 0,0-2-997 0 0,0 1 0 0 0,0-1 0 0 0,0 0 0 0 0,0 0-1 0 0,0 0 1 0 0,0 0 0 0 0,-1 1 0 0 0,1-1 0 0 0,0 0 0 0 0,0 0-1 0 0,0 0 1 0 0,0 1 0 0 0,0-1 0 0 0,0 0 0 0 0,0 0-1 0 0,0 0 1 0 0,0 1 0 0 0,0-1 0 0 0,0 0 0 0 0,0 0-1 0 0,0 0 1 0 0,0 0 0 0 0,0 1 0 0 0,0-1 0 0 0,0 0 0 0 0,0 0-1 0 0,0 0 1 0 0,1 1 0 0 0,-1-1 0 0 0,0 0 0 0 0,0 0-1 0 0,0 0 1 0 0,0 0 0 0 0,0 1 0 0 0,0-1 0 0 0,1 0 0 0 0,-1 0-1 0 0,0 0 1 0 0,0 0 0 0 0,0 0 0 0 0,0 0 0 0 0,1 1-1 0 0,-1-1 1 0 0,0 0 0 0 0,0 0 0 0 0,0 0 0 0 0,0 0 0 0 0,1 0-1 0 0,-1 0 1 0 0,0 0 0 0 0,0 0 0 0 0,1 0 0 0 0,14-23 184 0 0,0 0 0 0 0,-2-1 1 0 0,11-26-1 0 0,10-19-35 0 0,-27 57-153 0 0,114-197 603 0 0,-66 128 327 0 0,-47 70-569 0 0,1 1 0 0 0,-1 1 1 0 0,1-1-1 0 0,20-13 1 0 0,-28 21-212 0 0,-1 54 2561 0 0,-6-23-2721 0 0,-3 12 1 0 0,1 0 0 0 0,3 1 0 0 0,-2 68 0 0 0,8-98-27 0 0,0 1-1 0 0,0-1 1 0 0,1 0-1 0 0,1 0 1 0 0,0 0 0 0 0,1 0-1 0 0,0 0 1 0 0,0-1-1 0 0,1 0 1 0 0,1 0-1 0 0,0 0 1 0 0,1-1 0 0 0,0 1-1 0 0,0-2 1 0 0,1 1-1 0 0,17 15 1 0 0,-3-9-1492 0 0,-22-16 1435 0 0,0 0 0 0 0,0 0 0 0 0,0 0-1 0 0,0 0 1 0 0,1 0 0 0 0,-1 0 0 0 0,0 0 0 0 0,0 0 0 0 0,0 0 0 0 0,0 0-1 0 0,0 0 1 0 0,1 0 0 0 0,-1 0 0 0 0,0 0 0 0 0,0 0 0 0 0,0 0 0 0 0,0 0 0 0 0,0 0-1 0 0,0 0 1 0 0,1-1 0 0 0,-1 1 0 0 0,0 0 0 0 0,0 0 0 0 0,0 0 0 0 0,0 0-1 0 0,0 0 1 0 0,0 0 0 0 0,0 0 0 0 0,0 0 0 0 0,1-1 0 0 0,-1 1 0 0 0,0 0-1 0 0,0 0 1 0 0,0 0 0 0 0,0 0 0 0 0,0 0 0 0 0,0-1 0 0 0,0 1 0 0 0,0 0 0 0 0,0 0-1 0 0,0 0 1 0 0,0 0 0 0 0,0 0 0 0 0,0-1 0 0 0,0 1 0 0 0,0 0 0 0 0,0 0-1 0 0,0 0 1 0 0,0 0 0 0 0,0 0 0 0 0,0-1 0 0 0,0 1 0 0 0,0 0 0 0 0,-1 0 0 0 0,1 0-1 0 0,0 0 1 0 0,0 0 0 0 0,0 0 0 0 0,0-1 0 0 0,0 1 0 0 0,-1-2-398 0 0,0 0 0 0 0,0 0 0 0 0,-1 0 0 0 0,1 0 0 0 0,0 0 0 0 0,-1 0 1 0 0,1 0-1 0 0,-1 0 0 0 0,0 1 0 0 0,1-1 0 0 0,-1 0 0 0 0,0 1 0 0 0,-2-2 0 0 0,-3 0-943 0 0,-4-2-928 0 0,-2 0-4592 0 0,1 2 811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1080 0 0,'2'-3'1484'0'0,"9"-9"-181"0"0,-8 10-377 0 0,0 0 1 0 0,0 0-1 0 0,0 0 0 0 0,0 1 0 0 0,0-1 0 0 0,0 1 0 0 0,0 0 1 0 0,1-1-1 0 0,3 1 0 0 0,6-1-638 0 0,9 2 1503 0 0,0 1 0 0 0,0 1 0 0 0,31 7 0 0 0,-31-5-1603 0 0,1 0-1 0 0,26-1 1 0 0,-48-3-555 0 0,32-3-2552 0 0,-21-5-6875 0 0,-4 1 5258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17 876 0 0,'2'-16'16267'0'0,"-2"15"-16049"0"0,-17 11 991 0 0,-1 1-1 0 0,1 1 1 0 0,1 0-1 0 0,0 1 1 0 0,1 1 0 0 0,0 1-1 0 0,-21 26 1 0 0,34-38-1108 0 0,0 0 0 0 0,0 1 0 0 0,0-1 0 0 0,0 0 0 0 0,1 1 0 0 0,-1-1 0 0 0,1 1 0 0 0,0-1 0 0 0,0 1 1 0 0,0 0-1 0 0,0 0 0 0 0,1-1 0 0 0,0 1 0 0 0,0 0 0 0 0,0 0 0 0 0,0-1 0 0 0,0 1 0 0 0,1 0 0 0 0,-1 0 0 0 0,1-1 0 0 0,0 1 0 0 0,0 0 0 0 0,1-1 1 0 0,-1 1-1 0 0,1-1 0 0 0,0 1 0 0 0,0-1 0 0 0,0 0 0 0 0,0 0 0 0 0,0 0 0 0 0,3 3 0 0 0,7 4 54 0 0,0-1 1 0 0,1 0-1 0 0,0-1 0 0 0,0 0 1 0 0,1-1-1 0 0,18 7 0 0 0,27 15 337 0 0,-43-26 769 0 0,-2-8-4775 0 0,-8-7-4036 0 0,-18-1-3298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2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10 1548 0 0,'-13'-9'16510'0'0,"48"21"-15496"0"0,0-2 1 0 0,0 0 0 0 0,53 5-1 0 0,-20-11-2585 0 0,-4-8-3619 0 0,-60 3 4352 0 0,0 0 17 0 0,11-7-9491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3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0 424 0 0,'30'18'9256'0'0,"-27"-13"-8495"0"0,1 1 0 0 0,-1-1 0 0 0,-1 1 0 0 0,1 0 0 0 0,-1 0 0 0 0,0 0 0 0 0,0 0 0 0 0,0 1 0 0 0,-1-1 0 0 0,0 0-1 0 0,0 11 1 0 0,-1-7-62 0 0,-1-1-1 0 0,0 1 0 0 0,0 0 1 0 0,-1-1-1 0 0,-1 1 0 0 0,-6 16 1 0 0,-5 4 447 0 0,-1-1 1 0 0,-1 0 0 0 0,-31 39 0 0 0,45-65-1060 0 0,2-2-171 0 0,-1 0 0 0 0,1 0 0 0 0,-1 0 0 0 0,0 0 0 0 0,1-1 0 0 0,-1 1 0 0 0,0 0 0 0 0,0 0 0 0 0,0 0 0 0 0,0-1 0 0 0,1 1 0 0 0,-1 0 0 0 0,0-1 0 0 0,0 1 0 0 0,0-1 0 0 0,0 1 0 0 0,0-1 0 0 0,-1 1 0 0 0,0-1 0 0 0,1 0-74 0 0,1 0-1 0 0,-1 0 0 0 0,1-1 1 0 0,-1 1-1 0 0,1 0 1 0 0,-1 0-1 0 0,1-1 1 0 0,-1 1-1 0 0,1 0 0 0 0,-1-1 1 0 0,1 1-1 0 0,-1-1 1 0 0,1 1-1 0 0,0-1 1 0 0,-1 1-1 0 0,1-1 0 0 0,0 1 1 0 0,-1-1-1 0 0,1 1 1 0 0,0-1-1 0 0,0 1 1 0 0,-1-1-1 0 0,1 1 0 0 0,0-1 1 0 0,0 0-1 0 0,-1-3-905 0 0,0 1-1 0 0,1-1 0 0 0,0 0 0 0 0,-1 1 1 0 0,1-1-1 0 0,0 1 0 0 0,1-1 0 0 0,-1 0 0 0 0,1 1 1 0 0,-1-1-1 0 0,3-3 0 0 0,4-7-4445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44 0 0,'0'0'19195'0'0,"5"0"-18998"0"0,20 3 6855 0 0,-33 0-6354 0 0,1 1 0 0 0,-1 0-1 0 0,1 1 1 0 0,0-1 0 0 0,1 1-1 0 0,-1 0 1 0 0,1 1-1 0 0,-9 10 1 0 0,9-10-698 0 0,1 1 0 0 0,0 0 0 0 0,1 1 0 0 0,0-1 0 0 0,0 1 0 0 0,0 0 0 0 0,1 0 0 0 0,1 0 0 0 0,-1 0 0 0 0,1 0 0 0 0,0 1 0 0 0,0 9 0 0 0,2-15 0 0 0,0 0 0 0 0,0 1 0 0 0,0-1 0 0 0,0 1 0 0 0,1-1 0 0 0,0 0 0 0 0,0 0 0 0 0,-1 1 0 0 0,2-1 0 0 0,-1 0 0 0 0,0 0 0 0 0,1 0 0 0 0,-1 0 0 0 0,1 0 0 0 0,0 0 0 0 0,0 0 0 0 0,0-1 0 0 0,1 1 0 0 0,-1-1 0 0 0,0 1 0 0 0,1-1 0 0 0,0 0 0 0 0,-1 0 0 0 0,1 0 0 0 0,0 0 0 0 0,0-1 0 0 0,0 1 0 0 0,0-1 0 0 0,0 0 0 0 0,1 0 0 0 0,-1 0 0 0 0,0 0 0 0 0,4 0 0 0 0,4 1-105 0 0,-1 0 0 0 0,1-1 0 0 0,0-1 0 0 0,0 0 0 0 0,0 0 0 0 0,0-1 0 0 0,-1-1 0 0 0,1 0 0 0 0,0 0 0 0 0,-1-1 0 0 0,19-7 0 0 0,-24 8 60 0 0,-1 0 0 0 0,1 0-1 0 0,-1 0 1 0 0,0 0 0 0 0,0-1 0 0 0,0 0 0 0 0,0 0 0 0 0,0 0 0 0 0,0 0 0 0 0,-1-1 0 0 0,0 1 0 0 0,0-1 0 0 0,0 0 0 0 0,0 0 0 0 0,0 0-1 0 0,-1 0 1 0 0,0 0 0 0 0,0-1 0 0 0,0 1 0 0 0,0-1 0 0 0,-1 1 0 0 0,1-1 0 0 0,-1 0 0 0 0,0 1 0 0 0,-1-1 0 0 0,1 0 0 0 0,-1 0 0 0 0,-1-9-1 0 0,1 12 62 0 0,0-1 0 0 0,-1 1-1 0 0,0 0 1 0 0,1-1 0 0 0,-1 1-1 0 0,0 0 1 0 0,0 0 0 0 0,-1-1-1 0 0,1 1 1 0 0,0 0 0 0 0,-1 0-1 0 0,1 0 1 0 0,-1 0 0 0 0,1 1-1 0 0,-1-1 1 0 0,0 0 0 0 0,0 1-1 0 0,0-1 1 0 0,0 1 0 0 0,0-1-1 0 0,0 1 1 0 0,0 0 0 0 0,-1 0-1 0 0,1 0 1 0 0,0 0 0 0 0,0 1-1 0 0,-1-1 1 0 0,1 1 0 0 0,-1-1-1 0 0,-2 1 1 0 0,3 0-2 0 0,0 0-1 0 0,0 0 1 0 0,0 0-1 0 0,1 0 1 0 0,-1 0 0 0 0,0 1-1 0 0,0-1 1 0 0,1 1 0 0 0,-1-1-1 0 0,0 1 1 0 0,1 0 0 0 0,-1 0-1 0 0,1-1 1 0 0,-1 1 0 0 0,1 0-1 0 0,-1 1 1 0 0,1-1-1 0 0,-1 0 1 0 0,1 0 0 0 0,0 0-1 0 0,0 1 1 0 0,0-1 0 0 0,0 1-1 0 0,0-1 1 0 0,0 1 0 0 0,0-1-1 0 0,0 1 1 0 0,1 0 0 0 0,-1-1-1 0 0,0 1 1 0 0,1 0-1 0 0,-1-1 1 0 0,1 1 0 0 0,0 0-1 0 0,0 0 1 0 0,0 0 0 0 0,0-1-1 0 0,0 1 1 0 0,0 0 0 0 0,0 0-1 0 0,0-1 1 0 0,1 3 0 0 0,6 30 41 0 0,0-1 0 0 0,3-1 1 0 0,0 1-1 0 0,2-1 0 0 0,19 35 1 0 0,-10-22-37 0 0,22 73 0 0 0,-37-97-4 0 0,-2 2 0 0 0,0-1 0 0 0,-1 0 0 0 0,-1 1 0 0 0,-1-1 0 0 0,-4 38 0 0 0,2-52 12 0 0,0 0-1 0 0,-1-1 1 0 0,0 1-1 0 0,0-1 1 0 0,0 0-1 0 0,-1 0 1 0 0,0 0-1 0 0,-1 0 1 0 0,0 0-1 0 0,-6 9 0 0 0,6-13 9 0 0,1 1-1 0 0,-1 0 1 0 0,0-1 0 0 0,1 0-1 0 0,-2 0 1 0 0,1 0-1 0 0,0 0 1 0 0,0-1-1 0 0,-1 0 1 0 0,0 0-1 0 0,1 0 1 0 0,-1 0-1 0 0,0-1 1 0 0,0 0-1 0 0,0 0 1 0 0,0 0-1 0 0,-8 0 1 0 0,8-1-28 0 0,0 0 0 0 0,-1 0 1 0 0,1 0-1 0 0,-1-1 1 0 0,1 0-1 0 0,0 0 1 0 0,0-1-1 0 0,-1 1 0 0 0,1-1 1 0 0,0 0-1 0 0,0 0 1 0 0,1-1-1 0 0,-1 0 0 0 0,0 1 1 0 0,1-2-1 0 0,0 1 1 0 0,0 0-1 0 0,0-1 1 0 0,0 0-1 0 0,0 0 0 0 0,1 0 1 0 0,-1 0-1 0 0,1-1 1 0 0,0 1-1 0 0,1-1 0 0 0,-4-7 1 0 0,3 6-60 0 0,0-1-1 0 0,1 0 1 0 0,0 1-1 0 0,0-1 1 0 0,1 0 0 0 0,0 0-1 0 0,0 0 1 0 0,0 0-1 0 0,1 0 1 0 0,0-1 0 0 0,1 1-1 0 0,-1 0 1 0 0,1 0 0 0 0,1 0-1 0 0,-1 0 1 0 0,1 1-1 0 0,0-1 1 0 0,1 0 0 0 0,6-11-1 0 0,-7 15-190 0 0,-1 0 0 0 0,1 0-1 0 0,0 0 1 0 0,1 1 0 0 0,-1-1 0 0 0,0 1-1 0 0,1 0 1 0 0,-1 0 0 0 0,1 0-1 0 0,0 0 1 0 0,0 0 0 0 0,0 0-1 0 0,0 1 1 0 0,0-1 0 0 0,0 1 0 0 0,0 0-1 0 0,0 0 1 0 0,6-1 0 0 0,14 0-5545 0 0,2 5-5758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11 768 0 0,'-1'-7'9149'0'0,"-6"4"-3403"0"0,-20 4-1089 0 0,-24 10-1538 0 0,49-10-2933 0 0,-1 0 0 0 0,1 0 0 0 0,-1 0 0 0 0,1 0 0 0 0,0 0-1 0 0,-1 1 1 0 0,1-1 0 0 0,0 1 0 0 0,0-1 0 0 0,0 1 0 0 0,0 0-1 0 0,0 0 1 0 0,-2 4 0 0 0,3-5-101 0 0,1 0 1 0 0,-1 0-1 0 0,1 1 0 0 0,-1-1 0 0 0,1 0 1 0 0,0 0-1 0 0,-1 1 0 0 0,1-1 0 0 0,0 0 1 0 0,0 1-1 0 0,0-1 0 0 0,0 0 1 0 0,0 0-1 0 0,0 1 0 0 0,1-1 0 0 0,-1 0 1 0 0,0 1-1 0 0,1-1 0 0 0,-1 0 0 0 0,1 2 1 0 0,2 1-8 0 0,0 0 0 0 0,-1 0 0 0 0,1-1 0 0 0,1 1 0 0 0,-1 0 0 0 0,0-1 0 0 0,1 0 0 0 0,0 0 0 0 0,0 0 0 0 0,0 0 0 0 0,0-1 1 0 0,8 4-1 0 0,4 1-461 0 0,0-2 1 0 0,1 1 0 0 0,0-2-1 0 0,0-1 1 0 0,28 3-1 0 0,-43-6-115 0 0,-2-1-401 0 0,0 0 741 0 0,0 0 0 0 0,0 0-1 0 0,0 0 1 0 0,0 1-1 0 0,0-1 1 0 0,0 0-1 0 0,0 0 1 0 0,0 0 0 0 0,-1 0-1 0 0,1 1 1 0 0,0-1-1 0 0,-1 0 1 0 0,1 0-1 0 0,0 1 1 0 0,-1-1 0 0 0,1 0-1 0 0,-1 1 1 0 0,1-1-1 0 0,-1 0 1 0 0,0 1-1 0 0,1-1 1 0 0,-1 1-1 0 0,0-1 1 0 0,0 0 0 0 0,-24-12-3470 0 0,14 8-4403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5 532 0 0,'-7'0'16548'0'0,"42"-3"-14578"0"0,0 1 1 0 0,46 4 0 0 0,-42 0-6092 0 0,-1-1-6678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0 416 0 0,'0'0'4952'0'0,"3"2"-3318"0"0,11 6 619 0 0,1 0-1 0 0,27 9 1 0 0,40 9 896 0 0,25 10-993 0 0,-83-28-2552 0 0,15 5-2072 0 0,-23-3-5974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23 792 0 0,'3'-18'5324'0'0,"-15"13"3240"0"0,8 8-8213 0 0,-1-1-1 0 0,1 1 1 0 0,-1 0 0 0 0,1 1 0 0 0,0-1-1 0 0,0 1 1 0 0,1 0 0 0 0,-1-1 0 0 0,1 2-1 0 0,0-1 1 0 0,0 0 0 0 0,0 1-1 0 0,0-1 1 0 0,1 1 0 0 0,0 0 0 0 0,0 0-1 0 0,0 0 1 0 0,1 0 0 0 0,-1 0-1 0 0,1 0 1 0 0,0 0 0 0 0,1 0 0 0 0,-1 1-1 0 0,1-1 1 0 0,1 7 0 0 0,-1-8-225 0 0,1 1-1 0 0,0-1 1 0 0,0 1 0 0 0,1-1 0 0 0,-1 0-1 0 0,1 1 1 0 0,0-1 0 0 0,0 0-1 0 0,1 0 1 0 0,-1 0 0 0 0,1 0 0 0 0,0-1-1 0 0,0 1 1 0 0,0-1 0 0 0,0 1 0 0 0,1-1-1 0 0,5 4 1 0 0,-1-2-74 0 0,-1-1 1 0 0,1 0-1 0 0,0-1 0 0 0,0 1 1 0 0,1-1-1 0 0,-1-1 0 0 0,1 0 1 0 0,16 2-1 0 0,-3-2-341 0 0,0-1 0 0 0,0-1 0 0 0,0-1 0 0 0,0-1 1 0 0,0-1-1 0 0,38-10 0 0 0,-55 11 214 0 0,-1 1 0 0 0,1-1 0 0 0,-1 0 0 0 0,0 0 0 0 0,0 0 0 0 0,0-1 0 0 0,0 0 0 0 0,0 1 0 0 0,0-1 0 0 0,-1-1 0 0 0,1 1 0 0 0,-1 0 0 0 0,0-1 0 0 0,0 0 0 0 0,-1 0 0 0 0,1 0 0 0 0,-1 0 0 0 0,4-7 0 0 0,-5 8 113 0 0,0 1-1 0 0,0-1 1 0 0,-1 0 0 0 0,1 1-1 0 0,-1-1 1 0 0,0 0 0 0 0,0 0-1 0 0,0 1 1 0 0,0-1 0 0 0,0 0-1 0 0,0 0 1 0 0,-1 1 0 0 0,1-1-1 0 0,-1 0 1 0 0,0 1 0 0 0,0-1-1 0 0,0 0 1 0 0,0 1 0 0 0,0 0-1 0 0,-1-1 1 0 0,1 1 0 0 0,-1 0 0 0 0,1-1-1 0 0,-1 1 1 0 0,0 0 0 0 0,0 0-1 0 0,0 0 1 0 0,0 1 0 0 0,0-1-1 0 0,0 0 1 0 0,-5-2 0 0 0,6 3 10 0 0,0 0 1 0 0,0 0-1 0 0,-1 0 1 0 0,1 1-1 0 0,0-1 1 0 0,-1 0-1 0 0,1 1 1 0 0,0-1-1 0 0,-1 0 1 0 0,1 1-1 0 0,-1 0 1 0 0,1-1 0 0 0,0 1-1 0 0,-1 0 1 0 0,1 0-1 0 0,-1-1 1 0 0,1 1-1 0 0,-1 1 1 0 0,1-1-1 0 0,-1 0 1 0 0,1 0-1 0 0,-1 0 1 0 0,1 1 0 0 0,-1-1-1 0 0,1 1 1 0 0,-2 0-1 0 0,1 1-25 0 0,1 0 1 0 0,-1 0-1 0 0,1 0 0 0 0,0 0 1 0 0,0 0-1 0 0,-1 0 0 0 0,1 0 1 0 0,1 1-1 0 0,-1-1 0 0 0,0 0 1 0 0,1 1-1 0 0,-1-1 0 0 0,1 0 0 0 0,0 1 1 0 0,-1 2-1 0 0,0 10 66 0 0,1 1 0 0 0,1-1-1 0 0,0 0 1 0 0,1 1 0 0 0,0-1-1 0 0,5 15 1 0 0,32 95 703 0 0,-15-56-330 0 0,-15-41-234 0 0,8 25 425 0 0,20 107 0 0 0,-35-146-574 0 0,0 0-1 0 0,-1 0 0 0 0,-1 0 1 0 0,0 0-1 0 0,-1 0 1 0 0,0 0-1 0 0,-1 0 1 0 0,-1 0-1 0 0,0 0 0 0 0,-1-1 1 0 0,0 1-1 0 0,-1-1 1 0 0,-8 14-1 0 0,12-25-64 0 0,0 0 0 0 0,0 0 0 0 0,-1 0 0 0 0,1 0 0 0 0,-1 0 0 0 0,1 0 0 0 0,-1-1 0 0 0,0 1 1 0 0,0 0-1 0 0,0-1 0 0 0,0 0 0 0 0,0 1 0 0 0,0-1 0 0 0,0 0 0 0 0,0 0 0 0 0,0 0 0 0 0,0 0 0 0 0,-1-1 0 0 0,1 1 0 0 0,0 0 0 0 0,-1-1 0 0 0,1 0 0 0 0,-1 0 0 0 0,1 1 0 0 0,0-1 0 0 0,-1-1 0 0 0,1 1 0 0 0,0 0 0 0 0,-1-1 0 0 0,1 1 1 0 0,0-1-1 0 0,-1 1 0 0 0,1-1 0 0 0,0 0 0 0 0,0 0 0 0 0,0 0 0 0 0,-1-1 0 0 0,1 1 0 0 0,0 0 0 0 0,-2-3 0 0 0,-4-2 15 0 0,1 1 0 0 0,0-2 1 0 0,0 1-1 0 0,0-1 0 0 0,1 0 0 0 0,0 0 1 0 0,0 0-1 0 0,1-1 0 0 0,-6-10 0 0 0,8 11-67 0 0,0 0-1 0 0,1 0 1 0 0,0 0 0 0 0,0-1-1 0 0,0 1 1 0 0,1 0 0 0 0,0-1-1 0 0,0-8 1 0 0,1 14-268 0 0,3-1-712 0 0,-2 2 894 0 0,-1 1 1 0 0,1-1 0 0 0,-1 1-1 0 0,1-1 1 0 0,-1 1 0 0 0,1-1-1 0 0,-1 1 1 0 0,1-1 0 0 0,-1 1-1 0 0,1 0 1 0 0,-1-1 0 0 0,1 1-1 0 0,0 0 1 0 0,-1-1 0 0 0,1 1 0 0 0,0 0-1 0 0,-1 0 1 0 0,1-1 0 0 0,0 1-1 0 0,-1 0 1 0 0,1 0 0 0 0,0 0-1 0 0,-1 0 1 0 0,1 0 0 0 0,0 0-1 0 0,0 0 1 0 0,24 3-3761 0 0,-12-1-765 0 0,-2 0-3280 0 0,0-1 2368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41 1072 0 0,'-38'-27'9373'0'0,"26"23"-7466"0"0,0 1-1 0 0,0 1 1 0 0,0 0 0 0 0,-1 0 0 0 0,-14 1-1 0 0,26 1-1845 0 0,1 0-1 0 0,-1 0 0 0 0,1 0 0 0 0,-1 0 1 0 0,1 0-1 0 0,-1 0 0 0 0,0 0 1 0 0,1 0-1 0 0,-1 1 0 0 0,1-1 0 0 0,-1 0 1 0 0,1 0-1 0 0,-1 0 0 0 0,1 1 1 0 0,-1-1-1 0 0,1 0 0 0 0,-1 1 0 0 0,1-1 1 0 0,-1 0-1 0 0,1 1 0 0 0,-1-1 1 0 0,1 1-1 0 0,0-1 0 0 0,-1 1 0 0 0,1-1 1 0 0,0 1-1 0 0,-1-1 0 0 0,1 1 1 0 0,0-1-1 0 0,0 1 0 0 0,-1-1 0 0 0,1 1 1 0 0,0-1-1 0 0,0 1 0 0 0,0 0 1 0 0,0-1-1 0 0,0 1 0 0 0,0-1 0 0 0,0 1 1 0 0,0-1-1 0 0,0 1 0 0 0,0 0 1 0 0,0-1-1 0 0,0 1 0 0 0,0-1 0 0 0,1 1 1 0 0,-1-1-1 0 0,0 1 0 0 0,0-1 1 0 0,1 1-1 0 0,-1-1 0 0 0,0 1 0 0 0,0-1 1 0 0,1 1-1 0 0,0 0 0 0 0,17 26 558 0 0,92 59 259 0 0,-108-85-840 0 0,0 1 0 0 0,0 0 0 0 0,0-1 0 0 0,0 1 0 0 0,0 0 0 0 0,0 1 0 0 0,-1-1 0 0 0,1 0 0 0 0,-1 0 0 0 0,1 1 0 0 0,-1-1 0 0 0,0 1 0 0 0,0-1 0 0 0,0 1 0 0 0,0-1 0 0 0,-1 1 0 0 0,1 0 0 0 0,-1-1 0 0 0,1 1 0 0 0,-1 0 0 0 0,0-1 0 0 0,0 1 0 0 0,0 0 0 0 0,0 0 0 0 0,-1-1 0 0 0,1 1 0 0 0,-1 0 0 0 0,1-1 0 0 0,-1 1 0 0 0,0-1 0 0 0,0 1 0 0 0,0-1 0 0 0,-1 1 0 0 0,1-1 0 0 0,-1 0 0 0 0,-1 3 0 0 0,2-3-18 0 0,-1 1 0 0 0,0-1 0 0 0,1 0-1 0 0,-1 0 1 0 0,0 0 0 0 0,0 0 0 0 0,0 0-1 0 0,0 0 1 0 0,-1-1 0 0 0,1 1 0 0 0,0-1-1 0 0,-1 1 1 0 0,1-1 0 0 0,-1 0 0 0 0,0 0-1 0 0,1 0 1 0 0,-1 0 0 0 0,0 0 0 0 0,1-1-1 0 0,-1 0 1 0 0,0 1 0 0 0,0-1 0 0 0,1 0 0 0 0,-1 0-1 0 0,0 0 1 0 0,0-1 0 0 0,0 1 0 0 0,1-1-1 0 0,-1 1 1 0 0,0-1 0 0 0,1 0 0 0 0,-1 0-1 0 0,1 0 1 0 0,-1 0 0 0 0,1-1 0 0 0,-1 1-1 0 0,1-1 1 0 0,0 1 0 0 0,-1-1 0 0 0,1 0-1 0 0,0 0 1 0 0,0 0 0 0 0,1 0 0 0 0,-1 0-1 0 0,0 0 1 0 0,1-1 0 0 0,-1 1 0 0 0,1 0 0 0 0,-3-6-1 0 0,-41-94-2792 0 0,44 100 2025 0 0,13-4-2805 0 0,-11 5 3242 0 0,-1 0-1 0 0,1 0 1 0 0,0 0-1 0 0,0 1 1 0 0,0-1-1 0 0,0 0 1 0 0,0 1-1 0 0,0-1 1 0 0,0 1-1 0 0,0-1 1 0 0,0 1-1 0 0,0-1 1 0 0,0 1-1 0 0,0 0 1 0 0,0 0-1 0 0,0-1 1 0 0,0 1-1 0 0,0 0 1 0 0,0 0-1 0 0,0 0 1 0 0,0 0-1 0 0,3 0 1 0 0,8 3-5289 0 0,-2-1 427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9 1176 0 0,'17'-8'23219'0'0,"-17"8"-22906"0"0,-11 69 2142 0 0,8-57-2223 0 0,0-1 1 0 0,1 1-1 0 0,0 0 0 0 0,1 0 1 0 0,1 0-1 0 0,1 22 0 0 0,1-17-192 0 0,7 18-1726 0 0,-8-34 1382 0 0,1 1 0 0 0,-1-1-1 0 0,0 0 1 0 0,0 1 0 0 0,1-1 0 0 0,-1 0-1 0 0,0 0 1 0 0,1 0 0 0 0,-1 0-1 0 0,1 0 1 0 0,0-1 0 0 0,-1 1-1 0 0,1 0 1 0 0,0-1 0 0 0,-1 1-1 0 0,1-1 1 0 0,0 1 0 0 0,0-1 0 0 0,2 0-1 0 0,-2 0-191 0 0,-1 0-1 0 0,1 0 0 0 0,0-1 1 0 0,-1 1-1 0 0,1-1 0 0 0,-1 1 1 0 0,1-1-1 0 0,0 0 1 0 0,-1 1-1 0 0,1-1 0 0 0,-1 0 1 0 0,0 0-1 0 0,1 0 0 0 0,0-1 1 0 0,11-7-8880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0 892 0 0,'0'0'1314'0'0,"3"11"4844"0"0,29-1-4467 0 0,0-1 0 0 0,0-1 0 0 0,66 5-1 0 0,-48-6-1113 0 0,-2-5-677 0 0,-36-3-9601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2 380 0 0,'8'-2'10853'0'0,"-14"51"-7023"0"0,0-8-2237 0 0,1 0-1 0 0,3 0 1 0 0,2 45 0 0 0,16-15-5423 0 0,-11-66 1057 0 0,-2-3 666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96 0 0,'0'0'1408'0'0,"15"-33"9277"0"0,-6 31-10047 0 0,0 0 0 0 0,-1 0 0 0 0,1 1 0 0 0,0 1 0 0 0,0-1 0 0 0,0 1 0 0 0,0 1 0 0 0,14 2 0 0 0,79 19 496 0 0,-62-12-493 0 0,-27-6-434 0 0,0 0-1 0 0,0 0 1 0 0,0 2 0 0 0,15 8 1698 0 0,-34-14-1523 0 0,-35-2 373 0 0,33 1-522 0 0,0-1-1 0 0,-1 2 0 0 0,1-1 1 0 0,0 1-1 0 0,0 0 0 0 0,0 1 1 0 0,0 0-1 0 0,-1 0 1 0 0,1 1-1 0 0,1 0 0 0 0,-1 0 1 0 0,0 1-1 0 0,-12 6 0 0 0,18-7-213 0 0,1-1 0 0 0,0 0-1 0 0,0 0 1 0 0,1 1-1 0 0,-1-1 1 0 0,0 1-1 0 0,0-1 1 0 0,1 1-1 0 0,-1-1 1 0 0,1 1-1 0 0,-1-1 1 0 0,1 1-1 0 0,-1 0 1 0 0,1-1-1 0 0,0 1 1 0 0,0-1-1 0 0,0 1 1 0 0,0 0-1 0 0,0-1 1 0 0,0 1 0 0 0,1 0-1 0 0,-1-1 1 0 0,0 1-1 0 0,1-1 1 0 0,-1 1-1 0 0,1-1 1 0 0,0 1-1 0 0,-1-1 1 0 0,1 1-1 0 0,0-1 1 0 0,0 0-1 0 0,0 1 1 0 0,0-1-1 0 0,0 0 1 0 0,2 2-1 0 0,43 47 106 0 0,-43-48-108 0 0,23 22-4 0 0,9 8 29 0 0,-2 0-1 0 0,59 75 0 0 0,-90-105-31 0 0,0 0 0 0 0,-1 0 0 0 0,1 0 0 0 0,-1 0-1 0 0,1 1 1 0 0,-1-1 0 0 0,0 1 0 0 0,0-1 0 0 0,0 1 0 0 0,0-1 0 0 0,-1 1 0 0 0,1-1 0 0 0,-1 1 0 0 0,1 0 0 0 0,-1-1 0 0 0,0 1 0 0 0,0 0 0 0 0,0-1-1 0 0,0 1 1 0 0,-1 0 0 0 0,1-1 0 0 0,-2 5 0 0 0,0-4 20 0 0,1-1 0 0 0,-1 1-1 0 0,0-1 1 0 0,0 1 0 0 0,-1-1 0 0 0,1 0 0 0 0,-1 0-1 0 0,1 0 1 0 0,-1 0 0 0 0,1 0 0 0 0,-1 0-1 0 0,0-1 1 0 0,0 1 0 0 0,0-1 0 0 0,-6 2 0 0 0,-11 2 122 0 0,0 0 0 0 0,-1-2 0 0 0,0 0 0 0 0,-29 0 0 0 0,39-3-15 0 0,0 0-1 0 0,0-1 0 0 0,-1 0 0 0 0,1-1 1 0 0,0 0-1 0 0,0-1 0 0 0,-19-7 0 0 0,29 9-85 0 0,-4-6 59 0 0,5 7-103 0 0,-1 0 0 0 0,1-1 0 0 0,0 1 0 0 0,-1 0 0 0 0,1-1 0 0 0,0 1 1 0 0,-1 0-1 0 0,1 0 0 0 0,0-1 0 0 0,0 1 0 0 0,-1-1 0 0 0,1 1 0 0 0,0 0 0 0 0,0-1 0 0 0,0 1 0 0 0,-1-1 0 0 0,1 1 0 0 0,0 0 0 0 0,0-1 0 0 0,0 1 1 0 0,0-1-1 0 0,0 1 0 0 0,0 0 0 0 0,0-1 0 0 0,0 1 0 0 0,0-1 0 0 0,0 1 0 0 0,0-1 0 0 0,0 1 0 0 0,0 0 0 0 0,0-1 0 0 0,1 1 0 0 0,-1-1 0 0 0,0 1 0 0 0,0 0 1 0 0,0-1-1 0 0,1 1 0 0 0,-1-1 0 0 0,1 1 0 0 0,-1-1-97 0 0,1 0 0 0 0,-1 0 1 0 0,1 0-1 0 0,0 0 0 0 0,0 0 1 0 0,-1 0-1 0 0,1 0 0 0 0,0 1 1 0 0,0-1-1 0 0,0 0 0 0 0,0 1 0 0 0,0-1 1 0 0,0 1-1 0 0,0-1 0 0 0,0 1 1 0 0,0-1-1 0 0,0 1 0 0 0,0 0 1 0 0,0-1-1 0 0,0 1 0 0 0,0 0 0 0 0,1 0 1 0 0,-1 0-1 0 0,0 0 0 0 0,2 0 1 0 0,-1 0-761 0 0,0 2-612 0 0,-2-1 1347 0 0,0-1-1 0 0,1 0 1 0 0,-1 1 0 0 0,0-1 0 0 0,1 0-1 0 0,-1 1 1 0 0,1-1 0 0 0,-1 0 0 0 0,1 1-1 0 0,-1-1 1 0 0,1 0 0 0 0,-1 0 0 0 0,1 1-1 0 0,-1-1 1 0 0,1 0 0 0 0,-1 0 0 0 0,1 0-1 0 0,-1 0 1 0 0,1 0 0 0 0,-1 0-1 0 0,2 0 1 0 0,25 2-11349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23 16 0 0,'30'-20'14486'0'0,"-44"20"-12718"0"0,-6-3-52 0 0,9 5-1034 0 0,0 0 0 0 0,0 1-1 0 0,0 0 1 0 0,0 0-1 0 0,1 1 1 0 0,0 1 0 0 0,0-1-1 0 0,0 2 1 0 0,0-1 0 0 0,-16 14-1 0 0,23-16-548 0 0,-1 0 0 0 0,1 0-1 0 0,0 1 1 0 0,0-1-1 0 0,0 1 1 0 0,0 0 0 0 0,0 0-1 0 0,1 0 1 0 0,0 0-1 0 0,-1 0 1 0 0,2 0 0 0 0,-1 1-1 0 0,0-1 1 0 0,1 1 0 0 0,0 0-1 0 0,0-1 1 0 0,0 1-1 0 0,1 0 1 0 0,0-1 0 0 0,0 1-1 0 0,0 0 1 0 0,0-1-1 0 0,1 1 1 0 0,-1 0 0 0 0,1-1-1 0 0,0 1 1 0 0,1-1-1 0 0,-1 1 1 0 0,4 5 0 0 0,2 3-45 0 0,1-1-1 0 0,0 0 1 0 0,1 0 0 0 0,0-1 0 0 0,1-1 0 0 0,0 1 0 0 0,0-1 0 0 0,1-1 0 0 0,1 0-1 0 0,0-1 1 0 0,0 0 0 0 0,0 0 0 0 0,1-2 0 0 0,0 1 0 0 0,1-2 0 0 0,-1 0 0 0 0,1 0-1 0 0,0-2 1 0 0,18 4 0 0 0,-30-7-166 0 0,-1-1-109 0 0,1 0 0 0 0,-1 0 0 0 0,-1 0 0 0 0,1-1 0 0 0,0 1 0 0 0,0 0 0 0 0,0 0 0 0 0,-1-1 0 0 0,1 1 0 0 0,0-1 0 0 0,-1 1 0 0 0,0-1 0 0 0,1 1 0 0 0,0-3 0 0 0,-28-18-4247 0 0,15 15-677 0 0,-1 0-3583 0 0,3 2 3016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3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0 652 0 0,'0'0'8834'0'0,"4"5"-7842"0"0,5 2-479 0 0,0 0-1 0 0,1 0 1 0 0,0-1-1 0 0,0 0 1 0 0,0 0-1 0 0,21 7 1 0 0,79 23 1182 0 0,-58-21-1018 0 0,-50-14-702 0 0,85 22 59 0 0,-78-21-1067 0 0,-1-1-1 0 0,1 0 0 0 0,0-1 1 0 0,14 0-1 0 0,-10-6-7177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0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5 724 0 0,'-8'-5'18214'0'0,"11"26"-16641"0"0,-2 0 0 0 0,0 0 0 0 0,-4 36 0 0 0,1-46-1478 0 0,-1 1 0 0 0,1 0 0 0 0,-2 0 0 0 0,-9 21 1 0 0,11-31-2059 0 0,-1 1 3710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1332 0 0,'0'0'14200'0'0,"4"-1"-13304"0"0,12 0-171 0 0,0 1-1 0 0,0 0 1 0 0,-1 1 0 0 0,1 1-1 0 0,0 0 1 0 0,-1 2-1 0 0,0-1 1 0 0,24 10 0 0 0,38 8 477 0 0,-76-21-1190 0 0,-1 0 1 0 0,1 0-1 0 0,0 0 1 0 0,-1 1-1 0 0,1-1 1 0 0,-1 0-1 0 0,1 0 1 0 0,0 1 0 0 0,-1-1-1 0 0,1 0 1 0 0,-1 1-1 0 0,1-1 1 0 0,-1 1-1 0 0,1-1 1 0 0,-1 1-1 0 0,1-1 1 0 0,-1 1 0 0 0,1-1-1 0 0,-1 1 1 0 0,0-1-1 0 0,1 1 1 0 0,-1-1-1 0 0,0 1 1 0 0,0 0-1 0 0,1-1 1 0 0,-1 1 0 0 0,0 0-1 0 0,0-1 1 0 0,0 1-1 0 0,0 0 1 0 0,0-1-1 0 0,0 1 1 0 0,0 0 0 0 0,0-1-1 0 0,0 1 1 0 0,0 0-1 0 0,0-1 1 0 0,0 1-1 0 0,0-1 1 0 0,0 1-1 0 0,-1 0 1 0 0,1-1 0 0 0,0 1-1 0 0,0 0 1 0 0,-1-1-1 0 0,1 1 1 0 0,-1-1-1 0 0,1 1 1 0 0,0-1-1 0 0,-1 1 1 0 0,1-1 0 0 0,-2 1-1 0 0,-25 29 624 0 0,23-27-581 0 0,-81 60 1298 0 0,76-56-1199 0 0,1 0-1 0 0,0 1 1 0 0,1 0-1 0 0,0 1 1 0 0,0 0 0 0 0,1 0-1 0 0,-9 17 1 0 0,14-23-119 0 0,-1 1 1 0 0,1-1-1 0 0,0 1 0 0 0,0-1 1 0 0,0 1-1 0 0,0 0 0 0 0,0-1 1 0 0,1 1-1 0 0,0 0 0 0 0,0 0 1 0 0,0 0-1 0 0,0-1 0 0 0,0 1 1 0 0,1 0-1 0 0,0 0 0 0 0,-1-1 1 0 0,1 1-1 0 0,1-1 0 0 0,1 6 1 0 0,1-3-9 0 0,-1-1 1 0 0,1 0 0 0 0,0 0-1 0 0,0 0 1 0 0,1-1-1 0 0,-1 1 1 0 0,1-1 0 0 0,0 0-1 0 0,0-1 1 0 0,11 7 0 0 0,1-1-74 0 0,1-1-1 0 0,0-1 1 0 0,0-1 0 0 0,1 0 0 0 0,-1-1 0 0 0,36 4 0 0 0,8-6-491 0 0,-60-3 375 0 0,-34 1-18151 0 0,26 0 12823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17 344 0 0,'-12'-14'12046'0'0,"21"11"-6722"0"0,43 17-4850 0 0,-4-2 1078 0 0,9-2-973 0 0,-27-4-2301 0 0,60 3 1 0 0,-82-11-739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23 540 0 0,'6'-22'16599'0'0,"-12"22"-16019"0"0,1-1 0 0 0,-1 1 0 0 0,1 1 0 0 0,-1-1-1 0 0,1 0 1 0 0,-1 1 0 0 0,1 0 0 0 0,-1 1 0 0 0,1-1 0 0 0,-1 1 0 0 0,-7 4 0 0 0,2-2-108 0 0,1 1 0 0 0,0 0 0 0 0,0 0 1 0 0,0 1-1 0 0,-10 9 0 0 0,17-14-388 0 0,1 1-1 0 0,0-1 0 0 0,0 1 1 0 0,0 0-1 0 0,0 0 0 0 0,0 0 1 0 0,0 0-1 0 0,1 1 1 0 0,-1-1-1 0 0,1 0 0 0 0,-1 1 1 0 0,1-1-1 0 0,0 1 1 0 0,0-1-1 0 0,0 1 0 0 0,0 0 1 0 0,0-1-1 0 0,1 1 1 0 0,-1 0-1 0 0,1-1 0 0 0,0 1 1 0 0,0 0-1 0 0,0 0 0 0 0,0 0 1 0 0,0-1-1 0 0,1 1 1 0 0,-1 0-1 0 0,1-1 0 0 0,1 6 1 0 0,1-4-85 0 0,0 0-1 0 0,0 0 1 0 0,1 0 0 0 0,-1-1 0 0 0,1 1-1 0 0,-1-1 1 0 0,1 0 0 0 0,0 0 0 0 0,0 0 0 0 0,1-1-1 0 0,-1 1 1 0 0,1-1 0 0 0,-1 0 0 0 0,1-1-1 0 0,0 1 1 0 0,5 1 0 0 0,10 2-406 0 0,0 0 0 0 0,1-1 0 0 0,36 2-1 0 0,-48-6-138 0 0,0 0 0 0 0,-1 0-1 0 0,1-1 1 0 0,0 0 0 0 0,-1 0-1 0 0,1-1 1 0 0,-1-1 0 0 0,0 1-1 0 0,1-1 1 0 0,-1-1 0 0 0,12-6-1 0 0,-20 9 170 0 0,1 0-1 0 0,-1 1 1 0 0,1-1-1 0 0,-1 0 0 0 0,0 0 1 0 0,1 0-1 0 0,-1 0 1 0 0,0 0-1 0 0,0 0 1 0 0,1 0-1 0 0,-1 0 1 0 0,0 0-1 0 0,0 0 0 0 0,0 0 1 0 0,0 0-1 0 0,0 0 1 0 0,0 0-1 0 0,-1 0 1 0 0,1 0-1 0 0,0 0 1 0 0,-1 0-1 0 0,1 0 0 0 0,0 0 1 0 0,-1 0-1 0 0,1 1 1 0 0,-1-1-1 0 0,1 0 1 0 0,-1 0-1 0 0,1 0 1 0 0,-1 1-1 0 0,0-1 0 0 0,0 0 1 0 0,-1-1-1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1660 0 0,'0'0'10715'0'0,"20"-7"-7460"0"0,49 15-300 0 0,-42-4-2690 0 0,1-1 0 0 0,-1-1 0 0 0,1-1 0 0 0,0-2 0 0 0,37-5 0 0 0,-50 1-1978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0,'0'0'3281'0'0,"0"8"-625"0"0,2-3 1091 0 0,4 0-3080 0 0,0-1 0 0 0,0 1 0 0 0,0-1-1 0 0,1-1 1 0 0,-1 1 0 0 0,1-1 0 0 0,0 0 0 0 0,12 3-1 0 0,68 15 1610 0 0,-47-13-1340 0 0,118 28 1313 0 0,-105-25-3802 0 0,-1-1-3348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8 404 0 0,'-22'-8'22608'0'0,"27"12"-22067"0"0,3 0-174 0 0,0-1 1 0 0,1 0-1 0 0,-1 0 0 0 0,1-1 1 0 0,0 1-1 0 0,0-2 0 0 0,0 0 1 0 0,13 1-1 0 0,-15-1-359 0 0,33 3 648 0 0,110 8 1498 0 0,-169 7-1356 0 0,3-5-523 0 0,-1-2 0 0 0,0 0-1 0 0,-23 12 1 0 0,25-16-76 0 0,0 1 0 0 0,1 0 0 0 0,0 1-1 0 0,1 0 1 0 0,-23 23 0 0 0,33-29-199 0 0,-1 1 0 0 0,1-1 0 0 0,0 0 0 0 0,0 1 0 0 0,0 0 0 0 0,0-1 0 0 0,1 1 0 0 0,0 0 0 0 0,0 1 0 0 0,0-1 0 0 0,0 0 0 0 0,1 0 0 0 0,0 1 0 0 0,0-1 0 0 0,1 1 0 0 0,0 7 0 0 0,0-9 0 0 0,1 0 0 0 0,0 1 0 0 0,1-1 0 0 0,-1 0 0 0 0,1 0 0 0 0,0 1 0 0 0,0-1 0 0 0,0-1 0 0 0,0 1 0 0 0,1 0 0 0 0,0 0 0 0 0,-1-1 0 0 0,1 0 0 0 0,1 1 0 0 0,-1-1 0 0 0,0 0 0 0 0,1-1 0 0 0,-1 1 0 0 0,1-1 0 0 0,7 4 0 0 0,9 5 0 0 0,0-1 0 0 0,1 0 0 0 0,0-2 0 0 0,0-1 0 0 0,1 0 0 0 0,26 4 0 0 0,-36-9 0 0 0,1-1 0 0 0,-1-1-16 0 0,-10 0-250 0 0,-31-17-14547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1552 0 0,'0'0'18071'0'0,"7"2"-16941"0"0,33 14 737 0 0,-26-10-1205 0 0,-1 0 1 0 0,1-1-1 0 0,0 0 0 0 0,17 3 1 0 0,-1-4-484 0 0,42 5-1590 0 0,-29-15-4619 0 0,-38 3 4542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39 396 0 0,'5'6'15441'0'0,"-64"20"-7534"0"0,58-25-7409 0 0,-3 9 484 0 0,3-9-927 0 0,0 0 1 0 0,1 0 0 0 0,-1 0-1 0 0,1 0 1 0 0,-1 0 0 0 0,1 0-1 0 0,-1 0 1 0 0,1 0-1 0 0,0 0 1 0 0,0 0 0 0 0,-1 0-1 0 0,1 0 1 0 0,0 0 0 0 0,0 0-1 0 0,0 1 1 0 0,0-1-1 0 0,0 0 1 0 0,0 0 0 0 0,1 0-1 0 0,-1 0 1 0 0,0 0 0 0 0,0 0-1 0 0,1 0 1 0 0,0 1-1 0 0,5 7 35 0 0,1-1-1 0 0,0 0 0 0 0,0-1 0 0 0,1 1 0 0 0,0-1 1 0 0,0-1-1 0 0,0 0 0 0 0,1 0 0 0 0,0-1 0 0 0,1 0 0 0 0,-1 0 1 0 0,12 4-1 0 0,-4-3-75 0 0,0 0 0 0 0,0-1 0 0 0,1-1-1 0 0,0 0 1 0 0,0-1 0 0 0,25 0 0 0 0,-41-2 35 0 0,0-1-1 0 0,0 0 0 0 0,0 0 0 0 0,0 0 1 0 0,0 0-1 0 0,0 0 0 0 0,0 0 1 0 0,0 0-1 0 0,0-1 0 0 0,0 1 1 0 0,0-1-1 0 0,-1 1 0 0 0,1-1 1 0 0,0 0-1 0 0,0 0 0 0 0,0 0 1 0 0,-1 0-1 0 0,1 0 0 0 0,-1 0 0 0 0,1 0 1 0 0,-1-1-1 0 0,1 1 0 0 0,-1 0 1 0 0,0-1-1 0 0,1 1 0 0 0,-1-1 1 0 0,0 0-1 0 0,0 1 0 0 0,0-1 1 0 0,0 0-1 0 0,0 0 0 0 0,-1 1 0 0 0,1-1 1 0 0,-1 0-1 0 0,1 0 0 0 0,-1 0 1 0 0,0 0-1 0 0,1 0 0 0 0,-1 0 1 0 0,0 0-1 0 0,0 0 0 0 0,0 0 1 0 0,-1 0-1 0 0,1 0 0 0 0,0 0 1 0 0,-1 0-1 0 0,1 1 0 0 0,-1-1 0 0 0,0 0 1 0 0,0-2-1 0 0,-3-6 207 0 0,1 1-1 0 0,-2 0 1 0 0,1-1-1 0 0,-1 1 1 0 0,0 1-1 0 0,-1-1 1 0 0,0 1-1 0 0,-10-10 1 0 0,-2-4-144 0 0,14 17-108 0 0,0 0 0 0 0,0 1 0 0 0,0-1 0 0 0,-1 1 0 0 0,1 0 0 0 0,-1 0 0 0 0,0 1 0 0 0,0-1 0 0 0,-10-4 0 0 0,-7 2-1131 0 0,22 6 1045 0 0,0 1 0 0 0,-1-1 0 0 0,1 0 1 0 0,0 1-1 0 0,0-1 0 0 0,-1 0 0 0 0,1 0 0 0 0,0 1 0 0 0,0-1 0 0 0,0 0 0 0 0,-1 1 0 0 0,1-1 1 0 0,0 1-1 0 0,0-1 0 0 0,0 0 0 0 0,0 1 0 0 0,0-1 0 0 0,0 0 0 0 0,0 1 0 0 0,0-1 0 0 0,0 1 1 0 0,0-1-1 0 0,0 0 0 0 0,0 1 0 0 0,0-1 0 0 0,0 0 0 0 0,0 1 0 0 0,0-1 0 0 0,1 1 0 0 0,-1-1 1 0 0,11 22-4497 0 0,6-3-669 0 0,-4-11-2636 0 0,-4-3 1017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6 240 0 0,'-2'-6'23983'0'0,"-2"25"-23407"0"0,-21 101 2399 0 0,23-106-3006 0 0,1 1-1 0 0,0-1 1 0 0,1 1-1 0 0,1-1 1 0 0,0 1-1 0 0,5 22 1 0 0,5 0-1802 0 0,-1-2-4912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1832 0 0,'-1'-9'14067'0'0,"30"6"-12562"0"0,52 1 0 0 0,-21 2-2850 0 0,-38-1 281 0 0,20-1-7659 0 0,-24 0 4350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22 224 0 0,'1'-17'17820'0'0,"-5"13"-14567"0"0,-35 12-972 0 0,2 1 0 0 0,-53 21 0 0 0,79-25-1981 0 0,1 0 0 0 0,-1 0 1 0 0,1 1-1 0 0,1 0 0 0 0,-1 0 1 0 0,1 1-1 0 0,0 1 0 0 0,0 0 1 0 0,1 0-1 0 0,0 0 0 0 0,1 1 1 0 0,-1 0-1 0 0,-5 11 0 0 0,12-17-289 0 0,-1 0 0 0 0,1 1-1 0 0,0-1 1 0 0,1 0 0 0 0,-1 1 0 0 0,0-1-1 0 0,1 0 1 0 0,0 1 0 0 0,0-1 0 0 0,0 0-1 0 0,0 1 1 0 0,0-1 0 0 0,1 1-1 0 0,-1-1 1 0 0,1 0 0 0 0,0 0 0 0 0,0 1-1 0 0,0-1 1 0 0,1 0 0 0 0,-1 0 0 0 0,1 0-1 0 0,0 0 1 0 0,0 0 0 0 0,0-1-1 0 0,0 1 1 0 0,0 0 0 0 0,4 3 0 0 0,1 2 4 0 0,1-1 0 0 0,1 1 1 0 0,-1-1-1 0 0,1-1 0 0 0,0 1 0 0 0,1-2 1 0 0,14 8-1 0 0,-4-4-213 0 0,0-2-1 0 0,0 0 1 0 0,1-1-1 0 0,32 5 1 0 0,-46-10 102 0 0,0-1 0 0 0,0 0 1 0 0,0 0-1 0 0,0 0 0 0 0,0-1 1 0 0,0 0-1 0 0,13-4 1 0 0,-16 4 64 0 0,-1 0 0 0 0,0-1 1 0 0,1 1-1 0 0,-1-1 0 0 0,0 0 1 0 0,0 0-1 0 0,0 0 0 0 0,0 0 1 0 0,0-1-1 0 0,-1 1 0 0 0,1-1 0 0 0,-1 0 1 0 0,1 0-1 0 0,-1 0 0 0 0,0 0 1 0 0,2-4-1 0 0,-4 6-90 0 0,1-1-1 0 0,-1 0 0 0 0,0 1 1 0 0,1-1-1 0 0,-1 0 1 0 0,0 0-1 0 0,0 1 1 0 0,0-1-1 0 0,0 0 1 0 0,0 1-1 0 0,-1-1 0 0 0,1 0 1 0 0,0 1-1 0 0,-1-1 1 0 0,1 0-1 0 0,-1 1 1 0 0,0-1-1 0 0,0 1 1 0 0,1-1-1 0 0,-1 1 0 0 0,0 0 1 0 0,0-1-1 0 0,0 1 1 0 0,0 0-1 0 0,-1-1 1 0 0,1 1-1 0 0,0 0 0 0 0,-1 0 1 0 0,1 0-1 0 0,0 0 1 0 0,-3-1-1 0 0,1 0-565 0 0,-1-1-1 0 0,0 1 1 0 0,0-1-1 0 0,0 1 1 0 0,0 0-1 0 0,0 1 0 0 0,-1-1 1 0 0,1 1-1 0 0,-1 0 1 0 0,1 0-1 0 0,-5 0 1 0 0,5 0-292 0 0,-1 1-389 0 0,-3 1-5377 0 0,-6 0 1541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 1472 0 0,'0'-10'20055'0'0,"-2"14"-19080"0"0,-26 38 2028 0 0,17-26-2088 0 0,0 0 0 0 0,2 0 0 0 0,-15 31 0 0 0,23-43-823 0 0,-1 1 0 0 0,1-1-1 0 0,0 1 1 0 0,0 0 0 0 0,0-1 0 0 0,0 1-1 0 0,1 0 1 0 0,0-1 0 0 0,0 1 0 0 0,0 0-1 0 0,0 0 1 0 0,1-1 0 0 0,0 1 0 0 0,0 0 0 0 0,0-1-1 0 0,1 1 1 0 0,-1-1 0 0 0,1 0 0 0 0,0 1-1 0 0,3 3 1 0 0,2 2-146 0 0,1 0-1 0 0,0-1 1 0 0,0-1-1 0 0,0 1 0 0 0,1-1 1 0 0,1-1-1 0 0,-1 1 1 0 0,1-2-1 0 0,0 1 1 0 0,1-1-1 0 0,0-1 1 0 0,0 0-1 0 0,14 4 0 0 0,-10-4-1114 0 0,0-1 0 0 0,1 0-1 0 0,0-1 1 0 0,-1-1 0 0 0,26 0-1 0 0,-40-2 958 0 0,-1 1 0 0 0,1-1 1 0 0,-1 0-1 0 0,1 0 0 0 0,-1 0 0 0 0,1 0 0 0 0,-1-1 0 0 0,1 1 0 0 0,0 0 0 0 0,-1 0 0 0 0,1 0 1 0 0,-1 0-1 0 0,1 0 0 0 0,-1-1 0 0 0,1 1 0 0 0,-1 0 0 0 0,1-1 0 0 0,-1 1 0 0 0,0 0 1 0 0,1-1-1 0 0,-1 1 0 0 0,1 0 0 0 0,-1-1 0 0 0,0 1 0 0 0,1-1 0 0 0,-1 1 0 0 0,0-1 1 0 0,1 1-1 0 0,-1-1 0 0 0,0 1 0 0 0,0-1 0 0 0,1 1 0 0 0,-1-1 0 0 0,0 1 0 0 0,0-1 1 0 0,0 1-1 0 0,0-1 0 0 0,0 1 0 0 0,0-1 0 0 0,0 1 0 0 0,0-2 0 0 0,-3-10-5205 0 0,1 7 4538 0 0,-7-3-3686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18 168 0 0,'-1'-1'913'0'0,"1"0"-609"0"0,-1 1 0 0 0,1 0 0 0 0,0-1 1 0 0,0 1-1 0 0,-1-1 0 0 0,1 1 0 0 0,0 0 1 0 0,0-1-1 0 0,0 1 0 0 0,0-1 0 0 0,0 1 1 0 0,0-1-1 0 0,-1 1 0 0 0,1-1 0 0 0,0 1 0 0 0,0 0 1 0 0,0-1-1 0 0,1 1 0 0 0,-1-1 0 0 0,0 1 1 0 0,0-1-1 0 0,0 1 0 0 0,0-1 0 0 0,0 1 1 0 0,0-1-1 0 0,1 1 0 0 0,-1 0 0 0 0,0-1 1 0 0,2-1 1824 0 0,-1 1-1825 0 0,24 1 4217 0 0,43 20-4261 0 0,-53-15 1083 0 0,94 21-1822 0 0,-74-22-2674 0 0,-1-4-3821 0 0,-23 0 2555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4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4 716 0 0,'6'-1'1455'0'0,"0"0"1"0"0,-1 0-1 0 0,1 1 0 0 0,0 0 0 0 0,0 0 1 0 0,5 1-1 0 0,39 11 3036 0 0,45 28-2319 0 0,-73-30-1152 0 0,-9-4-726 0 0,1 0 0 0 0,-1 0 0 0 0,-1 1 0 0 0,1 1 0 0 0,-1 0-1 0 0,-1 1 1 0 0,0 0 0 0 0,0 1 0 0 0,13 15 0 0 0,-21-21-181 0 0,-1 1 0 0 0,0 0 0 0 0,0-1 0 0 0,0 1 0 0 0,-1 0 0 0 0,1 0 0 0 0,-1 0 0 0 0,0 0 0 0 0,-1 0 0 0 0,1 0 0 0 0,-1 0 0 0 0,0 0 0 0 0,0 0 0 0 0,-1 0 0 0 0,0 0 0 0 0,1 0 0 0 0,-2 0 0 0 0,-1 7 0 0 0,-5 10 351 0 0,0-1-1 0 0,-21 37 0 0 0,15-33-11 0 0,-6 15 128 0 0,-6 9 431 0 0,-19 55-1 0 0,39-87-799 0 0,0 0 0 0 0,2 0 0 0 0,0 1 0 0 0,1-1 0 0 0,1 1 0 0 0,0-1 0 0 0,2 27 0 0 0,1-27-58 0 0,-1-8-45 0 0,0 1 0 0 0,1 0 0 0 0,0-1 0 0 0,1 1 0 0 0,0-1 0 0 0,7 18 0 0 0,-6-19 204 0 0,0 0 0 0 0,0 0 1 0 0,0 0-1 0 0,2 14 0 0 0,-5-20 41 0 0,-2-6-227 0 0,0 1-125 0 0,0-1 0 0 0,0 1 0 0 0,0-1 0 0 0,0 1-1 0 0,-1 0 1 0 0,1 0 0 0 0,-1 0 0 0 0,0 0 0 0 0,0 1 0 0 0,0-1-1 0 0,0 1 1 0 0,0 0 0 0 0,-1-1 0 0 0,1 1 0 0 0,-1 1 0 0 0,1-1-1 0 0,-1 1 1 0 0,0-1 0 0 0,0 1 0 0 0,0 0 0 0 0,-4 0-1 0 0,0 0 0 0 0,0 1 0 0 0,0 0-1 0 0,-1 0 1 0 0,1 1-1 0 0,0 0 1 0 0,-11 3 0 0 0,7-2-1 0 0,-40 6-706 0 0,-1 2-1 0 0,1 2 1 0 0,-58 23-1 0 0,86-28-4724 0 0,2-4-5395 0 0,12-1 3138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60 460 188 0 0,'0'0'10625'0'0,"-12"-13"-1172"0"0,-24 129-2330 0 0,24-58-4255 0 0,13-55-2690 0 0,0 0 0 0 0,-1 0 0 0 0,1 0-1 0 0,0 0 1 0 0,1-1 0 0 0,-1 1 0 0 0,1 0-1 0 0,-1 0 1 0 0,1-1 0 0 0,0 1 0 0 0,2 2-1 0 0,9-26-165 0 0,-1 0 0 0 0,-1-1 0 0 0,11-34 0 0 0,17-31-582 0 0,90-129-1259 0 0,-82 138 1207 0 0,14-29-72 0 0,-53 93 644 0 0,6-19 213 0 0,-14 31 366 0 0,0 8-307 0 0,-43 229 2958 0 0,41-216-3180 0 0,1 1 0 0 0,0 0 0 0 0,2-1 0 0 0,0 1 0 0 0,1-1 0 0 0,1 1 0 0 0,1-1 0 0 0,0 0 0 0 0,2 0 0 0 0,0 0 0 0 0,1-1 0 0 0,11 20 0 0 0,27 19-95 0 0,-44-56-509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15 580 0 0,'-13'-6'4238'0'0,"-12"-2"14752"0"0,45 15-18367 0 0,0-1 0 0 0,0-1 0 0 0,1-1 0 0 0,0 0 0 0 0,25 0 0 0 0,119 0 1548 0 0,-134-4-1724 0 0,-69 6-2913 0 0,25 0-1410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 76 336 0 0,'6'-17'13461'0'0,"-16"14"-12782"0"0,1 1 1 0 0,0 0 0 0 0,-1 0 0 0 0,0 1 0 0 0,-14 1 0 0 0,-29-5 808 0 0,-133-36 1537 0 0,182 41-2981 0 0,1-1 1 0 0,-1 0 0 0 0,1 1 0 0 0,-1 0-1 0 0,1 0 1 0 0,-1 0 0 0 0,1 0-1 0 0,-1 0 1 0 0,1 1 0 0 0,-1 0-1 0 0,1-1 1 0 0,-1 1 0 0 0,1 0 0 0 0,0 1-1 0 0,-1-1 1 0 0,-4 3 0 0 0,6-1-31 0 0,0-1 0 0 0,-1 1 0 0 0,1 0 0 0 0,0 0 0 0 0,0 0 0 0 0,0 0 0 0 0,0 0 0 0 0,1 0 0 0 0,-1 0 0 0 0,1 1 0 0 0,0-1 0 0 0,0 0 0 0 0,0 1 0 0 0,1-1 0 0 0,-1 1 0 0 0,0 5 0 0 0,-3 79 138 0 0,3-55 177 0 0,-7 49 1 0 0,-13 134 1227 0 0,6-104-902 0 0,6 1-1 0 0,4 131 1 0 0,7-219-505 0 0,1 0 0 0 0,0 0 0 0 0,2 0 1 0 0,1 0-1 0 0,1-1 0 0 0,1 0 0 0 0,15 32 0 0 0,-14-47 2113 0 0,-6-12-2146 0 0,33-39 117 0 0,-29 35-312 0 0,1 0 1 0 0,0 0-1 0 0,0 1 1 0 0,1 1-1 0 0,-1-1 1 0 0,17-6 0 0 0,8 0-46 0 0,1 1 0 0 0,0 2 0 0 0,0 2 1 0 0,1 0-1 0 0,66-2 0 0 0,-80 7 197 0 0,1 2-1 0 0,0 0 0 0 0,0 1 1 0 0,22 4-1 0 0,-42-5 188 0 0,2 1 141 0 0,-1-1-121 0 0,-2 1 575 0 0,-7-1-5451 0 0,5 1 3592 0 0,-24 2 585 0 0,15-3-4339 0 0,-11-7-11904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18 1032 0 0,'2'-17'18228'0'0,"-24"40"-16840"0"0,2 1 0 0 0,1 0 1 0 0,-27 48-1 0 0,-28 35 1122 0 0,44-68-927 0 0,2 1 0 0 0,-33 58 0 0 0,57-94-1425 0 0,-8 36 368 0 0,7-29-2237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1276 0 0,'-1'2'18208'0'0,"-8"16"-17467"0"0,6 0 500 0 0,2-1 0 0 0,0 1 0 0 0,0 0 0 0 0,4 26 0 0 0,0-21-450 0 0,0 0 0 0 0,2-1 0 0 0,1 1 0 0 0,1-1 0 0 0,12 30 0 0 0,-16-46-710 0 0,1 3 170 0 0,1 1 1 0 0,0-1 0 0 0,0 1 0 0 0,1-2-1 0 0,12 16 1 0 0,-9 0-252 0 0,-5-42-462 0 0,-4 13-652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48 708 0 0,'0'0'1334'0'0,"0"-4"-527"0"0,0-26 18188 0 0,-2 23-17087 0 0,-1 6-1660 0 0,-1 0 0 0 0,0 0 0 0 0,0 0 0 0 0,-1 0 0 0 0,1 1 0 0 0,0-1 0 0 0,0 1 0 0 0,0 0 0 0 0,0 0 0 0 0,0 1 0 0 0,-1-1 0 0 0,1 1 0 0 0,0 0 0 0 0,0 0 0 0 0,0 0 0 0 0,0 1 0 0 0,1-1 0 0 0,-1 1 0 0 0,0 0 0 0 0,1 0 0 0 0,-7 4 0 0 0,1 0-23 0 0,1-1 1 0 0,0 1-1 0 0,0 0 1 0 0,0 1-1 0 0,1 0 1 0 0,-1 0-1 0 0,2 1 1 0 0,-8 9 0 0 0,12-14-212 0 0,0 0 0 0 0,1-1 0 0 0,-1 1 0 0 0,1 0 0 0 0,0 0 0 0 0,0 0 0 0 0,0 0 0 0 0,0 1 0 0 0,0-1 0 0 0,1 0 0 0 0,-1 0 1 0 0,1 0-1 0 0,0 1 0 0 0,0-1 0 0 0,0 0 0 0 0,0 0 0 0 0,0 1 0 0 0,1-1 0 0 0,0 0 0 0 0,0 0 0 0 0,2 6 0 0 0,-1-5 26 0 0,1 1 0 0 0,0-1 0 0 0,1 0 0 0 0,-1 0 0 0 0,1 0-1 0 0,-1-1 1 0 0,1 1 0 0 0,0-1 0 0 0,1 0 0 0 0,-1 0 0 0 0,0 0-1 0 0,8 2 1 0 0,6 3 61 0 0,0 0-1 0 0,1-2 0 0 0,0 0 0 0 0,0-2 0 0 0,1 0 1 0 0,20 1-1 0 0,-18-3-100 0 0,-1 0 0 0 0,1 0 0 0 0,0-2 0 0 0,32-4 0 0 0,-38 2 0 0 0,-7-3 0 0 0,-8-3 0 0 0,-13-3 0 0 0,1 6 0 0 0,-2 4-100 0 0,10 1-497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1408 0 0,'3'0'11690'0'0,"6"0"-4464"0"0,21 0-2288 0 0,21 1-6844 0 0,-38-2 3851 0 0,6-2-1681 0 0,1 0-80 0 0,1 1 0 0 0,0 0 1 0 0,36 2-1 0 0,-55 1-582 0 0,-25 14-16278 0 0,9-7 11488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1 264 0 0,'1'1'16655'0'0,"16"9"-16065"0"0,18-3 538 0 0,0-1 0 0 0,0-2 0 0 0,0-1 1 0 0,37-2-1 0 0,-15 0-220 0 0,-56-1-838 0 0,48 4-320 0 0,-49-4 220 0 0,0 0-1 0 0,0 0 1 0 0,0 0 0 0 0,0 0-1 0 0,0 0 1 0 0,0-1 0 0 0,0 1 0 0 0,1 0-1 0 0,-1 0 1 0 0,0 0 0 0 0,0 0-1 0 0,0 0 1 0 0,0 0 0 0 0,0 0-1 0 0,0 0 1 0 0,1 0 0 0 0,-1 1 0 0 0,0-1-1 0 0,0 0 1 0 0,0 0 0 0 0,0 0-1 0 0,0 0 1 0 0,0 0 0 0 0,0 0-1 0 0,1 0 1 0 0,-1 0 0 0 0,0 0 0 0 0,0 0-1 0 0,0 0 1 0 0,0 0 0 0 0,0 0-1 0 0,0 0 1 0 0,0 1 0 0 0,0-1 0 0 0,0 0-1 0 0,0 0 1 0 0,0 0 0 0 0,0 0-1 0 0,1 0 1 0 0,-1 0 0 0 0,0 0-1 0 0,0 1 1 0 0,0-1 0 0 0,0 0 0 0 0,0 0-1 0 0,0 0 1 0 0,0 0 0 0 0,0 0-1 0 0,0 0 1 0 0,0 1 0 0 0,0-1-1 0 0,0 0 1 0 0,0 0 0 0 0,0 0 0 0 0,0 0-1 0 0,0 0 1 0 0,-1 0 0 0 0,1 0-1 0 0,0 1 1 0 0,0-1 0 0 0,0 0-1 0 0,0 0 1 0 0,0 0 0 0 0,0 0 0 0 0,0 0-1 0 0,-21 8-1445 0 0,2-3-574 0 0,-5 2-6923 0 0,11-2 3698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8:5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15 680 0 0,'6'-15'23024'0'0,"-144"191"-17576"0"0,25-35-1833 0 0,109-139-3615 0 0,-8 22 0 0 0,12-15 0 0 0,8-3-87 0 0,-6-5-384 0 0,2-3-2117 0 0,10-7 1474 0 0,-10 6-85 0 0,2 0-675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20 660 0 0,'0'0'1619'0'0,"9"-20"15242"0"0,-5 23-16549 0 0,0 0 0 0 0,-1 0 0 0 0,1 0 0 0 0,-1 1-1 0 0,0-1 1 0 0,0 1 0 0 0,0 0 0 0 0,-1 0 0 0 0,1-1-1 0 0,-1 2 1 0 0,0-1 0 0 0,0 0 0 0 0,-1 0-1 0 0,1 1 1 0 0,1 5 0 0 0,15 85 2817 0 0,-7-29-1448 0 0,-4-42-1333 0 0,0-1 0 0 0,2 0 0 0 0,1 0 0 0 0,1-1 1 0 0,17 28-1 0 0,-19-37-155 0 0,1 1 0 0 0,0-1 1 0 0,0 0-1 0 0,2-1 0 0 0,-1-1 0 0 0,2 0 1 0 0,-1 0-1 0 0,28 17 0 0 0,-31-23-193 0 0,-12-8 0 0 0,2 0 0 0 0,-1 1 0 0 0,1 0 0 0 0,-1-1 0 0 0,0 1 0 0 0,0 0 0 0 0,0 0 0 0 0,0 0 0 0 0,0 0 0 0 0,0 0 0 0 0,0 0 0 0 0,-1 1 0 0 0,1-1 0 0 0,-5-1 0 0 0,-26-10-6619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33 396 0 0,'-4'-19'20797'0'0,"1"12"-20187"0"0,-1 6 147 0 0,0 0 0 0 0,0 0 0 0 0,1 0-1 0 0,-1 0 1 0 0,0 0 0 0 0,0 1 0 0 0,0 0 0 0 0,0-1 0 0 0,-4 2 0 0 0,5-1-627 0 0,0 1 1 0 0,1-1-1 0 0,-1 1 0 0 0,0 0 1 0 0,1-1-1 0 0,-1 1 0 0 0,1 1 1 0 0,0-1-1 0 0,-1 0 0 0 0,1 0 0 0 0,0 1 1 0 0,-1 0-1 0 0,1-1 0 0 0,0 1 1 0 0,0 0-1 0 0,1 0 0 0 0,-1 0 0 0 0,0 0 1 0 0,1 0-1 0 0,-1 1 0 0 0,1-1 1 0 0,-3 5-1 0 0,-1-2 38 0 0,2-2-10 0 0,2 21-86 0 0,2-22-72 0 0,-1 0 0 0 0,0 0 0 0 0,0 0 0 0 0,1 0 0 0 0,-1 0 0 0 0,1 0 0 0 0,0-1 0 0 0,0 1 0 0 0,-1 0 0 0 0,1 0 0 0 0,0 0 0 0 0,0-1 0 0 0,1 1 0 0 0,-1-1 0 0 0,0 1 0 0 0,0-1 0 0 0,1 1 0 0 0,-1-1 0 0 0,1 0 0 0 0,-1 0 0 0 0,1 1 0 0 0,0-1 0 0 0,0 0 0 0 0,-1-1 0 0 0,1 1 0 0 0,0 0 0 0 0,3 1 0 0 0,6 1 0 0 0,-1-1 0 0 0,1 1 0 0 0,20 1 0 0 0,-10-2 0 0 0,17 5 0 0 0,-30-2 0 0 0,-4 2 0 0 0,-4-7 0 0 0,1 1 0 0 0,-1 0 0 0 0,0 0 0 0 0,0 0 0 0 0,0 0 0 0 0,1 0 0 0 0,-1-1 0 0 0,0 1 0 0 0,0 0 0 0 0,0 0 0 0 0,0 0 0 0 0,-1 0 0 0 0,1 0 0 0 0,0 0 0 0 0,0 0 0 0 0,-1-1 0 0 0,1 1 0 0 0,0 0 0 0 0,-1 0 0 0 0,1 0 0 0 0,0-1 0 0 0,-1 1 0 0 0,1 0 0 0 0,-1 0 0 0 0,0-1 0 0 0,1 1 0 0 0,-1 0 0 0 0,0-1 0 0 0,1 1 0 0 0,-1-1 0 0 0,0 1 0 0 0,0 0 0 0 0,0-1 0 0 0,-34 38 0 0 0,2-7 0 0 0,22-25 0 0 0,-4-3 0 0 0,0-3 0 0 0,12 0 0 0 0,1 0 0 0 0,-1-1 0 0 0,0 1 0 0 0,1-1 0 0 0,-1 1 0 0 0,1-1 0 0 0,-1 0 0 0 0,1 0 0 0 0,-1 0 0 0 0,1 0 0 0 0,-1-1 0 0 0,1 1 0 0 0,0-1 0 0 0,0 1 0 0 0,0-1 0 0 0,0 0 0 0 0,0 0 0 0 0,0 0 0 0 0,-3-4 0 0 0,0 0 0 0 0,-3-3 0 0 0,0 1 0 0 0,2 0 0 0 0,2 4-1 0 0,2 2-4 0 0,0 0-128 0 0,9 10-4904 0 0,-1 1 7145 0 0,0-4-3891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1 752 0 0,'0'0'24631'0'0,"-2"5"-23710"0"0,-51 131 4722 0 0,48-123-5541 0 0,0-1 1 0 0,1 1-1 0 0,1-1 1 0 0,0 1-1 0 0,0 0 1 0 0,1 0-1 0 0,0 23 1 0 0,2-21-103 0 0,0-14 0 0 0,-1 0 0 0 0,1 0 0 0 0,0 0 0 0 0,0 0 0 0 0,0 0 0 0 0,-1 0 0 0 0,1 0 0 0 0,0 0 0 0 0,1 0 0 0 0,-1 0 0 0 0,0 0 0 0 0,0 1 0 0 0,0-1 0 0 0,1 0 0 0 0,-1 0 0 0 0,0 0 0 0 0,1 0 0 0 0,-1 0 0 0 0,1 0 0 0 0,-1 0 0 0 0,1-1 0 0 0,0 1 0 0 0,-1 0 0 0 0,1 0 0 0 0,1 1 0 0 0,2 1 0 0 0,7 2 0 0 0,-9-4-360 0 0,1 0 0 0 0,0-1-1 0 0,0 1 1 0 0,0-1 0 0 0,-1 0 0 0 0,1 0-1 0 0,0 0 1 0 0,0-1 0 0 0,0 1 0 0 0,0 0 0 0 0,-1-1-1 0 0,1 0 1 0 0,0 0 0 0 0,-1 0 0 0 0,1 0-1 0 0,0 0 1 0 0,-1 0 0 0 0,1-1 0 0 0,-1 1-1 0 0,3-3 1 0 0,2 0-490 0 0,3-7-1740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2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13 312 0 0,'12'-12'13962'0'0,"-9"11"-11844"0"0,-1 1-500 0 0,8 4-687 0 0,0-2 1 0 0,0 0 0 0 0,0 0-1 0 0,0 0 1 0 0,1-1 0 0 0,-1-1-1 0 0,20-1 1 0 0,2 0 263 0 0,81-3 1382 0 0,-74 1-3148 0 0,65 3 0 0 0,-101 0-1477 0 0,8-1 2959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10 44 0 0,'16'-6'27467'0'0,"-37"5"-26940"0"0,-8-1 444 0 0,-1 2-1 0 0,-31 3 1 0 0,59-3-907 0 0,-23 17 566 0 0,20-11-534 0 0,0 0 1 0 0,1 1-1 0 0,-1 0 1 0 0,1 0-1 0 0,1 0 1 0 0,-1 1-1 0 0,-3 14 1 0 0,-13 24 254 0 0,4-13-351 0 0,1 1 0 0 0,2 0 0 0 0,-15 67 0 0 0,16-59 0 0 0,7-20 0 0 0,1 1 0 0 0,1 0 0 0 0,0 0 0 0 0,2 0 0 0 0,1-1 0 0 0,0 1 0 0 0,2 0 0 0 0,1 0 0 0 0,1 0 0 0 0,0-1 0 0 0,2 1 0 0 0,0-1 0 0 0,2-1 0 0 0,1 1 0 0 0,0-1 0 0 0,24 37 0 0 0,-26-48 0 0 0,-3-1 0 0 0,-2 1 0 0 0,2-2 0 0 0,3-3 0 0 0,17-11 0 0 0,-14 1 0 0 0,1 1 0 0 0,33-1 0 0 0,-1 2 0 0 0,1 1 0 0 0,0 3 0 0 0,52 7 0 0 0,-16-2 0 0 0,-67-4 0 0 0,0 1 0 0 0,-1 1 0 0 0,-2-1 0 0 0,-3-2-94 0 0,-6 0-534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21 812 0 0,'-12'-15'26667'0'0,"357"21"-21402"0"0,-343-7-5242 0 0,-23-6-23 0 0,7 4-45 0 0,12 3-279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39 28 0 0,'23'-38'22377'0'0,"-42"73"-20666"0"0,-1-1-1 0 0,-2 0 1 0 0,-45 54 0 0 0,-7 8 939 0 0,51-55-1832 0 0,5-6-3248 0 0,17-34 1755 0 0,-14 27-6571 0 0,9-24 6926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1076 0 0,'0'0'17372'0'0,"3"3"-16264"0"0,0 0-756 0 0,0 0 0 0 0,0 1 0 0 0,0-1 0 0 0,-1 0-1 0 0,0 1 1 0 0,0 0 0 0 0,0 0 0 0 0,0-1 0 0 0,0 1 0 0 0,-1 0 0 0 0,2 9 0 0 0,7 55 3214 0 0,-10-53-2859 0 0,2-1-1 0 0,0 1 1 0 0,8 27 0 0 0,1-14-217 0 0,0-1-1 0 0,27 45 1 0 0,-31-60-350 0 0,2-1 1 0 0,-1 1 0 0 0,1-2 0 0 0,1 1 0 0 0,0-2-1 0 0,0 1 1 0 0,23 15 0 0 0,6 1-141 0 0,-38-26-24 0 0,-1 1-1 0 0,0-1 1 0 0,0 0-1 0 0,1 1 1 0 0,-1-1 0 0 0,0 0-1 0 0,1 0 1 0 0,-1 1 0 0 0,0-1-1 0 0,1 0 1 0 0,-1 0-1 0 0,0 0 1 0 0,1 1 0 0 0,-1-1-1 0 0,1 0 1 0 0,-1 0 0 0 0,0 0-1 0 0,1 0 1 0 0,-1 0-1 0 0,1 0 1 0 0,-1 0 0 0 0,0 0-1 0 0,1 0 1 0 0,-1 0-1 0 0,1 0 1 0 0,-1 0 0 0 0,1 0-1 0 0,-1 0 1 0 0,0 0 0 0 0,1 0-1 0 0,-1 0 1 0 0,1-1-1 0 0,-1 1 1 0 0,0 0 0 0 0,1 0-1 0 0,-1 0 1 0 0,0-1 0 0 0,1 1-1 0 0,-1 0 1 0 0,0-1-1 0 0,0 1 1 0 0,1 0 0 0 0,-1 0-1 0 0,0-1 1 0 0,0 1 0 0 0,1-1-1 0 0,-1 1 1 0 0,0 0-1 0 0,0-1 1 0 0,0 1 0 0 0,1-1-1 0 0,-1-18-2204 0 0,1 18 1612 0 0,-3-2 89 0 0,1 1 1 0 0,-1-1-1 0 0,1 0 1 0 0,-1 0 0 0 0,0 0-1 0 0,0 1 1 0 0,0-1-1 0 0,0 1 1 0 0,0 0-1 0 0,-1 0 1 0 0,-2-3 0 0 0,-8-3-10100 0 0,0 3 4050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65 280 0 0,'-6'-42'9854'0'0,"4"40"-9413"0"0,0 0 0 0 0,0 0-1 0 0,0 0 1 0 0,-1 0 0 0 0,1 1-1 0 0,0-1 1 0 0,-1 1 0 0 0,1-1-1 0 0,-1 1 1 0 0,1 0 0 0 0,-1 0-1 0 0,0 0 1 0 0,1 0 0 0 0,-1 0-1 0 0,0 1 1 0 0,-3-1 0 0 0,-46 5 4775 0 0,28 0-3948 0 0,23-4-1202 0 0,0-1 1 0 0,0 1-1 0 0,-1 0 1 0 0,1 1 0 0 0,0-1-1 0 0,0 0 1 0 0,-1 0-1 0 0,1 0 1 0 0,0 1 0 0 0,0-1-1 0 0,0 0 1 0 0,0 1 0 0 0,0-1-1 0 0,-1 1 1 0 0,1 0-1 0 0,0-1 1 0 0,0 1 0 0 0,0 0-1 0 0,0 0 1 0 0,1 0-1 0 0,-1-1 1 0 0,0 1 0 0 0,0 0-1 0 0,0 0 1 0 0,1 0 0 0 0,-1 0-1 0 0,0 0 1 0 0,1 0-1 0 0,-1 1 1 0 0,1-1 0 0 0,-1 0-1 0 0,1 0 1 0 0,0 0-1 0 0,0 0 1 0 0,-1 1 0 0 0,1-1-1 0 0,0 0 1 0 0,0 0 0 0 0,0 1-1 0 0,0-1 1 0 0,1 2-1 0 0,-1 0-16 0 0,1 0 0 0 0,0 0 0 0 0,1 0-1 0 0,-1-1 1 0 0,0 1 0 0 0,1-1 0 0 0,-1 1 0 0 0,1-1-1 0 0,0 1 1 0 0,0-1 0 0 0,0 0 0 0 0,0 0 0 0 0,0 0-1 0 0,1 0 1 0 0,2 2 0 0 0,26 12 175 0 0,60 23 0 0 0,-2-1-34 0 0,-87-38-178 0 0,0 1 1 0 0,-1 0 0 0 0,1-1-1 0 0,-1 1 1 0 0,1 0 0 0 0,-1 0-1 0 0,1 0 1 0 0,-1 0 0 0 0,0 1-1 0 0,1-1 1 0 0,-1 0 0 0 0,0 0-1 0 0,0 1 1 0 0,0-1 0 0 0,0 1-1 0 0,0-1 1 0 0,0 1 0 0 0,1 2-1 0 0,-2-3 18 0 0,0 0 0 0 0,0 0-1 0 0,0 0 1 0 0,-1 0-1 0 0,1 0 1 0 0,0-1 0 0 0,0 1-1 0 0,-1 0 1 0 0,1 0 0 0 0,0 0-1 0 0,-1 0 1 0 0,1 0-1 0 0,-1-1 1 0 0,1 1 0 0 0,-1 0-1 0 0,1 0 1 0 0,-1-1-1 0 0,0 1 1 0 0,1 0 0 0 0,-1-1-1 0 0,0 1 1 0 0,0 0 0 0 0,1-1-1 0 0,-3 1 1 0 0,-2 2 67 0 0,0 0-1 0 0,-1-1 1 0 0,1 0 0 0 0,-1 0-1 0 0,0 0 1 0 0,1-1 0 0 0,-1 0-1 0 0,0 0 1 0 0,0-1 0 0 0,0 1-1 0 0,-6-1 1 0 0,7-1-102 0 0,0 1-1 0 0,0 0 1 0 0,-1-1 0 0 0,1 0-1 0 0,0-1 1 0 0,1 1 0 0 0,-1-1-1 0 0,0 1 1 0 0,0-2 0 0 0,1 1-1 0 0,-9-6 1 0 0,-9-14-1782 0 0,13 5-2484 0 0,9 16 3109 0 0,-8 25-18304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7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1084 0 0,'-21'-13'17127'0'0,"351"33"-12554"0"0,-36-3-2545 0 0,-16-8-454 0 0,-22-1 509 0 0,-231-8-44 0 0,-25 0-2011 0 0,0 0 1 0 0,0 0 0 0 0,-1 0-1 0 0,1 0 1 0 0,0 0-1 0 0,0 0 1 0 0,0 0-1 0 0,0 0 1 0 0,0 0-1 0 0,0 0 1 0 0,0 0-1 0 0,0 0 1 0 0,0 0 0 0 0,0-1-1 0 0,0 1 1 0 0,0 0-1 0 0,0 0 1 0 0,0 0-1 0 0,0 0 1 0 0,0 0-1 0 0,0 0 1 0 0,0 0-1 0 0,0 0 1 0 0,0 0 0 0 0,0 0-1 0 0,0 0 1 0 0,0 0-1 0 0,0-1 1 0 0,0 1-1 0 0,0 0 1 0 0,0 0-1 0 0,0 0 1 0 0,0 0-1 0 0,0 0 1 0 0,0 0-1 0 0,0 0 1 0 0,0 0 0 0 0,0 0-1 0 0,0 0 1 0 0,0 0-1 0 0,0-1 1 0 0,0 1-1 0 0,0 0 1 0 0,0 0-1 0 0,0 0 1 0 0,0 0-1 0 0,0 0 1 0 0,0 0 0 0 0,1 0-1 0 0,-1 0 1 0 0,0 0-1 0 0,-38-6-1241 0 0,35 6 744 0 0,1 1 0 0 0,-1-1-1 0 0,1 1 1 0 0,-1 0-1 0 0,1-1 1 0 0,0 1-1 0 0,-1 1 1 0 0,1-1-1 0 0,0 0 1 0 0,0 0-1 0 0,0 1 1 0 0,-2 1-1 0 0,-13 12-11586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92 1404 0 0,'0'0'11340'0'0,"1"5"-10177"0"0,-1 11-191 0 0,-1 0 0 0 0,-1 0 1 0 0,0 0-1 0 0,-1 0 0 0 0,0-1 0 0 0,-2 1 1 0 0,0-1-1 0 0,-10 22 0 0 0,-13 50 2172 0 0,24-73-2551 0 0,1-1-1 0 0,1 1 1 0 0,0-1 0 0 0,1 1-1 0 0,0 0 1 0 0,2-1-1 0 0,2 23 1 0 0,-3-34-274 0 0,1 0-133 0 0,-1-2-178 0 0,0 1 1 0 0,0-1-1 0 0,0 0 1 0 0,0 0-1 0 0,0 0 1 0 0,0 0-1 0 0,0 1 1 0 0,0-1-1 0 0,0 0 1 0 0,0 0-1 0 0,0 0 0 0 0,0 0 1 0 0,1 1-1 0 0,-1-1 1 0 0,0 0-1 0 0,0 0 1 0 0,0 0-1 0 0,0 0 1 0 0,0 0-1 0 0,0 1 1 0 0,0-1-1 0 0,0 0 1 0 0,0 0-1 0 0,1 0 0 0 0,-1 0 1 0 0,0 0-1 0 0,0 0 1 0 0,0 0-1 0 0,0 1 1 0 0,0-1-1 0 0,1 0 1 0 0,-1 0-1 0 0,0 0 1 0 0,0 0-1 0 0,0 0 1 0 0,0 0-1 0 0,1 0 0 0 0,-1 0 1 0 0,0 0-1 0 0,0 0 1 0 0,0 0-1 0 0,0 0 1 0 0,1 0-1 0 0,-1 0 1 0 0,0 0-1 0 0,0 0 1 0 0,0 0-1 0 0,0 0 1 0 0,1 0-1 0 0,-1 0 0 0 0,0 0 1 0 0,0-1-1 0 0,0 1 1 0 0,0 0-1 0 0,1 0 1 0 0,-1 0-1 0 0,0 0 1 0 0,0 0-1 0 0,0 0 1 0 0,0 0-1 0 0,0-1 1 0 0,18-25 61 0 0,-2-1 1 0 0,-1-1 0 0 0,-1 0-1 0 0,14-39 1 0 0,38-74-628 0 0,-21 50 110 0 0,-10 41 137 0 0,-22 33 138 0 0,-11 15 130 0 0,-2 2 32 0 0,0-1 12 0 0,0 1 0 0 0,0 0 0 0 0,0-1 0 0 0,0 1 0 0 0,0 0 0 0 0,0 0 0 0 0,0-1 0 0 0,0 1 0 0 0,0 0 0 0 0,0-1 0 0 0,1 1 0 0 0,-1 0 0 0 0,0 0 0 0 0,0-1 0 0 0,0 1 1 0 0,0 0-1 0 0,1 0 0 0 0,-1-1 0 0 0,0 1 0 0 0,0 0 0 0 0,1 0 0 0 0,-1 0 0 0 0,0 0 0 0 0,0-1 0 0 0,1 1 0 0 0,-1 0 0 0 0,0 0 0 0 0,0 0 0 0 0,1 0 0 0 0,-1 0 0 0 0,0 0 0 0 0,1 0 0 0 0,0 0 0 0 0,85 174 2276 0 0,-74-155-2256 0 0,1 4-19 0 0,0-1 0 0 0,2-1-1 0 0,20 22 1 0 0,-15-16-3 0 0,-14-19 0 0 0,-4-1-96 0 0,-2-5-449 0 0,-19-1-14412 0 0,3 1 2352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1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6 888 0 0,'0'0'8842'0'0,"8"-1"-7316"0"0,24-2 252 0 0,1 2 0 0 0,-1 1 0 0 0,54 7 0 0 0,106 25 3204 0 0,-147-23-3897 0 0,-26-6-448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49:20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 0 0,'0'0'3243'0'0,"-13"3"7466"0"0,30 6-9712 0 0,0 1 0 0 0,0-2 0 0 0,1 0 0 0 0,35 9 0 0 0,81 14 554 0 0,149 16 736 0 0,-281-47-2092 0 0,-2 4-5 0 0,-1 0 0 0 0,1 0 1 0 0,-1 0-1 0 0,0 0 0 0 0,0 0 0 0 0,0-1 0 0 0,0 1 0 0 0,-1 0 0 0 0,1-1 0 0 0,-1 1 1 0 0,-4 5-1 0 0,-8 25 84 0 0,1 22 71 0 0,2 1 1 0 0,2 1 0 0 0,-1 86 0 0 0,-11 72 349 0 0,12-133-302 0 0,4 0 1 0 0,4 1-1 0 0,12 117 0 0 0,-3-86 133 0 0,3-23 76 0 0,-10-86-524 0 0,0-1 1 0 0,0 1-1 0 0,1-1 1 0 0,-1 0-1 0 0,1 1 1 0 0,1-1-1 0 0,-1 0 1 0 0,1 0-1 0 0,4 7 1 0 0,-5-11 92 0 0,-2 6 418 0 0,1 7 320 0 0,-32-25-909 0 0,0 1 0 0 0,-1 1 0 0 0,0 1 0 0 0,0 2 0 0 0,-1 2 0 0 0,0 1 0 0 0,-56 1 0 0 0,77 4 0 0 0,12-2 0 0 0,1 0 0 0 0,-1 0 0 0 0,0 0 0 0 0,0 0 0 0 0,0 0 1 0 0,1 0-1 0 0,-1 0 0 0 0,0 0 0 0 0,0 0 0 0 0,1 0 0 0 0,-1 0 0 0 0,0 0 0 0 0,0 0 0 0 0,0 1 0 0 0,0-1 1 0 0,1 0-1 0 0,-1 0 0 0 0,0 0 0 0 0,0 0 0 0 0,0 0 0 0 0,0 1 0 0 0,1-1 0 0 0,-1 0 0 0 0,0 0 0 0 0,0 0 0 0 0,0 1 1 0 0,0-1-1 0 0,0 0 0 0 0,0 0 0 0 0,0 0 0 0 0,0 1 0 0 0,0-1 0 0 0,0 0 0 0 0,0 0 0 0 0,0 1 0 0 0,0-1 0 0 0,0 0 1 0 0,0 0-1 0 0,0 0 0 0 0,0 1 0 0 0,0-1 0 0 0,0 0 0 0 0,0 0 0 0 0,0 1 0 0 0,0-1 0 0 0,0 0 0 0 0,0 0 1 0 0,0 0-1 0 0,0 1 0 0 0,0-1 0 0 0,-1 0 0 0 0,1 0 0 0 0,0 0 0 0 0,0 0 0 0 0,0 1 0 0 0,0-1 0 0 0,-1 0 0 0 0,1 0 1 0 0,0 0-1 0 0,0 0 0 0 0,0 0 0 0 0,-1 0 0 0 0,1 0 0 0 0,0 1 0 0 0,0-1 0 0 0,-1 0 0 0 0,22 7-31 0 0,19-3-898 0 0,-22-2-27 0 0,0 0-3349 0 0,3-2-10163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87 832 0 0,'0'0'935'0'0,"17"-26"7612"0"0,-11 7-5331 0 0,-5 18-3111 0 0,-1 0 0 0 0,1 0-1 0 0,0 0 1 0 0,-1 0 0 0 0,1 0-1 0 0,-1 0 1 0 0,1 0-1 0 0,-1-1 1 0 0,0 1 0 0 0,1 0-1 0 0,-1 0 1 0 0,0-1 0 0 0,0 1-1 0 0,0 0 1 0 0,0 0-1 0 0,0-1 1 0 0,0 1 0 0 0,0 0-1 0 0,0 0 1 0 0,-1 0 0 0 0,1-1-1 0 0,0 1 1 0 0,-2-2-1 0 0,1 1 77 0 0,1 1-161 0 0,-1 0 1 0 0,1 1-1 0 0,-1-1 0 0 0,1 1 0 0 0,-1-1 0 0 0,0 0 0 0 0,1 1 1 0 0,-1-1-1 0 0,1 1 0 0 0,-1 0 0 0 0,0-1 0 0 0,1 1 1 0 0,-1-1-1 0 0,0 1 0 0 0,0 0 0 0 0,1 0 0 0 0,-1-1 1 0 0,0 1-1 0 0,0 0 0 0 0,1 0 0 0 0,-1 0 0 0 0,0 0 1 0 0,0 0-1 0 0,0 0 0 0 0,1 0 0 0 0,-2 0 0 0 0,-22 0 305 0 0,24 0-325 0 0,-28 4 348 0 0,0 0 1 0 0,0 2 0 0 0,0 1-1 0 0,1 1 1 0 0,1 2 0 0 0,-1 0-1 0 0,1 2 1 0 0,1 1 0 0 0,-38 25 0 0 0,62-38-342 0 0,0 0 1 0 0,0 1-1 0 0,0 0 1 0 0,-1-1-1 0 0,1 1 1 0 0,0 0-1 0 0,0 0 1 0 0,0-1-1 0 0,0 1 1 0 0,0 0 0 0 0,0 0-1 0 0,0 0 1 0 0,0 0-1 0 0,1 0 1 0 0,-1 0-1 0 0,0 1 1 0 0,1-1-1 0 0,-1 0 1 0 0,0 0-1 0 0,1 0 1 0 0,0 1 0 0 0,-1-1-1 0 0,1 0 1 0 0,0 1-1 0 0,-1-1 1 0 0,1 0-1 0 0,0 1 1 0 0,0-1-1 0 0,0 0 1 0 0,0 1-1 0 0,0-1 1 0 0,1 0 0 0 0,-1 1-1 0 0,0-1 1 0 0,1 0-1 0 0,-1 1 1 0 0,1-1-1 0 0,-1 0 1 0 0,1 0-1 0 0,-1 0 1 0 0,1 0-1 0 0,0 1 1 0 0,0-1 0 0 0,0 0-1 0 0,-1 0 1 0 0,3 1-1 0 0,2 2-59 0 0,-1-1 1 0 0,0 0-1 0 0,1 0 0 0 0,0 0 0 0 0,0-1 0 0 0,0 0 0 0 0,0 0 1 0 0,0 0-1 0 0,0-1 0 0 0,8 2 0 0 0,34 3-1466 0 0,76-1-1 0 0,-85-5 2106 0 0,-47 0-190 0 0,-7 1-189 0 0,0 1 0 0 0,-1 0 0 0 0,1 2 0 0 0,1 0 0 0 0,-1 1 0 0 0,0 0 0 0 0,1 1 0 0 0,0 1 0 0 0,1 0 0 0 0,-1 1 0 0 0,2 1 0 0 0,-1 0 0 0 0,1 1 0 0 0,0 0 0 0 0,1 1 0 0 0,0 0 1 0 0,1 1-1 0 0,0 1 0 0 0,1-1 0 0 0,1 2 0 0 0,0-1 0 0 0,-10 21 0 0 0,17-31-250 0 0,0 1 0 0 0,0 0 1 0 0,1 0-1 0 0,-1 0 0 0 0,1-1 0 0 0,0 2 0 0 0,0-1 1 0 0,0 0-1 0 0,1 0 0 0 0,-1 0 0 0 0,1 0 1 0 0,0 0-1 0 0,0 1 0 0 0,0-1 0 0 0,1 0 1 0 0,0 0-1 0 0,-1 0 0 0 0,2 0 0 0 0,-1 0 1 0 0,0 0-1 0 0,1 0 0 0 0,-1 0 0 0 0,1-1 1 0 0,0 1-1 0 0,1 0 0 0 0,-1-1 0 0 0,1 0 1 0 0,-1 1-1 0 0,1-1 0 0 0,0 0 0 0 0,0 0 1 0 0,0-1-1 0 0,0 1 0 0 0,1-1 0 0 0,-1 1 0 0 0,1-1 1 0 0,0 0-1 0 0,-1-1 0 0 0,1 1 0 0 0,0 0 1 0 0,0-1-1 0 0,0 0 0 0 0,0 0 0 0 0,0 0 1 0 0,8 0-1 0 0,10 1-186 0 0,0-1 1 0 0,1-1-1 0 0,-1 0 0 0 0,0-2 1 0 0,0-1-1 0 0,0 0 1 0 0,0-2-1 0 0,-1 0 0 0 0,41-17 1 0 0,-29 1 1693 0 0,-32 20-1107 0 0,14-6 1662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5 328 0 0,'0'0'4790'0'0,"-4"-2"-4397"0"0,0 1-156 0 0,-1 0 0 0 0,0 1 0 0 0,1-1 0 0 0,-1 1 0 0 0,0 0 1 0 0,1 1-1 0 0,-1-1 0 0 0,0 1 0 0 0,1 0 0 0 0,-1 0 0 0 0,1 0 0 0 0,-1 0 0 0 0,1 1 0 0 0,-1 0 0 0 0,1 0 0 0 0,0 0 0 0 0,0 1 0 0 0,0-1 0 0 0,-6 5 0 0 0,-11 8 574 0 0,1 1 0 0 0,-25 24-1 0 0,31-25-347 0 0,0 0 0 0 0,1 1 0 0 0,-17 25-1 0 0,27-37-386 0 0,0 1-1 0 0,0 0 1 0 0,0 0-1 0 0,0 1 1 0 0,1-1-1 0 0,0 0 1 0 0,0 1-1 0 0,1-1 1 0 0,-1 1-1 0 0,1 0 1 0 0,0-1-1 0 0,1 1 1 0 0,0 0-1 0 0,0 0 1 0 0,0 0-1 0 0,0-1 1 0 0,2 9-1 0 0,-1-12-84 0 0,0 0 0 0 0,0 1-1 0 0,0-1 1 0 0,0 0 0 0 0,1 1 0 0 0,-1-1-1 0 0,1 0 1 0 0,-1 0 0 0 0,1 0-1 0 0,0 0 1 0 0,0 0 0 0 0,0-1 0 0 0,0 1-1 0 0,0-1 1 0 0,0 1 0 0 0,0-1 0 0 0,0 0-1 0 0,4 2 1 0 0,-1-1-48 0 0,1 0 0 0 0,0-1-1 0 0,-1 1 1 0 0,1-1 0 0 0,0-1 0 0 0,0 1 0 0 0,11-1-1 0 0,-2-2-175 0 0,0 1-1 0 0,0-2 0 0 0,0 0 0 0 0,-1-1 1 0 0,22-8-1 0 0,-30 10 185 0 0,0-1-1 0 0,0 1 1 0 0,0-1 0 0 0,-1-1 0 0 0,0 1-1 0 0,1-1 1 0 0,-1 0 0 0 0,0 0 0 0 0,-1 0-1 0 0,1-1 1 0 0,-1 1 0 0 0,0-1 0 0 0,0 0-1 0 0,0-1 1 0 0,-1 1 0 0 0,0 0 0 0 0,0-1-1 0 0,0 0 1 0 0,0 0 0 0 0,-1 0 0 0 0,0 0-1 0 0,-1 0 1 0 0,2-9 0 0 0,-3 13 78 0 0,-1-1 0 0 0,1 1 0 0 0,-1 0 0 0 0,0 0 0 0 0,0-1 0 0 0,0 1 0 0 0,0 0 0 0 0,0 0 0 0 0,-1 0 0 0 0,1 0 0 0 0,0 1 0 0 0,-1-1 0 0 0,0 0 0 0 0,1 0 0 0 0,-1 1 0 0 0,0-1 0 0 0,0 1 0 0 0,0 0 0 0 0,0-1 0 0 0,0 1 0 0 0,0 0 0 0 0,0 0 0 0 0,0 0 0 0 0,-4 0 0 0 0,4 0-87 0 0,-7 5-253 0 0,4-2-949 0 0,30-7-6634 0 0,-19 4 7898 0 0,1-7 64 0 0,-5 1 5377 0 0,-12 16-5100 0 0,1 0 1 0 0,0 0-1 0 0,0 1 1 0 0,1 0-1 0 0,0 0 1 0 0,1 1-1 0 0,-9 16 1 0 0,-42 96 1641 0 0,33-66-1192 0 0,-121 304 3222 0 0,136-330-3658 0 0,1 1 1 0 0,1 0-1 0 0,1 1 1 0 0,2-1-1 0 0,2 1 1 0 0,1 0-1 0 0,3 46 1 0 0,-1-74-393 0 0,0 0-1 0 0,1 0 1 0 0,0 0-1 0 0,0-1 1 0 0,0 1 0 0 0,0 0-1 0 0,1-1 1 0 0,0 1 0 0 0,0-1-1 0 0,0 1 1 0 0,0-1-1 0 0,1 0 1 0 0,0 0 0 0 0,-1 0-1 0 0,2 0 1 0 0,-1-1 0 0 0,0 1-1 0 0,1-1 1 0 0,-1 0-1 0 0,1 0 1 0 0,0 0 0 0 0,0 0-1 0 0,0-1 1 0 0,1 1 0 0 0,-1-1-1 0 0,1 0 1 0 0,-1-1-1 0 0,1 1 1 0 0,-1-1 0 0 0,1 0-1 0 0,0 0 1 0 0,0 0 0 0 0,0-1-1 0 0,-1 1 1 0 0,1-1-1 0 0,0 0 1 0 0,0-1 0 0 0,0 1-1 0 0,0-1 1 0 0,-1 0 0 0 0,1 0-1 0 0,0-1 1 0 0,-1 1-1 0 0,1-1 1 0 0,-1 0 0 0 0,1 0-1 0 0,-1-1 1 0 0,0 1 0 0 0,6-6-1 0 0,-2 1-36 0 0,-1-2 0 0 0,0 1 0 0 0,-1-1 0 0 0,0 0 0 0 0,0 0 0 0 0,-1-1-1 0 0,0 1 1 0 0,0-1 0 0 0,-1 0 0 0 0,-1-1 0 0 0,0 1 0 0 0,0-1 0 0 0,-1 1 0 0 0,0-1 0 0 0,-1 0-1 0 0,0 0 1 0 0,-1-14 0 0 0,0 5 200 0 0,-2 1-1 0 0,0-1 0 0 0,-1 1 1 0 0,0 0-1 0 0,-2 0 0 0 0,0 0 1 0 0,-1 1-1 0 0,-17-34 0 0 0,17 41 133 0 0,-1 0 1 0 0,0 0-1 0 0,0 1 0 0 0,-1 0 1 0 0,0 0-1 0 0,-1 1 0 0 0,0 0 1 0 0,-1 0-1 0 0,0 1 0 0 0,-13-8 1 0 0,6 4 656 0 0,7 4-713 0 0,4 4-2998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6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9 113 704 0 0,'-1'-6'10888'0'0,"-1"14"-10602"0"0,0 0-1 0 0,0 0 1 0 0,1 0-1 0 0,1 1 0 0 0,-1-1 1 0 0,1 1-1 0 0,1-1 0 0 0,2 14 1 0 0,-3-19-241 0 0,1 0 0 0 0,0 0 0 0 0,0-1 0 0 0,0 1 1 0 0,0 0-1 0 0,1 0 0 0 0,-1-1 0 0 0,1 1 0 0 0,-1-1 0 0 0,1 1 1 0 0,0-1-1 0 0,0 0 0 0 0,0 0 0 0 0,0 0 0 0 0,0 0 0 0 0,1 0 0 0 0,-1 0 1 0 0,0-1-1 0 0,1 1 0 0 0,0-1 0 0 0,-1 1 0 0 0,1-1 0 0 0,0 0 1 0 0,-1 0-1 0 0,1 0 0 0 0,0-1 0 0 0,0 1 0 0 0,0-1 0 0 0,4 1 0 0 0,10-1-33 0 0,1-1 0 0 0,-1 0 0 0 0,0-1 0 0 0,-1-1-1 0 0,1-1 1 0 0,0 0 0 0 0,-1-1 0 0 0,23-10 0 0 0,-27 10 1 0 0,1-1 0 0 0,-1 0 0 0 0,0-1 0 0 0,0 0 0 0 0,-1-1 0 0 0,0 0 0 0 0,0-1 0 0 0,-1 0 0 0 0,0-1-1 0 0,-1 0 1 0 0,9-12 0 0 0,-15 18 226 0 0,-1-1-1 0 0,1 0 1 0 0,-1 1-1 0 0,0-1 1 0 0,0 0-1 0 0,-1 0 0 0 0,1 0 1 0 0,-1 0-1 0 0,0 0 1 0 0,0-1-1 0 0,-1 1 0 0 0,0-5 1 0 0,0 8-123 0 0,0 0 0 0 0,0 0 0 0 0,-1 1 0 0 0,1-1-1 0 0,-1 0 1 0 0,1 0 0 0 0,-1 1 0 0 0,0-1 0 0 0,0 0 0 0 0,0 1 0 0 0,1-1 0 0 0,-1 1 0 0 0,-1-1 0 0 0,1 1-1 0 0,0 0 1 0 0,0-1 0 0 0,-1 1 0 0 0,1 0 0 0 0,0 0 0 0 0,-1 0 0 0 0,1 0 0 0 0,-1 0 0 0 0,1 0 0 0 0,-1 0 0 0 0,0 0-1 0 0,1 1 1 0 0,-1-1 0 0 0,0 1 0 0 0,0-1 0 0 0,1 1 0 0 0,-1 0 0 0 0,0 0 0 0 0,0-1 0 0 0,0 1 0 0 0,1 0 0 0 0,-4 1-1 0 0,3-1 20 0 0,-18 1-507 0 0,15 4-3556 0 0,5 3 3393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54 324 0 0,'22'-48'7424'0'0,"-23"47"-7267"0"0,-1 1 0 0 0,1-1-1 0 0,0 0 1 0 0,0 1 0 0 0,0-1 0 0 0,-1 1 0 0 0,1-1 0 0 0,0 1-1 0 0,-1 0 1 0 0,1 0 0 0 0,0-1 0 0 0,-1 1 0 0 0,1 0-1 0 0,-2 0 1 0 0,-11 7 804 0 0,0-1 0 0 0,0 2 0 0 0,1 0 0 0 0,-24 19-1 0 0,33-24-780 0 0,-1 1-1 0 0,1 0 1 0 0,0-1-1 0 0,0 1 0 0 0,1 1 1 0 0,-1-1-1 0 0,1 1 1 0 0,0-1-1 0 0,0 1 0 0 0,0 0 1 0 0,1 0-1 0 0,0 0 1 0 0,0 0-1 0 0,0 1 0 0 0,0-1 1 0 0,1 1-1 0 0,-1 7 1 0 0,2-11-167 0 0,0-1 1 0 0,1 1 0 0 0,-1 0 0 0 0,0-1-1 0 0,1 1 1 0 0,0 0 0 0 0,-1-1 0 0 0,1 1-1 0 0,0-1 1 0 0,0 1 0 0 0,0-1 0 0 0,0 1-1 0 0,0-1 1 0 0,0 0 0 0 0,0 1 0 0 0,0-1-1 0 0,0 0 1 0 0,1 0 0 0 0,-1 0 0 0 0,1 0-1 0 0,-1 0 1 0 0,0 0 0 0 0,1 0 0 0 0,0-1-1 0 0,-1 1 1 0 0,1 0 0 0 0,-1-1 0 0 0,1 1-1 0 0,3-1 1 0 0,49 5-401 0 0,-25-6-300 0 0,55-8 0 0 0,-76 8 547 0 0,1-1-1 0 0,-2 0 0 0 0,1-1 1 0 0,0 0-1 0 0,0 0 0 0 0,-1 0 1 0 0,0-1-1 0 0,0 0 0 0 0,0-1 1 0 0,0 0-1 0 0,10-9 0 0 0,-8 6 231 0 0,-7 8-31 0 0,-1-1 1 0 0,0 0 0 0 0,0 1-1 0 0,0-1 1 0 0,0 0 0 0 0,0 0-1 0 0,0 0 1 0 0,0 0 0 0 0,0 0 0 0 0,-1 0-1 0 0,1 0 1 0 0,0 0 0 0 0,0 0-1 0 0,-1-1 1 0 0,1 1 0 0 0,-1 0 0 0 0,1 0-1 0 0,-1-1 1 0 0,0 1 0 0 0,1 0-1 0 0,-1-3 1 0 0,0 3-2 0 0,-1 0 0 0 0,1 0 0 0 0,-1 0 0 0 0,1 1 0 0 0,-1-1 0 0 0,1 0 1 0 0,-1 0-1 0 0,0 0 0 0 0,1 1 0 0 0,-1-1 0 0 0,0 0 0 0 0,0 1 0 0 0,0-1 0 0 0,1 1 0 0 0,-1-1 0 0 0,0 1 0 0 0,0-1 0 0 0,0 1 0 0 0,0-1 0 0 0,0 1 0 0 0,0 0 0 0 0,0-1 0 0 0,-1 1 0 0 0,1 0-33 0 0,1 0 0 0 0,-1-1 0 0 0,1 1 1 0 0,-1 0-1 0 0,1 0 0 0 0,-1 0 0 0 0,0 0 0 0 0,1 0 0 0 0,-1-1 0 0 0,1 1 0 0 0,-1 0 0 0 0,1 0 0 0 0,-1 1 0 0 0,1-1 0 0 0,-1 0 0 0 0,0 0 0 0 0,1 0 0 0 0,-1 0 0 0 0,1 0 0 0 0,-1 1 0 0 0,1-1 0 0 0,-1 0 0 0 0,1 0 0 0 0,-1 1 0 0 0,1-1 1 0 0,-1 0-1 0 0,1 1 0 0 0,0-1 0 0 0,-1 0 0 0 0,1 1 0 0 0,-1-1 0 0 0,1 1 0 0 0,0-1 0 0 0,-1 1 0 0 0,1-1 0 0 0,0 1 0 0 0,0-1 0 0 0,-1 1 0 0 0,1-1 0 0 0,0 1 0 0 0,0-1 0 0 0,0 1 0 0 0,0-1 0 0 0,0 2 0 0 0,-1 2-27 0 0,1-1 0 0 0,1 1-1 0 0,-1 0 1 0 0,0 0-1 0 0,1 0 1 0 0,0-1-1 0 0,0 1 1 0 0,0 0 0 0 0,0-1-1 0 0,1 1 1 0 0,0-1-1 0 0,-1 0 1 0 0,1 1-1 0 0,0-1 1 0 0,0 0 0 0 0,1 0-1 0 0,3 4 1 0 0,-2-4-101 0 0,0 0 0 0 0,0-1 0 0 0,0 1 0 0 0,0-1 0 0 0,0 0 0 0 0,1 0 0 0 0,-1 0 0 0 0,1-1 0 0 0,0 0 0 0 0,-1 1 0 0 0,1-1 0 0 0,0-1 0 0 0,-1 1 0 0 0,7-1 0 0 0,-2 0-476 0 0,1 0 1 0 0,0 0-1 0 0,0-1 0 0 0,0-1 0 0 0,11-3 0 0 0,24-13-6381 0 0,-25 5 3021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4 1000 0 0,'-2'0'360'0'0,"1"-1"1"0"0,-1 0-1 0 0,0 1 0 0 0,0-1 1 0 0,0 1-1 0 0,0 0 0 0 0,0 0 0 0 0,0-1 1 0 0,0 1-1 0 0,0 1 0 0 0,0-1 0 0 0,0 0 1 0 0,0 0-1 0 0,1 1 0 0 0,-1-1 1 0 0,0 1-1 0 0,0-1 0 0 0,0 1 0 0 0,0 0 1 0 0,1 0-1 0 0,-3 1 0 0 0,2 1-207 0 0,0-1 0 0 0,0 0 0 0 0,1 1 0 0 0,-1-1 0 0 0,1 1 0 0 0,0-1 0 0 0,0 1 0 0 0,0 0-1 0 0,0-1 1 0 0,-1 5 0 0 0,-6 37 624 0 0,2 0-1 0 0,1 0 0 0 0,3 1 1 0 0,1-1-1 0 0,2 1 0 0 0,9 50 1 0 0,-4-58-360 0 0,2 1 0 0 0,1-1 0 0 0,16 38 1 0 0,7-15-562 0 0,-21-42-342 0 0,-10-16 952 0 0,-26-6-234 0 0,20 3 68 0 0,7-2-349 0 0,0-1 30 0 0,1 1-1 0 0,-1 0 1 0 0,1 1-1 0 0,0-1 1 0 0,-1 0-1 0 0,1 1 1 0 0,1 0-1 0 0,-1-1 1 0 0,4-1-1 0 0,13-6-114 0 0,0 1 0 0 0,1 0-1 0 0,0 1 1 0 0,0 2 0 0 0,1 0-1 0 0,0 1 1 0 0,0 1 0 0 0,0 1-1 0 0,0 1 1 0 0,1 1 0 0 0,26 2-1 0 0,-45 0 195 0 0,1-1-1 0 0,0 1 0 0 0,-1-1 1 0 0,1 1-1 0 0,-1 0 1 0 0,1 1-1 0 0,-1-1 0 0 0,1 1 1 0 0,-1 0-1 0 0,0 0 1 0 0,0 0-1 0 0,0 1 1 0 0,0-1-1 0 0,0 1 0 0 0,-1 0 1 0 0,1 0-1 0 0,-1 0 1 0 0,0 1-1 0 0,5 5 1 0 0,-2 1 280 0 0,-1 1-1 0 0,0 0 1 0 0,-1 0 0 0 0,0 0 0 0 0,0 0 0 0 0,2 19 0 0 0,4-12 8 0 0,0-3-6254 0 0,-2-26 313 0 0,-5 8 4149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7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1136 0 0,'-8'-13'7681'0'0,"16"11"-3761"0"0,9 6-4557 0 0,-2 2-5417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8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2 756 0 0,'0'0'1436'0'0,"-6"-1"-55"0"0,2 1-994 0 0,0 0 1 0 0,-1 0-1 0 0,1 1 0 0 0,0-1 0 0 0,-1 1 1 0 0,1 0-1 0 0,0 0 0 0 0,0 0 1 0 0,-1 1-1 0 0,1-1 0 0 0,0 1 0 0 0,1 0 1 0 0,-1 1-1 0 0,0-1 0 0 0,0 0 1 0 0,1 1-1 0 0,0 0 0 0 0,-1 0 0 0 0,1 0 1 0 0,0 0-1 0 0,1 1 0 0 0,-1-1 1 0 0,-3 5-1 0 0,3-1-85 0 0,-1-1-1 0 0,1 1 1 0 0,0 0 0 0 0,0 0 0 0 0,1 0 0 0 0,0 0-1 0 0,0 0 1 0 0,1 0 0 0 0,0 1 0 0 0,0-1-1 0 0,1 1 1 0 0,0-1 0 0 0,0 0 0 0 0,2 12 0 0 0,-1-15-230 0 0,0 1 0 0 0,0 0 0 0 0,1-1 0 0 0,0 0 1 0 0,0 1-1 0 0,0-1 0 0 0,0 0 0 0 0,1 0 0 0 0,-1 0 1 0 0,1 0-1 0 0,0-1 0 0 0,0 1 0 0 0,1-1 0 0 0,-1 0 1 0 0,1 0-1 0 0,-1 0 0 0 0,1 0 0 0 0,0 0 1 0 0,0-1-1 0 0,0 0 0 0 0,1 0 0 0 0,-1 0 0 0 0,1 0 1 0 0,4 1-1 0 0,2-1-95 0 0,-1 0 0 0 0,1 0-1 0 0,0-1 1 0 0,-1 0 0 0 0,1-1 0 0 0,0 0 0 0 0,0-1 0 0 0,-1 0 0 0 0,1-1 0 0 0,13-3 0 0 0,-20 4 2 0 0,0 0 1 0 0,0 0-1 0 0,0 0 1 0 0,0-1 0 0 0,0 0-1 0 0,-1 0 1 0 0,1 0 0 0 0,0 0-1 0 0,-1 0 1 0 0,1-1-1 0 0,-1 1 1 0 0,0-1 0 0 0,0 0-1 0 0,0 0 1 0 0,0 0 0 0 0,-1-1-1 0 0,1 1 1 0 0,-1-1-1 0 0,0 1 1 0 0,0-1 0 0 0,0 0-1 0 0,0 0 1 0 0,0 0 0 0 0,-1 0-1 0 0,0 0 1 0 0,0 0-1 0 0,0 0 1 0 0,-1 0 0 0 0,1-7-1 0 0,-1 7 116 0 0,0-1 0 0 0,0 1 0 0 0,-1 0 0 0 0,0 0 0 0 0,0-1 0 0 0,0 1 0 0 0,0 0 0 0 0,-1 0 0 0 0,1 0 0 0 0,-4-6 0 0 0,-1-1 258 0 0,2-9 1015 0 0,4 20-1349 0 0,0-1 0 0 0,1 1 1 0 0,-1 0-1 0 0,0-1 0 0 0,1 1 0 0 0,-1 0 1 0 0,0 0-1 0 0,1-1 0 0 0,-1 1 0 0 0,0 0 1 0 0,1 0-1 0 0,-1 0 0 0 0,0 0 0 0 0,1-1 1 0 0,-1 1-1 0 0,1 0 0 0 0,-1 0 1 0 0,0 0-1 0 0,1 0 0 0 0,-1 0 0 0 0,1 0 1 0 0,-1 0-1 0 0,0 0 0 0 0,1 0 0 0 0,-1 0 1 0 0,0 0-1 0 0,1 0 0 0 0,-1 1 0 0 0,1-1 1 0 0,-1 0-1 0 0,47 22 138 0 0,-17-7 217 0 0,217 88 1120 0 0,-206-80-820 0 0,-39-23-520 0 0,34 4-1158 0 0,214-65-3624 0 0,-232 56 4898 0 0,-18 4-226 0 0,0 1 0 0 0,0 0 0 0 0,1 0 0 0 0,-1 0 0 0 0,0-1 0 0 0,0 1 0 0 0,0 0 0 0 0,1 0 0 0 0,-1 0 0 0 0,0 0 0 0 0,0 0 0 0 0,1 0 0 0 0,-1-1 1 0 0,0 1-1 0 0,1 0 0 0 0,-1 0 0 0 0,0 0 0 0 0,0 0 0 0 0,1 0 0 0 0,-1 0 0 0 0,0 0 0 0 0,1 0 0 0 0,-1 0 0 0 0,0 0 0 0 0,0 0 0 0 0,1 0 0 0 0,-1 0 0 0 0,0 1 0 0 0,0-1 0 0 0,1 0 0 0 0,-1 0 0 0 0,0 0 0 0 0,0 0 1 0 0,1 0-1 0 0,-1 1 0 0 0,0-1 0 0 0,0 0 0 0 0,1 0 0 0 0,-1 0 0 0 0,0 1 0 0 0,0-1 0 0 0,0 0 0 0 0,0 0 0 0 0,1 1 0 0 0,-1-1 0 0 0,0 0 0 0 0,0 0 0 0 0,0 1 0 0 0,0-1 0 0 0,0 0 0 0 0,0 0 0 0 0,0 1 0 0 0,0-1 1 0 0,0 0-1 0 0,0 1 0 0 0,0-1 0 0 0,0 0 0 0 0,0 0 0 0 0,0 1 0 0 0,0-1 0 0 0,0 0 0 0 0,0 1 0 0 0,5 20 240 0 0,1 4-903 0 0,-4-17-75 0 0,0-1 0 0 0,0 1 0 0 0,1-1 0 0 0,-1 1 0 0 0,1-1 0 0 0,5 8 0 0 0,-6-12-155 0 0,1 0-1 0 0,-1 0 0 0 0,1-1 0 0 0,-1 1 0 0 0,1 0 0 0 0,0-1 0 0 0,0 0 1 0 0,0 0-1 0 0,0 0 0 0 0,5 2 0 0 0,4 3-3324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3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199 474 884 0 0,'0'0'8192'0'0,"-2"-3"-7187"0"0,-12-10 2653 0 0,-76 16 2506 0 0,82-2-5851 0 0,-1 0-1 0 0,1 1 0 0 0,0-1 1 0 0,1 2-1 0 0,-1-1 1 0 0,0 1-1 0 0,0 0 1 0 0,-10 6-1 0 0,18-9-309 0 0,-1 1-1 0 0,1-1 0 0 0,-1 0 1 0 0,0 0-1 0 0,1 1 0 0 0,-1-1 0 0 0,1 0 1 0 0,-1 1-1 0 0,1-1 0 0 0,-1 1 1 0 0,1-1-1 0 0,-1 0 0 0 0,1 1 0 0 0,0-1 1 0 0,-1 1-1 0 0,1-1 0 0 0,0 1 0 0 0,-1 0 1 0 0,1-1-1 0 0,0 1 0 0 0,-1-1 1 0 0,1 1-1 0 0,0-1 0 0 0,0 1 0 0 0,0 0 1 0 0,0-1-1 0 0,0 1 0 0 0,0 0 1 0 0,0-1-1 0 0,0 1 0 0 0,0 0 0 0 0,0-1 1 0 0,0 1-1 0 0,0-1 0 0 0,0 1 1 0 0,0 0-1 0 0,0-1 0 0 0,1 1 0 0 0,-1-1 1 0 0,0 1-1 0 0,0 0 0 0 0,1-1 1 0 0,-1 1-1 0 0,0-1 0 0 0,1 1 0 0 0,-1-1 1 0 0,1 1-1 0 0,-1-1 0 0 0,1 0 0 0 0,-1 1 1 0 0,1-1-1 0 0,-1 1 0 0 0,1-1 1 0 0,-1 0-1 0 0,1 0 0 0 0,-1 1 0 0 0,1-1 1 0 0,0 0-1 0 0,-1 0 0 0 0,1 0 1 0 0,-1 1-1 0 0,1-1 0 0 0,0 0 0 0 0,-1 0 1 0 0,2 0-1 0 0,40 10-735 0 0,-27-9 487 0 0,-1 0 0 0 0,1-1 0 0 0,-1-1 0 0 0,1 0-1 0 0,-1-1 1 0 0,1-1 0 0 0,-1 0 0 0 0,0-1-1 0 0,0 0 1 0 0,17-9 0 0 0,-26 11 313 0 0,1-1 0 0 0,0 0-1 0 0,-1 0 1 0 0,0-1 0 0 0,1 1 0 0 0,-1-1 0 0 0,-1 0-1 0 0,1-1 1 0 0,-1 1 0 0 0,1-1 0 0 0,-1 0 0 0 0,-1 0 0 0 0,1 0-1 0 0,-1-1 1 0 0,0 1 0 0 0,0-1 0 0 0,0 0 0 0 0,-1 0-1 0 0,0 0 1 0 0,0 0 0 0 0,0 0 0 0 0,-1 0 0 0 0,0 0-1 0 0,0-13 1 0 0,-1 18-12 0 0,0 0 1 0 0,0-1-1 0 0,0 1 0 0 0,0 0 0 0 0,0 0 0 0 0,-1-1 0 0 0,1 1 0 0 0,-1 0 1 0 0,1 0-1 0 0,-1-1 0 0 0,1 1 0 0 0,-1 0 0 0 0,0 0 0 0 0,1 0 0 0 0,-1 0 1 0 0,0 0-1 0 0,0 0 0 0 0,0 0 0 0 0,0 0 0 0 0,0 0 0 0 0,0 1 0 0 0,0-1 1 0 0,0 0-1 0 0,0 1 0 0 0,0-1 0 0 0,0 0 0 0 0,-1 1 0 0 0,1-1 1 0 0,0 1-1 0 0,0 0 0 0 0,0-1 0 0 0,-1 1 0 0 0,1 0 0 0 0,0 0 0 0 0,-1 0 1 0 0,1 0-1 0 0,0 0 0 0 0,-1 0 0 0 0,1 0 0 0 0,0 0 0 0 0,0 1 0 0 0,-1-1 1 0 0,1 0-1 0 0,0 1 0 0 0,0-1 0 0 0,0 1 0 0 0,-1-1 0 0 0,1 1 0 0 0,0 0 1 0 0,0 0-1 0 0,-1 0 0 0 0,-1 1 20 0 0,10 19-57 0 0,-3-16-99 0 0,0 0 1 0 0,0 0 0 0 0,1 0-1 0 0,0-1 1 0 0,0 0 0 0 0,0 0-1 0 0,0 0 1 0 0,1-1 0 0 0,-1 0-1 0 0,1 0 1 0 0,0 0-1 0 0,0 0 1 0 0,0-1 0 0 0,0 0-1 0 0,0-1 1 0 0,1 1 0 0 0,10 0-1 0 0,6 1-300 0 0,0 0-1 0 0,0-2 0 0 0,40-3 1 0 0,-48 0 179 0 0,1 0 1 0 0,0-1 0 0 0,-1-1 0 0 0,0-1 0 0 0,0 0 0 0 0,0 0-1 0 0,0-2 1 0 0,-1 0 0 0 0,0-1 0 0 0,0 0 0 0 0,-1-1 0 0 0,0 0-1 0 0,13-13 1 0 0,-17 13 134 0 0,0 0 0 0 0,-1 0 0 0 0,0-1-1 0 0,-1 0 1 0 0,1 0 0 0 0,-2-1 0 0 0,0 0-1 0 0,0 0 1 0 0,-1-1 0 0 0,0 1-1 0 0,-1-1 1 0 0,0 0 0 0 0,-1-1 0 0 0,-1 1-1 0 0,0 0 1 0 0,1-25 0 0 0,-3 29 193 0 0,-1 1 0 0 0,0 0 0 0 0,0-1 0 0 0,0 1 0 0 0,-1 0 0 0 0,0 0 0 0 0,-1 0 0 0 0,1 0 1 0 0,-1 0-1 0 0,-1 1 0 0 0,-6-11 0 0 0,9 15-74 0 0,-1 0 1 0 0,1 0-1 0 0,-1 0 1 0 0,0 1-1 0 0,1-1 1 0 0,-1 0-1 0 0,0 1 1 0 0,0 0-1 0 0,0-1 1 0 0,0 1-1 0 0,0 0 1 0 0,0 0-1 0 0,0 0 1 0 0,-1 0 0 0 0,1 0-1 0 0,0 0 1 0 0,-1 1-1 0 0,1-1 1 0 0,0 1-1 0 0,-1 0 1 0 0,1-1-1 0 0,-1 1 1 0 0,1 0-1 0 0,0 1 1 0 0,-1-1-1 0 0,1 0 1 0 0,-1 1-1 0 0,1-1 1 0 0,0 1-1 0 0,-1 0 1 0 0,1 0-1 0 0,0-1 1 0 0,0 2-1 0 0,0-1 1 0 0,0 0-1 0 0,0 0 1 0 0,0 1-1 0 0,-3 2 1 0 0,-1 1 19 0 0,0 1 0 0 0,0-1-1 0 0,0 1 1 0 0,1 0 0 0 0,0 1 0 0 0,1-1 0 0 0,-1 1-1 0 0,1 0 1 0 0,0 0 0 0 0,1 1 0 0 0,0-1 0 0 0,0 1 0 0 0,1 0-1 0 0,0-1 1 0 0,0 1 0 0 0,0 0 0 0 0,1 0 0 0 0,0 11-1 0 0,1 14 147 0 0,0-1-1 0 0,2 1 1 0 0,7 35-1 0 0,-8-62-169 0 0,15 76 671 0 0,4-2 0 0 0,44 114 1 0 0,16 64 736 0 0,-73-232-1291 0 0,0 3 105 0 0,6 47 0 0 0,-12-67-181 0 0,0 1 0 0 0,-1-1 0 0 0,0 1 0 0 0,-1-1 0 0 0,0 0 0 0 0,-1 1-1 0 0,0-1 1 0 0,0 0 0 0 0,-5 12 0 0 0,6-19-37 0 0,0 1-1 0 0,-1 0 1 0 0,1 0 0 0 0,-1-1 0 0 0,1 1-1 0 0,-1-1 1 0 0,0 0 0 0 0,0 1 0 0 0,0-1 0 0 0,0 0-1 0 0,0 0 1 0 0,-1 0 0 0 0,1 0 0 0 0,-1-1-1 0 0,1 1 1 0 0,-1-1 0 0 0,1 1 0 0 0,-1-1-1 0 0,0 0 1 0 0,-3 1 0 0 0,1-1 45 0 0,0-1 0 0 0,0 1 0 0 0,-1-1 0 0 0,1 0 1 0 0,0 0-1 0 0,0 0 0 0 0,-1-1 0 0 0,1 0 0 0 0,0 0 0 0 0,-8-3 0 0 0,-1-1 113 0 0,0-1 1 0 0,0 0-1 0 0,0-1 0 0 0,1-1 0 0 0,0 0 0 0 0,-21-19 0 0 0,8 4 35 0 0,2-1-1 0 0,-30-40 0 0 0,46 54-414 0 0,1 0 0 0 0,0-1-1 0 0,0 0 1 0 0,1-1 0 0 0,1 1-1 0 0,0-1 1 0 0,0 0 0 0 0,1 0-1 0 0,-4-21 1 0 0,8 30-52 0 0,0 1 0 0 0,-1-1 0 0 0,1 1 0 0 0,0-1 0 0 0,1 1 0 0 0,-1-1 0 0 0,0 1 0 0 0,1-1 0 0 0,-1 1 0 0 0,1-1 0 0 0,0 1 0 0 0,0-1 0 0 0,0 1 0 0 0,0 0 0 0 0,0-1 0 0 0,1 1 0 0 0,-1 0 0 0 0,1 0 0 0 0,-1 0-1 0 0,1 0 1 0 0,0 0 0 0 0,0 1 0 0 0,-1-1 0 0 0,4-2 0 0 0,25-11-4993 0 0,3 6-3494 0 0,-8 3 2322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4 448 0 0,'1'3'8218'0'0,"5"7"-3864"0"0,3 6-3223 0 0,1-2-1 0 0,23 27 1 0 0,-31-39-1081 0 0,1 0 0 0 0,-1 0 0 0 0,0-1 0 0 0,1 1 1 0 0,0-1-1 0 0,-1 0 0 0 0,1 0 0 0 0,0 0 1 0 0,-1 0-1 0 0,1 0 0 0 0,0 0 0 0 0,0-1 1 0 0,0 1-1 0 0,0-1 0 0 0,0 0 0 0 0,0 0 1 0 0,0 0-1 0 0,0-1 0 0 0,-1 1 0 0 0,1 0 1 0 0,0-1-1 0 0,3-1 0 0 0,7-2-123 0 0,-1-1 0 0 0,0-1 0 0 0,21-13 0 0 0,11-4-30 0 0,-24 15 235 0 0,1 0 0 0 0,1 1-1 0 0,-1 1 1 0 0,1 2 0 0 0,0 0 0 0 0,42-2-1 0 0,-62 6 31 0 0,17 17 695 0 0,-29 30-231 0 0,10-45-691 0 0,-3-7-260 0 0,1 1 321 0 0,-1-1 0 0 0,0 1 0 0 0,0-1 0 0 0,-1 1 0 0 0,1 0 0 0 0,-1 0 0 0 0,0 1 0 0 0,0-1 0 0 0,0 1 0 0 0,0 0 0 0 0,0 0 0 0 0,-1 0 0 0 0,0 1 0 0 0,-7-4 0 0 0,5 5 86 0 0,0 0 0 0 0,0 0 0 0 0,0 1 1 0 0,0 0-1 0 0,0 1 0 0 0,0-1 0 0 0,1 1 0 0 0,-1 1 0 0 0,0-1 0 0 0,0 1 0 0 0,1 0 1 0 0,-1 1-1 0 0,1 0 0 0 0,0 0 0 0 0,0 0 0 0 0,0 1 0 0 0,-11 8 0 0 0,7-4 7 0 0,0 0 0 0 0,0 1-1 0 0,1 1 1 0 0,0 0 0 0 0,1 0-1 0 0,0 1 1 0 0,0-1 0 0 0,-10 24-1 0 0,16-31-80 0 0,0 1 0 0 0,1 0-1 0 0,0-1 1 0 0,-1 1 0 0 0,1 0 0 0 0,1 0-1 0 0,-1 0 1 0 0,1 0 0 0 0,-1 0-1 0 0,1 0 1 0 0,0 0 0 0 0,0 0-1 0 0,1 0 1 0 0,-1 0 0 0 0,1 0 0 0 0,0 0-1 0 0,0-1 1 0 0,0 1 0 0 0,1 0-1 0 0,-1-1 1 0 0,1 1 0 0 0,0 0 0 0 0,0-1-1 0 0,0 0 1 0 0,1 1 0 0 0,-1-1-1 0 0,1 0 1 0 0,0 0 0 0 0,-1-1 0 0 0,1 1-1 0 0,0-1 1 0 0,1 1 0 0 0,-1-1-1 0 0,0 0 1 0 0,1 0 0 0 0,-1 0-1 0 0,1-1 1 0 0,0 1 0 0 0,-1-1 0 0 0,1 0-1 0 0,0 0 1 0 0,7 1 0 0 0,8-1-143 0 0,-1 0 0 0 0,1-2 0 0 0,0 0 1 0 0,-1-1-1 0 0,1-1 0 0 0,-1-1 0 0 0,0-1 1 0 0,0 0-1 0 0,0-1 0 0 0,29-15 1 0 0,-37 15 9 0 0,0 0 0 0 0,-1 0 0 0 0,0-1 0 0 0,0 0 0 0 0,13-14 0 0 0,-18 17 173 0 0,-1 0 0 0 0,0 1 1 0 0,-1-1-1 0 0,1 0 0 0 0,-1 0 0 0 0,1-1 0 0 0,-1 1 1 0 0,0-1-1 0 0,-1 1 0 0 0,1-1 0 0 0,-1 1 0 0 0,0-1 0 0 0,0 0 1 0 0,0-8-1 0 0,-1 12 1 0 0,0 0 1 0 0,0-1 0 0 0,-1 1-1 0 0,1 0 1 0 0,0 0-1 0 0,-1 0 1 0 0,1-1-1 0 0,-1 1 1 0 0,1 0 0 0 0,-1 0-1 0 0,1 0 1 0 0,-1 0-1 0 0,0 0 1 0 0,0 0-1 0 0,0 0 1 0 0,1 0 0 0 0,-1 0-1 0 0,0 0 1 0 0,0 1-1 0 0,0-1 1 0 0,0 0-1 0 0,0 1 1 0 0,0-1 0 0 0,-1 0-1 0 0,1 1 1 0 0,0 0-1 0 0,0-1 1 0 0,-2 0-1 0 0,1 1 129 0 0,-2 1-18 0 0,1 0-133 0 0,1 0 0 0 0,-1 0 0 0 0,0 0 0 0 0,1 1 0 0 0,-1-1 0 0 0,1 1 0 0 0,-1 0 0 0 0,1-1 0 0 0,0 1 0 0 0,-1 0 0 0 0,1 0 0 0 0,0 0 0 0 0,0 1 0 0 0,1-1 0 0 0,-1 0 0 0 0,0 1 0 0 0,1-1 0 0 0,-1 1 0 0 0,1 0 0 0 0,0-1 0 0 0,0 1 0 0 0,0 0 0 0 0,0 0 0 0 0,1 0 0 0 0,-1 0 0 0 0,1 0 0 0 0,0-1 0 0 0,-1 1 0 0 0,1 0 0 0 0,1 4 0 0 0,-1-2-14 0 0,1 0 0 0 0,0 0 0 0 0,0 0 0 0 0,0 0 0 0 0,1-1 0 0 0,0 1 0 0 0,0 0 0 0 0,0-1 0 0 0,0 1 0 0 0,1-1 0 0 0,-1 0 0 0 0,1 1 0 0 0,0-1 0 0 0,1-1 0 0 0,-1 1 0 0 0,1 0 0 0 0,6 5 0 0 0,12 5 14 0 0,0 0 0 0 0,27 13-1 0 0,-39-22-210 0 0,0-1-1 0 0,1 0 1 0 0,-1-1-1 0 0,1 0 1 0 0,0 0-1 0 0,0-1 1 0 0,19 1-1 0 0,-30-3 160 0 0,1 0-1 0 0,-1 0 1 0 0,0 0 0 0 0,1 0-1 0 0,-1 0 1 0 0,1 0-1 0 0,-1 0 1 0 0,1 0 0 0 0,-1 0-1 0 0,1 0 1 0 0,-1 0 0 0 0,0 0-1 0 0,1 0 1 0 0,-1 0 0 0 0,1 0-1 0 0,-1 0 1 0 0,1-1 0 0 0,-1 1-1 0 0,0 0 1 0 0,1 0-1 0 0,-1-1 1 0 0,0 1 0 0 0,1 0-1 0 0,-1 0 1 0 0,0-1 0 0 0,1 1-1 0 0,-1 0 1 0 0,0-1 0 0 0,0 1-1 0 0,1 0 1 0 0,-1-1-1 0 0,0 1 1 0 0,0-1 0 0 0,0 1-1 0 0,1 0 1 0 0,-1-1 0 0 0,0 1-1 0 0,0-1 1 0 0,0 1 0 0 0,0-1-1 0 0,0 1 1 0 0,0-1 0 0 0,0 1-1 0 0,0 0 1 0 0,0-1-1 0 0,0 1 1 0 0,0-1 0 0 0,0 1-1 0 0,0-1 1 0 0,0 1 0 0 0,-1 0-1 0 0,1-1 1 0 0,0 0 0 0 0,-14-18-1258 0 0,10 17 824 0 0,0 1 0 0 0,0-1 0 0 0,0 1 0 0 0,0-1 0 0 0,0 1 0 0 0,0 0 0 0 0,-8 0 0 0 0,-4 2-8220 0 0,5 1 4832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33 361 76 0 0,'0'4'1425'0'0,"-8"126"7488"0"0,1-70-6859 0 0,3 0-1 0 0,5 71 0 0 0,0-44-187 0 0,14-46-938 0 0,-9-83-1074 0 0,-2 0 1 0 0,-2 0-1 0 0,-2-1 0 0 0,-1 1 1 0 0,-8-44-1 0 0,5 52 70 0 0,-8-78-87 0 0,4 56 243 0 0,3-1 0 0 0,2 0 0 0 0,4-60 1 0 0,0 111-54 0 0,0 1 0 0 0,0-1 0 0 0,0 0 0 0 0,1 1 0 0 0,-1-1 0 0 0,1 1 1 0 0,1-1-1 0 0,-1 1 0 0 0,1 0 0 0 0,0 0 0 0 0,0 0 0 0 0,0 1 0 0 0,0-1 0 0 0,1 1 0 0 0,0-1 1 0 0,5-3-1 0 0,-2 2-9 0 0,1 1 0 0 0,0 0 0 0 0,0 1 0 0 0,0-1 1 0 0,0 1-1 0 0,1 1 0 0 0,0 0 0 0 0,0 0 1 0 0,11-2-1 0 0,6 1 1 0 0,1 1 0 0 0,0 1 0 0 0,-1 2 0 0 0,1 0 0 0 0,0 2 0 0 0,27 5 0 0 0,-53-7-16 0 0,67 16-25 0 0,-65-15 38 0 0,0 0 1 0 0,0 0-1 0 0,0 0 0 0 0,0 1 1 0 0,0-1-1 0 0,0 1 1 0 0,0 0-1 0 0,-1 0 1 0 0,1 0-1 0 0,0 0 1 0 0,-1 0-1 0 0,0 0 0 0 0,1 1 1 0 0,-1-1-1 0 0,0 1 1 0 0,0 0-1 0 0,-1-1 1 0 0,3 4-1 0 0,-5-2 42 0 0,0-1-1 0 0,-1 0 1 0 0,1 0-1 0 0,0 0 1 0 0,-1 0 0 0 0,0 0-1 0 0,0 0 1 0 0,0-1-1 0 0,0 1 1 0 0,0 0 0 0 0,0-1-1 0 0,-1 0 1 0 0,1 1-1 0 0,-1-1 1 0 0,-4 2 0 0 0,-13 8 332 0 0,-1-2 0 0 0,-1-1 0 0 0,1-1 0 0 0,-2 0 0 0 0,-43 8 0 0 0,13-3-214 0 0,51-13-459 0 0,3-1-700 0 0,-1 1 894 0 0,0 0 0 0 0,0 0-1 0 0,0 0 1 0 0,0 0 0 0 0,0-1-1 0 0,0 1 1 0 0,0 0 0 0 0,0 0-1 0 0,0 0 1 0 0,0 0 0 0 0,0 0-1 0 0,0 0 1 0 0,0-1 0 0 0,0 1-1 0 0,0 0 1 0 0,0 0 0 0 0,0 0-1 0 0,0 0 1 0 0,0 0 0 0 0,0 0-1 0 0,0-1 1 0 0,0 1 0 0 0,-2-1-1340 0 0,2 1 1339 0 0,0 0 1 0 0,0 0 0 0 0,0 0-1 0 0,-1 0 1 0 0,1 0 0 0 0,0 0-1 0 0,0 0 1 0 0,18-11-1979 0 0,14-5-1112 0 0,-15 9-2093 0 0,4-1 1279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4 676 0 0,'0'0'155'0'0,"-1"0"0"0"0,1-1 0 0 0,-1 1 0 0 0,1 0 0 0 0,0-1 0 0 0,-1 1 0 0 0,1 0 1 0 0,-1-1-1 0 0,1 1 0 0 0,-1 0 0 0 0,1 0 0 0 0,-1 0 0 0 0,1-1 0 0 0,-1 1 0 0 0,1 0 0 0 0,-1 0 0 0 0,1 0 0 0 0,-1 0 0 0 0,1 0 0 0 0,-1 0 0 0 0,0 0 0 0 0,1 0 0 0 0,-1 0 0 0 0,1 0 1 0 0,-1 1-1 0 0,1-1 0 0 0,-1 0 0 0 0,1 0 0 0 0,-1 1 0 0 0,-6 5 293 0 0,2 1 0 0 0,-1 0-1 0 0,1 0 1 0 0,0 0 0 0 0,0 1 0 0 0,1 0 0 0 0,0 0 0 0 0,0 0 0 0 0,-2 9 0 0 0,-25 86 2069 0 0,26-85-2176 0 0,-1 4 127 0 0,1-1 1 0 0,0 1-1 0 0,2-1 1 0 0,0 1-1 0 0,2 0 0 0 0,0 0 1 0 0,4 42-1 0 0,-2-57-341 0 0,1 1-1 0 0,-1 0 0 0 0,1-1 1 0 0,0 1-1 0 0,1-1 0 0 0,-1 0 1 0 0,2 0-1 0 0,-1 0 0 0 0,7 10 1 0 0,-9-16-130 0 0,0-1 0 0 0,-1 1 0 0 0,1 0 0 0 0,0-1 1 0 0,0 1-1 0 0,0-1 0 0 0,0 1 0 0 0,0-1 0 0 0,0 0 0 0 0,0 1 1 0 0,0-1-1 0 0,0 0 0 0 0,0 0 0 0 0,0 1 0 0 0,0-1 1 0 0,0 0-1 0 0,0 0 0 0 0,1 0 0 0 0,-1 0 0 0 0,0-1 0 0 0,0 1 1 0 0,0 0-1 0 0,0 0 0 0 0,0-1 0 0 0,0 1 0 0 0,0 0 1 0 0,0-1-1 0 0,0 1 0 0 0,0-1 0 0 0,0 1 0 0 0,-1-1 0 0 0,1 0 1 0 0,0 1-1 0 0,1-2 0 0 0,32-27-279 0 0,-30 25 232 0 0,7-8-90 0 0,-1 1 0 0 0,-1-1 0 0 0,15-25 0 0 0,-19 28 70 0 0,0 0 0 0 0,0 0-1 0 0,1 1 1 0 0,0 0 0 0 0,0 0 0 0 0,1 1 0 0 0,0 0-1 0 0,1 0 1 0 0,-1 1 0 0 0,16-11 0 0 0,-18 15 108 0 0,0 1 0 0 0,0-1 0 0 0,1 1 0 0 0,-1 0 0 0 0,1 0 0 0 0,-1 1 0 0 0,1-1 0 0 0,-1 1 0 0 0,1 0 0 0 0,-1 1 0 0 0,1-1 0 0 0,-1 1 0 0 0,0 0 0 0 0,1 1 0 0 0,-1-1 0 0 0,0 1 0 0 0,0 0 0 0 0,0 0 0 0 0,0 1 0 0 0,7 4 1 0 0,7 5 609 0 0,-1 1 0 0 0,-1 0 1 0 0,24 23-1 0 0,-41-35-621 0 0,1 0 123 0 0,3 4 250 0 0,-1-1-2541 0 0,-4-8 2151 0 0,-1 1 0 0 0,1-1 0 0 0,-1 0 0 0 0,0 1 0 0 0,0 0 0 0 0,0-1 0 0 0,-1 1 0 0 0,1 0 0 0 0,-1 0 0 0 0,0 0 0 0 0,1 1 0 0 0,-1-1 0 0 0,-1 1 0 0 0,1-1 0 0 0,0 1 0 0 0,0 0 0 0 0,-1 0 0 0 0,1 1 0 0 0,-1-1 0 0 0,0 1 1 0 0,1-1-1 0 0,-1 1 0 0 0,0 0 0 0 0,-5 0 0 0 0,-7 0 223 0 0,1 1 0 0 0,-1 1 0 0 0,1 0 0 0 0,0 1 0 0 0,0 0 1 0 0,0 2-1 0 0,0 0 0 0 0,0 0 0 0 0,0 1 0 0 0,1 1 0 0 0,0 1 0 0 0,0 0 1 0 0,1 0-1 0 0,0 1 0 0 0,-21 18 0 0 0,33-25-211 0 0,0 0 0 0 0,-1 0-1 0 0,1 0 1 0 0,0 0 0 0 0,0 0 0 0 0,0 1 0 0 0,0-1-1 0 0,0 1 1 0 0,0-1 0 0 0,0 1 0 0 0,1-1 0 0 0,-1 1 0 0 0,0-1-1 0 0,1 1 1 0 0,-1-1 0 0 0,1 1 0 0 0,0 0 0 0 0,-1-1-1 0 0,1 1 1 0 0,0 0 0 0 0,0 0 0 0 0,0-1 0 0 0,0 1-1 0 0,0 0 1 0 0,1-1 0 0 0,-1 1 0 0 0,0 0 0 0 0,1-1 0 0 0,0 1-1 0 0,-1-1 1 0 0,1 1 0 0 0,0-1 0 0 0,-1 1 0 0 0,2 1-1 0 0,1 1 8 0 0,0 0 0 0 0,0 0 0 0 0,1 0 0 0 0,-1 0 0 0 0,1-1 0 0 0,-1 1 0 0 0,1-1 0 0 0,0 0 0 0 0,0 0 0 0 0,8 3-1 0 0,2 1-94 0 0,1-1 0 0 0,-1-1 0 0 0,1 0 0 0 0,1-1 0 0 0,-1-1 0 0 0,0-1-1 0 0,1 0 1 0 0,-1 0 0 0 0,21-2 0 0 0,-25-1-49 0 0,1 0 0 0 0,0 0 0 0 0,-1-1 0 0 0,0-1 1 0 0,1 0-1 0 0,-1 0 0 0 0,0-1 0 0 0,0-1 0 0 0,-1 0 0 0 0,0 0 0 0 0,1-1 0 0 0,15-12 1 0 0,-22 14 135 0 0,-1-1 1 0 0,1 0 0 0 0,-1 0 0 0 0,0 0 0 0 0,0 0 0 0 0,0-1 0 0 0,-1 1 0 0 0,1-1 0 0 0,-1 1 0 0 0,-1-1 0 0 0,1 0 0 0 0,0-9 0 0 0,1 1 326 0 0,-2 13-317 0 0,-1 0 0 0 0,0 0 0 0 0,0-1 0 0 0,0 1 0 0 0,1 0-1 0 0,-1-1 1 0 0,-1 1 0 0 0,1 0 0 0 0,0-1 0 0 0,0 1 0 0 0,0 0 0 0 0,-1 0 0 0 0,1-1 0 0 0,0 1 0 0 0,-1 0 0 0 0,1 0-1 0 0,-1 0 1 0 0,0 0 0 0 0,1-1 0 0 0,-1 1 0 0 0,0 0 0 0 0,0 0 0 0 0,0 0 0 0 0,1 0 0 0 0,-3 0 0 0 0,3 0-17 0 0,-1 1-1 0 0,0-1 1 0 0,0 1 0 0 0,1 0 0 0 0,-1-1 0 0 0,0 1 0 0 0,0 0 0 0 0,0 0 0 0 0,1 0 0 0 0,-1 0-1 0 0,0 0 1 0 0,0 0 0 0 0,0 0 0 0 0,0 0 0 0 0,1 0 0 0 0,-1 0 0 0 0,0 0 0 0 0,0 0 0 0 0,0 0-1 0 0,0 1 1 0 0,1-1 0 0 0,-1 0 0 0 0,0 1 0 0 0,0-1 0 0 0,1 1 0 0 0,-1-1 0 0 0,0 1 0 0 0,1-1-1 0 0,-1 1 1 0 0,0-1 0 0 0,1 1 0 0 0,-1-1 0 0 0,1 1 0 0 0,-1 0 0 0 0,1 0 0 0 0,-1-1 0 0 0,0 2-1 0 0,-2 4 15 0 0,1 0 0 0 0,-1-1 0 0 0,1 1-1 0 0,0 0 1 0 0,1 0 0 0 0,-1 0 0 0 0,1 0-1 0 0,0 1 1 0 0,1-1 0 0 0,0 0-1 0 0,0 0 1 0 0,0 1 0 0 0,0-1 0 0 0,1 0-1 0 0,0 0 1 0 0,1 0 0 0 0,-1 0 0 0 0,1 0-1 0 0,0 0 1 0 0,0 0 0 0 0,1 0-1 0 0,0-1 1 0 0,0 1 0 0 0,6 6 0 0 0,-6-6-130 0 0,0-1 0 0 0,1 0 1 0 0,0 0-1 0 0,0 0 0 0 0,0-1 1 0 0,1 1-1 0 0,0-1 0 0 0,-1 0 1 0 0,2-1-1 0 0,-1 1 0 0 0,0-1 1 0 0,1 0-1 0 0,-1 0 0 0 0,1 0 1 0 0,0-1-1 0 0,0 0 0 0 0,0 0 1 0 0,0-1-1 0 0,0 1 1 0 0,0-1-1 0 0,0-1 0 0 0,1 1 1 0 0,-1-1-1 0 0,11-1 0 0 0,-11-1-365 0 0,0-1 0 0 0,0 1 0 0 0,-1-1 1 0 0,1-1-1 0 0,-1 1 0 0 0,1-1 0 0 0,-1 1 0 0 0,-1-2 0 0 0,1 1 0 0 0,0 0 0 0 0,-1-1 0 0 0,6-8 0 0 0,11-17-6353 0 0,-12 12 2393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1:42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1 656 0 0,'0'0'3025'0'0,"-2"5"-1525"0"0,1 2-871 0 0,-1 1 1 0 0,1-1-1 0 0,1 0 0 0 0,0 0 1 0 0,0 0-1 0 0,0 0 0 0 0,1 1 1 0 0,0-1-1 0 0,0 0 0 0 0,1 0 1 0 0,2 8-1 0 0,35 89 4172 0 0,-25-70-3914 0 0,-8-17-277 0 0,-3-10-326 0 0,-1 0 0 0 0,1 0 0 0 0,1 0-1 0 0,-1 0 1 0 0,1 0 0 0 0,5 6 0 0 0,-9-12-197 0 0,16-33-2131 0 0,-1 4 583 0 0,2 1-1 0 0,0 0 1 0 0,1 1-1 0 0,38-39 1 0 0,-34 40 5474 0 0,-21 29-3437 0 0,5 31 1075 0 0,-5-26-1376 0 0,0 1 1 0 0,1-1-1 0 0,0 0 1 0 0,1 1-1 0 0,0-1 1 0 0,0 0-1 0 0,1 0 1 0 0,0-1-1 0 0,8 13 1 0 0,-3-10-169 0 0,0-1 1 0 0,0 0 0 0 0,1-1-1 0 0,0 0 1 0 0,0-1 0 0 0,1 0-1 0 0,0 0 1 0 0,1-1 0 0 0,-1-1 0 0 0,1 0-1 0 0,1 0 1 0 0,-1-2 0 0 0,19 6-1 0 0,2-1-196 0 0,1-2 0 0 0,0-1-1 0 0,69 2 1 0 0,-90-8-58 0 0,0-1 0 0 0,-1-1 0 0 0,1 0 1 0 0,-1-1-1 0 0,0 0 0 0 0,1-1 0 0 0,-2 0 0 0 0,1-1 1 0 0,0 0-1 0 0,-1-1 0 0 0,0 0 0 0 0,0-1 0 0 0,15-12 1 0 0,-19 14 112 0 0,-1 0 1 0 0,0-1 0 0 0,0 1 0 0 0,-1-1 0 0 0,1 0-1 0 0,-1-1 1 0 0,0 1 0 0 0,-1-1 0 0 0,0 0 0 0 0,0 0-1 0 0,0 0 1 0 0,-1-1 0 0 0,0 1 0 0 0,-1-1-1 0 0,0 0 1 0 0,0 0 0 0 0,0 0 0 0 0,-1 0 0 0 0,0 0-1 0 0,-1 0 1 0 0,1 0 0 0 0,-2-9 0 0 0,0 14 124 0 0,1-1 1 0 0,-1 0-1 0 0,1 1 0 0 0,-1-1 1 0 0,0 1-1 0 0,0-1 1 0 0,-1 1-1 0 0,1-1 1 0 0,-1 1-1 0 0,0 0 1 0 0,1 0-1 0 0,-2 0 0 0 0,1 0 1 0 0,0 0-1 0 0,0 0 1 0 0,-1 1-1 0 0,0-1 1 0 0,1 1-1 0 0,-1-1 0 0 0,0 1 1 0 0,0 0-1 0 0,0 0 1 0 0,-1 1-1 0 0,1-1 1 0 0,0 0-1 0 0,-1 1 1 0 0,1 0-1 0 0,-1 0 0 0 0,1 0 1 0 0,-1 0-1 0 0,1 1 1 0 0,-1-1-1 0 0,-6 1 1 0 0,4 1 74 0 0,-1-1 1 0 0,1 1 0 0 0,0 0-1 0 0,0 1 1 0 0,0 0 0 0 0,0 0 0 0 0,0 0-1 0 0,0 0 1 0 0,0 1 0 0 0,1 0 0 0 0,-1 0-1 0 0,1 1 1 0 0,0 0 0 0 0,0 0-1 0 0,0 0 1 0 0,1 0 0 0 0,0 1 0 0 0,-8 9-1 0 0,8-8-77 0 0,0 0 0 0 0,0 1 0 0 0,0 0-1 0 0,1-1 1 0 0,0 1 0 0 0,1 0 0 0 0,0 0 0 0 0,0 1-1 0 0,0-1 1 0 0,1 0 0 0 0,0 1 0 0 0,0-1 0 0 0,1 1-1 0 0,0-1 1 0 0,0 1 0 0 0,1-1 0 0 0,0 1 0 0 0,0-1-1 0 0,0 0 1 0 0,1 1 0 0 0,1-1 0 0 0,-1 0-1 0 0,1 0 1 0 0,0 0 0 0 0,8 12 0 0 0,-6-12-100 0 0,1 1 1 0 0,0-1 0 0 0,0 0-1 0 0,1 0 1 0 0,0-1-1 0 0,0 0 1 0 0,0 0 0 0 0,1-1-1 0 0,0 0 1 0 0,0 0-1 0 0,0-1 1 0 0,0 0 0 0 0,1 0-1 0 0,0-1 1 0 0,0 0-1 0 0,0 0 1 0 0,0-1 0 0 0,0-1-1 0 0,0 1 1 0 0,18-1 0 0 0,-18-1-288 0 0,0-1 1 0 0,1 1 0 0 0,-1-2 0 0 0,0 0 0 0 0,0 0-1 0 0,0 0 1 0 0,0-1 0 0 0,0-1 0 0 0,0 1 0 0 0,16-11 0 0 0,-20 11-280 0 0,0-1 1 0 0,0 0-1 0 0,0 0 1 0 0,0-1-1 0 0,0 0 1 0 0,-1 0-1 0 0,4-6 1 0 0,-5 6-591 0 0,0 0 0 0 0,0 0-1 0 0,0 0 1 0 0,-1-1 0 0 0,0 1 0 0 0,0-1 0 0 0,-1 1 0 0 0,2-10 0 0 0,-2-1-3927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218 314 248 0 0,'0'0'8783'0'0,"-10"-2"-6887"0"0,4 1 1570 0 0,1 2-3081 0 0,1 0 0 0 0,-1 0 0 0 0,0 1 0 0 0,1-1-1 0 0,-1 1 1 0 0,1 0 0 0 0,0 0 0 0 0,0 0 0 0 0,-1 1 0 0 0,1-1-1 0 0,1 1 1 0 0,-1 0 0 0 0,0 0 0 0 0,1 0 0 0 0,-6 7 0 0 0,-3 6 116 0 0,0 1 0 0 0,-15 27 1 0 0,-16 22 640 0 0,9-13-79 0 0,33-52-849 0 0,7-5-184 0 0,1-2-28 0 0,1-1 0 0 0,-1 1-1 0 0,0-2 1 0 0,0 1 0 0 0,-1-1 0 0 0,8-12-1 0 0,7-9-66 0 0,43-48 0 0 0,10-12-85 0 0,-34 37 27 0 0,3 2 0 0 0,78-71-1 0 0,-101 104 28 0 0,40-27-1 0 0,-59 44 96 0 0,-1 0 1 0 0,1-1-1 0 0,0 1 0 0 0,-1-1 1 0 0,1 1-1 0 0,-1 0 1 0 0,1 0-1 0 0,0-1 1 0 0,-1 1-1 0 0,1 0 0 0 0,0 0 1 0 0,-1 0-1 0 0,1 0 1 0 0,0 0-1 0 0,-1 0 0 0 0,1 0 1 0 0,0 0-1 0 0,-1 0 1 0 0,1 0-1 0 0,0 0 1 0 0,-1 0-1 0 0,1 1 0 0 0,0-1 1 0 0,-1 0-1 0 0,1 0 1 0 0,0 1-1 0 0,-1-1 0 0 0,1 0 1 0 0,-1 1-1 0 0,1-1 1 0 0,-1 1-1 0 0,1-1 1 0 0,-1 1-1 0 0,1-1 0 0 0,-1 1 1 0 0,1-1-1 0 0,-1 1 1 0 0,1-1-1 0 0,-1 1 0 0 0,0 0 1 0 0,0-1-1 0 0,1 1 1 0 0,-1-1-1 0 0,0 1 1 0 0,0 0-1 0 0,0-1 0 0 0,1 1 1 0 0,-1 0-1 0 0,0-1 1 0 0,0 1-1 0 0,0 0 0 0 0,0 0 1 0 0,0-1-1 0 0,-1 2 1 0 0,2 36 148 0 0,-25 112 203 0 0,13-91-160 0 0,-5 83-1 0 0,14-112-153 0 0,1 1-1 0 0,2 0 1 0 0,1 0 0 0 0,1-1-1 0 0,2 1 1 0 0,1-1 0 0 0,17 51-1 0 0,-9-55-1386 0 0,-13-41-1172 0 0,-2 5 948 0 0,0 1 0 0 0,-1 0-1 0 0,-1-1 1 0 0,-4-12 0 0 0,0 9-3372 0 0,3 2 377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43 632 0 0,'-3'-7'6112'0'0,"23"0"-5410"0"0,0 1 0 0 0,1 1-1 0 0,0 1 1 0 0,-1 1 0 0 0,26-1 0 0 0,120 2 1366 0 0,-107 3-1485 0 0,101 0-381 0 0,-130-6-5142 0 0,-23 3 1912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0 772 0 0,'0'0'15151'0'0,"-5"5"-14443"0"0,-274 219 4854 0 0,261-212-7961 0 0,25-26-1759 0 0,8-17-3775 0 0,-11 15 3598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 1264 0 0,'-10'-1'9257'0'0,"9"12"-7140"0"0,6 15-1614 0 0,6 0 730 0 0,1-1 1 0 0,1 0 0 0 0,27 38 0 0 0,-34-55-1303 0 0,0 1-1 0 0,1-2 1 0 0,1 1 0 0 0,-1-1-1 0 0,1 0 1 0 0,0 0 0 0 0,1-1 0 0 0,-1-1-1 0 0,1 1 1 0 0,0-1 0 0 0,1-1-1 0 0,-1 1 1 0 0,13 2 0 0 0,-8-1-1439 0 0,2 0-855 0 0,-2-5-4141 0 0,0-3 2717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1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1044 0 0,'7'-9'15729'0'0,"-6"24"-12820"0"0,-3 14-4946 0 0,0-16 3768 0 0,-15 62-500 0 0,-23 130-1054 0 0,33-174-3031 0 0,20-59-12204 0 0</inkml:trace>
  <inkml:trace contextRef="#ctx0" brushRef="#br0" timeOffset="1">143 161 672 0 0,'-8'-6'901'0'0,"0"0"-1"0"0,-1 0 0 0 0,0 0 1 0 0,-1 1-1 0 0,1 0 1 0 0,-1 1-1 0 0,0 0 1 0 0,0 1-1 0 0,0 0 1 0 0,0 0-1 0 0,-22-1 1246 0 0,29 7-1324 0 0,3-3-780 0 0,0 0-1 0 0,-1 1 1 0 0,1-1-1 0 0,0 0 0 0 0,0 0 1 0 0,-1 0-1 0 0,1 0 0 0 0,0 1 1 0 0,0-1-1 0 0,0 0 0 0 0,-1 0 1 0 0,1 1-1 0 0,0-1 1 0 0,0 0-1 0 0,0 0 0 0 0,0 1 1 0 0,-1-1-1 0 0,1 0 0 0 0,0 0 1 0 0,0 1-1 0 0,0-1 0 0 0,0 0 1 0 0,0 1-1 0 0,0-1 1 0 0,0 0-1 0 0,0 0 0 0 0,0 1 1 0 0,0-1-1 0 0,0 0 0 0 0,0 1 1 0 0,0-1-1 0 0,0 0 0 0 0,0 0 1 0 0,0 1-1 0 0,0-1 0 0 0,1 0 1 0 0,-1 1-1 0 0,0-1 1 0 0,0 0-1 0 0,0 0 0 0 0,0 1 1 0 0,1-1-1 0 0,-1 0 0 0 0,0 0 1 0 0,10 8 198 0 0,0 0 0 0 0,0-1 0 0 0,0-1 0 0 0,1 1 0 0 0,0-2 0 0 0,0 0 0 0 0,1 0 1 0 0,-1-1-1 0 0,1 0 0 0 0,22 3 0 0 0,19 2-288 0 0,64 2 0 0 0,-56-6-1090 0 0,-52-5 702 0 0,0 1 0 0 0,0-1 1 0 0,0-1-1 0 0,0 0 1 0 0,12-2-1 0 0,21-10-6896 0 0,-24 5 3468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18 908 0 0,'0'0'1196'0'0,"-1"-12"4409"0"0,1 12-5483 0 0,0 0-1 0 0,0 0 1 0 0,0-1-1 0 0,0 1 0 0 0,0 0 1 0 0,0 0-1 0 0,0 0 1 0 0,0 0-1 0 0,0-1 0 0 0,-1-2 3036 0 0,1 3-3035 0 0,-1 0-1 0 0,1 0 1 0 0,0 0-1 0 0,0 0 1 0 0,0-1-1 0 0,0 1 0 0 0,0 0 1 0 0,-1 0-1 0 0,1 0 1 0 0,0 0-1 0 0,0 0 0 0 0,0 0 1 0 0,0 0-1 0 0,-1 0 1 0 0,1 0-1 0 0,0 0 1 0 0,0 0-1 0 0,0 0 0 0 0,0 0 1 0 0,-1 1-1 0 0,1-1 1 0 0,0 0-1 0 0,0 0 1 0 0,0 0-1 0 0,0 0 0 0 0,-13 28 2291 0 0,-16 56 0 0 0,-11 100 512 0 0,19-79-1632 0 0,10-48-365 0 0,2 1 1 0 0,-2 98-1 0 0,11-156-945 0 0,0 0 0 0 0,0 0-1 0 0,-1-1 1 0 0,1 1 0 0 0,0 0 0 0 0,0 0 0 0 0,0 0-1 0 0,0-1 1 0 0,0 1 0 0 0,-1 0 0 0 0,1 0 0 0 0,0 0-1 0 0,0 0 1 0 0,0-1 0 0 0,-1 1 0 0 0,1 0-1 0 0,0 0 1 0 0,0 0 0 0 0,0 0 0 0 0,-1 0 0 0 0,1 0-1 0 0,0 0 1 0 0,0 0 0 0 0,-1-1 0 0 0,1 1-1 0 0,0 0 1 0 0,0 0 0 0 0,-1 0 0 0 0,1 0 0 0 0,0 0-1 0 0,0 0 1 0 0,-1 0 0 0 0,1 1 0 0 0,0-1 0 0 0,0 0-1 0 0,-1 0 1 0 0,1 0 0 0 0,0 0 0 0 0,0 0-1 0 0,0 0 1 0 0,-1 0 0 0 0,1 0 0 0 0,0 1 0 0 0,0-1-1 0 0,0 0 1 0 0,-1 0 0 0 0,1 0 0 0 0,0 0-1 0 0,0 1 1 0 0,0-1 0 0 0,0 0 0 0 0,0 0 0 0 0,-1 0-1 0 0,1 1 1 0 0,0-1 0 0 0,0 0 0 0 0,0 0-1 0 0,0 1 1 0 0,0-1 0 0 0,0 0 0 0 0,0 0 0 0 0,0 1-1 0 0,0-1 1 0 0,-15-23-848 0 0,4-19-3291 0 0,-9-67 0 0 0,8 41-5039 0 0,9 46 4967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29 608 0 0,'4'-3'453'0'0,"1"0"-1"0"0,-1 0 1 0 0,1 0-1 0 0,-1 0 1 0 0,1 1-1 0 0,0 0 1 0 0,0 0-1 0 0,0 0 1 0 0,0 0-1 0 0,1 1 1 0 0,-1 0-1 0 0,0 0 1 0 0,1 1-1 0 0,-1-1 1 0 0,0 1-1 0 0,1 0 1 0 0,6 1-1 0 0,19 2 1137 0 0,50 9-1 0 0,-70-10-1243 0 0,199 55 4560 0 0,-181-49-920 0 0,-35-8-3515 0 0,-53 3 988 0 0,-65 12 0 0 0,77-8-1075 0 0,46-7-392 0 0,0 0-1 0 0,0 0 1 0 0,-1 0-1 0 0,1 0 1 0 0,0 0-1 0 0,0 0 1 0 0,0 0-1 0 0,0 1 1 0 0,0-1 0 0 0,0 0-1 0 0,0 1 1 0 0,-1-1-1 0 0,1 1 1 0 0,0-1-1 0 0,0 1 1 0 0,0-1-1 0 0,1 1 1 0 0,-1 0-1 0 0,0 0 1 0 0,0-1-1 0 0,0 1 1 0 0,0 0-1 0 0,1 0 1 0 0,-1 0-1 0 0,0 0 1 0 0,1 0-1 0 0,-2 2 1 0 0,3-2-6 0 0,-1 1 0 0 0,0-1 0 0 0,0 1 0 0 0,1-1-1 0 0,-1 1 1 0 0,1-1 0 0 0,-1 1 0 0 0,1-1 0 0 0,0 1 0 0 0,0-1 0 0 0,-1 0 0 0 0,1 0 0 0 0,0 1-1 0 0,0-1 1 0 0,0 0 0 0 0,3 2 0 0 0,49 38-193 0 0,-9-15 146 0 0,-26-16 40 0 0,0 0 0 0 0,-2 0 0 0 0,1 2 0 0 0,-1 0 1 0 0,-1 1-1 0 0,0 0 0 0 0,14 19 0 0 0,-23-26 16 0 0,-4-3 11 0 0,1-1 0 0 0,-1 1-1 0 0,0 0 1 0 0,0 0 0 0 0,0 0-1 0 0,0 0 1 0 0,-1 0 0 0 0,1 0-1 0 0,-1 1 1 0 0,0-1 0 0 0,0 0-1 0 0,0 1 1 0 0,0-1 0 0 0,0 1 0 0 0,0 4-1 0 0,-3-6 8 0 0,1 0 0 0 0,-1 0-1 0 0,1 0 1 0 0,-1 0 0 0 0,1 0-1 0 0,-1-1 1 0 0,0 1 0 0 0,0 0-1 0 0,0-1 1 0 0,0 0 0 0 0,0 1-1 0 0,0-1 1 0 0,-1 0 0 0 0,-2 1 0 0 0,0 0-3 0 0,0 0 1 0 0,-1 0-1 0 0,1-1 1 0 0,-1 1-1 0 0,0-1 1 0 0,1-1 0 0 0,-1 1-1 0 0,0-1 1 0 0,0 0-1 0 0,1 0 1 0 0,-1-1 0 0 0,-8-1-1 0 0,-69-23 139 0 0,36 10 66 0 0,16 4 145 0 0,23 8-3489 0 0,81 40-231 0 0,-19-11-7502 0 0,-41-20 6528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6 152 0 0,'3'-6'13642'0'0,"-18"19"-10396"0"0,-22 28-1770 0 0,35-37-1331 0 0,-1 0 1 0 0,1-1-1 0 0,0 1 0 0 0,0 0 0 0 0,0 1 0 0 0,1-1 0 0 0,-1 0 0 0 0,1 0 1 0 0,0 1-1 0 0,0-1 0 0 0,0 1 0 0 0,1-1 0 0 0,0 1 0 0 0,0-1 0 0 0,0 1 1 0 0,0-1-1 0 0,1 1 0 0 0,-1-1 0 0 0,1 1 0 0 0,0-1 0 0 0,1 0 0 0 0,1 6 0 0 0,0-6-121 0 0,0 0-1 0 0,0 0 0 0 0,1-1 0 0 0,-1 1 0 0 0,1-1 0 0 0,0 1 0 0 0,0-1 0 0 0,0 0 0 0 0,0 0 0 0 0,0-1 0 0 0,1 1 0 0 0,-1-1 0 0 0,1 0 1 0 0,0-1-1 0 0,-1 1 0 0 0,1-1 0 0 0,0 1 0 0 0,0-1 0 0 0,8 0 0 0 0,-6 0-123 0 0,1 0-1 0 0,-1 0 1 0 0,0-1 0 0 0,1 0-1 0 0,-1 0 1 0 0,0-1 0 0 0,1 0-1 0 0,-1 0 1 0 0,0-1 0 0 0,0 0-1 0 0,0 0 1 0 0,0 0 0 0 0,0-1-1 0 0,0 0 1 0 0,-1-1 0 0 0,1 1-1 0 0,-1-1 1 0 0,0-1 0 0 0,0 1-1 0 0,0-1 1 0 0,-1 0 0 0 0,0 0-1 0 0,5-7 1 0 0,-8 9 195 0 0,-1-1 0 0 0,0 0 0 0 0,-1 1 0 0 0,1-1-1 0 0,-1 0 1 0 0,0 0 0 0 0,1 1 0 0 0,-2-1 0 0 0,1 0 0 0 0,0 0 0 0 0,-1 1 0 0 0,0-1 0 0 0,1 0 0 0 0,-2 1 0 0 0,1-1 0 0 0,0 1 0 0 0,-4-7 0 0 0,4 9 145 0 0,-4-3 60 0 0,5 4-284 0 0,0 0-1 0 0,0-1 1 0 0,-1 1-1 0 0,1 0 1 0 0,0 0-1 0 0,0-1 1 0 0,0 1-1 0 0,-1 0 1 0 0,1 0-1 0 0,0 0 1 0 0,0-1-1 0 0,-1 1 1 0 0,1 0 0 0 0,0 0-1 0 0,0 0 1 0 0,-1 0-1 0 0,1-1 1 0 0,0 1-1 0 0,0 0 1 0 0,-1 0-1 0 0,1 0 1 0 0,0 0-1 0 0,-1 0 1 0 0,1 0-1 0 0,0 0 1 0 0,-1 0 0 0 0,1 0-1 0 0,0 0 1 0 0,-1 0-1 0 0,1 0 1 0 0,0 0-1 0 0,-1 0 1 0 0,1 0-1 0 0,0 0 1 0 0,0 0-1 0 0,-1 0 1 0 0,1 1-1 0 0,-3 3 25 0 0,1 1-1 0 0,0 0 0 0 0,0-1 1 0 0,1 1-1 0 0,0 0 1 0 0,-1 0-1 0 0,2 0 0 0 0,-1 0 1 0 0,0 0-1 0 0,1 0 0 0 0,0 0 1 0 0,0 0-1 0 0,1 0 0 0 0,-1 0 1 0 0,1 0-1 0 0,3 9 0 0 0,4 16 74 0 0,19 47 1 0 0,-13-41 7 0 0,31 81 128 0 0,-24-69-137 0 0,-3 2 0 0 0,-1 0 0 0 0,-3 0 0 0 0,11 73 1 0 0,-25-118-84 0 0,1 0 1 0 0,-1-1 0 0 0,0 1 0 0 0,0 0-1 0 0,0 0 1 0 0,-1 0 0 0 0,0-1-1 0 0,0 1 1 0 0,0 0 0 0 0,-1-1 0 0 0,1 1-1 0 0,-1-1 1 0 0,0 1 0 0 0,0-1 0 0 0,-1 0-1 0 0,-5 8 1 0 0,5-9 16 0 0,0-1-1 0 0,0 1 1 0 0,0-1 0 0 0,0 1-1 0 0,0-1 1 0 0,-1 0 0 0 0,1 0-1 0 0,-1-1 1 0 0,0 1 0 0 0,0-1-1 0 0,1 0 1 0 0,-1 0-1 0 0,0 0 1 0 0,0 0 0 0 0,0-1-1 0 0,0 1 1 0 0,0-1 0 0 0,0 0-1 0 0,0 0 1 0 0,-7-2 0 0 0,0 0 14 0 0,0 0 0 0 0,0-1 0 0 0,1-1 0 0 0,0 0 0 0 0,-1 0 0 0 0,1-1 0 0 0,1 0 0 0 0,-1-1 0 0 0,1 0 0 0 0,0 0 0 0 0,0-1 0 0 0,1-1 0 0 0,0 1 0 0 0,0-1 0 0 0,0 0 0 0 0,-10-17 0 0 0,8 11-106 0 0,0-1-1 0 0,1-1 1 0 0,1 0 0 0 0,1 0 0 0 0,0 0 0 0 0,1-1 0 0 0,0 0 0 0 0,2 0 0 0 0,-5-29-1 0 0,8 40 15 0 0,1 0-1 0 0,0 1 0 0 0,-1-1 0 0 0,2 0 0 0 0,-1 0 1 0 0,1 1-1 0 0,0-1 0 0 0,0 0 0 0 0,0 1 1 0 0,1-1-1 0 0,0 1 0 0 0,0-1 0 0 0,0 1 0 0 0,1 0 1 0 0,0 0-1 0 0,0 0 0 0 0,6-8 0 0 0,-3 8-10 0 0,-1-1-1 0 0,1 2 1 0 0,1-1 0 0 0,-1 1-1 0 0,0 0 1 0 0,1 0 0 0 0,0 0-1 0 0,0 1 1 0 0,0 0-1 0 0,0 1 1 0 0,1-1 0 0 0,11-1-1 0 0,18-2-1106 0 0,66-4-1 0 0,-45 8-8502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3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0 212 0 0,'-10'1'11301'0'0,"1"28"-9973"0"0,2 0 1 0 0,2 1-1 0 0,0 0 0 0 0,2 0 1 0 0,1 36-1 0 0,-3 24 356 0 0,4-75-1468 0 0,1 0 0 0 0,0 0 1 0 0,5 27-1 0 0,-3-34-619 0 0,-1-1 0 0 0,1 1 0 0 0,1-1 0 0 0,-1 1 0 0 0,5 7 0 0 0,9-7-2866 0 0,1-26-9640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28 1164 0 0,'-19'-10'1683'0'0,"15"7"-1091"0"0,0 1-1 0 0,0 0 0 0 0,0-1 0 0 0,-1 2 1 0 0,1-1-1 0 0,0 0 0 0 0,-7-1 0 0 0,10 3 521 0 0,-4 3 253 0 0,4-3-1274 0 0,1-1 0 0 0,-1 1 0 0 0,1 1 0 0 0,-1-1 0 0 0,0 0 0 0 0,1 0 0 0 0,-1 0 0 0 0,1 0 0 0 0,-1 0 0 0 0,0 0 0 0 0,1 1 0 0 0,-1-1 0 0 0,1 0 0 0 0,-1 1 0 0 0,1-1 0 0 0,-1 0 0 0 0,1 1 0 0 0,-1-1 0 0 0,1 0 0 0 0,-1 1 0 0 0,1-1 0 0 0,0 1-1 0 0,-1-1 1 0 0,1 1 0 0 0,0-1 0 0 0,-1 1 0 0 0,1-1 0 0 0,0 1 0 0 0,-1 0 0 0 0,1-1 0 0 0,0 1 0 0 0,0-1 0 0 0,0 1 0 0 0,0-1 0 0 0,0 1 0 0 0,0 0 0 0 0,0-1 0 0 0,0 1 0 0 0,0 0 0 0 0,0-1 0 0 0,0 1 0 0 0,0-1 0 0 0,0 2 0 0 0,7 7 250 0 0,-1 0 1 0 0,1-1-1 0 0,1 0 1 0 0,0 0 0 0 0,0 0-1 0 0,0-1 1 0 0,1 0-1 0 0,0-1 1 0 0,10 6 0 0 0,-4-4-638 0 0,-1 0-1 0 0,1-1 1 0 0,0-1 0 0 0,1-1 0 0 0,27 7 0 0 0,-40-11-313 0 0,10 0-509 0 0,1-3-5608 0 0,7-3 2651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47 236 0 0,'25'-29'13934'0'0,"-26"28"-13801"0"0,0 0 1 0 0,0-1-1 0 0,0 1 0 0 0,0 0 0 0 0,0 0 1 0 0,0 0-1 0 0,0 0 0 0 0,0 0 1 0 0,-1 0-1 0 0,1 0 0 0 0,0 0 0 0 0,0 1 1 0 0,-1-1-1 0 0,1 0 0 0 0,0 1 1 0 0,-1-1-1 0 0,1 1 0 0 0,-1-1 0 0 0,1 1 1 0 0,-1 0-1 0 0,1 0 0 0 0,-1 0 1 0 0,1 0-1 0 0,-1 0 0 0 0,1 0 0 0 0,-1 0 1 0 0,-2 1-1 0 0,-50 5 1186 0 0,53-6-1293 0 0,-60 14 1286 0 0,1 2 0 0 0,0 3 0 0 0,-71 33 1 0 0,116-44-1022 0 0,0-1 1 0 0,1 2-1 0 0,-1 0 1 0 0,2 1-1 0 0,-1 0 1 0 0,1 1-1 0 0,1 1 1 0 0,0 0-1 0 0,-11 15 1 0 0,20-22-191 0 0,-1 0-1 0 0,1 0 1 0 0,0 0 0 0 0,0 1-1 0 0,1-1 1 0 0,-1 1 0 0 0,1 0-1 0 0,0 0 1 0 0,1 0 0 0 0,0 0-1 0 0,0 0 1 0 0,-1 7 0 0 0,3-8-55 0 0,-1 0 0 0 0,1-1 0 0 0,-1 1 0 0 0,2 0 0 0 0,-1-1 0 0 0,0 1 0 0 0,1-1 0 0 0,0 1 0 0 0,0-1 0 0 0,0 0 0 0 0,0 0 0 0 0,1 0 0 0 0,0 0 0 0 0,0 0 0 0 0,0 0 0 0 0,0-1 0 0 0,6 6 0 0 0,6 3 1 0 0,1-1 0 0 0,0 0-1 0 0,0-2 1 0 0,1 0 0 0 0,0 0 0 0 0,1-2-1 0 0,0 0 1 0 0,0-1 0 0 0,35 7 0 0 0,6-2-355 0 0,108 5 0 0 0,-155-16 279 0 0,67 1-366 0 0,-73-2 403 0 0,0 1-1 0 0,-1-1 1 0 0,1 0 0 0 0,0-1 0 0 0,-1 1-1 0 0,1-1 1 0 0,-1 0 0 0 0,0-1-1 0 0,1 1 1 0 0,-1-1 0 0 0,5-4 0 0 0,-9 7 19 0 0,0-1 1 0 0,0 0 0 0 0,0 1-1 0 0,-1-1 1 0 0,1 0 0 0 0,0 0-1 0 0,0 1 1 0 0,-1-1 0 0 0,1 0-1 0 0,-1 0 1 0 0,1 0 0 0 0,-1 0-1 0 0,1 0 1 0 0,-1 0 0 0 0,1 0-1 0 0,-1 0 1 0 0,0 0 0 0 0,0 0-1 0 0,0 0 1 0 0,1 0 0 0 0,-1 0-1 0 0,0 0 1 0 0,0 0 0 0 0,0 0-1 0 0,-1-2 1 0 0,0 1 22 0 0,1 0-1 0 0,-1 0 1 0 0,0 0 0 0 0,-1 0-1 0 0,1 0 1 0 0,0 0 0 0 0,0 0-1 0 0,-1 0 1 0 0,1 0-1 0 0,-1 1 1 0 0,-2-3 0 0 0,-5-3-137 0 0,-1 0 1 0 0,1 1-1 0 0,-21-9 1 0 0,30 14-75 0 0,0 1-1 0 0,-1 0 1 0 0,1 0-1 0 0,0 0 1 0 0,-1 0 0 0 0,1 0-1 0 0,0-1 1 0 0,-1 1-1 0 0,1 0 1 0 0,0 0 0 0 0,-1 0-1 0 0,1 0 1 0 0,-1 0-1 0 0,1 0 1 0 0,0 0 0 0 0,-1 0-1 0 0,1 0 1 0 0,0 0 0 0 0,-1 0-1 0 0,1 1 1 0 0,0-1-1 0 0,-1 0 1 0 0,1 0 0 0 0,0 0-1 0 0,-1 0 1 0 0,1 0-1 0 0,0 1 1 0 0,0-1 0 0 0,-1 0-1 0 0,1 0 1 0 0,0 1-1 0 0,0-1 1 0 0,-1 0 0 0 0,1 0-1 0 0,0 1 1 0 0,0-1-1 0 0,-1 0 1 0 0,1 1 0 0 0,0-1-1 0 0,0 0 1 0 0,0 1-1 0 0,0-1 1 0 0,0 0 0 0 0,0 1-1 0 0,0-1 1 0 0,-1 0-1 0 0,1 1 1 0 0,0-1 0 0 0,0 0-1 0 0,0 1 1 0 0,0-1-1 0 0,0 0 1 0 0,1 1 0 0 0,-1-1-1 0 0,0 0 1 0 0,0 1-1 0 0,0-1 1 0 0,0 0 0 0 0,0 1-1 0 0,0-1 1 0 0,0 0-1 0 0,1 1 1 0 0,-1 2 1109 0 0,1-2-1553 0 0,0 0 1 0 0,1 0-1 0 0,-1 0 1 0 0,0 0-1 0 0,0 0 0 0 0,1 0 1 0 0,-1 0-1 0 0,1 0 1 0 0,-1-1-1 0 0,1 1 0 0 0,-1 0 1 0 0,1-1-1 0 0,0 1 1 0 0,-1-1-1 0 0,1 0 0 0 0,-1 0 1 0 0,3 1-1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26 620 0 0,'0'0'3048'0'0,"-1"0"-2852"0"0,1-1 0 0 0,0 1-1 0 0,0-1 1 0 0,0 1-1 0 0,0-1 1 0 0,0 1-1 0 0,0-1 1 0 0,0 0 0 0 0,0 1-1 0 0,0-1 1 0 0,0 1-1 0 0,0-1 1 0 0,0 1-1 0 0,0-1 1 0 0,0 1 0 0 0,0-1-1 0 0,1 1 1 0 0,-1-1-1 0 0,0 1 1 0 0,0-1 0 0 0,1 1-1 0 0,-1-1 1 0 0,0 1-1 0 0,1-1 1 0 0,0 0-1 0 0,68-7 4726 0 0,-39 6-3684 0 0,0 1 1 0 0,0 1-1 0 0,55 9 2731 0 0,-89-7-3399 0 0,-33 19 722 0 0,25-16-974 0 0,1 0-1 0 0,0 1 0 0 0,1 1 1 0 0,0 0-1 0 0,0 0 0 0 0,0 1 1 0 0,1 0-1 0 0,0 0 0 0 0,-14 19 1 0 0,16-18-149 0 0,2 0 0 0 0,-1 1 0 0 0,1-1 0 0 0,1 1 0 0 0,0 0 0 0 0,0 0 0 0 0,-3 16 0 0 0,7-22-140 0 0,-1 0 0 0 0,1 0-1 0 0,0 0 1 0 0,1-1 0 0 0,-1 1-1 0 0,0 0 1 0 0,1 0 0 0 0,0-1 0 0 0,0 1-1 0 0,0 0 1 0 0,0-1 0 0 0,1 1-1 0 0,-1-1 1 0 0,1 1 0 0 0,0-1-1 0 0,0 0 1 0 0,0 0 0 0 0,1 0-1 0 0,-1 0 1 0 0,1 0 0 0 0,0 0 0 0 0,-1-1-1 0 0,1 1 1 0 0,7 3 0 0 0,-1 0-110 0 0,0 0 1 0 0,1 0-1 0 0,0-2 1 0 0,1 1 0 0 0,-1-1-1 0 0,1 0 1 0 0,0-1 0 0 0,-1-1-1 0 0,1 1 1 0 0,1-2-1 0 0,-1 0 1 0 0,0 0 0 0 0,0-1-1 0 0,0 0 1 0 0,0-1 0 0 0,13-2-1 0 0,-24 3-38 0 0,1 0-1 0 0,-1-1 0 0 0,1 1 1 0 0,-1 0-1 0 0,1-1 0 0 0,-1 1 1 0 0,0-1-1 0 0,1 1 1 0 0,-1-1-1 0 0,1 1 0 0 0,-1-1 1 0 0,0 1-1 0 0,0-1 1 0 0,1 1-1 0 0,-1-1 0 0 0,0 1 1 0 0,0-1-1 0 0,1 1 0 0 0,-1-1 1 0 0,0 0-1 0 0,0 1 1 0 0,0-1-1 0 0,0 1 0 0 0,0-1 1 0 0,0 0-1 0 0,0 1 0 0 0,0-1 1 0 0,0 1-1 0 0,0-1 1 0 0,0 0-1 0 0,-1 1 0 0 0,1-1 1 0 0,0 0-1 0 0,-1 0-332 0 0,1-1 0 0 0,0 1 0 0 0,0 0 0 0 0,-1 0 0 0 0,1 0 0 0 0,-1 0 1 0 0,1-1-1 0 0,-1 1 0 0 0,0 0 0 0 0,1 0 0 0 0,-1 0 0 0 0,0 0 0 0 0,0 0 0 0 0,1 1 0 0 0,-1-1 0 0 0,-1-1 0 0 0,-7-2-5311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1 488 0 0,'0'0'5113'0'0,"7"0"-4021"0"0,110 12 2783 0 0,106 5-1892 0 0,-198-20-9138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5 736 0 0,'-9'-5'9960'0'0,"14"6"-5425"0"0,34 7-4517 0 0,7 2-41 0 0,-28-7-602 0 0,36 7-204 0 0,-16 1-7234 0 0,-24-6 4850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1 940 0 0,'-5'5'8274'0'0,"28"4"-7557"0"0,1-2-1 0 0,0 0 1 0 0,0-1 0 0 0,0-2-1 0 0,48 4 1 0 0,-3 0-1306 0 0,-68-8 519 0 0,66 8-1681 0 0,-24-10-4009 0 0,-26-1 2756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1528 0 0,'0'0'4391'0'0,"1"1"-4149"0"0,-1 0-1 0 0,1 0 1 0 0,-1 0-1 0 0,1 0 0 0 0,-1 0 1 0 0,0 1-1 0 0,0-1 1 0 0,1 0-1 0 0,-1 0 1 0 0,0 1-1 0 0,0-1 0 0 0,0 0 1 0 0,0 0-1 0 0,0 1 1 0 0,-1-1-1 0 0,1 2 1 0 0,-16 29 1513 0 0,1-4-602 0 0,2 2-1 0 0,0 0 1 0 0,2 0-1 0 0,-14 61 1 0 0,21-65-472 0 0,-2 47 0 0 0,5-66-820 0 0,2 1 0 0 0,-1 0 1 0 0,1 0-1 0 0,0-1 0 0 0,1 1 1 0 0,-1-1-1 0 0,2 1 0 0 0,-1-1 1 0 0,1 0-1 0 0,7 14 0 0 0,-9-19-95 0 0,1 0-1 0 0,-1 0 0 0 0,1 0 0 0 0,0 0 1 0 0,0 0-1 0 0,-1-1 0 0 0,1 1 1 0 0,0-1-1 0 0,0 1 0 0 0,1-1 0 0 0,2 2 1 0 0,18 2-6683 0 0,-7-6 2620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2:2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10 224 0 0,'0'-8'7324'0'0,"17"7"-6670"0"0,1 0 1 0 0,-1 2-1 0 0,1 0 1 0 0,-1 1-1 0 0,0 0 1 0 0,33 10-1 0 0,102 40 2182 0 0,-149-50-2757 0 0,42 15 938 0 0,-1 2 0 0 0,44 26 0 0 0,-77-38-796 0 0,1 0 1 0 0,-1 0-1 0 0,0 1 1 0 0,-1 1-1 0 0,0 0 1 0 0,0 0-1 0 0,-1 1 1 0 0,0 0-1 0 0,-1 1 1 0 0,0 0-1 0 0,0 0 0 0 0,6 14 1 0 0,-12-20-103 0 0,-1 0 0 0 0,1 0 1 0 0,-1 0-1 0 0,0 1 0 0 0,0-1 0 0 0,0 0 0 0 0,-1 0 1 0 0,0 1-1 0 0,0-1 0 0 0,0 0 0 0 0,-1 0 1 0 0,1 1-1 0 0,-1-1 0 0 0,-3 8 0 0 0,1-4 92 0 0,0-1 0 0 0,-1 1 0 0 0,-1-1 0 0 0,1 0 0 0 0,-1 0 0 0 0,-1 0 1 0 0,-10 12-1 0 0,2-7 205 0 0,1 0 0 0 0,-2-1 0 0 0,1 0 0 0 0,-2-1 0 0 0,0 0 0 0 0,0-2 0 0 0,-30 14 0 0 0,11-9 480 0 0,-1-2-1 0 0,-65 13 1 0 0,80-21-568 0 0,-1-2 1 0 0,1 0 0 0 0,-1-1 0 0 0,0-1-1 0 0,1-1 1 0 0,-27-4 0 0 0,46 5-329 0 0,0-1 0 0 0,0 1 0 0 0,0 0 0 0 0,0-1 0 0 0,0 1 0 0 0,0-1 0 0 0,0 1 0 0 0,1-1 0 0 0,-1 0 0 0 0,0 0 0 0 0,0 0 0 0 0,1 0 0 0 0,-1 0 0 0 0,0 0 0 0 0,-1-3 0 0 0,1 1 0 0 0,0-1 0 0 0,1 0 0 0 0,0 1 0 0 0,0-1 0 0 0,0 0 0 0 0,0 0 0 0 0,1 0 0 0 0,-1 0 0 0 0,1 1 0 0 0,0-1 0 0 0,1-6 0 0 0,-1-3 0 0 0,3 0 0 0 0,1 4-75 0 0,-2 2-171 0 0,-2 3-1273 0 0,11 21-11005 0 0,-5-3 4787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35 696 0 0,'7'-16'16548'0'0,"-8"14"-16468"0"0,0 1-1 0 0,1 0 1 0 0,-1 0-1 0 0,0 0 1 0 0,0 0-1 0 0,0 0 1 0 0,0 0 0 0 0,0 0-1 0 0,0 0 1 0 0,-1 0-1 0 0,1 0 1 0 0,0 0-1 0 0,0 1 1 0 0,-1-1-1 0 0,1 1 1 0 0,0-1-1 0 0,-1 1 1 0 0,1-1-1 0 0,0 1 1 0 0,-1 0 0 0 0,1 0-1 0 0,-1-1 1 0 0,-1 1-1 0 0,-2 0 93 0 0,0 1 0 0 0,0-1 1 0 0,0 1-1 0 0,0 0 0 0 0,0 0 0 0 0,-9 4 0 0 0,-4 3 335 0 0,0 0 0 0 0,-28 20 0 0 0,44-27-483 0 0,0 0 1 0 0,0 0-1 0 0,0 0 1 0 0,0 0 0 0 0,0 1-1 0 0,1-1 1 0 0,-1 0-1 0 0,1 1 1 0 0,-1-1 0 0 0,1 1-1 0 0,-1 0 1 0 0,1-1-1 0 0,0 1 1 0 0,0 0 0 0 0,0 0-1 0 0,0 0 1 0 0,0 0-1 0 0,0 0 1 0 0,0 0-1 0 0,1 0 1 0 0,-1 0 0 0 0,1 0-1 0 0,-1 0 1 0 0,1 0-1 0 0,0 1 1 0 0,0-1 0 0 0,0 0-1 0 0,0 0 1 0 0,0 0-1 0 0,1 0 1 0 0,-1 0 0 0 0,1 1-1 0 0,-1-1 1 0 0,1 0-1 0 0,0 0 1 0 0,0 0 0 0 0,0 0-1 0 0,0 0 1 0 0,2 3-1 0 0,1-1-15 0 0,0 1-1 0 0,0-1 1 0 0,0 0-1 0 0,1 0 1 0 0,-1-1-1 0 0,1 1 1 0 0,0-1-1 0 0,0 0 1 0 0,0 0-1 0 0,1-1 1 0 0,-1 1-1 0 0,1-1 0 0 0,-1 0 1 0 0,7 1-1 0 0,6 0-23 0 0,0 0 0 0 0,1-1 0 0 0,35 0-1 0 0,-47-3 21 0 0,1 1-1 0 0,-1-1 1 0 0,0 0-1 0 0,1-1 1 0 0,-1 0-1 0 0,0 0 1 0 0,0-1-1 0 0,0 0 1 0 0,0 0-1 0 0,-1 0 1 0 0,1-1-1 0 0,7-5 1 0 0,-12 7 25 0 0,0 1 0 0 0,0 0 0 0 0,0-1 0 0 0,-1 1 0 0 0,1-1 0 0 0,0 0 0 0 0,-1 0 0 0 0,1 1 0 0 0,-1-1 0 0 0,0 0 0 0 0,0 0 0 0 0,0 0 0 0 0,0-1 0 0 0,0 1 0 0 0,0 0 0 0 0,0 0 0 0 0,-1 0 0 0 0,1-1 0 0 0,-1 1 0 0 0,1 0 0 0 0,-1-1 0 0 0,0 1 0 0 0,0 0 0 0 0,0-1 0 0 0,0 1 0 0 0,-1 0 0 0 0,1 0 1 0 0,0-1-1 0 0,-1 1 0 0 0,0 0 0 0 0,0 0 0 0 0,1-1 0 0 0,-1 1 0 0 0,0 0 0 0 0,-1 0 0 0 0,1 0 0 0 0,0 0 0 0 0,-1 0 0 0 0,1 1 0 0 0,-1-1 0 0 0,1 0 0 0 0,-1 1 0 0 0,0-1 0 0 0,-3-1 0 0 0,-5-6 223 0 0,-1 0-1 0 0,-1 2 1 0 0,0-1-1 0 0,0 1 1 0 0,-23-9 0 0 0,30 14-201 0 0,0 0 1 0 0,0 1-1 0 0,0 0 1 0 0,0 0-1 0 0,0 1 1 0 0,0-1-1 0 0,0 1 0 0 0,-1 0 1 0 0,1 1-1 0 0,0-1 1 0 0,0 1-1 0 0,0 0 1 0 0,0 0-1 0 0,0 0 1 0 0,0 1-1 0 0,1 0 1 0 0,-1 0-1 0 0,0 0 1 0 0,1 0-1 0 0,-1 1 1 0 0,1 0-1 0 0,-6 5 0 0 0,8-7-57 0 0,0 2 0 0 0,-1-1-1 0 0,1 0 1 0 0,0 0-1 0 0,0 1 1 0 0,1-1-1 0 0,-1 1 1 0 0,0 0-1 0 0,1-1 1 0 0,0 1 0 0 0,-1 0-1 0 0,1 0 1 0 0,0 0-1 0 0,0 0 1 0 0,1 0-1 0 0,-1 0 1 0 0,1 0 0 0 0,-1 0-1 0 0,1 0 1 0 0,0 1-1 0 0,0-1 1 0 0,1 0-1 0 0,-1 0 1 0 0,1 0-1 0 0,-1 0 1 0 0,1 0 0 0 0,0 0-1 0 0,0 0 1 0 0,0 0-1 0 0,0 0 1 0 0,1-1-1 0 0,-1 1 1 0 0,1 0-1 0 0,0-1 1 0 0,0 1 0 0 0,4 4-1 0 0,-2-3-25 0 0,0 0 0 0 0,1 0 0 0 0,0 0 0 0 0,0 0 0 0 0,0-1 0 0 0,0 0 0 0 0,0 0 0 0 0,1 0 0 0 0,-1-1 0 0 0,1 0-1 0 0,0 0 1 0 0,-1 0 0 0 0,1-1 0 0 0,0 0 0 0 0,0 0 0 0 0,0 0 0 0 0,0-1 0 0 0,0 0 0 0 0,1 0 0 0 0,7-1 0 0 0,-9 0 30 0 0,1 1-1 0 0,-1-1 1 0 0,0 0 0 0 0,0-1-1 0 0,0 1 1 0 0,0-1 0 0 0,-1 0 0 0 0,1 0-1 0 0,0-1 1 0 0,-1 1 0 0 0,1-1-1 0 0,-1 0 1 0 0,0 0 0 0 0,0-1-1 0 0,0 1 1 0 0,-1-1 0 0 0,1 0 0 0 0,-1 0-1 0 0,0 0 1 0 0,0 0 0 0 0,0-1-1 0 0,0 1 1 0 0,3-10 0 0 0,-5 12 24 0 0,-1-1 1 0 0,0 1-1 0 0,1 0 1 0 0,-1-1-1 0 0,0 1 1 0 0,0 0-1 0 0,0-1 0 0 0,-1 1 1 0 0,1-1-1 0 0,-1 1 1 0 0,1 0-1 0 0,-1-1 1 0 0,0 1-1 0 0,0 0 1 0 0,0 0-1 0 0,0 0 1 0 0,0-1-1 0 0,0 1 1 0 0,0 0-1 0 0,-1 1 1 0 0,1-1-1 0 0,-1 0 0 0 0,0 0 1 0 0,1 1-1 0 0,-1-1 1 0 0,0 0-1 0 0,0 1 1 0 0,-3-2-1 0 0,-2-2 41 0 0,-1 0-1 0 0,0 1 1 0 0,0 0-1 0 0,0 0 1 0 0,0 1-1 0 0,-12-3 0 0 0,10 4-15 0 0,-1 0-1 0 0,1 1 0 0 0,-1 0 0 0 0,1 0 0 0 0,-1 1 0 0 0,1 1 0 0 0,-1-1 0 0 0,1 2 0 0 0,-14 3 0 0 0,20-4-54 0 0,-1 0 1 0 0,1 0-1 0 0,0 1 1 0 0,-1-1-1 0 0,1 1 1 0 0,0 0-1 0 0,0 1 1 0 0,0-1-1 0 0,1 1 1 0 0,-1-1-1 0 0,1 1 1 0 0,-1 0 0 0 0,1 1-1 0 0,0-1 1 0 0,0 0-1 0 0,0 1 1 0 0,1 0-1 0 0,-1 0 1 0 0,1-1-1 0 0,0 1 1 0 0,0 1-1 0 0,0-1 1 0 0,-1 6-1 0 0,2-8-10 0 0,1 0-1 0 0,0 0 1 0 0,-1 0-1 0 0,1 0 1 0 0,0 0-1 0 0,0 0 0 0 0,0 0 1 0 0,1 0-1 0 0,-1 0 1 0 0,0 0-1 0 0,1 0 1 0 0,-1-1-1 0 0,1 1 1 0 0,0 0-1 0 0,0 0 1 0 0,-1 0-1 0 0,1-1 1 0 0,0 1-1 0 0,1 0 0 0 0,0 1 1 0 0,1 0-15 0 0,1 0-1 0 0,-1 0 1 0 0,1 0 0 0 0,-1 0 0 0 0,1-1 0 0 0,0 0 0 0 0,0 1-1 0 0,6 1 1 0 0,4 1-61 0 0,0 0 1 0 0,0-1-1 0 0,1-1 0 0 0,22 2 1 0 0,-22-4-19 0 0,0-1 1 0 0,0 0-1 0 0,24-3 1 0 0,-33 2 81 0 0,-1 0 1 0 0,1 0 0 0 0,-1-1-1 0 0,0 1 1 0 0,0-1-1 0 0,1 0 1 0 0,-1-1 0 0 0,0 1-1 0 0,-1-1 1 0 0,1 0-1 0 0,0 0 1 0 0,-1 0 0 0 0,5-6-1 0 0,-7 8 42 0 0,-1-1-1 0 0,1 0 1 0 0,-1 0-1 0 0,1 1 1 0 0,-1-1-1 0 0,0 0 1 0 0,0 0-1 0 0,0 0 1 0 0,0-1-1 0 0,-1 1 1 0 0,1 0-1 0 0,0 0 1 0 0,-1 0 0 0 0,1-1-1 0 0,-1 1 1 0 0,0 0-1 0 0,0 0 1 0 0,0-1-1 0 0,0 1 1 0 0,0 0-1 0 0,-1-1 1 0 0,1 1-1 0 0,-1 0 1 0 0,1 0-1 0 0,-1 0 1 0 0,0 0-1 0 0,0-1 1 0 0,0 1-1 0 0,0 0 1 0 0,0 0-1 0 0,0 0 1 0 0,0 1-1 0 0,-1-1 1 0 0,1 0-1 0 0,-1 0 1 0 0,1 1-1 0 0,-1-1 1 0 0,0 1-1 0 0,-2-2 1 0 0,-1-1 39 0 0,0 0 1 0 0,0 1-1 0 0,0 0 1 0 0,0 0 0 0 0,-1 0-1 0 0,1 1 1 0 0,-1-1-1 0 0,0 1 1 0 0,0 1-1 0 0,0-1 1 0 0,0 1-1 0 0,0 0 1 0 0,-10 0-1 0 0,5 1-14 0 0,1 1-1 0 0,0 1 0 0 0,-1 0 0 0 0,1 0 0 0 0,0 1 0 0 0,0 1 0 0 0,1 0 0 0 0,-18 9 1 0 0,24-12-68 0 0,-1 1 1 0 0,1 0 0 0 0,0 1 0 0 0,0-1 0 0 0,0 0 0 0 0,0 1 0 0 0,0 0 0 0 0,0 0 0 0 0,1 0 0 0 0,0 0 0 0 0,-1 0 0 0 0,1 0 0 0 0,0 1 0 0 0,0-1 0 0 0,1 1 0 0 0,-1-1 0 0 0,1 1 0 0 0,0 0 0 0 0,0-1 0 0 0,0 1 0 0 0,0 0 0 0 0,1 0 0 0 0,-1 0 0 0 0,1 0-1 0 0,0 0 1 0 0,1 4 0 0 0,-1-6 8 0 0,1-1-1 0 0,-1 1 1 0 0,1 0-1 0 0,0 0 0 0 0,0-1 1 0 0,0 1-1 0 0,0-1 1 0 0,0 1-1 0 0,0 0 0 0 0,0-1 1 0 0,0 0-1 0 0,0 1 0 0 0,1-1 1 0 0,-1 0-1 0 0,1 0 1 0 0,-1 0-1 0 0,1 0 0 0 0,-1 0 1 0 0,1 0-1 0 0,0 0 1 0 0,-1 0-1 0 0,1-1 0 0 0,0 1 1 0 0,-1 0-1 0 0,1-1 0 0 0,0 0 1 0 0,0 1-1 0 0,0-1 1 0 0,0 0-1 0 0,-1 0 0 0 0,1 0 1 0 0,2-1-1 0 0,10 1-32 0 0,-1-1-1 0 0,0 0 0 0 0,17-4 1 0 0,-23 3 17 0 0,6 0 5 0 0,-1 0 0 0 0,0-2 0 0 0,0 1 0 0 0,15-8 0 0 0,-23 9 56 0 0,-1 0 0 0 0,1 0 0 0 0,-1 0 0 0 0,0-1 0 0 0,1 1 0 0 0,-1-1 0 0 0,0 0 1 0 0,-1 1-1 0 0,1-1 0 0 0,0-1 0 0 0,-1 1 0 0 0,0 0 0 0 0,1-1 0 0 0,-1 1 0 0 0,-1-1 1 0 0,4-6-1 0 0,-5 8 5 0 0,0 0 0 0 0,0 1 0 0 0,0-1-1 0 0,0 1 1 0 0,0-1 0 0 0,0 0 0 0 0,0 1 0 0 0,0-1 0 0 0,-1 1 0 0 0,1-1 0 0 0,-1 1 0 0 0,1-1 0 0 0,-1 1 0 0 0,0-1 0 0 0,1 1 0 0 0,-1 0 0 0 0,0-1 0 0 0,0 1 0 0 0,0 0 0 0 0,0-1-1 0 0,0 1 1 0 0,0 0 0 0 0,0 0 0 0 0,-1 0 0 0 0,1 0 0 0 0,0 0 0 0 0,0 0 0 0 0,-1 1 0 0 0,1-1 0 0 0,-1 0 0 0 0,-2 0 0 0 0,-47-18 422 0 0,48 19-416 0 0,-15-4 103 0 0,-1 0 1 0 0,1 2 0 0 0,-1 0-1 0 0,1 1 1 0 0,-1 1-1 0 0,-18 2 1 0 0,30-1-129 0 0,0-1-1 0 0,1 1 1 0 0,-1 0 0 0 0,1 1 0 0 0,0-1-1 0 0,-1 1 1 0 0,1 1 0 0 0,0-1 0 0 0,0 1-1 0 0,0 0 1 0 0,1 0 0 0 0,-1 1 0 0 0,1-1-1 0 0,-1 1 1 0 0,1 0 0 0 0,0 1 0 0 0,1 0-1 0 0,-1-1 1 0 0,1 1 0 0 0,-5 8 0 0 0,7-10-55 0 0,1-1 1 0 0,0 1-1 0 0,0-1 1 0 0,0 1-1 0 0,0 0 1 0 0,1-1-1 0 0,-1 1 0 0 0,1 0 1 0 0,-1-1-1 0 0,1 1 1 0 0,0 0-1 0 0,0 0 1 0 0,0 0-1 0 0,1-1 1 0 0,-1 1-1 0 0,1 0 1 0 0,-1-1-1 0 0,1 1 1 0 0,0 0-1 0 0,1 3 1 0 0,1-2-58 0 0,0 0 0 0 0,-1 0 0 0 0,1 0 1 0 0,1 0-1 0 0,-1-1 0 0 0,0 1 0 0 0,1-1 0 0 0,0 0 0 0 0,0 0 1 0 0,7 4-1 0 0,3 0-188 0 0,0 0 1 0 0,0-1-1 0 0,0 0 0 0 0,1-1 1 0 0,-1-1-1 0 0,23 3 0 0 0,-33-6 242 0 0,23 3-636 0 0,46 0 1 0 0,-67-3 629 0 0,0-1 1 0 0,0 0-1 0 0,-1-1 0 0 0,1 0 1 0 0,0 1-1 0 0,0-2 1 0 0,-1 1-1 0 0,1-1 0 0 0,-1 0 1 0 0,0 0-1 0 0,1 0 1 0 0,-1-1-1 0 0,0 0 0 0 0,0 0 1 0 0,4-4-1 0 0,-7 6 122 0 0,-1-1 0 0 0,0 0-1 0 0,1 0 1 0 0,-1 0 0 0 0,0 0-1 0 0,0 0 1 0 0,0 0 0 0 0,0 0-1 0 0,0 0 1 0 0,-1 0-1 0 0,1-1 1 0 0,-1 1 0 0 0,1 0-1 0 0,-1-1 1 0 0,0 1 0 0 0,0 0-1 0 0,0 0 1 0 0,0-1 0 0 0,0 1-1 0 0,-1 0 1 0 0,1 0 0 0 0,-1-1-1 0 0,1 1 1 0 0,-1 0 0 0 0,0 0-1 0 0,0 0 1 0 0,0 0-1 0 0,0 0 1 0 0,0 0 0 0 0,0 0-1 0 0,-1 0 1 0 0,1 0 0 0 0,-1 0-1 0 0,1 1 1 0 0,-4-3 0 0 0,-1-3 173 0 0,0 1 0 0 0,-1 0 0 0 0,0 0 0 0 0,-1 0-1 0 0,1 1 1 0 0,-1 0 0 0 0,-12-5 0 0 0,6 4 46 0 0,-2-2 189 0 0,-1 2-1 0 0,-29-8 1 0 0,42 13-426 0 0,0 0-1 0 0,-1 0 1 0 0,1 1-1 0 0,0-1 1 0 0,-1 1-1 0 0,1 0 1 0 0,0 0-1 0 0,-1 1 1 0 0,1 0-1 0 0,0-1 1 0 0,-1 1-1 0 0,1 1 1 0 0,0-1-1 0 0,0 1 1 0 0,0-1-1 0 0,-5 4 1 0 0,8-5-95 0 0,-1 1 0 0 0,1 0 0 0 0,0 0 0 0 0,-1 0 0 0 0,1 0 0 0 0,-1 0 0 0 0,1 0 0 0 0,0 1 0 0 0,0-1 0 0 0,0 0-1 0 0,0 0 1 0 0,0 1 0 0 0,0-1 0 0 0,0 1 0 0 0,0-1 0 0 0,0 1 0 0 0,1-1 0 0 0,-1 1 0 0 0,1 0 0 0 0,-1-1 0 0 0,1 1 0 0 0,0 0 0 0 0,-1-1 0 0 0,1 1 0 0 0,0 0 0 0 0,0-1 0 0 0,0 1 0 0 0,0 0 0 0 0,1 0 0 0 0,-1-1 0 0 0,0 1-1 0 0,1 0 1 0 0,-1-1 0 0 0,1 1 0 0 0,0-1 0 0 0,1 4 0 0 0,3 2-597 0 0,0 1 0 0 0,1-1 1 0 0,0 0-1 0 0,0 0 0 0 0,12 10 0 0 0,0 0-2237 0 0,-10-14 1456 0 0,-5-3-607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58 608,'-1'-19'6416,"1"17"-5776,-1-1 1,0 0 0,1 1-1,-1-1 1,0 1 0,0-1-1,0 1 1,-1-1 0,-3-5 2257,5 8-2791,0 0-1,1 0 1,-1 0 0,0-1-1,0 1 1,0 0 0,0 0 0,0-1-1,0 1 1,0 0 0,0 0-1,0-1 1,0 1 0,0 0-1,-1 0 1,1 0 0,0-1-1,0 1 1,0 0 0,0 0-1,0-1 1,0 1 0,0 0-1,-1 0 1,1 0 0,0 0-1,0-1 1,0 1 0,0 0-1,-1 0 1,1 0 0,0 0-1,0 0 1,0-1 0,-1 1-1,1 0 1,0 0 0,0 0-1,0 0 1,-1 0 0,1 0 0,0 0-1,0 0 1,-1 0 0,-16 3 1334,-17 11-567,-69 54 1614,70-49-1926,1 2 0,1 1 0,1 1 0,1 2 0,-35 37 1,53-49-404,1 1 0,1-1 1,0 2-1,1-1 1,0 1-1,1 1 0,1-1 1,0 1-1,-4 21 1,9-32-129,0 0 1,0 0 0,1 0-1,0 0 1,-1 0 0,2 0-1,-1 0 1,0 0 0,1 0-1,0 0 1,0 0 0,1 0-1,-1 0 1,1-1 0,0 1-1,1 0 1,-1-1 0,1 0 0,-1 1-1,1-1 1,1 0 0,-1-1-1,0 1 1,1 0 0,0-1-1,0 0 1,0 0 0,0 0-1,0 0 1,1-1 0,-1 0-1,1 0 1,0 0 0,6 2 0,-5-2-18,3 1 59,0 1 0,0-1 0,0-1 0,1 0 0,-1 0 0,1 0-1,-1-2 1,1 1 0,-1-1 0,1 0 0,-1-1 0,1 0 0,-1-1 0,1 0-1,-1 0 1,0-1 0,0 0 0,13-7 0,-10 4-73,-4 0-58,-6 5-361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7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17 664,'-16'-17'8901,"10"17"-8293,0 1 1,0-1 0,0 1-1,0 1 1,1-1-1,-1 1 1,0 0-1,-10 5 1,-53 29 2041,38-18-1620,5-3-101,-37 27 1,9 0-4062,52-40 2453,0 0 696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7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0 232 0 0,'0'0'3556'0'0,"3"3"-2411"0"0,0 2-707 0 0,0 0-1 0 0,-1 0 1 0 0,1 0 0 0 0,-1 1-1 0 0,-1-1 1 0 0,1 0-1 0 0,-1 1 1 0 0,0-1 0 0 0,0 1-1 0 0,0-1 1 0 0,-1 1-1 0 0,0 0 1 0 0,0-1 0 0 0,-1 8-1 0 0,0-5-91 0 0,1 0 0 0 0,0 0 0 0 0,1 0 0 0 0,0 0 0 0 0,0 0 0 0 0,0 0-1 0 0,1 0 1 0 0,0-1 0 0 0,6 14 0 0 0,-3-14-102 0 0,0 0 1 0 0,0 0-1 0 0,0 0 0 0 0,1-1 1 0 0,0 0-1 0 0,0 0 0 0 0,12 8 1 0 0,-14-12-137 0 0,0 1 1 0 0,0-1 0 0 0,0 1 0 0 0,0-1 0 0 0,1 0 0 0 0,-1-1 0 0 0,1 1 0 0 0,-1-1-1 0 0,1 0 1 0 0,0 0 0 0 0,-1 0 0 0 0,1-1 0 0 0,0 0 0 0 0,8 0 0 0 0,-13 0-143 0 0,1 0 0 0 0,0-1 1 0 0,0 1-1 0 0,-1 0 0 0 0,1 0 0 0 0,0-1 1 0 0,0 1-1 0 0,-1 0 0 0 0,1-1 1 0 0,0 1-1 0 0,-1-1 0 0 0,1 1 1 0 0,0-1-1 0 0,-1 0 0 0 0,1 1 0 0 0,-1-1 1 0 0,1 1-1 0 0,-1-1 0 0 0,1 0 1 0 0,-1 1-1 0 0,0-1 0 0 0,1 0 1 0 0,-1 0-1 0 0,0 1 0 0 0,0-1 0 0 0,1 0 1 0 0,-1 0-1 0 0,0 0 0 0 0,0 0 1 0 0,1-4-3604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48 528 0 0,'0'0'11809'0'0,"-5"2"-11456"0"0,-19 13 451 0 0,23-14-752 0 0,1 0 0 0 0,-1 0-1 0 0,1 0 1 0 0,0 0 0 0 0,-1 0 0 0 0,1 0 0 0 0,0 0 0 0 0,-1 0 0 0 0,1 0 0 0 0,0 0-1 0 0,0 1 1 0 0,0-1 0 0 0,0 0 0 0 0,0 0 0 0 0,0 0 0 0 0,0 0 0 0 0,1 0-1 0 0,-1 0 1 0 0,0 0 0 0 0,0 0 0 0 0,1 0 0 0 0,-1 0 0 0 0,1 0 0 0 0,-1 0 0 0 0,1 0-1 0 0,-1 0 1 0 0,1 0 0 0 0,0 0 0 0 0,1 1-17 0 0,-1-1 0 0 0,1 0 1 0 0,-1 0-1 0 0,1 1 0 0 0,0-1 0 0 0,0 0 0 0 0,-1 0 0 0 0,1-1 1 0 0,0 1-1 0 0,0 0 0 0 0,0-1 0 0 0,0 1 0 0 0,0-1 1 0 0,0 0-1 0 0,0 1 0 0 0,0-1 0 0 0,0 0 0 0 0,0 0 0 0 0,3-1 1 0 0,36-4 279 0 0,-29 2-138 0 0,-1 0 0 0 0,0-2 0 0 0,-1 1 0 0 0,1-1-1 0 0,16-11 1 0 0,-7 4 592 0 0,-20 12-730 0 0,1 0 0 0 0,-1 0 0 0 0,1 0 0 0 0,-1-1 0 0 0,0 1 1 0 0,1 0-1 0 0,-1-1 0 0 0,1 1 0 0 0,-1 0 0 0 0,0-1 0 0 0,1 1 0 0 0,-1 0 0 0 0,0-1 0 0 0,1 1 0 0 0,-1-1 1 0 0,0 1-1 0 0,0-1 0 0 0,0 1 0 0 0,1 0 0 0 0,-1-1 0 0 0,0 1 0 0 0,0-1 0 0 0,0 1 0 0 0,0-1 0 0 0,0 1 1 0 0,0-1-1 0 0,0 1 0 0 0,0-1 0 0 0,0 1 0 0 0,0-1 0 0 0,0 1 0 0 0,0-1 0 0 0,0 1 0 0 0,0-1 0 0 0,-1 0 1 0 0,-14-17 969 0 0,-20-3-747 0 0,33 20-581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0 456 0 0,'0'0'10464'0'0,"-1"4"-9678"0"0,-6 9-116 0 0,-1-1-1 0 0,0 1 0 0 0,-1-1 1 0 0,0-1-1 0 0,-17 16 0 0 0,16-16-424 0 0,3-3-237 0 0,-1-1 1 0 0,1 0-1 0 0,-1 0 1 0 0,-1-1-1 0 0,1 0 1 0 0,-14 8-1 0 0,20-14-837 0 0,2-28-11576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3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23 716 0 0,'-1'-2'527'0'0,"0"0"1"0"0,-1 0-1 0 0,1 1 1 0 0,-1-1-1 0 0,0 1 0 0 0,1-1 1 0 0,-1 1-1 0 0,0 0 0 0 0,0-1 1 0 0,0 1-1 0 0,0 0 1 0 0,0 0-1 0 0,0 1 0 0 0,0-1 1 0 0,0 0-1 0 0,0 1 0 0 0,0-1 1 0 0,-1 1-1 0 0,1-1 1 0 0,-3 1-1 0 0,2 1-266 0 0,0 0 0 0 0,0 0 0 0 0,0 0 0 0 0,-1 0-1 0 0,1 0 1 0 0,0 1 0 0 0,1-1 0 0 0,-1 1 0 0 0,0 0 0 0 0,0 0 0 0 0,1 0 0 0 0,-1 0 0 0 0,-2 3-1 0 0,2-2-149 0 0,0-1 0 0 0,1 1-1 0 0,-1 0 1 0 0,1 0-1 0 0,0 0 1 0 0,0 0 0 0 0,0 0-1 0 0,0 0 1 0 0,0 1-1 0 0,1-1 1 0 0,-1 1 0 0 0,1-1-1 0 0,0 1 1 0 0,0 0-1 0 0,0-1 1 0 0,1 1 0 0 0,-1 0-1 0 0,1 0 1 0 0,0-1-1 0 0,0 1 1 0 0,0 0 0 0 0,0 0-1 0 0,1-1 1 0 0,0 1-1 0 0,0 0 1 0 0,0-1 0 0 0,0 1-1 0 0,0-1 1 0 0,1 1-1 0 0,2 3 1 0 0,-1-1-91 0 0,0-1 0 0 0,1 1-1 0 0,0-1 1 0 0,0 0 0 0 0,1 0 0 0 0,0-1 0 0 0,0 1 0 0 0,0-1-1 0 0,0 0 1 0 0,0 0 0 0 0,1-1 0 0 0,0 0 0 0 0,-1 0 0 0 0,1 0-1 0 0,0 0 1 0 0,9 1 0 0 0,-8-2-109 0 0,1 0 1 0 0,0-1-1 0 0,-1 0 1 0 0,1-1-1 0 0,0 1 0 0 0,0-2 1 0 0,-1 1-1 0 0,1-1 1 0 0,0 0-1 0 0,-1 0 0 0 0,10-4 1 0 0,-13 4 48 0 0,0-1 1 0 0,0 0-1 0 0,0 0 1 0 0,-1 0 0 0 0,1 0-1 0 0,-1 0 1 0 0,1-1-1 0 0,-1 1 1 0 0,0-1-1 0 0,0 0 1 0 0,0 0 0 0 0,0-1-1 0 0,-1 1 1 0 0,1 0-1 0 0,-1-1 1 0 0,0 0-1 0 0,0 1 1 0 0,0-1 0 0 0,0 0-1 0 0,-1 0 1 0 0,3-8-1 0 0,-4 8 103 0 0,-1 0 0 0 0,1 0 1 0 0,0 0-1 0 0,-1 1 0 0 0,0-1 0 0 0,0 0 0 0 0,0 0 0 0 0,0 0 0 0 0,-1 1 0 0 0,1-1 0 0 0,-1 0 1 0 0,0 1-1 0 0,0 0 0 0 0,-1-1 0 0 0,1 1 0 0 0,-1 0 0 0 0,1 0 0 0 0,-1 0 0 0 0,0 0 0 0 0,0 1 1 0 0,0-1-1 0 0,-5-2 0 0 0,7 5 69 0 0,-18 10 187 0 0,14-1-276 0 0,1 1 0 0 0,-1 0 1 0 0,2 0-1 0 0,-1 0 0 0 0,2 0 0 0 0,-1 1 0 0 0,1-1 0 0 0,1 1 1 0 0,-1 16-1 0 0,4 105 118 0 0,-1-119-149 0 0,3 39 36 0 0,-1-21-39 0 0,-1 0 0 0 0,-1 0 0 0 0,-6 40 0 0 0,4-62 7 0 0,0 0 0 0 0,-1-1 1 0 0,0 1-1 0 0,-1-1 1 0 0,0 0-1 0 0,0 0 0 0 0,-1 0 1 0 0,0 0-1 0 0,-1 0 0 0 0,1-1 1 0 0,-1 0-1 0 0,-1 0 0 0 0,1 0 1 0 0,-1-1-1 0 0,0 0 0 0 0,-11 9 1 0 0,15-13 9 0 0,-1-1-1 0 0,1 1 1 0 0,-1 0 0 0 0,1-1-1 0 0,-1 0 1 0 0,0 1 0 0 0,1-1-1 0 0,-1 0 1 0 0,0 0 0 0 0,0-1-1 0 0,0 1 1 0 0,0-1 0 0 0,0 1-1 0 0,0-1 1 0 0,0 0 0 0 0,0 0-1 0 0,0 0 1 0 0,0 0 0 0 0,0-1 0 0 0,0 1-1 0 0,0-1 1 0 0,0 0 0 0 0,1 0-1 0 0,-1 0 1 0 0,0 0 0 0 0,0 0-1 0 0,1-1 1 0 0,-1 1 0 0 0,1-1-1 0 0,-1 0 1 0 0,1 1 0 0 0,-1-1-1 0 0,1 0 1 0 0,0-1 0 0 0,0 1-1 0 0,0 0 1 0 0,0-1 0 0 0,1 1 0 0 0,-1-1-1 0 0,1 1 1 0 0,-1-1 0 0 0,1 0-1 0 0,-1-3 1 0 0,0 1-19 0 0,0-1 0 0 0,1 1 0 0 0,0-1 0 0 0,0 1 0 0 0,0-1 0 0 0,1 0-1 0 0,0 1 1 0 0,0-1 0 0 0,0 1 0 0 0,1-1 0 0 0,0 0 0 0 0,0 1 0 0 0,3-9 0 0 0,1-1-19 0 0,1 0 0 0 0,1 0 1 0 0,13-20-1 0 0,-17 30-178 0 0,1 0 0 0 0,0 0 0 0 0,0 0 0 0 0,0 0 0 0 0,10-7 0 0 0,-13 11-257 0 0,0 1 294 0 0,0-1-1 0 0,-1 1 0 0 0,1 0 1 0 0,0 0-1 0 0,0 0 1 0 0,0 0-1 0 0,-1 0 1 0 0,1 0-1 0 0,0 0 0 0 0,0 0 1 0 0,0 0-1 0 0,-1 0 1 0 0,1 0-1 0 0,0 0 1 0 0,0 1-1 0 0,0-1 0 0 0,-1 0 1 0 0,1 1-1 0 0,0-1 1 0 0,-1 0-1 0 0,1 1 1 0 0,0-1-1 0 0,0 2 1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39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59 656,'-6'-2'13304,"4"3"-13218,1 1 1,-1-1-1,0 0 1,1 1 0,0 0-1,-1-1 1,1 1-1,0 0 1,0 0-1,0-1 1,0 1-1,0 0 1,0 0-1,1 0 1,-1 0-1,1 0 1,-1 0-1,1 0 1,0 1-1,0-1 1,0 0-1,0 0 1,0 0-1,0 0 1,0 0-1,1 0 1,-1 0-1,1 0 1,0 0-1,-1 0 1,1 0-1,0 0 1,0 0-1,0 0 1,1-1-1,-1 1 1,0 0 0,1-1-1,-1 1 1,1-1-1,-1 1 1,1-1-1,0 0 1,-1 0-1,3 1 1,1 1-43,0 0 1,0-1 0,0 0 0,1 0 0,-1-1-1,0 1 1,1-1 0,-1 0 0,1-1-1,-1 1 1,1-1 0,-1 0 0,1 0-1,8-2 1,-11 1-12,0 0-1,0 0 0,0 0 1,0 0-1,0 0 0,-1-1 1,1 0-1,0 1 0,-1-1 1,1 0-1,-1 0 0,1 0 1,-1 0-1,0-1 1,0 1-1,0-1 0,0 1 1,-1-1-1,1 0 0,-1 1 1,1-1-1,-1 0 0,0 0 1,0 0-1,0 0 0,-1 0 1,1-3-1,0-1-129,-1 1 1,0-1-1,0 1 0,-1-1 0,0 1 1,0-1-1,0 1 0,-1-1 1,0 1-1,0 0 0,-6-11 0,8 16-763,-11-1-1071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40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1016,'0'0'5392,"-12"26"-1682,-62 59 1694,44-52-3382,-28 37 0,42-50-2818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1124 0 0,'0'0'1476'0'0,"27"-20"6452"0"0,-21 18-7608 0 0,0 0 0 0 0,0 1 0 0 0,0 0 0 0 0,0 0 0 0 0,0 0-1 0 0,0 1 1 0 0,0 0 0 0 0,0 0 0 0 0,0 0 0 0 0,9 2 0 0 0,71 16 1344 0 0,-64-12-1036 0 0,-21-6-590 0 0,0 0-1 0 0,0 0 1 0 0,0 0-1 0 0,0 1 0 0 0,0-1 1 0 0,0 1-1 0 0,0-1 1 0 0,-1 1-1 0 0,1-1 0 0 0,0 1 1 0 0,0-1-1 0 0,0 1 1 0 0,0 0-1 0 0,-1-1 0 0 0,1 1 1 0 0,0 0-1 0 0,-1 0 1 0 0,1 0-1 0 0,-1-1 0 0 0,1 1 1 0 0,-1 0-1 0 0,1 0 1 0 0,-1 0-1 0 0,1 0 0 0 0,-1 0 1 0 0,0 0-1 0 0,0 0 1 0 0,1 0-1 0 0,-1 0 0 0 0,0 0 1 0 0,0 0-1 0 0,0 0 1 0 0,0 0-1 0 0,0 0 0 0 0,0 0 1 0 0,-1 0-1 0 0,1 0 1 0 0,0 0-1 0 0,0 0 0 0 0,-1 0 1 0 0,1 0-1 0 0,0 0 1 0 0,-1 0-1 0 0,1 0 0 0 0,-1 0 1 0 0,0 0-1 0 0,1-1 1 0 0,-1 1-1 0 0,0 1 0 0 0,-7 10 212 0 0,0-1 0 0 0,0 0 0 0 0,-11 11-1 0 0,4-4 124 0 0,-14 21 322 0 0,2 1-1 0 0,-39 75 0 0 0,59-100-581 0 0,1-1 1 0 0,0 1 0 0 0,1 0-1 0 0,0 0 1 0 0,1 0 0 0 0,1 1-1 0 0,0 0 1 0 0,2 0 0 0 0,-1-1-1 0 0,2 1 1 0 0,0 0-1 0 0,4 22 1 0 0,-3-28-65 0 0,1-1-1 0 0,1 0 0 0 0,-1-1 1 0 0,1 1-1 0 0,1 0 1 0 0,0-1-1 0 0,0 0 0 0 0,1 0 1 0 0,-1 0-1 0 0,8 8 1 0 0,-11-16-78 0 0,0 0 0 0 0,0 1 0 0 0,0-1 0 0 0,0 0 0 0 0,0 0 0 0 0,0 0 0 0 0,0 0 0 0 0,0 0 0 0 0,0 0 0 0 0,0 0 0 0 0,0 0 0 0 0,0 0 0 0 0,0 0 0 0 0,0-1 0 0 0,0 1 0 0 0,0 0 0 0 0,0-1 0 0 0,0 1 0 0 0,-1 0 0 0 0,1-1 0 0 0,0 0 0 0 0,0 1 0 0 0,0-1 0 0 0,0 1 0 0 0,-1-1 0 0 0,1 0 0 0 0,0 0 0 0 0,-1 1 0 0 0,1-1 0 0 0,0 0 0 0 0,-1 0 0 0 0,1 0 0 0 0,-1 0 0 0 0,1 1 0 0 0,-1-1 0 0 0,0 0 0 0 0,1 0 0 0 0,-1-2 0 0 0,2 0-431 0 0,0 0 0 0 0,-1-1-1 0 0,0 1 1 0 0,1 0 0 0 0,-1-1-1 0 0,-1 1 1 0 0,1-1 0 0 0,0 1-1 0 0,-1-1 1 0 0,0 1 0 0 0,1-4-1 0 0,-8-14-7900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1088 0 0,'8'-3'3940'0'0,"9"1"-1871"0"0,5 7-1193 0 0,-9-2-112 0 0,-1 4-84 0 0,1-4-56 0 0,4 2-156 0 0,5 2-176 0 0,-5-3-184 0 0,-4 3-208 0 0,-1-2-260 0 0,4 0-288 0 0,-7-2-988 0 0,1 2-1769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2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120 103 624 0 0,'-4'0'885'0'0,"1"0"1"0"0,-1 1-1 0 0,1 0 0 0 0,-1 0 1 0 0,1 0-1 0 0,-1 0 0 0 0,1 0 1 0 0,0 1-1 0 0,-6 2 1 0 0,-29 27 2833 0 0,34-27-3469 0 0,0 0 0 0 0,0 0 1 0 0,0 0-1 0 0,1 1 1 0 0,0 0-1 0 0,0-1 0 0 0,0 1 1 0 0,1 0-1 0 0,-1 1 0 0 0,1-1 1 0 0,1 0-1 0 0,-1 0 0 0 0,-1 10 1 0 0,3-13-199 0 0,0 1 1 0 0,1-1-1 0 0,-1 0 1 0 0,1 0 0 0 0,0 0-1 0 0,-1 0 1 0 0,1 0 0 0 0,0 0-1 0 0,0 0 1 0 0,1 0-1 0 0,-1 0 1 0 0,0 0 0 0 0,0-1-1 0 0,1 1 1 0 0,-1 0 0 0 0,1-1-1 0 0,0 0 1 0 0,-1 1 0 0 0,1-1-1 0 0,0 0 1 0 0,0 1-1 0 0,0-1 1 0 0,0 0 0 0 0,0-1-1 0 0,0 1 1 0 0,0 0 0 0 0,0 0-1 0 0,0-1 1 0 0,0 1-1 0 0,0-1 1 0 0,1 0 0 0 0,-1 0-1 0 0,0 0 1 0 0,0 0 0 0 0,3 0-1 0 0,6 0 37 0 0,-1 0-1 0 0,1-1 1 0 0,-1 0-1 0 0,1 0 1 0 0,-1-1-1 0 0,11-4 1 0 0,-13 3 1 0 0,0 0 0 0 0,0 0 0 0 0,0-1 0 0 0,-1 0 0 0 0,1-1 0 0 0,-1 1 0 0 0,0-1 1 0 0,11-11-1 0 0,-15 14-52 0 0,-1-1 0 0 0,0 1-1 0 0,0-1 1 0 0,0 1 0 0 0,-1-1 0 0 0,1 0 0 0 0,0 0 0 0 0,-1 0 0 0 0,0 1 0 0 0,0-2 0 0 0,0 1 0 0 0,0 0 0 0 0,0 0 0 0 0,0 0 0 0 0,-1 0 0 0 0,0 0 0 0 0,0-1 0 0 0,1 1 0 0 0,-2 0 0 0 0,1 0 0 0 0,0-1 0 0 0,-1 1-1 0 0,1 0 1 0 0,-1 0 0 0 0,0 0 0 0 0,0 0 0 0 0,-2-3 0 0 0,-1-2-37 0 0,0 0-1 0 0,0 1 1 0 0,-1 0-1 0 0,0-1 0 0 0,0 2 1 0 0,-1-1-1 0 0,1 1 1 0 0,-2-1-1 0 0,1 2 1 0 0,-1-1-1 0 0,0 1 0 0 0,-8-5 1 0 0,2 2-1723 0 0,0 2 1 0 0,-1-1 0 0 0,-20-5-1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3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0 964 0 0,'2'4'16770'0'0,"3"5"-11782"0"0,27 54-4163 0 0,-21-30-660 0 0,-2-1 0 0 0,-2 1 0 0 0,0 0 0 0 0,-3 0 0 0 0,0 1-1 0 0,-3-1 1 0 0,0 1 0 0 0,-2 0 0 0 0,-2-1 0 0 0,-1 1 0 0 0,-2-1-1 0 0,0 0 1 0 0,-3 0 0 0 0,-1-1 0 0 0,-1 0 0 0 0,-1-1-1 0 0,-2 0 1 0 0,-31 48 0 0 0,-20 14 181 0 0,58-84-299 0 0,-1 0 1 0 0,-1 0-1 0 0,1-1 1 0 0,-2 0-1 0 0,1-1 1 0 0,-1 0-1 0 0,-12 7 1 0 0,-41 27 215 0 0,49-35-2088 0 0,12-13-1216 0 0,3 5 2499 0 0,-1 0 0 0 0,1 0 1 0 0,0 0-1 0 0,0 1 0 0 0,0-1 0 0 0,0 0 1 0 0,1 1-1 0 0,-1-1 0 0 0,0 1 0 0 0,1-1 0 0 0,-1 1 1 0 0,1 0-1 0 0,-1-1 0 0 0,4-1 0 0 0,3-1-5013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0 324 0 0,'-12'38'13215'0'0,"-32"49"-9511"0"0,-5 8-2366 0 0,14-14 370 0 0,35-79-1705 0 0,5-5-2887 0 0,27-25 359 0 0,-11 5-5009 0 0,-16 12 3401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76 0 0,'0'0'1320'0'0,"2"-4"659"0"0,11-16 11373 0 0,-8 18-12389 0 0,35 11-437 0 0,-1 2 1 0 0,0 1 0 0 0,56 26-1 0 0,-94-38-494 0 0,0 1-1 0 0,0-1 0 0 0,1 0 1 0 0,-1 1-1 0 0,0-1 1 0 0,1 1-1 0 0,-1-1 0 0 0,0 1 1 0 0,0 0-1 0 0,0-1 0 0 0,0 1 1 0 0,0 0-1 0 0,0 0 0 0 0,0 0 1 0 0,0 0-1 0 0,0 0 0 0 0,0 0 1 0 0,0 0-1 0 0,-1 0 0 0 0,1 0 1 0 0,0 0-1 0 0,-1 1 0 0 0,1-1 1 0 0,-1 0-1 0 0,1 0 0 0 0,-1 1 1 0 0,1-1-1 0 0,-1 0 0 0 0,0 0 1 0 0,0 1-1 0 0,0-1 0 0 0,0 0 1 0 0,0 1-1 0 0,0-1 0 0 0,0 0 1 0 0,0 1-1 0 0,0-1 0 0 0,-1 0 1 0 0,1 1-1 0 0,0-1 0 0 0,-1 0 1 0 0,0 0-1 0 0,1 1 0 0 0,-1-1 1 0 0,1 0-1 0 0,-1 0 0 0 0,0 0 1 0 0,0 0-1 0 0,0 0 0 0 0,0 0 1 0 0,0 0-1 0 0,0 0 0 0 0,0 0 1 0 0,0 0-1 0 0,-2 0 1 0 0,-9 10 392 0 0,-1-1 0 0 0,0-1 1 0 0,-25 13-1 0 0,23-13-79 0 0,-2 1-32 0 0,9-6-161 0 0,0 1 1 0 0,1-1 0 0 0,-1 1-1 0 0,1 1 1 0 0,0-1 0 0 0,1 1 0 0 0,-1 1-1 0 0,-5 7 1 0 0,11-13-152 0 0,0 0 0 0 0,1 0 1 0 0,0 0-1 0 0,-1 0 0 0 0,1 0 0 0 0,0 0 0 0 0,-1 1 0 0 0,1-1 1 0 0,0 0-1 0 0,0 0 0 0 0,0 0 0 0 0,0 0 0 0 0,0 1 1 0 0,0-1-1 0 0,0 0 0 0 0,0 0 0 0 0,1 0 0 0 0,-1 0 1 0 0,0 0-1 0 0,1 0 0 0 0,-1 0 0 0 0,1 0 0 0 0,-1 0 0 0 0,1 0 1 0 0,-1 0-1 0 0,1 0 0 0 0,0 0 0 0 0,0 0 0 0 0,-1 0 1 0 0,1 0-1 0 0,0 0 0 0 0,0-1 0 0 0,0 1 0 0 0,0 0 1 0 0,1 0-1 0 0,40 22-209 0 0,-33-18 158 0 0,11 4-129 0 0,1-1 0 0 0,0-1-1 0 0,1 0 1 0 0,22 3 0 0 0,-17-4-42 0 0,-25-5 199 0 0,-1-1 0 0 0,0 0-1 0 0,1 1 1 0 0,-1-1 0 0 0,0 0 0 0 0,1 0 0 0 0,-1 0 0 0 0,1 0 0 0 0,-1 0 0 0 0,0 0-1 0 0,1 0 1 0 0,-1-1 0 0 0,0 1 0 0 0,1-1 0 0 0,-1 1 0 0 0,2-1 0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8 656 0 0,'-5'-7'15074'0'0,"-22"20"-15648"0"0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4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26 724 0 0,'-29'-20'7116'0'0,"11"14"-3282"0"0,14 10-1265 0 0,21 23-622 0 0,-8-15-2095 0 0,10 14 581 0 0,-1 1 0 0 0,-2 1 0 0 0,-1 0 0 0 0,-1 1 0 0 0,-1 1-1 0 0,-2 0 1 0 0,13 50 0 0 0,-24-79-405 0 0,0 1 0 0 0,1-1-1 0 0,-1 0 1 0 0,0 1 0 0 0,0-1 0 0 0,0 0 0 0 0,0 1-1 0 0,0-1 1 0 0,0 1 0 0 0,0-1 0 0 0,-1 0 0 0 0,1 1-1 0 0,0-1 1 0 0,-1 0 0 0 0,1 0 0 0 0,-1 1-1 0 0,1-1 1 0 0,-1 0 0 0 0,0 0 0 0 0,1 0 0 0 0,-1 0-1 0 0,0 0 1 0 0,0 0 0 0 0,0 0 0 0 0,0 0 0 0 0,0 0-1 0 0,0 0 1 0 0,0 0 0 0 0,0 0 0 0 0,0-1-1 0 0,-1 1 1 0 0,1 0 0 0 0,0-1 0 0 0,0 1 0 0 0,-1-1-1 0 0,1 1 1 0 0,0-1 0 0 0,-1 0 0 0 0,1 0-1 0 0,0 0 1 0 0,-1 1 0 0 0,1-1 0 0 0,0 0 0 0 0,-1-1-1 0 0,1 1 1 0 0,0 0 0 0 0,-1 0 0 0 0,-1-1 0 0 0,-3 0-73 0 0,0 1 0 0 0,0-2 1 0 0,0 1-1 0 0,0-1 0 0 0,0 0 1 0 0,0 0-1 0 0,1 0 0 0 0,-1-1 1 0 0,1 0-1 0 0,-6-4 0 0 0,-30-32-2864 0 0,22 6-6575 0 0,17 20 4994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3:5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1096 0 0,'17'0'1276'0'0,"8"-3"-88"0"0,5 4-92 0 0,0 3-127 0 0,9 1-109 0 0,-1 1-72 0 0,4 4-192 0 0,-3 2-300 0 0,-1-4-348 0 0,4-2-420 0 0,-17 5-804 0 0,2-5-1381 0 0,10 2 613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1 524,'0'0'5324,"-1"14"-1149,-28 39 3674,1 0-3906,8-25-2178,-26 53 0,22-37-1371,23-42-715,2 0 42,0 0-1,0 0 0,1 0 0,-1 0 0,0-1 1,1 1-1,-1 0 0,1-1 0,0 1 1,1 0-1,-1-1-107,0-1 0,-1 0 0,1 1 0,-1-1 0,1 0 0,0 0 0,-1-1 0,1 1 0,0 0 0,-1 0 0,1-1 0,-1 1 0,1-1 0,-1 1 0,3-2 0,6-5-6095,0 0 1047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1 864,'0'0'11498,"-2"5"-10305,-4 19 756,-1-1 0,-17 38 0,19-50-1554,1 0 1,-1 1-1,2 0 1,0-1 0,0 2-1,1-1 1,0 0-1,1 0 1,1 19-1,0-29-494,1-1 0,-1 0 0,1 1 0,-1-1-1,1 0 1,-1 1 0,1-1 0,-1 0 0,1 0-1,0 0 1,0 0 0,0 1 0,0-1-1,0 0 1,0 0 0,0-1 0,0 1 0,0 0-1,0 0 1,0 0 0,2 0 0,26 5-5809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2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0 604,'0'0'16640,"-2"4"-16162,1-2-1148,-7 16 1881,6-11-4501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19 1092,'0'0'2662,"-19"-19"5250,11 20-7163,0-1-1,1 1 1,-1 0 0,1 1-1,0 0 1,-1 0-1,1 0 1,0 1-1,0 0 1,1 1-1,-1-1 1,-10 8-1,17-10-688,-1 0-1,0 0 1,0 0-1,0 0 1,1 0-1,-1 0 1,0 0-1,1 0 1,-1 0-1,1 0 1,-1 0-1,1 0 1,-1 0-1,1 1 1,0-1-1,0 0 1,0 0 0,0 0-1,0 1 1,0-1-1,0 0 1,0 0-1,0 0 1,0 1-1,0-1 1,1 0-1,0 2 1,16 32 1034,3-10-657,-11-15-176,-1 0 1,1 1-1,-2 1 0,0-1 1,0 1-1,9 25 0,-14-34-185,-1 0-1,0-1 0,-1 1 0,1 0 0,0-1 0,-1 1 1,1 0-1,-1 0 0,0-1 0,0 1 0,0 0 1,0 0-1,-1 0 0,1-1 0,-1 1 0,1 0 0,-1-1 1,0 1-1,-2 3 0,2-5-44,-1 11-499,2-12 389,0 0-1,0 0 1,-1 0-1,1 1 0,0-1 1,0 0-1,0 0 1,0 0-1,-1 0 1,1 0-1,0 1 1,0-1-1,0 0 1,-1 0-1,1 0 1,0 0-1,0 0 1,0 0-1,-1 0 1,1 0-1,0 0 1,0 0-1,0 0 1,-1 0-1,1 0 1,0 0-1,0 0 1,-1 0-1,1 0 1,0 0-1,0 0 1,0 0-1,-1 0 1,1 0-1,0-1 1,0 1-1,0 0 1,0 0-1,-1 0 1,1 0-1,0 0 1,0-1-1,0 1 1,0 0-1,-1 0 1,-15-24-2436,3 4-4040,7 11-428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3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1040,'206'25'11874,"1"-22"-7115,-197-4-5130,0 0-1,0 0 1,-1-1 0,1-1 0,11-3-1,21-18-7572,-26 9 3727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37 1596,'-14'-36'10213,"12"36"-9981,0 0 1,0 0-1,0-1 0,-1 1 0,1 1 0,0-1 1,0 0-1,0 0 0,0 1 0,-1-1 0,1 1 1,0 0-1,0 0 0,0 0 0,0 0 1,0 0-1,1 0 0,-1 0 0,0 0 0,-2 3 1,-44 37 795,35-29-475,-14 12-64,1 1 0,1 1 0,1 1 1,1 1-1,2 1 0,1 0 0,-18 36 0,28-45-378,7-16-257,0 0-1,1 1 1,0-1 0,0 1-1,0-1 1,1 1-1,0 0 1,0-1-1,0 1 1,-1 6 0,2-9-421,1-1 473,-1-1-1,0 1 1,0 0 0,0-1 0,0 1 0,0-1 0,1 1-1,-1-1 1,0 1 0,0-1 0,1 1 0,-1-1-1,0 0 1,1 1 0,-1-1 0,1 1 0,-1-1 0,0 0-1,1 1 1,-1-1 0,1 0 0,0 1 0,10-3-890,0 0 0,0-1 0,0 0 0,-1 0 0,19-10 0,4-6-4636,-16 10 2004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0 808,'0'0'8701,"-3"3"-7317,-36 32 1805,20-20-2102,0 1-1,2 2 1,0-1-1,-18 26 0,-32 65 1863,16-3-1837,51-103-1369,-1 0-1,1 0 1,-1 0-1,1 0 1,0 0-1,-1-1 1,1 1-1,0 0 0,1 0 1,-1 0-1,0 0 1,0 0-1,1 0 1,-1 0-1,2 3 1,0 3-3919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 1868,'0'-5'12209,"-16"15"-10931,1 1 0,1 0-1,-27 28 1,32-31-1328,8-7-118,0-1 1,1 1-1,-1 0 0,0 0 0,0 0 0,0 0 0,1 0 0,-1 0 0,0 0 0,1 0 0,-1 0 0,1 0 0,-1 1 0,1-1 1,0 0-1,0 0 0,-1 0 0,1 1 0,0-1 0,0 0 0,0 2 0,14 1-7451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0 612,'-3'0'457,"-1"0"0,1 0-1,-1 0 1,0 1 0,1-1 0,-1 1 0,1 0 0,-1 0-1,1 0 1,0 0 0,-1 1 0,1-1 0,0 1-1,0 0 1,0 0 0,0 0 0,-3 3 0,5-3-262,-1 1 0,0-1 1,1 1-1,0 0 0,0-1 1,0 1-1,0 0 1,0 0-1,0 0 0,1 0 1,-1 0-1,1 0 0,0 0 1,0 0-1,0 0 0,0 0 1,0 0-1,1 0 0,0-1 1,-1 1-1,3 6 1,3 4 257,0 1 0,1-1 1,0 0-1,1-1 0,0 0 1,11 12-1,16 25 1445,-34-48-1846,0 0-1,0 0 0,-1 0 1,1 1-1,0-1 0,-1 0 0,1 0 1,-1 0-1,1 1 0,-1-1 1,1 0-1,-1 1 0,0-1 0,0 0 1,0 0-1,0 1 0,0-1 1,0 0-1,0 1 0,0-1 1,0 0-1,0 1 0,-1-1 0,1 0 1,-1 1-1,1-1 0,-1 0 1,1 0-1,-1 0 0,0 1 1,0-1-1,1 0 0,-1 0 0,0 0 1,0 0-1,0 0 0,0-1 1,0 1-1,0 0 0,0 0 1,-1-1-1,1 1 0,0 0 0,0-1 1,0 0-1,-1 1 0,1-1 1,0 0-1,-2 1 0,-6 2-213,0-1 0,0 0-1,0 0 1,0 0 0,0-2-1,0 1 1,-12-1 0,15 0-424,-1-1 0,1 0-1,0 0 1,0 0 0,0 0 0,-8-4 0,-8-12-7729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1 696,'16'0'4416,"40"27"1319,37 2-2634,-28-9-1716,57 18-183,-8-4-3422,-41-6-5220,-54-21 3573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1044,'11'7'4147,"-7"1"2047,-11 3-5317,0-1-1,0 0 1,-1 0-1,0-1 1,-1 0 0,-13 12-1,7-8-272,2 0-1,-17 21 1,17-20-425,11-12-397,0 0-1,0 0 0,-1 0 1,1 0-1,1 0 0,-1 1 1,0-1-1,1 1 0,-1-1 1,1 1-1,0 0 0,-1-1 1,1 1-1,0 4 0,1-6-52,0 1 0,0-1-1,0 0 1,1 0 0,-1 1-1,1-1 1,-1 0 0,1 0-1,-1 0 1,1 0 0,-1 1-1,1-1 1,0 0 0,0 0-1,1 1 1,5 3-4212,2-2 316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5 824,'6'-3'2089,"0"1"1453,129 9 2719,-135-7-6205,0 0 1,1 0-1,-1 0 1,0 0-1,1 0 0,-1 0 1,0 0-1,1 0 1,-1 0-1,0 0 0,1 0 1,-1 0-1,0 0 1,1 0-1,-1 0 1,0 1-1,0-1 0,1 0 1,-1 0-1,0 0 1,1 0-1,-1 1 1,0-1-1,0 0 0,1 0 1,-1 1-1,0-1 1,0 0-1,0 0 1,0 1-1,1-1 0,-1 0 1,0 1-1,0-1 1,0 0-1,0 1 1,0-1-1,0 0 0,0 1 1,0-1-1,0 0 1,0 1-1,0-1 0,0 0 1,0 1-1,0-1 1,0 0-1,0 0 1,0 1-1,0-1 0,0 0 1,0 1-1,-1-1 1,1 0-1,0 1 1,0-1-1,0 0 0,-1 0 1,1 1-1,0-1 1,0 0-1,-1 0 1,1 0-1,0 1 0,-1-1 1,-16 17 700,-76 21 2277,66-28-1976,1 0 1,0 2 0,-45 28 0,69-39-1020,-1 0 0,1 1 0,0 0 1,-1-1-1,1 1 0,0 0 1,0 0-1,0 0 0,0 1 1,1-1-1,-1 0 0,1 1 0,-1-1 1,1 1-1,0-1 0,0 1 1,0 0-1,0-1 0,0 1 1,1 0-1,-1 0 0,1 0 0,0-1 1,0 1-1,0 0 0,0 0 1,0 0-1,0 0 0,1 0 1,0-1-1,-1 1 0,1 0 0,0-1 1,0 1-1,1 0 0,-1-1 1,0 1-1,1-1 0,0 0 1,-1 1-1,1-1 0,0 0 0,0 0 1,0 0-1,1-1 0,-1 1 1,0 0-1,1-1 0,-1 1 1,1-1-1,-1 0 0,1 0 0,4 1 1,45 11-3148,-39-12 1295,0-1 0,-1 0 0,1-1 0,0 0 0,-1-1 0,1 0 0,23-8 0,-25 7-3235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1864,'7'-2'17736,"-22"41"-19097,14-37 338,19 12-8253,-9-13 4812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11 324,'0'0'1352,"-4"-1"-2,4 1-1320,-4-2 579,0 1-1,0-1 1,0 1-1,-1 0 1,1 0-1,0 1 1,0-1-1,-1 1 1,1 0-1,0 0 1,-1 0-1,1 1 1,0-1-1,0 1 1,-1 0-1,1 1 1,0-1-1,0 1 1,0-1-1,-4 4 1,7-4-127,1 2-276,1 1-1,0-1 1,0 0-1,0 0 1,1 1-1,-1-1 0,1 0 1,0 0-1,0 0 1,0 0-1,0-1 0,3 4 1,-1-3-189,-1-1 129,0 1-1,0-1 1,0 1-1,0-1 1,-1 1-1,1 0 1,-1 0 0,0 0-1,0 0 1,0 0-1,0 1 1,0-1-1,-1 1 1,1-1-1,1 7 1,-4-3 0,0 0 0,-1 0 0,1 0 0,-1-1 0,-1 1-1,1-1 1,-1 1 0,0-1 0,-1 0 0,1 0 0,-1 0 0,0-1 0,-6 7 0,9-11-286,1-1 0,-1 1-1,1-1 1,-1 1 0,1 0 0,-1-1 0,0 1 0,1-1 0,-1 1 0,0-1 0,1 0-1,-1 1 1,0-1 0,0 0 0,1 1 0,-1-1 0,0 0 0,0 0 0,1 0 0,-1 1 0,0-1-1,0 0 1,0 0 0,1 0 0,-1 0 0,0-1 0,0 1 0,0 0 0,1 0 0,-1 0-1,0-1 1,0 1 0,1 0 0,-1-1 0,0 1 0,1-1 0,-2 0 0,-17-21-10232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3:5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1084,'4'0'1592,"62"-5"3496,59-2 99,-2 3-6876,-120 5 1001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1294 584 0 0,'-11'-4'17258'0'0,"380"-189"-15045"0"0,-250 134-1745 0 0,930-404 2666 0 0,-979 439-3009 0 0,110-42 378 0 0,317-70 0 0 0,347 44 416 0 0,-669 79-702 0 0,-34 1 110 0 0,-1-7 0 0 0,176-47-1 0 0,-251 49 685 0 0,-1-4 0 0 0,89-40-1 0 0,-95 36 425 0 0,-57 24-1134 0 0,1 0-464 0 0,2-2 454 0 0,-32-7-9091 0 0,-4 3-4253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2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11 220 0 0,'-12'-10'13829'0'0,"43"28"-12418"0"0,0-1-734 0 0,-2 1 0 0 0,0 1-1 0 0,-1 1 1 0 0,-1 2 0 0 0,39 40-1 0 0,-62-56-561 0 0,0-1 0 0 0,-1 1 0 0 0,0-1 0 0 0,0 1 0 0 0,-1 0 0 0 0,1 0 0 0 0,-1 0-1 0 0,-1 0 1 0 0,1 1 0 0 0,-1-1 0 0 0,0 0 0 0 0,-1 1 0 0 0,1-1 0 0 0,-1 1-1 0 0,0-1 1 0 0,-1 1 0 0 0,0-1 0 0 0,0 0 0 0 0,0 1 0 0 0,-4 8 0 0 0,0-7-31 0 0,0-1 0 0 0,-1 0 0 0 0,0-1 0 0 0,0 1 0 0 0,0-1 0 0 0,-1 0 0 0 0,0-1 0 0 0,0 1 0 0 0,-16 7 0 0 0,-3 5 14 0 0,6-3-110 0 0,12-10-93 0 0,0 0 0 0 0,0 1-1 0 0,0 0 1 0 0,1 1 0 0 0,0 0 0 0 0,0 0 0 0 0,1 0 0 0 0,0 1 0 0 0,0 0 0 0 0,-5 11 0 0 0,11-18-15 0 0,0 0 0 0 0,-1 0-1 0 0,1 1 1 0 0,0-1 0 0 0,1 0-1 0 0,-1 0 1 0 0,0 1 0 0 0,0-1-1 0 0,1 0 1 0 0,-1 0 0 0 0,0 0-1 0 0,1 1 1 0 0,-1-1 0 0 0,1 0 0 0 0,-1 0-1 0 0,1 0 1 0 0,0 0 0 0 0,0 0-1 0 0,-1 0 1 0 0,1 0 0 0 0,0 0-1 0 0,0 0 1 0 0,0-1 0 0 0,0 1-1 0 0,0 0 1 0 0,0 0 0 0 0,0-1-1 0 0,0 1 1 0 0,0-1 0 0 0,3 2-1 0 0,34 14-9102 0 0,-21-12 4301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3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217 139 1272 0 0,'0'0'11791'0'0,"7"-9"-11007"0"0,-6 3 2651 0 0,-2 4-3260 0 0,0-1 0 0 0,0 1 0 0 0,0-1 1 0 0,0 1-1 0 0,0-1 0 0 0,-1 1 0 0 0,1 0 1 0 0,-1 0-1 0 0,1 0 0 0 0,-1 0 0 0 0,0 0 1 0 0,0 0-1 0 0,0 0 0 0 0,0 0 0 0 0,0 1 1 0 0,0-1-1 0 0,-1 1 0 0 0,1-1 0 0 0,0 1 1 0 0,-1 0-1 0 0,1 0 0 0 0,-1 0 0 0 0,0 1 1 0 0,1-1-1 0 0,-1 0 0 0 0,-3 1 0 0 0,0-1-52 0 0,-1 1-1 0 0,1 0 0 0 0,0 0 0 0 0,-1 1 1 0 0,1 0-1 0 0,0 0 0 0 0,0 1 0 0 0,0-1 0 0 0,0 1 1 0 0,0 0-1 0 0,-8 5 0 0 0,-65 42 1355 0 0,79-49-1463 0 0,-1 1 1 0 0,0-1-1 0 0,1 1 1 0 0,-1 0-1 0 0,1-1 0 0 0,-1 1 1 0 0,0 0-1 0 0,1-1 1 0 0,-1 1-1 0 0,1 0 0 0 0,0 0 1 0 0,-1-1-1 0 0,1 1 1 0 0,0 0-1 0 0,-1 0 0 0 0,1 0 1 0 0,0 0-1 0 0,0-1 1 0 0,0 1-1 0 0,0 0 0 0 0,0 0 1 0 0,0 0-1 0 0,0 0 1 0 0,0 0-1 0 0,0 0 0 0 0,0-1 1 0 0,0 1-1 0 0,0 0 1 0 0,1 0-1 0 0,-1 0 0 0 0,0 0 1 0 0,1-1-1 0 0,-1 1 1 0 0,0 0-1 0 0,1 0 0 0 0,-1-1 1 0 0,1 1-1 0 0,0 0 1 0 0,-1-1-1 0 0,1 1 0 0 0,-1 0 1 0 0,1-1-1 0 0,0 1 1 0 0,0 0-1 0 0,2 2 14 0 0,1-1 0 0 0,-1 1 0 0 0,1-1 1 0 0,-1 1-1 0 0,1-1 0 0 0,0 0 0 0 0,5 2 0 0 0,10 1-138 0 0,-1-1-1 0 0,1-1 0 0 0,0 0 0 0 0,0-2 0 0 0,0 0 0 0 0,0-1 1 0 0,0 0-1 0 0,-1-2 0 0 0,1 0 0 0 0,0-2 0 0 0,0 0 1 0 0,-1-1-1 0 0,22-8 0 0 0,-38 12 137 0 0,1 0-1 0 0,-1-1 1 0 0,1 1-1 0 0,-1-1 1 0 0,1 1 0 0 0,-1-1-1 0 0,0 0 1 0 0,1 0 0 0 0,-1 0-1 0 0,0 0 1 0 0,0 0-1 0 0,-1 0 1 0 0,1 0 0 0 0,0-1-1 0 0,-1 1 1 0 0,1-1 0 0 0,-1 1-1 0 0,0-1 1 0 0,0 0 0 0 0,0 1-1 0 0,0-1 1 0 0,0 0-1 0 0,-1 0 1 0 0,1 0 0 0 0,-1 0-1 0 0,0 1 1 0 0,0-1 0 0 0,0 0-1 0 0,0 0 1 0 0,-1-3-1 0 0,0 1 74 0 0,-1 1 0 0 0,1 0 0 0 0,-1-1 0 0 0,0 1-1 0 0,0 0 1 0 0,-1 0 0 0 0,1 1 0 0 0,-1-1 0 0 0,0 0-1 0 0,0 1 1 0 0,0 0 0 0 0,0-1 0 0 0,-1 1 0 0 0,1 1-1 0 0,-1-1 1 0 0,0 0 0 0 0,0 1 0 0 0,-6-3-1 0 0,4 2-38 0 0,-1 0 0 0 0,1 0 0 0 0,-1 1 0 0 0,1 0-1 0 0,-1 1 1 0 0,0-1 0 0 0,0 1 0 0 0,1 1 0 0 0,-1-1-1 0 0,0 1 1 0 0,0 0 0 0 0,0 1 0 0 0,0-1 0 0 0,0 1-1 0 0,1 1 1 0 0,-1-1 0 0 0,0 1 0 0 0,1 0-1 0 0,-1 1 1 0 0,1 0 0 0 0,0 0 0 0 0,0 0 0 0 0,0 1-1 0 0,0 0 1 0 0,1 0 0 0 0,-1 0 0 0 0,1 0 0 0 0,0 1-1 0 0,0 0 1 0 0,1 0 0 0 0,-1 1 0 0 0,1-1 0 0 0,-6 12-1 0 0,9-16-56 0 0,0 0-1 0 0,1 1 0 0 0,-1-1 0 0 0,0 0 1 0 0,1 1-1 0 0,-1-1 0 0 0,1 1 1 0 0,-1-1-1 0 0,1 0 0 0 0,0 1 0 0 0,0-1 1 0 0,-1 1-1 0 0,1-1 0 0 0,0 1 0 0 0,0-1 1 0 0,0 1-1 0 0,1-1 0 0 0,-1 1 1 0 0,0-1-1 0 0,1 0 0 0 0,-1 1 0 0 0,0-1 1 0 0,1 1-1 0 0,0-1 0 0 0,-1 0 0 0 0,2 2 1 0 0,0-1-11 0 0,0 0 0 0 0,0-1 1 0 0,0 1-1 0 0,1-1 0 0 0,-1 1 1 0 0,0-1-1 0 0,1 0 0 0 0,-1 0 1 0 0,1 0-1 0 0,-1 0 0 0 0,1 0 1 0 0,-1-1-1 0 0,5 1 0 0 0,10 1-185 0 0,0-1 1 0 0,0-1-1 0 0,26-3 0 0 0,-38 3 64 0 0,0-1 113 0 0,0 1-1 0 0,0-1 1 0 0,0-1-1 0 0,0 1 1 0 0,-1-1 0 0 0,1 1-1 0 0,-1-1 1 0 0,1-1-1 0 0,-1 1 1 0 0,1-1-1 0 0,-1 0 1 0 0,0 0-1 0 0,0 0 1 0 0,-1 0 0 0 0,1 0-1 0 0,-1-1 1 0 0,1 0-1 0 0,-1 0 1 0 0,0 0-1 0 0,-1 0 1 0 0,1 0-1 0 0,-1-1 1 0 0,0 1 0 0 0,0-1-1 0 0,0 1 1 0 0,0-1-1 0 0,-1 0 1 0 0,0 0-1 0 0,1-6 1 0 0,-2 9 42 0 0,-1-1 0 0 0,1 1 0 0 0,-1 0 0 0 0,0-1 0 0 0,0 1 0 0 0,0 0 0 0 0,0 0 0 0 0,0 0 0 0 0,0 0 1 0 0,0 0-1 0 0,-1 0 0 0 0,1 0 0 0 0,-1 0 0 0 0,0 0 0 0 0,1 1 0 0 0,-1-1 0 0 0,0 0 0 0 0,0 1 0 0 0,0 0 0 0 0,0-1 0 0 0,0 1 0 0 0,-1 0 0 0 0,-2-1 1 0 0,-2-1 62 0 0,0 0 1 0 0,-1 0-1 0 0,1 1 1 0 0,-1 0-1 0 0,-13-2 1 0 0,13 4-63 0 0,0-1 1 0 0,0 2 0 0 0,0-1-1 0 0,0 1 1 0 0,0 0-1 0 0,0 1 1 0 0,0 0 0 0 0,0 0-1 0 0,1 1 1 0 0,-1 0 0 0 0,1 0-1 0 0,0 1 1 0 0,0 0-1 0 0,0 0 1 0 0,0 0 0 0 0,1 1-1 0 0,-1 0 1 0 0,1 0 0 0 0,1 1-1 0 0,-1 0 1 0 0,1 0-1 0 0,0 0 1 0 0,0 1 0 0 0,-4 7-1 0 0,8-12-35 0 0,0 0-1 0 0,0 0 0 0 0,0-1 0 0 0,1 1 1 0 0,-1 0-1 0 0,1 0 0 0 0,-1 0 0 0 0,1-1 1 0 0,0 1-1 0 0,-1 0 0 0 0,1 0 0 0 0,0 0 1 0 0,0 0-1 0 0,1 0 0 0 0,-1 0 0 0 0,0 0 1 0 0,1-1-1 0 0,-1 1 0 0 0,1 0 0 0 0,-1 0 1 0 0,1 0-1 0 0,2 3 0 0 0,-2-3-14 0 0,1 0-1 0 0,1 0 1 0 0,-1 0-1 0 0,0-1 1 0 0,0 1-1 0 0,1 0 1 0 0,-1-1-1 0 0,1 1 1 0 0,-1-1-1 0 0,1 0 1 0 0,-1 0-1 0 0,1 0 1 0 0,4 1-1 0 0,8 0-134 0 0,0 1 1 0 0,-1-2-1 0 0,1 0 0 0 0,19-2 0 0 0,-33 1 148 0 0,12-1-141 0 0,0 0-1 0 0,-1-2 1 0 0,1 1 0 0 0,0-2-1 0 0,21-7 1 0 0,-31 10 169 0 0,1-1 0 0 0,-1 1 0 0 0,1 0 0 0 0,-1-1 0 0 0,0 0 0 0 0,0 0 0 0 0,1 0 0 0 0,-1 0 0 0 0,-1 0 0 0 0,1 0 0 0 0,0-1 0 0 0,0 0 0 0 0,-1 1 0 0 0,0-1 0 0 0,1 0 0 0 0,-1 0 0 0 0,0 0 0 0 0,0-1 0 0 0,-1 1 0 0 0,1 0 0 0 0,-1-1 0 0 0,0 1 0 0 0,0-1 0 0 0,1-4 0 0 0,-2 6 41 0 0,0-1 1 0 0,-1 0-1 0 0,1 0 0 0 0,-1 0 1 0 0,0 1-1 0 0,1-1 1 0 0,-1 0-1 0 0,-1 1 0 0 0,1-1 1 0 0,0 1-1 0 0,-1 0 1 0 0,1-1-1 0 0,-1 1 1 0 0,0 0-1 0 0,1 0 0 0 0,-1 0 1 0 0,0 0-1 0 0,0 0 1 0 0,-1 0-1 0 0,1 0 0 0 0,0 1 1 0 0,-1-1-1 0 0,1 1 1 0 0,-1 0-1 0 0,1-1 0 0 0,-1 1 1 0 0,-3 0-1 0 0,-7-4 204 0 0,-1 1 1 0 0,0 1-1 0 0,-28-3 1 0 0,28 5-146 0 0,12 1-229 0 0,0 0 0 0 0,0 0-1 0 0,0 0 1 0 0,0 1 0 0 0,0-1-1 0 0,0 0 1 0 0,0 1 0 0 0,0 0-1 0 0,0 0 1 0 0,0-1-1 0 0,0 1 1 0 0,0 0 0 0 0,0 0-1 0 0,1 1 1 0 0,-1-1 0 0 0,1 0-1 0 0,-1 0 1 0 0,1 1 0 0 0,-1-1-1 0 0,1 1 1 0 0,-1 0-1 0 0,1-1 1 0 0,0 1 0 0 0,0 0-1 0 0,0 0 1 0 0,0-1 0 0 0,0 1-1 0 0,1 0 1 0 0,-1 0 0 0 0,0 0-1 0 0,1 0 1 0 0,0 0-1 0 0,-1 3 1 0 0,2-3-55 0 0,-1-1-1 0 0,1 1 1 0 0,-1-1-1 0 0,1 0 1 0 0,0 0-1 0 0,0 0 1 0 0,0 1-1 0 0,0-1 1 0 0,0 0-1 0 0,0 0 1 0 0,0 0-1 0 0,0 0 0 0 0,0 0 1 0 0,0-1-1 0 0,1 1 1 0 0,-1 0-1 0 0,0-1 1 0 0,1 1-1 0 0,-1 0 1 0 0,0-1-1 0 0,3 1 1 0 0,30 8-3603 0 0,-9-9 657 0 0,-11-3-3265 0 0,-11 3 4665 0 0,15-4-2802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1500 0 0,'0'0'13707'0'0,"-6"20"-10985"0"0,-5-4-1798 0 0,1 0 0 0 0,0 0 0 0 0,0 1 0 0 0,2 0 0 0 0,-9 26 1 0 0,-26 98 1438 0 0,41-130-2163 0 0,0 1-1 0 0,1-1 0 0 0,1 22 1 0 0,0-23-198 0 0,0 0-1 0 0,0 0 1 0 0,-1-1 0 0 0,0 1-1 0 0,-4 11 1 0 0,5-19-238 0 0,0 3-555 0 0,6-22-10328 0 0,-3 2 5013 0 0,0 0 1385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10 224 0 0,'4'-9'15933'0'0,"70"36"-13355"0"0,-49-19-1770 0 0,-1 1 0 0 0,30 15 0 0 0,-53-23-761 0 0,1-1 1 0 0,-1 1-1 0 0,0-1 1 0 0,0 1-1 0 0,0 0 1 0 0,0 0-1 0 0,0-1 1 0 0,0 1 0 0 0,0 0-1 0 0,0 0 1 0 0,-1 0-1 0 0,1 0 1 0 0,0 0-1 0 0,0 0 1 0 0,-1 0-1 0 0,1 0 1 0 0,-1 1 0 0 0,1-1-1 0 0,-1 0 1 0 0,1 0-1 0 0,-1 0 1 0 0,0 1-1 0 0,0-1 1 0 0,1 0-1 0 0,-1 0 1 0 0,0 3 0 0 0,-1-1 27 0 0,0-1 1 0 0,1 1-1 0 0,-1-1 1 0 0,0 1-1 0 0,-1-1 1 0 0,1 1-1 0 0,0-1 0 0 0,-1 0 1 0 0,1 0-1 0 0,-1 0 1 0 0,0 0-1 0 0,-2 2 1 0 0,-6 6 255 0 0,-1 0 0 0 0,-1-1 1 0 0,-18 11-1 0 0,-12 3 175 0 0,27-15-312 0 0,0 0-1 0 0,0 1 1 0 0,-24 20-1 0 0,38-28-193 0 0,0 0 0 0 0,0-1 0 0 0,0 1 0 0 0,0 0 0 0 0,0 0 0 0 0,0 0 0 0 0,0 0 0 0 0,0 0 0 0 0,1 0 1 0 0,-1 0-1 0 0,0 0 0 0 0,1 1 0 0 0,-1-1 0 0 0,1 0 0 0 0,-1 0 0 0 0,1 0 0 0 0,0 1 0 0 0,-1-1 0 0 0,1 0 0 0 0,0 1 0 0 0,0 0 0 0 0,0 0-2 0 0,0-1-19 0 0,21 19-8 0 0,29-8 50 0 0,0-1 0 0 0,0-3 1 0 0,62 1-1 0 0,-97-7 6 0 0,12-1 195 0 0,-22-1-5366 0 0,-6 1 4648 0 0,-24 4-915 0 0,16-2-2071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14 1012 0 0,'8'-13'19077'0'0,"-10"14"-19167"0"0,-53 28 2080 0 0,36-12-5787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37 744 0 0,'-28'-20'8628'0'0,"20"17"-7788"0"0,0 0 1 0 0,0 0 0 0 0,-1 1 0 0 0,1 0-1 0 0,-1 0 1 0 0,0 1 0 0 0,1 0-1 0 0,-1 1 1 0 0,0 0 0 0 0,0 1 0 0 0,1-1-1 0 0,-1 1 1 0 0,-14 4 0 0 0,22-4-757 0 0,-1-1 0 0 0,1 1 1 0 0,0 0-1 0 0,-1-1 0 0 0,1 1 1 0 0,0 0-1 0 0,-1 0 0 0 0,1 0 0 0 0,0 0 1 0 0,0 0-1 0 0,0 0 0 0 0,0 0 1 0 0,0 0-1 0 0,0 0 0 0 0,0 1 0 0 0,1-1 1 0 0,-1 0-1 0 0,0 1 0 0 0,0-1 0 0 0,1 0 1 0 0,-1 1-1 0 0,1-1 0 0 0,0 1 1 0 0,-1-1-1 0 0,1 1 0 0 0,0-1 0 0 0,0 1 1 0 0,0-1-1 0 0,0 1 0 0 0,0-1 0 0 0,0 1 1 0 0,0-1-1 0 0,1 1 0 0 0,-1-1 1 0 0,0 0-1 0 0,1 1 0 0 0,0 2 0 0 0,1 0 25 0 0,-1 1 1 0 0,1-1-1 0 0,0 0 0 0 0,1 1 0 0 0,-1-1 0 0 0,1 0 0 0 0,-1 0 1 0 0,1 0-1 0 0,0-1 0 0 0,5 5 0 0 0,97 66 739 0 0,22 18-397 0 0,-80-47 160 0 0,-72-29-261 0 0,18-16-351 0 0,1 0 1 0 0,-1-1-1 0 0,1 1 1 0 0,-1-1 0 0 0,1-1-1 0 0,0 1 1 0 0,-1-1-1 0 0,1 0 1 0 0,0-1 0 0 0,-8-4-1 0 0,10 5-271 0 0,1 0 1 0 0,0 0-1 0 0,-1 0 0 0 0,1-1 0 0 0,0 1 1 0 0,1-1-1 0 0,-1 0 0 0 0,0 0 0 0 0,1 0 0 0 0,0 0 1 0 0,-3-4-1 0 0,4 5-508 0 0,1 1 373 0 0,1-1 0 0 0,-1 0 1 0 0,0 0-1 0 0,1 0 0 0 0,-1 0 0 0 0,1 0 1 0 0,-1 1-1 0 0,1-1 0 0 0,0 0 0 0 0,0 0 1 0 0,0 1-1 0 0,0-1 0 0 0,1-1 0 0 0,16-13-8710 0 0,-7 9 4086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49 112 0 0,'0'0'5769'0'0,"0"-2"-5161"0"0,1 1 1 0 0,-1-1-1 0 0,0 1 0 0 0,1-1 0 0 0,0 1 1 0 0,-1-1-1 0 0,1 1 0 0 0,0 0 0 0 0,0-1 1 0 0,0 1-1 0 0,-1 0 0 0 0,1-1 0 0 0,1 1 0 0 0,0-1 1 0 0,97-9 4799 0 0,-28 5-4172 0 0,-3-4-5568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1004 0 0,'8'30'7475'0'0,"-7"-24"-6788"0"0,0 1-1 0 0,-1 0 0 0 0,1 0 1 0 0,-1 0-1 0 0,0 0 0 0 0,-1 0 1 0 0,0-1-1 0 0,0 1 0 0 0,0 0 1 0 0,-1 0-1 0 0,0-1 0 0 0,0 1 1 0 0,-1-1-1 0 0,0 0 1 0 0,0 0-1 0 0,0 0 0 0 0,-1 0 1 0 0,0 0-1 0 0,-8 9 0 0 0,4-6-483 0 0,0-1 0 0 0,0 0 0 0 0,0 0 0 0 0,-18 11-1 0 0,19-14-1308 0 0,0-1-1 0 0,-1 0 0 0 0,0 0 1 0 0,0-1-1 0 0,0 1 0 0 0,-9 1 0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7 180 0 0,'-2'-7'19495'0'0,"-27"72"-17598"0"0,3 1-1 0 0,-18 71 1 0 0,43-134-1941 0 0,-7 35-1207 0 0,11-15-4095 0 0,15-27-4862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2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7 496 0 0,'-12'-6'17587'0'0,"33"6"-14522"0"0,40 7-2498 0 0,-43-4-153 0 0,-13-3-250 0 0,0 1 1 0 0,0 0-1 0 0,0 0 0 0 0,0 0 0 0 0,0 1 0 0 0,0 0 0 0 0,0 0 0 0 0,0 0 0 0 0,-1 0 1 0 0,1 1-1 0 0,7 5 0 0 0,-12-7-135 0 0,0 0 0 0 0,1 0 0 0 0,-1 1 0 0 0,0-1 0 0 0,1 0 0 0 0,-1 0 0 0 0,0 0 0 0 0,0 0 0 0 0,0 1 0 0 0,0-1 0 0 0,0 0 1 0 0,-1 0-1 0 0,1 0 0 0 0,0 0 0 0 0,0 1 0 0 0,-1-1 0 0 0,1 0 0 0 0,-1 0 0 0 0,1 0 0 0 0,-1 0 0 0 0,1 0 0 0 0,-1 0 0 0 0,1 0 0 0 0,-1 0 0 0 0,0 0 0 0 0,0 0 0 0 0,0 0 0 0 0,1-1 0 0 0,-1 1 0 0 0,-1 1 1 0 0,-28 25 548 0 0,-26 12 788 0 0,-107 56-1 0 0,121-70-783 0 0,40-23-546 0 0,0-1 0 0 0,0 1 0 0 0,0-1 0 0 0,0 1 0 0 0,1-1 0 0 0,-1 1 0 0 0,0 0 0 0 0,1 0 0 0 0,-1 0 0 0 0,1 0 0 0 0,0 0 0 0 0,-1 0 0 0 0,1 0 0 0 0,0 1 0 0 0,0-1 0 0 0,-1 4 0 0 0,2-4 47 0 0,13 19 158 0 0,6-14-201 0 0,0-1 0 0 0,0-1 0 0 0,0 0-1 0 0,0-2 1 0 0,1 0 0 0 0,0-1 0 0 0,-1-1-1 0 0,1-1 1 0 0,37-4 0 0 0,15-12-2226 0 0,-70 15 1045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7 148 0 0,'0'0'1475'0'0,"2"-1"-1253"0"0,21-5 10395 0 0,-21 7-9888 0 0,-2-1-657 0 0,0 0 0 0 0,1 1 0 0 0,-1-1 0 0 0,0 1 0 0 0,1-1 0 0 0,-1 1 0 0 0,0-1 0 0 0,0 1 0 0 0,1 0 0 0 0,-1-1 0 0 0,0 1 0 0 0,0-1 0 0 0,0 1 0 0 0,0-1 0 0 0,0 1 0 0 0,0 0 0 0 0,0-1 0 0 0,0 1 0 0 0,0-1 0 0 0,0 1 0 0 0,0-1 0 0 0,0 1 0 0 0,0 0 0 0 0,0-1 0 0 0,-1 1 0 0 0,1-1 0 0 0,0 1 0 0 0,0-1 0 0 0,-1 1 0 0 0,1-1 0 0 0,0 1 0 0 0,-1 0 0 0 0,-7 20 1096 0 0,-1-7-618 0 0,-1-1 0 0 0,0 0 0 0 0,-1 0 0 0 0,0-1 0 0 0,-23 18 0 0 0,17-16-188 0 0,2 1-1 0 0,-18 22 1 0 0,26-31-269 0 0,5-3-1609 0 0,41-17-9834 0 0,-10 0 6655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16 344 0 0,'0'0'7736'0'0,"-7"-15"-198"0"0,-38 54-5077 0 0,-73 84 0 0 0,63-63-1440 0 0,27-31-389 0 0,2 0 0 0 0,0 1 0 0 0,3 2 1 0 0,0 0-1 0 0,-25 51 0 0 0,45-76-560 0 0,0 1 1 0 0,0-1-1 0 0,0 1 1 0 0,1-1 0 0 0,0 1-1 0 0,1 0 1 0 0,0 0-1 0 0,0 0 1 0 0,1 0-1 0 0,-1 0 1 0 0,2 0 0 0 0,-1 0-1 0 0,1 0 1 0 0,1 0-1 0 0,-1-1 1 0 0,1 1 0 0 0,0 0-1 0 0,1-1 1 0 0,0 1-1 0 0,5 8 1 0 0,-1-6-193 0 0,0 1 1 0 0,1-2-1 0 0,0 1 0 0 0,0-1 1 0 0,1 0-1 0 0,0-1 0 0 0,1 0 1 0 0,0-1-1 0 0,0 0 0 0 0,1 0 1 0 0,0-1-1 0 0,15 6 0 0 0,-7-4-584 0 0,-1-1 0 0 0,2-1 0 0 0,-1 0 0 0 0,24 2 0 0 0,-1-3-3342 0 0,-1-5-3973 0 0,-20-2 2542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1388 0 0,'0'0'5717'0'0,"-2"3"-4312"0"0,-12 24 1807 0 0,2 1 0 0 0,-12 39 0 0 0,13-34-1998 0 0,-40 140 3974 0 0,47-156-5357 0 0,4-17-91 0 0,1 1 0 0 0,-1-1-1 0 0,0 1 1 0 0,0-1 0 0 0,0 1 0 0 0,0-1 0 0 0,0 1-1 0 0,0 0 1 0 0,0-1 0 0 0,-1 1 0 0 0,1-1-1 0 0,0 1 1 0 0,0-1 0 0 0,0 1 0 0 0,0-1 0 0 0,-1 1-1 0 0,1-1 1 0 0,0 0 0 0 0,0 1 0 0 0,-1-1-1 0 0,1 1 1 0 0,0-1 0 0 0,-1 1 0 0 0,1-1 0 0 0,0 0-1 0 0,-1 1 1 0 0,1-1 0 0 0,-1 0 0 0 0,1 1 0 0 0,-1-1-1 0 0,1 0 1 0 0,-1 0 0 0 0,1 0 0 0 0,-1 1-1 0 0,1-1 1 0 0,-1 0 0 0 0,1 0 0 0 0,-1 0 0 0 0,1 0-1 0 0,-1 0 1 0 0,0 0 0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1 436 0 0,'0'0'3789'0'0,"5"11"5461"0"0,-2-1-6583 0 0,-5 0-1732 0 0,-1 0 0 0 0,0 0 0 0 0,0-1 0 0 0,-1 1 0 0 0,0-1 0 0 0,-8 12 0 0 0,-16 28-3659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40 1224 0 0,'2'-11'8941'0'0,"-5"8"-8494"0"0,0 0 1 0 0,0 1-1 0 0,0-1 1 0 0,-1 1-1 0 0,1 0 1 0 0,-1 0-1 0 0,1 0 1 0 0,-1 0-1 0 0,1 1 1 0 0,-1 0-1 0 0,0-1 1 0 0,0 1 0 0 0,0 0-1 0 0,0 1 1 0 0,0-1-1 0 0,0 1 1 0 0,-5 0-1 0 0,-1 0 164 0 0,0 1 1 0 0,1 0-1 0 0,-1 0 0 0 0,1 1 0 0 0,0 0 0 0 0,-13 5 1 0 0,21-7-563 0 0,0 1 0 0 0,-1 0 0 0 0,1-1 0 0 0,0 1 0 0 0,0 0 0 0 0,0 0 0 0 0,0-1 1 0 0,0 1-1 0 0,0 0 0 0 0,1 0 0 0 0,-1 0 0 0 0,0 0 0 0 0,0 0 0 0 0,1 0 0 0 0,-1 1 0 0 0,1-1 0 0 0,-1 0 1 0 0,1 0-1 0 0,-1 0 0 0 0,1 1 0 0 0,0-1 0 0 0,-1 0 0 0 0,1 0 0 0 0,0 1 0 0 0,0-1 0 0 0,0 0 0 0 0,0 0 1 0 0,0 1-1 0 0,0-1 0 0 0,0 0 0 0 0,1 0 0 0 0,-1 1 0 0 0,0-1 0 0 0,1 0 0 0 0,-1 0 0 0 0,1 1 0 0 0,-1-1 1 0 0,1 0-1 0 0,0 0 0 0 0,-1 0 0 0 0,2 1 0 0 0,33 48 571 0 0,-32-45-548 0 0,33 43 786 0 0,-3 1 1 0 0,38 74-1 0 0,-70-122-713 0 0,-4 1-96 0 0,-1 0-44 0 0,0 0 1 0 0,0-1-1 0 0,1 0 0 0 0,-1 1 0 0 0,0-2 1 0 0,0 1-1 0 0,0 0 0 0 0,0-1 1 0 0,0 0-1 0 0,-1 0 0 0 0,1 0 1 0 0,0 0-1 0 0,0 0 0 0 0,0-1 1 0 0,0 0-1 0 0,0 0 0 0 0,0 0 1 0 0,-5-3-1 0 0,-16-5-213 0 0,-40-22 0 0 0,41 19-116 0 0,17 8-22 0 0,0 0 1 0 0,0 0-1 0 0,0 0 0 0 0,1-1 0 0 0,-11-10 0 0 0,-9-14-4136 0 0,23 14 407 0 0,13-8-8520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6 232 0 0,'14'-1'1500'0'0,"2"-2"-68"0"0,5 3-56 0 0,17-1-107 0 0,6 6-97 0 0,-6-1-108 0 0,9-1-120 0 0,-2 0-124 0 0,2 0-92 0 0,5 2-160 0 0,-5-2-188 0 0,0-3-280 0 0,-9 0-344 0 0,-1 2-392 0 0,-7-4-1148 0 0,-5-3-1937 0 0,-6 1 861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7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11 864 0 0,'-13'-10'18372'0'0,"28"29"-17933"0"0,-1 0 0 0 0,0 1 0 0 0,-2 1 1 0 0,0 0-1 0 0,-2 1 0 0 0,0 0 0 0 0,8 30 0 0 0,-14-37-335 0 0,0 0-1 0 0,-2 0 0 0 0,0 1 0 0 0,0-1 0 0 0,-2 1 0 0 0,0-1 0 0 0,0 1 1 0 0,-2-1-1 0 0,0 0 0 0 0,0 1 0 0 0,-2-1 0 0 0,0 0 0 0 0,-6 15 1 0 0,-1-4-9 0 0,-2 0 0 0 0,0-1 0 0 0,-2 0 0 0 0,0-1 0 0 0,-2-1 0 0 0,-34 37 0 0 0,33-42-585 0 0,-2 0 0 0 0,-39 29 1 0 0,41-36-559 0 0,0 0-1 0 0,0-1 1 0 0,-1-1 0 0 0,-21 7 0 0 0,12-10-7939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7:5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34 824,'0'0'2105,"-3"-4"-1323,-10-11 8576,3 16-8896,1 1 0,0 1 0,-1 0 0,1 0 0,1 0 0,-1 1 0,0 1 0,1 0 0,0 0 0,-15 12 0,21-16-405,0 1-1,-1 0 1,1 0-1,0 0 1,0 1 0,0-1-1,0 0 1,0 1-1,1-1 1,-1 1 0,1 0-1,-1-1 1,1 1-1,0 0 1,0 0-1,0 0 1,1 0 0,-1 0-1,1 0 1,-1 0-1,1 0 1,0 0 0,0 0-1,1 0 1,-1 0-1,0 0 1,1 0 0,0 0-1,0-1 1,0 1-1,0 0 1,0 0-1,1 0 1,-1-1 0,1 1-1,-1-1 1,1 1-1,0-1 1,2 3 0,1-1-49,0 0 0,1 0 0,-1 0 0,1 0 0,-1-1 1,1 0-1,0 0 0,0-1 0,0 1 0,1-1 0,-1-1 1,0 1-1,1-1 0,-1 0 0,1-1 0,0 1 0,-1-1 1,1-1-1,-1 1 0,10-3 0,-8 2-10,-1 0 1,1-1-1,-1 0 0,1 0 1,-1-1-1,0 0 0,0 0 1,0-1-1,0 0 0,0 0 1,-1-1-1,0 1 1,0-1-1,0-1 0,-1 1 1,9-12-1,-12 14 60,0 0-1,0 0 1,0 0 0,-1 0-1,1-1 1,-1 1 0,0 0-1,0-1 1,0 1 0,0-1-1,-1 0 1,1 1 0,-1-1-1,0 1 1,0-1 0,0 0-1,-1 1 1,1-1 0,-1 0-1,0 1 1,0-1 0,0 1-1,0 0 1,-1-1 0,1 1-1,-1 0 1,0 0 0,0 0-1,0 0 1,-1 0 0,1 0-1,0 1 1,-1-1 0,0 1-1,0-1 1,0 1 0,0 0-1,-6-3 1,5 3 1,0 0 0,-1 0 0,1 0 0,-1 1 0,1-1 0,-1 1 0,0 0-1,0 0 1,1 1 0,-1-1 0,0 1 0,0 0 0,0 1 0,1-1 0,-1 1 0,0 0 0,0 0 0,1 0 0,-1 1 0,1 0 0,-1-1-1,1 2 1,0-1 0,-1 0 0,1 1 0,1 0 0,-1 0 0,0 0 0,-4 5 0,3-3-41,1 0 0,0 1 0,0-1 0,0 0 0,1 1 0,-1 0 0,1 0 0,1 0 0,-1 0 0,1 1 0,0-1-1,1 1 1,-1-1 0,1 1 0,1-1 0,-1 1 0,2 13 0,-1-19-17,1 0 1,0 0-1,-1 0 0,1 0 0,0 0 0,0 0 1,0 0-1,0 0 0,0 0 0,0-1 0,0 1 0,0 0 1,0-1-1,0 1 0,0-1 0,1 1 0,-1-1 0,0 1 1,0-1-1,0 0 0,1 1 0,-1-1 0,0 0 1,1 0-1,-1 0 0,0 0 0,2-1 0,30-2 9,-21-1-16,40-13 15,-49 16-11,0-1 0,0 1 0,-1 0-1,1-1 1,-1 0 0,0 1 0,1-1-1,-1 0 1,0 0 0,0 0 0,0 0-1,0-1 1,-1 1 0,1-1 0,2-3-1,-4 5 8,0 0 0,1 0 0,-1-1 0,0 1 0,1 0 0,-1 0 0,0-1 0,0 1 0,0 0 0,0 0 0,0-1 0,0 1 0,-1 0-1,1-1 1,0 1 0,-1 0 0,1 0 0,-1 0 0,1-1 0,-1 1 0,1 0 0,-1 0 0,0 0 0,-1-1 0,0-1 16,-1 1 0,1 0 0,-1 0 1,0 0-1,0 0 0,0 0 0,-1 0 0,-5-2 0,-7-1 136,0 1 0,-31-5 0,42 8-106,-2-1 12,1 1-1,-1 1 0,1-1 1,-1 1-1,0 0 0,-11 3 1,16-3-55,0 1-1,0-1 1,0 1 0,0 0 0,0 0 0,0 0 0,0 0 0,1 0-1,-1 0 1,0 1 0,1-1 0,-1 1 0,1-1 0,0 1 0,-1-1-1,1 1 1,0 0 0,0 0 0,0-1 0,0 1 0,0 0 0,0 0 0,1 0-1,-1 0 1,0 2 0,1-1-28,-1-1 1,1 0-1,0 1 0,0-1 1,0 0-1,0 0 0,0 1 1,0-1-1,1 0 0,-1 1 1,1-1-1,-1 0 0,1 0 1,0 0-1,0 1 0,0-1 0,0 0 1,1 0-1,1 3 0,1-1-39,1 0-1,-1 0 1,0 0-1,1 0 0,0-1 1,0 0-1,9 5 1,4 0-265,1-1 1,-1-1-1,36 8 1,-51-13 300,1-1-1,-1 1 1,0-1 0,1 0-1,-1 1 1,1-2 0,-1 1-1,0 0 1,1-1 0,-1 1 0,0-1-1,0 0 1,1 0 0,-1 0-1,0-1 1,0 1 0,0-1-1,0 0 1,0 1 0,-1-1-1,1-1 1,0 1 0,-1 0 0,0-1-1,1 1 1,-1-1 0,0 0-1,0 1 1,-1-1 0,1 0-1,0 0 1,-1 0 0,0-1-1,2-3 1,-3 3 98,1 0 0,0 1 0,-1-1 0,1 0 0,-1 0 0,0 0 0,0 1 0,-1-1 0,1 0 0,-1 0 0,0 1 0,0-1 0,0 0 0,-1 1 0,1-1 0,-1 1 0,1-1 0,-1 1 0,0 0 0,-1 0 0,1 0 0,-1 0 0,1 0 0,-1 1 0,0-1 0,0 1 0,0-1 0,0 1 0,0 0 0,-6-2 0,0 0 37,0 2 1,0-1-1,0 2 1,0-1-1,-1 1 0,1 0 1,0 1-1,-1 0 1,1 1-1,0 0 1,-12 2-1,16-2-84,-1 1 0,1-1 0,-1 1-1,1 0 1,0 0 0,0 1 0,0 0-1,0 0 1,-5 3 0,8-4-41,0 0 1,0 0-1,0 0 1,1 0-1,-1 1 1,0-1-1,1 0 0,-1 1 1,1-1-1,0 1 1,0-1-1,0 1 1,0 0-1,0-1 1,1 1-1,-1 0 1,1 0-1,0 4 0,0-4-19,1-1 0,-1 1 0,1-1 0,0 0 0,0 1-1,0-1 1,1 0 0,-1 0 0,0 0 0,1 0-1,-1 0 1,1 0 0,0 0 0,0 0 0,-1-1-1,1 1 1,1-1 0,-1 1 0,0-1 0,0 0-1,0 0 1,1 0 0,-1 0 0,0 0 0,1 0-1,-1-1 1,1 1 0,-1-1 0,5 1 0,6 1-69,1 0 0,-1-1 0,0-1 0,16-1 0,-23 1 110,-1-1 0,1 1 0,-1-1 1,0-1-1,0 1 0,1-1 0,-1 0 1,0 0-1,0 0 0,-1-1 0,1 0 0,0 0 1,-1 0-1,0 0 0,0-1 0,0 0 1,0 0-1,0 0 0,-1 0 0,0 0 0,0-1 1,0 0-1,0 1 0,2-7 0,-5 10 12,0-1 0,0 1-1,0 0 1,0-1 0,0 1 0,0 0-1,0-1 1,0 1 0,-1 0-1,1 0 1,-1-1 0,1 1-1,-1 0 1,1 0 0,-1 0-1,1 0 1,-1-1 0,0 1-1,0 0 1,0 0 0,0 0 0,1 0-1,-1 1 1,-1-1 0,1 0-1,-1-1 1,-30-17-233,29 18-264,-33-4-687,20 10-2805,4 9-7574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0 900,'40'14'4349,"49"11"1,-39-16-2995,99 7-1,340 6 598,1096 102 1136,-574 53-978,-19 62 583,-972-234-2639,76 20 230,569 125 1453,-640-146-1598,3 2 309,-1-2 0,1 0 1,0-3-1,45-1 0,-71 0-337,-1 0-1,1 0 0,-1 0 1,0 0-1,1 0 0,-1-1 0,0 1 1,1 0-1,-1-1 0,0 1 1,0-1-1,1 1 0,-1-1 0,0 0 1,0 1-1,0-1 0,0 0 1,0 0-1,2-1 0,-3 1-192,0 0-1,-1 1 1,1-1-1,0 0 1,0 0-1,-1 1 1,1-1-1,0 0 1,-1 1-1,1-1 1,-1 0-1,1 1 1,-1-1-1,1 1 1,-1-1 0,1 1-1,-1-1 1,1 1-1,-1-1 1,0 1-1,1 0 1,-1-1-1,0 1 1,0-1-1,-59-25-12403,50 22 7959,2 0-950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 1324 0 0,'0'0'2750'0'0,"8"-14"3480"0"0,-6 13-5492 0 0,5 3-425 0 0,1-1 0 0 0,-1 1 0 0 0,0 0 0 0 0,0 1 1 0 0,13 6-1 0 0,-1-1 118 0 0,6 1 15 0 0,-4-2-164 0 0,-1 1 1 0 0,0 0 0 0 0,0 2-1 0 0,-1 0 1 0 0,0 1-1 0 0,23 18 1 0 0,-40-28-253 0 0,-1 0 1 0 0,1 1-1 0 0,-1-1 0 0 0,0 1 1 0 0,1-1-1 0 0,-1 1 0 0 0,0-1 1 0 0,0 1-1 0 0,0 0 0 0 0,0 0 0 0 0,-1-1 1 0 0,1 1-1 0 0,0 0 0 0 0,-1 0 1 0 0,1 0-1 0 0,-1 0 0 0 0,0 0 1 0 0,1 0-1 0 0,-1 0 0 0 0,0 0 0 0 0,0 0 1 0 0,-1 3-1 0 0,0-1 44 0 0,0 0-1 0 0,-1-1 1 0 0,0 1 0 0 0,1-1 0 0 0,-1 1-1 0 0,0-1 1 0 0,0 0 0 0 0,-1 0 0 0 0,1 0-1 0 0,-1 0 1 0 0,-2 3 0 0 0,-10 6 370 0 0,1 0 1 0 0,-1-1-1 0 0,-28 15 0 0 0,42-26-429 0 0,-120 57 2840 0 0,40-21-1 0 0,61-21-2469 0 0,19-3-1296 0 0,2-11 717 0 0,0 0 0 0 0,0 0 0 0 0,0 0 0 0 0,0 0 1 0 0,0 0-1 0 0,0 0 0 0 0,1 0 0 0 0,-1 0 0 0 0,0 0 0 0 0,1-1 0 0 0,-1 1 0 0 0,0 0 0 0 0,1-1 0 0 0,-1 1 0 0 0,1-1 0 0 0,2 1 1 0 0,2 0-1368 0 0,13 1-258 0 0,-2-4-7055 0 0,1-2 3935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452 11 1356 0 0,'-9'-4'3006'0'0,"-13"-2"1790"0"0,13 8-4172 0 0,0 0 0 0 0,1 1 0 0 0,-1 0-1 0 0,1 0 1 0 0,0 1 0 0 0,0 0 0 0 0,0 1 0 0 0,-10 8-1 0 0,-63 52 2135 0 0,69-55-2292 0 0,-17 16 289 0 0,1 2 0 0 0,2 0 1 0 0,1 1-1 0 0,1 2 1 0 0,1 0-1 0 0,2 2 0 0 0,-23 48 1 0 0,40-71-639 0 0,0 1 0 0 0,0 0 0 0 0,1 1 0 0 0,1-1 0 0 0,0 0 0 0 0,0 1 0 0 0,1-1 0 0 0,1 1 0 0 0,0 0 1 0 0,1-1-1 0 0,0 1 0 0 0,0-1 0 0 0,1 1 0 0 0,1-1 0 0 0,0 0 0 0 0,0 0 0 0 0,1 0 0 0 0,1 0 0 0 0,0-1 0 0 0,0 1 0 0 0,1-1 0 0 0,0-1 0 0 0,13 15 0 0 0,-2-3-14 0 0,37 35 230 0 0,-53-55-336 0 0,-1-1-1 0 0,1 0 1 0 0,-1 0 0 0 0,1 1 0 0 0,-1-1-1 0 0,1 0 1 0 0,-1 0 0 0 0,1 1 0 0 0,-1-1-1 0 0,1 1 1 0 0,-1-1 0 0 0,1 1 0 0 0,-1-1-1 0 0,0 0 1 0 0,1 1 0 0 0,-1-1 0 0 0,1 1-1 0 0,-1 0 1 0 0,0-1 0 0 0,0 1 0 0 0,1-1-1 0 0,-1 1 1 0 0,0-1 0 0 0,0 1 0 0 0,0 0-1 0 0,0-1 1 0 0,0 1 0 0 0,0-1 0 0 0,0 1-1 0 0,0 0 1 0 0,0-1 0 0 0,0 1 0 0 0,0 0-1 0 0,0 0 1 0 0,-21 3-1738 0 0,-10-6-3491 0 0,12-2-5352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0 1300 0 0,'-22'18'2602'0'0,"-1"0"273"0"0,2 1 1 0 0,-37 41-1 0 0,53-54-2570 0 0,-1 1 0 0 0,1 1 0 0 0,1-1 0 0 0,0 1 0 0 0,0 0 0 0 0,0 0 0 0 0,1 0-1 0 0,0 0 1 0 0,1 1 0 0 0,0-1 0 0 0,0 1 0 0 0,1-1 0 0 0,-1 17 0 0 0,2-24-350 0 0,0 1 0 0 0,0 0 1 0 0,0-1-1 0 0,1 1 0 0 0,-1-1 1 0 0,1 1-1 0 0,-1-1 0 0 0,1 1 1 0 0,-1-1-1 0 0,1 1 0 0 0,0-1 1 0 0,0 0-1 0 0,0 1 0 0 0,0-1 0 0 0,0 0 1 0 0,0 0-1 0 0,0 1 0 0 0,0-1 1 0 0,0 0-1 0 0,0 0 0 0 0,1 0 1 0 0,-1-1-1 0 0,0 1 0 0 0,1 0 1 0 0,-1 0-1 0 0,1-1 0 0 0,-1 1 0 0 0,3 0 1 0 0,1 1-1031 0 0,1-1 1 0 0,-1 0-1 0 0,0-1 1 0 0,1 1 0 0 0,-1-1-1 0 0,0 0 1 0 0,7-1-1 0 0,5 0-2806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3 112 0 0,'0'0'1371'0'0,"13"-3"3257"0"0,3 6-3654 0 0,-1 1 0 0 0,1 0 0 0 0,-1 1 0 0 0,1 0 0 0 0,-2 1 0 0 0,20 11 0 0 0,-28-10 197 0 0,-12 6-652 0 0,-13 4 35 0 0,-100 39 3461 0 0,117-55-3971 0 0,0 0-1 0 0,0 0 1 0 0,0 0-1 0 0,0 0 1 0 0,0 0-1 0 0,1 0 1 0 0,-1 1-1 0 0,0-1 1 0 0,1 1-1 0 0,-1-1 1 0 0,1 1-1 0 0,0 0 1 0 0,-1-1-1 0 0,1 1 1 0 0,0 0-1 0 0,0 0 1 0 0,0 0-1 0 0,0 0 1 0 0,0 0-1 0 0,1 0 1 0 0,-1 0-1 0 0,1 0 1 0 0,-1 0-1 0 0,1 0 1 0 0,0 1-1 0 0,0-1 1 0 0,0 0 0 0 0,0 0-1 0 0,0 0 1 0 0,0 0-1 0 0,0 0 1 0 0,1 1-1 0 0,-1-1 1 0 0,1 0-1 0 0,0 0 1 0 0,0 0-1 0 0,-1 0 1 0 0,1 0-1 0 0,0 0 1 0 0,1-1-1 0 0,-1 1 1 0 0,0 0-1 0 0,0 0 1 0 0,1-1-1 0 0,-1 1 1 0 0,1-1-1 0 0,2 3 1 0 0,5 4-53 0 0,0 0 0 0 0,1-1 1 0 0,0 0-1 0 0,0-1 0 0 0,0 0 1 0 0,1 0-1 0 0,14 5 0 0 0,-16-8 2 0 0,0 1 0 0 0,0-1 0 0 0,1-1-1 0 0,-1 0 1 0 0,1 0 0 0 0,-1-1 0 0 0,1 0 0 0 0,0-1-1 0 0,15-1 1 0 0,-12-17-1161 0 0,-11 11-2461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1180,'0'0'17614,"-3"4"-17061,2-4-546,-12 21 210,15-9-3474,17-8-5182,3-5 4012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3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54 8,'-19'-20'5564,"-3"0"1571,0 13-5181,17 5-1593,0 1 0,-1 0 0,1 0 0,0 0 0,0 1 0,-1 0 0,1 0 0,0 0 0,0 1 1,-1-1-1,1 1 0,0 1 0,0-1 0,0 1 0,0 0 0,0 0 0,1 0 0,-6 4 0,9-5-338,1 0 0,-1 0 0,1 0 0,0 0 0,-1 0-1,1 0 1,0 0 0,0 0 0,0 0 0,0 0 0,0 0-1,0 0 1,0 0 0,0 0 0,1 0 0,-1 0 0,0 0 0,1 0-1,-1 0 1,1 0 0,-1 0 0,1 0 0,-1 0 0,1 0-1,0 1 1,16 23 233,4-3-53,43 33 1,-45-40-89,-1 0 1,0 2 0,29 35-1,-44-49-52,0 1 0,0 0-1,-1 0 1,0 0 0,0 0 0,0 0 0,0 1-1,2 8 1,-4-11-42,0 0 0,0 0 0,0 1 0,0-1 0,-1 0 0,1 0 0,-1 0-1,1 0 1,-1 0 0,0 0 0,0 0 0,0 0 0,0 0 0,0 0 0,0 0 0,0-1 0,-1 1 0,1 0 0,-1-1-1,1 1 1,-1-1 0,-3 3 0,3-3-92,-1 1 0,0-1-1,0 1 1,0-1-1,0 0 1,1 0 0,-1 0-1,-1 0 1,1-1 0,0 1-1,0-1 1,0 0 0,0 0-1,0 0 1,-5-1 0,-44-10-3372,51 11 3404,-1-1-661,0-1 1,0 1-1,0-1 0,0 0 0,0 0 1,0 0-1,1 0 0,-1 0 1,1 0-1,-1 0 0,1-1 0,0 1 1,0 0-1,0-1 0,-1-4 0,1-8-4059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88 0 0,'6'-10'6811'0'0,"10"5"-3695"0"0,22 6-1326 0 0,-28-1-977 0 0,49 4 998 0 0,54 1 119 0 0,-101-5-2316 0 0,0-1 1 0 0,-1-1-1 0 0,23-5 1 0 0,-26 3-261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 1024,'0'0'15241,"-2"6"-14191,-4 6-591,1-1-1,-2 1 1,1-1 0,-1 0-1,-1 0 1,0-1-1,-15 16 1,-77 60 891,21-21-4823,69-54 1441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5 1712 0 0,'14'-4'13087'0'0,"-21"16"-5933"0"0,1-2-8480 0 0,-2 3 1683 0 0,-70 142 2318 0 0,71-138-2529 0 0,0 1 0 0 0,2 0 0 0 0,0 0 0 0 0,0 1 0 0 0,2 0 0 0 0,-2 36 0 0 0,4-42-379 0 0,3 29-970 0 0,-2-41 942 0 0,0 1 0 0 0,0-1 0 0 0,0 1 0 0 0,1-1-1 0 0,-1 1 1 0 0,0-1 0 0 0,1 1 0 0 0,0-1 0 0 0,-1 0 0 0 0,1 1 0 0 0,0-1 0 0 0,0 0-1 0 0,0 1 1 0 0,-1-1 0 0 0,1 0 0 0 0,1 0 0 0 0,-1 0 0 0 0,0 0 0 0 0,0 0 0 0 0,0 0-1 0 0,3 1 1 0 0,7-2-6975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 1360,'8'-6'35,"28"-2"18270,-38 28-16270,-9 10-179,-22 48-1,-8 19-55,33-75-1450,6-16-377,-1 0 1,1 0 0,0 0-1,0 0 1,0 0 0,1 0-1,0 0 1,1 1 0,-1-1-1,1 0 1,0 0 0,1 1-1,-1-1 1,3 7-1,-3-13-81,0 1 0,1-1 0,-1 1 0,0 0 0,1-1 0,-1 1 0,1-1 0,-1 1 0,1-1 0,-1 0 0,1 1 0,0-1 0,-1 1 0,1-1 0,-1 0 0,1 0 0,0 1 0,-1-1 0,1 0 0,0 0 0,-1 0 0,1 0 0,0 0 0,-1 0 0,1 0 0,0 0 0,-1 0 0,1 0 0,0 0 0,-1 0 0,1 0 0,0 0 0,-1-1 0,1 1 0,0 0 0,-1-1 0,1 1 0,0-1 0,28-18-11395,-28 18 10606,9-9-5055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0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3 636 0 0,'0'0'7277'0'0,"18"-3"1863"0"0,-29 23-7551 0 0,-21 28 2543 0 0,31-47-4369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0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44 236,'0'0'1421,"18"-10"4518,-17 10-5479,0 0 0,0 0 0,0 0-1,0 0 1,0 0 0,0 0 0,0-1 0,0 1-1,0 0 1,0-1 0,0 1 0,0-1 0,0 1 0,0-1-1,0 1 1,-1-1 0,1 1 0,0-1 0,0 0 0,-1 1-1,1-1 1,0-1 0,-14-8 5018,-37-3-2808,46 12-2563,1 1 0,-1 1-1,1-1 1,-1 1-1,1-1 1,-1 1-1,1 0 1,0 0-1,-1 0 1,1 1-1,-5 2 1,7-4-98,0 1 0,0 0 0,0-1 1,0 1-1,0 0 0,0 0 0,0-1 0,0 1 0,0 0 1,1 0-1,-1 0 0,0 0 0,0 0 0,1 0 0,-1 0 1,1 1-1,-1-1 0,1 0 0,-1 0 0,1 0 0,0 1 0,0-1 1,0 0-1,-1 0 0,1 1 0,0-1 0,0 0 0,1 0 1,-1 1-1,0-1 0,0 0 0,1 0 0,-1 0 0,0 1 1,1-1-1,0 1 0,12 20-10,2-1-1,0-1 1,1 0 0,1-1 0,22 20 0,-16-18-9,-2 1 1,-1 1-1,24 36 1,-44-59 17,0 1 0,1 0 1,-1 0-1,0 0 1,0-1-1,0 1 0,0 0 1,0 0-1,0 0 1,0-1-1,0 1 1,0 0-1,0 0 0,-1 0 1,1-1-1,0 1 1,0 0-1,-1 0 1,1-1-1,-1 1 0,1 0 1,-1 0-1,1-1 1,-1 1-1,1-1 0,-1 1 1,1 0-1,-2 0 1,-20 15 264,18-14-261,-1 0-1,1-1 1,-1 1-1,0-1 1,1 0 0,-1-1-1,0 1 1,0-1-1,0 0 1,0 0 0,1 0-1,-1-1 1,0 0 0,0 0-1,-7-2 1,-5-3-670,1 0 0,0-2 1,-17-9-1,32 16 486,1 1-1,-1-1 1,0 0 0,0 0 0,0 1-1,1-1 1,-1 0 0,0 0-1,1 0 1,-1 0 0,1 0 0,-1 0-1,1 0 1,0 0 0,-1 0-1,1 0 1,0 0 0,-1 0 0,1 0-1,0 0 1,0 0 0,0 0-1,0 0 1,0 0 0,0 0 0,1 0-1,-1 0 1,0 0 0,0 0-1,1-1 1,-1 1 0,1-1 0,19-28-6855,-13 23 2011,1 0 383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17 844 0 0,'11'-16'13208'0'0,"170"30"-5732"0"0,-120-11-9355 0 0,0-2-3974 0 0,-43 1-4191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0 764 0 0,'-5'10'1611'0'0,"1"-1"-1"0"0,1 1 1 0 0,0 0-1 0 0,0 1 1 0 0,-2 15-1 0 0,-7 27 1754 0 0,-1-13-1137 0 0,-20 50 1709 0 0,22-67-3104 0 0,2-4 579 0 0,0-1 1 0 0,-20 31-1 0 0,25-43-1489 0 0,0-1-1 0 0,-1 0 0 0 0,0-1 1 0 0,1 1-1 0 0,-1-1 1 0 0,-1 0-1 0 0,-8 6 1 0 0,12-9-707 0 0,-4-3-873 0 0,-9-3-443 0 0,15-20-13711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08:1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16 460,'0'0'6300,"10"-15"6722,-7 19-12711,-1 1 1,0 0-1,-1 0 1,1 0-1,-1 0 1,0 0-1,0 0 0,-1 0 1,1 0-1,-1 0 1,0 0-1,-1 0 1,1 0-1,-1 1 1,0-1-1,0 0 0,-2 5 1,-6 19 722,-20 45 0,25-64-769,-47 141 2027,50-151-2334,1 1-1,0-1 0,-1 1 0,1-1 0,0 1 0,0-1 0,-1 1 0,1-1 0,0 1 1,0-1-1,0 1 0,0 0 0,0-1 0,0 1 0,0-1 0,0 1 0,0 0 1,0-1-1,0 1 0,0-1 0,0 1 0,1-1 0,-1 1 0,0-1 0,0 1 0,1 0 1,-1-1-1,0 1 0,1-1 0,-1 0 0,0 1 0,1-1 0,-1 1 0,1-1 1,-1 1-1,0-1 0,1 0 0,-1 1 0,1-1 0,-1 0 0,1 0 0,0 1 1,-1-1-1,1 0 0,-1 0 0,1 0 0,-1 0 0,1 0 0,0 0 0,-1 0 0,1 0 1,-1 0-1,2 0 0,30-8-2493,-28 7 2313,19-8-1878,4-3-1629,-9 9-5982,-4 3 4428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7 916 0 0,'-2'-6'21398'0'0,"24"30"-20663"0"0,-1 2 0 0 0,-2 0 0 0 0,0 1 0 0 0,-2 1 1 0 0,-1 1-1 0 0,-1 1 0 0 0,-2 0 0 0 0,13 41 0 0 0,-20-53-610 0 0,-2 1 0 0 0,0-1 0 0 0,-1 1-1 0 0,-1 0 1 0 0,0 0 0 0 0,-2 0 0 0 0,0 0 0 0 0,-1 0 0 0 0,-1 0-1 0 0,-1 0 1 0 0,-1 0 0 0 0,0 0 0 0 0,-2-1 0 0 0,0 0 0 0 0,0 0-1 0 0,-11 18 1 0 0,7-15-30 0 0,-2-1 1 0 0,0 0-1 0 0,-1-1 0 0 0,-1 0 1 0 0,-1-1-1 0 0,-1 0 0 0 0,0-2 0 0 0,-1 0 1 0 0,-1 0-1 0 0,0-2 0 0 0,-1 0 0 0 0,-1-1 1 0 0,0-1-1 0 0,-1-1 0 0 0,0-1 0 0 0,0-1 1 0 0,-34 10-1 0 0,38-12-1707 0 0,-9 1-2503 0 0,29-14 2309 0 0,14-19-1005 0 0,-9 16-840 0 0,2-1-3551 0 0,-1 4 696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169 123 312 0 0,'0'0'1373'0'0,"-3"-17"3615"0"0,-4 11-4085 0 0,-20-10 4204 0 0,25 16-4524 0 0,-2 1-48 0 0,-2 1-224 0 0,0-1 1 0 0,-1 2 0 0 0,1-1 0 0 0,0 1 0 0 0,0 0-1 0 0,-9 6 1 0 0,13-7-242 0 0,0-1 0 0 0,-1 1 1 0 0,1 0-1 0 0,0-1 0 0 0,0 1 0 0 0,1 0 0 0 0,-1 0 0 0 0,0 1 0 0 0,1-1 1 0 0,-1 0-1 0 0,1 1 0 0 0,0-1 0 0 0,0 0 0 0 0,0 1 0 0 0,0-1 1 0 0,0 1-1 0 0,0 0 0 0 0,1-1 0 0 0,-1 1 0 0 0,1 3 0 0 0,0-4 35 0 0,21 15 294 0 0,-16-16-367 0 0,1 0 0 0 0,-1-1-1 0 0,1 1 1 0 0,-1-1-1 0 0,1-1 1 0 0,-1 1 0 0 0,1-1-1 0 0,-1 0 1 0 0,1 0-1 0 0,-1-1 1 0 0,0 0 0 0 0,0 0-1 0 0,10-5 1 0 0,-7 4 40 0 0,-1-2 0 0 0,1 1 0 0 0,-1-1 0 0 0,0 0 0 0 0,-1-1 0 0 0,1 0-1 0 0,-1 0 1 0 0,5-7 0 0 0,-9 12 12 0 0,0-1-1 0 0,-1 0 0 0 0,1 0 0 0 0,-1 1 1 0 0,0-1-1 0 0,1 0 0 0 0,-1 0 1 0 0,0 0-1 0 0,0-1 0 0 0,0 1 0 0 0,-1 0 1 0 0,1 0-1 0 0,0 0 0 0 0,-1-1 0 0 0,0 1 1 0 0,1 0-1 0 0,-1-1 0 0 0,0 1 1 0 0,0 0-1 0 0,0-1 0 0 0,-1 1 0 0 0,1 0 1 0 0,0-1-1 0 0,-1 1 0 0 0,0 0 0 0 0,1 0 1 0 0,-1-1-1 0 0,0 1 0 0 0,0 0 1 0 0,0 0-1 0 0,0 0 0 0 0,-1 0 0 0 0,1 0 1 0 0,0 1-1 0 0,-1-1 0 0 0,0 0 0 0 0,1 0 1 0 0,-1 1-1 0 0,0-1 0 0 0,0 1 1 0 0,0 0-1 0 0,0 0 0 0 0,0-1 0 0 0,0 1 1 0 0,0 0-1 0 0,-3-1 0 0 0,-3-1 145 0 0,-1 0-1 0 0,1 0 1 0 0,-1 0 0 0 0,1 1-1 0 0,-1 1 1 0 0,0-1 0 0 0,0 1-1 0 0,0 1 1 0 0,0-1 0 0 0,-17 3-1 0 0,22-1-182 0 0,-1 0-1 0 0,1-1 1 0 0,0 2-1 0 0,0-1 1 0 0,0 0 0 0 0,0 1-1 0 0,0 0 1 0 0,0 0-1 0 0,1 0 1 0 0,-1 0-1 0 0,1 1 1 0 0,-1-1-1 0 0,1 1 1 0 0,0 0-1 0 0,0 0 1 0 0,0 0-1 0 0,0 0 1 0 0,1 1-1 0 0,-1-1 1 0 0,1 1 0 0 0,0 0-1 0 0,0-1 1 0 0,0 1-1 0 0,0 0 1 0 0,-1 5-1 0 0,3-5-64 0 0,-1 0 1 0 0,1 0-1 0 0,0 0 0 0 0,0 0 0 0 0,1 0 0 0 0,-1-1 1 0 0,1 1-1 0 0,-1 0 0 0 0,1 0 0 0 0,1 0 0 0 0,-1-1 1 0 0,0 1-1 0 0,1-1 0 0 0,0 1 0 0 0,0-1 0 0 0,0 1 1 0 0,0-1-1 0 0,0 0 0 0 0,1 0 0 0 0,-1 0 0 0 0,1 0 1 0 0,0-1-1 0 0,0 1 0 0 0,0-1 0 0 0,0 0 0 0 0,0 0 1 0 0,6 3-1 0 0,2 1-85 0 0,2 0-1 0 0,-1-1 1 0 0,0 0 0 0 0,1-1 0 0 0,0-1 0 0 0,0 0 0 0 0,17 1 0 0 0,-24-2 73 0 0,0-2 1 0 0,0 1 0 0 0,0-1-1 0 0,0 0 1 0 0,1 0 0 0 0,-1-1-1 0 0,0 0 1 0 0,0 0 0 0 0,0 0-1 0 0,0-1 1 0 0,0 0-1 0 0,0 0 1 0 0,-1 0 0 0 0,1-1-1 0 0,-1 0 1 0 0,1 0 0 0 0,8-7-1 0 0,-13 9 62 0 0,0 0-1 0 0,0 0 1 0 0,0 0-1 0 0,0 0 1 0 0,0 0-1 0 0,0 0 1 0 0,-1 0-1 0 0,1 0 1 0 0,0-1-1 0 0,-1 1 1 0 0,1 0-1 0 0,-1 0 1 0 0,1-1-1 0 0,-1 1 1 0 0,0-1-1 0 0,1 1 1 0 0,-1 0 0 0 0,0-1-1 0 0,0 1 1 0 0,0 0-1 0 0,0-1 1 0 0,0 1-1 0 0,0-1 1 0 0,0 1-1 0 0,-1-3 1 0 0,-1 2 20 0 0,1-1 0 0 0,0 1 0 0 0,-1 0 1 0 0,0 0-1 0 0,1-1 0 0 0,-1 1 0 0 0,0 0 0 0 0,0 0 1 0 0,0 0-1 0 0,0 1 0 0 0,-1-1 0 0 0,-1-1 0 0 0,-5-2 122 0 0,0 0 0 0 0,-1 0 0 0 0,1 1 0 0 0,-1 1 0 0 0,-17-5 0 0 0,24 7-160 0 0,0 0 1 0 0,-1 1-1 0 0,1-1 0 0 0,0 1 1 0 0,-1-1-1 0 0,1 1 1 0 0,0 1-1 0 0,-1-1 0 0 0,1 0 1 0 0,0 1-1 0 0,0-1 1 0 0,-1 1-1 0 0,1 0 0 0 0,0 0 1 0 0,0 0-1 0 0,0 1 0 0 0,0-1 1 0 0,0 1-1 0 0,0 0 1 0 0,0-1-1 0 0,1 1 0 0 0,-1 0 1 0 0,1 1-1 0 0,-1-1 1 0 0,1 0-1 0 0,0 1 0 0 0,0-1 1 0 0,-3 6-1 0 0,5-4-135 0 0,0 0-1 0 0,1-1 1 0 0,-1 1 0 0 0,1-1-1 0 0,0 1 1 0 0,0-1 0 0 0,1 1-1 0 0,-1-1 1 0 0,1 1 0 0 0,-1-1-1 0 0,1 0 1 0 0,0 0 0 0 0,0 0-1 0 0,1 0 1 0 0,-1 0 0 0 0,1-1-1 0 0,-1 1 1 0 0,7 4 0 0 0,-8-6 67 0 0,0 0 0 0 0,0-1 0 0 0,0 1 1 0 0,1 0-1 0 0,-1 0 0 0 0,0-1 0 0 0,1 1 1 0 0,-1-1-1 0 0,0 1 0 0 0,1-1 0 0 0,-1 0 0 0 0,1 1 1 0 0,-1-1-1 0 0,1 0 0 0 0,-1 0 0 0 0,0 0 1 0 0,1 0-1 0 0,-1 0 0 0 0,1 0 0 0 0,-1-1 1 0 0,1 1-1 0 0,1-1 0 0 0,-1 0-72 0 0,0-1 1 0 0,-1 1-1 0 0,1-1 1 0 0,-1 0-1 0 0,1 1 0 0 0,-1-1 1 0 0,0 0-1 0 0,1 0 0 0 0,-1 0 1 0 0,0 0-1 0 0,-1 0 0 0 0,1 0 1 0 0,1-4-1 0 0,-1 5-559 0 0,-1-17-2354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33 912 0 0,'63'-13'4683'0'0,"36"6"-1967"0"0,-34 4-1641 0 0,131-6 624 0 0,0 9 1 0 0,205 26-1 0 0,101 58-90 0 0,-11 43 930 0 0,-418-107-1941 0 0,174 63 2237 0 0,-166-59-506 0 0,-79-24-2073 0 0,1 3 246 0 0,6 2 289 0 0,-9-5-804 0 0,0 0-1 0 0,0 0 0 0 0,0 0 0 0 0,0 0 1 0 0,0 0-1 0 0,0 0 0 0 0,-1 1 0 0 0,1-1 1 0 0,0 0-1 0 0,0 0 0 0 0,0 0 0 0 0,0 0 1 0 0,0 0-1 0 0,0 0 0 0 0,0 0 0 0 0,0 0 1 0 0,0 0-1 0 0,0 0 0 0 0,0 0 1 0 0,0 0-1 0 0,0 0 0 0 0,0 0 0 0 0,0 0 1 0 0,0 0-1 0 0,0 0 0 0 0,-1 1 0 0 0,1-1 1 0 0,0 0-1 0 0,0 0 0 0 0,0 0 0 0 0,0 0 1 0 0,0 0-1 0 0,0 0 0 0 0,0 0 0 0 0,0 0 1 0 0,0 0-1 0 0,0 0 0 0 0,0 0 1 0 0,0 1-1 0 0,0-1 0 0 0,0 0 0 0 0,1 0 1 0 0,-1 0-1 0 0,0 0 0 0 0,0 0 0 0 0,0 0 1 0 0,0 0-1 0 0,0 0 0 0 0,0 0 0 0 0,0 0 1 0 0,0 0-1 0 0,0 0 0 0 0,0 0 0 0 0,0 0 1 0 0,0 1-1 0 0,0-1 0 0 0,0 0 0 0 0,0 0 1 0 0,0 0-1 0 0,-20 1-757 0 0,15-1-150 0 0,-5 0-945 0 0,4-1-2147 0 0,-4-1 2032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1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1256 0 0,'0'0'1192'0'0,"12"-13"2022"0"0,7 10-2166 0 0,-1 1 0 0 0,1 1 0 0 0,-1 1 0 0 0,27 3 0 0 0,-17 1-373 0 0,1 0 0 0 0,-1 2 0 0 0,0 2 0 0 0,37 14 0 0 0,-61-21-607 0 0,-1 0 0 0 0,0 0 0 0 0,0 0 0 0 0,1 1 0 0 0,-1-1 1 0 0,0 1-1 0 0,0 0 0 0 0,-1 0 0 0 0,1 0 0 0 0,0 0 0 0 0,-1 0 1 0 0,1 1-1 0 0,-1-1 0 0 0,1 1 0 0 0,-1 0 0 0 0,0 0 0 0 0,0 0 1 0 0,-1 0-1 0 0,1 0 0 0 0,0 0 0 0 0,-1 0 0 0 0,0 0 0 0 0,0 0 1 0 0,0 1-1 0 0,0-1 0 0 0,-1 1 0 0 0,1-1 0 0 0,-1 0 0 0 0,0 1 0 0 0,1-1 1 0 0,-2 1-1 0 0,1-1 0 0 0,0 1 0 0 0,-1-1 0 0 0,0 1 0 0 0,1-1 1 0 0,-1 0-1 0 0,-2 4 0 0 0,-3 5 243 0 0,0 1 1 0 0,-1-1-1 0 0,0 0 1 0 0,-1-1-1 0 0,0 0 1 0 0,-1 0-1 0 0,-1-1 0 0 0,-14 13 1 0 0,0-1 223 0 0,-9 7 387 0 0,2 2-1 0 0,-35 43 1 0 0,56-54-3401 0 0,10-20 2348 0 0,1 1 0 0 0,-1-1 0 0 0,0 1 0 0 0,0-1-1 0 0,1 0 1 0 0,-1 1 0 0 0,0-1 0 0 0,1 1 0 0 0,-1-1 0 0 0,0 0 0 0 0,1 1 0 0 0,-1-1 0 0 0,0 0 0 0 0,1 1-1 0 0,-1-1 1 0 0,1 0 0 0 0,-1 0 0 0 0,1 1 0 0 0,-1-1 0 0 0,1 0 0 0 0,-1 0 0 0 0,1 0 0 0 0,-1 0-1 0 0,1 0 1 0 0,-1 0 0 0 0,1 0 0 0 0,-1 0 0 0 0,1 0 0 0 0,-1 0 0 0 0,1 0 0 0 0,-1 0 0 0 0,1 0 0 0 0,0 0-1 0 0,7-3-4494 0 0,0-5 2530 0 0,-6 6 838 0 0,8-7-3307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40 1084 0 0,'6'-27'7138'0'0,"-1"14"3352"0"0,-19 15-9899 0 0,-1 0-1 0 0,0 0 1 0 0,1 1-1 0 0,0 1 1 0 0,0 1-1 0 0,0 0 1 0 0,0 0-1 0 0,1 1 1 0 0,0 1-1 0 0,-23 16 1 0 0,7-3 8 0 0,1 1 0 0 0,1 2 0 0 0,-35 38 0 0 0,47-44-357 0 0,1 0 1 0 0,1 0-1 0 0,1 1 0 0 0,0 1 1 0 0,1 0-1 0 0,2 1 0 0 0,-1 0 1 0 0,-7 27-1 0 0,13-33-137 0 0,0 2 1 0 0,1-1-1 0 0,1 0 0 0 0,0 1 0 0 0,1-1 1 0 0,1 1-1 0 0,0-1 0 0 0,1 1 0 0 0,1-1 1 0 0,0 0-1 0 0,1 1 0 0 0,8 22 1 0 0,-3-15-10 0 0,2 0 1 0 0,1-1 0 0 0,0 0 0 0 0,2-1 0 0 0,0 0-1 0 0,2-1 1 0 0,0-1 0 0 0,1 0 0 0 0,19 17 0 0 0,34 23-136 0 0,-69-58-102 0 0,0 10-5935 0 0,-9-2 4914 0 0,4-6-2597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0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0 620 0 0,'0'0'1870'0'0,"0"7"14"0"0,-2 6-438 0 0,-1 0 1 0 0,0 0-1 0 0,0-1 0 0 0,-1 1 1 0 0,-12 23-1 0 0,-41 68 3336 0 0,1 0-1531 0 0,46-84-3674 0 0,-17 42 3696 0 0,21-31-6610 0 0,11-3-8351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10 168 0 0,'24'-10'7627'0'0,"-9"11"-6850"0"0,-1 1-1 0 0,0 1 1 0 0,1 0 0 0 0,-1 0 0 0 0,0 1 0 0 0,-1 1 0 0 0,1 1-1 0 0,-1 0 1 0 0,0 0 0 0 0,0 1 0 0 0,-1 1 0 0 0,17 13 0 0 0,-28-19-690 0 0,1-1 0 0 0,0 1 1 0 0,-1 0-1 0 0,0 0 0 0 0,1 0 1 0 0,-1 0-1 0 0,0 1 0 0 0,0-1 1 0 0,0 0-1 0 0,0 0 0 0 0,0 1 1 0 0,-1-1-1 0 0,1 0 0 0 0,-1 1 1 0 0,0-1-1 0 0,1 1 0 0 0,-1-1 1 0 0,0 1-1 0 0,0-1 0 0 0,-1 0 1 0 0,1 1-1 0 0,0-1 0 0 0,-1 1 1 0 0,1-1-1 0 0,-1 0 0 0 0,0 1 1 0 0,0-1-1 0 0,0 0 0 0 0,0 0 1 0 0,0 0-1 0 0,-1 0 0 0 0,1 0 1 0 0,-1 0-1 0 0,1 0 0 0 0,-3 2 1 0 0,-8 11 472 0 0,-1-1-1 0 0,-1-1 1 0 0,-24 20 0 0 0,14-14 351 0 0,-18 16 493 0 0,33-29-1054 0 0,1 0-1 0 0,-1 1 0 0 0,1 1 1 0 0,0-1-1 0 0,1 1 0 0 0,0 1 1 0 0,-9 13-1 0 0,15-21-327 0 0,1 0 0 0 0,-1 1 0 0 0,1-1 0 0 0,0 1 0 0 0,-1-1 0 0 0,1 0 0 0 0,0 1 0 0 0,0-1 0 0 0,0 1 0 0 0,0-1 0 0 0,0 0 0 0 0,0 1 0 0 0,1-1 0 0 0,-1 1 0 0 0,0-1-1 0 0,1 0 1 0 0,-1 1 0 0 0,1-1 0 0 0,0 0 0 0 0,-1 1 0 0 0,1-1 0 0 0,0 0 0 0 0,0 0 0 0 0,0 0 0 0 0,-1 0 0 0 0,1 0 0 0 0,0 0 0 0 0,1 0 0 0 0,-1 0 0 0 0,0 0 0 0 0,0 0 0 0 0,0 0 0 0 0,0-1 0 0 0,1 1 0 0 0,1 0 0 0 0,46 21 117 0 0,-32-17-290 0 0,-1-2 1 0 0,1 0-1 0 0,0-1 0 0 0,0-1 1 0 0,0 0-1 0 0,0-1 1 0 0,0-1-1 0 0,0-1 1 0 0,0 0-1 0 0,-1-1 0 0 0,31-10 1 0 0,-37 5-2348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8 844 0 0,'0'-7'19097'0'0,"-5"10"-19100"0"0,-25 21 1523 0 0,19-5-4426 0 0,37-22-11878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1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55 1064 0 0,'-21'-35'8244'0'0,"21"33"-7172"0"0,-23-16 5526 0 0,18 19-6026 0 0,0 0 0 0 0,0 1 0 0 0,1-1 0 0 0,-1 1 0 0 0,1 0 1 0 0,-1 0-1 0 0,1 0 0 0 0,0 1 0 0 0,-6 4 0 0 0,8-6-232 0 0,2 3-195 0 0,1 0 0 0 0,-1-1 1 0 0,1 1-1 0 0,0 0 1 0 0,0-1-1 0 0,0 1 0 0 0,0-1 1 0 0,1 1-1 0 0,2 4 0 0 0,4 5 142 0 0,0-2-1 0 0,1 1 1 0 0,15 15-1 0 0,-17-21-166 0 0,-2-1-1 0 0,1 1 0 0 0,-1 0 0 0 0,1 1 1 0 0,-2-1-1 0 0,1 1 0 0 0,-1 0 0 0 0,0 0 1 0 0,0 0-1 0 0,-1 1 0 0 0,0-1 1 0 0,-1 1-1 0 0,1 0 0 0 0,-1 0 0 0 0,-1 0 1 0 0,2 9-1 0 0,-4-11-75 0 0,0-1 0 0 0,0 0 0 0 0,0 0 0 0 0,-1 0 0 0 0,1 0 0 0 0,-1 0 0 0 0,0 0 0 0 0,-1 0 1 0 0,1 0-1 0 0,-1-1 0 0 0,0 0 0 0 0,0 1 0 0 0,0-1 0 0 0,-1 0 0 0 0,0 0 0 0 0,1-1 0 0 0,-1 1 0 0 0,-1-1 0 0 0,1 0 0 0 0,0 0 0 0 0,-1 0 0 0 0,1-1 0 0 0,-1 1 1 0 0,0-1-1 0 0,0 0 0 0 0,0 0 0 0 0,0-1 0 0 0,0 0 0 0 0,-9 1 0 0 0,12-2-214 0 0,-7-5-176 0 0,8 5 296 0 0,0 0-1 0 0,0 0 1 0 0,0-1-1 0 0,0 1 1 0 0,-1 0-1 0 0,1-1 1 0 0,0 1-1 0 0,0-1 0 0 0,0 1 1 0 0,0-1-1 0 0,1 0 1 0 0,-1 1-1 0 0,0-1 1 0 0,0 0-1 0 0,0 1 1 0 0,0-2-1 0 0,0 0-87 0 0,0 1 1 0 0,0-1-1 0 0,0 1 0 0 0,0-1 1 0 0,0 1-1 0 0,1-1 0 0 0,-1 0 0 0 0,1 1 1 0 0,-1-1-1 0 0,1 0 0 0 0,0 1 1 0 0,0-1-1 0 0,0 0 0 0 0,0 0 0 0 0,0 1 1 0 0,0-1-1 0 0,0 0 0 0 0,0 1 1 0 0,1-1-1 0 0,-1 0 0 0 0,1 1 0 0 0,-1-1 1 0 0,1 0-1 0 0,-1 1 0 0 0,1-1 1 0 0,0 1-1 0 0,0-1 0 0 0,0 1 0 0 0,2-2 1 0 0,3-5-1187 0 0,0 2 0 0 0,1-1 0 0 0,0 1 0 0 0,11-8 0 0 0,3-3-6915 0 0,-12 8 3388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13 428 0 0,'0'0'8612'0'0,"3"-1"-7346"0"0,7-2-643 0 0,0 0 1 0 0,0 1 0 0 0,-1 1-1 0 0,1 0 1 0 0,0 0 0 0 0,0 1-1 0 0,0 0 1 0 0,0 0 0 0 0,16 4-1 0 0,48-1 391 0 0,-26-4-1709 0 0,-24 0-1736 0 0,-1 0-4962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2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0 1100 0 0,'0'0'6897'0'0,"3"14"-2023"0"0,-23 33-937 0 0,-24 48 650 0 0,32-73-4269 0 0,0 0 0 0 0,-2 0-1 0 0,0-2 1 0 0,-22 26 0 0 0,-7-4-1966 0 0,25-24-2419 0 0,3-4-3659 0 0,7-9 2359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1148 0 0,'0'0'14194'0'0,"0"6"-12899"0"0,-2 16 31 0 0,0 0-1 0 0,-2-1 1 0 0,-1 1 0 0 0,0-1-1 0 0,-15 36 1 0 0,-4 6 221 0 0,8-26-650 0 0,3 1 0 0 0,1 1 0 0 0,-12 62 0 0 0,24-99-1031 0 0,0 0 0 0 0,-1 1 1 0 0,1-1-1 0 0,0 0 0 0 0,0 1 0 0 0,0-1 1 0 0,1 1-1 0 0,-1-1 0 0 0,1 0 0 0 0,-1 0 0 0 0,1 1 1 0 0,0-1-1 0 0,1 4 0 0 0,-1-5 8 0 0,-1 0 0 0 0,1-1 0 0 0,0 1 0 0 0,0 0-1 0 0,-1-1 1 0 0,1 1 0 0 0,0 0 0 0 0,0-1 0 0 0,0 1 0 0 0,0-1 0 0 0,-1 1-1 0 0,1-1 1 0 0,0 0 0 0 0,0 1 0 0 0,0-1 0 0 0,0 0 0 0 0,0 0 0 0 0,0 1 0 0 0,0-1-1 0 0,0 0 1 0 0,0 0 0 0 0,2 0 0 0 0,26-9-5160 0 0,0-12-3743 0 0,-12 6 3048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84 1136 0 0,'7'-18'4165'0'0,"-7"15"-3575"0"0,1 1 0 0 0,0 0 0 0 0,0-1 0 0 0,0 1 0 0 0,0 0 0 0 0,0-1 0 0 0,1 1 0 0 0,-1 0 0 0 0,1 0 0 0 0,-1 0 0 0 0,1 0-1 0 0,0 0 1 0 0,0 0 0 0 0,0 1 0 0 0,0-1 0 0 0,0 1 0 0 0,0-1 0 0 0,2 0 0 0 0,4-2-175 0 0,-1 0-1 0 0,0 1 1 0 0,1 0 0 0 0,0 1-1 0 0,0 0 1 0 0,0 0 0 0 0,0 0-1 0 0,14 0 1 0 0,72-1 2003 0 0,-80 3-1793 0 0,-12 0-329 0 0,-1 0-249 0 0,-1 0-1 0 0,0 0 0 0 0,1 0 0 0 0,-1 1 0 0 0,0-1 0 0 0,1 0 0 0 0,-1 0 0 0 0,0 0 1 0 0,1 0-1 0 0,-1 1 0 0 0,0-1 0 0 0,1 0 0 0 0,-1 0 0 0 0,0 1 0 0 0,0-1 0 0 0,1 0 0 0 0,-1 0 1 0 0,0 1-1 0 0,0-1 0 0 0,0 0 0 0 0,1 1 0 0 0,-1-1 0 0 0,0 0 0 0 0,0 1 0 0 0,0-1 1 0 0,0 0-1 0 0,0 1 0 0 0,0-1 0 0 0,0 1 0 0 0,0-1 0 0 0,0 0 0 0 0,0 1 0 0 0,0-1 0 0 0,0 1 1 0 0,-2 4 125 0 0,-1 0 0 0 0,0 0 1 0 0,0 0-1 0 0,0 0 0 0 0,0-1 0 0 0,-1 1 1 0 0,0-1-1 0 0,0 0 0 0 0,0 0 1 0 0,-5 3-1 0 0,-56 36 1248 0 0,51-36-1149 0 0,1 1-1 0 0,0 1 1 0 0,1 0 0 0 0,0 1 0 0 0,-11 11-1 0 0,22-20-263 0 0,-6 7 158 0 0,0 0 1 0 0,0 1-1 0 0,1 0 1 0 0,0 0-1 0 0,0 0 1 0 0,-4 13-1 0 0,9-20-152 0 0,0 1-1 0 0,1-1 1 0 0,-1 0-1 0 0,1 0 1 0 0,0 1 0 0 0,-1-1-1 0 0,1 0 1 0 0,0 1-1 0 0,1-1 1 0 0,-1 0-1 0 0,0 1 1 0 0,1-1 0 0 0,-1 0-1 0 0,1 0 1 0 0,0 1-1 0 0,-1-1 1 0 0,1 0 0 0 0,0 0-1 0 0,0 0 1 0 0,1 0-1 0 0,-1 0 1 0 0,0 0-1 0 0,1 0 1 0 0,-1-1 0 0 0,1 1-1 0 0,0 0 1 0 0,-1-1-1 0 0,1 1 1 0 0,0-1-1 0 0,0 0 1 0 0,0 1 0 0 0,0-1-1 0 0,0 0 1 0 0,0 0-1 0 0,0 0 1 0 0,4 0 0 0 0,7 4-66 0 0,-1-1 0 0 0,1 0 0 0 0,-1-1 0 0 0,1-1 0 0 0,0 0 0 0 0,0 0 0 0 0,1-1 0 0 0,-1-1 0 0 0,0-1 0 0 0,25-3 0 0 0,-22-7-2449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1676 0 0,'7'-2'16790'0'0,"-22"24"-19384"0"0,41-25-9762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40 16 0 0,'-7'-5'1319'0'0,"-1"-1"0"0"0,0 2 1 0 0,0-1-1 0 0,0 1 0 0 0,-1 0 0 0 0,-8-2 1 0 0,13 5-691 0 0,0 0 0 0 0,-1 0 1 0 0,1 0-1 0 0,0 0 1 0 0,0 1-1 0 0,0 0 1 0 0,0 0-1 0 0,-1 0 1 0 0,1 0-1 0 0,0 1 1 0 0,0-1-1 0 0,0 1 0 0 0,0 0 1 0 0,-6 3-1 0 0,9-3-538 0 0,1 0 0 0 0,0 0-1 0 0,-1 0 1 0 0,1 0 0 0 0,0 1-1 0 0,0-1 1 0 0,0 0 0 0 0,0 0 0 0 0,0 0-1 0 0,0 0 1 0 0,0 1 0 0 0,0-1-1 0 0,0 0 1 0 0,0 0 0 0 0,1 0-1 0 0,-1 0 1 0 0,1 0 0 0 0,-1 1-1 0 0,0-1 1 0 0,1 0 0 0 0,0 0-1 0 0,0 1 1 0 0,0 0 86 0 0,3 5-36 0 0,-1-1 0 0 0,1 1 0 0 0,0-1 0 0 0,1 0 0 0 0,0 0 0 0 0,0 0 1 0 0,0-1-1 0 0,1 0 0 0 0,-1 0 0 0 0,8 5 0 0 0,74 43 612 0 0,-64-41-151 0 0,39 28 0 0 0,-60-38-519 0 0,0-1 0 0 0,0 1-1 0 0,0 0 1 0 0,0-1 0 0 0,0 1-1 0 0,0 0 1 0 0,0 0 0 0 0,-1 0-1 0 0,1 0 1 0 0,-1 1 0 0 0,0-1-1 0 0,1 0 1 0 0,-1 0 0 0 0,0 1-1 0 0,0-1 1 0 0,-1 1 0 0 0,1-1-1 0 0,0 1 1 0 0,-1 0-1 0 0,0-1 1 0 0,1 1 0 0 0,-1 3 0 0 0,-1-2 11 0 0,0-1 1 0 0,0 1 0 0 0,-1-1 0 0 0,1 0 0 0 0,-1 0 0 0 0,1 0 0 0 0,-1 0 0 0 0,0 0 0 0 0,0 0 0 0 0,0 0 0 0 0,-1 0 0 0 0,1-1 0 0 0,-1 1 0 0 0,-4 2 0 0 0,-6 5 36 0 0,0-1 0 0 0,-1-1 1 0 0,0-1-1 0 0,0 1 0 0 0,-1-2 0 0 0,-17 5 1 0 0,24-8-433 0 0,-1-1 0 0 0,0 0 1 0 0,0 0-1 0 0,-17 0 0 0 0,23-2 0 0 0,1 0-1 0 0,-1 0 1 0 0,1 0-1 0 0,-1 0 1 0 0,1-1-1 0 0,0 1 0 0 0,-1-1 1 0 0,1 0-1 0 0,0 1 1 0 0,-1-1-1 0 0,1 0 0 0 0,0 0 1 0 0,0-1-1 0 0,0 1 1 0 0,0 0-1 0 0,0-1 1 0 0,0 1-1 0 0,0-1 0 0 0,0 0 1 0 0,0 1-1 0 0,1-1 1 0 0,-2-2-1 0 0,-3-23-10715 0 0,5 15 5813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40 0 0,'31'-12'5443'0'0,"62"-5"2122"0"0,3 10-3672 0 0,10-2-6108 0 0,-96 6-3596 0 0,-8 2 4361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0 404 0 0,'0'0'12344'0'0,"-3"7"-10755"0"0,-4 14-449 0 0,-2-1 1 0 0,0-1-1 0 0,-1 1 0 0 0,-1-2 0 0 0,-1 1 0 0 0,-15 16 0 0 0,-34 36 571 0 0,-3-8-3805 0 0,50-53 389 0 0,4-4-1813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6 1144 0 0,'4'-6'24464'0'0,"-4"22"-23898"0"0,-1 0 0 0 0,-1 0 0 0 0,-1 0 0 0 0,0-1-1 0 0,0 1 1 0 0,-2-1 0 0 0,0 0 0 0 0,-12 24 0 0 0,-8 32 663 0 0,7-11-1020 0 0,2 1 1 0 0,3 0-1 0 0,-5 65 0 0 0,18-117-209 0 0,0 1 0 0 0,0-1 0 0 0,1 1 0 0 0,0-1 0 0 0,0 1 0 0 0,1-1 0 0 0,1 1 0 0 0,3 8 0 0 0,-2-12 0 0 0,-3-5-10 0 0,0-1-1 0 0,0 0 1 0 0,0 0-1 0 0,-1 0 1 0 0,1 0-1 0 0,0 0 1 0 0,0 1-1 0 0,0-2 1 0 0,-1 1 0 0 0,1 0-1 0 0,0 0 1 0 0,0 0-1 0 0,0 0 1 0 0,-1 0-1 0 0,1-1 1 0 0,0 1 0 0 0,0 0-1 0 0,-1-1 1 0 0,1 1-1 0 0,0 0 1 0 0,0-1-1 0 0,-1 1 1 0 0,1-1-1 0 0,-1 1 1 0 0,1-1 0 0 0,0 0-1 0 0,-1 1 1 0 0,1-1-1 0 0,-1 1 1 0 0,1-1-1 0 0,0-1 1 0 0,0-1-417 0 0,1 1 0 0 0,-1 0 0 0 0,1-1 0 0 0,-1 0 0 0 0,0 1 0 0 0,0-1 0 0 0,0 0 0 0 0,0 0 0 0 0,0 1 0 0 0,-1-1 0 0 0,1 0 0 0 0,-1 0 0 0 0,0 0 0 0 0,0 0 0 0 0,0-3 1 0 0,-3-26-11674 0 0,-1 17 4511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08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26 752 0 0,'9'-26'24426'0'0,"1"37"-24506"0"0,1 7 700 0 0,0 2 0 0 0,-1 0 0 0 0,-1 0 0 0 0,-1 0 1 0 0,0 1-1 0 0,-2 0 0 0 0,8 43 0 0 0,-8-35-202 0 0,3 9-210 0 0,-3-1 0 0 0,-1 1 0 0 0,-1 1 1 0 0,-3-1-1 0 0,-1 0 0 0 0,-1 0 0 0 0,-3 0 0 0 0,-1 0 1 0 0,-1 0-1 0 0,-17 50 0 0 0,19-77-208 0 0,0 0 0 0 0,-1 0 0 0 0,0-1 0 0 0,-1 0 0 0 0,0 0 0 0 0,-1 0 0 0 0,0-1 0 0 0,-9 10 0 0 0,1-6 0 0 0,1-1 0 0 0,-2 0 0 0 0,1-1 0 0 0,-30 15 0 0 0,41-23 0 0 0,-18 10 0 0 0,12-10-127 0 0,8-2-623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72 596 0 0,'0'0'2511'0'0,"39"-25"15236"0"0,-40 31-17315 0 0,-10 42 986 0 0,-2 0 0 0 0,-34 82-1 0 0,-5 13-103 0 0,38-90-359 0 0,10-38-339 0 0,9-31-339 0 0,8-22-371 0 0,1 1-1 0 0,2 0 0 0 0,1 2 0 0 0,2 0 1 0 0,2 1-1 0 0,1 0 0 0 0,34-38 0 0 0,4 9-164 0 0,-44 47 178 0 0,0 0 0 0 0,0-2 1 0 0,13-20-1 0 0,-28 37 109 0 0,-1 1-4 0 0,1 1 1 0 0,-1-1 0 0 0,1 0 0 0 0,-1 0 0 0 0,1 1 0 0 0,-1-1 0 0 0,1 1 0 0 0,-1-1-1 0 0,0 0 1 0 0,1 1 0 0 0,-1-1 0 0 0,0 1 0 0 0,1-1 0 0 0,-1 1 0 0 0,0-1 0 0 0,0 1-1 0 0,1-1 1 0 0,-1 1 0 0 0,0-1 0 0 0,0 1 0 0 0,0-1 0 0 0,0 1 0 0 0,0-1 0 0 0,0 1-1 0 0,0-1 1 0 0,0 1 0 0 0,0-1 0 0 0,0 1 0 0 0,0 0 0 0 0,-1 32 359 0 0,-10 34 123 0 0,3-27-77 0 0,3 1-1 0 0,-2 73 1 0 0,7-99-365 0 0,0 0 1 0 0,1 0-1 0 0,1 0 1 0 0,1 0-1 0 0,0 0 1 0 0,0-1-1 0 0,2 1 1 0 0,0-1-1 0 0,0 0 1 0 0,1-1-1 0 0,1 1 1 0 0,12 17-1 0 0,-12-22-34 0 0,0-1 0 0 0,1 0 0 0 0,0 0 0 0 0,0 0 0 0 0,1-1 0 0 0,-1 0 0 0 0,2-1 0 0 0,-1 0-1 0 0,1-1 1 0 0,0 0 0 0 0,0 0 0 0 0,0-1 0 0 0,1 0 0 0 0,0-1 0 0 0,-1 0 0 0 0,1 0 0 0 0,13 0 0 0 0,-8-1 6 0 0,0-1 0 0 0,0-1-1 0 0,0-1 1 0 0,0 0 0 0 0,0-1 0 0 0,-1 0 0 0 0,1-2 0 0 0,16-5-1 0 0,-24 7-25 0 0,0-1 0 0 0,0 0 0 0 0,-1 0-1 0 0,0-1 1 0 0,0 0 0 0 0,0 0-1 0 0,0-1 1 0 0,-1 0 0 0 0,1 0-1 0 0,-1 0 1 0 0,0-1 0 0 0,-1 0-1 0 0,0 0 1 0 0,0-1 0 0 0,0 1 0 0 0,0-1-1 0 0,4-11 1 0 0,-8 16-318 0 0,9-23 1151 0 0,-7 14-1711 0 0,-8 9-3076 0 0,1 5 3451 0 0,0-1 0 0 0,0 1 0 0 0,1 0 1 0 0,-1 0-1 0 0,1 0 0 0 0,0 0 0 0 0,0 1 0 0 0,-5 6 0 0 0,0 7-4229 0 0,5 2-3383 0 0,3-7 2074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10 584 0 0,'-10'-8'17345'0'0,"30"7"-12974"0"0,48 6-5986 0 0,-60-5 3187 0 0,398 45 2560 0 0,-395-42-4539 0 0,-12 1 147 0 0,-23 6-1131 0 0,-11-2-3363 0 0,12-5-5998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15 524 0 0,'-5'-14'14316'0'0,"23"29"-13686"0"0,1 0 0 0 0,0-1 0 0 0,1 0 0 0 0,1-2 0 0 0,43 19 0 0 0,-30-14 60 0 0,51 32 1 0 0,-84-48-627 0 0,0-1 1 0 0,0 0 0 0 0,0 1 0 0 0,-1 0 0 0 0,1-1 0 0 0,0 1 0 0 0,-1-1 0 0 0,1 1 0 0 0,0 0 0 0 0,-1-1 0 0 0,1 1 0 0 0,-1 0 0 0 0,1 0-1 0 0,-1 0 1 0 0,1-1 0 0 0,-1 1 0 0 0,0 0 0 0 0,1 0 0 0 0,-1 0 0 0 0,0 0 0 0 0,0 0 0 0 0,0 0 0 0 0,0 0 0 0 0,1-1 0 0 0,-1 1 0 0 0,-1 0-1 0 0,1 1 1 0 0,0 0 48 0 0,-1 0-1 0 0,0-1 0 0 0,0 1 0 0 0,0-1 0 0 0,0 1 0 0 0,0-1 0 0 0,0 1 1 0 0,0-1-1 0 0,0 0 0 0 0,-1 0 0 0 0,1 1 0 0 0,0-1 0 0 0,-3 1 0 0 0,-56 28 2222 0 0,50-26-1933 0 0,-40 14 943 0 0,38-14-1058 0 0,-1 1 1 0 0,1-1 0 0 0,0 2-1 0 0,0 0 1 0 0,-12 8 0 0 0,23-14-329 0 0,0 0 1 0 0,1 1 0 0 0,-1-1 0 0 0,0 1 0 0 0,1-1-1 0 0,-1 1 1 0 0,0-1 0 0 0,1 1 0 0 0,-1-1-1 0 0,1 1 1 0 0,-1-1 0 0 0,1 1 0 0 0,-1 0 0 0 0,1-1-1 0 0,0 1 1 0 0,-1 0 0 0 0,1-1 0 0 0,0 1-1 0 0,-1 0 1 0 0,1-1 0 0 0,0 1 0 0 0,0 0 0 0 0,0 0-1 0 0,0 0 1 0 0,0-1 0 0 0,0 1 0 0 0,0 0-1 0 0,0 0 1 0 0,0-1 0 0 0,0 1 0 0 0,0 0 0 0 0,0 0-1 0 0,0-1 1 0 0,1 1 0 0 0,-1 0 0 0 0,0 0-1 0 0,0-1 1 0 0,1 1 0 0 0,-1 0 0 0 0,1-1 0 0 0,-1 1-1 0 0,1 0 1 0 0,-1-1 0 0 0,1 1 0 0 0,-1-1-1 0 0,1 1 1 0 0,-1-1 0 0 0,1 1 0 0 0,0-1 0 0 0,0 1-1 0 0,40 19-3203 0 0,-37-19 2744 0 0,52 14-5075 0 0,-31-10-2166 0 0,-5-2 2106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2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1288 0 0,'0'0'12991'0'0,"-6"-6"-11804"0"0,5 2 61 0 0,6 3 2707 0 0,291 8 435 0 0,-274-4-5880 0 0,-19 4-1738 0 0,-37 13-8498 0 0,17-12 6883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1 844 0 0,'-2'1'869'0'0,"0"0"-1"0"0,0 1 1 0 0,0-1-1 0 0,1 0 1 0 0,-1 1 0 0 0,0 0-1 0 0,0-1 1 0 0,1 1-1 0 0,-1 0 1 0 0,1 0-1 0 0,-2 3 1 0 0,10 1-366 0 0,0 0 0 0 0,1-1-1 0 0,0 0 1 0 0,0-1 0 0 0,0 0 0 0 0,1 0 0 0 0,0-1-1 0 0,-1 0 1 0 0,1 0 0 0 0,0-1 0 0 0,0 0 0 0 0,1 0-1 0 0,10-1 1 0 0,25 3 894 0 0,59-4-1 0 0,-96-1-1203 0 0,8 1 116 0 0,16-1 1030 0 0,50 4 0 0 0,-80-3-1268 0 0,-2 8-2558 0 0,-10 8-10112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429 137 1032 0 0,'65'-28'23200'0'0,"-112"4"-22670"0"0,-1 3 0 0 0,-1 1 1 0 0,-76-19-1 0 0,122 38-448 0 0,1 0 0 0 0,-1 1 0 0 0,0-1 0 0 0,1 0 0 0 0,-1 1-1 0 0,0-1 1 0 0,1 1 0 0 0,-1 0 0 0 0,0 0 0 0 0,0 0 0 0 0,1 0 0 0 0,-1 1 0 0 0,0-1-1 0 0,1 1 1 0 0,-5 1 0 0 0,5 0 28 0 0,0 1-1 0 0,0-1 1 0 0,0 1 0 0 0,0-1-1 0 0,1 1 1 0 0,0 0-1 0 0,-1-1 1 0 0,1 1-1 0 0,0 0 1 0 0,0 0-1 0 0,1 0 1 0 0,-2 4 0 0 0,0 1-170 0 0,-71 323 2446 0 0,28-102-1648 0 0,33-177-636 0 0,2 0 1 0 0,2 1-1 0 0,3 0 1 0 0,2 0-1 0 0,6 85 1 0 0,11-47-103 0 0,-10-81 0 0 0,-1-1 0 0 0,-2 1 0 0 0,0 2 0 0 0,3-4 0 0 0,0 0 0 0 0,3-2 0 0 0,11-8 0 0 0,24-6 0 0 0,0 1 0 0 0,55 0 0 0 0,117 14 0 0 0,-213-7 0 0 0,3 0 0 0 0,-7 1 0 0 0,-21 3 0 0 0,11-2-47 0 0,11-1-323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1 940 0 0,'0'0'24194'0'0,"7"1"-23862"0"0,321 44 2251 0 0,-294-40-193 0 0,-21-5-788 0 0,-27-5-876 0 0,1 2-795 0 0,11 3-341 0 0,-12-3-2623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1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62 492,'-1'-9'21057,"-16"7"-20691,13 2-10,-1 1 6,-8 4-27,0 0-1,0 0 0,0 1 0,1 1 0,0 0 0,1 1 0,-1 0 0,-12 13 0,19-16-194,0 0-1,0 1 0,0 0 0,0 0 0,1 0 0,0 0 1,1 0-1,-4 9 0,5-11-89,1-1 0,0 1 1,0 0-1,1-1 0,-1 1 0,1 0 0,0-1 1,0 1-1,0 0 0,0 0 0,1-1 0,-1 1 1,1 0-1,0-1 0,0 1 0,0-1 0,2 4 1,1-1-20,0-1 0,0 1 0,0-1 1,0-1-1,1 1 0,0 0 1,0-1-1,0 0 0,1-1 1,-1 1-1,1-1 0,0 0 0,0 0 1,0 0-1,0-1 0,0 0 1,1-1-1,-1 1 0,12 0 1,2 1-49,1-1 0,0-1 1,0-1-1,41-5 0,-49 3-3,0 0 0,0-1-1,0-1 1,-1 0 0,1-1-1,-1 0 1,20-12 0,-26 13 38,0 0 1,0 0-1,-1-1 1,0 0 0,0 0-1,0 0 1,-1-1-1,1 0 1,-1 1-1,0-2 1,-1 1 0,0 0-1,0-1 1,0 1-1,3-14 1,-5 14 80,0 0-1,-1 1 1,0-1 0,0 1-1,0-1 1,0 0 0,-1 1-1,0-1 1,0 1 0,-1-1-1,1 1 1,-1 0 0,-1 0-1,1 0 1,-1 0 0,1 0 0,-1 0-1,-1 0 1,-6-7 0,3 5 85,0-1 0,-1 1 0,0 0 1,0 0-1,-1 1 0,0 0 0,0 1 1,0-1-1,-13-3 0,20 8-356,0 1 0,0 0 0,0-1 0,0 1 0,0 0 0,0 0 0,0 0 0,0 1 0,1-1-1,-1 0 1,0 1 0,0-1 0,0 1 0,0 0 0,1-1 0,-1 1 0,0 0 0,1 0 0,-3 2 0,7 5-4871,2 2 993,6-5-5106,7 1 3192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3:4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4 168,'10'-4'20428,"-37"27"-20044,26-23-202,0 1 1,0 0-1,0 0 0,0-1 1,0 1-1,1 0 0,-1 0 1,0 0-1,0 0 1,1 0-1,-1 0 0,1 0 1,-1 0-1,1 0 0,-1 0 1,1 1-1,0-1 0,0 0 1,-1 0-1,1 0 1,0 0-1,0 2 0,1-2-160,-1 0-1,1 0 1,0 0-1,0 0 1,-1 0-1,1 0 1,0-1 0,0 1-1,0 0 1,0-1-1,0 1 1,0 0-1,0-1 1,0 1-1,0-1 1,0 1-1,1-1 1,-1 0-1,0 1 1,0-1-1,0 0 1,1 0-1,-1 0 1,0 0-1,0 0 1,0 0-1,0 0 1,1-1 0,-1 1-1,0 0 1,0 0-1,2-2 1,35-16 731,-35 16 802,-6 0-1393,-4-2-1486,-11-1 4324,12 4-4629,-2 1-4407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38 268 0 0,'0'0'1370'0'0,"1"-23"11482"0"0,-4 21-12474 0 0,-1 0-1 0 0,0 0 1 0 0,-1 0-1 0 0,1 1 1 0 0,0-1-1 0 0,0 1 1 0 0,0 0-1 0 0,-1 0 1 0 0,1 1-1 0 0,-1 0 1 0 0,1-1-1 0 0,0 1 1 0 0,-8 1-1 0 0,1 0 177 0 0,0 0-1 0 0,1 1 1 0 0,-1 0-1 0 0,-11 5 1 0 0,20-7-507 0 0,1 0 1 0 0,-1 1 0 0 0,1-1-1 0 0,-1 1 1 0 0,1-1-1 0 0,0 1 1 0 0,-1 0 0 0 0,1 0-1 0 0,0-1 1 0 0,0 1-1 0 0,-1 0 1 0 0,1 0 0 0 0,0 0-1 0 0,0 0 1 0 0,0 1-1 0 0,0-1 1 0 0,0 0 0 0 0,0 0-1 0 0,1 1 1 0 0,-1-1-1 0 0,0 0 1 0 0,1 1 0 0 0,-1-1-1 0 0,1 1 1 0 0,-1-1-1 0 0,1 0 1 0 0,-1 3 0 0 0,2-1-20 0 0,-1-1 1 0 0,0 1-1 0 0,1 0 1 0 0,0 0-1 0 0,0-1 1 0 0,0 1-1 0 0,0 0 1 0 0,0-1-1 0 0,1 1 1 0 0,-1-1-1 0 0,1 0 1 0 0,-1 1 0 0 0,4 2-1 0 0,3 4 2 0 0,1 1 0 0 0,0-2 0 0 0,1 1 0 0 0,0-1-1 0 0,12 6 1 0 0,-22-13-29 0 0,19 9 109 0 0,-1 2 1 0 0,21 16-1 0 0,-36-25-7 0 0,0 0 1 0 0,0-1-1 0 0,0 1 1 0 0,0 0-1 0 0,0 0 1 0 0,-1 1-1 0 0,1-1 0 0 0,-1 1 1 0 0,0-1-1 0 0,0 1 1 0 0,0 0-1 0 0,-1-1 1 0 0,1 1-1 0 0,-1 0 0 0 0,0 0 1 0 0,0 0-1 0 0,1 7 1 0 0,-4-6 8 0 0,1 1 1 0 0,-1-1-1 0 0,0 0 1 0 0,0 0 0 0 0,0 0-1 0 0,-1 0 1 0 0,0 0-1 0 0,0-1 1 0 0,0 1 0 0 0,-1-1-1 0 0,1 0 1 0 0,-1 0-1 0 0,-7 6 1 0 0,-1 3 231 0 0,10-11-328 0 0,0 0 1 0 0,0 1-1 0 0,0-1 0 0 0,0 0 1 0 0,0-1-1 0 0,-1 1 0 0 0,1 0 0 0 0,-1-1 1 0 0,1 1-1 0 0,-1-1 0 0 0,0 0 1 0 0,0 0-1 0 0,1 0 0 0 0,-1 0 1 0 0,0 0-1 0 0,-5 0 0 0 0,6-1-108 0 0,-4-1-119 0 0,-1-1-1 0 0,1-1 0 0 0,-1 1 0 0 0,1-1 1 0 0,0 0-1 0 0,-9-6 0 0 0,-16-15-2615 0 0,30 23 2164 0 0,-3-4-2202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6 100 0 0,'2'-6'15158'0'0,"44"17"-13693"0"0,1-2-1 0 0,64 4 1 0 0,103-11-531 0 0,-189-5-2695 0 0,-75 1-10438 0 0,33 4 8473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0 424 0 0,'-21'67'9278'0'0,"3"2"-3854"0"0,-19 62 1203 0 0,25-68-3988 0 0,10-52-4421 0 0,19-23-11478 0 0,-13 7 13348 0 0,7-13-5394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5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70 1272 0 0,'0'0'5779'0'0,"-15"-19"2908"0"0,6 18-8130 0 0,0 1 0 0 0,0 0-1 0 0,0 1 1 0 0,0 0 0 0 0,0 0 0 0 0,0 1 0 0 0,1 0-1 0 0,-1 0 1 0 0,0 1 0 0 0,1 0 0 0 0,-1 1 0 0 0,-9 6-1 0 0,13-9-403 0 0,1 1-1 0 0,0 0 1 0 0,1 1-1 0 0,-1-1 0 0 0,0 1 1 0 0,1-1-1 0 0,-1 1 1 0 0,1 0-1 0 0,0 1 0 0 0,0-1 1 0 0,0 0-1 0 0,0 1 0 0 0,1 0 1 0 0,0-1-1 0 0,-1 1 1 0 0,1 0-1 0 0,1 0 0 0 0,-1 1 1 0 0,0-1-1 0 0,1 0 0 0 0,0 0 1 0 0,0 1-1 0 0,0-1 1 0 0,1 1-1 0 0,-1-1 0 0 0,1 0 1 0 0,1 5-1 0 0,0-5-109 0 0,0-1 1 0 0,0 0-1 0 0,0 0 0 0 0,1 0 1 0 0,-1 0-1 0 0,1 0 0 0 0,0 0 1 0 0,0 0-1 0 0,0 0 0 0 0,1-1 0 0 0,-1 1 1 0 0,0-1-1 0 0,1 0 0 0 0,0 0 1 0 0,-1 0-1 0 0,1 0 0 0 0,0 0 1 0 0,0 0-1 0 0,0-1 0 0 0,6 3 1 0 0,7 2-29 0 0,1-1 0 0 0,31 7 0 0 0,-31-9 4 0 0,15 4-12 0 0,1-2 1 0 0,0-1 0 0 0,44 0 0 0 0,-63-4-18 0 0,-1-1 1 0 0,1 0-1 0 0,-1 0 0 0 0,0-2 0 0 0,0 1 1 0 0,1-2-1 0 0,-2 0 0 0 0,1 0 0 0 0,0-1 1 0 0,-1-1-1 0 0,12-6 0 0 0,-21 9 68 0 0,0 1 0 0 0,1 0 0 0 0,-1-1 1 0 0,0 0-1 0 0,-1 1 0 0 0,1-1 0 0 0,0 0 0 0 0,-1-1 0 0 0,0 1 0 0 0,1 0 0 0 0,-1-1 0 0 0,-1 1 0 0 0,1-1 0 0 0,0 0 0 0 0,-1 1 0 0 0,0-1 1 0 0,0 0-1 0 0,0 0 0 0 0,0 0 0 0 0,-1 0 0 0 0,1 0 0 0 0,-1 0 0 0 0,0 0 0 0 0,0 0 0 0 0,-1 0 0 0 0,1 0 0 0 0,-1 0 0 0 0,0 0 0 0 0,0 0 0 0 0,0 0 1 0 0,0 1-1 0 0,-1-1 0 0 0,0 0 0 0 0,0 1 0 0 0,0-1 0 0 0,-4-5 0 0 0,0 0 96 0 0,0 1 0 0 0,0 1 0 0 0,0-1 1 0 0,-1 1-1 0 0,0 0 0 0 0,-1 1 0 0 0,1-1 0 0 0,-1 1 0 0 0,0 1 1 0 0,-1 0-1 0 0,1 0 0 0 0,-1 0 0 0 0,0 1 0 0 0,-11-3 0 0 0,11 5-299 0 0,8 1 38 0 0,0 0-1 0 0,-1 1 1 0 0,1-1 0 0 0,0 1 0 0 0,0 0-1 0 0,-1-1 1 0 0,1 1 0 0 0,0 0-1 0 0,-1 0 1 0 0,1 0 0 0 0,0-1 0 0 0,-1 2-1 0 0,1-1 1 0 0,0 0 0 0 0,-1 0 0 0 0,1 0-1 0 0,0 0 1 0 0,-1 1 0 0 0,1-1-1 0 0,0 1 1 0 0,0-1 0 0 0,-1 1 0 0 0,1 0-1 0 0,0-1 1 0 0,0 1 0 0 0,0 0 0 0 0,0 0-1 0 0,-2 1 1 0 0,3-1-109 0 0,-1 0 1 0 0,1-1-1 0 0,0 1 1 0 0,-1 0-1 0 0,1 0 0 0 0,0 0 1 0 0,0 0-1 0 0,0-1 1 0 0,0 1-1 0 0,0 0 1 0 0,0 0-1 0 0,0 0 0 0 0,0 0 1 0 0,0-1-1 0 0,0 1 1 0 0,0 0-1 0 0,0 0 0 0 0,0 0 1 0 0,1 0-1 0 0,-1-1 1 0 0,0 1-1 0 0,1 0 0 0 0,-1 0 1 0 0,1-1-1 0 0,-1 1 1 0 0,1 0-1 0 0,0 0 1 0 0,17 20-6031 0 0,-6-12-208 0 0,6 0 490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1200 0 0,'4'3'770'0'0,"0"-1"0"0"0,0 0 0 0 0,-1 1 0 0 0,1 0 0 0 0,-1 0 0 0 0,0 0 0 0 0,1 0 0 0 0,-1 1 0 0 0,-1-1 0 0 0,1 1 0 0 0,0 0 0 0 0,-1-1 0 0 0,0 1 0 0 0,0 0 0 0 0,0 1 0 0 0,0-1 0 0 0,-1 0 0 0 0,0 0 0 0 0,1 6 0 0 0,-1-6-467 0 0,-2 1-1 0 0,1 0 1 0 0,0-1 0 0 0,-1 0 0 0 0,0 1-1 0 0,0-1 1 0 0,0 1 0 0 0,-1-1-1 0 0,1 0 1 0 0,-1 0 0 0 0,0 0-1 0 0,-1 0 1 0 0,1 0 0 0 0,0 0 0 0 0,-1 0-1 0 0,0-1 1 0 0,0 0 0 0 0,-6 6-1 0 0,-11 9 190 0 0,0-2-1 0 0,-1 0 1 0 0,-1-1-1 0 0,-31 15 0 0 0,53-29-679 0 0,-1-1-1 0 0,1 0 1 0 0,-1 0-1 0 0,1 0 1 0 0,-1 1-1 0 0,0-1 1 0 0,1 0 0 0 0,-1 0-1 0 0,1 0 1 0 0,-1 0-1 0 0,0 0 1 0 0,1 0-1 0 0,-1 0 1 0 0,1 0-1 0 0,-1 0 1 0 0,0-1-1 0 0,1 1 1 0 0,-1 0-1 0 0,1 0 1 0 0,-1-1-1 0 0,0 1 1 0 0,1 0 0 0 0,-1 0-1 0 0,1-1 1 0 0,-1 1-1 0 0,1-1 1 0 0,-1 1-1 0 0,1 0 1 0 0,-1-2-1 0 0,1 2-132 0 0,-1-1-1 0 0,1 1 0 0 0,0-1 1 0 0,0 1-1 0 0,0-1 0 0 0,0 1 1 0 0,0-1-1 0 0,0 1 1 0 0,0-1-1 0 0,0 1 0 0 0,0-1 1 0 0,0 1-1 0 0,0-1 0 0 0,0 1 1 0 0,0-1-1 0 0,0 1 0 0 0,0-1 1 0 0,1 1-1 0 0,-1-1 1 0 0,0 1-1 0 0,0-1 0 0 0,0 1 1 0 0,1-1-1 0 0,-1 1 0 0 0,0-1 1 0 0,1 1-1 0 0,-1-1 1 0 0,1 1-1 0 0,17-22-5205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57 912 0 0,'-51'0'8669'0'0,"-1"13"-3499"0"0,47-11-4848 0 0,0 1-1 0 0,1-1 0 0 0,-1 1 0 0 0,0-1 0 0 0,1 1 0 0 0,0 1 0 0 0,0-1 0 0 0,0 0 0 0 0,0 1 1 0 0,1 0-1 0 0,-1 0 0 0 0,1 0 0 0 0,0 1 0 0 0,0-1 0 0 0,0 1 0 0 0,1-1 0 0 0,0 1 0 0 0,-3 7 1 0 0,4-10-235 0 0,1 1 1 0 0,-1-1 0 0 0,1 1-1 0 0,-1-1 1 0 0,1 1 0 0 0,0 0-1 0 0,0-1 1 0 0,0 1-1 0 0,1-1 1 0 0,-1 1 0 0 0,0-1-1 0 0,1 1 1 0 0,0-1 0 0 0,0 1-1 0 0,-1-1 1 0 0,1 1 0 0 0,3 3-1 0 0,-1-1 14 0 0,1 0 0 0 0,0 0 1 0 0,-1-1-1 0 0,2 0 0 0 0,-1 0 0 0 0,0 0 0 0 0,9 5 0 0 0,3 2 25 0 0,1-2 0 0 0,0 0 1 0 0,32 11-1 0 0,-21-11-123 0 0,0 0 0 0 0,0-2-1 0 0,33 4 1 0 0,-49-10-30 0 0,-1 1 0 0 0,1-2 0 0 0,0 0-1 0 0,0 0 1 0 0,-1-1 0 0 0,1 0 0 0 0,0-1 0 0 0,-1-1 0 0 0,1 0-1 0 0,16-6 1 0 0,-25 8 61 0 0,-1-1 1 0 0,1 1-1 0 0,0-1 0 0 0,-1 0 0 0 0,1 0 1 0 0,-1 1-1 0 0,1-1 0 0 0,-1-1 1 0 0,0 1-1 0 0,0 0 0 0 0,0-1 0 0 0,0 1 1 0 0,0-1-1 0 0,-1 1 0 0 0,1-1 0 0 0,-1 0 1 0 0,0 0-1 0 0,0 0 0 0 0,0 0 0 0 0,1-3 1 0 0,-1 1 60 0 0,-1-1 1 0 0,1 0 0 0 0,-1 1-1 0 0,-1-1 1 0 0,1 1 0 0 0,-1-1 0 0 0,0 0-1 0 0,0 1 1 0 0,0 0 0 0 0,-4-9-1 0 0,-1 0 170 0 0,-1 0 0 0 0,0 0-1 0 0,-1 1 1 0 0,0 0-1 0 0,-1 0 1 0 0,0 1 0 0 0,-15-15-1 0 0,-40-23 704 0 0,36 36-3021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3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1 248 0 0,'0'0'5558'0'0,"6"1"-4377"0"0,109 30 4019 0 0,3 1-1860 0 0,-37-23 2446 0 0,-80-7-5708 0 0,0 0 1 0 0,0 0 0 0 0,0 0 0 0 0,0 1 0 0 0,0-1 0 0 0,0 0 0 0 0,0 1 0 0 0,-1-1-1 0 0,1 0 1 0 0,-1 1 0 0 0,0-1 0 0 0,0 1 0 0 0,0-1 0 0 0,0 0 0 0 0,0 1 0 0 0,-1 2-1 0 0,2 1 66 0 0,1 46 303 0 0,-1-1 0 0 0,-3 1 0 0 0,-10 61 0 0 0,-3 78 408 0 0,15-186-829 0 0,-1 19 82 0 0,2-1 0 0 0,0 0 0 0 0,1 1 0 0 0,2-1 0 0 0,5 23 0 0 0,-3-24-3 0 0,10 22 354 0 0,-16-43 126 0 0,2 4-225 0 0,-8 13 1526 0 0,5-16-1884 0 0,-28-28-80 0 0,-14 2 117 0 0,-1 3-1 0 0,-1 1 1 0 0,-68-20-1 0 0,102 37-92 0 0,1 0 0 0 0,-1 0 0 0 0,0 1-1 0 0,0 1 1 0 0,-16-1 0 0 0,-2 10-4050 0 0,52 9-16058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48 940 0 0,'0'0'16854'0'0,"-5"2"-16454"0"0,-51 18 2420 0 0,53-19-2495 0 0,3-1-266 0 0,-1 0 1 0 0,0 0-1 0 0,1 0 0 0 0,-1 0 1 0 0,0 1-1 0 0,1-1 1 0 0,-1 0-1 0 0,0 1 1 0 0,1-1-1 0 0,-1 0 1 0 0,0 1-1 0 0,1-1 0 0 0,-1 1 1 0 0,1-1-1 0 0,-1 1 1 0 0,1-1-1 0 0,-1 1 1 0 0,1-1-1 0 0,-1 1 1 0 0,1 0-1 0 0,0-1 1 0 0,-1 1-1 0 0,0 1 0 0 0,7 2-133 0 0,-1 0-1 0 0,1-1 0 0 0,0 1 0 0 0,0-1 0 0 0,0 0 0 0 0,0-1 1 0 0,0 0-1 0 0,1 0 0 0 0,-1 0 0 0 0,1 0 0 0 0,0-1 1 0 0,-1 0-1 0 0,1-1 0 0 0,0 1 0 0 0,0-1 0 0 0,-1-1 0 0 0,1 1 1 0 0,0-1-1 0 0,-1 0 0 0 0,1-1 0 0 0,7-2 0 0 0,-12 4 103 0 0,-1-1 1 0 0,0 0-1 0 0,1 1 0 0 0,-1-1 0 0 0,0 0 0 0 0,1 0 0 0 0,-1 0 1 0 0,0 0-1 0 0,0 0 0 0 0,0 0 0 0 0,0 0 0 0 0,0 0 0 0 0,0 0 1 0 0,0 0-1 0 0,0-1 0 0 0,0 1 0 0 0,-1 0 0 0 0,1-1 0 0 0,0 1 0 0 0,-1 0 1 0 0,1-1-1 0 0,-1 1 0 0 0,0-1 0 0 0,1 1 0 0 0,-1-1 0 0 0,0 1 1 0 0,0-1-1 0 0,0 1 0 0 0,0-1 0 0 0,0 1 0 0 0,0-1 0 0 0,0 1 1 0 0,-1-1-1 0 0,1 1 0 0 0,-1-1 0 0 0,0-2 0 0 0,-1-10 561 0 0,1 11-415 0 0,0 0 1 0 0,-1 0-1 0 0,1 0 1 0 0,-1 0-1 0 0,1 0 0 0 0,-1 0 1 0 0,0 0-1 0 0,0 0 0 0 0,0 1 1 0 0,0-1-1 0 0,-1 1 1 0 0,1-1-1 0 0,-1 1 0 0 0,-3-3 1 0 0,4 4-3 0 0,-17 4 230 0 0,10 3-342 0 0,0-1 0 0 0,1 1 0 0 0,0 1 0 0 0,0 0 0 0 0,0 0 0 0 0,1 0 0 0 0,0 1 0 0 0,1 0 0 0 0,-1 0 0 0 0,-6 14 0 0 0,12-21-60 0 0,0 0 1 0 0,0 0-1 0 0,1 0 1 0 0,-1 0-1 0 0,1 0 0 0 0,-1 0 1 0 0,1 1-1 0 0,-1-1 1 0 0,1 0-1 0 0,-1 0 1 0 0,1 0-1 0 0,0 1 0 0 0,0-1 1 0 0,0 0-1 0 0,0 1 1 0 0,0-1-1 0 0,0 0 1 0 0,0 0-1 0 0,0 1 0 0 0,0-1 1 0 0,1 0-1 0 0,-1 0 1 0 0,0 0-1 0 0,1 1 1 0 0,-1-1-1 0 0,1 0 0 0 0,0 0 1 0 0,0 2-1 0 0,1-2-6 0 0,1 0-1 0 0,-1 1 0 0 0,0-1 0 0 0,0 0 1 0 0,1 0-1 0 0,-1-1 0 0 0,1 1 0 0 0,-1 0 1 0 0,1-1-1 0 0,-1 1 0 0 0,1-1 0 0 0,-1 0 1 0 0,1 0-1 0 0,3 0 0 0 0,12-1-79 0 0,-1-1-1 0 0,1 0 1 0 0,26-7-1 0 0,-35 7 36 0 0,0-1 0 0 0,0 1 0 0 0,0-2-1 0 0,-1 1 1 0 0,1-2 0 0 0,-1 1 0 0 0,0-1 0 0 0,12-9-1 0 0,1-20 308 0 0,-22 33-245 0 0,1-1 1 0 0,-1 1 0 0 0,0 0 0 0 0,0 0-1 0 0,1 0 1 0 0,-1 0 0 0 0,0-1-1 0 0,0 1 1 0 0,0 0 0 0 0,0 1-1 0 0,-1-1 1 0 0,1 0 0 0 0,0 0 0 0 0,0 0-1 0 0,0 1 1 0 0,-1-1 0 0 0,1 0-1 0 0,0 1 1 0 0,-1-1 0 0 0,1 1 0 0 0,0 0-1 0 0,-1 0 1 0 0,1-1 0 0 0,-1 1-1 0 0,1 0 1 0 0,-1 0 0 0 0,1 0 0 0 0,-2 0-1 0 0,-44 0 182 0 0,35 2-149 0 0,0 0-1 0 0,0 1 0 0 0,0 1 0 0 0,-14 5 1 0 0,21-7-54 0 0,1 0 0 0 0,0 0 1 0 0,1 0-1 0 0,-1 0 1 0 0,0 1-1 0 0,0-1 0 0 0,1 1 1 0 0,0 0-1 0 0,-1 0 1 0 0,1 0-1 0 0,0 0 0 0 0,1 1 1 0 0,-1-1-1 0 0,1 1 1 0 0,-3 4-1 0 0,5-7 4 0 0,1 0 0 0 0,-1 0 0 0 0,0 0 0 0 0,1 0 0 0 0,-1 0 0 0 0,0 0 0 0 0,1 0 0 0 0,0-1 0 0 0,-1 1-1 0 0,1 0 1 0 0,-1 0 0 0 0,1 0 0 0 0,0 0 0 0 0,0-1 0 0 0,-1 1 0 0 0,1 0 0 0 0,0-1 0 0 0,0 1 0 0 0,0-1 0 0 0,0 1 0 0 0,0-1 0 0 0,-1 1 0 0 0,1-1 0 0 0,0 0 0 0 0,0 1-1 0 0,0-1 1 0 0,2 0 0 0 0,28 10-155 0 0,-24-9 61 0 0,1-1-1 0 0,-1 0 1 0 0,1 0-1 0 0,0-1 0 0 0,-1 0 1 0 0,1 0-1 0 0,-1-1 1 0 0,0 0-1 0 0,13-4 0 0 0,-20 6 58 0 0,1 0-1 0 0,-1 0 0 0 0,1-1 1 0 0,-1 1-1 0 0,1 0 0 0 0,-1 0 1 0 0,1 0-1 0 0,-1 0 0 0 0,1-1 1 0 0,-1 1-1 0 0,1 0 0 0 0,-1-1 1 0 0,1 1-1 0 0,-1 0 0 0 0,1-1 1 0 0,-1 1-1 0 0,0-1 0 0 0,1 1 1 0 0,-1 0-1 0 0,1-1 0 0 0,-1 1 1 0 0,0-1-1 0 0,0 1 0 0 0,1-1 1 0 0,-1 1-1 0 0,0-1 1 0 0,0 0-1 0 0,0 1 0 0 0,1-1 1 0 0,-1 1-1 0 0,0-1 0 0 0,0 1 1 0 0,0-1-1 0 0,0 1 0 0 0,0-1 1 0 0,0 0-1 0 0,0 1 0 0 0,0-1 1 0 0,-1 1-1 0 0,1-1 0 0 0,0 1 1 0 0,0-1-1 0 0,0 1 0 0 0,-1-1 1 0 0,1 1-1 0 0,0-1 0 0 0,0 1 1 0 0,-1-1-1 0 0,1 1 0 0 0,0-1 1 0 0,-1 1-1 0 0,1-1 0 0 0,-1 0 1 0 0,-21-14-3050 0 0,-6 13-7706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5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0 424 0 0,'-15'6'3898'0'0,"-15"5"113"0"0,29-10-3836 0 0,0 0 1 0 0,-1 0-1 0 0,1 1 1 0 0,0-1-1 0 0,0 1 1 0 0,0-1-1 0 0,1 1 1 0 0,-1-1-1 0 0,0 1 1 0 0,0 0-1 0 0,1-1 1 0 0,-1 1-1 0 0,1 0 1 0 0,0-1 0 0 0,-1 1-1 0 0,1 0 1 0 0,0 0-1 0 0,0-1 1 0 0,0 1-1 0 0,0 0 1 0 0,0 0-1 0 0,1-1 1 0 0,-1 1-1 0 0,0 0 1 0 0,2 2-1 0 0,20 49 1526 0 0,-11-30-1130 0 0,5 6-88 0 0,1 0 0 0 0,1 0 0 0 0,1-2-1 0 0,40 43 1 0 0,-27-32-214 0 0,74 85 401 0 0,58 53 46 0 0,18 20-15 0 0,154 198 629 0 0,-120-128-355 0 0,-37-11-150 0 0,-29-4-73 0 0,-88-140-416 0 0,-5 4-1 0 0,-5 1 0 0 0,46 154 1 0 0,-76-186 16 0 0,12 103 1 0 0,-3-9 370 0 0,-30-174-669 0 0,0 1-1 0 0,1 0 1 0 0,0-1-1 0 0,0 1 1 0 0,0-1-1 0 0,1 1 1 0 0,-1-1-1 0 0,1 0 0 0 0,0 0 1 0 0,0 0-1 0 0,0 0 1 0 0,1-1-1 0 0,-1 1 1 0 0,1-1-1 0 0,0 0 1 0 0,0 0-1 0 0,0 0 0 0 0,0-1 1 0 0,1 1-1 0 0,-1-1 1 0 0,1 0-1 0 0,-1-1 1 0 0,10 3-1 0 0,8 1 108 0 0,1 0 0 0 0,0-2 0 0 0,46 0 0 0 0,-15 0 57 0 0,-37-2-83 0 0,11 3 208 0 0,-27-3-327 0 0,31 19 140 0 0,-30-20-138 0 0,4 3 240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56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7 1428,'-3'-7'18028,"24"36"-19469,-9-16 3165,74 44-405,-63-44-1109,-1 1 0,-1 1-1,-1 1 1,20 19 0,-38-33-189,0 0 0,-1 1 1,0-1-1,1 0 0,-1 1 1,0-1-1,0 1 0,0 0 1,0-1-1,-1 1 0,1 0 1,-1-1-1,0 1 0,1 0 0,-1 0 1,-1-1-1,1 1 0,0 0 1,-1-1-1,1 1 0,-1 0 1,0-1-1,1 1 0,-1 0 1,-1-1-1,1 0 0,0 1 1,-3 3-1,-5 7 184,0 0 0,0-1 0,-19 19 0,23-25-124,-41 38 1532,-91 67 1,48-41 140,30-20-194,57-49-1518,-21 20-1866,20-20 3399,2 0-2044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0 365 624 0 0,'0'0'13663'0'0,"9"9"-13357"0"0,-2-9 3543 0 0,90-53-3174 0 0,2 4-1 0 0,2 4 1 0 0,138-40 0 0 0,-216 79-655 0 0,363-81 392 0 0,-170 54 822 0 0,-157 25-886 0 0,0 3 0 0 0,95 2-1 0 0,-103 4-176 0 0,-30 0-128 0 0,1 2 0 0 0,-1 0 1 0 0,1 2-1 0 0,36 12 0 0 0,-58-16-42 0 0,16 5 33 0 0,-1 0 1 0 0,0 2-1 0 0,-1 0 1 0 0,27 19-1 0 0,-40-26-28 0 0,1 0 8 0 0,5 4-1 0 0,1 1-486 0 0,-6-26-8788 0 0,1 12 3694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2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2586 584 0 0,'0'0'9327'0'0,"6"14"-8407"0"0,1-12 3739 0 0,48-27-3954 0 0,-1-2 0 0 0,-1-2 0 0 0,-2-3 0 0 0,-1-2 1 0 0,-1-2-1 0 0,-2-3 0 0 0,-2-1 0 0 0,47-55 0 0 0,66-110 925 0 0,-29 34-1035 0 0,54-26-205 0 0,-25 31-50 0 0,-87 75 411 0 0,113-190 0 0 0,-131 193-576 0 0,70-149 796 0 0,-108 201-697 0 0,-2 0 0 0 0,8-39 0 0 0,-14 46-157 0 0,1 0 0 0 0,2 1 0 0 0,0 0 1 0 0,26-45-1 0 0,-9 22 111 0 0,-2 0 1 0 0,-3-2 0 0 0,27-92 0 0 0,-29 37 356 0 0,-18 85-502 0 0,1 2-56 0 0,-2 20-25 0 0,2-12-68 0 0,-3 6 49 0 0,0 5-6 0 0,7 25-7160 0 0,-6-22 7067 0 0,-1 0 0 0 0,0-1 0 0 0,1 1 0 0 0,-1-1 0 0 0,1 1 0 0 0,-1-1 0 0 0,1 1 0 0 0,0-1 0 0 0,-1 0 0 0 0,1 1 0 0 0,-1-1 0 0 0,1 0 0 0 0,0 1 0 0 0,-1-1 0 0 0,1 0 0 0 0,0 0 0 0 0,-1 1 0 0 0,1-1 0 0 0,0 0 0 0 0,-1 0 0 0 0,1 0 0 0 0,0 0 0 0 0,0 0 0 0 0,-1 0 0 0 0,1 0 0 0 0,0 0 0 0 0,-1 0 0 0 0,1-1 0 0 0,0 1 0 0 0,-1 0 0 0 0,2-1 0 0 0,5 0-2678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2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65 444 0 0,'-26'-20'10306'0'0,"26"20"-10201"0"0,0-1 1 0 0,0 1-1 0 0,0 0 1 0 0,0-1 0 0 0,0 1-1 0 0,0 0 1 0 0,0-1-1 0 0,0 1 1 0 0,0 0 0 0 0,0-1-1 0 0,0 1 1 0 0,0 0-1 0 0,0-1 1 0 0,1 1-1 0 0,-1 0 1 0 0,0 0 0 0 0,0-1-1 0 0,0 1 1 0 0,0 0-1 0 0,1-1 1 0 0,-1 1 0 0 0,0 0-1 0 0,0 0 1 0 0,1 0-1 0 0,-1-1 1 0 0,0 1 0 0 0,0 0-1 0 0,1 0 1 0 0,-1 0-1 0 0,0 0 1 0 0,1-1-1 0 0,-1 1 1 0 0,0 0 0 0 0,0 0-1 0 0,1 0 1 0 0,-1 0-1 0 0,0 0 1 0 0,1 0 0 0 0,-1 0-1 0 0,0 0 1 0 0,1 0-1 0 0,29-6 911 0 0,26 1-866 0 0,256 1 429 0 0,393 45-1 0 0,-416-6-486 0 0,98 9-441 0 0,-314-40 257 0 0,1-3 0 0 0,79-9 0 0 0,147-30-536 0 0,-207 24 106 0 0,10-7 446 0 0,15-2 200 0 0,448-8-3 0 0,-452 25-78 0 0,-67 3-42 0 0,63 2-1 0 0,153 38 314 0 0,-102 2-67 0 0,-101-23-205 0 0,82 13 0 0 0,314 56-15 0 0,-403-74-78 0 0,805 113-268 0 0,-781-116 344 0 0,1-4 0 0 0,1-3 0 0 0,77-9 0 0 0,239-25 141 0 0,-159 31 338 0 0,-200-5 418 0 0,-18 1-118 0 0,-15 6-729 0 0,-3-24-12414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0T17:21:34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1070 1 988 0 0,'0'0'17447'0'0,"-7"0"-17182"0"0,-6 2-90 0 0,0 1-1 0 0,0 1 0 0 0,1-1 0 0 0,-1 2 0 0 0,1 0 0 0 0,0 0 1 0 0,0 1-1 0 0,-21 15 0 0 0,-94 76 815 0 0,90-67-772 0 0,-100 87 583 0 0,4 5 0 0 0,-134 162 0 0 0,208-214-319 0 0,-60 97 1 0 0,111-153-422 0 0,1 1-1 0 0,0-1 1 0 0,1 1 0 0 0,1 1 0 0 0,0-1 0 0 0,2 1-1 0 0,-1 0 1 0 0,2 0 0 0 0,0 0 0 0 0,1 20-1 0 0,1-21-8 0 0,0 0 0 0 0,1 0-1 0 0,1-1 1 0 0,0 1-1 0 0,1 0 1 0 0,1-1 0 0 0,0 0-1 0 0,1 0 1 0 0,0 0 0 0 0,1-1-1 0 0,11 18 1 0 0,-6-3 63 0 0,-10-25-66 0 0,0 0 0 0 0,-1-1 0 0 0,1 1 0 0 0,0 0 0 0 0,0-1 0 0 0,1 1 0 0 0,-1-1 0 0 0,0 1 0 0 0,1-1 0 0 0,-1 0 0 0 0,1 1 0 0 0,0-1 0 0 0,3 3 0 0 0,0 5 707 0 0,-5-9-732 0 0,0-1 0 0 0,0 1 1 0 0,0-1-1 0 0,0 1 1 0 0,0-1-1 0 0,0 1 0 0 0,1-1 1 0 0,-1 1-1 0 0,0-1 1 0 0,0 0-1 0 0,0 1 0 0 0,0-1 1 0 0,1 1-1 0 0,-1-1 1 0 0,0 0-1 0 0,0 1 1 0 0,1-1-1 0 0,-1 1 0 0 0,0-1 1 0 0,1 0-1 0 0,-1 1 1 0 0,0-1-1 0 0,1 0 0 0 0,-1 0 1 0 0,1 1-1 0 0,-1-1 1 0 0,1 0-1 0 0,-1 0 1 0 0,0 0-1 0 0,1 1 0 0 0,-1-1 1 0 0,1 0-1 0 0,0 0 1 0 0,7 26-16 0 0,-8-24 4 0 0,4 7 58 0 0,0-6-55 0 0,-3-2 59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9:20:35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52,'75'20'516,"-6"-4"-352,-19 4-288,-7-2-132,4 0 60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9:20:4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3653 2413 564 0 0,'0'0'15003'0'0,"-5"-2"-14798"0"0,-34-6 555 0 0,0 2 0 0 0,-1 1 0 0 0,-45 2 1 0 0,-17-3 79 0 0,-224-13 834 0 0,143-14-1489 0 0,152 26-196 0 0,-65-9 32 0 0,65 13 98 0 0,1-2 0 0 0,-1-1 0 0 0,-31-12 0 0 0,47 14-77 0 0,1 0 1 0 0,-1 1-1 0 0,0 1 1 0 0,-21-1-1 0 0,-32-6-8 0 0,-108-25 205 0 0,154 30-222 0 0,-63-11 38 0 0,55 11-71 0 0,-29-11 36 0 0,-45-14-35 0 0,63 16 32 0 0,27 9-2 0 0,1 0 0 0 0,0-1 0 0 0,0 0 0 0 0,0-1 0 0 0,-13-9 0 0 0,-141-71 44 0 0,121 56-56 0 0,27 17-6 0 0,-43-22 1 0 0,-25-3-19 0 0,72 31 27 0 0,1-1 0 0 0,-25-16 0 0 0,-25-16-28 0 0,47 31 18 0 0,0-1 0 0 0,0-1 1 0 0,1 0-1 0 0,-18-18 0 0 0,-2-3 23 0 0,8 9-11 0 0,-36-27 57 0 0,7-3 59 0 0,25 19-71 0 0,21 23-13 0 0,0-1 1 0 0,1 1 0 0 0,1-2 0 0 0,-10-14 0 0 0,6 6 2 0 0,-2 0 1 0 0,0 2-1 0 0,-19-21 0 0 0,12 16 10 0 0,-42-66 193 0 0,23 31-147 0 0,13 15-15 0 0,-21-28-41 0 0,-43-44-68 0 0,61 76-81 0 0,20 25 81 0 0,0 1-1 0 0,-1 0 1 0 0,-1 1 0 0 0,-18-17-1 0 0,10 11 22 0 0,1-1-1 0 0,1-1 0 0 0,-19-27 0 0 0,36 45 5 0 0,-19-26-3 0 0,1-2 0 0 0,-16-35 0 0 0,-15-34-5 0 0,42 83 17 0 0,0 0 0 0 0,2-1 1 0 0,-11-36-1 0 0,-20-33 81 0 0,34 78-67 0 0,-1-7 11 0 0,0 1 1 0 0,-2 0 0 0 0,-15-26 0 0 0,14 13 1 0 0,3 3-12 0 0,-15-28 28 0 0,19 51-48 0 0,0 1 0 0 0,-2-5-2 0 0,2 5 4 0 0,-15-37 85 0 0,15 36-12 0 0,6-41-10180 0 0,-6 32 4792 0 0,-3-2 407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1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123 126 688 0 0,'-25'-35'3991'0'0,"23"33"-3745"0"0,1 0 0 0 0,-1 0-1 0 0,1 0 1 0 0,-1 1 0 0 0,0-1-1 0 0,0 1 1 0 0,1-1 0 0 0,-1 1-1 0 0,0 0 1 0 0,0-1 0 0 0,-1 1 0 0 0,-2-1-1 0 0,-14-10 1672 0 0,-13-2 866 0 0,21 11 4923 0 0,10 4-7686 0 0,1-1 1 0 0,-1 0-1 0 0,1 1 0 0 0,-1-1 1 0 0,1 0-1 0 0,-1 1 0 0 0,1-1 0 0 0,-1 1 1 0 0,1-1-1 0 0,-1 1 0 0 0,1-1 0 0 0,0 1 1 0 0,-1 0-1 0 0,1-1 0 0 0,0 1 0 0 0,-1-1 1 0 0,1 1-1 0 0,0 0 0 0 0,0-1 0 0 0,0 1 1 0 0,0 0-1 0 0,-1-1 0 0 0,1 1 1 0 0,0 0-1 0 0,0-1 0 0 0,0 1 0 0 0,0 0 1 0 0,1 0-1 0 0,3 23 353 0 0,-1-21-358 0 0,-1 0 0 0 0,1 0-1 0 0,0-1 1 0 0,-1 1 0 0 0,1-1 0 0 0,1 0 0 0 0,-1 0-1 0 0,0 0 1 0 0,0 0 0 0 0,1-1 0 0 0,-1 1 0 0 0,1-1-1 0 0,-1 0 1 0 0,1 0 0 0 0,0 0 0 0 0,-1 0-1 0 0,1-1 1 0 0,0 1 0 0 0,0-1 0 0 0,-1 0 0 0 0,1 0-1 0 0,0-1 1 0 0,0 1 0 0 0,-1-1 0 0 0,5-1 0 0 0,1 1-3 0 0,-1-2 0 0 0,0 1 0 0 0,0-1 0 0 0,0-1 1 0 0,0 1-1 0 0,0-1 0 0 0,-1 0 0 0 0,1-1 0 0 0,-1 0 0 0 0,8-7 1 0 0,-15 12 19 0 0,1-1 1 0 0,0 1 0 0 0,0-1-1 0 0,0 0 1 0 0,0 1-1 0 0,-1-1 1 0 0,1 0 0 0 0,0 1-1 0 0,-1-1 1 0 0,1 0-1 0 0,0 0 1 0 0,-1 0 0 0 0,1 1-1 0 0,-1-1 1 0 0,1 0 0 0 0,-1 0-1 0 0,0 0 1 0 0,1 0-1 0 0,-1 0 1 0 0,0 0 0 0 0,0 0-1 0 0,0 0 1 0 0,1 0 0 0 0,-1 0-1 0 0,0 0 1 0 0,0 0-1 0 0,0 0 1 0 0,-1 0 0 0 0,1 0-1 0 0,0 0 1 0 0,0 0 0 0 0,-1 0-1 0 0,1 0 1 0 0,0 0-1 0 0,-1 0 1 0 0,1 1 0 0 0,-1-1-1 0 0,1 0 1 0 0,-1 0-1 0 0,1 0 1 0 0,-1 0 0 0 0,0 1-1 0 0,1-1 1 0 0,-1 0 0 0 0,0 1-1 0 0,0-1 1 0 0,1 0-1 0 0,-1 1 1 0 0,0-1 0 0 0,0 1-1 0 0,0-1 1 0 0,0 1 0 0 0,-2-1-1 0 0,-1-1 89 0 0,0 1-1 0 0,0-1 1 0 0,0 1-1 0 0,-1 0 1 0 0,1 0-1 0 0,0 1 1 0 0,-1-1 0 0 0,1 1-1 0 0,-1 0 1 0 0,-6 0-1 0 0,6 2-50 0 0,-1-1 0 0 0,0 1 0 0 0,1 0 1 0 0,-1 0-1 0 0,1 0 0 0 0,0 1 0 0 0,0-1 0 0 0,0 2 0 0 0,0-1 0 0 0,0 0 0 0 0,1 1 0 0 0,-9 8 0 0 0,11-9-61 0 0,0 0 1 0 0,-1 0-1 0 0,1 0 1 0 0,0 1-1 0 0,1-1 0 0 0,-1 1 1 0 0,1-1-1 0 0,-1 1 0 0 0,1-1 1 0 0,0 1-1 0 0,0 0 0 0 0,1 0 1 0 0,-1 0-1 0 0,1-1 1 0 0,0 1-1 0 0,0 0 0 0 0,0 0 1 0 0,0 0-1 0 0,2 7 0 0 0,-1-8-24 0 0,0 0-1 0 0,1 0 1 0 0,-1 1-1 0 0,1-1 0 0 0,0 0 1 0 0,0 0-1 0 0,0-1 1 0 0,0 1-1 0 0,0 0 1 0 0,0-1-1 0 0,1 1 0 0 0,-1-1 1 0 0,1 0-1 0 0,0 0 1 0 0,0 0-1 0 0,0 0 0 0 0,0 0 1 0 0,0 0-1 0 0,0-1 1 0 0,0 0-1 0 0,1 0 1 0 0,-1 0-1 0 0,0 0 0 0 0,1 0 1 0 0,-1 0-1 0 0,1-1 1 0 0,-1 0-1 0 0,0 1 1 0 0,6-2-1 0 0,13 1-98 0 0,1-1-1 0 0,-1 0 1 0 0,31-8-1 0 0,-41 7 32 0 0,3-1-26 0 0,-1 0-1 0 0,1 0 1 0 0,-1-2-1 0 0,14-6 0 0 0,-23 10 87 0 0,-1-1 0 0 0,0 0-1 0 0,0-1 1 0 0,-1 1 0 0 0,1-1-1 0 0,0 0 1 0 0,-1 1 0 0 0,0-2-1 0 0,1 1 1 0 0,-1 0 0 0 0,0-1-1 0 0,-1 1 1 0 0,1-1 0 0 0,-1 0-1 0 0,1 0 1 0 0,1-6 0 0 0,-3 8 40 0 0,-1 0 1 0 0,0 0 0 0 0,0 0-1 0 0,0 0 1 0 0,0 0-1 0 0,0 0 1 0 0,0 0 0 0 0,0 0-1 0 0,-1 0 1 0 0,1 0 0 0 0,-1 0-1 0 0,0 0 1 0 0,0 0 0 0 0,1 0-1 0 0,-1 0 1 0 0,0 1 0 0 0,0-1-1 0 0,-1 0 1 0 0,1 1 0 0 0,0-1-1 0 0,-1 1 1 0 0,1-1 0 0 0,-1 1-1 0 0,1-1 1 0 0,-1 1 0 0 0,1 0-1 0 0,-1 0 1 0 0,0 0 0 0 0,0 0-1 0 0,-2-1 1 0 0,-5-3 134 0 0,0 1-1 0 0,0 0 1 0 0,0 0 0 0 0,-17-4 0 0 0,10 5 106 0 0,0 0 0 0 0,-1 1 0 0 0,0 1 0 0 0,-21 0 0 0 0,31 2-158 0 0,-1-1 1 0 0,1 1 0 0 0,0 0 0 0 0,0 1 0 0 0,-1-1-1 0 0,1 1 1 0 0,0 1 0 0 0,0-1 0 0 0,1 1 0 0 0,-1 1-1 0 0,-12 7 1 0 0,16-8-86 0 0,1-1 0 0 0,0 1 0 0 0,0 0 0 0 0,0 0 1 0 0,0 0-1 0 0,0 0 0 0 0,0 0 0 0 0,1 0 0 0 0,-1 1 0 0 0,1-1 0 0 0,0 0 0 0 0,0 1 0 0 0,0-1 0 0 0,1 1 0 0 0,-1-1 0 0 0,1 1 0 0 0,0 0 0 0 0,0-1 0 0 0,0 1 0 0 0,0-1 0 0 0,1 1 1 0 0,-1-1-1 0 0,1 1 0 0 0,1 3 0 0 0,-1-4-32 0 0,0 1 1 0 0,0-1 0 0 0,0 0-1 0 0,0-1 1 0 0,1 1 0 0 0,-1 0 0 0 0,1 0-1 0 0,0-1 1 0 0,0 1 0 0 0,0 0-1 0 0,0-1 1 0 0,0 0 0 0 0,0 0-1 0 0,1 1 1 0 0,-1-1 0 0 0,1-1-1 0 0,-1 1 1 0 0,1 0 0 0 0,0-1-1 0 0,0 1 1 0 0,0-1 0 0 0,0 0-1 0 0,0 0 1 0 0,0 0 0 0 0,0 0 0 0 0,0 0-1 0 0,0-1 1 0 0,4 1 0 0 0,-1-1-59 0 0,1-1 0 0 0,-1 0 0 0 0,0 0 0 0 0,0 0-1 0 0,0 0 1 0 0,0-1 0 0 0,0 0 0 0 0,-1-1 0 0 0,1 1 0 0 0,-1-1 0 0 0,1 0 0 0 0,-1 0 0 0 0,0-1 0 0 0,0 1 0 0 0,0-1 0 0 0,-1 0 0 0 0,1-1 0 0 0,-1 1 0 0 0,0-1 0 0 0,0 0 0 0 0,0 0 0 0 0,-1 0 0 0 0,0 0 0 0 0,0-1 0 0 0,2-6 0 0 0,-4 10 74 0 0,-1 0-1 0 0,1 0 0 0 0,-1 0 1 0 0,0 0-1 0 0,1 0 0 0 0,-1-1 0 0 0,0 1 1 0 0,-1 0-1 0 0,1 0 0 0 0,0 0 1 0 0,-1 0-1 0 0,1 0 0 0 0,-1-1 1 0 0,1 1-1 0 0,-1 0 0 0 0,0 0 0 0 0,0 0 1 0 0,0 1-1 0 0,0-1 0 0 0,0 0 1 0 0,-1 0-1 0 0,1 0 0 0 0,-1 1 1 0 0,1-1-1 0 0,-1 1 0 0 0,1-1 0 0 0,-4-1 1 0 0,0-1 78 0 0,0 0 1 0 0,0 0 0 0 0,0 1 0 0 0,0 0-1 0 0,-1 0 1 0 0,1 0 0 0 0,-1 1 0 0 0,-8-3-1 0 0,4 3 47 0 0,1 1-1 0 0,-1 0 1 0 0,0 1 0 0 0,0 0-1 0 0,0 0 1 0 0,0 1-1 0 0,-16 3 1 0 0,21-3-98 0 0,-1 0 1 0 0,1 1 0 0 0,-1 0-1 0 0,1 0 1 0 0,0 0 0 0 0,0 1 0 0 0,0-1-1 0 0,0 1 1 0 0,0 1 0 0 0,0-1-1 0 0,1 1 1 0 0,0-1 0 0 0,-1 1-1 0 0,-3 6 1 0 0,6-8-56 0 0,1-1 0 0 0,-1 0-1 0 0,1 1 1 0 0,0-1 0 0 0,0 1-1 0 0,0 0 1 0 0,0 0 0 0 0,0-1 0 0 0,0 1-1 0 0,0 0 1 0 0,1 0 0 0 0,-1 0-1 0 0,1 0 1 0 0,-1-1 0 0 0,1 1 0 0 0,0 0-1 0 0,0 0 1 0 0,0 0 0 0 0,0 0-1 0 0,0 0 1 0 0,0 0 0 0 0,0 0 0 0 0,1 0-1 0 0,-1 0 1 0 0,1 0 0 0 0,-1 0-1 0 0,1 0 1 0 0,0-1 0 0 0,-1 1 0 0 0,1 0-1 0 0,0 0 1 0 0,1-1 0 0 0,-1 1-1 0 0,0-1 1 0 0,0 1 0 0 0,1-1 0 0 0,-1 1-1 0 0,0-1 1 0 0,1 0 0 0 0,-1 0-1 0 0,1 1 1 0 0,0-1 0 0 0,-1 0 0 0 0,1-1-1 0 0,0 1 1 0 0,2 1 0 0 0,3 1-162 0 0,1-1 1 0 0,-1 1 0 0 0,1-1-1 0 0,-1 0 1 0 0,1-1 0 0 0,0 0-1 0 0,-1 0 1 0 0,1-1 0 0 0,0 0-1 0 0,10-1 1 0 0,-14 1 129 0 0,0-1 0 0 0,1 1 0 0 0,-1-1-1 0 0,0 0 1 0 0,0 0 0 0 0,0-1 0 0 0,0 1 0 0 0,0-1 0 0 0,-1 0 0 0 0,1 0 0 0 0,0 0-1 0 0,-1-1 1 0 0,0 1 0 0 0,1-1 0 0 0,-1 0 0 0 0,0 1 0 0 0,0-2 0 0 0,-1 1 0 0 0,1 0 0 0 0,0 0-1 0 0,-1-1 1 0 0,0 0 0 0 0,3-6 0 0 0,-5 8 129 0 0,0 0 0 0 0,-1 0-1 0 0,1 0 1 0 0,-1 0 0 0 0,0 1 0 0 0,1-1-1 0 0,-1 0 1 0 0,0 0 0 0 0,0 0 0 0 0,0 1-1 0 0,0-1 1 0 0,0 0 0 0 0,-1 1 0 0 0,1-1-1 0 0,0 1 1 0 0,-1-1 0 0 0,1 1 0 0 0,-1 0-1 0 0,0 0 1 0 0,1-1 0 0 0,-1 1 0 0 0,0 0-1 0 0,-1 0 1 0 0,-4-3 131 0 0,0 1-1 0 0,0 0 1 0 0,-1 1-1 0 0,1 0 1 0 0,0 0-1 0 0,-1 0 1 0 0,1 1 0 0 0,-1 0-1 0 0,1 1 1 0 0,-1 0-1 0 0,-8 0 1 0 0,14 1-219 0 0,-1-1 1 0 0,1 0 0 0 0,-1 1 0 0 0,1-1-1 0 0,-1 1 1 0 0,1 0 0 0 0,0 0-1 0 0,-1 0 1 0 0,1 0 0 0 0,0 0-1 0 0,0 1 1 0 0,0-1 0 0 0,0 1-1 0 0,0-1 1 0 0,0 1 0 0 0,0 0 0 0 0,1 0-1 0 0,-1 0 1 0 0,1 0 0 0 0,-1 0-1 0 0,1 0 1 0 0,0 0 0 0 0,-1 0-1 0 0,1 0 1 0 0,0 1 0 0 0,1-1-1 0 0,-1 0 1 0 0,0 1 0 0 0,1-1 0 0 0,-1 1-1 0 0,1-1 1 0 0,0 1 0 0 0,0-1-1 0 0,0 5 1 0 0,0-5-46 0 0,0 0 0 0 0,0-1-1 0 0,0 1 1 0 0,1 0 0 0 0,-1 0 0 0 0,0 0 0 0 0,1-1-1 0 0,0 1 1 0 0,-1 0 0 0 0,1-1 0 0 0,0 1 0 0 0,0 0-1 0 0,0-1 1 0 0,0 1 0 0 0,0-1 0 0 0,0 0 0 0 0,1 1-1 0 0,-1-1 1 0 0,0 0 0 0 0,1 0 0 0 0,-1 1-1 0 0,1-1 1 0 0,-1 0 0 0 0,1 0 0 0 0,-1-1 0 0 0,1 1-1 0 0,0 0 1 0 0,-1-1 0 0 0,1 1 0 0 0,0-1 0 0 0,0 1-1 0 0,0-1 1 0 0,-1 0 0 0 0,1 1 0 0 0,0-1 0 0 0,3-1-1 0 0,0 1-69 0 0,0 0-1 0 0,0 0 0 0 0,0 0 0 0 0,0-1 1 0 0,0 0-1 0 0,0 0 0 0 0,0-1 1 0 0,0 1-1 0 0,0-1 0 0 0,-1 0 0 0 0,1-1 1 0 0,4-2-1 0 0,-8 4 137 0 0,0 0-1 0 0,0 1 1 0 0,0-1-1 0 0,-1-1 1 0 0,1 1-1 0 0,0 0 1 0 0,-1 0-1 0 0,1 0 1 0 0,0 0-1 0 0,-1 0 1 0 0,1-1-1 0 0,-1 1 1 0 0,0 0-1 0 0,1 0 1 0 0,-1-1-1 0 0,0 1 1 0 0,0 0-1 0 0,0-1 1 0 0,0 1-1 0 0,0 0 1 0 0,0 0-1 0 0,0-1 1 0 0,0 1-1 0 0,0 0 1 0 0,-1-1-1 0 0,1 1 1 0 0,-1 0-1 0 0,1 0 1 0 0,-1-1-1 0 0,1 1 1 0 0,-1 0-1 0 0,0 0 1 0 0,1 0-1 0 0,-1 0 1 0 0,0 0-1 0 0,-2-2 1 0 0,1 0-194 0 0,-1 0-1 0 0,1-1 1 0 0,-1 1 0 0 0,0 1 0 0 0,-1-1 0 0 0,1 0 0 0 0,0 1-1 0 0,-1-1 1 0 0,1 1 0 0 0,-5-2 0 0 0,-17-1-3669 0 0,8 6-2866 0 0,5 2 1490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8 600 0 0,'0'0'10335'0'0,"-28"-7"-4814"0"0,21 12-5275 0 0,0 0-1 0 0,0 1 1 0 0,1 0 0 0 0,0 1-1 0 0,0-1 1 0 0,0 1 0 0 0,1 0-1 0 0,0 1 1 0 0,0-1 0 0 0,1 1-1 0 0,0 0 1 0 0,0 0 0 0 0,1 0-1 0 0,0 0 1 0 0,1 1 0 0 0,-1-1-1 0 0,0 10 1 0 0,3-17-156 0 0,0 1-66 0 0,0 0 0 0 0,0 0 0 0 0,0 0 1 0 0,0 0-1 0 0,0 0 0 0 0,0 0 0 0 0,1 0 0 0 0,-1 0 0 0 0,1 0 1 0 0,0 0-1 0 0,1 3 0 0 0,0-3-9 0 0,6 3 9 0 0,19-10 20 0 0,-22 3-38 0 0,0 0-1 0 0,0 0 1 0 0,0-1-1 0 0,0 0 1 0 0,-1 0-1 0 0,1 0 1 0 0,-1 0-1 0 0,0-1 1 0 0,0 1-1 0 0,0-1 1 0 0,4-6-1 0 0,-6 9 38 0 0,-1-1 0 0 0,0 0 0 0 0,1 0 0 0 0,-1 0 0 0 0,0 0 0 0 0,0 0 0 0 0,0 0 0 0 0,-1 0 0 0 0,1-1-1 0 0,0 1 1 0 0,-1 0 0 0 0,0 0 0 0 0,1-1 0 0 0,-1 1 0 0 0,0 0 0 0 0,0 0 0 0 0,0-1 0 0 0,0 1 0 0 0,-1 0 0 0 0,1 0 0 0 0,-1-1 0 0 0,1 1 0 0 0,-1 0-1 0 0,0 0 1 0 0,0 0 0 0 0,0 0 0 0 0,0 0 0 0 0,-2-4 0 0 0,0 4 38 0 0,0 0 0 0 0,1-1-1 0 0,-1 1 1 0 0,0 0 0 0 0,0 1 0 0 0,0-1 0 0 0,-1 0-1 0 0,1 1 1 0 0,0 0 0 0 0,-1 0 0 0 0,1 0 0 0 0,-1 0-1 0 0,1 0 1 0 0,-1 1 0 0 0,1-1 0 0 0,-6 1 0 0 0,-53 3 1139 0 0,57-3-1188 0 0,1 1 0 0 0,0-1 1 0 0,0 1-1 0 0,0 0 0 0 0,0 0 0 0 0,0 1 1 0 0,0-1-1 0 0,0 1 0 0 0,1 0 1 0 0,-1 0-1 0 0,0 0 0 0 0,1 0 1 0 0,0 1-1 0 0,-1-1 0 0 0,1 1 0 0 0,0 0 1 0 0,0 0-1 0 0,1 0 0 0 0,-1 0 1 0 0,1 1-1 0 0,-1-1 0 0 0,1 1 0 0 0,0 0 1 0 0,0-1-1 0 0,1 1 0 0 0,-1 0 1 0 0,1 0-1 0 0,0 0 0 0 0,0 0 1 0 0,0 0-1 0 0,0 0 0 0 0,1 0 0 0 0,0 7 1 0 0,0-8-57 0 0,0 0 1 0 0,1 0 0 0 0,-1 0-1 0 0,1 0 1 0 0,0 0-1 0 0,0-1 1 0 0,0 1 0 0 0,0 0-1 0 0,0 0 1 0 0,0-1-1 0 0,1 1 1 0 0,0-1 0 0 0,-1 1-1 0 0,1-1 1 0 0,0 0-1 0 0,0 0 1 0 0,0 0 0 0 0,0 0-1 0 0,1 0 1 0 0,-1 0-1 0 0,1 0 1 0 0,-1-1 0 0 0,1 1-1 0 0,-1-1 1 0 0,1 0 0 0 0,0 0-1 0 0,0 0 1 0 0,-1 0-1 0 0,1 0 1 0 0,0-1 0 0 0,4 1-1 0 0,5 1-100 0 0,0 0 1 0 0,0-1-1 0 0,0 0 0 0 0,0-1 0 0 0,23-3 0 0 0,-30 3 74 0 0,1-1 0 0 0,0 0 0 0 0,0 0 0 0 0,-1 0 0 0 0,1-1 0 0 0,-1 0 0 0 0,1 0 0 0 0,-1 0 0 0 0,0-1 0 0 0,0 1 0 0 0,0-1 0 0 0,0-1 0 0 0,0 1 0 0 0,-1-1 0 0 0,0 1 0 0 0,1-1 0 0 0,-1-1 0 0 0,-1 1 0 0 0,7-9 0 0 0,-10 12 57 0 0,1 0 0 0 0,-1 0 1 0 0,1 0-1 0 0,-1 0 0 0 0,0-1 1 0 0,1 1-1 0 0,-1 0 0 0 0,0 0 1 0 0,0 0-1 0 0,0-1 0 0 0,0 1 1 0 0,0 0-1 0 0,0 0 0 0 0,0 0 1 0 0,-1-1-1 0 0,1 1 0 0 0,0 0 1 0 0,-1 0-1 0 0,1 0 0 0 0,-1 0 1 0 0,1 0-1 0 0,-1 0 1 0 0,1 0-1 0 0,-2-2 0 0 0,0 1 22 0 0,0 0 1 0 0,-1 0-1 0 0,1 0 0 0 0,0 1 1 0 0,-1-1-1 0 0,1 1 0 0 0,-1-1 0 0 0,1 1 1 0 0,-6-2-1 0 0,-2 0 73 0 0,1 0 0 0 0,-1 1 0 0 0,0 0 0 0 0,-15 0 0 0 0,5 1-64 0 0,-1 0-1 0 0,0 2 1 0 0,1 0-1 0 0,-1 1 1 0 0,1 2-1 0 0,0 0 1 0 0,-32 10-1 0 0,45-8-1558 0 0,21 6-11213 0 0,-8-10 11669 0 0,-6-2 1337 0 0,16 2-5946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2:13.6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428 265 112,'0'0'1101,"0"-9"571,-1 3 2503,-1 4-3889,1 0 0,-1-1 0,0 1 0,0 0 0,0 0-1,0 0 1,-1 0 0,1 1 0,0-1 0,-1 1 0,1-1 0,-1 1 0,0 0 0,1 0 0,-1 0-1,0 0 1,0 0 0,1 1 0,-1-1 0,0 1 0,0 0 0,0 0 0,0 0 0,-3 0 0,-12 2 820,0 0-1,-32 7 1,37-6-557,1 2-242,1 1 0,-1 1 1,1-1-1,0 2 0,0 0 0,1 0 1,0 0-1,-15 18 0,24-25-293,0-1 0,0 1 0,0 0 0,0 0 0,0 0 0,1 0 0,-1 0 0,0 0 0,1 0 0,-1 0 0,0 0 0,1 1 0,-1-1 0,1 0 0,0 0 0,-1 0 0,1 1 0,0-1-1,0 0 1,0 1 0,0 1 0,0-2-19,1 0-1,-1 0 0,1-1 0,-1 1 1,1 0-1,0-1 0,-1 1 1,1-1-1,0 1 0,0-1 0,0 1 1,-1-1-1,1 1 0,0-1 0,0 0 1,0 1-1,0-1 0,0 0 0,0 0 1,0 0-1,1 1 0,4-1-30,-1 0 0,1 0 0,0 0 0,-1 0 0,1-1 0,-1 0-1,1 0 1,5-2 0,-2-2-33,-1 1-1,0-1 1,0 0 0,0-1-1,-1 0 1,0 0-1,0-1 1,0 1 0,7-11-1,-12 14 100,0 0-1,0 0 0,0 0 0,0 0 0,0 0 1,0 0-1,-1-1 0,1 1 0,-1-1 0,0 1 1,0-1-1,-1 0 0,1 1 0,-1-1 0,0 0 1,1 1-1,-2-1 0,1 0 0,0 1 0,-1-1 1,0 0-1,1 1 0,-2-1 0,1 1 0,0-1 1,-3-4-1,-1 3 125,0 0 0,0 0 1,0 1-1,0-1 0,-1 1 1,1 0-1,-1 1 0,0 0 0,-1 0 1,1 0-1,0 0 0,-1 1 0,0 0 1,1 1-1,-1-1 0,0 1 1,-7 0-1,11 2-140,1-1 0,0 1 0,0-1 0,0 1 0,-1 0 0,1 0 0,0 0 0,0 0 0,0 0 0,1 1 1,-1-1-1,0 0 0,0 1 0,1 0 0,-1-1 0,1 1 0,-1 0 0,1 0 0,0 0 0,0 0 0,-1 0 0,1 0 0,1 0 0,-1 0 0,0 0 1,0 0-1,1 3 0,-1-3-32,0 0 1,1-1 0,-1 1 0,1 0 0,-1 0-1,1 0 1,0 0 0,0 0 0,0 0-1,0-1 1,0 1 0,1 0 0,-1 0 0,0 0-1,1 0 1,-1 0 0,1-1 0,0 1-1,0 0 1,-1 0 0,1-1 0,0 1-1,1-1 1,-1 1 0,0-1 0,0 1 0,1-1-1,-1 0 1,1 1 0,-1-1 0,3 2-1,4-1-134,0-1-1,1 1 1,-1-1-1,0 0 1,0-1-1,1 0 1,-1 0-1,0-1 0,10-2 1,-12 2 18,1 0 0,-1 0 0,1-1 0,-1 0 0,0 0 0,0-1 0,0 0 0,0 0 0,0 0 0,-1 0 0,10-8 0,-13 9 140,-1 0-1,1-1 1,0 1 0,-1 0 0,0-1 0,1 1-1,-1-1 1,0 1 0,0-1 0,0 0 0,-1 1-1,1-1 1,-1 0 0,1 0 0,-1 1 0,0-1-1,0 0 1,0 0 0,0 1 0,-1-1 0,1 0-1,-1 0 1,0 1 0,1-1 0,-1 0 0,-1 1-1,1-1 1,0 1 0,0-1 0,-1 1 0,0 0-1,1 0 1,-1 0 0,0 0 0,-4-3 0,2 0 115,-1 0 0,0 1 1,0 0-1,0 0 1,-1 0-1,0 1 0,1 0 1,-1 0-1,0 0 1,-1 1-1,1 0 0,0 0 1,-13-1-1,11 2-64,0 1-1,0 0 1,0 0 0,0 1 0,1 0-1,-1 0 1,0 1 0,0 0-1,1 1 1,-1 0 0,1 0 0,0 0-1,0 1 1,0 0 0,0 0-1,1 1 1,-1 0 0,1 0 0,1 0-1,-1 1 1,1 0 0,0 0-1,0 0 1,0 1 0,1 0 0,0 0-1,1 0 1,-1 0 0,1 0-1,-2 9 1,5-15-66,0 0 1,-1 0-1,1 1 0,0-1 0,0 0 0,0 1 0,0-1 0,1 0 1,-1 0-1,0 1 0,0-1 0,1 0 0,-1 0 0,1 0 1,-1 1-1,1-1 0,-1 0 0,1 0 0,0 0 0,0 0 0,-1 0 1,1 0-1,0 0 0,0 0 0,0-1 0,0 1 0,0 0 1,0 0-1,0-1 0,0 1 0,0 0 0,1-1 0,-1 0 0,0 1 1,0-1-1,1 0 0,1 1 0,4 1-37,-1-1 0,1 1 0,0-1 0,0 0 0,10-1-1,5-1-81,1-1 0,-1-2-1,41-10 1,-54 11 99,-1 1-1,1-2 1,0 1 0,-1-1-1,0-1 1,0 1 0,0-1 0,0-1-1,-1 0 1,0 0 0,0 0 0,7-9-1,-13 13 50,0 1-1,0-1 1,0 1-1,0-1 1,0 0-1,0 1 1,-1-1-1,1 0 0,-1 0 1,1 0-1,-1 1 1,0-1-1,1 0 1,-1 0-1,0 0 1,0 0-1,-1 0 1,1 1-1,0-1 0,-1 0 1,1 0-1,-1 0 1,1 1-1,-1-1 1,0 0-1,0 1 1,0-1-1,0 0 1,0 1-1,0-1 0,0 1 1,0 0-1,0-1 1,-1 1-1,1 0 1,-1 0-1,1 0 1,-1 0-1,1 0 1,-1 0-1,0 0 0,-3-1 1,-3-2 58,-1 0 1,0 0-1,0 1 1,0 0-1,0 1 1,-1 0-1,-9-1 1,0 3 1,-1 0 1,1 1-1,0 1 1,0 1 0,0 1-1,0 0 1,0 2-1,-33 14 1,48-17-68,-1 0 0,1 0-1,-1 1 1,1-1 0,0 1 0,0 0 0,1 1-1,-1-1 1,1 0 0,-5 10 0,7-13-17,0 1 1,0 0-1,0 0 0,0 1 0,1-1 1,-1 0-1,0 0 0,1 0 1,0 0-1,-1 1 0,1-1 0,0 0 1,0 0-1,0 0 0,0 1 1,1-1-1,-1 0 0,1 0 0,-1 0 1,1 1-1,0-1 0,0 0 1,0 0-1,0 0 0,0 0 0,0-1 1,0 1-1,1 0 0,-1 0 1,4 2-1,1 0-56,0 0 0,1-1 0,-1 1 0,1-2 0,0 1 0,0-1 0,0 0 0,0 0 0,0-1 0,1 0 0,-1 0 0,0 0 0,1-1 0,-1-1 0,1 1 0,11-3 0,-5 1-75,-1-1 1,0 0-1,0-1 1,-1 0-1,1-1 1,-1 0-1,0-1 1,17-10-1,-25 12 108,0 1-1,1-1 1,-1 0-1,0 0 1,-1 0-1,1 0 1,-1-1-1,0 1 1,0-1 0,0 0-1,-1 0 1,1 0-1,-1 0 1,1-7-1,-2 10 52,-1 0-1,0-1 1,0 1-1,0-1 1,0 1-1,0-1 1,0 1-1,-1 0 1,1-1-1,-1 1 1,0-1-1,0 1 1,0 0-1,0 0 0,0 0 1,0-1-1,0 1 1,-1 0-1,1 0 1,-1 1-1,0-1 1,1 0-1,-1 0 1,0 1-1,0-1 1,0 1-1,0 0 1,0-1-1,0 1 1,-1 0-1,1 0 1,0 1-1,0-1 1,-5-1-1,-4 0 52,1 0 1,0 0-1,0 1 0,-1 1 0,1-1 1,0 2-1,-1-1 0,1 1 0,0 1 1,0 0-1,-1 0 0,1 1 0,-15 7 1,20-8-58,-1 0 0,1 0 1,0 1-1,0 0 0,0 0 1,0 0-1,0 1 1,1-1-1,-1 1 0,1 0 1,0 1-1,0-1 0,1 1 1,-1-1-1,1 1 0,0 0 1,1 1-1,-1-1 0,1 0 1,0 1-1,0-1 0,0 1 1,1 0-1,0-1 1,-1 9-1,2-12-28,1 0 0,-1 0-1,1 0 1,-1 0 0,1 0 0,0 0 0,0 0 0,0 0 0,0 0 0,0-1-1,0 1 1,0 0 0,0-1 0,1 1 0,-1-1 0,1 1 0,-1-1-1,1 1 1,-1-1 0,1 0 0,0 0 0,0 0 0,0 0 0,0 0 0,0-1-1,0 1 1,0 0 0,0-1 0,0 1 0,2-1 0,8 2-66,0 0 0,0-1 0,19 0 0,-27-1 60,17 0-129,-1-1 1,1-1-1,-1-1 1,1-1-1,-1-1 1,0 0-1,-1-2 1,1 0-1,-1-1 1,-1-1-1,31-19 1,-47 26 142,1 1 1,-1-1-1,1 0 1,-1 0 0,1-1-1,-1 1 1,0 0-1,0-1 1,0 1 0,0-1-1,-1 0 1,1 0-1,-1 0 1,1 1 0,-1-1-1,0 0 1,0-1-1,-1 1 1,1 0 0,0 0-1,-1 0 1,0 0-1,0-1 1,0 1 0,0 0-1,-1-5 1,0 5 30,-1 0-1,1-1 1,-1 1 0,1 0 0,-1-1-1,0 1 1,0 0 0,-1 0 0,1 0 0,0 1-1,-1-1 1,0 1 0,0-1 0,0 1-1,0 0 1,0 0 0,0 0 0,0 1 0,-1-1-1,1 1 1,0-1 0,-5 0 0,-1 0 3,-1-1 0,0 1 0,1 1 0,-1 0 0,0 0 0,0 1 0,0 0 0,0 1 0,1 0 0,-1 1 0,0 0 0,1 0 0,-1 1 1,1 0-1,0 1 0,0 0 0,0 0 0,0 1 0,1 0 0,0 1 0,0 0 0,0 0 0,1 1 0,-14 14 0,19-18-33,0 0 0,0 0 0,0 0 0,0 0-1,1 0 1,-1 1 0,1-1 0,0 1 0,0-1 0,0 1-1,0-1 1,1 1 0,-1 0 0,1-1 0,0 1 0,0 0-1,0-1 1,1 1 0,-1 0 0,1-1 0,0 1 0,0-1 0,0 1-1,2 3 1,0-3-35,-1 0-1,1 0 0,1 0 0,-1 0 1,0-1-1,1 0 0,0 1 1,0-1-1,0 0 0,0-1 1,0 1-1,0-1 0,1 0 1,-1 0-1,1 0 0,0-1 0,-1 0 1,7 1-1,8 2-173,1-1 1,0-1-1,-1-1 0,26-2 0,-34 1 67,-1-1 1,1-1-1,0 0 0,-1 0 0,0-1 0,1-1 0,-1 0 0,-1 0 0,16-9 1,-24 13 144,1-1 0,-1 0 0,1 0 1,-1 0-1,0 0 0,1 0 0,-1 0 1,0 0-1,0 0 0,0-1 1,0 1-1,0 0 0,0-1 0,0 1 1,0-1-1,0 1 0,-1-1 1,1 1-1,-1-1 0,1 1 0,-1-1 1,1 0-1,-1 1 0,0-1 0,0 0 1,0 1-1,0-1 0,0 0 1,0 1-1,0-1 0,-1 0 0,1 1 1,-1-1-1,1 1 0,-1-1 0,1 0 1,-1 1-1,0-1 0,0 1 1,0 0-1,0-1 0,0 1 0,0 0 1,0 0-1,-2-2 0,-1-1 84,-1-1 0,0 1 1,-1 0-1,1 0 0,-1 1 0,1 0 0,-1 0 0,0 0 0,0 1 1,-9-3-1,5 3 7,0 0 0,0 0 1,0 1-1,0 0 0,-1 1 1,1 1-1,0-1 0,0 2 1,0-1-1,-1 1 0,1 1 1,1 0-1,-19 8 0,25-9-80,1 0 0,0 0 0,-1 0 0,1 0 0,0 0 0,0 1 0,1-1 0,-1 1 0,0-1 0,1 1 0,0 0-1,0 0 1,-1 0 0,2 0 0,-1-1 0,0 1 0,0 0 0,1 1 0,0-1 0,0 0 0,0 0 0,0 0 0,0 0 0,0 0-1,1 0 1,0 3 0,0-2-26,0 0 0,0 0 0,0-1 0,0 1 0,1 0 0,0 0 0,-1-1 0,1 1 0,0-1 0,1 1 0,-1-1 0,1 0-1,-1 0 1,1 0 0,0-1 0,0 1 0,0 0 0,7 3 0,-6-5-16,0 0-1,0 0 0,0 0 1,0-1-1,0 0 1,0 0-1,0 0 1,0 0-1,0 0 1,0-1-1,0 0 0,0 0 1,0 0-1,0 0 1,-1-1-1,1 1 1,0-1-1,-1 0 1,1 0-1,-1 0 1,0-1-1,4-2 0,1-1-8,0-1 0,-1 0 0,0 0 0,0-1-1,0 0 1,-1 0 0,7-12 0,-13 19 62,1 0 1,0 0 0,0 0 0,-1 0 0,1-1-1,0 1 1,-1 0 0,1 0 0,-1-1-1,0 1 1,1 0 0,-1-1 0,0 1 0,0 0-1,0-1 1,0 1 0,0 0 0,0-1-1,0 1 1,0 0 0,-1-1 0,1 1 0,0 0-1,-1-1 1,1 1 0,-1 0 0,0 0 0,1 0-1,-1-1 1,0 1 0,0 0 0,0 0-1,1 0 1,-1 0 0,0 0 0,0 1 0,-1-1-1,1 0 1,0 0 0,0 1 0,0-1-1,0 0 1,-1 1 0,1-1 0,0 1 0,-1 0-1,1-1 1,0 1 0,-1 0 0,1 0-1,0 0 1,-2 0 0,-5-1 50,1 0 1,0 1-1,0 0 1,-1 1-1,1-1 1,0 1-1,0 1 1,-11 2 0,13-2-59,-1 0 0,1 0 0,0 0 0,0 0 0,0 1 0,1 0 0,-1 0 0,1 0 0,-1 1 0,1-1 0,0 1 0,0 0 0,1 0 0,-1 1 0,1-1 0,0 1 0,0-1 0,0 1 0,1 0 0,-1 0 0,1 0 0,1 1 0,-1-1 0,1 0 0,0 1 0,0-1 0,0 9 0,1-13-41,0 1 1,0 0 0,0 0 0,0-1 0,0 1 0,0 0-1,1 0 1,-1-1 0,1 1 0,0 0 0,-1-1 0,1 1-1,0-1 1,0 1 0,0-1 0,0 1 0,0-1 0,0 1-1,0-1 1,1 0 0,-1 0 0,3 2 0,-1-1-17,0-1 1,0 0 0,0 0 0,0 0-1,0 0 1,0-1 0,0 1 0,1-1-1,-1 0 1,0 0 0,6 0 0,3-2-112,-1 0 1,1 0 0,-1-1 0,1-1-1,18-8 1,-27 11 146,0 0 0,0-1-1,0 1 1,0-1 0,0 0 0,-1 0 0,1 0-1,-1 0 1,1-1 0,-1 1 0,0 0 0,1-1-1,-1 0 1,-1 0 0,1 1 0,0-1-1,-1 0 1,1 0 0,-1-1 0,0 1 0,0 0-1,0 0 1,-1-1 0,1 1 0,-1 0 0,1-1-1,-1 1 1,0 0 0,-1-1 0,1 1 0,0 0-1,-1-1 1,0 1 0,0 0 0,0 0-1,0 0 1,-2-4 0,1 4 43,-1 1 1,1-1-1,-1 1 0,0 0 1,1 0-1,-1 0 1,0 0-1,0 0 0,-1 0 1,1 1-1,0 0 0,0-1 1,-1 1-1,1 0 0,-1 1 1,1-1-1,-1 1 1,1-1-1,-1 1 0,1 0 1,-6 1-1,-8 0 132,-1 0 0,-29 6 0,36-5-120,0 0 0,0 1 0,0 0-1,0 1 1,0 0 0,0 1 0,1 0 0,0 1 0,0 0 0,1 0 0,0 1 0,0 0-1,0 1 1,-11 13 0,19-20-64,0-1 0,1 1 1,-1 0-1,0 0 0,1 0 0,-1 0 0,1 1 0,-1-1 0,1 0 0,0 0 0,-1 0 0,1 0 0,0 0 1,0 1-1,0-1 0,0 0 0,0 0 0,0 0 0,0 1 0,0-1 0,0 0 0,1 0 0,-1 0 0,0 0 1,1 0-1,-1 0 0,1 1 0,-1-1 0,1 0 0,-1 0 0,1 0 0,0-1 0,0 1 0,0 0 1,-1 0-1,1 0 0,0 0 0,0-1 0,0 1 0,0 0 0,0-1 0,0 1 0,0-1 0,0 1 0,1-1 1,-1 0-1,0 1 0,1-1 0,5 2-35,0 0 0,-1-1-1,1 1 1,0-2 0,-1 1 0,1-1 0,8 0 0,0-2-14,0 0 0,0-1 1,0-1-1,0 0 0,-1-1 0,0 0 0,0-2 1,0 1-1,0-2 0,17-12 0,-30 19 68,0 1-1,0-1 0,0 0 1,1 1-1,-1-1 0,0 0 0,0 0 1,0 0-1,-1 0 0,1 0 1,0 0-1,0 0 0,0 0 0,-1 0 1,1 0-1,-1-1 0,1 1 1,-1 0-1,1 0 0,-1 0 0,0-1 1,1 1-1,-1 0 0,0-1 1,0 1-1,0 0 0,0-1 0,0 1 1,0 0-1,0 0 0,-1-1 1,1 1-1,0 0 0,-1-1 1,1 1-1,-1 0 0,1 0 0,-1 0 1,0 0-1,0 0 0,1-1 1,-1 1-1,0 0 0,-2-1 0,-1-1 33,0 0 0,0 0 0,0 0 0,0 1 0,-1 0 0,1 0 0,-1 0 0,1 0 0,-1 1 0,-8-2 0,-1 1 41,0 2 1,0 0-1,1 1 1,-1 0-1,0 1 1,0 0-1,1 1 1,-16 6-1,19-6-43,-1 1 0,1 0 0,0 1 0,0 0 0,0 1 0,1 0 0,0 0 0,0 1 0,0 0 0,-11 13 0,18-19-51,1 0 0,0 1-1,0-1 1,0 1-1,0 0 1,0-1 0,0 1-1,0 0 1,0-1 0,0 1-1,1 0 1,-1 0 0,1 0-1,-1 0 1,1 0-1,0-1 1,0 1 0,0 0-1,0 0 1,0 3 0,1-4-13,0 1 1,0-1-1,0 1 1,0-1 0,0 1-1,0-1 1,0 0 0,0 0-1,0 1 1,0-1-1,1 0 1,-1 0 0,1 0-1,-1 0 1,1-1-1,-1 1 1,1 0 0,1 0-1,6 2-82,0-1-1,0 0 0,1 0 1,-1-1-1,0 0 0,1-1 1,8 0-1,4-2-16,0 0 1,0-2-1,0 0 0,-1-2 1,1 0-1,-1-1 0,-1-1 1,0-1-1,0-1 0,0-1 1,-1-1-1,18-14 0,-35 24 138,0 1 0,0-1 0,-1 0 0,1 1 0,-1-1 0,1 0 0,-1 0 0,0 0 0,1 0 0,-1 0 0,0 0 0,0 0 0,-1-1 0,1 1 0,1-5 0,-2 6 15,-1 0 1,1-1-1,0 1 1,0-1-1,0 1 0,-1 0 1,1 0-1,-1-1 1,1 1-1,-1 0 1,0 0-1,1-1 0,-1 1 1,0 0-1,0 0 1,0 0-1,0 0 0,0 0 1,0 0-1,-1-1 1,-2 0 37,-1-1 1,1 1 0,-1 0 0,1 0-1,-1 0 1,0 1 0,1 0 0,-1 0-1,0 0 1,0 0 0,0 1 0,0-1-1,-6 2 1,-6 0 45,-1 2 0,1 0 1,0 0-1,0 2 0,0 0 0,1 1 0,0 1 0,0 0 0,0 1 1,1 1-1,0 0 0,1 1 0,-24 22 0,33-27-115,1 1-1,0-1 0,0 1 1,1 1-1,-1-1 1,1 0-1,-4 12 1,7-17-7,0 0 0,1 0 1,-1 0-1,0 0 1,0 0-1,1 0 0,-1 0 1,0 0-1,1 0 1,-1 0-1,1 0 0,-1 0 1,1-1-1,-1 1 0,1 0 1,0 0-1,-1 0 1,1-1-1,0 1 0,0-1 1,-1 1-1,1 0 1,0-1-1,0 1 0,0-1 1,0 0-1,0 1 1,0-1-1,2 1 0,29 9-303,-14-9 133,1 0-1,0 0 0,0-2 1,0 0-1,-1-2 1,1 0-1,33-10 1,-37 9 120,0-1 0,-1-1 1,0 0-1,0-1 0,-1 0 1,0-2-1,0 1 0,-1-1 1,0-1-1,12-13 0,-23 23 79,0-1 0,0 0 0,-1 1 0,1-1 0,0 0 0,-1 0 0,1 0 0,-1 0 0,1 0 0,-1 0 0,0 0 0,1 0 0,-1 0 0,0 0 0,1 0 0,-1 0 0,0 0 0,0 0 0,0 0 0,0 0 0,0 0 0,0 0 0,0 0 0,-1 0 0,1 0 0,0 0-1,-1 0 1,1 0 0,0 0 0,-1 0 0,1 0 0,-1 0 0,1 0 0,-1 0 0,0 1 0,1-1 0,-1 0 0,0 0 0,0 1 0,1-1 0,-1 0 0,0 1 0,0-1 0,0 1 0,0-1 0,0 1 0,0 0 0,0-1 0,0 1 0,0 0 0,0-1 0,-1 1 0,-6-3 89,0 1 1,0 0-1,0 0 1,-1 1-1,-8-1 0,-2 2 83,0 1-1,0 0 0,0 2 0,0 0 0,0 1 0,1 1 0,-1 1 0,1 0 1,1 1-1,-1 1 0,-15 11 0,31-18-228,0 1 0,0-1 0,1 1-1,-1-1 1,1 1 0,-1 0 0,1 0 0,0 0 0,0 0 0,0 0 0,0 0 0,0 0-1,-1 4 1,2-5-26,-1-1-1,1 1 1,0 0-1,0 0 1,0-1 0,-1 1-1,1 0 1,0 0-1,0-1 1,0 1-1,0 0 1,0 0-1,1-1 1,-1 1 0,0 0-1,0 0 1,0-1-1,1 1 1,-1 0-1,0-1 1,1 1-1,-1 0 1,1-1 0,-1 1-1,0-1 1,1 1-1,0 0 1,-1-1-1,1 1 1,-1-1-1,1 0 1,-1 1-1,1-1 1,0 1 0,-1-1-1,1 0 1,0 1-1,0-1 1,1 0-1,-1 1-1259,10-1-2638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17 716 0 0,'-7'-17'32038'0'0,"-9"47"-32035"0"0,-2-2 1 0 0,-1-1 0 0 0,-28 33-1 0 0,18-24-4 0 0,13-20 12 0 0,12-12-19 0 0,0 0 0 0 0,0 1 1 0 0,1-1-1 0 0,-1 1 0 0 0,1-1 1 0 0,0 1-1 0 0,0 0 1 0 0,-4 10-1 0 0,-5-43-22652 0 0,12 18 17011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13 576 0 0,'0'-1'329'0'0,"0"1"0"0"0,0-1 0 0 0,0 1 0 0 0,0-1 0 0 0,1 0 0 0 0,-1 1 0 0 0,0-1 0 0 0,0 1 0 0 0,1-1 0 0 0,-1 1 0 0 0,1-1 0 0 0,-1 1-1 0 0,0-1 1 0 0,1 1 0 0 0,-1-1 0 0 0,1 1 0 0 0,-1-1 0 0 0,1 1 0 0 0,-1 0 0 0 0,1-1 0 0 0,-1 1 0 0 0,1 0 0 0 0,0 0 0 0 0,-1-1 0 0 0,1 1 0 0 0,-1 0 0 0 0,1 0 0 0 0,0 0 0 0 0,-1 0 0 0 0,1 0 0 0 0,0-1 0 0 0,-1 1 0 0 0,1 1 0 0 0,-1-1-1 0 0,1 0 1 0 0,0 0 0 0 0,-1 0 0 0 0,1 0 0 0 0,0 1 0 0 0,1 0 91 0 0,0 1 1 0 0,0 0-1 0 0,0 0 0 0 0,0 0 0 0 0,-1 1 0 0 0,1-1 0 0 0,-1 0 1 0 0,0 1-1 0 0,0-1 0 0 0,1 0 0 0 0,-1 4 0 0 0,5 7 594 0 0,0 0-1 0 0,1-1 0 0 0,1 1 1 0 0,-1-1-1 0 0,2-1 0 0 0,16 18 1 0 0,-15-18-605 0 0,2-1 1 0 0,-1 0 0 0 0,2 0 0 0 0,-1-2 0 0 0,1 1 0 0 0,0-2 0 0 0,1 0 0 0 0,0 0-1 0 0,0-1 1 0 0,18 5 0 0 0,-30-11-419 0 0,0 1-1 0 0,-1 0 1 0 0,1-1-1 0 0,0 0 1 0 0,0 1-1 0 0,0-1 1 0 0,-1 0 0 0 0,1 0-1 0 0,0 0 1 0 0,0 0-1 0 0,0 0 1 0 0,0 0-1 0 0,0-1 1 0 0,-1 1-1 0 0,1 0 1 0 0,0-1 0 0 0,3-1-1 0 0,-2 1-717 0 0,-13-18-6937 0 0,-11 7-9329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61 900 0 0,'0'0'4736'0'0,"-3"-2"-4339"0"0,-27-13 20017 0 0,29 19-20251 0 0,-14 71 1134 0 0,14-74-1150 0 0,8 12-39 0 0,-4-16-214 0 0,2-8 69 0 0,0 3-114 0 0,0 0 0 0 0,0 0 0 0 0,0 0 0 0 0,1 1 0 0 0,14-13 0 0 0,-14 13 2 0 0,0 1 1 0 0,0-1-1 0 0,-1 0 1 0 0,8-11-1 0 0,9-1 440 0 0,-23 39 98 0 0,-2 0 0 0 0,-6 27 0 0 0,0 2 139 0 0,8-43-630 0 0,0-1-1 0 0,0 1 1 0 0,0 0-1 0 0,1 0 1 0 0,0-1 0 0 0,0 1-1 0 0,1 0 1 0 0,2 9 0 0 0,-3-13-369 0 0,4-4-2111 0 0,-2 1 2423 0 0,-1 0 0 0 0,1 0 0 0 0,0-1-1 0 0,-1 1 1 0 0,1 0 0 0 0,-1-1 0 0 0,1 1 0 0 0,-1-1 0 0 0,2-2 0 0 0,-2 2-93 0 0,1 0-151 0 0,0 0 0 0 0,0-1 0 0 0,0 0-1 0 0,-1 1 1 0 0,1-1 0 0 0,-1 0 0 0 0,1 0-1 0 0,-1 0 1 0 0,0 0 0 0 0,0 0 0 0 0,0-5-1 0 0,6-14-8233 0 0,-2 10 3542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9 200 0 0,'0'0'11925'0'0,"0"6"-11165"0"0,-8 113 5181 0 0,8-117-5843 0 0,0 1-1 0 0,0-1 1 0 0,0 0-1 0 0,0 1 0 0 0,0-1 1 0 0,1 1-1 0 0,-1-1 1 0 0,1 0-1 0 0,0 1 0 0 0,-1-1 1 0 0,1 0-1 0 0,0 0 1 0 0,1 1-1 0 0,-1-1 0 0 0,0 0 1 0 0,0 0-1 0 0,1 0 1 0 0,-1 0-1 0 0,1-1 0 0 0,0 1 1 0 0,0 0-1 0 0,0-1 1 0 0,2 3-1 0 0,0-3-47 0 0,0 1 0 0 0,0-1 0 0 0,0 0 0 0 0,0 0-1 0 0,0 0 1 0 0,0 0 0 0 0,0-1 0 0 0,0 1 0 0 0,0-1 0 0 0,0 0 0 0 0,0-1 0 0 0,8 0 0 0 0,0-2-138 0 0,0 0 0 0 0,0 0 0 0 0,0-1 1 0 0,0-1-1 0 0,0 0 0 0 0,-1 0 1 0 0,0-1-1 0 0,13-10 0 0 0,-22 15 140 0 0,0-1 0 0 0,0 0 0 0 0,0 0 0 0 0,0 0 0 0 0,-1 0-1 0 0,1 0 1 0 0,-1 0 0 0 0,0-1 0 0 0,0 1 0 0 0,1 0 0 0 0,-1-1 0 0 0,-1 1 0 0 0,1-1-1 0 0,0 1 1 0 0,-1-1 0 0 0,1 1 0 0 0,-1-1 0 0 0,0 0 0 0 0,0 1 0 0 0,0-1-1 0 0,0 1 1 0 0,0-1 0 0 0,0 0 0 0 0,-1 1 0 0 0,1-1 0 0 0,-1 1 0 0 0,0-1 0 0 0,0 1-1 0 0,0-1 1 0 0,0 1 0 0 0,0 0 0 0 0,0-1 0 0 0,-3-1 0 0 0,4 3 1 0 0,0 0-1 0 0,-1 0 1 0 0,0 1 0 0 0,1-1 0 0 0,-1 0 0 0 0,1 1 0 0 0,-1-1-1 0 0,0 0 1 0 0,1 1 0 0 0,-1-1 0 0 0,0 1 0 0 0,0-1-1 0 0,1 1 1 0 0,-1-1 0 0 0,0 1 0 0 0,0-1 0 0 0,0 1 0 0 0,0 0-1 0 0,0 0 1 0 0,0-1 0 0 0,0 1 0 0 0,1 0 0 0 0,-1 0-1 0 0,0 0 1 0 0,0 0 0 0 0,0 0 0 0 0,0 0 0 0 0,0 0 0 0 0,0 0-1 0 0,0 1 1 0 0,0-1 0 0 0,0 0 0 0 0,1 1 0 0 0,-1-1 0 0 0,0 0-1 0 0,0 1 1 0 0,0-1 0 0 0,0 1 0 0 0,1-1 0 0 0,-2 2-1 0 0,0-1-5 0 0,0 0 0 0 0,1 0-1 0 0,-1 1 1 0 0,0-1 0 0 0,1 1-1 0 0,0-1 1 0 0,-1 1-1 0 0,1-1 1 0 0,0 1 0 0 0,0 0-1 0 0,0 0 1 0 0,0-1 0 0 0,0 1-1 0 0,0 0 1 0 0,0 0-1 0 0,1 0 1 0 0,-1 0 0 0 0,0 3-1 0 0,1-2-28 0 0,1-1-1 0 0,-1 0 0 0 0,0 0 0 0 0,1 0 0 0 0,-1 0 1 0 0,1 0-1 0 0,-1 0 0 0 0,1 0 0 0 0,0 0 1 0 0,0 0-1 0 0,0 0 0 0 0,0 0 0 0 0,1-1 1 0 0,-1 1-1 0 0,0 0 0 0 0,1-1 0 0 0,-1 1 0 0 0,1-1 1 0 0,3 3-1 0 0,-1-1 2 0 0,2 0 0 0 0,-1 0-1 0 0,0 0 1 0 0,1-1 0 0 0,-1 1 0 0 0,1-2 0 0 0,7 3 0 0 0,1-1-44 0 0,-1-1 0 0 0,1 0 0 0 0,0-1 0 0 0,0-1 0 0 0,24-2 0 0 0,-24 1-58 0 0,-1-1 1 0 0,1-1-1 0 0,-1 0 1 0 0,0-1-1 0 0,0 0 1 0 0,0-1-1 0 0,-1 0 1 0 0,14-8-1 0 0,-25 12 129 0 0,1 0 0 0 0,-1-1 1 0 0,0 1-1 0 0,1 0 0 0 0,-1-1 0 0 0,0 1 0 0 0,0 0 1 0 0,0-1-1 0 0,0 1 0 0 0,0-1 0 0 0,0 0 0 0 0,-1 1 1 0 0,1-1-1 0 0,-1 0 0 0 0,1 1 0 0 0,-1-1 0 0 0,1 0 1 0 0,-1 1-1 0 0,0-1 0 0 0,0 0 0 0 0,0 0 0 0 0,0 0 1 0 0,0 1-1 0 0,0-1 0 0 0,0 0 0 0 0,-1 0 0 0 0,1 1 1 0 0,-1-1-1 0 0,1 0 0 0 0,-1 1 0 0 0,0-1 1 0 0,0 0-1 0 0,1 1 0 0 0,-1-1 0 0 0,0 1 0 0 0,0-1 1 0 0,0 1-1 0 0,-1 0 0 0 0,1-1 0 0 0,0 1 0 0 0,-3-2 1 0 0,-3-4 294 0 0,-1-1 1 0 0,-1 1 0 0 0,1 0-1 0 0,-17-10 1 0 0,23 16-601 0 0,-2-2-291 0 0,2 2-836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5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1384 0 0,'0'0'12816'0'0,"-2"5"-11685"0"0,-11 24 1588 0 0,-12 44 0 0 0,5-12-353 0 0,14-35-2610 0 0,4-18-3700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1 672 0 0,'0'0'5196'0'0,"-5"2"-3627"0"0,0 1-1124 0 0,0 0 1 0 0,0 1-1 0 0,1 0 0 0 0,-1 0 0 0 0,1 0 0 0 0,0 0 0 0 0,0 1 0 0 0,0 0 0 0 0,1-1 0 0 0,-1 1 0 0 0,1 1 0 0 0,0-1 0 0 0,1 0 0 0 0,-1 1 1 0 0,1-1-1 0 0,0 1 0 0 0,1 0 0 0 0,-1 0 0 0 0,1-1 0 0 0,0 1 0 0 0,1 0 0 0 0,-1 8 0 0 0,1-9-306 0 0,0 0 0 0 0,0 0-1 0 0,0-1 1 0 0,1 1-1 0 0,-1 0 1 0 0,1 0 0 0 0,0-1-1 0 0,1 1 1 0 0,-1 0 0 0 0,1-1-1 0 0,0 0 1 0 0,0 1 0 0 0,0-1-1 0 0,1 0 1 0 0,-1 0-1 0 0,1 0 1 0 0,0 0 0 0 0,0 0-1 0 0,1-1 1 0 0,-1 0 0 0 0,1 1-1 0 0,0-1 1 0 0,-1-1 0 0 0,1 1-1 0 0,1 0 1 0 0,-1-1-1 0 0,0 0 1 0 0,0 0 0 0 0,7 2-1 0 0,-2-2-173 0 0,-1 0 0 0 0,1 0-1 0 0,-1-1 1 0 0,1 0 0 0 0,0-1 0 0 0,0 0-1 0 0,-1 0 1 0 0,15-3 0 0 0,-20 3-44 0 0,1-1 1 0 0,-1 0-1 0 0,1 0 0 0 0,-1 0 1 0 0,0 0-1 0 0,0-1 1 0 0,1 1-1 0 0,-1-1 1 0 0,0 0-1 0 0,0 0 1 0 0,-1 0-1 0 0,1 0 1 0 0,0 0-1 0 0,-1-1 0 0 0,1 1 1 0 0,-1-1-1 0 0,0 1 1 0 0,1-1-1 0 0,-2 0 1 0 0,1 0-1 0 0,0 0 1 0 0,0 0-1 0 0,1-6 0 0 0,-2 6 105 0 0,-1 1 0 0 0,1 0 0 0 0,-1 0 0 0 0,1-1 0 0 0,-1 1 0 0 0,0 0 0 0 0,0 0-1 0 0,0-1 1 0 0,0 1 0 0 0,-1 0 0 0 0,1 0 0 0 0,-1-1 0 0 0,1 1 0 0 0,-1 0-1 0 0,0 0 1 0 0,0 0 0 0 0,0 0 0 0 0,0 0 0 0 0,0 0 0 0 0,0 0 0 0 0,0 0 0 0 0,-1 0-1 0 0,1 0 1 0 0,-1 1 0 0 0,1-1 0 0 0,-1 1 0 0 0,0-1 0 0 0,0 1 0 0 0,-3-2 0 0 0,3 2 532 0 0,-2 13-378 0 0,3-11-169 0 0,0 0 0 0 0,1 0-1 0 0,-1 0 1 0 0,1 0 0 0 0,-1 0 0 0 0,1-1-1 0 0,0 1 1 0 0,-1 0 0 0 0,1 0-1 0 0,0 0 1 0 0,0 0 0 0 0,0 0-1 0 0,0 0 1 0 0,-1 0 0 0 0,1 0-1 0 0,0 0 1 0 0,1 0 0 0 0,-1 0 0 0 0,0 0-1 0 0,0 0 1 0 0,1 1 0 0 0,8 25 291 0 0,2 0-1 0 0,1-1 1 0 0,21 33 0 0 0,-16-28 105 0 0,20 46-1 0 0,-27-51-145 0 0,-2-1-1 0 0,0 2 0 0 0,-1-1 0 0 0,4 35 1 0 0,-10-52-150 0 0,-1-1 1 0 0,0 0 0 0 0,0 1-1 0 0,0-1 1 0 0,-1 0 0 0 0,0 1 0 0 0,-1-1-1 0 0,0 0 1 0 0,0 0 0 0 0,-1 0-1 0 0,0 0 1 0 0,0 0 0 0 0,-1-1 0 0 0,0 1-1 0 0,0-1 1 0 0,-1 0 0 0 0,0 0-1 0 0,-6 6 1 0 0,7-7 54 0 0,-1-1 0 0 0,0 0-1 0 0,0-1 1 0 0,0 1 0 0 0,0-1 0 0 0,-1 0-1 0 0,0 0 1 0 0,0 0 0 0 0,0-1 0 0 0,0 0-1 0 0,0 0 1 0 0,-13 3 0 0 0,17-6-17 0 0,-20-4 33 0 0,20 3-232 0 0,0 0 0 0 0,0 0 0 0 0,-1 0 0 0 0,1 0 0 0 0,0 0 0 0 0,0 0-1 0 0,0 0 1 0 0,1-1 0 0 0,-1 1 0 0 0,0-1 0 0 0,0 1 0 0 0,1-1 0 0 0,-1 0 0 0 0,1 1-1 0 0,0-1 1 0 0,-1 0 0 0 0,1 0 0 0 0,0 0 0 0 0,0 0 0 0 0,0 0 0 0 0,0-1 0 0 0,0-2-1 0 0,-2-2-786 0 0,2 5 276 0 0,34-19-6559 0 0,-30 19 6138 0 0,8-3-58 0 0,0 3-7594 0 0,4 2 3582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6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0 784 0 0,'0'0'12879'0'0,"-2"6"-11792"0"0,-3 18 1615 0 0,-3 48 1 0 0,14-30-237 0 0,-6-42-2461 0 0,1 1 0 0 0,-1-1-1 0 0,1 1 1 0 0,-1-1 0 0 0,1 0-1 0 0,0 1 1 0 0,-1-1 0 0 0,1 0-1 0 0,0 1 1 0 0,-1-1 0 0 0,1 0-1 0 0,0 0 1 0 0,-1 0 0 0 0,1 0-1 0 0,0 1 1 0 0,0-1 0 0 0,-1 0-1 0 0,1 0 1 0 0,0 0 0 0 0,-1 0-1 0 0,1-1 1 0 0,0 1 0 0 0,0 0-1 0 0,-1 0 1 0 0,1 0 0 0 0,0-1-1 0 0,-1 1 1 0 0,1 0 0 0 0,0 0-1 0 0,-1-1 1 0 0,1 0 0 0 0,21-9-227 0 0,38-43-709 0 0,-52 45 854 0 0,0 0-1 0 0,0 0 0 0 0,0 1 0 0 0,1 0 0 0 0,0 0 0 0 0,1 1 0 0 0,-1 0 0 0 0,19-7 0 0 0,-28 12 127 0 0,1 1-1 0 0,-1 0 1 0 0,0 0-1 0 0,0 0 1 0 0,0-1 0 0 0,0 1-1 0 0,1 0 1 0 0,-1 0-1 0 0,0 0 1 0 0,0 0-1 0 0,0-1 1 0 0,1 1-1 0 0,-1 0 1 0 0,0 0 0 0 0,0 0-1 0 0,0 0 1 0 0,1 0-1 0 0,-1 0 1 0 0,0 0-1 0 0,0-1 1 0 0,1 1-1 0 0,-1 0 1 0 0,0 0 0 0 0,0 0-1 0 0,1 0 1 0 0,-1 0-1 0 0,0 0 1 0 0,1 0-1 0 0,-1 0 1 0 0,0 1-1 0 0,0-1 1 0 0,1 0 0 0 0,-1 0-1 0 0,0 0 1 0 0,0 0-1 0 0,0 0 1 0 0,1 0-1 0 0,-1 0 1 0 0,0 0-1 0 0,0 1 1 0 0,1-1-1 0 0,-1 0 1 0 0,0 0 0 0 0,0 0-1 0 0,0 1 1 0 0,0-1-1 0 0,1 0 1 0 0,-1 0-1 0 0,0 0 1 0 0,0 1-1 0 0,0-1 1 0 0,0 0 0 0 0,0 0-1 0 0,0 1 1 0 0,0-1-1 0 0,1 0 1 0 0,-1 0-1 0 0,0 1 1 0 0,0-1-1 0 0,0 0 1 0 0,0 1 0 0 0,0 3-396 0 0,1-1 692 0 0,-2 1-209 0 0,0 0 1 0 0,0 0 0 0 0,0 0-1 0 0,1 0 1 0 0,-1 1 0 0 0,1-1-1 0 0,0 0 1 0 0,0 0 0 0 0,1 5-1 0 0,0-5-19 0 0,-1-2-159 0 0,0 0 1 0 0,0 0-1 0 0,0 0 0 0 0,1 0 1 0 0,-1 0-1 0 0,1 0 1 0 0,-1-1-1 0 0,1 1 0 0 0,0 0 1 0 0,0 0-1 0 0,-1 0 0 0 0,2-1 1 0 0,-1 1-1 0 0,0 0 0 0 0,0-1 1 0 0,0 1-1 0 0,1-1 1 0 0,-1 1-1 0 0,1-1 0 0 0,-1 0 1 0 0,1 1-1 0 0,-1-1 0 0 0,1 0 1 0 0,3 1-1 0 0,0 0-810 0 0,0 0 0 0 0,0 0-1 0 0,0-1 1 0 0,0 1 0 0 0,0-1 0 0 0,0-1 0 0 0,1 1-1 0 0,6-1 1 0 0,5-3-12158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59 204 0 0,'0'0'10766'0'0,"-4"3"-9627"0"0,3-2-965 0 0,-1 0 1 0 0,1 0-1 0 0,0 1 1 0 0,0-1-1 0 0,0 0 0 0 0,0 1 1 0 0,0-1-1 0 0,0 0 0 0 0,0 1 1 0 0,0-1-1 0 0,1 1 1 0 0,-1 0-1 0 0,0-1 0 0 0,1 1 1 0 0,0-1-1 0 0,-1 1 0 0 0,1 0 1 0 0,0-1-1 0 0,0 1 1 0 0,0 0-1 0 0,0 0 0 0 0,0-1 1 0 0,0 1-1 0 0,0 0 0 0 0,1 2 1 0 0,-1-2-53 0 0,1 0 0 0 0,-1 1 0 0 0,1-1 1 0 0,-1 0-1 0 0,1 1 0 0 0,0-1 0 0 0,0 0 0 0 0,0 0 0 0 0,0 0 1 0 0,0 0-1 0 0,0 0 0 0 0,1 0 0 0 0,-1 0 0 0 0,1-1 1 0 0,-1 1-1 0 0,1 0 0 0 0,0-1 0 0 0,0 1 0 0 0,0-1 0 0 0,-1 0 1 0 0,1 1-1 0 0,0-1 0 0 0,1 0 0 0 0,-1 0 0 0 0,0 0 0 0 0,0-1 1 0 0,0 1-1 0 0,1 0 0 0 0,-1-1 0 0 0,0 0 0 0 0,5 1 1 0 0,10 0-79 0 0,0-1 0 0 0,0 0 0 0 0,0-2 0 0 0,32-5 0 0 0,-44 6-119 0 0,1 0 0 0 0,-1 0-1 0 0,0-1 1 0 0,1 0 0 0 0,-1 1 0 0 0,0-2 0 0 0,0 1 0 0 0,0-1 0 0 0,-1 0 0 0 0,1 0 0 0 0,-1 0 0 0 0,1 0 0 0 0,-1-1 0 0 0,0 0 0 0 0,0 0 0 0 0,-1 0 0 0 0,1 0 0 0 0,5-10-1 0 0,-8 13 149 0 0,-1 0-1 0 0,0-1 0 0 0,1 1 1 0 0,-1-1-1 0 0,0 1 0 0 0,0 0 1 0 0,0-1-1 0 0,0 1 0 0 0,0-1 1 0 0,0 1-1 0 0,0 0 0 0 0,-1-1 1 0 0,1 1-1 0 0,0 0 0 0 0,-1-1 1 0 0,1 1-1 0 0,-1 0 0 0 0,1-1 0 0 0,-1 1 1 0 0,0 0-1 0 0,1 0 0 0 0,-1 0 1 0 0,0 0-1 0 0,0 0 0 0 0,0-1 1 0 0,0 2-1 0 0,0-1 0 0 0,0 0 1 0 0,0 0-1 0 0,0 0 0 0 0,-1 0 1 0 0,1 1-1 0 0,0-1 0 0 0,0 0 1 0 0,-1 1-1 0 0,1-1 0 0 0,0 1 1 0 0,-2-1-1 0 0,-4-1 356 0 0,1 0-1 0 0,-1 0 1 0 0,1 0 0 0 0,-1 1-1 0 0,0 0 1 0 0,-7 0 0 0 0,12 1-116 0 0,-2 1 41 0 0,3-1-317 0 0,1 0 0 0 0,-1 0 0 0 0,0 0 0 0 0,1 0 0 0 0,-1 0 0 0 0,0 1 0 0 0,0-1 0 0 0,1 0 1 0 0,-1 0-1 0 0,1 0 0 0 0,-1 1 0 0 0,0-1 0 0 0,1 0 0 0 0,-1 0 0 0 0,1 1 0 0 0,-1-1 0 0 0,0 1 0 0 0,1-1 0 0 0,-1 0 0 0 0,1 1 1 0 0,-1-1-1 0 0,1 1 0 0 0,0-1 0 0 0,-1 1 0 0 0,1-1 0 0 0,-1 1 0 0 0,1 0 0 0 0,0-1 0 0 0,0 1 0 0 0,-1 0 0 0 0,1-1 0 0 0,0 2 0 0 0,0 1 11 0 0,0-1 0 0 0,0 1-1 0 0,0-1 1 0 0,1 1-1 0 0,-1 0 1 0 0,1-1-1 0 0,0 1 1 0 0,0-1-1 0 0,0 1 1 0 0,0-1 0 0 0,0 0-1 0 0,0 1 1 0 0,1-1-1 0 0,-1 0 1 0 0,1 0-1 0 0,-1 0 1 0 0,1 0-1 0 0,0 0 1 0 0,4 3 0 0 0,-1-2-1 0 0,0 0 1 0 0,0 0-1 0 0,1 0 1 0 0,-1-1-1 0 0,1 1 1 0 0,0-1-1 0 0,0-1 1 0 0,8 2 0 0 0,12 1-63 0 0,0-2 0 0 0,1 0 0 0 0,29-4 0 0 0,-47 2-16 0 0,1 0-48 0 0,-1-1 1 0 0,0 0-1 0 0,1 0 0 0 0,-1-1 1 0 0,15-4-1 0 0,-22 5 133 0 0,1 0-1 0 0,-1 0 1 0 0,1-1-1 0 0,-1 1 0 0 0,1-1 1 0 0,-1 1-1 0 0,0-1 1 0 0,0 0-1 0 0,0 0 0 0 0,0 0 1 0 0,0 0-1 0 0,0 0 0 0 0,0 0 1 0 0,-1 0-1 0 0,1-1 1 0 0,-1 1-1 0 0,1-1 0 0 0,-1 1 1 0 0,0-1-1 0 0,0 0 1 0 0,1-4-1 0 0,-4 1 318 0 0,-1 1 0 0 0,0 0-1 0 0,0-1 1 0 0,0 1 0 0 0,0 0 0 0 0,-1 1-1 0 0,-5-6 1 0 0,8 8-1706 0 0,-8-8 4444 0 0,6 6-5109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16 168 0 0,'30'-15'20235'0'0,"-36"18"-19282"0"0,-60 31 1526 0 0,1 3-1 0 0,-108 83 1 0 0,140-94-2062 0 0,9-8 58 0 0,1 1 0 0 0,-28 29-1 0 0,46-43-398 0 0,1 0-1 0 0,-1 1 1 0 0,1 0-1 0 0,0 0 1 0 0,0 0-1 0 0,1 1 1 0 0,-1-1 0 0 0,1 1-1 0 0,1 0 1 0 0,-1-1-1 0 0,1 1 1 0 0,1 1-1 0 0,-1-1 1 0 0,0 13-1 0 0,2-18-71 0 0,1 1 0 0 0,-1-1 0 0 0,1 0 0 0 0,0 1-1 0 0,-1-1 1 0 0,1 0 0 0 0,0 0 0 0 0,0 1 0 0 0,1-1 0 0 0,-1 0 0 0 0,0 0-1 0 0,1-1 1 0 0,-1 1 0 0 0,1 0 0 0 0,0 0 0 0 0,-1-1 0 0 0,1 1-1 0 0,0-1 1 0 0,0 1 0 0 0,0-1 0 0 0,0 0 0 0 0,0 0 0 0 0,0 0-1 0 0,3 1 1 0 0,56 18 30 0 0,-56-19-32 0 0,39 7 14 0 0,78 4 0 0 0,-12-3 96 0 0,12 12 613 0 0,-113-18-725 0 0,-4 2 0 0 0,3 1 0 0 0,1 0 0 0 0,-1 0 0 0 0,-3 1 0 0 0,-3-3-390 0 0,0-1 0 0 0,1-1 0 0 0,-1 1 1 0 0,1 0-1 0 0,0 0 0 0 0,0-1 0 0 0,0 0 0 0 0,6 4 0 0 0,-5-4-678 0 0,0-1-1 0 0,-1 0 0 0 0,1 0 0 0 0,0 0 0 0 0,0 0 0 0 0,0 0 1 0 0,0-1-1 0 0,0 0 0 0 0,0 0 0 0 0,0 0 0 0 0,0-1 0 0 0,0 1 1 0 0,0-1-1 0 0,0 0 0 0 0,5-1 0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7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14 640 0 0,'0'0'10032'0'0,"3"-2"-9213"0"0,-2 1-318 0 0,0 0-1 0 0,0 0 1 0 0,0 0-1 0 0,1 0 1 0 0,-1 0 0 0 0,0 0-1 0 0,1 1 1 0 0,-1-1 0 0 0,0 0-1 0 0,1 1 1 0 0,-1-1-1 0 0,1 1 1 0 0,-1 0 0 0 0,1-1-1 0 0,-1 1 1 0 0,1 0-1 0 0,0 0 1 0 0,-1 0 0 0 0,1 0-1 0 0,-1 0 1 0 0,1 0-1 0 0,-1 0 1 0 0,1 1 0 0 0,-1-1-1 0 0,1 1 1 0 0,-1-1-1 0 0,1 1 1 0 0,-1-1 0 0 0,0 1-1 0 0,1 0 1 0 0,-1 0 0 0 0,0 0-1 0 0,1 0 1 0 0,1 1-1 0 0,23 11-1897 0 0,48 12 1730 0 0,1-4 0 0 0,145 22 1 0 0,-109-24-198 0 0,-100-17-79 0 0,1 0-18 0 0,-1 0 0 0 0,1 1 0 0 0,0 0 0 0 0,20 9 0 0 0,-31-11 752 0 0,-5 1-486 0 0,-8 4-156 0 0,1 1-1 0 0,0 0 0 0 0,0 1 0 0 0,0 0 0 0 0,1 0 1 0 0,1 1-1 0 0,-1 0 0 0 0,2 1 0 0 0,-1 0 0 0 0,1 1 1 0 0,1-1-1 0 0,0 2 0 0 0,0-1 0 0 0,1 1 0 0 0,0 0 1 0 0,1 0-1 0 0,-6 24 0 0 0,4-18-148 0 0,6-7 0 0 0,0-1 0 0 0,-5 0 0 0 0,5-7-119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 0 0,'2'0'15618'0'0,"24"-2"-15114"0"0,10 6 1014 0 0,-4 0-43 0 0,54-1 0 0 0,-14 3-451 0 0,-60-3-1182 0 0,0-2 0 0 0,0 0 1 0 0,0 0-1 0 0,0-1 0 0 0,0 0 1 0 0,13-3-1 0 0,-5 8-2026 0 0,-30 16-13650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0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1120 0 0,'0'0'4163'0'0,"25"7"2191"0"0,93-17 2616 0 0,65-2-3143 0 0,-139 15-7803 0 0,-38-2-2756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5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1 192 0 0,'0'6'1880'0'0,"0"8"-1372"0"0,0-3-1056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1 168 0 0,'-1'1'177'0'0,"0"0"0"0"0,0 0 0 0 0,0 0 1 0 0,0 1-1 0 0,0-1 0 0 0,1 0 0 0 0,-1 1 0 0 0,0-1 0 0 0,0 1 0 0 0,1-1 0 0 0,-1 1 1 0 0,1-1-1 0 0,0 1 0 0 0,-1-1 0 0 0,1 1 0 0 0,0-1 0 0 0,0 1 0 0 0,0 0 0 0 0,0-1 1 0 0,0 1-1 0 0,0-1 0 0 0,1 1 0 0 0,-1-1 0 0 0,0 1 0 0 0,1 0 0 0 0,-1-1 0 0 0,1 1 1 0 0,0-1-1 0 0,-1 0 0 0 0,2 3 0 0 0,3 1 173 0 0,-1 0 0 0 0,1 0-1 0 0,0-1 1 0 0,0 1 0 0 0,1-1 0 0 0,6 4 0 0 0,-6-5-416 0 0,-1 1 0 0 0,1 1 0 0 0,-1-1 0 0 0,0 1 1 0 0,6 6-1 0 0,-11-8-280 0 0,1 1 0 0 0,-1-1 0 0 0,0 0 0 0 0,-1 1 0 0 0,1-1 0 0 0,-1 0-1 0 0,1 1 1 0 0,-1-1 0 0 0,0 0 0 0 0,0 0 0 0 0,0 0 0 0 0,-1 0 0 0 0,-2 5 0 0 0,-1-1-1270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6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1 100 0 0,'-3'20'584'0'0,"3"-2"-140"0"0,3-5-132 0 0,2 2-168 0 0,-2-2-228 0 0,6-1-168 0 0,-4 1-268 0 0,0 0 116 0 0</inkml:trace>
  <inkml:trace contextRef="#ctx0" brushRef="#br0" timeOffset="1">0 493 592 0 0,'5'12'568'0'0,"-2"-6"420"0"0,8 8-588 0 0,-11-6 268 0 0,3 10-500 0 0,-3-13-164 0 0,5 11-728 0 0,-10 1-1244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1 712 0 0,'-5'18'621'0'0,"-3"1"53"0"0,2 0-1 0 0,0 0 1 0 0,1 1-1 0 0,1 0 1 0 0,1 0 0 0 0,1 0-1 0 0,0 0 1 0 0,2 0 0 0 0,3 37-1 0 0,26 54 1022 0 0,-21-88-1450 0 0,-1 0 0 0 0,-1 1-1 0 0,-1 0 1 0 0,-1 0 0 0 0,0 25-1 0 0,-5-28-51 0 0,-2 0-1 0 0,-1 0 0 0 0,-1-1 0 0 0,0 1 1 0 0,-2-1-1 0 0,-13 30 0 0 0,-16 54 567 0 0,33-93-685 0 0,1 0 0 0 0,0-1 0 0 0,1 1 0 0 0,0 1 0 0 0,1-1 0 0 0,0 0 0 0 0,3 17 0 0 0,1-6 198 0 0,-1 0 0 0 0,0 1 0 0 0,-2-1 0 0 0,-1 0 0 0 0,0 0 0 0 0,-8 44 0 0 0,-26 132 733 0 0,32-168-995 0 0,0 0-1 0 0,2 0 0 0 0,2 0 0 0 0,8 51 0 0 0,-1-28-147 0 0,-2 1-1 0 0,-3 0 0 0 0,-2 0 0 0 0,-10 104 1 0 0,8-14-415 0 0,-1-121 475 0 0,1 1 0 0 0,4 30 0 0 0,1 17-41 0 0,-3 50-5 0 0,-3 107 203 0 0,-5-161 46 0 0,-6 120 240 0 0,12-126-279 0 0,3 131 104 0 0,-2-98 28 0 0,-11 110 0 0 0,2-92 4 0 0,2-30-77 0 0,1-36-37 0 0,4 87-1 0 0,3 54-16 0 0,-3-99-76 0 0,-2 16 459 0 0,-25 160 0 0 0,-31 214 888 0 0,-13 55-670 0 0,63-430-403 0 0,7 166-1 0 0,0 0-64 0 0,-1-8-64 0 0,-2-165-13 0 0,-12 167 294 0 0,12 56-157 0 0,1-18-38 0 0,-33 83 674 0 0,28-190-590 0 0,8-165-282 0 0,1 0-1 0 0,8 51 0 0 0,-2-26 1 0 0,19 71-37 0 0,-24-117-24 0 0,11 86 37 0 0,-13-46-46 0 0,-4-45-1984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4:37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3431 696,'145'-61'6330,"83"-11"-3677,-62 29-1945,331-99-27,6-44 1182,-449 169-1521,79-11 1,-7 1 1,17-2-68,-94 21-29,1-3 1,62-21 0,-31 6 532,102-19 0,-28 8-521,27-2-395,-102 23 68,-25 2 306,92-36 0,35-11-6,147-33-663,-53 14 200,-12 16-260,-94 13 387,118-28 198,-222 64-33,325-90 286,-218 54-291,154-49 498,-108 33-371,90-34-296,-45 15-263,-44 15 177,-166 52 166,637-224 56,-427 161-86,47-20 93,-47 14 154,-71 25-74,120-34-71,-290 92-55,122-30 498,201-76 0,189-70 721,-208 78-998,154-70 898,-136 83-748,-111 34-204,-121 24 1398,-111 31-1524,14-2 66,-15 2-94,0 1 1,-1-1 0,1 1-1,0-1 1,0 1 0,0 0-1,0 0 1,0-1 0,0 1-1,0 0 1,0 0 0,0 0-1,0 0 1,0 0 0,0 0-1,0 0 1,0 0-1,0 0 1,0 1 0,0-1-1,0 0 1,0 1 0,1 0-1,0 0 183,0-1-237,0 0 0,1 0 0,-1 0 0,0 0 0,1-1 0,-1 1 0,0-1 0,0 0 1,0 1-1,1-1 0,-1 0 0,0 0 0,0-1 0,0 1 0,-1 0 0,4-3 0,1-3-4265,-4-10-9071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1 360 0 0,'0'0'687'0'0,"33"4"5920"0"0,13 1-4698 0 0,-44-4-1714 0 0,39 4 709 0 0,10 0-81 0 0,1-2 0 0 0,52-4 0 0 0,-58-1-548 0 0,150-2 794 0 0,-20 9 101 0 0,-167-5-1146 0 0,7 0 15 0 0,-1 1-1 0 0,1 0 1 0 0,-1 1 0 0 0,30 7-1 0 0,-24-5 59 0 0,0 0 0 0 0,-1-2 0 0 0,1-1 0 0 0,37-2 0 0 0,-1 0-29 0 0,117 9 461 0 0,52-18 4 0 0,-145 14-468 0 0,91-9-1 0 0,-127 3-48 0 0,78 7 0 0 0,22-1-28 0 0,-101-6 20 0 0,250-8-3 0 0,-257 12 118 0 0,-1 1 0 0 0,40 10 0 0 0,-45-7 1 0 0,1-1-1 0 0,0-1 0 0 0,46-1 1 0 0,-45-5-109 0 0,1-1-68 0 0,1 1 1 0 0,0 2-1 0 0,0 1 1 0 0,-1 2-1 0 0,54 12 1 0 0,-32-5 204 0 0,1-2 1 0 0,90 2-1 0 0,-58-6-439 0 0,67 8-57 0 0,223 6 590 0 0,-121-7 34 0 0,-100 0-254 0 0,359-11 293 0 0,-337 3-236 0 0,-55 2-89 0 0,414-18 9 0 0,-295 12-129 0 0,338 6-333 0 0,-262 8 368 0 0,226 11 104 0 0,-37-2 289 0 0,-85-10 59 0 0,-245-9-105 0 0,849 43-271 0 0,-37 17 192 0 0,-456-32-74 0 0,-163 1-69 0 0,116 5 87 0 0,633 53 422 0 0,-282-48 807 0 0,-815-42-1274 0 0,33 0-3098 0 0,-55-3 1657 0 0,0 0-964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52 0 0,'0'0'16252'0'0,"-3"6"-15567"0"0,-18 28 157 0 0,-2-1 1 0 0,-1-1-1 0 0,-2-1 1 0 0,-40 39-1 0 0,58-61-858 0 0,0 4-508 0 0,-2 4-1394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1164 0 0,'0'0'4413'0'0,"2"7"-2910"0"0,4 5-694 0 0,0 1 0 0 0,0-1 0 0 0,2 0 0 0 0,-1 0 0 0 0,1 0 0 0 0,1-1 0 0 0,0-1 0 0 0,1 0 0 0 0,16 14 0 0 0,8 5 1327 0 0,68 42 0 0 0,-90-63-2004 0 0,1-1 0 0 0,-1 0 1 0 0,2-1-1 0 0,-1 0 0 0 0,1-1 1 0 0,-1-1-1 0 0,2 0 0 0 0,27 4 1 0 0,-41-8-314 0 0,1 0 0 0 0,0-1 1 0 0,-1 1-1 0 0,1 0 1 0 0,-1-1-1 0 0,0 0 0 0 0,1 1 1 0 0,-1-1-1 0 0,1 0 1 0 0,-1 1-1 0 0,0-1 1 0 0,1 0-1 0 0,-1 0 0 0 0,0 0 1 0 0,0 0-1 0 0,0 0 1 0 0,0-1-1 0 0,0 1 0 0 0,0 0 1 0 0,1-2-1 0 0,-1 2-342 0 0,-1 0-1 0 0,1-1 0 0 0,-1 1 1 0 0,1 0-1 0 0,-1 0 0 0 0,0 0 1 0 0,1 0-1 0 0,-1-1 0 0 0,0 1 0 0 0,0 0 1 0 0,0 0-1 0 0,0 0 0 0 0,0-1 1 0 0,0 1-1 0 0,0 0 0 0 0,0 0 1 0 0,-1-2-1 0 0,-3-10-3646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7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1892 0 0,'-33'-1'10020'0'0,"28"4"-9563"0"0,1 0-1 0 0,0 1 1 0 0,-1-1-1 0 0,1 0 0 0 0,1 1 1 0 0,-1 0-1 0 0,1 0 1 0 0,-1 0-1 0 0,1 1 1 0 0,0-1-1 0 0,0 1 0 0 0,1 0 1 0 0,0-1-1 0 0,0 1 1 0 0,0 0-1 0 0,0 0 0 0 0,1 1 1 0 0,-1-1-1 0 0,0 8 1 0 0,1-6-209 0 0,0-1 1 0 0,0 1 0 0 0,0-1 0 0 0,0 1-1 0 0,1 0 1 0 0,0-1 0 0 0,1 1-1 0 0,0 0 1 0 0,0-1 0 0 0,0 1 0 0 0,1-1-1 0 0,0 1 1 0 0,0-1 0 0 0,0 0 0 0 0,1 0-1 0 0,4 7 1 0 0,-3-7-141 0 0,0-1-1 0 0,0 1 1 0 0,1-1-1 0 0,0 0 1 0 0,0 0-1 0 0,1-1 1 0 0,-1 1 0 0 0,9 4-1 0 0,-11-8-136 0 0,0 0 1 0 0,0 0-1 0 0,-1-1 0 0 0,1 1 0 0 0,0-1 1 0 0,0 1-1 0 0,0-1 0 0 0,0 0 1 0 0,0 0-1 0 0,0-1 0 0 0,0 1 0 0 0,0 0 1 0 0,0-1-1 0 0,0 0 0 0 0,0 0 0 0 0,-1 0 1 0 0,1 0-1 0 0,0 0 0 0 0,-1 0 1 0 0,1-1-1 0 0,0 1 0 0 0,-1-1 0 0 0,3-2 1 0 0,0 1-21 0 0,0 0 1 0 0,-1-1-1 0 0,1 1 1 0 0,-1-1-1 0 0,0 0 1 0 0,0 0-1 0 0,0 0 1 0 0,-1-1-1 0 0,1 1 1 0 0,-1-1-1 0 0,0 0 1 0 0,0 0-1 0 0,-1 0 1 0 0,0 0-1 0 0,0-1 1 0 0,0 1-1 0 0,0-1 1 0 0,-1 1-1 0 0,1-7 1 0 0,-8-19 1862 0 0,18 58-1770 0 0,1 0 0 0 0,1 0-1 0 0,1-1 1 0 0,1-1 0 0 0,24 28-1 0 0,40 63 22 0 0,-70-99-74 0 0,-1 1 0 0 0,0 0 0 0 0,-1 0 0 0 0,-1 1-1 0 0,10 39 1 0 0,-16-54 11 0 0,-1 0 0 0 0,1 0 0 0 0,-1 0 0 0 0,0 1 0 0 0,0-1 0 0 0,0 0 0 0 0,0 0 0 0 0,-1 0 0 0 0,1 0 0 0 0,-1 0 0 0 0,0 0 0 0 0,-1 0 0 0 0,1 0 0 0 0,-1 0 0 0 0,1 0 0 0 0,-1-1 0 0 0,0 1 0 0 0,0 0 0 0 0,-1-1 0 0 0,1 0 0 0 0,-1 0 0 0 0,0 1 0 0 0,0-1 0 0 0,0-1 0 0 0,0 1 0 0 0,0 0 0 0 0,-1-1 0 0 0,1 0 0 0 0,-1 0 0 0 0,1 0 0 0 0,-1 0 0 0 0,0 0 0 0 0,0-1 0 0 0,0 0 0 0 0,0 0 0 0 0,-5 1 0 0 0,-2 0 4 0 0,1 0 0 0 0,0-1 0 0 0,0-1 0 0 0,0 1 0 0 0,0-2 0 0 0,-1 1 0 0 0,1-2 0 0 0,0 1 0 0 0,0-1 0 0 0,0-1 0 0 0,0 0 0 0 0,1 0 0 0 0,-1-1 0 0 0,1 0 0 0 0,0 0 0 0 0,0-1 0 0 0,0-1 0 0 0,0 1 0 0 0,1-1 0 0 0,0-1 0 0 0,1 0 0 0 0,-1 0 0 0 0,1 0 0 0 0,-11-16 0 0 0,16 20-9 0 0,0 0-1 0 0,-1 0 1 0 0,1 0 0 0 0,1 0 0 0 0,-1-1-1 0 0,0 1 1 0 0,1-1 0 0 0,0 1 0 0 0,0-1-1 0 0,0 1 1 0 0,0-1 0 0 0,0 0 0 0 0,1 0-1 0 0,0 1 1 0 0,0-1 0 0 0,0 0 0 0 0,0 0-1 0 0,0 1 1 0 0,1-1 0 0 0,1-7 0 0 0,1 5-2 0 0,0 1 0 0 0,0-1 0 0 0,0 1 0 0 0,0-1 1 0 0,1 1-1 0 0,0 0 0 0 0,0 0 0 0 0,1 1 0 0 0,-1-1 0 0 0,1 1 1 0 0,10-7-1 0 0,-3 2 24 0 0,1 1 0 0 0,1 0 0 0 0,-1 1 1 0 0,1 0-1 0 0,25-7 0 0 0,-31 11-400 0 0,-1 1-1 0 0,1 1 1 0 0,0-1 0 0 0,0 1 0 0 0,0 0-1 0 0,0 1 1 0 0,-1 0 0 0 0,1 0 0 0 0,0 1-1 0 0,0 0 1 0 0,0 0 0 0 0,12 4 0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1 972 0 0,'0'0'8964'0'0,"-1"5"-8610"0"0,-5 17-40 0 0,5-17-38 0 0,-7 25-1084 0 0,4-20-4467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1 848 0 0,'-8'7'1688'0'0,"8"0"-60"0"0,-10-1 1237 0 0,1 8-1621 0 0,1-10-136 0 0,5 3 604 0 0,-6 5-1160 0 0,9-4-20 0 0,0 7-568 0 0,-5-7-224 0 0,14 7-980 0 0,-9 1-4233 0 0,0-9 2629 0 0</inkml:trace>
  <inkml:trace contextRef="#ctx0" brushRef="#br0" timeOffset="1">22 550 248 0 0,'-5'8'1408'0'0,"2"7"-872"0"0,3-7 148 0 0,0 7-600 0 0,0-1-724 0 0,3-6-328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2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1 272 0 0,'-3'13'992'0'0,"-2"0"-100"0"0,5 0-112 0 0,5 1-152 0 0,-5-2-128 0 0,3 4-96 0 0,5 0-88 0 0,1-3-88 0 0,1 2-60 0 0,-2 0-124 0 0,1-2-112 0 0,-1 3-168 0 0,4 2-184 0 0,-2-3-332 0 0,-7 6-812 0 0,-3-4 360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60 1464 0 0,'0'0'1592'0'0,"-1"-3"-191"0"0,0 1 0 0 0,0-1 0 0 0,0 1 0 0 0,0-1 1 0 0,0 0-1 0 0,0 1 0 0 0,1-1 0 0 0,-1 0 1 0 0,1 1-1 0 0,0-5 0 0 0,18 1-506 0 0,0 0 1 0 0,32-5-1 0 0,-42 10-806 0 0,1 0 0 0 0,-1 0 0 0 0,1 0 1 0 0,-1 1-1 0 0,1 0 0 0 0,-1 1 0 0 0,1 0 0 0 0,-1 1 0 0 0,9 1 0 0 0,-15-2-78 0 0,-1 0-1 0 0,1-1 1 0 0,-1 1 0 0 0,1 0-1 0 0,-1 0 1 0 0,0 0 0 0 0,1-1-1 0 0,-1 2 1 0 0,0-1 0 0 0,0 0-1 0 0,0 0 1 0 0,1 0-1 0 0,-1 0 1 0 0,0 1 0 0 0,-1-1-1 0 0,1 1 1 0 0,0-1 0 0 0,0 0-1 0 0,-1 1 1 0 0,1-1 0 0 0,0 4-1 0 0,0-1 27 0 0,-1 0 0 0 0,0-1-1 0 0,0 1 1 0 0,0 0 0 0 0,0-1-1 0 0,0 1 1 0 0,-1 0 0 0 0,0 0-1 0 0,-1 4 1 0 0,-3 6 145 0 0,-1-1-1 0 0,0 0 0 0 0,0 0 1 0 0,-11 15-1 0 0,-31 34 718 0 0,30-40-106 0 0,-24 39 0 0 0,41-59-778 0 0,0-1 0 0 0,0 0-1 0 0,0 1 1 0 0,0-1 0 0 0,1 1 0 0 0,-1-1 0 0 0,1 0 0 0 0,-1 1-1 0 0,1-1 1 0 0,-1 1 0 0 0,1 0 0 0 0,0-1 0 0 0,0 1-1 0 0,0-1 1 0 0,0 1 0 0 0,0-1 0 0 0,0 1 0 0 0,0 0 0 0 0,0-1-1 0 0,1 1 1 0 0,-1-1 0 0 0,1 1 0 0 0,-1-1 0 0 0,1 1-1 0 0,-1-1 1 0 0,1 0 0 0 0,0 1 0 0 0,0-1 0 0 0,0 0 0 0 0,0 1-1 0 0,0-1 1 0 0,0 0 0 0 0,0 0 0 0 0,0 0 0 0 0,0 0-1 0 0,0 0 1 0 0,1 0 0 0 0,-1 0 0 0 0,0 0 0 0 0,1-1 0 0 0,-1 1-1 0 0,1 0 1 0 0,-1-1 0 0 0,1 1 0 0 0,-1-1 0 0 0,1 0-1 0 0,-1 1 1 0 0,4-1 0 0 0,8 3-82 0 0,0-1-1 0 0,1 0 1 0 0,-1-1-1 0 0,16-1 0 0 0,-27 0 65 0 0,232-10-790 0 0,-232 9 903 0 0,-25 2-1042 0 0,18 0 334 0 0,-24 3-3125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24 0 0,'0'0'1422'0'0,"-2"3"-52"0"0,-3 5-415 0 0,1 1 0 0 0,0-1 0 0 0,0 1 1 0 0,1 0-1 0 0,0 0 0 0 0,1 0 0 0 0,-3 15 0 0 0,-3 76 1148 0 0,5-44-888 0 0,-3 7-685 0 0,-15 240 1845 0 0,21-244-5375 0 0,11 81 1 0 0,-8-123-1044 0 0,1-4 309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1644 0 0,'0'0'14961'0'0,"4"-2"-13748"0"0,-3 2-1037 0 0,0-1 0 0 0,0 1 0 0 0,0 0 1 0 0,0-1-1 0 0,1 1 0 0 0,-1 0 0 0 0,0 0 1 0 0,0-1-1 0 0,0 1 0 0 0,0 0 0 0 0,0 0 1 0 0,0 0-1 0 0,1 1 0 0 0,-1-1 0 0 0,0 0 1 0 0,0 0-1 0 0,0 0 0 0 0,0 1 0 0 0,0-1 1 0 0,0 1-1 0 0,0-1 0 0 0,0 1 0 0 0,0-1 1 0 0,0 1-1 0 0,1 0 0 0 0,0 1 55 0 0,-1 0 0 0 0,0-1 0 0 0,0 1 1 0 0,0 0-1 0 0,0 0 0 0 0,0 0 0 0 0,0 0 0 0 0,0 0 0 0 0,0 0 0 0 0,-1 0 0 0 0,1 0 0 0 0,-1 0 0 0 0,1 1 0 0 0,-1-1 0 0 0,0 0 1 0 0,0 0-1 0 0,0 3 0 0 0,-19 216 5619 0 0,18-211-5733 0 0,-3 50-827 0 0,4-24-3428 0 0,0-34 2738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5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1408 0 0,'-1'1'230'0'0,"1"-1"-1"0"0,-1 0 0 0 0,1 0 1 0 0,-1 0-1 0 0,1 1 1 0 0,-1-1-1 0 0,1 0 1 0 0,-1 0-1 0 0,1 1 1 0 0,-1-1-1 0 0,1 1 1 0 0,-1-1-1 0 0,1 0 0 0 0,-1 1 1 0 0,1-1-1 0 0,0 1 1 0 0,-1-1-1 0 0,1 1 1 0 0,0-1-1 0 0,0 1 1 0 0,-1-1-1 0 0,1 1 0 0 0,0-1 1 0 0,0 1-1 0 0,0-1 1 0 0,-1 1-1 0 0,1 0 1 0 0,0-1-1 0 0,0 1 1 0 0,0-1-1 0 0,0 1 1 0 0,0-1-1 0 0,0 1 0 0 0,0 0 1 0 0,0-1-1 0 0,1 1 1 0 0,-1-1-1 0 0,0 2 1 0 0,25 9 3139 0 0,37-3-878 0 0,-61-8-2359 0 0,61 0 1635 0 0,0-2-1 0 0,96-17 0 0 0,-119 11-3098 0 0,-24 4-2256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0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1 1136 0 0,'0'2'27530'0'0,"0"2"-25486"0"0,-5 8-6657 0 0,2-6 6897 0 0,-117 157-748 0 0,52-76-1025 0 0,36-49-159 0 0,-1-1 0 0 0,-66 55 0 0 0,-25 27 419 0 0,98-81-569 0 0,25-36-204 0 0,0 0 0 0 0,1-1 0 0 0,-1 1 0 0 0,1 0 0 0 0,-1-1 0 0 0,1 1 0 0 0,-1 0 0 0 0,1 0 0 0 0,0 0 0 0 0,0 0 0 0 0,0-1 0 0 0,0 1 0 0 0,0 0 0 0 0,0 0 0 0 0,0 0 1 0 0,1 0-1 0 0,-1-1 0 0 0,1 1 0 0 0,-1 0 0 0 0,1 0 0 0 0,0-1 0 0 0,0 1 0 0 0,0-1 0 0 0,0 1 0 0 0,0 0 0 0 0,0-1 0 0 0,0 0 0 0 0,0 1 0 0 0,0-1 0 0 0,1 0 0 0 0,-1 1 0 0 0,1-1 0 0 0,-1 0 0 0 0,1 0 0 0 0,-1 0 0 0 0,3 1 0 0 0,5 3 7 0 0,1 1-1 0 0,0-1 0 0 0,0-1 0 0 0,0 0 0 0 0,0 0 1 0 0,0-1-1 0 0,14 2 0 0 0,81 9 192 0 0,-39-7-54 0 0,-14-1-135 0 0,74 0 0 0 0,35-1-10 0 0,-150-3 3 0 0,2 0 0 0 0,-7 1-253 0 0,4 0-4597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0 220,'0'0'27936,"-4"4"-27257,-49 56 304,3 2 0,2 2 0,-51 93 0,91-145-983,1 1 0,1-1 0,0 1 0,0 0 0,-4 18 0,9-21 0,1 0-70,0-8-385,9-18-1229,5-2-1726,-8 5 2062,7-24-13672,-11 25 8956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1400,'1'0'14769,"12"12"-13852,32 36 3536,-30-30-3408,1-1 1,1 0-1,0-1 1,2-1-1,34 23 1,69 35 1559,-111-65-4291,-16-3-1497,-25-6-1982,26 0 4227,-10-2-1740,2 1-3798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5 464,'0'0'3658,"12"-5"6693,-8 9-10003,0 0-1,0 0 0,0 0 0,-1 0 1,0 1-1,0-1 0,0 1 1,0 0-1,-1 0 0,0 0 1,0 0-1,0 0 0,-1 0 0,1 1 1,-1-1-1,0 0 0,-1 12 1,2 12 799,-3 1 1,-3 34 0,1-33-197,1-15-348,-1 0 0,0 0 0,-1 0 0,-1 0 0,0-1 0,-10 20 0,14-34-358,-1 6 104,1-5-823,10-42-4905,-3 10-2788,-4 21 1990,2-1 700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5 632 0 0,'-3'-5'25271'0'0,"1"12"-25109"0"0,1-1 0 0 0,-1 1 0 0 0,1 0 0 0 0,0-1 0 0 0,1 1 0 0 0,-1 0 0 0 0,1 0 0 0 0,1 0 0 0 0,-1 0 0 0 0,1-1 0 0 0,0 1 0 0 0,1 0 0 0 0,0-1 0 0 0,0 1 0 0 0,0-1-1 0 0,1 1 1 0 0,0-1 0 0 0,0 0 0 0 0,0 0 0 0 0,1-1 0 0 0,0 1 0 0 0,0-1 0 0 0,0 1 0 0 0,1-1 0 0 0,0 0 0 0 0,0-1 0 0 0,0 1 0 0 0,1-1 0 0 0,-1 0 0 0 0,1-1 0 0 0,0 1 0 0 0,0-1 0 0 0,0 0 0 0 0,0-1 0 0 0,1 1 0 0 0,-1-1 0 0 0,1-1 0 0 0,0 1 0 0 0,-1-1 0 0 0,10 1 0 0 0,-12-3-194 0 0,-1 1 1 0 0,1-1 0 0 0,-1 0-1 0 0,1 0 1 0 0,-1 0 0 0 0,0 0 0 0 0,0 0-1 0 0,1-1 1 0 0,-1 0 0 0 0,0 0-1 0 0,0 1 1 0 0,0-2 0 0 0,-1 1 0 0 0,1 0-1 0 0,0 0 1 0 0,-1-1 0 0 0,1 0-1 0 0,-1 1 1 0 0,0-1 0 0 0,0 0 0 0 0,0 0-1 0 0,-1 0 1 0 0,1 0 0 0 0,-1-1-1 0 0,1 1 1 0 0,-1 0 0 0 0,0-1 0 0 0,1-4-1 0 0,-3 3 20 0 0,0 0-1 0 0,0 1 1 0 0,0-1-1 0 0,0 0 1 0 0,-1 1-1 0 0,0-1 1 0 0,0 1 0 0 0,0-1-1 0 0,-5-6 1 0 0,6 9 11 0 0,1 1-20 0 0,5 5-218 0 0,20 20 239 0 0,0 1 1 0 0,-2 0-1 0 0,-1 2 1 0 0,0 1-1 0 0,27 49 1 0 0,-37-57 15 0 0,-2 1 0 0 0,0 0 1 0 0,-1 1-1 0 0,-2 0 0 0 0,0 0 1 0 0,-1 0-1 0 0,-1 1 0 0 0,-1 0 1 0 0,1 38-1 0 0,-6-51 18 0 0,0 0 0 0 0,0 0 0 0 0,-1 0-1 0 0,-1 0 1 0 0,0 0 0 0 0,0-1 0 0 0,0 1 0 0 0,-1-1 0 0 0,-1 0 0 0 0,0 0 0 0 0,0 0 0 0 0,-1-1-1 0 0,-8 11 1 0 0,4-7 46 0 0,-1 1-1 0 0,-1-2 0 0 0,0 0 1 0 0,-1 0-1 0 0,0-1 1 0 0,0 0-1 0 0,-19 9 0 0 0,24-15-58 0 0,0 0-1 0 0,0 0 0 0 0,-1-1 0 0 0,1 0 1 0 0,-1-1-1 0 0,0 1 0 0 0,0-2 1 0 0,0 1-1 0 0,0-1 0 0 0,0-1 0 0 0,-11 0 1 0 0,15-1-25 0 0,0 1 0 0 0,1-1 1 0 0,-1 0-1 0 0,1-1 0 0 0,-1 1 1 0 0,1-1-1 0 0,0 0 1 0 0,-1 0-1 0 0,1-1 0 0 0,0 1 1 0 0,0-1-1 0 0,1 0 0 0 0,-1 0 1 0 0,0 0-1 0 0,1 0 0 0 0,0 0 1 0 0,0-1-1 0 0,0 0 1 0 0,0 1-1 0 0,1-1 0 0 0,-1 0 1 0 0,1-1-1 0 0,-2-4 0 0 0,2 3 5 0 0,-1-1 0 0 0,1 0 0 0 0,1 0-1 0 0,0 0 1 0 0,0 0 0 0 0,0-1 0 0 0,1 1 0 0 0,0 0-1 0 0,0 0 1 0 0,0 0 0 0 0,1 0 0 0 0,1 0 0 0 0,-1-1-1 0 0,1 2 1 0 0,0-1 0 0 0,0 0 0 0 0,1 0-1 0 0,0 1 1 0 0,0-1 0 0 0,1 1 0 0 0,0 0 0 0 0,0 0-1 0 0,5-6 1 0 0,-4 7 2 0 0,-1-1 0 0 0,1 1-1 0 0,0 0 1 0 0,0 0 0 0 0,1 1 0 0 0,-1-1-1 0 0,1 1 1 0 0,0 0 0 0 0,0 1 0 0 0,0 0-1 0 0,1 0 1 0 0,-1 0 0 0 0,1 1 0 0 0,0-1-1 0 0,0 2 1 0 0,-1-1 0 0 0,1 1 0 0 0,0 0-1 0 0,1 0 1 0 0,-1 1 0 0 0,0 0-1 0 0,0 0 1 0 0,13 3 0 0 0,-15-2-3 0 0,9 2 5 0 0,-10-5-7 0 0,48 6-26 0 0,-50-4-168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2 168,'6'-2'23718,"-9"11"-23152,1 1 0,0-1 0,1 1 0,0 0 0,0-1 0,1 1 0,0 0 0,3 14 0,0-5 358,0 0 0,2 1 1,10 28-1,5-20-341,-11-17-1733,-4-3-3896,-1-16 3258,1-1 608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39 336,'0'0'11150,"6"-1"-9801,186-19 5519,-55 9-4548,-116 8-2044,14 0 1306,-55 10-1023,-8 4-915,9-4-2928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8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13 548 0 0,'12'-13'27593'0'0,"-8"19"-27317"0"0,-1-1 1 0 0,1 1 0 0 0,-1 0-1 0 0,-1 0 1 0 0,1 0 0 0 0,-1 0 0 0 0,0 1-1 0 0,0-1 1 0 0,0 1 0 0 0,-1-1-1 0 0,0 14 1 0 0,-1 87 1048 0 0,-2-53-1387 0 0,9-32-1050 0 0,-3-13-1195 0 0,-2-1-4505 0 0,20-21-4333 0 0,-14 5 4765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80 988,'0'0'4150,"5"0"-2901,37-5 2928,77-20 0,-42 7-1312,53-10 2183,-126 27-5982,11-2 4185,-10 3-6655,-19 21-14347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39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76 0 0,'0'0'7455'0'0,"4"1"-6027"0"0,18 6 231 0 0,0 1-1 0 0,-1 1 0 0 0,0 0 0 0 0,-1 2 0 0 0,0 0 0 0 0,27 21 0 0 0,-38-25-1304 0 0,0 0 1 0 0,0 0-1 0 0,-1 1 1 0 0,0 0-1 0 0,-1 1 0 0 0,0 0 1 0 0,0 0-1 0 0,-1 1 1 0 0,0-1-1 0 0,0 1 1 0 0,-1 0-1 0 0,-1 1 1 0 0,1 0-1 0 0,-2-1 1 0 0,4 19-1 0 0,-6-25-244 0 0,-1 0 0 0 0,0 1 1 0 0,-1-1-1 0 0,1 1 0 0 0,-1-1 0 0 0,0 0 0 0 0,0 0 0 0 0,0 1 0 0 0,0-1 1 0 0,-1 0-1 0 0,0 0 0 0 0,0 0 0 0 0,0 0 0 0 0,0 0 0 0 0,0-1 0 0 0,-1 1 1 0 0,0-1-1 0 0,0 1 0 0 0,0-1 0 0 0,0 0 0 0 0,-6 4 0 0 0,1 0 18 0 0,0-1 0 0 0,-1-1-1 0 0,0 0 1 0 0,0 0 0 0 0,0 0-1 0 0,0-1 1 0 0,-1-1 0 0 0,-13 4-1 0 0,-11 1 229 0 0,-47 3-1 0 0,68-10-263 0 0,0-1-1 0 0,0 1 1 0 0,1-2 0 0 0,-1 0 0 0 0,0 0 0 0 0,-23-7 0 0 0,35 8-90 0 0,0 0 1 0 0,0 0 0 0 0,0 0-1 0 0,-1-1 1 0 0,1 1 0 0 0,0 0-1 0 0,0-1 1 0 0,0 1 0 0 0,0 0-1 0 0,0-1 1 0 0,1 1 0 0 0,-1-1-1 0 0,0 1 1 0 0,0-1-1 0 0,0 0 1 0 0,0 1 0 0 0,0-1-1 0 0,1 0 1 0 0,-1 0 0 0 0,0 1-1 0 0,1-1 1 0 0,-1 0 0 0 0,0 0-1 0 0,1 0 1 0 0,-1 0-1 0 0,1 0 1 0 0,0 0 0 0 0,-1 0-1 0 0,1 0 1 0 0,0 0 0 0 0,-1 0-1 0 0,1 0 1 0 0,0-2 0 0 0,1 1-6 0 0,1 0 0 0 0,-1 0 0 0 0,1 0 0 0 0,0 0 0 0 0,0 0 1 0 0,0 0-1 0 0,0 1 0 0 0,0-1 0 0 0,0 1 0 0 0,0-1 0 0 0,0 1 1 0 0,0 0-1 0 0,1 0 0 0 0,2-1 0 0 0,18-8 77 0 0,1 0 0 0 0,0 2 0 0 0,1 1 0 0 0,0 1 0 0 0,0 1 0 0 0,1 1 0 0 0,27 0 0 0 0,29 3 354 0 0,82 11 0 0 0,-58-3-319 0 0,-96-6-109 0 0,-10-1 0 0 0,1 0 0 0 0,-1 0 0 0 0,0 0 0 0 0,0 0 0 0 0,0 0 0 0 0,0 0 0 0 0,0 0 0 0 0,1 0 0 0 0,-1 0 0 0 0,0 0 0 0 0,0 0 0 0 0,0 1 0 0 0,0-1 0 0 0,0 0 0 0 0,1 0 0 0 0,-1 0 0 0 0,0 0 0 0 0,0 0 0 0 0,0 0 0 0 0,0 0 0 0 0,0-1 0 0 0,1 1 0 0 0,-1 0 0 0 0,0 0 0 0 0,0 0 0 0 0,0 0 0 0 0,0 0 0 0 0,0 0 0 0 0,1 0 0 0 0,-1 0 0 0 0,0 0 0 0 0,0 0 0 0 0,0 0 0 0 0,0 0 0 0 0,0-1 0 0 0,0 1 0 0 0,1 0 0 0 0,-1 0 0 0 0,0 0 0 0 0,0 0 0 0 0,0 0 0 0 0,0 0 0 0 0,0-1 0 0 0,0 1 0 0 0,0 0 0 0 0,0 0 0 0 0,0 0 0 0 0,0 0 0 0 0,0 0 0 0 0,0-1 0 0 0,0 1 0 0 0,0 0 0 0 0,0 0 0 0 0,0 0 0 0 0,-17-14 0 0 0,4 2-631 0 0,8 3-1746 0 0,1 3 127 0 0,3 1-1750 0 0,1 1 951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1 172,'0'0'13671,"1"5"-11925,1 37 2062,-4 53 0,-1-67-2974,2 0-1,1 1 0,1-1 1,2 1-1,1-1 0,8 33 1,-11-58-1145,12 32 195,-2-21-5799,-9-19 3750,1-1 1123,4-10-1727,-2-2-3578,0-2 513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45 844,'-6'-10'2768,"6"9"-2314,-1-1 1,0 1 0,0 0 0,1 0 0,-1 0-1,1-1 1,-1 1 0,1 0 0,-1 0 0,1-1 0,0 1-1,-1 0 1,1-1 0,0 1 0,0-1 0,0 1 0,0 0-1,1-1 1,-1 1 0,0 0 0,0-1 0,1 1-1,0-2 1,0 1 785,4 3-74,26 6-342,0 2 0,-1 0 0,0 2 0,-1 2 0,-1 0 0,0 2 0,0 1 0,-2 1 0,0 1 0,27 25 0,-51-41-730,0 0 0,1 0 0,-1 0 1,0 1-1,0-1 0,0 0 0,-1 1 0,1 0 0,-1-1 0,1 1 1,-1 0-1,0 0 0,0-1 0,0 1 0,0 0 0,-1 0 0,1 0 0,-1 0 1,0 0-1,0 0 0,0 0 0,0 1 0,-1 2 0,-1-1 92,0 0 0,0-1-1,0 0 1,-1 1 0,1-1-1,-1 0 1,0-1 0,-1 1-1,1 0 1,0-1-1,-1 0 1,0 1 0,-7 3-1,-38 26 407,28-20-328,1 0 0,1 2 0,0 0 0,-18 19 0,36-33-264,-1 1 0,0-1 0,0 1 0,1 0 0,-1 0 0,1 0 0,0 0 0,-1 0 0,1 0 0,0 0 0,0 0 0,0 0 0,1 1 0,-1-1 0,0 0 0,1 1 0,0-1 0,-1 0 0,1 1 0,0-1 0,0 0 0,1 1 0,-1-1 0,0 1 0,1-1 0,-1 0 0,1 0 0,0 1 0,0-1 0,0 0 0,1 2 0,2 1 0,0-1 0,0-1 0,0 1 0,1 0 0,-1-1 0,1 0 0,0 0 0,0 0 0,0-1 0,0 0 0,1 0 0,9 2 0,22 6 0,1-1 0,64 5 0,-81-12 0,1-1 0,-1-1 0,1-1 0,-1-1 0,0-1 0,32-8 0,-29-1-554,-23 12 513,0 0 0,-1-1 0,1 1 0,0-1-1,0 1 1,0 0 0,-1-1 0,1 0 0,0 1 0,-1-1-1,1 1 1,-1-1 0,1 0 0,0 0 0,-1 1 0,1-1-1,-1 0 1,0 0 0,1 0 0,-1 1 0,0-1 0,1 0-1,-1 0 1,0 0 0,0 0 0,0 0 0,0 0 0,0 1-1,0-1 1,0 0 0,0 0 0,0 0 0,-1-1-1,0-1-659,-1 0-1,-1 1 0,1-1 0,0 1 0,-1-1 0,1 1 0,-1 0 0,-5-3 0,-17-9-11554,14 9 5372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1384,'0'0'15354,"6"4"-14284,46 21 401,0-2-1,2-2 1,93 23-1,-22-6-517,35 16 155,110 35 187,-268-89-1276,-1 0 0,0 1 0,1-1 0,-1 0 0,1 1 0,-1-1 0,0 1 0,1 0 0,-1-1 0,0 1 0,0 0 0,0 0 0,0 0-1,1 0 1,-1-1 0,0 2 0,-1-1 0,1 0 0,0 0 0,0 0 0,0 0 0,-1 1 0,1-1 0,0 0 0,-1 0 0,1 1 0,-1-1-1,0 1 1,1-1 0,-1 0 0,0 1 0,0-1 0,0 1 0,0-1 0,0 0 0,0 1 0,0-1 0,-1 1 0,1-1 0,0 0-1,-1 1 1,1-1 0,-1 0 0,-1 3 0,-4 7 160,0 0 1,-1 0-1,-1-1 0,-11 14 1,-6 8 83,-16 48 257,28-53 2,-1 1-1,-1-2 0,-2 0 1,0-1-1,-24 26 0,-107 84-460,144-130-81,3-4-233,5 7-4749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4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3241 1 372,'0'0'10369,"-3"4"-9926,-5 5-100,-1 1-1,-1-1 1,1-1 0,-1 0 0,-1 0 0,0-1 0,0 0 0,-18 8 0,-111 42 741,111-46-850,-115 36 1253,-229 43 0,166-44-511,-95 18 147,72-9 29,3 10 0,-354 154-1,255-61-252,246-114-718,2 2 0,2 5 0,2 2 0,-80 76 0,65-16-1496,87-110 1245,0 1 34,1-3 60,-6 3 208,0 0-46,39-38-6799,-13 4-3330,-14 21 5230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5:5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7 408,'0'0'872,"8"-1"1384,-3-4-4148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0 528 0 0,'-6'1'996'0'0,"-22"3"19791"0"0,27 0-20589 0 0,0 0 1 0 0,0 0 0 0 0,-1 0-1 0 0,0 0 1 0 0,0-1 0 0 0,0 1 0 0 0,0 0-1 0 0,0-1 1 0 0,-1 1 0 0 0,1-1-1 0 0,-5 4 1 0 0,-9 15 403 0 0,-107 183 2111 0 0,78-110-3975 0 0,38-133-21442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5:5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 0 0,'0'0'1333'0'0,"39"17"5377"0"0,-30-12-5718 0 0,0 0 0 0 0,0 1 0 0 0,0 0 0 0 0,-1 0 0 0 0,0 1 0 0 0,-1 0 1 0 0,1 1-1 0 0,6 9 0 0 0,32 27 2515 0 0,8-5-1148 0 0,-47-33-2125 0 0,-2-1-3209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0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69 684 0 0,'0'0'6674'0'0,"1"5"-5055"0"0,7 32 1927 0 0,9 31 3684 0 0,-15-64-7017 0 0,0 1 1 0 0,0-1 0 0 0,0 0-1 0 0,0 0 1 0 0,1-1-1 0 0,0 1 1 0 0,6 6-1 0 0,-8-9-104 0 0,20 16-1666 0 0,-19-22-497 0 0,-10-17 1007 0 0,-37-75-1858 0 0,44 94 2889 0 0,0 1 1 0 0,0 0-1 0 0,1-1 1 0 0,-1 1 0 0 0,1-1-1 0 0,0 1 1 0 0,-1-1-1 0 0,1 1 1 0 0,0-1 0 0 0,1 1-1 0 0,-1-1 1 0 0,0 1-1 0 0,1-1 1 0 0,-1 1 0 0 0,1-1-1 0 0,0 1 1 0 0,0 0-1 0 0,0-1 1 0 0,0 1 0 0 0,0 0-1 0 0,2-3 1 0 0,0 1 41 0 0,1 1-1 0 0,-1 0 1 0 0,1-1 0 0 0,-1 1 0 0 0,1 1 0 0 0,0-1-1 0 0,0 1 1 0 0,0-1 0 0 0,0 1 0 0 0,8-3 0 0 0,2 1 292 0 0,1-1 0 0 0,0 2 0 0 0,0 0 1 0 0,0 1-1 0 0,27-1 0 0 0,-40 3-52 0 0,3 2 258 0 0,-4-2-487 0 0,-1 0 1 0 0,1 0 0 0 0,-1 0-1 0 0,0 0 1 0 0,1 0 0 0 0,-1 0-1 0 0,0 0 1 0 0,1 1 0 0 0,-1-1-1 0 0,0 0 1 0 0,1 0 0 0 0,-1 0-1 0 0,0 0 1 0 0,1 0 0 0 0,-1 1 0 0 0,0-1-1 0 0,1 0 1 0 0,-1 0 0 0 0,0 0-1 0 0,0 1 1 0 0,1-1 0 0 0,-1 0-1 0 0,0 1 1 0 0,0-1 0 0 0,1 0-1 0 0,-1 0 1 0 0,0 1 0 0 0,0-1-1 0 0,0 0 1 0 0,0 1 0 0 0,0-1 0 0 0,1 0-1 0 0,-1 1 1 0 0,0-1 0 0 0,0 1-1 0 0,0-1 1 0 0,0 0 0 0 0,0 1-1 0 0,0-1 1 0 0,0 0 0 0 0,0 1-1 0 0,0-1 1 0 0,0 0 0 0 0,0 1-1 0 0,-1-1 1 0 0,1 0 0 0 0,0 1 0 0 0,0-1-1 0 0,0 0 1 0 0,0 1 0 0 0,-1-1-1 0 0,1 0 1 0 0,0 1 0 0 0,0-1-1 0 0,-1 1 1 0 0,-9 17 652 0 0,0 0 1 0 0,-1-1-1 0 0,-1 0 0 0 0,-1-1 0 0 0,-22 23 1 0 0,-9 11 789 0 0,42-47-1373 0 0,0 0 1 0 0,-1 0 0 0 0,1 1-1 0 0,0-1 1 0 0,1 1-1 0 0,-1-1 1 0 0,1 1-1 0 0,0 0 1 0 0,-1 0-1 0 0,1 0 1 0 0,1-1-1 0 0,-1 1 1 0 0,1 0 0 0 0,-1 8-1 0 0,2-10-86 0 0,-1 0 0 0 0,0 0 0 0 0,1 0 0 0 0,-1 0-1 0 0,1 0 1 0 0,-1 0 0 0 0,1 0 0 0 0,0 0 0 0 0,0 0 0 0 0,0-1-1 0 0,0 1 1 0 0,0 0 0 0 0,0 0 0 0 0,1-1 0 0 0,-1 1 0 0 0,1-1-1 0 0,-1 1 1 0 0,1-1 0 0 0,-1 1 0 0 0,1-1 0 0 0,0 0 0 0 0,-1 0 0 0 0,1 0-1 0 0,0 0 1 0 0,0 0 0 0 0,0 0 0 0 0,4 0 0 0 0,9 3-276 0 0,0-2 1 0 0,1 0-1 0 0,0 0 0 0 0,-1-2 1 0 0,1 0-1 0 0,0 0 0 0 0,0-2 1 0 0,-1 0-1 0 0,1-1 0 0 0,-1 0 1 0 0,0-1-1 0 0,27-11 0 0 0,-42 15 191 0 0,1 0-1 0 0,-1 0 0 0 0,0 0 1 0 0,1 0-1 0 0,-1-1 0 0 0,1 1 0 0 0,-1 0 1 0 0,1 0-1 0 0,-1 0 0 0 0,0 0 1 0 0,1 0-1 0 0,-1-1 0 0 0,0 1 0 0 0,1 0 1 0 0,-1 0-1 0 0,0-1 0 0 0,1 1 0 0 0,-1 0 1 0 0,0 0-1 0 0,1-1 0 0 0,-1 1 1 0 0,0 0-1 0 0,0-1 0 0 0,1 1 0 0 0,-1-1 1 0 0,0 1-1 0 0,0 0 0 0 0,0-1 1 0 0,0 1-1 0 0,0-1 0 0 0,1 1 0 0 0,-1 0 1 0 0,0-1-1 0 0,0 1 0 0 0,0-1 1 0 0,0 1-1 0 0,0 0 0 0 0,0-1 0 0 0,0 1 1 0 0,0-1-1 0 0,0 1 0 0 0,-1-1 0 0 0,1 1 1 0 0,0 0-1 0 0,0-1 0 0 0,0 1 1 0 0,0 0-1 0 0,-1-1 0 0 0,1 1 0 0 0,0-1 1 0 0,0 1-1 0 0,-1 0 0 0 0,1-1 1 0 0,0 1-1 0 0,0 0 0 0 0,-1 0 0 0 0,1-1 1 0 0,0 1-1 0 0,-1 0 0 0 0,1 0 1 0 0,-1-1-1 0 0,1 1 0 0 0,0 0 0 0 0,-1 0 1 0 0,1 0-1 0 0,0 0 0 0 0,-1 0 0 0 0,0-1 1 0 0,-31-6-6632 0 0,19 7 2113 0 0,-1-1 350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1464 0 0,'0'0'1386'0'0,"-7"3"-34"0"0,1 1-843 0 0,-1 0-1 0 0,1 0 0 0 0,0 0 0 0 0,0 1 0 0 0,1 0 0 0 0,-1 0 0 0 0,1 1 0 0 0,1-1 1 0 0,-1 1-1 0 0,1 0 0 0 0,-1 0 0 0 0,2 1 0 0 0,-1-1 0 0 0,1 1 0 0 0,-4 11 0 0 0,0-1 151 0 0,0 1 0 0 0,1 0-1 0 0,1 0 1 0 0,1 0 0 0 0,1 1-1 0 0,0-1 1 0 0,1 1 0 0 0,2 0 0 0 0,-1-1-1 0 0,2 1 1 0 0,5 33 0 0 0,0-25-50 0 0,-6-23-649 0 0,0-1 1 0 0,0 1-1 0 0,1-1 0 0 0,-1 1 1 0 0,1-1-1 0 0,0 1 0 0 0,0-1 1 0 0,1 1-1 0 0,-1-1 0 0 0,1 0 1 0 0,-1 0-1 0 0,1 0 0 0 0,0 0 1 0 0,0 0-1 0 0,0 0 0 0 0,1 0 1 0 0,-1-1-1 0 0,1 1 0 0 0,-1-1 1 0 0,5 3-1 0 0,-7-5-54 0 0,1 1-1 0 0,-1-1 1 0 0,1 0 0 0 0,-1 0-1 0 0,1 0 1 0 0,0 0 0 0 0,-1 1-1 0 0,1-1 1 0 0,0 0 0 0 0,-1 0-1 0 0,1 0 1 0 0,-1 0 0 0 0,1 0-1 0 0,0-1 1 0 0,-1 1 0 0 0,1 0-1 0 0,-1 0 1 0 0,1 0 0 0 0,0 0-1 0 0,-1-1 1 0 0,1 1 0 0 0,-1 0-1 0 0,1-1 1 0 0,0 0 0 0 0,14-16-8744 0 0,-15 16 8031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3 380 0 0,'10'-1'2872'0'0,"1"0"0"0"0,0 1 0 0 0,19 1 0 0 0,-25 0-2436 0 0,-1-1-1 0 0,0 1 1 0 0,0 0-1 0 0,1 0 1 0 0,-1 0 0 0 0,0 0-1 0 0,0 1 1 0 0,0 0-1 0 0,0 0 1 0 0,-1 0-1 0 0,1 0 1 0 0,5 4-1 0 0,-8-4-293 0 0,1 0 1 0 0,0 0-1 0 0,0-1 0 0 0,-1 1 0 0 0,1 1 0 0 0,-1-1 1 0 0,0 0-1 0 0,1 0 0 0 0,-1 0 0 0 0,0 1 0 0 0,0-1 1 0 0,-1 0-1 0 0,1 1 0 0 0,0-1 0 0 0,-1 1 0 0 0,0-1 1 0 0,1 1-1 0 0,-1-1 0 0 0,0 1 0 0 0,0-1 0 0 0,0 1 1 0 0,-1-1-1 0 0,1 1 0 0 0,-1-1 0 0 0,1 1 0 0 0,-1-1 1 0 0,-1 4-1 0 0,-3 3-6 0 0,0-1-1 0 0,0 1 1 0 0,-1-1 0 0 0,0 0 0 0 0,-12 11-1 0 0,-3 6 360 0 0,1-8-209 0 0,-2 5-312 0 0,22-21-70 0 0,1 0-93 0 0,0 0 169 0 0,0-1-1 0 0,0 1 0 0 0,1-1 1 0 0,-1 1-1 0 0,0-1 1 0 0,0 1-1 0 0,1-1 1 0 0,-1 0-1 0 0,0 0 0 0 0,0 0 1 0 0,1 0-1 0 0,-1 0 1 0 0,3 0-1 0 0,65-22-698 0 0,8-3-3658 0 0,-75 24 3559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0 436 0 0,'-8'4'719'0'0,"-3"3"-106"0"0,5 2 4654 0 0,-8 33-155 0 0,1 4-3844 0 0,-2 0-1 0 0,-2 0 1 0 0,-3-2 0 0 0,-1 0-1 0 0,-2-2 1 0 0,-47 66 0 0 0,45-76-711 0 0,13-19-265 0 0,1 1 0 0 0,0 0 0 0 0,-9 19 1 0 0,19-32-301 0 0,1-1 0 0 0,0 1 0 0 0,-1 0 1 0 0,1 0-1 0 0,0 0 0 0 0,0 0 0 0 0,-1 0 0 0 0,1-1 1 0 0,0 1-1 0 0,0 0 0 0 0,0 0 0 0 0,0 0 0 0 0,0 0 1 0 0,0 0-1 0 0,1 0 0 0 0,-1 0 0 0 0,0 0 0 0 0,0-1 1 0 0,1 1-1 0 0,-1 0 0 0 0,0 0 0 0 0,1 0 0 0 0,-1 0 1 0 0,1-1-1 0 0,-1 1 0 0 0,1 0 0 0 0,-1-1 0 0 0,1 1 1 0 0,0 0-1 0 0,-1-1 0 0 0,1 1 0 0 0,0 0 0 0 0,-1-1 1 0 0,1 1-1 0 0,0-1 0 0 0,0 0 0 0 0,-1 1 0 0 0,1-1 1 0 0,0 0-1 0 0,0 1 0 0 0,0-1 0 0 0,0 0 0 0 0,0 0 1 0 0,0 0-1 0 0,-1 0 0 0 0,1 1 0 0 0,2-2 0 0 0,45 4-152 0 0,-45-3 148 0 0,76-4-163 0 0,-37 1 235 0 0,0 1 1 0 0,1 2-1 0 0,64 10 0 0 0,-105-10-81 0 0,-1 1 1 0 0,1 0-1 0 0,-1-1 0 0 0,1 1 1 0 0,-1 0-1 0 0,0 0 0 0 0,1 0 1 0 0,-1-1-1 0 0,0 2 0 0 0,0-1 0 0 0,1 0 1 0 0,-1 0-1 0 0,0 0 0 0 0,0 0 1 0 0,0 1-1 0 0,-1-1 0 0 0,1 1 1 0 0,0-1-1 0 0,0 0 0 0 0,-1 1 1 0 0,1-1-1 0 0,-1 1 0 0 0,1 0 0 0 0,-1-1 1 0 0,0 1-1 0 0,1-1 0 0 0,-1 1 1 0 0,0-1-1 0 0,0 4 0 0 0,0-3-533 0 0,0 13-1988 0 0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2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1 244 0 0,'0'0'3675'0'0,"-1"15"1708"0"0,-13 22-867 0 0,-26 78 2708 0 0,40-115-7299 0 0,0 1 0 0 0,0-1-1 0 0,0 0 1 0 0,-1 1 0 0 0,1-1 0 0 0,0 0 0 0 0,0 1 0 0 0,0-1-1 0 0,0 1 1 0 0,0-1 0 0 0,0 0 0 0 0,0 1 0 0 0,0-1 0 0 0,0 0-1 0 0,0 1 1 0 0,0-1 0 0 0,0 1 0 0 0,0-1 0 0 0,0 0 0 0 0,0 1-1 0 0,0-1 1 0 0,0 0 0 0 0,1 1 0 0 0,-1-1 0 0 0,0 0 0 0 0,0 1-1 0 0,0-1 1 0 0,1 0 0 0 0,-1 1 0 0 0,0-1 0 0 0,0 0 0 0 0,1 1-1 0 0,-1-1 1 0 0,0 0 0 0 0,1 0 0 0 0,-1 0 0 0 0,0 1 0 0 0,0-1-1 0 0,1 0 1 0 0,-1 0 0 0 0,1 0 0 0 0,-1 0 0 0 0,0 1 0 0 0,1-1-1 0 0,-1 0 1 0 0,0 0 0 0 0,1 0 0 0 0,-1 0 0 0 0,1 0 0 0 0,-1 0-1 0 0,0 0 1 0 0,1 0 0 0 0,-1 0 0 0 0,0 0 0 0 0,1 0 0 0 0,-1-1-1 0 0,1 1 1 0 0,-1 0 0 0 0,0 0 0 0 0,1 0 0 0 0,-1 0 0 0 0,0-1-1 0 0,1 1 1 0 0,-1 0 0 0 0,0 0 0 0 0,1 0 0 0 0,-1-1 0 0 0,0 1-1 0 0,1-1 1 0 0,21-13-7238 0 0,-9 1 2554 0 0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12 236 0 0,'-3'3'1414'0'0,"-8"9"-44"0"0,8-9-44 0 0,3 56 5139 0 0,0-56-6290 0 0,0-1-1 0 0,0 1 1 0 0,0-1-1 0 0,0 1 1 0 0,1-1 0 0 0,-1 1-1 0 0,1-1 1 0 0,-1 0-1 0 0,1 1 1 0 0,0-1-1 0 0,0 1 1 0 0,0-1 0 0 0,0 0-1 0 0,0 0 1 0 0,1 0-1 0 0,-1 0 1 0 0,1 0 0 0 0,-1 0-1 0 0,1 0 1 0 0,0 0-1 0 0,0-1 1 0 0,3 3 0 0 0,-2-2-64 0 0,1 0-1 0 0,0-1 1 0 0,0 1 0 0 0,0-1 0 0 0,0 0 0 0 0,0 0 0 0 0,1-1 0 0 0,-1 1 0 0 0,0-1 0 0 0,0 0 0 0 0,0 0 0 0 0,6-1 0 0 0,5-1-153 0 0,0 0-1 0 0,0-2 1 0 0,0 0-1 0 0,0-1 1 0 0,-1 0 0 0 0,17-9-1 0 0,-24 11-83 0 0,0 0 1 0 0,0-1-1 0 0,-1 0 0 0 0,0 0 0 0 0,0-1 1 0 0,0 1-1 0 0,0-1 0 0 0,-1-1 0 0 0,1 1 1 0 0,-2-1-1 0 0,1 0 0 0 0,0 0 0 0 0,-1 0 1 0 0,5-11-1 0 0,-8 16 150 0 0,-1 0 0 0 0,1 0 0 0 0,-1 1 0 0 0,1-1 0 0 0,-1 0 0 0 0,0 0 0 0 0,0 1 0 0 0,1-1 0 0 0,-1 0 1 0 0,0 0-1 0 0,0 0 0 0 0,0 1 0 0 0,0-1 0 0 0,0 0 0 0 0,0 0 0 0 0,0 0 0 0 0,0 0 0 0 0,0 1 0 0 0,0-1 0 0 0,0 0 0 0 0,0 0 0 0 0,-1 0 0 0 0,1 1 0 0 0,0-1 0 0 0,-1 0 0 0 0,1 0 1 0 0,-1 1-1 0 0,1-1 0 0 0,0 0 0 0 0,-1 1 0 0 0,0-1 0 0 0,1 1 0 0 0,-1-1 0 0 0,1 0 0 0 0,-1 1 0 0 0,0-1 0 0 0,1 1 0 0 0,-1-1 0 0 0,0 1 0 0 0,1 0 0 0 0,-1-1 0 0 0,0 1 0 0 0,0 0 1 0 0,0 0-1 0 0,1-1 0 0 0,-1 1 0 0 0,0 0 0 0 0,0 0 0 0 0,0 0 0 0 0,1 0 0 0 0,-1 0 0 0 0,0 0 0 0 0,0 0 0 0 0,0 0 0 0 0,-1 1 0 0 0,-2-1 140 0 0,0 1 0 0 0,0-1 0 0 0,0 1 0 0 0,0 0 0 0 0,1 0 0 0 0,-1 1 0 0 0,0-1 0 0 0,1 1-1 0 0,-1-1 1 0 0,-4 4 0 0 0,5-1-49 0 0,-1 0 0 0 0,1 0 0 0 0,0 0 0 0 0,0 0 0 0 0,1 0-1 0 0,-1 0 1 0 0,1 1 0 0 0,0-1 0 0 0,0 1 0 0 0,1-1 0 0 0,-1 1-1 0 0,1 0 1 0 0,0 0 0 0 0,0 0 0 0 0,1-1 0 0 0,-1 1 0 0 0,1 0 0 0 0,0 0-1 0 0,1 0 1 0 0,-1 0 0 0 0,3 9 0 0 0,2 9 213 0 0,1 0 0 0 0,1 0-1 0 0,11 26 1 0 0,-13-37-132 0 0,29 66 513 0 0,-22-52-513 0 0,-1 0 0 0 0,0 0 0 0 0,-2 1 0 0 0,-1 0 0 0 0,7 50 0 0 0,-14-72-193 0 0,-1 0 0 0 0,0 0 0 0 0,0 0-1 0 0,0 0 1 0 0,0 0 0 0 0,-1 0 0 0 0,0 0 0 0 0,0 0 0 0 0,0 0 0 0 0,-1 0 0 0 0,1-1 0 0 0,-1 1 0 0 0,-1 0-1 0 0,1-1 1 0 0,0 1 0 0 0,-1-1 0 0 0,0 0 0 0 0,0 0 0 0 0,0 0 0 0 0,-1 0 0 0 0,1-1 0 0 0,-1 1 0 0 0,0-1-1 0 0,0 0 1 0 0,0 0 0 0 0,0-1 0 0 0,-1 1 0 0 0,1-1 0 0 0,-1 0 0 0 0,1 0 0 0 0,-1 0 0 0 0,0 0 0 0 0,0-1-1 0 0,0 0 1 0 0,0 0 0 0 0,0 0 0 0 0,0-1 0 0 0,0 0 0 0 0,0 0 0 0 0,0 0 0 0 0,0 0 0 0 0,0-1 0 0 0,0 0-1 0 0,0 0 1 0 0,0 0 0 0 0,1-1 0 0 0,-1 0 0 0 0,0 0 0 0 0,1 0 0 0 0,-6-3 0 0 0,8 5-50 0 0,1-1 0 0 0,-1 0 1 0 0,0 1-1 0 0,0-1 0 0 0,1 0 1 0 0,-1 0-1 0 0,1 0 0 0 0,-1 0 0 0 0,1 0 1 0 0,-1-1-1 0 0,1 1 0 0 0,0 0 1 0 0,-1-1-1 0 0,1 1 0 0 0,0-1 0 0 0,0 1 1 0 0,0-1-1 0 0,0 0 0 0 0,0 1 1 0 0,1-1-1 0 0,-1 0 0 0 0,0 1 0 0 0,1-1 1 0 0,-1 0-1 0 0,1 0 0 0 0,0 0 1 0 0,0 0-1 0 0,0 1 0 0 0,-1-1 0 0 0,2 0 1 0 0,-1 0-1 0 0,0 0 0 0 0,0 0 1 0 0,1-2-1 0 0,2-3-525 0 0,1 0 0 0 0,0 0-1 0 0,0 1 1 0 0,0-1 0 0 0,1 1 0 0 0,10-11 0 0 0,4-7-4007 0 0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3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1364 0 0,'0'0'16388'0'0,"3"3"-15492"0"0,0 1-632 0 0,0 0 1 0 0,0 0-1 0 0,0 0 1 0 0,-1 1-1 0 0,1-1 1 0 0,-1 1-1 0 0,0 0 1 0 0,-1-1-1 0 0,1 1 1 0 0,-1 0-1 0 0,0 0 1 0 0,0 0-1 0 0,0 5 1 0 0,3 75 757 0 0,-4-78-1221 0 0,-2 25-1786 0 0,0-19-1271 0 0,1-3-1266 0 0,-13-8-5241 0 0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38 708 0 0,'0'0'248'0'0,"0"-1"-1"0"0,-1 1 0 0 0,1-1 1 0 0,0 1-1 0 0,0-1 1 0 0,-1 1-1 0 0,1 0 1 0 0,0-1-1 0 0,0 1 1 0 0,0-1-1 0 0,0 1 1 0 0,0-1-1 0 0,0 1 1 0 0,0-1-1 0 0,0 1 1 0 0,0-1-1 0 0,0 1 1 0 0,0-1-1 0 0,0 1 1 0 0,0-1-1 0 0,0 1 1 0 0,1-1-1 0 0,-1 1 0 0 0,0-1 1 0 0,0 1-1 0 0,1-1 1 0 0,-1 1-1 0 0,0-1 1 0 0,0 1-1 0 0,1 0 1 0 0,-1-1-1 0 0,0 1 1 0 0,1 0-1 0 0,0-1 1 0 0,22-7 2914 0 0,39 6-2934 0 0,-53 2 441 0 0,11 1-967 0 0,21-1-542 0 0,-14-7-5783 0 0,-13 1 3431 0 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62 127 968 0 0,'0'0'1656'0'0,"-21"34"5725"0"0,19-29-7010 0 0,1 1 0 0 0,0 0 0 0 0,0 0 0 0 0,1-1 0 0 0,0 1 0 0 0,0 0 0 0 0,0 0 0 0 0,1 0 0 0 0,0-1-1 0 0,0 1 1 0 0,0 0 0 0 0,1-1 0 0 0,-1 1 0 0 0,1-1 0 0 0,1 0 0 0 0,5 10 0 0 0,-5-8-122 0 0,0 0 1 0 0,0 1-1 0 0,0-1 0 0 0,-1 1 0 0 0,0-1 1 0 0,-1 1-1 0 0,2 10 0 0 0,-3-18-241 0 0,0 1 1 0 0,0 0-1 0 0,0-1 1 0 0,0 1-1 0 0,1-1 1 0 0,-1 1-1 0 0,0-1 0 0 0,1 1 1 0 0,-1-1-1 0 0,0 0 1 0 0,1 1-1 0 0,-1-1 0 0 0,0 1 1 0 0,1-1-1 0 0,-1 0 1 0 0,1 1-1 0 0,-1-1 1 0 0,1 0-1 0 0,-1 1 0 0 0,1-1 1 0 0,-1 0-1 0 0,1 0 1 0 0,0 1-1 0 0,3-5-3279 0 0,-4-3 2991 0 0,0 1 1 0 0,0-1 0 0 0,-1 1 0 0 0,1-1 0 0 0,-1 1 0 0 0,-1 0-1 0 0,1-1 1 0 0,-5-9 0 0 0,-30-64-1835 0 0,1 1 1632 0 0,34 76 604 0 0,0-1 0 0 0,0 1 0 0 0,0-1 0 0 0,0 1 0 0 0,1-1-1 0 0,-1 1 1 0 0,1-1 0 0 0,0 1 0 0 0,0-1 0 0 0,0 0 0 0 0,0 1 0 0 0,1-1 0 0 0,0 1 0 0 0,-1-1 0 0 0,3-5 0 0 0,-1 7-34 0 0,0-1 1 0 0,0 1-1 0 0,0-1 1 0 0,0 1-1 0 0,0-1 1 0 0,1 1-1 0 0,-1 0 1 0 0,1 0-1 0 0,-1 1 1 0 0,1-1 0 0 0,0 0-1 0 0,0 1 1 0 0,-1-1-1 0 0,1 1 1 0 0,0 0-1 0 0,0 0 1 0 0,7-1-1 0 0,-2 0 51 0 0,62-13 436 0 0,-65 14-496 0 0,0 1 1 0 0,0-1 0 0 0,-1 1-1 0 0,1 0 1 0 0,0 1 0 0 0,0-1-1 0 0,-1 1 1 0 0,1 0 0 0 0,0 0-1 0 0,-1 0 1 0 0,9 4 0 0 0,-12-4-23 0 0,0 0 1 0 0,-1-1-1 0 0,1 1 1 0 0,0 0-1 0 0,-1 0 1 0 0,1 0 0 0 0,-1 0-1 0 0,1 0 1 0 0,-1 0-1 0 0,0 0 1 0 0,1-1-1 0 0,-1 1 1 0 0,0 0-1 0 0,0 0 1 0 0,0 0-1 0 0,0 0 1 0 0,0 0-1 0 0,0 0 1 0 0,0 0 0 0 0,0 0-1 0 0,0 0 1 0 0,0 0-1 0 0,0 0 1 0 0,-1 0-1 0 0,1 0 1 0 0,0 0-1 0 0,-1 0 1 0 0,1 0-1 0 0,-1 0 1 0 0,0 1-1 0 0,-16 30 1146 0 0,16-31-1124 0 0,-9 14 435 0 0,1-1 1 0 0,0 2 0 0 0,2-1-1 0 0,-1 1 1 0 0,-6 22-1 0 0,13-33-444 0 0,0 0 0 0 0,0-1 1 0 0,1 1-1 0 0,0 0 0 0 0,-1 0 0 0 0,1 0 0 0 0,1 0 0 0 0,-1-1 0 0 0,1 1 0 0 0,0 0 0 0 0,0 0 0 0 0,0-1 0 0 0,1 1 0 0 0,0-1 0 0 0,0 1 0 0 0,0-1 0 0 0,0 1 0 0 0,1-1 0 0 0,-1 0 1 0 0,1 0-1 0 0,0-1 0 0 0,0 1 0 0 0,1 0 0 0 0,3 3 0 0 0,-4-5-109 0 0,-1 0-1 0 0,1 0 1 0 0,-1 0 0 0 0,1-1-1 0 0,0 1 1 0 0,0 0 0 0 0,0-1 0 0 0,0 0-1 0 0,0 0 1 0 0,0 0 0 0 0,0 0 0 0 0,1 0-1 0 0,-1-1 1 0 0,0 0 0 0 0,0 1-1 0 0,1-1 1 0 0,-1 0 0 0 0,0 0 0 0 0,0-1-1 0 0,1 1 1 0 0,-1-1 0 0 0,0 0-1 0 0,0 1 1 0 0,0-1 0 0 0,0-1 0 0 0,0 1-1 0 0,0 0 1 0 0,4-3 0 0 0,35-28-4206 0 0,-10-5-5318 0 0,-20 19 4893 0 0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96 0 0,'0'0'4258'0'0,"-5"4"-2843"0"0,-6 8-346 0 0,-1 1 1 0 0,2 1 0 0 0,0 0 0 0 0,0 0-1 0 0,2 1 1 0 0,-1 0 0 0 0,2 0 0 0 0,-8 24 0 0 0,-39 142 4309 0 0,48-157-4689 0 0,1-2-267 0 0,1 1 1 0 0,1-1-1 0 0,1 1 0 0 0,1-1 1 0 0,1 1-1 0 0,3 23 1 0 0,-3-45-570 0 0,0-1 0 0 0,0 0 0 0 0,0 1 0 0 0,0-1 1 0 0,0 0-1 0 0,0 1 0 0 0,0-1 0 0 0,0 1 0 0 0,0-1 1 0 0,0 0-1 0 0,0 1 0 0 0,0-1 0 0 0,0 0 0 0 0,1 1 1 0 0,-1-1-1 0 0,0 0 0 0 0,0 1 0 0 0,0-1 1 0 0,0 0-1 0 0,1 1 0 0 0,-1-1 0 0 0,0 0 0 0 0,0 1 1 0 0,1-1-1 0 0,-1 0 0 0 0,0 0 0 0 0,1 1 0 0 0,-1-1 1 0 0,0 0-1 0 0,1 0 0 0 0,-1 0 0 0 0,0 0 0 0 0,1 1 1 0 0,-1-1-1 0 0,0 0 0 0 0,1 0 0 0 0,-1 0 0 0 0,1 0 1 0 0,-1 0-1 0 0,0 0 0 0 0,1 0 0 0 0,-1 0 0 0 0,0 0 1 0 0,1 0-1 0 0,-1 0 0 0 0,1 0 0 0 0,-1 0 1 0 0,0 0-1 0 0,1-1 0 0 0,-1 1 0 0 0,0 0 0 0 0,1 0 1 0 0,-1-1-1 0 0,15-11-7621 0 0,-13 11 8233 0 0,6-10-5670 0 0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05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9 340 0 0,'0'0'10224'0'0,"0"0"-10112"0"0,0-1 0 0 0,0 1 0 0 0,0 0 0 0 0,0-1 1 0 0,0 1-1 0 0,0 0 0 0 0,0-1 0 0 0,0 1 0 0 0,0 0 1 0 0,1-1-1 0 0,-1 1 0 0 0,0 0 0 0 0,0 0 0 0 0,0-1 1 0 0,0 1-1 0 0,1 0 0 0 0,-1-1 0 0 0,0 1 0 0 0,0 0 1 0 0,1 0-1 0 0,-1 0 0 0 0,0-1 0 0 0,0 1 0 0 0,1 0 0 0 0,-1 0 1 0 0,0 0-1 0 0,1-1 0 0 0,-1 1 0 0 0,0 0 0 0 0,1 0 1 0 0,-1 0-1 0 0,0 0 0 0 0,1 0 0 0 0,-1 0 0 0 0,0 0 1 0 0,1 0-1 0 0,-1 0 0 0 0,0 0 0 0 0,1 0 0 0 0,44 14 3484 0 0,44 22-1 0 0,-87-36-3526 0 0,-1 0-1 0 0,0 1 0 0 0,1-1 1 0 0,-1 1-1 0 0,0-1 1 0 0,0 1-1 0 0,0 0 1 0 0,0 0-1 0 0,1-1 1 0 0,-1 1-1 0 0,0 0 1 0 0,0 0-1 0 0,0 0 1 0 0,-1 0-1 0 0,1 0 1 0 0,0 0-1 0 0,0 0 1 0 0,-1 1-1 0 0,1-1 1 0 0,0 0-1 0 0,-1 0 1 0 0,1 1-1 0 0,-1-1 1 0 0,0 0-1 0 0,1 1 1 0 0,-1-1-1 0 0,0 0 1 0 0,0 1-1 0 0,0-1 1 0 0,0 0-1 0 0,0 1 1 0 0,0-1-1 0 0,0 0 1 0 0,0 1-1 0 0,0-1 0 0 0,-1 0 1 0 0,1 1-1 0 0,-1-1 1 0 0,1 0-1 0 0,-1 0 1 0 0,1 1-1 0 0,-1-1 1 0 0,0 0-1 0 0,-1 2 1 0 0,-4 6 197 0 0,-1-1-1 0 0,-1 0 1 0 0,1 0 0 0 0,-16 11 0 0 0,4-2 261 0 0,19-17-581 0 0,0 1 0 0 0,-1-1 0 0 0,1 1 0 0 0,0-1 0 0 0,0 1 0 0 0,0-1 0 0 0,-1 0 0 0 0,1 1 0 0 0,0-1 0 0 0,0 1 1 0 0,0-1-1 0 0,0 1 0 0 0,0-1 0 0 0,0 1 0 0 0,0-1 0 0 0,0 1 0 0 0,0-1 0 0 0,0 0 0 0 0,0 1 0 0 0,0-1 0 0 0,0 1 0 0 0,1-1 0 0 0,-1 1 0 0 0,0-1 0 0 0,0 0 0 0 0,0 1 1 0 0,1-1-1 0 0,-1 1 0 0 0,0-1 0 0 0,0 0 0 0 0,1 1 0 0 0,-1-1 0 0 0,0 0 0 0 0,1 1 0 0 0,-1-1 0 0 0,0 0 0 0 0,1 1 0 0 0,-1-1 0 0 0,1 0 0 0 0,-1 0 0 0 0,0 0 1 0 0,1 1-1 0 0,-1-1 0 0 0,1 0 0 0 0,-1 0 0 0 0,1 0 0 0 0,-1 0 0 0 0,1 0 0 0 0,-1 0 0 0 0,1 0 0 0 0,-1 0 0 0 0,0 0 0 0 0,1 0 0 0 0,-1 0 0 0 0,1 0 0 0 0,-1 0 0 0 0,1 0 1 0 0,-1 0-1 0 0,1-1 0 0 0,-1 1 0 0 0,0 0 0 0 0,1 0 0 0 0,-1-1 0 0 0,1 1 0 0 0,-1 0 0 0 0,0 0 0 0 0,1-1 0 0 0,31-14-2109 0 0,-1-5-4417 0 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72 392,'-6'-9'23173,"7"11"-23094,-1-1 0,1 1 0,0-1 0,0 0 0,0 0 0,0 1 0,0-1 0,0 0 0,0 0 0,0 0 0,0 0 0,1 0 0,-1 0 0,0 0 0,1 0-1,-1-1 1,1 1 0,-1-1 0,0 1 0,1-1 0,0 1 0,1-1 0,2 0 62,-1 0 0,1 0 0,0-1 0,0 1-1,-1-1 1,1 0 0,-1-1 0,6-1 0,70-24-282,110-22 0,-193 54-3252,-15 18 2344,3-11-282,-1 0 1,0-2-1,-1 0 1,0-1-1,-21 9 1,-1 0-2538,-31 16-1798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88 0 0,'0'0'2042'0'0,"25"7"17644"0"0,-29-6-19356 0 0,-1 1-153 0 0,0 1 1 0 0,0-1-1 0 0,0 1 1 0 0,1 0-1 0 0,-1 0 1 0 0,0 1-1 0 0,1 0 1 0 0,0-1-1 0 0,0 1 0 0 0,-5 7 1 0 0,-39 55 1442 0 0,9-11-428 0 0,-138 145 3106 0 0,172-194-4073 0 0,-1 1 1 0 0,1 0 0 0 0,0 1-1 0 0,0-1 1 0 0,-7 17 0 0 0,12-23-60 0 0,-2 0-132 0 0,-5 5-29 0 0,1-2-38 0 0,4-3-167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9 416 0 0,'8'-9'28796'0'0,"158"103"-25905"0"0,-104-68-2749 0 0,-31-14-55 0 0,0 1 0 0 0,-1 2 0 0 0,-1 1 0 0 0,0 2 0 0 0,36 28 0 0 0,-57-41-87 0 0,-2-2 0 0 0,4 0 0 0 0,-2-1-245 0 0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3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1084 0 0,'0'0'15570'0'0,"1"30"-12396"0"0,1 1-1283 0 0,-2 1 0 0 0,-5 56 0 0 0,1-57-827 0 0,3 1-1 0 0,2 54 1 0 0,0-78-934 0 0,0-4-180 0 0,-1 0 1 0 0,0-1-1 0 0,1 1 0 0 0,0-1 0 0 0,-1 1 0 0 0,2-1 0 0 0,-1 0 0 0 0,0 1 1 0 0,1-1-1 0 0,2 4 0 0 0,-4-5-456 0 0,6-34-3897 0 0,-5 28 3949 0 0,1-1 1 0 0,-1 1 0 0 0,-1-1 0 0 0,1 1 0 0 0,-1-1-1 0 0,1 0 1 0 0,-1 1 0 0 0,-1-7 0 0 0,-5-13-2138 0 0,-7-12-5423 0 0,5 15 3133 0 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1284 0 0,'2'-4'608'0'0,"1"0"-1"0"0,0 1 1 0 0,0-1-1 0 0,0 1 1 0 0,1 0-1 0 0,-1 0 1 0 0,1 0-1 0 0,0 0 1 0 0,-1 1-1 0 0,1-1 1 0 0,0 1 0 0 0,1 0-1 0 0,-1 0 1 0 0,0 1-1 0 0,1-1 1 0 0,8-1-1 0 0,-10 2-400 0 0,0 0 0 0 0,1 0-1 0 0,-1 0 1 0 0,1 1 0 0 0,-1-1-1 0 0,1 1 1 0 0,-1 0 0 0 0,1 0-1 0 0,-1 0 1 0 0,1 0 0 0 0,-1 1-1 0 0,1-1 1 0 0,-1 1 0 0 0,0 0-1 0 0,1 0 1 0 0,-1 0 0 0 0,0 1-1 0 0,1-1 1 0 0,-1 1 0 0 0,0 0-1 0 0,0 0 1 0 0,5 4 0 0 0,-6-2-3 0 0,-1 0 1 0 0,1 0 0 0 0,-1 0 0 0 0,0 0 0 0 0,0 0-1 0 0,0 0 1 0 0,-1 0 0 0 0,1 0 0 0 0,-1 1 0 0 0,0-1-1 0 0,0 0 1 0 0,-1 0 0 0 0,1 0 0 0 0,-1 1 0 0 0,-1 3-1 0 0,-1 7 360 0 0,-1-1-1 0 0,0 0 1 0 0,-7 15-1 0 0,-19 46 1663 0 0,20-47-916 0 0,-1 0 0 0 0,-22 38 0 0 0,32-65-1294 0 0,0 0 0 0 0,0 0 0 0 0,1 0 0 0 0,-1 0 0 0 0,0 0 0 0 0,1 1 0 0 0,-1-1 1 0 0,1 0-1 0 0,-1 0 0 0 0,1 1 0 0 0,-1-1 0 0 0,1 1 0 0 0,0-1 0 0 0,0 0 0 0 0,0 1 0 0 0,0-1 0 0 0,0 0 0 0 0,0 1 0 0 0,0-1 0 0 0,0 1 0 0 0,0-1 1 0 0,1 0-1 0 0,-1 1 0 0 0,1-1 0 0 0,-1 0 0 0 0,1 1 0 0 0,-1-1 0 0 0,1 0 0 0 0,0 0 0 0 0,-1 0 0 0 0,1 0 0 0 0,0 1 0 0 0,0-1 0 0 0,0 0 1 0 0,0 0-1 0 0,0-1 0 0 0,0 1 0 0 0,0 0 0 0 0,0 0 0 0 0,0 0 0 0 0,1-1 0 0 0,-1 1 0 0 0,0 0 0 0 0,1-1 0 0 0,-1 1 0 0 0,0-1 0 0 0,1 0 1 0 0,-1 1-1 0 0,2-1 0 0 0,11 3 3 0 0,-1 0-1 0 0,0-1 1 0 0,1-1 0 0 0,14 0 0 0 0,-14-1 79 0 0,155 10 1984 0 0,-167-9-1718 0 0,12-1 903 0 0,-3 2-1261 0 0,-4 0-40 0 0,-5-1-241 0 0,-16 11-8863 0 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1 312 0 0,'0'0'4874'0'0,"-6"4"-3291"0"0,-4 4-744 0 0,1 1 1 0 0,-1 0 0 0 0,2 0 0 0 0,-1 1 0 0 0,1 0-1 0 0,1 0 1 0 0,0 1 0 0 0,0 0 0 0 0,1 0 0 0 0,-9 24-1 0 0,-4 18 2003 0 0,-15 69 0 0 0,11-36-522 0 0,7-24 588 0 0,-17 124 0 0 0,25-131-1584 0 0,5-42-4070 0 0,12-56-15912 0 0,-9 30 13176 0 0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4 352 0 0,'7'-4'16858'0'0,"23"21"-14051"0"0,-1-2-1167 0 0,-2 2-1 0 0,0 0 1 0 0,26 23 0 0 0,-51-39-1579 0 0,-1 1 0 0 0,1 0 0 0 0,-1-1-1 0 0,1 1 1 0 0,-1 0 0 0 0,0-1 0 0 0,0 1 0 0 0,1 0 0 0 0,-1 0 0 0 0,-1 0 0 0 0,1 0 0 0 0,0 0 0 0 0,0 0 0 0 0,-1 0 0 0 0,1 1-1 0 0,-1-1 1 0 0,0 0 0 0 0,1 0 0 0 0,-1 0 0 0 0,0 1 0 0 0,0-1 0 0 0,-1 0 0 0 0,1 0 0 0 0,0 0 0 0 0,-1 0 0 0 0,1 0 0 0 0,-1 1-1 0 0,0-1 1 0 0,0 0 0 0 0,0 0 0 0 0,-1 2 0 0 0,-5 6 195 0 0,0 0-1 0 0,0-1 1 0 0,-1 1-1 0 0,-16 14 1 0 0,-9 12 583 0 0,32-35-722 0 0,26 5-33 0 0,-23-5-76 0 0,1 0-1 0 0,0 0 1 0 0,0 0 0 0 0,0-1-1 0 0,0 1 1 0 0,0-1-1 0 0,0 1 1 0 0,0-1 0 0 0,0 0-1 0 0,4-1 1 0 0,166-14 759 0 0,-144 13-636 0 0,16 0-10 0 0,-39 3 165 0 0,-1-1-1540 0 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5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7 1080 0 0,'-22'-6'15308'0'0,"13"50"-11104"0"0,8-34-3720 0 0,-1 0 0 0 0,0 0 1 0 0,0 0-1 0 0,-1 0 0 0 0,-7 15 0 0 0,-8 6 193 0 0,-2-1-1 0 0,-1-1 0 0 0,-2 0 0 0 0,-44 42 0 0 0,63-65-723 0 0,-1 0 1 0 0,1 1-1 0 0,0-1 1 0 0,0 1 0 0 0,-3 10-1 0 0,6-16 12 0 0,1 3 19 0 0,1 1-1 0 0,-1-1 1 0 0,1 1-1 0 0,0-1 1 0 0,0 0-1 0 0,0 1 1 0 0,3 4-1 0 0,-2-6 16 0 0,0 0-1 0 0,0 1 1 0 0,1-1-1 0 0,-1 0 1 0 0,1-1-1 0 0,0 1 1 0 0,0 0-1 0 0,0-1 1 0 0,0 0-1 0 0,0 1 1 0 0,1-1-1 0 0,-1-1 1 0 0,1 1-1 0 0,-1 0 0 0 0,1-1 1 0 0,0 0-1 0 0,-1 1 1 0 0,1-2-1 0 0,4 2 1 0 0,80 11 156 0 0,-86-13-150 0 0,48 4 440 0 0,92-4 1 0 0,-139-1-291 0 0,0 4-1732 0 0,2-1 4505 0 0,1-1-1503 0 0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4:1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1856 0 0,'10'1'15198'0'0,"-36"64"-11046"0"0,20-46-3357 0 0,0 0-1 0 0,-2-1 1 0 0,-12 21 0 0 0,17-34-868 0 0,0 0 0 0 0,0 1 0 0 0,1 0 0 0 0,-1 0 0 0 0,1-1-1 0 0,-1 8 1 0 0,1-2-4746 0 0,2 0-4453 0 0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1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1760,'0'0'16876,"6"-1"-16066,246-18 3017,-179 12-8395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1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 0 0,'18'4'22887'0'0,"-22"15"-18030"0"0,2-8-4661 0 0,0 0-1 0 0,1 0 0 0 0,0 0 1 0 0,1 1-1 0 0,0-1 0 0 0,1 0 1 0 0,0 0-1 0 0,0 0 0 0 0,2 0 0 0 0,4 15 1 0 0,-2-17-223 0 0,0 0 0 0 0,1 0 0 0 0,0-1-1 0 0,0 0 1 0 0,1 0 0 0 0,0-1 0 0 0,1 0 0 0 0,0 0 0 0 0,0 0 0 0 0,0-1 0 0 0,1 0 0 0 0,-1-1 0 0 0,1 0 0 0 0,1-1 0 0 0,-1 1 0 0 0,1-2 0 0 0,0 1 0 0 0,0-1-1 0 0,0-1 1 0 0,0 0 0 0 0,0 0 0 0 0,0-1 0 0 0,0-1 0 0 0,1 1 0 0 0,-1-2 0 0 0,0 1 0 0 0,1-1 0 0 0,-1-1 0 0 0,0 0 0 0 0,0-1 0 0 0,0 1 0 0 0,0-2 0 0 0,-1 1 0 0 0,1-2-1 0 0,-1 1 1 0 0,10-7 0 0 0,-17 9 24 0 0,0-1-1 0 0,0 1 1 0 0,0-1-1 0 0,0 1 1 0 0,-1-1-1 0 0,1 0 1 0 0,0 0-1 0 0,-1 1 1 0 0,0-1-1 0 0,0 0 1 0 0,0-1-1 0 0,0 1 1 0 0,-1 0-1 0 0,1 0 0 0 0,-1 0 1 0 0,1 0-1 0 0,-1 0 1 0 0,0-1-1 0 0,-1-4 1 0 0,1 6 63 0 0,0 0 0 0 0,0 0-1 0 0,0 0 1 0 0,-1 0 0 0 0,1 0 0 0 0,0 0 0 0 0,-1 0-1 0 0,1 1 1 0 0,-1-1 0 0 0,0 0 0 0 0,0 0 0 0 0,1 1 0 0 0,-1-1-1 0 0,0 0 1 0 0,-1 1 0 0 0,1-1 0 0 0,0 1 0 0 0,0-1-1 0 0,-1 1 1 0 0,1 0 0 0 0,-1 0 0 0 0,1-1 0 0 0,-1 1 0 0 0,1 0-1 0 0,-1 0 1 0 0,0 0 0 0 0,1 1 0 0 0,-1-1 0 0 0,0 0 0 0 0,0 1-1 0 0,0-1 1 0 0,0 1 0 0 0,-2-1 0 0 0,3 1-36 0 0,-1 0 0 0 0,1 0 0 0 0,0 0 0 0 0,0 0 0 0 0,0 0 0 0 0,0 0 0 0 0,-1 0 0 0 0,1 0 0 0 0,0 0 0 0 0,0 1 0 0 0,0-1 0 0 0,0 1 0 0 0,0-1 0 0 0,0 0 0 0 0,0 1 0 0 0,0 0 0 0 0,0-1 0 0 0,0 1 0 0 0,0 0 0 0 0,0-1 0 0 0,0 1 0 0 0,0 0 0 0 0,0 0 0 0 0,1 0 0 0 0,-1 0 0 0 0,0 0 0 0 0,1 0 0 0 0,-1 0 0 0 0,0 1 0 0 0,0 1-11 0 0,1 0 1 0 0,0-1-1 0 0,0 1 0 0 0,0-1 1 0 0,0 1-1 0 0,0 0 0 0 0,1-1 0 0 0,-1 1 1 0 0,1 0-1 0 0,0-1 0 0 0,-1 1 1 0 0,3 3-1 0 0,3 6-20 0 0,0-1 1 0 0,0 1-1 0 0,1-1 0 0 0,10 12 0 0 0,87 82-31 0 0,-5-6-106 0 0,-88-86 108 0 0,0 1 0 0 0,-1 0 0 0 0,0 0 0 0 0,-1 1 0 0 0,13 30 0 0 0,-21-41 48 0 0,1 0 0 0 0,-1 1 0 0 0,0-1 0 0 0,0 0 1 0 0,0 1-1 0 0,-1-1 0 0 0,1 1 0 0 0,-1-1 1 0 0,0 1-1 0 0,0-1 0 0 0,-1 1 0 0 0,1-1 0 0 0,-1 1 1 0 0,0-1-1 0 0,0 0 0 0 0,-3 7 0 0 0,0-5 36 0 0,1 0 0 0 0,-1 0 0 0 0,0 0 0 0 0,0 0 0 0 0,0-1 0 0 0,-1 0 0 0 0,0 0 0 0 0,0 0 0 0 0,-10 7 0 0 0,-2-1 52 0 0,0-1 1 0 0,0 0 0 0 0,-1-2-1 0 0,-1 0 1 0 0,1-1-1 0 0,-31 8 1 0 0,34-12-101 0 0,0-1 0 0 0,-1 0 0 0 0,1-1 0 0 0,0-1 0 0 0,-1 0 0 0 0,1-1 0 0 0,0-1 0 0 0,-28-6 0 0 0,36 6 0 0 0,1 1 0 0 0,-1-1 0 0 0,1 0 0 0 0,0-1 0 0 0,-1 1 0 0 0,1-1 0 0 0,0-1 0 0 0,1 1 0 0 0,-1-1 0 0 0,1 0 0 0 0,-1 0 0 0 0,1 0 0 0 0,0-1 0 0 0,1 0 0 0 0,-1 0 0 0 0,1 0 0 0 0,0-1 0 0 0,0 1 0 0 0,0-1 0 0 0,1 0 0 0 0,0 0 0 0 0,-3-9 0 0 0,6 12 0 0 0,-1 0 0 0 0,1 0 0 0 0,0 0 0 0 0,0-1 0 0 0,0 1 0 0 0,0 0 0 0 0,1 0 0 0 0,-1 0 0 0 0,1 0 0 0 0,0-1 0 0 0,0 1 0 0 0,0 0 0 0 0,0 0 0 0 0,1 1 0 0 0,-1-1 0 0 0,1 0 0 0 0,-1 0 0 0 0,5-4 0 0 0,44-44 0 0 0,-33 35 0 0 0,-4 6-257 0 0,0 0 0 0 0,1 0 1 0 0,1 1-1 0 0,0 1 0 0 0,0 1 0 0 0,0 0 0 0 0,29-8 1 0 0,-18 6-225 0 0,-19 8-1132 0 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6:1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11 2012,'-10'-6'17611,"42"3"-16515,0 2-1,0 1 1,49 6-1,99 23 1268,-163-26-2140,0 1 0,0 0 1,-1 2-1,0 0 0,23 12 0,-34-16-169,0 1 0,-1 0 0,1 0 0,0 1 0,-1-1 0,0 1 0,0 0 0,0 0 0,0 0 0,-1 1 0,0-1 0,0 1 0,0 0 0,0 0 0,-1 0 0,1 0 0,-2 1 0,1-1 0,0 0 0,0 7 0,-1-2 52,-1-1 0,0 1-1,-1-1 1,0 1 0,0-1-1,-1 1 1,0-1 0,-1 0-1,0 0 1,0 0 0,-1 0-1,0 0 1,-1-1 0,1 0-1,-9 10 1,-8 9 596,-2-1-1,-49 43 1,42-41-572,21-21-125,7-5-8,-17 22-19,15-16-1335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39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1292 508 0 0,'18'17'25031'0'0,"-16"-21"-24880"0"0,0-3-45 0 0,1-1 0 0 0,-1 0 0 0 0,-1 0 0 0 0,1 0 0 0 0,-1-1 0 0 0,-1 1 0 0 0,1 0 0 0 0,-2 0 0 0 0,1-1 0 0 0,-4-15 0 0 0,-3-8 499 0 0,-17-46 0 0 0,3 9-78 0 0,12-4-292 0 0,8 61-216 0 0,1 1 0 0 0,-2-1 0 0 0,1 1 0 0 0,-2-1-1 0 0,1 1 1 0 0,-2 0 0 0 0,-4-11 0 0 0,0-41 217 0 0,5-8 63 0 0,3 60-55 0 0,1 0 0 0 0,-2 0 0 0 0,0 0 0 0 0,0 0 0 0 0,-1 0 0 0 0,0 1 0 0 0,-6-19 0 0 0,-1 9 29 0 0,-25-73 454 0 0,14 33-439 0 0,19 56-276 0 0,0-8-11 0 0,-2 1-1 0 0,-2 1 0 0 0,-2 1 0 0 0,1 0 0 0 0,2-3 0 0 0,0-1 0 0 0,-3-4 0 0 0,-2-43 0 0 0,8 45 0 0 0,1 2 0 0 0,-1-2 0 0 0,-1-1 0 0 0,2 5 0 0 0,0-2 0 0 0,0-3 0 0 0,-1-3 0 0 0,1 22 0 0 0,10-64 0 0 0,-7 47 0 0 0,1 2 0 0 0,-3 0 0 0 0,1 2 0 0 0,-1-1 0 0 0,0 1 0 0 0,2 0 0 0 0,1-1 0 0 0,-3 1 0 0 0,-6 14 0 0 0,0 1 0 0 0,-1-1 0 0 0,1 1 0 0 0,0 0 0 0 0,1 0 0 0 0,-9 12 0 0 0,0 7 0 0 0,-2 1 0 0 0,-20 24 0 0 0,-21 34 0 0 0,51-76 0 0 0,-2 1 0 0 0,6-12 0 0 0,1 0 0 0 0,0-1 0 0 0,0 1 0 0 0,0 0 0 0 0,0-1 0 0 0,1 1 0 0 0,-1 0 0 0 0,1 0 0 0 0,2-5 0 0 0,2-3 0 0 0,0 1 0 0 0,1-1 0 0 0,1 1 0 0 0,0 0 0 0 0,0 1 0 0 0,1 0 0 0 0,1 0 0 0 0,-1 1 0 0 0,1 0 0 0 0,1 0 0 0 0,0 1 0 0 0,0 0 0 0 0,20-11 0 0 0,-25 16 0 0 0,1 0 0 0 0,-1 1 0 0 0,1-1 0 0 0,-1 1 0 0 0,1 0 0 0 0,0 0 0 0 0,0 0 0 0 0,0 1 0 0 0,0 0 0 0 0,0 0 0 0 0,0 1 0 0 0,0 0 0 0 0,0 0 0 0 0,1 0 0 0 0,10 3 0 0 0,-11-1 0 0 0,0 0 0 0 0,0 1 0 0 0,0 0 0 0 0,-1 0 0 0 0,1 0 0 0 0,-1 1 0 0 0,0 0 0 0 0,0 0 0 0 0,0 1 0 0 0,0-1 0 0 0,-1 1 0 0 0,0 0 0 0 0,0 0 0 0 0,6 8 0 0 0,2 8 0 0 0,0 0 0 0 0,13 34 0 0 0,-16-32 0 0 0,1-1 0 0 0,16 24 0 0 0,-9-25 0 0 0,-9-15 0 0 0,2-5 0 0 0,-9-1 0 0 0,0 0 0 0 0,0 0 0 0 0,0 0 0 0 0,0 0 0 0 0,-1-1 0 0 0,1 1 0 0 0,0 0 0 0 0,0-1 0 0 0,0 1 0 0 0,-1 0 0 0 0,1-1 0 0 0,0 1 0 0 0,0-1 0 0 0,-1 1 0 0 0,1-1 0 0 0,0 1 0 0 0,-1-1 0 0 0,1 0 0 0 0,0 1 0 0 0,-1-1 0 0 0,1 0 0 0 0,-1 1 0 0 0,0-1 0 0 0,1 0 0 0 0,-1 0 0 0 0,1 0 0 0 0,-1 1 0 0 0,0-1 0 0 0,1-2 0 0 0,-1 2 0 0 0,4-2 0 0 0,5-27 0 0 0,-9 19-133 0 0,-4 0-942 0 0,-7 6-3827 0 0,-11 5-7256 0 0,20 1 10671 0 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6:51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2300 1374 224 0 0,'-10'-8'1957'0'0,"3"6"1670"0"0,-11 3-1663 0 0,-14-5 6631 0 0,30 3-7616 0 0,-2 0-501 0 0,-2-1 0 0 0,1 1 0 0 0,0 0 0 0 0,0 1 0 0 0,0-1 0 0 0,0 1 0 0 0,-9 0 1 0 0,-2 2 208 0 0,1-1-1 0 0,-1 0 1 0 0,1-1 0 0 0,-1-1 0 0 0,0-1 0 0 0,-29-6 0 0 0,-136-53 2325 0 0,-52-25-1675 0 0,159 56-1049 0 0,-163-72-11 0 0,182 74-263 0 0,1-2 0 0 0,-58-41 0 0 0,72 39-83 0 0,2-3 0 0 0,-46-50 0 0 0,43 41 105 0 0,-54-44 1 0 0,-100-64 56 0 0,178 138-97 0 0,1 0 0 0 0,1-2 1 0 0,0 0-1 0 0,1-1 0 0 0,-22-34 0 0 0,-26-32 45 0 0,49 70 49 0 0,0 1 0 0 0,-28-19 0 0 0,-20-19 168 0 0,53 43-208 0 0,1 1 0 0 0,-1 0 1 0 0,-1 1-1 0 0,1 0 0 0 0,-18-8 1 0 0,-27-18 84 0 0,26 14-76 0 0,19 11-34 0 0,0 1 1 0 0,-1-1-1 0 0,2 0 1 0 0,-1-1-1 0 0,1 0 1 0 0,-12-14-1 0 0,16 16-12 0 0,-11-6 21 0 0,13 11-32 0 0,0-1 0 0 0,0 1 0 0 0,0-1-1 0 0,0 0 1 0 0,0 1 0 0 0,0-1-1 0 0,0 0 1 0 0,0 0 0 0 0,0 0-1 0 0,0 0 1 0 0,0 0 0 0 0,1 0-1 0 0,-1 0 1 0 0,0 0 0 0 0,1 0 0 0 0,-1 0-1 0 0,1 0 1 0 0,-1-2 0 0 0,1 4 0 0 0,-1-1 1 0 0,1 1-1 0 0,0-1 1 0 0,0 0-1 0 0,0 1 1 0 0,-1-1 0 0 0,1 0-1 0 0,0 1 1 0 0,0-1-1 0 0,-1 0 1 0 0,1 1-1 0 0,0-1 1 0 0,0 0 0 0 0,-1 0-1 0 0,1 1 1 0 0,0-1-1 0 0,-1 0 1 0 0,1 0-1 0 0,-1 0 1 0 0,1 1-1 0 0,0-1 1 0 0,-1 0 0 0 0,1 0-1 0 0,0 0 1 0 0,-1 0-1 0 0,1 0 1 0 0,-1 0-1 0 0,1 0 1 0 0,0 0 0 0 0,-1 0-1 0 0,1 0 1 0 0,-1 0-1 0 0,1 0 1 0 0,0 0-1 0 0,-1 0 1 0 0,1 0-1 0 0,-1 0 1 0 0,1-1 0 0 0,0 1-1 0 0,-1 0 1 0 0,1 0-1 0 0,0 0 1 0 0,-1-1-1 0 0,1 1 1 0 0,0 0 0 0 0,-1 0-1 0 0,1-1 1 0 0,0 1-1 0 0,-1 0 1 0 0,1-1-1 0 0,0 1 1 0 0,0 0 0 0 0,0-1-1 0 0,-1 1 1 0 0,1 0-1 0 0,0-1 1 0 0,0 1-1 0 0,0-1 1 0 0,0 1-1 0 0,0 0 1 0 0,0-1 0 0 0,-1 1-1 0 0,1-1 1 0 0,0 1-1 0 0,0 0 1 0 0,0-1-1 0 0,1 0 1 0 0,-13 34 27 0 0,0 72 155 0 0,1 121-1 0 0,11-214-184 0 0,-2 3 0 0 0,4-2 0 0 0,19-111-294 0 0,-7-23-109 0 0,-14 120 395 0 0,0 0-1 0 0,0-1 1 0 0,-1 1-1 0 0,1 0 1 0 0,0 0-1 0 0,0 0 0 0 0,0 0 1 0 0,0 0-1 0 0,0 0 1 0 0,1-1-1 0 0,-1 1 1 0 0,0 0-1 0 0,0 0 1 0 0,1 0-1 0 0,-1 0 0 0 0,1 0 1 0 0,-1 0-1 0 0,1 0 1 0 0,-1 0-1 0 0,1 0 1 0 0,-1 0-1 0 0,1 0 1 0 0,0 0-1 0 0,0 1 1 0 0,-1-1-1 0 0,1 0 0 0 0,0 0 1 0 0,0 1-1 0 0,0-1 1 0 0,0 0-1 0 0,0 1 1 0 0,0-1-1 0 0,0 1 1 0 0,0-1-1 0 0,0 1 0 0 0,0 0 1 0 0,0-1-1 0 0,1 1 1 0 0,0 0-1 0 0,0 0-13 0 0,21 6-18 0 0,10 6 58 0 0,0 2-1 0 0,-1 1 1 0 0,-1 1 0 0 0,0 2-1 0 0,-1 1 1 0 0,41 34 0 0 0,-67-49 2041 0 0,2 1-3198 0 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0 652 0 0,'0'0'8536'0'0,"-13"2"2765"0"0,6 2-11719 0 0,-74 99 5865 0 0,57-74-4672 0 0,4-6-62 0 0,2 0-1 0 0,0 1 1 0 0,2 1-1 0 0,-25 49 0 0 0,38-67-892 0 0,0 0-1 0 0,1 0 0 0 0,0 0 1 0 0,0 0-1 0 0,0 0 0 0 0,1 0 1 0 0,0 14-1 0 0,1-21 105 0 0,0 1 0 0 0,0-1 0 0 0,0 1 0 0 0,0-1 0 0 0,1 0 0 0 0,-1 1 0 0 0,0-1 0 0 0,0 0 0 0 0,1 1 0 0 0,-1-1 0 0 0,0 0 0 0 0,0 1 0 0 0,1-1 0 0 0,-1 0 0 0 0,0 0 0 0 0,1 1 0 0 0,-1-1 0 0 0,0 0 0 0 0,1 0 0 0 0,-1 0 0 0 0,1 1 0 0 0,-1-1 0 0 0,0 0 0 0 0,1 0 0 0 0,-1 0 0 0 0,1 0 0 0 0,-1 0 0 0 0,0 0 0 0 0,1 0 0 0 0,-1 0 0 0 0,1 0 0 0 0,-1 0 0 0 0,0 0 0 0 0,1 0 0 0 0,-1 0 0 0 0,1 0 0 0 0,-1 0 0 0 0,0 0 0 0 0,1 0 0 0 0,-1-1 0 0 0,1 1 0 0 0,-1 0 0 0 0,1 0-187 0 0,0-1-1 0 0,0 1 1 0 0,0 0 0 0 0,0-1 0 0 0,0 1 0 0 0,0 0 0 0 0,0-1 0 0 0,0 1-1 0 0,0-1 1 0 0,0 1 0 0 0,-1-1 0 0 0,1 0 0 0 0,0 1 0 0 0,0-1 0 0 0,-1 0-1 0 0,1 0 1 0 0,1-1 0 0 0,-2-3-791 0 0,-16-10-10826 0 0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1 880 0 0,'0'0'8360'0'0,"3"4"-6840"0"0,67 121 8860 0 0,-56-106-9395 0 0,1-1 1 0 0,2 0-1 0 0,-1-1 1 0 0,2-1-1 0 0,27 20 0 0 0,-42-34-1967 0 0,13 12 3442 0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1560 0 0,'0'0'8121'0'0,"5"0"-7025"0"0,29 3 3015 0 0,56 11-1 0 0,-76-11-3534 0 0,-11-3-2125 0 0,19 4 6171 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1 824 0 0,'1'3'8220'0'0,"-3"9"-3840"0"0,-19 71-739 0 0,14-58-2838 0 0,2 1 0 0 0,1 0 0 0 0,1 1 0 0 0,0 52 1 0 0,1-143-14952 0 0,1 43 10247 0 0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21 976 0 0,'3'-2'348'0'0,"0"0"0"0"0,0 0-1 0 0,0 0 1 0 0,0 0 0 0 0,0 0 0 0 0,1 1-1 0 0,-1-1 1 0 0,1 1 0 0 0,-1 0 0 0 0,1 0-1 0 0,-1 0 1 0 0,1 0 0 0 0,0 1 0 0 0,-1-1-1 0 0,8 1 1 0 0,59 3 2054 0 0,-69-3-2302 0 0,4 0 90 0 0,0 1 0 0 0,-1 0-1 0 0,1-1 1 0 0,-1 1 0 0 0,1 1 0 0 0,-1-1-1 0 0,0 1 1 0 0,1-1 0 0 0,-1 1-1 0 0,0 0 1 0 0,0 1 0 0 0,0-1 0 0 0,0 1-1 0 0,-1 0 1 0 0,1 0 0 0 0,4 4-1 0 0,-6-4-40 0 0,-1 0-1 0 0,1 0 0 0 0,-1-1 0 0 0,0 1 0 0 0,0 0 0 0 0,0 0 0 0 0,0 0 0 0 0,0 0 0 0 0,-1 0 1 0 0,1 1-1 0 0,-1-1 0 0 0,0 0 0 0 0,0 0 0 0 0,0 0 0 0 0,0 0 0 0 0,-1 0 0 0 0,1 1 0 0 0,-1-1 0 0 0,1 0 1 0 0,-1 0-1 0 0,0 0 0 0 0,-1 0 0 0 0,1-1 0 0 0,-3 6 0 0 0,-7 11 526 0 0,-1-1-1 0 0,0-1 1 0 0,-2 0-1 0 0,-14 15 1 0 0,16-20-161 0 0,1 1 0 0 0,0 0-1 0 0,1 0 1 0 0,0 1 0 0 0,2 0 0 0 0,-1 1 0 0 0,-9 23 0 0 0,17-36-462 0 0,1 0 0 0 0,-1 1 0 0 0,0-1 0 0 0,1 1 0 0 0,-1-1 0 0 0,1 0 0 0 0,0 1 0 0 0,0-1 0 0 0,0 1 0 0 0,0-1 0 0 0,0 1 0 0 0,1-1 0 0 0,-1 1 0 0 0,1-1 0 0 0,-1 0 0 0 0,1 1 0 0 0,0-1 0 0 0,0 0 0 0 0,0 0 0 0 0,0 1 0 0 0,1-1 0 0 0,-1 0 0 0 0,0 0 0 0 0,1 0 1 0 0,0 0-1 0 0,-1-1 0 0 0,1 1 0 0 0,0 0 0 0 0,0-1 0 0 0,0 1 0 0 0,0-1 0 0 0,0 0 0 0 0,0 1 0 0 0,0-1 0 0 0,0 0 0 0 0,1 0 0 0 0,-1 0 0 0 0,0-1 0 0 0,1 1 0 0 0,-1-1 0 0 0,4 1 0 0 0,12 3 125 0 0,1-2 1 0 0,-1 0 0 0 0,1-1-1 0 0,25-2 1 0 0,-25 1 51 0 0,-13 1-161 0 0,-6 1 667 0 0,-16 7 188 0 0,-7 3-5055 0 0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4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1 108 0 0,'-10'15'1517'0'0,"1"0"-1"0"0,0 1 1 0 0,1 1-1 0 0,1-1 1 0 0,0 1 0 0 0,2 0-1 0 0,-7 29 1 0 0,-12 130 3183 0 0,21-145-3781 0 0,3-27-824 0 0,-18 258 5193 0 0,18-181-4170 0 0,3-70-1409 0 0,-12-27-9406 0 0,2 5 3647 0 0,0 0 1371 0 0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5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0 492 0 0,'0'0'16928'0'0,"4"4"-16420"0"0,2 1-120 0 0,1-1 0 0 0,1 0 0 0 0,-1-1 0 0 0,0 0 1 0 0,1 0-1 0 0,0 0 0 0 0,15 2 0 0 0,-7-1-2 0 0,-14-3-300 0 0,0-1 1 0 0,0 1-1 0 0,0 0 0 0 0,0 0 1 0 0,0-1-1 0 0,0 1 1 0 0,0 0-1 0 0,0 1 1 0 0,0-1-1 0 0,0 0 0 0 0,-1 1 1 0 0,1-1-1 0 0,0 0 1 0 0,-1 1-1 0 0,1 0 1 0 0,-1-1-1 0 0,0 1 0 0 0,1 0 1 0 0,-1 0-1 0 0,0 0 1 0 0,0 0-1 0 0,0 0 1 0 0,-1 0-1 0 0,1 0 0 0 0,0 0 1 0 0,-1 0-1 0 0,1 0 1 0 0,-1 1-1 0 0,0-1 1 0 0,0 0-1 0 0,1 0 0 0 0,-2 0 1 0 0,1 1-1 0 0,0-1 1 0 0,0 0-1 0 0,-1 0 1 0 0,1 0-1 0 0,-1 0 1 0 0,-1 4-1 0 0,-2 5 267 0 0,0-1-1 0 0,-1 1 1 0 0,0-1 0 0 0,-1 0-1 0 0,0 0 1 0 0,-11 13 0 0 0,13-18-236 0 0,0 0 1 0 0,0 1 0 0 0,0-1 0 0 0,1 1 0 0 0,0 0 0 0 0,0 0 0 0 0,0 0 0 0 0,1 1 0 0 0,0-1-1 0 0,0 1 1 0 0,-1 8 0 0 0,3-14-116 0 0,0 0 0 0 0,1 0-1 0 0,-1-1 1 0 0,0 1 0 0 0,1 0-1 0 0,-1 0 1 0 0,1 0 0 0 0,0 0-1 0 0,-1-1 1 0 0,1 1-1 0 0,-1 0 1 0 0,1 0 0 0 0,0-1-1 0 0,0 1 1 0 0,-1-1 0 0 0,1 1-1 0 0,0-1 1 0 0,0 1 0 0 0,0-1-1 0 0,0 1 1 0 0,0-1 0 0 0,-1 0-1 0 0,1 1 1 0 0,0-1 0 0 0,0 0-1 0 0,0 0 1 0 0,0 0 0 0 0,0 1-1 0 0,0-1 1 0 0,0 0 0 0 0,0-1-1 0 0,0 1 1 0 0,0 0 0 0 0,0 0-1 0 0,1 0 1 0 0,33-5 18 0 0,1-3-103 0 0,16-4-710 0 0,50-18 0 0 0,-101 29 299 0 0,-9 9-6854 0 0,-4 3 5414 0 0,-2-5-5070 0 0,1-3 1162 0 0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 1124 0 0,'0'0'1520'0'0,"-29"-5"16576"0"0,28 6-17732 0 0,-12 174 5080 0 0,6-115-4251 0 0,1 102 1 0 0,8-123-780 0 0,1-1 1 0 0,1 0 0 0 0,3 0 0 0 0,18 63-1 0 0,-21-91-386 0 0,0-1-1 0 0,0 0 1 0 0,0 0 0 0 0,1 0-1 0 0,1-1 1 0 0,-1 1-1 0 0,2-1 1 0 0,-1 0 0 0 0,1-1-1 0 0,9 8 1 0 0,-11-11-133 0 0,1 0-1 0 0,0 0 1 0 0,0-1 0 0 0,0 0 0 0 0,1 0 0 0 0,-1 0-1 0 0,0-1 1 0 0,1 0 0 0 0,0 0 0 0 0,-1-1 0 0 0,1 0-1 0 0,0 0 1 0 0,0-1 0 0 0,0 1 0 0 0,0-2 0 0 0,11 0-1 0 0,-15 0-252 0 0,1 1-1 0 0,-1-1 1 0 0,1 0-1 0 0,-1 0 0 0 0,1 0 1 0 0,-1 0-1 0 0,0 0 1 0 0,0-1-1 0 0,1 0 1 0 0,-1 1-1 0 0,0-1 0 0 0,0 0 1 0 0,-1-1-1 0 0,6-3 1 0 0,-1-5-4691 0 0,-2-2-3533 0 0,-3 2 2668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 0 0,'0'0'10252'0'0,"20"6"-6961"0"0,0 6-2324 0 0,-1 1 0 0 0,0 1-1 0 0,-1 1 1 0 0,0 1-1 0 0,20 24 1 0 0,-21-20-526 0 0,-2 0-1 0 0,0 1 1 0 0,-2 1-1 0 0,0 1 1 0 0,-1 0-1 0 0,-2 0 1 0 0,0 1 0 0 0,8 30-1 0 0,-1 23 1030 0 0,-3 0 0 0 0,-4 1 0 0 0,-3 0 0 0 0,-4 106 0 0 0,-3-182-1473 0 0,3 5 1959 0 0,-2-4-3657 0 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1912 0 0,'0'0'8933'0'0,"-1"6"-7362"0"0,-3 13-361 0 0,1-1-1 0 0,1 1 0 0 0,0 0 1 0 0,2 0-1 0 0,0 0 0 0 0,4 24 0 0 0,-2-30-1030 0 0,1-1-1 0 0,0 0 0 0 0,0-1 0 0 0,1 1 1 0 0,1-1-1 0 0,0 1 0 0 0,1-1 1 0 0,0-1-1 0 0,0 1 0 0 0,1-1 0 0 0,11 12 1 0 0,5-5-1776 0 0,-7-10-1800 0 0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1 840 0 0,'0'0'3779'0'0,"4"1"-2613"0"0,35 6 358 0 0,-1-1 0 0 0,1-3 0 0 0,0 0 0 0 0,47-5 0 0 0,-29 1-2021 0 0,-38-4-2415 0 0,-14 0-1091 0 0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1568 0 0,'-12'1'4820'0'0,"4"2"-4081"0"0,1 1 0 0 0,0 0 1 0 0,-1 0-1 0 0,1 0 0 0 0,0 1 0 0 0,1 0 1 0 0,-1 1-1 0 0,1-1 0 0 0,-7 10 1 0 0,-53 66 3007 0 0,59-73-3348 0 0,-3 7 150 0 0,0 1 0 0 0,0-1 0 0 0,2 2 0 0 0,0-1-1 0 0,1 2 1 0 0,0-1 0 0 0,-6 30 0 0 0,4 26-2068 0 0,9-72 1343 0 0,0-1 0 0 0,0 1 0 0 0,0 0 1 0 0,0-1-1 0 0,0 1 0 0 0,0-1 0 0 0,1 1 1 0 0,-1-1-1 0 0,0 1 0 0 0,0 0 0 0 0,0-1 0 0 0,0 1 1 0 0,1-1-1 0 0,-1 1 0 0 0,0-1 0 0 0,1 1 1 0 0,-1-1-1 0 0,0 1 0 0 0,1-1 0 0 0,-1 0 1 0 0,0 1-1 0 0,1-1 0 0 0,-1 1 0 0 0,1-1 1 0 0,-1 0-1 0 0,1 1 0 0 0,-1-1 0 0 0,1 0 1 0 0,-1 0-1 0 0,1 1 0 0 0,-1-1 0 0 0,1 0 1 0 0,0 0-1 0 0,-1 0 0 0 0,1 0 0 0 0,-1 0 1 0 0,1 0-1 0 0,-1 0 0 0 0,1 0 0 0 0,0 0 1 0 0</inkml:trace>
  <inkml:trace contextRef="#ctx0" brushRef="#br0" timeOffset="1">0 142 604 0 0,'17'16'2824'0'0,"0"-1"-1"0"0,33 22 1 0 0,47 18 1864 0 0,111 30 640 0 0,-161-68-3733 0 0,17 9-1392 0 0,-61-25-801 0 0,-42-15-15985 0 0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0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0 704 0 0,'0'0'3981'0'0,"9"13"1739"0"0,-5-5-4678 0 0,-2 1 0 0 0,0 1 0 0 0,0-1-1 0 0,0 0 1 0 0,-1 0 0 0 0,0 14 0 0 0,-2-5 146 0 0,0 1 0 0 0,-7 29 0 0 0,-3-3 500 0 0,-27 69 0 0 0,30-97-1674 0 0,1 0 1 0 0,-2-1-1 0 0,-1 0 0 0 0,-15 21 1 0 0,-24 23-5443 0 0,48-59 4792 0 0,0 0 0 0 0,0 0-1 0 0,0 0 1 0 0,0 0 0 0 0,-1 0-1 0 0,1 0 1 0 0,0 0-1 0 0,0-1 1 0 0,-1 1 0 0 0,1-1-1 0 0,-1 1 1 0 0,1-1 0 0 0,-1 1-1 0 0,-1-1 1 0 0,-6 3-4841 0 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0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2 740 0 0,'-2'-1'2666'0'0,"-12"0"8281"0"0,12 5-10711 0 0,-1 0 1 0 0,1 0-1 0 0,0 0 0 0 0,0 0 0 0 0,1 1 0 0 0,-1-1 0 0 0,1 0 0 0 0,0 1 0 0 0,0-1 1 0 0,0 1-1 0 0,1-1 0 0 0,0 1 0 0 0,0-1 0 0 0,0 1 0 0 0,0 0 0 0 0,1-1 1 0 0,-1 1-1 0 0,1-1 0 0 0,0 1 0 0 0,1-1 0 0 0,-1 0 0 0 0,1 1 0 0 0,0-1 0 0 0,0 0 1 0 0,0 0-1 0 0,0 0 0 0 0,1 0 0 0 0,4 5 0 0 0,-2-4-197 0 0,0 1 0 0 0,0-1-1 0 0,1 0 1 0 0,-1-1 0 0 0,1 1 0 0 0,0-1-1 0 0,0 0 1 0 0,1-1 0 0 0,-1 0 0 0 0,1 0-1 0 0,0 0 1 0 0,-1 0 0 0 0,1-1 0 0 0,0 0-1 0 0,1-1 1 0 0,-1 0 0 0 0,13 1 0 0 0,-8-3-200 0 0,-1 0 1 0 0,1 0-1 0 0,-1-1 1 0 0,0-1 0 0 0,1 0-1 0 0,-1 0 1 0 0,-1-1-1 0 0,1-1 1 0 0,-1 1-1 0 0,1-2 1 0 0,-1 0 0 0 0,11-8-1 0 0,-20 13 461 0 0,-3 5-65 0 0,0 0-1 0 0,0 0 1 0 0,0 0 0 0 0,0 0-1 0 0,0 0 1 0 0,1 1-1 0 0,0-1 1 0 0,0 0-1 0 0,0 1 1 0 0,0-1 0 0 0,1 1-1 0 0,0 6 1 0 0,3 6-143 0 0,1 0 1 0 0,0-1-1 0 0,1 1 0 0 0,1-1 1 0 0,16 30-1 0 0,53 76 185 0 0,-49-82-169 0 0,-18-24 22 0 0,1-1 1 0 0,-2 2 0 0 0,0-1 0 0 0,-1 1-1 0 0,-1 0 1 0 0,4 19 0 0 0,-9-35-75 0 0,0 1-1 0 0,1-1 1 0 0,-1 1 0 0 0,0 0-1 0 0,0-1 1 0 0,0 1 0 0 0,0 0-1 0 0,0-1 1 0 0,0 1 0 0 0,-1 0-1 0 0,1-1 1 0 0,0 1 0 0 0,-1-1-1 0 0,1 1 1 0 0,-1 0 0 0 0,0-1-1 0 0,0 1 1 0 0,1-1 0 0 0,-1 0-1 0 0,0 1 1 0 0,0-1 0 0 0,0 0 0 0 0,0 1-1 0 0,-1-1 1 0 0,-1 1 0 0 0,0 0 31 0 0,0 0 0 0 0,0 0-1 0 0,0-1 1 0 0,-1 1 0 0 0,1-1 0 0 0,-1 0 0 0 0,1 0 0 0 0,-1 0 0 0 0,1-1 0 0 0,-1 1 0 0 0,-5-1 0 0 0,2 0-28 0 0,0 0 0 0 0,0 0 1 0 0,1 0-1 0 0,-1-1 0 0 0,0 0 0 0 0,1-1 0 0 0,-1 0 0 0 0,1 0 0 0 0,-1 0 0 0 0,1-1 0 0 0,0 1 0 0 0,0-1 0 0 0,-9-7 0 0 0,11 7-184 0 0,0-1 0 0 0,1 1 0 0 0,-1-1 0 0 0,1 1 0 0 0,0-1 0 0 0,1 0 0 0 0,-1 0 0 0 0,1-1 0 0 0,-1 1 0 0 0,1 0 0 0 0,0-1 0 0 0,1 0 0 0 0,-1 1 0 0 0,0-7 0 0 0,2 9-227 0 0,0-6 654 0 0,0 5-1614 0 0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1072 0 0,'0'0'20907'0'0,"1"5"-20019"0"0,6 32 766 0 0,27 120 1847 0 0,-32-150-3552 0 0,-1-5-48 0 0,-1 0 0 0 0,0 0 1 0 0,1 0-1 0 0,0 0 1 0 0,-1 0-1 0 0,1 0 0 0 0,0 0 1 0 0,0 0-1 0 0,0 0 1 0 0,1-1-1 0 0,-1 1 1 0 0,0 0-1 0 0,3 1 0 0 0,-2 4 467 0 0,-4-5-1743 0 0,-24-17-20548 0 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24 88 0 0,'-5'-3'15030'0'0,"12"6"-14754"0"0,1 0 1 0 0,-1-1-1 0 0,1 1 1 0 0,0-1-1 0 0,-1-1 0 0 0,1 0 1 0 0,0 0-1 0 0,0 0 1 0 0,0-1-1 0 0,0 0 0 0 0,10-1 1 0 0,94-18-188 0 0,-102 17-382 0 0,21-7-2404 0 0,-20 2-5180 0 0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4 608 0 0,'-8'-4'10268'0'0,"-15"35"-7557"0"0,1 0 0 0 0,-32 63-1 0 0,34-53-1337 0 0,2 0 0 0 0,2 1 0 0 0,1 1 0 0 0,-11 61 0 0 0,23-88-1066 0 0,1-1 0 0 0,0 0 0 0 0,1 1 0 0 0,1-1 0 0 0,1 1 1 0 0,0-1-1 0 0,1 0 0 0 0,0 0 0 0 0,1 1 0 0 0,1-1 0 0 0,11 26 0 0 0,-11-32-207 0 0,1 0 1 0 0,0 0-1 0 0,1 0 0 0 0,0-1 1 0 0,0 0-1 0 0,1 0 0 0 0,0 0 0 0 0,0-1 1 0 0,1 0-1 0 0,0-1 0 0 0,0 1 1 0 0,1-2-1 0 0,0 1 0 0 0,0-1 0 0 0,0 0 1 0 0,0-1-1 0 0,1 0 0 0 0,15 3 1 0 0,-1 0-254 0 0,0-2 0 0 0,0-1 1 0 0,1-1-1 0 0,-1-1 1 0 0,35-1-1 0 0,-43-2-538 0 0,-1-1 1 0 0,1 0-1 0 0,-1-1 0 0 0,0-1 0 0 0,25-9 0 0 0,-17-3-1782 0 0,-23 16 2317 0 0,0-1 1 0 0,1 1-1 0 0,-1-1 1 0 0,0 1 0 0 0,0-1-1 0 0,1 1 1 0 0,-1-1-1 0 0,0 1 1 0 0,0-1-1 0 0,0 1 1 0 0,0-1-1 0 0,0 1 1 0 0,0-1 0 0 0,0 0-1 0 0,0 1 1 0 0,0-1-1 0 0,0 1 1 0 0,0-1-1 0 0,0 1 1 0 0,0-1-1 0 0,0 1 1 0 0,-1-1 0 0 0,1 1-1 0 0,0-1 1 0 0,0 1-1 0 0,-1-1 1 0 0,1 0-1 0 0,-2 0-511 0 0,0-1 0 0 0,0 1 0 0 0,1-1 0 0 0,-1 1 0 0 0,0 0 0 0 0,0 0 0 0 0,0 0 0 0 0,-1 0-1 0 0,1 0 1 0 0,0 0 0 0 0,0 0 0 0 0,-1 1 0 0 0,1-1 0 0 0,0 1 0 0 0,0 0 0 0 0,-4-1 0 0 0,-7 0-3966 0 0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4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1068 0 0,'0'0'8968'0'0,"-4"21"-5283"0"0,11 14-849 0 0,-5-20-1912 0 0,1-1 1 0 0,1 1-1 0 0,0-1 0 0 0,7 16 1 0 0,-10-26-817 0 0,1 0 1 0 0,1 0 0 0 0,-1 0 0 0 0,0-1 0 0 0,1 1 0 0 0,0-1 0 0 0,0 1-1 0 0,0-1 1 0 0,0 0 0 0 0,1 0 0 0 0,-1 0 0 0 0,1-1 0 0 0,-1 1 0 0 0,1-1-1 0 0,0 0 1 0 0,0 0 0 0 0,0 0 0 0 0,9 2 0 0 0,-3-1-257 0 0,0 0 0 0 0,1-1 1 0 0,-1 0-1 0 0,1-1 0 0 0,0 0 0 0 0,-1 0 1 0 0,1-1-1 0 0,0-1 0 0 0,0 0 0 0 0,-1 0 1 0 0,1-1-1 0 0,-1 0 0 0 0,1-1 0 0 0,-1 0 0 0 0,0-1 1 0 0,0 0-1 0 0,0 0 0 0 0,-1-1 0 0 0,1-1 1 0 0,-1 1-1 0 0,0-1 0 0 0,10-10 0 0 0,-15-11 480 0 0,-3 26-266 0 0,-1 0 0 0 0,0 0 1 0 0,0 0-1 0 0,0 0 0 0 0,0 0 0 0 0,0 0 0 0 0,0 0 0 0 0,-1 0 0 0 0,1 0 0 0 0,0 0 0 0 0,0 0 0 0 0,-1 0 1 0 0,1 1-1 0 0,0-1 0 0 0,-1 0 0 0 0,1 0 0 0 0,-1 0 0 0 0,1 0 0 0 0,-1 1 0 0 0,0-1 0 0 0,1 0 0 0 0,-1 0 1 0 0,0 1-1 0 0,1-1 0 0 0,-1 0 0 0 0,0 1 0 0 0,0-1 0 0 0,0 1 0 0 0,1-1 0 0 0,-3 0 0 0 0,2 1-26 0 0,0 0 0 0 0,-1 0 0 0 0,1 0-1 0 0,0 0 1 0 0,-1 0 0 0 0,1 0 0 0 0,0 0-1 0 0,0 0 1 0 0,-1 0 0 0 0,1 1 0 0 0,0-1-1 0 0,0 1 1 0 0,0-1 0 0 0,-1 1 0 0 0,1-1-1 0 0,0 1 1 0 0,0-1 0 0 0,0 1 0 0 0,0 0-1 0 0,0 0 1 0 0,0 0 0 0 0,0 0 0 0 0,0-1-1 0 0,0 1 1 0 0,1 0 0 0 0,-1 0 0 0 0,0 2-1 0 0,-1 0 10 0 0,1 0-1 0 0,0 0 0 0 0,1 0 1 0 0,-1 0-1 0 0,0 0 1 0 0,1 0-1 0 0,0 1 0 0 0,0-1 1 0 0,0 0-1 0 0,0 6 1 0 0,2 4 21 0 0,1-1 1 0 0,-1 1 0 0 0,2-1 0 0 0,0 1 0 0 0,5 11 0 0 0,9 8 111 0 0,1 0 0 0 0,35 45 0 0 0,-35-52-88 0 0,0 1-1 0 0,-2 0 1 0 0,-1 1-1 0 0,16 39 1 0 0,-31-64-70 0 0,0 1 0 0 0,0-1 0 0 0,0 1 1 0 0,-1-1-1 0 0,1 1 0 0 0,-1-1 1 0 0,1 1-1 0 0,-1 0 0 0 0,0-1 0 0 0,0 1 1 0 0,0-1-1 0 0,-1 1 0 0 0,1 0 1 0 0,0-1-1 0 0,-1 1 0 0 0,0-1 0 0 0,0 1 1 0 0,1-1-1 0 0,-1 0 0 0 0,-1 1 0 0 0,1-1 1 0 0,-2 3-1 0 0,0-1 25 0 0,-1-1 0 0 0,1 0 1 0 0,-1 0-1 0 0,1 0 0 0 0,-1 0 0 0 0,0-1 1 0 0,0 1-1 0 0,0-1 0 0 0,-1 0 0 0 0,1-1 0 0 0,-8 3 1 0 0,-1 0 96 0 0,0-1 0 0 0,0-1 0 0 0,-1 0 0 0 0,1-1 0 0 0,-1-1 0 0 0,1 0 0 0 0,-26-3 0 0 0,29 1-62 0 0,0 0 0 0 0,0 0-1 0 0,0-1 1 0 0,0 0 0 0 0,1 0-1 0 0,0-1 1 0 0,0-1 0 0 0,0 0-1 0 0,0 0 1 0 0,0 0 0 0 0,1-1 0 0 0,0-1-1 0 0,1 1 1 0 0,-1-1 0 0 0,1 0-1 0 0,-8-11 1 0 0,15 15-86 0 0,0 0 0 0 0,1 0-1 0 0,0 0 1 0 0,-1 0 0 0 0,1 0 0 0 0,0 1-1 0 0,0-1 1 0 0,0 0 0 0 0,1 1 0 0 0,-1-1-1 0 0,1 1 1 0 0,-1-1 0 0 0,1 1 0 0 0,0 0-1 0 0,0-1 1 0 0,3-2 0 0 0,0 3 51 0 0,0 1 0 0 0,0-1 0 0 0,-1 1 0 0 0,1 0 1 0 0,1 0-1 0 0,-1 0 0 0 0,0 1 0 0 0,0 0 0 0 0,0 0 0 0 0,0 0 0 0 0,0 0 0 0 0,0 1 0 0 0,0 0 1 0 0,7 2-1 0 0,-11-2-31 0 0,4 0-27 0 0,-4-1-44 0 0,1 0 0 0 0,0 0-1 0 0,0 1 1 0 0,-1-1 0 0 0,1 1 0 0 0,0-1 0 0 0,-1 1 0 0 0,1-1 0 0 0,0 1-1 0 0,-1 0 1 0 0,1 0 0 0 0,-1 0 0 0 0,0 0 0 0 0,2 2 183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0 792 0 0,'1'2'18729'0'0,"-2"19"-18319"0"0,-4 8 445 0 0,1 1-1 0 0,0 48 1 0 0,11-61-2406 0 0,-3-11-1985 0 0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16 500 0 0,'0'0'2690'0'0,"-9"4"-610"0"0,4-1 1711 0 0,5-3-3720 0 0,0 0 0 0 0,-1 1 0 0 0,1-1 0 0 0,0 0 0 0 0,0 1 0 0 0,-1-1 0 0 0,1 0 0 0 0,0 1 0 0 0,0-1 0 0 0,0 1 0 0 0,-1-1 0 0 0,1 0 0 0 0,0 1 0 0 0,0-1 0 0 0,0 1 0 0 0,0-1 0 0 0,0 0 0 0 0,0 1 0 0 0,0-1 0 0 0,0 1 0 0 0,0-1 0 0 0,0 0 0 0 0,0 1 0 0 0,0-1 0 0 0,0 1 0 0 0,0-1 0 0 0,1 0 0 0 0,-1 1 0 0 0,0-1 0 0 0,0 1 0 0 0,0-1 0 0 0,0 0 0 0 0,1 1 0 0 0,-1-1 0 0 0,0 0 0 0 0,1 1 0 0 0,-1-1 0 0 0,0 0 0 0 0,0 1 0 0 0,1-1 0 0 0,24 12 1479 0 0,36-2-257 0 0,-50-10-1522 0 0,0-1-1 0 0,0 0 1 0 0,0 0 0 0 0,0-1 0 0 0,0-1 0 0 0,14-4 0 0 0,-15 3-1192 0 0,0-1-1 0 0,-1 0 1 0 0,0 0-1 0 0,9-7 1 0 0,-1-1-2011 0 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1 760 0 0,'0'0'15306'0'0,"0"6"-14116"0"0,0 30 403 0 0,3 108 3344 0 0,10-47-5418 0 0,-4-68-3700 0 0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84 996 0 0,'0'0'277'0'0,"-1"-1"1"0"0,0 1-1 0 0,1 0 1 0 0,-1-1-1 0 0,1 1 0 0 0,-1-1 1 0 0,1 1-1 0 0,-1 0 1 0 0,0-1-1 0 0,1 1 0 0 0,-1-1 1 0 0,1 1-1 0 0,0-1 1 0 0,-1 0-1 0 0,1 1 0 0 0,-1-1 1 0 0,1 1-1 0 0,0-1 0 0 0,0 0 1 0 0,-1 1-1 0 0,1-1 1 0 0,0 0-1 0 0,0 0 0 0 0,0 1 1 0 0,0-1-1 0 0,0 0 1 0 0,0 1-1 0 0,0-1 0 0 0,0 0 1 0 0,0 1-1 0 0,0-1 1 0 0,0 0-1 0 0,0 0 0 0 0,0 1 1 0 0,0-1-1 0 0,1 0 1 0 0,-1 0-1 0 0,2-1-34 0 0,0 0-1 0 0,0 0 1 0 0,0 0-1 0 0,0 0 1 0 0,0 1 0 0 0,0-1-1 0 0,0 0 1 0 0,1 1-1 0 0,-1 0 1 0 0,4-2 0 0 0,62-19 378 0 0,-55 18-440 0 0,3 0 147 0 0,0 1 0 0 0,1 0 0 0 0,-1 1 0 0 0,0 0 0 0 0,23 2 0 0 0,-38 0-281 0 0,0 0 1 0 0,0 0 0 0 0,0 0 0 0 0,0 1-1 0 0,0-1 1 0 0,0 1 0 0 0,0-1 0 0 0,0 0-1 0 0,0 1 1 0 0,0-1 0 0 0,-1 1 0 0 0,1 0-1 0 0,0-1 1 0 0,0 1 0 0 0,0 0 0 0 0,-1 0-1 0 0,1-1 1 0 0,-1 1 0 0 0,1 0 0 0 0,0 0-1 0 0,-1 0 1 0 0,1 0 0 0 0,-1 0 0 0 0,0 0-1 0 0,1 0 1 0 0,-1-1 0 0 0,0 1 0 0 0,1 0-1 0 0,-1 0 1 0 0,0 1 0 0 0,0-1 0 0 0,0 0-1 0 0,0 0 1 0 0,0 0 0 0 0,0 0 0 0 0,0 0-1 0 0,-1 0 1 0 0,1 0 0 0 0,0 0 0 0 0,0 0-1 0 0,-1 0 1 0 0,0 1 0 0 0,0 3 171 0 0,-1-1 0 0 0,1 1 0 0 0,-1-1 0 0 0,0 1 0 0 0,-1-1 0 0 0,1 1 0 0 0,-4 4 0 0 0,-110 118 4115 0 0,113-126-4302 0 0,3-1-29 0 0,-1 1 1 0 0,1-1 0 0 0,-1 0 0 0 0,0 1-1 0 0,1-1 1 0 0,-1 0 0 0 0,1 1 0 0 0,-1-1 0 0 0,1 1-1 0 0,-1-1 1 0 0,1 0 0 0 0,0 1 0 0 0,-1-1 0 0 0,1 1-1 0 0,0 0 1 0 0,-1-1 0 0 0,1 1 0 0 0,0-1 0 0 0,-1 1-1 0 0,1 0 1 0 0,0-1 0 0 0,0 1 0 0 0,0-1 0 0 0,0 1-1 0 0,0 0 1 0 0,0-1 0 0 0,-1 1 0 0 0,1 0-1 0 0,1-1 1 0 0,-1 1 0 0 0,0 0 0 0 0,0 0 0 0 0,0 1-3 0 0,0 0 0 0 0,0 0 0 0 0,0-1 0 0 0,0 1 0 0 0,1 0 0 0 0,-1 0 0 0 0,0 0 0 0 0,1 0 0 0 0,-1-1 1 0 0,1 1-1 0 0,0 0 0 0 0,0-1 0 0 0,0 1 0 0 0,0 0 0 0 0,0-1 0 0 0,0 1 0 0 0,0-1 0 0 0,0 1 0 0 0,0-1 1 0 0,1 0-1 0 0,-1 1 0 0 0,1-1 0 0 0,-1 0 0 0 0,1 0 0 0 0,-1 0 0 0 0,1 0 0 0 0,1 0 0 0 0,1 2 9 0 0,3 2 50 0 0,0 0 1 0 0,1 0 0 0 0,-1-1 0 0 0,14 7 0 0 0,8 3 148 0 0,-11-3-77 0 0,-5-4 37 0 0,0 1 0 0 0,-1 0 1 0 0,19 17-1 0 0,-29-23-1741 0 0,9 8 5027 0 0,-7-6-4871 0 0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6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1 110 260 0 0,'14'11'9382'0'0,"161"-60"-1624"0"0,101-9-3981 0 0,-234 49-3456 0 0,-15 5-1980 0 0,-37 8-1171 0 0,-46 13-4971 0 0,49-15 6143 0 0,-16 5-2588 0 0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1 548 0 0,'0'0'10066'0'0,"11"9"-5035"0"0,-5-9-4591 0 0,1 0 0 0 0,-1 0 0 0 0,0 1 0 0 0,0 0 0 0 0,0 0 0 0 0,0 0 0 0 0,0 1 0 0 0,0 0 0 0 0,0 0 0 0 0,0 1 0 0 0,0 0 0 0 0,-1 0 0 0 0,0 0 0 0 0,1 1 0 0 0,-1-1 0 0 0,0 1 0 0 0,-1 0 0 0 0,1 1 0 0 0,7 9 0 0 0,-11-13-379 0 0,0 1-1 0 0,0-1 1 0 0,0 1 0 0 0,0 0 0 0 0,-1 0-1 0 0,1-1 1 0 0,0 1 0 0 0,-1 0 0 0 0,0 0-1 0 0,1 0 1 0 0,-1 0 0 0 0,0-1 0 0 0,0 1-1 0 0,0 0 1 0 0,0 0 0 0 0,0 0-1 0 0,0 0 1 0 0,-1 0 0 0 0,1-1 0 0 0,-1 1-1 0 0,1 0 1 0 0,-1 0 0 0 0,0 0 0 0 0,0-1-1 0 0,0 1 1 0 0,1 0 0 0 0,-2-1 0 0 0,1 1-1 0 0,0-1 1 0 0,0 0 0 0 0,0 1 0 0 0,-1-1-1 0 0,-1 2 1 0 0,-2 2 3 0 0,0-1-1 0 0,0 0 1 0 0,0 0-1 0 0,-1 0 1 0 0,1-1-1 0 0,-1 0 1 0 0,0 0-1 0 0,-9 4 1 0 0,10-6-34 0 0,-46 11-158 0 0,48-11 91 0 0,1-1 1 0 0,0 0 0 0 0,0 0-1 0 0,0 0 1 0 0,0 0-1 0 0,0 0 1 0 0,-1 0 0 0 0,1-1-1 0 0,0 1 1 0 0,0-1-1 0 0,0 1 1 0 0,0-1 0 0 0,0 0-1 0 0,0 0 1 0 0,0 0-1 0 0,0 0 1 0 0,0 0 0 0 0,1 0-1 0 0,-1-1 1 0 0,0 1-1 0 0,-1-2 1 0 0,2 2-98 0 0,3-6-131 0 0,-2 6 260 0 0,0 0 0 0 0,0 1 1 0 0,0-1-1 0 0,0 0 0 0 0,0 0 1 0 0,0 1-1 0 0,0-1 1 0 0,0 0-1 0 0,1 1 0 0 0,-1-1 1 0 0,0 0-1 0 0,0 1 0 0 0,1-1 1 0 0,-1 0-1 0 0,0 1 0 0 0,1-1 1 0 0,-1 0-1 0 0,0 1 1 0 0,1-1-1 0 0,-1 1 0 0 0,1-1 1 0 0,0 0-1 0 0,30-10 195 0 0,0 0 0 0 0,0 3 0 0 0,1 0 0 0 0,0 2 0 0 0,1 2 0 0 0,46-1 0 0 0,20-4-2135 0 0,-82 2 253 0 0,-15-15-17330 0 0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8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1 392 0 0,'0'0'17980'0'0,"6"3"-18010"0"0,20 8 8039 0 0,52 25-7343 0 0,-10-6-24 0 0,125 75-1 0 0,-175-93-532 0 0,0 1 0 0 0,-1 0 0 0 0,0 2 0 0 0,-1 0 0 0 0,-1 0 0 0 0,-1 2 0 0 0,0-1 0 0 0,-1 2 0 0 0,0 0 0 0 0,-2 1 0 0 0,12 25 0 0 0,-19-34 10 0 0,0 0 1 0 0,-1 0-1 0 0,0 0 0 0 0,0 1 0 0 0,-1-1 1 0 0,-1 1-1 0 0,0 0 0 0 0,-1-1 1 0 0,0 1-1 0 0,0 0 0 0 0,-1 0 1 0 0,0-1-1 0 0,-1 1 0 0 0,0-1 0 0 0,-1 1 1 0 0,0-1-1 0 0,-1 0 0 0 0,0 0 1 0 0,-1 0-1 0 0,1-1 0 0 0,-2 1 0 0 0,0-1 1 0 0,0-1-1 0 0,0 1 0 0 0,-15 14 1 0 0,-10 6-101 0 0,0-1 0 0 0,-44 29 0 0 0,70-53-19 0 0,-1 2-13 0 0,39-22-688 0 0,-29 14 467 0 0,0 1-1 0 0,0-1 0 0 0,0 1 1 0 0,0-1-1 0 0,0 0 0 0 0,-1 0 1 0 0,1-1-1 0 0,6-5 0 0 0,-7 5-1487 0 0,17-13-1382 0 0,-12 9-1953 0 0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1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 0 0,'1'0'10893'0'0,"20"8"-10228"0"0,11 3 234 0 0,1-2-1 0 0,0-1 1 0 0,0-2-1 0 0,38 3 0 0 0,14 2-31 0 0,-26-2-360 0 0,-22-4-160 0 0,1 2 1 0 0,-2 1-1 0 0,45 16 1 0 0,-80-24-306 0 0,0 1 0 0 0,1-1 0 0 0,-1 1 0 0 0,0-1 0 0 0,0 1 0 0 0,0 0 0 0 0,0-1 1 0 0,0 1-1 0 0,1 0 0 0 0,-1 0 0 0 0,-1 0 0 0 0,1 0 0 0 0,0 0 0 0 0,0 0 0 0 0,0 0 0 0 0,0 0 0 0 0,-1 0 0 0 0,1 0 1 0 0,0 1-1 0 0,-1-1 0 0 0,1 0 0 0 0,-1 0 0 0 0,0 1 0 0 0,1-1 0 0 0,-1 2 0 0 0,0-1 67 0 0,0 1-1 0 0,0 0 1 0 0,-1-1-1 0 0,1 1 1 0 0,-1 0-1 0 0,0-1 0 0 0,1 1 1 0 0,-1-1-1 0 0,-1 1 1 0 0,1-1-1 0 0,-2 5 1 0 0,-4 3 297 0 0,-1 0 1 0 0,1-1 0 0 0,-2 0-1 0 0,-11 12 1 0 0,-52 37 1649 0 0,51-43-1408 0 0,1 0-1 0 0,1 2 1 0 0,1 0 0 0 0,0 1 0 0 0,1 0-1 0 0,1 2 1 0 0,-14 21 0 0 0,29-39-666 0 0,0-1 0 0 0,0 1-1 0 0,0-1 1 0 0,0 1 0 0 0,1 0 0 0 0,-1 0 0 0 0,0-1 0 0 0,1 1 0 0 0,0 0 0 0 0,-1 0 0 0 0,1 0-1 0 0,0 0 1 0 0,0-1 0 0 0,0 1 0 0 0,0 0 0 0 0,0 0 0 0 0,0 0 0 0 0,0 0 0 0 0,1 0 0 0 0,-1-1-1 0 0,1 1 1 0 0,-1 0 0 0 0,2 3 0 0 0,0-3-106 0 0,0-1-1 0 0,0 1 0 0 0,-1 0 1 0 0,1 0-1 0 0,0-1 1 0 0,0 1-1 0 0,1-1 1 0 0,-1 0-1 0 0,0 1 0 0 0,0-1 1 0 0,1 0-1 0 0,-1 0 1 0 0,1-1-1 0 0,-1 1 1 0 0,3 0-1 0 0,48 3-5247 0 0,-10-11-5201 0 0,-21-3 3697 0 0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0 492 0 0,'0'0'22769'0'0,"-3"3"-22191"0"0,-14 12 159 0 0,2 1 1 0 0,0 1-1 0 0,-22 31 0 0 0,20-25-205 0 0,-32 34 0 0 0,-17 7 147 0 0,-102 94 804 0 0,162-153-1408 0 0,1 1-1 0 0,0 0 1 0 0,0 0 0 0 0,-7 13 0 0 0,-2 2-128 0 0,14-21 46 0 0,0 0 0 0 0,0 1 0 0 0,0-1 0 0 0,0 1 0 0 0,0-1 0 0 0,0 1 0 0 0,0-1 0 0 0,0 0 0 0 0,0 1 0 0 0,0-1-1 0 0,0 1 1 0 0,1-1 0 0 0,-1 0 0 0 0,0 1 0 0 0,0-1 0 0 0,0 1 0 0 0,1-1 0 0 0,-1 0 0 0 0,0 1 0 0 0,0-1 0 0 0,1 0-1 0 0,-1 1 1 0 0,0-1 0 0 0,1 0 0 0 0,-1 0 0 0 0,0 1 0 0 0,1-1 0 0 0,-1 0 0 0 0,0 0 0 0 0,1 1 0 0 0,-1-1 0 0 0,1 0-1 0 0,-1 0 1 0 0,0 0 0 0 0,1 0 0 0 0,-1 0 0 0 0,1 0 0 0 0,17 6-161 0 0,39-3-124 0 0,1-2-1 0 0,69-8 1 0 0,-85 2 205 0 0,0 2 0 0 0,0 2-1 0 0,1 2 1 0 0,-1 2 0 0 0,73 14-1 0 0,-112-16 139 0 0,0 0-1 0 0,1-1 1 0 0,-1 2-1 0 0,0-1 1 0 0,0 0-1 0 0,1 1 1 0 0,-1 0-1 0 0,0-1 1 0 0,-1 1-1 0 0,1 0 1 0 0,0 1-1 0 0,0-1 1 0 0,-1 0-1 0 0,3 4 1 0 0,-2-1-183 0 0,0 1 0 0 0,0 0 0 0 0,0 0 0 0 0,-1 0 0 0 0,0 0 0 0 0,1 8 0 0 0,0-3-722 0 0,1 9-1769 0 0,-2-5-1975 0 0,1-2-5470 0 0,-1-5 4336 0 0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30 64 0 0,'-14'-24'20746'0'0,"19"23"-20540"0"0,0-1 0 0 0,0 1 0 0 0,0 1 0 0 0,0-1 1 0 0,0 1-1 0 0,0-1 0 0 0,0 2 0 0 0,0-1 0 0 0,0 0 0 0 0,0 1 0 0 0,0 0 0 0 0,0 0 1 0 0,0 1-1 0 0,0-1 0 0 0,-1 1 0 0 0,1 0 0 0 0,0 0 0 0 0,-1 1 0 0 0,0-1 1 0 0,1 1-1 0 0,-1 0 0 0 0,4 4 0 0 0,-3-3-54 0 0,0 0-1 0 0,-1 1 1 0 0,1-1 0 0 0,-1 1-1 0 0,0 0 1 0 0,0 0-1 0 0,-1 0 1 0 0,1 0 0 0 0,-1 1-1 0 0,-1 0 1 0 0,1-1 0 0 0,-1 1-1 0 0,0 0 1 0 0,0 0 0 0 0,0 0-1 0 0,-1 0 1 0 0,1 11 0 0 0,-3-3 36 0 0,-1-1 0 0 0,0 0 0 0 0,-1 0 0 0 0,0 0 0 0 0,-1 0 0 0 0,0-1 0 0 0,-1 1 0 0 0,-1-1 1 0 0,0 0-1 0 0,0-1 0 0 0,-1 1 0 0 0,-1-1 0 0 0,-9 10 0 0 0,-16 18 686 0 0,-75 67 0 0 0,103-101-804 0 0,-10 10-37 0 0,10-10-35 0 0,0 0 1 0 0,-1 0 0 0 0,1 0 0 0 0,-1-1 0 0 0,0 0-1 0 0,-1 0 1 0 0,1 0 0 0 0,-9 2 0 0 0,13-4-81 0 0,6-6-68 0 0,10-6 173 0 0,0 0 0 0 0,0 1 1 0 0,1 0-1 0 0,0 1 1 0 0,0 1-1 0 0,1 0 0 0 0,0 1 1 0 0,0 1-1 0 0,28-5 1 0 0,-30 10-13 0 0,10 1-11 0 0,-21 0 0 0 0,8 5 0 0 0,35 21 0 0 0,-46-27-83 0 0,0 0 0 0 0,0-1 0 0 0,0 1 0 0 0,0 0 0 0 0,0 0 0 0 0,0 0 0 0 0,0 0-1 0 0,0 0 1 0 0,0 0 0 0 0,0-1 0 0 0,0 1 0 0 0,0 0 0 0 0,0 0 0 0 0,0 0 0 0 0,0 0 0 0 0,0 0 0 0 0,0 0 0 0 0,0-1 0 0 0,0 1 0 0 0,0 0 0 0 0,0 0-1 0 0,0 0 1 0 0,1 0 0 0 0,-1 0 0 0 0,0 0 0 0 0,0 0 0 0 0,0-1 0 0 0,0 1-166 0 0,0 0 166 0 0,0 0 0 0 0,0 0 0 0 0,1 0 0 0 0,-1 0-1 0 0,0 0 1 0 0,0 0 0 0 0,0 0 0 0 0,0 0 0 0 0,0 0 0 0 0,0 0 0 0 0,1 0 0 0 0,-1 0 0 0 0,0 0 0 0 0,0 0 0 0 0,0 0 0 0 0,0 0 0 0 0,0 0 0 0 0,0 0 0 0 0,1 0-1 0 0,-1 0 1 0 0,0 0 0 0 0,0 0 0 0 0,0 0 0 0 0,0 0 0 0 0,0 0 0 0 0,0 0 0 0 0,1 0 0 0 0,-1 0 0 0 0,-6-12-7477 0 0,4 10 6457 0 0,0-2-2458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9 184 0 0,'-3'-8'15593'0'0,"-16"30"-13949"0"0,0 1 0 0 0,2 0-1 0 0,1 2 1 0 0,-17 34 0 0 0,6-11 272 0 0,25-45-1806 0 0,-5 7 403 0 0,1 2 0 0 0,0-1 1 0 0,0 0-1 0 0,1 1 0 0 0,1 0 0 0 0,-5 19 0 0 0,-3 9-1239 0 0,12-39 171 0 0,7 6-592 0 0,-3-14-4382 0 0,-3 2 4966 0 0,0 1-1 0 0,0 0 1 0 0,0 0 0 0 0,-1-1 0 0 0,0 1 0 0 0,0-7 0 0 0,-11-19-8361 0 0,2 17 3977 0 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1 904 0 0,'43'13'8023'0'0,"-6"18"-1400"0"0,40 43 1 0 0,-39-35-4864 0 0,-37-38-2190 0 0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40 480 0 0,'-4'4'20317'0'0,"45"-7"-18945"0"0,0-1 0 0 0,0-2 0 0 0,64-17 0 0 0,-77 16-679 0 0,-26 6-530 0 0,-2 1-214 0 0,0 0 0 0 0,1 0-1 0 0,-1 0 1 0 0,0 0 0 0 0,0 0 0 0 0,1 0-1 0 0,-1 0 1 0 0,0 0 0 0 0,0 0 0 0 0,1 0-1 0 0,-1 0 1 0 0,0 0 0 0 0,0 0 0 0 0,1 0-1 0 0,-1 0 1 0 0,0 0 0 0 0,0 1 0 0 0,1-1-1 0 0,-1 0 1 0 0,0 0 0 0 0,0 0-1 0 0,0 0 1 0 0,1 0 0 0 0,-1 1 0 0 0,0-1-1 0 0,0 0 1 0 0,0 0 0 0 0,0 0 0 0 0,1 1-1 0 0,-1-1 1 0 0,0 0 0 0 0,0 0 0 0 0,0 0-1 0 0,0 1 1 0 0,0-1 0 0 0,0 0 0 0 0,0 0-1 0 0,0 1 1 0 0,0-1 0 0 0,0 0 0 0 0,1 0-1 0 0,-1 1 1 0 0,0-1 0 0 0,0 0 0 0 0,-1 1-1 0 0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1472 0 0,'-3'3'1737'0'0,"-3"3"-748"0"0,1-1-1 0 0,0 1 1 0 0,0 1-1 0 0,0-1 1 0 0,1 1 0 0 0,0 0-1 0 0,0 0 1 0 0,1 0 0 0 0,0 0-1 0 0,0 0 1 0 0,1 1-1 0 0,-3 11 1 0 0,4-14-649 0 0,1 1 1 0 0,0 0-1 0 0,0-1 0 0 0,0 1 1 0 0,0 0-1 0 0,1 0 0 0 0,0-1 0 0 0,0 1 1 0 0,1 0-1 0 0,-1-1 0 0 0,1 1 1 0 0,0-1-1 0 0,1 0 0 0 0,-1 0 1 0 0,1 0-1 0 0,0 0 0 0 0,1 0 0 0 0,3 5 1 0 0,1 0-157 0 0,-7-9-263 0 0,-1 0-1 0 0,1 0 0 0 0,-1 0 1 0 0,1 0-1 0 0,0 0 0 0 0,0 0 1 0 0,-1 0-1 0 0,1 0 0 0 0,0 0 1 0 0,0 0-1 0 0,0-1 0 0 0,0 1 1 0 0,0 0-1 0 0,0-1 0 0 0,0 1 1 0 0,0-1-1 0 0,0 1 0 0 0,0-1 1 0 0,0 0-1 0 0,0 1 0 0 0,1-1 1 0 0,-1 0-1 0 0,0 0 0 0 0,0 0 1 0 0,2 1-1 0 0,-1-1-662 0 0,-3-6-2576 0 0,0 0 2838 0 0,0 0 1 0 0,-1 0-1 0 0,0 1 1 0 0,0-1 0 0 0,-1 1-1 0 0,1 0 1 0 0,-1 0 0 0 0,0-1-1 0 0,-5-4 1 0 0,-12-14-5232 0 0,3 7 2292 0 0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6 163 1176 0 0,'-1'-3'187'0'0,"0"1"-1"0"0,0-1 1 0 0,1 0 0 0 0,-1 0 0 0 0,1 0-1 0 0,-1 0 1 0 0,1 0 0 0 0,0 0-1 0 0,0 0 1 0 0,0 0 0 0 0,0 0-1 0 0,1 0 1 0 0,-1 0 0 0 0,1 0-1 0 0,0 0 1 0 0,0 0 0 0 0,0 0-1 0 0,0 1 1 0 0,0-1 0 0 0,1 0-1 0 0,2-3 1 0 0,0 1 129 0 0,0 0 0 0 0,1 1 0 0 0,-1-1-1 0 0,1 1 1 0 0,0 0 0 0 0,1 0 0 0 0,-1 1 0 0 0,1-1 0 0 0,9-3-1 0 0,8-2 591 0 0,-1 1-1 0 0,1 1 0 0 0,1 1 0 0 0,39-5 0 0 0,2 2 2958 0 0,-64 9-3151 0 0,0 0-645 0 0,-1 0 1 0 0,0 0-1 0 0,1 0 0 0 0,-1 0 0 0 0,0 0 0 0 0,1 0 0 0 0,-1 0 0 0 0,0 0 1 0 0,0 0-1 0 0,1 0 0 0 0,-1 0 0 0 0,0 0 0 0 0,1 0 0 0 0,-1 1 0 0 0,0-1 1 0 0,0 0-1 0 0,1 0 0 0 0,-1 0 0 0 0,0 1 0 0 0,0-1 0 0 0,1 0 0 0 0,-1 0 1 0 0,0 1-1 0 0,0-1 0 0 0,0 0 0 0 0,0 0 0 0 0,1 1 0 0 0,-1-1 0 0 0,0 0 1 0 0,0 0-1 0 0,0 1 0 0 0,0-1 0 0 0,0 0 0 0 0,0 1 0 0 0,0-1 0 0 0,0 0 1 0 0,0 1-1 0 0,0-1 0 0 0,0 0 0 0 0,0 1 0 0 0,0-1 0 0 0,0 0 0 0 0,0 0 1 0 0,0 1-1 0 0,0-1 0 0 0,0 0 0 0 0,-1 1 0 0 0,-14 17 1056 0 0,-1 0 1 0 0,-23 18-1 0 0,27-26-616 0 0,0 0 1 0 0,0 1-1 0 0,1 0 0 0 0,1 1 1 0 0,0 0-1 0 0,1 1 1 0 0,0 0-1 0 0,1 0 0 0 0,-8 18 1 0 0,15-28-436 0 0,1-1 0 0 0,-1 1 0 0 0,1 0-1 0 0,0-1 1 0 0,0 1 0 0 0,0 0 0 0 0,0 0 0 0 0,1-1 0 0 0,-1 1 0 0 0,1 0 0 0 0,-1-1 0 0 0,1 1 0 0 0,0 0 0 0 0,0-1 0 0 0,0 1 0 0 0,1-1 0 0 0,-1 0 0 0 0,0 1 0 0 0,1-1 0 0 0,0 0 0 0 0,-1 0 0 0 0,1 0 0 0 0,0 0 0 0 0,0 0 0 0 0,0 0 0 0 0,0 0 0 0 0,1-1-1 0 0,2 2 1 0 0,6 5 181 0 0,0-2 0 0 0,1 1-1 0 0,0-1 1 0 0,15 5-1 0 0,-26-11-222 0 0,10 7-865 0 0,7 0-3924 0 0,-3-10 3611 0 0,26-13-14436 0 0,-28 10 9814 0 0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1476 0 0,'0'0'1728'0'0,"-4"5"38"0"0,-11 14 275 0 0,1 1-1 0 0,1 0 1 0 0,1 1 0 0 0,-11 25 0 0 0,9-14-507 0 0,1 1 0 0 0,2 1 0 0 0,1-1 1 0 0,-8 60-1 0 0,14-45 737 0 0,2 66 0 0 0,3-62-1133 0 0,-1-51-1197 0 0,0 0-1 0 0,0 0 1 0 0,0-1-1 0 0,0 1 1 0 0,0 0-1 0 0,0 0 1 0 0,0-1-1 0 0,0 1 1 0 0,0 0 0 0 0,0 0-1 0 0,0 0 1 0 0,1-1-1 0 0,-1 1 1 0 0,0 0-1 0 0,1-1 1 0 0,-1 1-1 0 0,0 0 1 0 0,1-1-1 0 0,-1 1 1 0 0,1 0-1 0 0,-1-1 1 0 0,1 1-1 0 0,-1-1 1 0 0,2 1-1 0 0,12-5-3229 0 0,-12 2 2854 0 0,0 0-1 0 0,0 1 0 0 0,-1-1 0 0 0,1 0 0 0 0,0 0 0 0 0,-1 0 0 0 0,0 0 0 0 0,1 0 0 0 0,-1-1 1 0 0,0 1-1 0 0,0 0 0 0 0,0-1 0 0 0,1-3 0 0 0,3-11-3751 0 0,-1 6-1238 0 0,0 3 906 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1544 0 0,'0'0'16853'0'0,"0"0"-16776"0"0,0 0 0 0 0,0 0 0 0 0,0-1 0 0 0,0 1 0 0 0,0 0 0 0 0,0 0 0 0 0,0-1 1 0 0,0 1-1 0 0,0 0 0 0 0,0 0 0 0 0,0 0 0 0 0,0-1 0 0 0,0 1 0 0 0,0 0 0 0 0,0 0 0 0 0,1 0 0 0 0,-1-1 0 0 0,0 1 0 0 0,0 0 0 0 0,0 0 0 0 0,0 0 0 0 0,0-1 1 0 0,0 1-1 0 0,1 0 0 0 0,-1 0 0 0 0,0 0 0 0 0,0 0 0 0 0,0 0 0 0 0,0-1 0 0 0,1 1 0 0 0,-1 0 0 0 0,0 0 0 0 0,0 0 0 0 0,0 0 0 0 0,1 0 0 0 0,-1 0 0 0 0,0 0 1 0 0,0 0-1 0 0,1 0 0 0 0,-1 0 0 0 0,0 0 0 0 0,0 0 0 0 0,0 0 0 0 0,1 0 0 0 0,-1 0 0 0 0,0 0 0 0 0,0 0 0 0 0,1 0 0 0 0,-1 0 0 0 0,0 0 0 0 0,11 5 341 0 0,-1 1-1 0 0,0 0 0 0 0,0 1 1 0 0,-1 0-1 0 0,0 0 1 0 0,0 1-1 0 0,13 14 0 0 0,-21-19-338 0 0,0 0 0 0 0,0 0-1 0 0,0 0 1 0 0,0 0-1 0 0,0 0 1 0 0,-1 0 0 0 0,1 0-1 0 0,-1 0 1 0 0,0 0 0 0 0,0 0-1 0 0,0 0 1 0 0,0 0-1 0 0,-1 0 1 0 0,1 0 0 0 0,-1 0-1 0 0,0 0 1 0 0,0 0-1 0 0,0 0 1 0 0,-2 4 0 0 0,-3 3 133 0 0,0-1 1 0 0,0 0 0 0 0,-1 0 0 0 0,-9 9-1 0 0,10-12-107 0 0,0 1 0 0 0,0 0 0 0 0,1 0 0 0 0,0 0 0 0 0,0 0 0 0 0,-4 10 0 0 0,8-14-80 0 0,0-2-24 0 0,1 0 0 0 0,0 1 1 0 0,-1-1-1 0 0,1 0 0 0 0,0 0 1 0 0,0 0-1 0 0,-1 0 0 0 0,1 0 0 0 0,0 0 1 0 0,0 0-1 0 0,0 1 0 0 0,0-1 0 0 0,1 0 1 0 0,-1 0-1 0 0,0 0 0 0 0,0 0 0 0 0,1 0 1 0 0,-1 0-1 0 0,1 0 0 0 0,-1 0 0 0 0,1 0 1 0 0,-1 0-1 0 0,1 0 0 0 0,-1 0 1 0 0,1 0-1 0 0,0 0 0 0 0,1 0 0 0 0,-1 1 12 0 0,1 0-1 0 0,1 0 1 0 0,-1 0 0 0 0,0-1-1 0 0,0 1 1 0 0,1-1-1 0 0,-1 1 1 0 0,1-1 0 0 0,-1 0-1 0 0,1 0 1 0 0,-1 0-1 0 0,1 0 1 0 0,0-1-1 0 0,0 1 1 0 0,-1-1 0 0 0,5 0-1 0 0,48 3 273 0 0,-53-3-268 0 0,263-13-875 0 0,-263 13 47 0 0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4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1 156 0 0,'0'0'15682'0'0,"-1"7"-14344"0"0,-2 21-104 0 0,-2-1 1 0 0,0 1-1 0 0,-2-1 0 0 0,-20 49 0 0 0,-4-18-2973 0 0,-11-4-4599 0 0,32-46 562 0 0,1-4 438 0 0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74 1112 0 0,'-15'-11'10503'0'0,"13"1"-3855"0"0,3 8-6351 0 0,-1 1 0 0 0,1 0 1 0 0,0 0-1 0 0,0 0 1 0 0,0 0-1 0 0,0 0 1 0 0,0 0-1 0 0,0 0 0 0 0,1 0 1 0 0,-1 0-1 0 0,0 0 1 0 0,0 1-1 0 0,1-1 1 0 0,-1 0-1 0 0,0 1 0 0 0,3-1 1 0 0,73-18-1821 0 0,-64 17 3250 0 0,12-3-1198 0 0,1 1-1 0 0,0 1 0 0 0,32 0 0 0 0,-53 2-435 0 0,0 1 1 0 0,0 0 0 0 0,0 1-1 0 0,0-1 1 0 0,0 1-1 0 0,0 0 1 0 0,-1 0 0 0 0,1 0-1 0 0,0 1 1 0 0,-1-1 0 0 0,1 1-1 0 0,-1 0 1 0 0,1 1-1 0 0,-1-1 1 0 0,0 1 0 0 0,0 0-1 0 0,0 0 1 0 0,0 0 0 0 0,-1 0-1 0 0,1 1 1 0 0,-1 0-1 0 0,0-1 1 0 0,0 1 0 0 0,0 0-1 0 0,2 5 1 0 0,-4-4 17 0 0,0 0-1 0 0,0 0 1 0 0,0 0-1 0 0,-1 1 1 0 0,1-1 0 0 0,-1 0-1 0 0,-1 0 1 0 0,1 1 0 0 0,-1-1-1 0 0,0 0 1 0 0,0 0-1 0 0,0 0 1 0 0,-1 0 0 0 0,-2 7-1 0 0,-4 6 283 0 0,-1 0-1 0 0,-14 24 1 0 0,1-12-160 0 0,0-1-1 0 0,-2-1 1 0 0,-1-2 0 0 0,-2 0-1 0 0,0-2 1 0 0,-48 33 0 0 0,-13 13-2 0 0,111-84-231 0 0,1 1 0 0 0,47-19 0 0 0,-32 15 0 0 0,-33 15 0 0 0,46-22 0 0 0,77-24 0 0 0,-119 46 0 0 0,4 0 0 0 0,-4 1 0 0 0,1 5 0 0 0,-5 4 0 0 0,-2 1 0 0 0,1 0 0 0 0,3 9-7883 0 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7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8 648 0 0,'-15'-7'21151'0'0,"14"9"-20966"0"0,0-1 1 0 0,0 1-1 0 0,0 0 0 0 0,0 0 0 0 0,0 0 0 0 0,0 0 0 0 0,0 0 0 0 0,1 0 0 0 0,-1 0 0 0 0,1 0 0 0 0,0 0 1 0 0,-1 0-1 0 0,1 1 0 0 0,0-1 0 0 0,0 0 0 0 0,0 0 0 0 0,1 0 0 0 0,-1 0 0 0 0,0 0 0 0 0,1 0 1 0 0,-1 0-1 0 0,1 0 0 0 0,2 4 0 0 0,-1-3-61 0 0,0 1 1 0 0,1-1 0 0 0,-1 0-1 0 0,1 0 1 0 0,0 0 0 0 0,0-1-1 0 0,0 1 1 0 0,0-1-1 0 0,1 1 1 0 0,-1-1 0 0 0,1 0-1 0 0,4 2 1 0 0,-2-1-209 0 0,0-1 0 0 0,1 1 0 0 0,-1-1-1 0 0,1 0 1 0 0,-1-1 0 0 0,1 0 0 0 0,0 0 0 0 0,0 0 0 0 0,0-1 0 0 0,-1 1-1 0 0,1-2 1 0 0,0 1 0 0 0,0-1 0 0 0,0 0 0 0 0,12-4 0 0 0,-18 4 108 0 0,0 0 0 0 0,1 0 0 0 0,-1 0 1 0 0,0 0-1 0 0,1 1 0 0 0,-1-1 0 0 0,1 0 0 0 0,-1 1 1 0 0,1-1-1 0 0,-1 1 0 0 0,1-1 0 0 0,-1 1 0 0 0,1 0 1 0 0,-1-1-1 0 0,1 1 0 0 0,0 0 0 0 0,-1 0 1 0 0,1 0-1 0 0,-1 1 0 0 0,1-1 0 0 0,0 0 0 0 0,-1 0 1 0 0,1 1-1 0 0,-1-1 0 0 0,1 1 0 0 0,-1 0 0 0 0,1-1 1 0 0,-1 1-1 0 0,0 0 0 0 0,1 0 0 0 0,-1 0 0 0 0,0 0 1 0 0,1 0-1 0 0,-1 0 0 0 0,0 0 0 0 0,0 0 0 0 0,0 0 1 0 0,0 1-1 0 0,0-1 0 0 0,0 0 0 0 0,-1 1 1 0 0,1-1-1 0 0,1 3 0 0 0,9 11 50 0 0,26 30 223 0 0,-8-11 53 0 0,-1 1 0 0 0,-2 1-1 0 0,33 60 1 0 0,-57-92-284 0 0,0 1 1 0 0,0-1 0 0 0,0 0 0 0 0,-1 1-1 0 0,1-1 1 0 0,-1 1 0 0 0,0-1-1 0 0,0 1 1 0 0,-1-1 0 0 0,1 1 0 0 0,-1 0-1 0 0,0 0 1 0 0,0-1 0 0 0,-1 1-1 0 0,0 0 1 0 0,1-1 0 0 0,-1 1-1 0 0,-1-1 1 0 0,1 1 0 0 0,-1-1 0 0 0,0 0-1 0 0,0 1 1 0 0,0-1 0 0 0,0 0-1 0 0,-5 5 1 0 0,1-2 15 0 0,0-1 1 0 0,-1 0-1 0 0,0 0 0 0 0,-1 0 0 0 0,1-1 1 0 0,-1-1-1 0 0,0 1 0 0 0,0-1 0 0 0,0 0 1 0 0,-1-1-1 0 0,0 0 0 0 0,-12 3 0 0 0,6-3-24 0 0,0 0 0 0 0,1-1 0 0 0,-1-1 0 0 0,-1 0 0 0 0,1-1 0 0 0,-17-2 0 0 0,25 2-63 0 0,0-1 0 0 0,0 0 0 0 0,1-1 0 0 0,-1 0 1 0 0,0 0-1 0 0,1 0 0 0 0,-1-1 0 0 0,1 1 0 0 0,0-2 0 0 0,0 1 0 0 0,0-1 0 0 0,0 0 0 0 0,0 0 0 0 0,1 0 0 0 0,-8-9 0 0 0,11 10-9 0 0,0 0 1 0 0,1-1-1 0 0,0 1 0 0 0,-1 0 1 0 0,1-1-1 0 0,1 1 0 0 0,-1-1 1 0 0,0 1-1 0 0,1-1 0 0 0,0 1 1 0 0,0-1-1 0 0,0 0 0 0 0,0 1 1 0 0,1-1-1 0 0,-1 1 0 0 0,1-1 1 0 0,0 1-1 0 0,0-1 1 0 0,0 1-1 0 0,0 0 0 0 0,1 0 1 0 0,-1-1-1 0 0,1 1 0 0 0,4-5 1 0 0,1-4 22 0 0,1 0 0 0 0,0 1 0 0 0,0 0 0 0 0,1 1 1 0 0,13-11-1 0 0,-15 14 45 0 0,0 1 1 0 0,0 0-1 0 0,1 0 0 0 0,0 1 1 0 0,13-7-1 0 0,8 2 69 0 0,49-11 0 0 0,-68 19-123 0 0,19 2-12190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2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24 336 0 0,'0'0'9278'0'0,"0"-4"-8526"0"0,5-16 12325 0 0,-7 25-12470 0 0,-2 8-150 0 0,1 1 0 0 0,0-1 0 0 0,1 1 0 0 0,1 0-1 0 0,0 0 1 0 0,0 0 0 0 0,2 0 0 0 0,3 25 0 0 0,-1-20-428 0 0,2 0 0 0 0,0-1 0 0 0,0 1 1 0 0,2-1-1 0 0,17 34 0 0 0,-13-38-2975 0 0,-8-20-2310 0 0,-3 3 4552 0 0,-1 1 1 0 0,1 0-1 0 0,-1 0 1 0 0,0-1-1 0 0,0 1 0 0 0,0 0 1 0 0,0 0-1 0 0,0 0 1 0 0,0 0-1 0 0,0 0 0 0 0,-1 0 1 0 0,1 0-1 0 0,-1 1 0 0 0,-2-3 1 0 0,-8-6-4686 0 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76 416 0 0,'0'0'1279'0'0,"7"16"2651"0"0,-2-13-3418 0 0,0 0 1 0 0,0 0-1 0 0,0-1 0 0 0,0 0 0 0 0,0 0 0 0 0,0 0 1 0 0,0-1-1 0 0,1 0 0 0 0,-1 0 0 0 0,1 0 0 0 0,-1 0 1 0 0,11-1-1 0 0,78-6 3256 0 0,-68 4-2762 0 0,-9 1-463 0 0,0 0 0 0 0,0-1 0 0 0,0-1 0 0 0,0-1 0 0 0,-1 0 0 0 0,1-1 1 0 0,-1-1-1 0 0,0 0 0 0 0,0-1 0 0 0,24-15 0 0 0,-39 21-702 0 0,1 0 0 0 0,-1 0-1 0 0,0 0 1 0 0,0 0 0 0 0,0 0 0 0 0,0 0-1 0 0,0-1 1 0 0,0 1 0 0 0,0 0 0 0 0,0 0-1 0 0,0-1 1 0 0,0 1 0 0 0,-1-1 0 0 0,1 1-1 0 0,-1-1 1 0 0,1 1 0 0 0,-1-1-1 0 0,1 1 1 0 0,-1-1 0 0 0,0 1 0 0 0,0-1-1 0 0,0 1 1 0 0,0-1 0 0 0,0 0 0 0 0,0 1-1 0 0,0-1 1 0 0,0 1 0 0 0,-1-4 0 0 0,0 3-1463 0 0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93 228 1128 0 0,'0'0'10392'0'0,"-3"17"-7071"0"0,6 2-1484 0 0,-1 0-1 0 0,0 29 1 0 0,-3-22-832 0 0,0-1 1 0 0,-2 1-1 0 0,-7 29 0 0 0,10-55-1070 0 0,0 0 0 0 0,0 1 0 0 0,0-1 0 0 0,0 0 0 0 0,0 1 0 0 0,0-1 0 0 0,0 0 0 0 0,0 0 0 0 0,0 1 0 0 0,0-1 0 0 0,0 0 0 0 0,0 1 0 0 0,0-1-1 0 0,0 0 1 0 0,0 0 0 0 0,0 1 0 0 0,0-1 0 0 0,0 0 0 0 0,0 0 0 0 0,0 1 0 0 0,0-1 0 0 0,-1 0 0 0 0,1 0 0 0 0,0 1 0 0 0,0-1 0 0 0,0 0 0 0 0,0 0 0 0 0,-1 1 0 0 0,1-1 0 0 0,0 0-1 0 0,0 0 1 0 0,-1 0 0 0 0,1 0 0 0 0,0 1 0 0 0,0-1 0 0 0,-1 0 0 0 0,1 0 0 0 0,0 0 0 0 0,0 0 0 0 0,-1 0 0 0 0,1 0 0 0 0,0 0 0 0 0,0 0 0 0 0,-1 0 0 0 0,1 0 0 0 0,0 0 0 0 0,-1 0 0 0 0,1 0-1 0 0,0 0 1 0 0,0 0 0 0 0,-1 0 0 0 0,1 0 0 0 0,0 0 0 0 0,0 0 0 0 0,-1 0 0 0 0,1 0 0 0 0,-1-1 0 0 0,-10-21-1831 0 0,-8-42-233 0 0,19 61 1851 0 0,-37-161-2772 0 0,36 157 3136 0 0,0 0 1 0 0,0 0 0 0 0,0 0-1 0 0,1 0 1 0 0,0 0-1 0 0,0 0 1 0 0,0 0-1 0 0,1 0 1 0 0,0 0 0 0 0,1 0-1 0 0,0 1 1 0 0,0-1-1 0 0,0 0 1 0 0,1 1-1 0 0,0-1 1 0 0,0 1 0 0 0,0 0-1 0 0,1 0 1 0 0,0 0-1 0 0,0 1 1 0 0,1-1-1 0 0,-1 1 1 0 0,1 0 0 0 0,0 0-1 0 0,1 0 1 0 0,-1 1-1 0 0,1 0 1 0 0,0 0-1 0 0,0 1 1 0 0,0-1 0 0 0,12-3-1 0 0,-12 4 142 0 0,44-16 898 0 0,-48 18-956 0 0,1 0 0 0 0,0 0 1 0 0,-1 0-1 0 0,1 1 0 0 0,0 0 1 0 0,0-1-1 0 0,0 1 0 0 0,0 0 1 0 0,-1 1-1 0 0,1-1 0 0 0,0 0 1 0 0,0 1-1 0 0,0-1 0 0 0,-1 1 1 0 0,4 1-1 0 0,-5 1 85 0 0,-1 0 0 0 0,0-1-1 0 0,0 1 1 0 0,0 0 0 0 0,0-1 0 0 0,0 1-1 0 0,0 0 1 0 0,-1 0 0 0 0,0-1 0 0 0,1 1-1 0 0,-1-1 1 0 0,0 1 0 0 0,0 0-1 0 0,-2 2 1 0 0,-5 9 364 0 0,0-1 1 0 0,-1 0-1 0 0,-1 0 0 0 0,0-1 0 0 0,-14 14 0 0 0,15-19-191 0 0,1 1 0 0 0,0 0 0 0 0,1 1 0 0 0,0 0 0 0 0,0 0 0 0 0,1 1 0 0 0,0-1 0 0 0,1 1 0 0 0,0 1 0 0 0,0-1 0 0 0,-4 19 0 0 0,8-25-428 0 0,0-1 0 0 0,1 0 0 0 0,0 0 0 0 0,-1 0 0 0 0,1 0 0 0 0,1 1 0 0 0,-1-1 0 0 0,0 0 0 0 0,1 0 0 0 0,0 0 0 0 0,-1 0 0 0 0,1 0 0 0 0,1 0 0 0 0,-1 0 0 0 0,0 0 0 0 0,1 0 0 0 0,-1 0 0 0 0,1-1 0 0 0,0 1 0 0 0,0 0 0 0 0,0-1 0 0 0,0 0 0 0 0,0 1 0 0 0,5 2 0 0 0,2 1 0 0 0,0-1 0 0 0,1-1 0 0 0,-1 1 0 0 0,1-1 0 0 0,0-1 0 0 0,11 2 0 0 0,6 4 0 0 0,-12-5 0 0 0,-3-2 0 0 0,-3 0 0 0 0,0 1 0 0 0,-1-1-174 0 0,-7-1-759 0 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0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1044 0 0,'0'0'3886'0'0,"-4"4"-1912"0"0,-12 12-637 0 0,0 0 0 0 0,2 1 0 0 0,0 1 0 0 0,1 1 0 0 0,1-1 0 0 0,1 2-1 0 0,0 0 1 0 0,1 0 0 0 0,2 1 0 0 0,-13 43 0 0 0,1 19 2091 0 0,-16 132 1 0 0,29-162-2151 0 0,5-38-883 0 0,1 0 0 0 0,1-1 1 0 0,0 1-1 0 0,1 0 0 0 0,4 26 0 0 0,-5-41-431 0 0,0 0-1 0 0,0 1 0 0 0,0-1 0 0 0,1 0 1 0 0,-1 1-1 0 0,0-1 0 0 0,0 0 1 0 0,0 0-1 0 0,0 1 0 0 0,1-1 1 0 0,-1 0-1 0 0,0 0 0 0 0,0 1 0 0 0,0-1 1 0 0,1 0-1 0 0,-1 0 0 0 0,0 0 1 0 0,0 1-1 0 0,1-1 0 0 0,-1 0 1 0 0,0 0-1 0 0,1 0 0 0 0,-1 0 0 0 0,0 0 1 0 0,0 0-1 0 0,1 0 0 0 0,-1 1 1 0 0,0-1-1 0 0,1 0 0 0 0,-1 0 1 0 0,0 0-1 0 0,1 0 0 0 0,-1 0 0 0 0,0 0 1 0 0,1-1-1 0 0,-1 1 0 0 0,0 0 1 0 0,0 0-1 0 0,1 0 0 0 0,-1 0 1 0 0,0 0-1 0 0,1 0 0 0 0,-1 0 0 0 0,0-1 1 0 0,0 1-1 0 0,1 0 0 0 0,-1 0 1 0 0,0 0-1 0 0,1-1 0 0 0,10-9-1237 0 0,-11 10 1334 0 0,7-7-1245 0 0,-1-1 0 0 0,-1 0 0 0 0,1 0 0 0 0,-1 0 0 0 0,-1-1-1 0 0,1 0 1 0 0,-2 1 0 0 0,4-13 0 0 0,3-3-7220 0 0,-3 10 2785 0 0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25 644 0 0,'5'-3'1028'0'0,"0"0"-1"0"0,0 0 0 0 0,0 0 1 0 0,1 1-1 0 0,-1 0 1 0 0,0 0-1 0 0,1 0 1 0 0,0 1-1 0 0,-1 0 1 0 0,1 0-1 0 0,0 0 1 0 0,0 1-1 0 0,-1 0 1 0 0,1 0-1 0 0,0 0 0 0 0,0 1 1 0 0,-1 0-1 0 0,1 0 1 0 0,6 2-1 0 0,-11-2-873 0 0,0 0 0 0 0,0-1 0 0 0,0 1 0 0 0,0 0 0 0 0,0 0 0 0 0,0 0 0 0 0,-1 0 1 0 0,1 0-1 0 0,0 0 0 0 0,0 0 0 0 0,-1 0 0 0 0,1 0 0 0 0,-1 0 0 0 0,1 0 0 0 0,-1 0 0 0 0,0 1 0 0 0,1-1 0 0 0,-1 0 0 0 0,0 0 0 0 0,0 0 0 0 0,0 1 0 0 0,0-1 0 0 0,0 0 0 0 0,0 0 0 0 0,0 1 0 0 0,0-1 0 0 0,0 0 0 0 0,-1 0 0 0 0,0 3 0 0 0,-11 33 2014 0 0,-5-6-525 0 0,-24 35 1 0 0,0-2-146 0 0,38-56-1498 0 0,3 3 0 0 0,1-10 0 0 0,0 0 0 0 0,-1 0 0 0 0,1 0 0 0 0,0 0 0 0 0,0 0 0 0 0,-1 0 0 0 0,1 0 0 0 0,0 0 0 0 0,0 0 0 0 0,0 0 0 0 0,0-1 0 0 0,0 1 0 0 0,0 0 0 0 0,1-1 0 0 0,-1 1 0 0 0,0-1 0 0 0,0 1 0 0 0,0-1 0 0 0,0 0 0 0 0,1 0 0 0 0,-1 1 0 0 0,0-1 0 0 0,0 0 0 0 0,1 0 0 0 0,-1 0 0 0 0,0 0 0 0 0,0 0 0 0 0,2-1 0 0 0,-2 1 0 0 0,42-3 0 0 0,-1-1 0 0 0,1-3 0 0 0,53-15 0 0 0,-27 6 0 0 0,-49 10-2994 0 0,20-3-8174 0 0,-78 0-2377 0 0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597 0 900 0 0,'0'0'3481'0'0,"-18"15"3279"0"0,9 7-5367 0 0,0-1 0 0 0,-2 0 0 0 0,-13 20 0 0 0,-88 111 2160 0 0,51-74-2102 0 0,-173 219 2793 0 0,152-197-2894 0 0,77-95-1247 0 0,1 0 0 0 0,0 0 0 0 0,0 1-1 0 0,1-1 1 0 0,-1 1 0 0 0,1 0 0 0 0,0 0 0 0 0,-3 12 0 0 0,6-17-97 0 0,0 0 1 0 0,0 0 0 0 0,1 1-1 0 0,-1-1 1 0 0,1 0-1 0 0,-1 0 1 0 0,1 0 0 0 0,-1 0-1 0 0,1 0 1 0 0,0 0 0 0 0,-1 0-1 0 0,1-1 1 0 0,0 1 0 0 0,0 0-1 0 0,0 0 1 0 0,0 0 0 0 0,0-1-1 0 0,0 1 1 0 0,0 0 0 0 0,0-1-1 0 0,0 1 1 0 0,0-1-1 0 0,0 1 1 0 0,0-1 0 0 0,0 0-1 0 0,0 0 1 0 0,0 1 0 0 0,3-1-1 0 0,32 4 72 0 0,116-20 68 0 0,9 0 32 0 0,-141 16 58 0 0,0 0-1 0 0,0 1 1 0 0,1 2 0 0 0,-1 0 0 0 0,36 10-1 0 0,-51-11-4 0 0,-1 0-1 0 0,1 0 0 0 0,0 0 1 0 0,0 1-1 0 0,-1 0 0 0 0,1 0 1 0 0,-1 0-1 0 0,6 6 0 0 0,38 25-290 0 0,-43-32-435 0 0,1 1 0 0 0,0-1 0 0 0,0-1-1 0 0,0 1 1 0 0,0-1 0 0 0,1 0-1 0 0,-1 0 1 0 0,0-1 0 0 0,0 0 0 0 0,1 0-1 0 0,6-1 1 0 0,73-16-7843 0 0,-53 9 969 0 0,-3 1 1405 0 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7:3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1392 0 0,'-8'4'14666'0'0,"183"30"-8767"0"0,-2 0-3389 0 0,-146-27-2090 0 0,1 1 0 0 0,-2 2 0 0 0,1 0 0 0 0,29 18 0 0 0,-51-26-311 0 0,-1 1 0 0 0,1 0 0 0 0,-1 0 0 0 0,0 0 0 0 0,0 1 0 0 0,0-1 0 0 0,0 1 0 0 0,-1 0-1 0 0,1 0 1 0 0,-1 0 0 0 0,0 1 0 0 0,0-1 0 0 0,-1 1 0 0 0,1-1 0 0 0,-1 1 0 0 0,0 0 0 0 0,0 0 0 0 0,-1 0 0 0 0,0 0 0 0 0,1 0 0 0 0,-2 1 0 0 0,1-1-1 0 0,-1 0 1 0 0,1 0 0 0 0,-1 1 0 0 0,-1-1 0 0 0,0 6 0 0 0,-3 11 328 0 0,-2-1 0 0 0,0 1 0 0 0,-1-1 0 0 0,-1-1 0 0 0,-12 23 0 0 0,4-7-127 0 0,7-16-260 0 0,-1-1 0 0 0,-1 0 1 0 0,-19 25-1 0 0,-8 11-33 0 0,33-47-17 0 0,-2-1-53 0 0,5-6-275 0 0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19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8 864 0 0,'0'-7'7363'0'0,"1"7"-7300"0"0,-1 0 0 0 0,1 0 1 0 0,0 0-1 0 0,0 0 0 0 0,0-1 0 0 0,-1 1 1 0 0,1 0-1 0 0,0 0 0 0 0,0 0 0 0 0,0 1 1 0 0,-1-1-1 0 0,1 0 0 0 0,0 0 0 0 0,0 0 1 0 0,0 1-1 0 0,-1-1 0 0 0,1 0 0 0 0,0 1 1 0 0,-1-1-1 0 0,1 0 0 0 0,0 1 0 0 0,0-1 1 0 0,-1 1-1 0 0,1-1 0 0 0,-1 1 1 0 0,1 0-1 0 0,-1-1 0 0 0,1 1 0 0 0,-1-1 1 0 0,1 1-1 0 0,-1 0 0 0 0,1 0 0 0 0,0 1 1 0 0,0 0 202 0 0,5 17 972 0 0,14 60 289 0 0,23 100-464 0 0,17 282-18 0 0,-53-391-869 0 0,9 26 25 0 0,-9-57-130 0 0,-1 0-1 0 0,0 41 1 0 0,-6-55 43 0 0,0 0-1 0 0,-2 0 1 0 0,-1 0 0 0 0,-1 0 0 0 0,-10 34-1 0 0,5-28 6 0 0,0 0-1 0 0,2 0 0 0 0,2 1 1 0 0,1-1-1 0 0,1 1 1 0 0,2 48-1 0 0,3 12 7 0 0,-3 1 1 0 0,-17 114-1 0 0,-16-1 594 0 0,8 85 219 0 0,20-211-680 0 0,3 50 197 0 0,4-88-273 0 0,-2-1 1 0 0,-2 1 0 0 0,-13 69-1 0 0,7-69 193 0 0,-4 68-1 0 0,6-38-77 0 0,3 26-25 0 0,5-70-168 0 0,-7 54 1 0 0,-2-20 325 0 0,-1 92-1 0 0,0-89-210 0 0,9-64-207 0 0,0 1 2 0 0,0 9 3 0 0,0-9-5 0 0,0 0-4 0 0,0 5 3 0 0,0-5-26 0 0,0 0-1302 0 0,0 3 3672 0 0,9-36-23242 0 0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24 816 0 0,'0'0'5447'0'0,"11"-12"-4008"0"0,27 6-755 0 0,1 3 0 0 0,0 1-1 0 0,0 1 1 0 0,-1 3 0 0 0,43 6 0 0 0,57 1-231 0 0,301 14-433 0 0,8 2 166 0 0,-279-22-47 0 0,371 0 47 0 0,73-32-88 0 0,-226 19 277 0 0,-250 5-272 0 0,98-3 453 0 0,263 26 0 0 0,-107-2-64 0 0,-339-18-421 0 0,30 2 185 0 0,-79 0-216 0 0,23-1 1756 0 0,-12 184-1021 0 0,-10-46-223 0 0,28 194-1 0 0,-22-257-334 0 0,0 104 0 0 0,-22 129 1128 0 0,11-217-916 0 0,3 83 235 0 0,1-114-409 0 0,-11 110 0 0 0,0-10-83 0 0,0 131-45 0 0,-4-82 4 0 0,8-80-32 0 0,2-72-21 0 0,7 108 0 0 0,-4-23 9 0 0,1-121-31 0 0,-1 1-1 0 0,-3 24 0 0 0,1 10 52 0 0,-3 93 109 0 0,4 87-4 0 0,1-45 89 0 0,-3-50-87 0 0,2-112-175 0 0,1 21 17 0 0,2-36-29 0 0,-2-1 0 0 0,1 1-1 0 0,-2 0 1 0 0,-2 14 0 0 0,2-18-5 0 0,0-1 0 0 0,0 0 1 0 0,1 1-1 0 0,0-1 0 0 0,0 1 0 0 0,1-1 0 0 0,0 0 1 0 0,1 1-1 0 0,2 9 0 0 0,-2 14 543 0 0,-3-24-5556 0 0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12 206 216 0 0,'-10'-13'4691'0'0,"8"2"2754"0"0,15 15-7201 0 0,-1 0-1 0 0,0 0 0 0 0,1-2 0 0 0,0 0 0 0 0,0 0 1 0 0,23 0-1 0 0,88-10 322 0 0,-67 4-350 0 0,521-53 1303 0 0,-164 12-1047 0 0,-88 8-254 0 0,558-13-466 0 0,-512 60 814 0 0,-132-1 95 0 0,-185-8-595 0 0,600 37 263 0 0,-400-21-332 0 0,-188-9 16 0 0,-6-3-22 0 0,-42-4 9 0 0,0 1 1 0 0,0 0-1 0 0,37 10 1 0 0,164 42 1005 0 0,-62-19 131 0 0,-149-33-862 0 0,-7-3-155 0 0,0 1-1 0 0,-1 0 1 0 0,1 0-1 0 0,0 1 1 0 0,0-1-1 0 0,0 0 1 0 0,-1 0-1 0 0,1 1 1 0 0,0 0-1 0 0,0-1 1 0 0,-1 1-1 0 0,1 0 0 0 0,0-1 1 0 0,-1 1-1 0 0,1 0 1 0 0,1 2 459 0 0,8 0-283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2020 216 0 0,'0'0'6677'0'0,"4"-2"-6232"0"0,168-63 2860 0 0,243-79-2029 0 0,47-50 411 0 0,-301 117-1158 0 0,373-152 261 0 0,-413 188-608 0 0,201-59 169 0 0,-212 66-216 0 0,189-86-1 0 0,-92 33-95 0 0,316-134 10 0 0,-396 163 10 0 0,-18 7-243 0 0,188-60-1 0 0,147-20 7 0 0,-315 93 423 0 0,-1-6-1 0 0,176-86 0 0 0,-137 56 146 0 0,-64 30 12 0 0,-85 35-277 0 0,-14 7-22 0 0,0 0 0 0 0,0 0 0 0 0,0 0 0 0 0,0 0 0 0 0,1 1 0 0 0,-1-1 0 0 0,1 1 0 0 0,5-1 0 0 0,-8 2 878 0 0,0 1-1582 0 0,4 3 1436 0 0,-31 10-17246 0 0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0 808 0 0,'-6'2'11749'0'0,"131"12"-9523"0"0,102 8-563 0 0,92 7-441 0 0,-184-15-928 0 0,134 9 143 0 0,159 18-88 0 0,-81-17 209 0 0,-130-13 508 0 0,124 5-449 0 0,106-1-611 0 0,-416-16 89 0 0,0 0-1 0 0,59-11 1 0 0,19-2-16 0 0,-94 14-75 0 0,49-7 25 0 0,-6 3 361 0 0,-55 4 74 0 0,6-4 1919 0 0,-3 0-2379 0 0,-5 3-9 0 0,5 2-2875 0 0,14 2-10508 0 0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28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1898 752 0 0,'21'-5'1696'0'0,"0"-1"-1"0"0,-1-1 1 0 0,0 0-1 0 0,26-14 1 0 0,-25 11-1068 0 0,171-63 1776 0 0,-61 27-1631 0 0,82-36 1 0 0,76-67-96 0 0,203-92-281 0 0,-321 173-483 0 0,156-66 41 0 0,-171 72 89 0 0,177-58-73 0 0,-289 105 27 0 0,360-128 111 0 0,-339 118 94 0 0,0-2-1 0 0,85-51 1 0 0,-115 54 266 0 0,48-43 1 0 0,-58 44-244 0 0,1 2 1 0 0,0 1-1 0 0,42-23 0 0 0,-63 40-213 0 0,476-219 1162 0 0,-467 217-1161 0 0,165-66 626 0 0,-76 18 692 0 0,-89 41-785 0 0,0 0-991 0 0,-8 10-3826 0 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2194 288 0 0,'0'0'5228'0'0,"17"-22"1897"0"0,-10 15-6960 0 0,16-8 193 0 0,1 1 1 0 0,1 1-1 0 0,39-14 0 0 0,-11 4-136 0 0,310-140 382 0 0,296-138-732 0 0,-640 292 136 0 0,663-268-52 0 0,-577 244 70 0 0,-50 16-107 0 0,0-2 0 0 0,65-31 0 0 0,-90 36 8 0 0,59-18 1 0 0,-16 7 16 0 0,275-92-8 0 0,-120 26 208 0 0,-52 16 108 0 0,109-74 486 0 0,-62 47-436 0 0,-151 73-79 0 0,100-55 1 0 0,61-36 516 0 0,128-99 669 0 0,-199 113-253 0 0,-120 82-877 0 0,-41 24-264 0 0,31-14-814 0 0,-27 11 900 0 0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2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12 404 0 0,'0'0'1063'0'0,"-6"-11"7170"0"0,7 11-8094 0 0,-1 0 0 0 0,0-1 1 0 0,0 1-1 0 0,1 0 1 0 0,-1 0-1 0 0,0 0 0 0 0,0 0 1 0 0,1 0-1 0 0,-1 0 1 0 0,0 0-1 0 0,0 0 1 0 0,1 0-1 0 0,-1 0 0 0 0,0 0 1 0 0,0 0-1 0 0,0 0 1 0 0,1 0-1 0 0,-1 0 0 0 0,0 0 1 0 0,0 1-1 0 0,1-1 1 0 0,-1 0-1 0 0,0 0 1 0 0,0 0-1 0 0,0 0 0 0 0,1 0 1 0 0,-1 0-1 0 0,0 1 1 0 0,0-1-1 0 0,0 0 0 0 0,1 0 1 0 0,-1 0-1 0 0,0 0 1 0 0,0 1-1 0 0,0-1 1 0 0,0 0-1 0 0,0 0 0 0 0,0 1 1 0 0,0-1-1 0 0,1 0 1 0 0,-1 0-1 0 0,0 0 0 0 0,0 1 1 0 0,0-1-1 0 0,0 0 1 0 0,0 0-1 0 0,0 1 1 0 0,0-1-1 0 0,0 0 0 0 0,0 1 1 0 0,5 27 2482 0 0,-1 56-3256 0 0,-2-47 1440 0 0,6 60-414 0 0,-1-12 210 0 0,-5 160-1 0 0,-27 73 79 0 0,25-56-292 0 0,43 17-27 0 0,-36-248-343 0 0,1 3 28 0 0,19 46 0 0 0,-11-36 65 0 0,-8-16-3 0 0,7 52 1 0 0,4 15-10 0 0,49 235 536 0 0,-58-208-484 0 0,-9-84-25 0 0,10 64 1 0 0,-1-54 243 0 0,-3 0 1 0 0,2 62 0 0 0,-14 86 588 0 0,4-174-909 0 0,1-3-4 0 0,0-1 0 0 0,5 28 0 0 0,-7 11 0 0 0,-2-22 7 0 0,2 2 205 0 0,-1 0-1 0 0,-13 52 0 0 0,0 9-47 0 0,12-53 7 0 0,3 47 0 0 0,1-51 202 0 0,-6 61 0 0 0,2-72-333 0 0,2 0 1 0 0,1 1-1 0 0,2-1 0 0 0,7 57 0 0 0,-7-86-303 0 0,-1 0 0 0 0,0 0-1 0 0,1 0 1 0 0,-1 0 0 0 0,0 0-1 0 0,0 0 1 0 0,0 0 0 0 0,1 0-1 0 0,-1 0 1 0 0,0 0 0 0 0,0 0-1 0 0,0 0 1 0 0,-1 0 0 0 0,1 0-1 0 0,0 0 1 0 0,0 0 0 0 0,0 0-1 0 0,-1 0 1 0 0,1 0 0 0 0,0 0-1 0 0,-1-1 1 0 0,1 1 0 0 0,-1 0-1 0 0,0 1 1 0 0,-22-13-5250 0 0,2-5-1475 0 0,4-3 529 0 0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1 688 0 0,'0'0'2753'0'0,"5"1"-1508"0"0,11 3-97 0 0,-12-3 1867 0 0,-4 46 1998 0 0,0-32-4548 0 0,3 20-1852 0 0,8-11-6021 0 0,-8-20 4296 0 0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0 196 0 0,'0'0'2000'0'0,"0"13"428"0"0,5-1-1199 0 0,3-6-505 0 0,-5 2-616 0 0,11-1-432 0 0,-9-4-236 0 0</inkml:trace>
  <inkml:trace contextRef="#ctx0" brushRef="#br0" timeOffset="1">0 204 608 0 0,'0'0'2063'0'0,"13"17"2351"0"0,-9 16-4441 0 0,-8-10-3981 0 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1 136 0 0,'0'6'1484'0'0,"-8"12"-920"0"0,3-10 132 0 0,5 8-656 0 0,-5-4-748 0 0,10 2-928 0 0</inkml:trace>
  <inkml:trace contextRef="#ctx0" brushRef="#br0" timeOffset="1">19 271 424 0 0,'-10'8'2396'0'0,"6"2"-452"0"0,-1 3-415 0 0,10 2-933 0 0,-5-5-132 0 0,9-2-168 0 0,-9 5-208 0 0,0-1-224 0 0,5-3-236 0 0,-2 3-340 0 0,-3-2-377 0 0,5-1-1175 0 0,-5 0 520 0 0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1 380 0 0,'-4'13'2704'0'0,"4"-2"509"0"0,0 4-1749 0 0,4-1-976 0 0,-4-8-44 0 0,5 10-500 0 0,-5-9-172 0 0,3 4-976 0 0,-3-3 0 0 0,5 7-3225 0 0</inkml:trace>
  <inkml:trace contextRef="#ctx0" brushRef="#br0" timeOffset="1">47 354 380 0 0,'0'0'1284'0'0,"-8"9"972"0"0,0 2-1292 0 0,2-5 505 0 0,6 13-1041 0 0,-3-10-236 0 0,3 0-260 0 0,0 4-272 0 0,0 0-756 0 0,0 2-1189 0 0,-5 0 533 0 0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0 376 0 0,'-5'12'2560'0'0,"2"-3"-388"0"0,3 8-1291 0 0,0-9 379 0 0,3 14-900 0 0,-3-9-184 0 0,5 0-232 0 0,-1 2-216 0 0,1-2-232 0 0,-2 4-656 0 0,2-1-1257 0 0,3-1 557 0 0</inkml:trace>
  <inkml:trace contextRef="#ctx0" brushRef="#br0" timeOffset="1">26 576 572 0 0,'0'0'588'0'0,"5"25"-196"0"0,-5-15-264 0 0,3-2-252 0 0,3 1-140 0 0,5 9-696 0 0</inkml:trace>
  <inkml:trace contextRef="#ctx0" brushRef="#br0" timeOffset="2">95 782 732 0 0,'0'0'1160'0'0,"-5"14"788"0"0,1 2-1228 0 0,4-7 176 0 0,0 14-767 0 0,4 2-534 0 0,-4-10-463 0 0,13 5-2316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 0 0,'0'0'5345'0'0,"16"3"-5473"0"0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91 940 0 0,'12'-7'2460'0'0,"-3"1"-1448"0"0,1 1-136 0 0,-2-1 481 0 0,12 0-857 0 0,-7 2-116 0 0,1-1-152 0 0,3 0-140 0 0,-6-1-136 0 0,3 1-124 0 0,-1 1-108 0 0,4-3-124 0 0,-5 2-212 0 0,1 0-449 0 0,0-2-1147 0 0,-4 0 508 0 0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0 465 128 0 0,'19'-8'2120'0'0,"-1"-1"-1"0"0,0-1 1 0 0,-1-1 0 0 0,21-15 0 0 0,17-11 1420 0 0,5 7-4072 0 0,-8 10-2302 0 0,-23 8-1980 0 0,-12 5 1391 0 0</inkml:trace>
  <inkml:trace contextRef="#ctx0" brushRef="#br0" timeOffset="1">749 159 1424 0 0,'8'-5'1941'0'0,"0"0"-1"0"0,0 0 1 0 0,-1-1-1 0 0,0 0 1 0 0,8-9-1 0 0,13-9 2522 0 0,6 3-4180 0 0,60-11-2584 0 0,-6 2-6389 0 0,-67 21 4853 0 0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0 254 1744 0 0,'25'-25'5821'0'0,"26"-20"1242"0"0,-45 40-6930 0 0,0 1 0 0 0,1 1 1 0 0,0-1-1 0 0,-1 1 0 0 0,1 0 1 0 0,0 1-1 0 0,13-3 0 0 0,78-10-2255 0 0,-38 7-5177 0 0,-37 5 3770 0 0</inkml:trace>
  <inkml:trace contextRef="#ctx0" brushRef="#br0" timeOffset="1">980 86 1088 0 0,'8'-3'1804'0'0,"-5"-4"1489"0"0,11-2-1885 0 0,-11 5 916 0 0,10-6-1536 0 0,-4 4-216 0 0,4-1-164 0 0,-4 3-188 0 0,2 0-176 0 0,8-1-216 0 0,-8 2-236 0 0,3-1-276 0 0,6 0-360 0 0,-2-2-564 0 0,-1 3-1741 0 0,3-3 769 0 0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1724 0 0,'3'-5'1664'0'0,"7"-1"1261"0"0,-2-6-1685 0 0,1 6-192 0 0,-1-3-224 0 0,4 2-180 0 0,1-2-148 0 0,1 1-196 0 0,2 1-192 0 0,1-1-252 0 0,8 0-324 0 0,-3-4-304 0 0,3 1-828 0 0,0-1-1733 0 0,5 0 769 0 0</inkml:trace>
  <inkml:trace contextRef="#ctx0" brushRef="#br0" timeOffset="1">774 160 1464 0 0,'34'-46'8185'0'0,"4"8"-5468"0"0,5 4-4572 0 0,5 2-3700 0 0,-32 22 2767 0 0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17 112 220 0 0,'0'0'5391'0'0,"-2"-4"-4261"0"0,-12-24 1577 0 0,13 26-2063 0 0,19-31 428 0 0,-13 28-1165 0 0,1 1 1 0 0,0 1 0 0 0,0-1-1 0 0,0 1 1 0 0,0 0 0 0 0,0 0-1 0 0,1 1 1 0 0,-1 0 0 0 0,1 0-1 0 0,0 0 1 0 0,0 1 0 0 0,-1 0-1 0 0,1 0 1 0 0,0 1 0 0 0,13 0-1 0 0,-17 1 1023 0 0,-2 0-1114 0 0,2 3 770 0 0,1-19-9540 0 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1 312 0 0,'30'1'4283'0'0,"106"6"2589"0"0,67 19-5876 0 0,-54-6-3191 0 0,-62-7-2883 0 0,-46-8 2156 0 0</inkml:trace>
  <inkml:trace contextRef="#ctx0" brushRef="#br0" timeOffset="1">1221 174 1236 0 0,'11'3'2426'0'0,"0"1"-1"0"0,1-2 1 0 0,-1 0 0 0 0,19 1-1 0 0,26 1-4303 0 0,-33-3-3665 0 0,-7 0 2200 0 0</inkml:trace>
  <inkml:trace contextRef="#ctx0" brushRef="#br0" timeOffset="2">1944 275 1204 0 0,'57'-3'9426'0'0,"0"-2"-6586"0"0,-17 1-5366 0 0,75 2-1 0 0,-77 5-661 0 0,3-1 247 0 0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1:3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24 776 0 0,'49'-12'11946'0'0,"-47"11"-10976"0"0,36-9 835 0 0,-16 12-2592 0 0,-1 1-1880 0 0,-6-2-3062 0 0,-1-1 2179 0 0</inkml:trace>
  <inkml:trace contextRef="#ctx0" brushRef="#br0" timeOffset="1">409 29 392 0 0,'0'0'6949'0'0,"3"-10"-10854"0"0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1236 0 0,'0'-1'405'0'0,"0"0"0"0"0,0 1-1 0 0,0-1 1 0 0,0 0 0 0 0,0 1-1 0 0,0-1 1 0 0,0 0 0 0 0,0 1 0 0 0,1-1-1 0 0,-1 0 1 0 0,0 1 0 0 0,0-1 0 0 0,1 0-1 0 0,-1 1 1 0 0,0-1 0 0 0,1 1 0 0 0,-1-1-1 0 0,0 1 1 0 0,1-1 0 0 0,-1 1-1 0 0,1-1 1 0 0,-1 1 0 0 0,1-1 0 0 0,13 2 4783 0 0,-11 0-4777 0 0,-1 1-1 0 0,0-1 0 0 0,1 1 1 0 0,-1-1-1 0 0,0 1 1 0 0,0 0-1 0 0,0 0 0 0 0,0 0 1 0 0,-1 0-1 0 0,1 0 1 0 0,0 1-1 0 0,2 4 0 0 0,1 11 378 0 0,0 2 1 0 0,-1-1-1 0 0,-1 1 0 0 0,-1-1 0 0 0,0 1 0 0 0,-2 0 0 0 0,0-1 1 0 0,-4 23-1 0 0,2 22 642 0 0,2-63-1439 0 0,-1-1 0 0 0,1 1-1 0 0,0-1 1 0 0,0 1 0 0 0,0-1 0 0 0,-1 1 0 0 0,1-1 0 0 0,0 1 0 0 0,0-1 0 0 0,0 1-1 0 0,0-1 1 0 0,0 1 0 0 0,0-1 0 0 0,0 1 0 0 0,0-1 0 0 0,0 1 0 0 0,0-1 0 0 0,1 1 0 0 0,-1-1-1 0 0,0 1 1 0 0,0-1 0 0 0,0 1 0 0 0,0-1 0 0 0,1 1 0 0 0,-1-1 0 0 0,0 0 0 0 0,1 1 0 0 0,-1-1-1 0 0,0 1 1 0 0,1-1 0 0 0,-1 0 0 0 0,0 1 0 0 0,1-1 0 0 0,-1 0 0 0 0,1 1 0 0 0,10-20-106 0 0,8-39-37 0 0,-5 7-60 0 0,27-66 1 0 0,-32 99 161 0 0,-1 0 0 0 0,2 0 0 0 0,0 1 0 0 0,2 1 1 0 0,-1 0-1 0 0,26-25 0 0 0,-36 39 108 0 0,-1 1 1 0 0,1 0-1 0 0,0 0 0 0 0,1 0 1 0 0,-1-1-1 0 0,0 1 0 0 0,0 0 1 0 0,0 1-1 0 0,1-1 0 0 0,-1 0 1 0 0,0 0-1 0 0,1 1 0 0 0,-1-1 1 0 0,0 0-1 0 0,1 1 0 0 0,-1-1 1 0 0,1 1-1 0 0,-1 0 0 0 0,3-1 1 0 0,-4 2-33 0 0,1 0 1 0 0,0-1-1 0 0,-1 1 1 0 0,1 0 0 0 0,-1-1-1 0 0,1 1 1 0 0,-1 0-1 0 0,0-1 1 0 0,1 1-1 0 0,-1 0 1 0 0,0 0 0 0 0,1 0-1 0 0,-1-1 1 0 0,0 1-1 0 0,0 0 1 0 0,0 0 0 0 0,0 0-1 0 0,0 0 1 0 0,0 0-1 0 0,0-1 1 0 0,0 1 0 0 0,0 0-1 0 0,0 0 1 0 0,-1 1-1 0 0,-16 74 732 0 0,12-61-458 0 0,2-2-181 0 0,0 0 0 0 0,1 0 1 0 0,0 0-1 0 0,1 1 0 0 0,1-1 1 0 0,0 1-1 0 0,1-1 0 0 0,0 0 0 0 0,6 24 1 0 0,-5-30-119 0 0,0-1 1 0 0,0 0-1 0 0,1 1 1 0 0,0-1 0 0 0,0 0-1 0 0,0 0 1 0 0,1-1-1 0 0,0 1 1 0 0,0-1 0 0 0,1 0-1 0 0,-1 0 1 0 0,1 0-1 0 0,0 0 1 0 0,0-1-1 0 0,1 0 1 0 0,-1 0 0 0 0,1-1-1 0 0,0 1 1 0 0,0-1-1 0 0,8 3 1 0 0,0-5-1613 0 0,-17-12-1571 0 0,1 10 2890 0 0,1 0-1 0 0,0-1 0 0 0,0 1 0 0 0,0 0 0 0 0,-1-1 0 0 0,1 1 0 0 0,0 0 0 0 0,-1 0 1 0 0,1 0-1 0 0,-1 0 0 0 0,0 1 0 0 0,1-1 0 0 0,-1 0 0 0 0,0 1 0 0 0,1-1 1 0 0,-1 1-1 0 0,-3-1 0 0 0,-12 2-1870 0 0,-15 3-8877 0 0,22-2 5710 0 0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1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41 261 776 0 0,'-3'-25'12289'0'0,"3"25"-12083"0"0,-1 0 0 0 0,1-1 0 0 0,0 1 0 0 0,-1 0 0 0 0,1 0 0 0 0,0 1 0 0 0,0-1 0 0 0,-1 0 0 0 0,1 0 0 0 0,0 0 0 0 0,-4 2 2884 0 0,4-2-2884 0 0,0 1 0 0 0,0-1 0 0 0,0 0 0 0 0,-1 0 0 0 0,1 1 0 0 0,0-1 0 0 0,0 0 0 0 0,0 1 0 0 0,0-1 0 0 0,0 0 0 0 0,0 0 0 0 0,0 1 0 0 0,-19 49 5976 0 0,15-39-6345 0 0,3-8 273 0 0,0-1-1 0 0,0 1 0 0 0,1-1 0 0 0,-1 1 0 0 0,0 0 0 0 0,1-1 0 0 0,-1 1 0 0 0,1 0 1 0 0,0-1-1 0 0,0 1 0 0 0,0 0 0 0 0,0-1 0 0 0,1 1 0 0 0,-1 0 0 0 0,1-1 0 0 0,-1 1 0 0 0,1-1 1 0 0,0 1-1 0 0,0-1 0 0 0,0 1 0 0 0,0-1 0 0 0,1 1 0 0 0,-1-1 0 0 0,1 0 0 0 0,-1 0 0 0 0,1 0 1 0 0,3 4-1 0 0,0-3-76 0 0,-1-1 0 0 0,0 1 1 0 0,1-1-1 0 0,0 1 1 0 0,-1-1-1 0 0,1-1 0 0 0,0 1 1 0 0,0-1-1 0 0,0 0 0 0 0,0 0 1 0 0,0 0-1 0 0,0-1 0 0 0,8 1 1 0 0,5-2-146 0 0,0 0-1 0 0,0-1 1 0 0,34-9 0 0 0,-43 9 53 0 0,0-1 1 0 0,0 0-1 0 0,0-1 1 0 0,-1 0-1 0 0,1 0 1 0 0,-1 0 0 0 0,0-1-1 0 0,0-1 1 0 0,10-9-1 0 0,-15 12 93 0 0,0 0-1 0 0,-1-1 0 0 0,1 1 1 0 0,-1-1-1 0 0,0 1 0 0 0,0-1 1 0 0,0 0-1 0 0,0 0 0 0 0,0 0 1 0 0,-1 0-1 0 0,2-9 0 0 0,-3 11 70 0 0,1 0 0 0 0,-1-1-1 0 0,0 1 1 0 0,0 0 0 0 0,0-1 0 0 0,0 1-1 0 0,-1-1 1 0 0,1 1 0 0 0,0 0-1 0 0,-1-1 1 0 0,0 1 0 0 0,0 0-1 0 0,1-1 1 0 0,-1 1 0 0 0,-1 0-1 0 0,1 0 1 0 0,0 0 0 0 0,0 0-1 0 0,-1 0 1 0 0,1 0 0 0 0,-4-3-1 0 0,5 5-83 0 0,-1 0-1 0 0,0-1 1 0 0,1 1-1 0 0,-1 0 1 0 0,1-1-1 0 0,-1 1 0 0 0,0 0 1 0 0,1-1-1 0 0,-1 1 1 0 0,0 0-1 0 0,1 0 1 0 0,-1 0-1 0 0,0 0 1 0 0,1 0-1 0 0,-1 0 0 0 0,0 0 1 0 0,1 0-1 0 0,-1 0 1 0 0,0 0-1 0 0,1 0 1 0 0,-1 0-1 0 0,0 1 1 0 0,1-1-1 0 0,-1 0 0 0 0,0 0 1 0 0,0 1-1 0 0,-8 4-16 0 0,8-5-2 0 0,0 0 0 0 0,1 0 0 0 0,-1 0 0 0 0,0 0 0 0 0,1 0 0 0 0,-1 0 0 0 0,1 0 0 0 0,-1 1 0 0 0,0-1 0 0 0,1 0 0 0 0,-1 1 0 0 0,1-1 1 0 0,-1 0-1 0 0,1 1 0 0 0,-1-1 0 0 0,1 1 0 0 0,-1-1 0 0 0,1 1 0 0 0,-1-1 0 0 0,1 1 0 0 0,-1-1 0 0 0,1 1 0 0 0,0-1 0 0 0,-1 1 0 0 0,1-1 0 0 0,0 1 0 0 0,0 0 0 0 0,-1 0 0 0 0,-1 9 0 0 0,1-7 0 0 0,0-1 0 0 0,1 1 0 0 0,-1-1 0 0 0,1 0 0 0 0,0 1 0 0 0,0-1 0 0 0,0 1 0 0 0,0-1 0 0 0,0 1 0 0 0,0-1 0 0 0,1 0 0 0 0,-1 1 0 0 0,1-1 0 0 0,0 0 0 0 0,0 1 0 0 0,0-1 0 0 0,0 0 0 0 0,0 0 0 0 0,0 0 0 0 0,0 0 0 0 0,1 0 0 0 0,-1 0 0 0 0,1 0 0 0 0,-1 0 0 0 0,1 0 0 0 0,0-1 0 0 0,0 1 0 0 0,0-1 0 0 0,0 1 0 0 0,0-1 0 0 0,0 0 0 0 0,0 0 0 0 0,3 1 0 0 0,-3-1 0 0 0,3 2-14 0 0,1-1 0 0 0,0 0 1 0 0,0 0-1 0 0,1-1 0 0 0,-1 0 0 0 0,0 0 1 0 0,0 0-1 0 0,1-1 0 0 0,-1 0 0 0 0,0 0 1 0 0,0 0-1 0 0,1-1 0 0 0,-1 0 0 0 0,0-1 1 0 0,0 1-1 0 0,12-5 0 0 0,-2 0-36 0 0,0-1 0 0 0,0 0 0 0 0,0-2-1 0 0,28-18 1 0 0,-37 21 66 0 0,0 0-1 0 0,0-1 1 0 0,0 1 0 0 0,-1-1-1 0 0,0-1 1 0 0,0 1-1 0 0,-1-1 1 0 0,0 0 0 0 0,0 0-1 0 0,-1-1 1 0 0,0 1-1 0 0,0-1 1 0 0,-1 0 0 0 0,3-12-1 0 0,-5 16-6 0 0,0 0-1 0 0,-1 1 1 0 0,1-1 0 0 0,-1 0-1 0 0,0-1 1 0 0,0 1 0 0 0,-1 0-1 0 0,1 0 1 0 0,-1 1 0 0 0,0-1-1 0 0,-1 0 1 0 0,1 0 0 0 0,-1 0-1 0 0,0 1 1 0 0,0-1 0 0 0,0 1-1 0 0,-1-1 1 0 0,0 1-1 0 0,1 0 1 0 0,-2 0 0 0 0,1 0-1 0 0,0 0 1 0 0,-1 1 0 0 0,1 0-1 0 0,-1-1 1 0 0,0 1 0 0 0,0 0-1 0 0,-9-4 1 0 0,4 3-9 0 0,-3 0 0 0 0,0-2 0 0 0,1 5 0 0 0,10 2-215 0 0,-1-1 0 0 0,1 0 0 0 0,0 1 0 0 0,0-1 0 0 0,-1 1 0 0 0,1-1 0 0 0,0 1 0 0 0,0 0 0 0 0,0-1 0 0 0,0 1 0 0 0,0 0 1 0 0,0 0-1 0 0,0 0 0 0 0,0 0 0 0 0,-1 1 0 0 0,2-1-514 0 0,-1 0 0 0 0,1 0 0 0 0,0 0 1 0 0,-1 1-1 0 0,1-1 0 0 0,0 0 0 0 0,0 0 1 0 0,-1 1-1 0 0,1-1 0 0 0,0 0 0 0 0,0 0 1 0 0,1 1-1 0 0,-1-1 0 0 0,0 0 0 0 0,1 2 0 0 0,-1 6-5064 0 0,-4-1-885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44 256 268 0 0,'-18'48'7129'0'0,"15"-42"-6348"0"0,-1 0 0 0 0,2 1 0 0 0,-1 0 1 0 0,1 0-1 0 0,0 0 0 0 0,1 0 0 0 0,-1 0 1 0 0,1 7-1 0 0,-2 8 1338 0 0,2-20-1982 0 0,1-1 1 0 0,0 1-1 0 0,-1 0 0 0 0,1-1 1 0 0,0 1-1 0 0,0 0 0 0 0,0-1 1 0 0,0 1-1 0 0,0 0 0 0 0,0-1 1 0 0,1 1-1 0 0,-1-1 0 0 0,0 1 1 0 0,1 0-1 0 0,1 2 0 0 0,-1-2 255 0 0,17-20-113 0 0,19-32-144 0 0,-2-1-1 0 0,-2-1 1 0 0,-3-2-1 0 0,28-66 1 0 0,-57 117-120 0 0,9-19 229 0 0,-8 15 97 0 0,1 0 1 0 0,0 0-1 0 0,0 1 1 0 0,1-1-1 0 0,-1 1 1 0 0,8-8-1 0 0,-12 16-311 0 0,0 0-1 0 0,1 0 0 0 0,0 1 1 0 0,-1-1-1 0 0,1 0 0 0 0,0 1 1 0 0,0-1-1 0 0,0 0 0 0 0,1 1 1 0 0,-1 2-1 0 0,1 0 24 0 0,-5 19 145 0 0,4-19-158 0 0,-1-1 0 0 0,0 0 0 0 0,1 1-1 0 0,0-1 1 0 0,0 1 0 0 0,0-1 0 0 0,2 8-1 0 0,5 52 447 0 0,-7-52-362 0 0,1 0 0 0 0,0 0 0 0 0,1 0 0 0 0,0 0 0 0 0,1 0 0 0 0,7 18 0 0 0,-4-12 5 0 0,-4-12-53 0 0,0 0 1 0 0,1 0 0 0 0,-1-1-1 0 0,1 1 1 0 0,0 0 0 0 0,4 5-1 0 0,-6-11 22 0 0,16 16 775 0 0,-5-7-287 0 0,-11-9-647 0 0,21-13-10135 0 0,-11 2 2792 0 0,-5 3 2036 0 0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10 1428 0 0,'-1'-10'17448'0'0,"-6"12"-17147"0"0,0 0 0 0 0,0 0-1 0 0,0 1 1 0 0,0 0 0 0 0,0 0 0 0 0,0 0-1 0 0,1 1 1 0 0,0 0 0 0 0,0 0-1 0 0,0 1 1 0 0,0 0 0 0 0,0 0-1 0 0,-6 8 1 0 0,11-12-298 0 0,0 0 1 0 0,1-1-1 0 0,-1 1 1 0 0,0 0-1 0 0,1 0 0 0 0,-1 0 1 0 0,1-1-1 0 0,-1 1 0 0 0,1 0 1 0 0,-1 0-1 0 0,1 0 0 0 0,-1 0 1 0 0,1 0-1 0 0,0 0 1 0 0,0 0-1 0 0,0 0 0 0 0,-1 0 1 0 0,1 0-1 0 0,0 0 0 0 0,0 0 1 0 0,0 0-1 0 0,1 0 0 0 0,-1 0 1 0 0,0 0-1 0 0,0 0 1 0 0,0 0-1 0 0,1 0 0 0 0,-1 0 1 0 0,1 1-1 0 0,0-1-11 0 0,1 1 0 0 0,-1-1-1 0 0,1 0 1 0 0,0 0 0 0 0,-1 0 0 0 0,1 0 0 0 0,0-1 0 0 0,-1 1-1 0 0,1 0 1 0 0,0-1 0 0 0,0 1 0 0 0,0-1 0 0 0,0 1 0 0 0,2-1-1 0 0,9 1-84 0 0,0 0 0 0 0,0-1 0 0 0,21-3 0 0 0,38-19 3671 0 0,-80 23-3010 0 0,-14 2 1 0 0,-1 1 1 0 0,1 1-1 0 0,0 0 1 0 0,-35 16-1 0 0,43-16-293 0 0,1 2 1 0 0,0-1 0 0 0,0 2-1 0 0,1 0 1 0 0,0 0-1 0 0,0 1 1 0 0,1 1-1 0 0,-19 20 1 0 0,28-28-259 0 0,0 0 1 0 0,0 0 0 0 0,1 0 0 0 0,-1 0 0 0 0,1 0 0 0 0,0 0-1 0 0,-1 1 1 0 0,1-1 0 0 0,0 1 0 0 0,0-1 0 0 0,1 0 0 0 0,-1 1-1 0 0,0-1 1 0 0,1 1 0 0 0,0 0 0 0 0,-1-1 0 0 0,1 1 0 0 0,0-1-1 0 0,1 5 1 0 0,0-5-21 0 0,-1 0-1 0 0,1 1 1 0 0,1-1 0 0 0,-1 0-1 0 0,0 0 1 0 0,0 0-1 0 0,1 0 1 0 0,-1 0 0 0 0,1 0-1 0 0,0-1 1 0 0,0 1-1 0 0,-1 0 1 0 0,1-1 0 0 0,0 1-1 0 0,0-1 1 0 0,4 2-1 0 0,6 3-30 0 0,0-2-1 0 0,0 1 1 0 0,0-1-1 0 0,0-1 0 0 0,1 0 1 0 0,17 1-1 0 0,25-1 126 0 0,-1-2-1 0 0,1-3 0 0 0,68-10 1 0 0,-120 11 18 0 0,5-2-93 0 0,-8 2-17 0 0,1 1 0 0 0,-1 0 0 0 0,0 0 0 0 0,0 0 0 0 0,1 0 0 0 0,-1 0 0 0 0,0 0 0 0 0,0 0 0 0 0,1 0 0 0 0,-1 0 0 0 0,0 0 0 0 0,0-1 0 0 0,0 1 0 0 0,1 0 0 0 0,-1 0 0 0 0,0 0 0 0 0,0 0 0 0 0,0-1 0 0 0,1 1 0 0 0,-1 0 0 0 0,0 0 0 0 0,0-1 0 0 0,0 1 0 0 0,0 0 0 0 0,0 0 0 0 0,1 0 0 0 0,-1-1 0 0 0,0 1 0 0 0,0 0 0 0 0,0-1 0 0 0,0 1 0 0 0,0 0 0 0 0,0 0 0 0 0,0-1 0 0 0,0 1 0 0 0,0-1 0 0 0,-16-7-51 0 0,12 6-379 0 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37 516 0 0,'-24'-33'11930'0'0,"23"32"-11175"0"0,-16-2 2092 0 0,8 4-2317 0 0,1 0-1 0 0,0 0 1 0 0,0 1 0 0 0,0 0-1 0 0,0 1 1 0 0,0 0 0 0 0,0 0-1 0 0,-12 7 1 0 0,17-8-404 0 0,0 0 1 0 0,0 0 0 0 0,0 1-1 0 0,0-1 1 0 0,1 0 0 0 0,-1 1-1 0 0,0 0 1 0 0,1-1 0 0 0,0 1-1 0 0,0 0 1 0 0,0 0-1 0 0,0 1 1 0 0,0-1 0 0 0,0 0-1 0 0,1 1 1 0 0,0-1 0 0 0,0 1-1 0 0,0-1 1 0 0,0 1 0 0 0,0-1-1 0 0,1 1 1 0 0,-1 4 0 0 0,2-6-95 0 0,-1 1 0 0 0,1-1 0 0 0,0 0 0 0 0,-1 1 0 0 0,1-1 0 0 0,0 0 0 0 0,1 0 0 0 0,-1 0 0 0 0,0 1 0 0 0,1-1 0 0 0,-1 0 0 0 0,1-1 1 0 0,-1 1-1 0 0,1 0 0 0 0,0 0 0 0 0,0-1 0 0 0,0 1 0 0 0,0-1 0 0 0,0 0 0 0 0,0 1 0 0 0,0-1 0 0 0,4 1 0 0 0,53 20 234 0 0,-58-21-264 0 0,34 7 93 0 0,-1 3-1 0 0,0 0 0 0 0,-1 3 0 0 0,-1 0 0 0 0,40 25 0 0 0,-72-39-62 0 0,1 0 0 0 0,0 1 0 0 0,0-1 0 0 0,0 1 0 0 0,-1 0 0 0 0,1-1 0 0 0,0 1 0 0 0,-1 0-1 0 0,1-1 1 0 0,0 1 0 0 0,-1 0 0 0 0,1-1 0 0 0,-1 1 0 0 0,1 0 0 0 0,-1 0 0 0 0,0 0 0 0 0,1 0 0 0 0,-1 0 0 0 0,0-1-1 0 0,1 1 1 0 0,-1 0 0 0 0,0 0 0 0 0,0 0 0 0 0,0 0 0 0 0,0 0 0 0 0,0 0 0 0 0,0 0 0 0 0,0 1 0 0 0,-1 0 50 0 0,0 0 0 0 0,0 0 1 0 0,0 0-1 0 0,0 0 0 0 0,0 0 1 0 0,-1-1-1 0 0,1 1 0 0 0,-1-1 1 0 0,1 1-1 0 0,-1-1 1 0 0,1 1-1 0 0,-3 1 0 0 0,-2 1 150 0 0,-1 1 1 0 0,0-1-1 0 0,0-1 0 0 0,0 1 0 0 0,0-1 0 0 0,-9 2 0 0 0,5-2-29 0 0,1-2-1 0 0,-1 1 1 0 0,0-1-1 0 0,0-1 1 0 0,0 0 0 0 0,0 0-1 0 0,0-1 1 0 0,1-1-1 0 0,-12-2 1 0 0,-4-4 252 0 0,1 0 1 0 0,0-2-1 0 0,-34-19 1 0 0,52 26-505 0 0,5 2-218 0 0,5-1 16 0 0,-1 0 1 0 0,1 0-1 0 0,0 0 0 0 0,-1 0 1 0 0,1 1-1 0 0,0-1 1 0 0,0 1-1 0 0,0 0 0 0 0,0 0 1 0 0,1 0-1 0 0,-1 0 0 0 0,0 0 1 0 0,0 1-1 0 0,5-1 1 0 0,20 1-2723 0 0,-1 2-3598 0 0,-9 0-1291 0 0,-9-1 1516 0 0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23 1188 0 0,'-28'-23'13646'0'0,"21"24"-13237"0"0,0 1 1 0 0,0-1-1 0 0,0 1 1 0 0,1 1-1 0 0,-1-1 1 0 0,1 1-1 0 0,-1 0 1 0 0,1 0-1 0 0,0 1 1 0 0,0 0-1 0 0,1 0 0 0 0,-1 1 1 0 0,1-1-1 0 0,0 1 1 0 0,0 0-1 0 0,0 0 1 0 0,1 1-1 0 0,0 0 1 0 0,0-1-1 0 0,0 1 1 0 0,1 1-1 0 0,0-1 0 0 0,-4 11 1 0 0,6-15-405 0 0,1-1 1 0 0,0 1-1 0 0,1-1 1 0 0,-1 0-1 0 0,0 1 1 0 0,0-1-1 0 0,0 1 1 0 0,1-1-1 0 0,-1 0 1 0 0,1 1-1 0 0,-1-1 1 0 0,1 0-1 0 0,0 1 1 0 0,-1-1-1 0 0,1 0 1 0 0,0 0-1 0 0,0 0 1 0 0,0 0-1 0 0,0 0 1 0 0,0 0-1 0 0,0 0 1 0 0,0 0-1 0 0,0 0 1 0 0,0 0-1 0 0,1 0 1 0 0,-1-1-1 0 0,0 1 0 0 0,0 0 1 0 0,3 0-1 0 0,40 15-472 0 0,-25-15 221 0 0,-1 0 0 0 0,1-1 0 0 0,-1 0 0 0 0,19-4 0 0 0,33-1-23 0 0,-89 1 3058 0 0,-25 2-1943 0 0,19 6-129 0 0,0 2 0 0 0,-36 12 1 0 0,54-16-606 0 0,1 0 0 0 0,-1 1 0 0 0,1 0 0 0 0,0 1 1 0 0,0-1-1 0 0,0 1 0 0 0,0 0 0 0 0,1 1 0 0 0,-1-1 0 0 0,1 1 1 0 0,0 0-1 0 0,0 0 0 0 0,-7 12 0 0 0,11-15-104 0 0,0 0-1 0 0,0 1 1 0 0,0-1 0 0 0,0 1-1 0 0,0-1 1 0 0,0 1 0 0 0,1-1-1 0 0,0 1 1 0 0,-1-1-1 0 0,1 1 1 0 0,0 0 0 0 0,0-1-1 0 0,0 1 1 0 0,0-1 0 0 0,1 1-1 0 0,-1 0 1 0 0,1-1-1 0 0,0 1 1 0 0,0 2 0 0 0,2-1-29 0 0,-1 1 1 0 0,1 0 0 0 0,0-1-1 0 0,0 0 1 0 0,0 0 0 0 0,0 0-1 0 0,1 0 1 0 0,-1 0 0 0 0,6 3-1 0 0,3 2-73 0 0,1 0-1 0 0,0-1 1 0 0,0 0 0 0 0,1-1-1 0 0,21 8 1 0 0,-1-6-139 0 0,1-1 0 0 0,0-1 0 0 0,0-2 0 0 0,1-1 0 0 0,-1-2 0 0 0,51-4 1 0 0,-81 2 142 0 0,0 0 1 0 0,0 0 0 0 0,0 0 0 0 0,0-1-1 0 0,0 0 1 0 0,0 0 0 0 0,0 0-1 0 0,0 0 1 0 0,-1-1 0 0 0,1 0 0 0 0,0 0-1 0 0,-1 0 1 0 0,1-1 0 0 0,-1 1 0 0 0,0-1-1 0 0,4-4 1 0 0,-6 6-141 0 0,-5-2-665 0 0,0 1 572 0 0,0 0 1 0 0,0 0 0 0 0,0 0-1 0 0,0 0 1 0 0,-1 1 0 0 0,1-1-1 0 0,0 1 1 0 0,-1 0-1 0 0,1 0 1 0 0,-1 0 0 0 0,0 0-1 0 0,-6 0 1 0 0,-31 1-10477 0 0,21 2 4987 0 0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2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49 292 0 0,'-20'-35'13164'0'0,"20"33"-11973"0"0,-11-2 2903 0 0,9 3-3717 0 0,0 0 0 0 0,1 0 0 0 0,-1 0-1 0 0,0 0 1 0 0,0 1 0 0 0,1-1-1 0 0,-1 1 1 0 0,0-1 0 0 0,0 1 0 0 0,0 0-1 0 0,0-1 1 0 0,1 1 0 0 0,-4 1 0 0 0,-25 3 595 0 0,0 1 0 0 0,1 2 1 0 0,0 1-1 0 0,1 1 0 0 0,-1 1 1 0 0,2 2-1 0 0,0 1 1 0 0,-40 25-1 0 0,64-36-972 0 0,1-1 0 0 0,-1 1 0 0 0,1 0 0 0 0,-1-1 0 0 0,1 1 0 0 0,0 0 0 0 0,0 1 0 0 0,0-1 0 0 0,0 0 0 0 0,0 1 0 0 0,1-1 0 0 0,-1 1 0 0 0,1-1 0 0 0,0 1 0 0 0,-1 0 0 0 0,1-1 0 0 0,0 1 0 0 0,0 0 0 0 0,1 0 0 0 0,-1 0 0 0 0,1 0 0 0 0,-1 0 0 0 0,1 3 0 0 0,1-2 0 0 0,0-1 0 0 0,0 1 0 0 0,1 0 0 0 0,-1-1 0 0 0,1 1 0 0 0,0-1 0 0 0,0 1 0 0 0,0-1 0 0 0,0 0 0 0 0,1 0 0 0 0,-1 0 0 0 0,1 0 0 0 0,0-1 0 0 0,0 1 0 0 0,4 2 0 0 0,10 8 0 0 0,1-2 0 0 0,1 0 0 0 0,0-1 0 0 0,0-1 0 0 0,23 7 0 0 0,-24-11 0 0 0,-13-4 0 0 0,0 0 0 0 0,0 0 0 0 0,0 1 0 0 0,0 0 0 0 0,0 0 0 0 0,0 0 0 0 0,0 0 0 0 0,-1 1 0 0 0,1-1 0 0 0,-1 1 0 0 0,0 0 0 0 0,1 1 0 0 0,-1-1 0 0 0,-1 1 0 0 0,1 0 0 0 0,6 8 0 0 0,-9-4 0 0 0,-1-4 0 0 0,-1 1 0 0 0,1-1 0 0 0,-1 0 0 0 0,0 0 0 0 0,-1 0 0 0 0,1 0 0 0 0,0 0 0 0 0,-1-1 0 0 0,0 1 0 0 0,0 0 0 0 0,0-1 0 0 0,-1 1 0 0 0,1-1 0 0 0,-1 0 0 0 0,0 0 0 0 0,1 0 0 0 0,-2 0 0 0 0,1 0 0 0 0,0 0 0 0 0,0-1 0 0 0,-1 0 0 0 0,1 0 0 0 0,-1 0 0 0 0,0 0 0 0 0,0 0 0 0 0,0-1 0 0 0,0 1 0 0 0,0-1 0 0 0,-6 1 0 0 0,5-1 0 0 0,-7 3 0 0 0,0-1 0 0 0,0 0 0 0 0,0-1 0 0 0,0-1 0 0 0,0 0 0 0 0,-1 0 0 0 0,1-1 0 0 0,0-1 0 0 0,0 0 0 0 0,-20-4 0 0 0,14 0 0 0 0,0-1 0 0 0,1 0 0 0 0,0-2 0 0 0,0 1 0 0 0,0-2 0 0 0,1 0 0 0 0,-15-13 0 0 0,21 15 0 0 0,10 6 0 0 0,0 1 0 0 0,-1 0 0 0 0,1 0 0 0 0,0 0 0 0 0,0 0 0 0 0,0 0 0 0 0,0 0 0 0 0,0-1 0 0 0,0 1 0 0 0,0 0 0 0 0,0 0 0 0 0,0 0 0 0 0,-1 0 0 0 0,1-1 0 0 0,0 1 0 0 0,0 0 0 0 0,0 0 0 0 0,0 0 0 0 0,0 0 0 0 0,0-1 0 0 0,0 1 0 0 0,0 0 0 0 0,0 0 0 0 0,0 0 0 0 0,0 0 0 0 0,0-1 0 0 0,0 1 0 0 0,1 0 0 0 0,-1 0 0 0 0,0 0 0 0 0,0 0 0 0 0,0 0 0 0 0,0-1 0 0 0,0 1 0 0 0,0 0 0 0 0,0 0 0 0 0,0 0 0 0 0,0 0 0 0 0,0 0 0 0 0,1 0 0 0 0,-1-1 0 0 0,0 1 0 0 0,0 0 0 0 0,0 0 0 0 0,0 0 0 0 0,0 0 0 0 0,1 0 0 0 0,-1 0 0 0 0,0 0 0 0 0,0 0 0 0 0,18-2 0 0 0,-12 3-668 0 0,1 0 0 0 0,-1 1 0 0 0,1 0 0 0 0,-1 0 0 0 0,1 0 0 0 0,-1 1 0 0 0,0 0 0 0 0,0 0 0 0 0,0 1 0 0 0,8 6 0 0 0,51 48-11529 0 0,-47-40 9632 0 0,-12-10-3428 0 0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22 124 4 0 0,'0'0'20491'0'0,"-3"6"-19597"0"0,0 2-539 0 0,0-1-1 0 0,0 1 0 0 0,1 0 1 0 0,0 0-1 0 0,0 0 0 0 0,1 1 1 0 0,0-1-1 0 0,0 0 0 0 0,1 0 1 0 0,0 1-1 0 0,2 11 0 0 0,-2-17-302 0 0,1 1-1 0 0,-1-1 1 0 0,1 0 0 0 0,0 0-1 0 0,0-1 1 0 0,0 1 0 0 0,0 0-1 0 0,1 0 1 0 0,-1 0 0 0 0,1-1-1 0 0,-1 1 1 0 0,1-1-1 0 0,0 1 1 0 0,0-1 0 0 0,0 0-1 0 0,0 1 1 0 0,1-1 0 0 0,-1 0-1 0 0,1-1 1 0 0,-1 1-1 0 0,1 0 1 0 0,-1-1 0 0 0,1 1-1 0 0,0-1 1 0 0,0 0 0 0 0,0 0-1 0 0,0 0 1 0 0,0 0-1 0 0,0-1 1 0 0,0 1 0 0 0,0-1-1 0 0,0 0 1 0 0,0 0 0 0 0,0 0-1 0 0,6-1 1 0 0,7 0-112 0 0,0-1 0 0 0,-1-1 0 0 0,1 0 0 0 0,-1-2 0 0 0,0 1 0 0 0,27-14 0 0 0,-36 15 36 0 0,0 0 0 0 0,-1 0 0 0 0,1-1 0 0 0,-1 0 0 0 0,1 0 0 0 0,-1 0 0 0 0,0-1 0 0 0,-1 1 0 0 0,1-1 0 0 0,-1 0 0 0 0,0-1 0 0 0,0 1-1 0 0,-1-1 1 0 0,1 1 0 0 0,-1-1 0 0 0,-1 0 0 0 0,1 0 0 0 0,3-12 0 0 0,-6 15 90 0 0,1 0 0 0 0,0 0 0 0 0,-1 1 0 0 0,0-1 1 0 0,1 0-1 0 0,-1 0 0 0 0,0 1 0 0 0,0-1 0 0 0,-1 0 0 0 0,1 0 0 0 0,0 0 0 0 0,-1 1 0 0 0,0-1 0 0 0,0 0 1 0 0,0 1-1 0 0,0-1 0 0 0,0 1 0 0 0,0-1 0 0 0,-1 1 0 0 0,1-1 0 0 0,-1 1 0 0 0,1 0 0 0 0,-1 0 0 0 0,-3-3 0 0 0,3 4 8 0 0,0-1-1 0 0,-1 1 1 0 0,1 0-1 0 0,-1 0 1 0 0,0 0-1 0 0,1 1 0 0 0,-1-1 1 0 0,1 0-1 0 0,-1 1 1 0 0,0 0-1 0 0,0 0 0 0 0,1 0 1 0 0,-1 0-1 0 0,0 0 1 0 0,1 0-1 0 0,-1 1 1 0 0,0-1-1 0 0,1 1 0 0 0,-1 0 1 0 0,0-1-1 0 0,1 1 1 0 0,-1 1-1 0 0,-2 0 0 0 0,0 1-4 0 0,0-1-1 0 0,0 1 0 0 0,1 0 1 0 0,-1 0-1 0 0,1 0 1 0 0,-1 1-1 0 0,1 0 0 0 0,0 0 1 0 0,1 0-1 0 0,-1 0 0 0 0,1 0 1 0 0,-1 1-1 0 0,1 0 0 0 0,0-1 1 0 0,-3 11-1 0 0,5-12-53 0 0,0 0 0 0 0,0 0 0 0 0,1 0 0 0 0,-1 0 0 0 0,1 0 0 0 0,0 0 0 0 0,0 1 0 0 0,1-1 0 0 0,-1 0 0 0 0,0 0 0 0 0,1 0 0 0 0,0 0 0 0 0,0 0 0 0 0,0 0 0 0 0,0 0 0 0 0,0-1 0 0 0,0 1 0 0 0,1 0 0 0 0,-1 0 0 0 0,1-1 0 0 0,0 1-1 0 0,0-1 1 0 0,0 0 0 0 0,0 1 0 0 0,0-1 0 0 0,1 0 0 0 0,-1 0 0 0 0,1 0 0 0 0,3 2 0 0 0,4 1-24 0 0,0 1-1 0 0,0-1 0 0 0,0-1 1 0 0,1 0-1 0 0,0 0 0 0 0,0-1 1 0 0,0 0-1 0 0,0-1 1 0 0,1-1-1 0 0,-1 1 0 0 0,0-2 1 0 0,21-1-1 0 0,-4-1-55 0 0,-1-1 0 0 0,0-2 0 0 0,0 0 0 0 0,33-12 0 0 0,-50 13 42 0 0,-1 0 0 0 0,0 0 0 0 0,0-1 0 0 0,0 0 0 0 0,13-10 0 0 0,-18 12 56 0 0,0 0 1 0 0,0 0-1 0 0,-1-1 0 0 0,1 1 1 0 0,-1-1-1 0 0,0 0 1 0 0,0 0-1 0 0,0 0 1 0 0,0-1-1 0 0,-1 1 0 0 0,0-1 1 0 0,4-8-1 0 0,-5 7 19 0 0,1 1 0 0 0,-1-1 0 0 0,0 1 0 0 0,0-1-1 0 0,-1 0 1 0 0,0 1 0 0 0,0-1 0 0 0,0 0 0 0 0,-1 1 0 0 0,0-1 0 0 0,0 0-1 0 0,0 1 1 0 0,-3-7 0 0 0,1 7-5 0 0,0-1 1 0 0,0 1-1 0 0,-1 0 0 0 0,0 0 1 0 0,0 1-1 0 0,0-1 0 0 0,0 1 1 0 0,-1 0-1 0 0,0 0 0 0 0,0 1 0 0 0,0-1 1 0 0,-9-4-1 0 0,-2 0-1882 0 0,14 7 1087 0 0,-1 0 0 0 0,1 0-1 0 0,0 1 1 0 0,-1-1-1 0 0,1 1 1 0 0,-1-1 0 0 0,1 1-1 0 0,-1 0 1 0 0,1 0 0 0 0,0 0-1 0 0,-1 0 1 0 0,1 1 0 0 0,-4 0-1 0 0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87 312 0 0,'0'0'6727'0'0,"-6"1"-6155"0"0,-18 2-39 0 0,18-3-45 0 0,-3 12 1265 0 0,9-6 2082 0 0,3-4-3638 0 0,0-1-1 0 0,-1 1 1 0 0,1-1 0 0 0,0 1 0 0 0,0-1-1 0 0,0 0 1 0 0,0 0 0 0 0,0 0 0 0 0,0 0-1 0 0,5 0 1 0 0,-6-1 131 0 0,49-22 4391 0 0,-50 21-3670 0 0,-1 0-904 0 0,0 0-1 0 0,0-1 1 0 0,0 1-1 0 0,0 0 1 0 0,-1-1-1 0 0,1 1 1 0 0,0 0 0 0 0,-1-1-1 0 0,1 1 1 0 0,-1 0-1 0 0,1 0 1 0 0,-1 0-1 0 0,0-1 1 0 0,0 1-1 0 0,0 0 1 0 0,1 0 0 0 0,-1 0-1 0 0,0 0 1 0 0,0 0-1 0 0,0 0 1 0 0,0 1-1 0 0,-1-1 1 0 0,1 0 0 0 0,0 0-1 0 0,0 1 1 0 0,-2-1-1 0 0,-35-8 1475 0 0,36 9-1386 0 0,-35 9 719 0 0,36-8-897 0 0,-1 9-150 0 0,3-8 69 0 0,0-1 0 0 0,0 1 0 0 0,0 0 1 0 0,0-1-1 0 0,1 1 0 0 0,-1-1 0 0 0,1 1 0 0 0,-1-1 1 0 0,1 0-1 0 0,-1 0 0 0 0,1 1 0 0 0,0-1 1 0 0,-1 0-1 0 0,1-1 0 0 0,0 1 0 0 0,0 0 0 0 0,0 0 1 0 0,0-1-1 0 0,0 1 0 0 0,0-1 0 0 0,0 0 0 0 0,0 1 1 0 0,0-1-1 0 0,0 0 0 0 0,0 0 0 0 0,0-1 1 0 0,0 1-1 0 0,0 0 0 0 0,0 0 0 0 0,0-1 0 0 0,0 0 1 0 0,2 0-1 0 0,-2 0 10 0 0,1 1 29 0 0,-1 0 1 0 0,0 0 0 0 0,0-1-1 0 0,0 1 1 0 0,0-1 0 0 0,0 1-1 0 0,0-1 1 0 0,0 0 0 0 0,0 0-1 0 0,0 0 1 0 0,0 0 0 0 0,-1 0-1 0 0,1 0 1 0 0,0-1 0 0 0,-1 1-1 0 0,1-1 1 0 0,-1 1 0 0 0,1-1-1 0 0,-1 1 1 0 0,0-1 0 0 0,1 0-1 0 0,0-2 1 0 0,-1 2 649 0 0,-12-3-210 0 0,9 4-406 0 0,1 0-1 0 0,0 1 1 0 0,0-1-1 0 0,0 0 1 0 0,-1 1-1 0 0,1-1 1 0 0,0 1-1 0 0,0-1 1 0 0,-1 1-1 0 0,1 0 1 0 0,0-1-1 0 0,-1 1 0 0 0,1 0 1 0 0,-1 0-1 0 0,1 0 1 0 0,0 0-1 0 0,-3 0 1 0 0,-2 1 53 0 0,-1 0-1 0 0,1 0 1 0 0,0 0 0 0 0,1 1 0 0 0,-1 0-1 0 0,0 0 1 0 0,0 0 0 0 0,1 1 0 0 0,-1 0-1 0 0,1 0 1 0 0,0 0 0 0 0,0 1 0 0 0,0-1-1 0 0,0 1 1 0 0,-6 7 0 0 0,11-10-107 0 0,0-1 0 0 0,-1 1-1 0 0,1-1 1 0 0,0 0 0 0 0,0 1 0 0 0,-1-1 0 0 0,1 1 0 0 0,0-1-1 0 0,0 1 1 0 0,0-1 0 0 0,0 1 0 0 0,0-1 0 0 0,0 1-1 0 0,-1-1 1 0 0,1 1 0 0 0,0-1 0 0 0,0 1 0 0 0,1-1 0 0 0,-1 1-1 0 0,0-1 1 0 0,0 1 0 0 0,0-1 0 0 0,0 1 0 0 0,0-1 0 0 0,1 1-1 0 0,-1-1 1 0 0,0 1 0 0 0,0-1 0 0 0,1 1 0 0 0,-1-1-1 0 0,0 1 1 0 0,0-1 0 0 0,1 1 0 0 0,19 8-235 0 0,16-4-2 0 0,-27-6 225 0 0,-1 0-1 0 0,1-1 1 0 0,-1 1 0 0 0,1-2 0 0 0,-1 1 0 0 0,0-1-1 0 0,0-1 1 0 0,9-4 0 0 0,-7 3 171 0 0,-9 5-95 0 0,0-1 1 0 0,-1 0-1 0 0,1 1 0 0 0,-1-1 0 0 0,1 1 1 0 0,0-1-1 0 0,-1 0 0 0 0,1 0 0 0 0,-1 1 0 0 0,0-1 1 0 0,1 0-1 0 0,-1 0 0 0 0,0 0 0 0 0,1 1 1 0 0,-1-1-1 0 0,0 0 0 0 0,0 0 0 0 0,0 0 1 0 0,0 0-1 0 0,0 0 0 0 0,0 1 0 0 0,0-1 0 0 0,0-2 1 0 0,-14-5-57 0 0,-4 6-1 0 0,9 2 0 0 0,1 1 0 0 0,-1 0 0 0 0,1 0 0 0 0,-1 1 0 0 0,1 1 0 0 0,0-1 0 0 0,0 1 0 0 0,0 0 0 0 0,0 1 0 0 0,-11 6 0 0 0,9-1 0 0 0,5 0 0 0 0,5-8 0 0 0,0 0 0 0 0,0 0 0 0 0,0 0 0 0 0,0 0 0 0 0,0 0 0 0 0,0 0 0 0 0,0 0 0 0 0,1 0 0 0 0,-1 0 0 0 0,0 0 0 0 0,1 0 0 0 0,-1 0 0 0 0,0 0 0 0 0,1 0 0 0 0,-1 0 0 0 0,1 0 0 0 0,0 0 0 0 0,-1-1 0 0 0,1 1 0 0 0,0 0 0 0 0,-1 0 0 0 0,1-1 0 0 0,0 1 0 0 0,0 0 0 0 0,0-1 0 0 0,0 1 0 0 0,0-1 0 0 0,-1 1 0 0 0,1-1 0 0 0,0 1 0 0 0,0-1 0 0 0,0 0 0 0 0,0 1 0 0 0,0-1 0 0 0,0 0 0 0 0,1 0 0 0 0,-1 0 0 0 0,0 0 0 0 0,1 0 0 0 0,29 0 0 0 0,-23-1 0 0 0,0 0 0 0 0,-1-1 0 0 0,1 0 0 0 0,0-1 0 0 0,-1 1 0 0 0,0-1 0 0 0,1-1 0 0 0,-1 1 0 0 0,0-2 0 0 0,-1 1 0 0 0,1 0 0 0 0,-1-1 0 0 0,0-1 0 0 0,0 1 0 0 0,0-1 0 0 0,-1 0 0 0 0,0 0 0 0 0,0 0 0 0 0,0-1 0 0 0,4-8 0 0 0,-5 2 0 0 0,-1-1 0 0 0,-6 3 0 0 0,-6 2 0 0 0,-3 3 0 0 0,11 6 0 0 0,0-1 0 0 0,0 0 0 0 0,-1 1 0 0 0,1-1 0 0 0,0 1 0 0 0,-1-1 0 0 0,1 1 0 0 0,0 0 0 0 0,-1-1 0 0 0,1 1 0 0 0,0 0 0 0 0,-1 0 0 0 0,1 0 0 0 0,0 0 0 0 0,-1 0 0 0 0,1 0 0 0 0,0 1 0 0 0,-1-1 0 0 0,1 0 0 0 0,-3 2 0 0 0,-13 5 0 0 0,-5 2-2442 0 0,-5 14-5892 0 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3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45 1080 0 0,'25'-16'20623'0'0,"-6"37"-19436"0"0,-16-21-1153 0 0,0 1 0 0 0,0-1 0 0 0,1 1 0 0 0,-1-1 0 0 0,0 0 0 0 0,0-1 0 0 0,0 1 0 0 0,1 0 0 0 0,-1-1 0 0 0,0 0 0 0 0,0 0 0 0 0,0 0 0 0 0,0 0 0 0 0,0 0 0 0 0,0 0 0 0 0,4-3 0 0 0,-6 3 27 0 0,-1 1-15 0 0,14-12 148 0 0,-13 12-156 0 0,-1 0 1 0 0,0 0 0 0 0,1-1 0 0 0,-1 1 0 0 0,0 0 0 0 0,1 0-1 0 0,-1 0 1 0 0,0-1 0 0 0,0 1 0 0 0,1 0 0 0 0,-1 0 0 0 0,0-1-1 0 0,0 1 1 0 0,1 0 0 0 0,-1-1 0 0 0,0 1 0 0 0,0 0 0 0 0,0-1-1 0 0,0 1 1 0 0,0 0 0 0 0,1-1 0 0 0,-1 1 0 0 0,0 0 0 0 0,0-1-1 0 0,0 1 1 0 0,0 0 0 0 0,0-1 0 0 0,0 1 0 0 0,0-1 0 0 0,0 1-1 0 0,0 0 1 0 0,0-1 0 0 0,0 1 0 0 0,-1 0 0 0 0,1-1 0 0 0,0 1-1 0 0,0 0 1 0 0,0-1 0 0 0,0 1 0 0 0,-1 0 0 0 0,1-1 0 0 0,0 1-1 0 0,0 0 1 0 0,0 0 0 0 0,-1-1 0 0 0,1 1 0 0 0,-8-2 157 0 0,1 0 0 0 0,0 0 0 0 0,-1 1-1 0 0,1 1 1 0 0,-1-1 0 0 0,1 1 0 0 0,-1 0 0 0 0,1 1 0 0 0,-1-1 0 0 0,1 2 0 0 0,-1-1 0 0 0,1 1 0 0 0,0 0 0 0 0,-8 4 0 0 0,-5 0 246 0 0,0 2 0 0 0,1 1 0 0 0,0 0 0 0 0,-17 13 0 0 0,35-21-448 0 0,0 0-1 0 0,1 0 1 0 0,-1 1-1 0 0,1-1 1 0 0,0 0-1 0 0,-1 0 1 0 0,1 1-1 0 0,0-1 1 0 0,-1 0-1 0 0,1 0 1 0 0,0 1-1 0 0,0-1 0 0 0,0 0 1 0 0,0 0-1 0 0,1 1 1 0 0,-1-1-1 0 0,0 0 1 0 0,0 1-1 0 0,1-1 1 0 0,-1 0-1 0 0,1 0 1 0 0,-1 0-1 0 0,1 0 1 0 0,-1 1-1 0 0,1-1 0 0 0,0 0 1 0 0,-1 0-1 0 0,1 0 1 0 0,0 0-1 0 0,1 1 1 0 0,8 0-107 0 0,0 0 1 0 0,0 0 0 0 0,0-1 0 0 0,0 0-1 0 0,0-1 1 0 0,0 0 0 0 0,0-1-1 0 0,0 0 1 0 0,-1 0 0 0 0,13-4-1 0 0,-5 3-103 0 0,-11 1 151 0 0,13-1-181 0 0,0-1 0 0 0,0-1 1 0 0,0 0-1 0 0,-1-2 1 0 0,1 0-1 0 0,22-11 0 0 0,-40 17 301 0 0,0-1 0 0 0,0 1 0 0 0,0-1 0 0 0,-1 1 0 0 0,1 0 0 0 0,0-1 0 0 0,0 0 0 0 0,-1 1 0 0 0,1-1 0 0 0,0 0 0 0 0,-1 1 0 0 0,1-1 0 0 0,0 0 0 0 0,-1 1 0 0 0,1-1 0 0 0,-1 0 0 0 0,0 0 0 0 0,1 0 0 0 0,-1 0 0 0 0,0 1 0 0 0,1-3 0 0 0,-12-8 426 0 0,-29 3 125 0 0,27 8-341 0 0,0 0 0 0 0,0 1 0 0 0,0 1 0 0 0,0 0 0 0 0,0 0 0 0 0,0 2 0 0 0,1-1 0 0 0,-1 2 0 0 0,-13 6 0 0 0,25-10-262 0 0,0-1-1 0 0,0 0 1 0 0,1 1 0 0 0,-1-1-1 0 0,0 0 1 0 0,1 1 0 0 0,-1-1-1 0 0,1 1 1 0 0,-1-1 0 0 0,0 1 0 0 0,1 0-1 0 0,-1-1 1 0 0,1 1 0 0 0,-1-1-1 0 0,1 1 1 0 0,0 0 0 0 0,-1 0-1 0 0,1-1 1 0 0,0 1 0 0 0,-1 0-1 0 0,1-1 1 0 0,0 1 0 0 0,0 0-1 0 0,0 0 1 0 0,0 0 0 0 0,0-1 0 0 0,0 1-1 0 0,0 1 1 0 0,14 18-257 0 0,-9-16 114 0 0,0 0 1 0 0,0 0-1 0 0,1-1 0 0 0,0 0 0 0 0,10 5 0 0 0,-9-7 11 0 0,-1 1-1 0 0,1-1 1 0 0,0 0-1 0 0,0 0 1 0 0,0-1-1 0 0,1 0 1 0 0,-1 0-1 0 0,0-1 1 0 0,0 0-1 0 0,0 0 1 0 0,-1-1-1 0 0,1 1 1 0 0,0-2-1 0 0,0 1 1 0 0,-1-1-1 0 0,0 0 1 0 0,1 0-1 0 0,-1 0 1 0 0,0-1-1 0 0,0 0 1 0 0,-1 0-1 0 0,1-1 1 0 0,-1 0-1 0 0,0 0 1 0 0,0 0-1 0 0,6-10 1 0 0,-10 14 156 0 0,0 0 0 0 0,0 0 1 0 0,-1-1-1 0 0,1 1 0 0 0,-1 0 1 0 0,1 0-1 0 0,-1 0 0 0 0,0 0 1 0 0,1-1-1 0 0,-1 1 0 0 0,0 0 1 0 0,0-1-1 0 0,0 1 0 0 0,0 0 0 0 0,0 0 1 0 0,0-1-1 0 0,0 1 0 0 0,0 0 1 0 0,0 0-1 0 0,-1-1 0 0 0,1 1 1 0 0,0 0-1 0 0,-1 0 0 0 0,1-1 1 0 0,-1 1-1 0 0,1 0 0 0 0,-1 0 0 0 0,0 0 1 0 0,0 0-1 0 0,1 0 0 0 0,-1 0 1 0 0,0 0-1 0 0,0 0 0 0 0,0 0 1 0 0,0 1-1 0 0,0-1 0 0 0,0 0 1 0 0,0 0-1 0 0,0 1 0 0 0,0-1 0 0 0,-1 1 1 0 0,1-1-1 0 0,-2 0 0 0 0,-4-1 154 0 0,1-1 1 0 0,-1 1-1 0 0,0 0 0 0 0,0 1 0 0 0,0-1 0 0 0,-8 1 0 0 0,1 0 161 0 0,0 1 0 0 0,0 0-1 0 0,-22 5 1 0 0,33-5-282 0 0,-1 1-1 0 0,1-1 1 0 0,-1 1 0 0 0,1 0-1 0 0,0 0 1 0 0,-1 1-1 0 0,1-1 1 0 0,0 1-1 0 0,0-1 1 0 0,0 1-1 0 0,0 0 1 0 0,0 0-1 0 0,1 1 1 0 0,-1-1-1 0 0,0 0 1 0 0,1 1-1 0 0,0 0 1 0 0,0-1-1 0 0,-4 6 1 0 0,5-6-100 0 0,1 0 0 0 0,-1-1 0 0 0,0 1 0 0 0,1 0 0 0 0,-1 0 0 0 0,1 0 0 0 0,-1 0 1 0 0,1 0-1 0 0,0-1 0 0 0,0 1 0 0 0,0 0 0 0 0,0 0 0 0 0,0 0 0 0 0,1 0 0 0 0,-1 0 0 0 0,0 0 0 0 0,1-1 0 0 0,-1 1 0 0 0,1 0 0 0 0,0 0 0 0 0,0 0 0 0 0,-1-1 0 0 0,1 1 1 0 0,0-1-1 0 0,1 1 0 0 0,-1 0 0 0 0,0-1 0 0 0,0 0 0 0 0,1 1 0 0 0,-1-1 0 0 0,0 0 0 0 0,1 0 0 0 0,3 2 0 0 0,0 0-158 0 0,0 0 0 0 0,1 0 0 0 0,-1-1 0 0 0,1 1 0 0 0,0-1 0 0 0,0-1 0 0 0,10 2 0 0 0,-9-2-13 0 0,1 0-1 0 0,-1-1 1 0 0,0 0-1 0 0,1 0 1 0 0,-1-1-1 0 0,0 0 1 0 0,10-3-1 0 0,-14 4 242 0 0,-1-1 0 0 0,1 0 0 0 0,-1 0 0 0 0,0 0 0 0 0,1 0-1 0 0,-1 0 1 0 0,0 0 0 0 0,0-1 0 0 0,0 1 0 0 0,0-1 0 0 0,0 1-1 0 0,0-1 1 0 0,0 0 0 0 0,0 0 0 0 0,-1 0 0 0 0,1 0 0 0 0,-1 0-1 0 0,1 0 1 0 0,-1 0 0 0 0,0 0 0 0 0,0-1 0 0 0,0 1-1 0 0,1-4 1 0 0,-2 4 417 0 0,-25-31 1345 0 0,20 30-1685 0 0,0 0-1 0 0,-1 0 1 0 0,1 1 0 0 0,-1-1-1 0 0,1 2 1 0 0,-1-1 0 0 0,0 0-1 0 0,0 1 1 0 0,-6 0-1 0 0,-9 1-5639 0 0,0 5-8804 0 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1 672 0 0,'0'0'11174'0'0,"-6"2"-10081"0"0,-2 2-1210 0 0,-21 9 4152 0 0,28-13-3866 0 0,1 1 1 0 0,-1-1-1 0 0,0 1 0 0 0,1-1 1 0 0,-1 1-1 0 0,1-1 0 0 0,-1 1 1 0 0,1-1-1 0 0,-1 1 0 0 0,1-1 1 0 0,0 1-1 0 0,-1 0 0 0 0,1-1 1 0 0,0 1-1 0 0,-1 0 0 0 0,1-1 1 0 0,0 1-1 0 0,0 0 0 0 0,-1-1 1 0 0,1 1-1 0 0,0 0 0 0 0,0 0 1 0 0,0-1-1 0 0,0 1 0 0 0,0 0 1 0 0,0-1-1 0 0,0 1 0 0 0,0 0 1 0 0,1 0-1 0 0,-1-1 0 0 0,0 1 1 0 0,0 0-1 0 0,1-1 0 0 0,-1 1 0 0 0,0 0 1 0 0,1-1-1 0 0,0 2 0 0 0,0 0 165 0 0,1 2 728 0 0,-1-1 810 0 0,-11 5-1522 0 0,1-1-19 0 0,0 0-1 0 0,0 0 1 0 0,1 1-1 0 0,0 1 1 0 0,1-1 0 0 0,-14 20-1 0 0,19-25-281 0 0,0 1 0 0 0,0-1 0 0 0,0 1 0 0 0,0 0-1 0 0,0 0 1 0 0,1 0 0 0 0,-1 0 0 0 0,1 0 0 0 0,0 0 0 0 0,1 0 0 0 0,-1 0-1 0 0,1 0 1 0 0,-1 0 0 0 0,1 0 0 0 0,0 1 0 0 0,1-1 0 0 0,-1 0 0 0 0,1 0-1 0 0,0 0 1 0 0,0 0 0 0 0,0 0 0 0 0,3 6 0 0 0,-2-8-56 0 0,0 0 0 0 0,0 1 1 0 0,0-1-1 0 0,0 0 0 0 0,0 0 1 0 0,1-1-1 0 0,-1 1 0 0 0,1 0 0 0 0,-1-1 1 0 0,1 1-1 0 0,-1-1 0 0 0,1 0 1 0 0,0 0-1 0 0,0 0 0 0 0,0 0 1 0 0,0-1-1 0 0,0 1 0 0 0,0-1 0 0 0,-1 0 1 0 0,7 0-1 0 0,67-4-293 0 0,-73 4 281 0 0,19-3-113 0 0,0-1 1 0 0,1-1 0 0 0,20-8 0 0 0,-33 10 82 0 0,-1-1 0 0 0,1 0-1 0 0,-1-1 1 0 0,0 0 0 0 0,0 0 0 0 0,-1-1 0 0 0,1 0 0 0 0,-1-1 0 0 0,10-10 0 0 0,-16 15 104 0 0,0 1-1 0 0,0-1 1 0 0,-1 0-1 0 0,1 0 1 0 0,0 0-1 0 0,-1-1 0 0 0,1 1 1 0 0,-1 0-1 0 0,0-1 1 0 0,0 1-1 0 0,0-1 1 0 0,0 1-1 0 0,0-1 1 0 0,0 1-1 0 0,-1-1 1 0 0,1 0-1 0 0,-1 1 0 0 0,0-1 1 0 0,1 0-1 0 0,-1 1 1 0 0,-1-1-1 0 0,1 0 1 0 0,0 1-1 0 0,-1-1 1 0 0,1 0-1 0 0,-1 1 1 0 0,0-1-1 0 0,0 1 0 0 0,0-1 1 0 0,0 1-1 0 0,0-1 1 0 0,-1 1-1 0 0,1 0 1 0 0,-1-1-1 0 0,-1-1 1 0 0,-2 0 66 0 0,1 0 0 0 0,-1 0 0 0 0,0 1-1 0 0,0 0 1 0 0,0-1 0 0 0,0 2 0 0 0,0-1 0 0 0,-1 1 0 0 0,1 0 0 0 0,-1 0 0 0 0,0 0 0 0 0,0 1 0 0 0,1 0 0 0 0,-1 0 0 0 0,-8 0 0 0 0,1 1-121 0 0,0 0 0 0 0,1 1 0 0 0,-1 0 0 0 0,-23 6 0 0 0,32-7 0 0 0,0 2 0 0 0,0-1 0 0 0,-1 0 0 0 0,1 1 0 0 0,0 0 0 0 0,1 0 0 0 0,-1 0 0 0 0,0 0 0 0 0,0 1 0 0 0,1-1 0 0 0,0 1 0 0 0,-1 0 0 0 0,1 0 0 0 0,0 0 0 0 0,0 1 0 0 0,1-1 0 0 0,-1 1 0 0 0,-2 4 0 0 0,5-6 0 0 0,-1-1 0 0 0,1 1 0 0 0,0 0 0 0 0,0-1 0 0 0,0 1 0 0 0,0-1 0 0 0,0 1 0 0 0,0 0 0 0 0,0-1 0 0 0,1 1 0 0 0,-1-1 0 0 0,1 1 0 0 0,-1-1 0 0 0,1 1 0 0 0,-1-1 0 0 0,1 1 0 0 0,0-1 0 0 0,0 1 0 0 0,0-1 0 0 0,0 0 0 0 0,0 1 0 0 0,0-1 0 0 0,0 0 0 0 0,0 0 0 0 0,0 0 0 0 0,0 0 0 0 0,1 0 0 0 0,-1 0 0 0 0,2 1 0 0 0,0 0 0 0 0,1 1 0 0 0,1 0 0 0 0,0 1 0 0 0,0-2 0 0 0,1 1 0 0 0,-1 0 0 0 0,1-1 0 0 0,-1 0 0 0 0,1-1 0 0 0,0 1 0 0 0,0-1 0 0 0,-1 0 0 0 0,1 0 0 0 0,9-1 0 0 0,7 0 0 0 0,-1-2 0 0 0,29-4 0 0 0,-42 4 0 0 0,-3 1 0 0 0,0-1 0 0 0,0 1 0 0 0,0-1 0 0 0,-1 0 0 0 0,1-1 0 0 0,0 1 0 0 0,-1-1 0 0 0,0 0 0 0 0,1 0 0 0 0,3-5 0 0 0,-7 7 0 0 0,0 1 0 0 0,-1-1 0 0 0,1 1 0 0 0,0-1 0 0 0,-1 0 0 0 0,1 1 0 0 0,-1-1 0 0 0,1 0 0 0 0,-1 0 0 0 0,1 1 0 0 0,-1-1 0 0 0,1 0 0 0 0,-1 0 0 0 0,0 0 0 0 0,1 0 0 0 0,-1 1 0 0 0,0-1 0 0 0,0 0 0 0 0,0 0 0 0 0,0 0 0 0 0,0-2 0 0 0,0 0 0 0 0,1 2 0 0 0,-1-1 0 0 0,1 1 0 0 0,-1 0 0 0 0,0-1 0 0 0,0 1 0 0 0,0-1 0 0 0,0 1 0 0 0,0-1 0 0 0,0 1 0 0 0,0-1 0 0 0,0 1 0 0 0,-1-1 0 0 0,1 1 0 0 0,0-1 0 0 0,-1 1 0 0 0,1 0 0 0 0,-1-1 0 0 0,0 1 0 0 0,1 0 0 0 0,-1-1 0 0 0,0 1 0 0 0,0 0 0 0 0,0 0 0 0 0,0 0 0 0 0,0 0 0 0 0,-2-2 0 0 0,-29-16 0 0 0,28 17 0 0 0,-7-3 0 0 0,-1 1 0 0 0,0 1 0 0 0,0 0 0 0 0,0 0 0 0 0,0 1 0 0 0,0 1 0 0 0,0 0 0 0 0,-1 1 0 0 0,-12 0 0 0 0,16 1 0 0 0,0 0 0 0 0,0 0 0 0 0,0 0 0 0 0,0 1 0 0 0,0 1 0 0 0,1-1 0 0 0,-1 2 0 0 0,1-1 0 0 0,-1 1 0 0 0,1 0 0 0 0,0 1 0 0 0,-13 9 0 0 0,18-11 0 0 0,0-1 0 0 0,0 1 0 0 0,1-1 0 0 0,-1 1 0 0 0,1 0 0 0 0,0 0 0 0 0,0 0 0 0 0,0 0 0 0 0,0 0 0 0 0,0 1 0 0 0,1-1 0 0 0,0 0 0 0 0,-1 1 0 0 0,1-1 0 0 0,0 1 0 0 0,1 0 0 0 0,-1-1 0 0 0,1 1 0 0 0,-1 0 0 0 0,1-1 0 0 0,1 5 0 0 0,-1-6-13 0 0,1 1 1 0 0,-1-1-1 0 0,1 1 1 0 0,0-1-1 0 0,0 0 1 0 0,0 1-1 0 0,0-1 1 0 0,1 0-1 0 0,-1 0 0 0 0,0 0 1 0 0,1 0-1 0 0,0 0 1 0 0,-1 0-1 0 0,1 0 1 0 0,0 0-1 0 0,0-1 1 0 0,0 1-1 0 0,0-1 1 0 0,4 3-1 0 0,0-2-58 0 0,0 1 0 0 0,0-1 0 0 0,0 0 1 0 0,0 0-1 0 0,1-1 0 0 0,-1 1 0 0 0,12 0 0 0 0,-6-2-36 0 0,1 0 0 0 0,-1 0 0 0 0,1-1 0 0 0,-1-1 0 0 0,0 0 0 0 0,0 0 0 0 0,0-1 0 0 0,13-6 0 0 0,-20 7 68 0 0,0-1 1 0 0,-1 1-1 0 0,1-2 0 0 0,-1 1 0 0 0,1 0 1 0 0,-1-1-1 0 0,-1 1 0 0 0,1-1 0 0 0,0 0 1 0 0,-1-1-1 0 0,0 1 0 0 0,0-1 0 0 0,0 1 1 0 0,0-1-1 0 0,-1 0 0 0 0,0 0 0 0 0,0 0 0 0 0,0 0 1 0 0,1-6-1 0 0,-3 8 89 0 0,1 0-1 0 0,-1-1 1 0 0,0 1-1 0 0,0 0 1 0 0,0 0 0 0 0,-1 0-1 0 0,1 0 1 0 0,-1 0 0 0 0,1 0-1 0 0,-1 0 1 0 0,0 0 0 0 0,0 0-1 0 0,0 1 1 0 0,-1-1-1 0 0,1 0 1 0 0,-1 1 0 0 0,1-1-1 0 0,-1 0 1 0 0,0 1 0 0 0,0 0-1 0 0,0-1 1 0 0,0 1-1 0 0,-1 0 1 0 0,1 0 0 0 0,-1 1-1 0 0,1-1 1 0 0,-1 0 0 0 0,1 1-1 0 0,-1-1 1 0 0,0 1-1 0 0,0 0 1 0 0,0 0 0 0 0,0 0-1 0 0,0 0 1 0 0,-4 0 0 0 0,-3-1-13 0 0,0 0 0 0 0,0 0 1 0 0,0 2-1 0 0,0-1 1 0 0,0 1-1 0 0,0 0 0 0 0,-1 1 1 0 0,1 0-1 0 0,1 1 1 0 0,-1 0-1 0 0,-13 5 0 0 0,19-6-27 0 0,0 1 0 0 0,0-1 0 0 0,1 1 0 0 0,-1 0 0 0 0,0 0 0 0 0,1 0 0 0 0,0 0 0 0 0,0 1 0 0 0,-1 0 1 0 0,1-1-1 0 0,1 1 0 0 0,-1 0 0 0 0,0 0 0 0 0,1 1 0 0 0,0-1 0 0 0,-1 0 0 0 0,1 1 0 0 0,1 0 0 0 0,-1-1 0 0 0,0 1 0 0 0,1 0 0 0 0,0 0 0 0 0,0 0 0 0 0,0 0 0 0 0,0 0 0 0 0,1 0 0 0 0,-1 0 0 0 0,1 0 0 0 0,0 0 0 0 0,0 0 0 0 0,1 4 0 0 0,0-5-30 0 0,-1-1 1 0 0,1 0-1 0 0,0 1 1 0 0,-1-1-1 0 0,1 0 1 0 0,0 0-1 0 0,0 0 1 0 0,0 0-1 0 0,1 0 1 0 0,-1 0-1 0 0,0 0 1 0 0,1 0-1 0 0,-1 0 1 0 0,1 0-1 0 0,0-1 1 0 0,-1 1-1 0 0,1-1 1 0 0,0 1-1 0 0,0-1 1 0 0,0 0-1 0 0,0 1 1 0 0,1-1-1 0 0,-1 0 1 0 0,0-1-1 0 0,0 1 1 0 0,3 1-1 0 0,0-1-21 0 0,0 0-1 0 0,-1-1 0 0 0,1 1 0 0 0,-1-1 0 0 0,1 0 1 0 0,0 0-1 0 0,-1 0 0 0 0,1 0 0 0 0,0-1 0 0 0,-1 0 1 0 0,1 0-1 0 0,4-2 0 0 0,-7 2 65 0 0,0 0 0 0 0,0 0 0 0 0,-1 0-1 0 0,1 0 1 0 0,-1-1 0 0 0,1 1 0 0 0,-1-1 0 0 0,1 1 0 0 0,-1-1 0 0 0,0 0 0 0 0,1 1 0 0 0,-1-1 0 0 0,0 0-1 0 0,0 0 1 0 0,0 0 0 0 0,-1 1 0 0 0,1-1 0 0 0,0 0 0 0 0,-1 0 0 0 0,1 0 0 0 0,-1-1 0 0 0,0-1-1 0 0,1-1 24 0 0,-1 0-1 0 0,0 0 0 0 0,0 1 1 0 0,0-1-1 0 0,-1 0 0 0 0,0 0 1 0 0,0 1-1 0 0,0-1 0 0 0,0 0 0 0 0,-1 1 1 0 0,-3-8-1 0 0,-13-14-152 0 0,3 12-3456 0 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63 305 1148 0 0,'-15'22'8935'0'0,"11"-17"-8174"0"0,0 0 0 0 0,0 0 0 0 0,0 1 0 0 0,1-1 0 0 0,0 1 0 0 0,0 0 0 0 0,1 0 0 0 0,-3 10 0 0 0,-2 13 968 0 0,5-22-1348 0 0,0 1 0 0 0,0 0-1 0 0,1 0 1 0 0,0 0-1 0 0,1 0 1 0 0,-1 0 0 0 0,2 0-1 0 0,1 13 1 0 0,-1-15 30 0 0,7 24 506 0 0,-8-30-897 0 0,0 1 0 0 0,0-1-1 0 0,1 1 1 0 0,-1-1-1 0 0,0 1 1 0 0,1-1-1 0 0,-1 1 1 0 0,1-1-1 0 0,-1 1 1 0 0,0-1-1 0 0,1 0 1 0 0,-1 1-1 0 0,1-1 1 0 0,-1 0-1 0 0,1 1 1 0 0,0-1-1 0 0,-1 0 1 0 0,1 0-1 0 0,-1 1 1 0 0,1-1 0 0 0,-1 0-1 0 0,1 0 1 0 0,0 0-1 0 0,-1 0 1 0 0,1 0-1 0 0,-1 0 1 0 0,1 0-1 0 0,0 0 1 0 0,-1 0-1 0 0,1 0 1 0 0,-1 0-1 0 0,1 0 1 0 0,-1 0-1 0 0,1-1 1 0 0,0 1-1 0 0,-1 0 1 0 0,1 0-1 0 0,-1-1 1 0 0,1 1-1 0 0,-1 0 1 0 0,1-1 0 0 0,-1 1-1 0 0,1 0 1 0 0,-1-1-1 0 0,0 1 1 0 0,1-1-1 0 0,-1 1 1 0 0,1-1-1 0 0,6-7 57 0 0,0 1 0 0 0,0-1 0 0 0,-1-1 0 0 0,0 1 0 0 0,-1-1 0 0 0,0 0 0 0 0,0 0 0 0 0,-1-1 0 0 0,0 1 0 0 0,-1-1 0 0 0,0 0 0 0 0,0 0 0 0 0,-1 0 0 0 0,1-19 0 0 0,-1 8 246 0 0,-1 0-1 0 0,-1 0 1 0 0,-1 0 0 0 0,-1-1-1 0 0,0 1 1 0 0,-9-29-1 0 0,-15-7 1941 0 0,6 17 100 0 0,20 38-2005 0 0,2 1-336 0 0,1-1-21 0 0,1 0 0 0 0,-1 0 0 0 0,1 1 1 0 0,0-1-1 0 0,0 1 0 0 0,0 0 0 0 0,0 0 0 0 0,0 1 0 0 0,0-1 0 0 0,0 1 0 0 0,0 0 1 0 0,0 0-1 0 0,0 0 0 0 0,6 1 0 0 0,21-4 0 0 0,-1-2 0 0 0,0-2 0 0 0,0 0 0 0 0,33-14 0 0 0,38-10 0 0 0,-97 32 0 0 0,17-15 0 0 0,-16 8-27 0 0,-10 6-201 0 0,-6 1-581 0 0,1 1 0 0 0,0 1 0 0 0,0-1-1 0 0,0 2 1 0 0,0-1 0 0 0,-16 9 0 0 0,-1 6-5059 0 0,2 4-4390 0 0,17-12 4228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14 720 0 0,'0'0'7533'0'0,"2"3"-6012"0"0,1 1-1021 0 0,1-1-1 0 0,0-1 0 0 0,-1 1 1 0 0,1 0-1 0 0,0-1 1 0 0,1 0-1 0 0,-1 0 0 0 0,0 0 1 0 0,0 0-1 0 0,1-1 1 0 0,-1 0-1 0 0,1 1 0 0 0,0-2 1 0 0,-1 1-1 0 0,1 0 1 0 0,5-1-1 0 0,87-1 3156 0 0,-82 0-3034 0 0,53-5 1852 0 0,80-18-1 0 0,-118 18-1852 0 0,-10 0-2353 0 0,-35 3-2190 0 0,-33 4-10147 0 0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8 1248 0 0,'-4'-7'16587'0'0,"-16"29"-15163"0"0,1 1-1 0 0,1 0 1 0 0,1 2 0 0 0,2 0 0 0 0,0 1-1 0 0,-17 43 1 0 0,24-48-917 0 0,2 1-1 0 0,1 0 0 0 0,0 0 0 0 0,2 0 1 0 0,0 0-1 0 0,2 1 0 0 0,1 23 1 0 0,0-44-506 0 0,0-1 1 0 0,0 0 0 0 0,0 0 0 0 0,0 0-1 0 0,0 1 1 0 0,0-1 0 0 0,1 0 0 0 0,-1 0 0 0 0,1 0-1 0 0,-1 0 1 0 0,0 0 0 0 0,1 0 0 0 0,0 0-1 0 0,-1 0 1 0 0,1 0 0 0 0,0 0 0 0 0,-1 0 0 0 0,1 0-1 0 0,0 0 1 0 0,0 0 0 0 0,0-1 0 0 0,0 1-1 0 0,0 0 1 0 0,0 0 0 0 0,0-1 0 0 0,1 1 0 0 0,1 0-1 0 0,0 0 1 0 0,0 0 0 0 0,0 0 0 0 0,1-1 0 0 0,-1 1 0 0 0,0-1 0 0 0,1 0 0 0 0,-1 0 0 0 0,5 0 0 0 0,4-2 17 0 0,0 0 0 0 0,-1-1 1 0 0,1 0-1 0 0,11-5 0 0 0,1-2 146 0 0,51-16 422 0 0,-62 23-587 0 0,2 1 0 0 0,-2 4 0 0 0,-3 2 0 0 0,-3-1-124 0 0,-6-3-573 0 0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1148 0 0,'0'0'13580'0'0,"-3"4"-12053"0"0,-22 27 813 0 0,1 1-1 0 0,2 1 1 0 0,-29 58 0 0 0,39-67-1664 0 0,-16 28-3680 0 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0 652 0 0,'1'2'10252'0'0,"13"15"-9624"0"0,-6-6 11 0 0,1-1 0 0 0,0 0 0 0 0,1 0 1 0 0,0-1-1 0 0,17 12 0 0 0,-11-10-1003 0 0,1-1 1 0 0,0-1-1 0 0,19 9 1 0 0,-35-18 153 0 0,16 4-1474 0 0,-6-5-3906 0 0,7-3 1973 0 0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0,'0'0'11049'0'0,"2"6"-9480"0"0,7 7-401 0 0,0 0 1 0 0,1-1 0 0 0,0 0-1 0 0,1 0 1 0 0,24 19-1 0 0,33 37 3044 0 0,-22-15-1445 0 0,-46-53-2782 0 0,0 0-1 0 0,1 0 0 0 0,-1 1 0 0 0,0-1 0 0 0,1 0 0 0 0,-1 1 0 0 0,0-1 0 0 0,0 1 1 0 0,0-1-1 0 0,1 0 0 0 0,-1 1 0 0 0,0-1 0 0 0,0 1 0 0 0,0-1 0 0 0,0 0 0 0 0,0 1 0 0 0,0-1 1 0 0,0 1-1 0 0,0-1 0 0 0,0 1 0 0 0,0-1 0 0 0,0 1 0 0 0,0-1 0 0 0,0 0 0 0 0,0 1 1 0 0,0-1-1 0 0,0 1 0 0 0,0-1 0 0 0,0 1 0 0 0,-1-1 0 0 0,1 0 0 0 0,0 1 0 0 0,0-1 0 0 0,0 0 1 0 0,-1 1-1 0 0,1-1 0 0 0,0 0 0 0 0,-1 1 0 0 0,1-1 0 0 0,0 0 0 0 0,-1 1 0 0 0,1-1 1 0 0,0 0-1 0 0,-1 0 0 0 0,1 0 0 0 0,-1 1 0 0 0,1-1 0 0 0,0 0 0 0 0,-1 0 0 0 0,1 0 0 0 0,-1 0 1 0 0,1 0-1 0 0,-1 1 0 0 0,-23 4-2209 0 0,-13-11-2685 0 0,14-6-3909 0 0,11 4 2922 0 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16 1188 0 0,'-12'-9'15309'0'0,"8"14"-14902"0"0,1 1 1 0 0,0 0 0 0 0,0 0-1 0 0,0 0 1 0 0,0 1 0 0 0,1-1-1 0 0,0 1 1 0 0,1-1-1 0 0,-1 1 1 0 0,1 0 0 0 0,0 0-1 0 0,1 6 1 0 0,0-8-256 0 0,-1-1 1 0 0,2 1-1 0 0,-1-1 0 0 0,0 1 1 0 0,1-1-1 0 0,0 1 0 0 0,0-1 0 0 0,0 0 1 0 0,1 1-1 0 0,-1-1 0 0 0,1 0 1 0 0,0 0-1 0 0,1 0 0 0 0,-1 0 1 0 0,0-1-1 0 0,1 1 0 0 0,0-1 1 0 0,0 1-1 0 0,0-1 0 0 0,0 0 1 0 0,6 4-1 0 0,-6-5-186 0 0,1-1 1 0 0,0 1-1 0 0,0-1 1 0 0,-1 0-1 0 0,1 0 1 0 0,0 0-1 0 0,0-1 1 0 0,0 1 0 0 0,0-1-1 0 0,0 0 1 0 0,0 0-1 0 0,0 0 1 0 0,0-1-1 0 0,0 0 1 0 0,0 1-1 0 0,0-1 1 0 0,0-1-1 0 0,0 1 1 0 0,-1 0-1 0 0,6-3 1 0 0,10-5-474 0 0,-1-1 0 0 0,27-19 1 0 0,-37 24 397 0 0,0-1-45 0 0,0 0-1 0 0,0-1 1 0 0,-1 1-1 0 0,0-2 1 0 0,8-8-1 0 0,-12 12 261 0 0,-1 0 1 0 0,1 1-1 0 0,0-1 0 0 0,-1 0 0 0 0,0 0 0 0 0,0-1 1 0 0,0 1-1 0 0,-1 0 0 0 0,0-1 0 0 0,1 1 0 0 0,-1-1 1 0 0,0-6-1 0 0,-1 10-41 0 0,0 0 0 0 0,0 0 1 0 0,0 0-1 0 0,0 0 0 0 0,0 0 1 0 0,0 0-1 0 0,0 0 0 0 0,-1 0 0 0 0,1 1 1 0 0,0-1-1 0 0,-1 0 0 0 0,1 0 1 0 0,0 0-1 0 0,-1 0 0 0 0,1 1 0 0 0,-1-1 1 0 0,1 0-1 0 0,-1 0 0 0 0,0 1 0 0 0,1-1 1 0 0,-1 0-1 0 0,0 1 0 0 0,1-1 1 0 0,-1 1-1 0 0,0-1 0 0 0,0 1 0 0 0,1-1 1 0 0,-1 1-1 0 0,0 0 0 0 0,0-1 1 0 0,0 1-1 0 0,0 0 0 0 0,0 0 0 0 0,0-1 1 0 0,0 1-1 0 0,-1 0 0 0 0,1 0-32 0 0,0 1 0 0 0,0-1-1 0 0,0 0 1 0 0,0 1 0 0 0,1-1-1 0 0,-1 1 1 0 0,0-1 0 0 0,0 1-1 0 0,1-1 1 0 0,-1 1 0 0 0,0-1-1 0 0,1 1 1 0 0,-1 0 0 0 0,0 0-1 0 0,1-1 1 0 0,-1 1-1 0 0,1 0 1 0 0,-1 0 0 0 0,1-1-1 0 0,-1 1 1 0 0,1 0 0 0 0,0 0-1 0 0,-1 0 1 0 0,1 0 0 0 0,0 0-1 0 0,0 0 1 0 0,0-1 0 0 0,0 1-1 0 0,0 0 1 0 0,0 0 0 0 0,0 0-1 0 0,0 0 1 0 0,0 0 0 0 0,0 0-1 0 0,0 0 1 0 0,0 0 0 0 0,1 0-1 0 0,-1-1 1 0 0,0 1-1 0 0,1 0 1 0 0,0 1 0 0 0,6 16 168 0 0,1 1 1 0 0,1-1-1 0 0,1-1 1 0 0,0 0-1 0 0,1 0 0 0 0,19 20 1 0 0,-11-11 85 0 0,25 40 1 0 0,-40-58-230 0 0,0-1 1 0 0,-1 1 0 0 0,0 0 0 0 0,0 0-1 0 0,0 0 1 0 0,-1 0 0 0 0,2 16-1 0 0,-4-21-84 0 0,0 1-1 0 0,0-1 0 0 0,0 0 0 0 0,-1 1 0 0 0,1-1 0 0 0,-1 0 0 0 0,0 1 0 0 0,0-1 0 0 0,0 0 0 0 0,0 0 0 0 0,0 0 0 0 0,-1 0 0 0 0,0 0 0 0 0,1 0 0 0 0,-1 0 0 0 0,0 0 0 0 0,0-1 0 0 0,-1 1 0 0 0,1-1 1 0 0,0 1-1 0 0,-1-1 0 0 0,-4 3 0 0 0,6-4-148 0 0,-1 0 1 0 0,0 0 0 0 0,1 0 0 0 0,-1-1 0 0 0,0 1 0 0 0,0 0-1 0 0,1-1 1 0 0,-1 0 0 0 0,0 1 0 0 0,0-1 0 0 0,0 0-1 0 0,0 0 1 0 0,0 0 0 0 0,1 0 0 0 0,-1 0 0 0 0,0 0 0 0 0,0-1-1 0 0,0 1 1 0 0,0 0 0 0 0,1-1 0 0 0,-1 0 0 0 0,0 1-1 0 0,1-1 1 0 0,-1 0 0 0 0,0 0 0 0 0,1 0 0 0 0,-1 0 0 0 0,1 0-1 0 0,-1 0 1 0 0,1-1 0 0 0,0 1 0 0 0,-1 0 0 0 0,0-3-1 0 0,-2 2-384 0 0,4-1-38 0 0,-1 0-1 0 0,0 0 0 0 0,1 1 0 0 0,-1-1 1 0 0,1 0-1 0 0,0 0 0 0 0,0 0 0 0 0,0 0 1 0 0,0 0-1 0 0,1-5 0 0 0,1-5-5648 0 0,5-3 854 0 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1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0,'4'7'13999'0'0,"26"26"-11974"0"0,102 62 2984 0 0,-54-41-2524 0 0,81 73-1 0 0,-154-123-2462 0 0,-1 0-1 0 0,0 1 0 0 0,0-1 1 0 0,0 1-1 0 0,0 0 0 0 0,-1 0 0 0 0,1 0 1 0 0,-1 1-1 0 0,-1-1 0 0 0,1 1 1 0 0,-1-1-1 0 0,0 1 0 0 0,0 0 0 0 0,-1 0 1 0 0,1 0-1 0 0,-1 0 0 0 0,-1 0 1 0 0,1 0-1 0 0,-1 0 0 0 0,0 0 0 0 0,-1 8 1 0 0,-1-4-238 0 0,-1-1 0 0 0,0 1 0 0 0,0 0 1 0 0,-1-1-1 0 0,0 0 0 0 0,-1 0 1 0 0,0 0-1 0 0,0 0 0 0 0,-1-1 0 0 0,0 0 1 0 0,-1 0-1 0 0,-8 8 0 0 0,-25 22-2841 0 0,-45 33-1 0 0,30-27-5694 0 0,32-25 3409 0 0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35 212 0 0,'-14'-6'26507'0'0,"24"2"-26152"0"0,0 0 0 0 0,0 1 1 0 0,1 1-1 0 0,-1 0 0 0 0,1 0 0 0 0,-1 1 0 0 0,1 0 0 0 0,0 1 0 0 0,15 1 0 0 0,39-3 400 0 0,-55 0-643 0 0,48-3 206 0 0,-56 4-303 0 0,-1 1 0 0 0,0 0 0 0 0,1 0 1 0 0,-1 0-1 0 0,0 0 0 0 0,0 0 0 0 0,1 0 1 0 0,-1 0-1 0 0,0 0 0 0 0,1 1 0 0 0,-1-1 1 0 0,0 0-1 0 0,0 1 0 0 0,0-1 1 0 0,1 1-1 0 0,-1-1 0 0 0,0 1 0 0 0,0 0 1 0 0,0-1-1 0 0,0 1 0 0 0,0 0 0 0 0,0 0 1 0 0,0 0-1 0 0,0 0 0 0 0,0 0 0 0 0,0 0 1 0 0,-1 0-1 0 0,1 0 0 0 0,0 0 1 0 0,-1 0-1 0 0,1 0 0 0 0,-1 0 0 0 0,1 1 1 0 0,0 1-1 0 0,-3 4 59 0 0,-1 0 1 0 0,0 0 0 0 0,0 0-1 0 0,0 0 1 0 0,-1-1-1 0 0,0 0 1 0 0,0 0-1 0 0,-1 0 1 0 0,-9 10-1 0 0,8-8-41 0 0,-13 13-33 0 0,-22 31 0 0 0,38-49 0 0 0,0 1 0 0 0,1 0 0 0 0,0 0 0 0 0,0 0 0 0 0,0 1 0 0 0,0-1 0 0 0,1 0 0 0 0,0 1 0 0 0,0-1 0 0 0,0 1 0 0 0,0 4 0 0 0,1-7 0 0 0,0 0 0 0 0,0 1 0 0 0,0-1 0 0 0,1 0 0 0 0,-1 0 0 0 0,1 0 0 0 0,0 0 0 0 0,0 0 0 0 0,-1 0 0 0 0,1 0 0 0 0,1 0 0 0 0,-1 0 0 0 0,0 0 0 0 0,0-1 0 0 0,1 1 0 0 0,-1 0 0 0 0,1-1 0 0 0,-1 1 0 0 0,1-1 0 0 0,0 1 0 0 0,-1-1 0 0 0,1 0 0 0 0,0 0 0 0 0,0 0 0 0 0,0 0 0 0 0,3 1 0 0 0,3 1 0 0 0,0-1 0 0 0,-1 0 0 0 0,1 0 0 0 0,15 1 0 0 0,-18-2 0 0 0,14 1 0 0 0,-3 0 0 0 0,0 0 0 0 0,0-1 0 0 0,0-1 0 0 0,0-1 0 0 0,0 0 0 0 0,-1-1 0 0 0,1 0 0 0 0,21-7 0 0 0,-29 7-221 0 0,-6 1-935 0 0,-33 0-3720 0 0,16 1 1263 0 0,1 0-7508 0 0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37 200 0 0,'0'0'23879'0'0,"4"-2"-22516"0"0,24-5 941 0 0,1 2 1 0 0,54-4-1 0 0,-33 4-2927 0 0,-26-1-3506 0 0,-16 4-1344 0 0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1912 0 0,'-44'12'6384'0'0,"31"-9"-4449"0"0,1 1-1 0 0,-1 0 1 0 0,1 0-1 0 0,-20 11 1 0 0,27-12-1564 0 0,1 1 1 0 0,-1-1-1 0 0,1 1 0 0 0,-1 0 1 0 0,1 0-1 0 0,0 1 0 0 0,1-1 1 0 0,-1 1-1 0 0,1-1 1 0 0,0 1-1 0 0,0 1 0 0 0,1-1 1 0 0,-1 0-1 0 0,-1 7 0 0 0,1-3-78 0 0,0 0 0 0 0,1 0-1 0 0,1 0 1 0 0,0 1-1 0 0,0-1 1 0 0,0 0 0 0 0,1 0-1 0 0,1 1 1 0 0,0-1-1 0 0,0 0 1 0 0,1 0-1 0 0,0 0 1 0 0,0 0 0 0 0,1 0-1 0 0,0 0 1 0 0,1 0-1 0 0,-1-1 1 0 0,2 0-1 0 0,7 12 1 0 0,-3-7-139 0 0,1-1 1 0 0,0 0-1 0 0,0 0 1 0 0,1-1-1 0 0,1 0 0 0 0,0-1 1 0 0,0 0-1 0 0,1-1 1 0 0,0-1-1 0 0,26 13 1 0 0,-31-17-310 0 0,20 8-397 0 0,44 15-1 0 0,-19-18-2120 0 0,-46-9 1634 0 0,0 0 1 0 0,-1 0-1 0 0,1-1 0 0 0,0 0 0 0 0,11-3 1 0 0,-2-5-9336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1180 0 0,'1'-2'273'0'0,"0"1"0"0"0,-1 1 1 0 0,1-1-1 0 0,0 0 0 0 0,0 0 0 0 0,0 0 0 0 0,0 0 1 0 0,0 1-1 0 0,0-1 0 0 0,0 0 0 0 0,0 1 0 0 0,0-1 0 0 0,0 1 1 0 0,0-1-1 0 0,0 1 0 0 0,1-1 0 0 0,-1 1 0 0 0,0 0 0 0 0,0 0 1 0 0,0-1-1 0 0,1 1 0 0 0,-1 0 0 0 0,0 0 0 0 0,0 0 0 0 0,1 0 1 0 0,-1 1-1 0 0,2-1 0 0 0,37 10 3489 0 0,-26-5-2977 0 0,-1 2 0 0 0,1-1 0 0 0,-1 2-1 0 0,-1 0 1 0 0,0 0 0 0 0,0 1 0 0 0,-1 1 0 0 0,0 0-1 0 0,0 0 1 0 0,14 19 0 0 0,-1 4 526 0 0,-2 0 0 0 0,30 58 0 0 0,-45-77-1232 0 0,-1 1 0 0 0,0 0 0 0 0,-1 0 1 0 0,-1 1-1 0 0,0-1 0 0 0,-1 1 0 0 0,-1 0 0 0 0,-1 0 0 0 0,0 0 0 0 0,0 0 0 0 0,-2 0 1 0 0,-3 23-1 0 0,2-23-1466 0 0,-2 7-588 0 0,1-14-2402 0 0,-2 0-3471 0 0,1-1 1885 0 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9 360 0 0,'0'-8'19907'0'0,"-3"83"-15002"0"0,0-39-3016 0 0,2 0 1 0 0,4 37 0 0 0,14 17-616 0 0,-16-79-2073 0 0,-1-10 644 0 0,0 0-1 0 0,0-1 1 0 0,0 1-1 0 0,0 0 1 0 0,0 0-1 0 0,0-1 1 0 0,0 1-1 0 0,1 0 1 0 0,-1-1-1 0 0,0 1 1 0 0,0 0-1 0 0,1-1 1 0 0,-1 1-1 0 0,0 0 1 0 0,1-1-1 0 0,-1 1 1 0 0,0-1-1 0 0,1 1 1 0 0,-1 0-1 0 0,1-1 1 0 0,-1 1-1 0 0,1-1 1 0 0,-1 1-1 0 0,1-1 1 0 0,-1 0-1 0 0,1 1 1 0 0,0-1-1 0 0,-1 0 1 0 0,1 1-1 0 0,0-1 1 0 0,-1 0-1 0 0,1 0 1 0 0,0 1-1 0 0,-1-1 1 0 0,2 0-1 0 0,11-32-14840 0 0,-16 18 8966 0 0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4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87 572 0 0,'-4'-6'1617'0'0,"1"1"1"0"0,-1-1-1 0 0,0 1 1 0 0,-1 0-1 0 0,-8-8 0 0 0,13 13-1465 0 0,0-1-1 0 0,0 1 0 0 0,-1-1 1 0 0,1 1-1 0 0,0-1 1 0 0,0 0-1 0 0,0 1 0 0 0,0-1 1 0 0,-1 0-1 0 0,1 1 0 0 0,0-1 1 0 0,0 1-1 0 0,0-1 1 0 0,0 0-1 0 0,0 1 0 0 0,1-1 1 0 0,-1 1-1 0 0,0-1 1 0 0,0 0-1 0 0,0 1 0 0 0,0-1 1 0 0,1 1-1 0 0,-1-1 0 0 0,0 0 1 0 0,1 1-1 0 0,-1-1 1 0 0,0 1-1 0 0,1-1 0 0 0,-1 1 1 0 0,1 0-1 0 0,-1-1 1 0 0,1 1-1 0 0,-1-1 0 0 0,1 1 1 0 0,-1 0-1 0 0,1-1 0 0 0,-1 1 1 0 0,1 0-1 0 0,-1-1 1 0 0,1 1-1 0 0,-1 0 0 0 0,1 0 1 0 0,0 0-1 0 0,-1 0 0 0 0,1 0 1 0 0,1-1-1 0 0,22-8 1406 0 0,6 4-771 0 0,1 0 0 0 0,-1 2-1 0 0,1 1 1 0 0,31 3 0 0 0,-33-1-509 0 0,-15 0-158 0 0,21-2 94 0 0,0 3 1 0 0,0 0-1 0 0,-1 2 0 0 0,1 2 1 0 0,-1 1-1 0 0,38 12 0 0 0,-71-18-165 0 0,0 1 0 0 0,0-1 0 0 0,-1 0 0 0 0,1 0 0 0 0,0 1 0 0 0,0-1 0 0 0,0 0-1 0 0,0 1 1 0 0,0-1 0 0 0,-1 1 0 0 0,1-1 0 0 0,0 1 0 0 0,0 0 0 0 0,-1-1 0 0 0,1 1 0 0 0,0 0 0 0 0,-1-1-1 0 0,1 1 1 0 0,-1 0 0 0 0,1 0 0 0 0,-1 0 0 0 0,1-1 0 0 0,-1 1 0 0 0,1 0 0 0 0,-1 0 0 0 0,0 0-1 0 0,1 0 1 0 0,-1 0 0 0 0,0 0 0 0 0,0 0 0 0 0,0 1 0 0 0,-1 0 50 0 0,1 0 0 0 0,-1 0-1 0 0,0 0 1 0 0,0-1 0 0 0,-1 1 0 0 0,1 0 0 0 0,0-1 0 0 0,-1 1-1 0 0,1 0 1 0 0,-1-1 0 0 0,1 0 0 0 0,-1 1 0 0 0,-3 1-1 0 0,-11 8 618 0 0,-2-1 0 0 0,-25 11 0 0 0,34-17-427 0 0,-39 15 603 0 0,35-14-595 0 0,-1-1-1 0 0,1 2 1 0 0,1 0 0 0 0,-1 0 0 0 0,-20 15 0 0 0,28-14-296 0 0,-2 2-29 0 0,8-7-23 0 0,0-1-1 0 0,0 1 0 0 0,0-1 1 0 0,0 1-1 0 0,1-1 0 0 0,-1 0 1 0 0,0 0-1 0 0,0 1 0 0 0,1-1 1 0 0,-1 0-1 0 0,1 0 0 0 0,-1 0 1 0 0,1-1-1 0 0,0 1 0 0 0,-1 0 1 0 0,4 0-1 0 0,24 7-638 0 0,1-3 0 0 0,0 0 0 0 0,56 0 0 0 0,30 5-717 0 0,-113-10 1393 0 0,0 0 0 0 0,0 1 0 0 0,0-1 0 0 0,0 1 0 0 0,0 0 0 0 0,0 0 0 0 0,0 0 0 0 0,0 0 0 0 0,0 1 0 0 0,-1-1 0 0 0,1 1 1 0 0,0 0-1 0 0,2 2 0 0 0,-4-3 35 0 0,-1 0 0 0 0,0 0 0 0 0,1 1 0 0 0,-1-1 0 0 0,0 0 0 0 0,1 0 0 0 0,-1 1 0 0 0,0-1 0 0 0,0 0 0 0 0,0 0 1 0 0,0 1-1 0 0,0-1 0 0 0,0 0 0 0 0,-1 0 0 0 0,1 1 0 0 0,0-1 0 0 0,-1 0 0 0 0,1 0 0 0 0,-1 1 0 0 0,1-1 0 0 0,-1 0 1 0 0,1 0-1 0 0,-1 0 0 0 0,0 0 0 0 0,0 0 0 0 0,1 0 0 0 0,-1 0 0 0 0,0 0 0 0 0,0 0 0 0 0,0-1 0 0 0,0 1 0 0 0,0 0 1 0 0,-2 1-1 0 0,-23 22 501 0 0,-56 41 0 0 0,29-32-2679 0 0,14-13-3310 0 0,1-6-4757 0 0,20-10 3849 0 0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1 132 0 0,'-8'3'1434'0'0,"0"1"-1"0"0,0 0 1 0 0,0 1 0 0 0,0 0-1 0 0,1 0 1 0 0,0 1-1 0 0,-11 10 1 0 0,7-4 152 0 0,0 0 1 0 0,2 1-1 0 0,-18 27 0 0 0,18-23-661 0 0,0 0 0 0 0,1 1-1 0 0,1 0 1 0 0,1 1 0 0 0,0-1-1 0 0,1 1 1 0 0,-3 31 0 0 0,7-41-614 0 0,0 0 1 0 0,1 1 0 0 0,1-1 0 0 0,-1 1 0 0 0,2-1 0 0 0,-1 0 0 0 0,1 1-1 0 0,1-1 1 0 0,-1 0 0 0 0,1 0 0 0 0,1-1 0 0 0,0 1 0 0 0,6 10 0 0 0,-5-13-239 0 0,-1 0 0 0 0,1-1 0 0 0,0 0 1 0 0,0 0-1 0 0,0 0 0 0 0,0-1 1 0 0,1 1-1 0 0,0-1 0 0 0,0-1 1 0 0,0 1-1 0 0,1-1 0 0 0,-1 0 0 0 0,1-1 1 0 0,-1 1-1 0 0,1-1 0 0 0,0 0 1 0 0,0-1-1 0 0,11 1 0 0 0,-5 0-363 0 0,-1-1 0 0 0,1-1-1 0 0,-1 0 1 0 0,1-1 0 0 0,-1 0 0 0 0,1-1 0 0 0,17-5-1 0 0,-24 5-574 0 0,0 0 0 0 0,1-1 0 0 0,-1 0 0 0 0,-1 0-1 0 0,1 0 1 0 0,0-1 0 0 0,-1 1 0 0 0,0-2 0 0 0,8-6 0 0 0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9 120 900 0 0,'-9'-2'12289'0'0,"25"-8"-11227"0"0,0 0 0 0 0,1 1 0 0 0,0 1 1 0 0,29-11-1 0 0,82-21 2069 0 0,-122 38-3005 0 0,78-17 2620 0 0,-82 19-1773 0 0,1 3-137 0 0,-2-3-814 0 0,-1 0 1 0 0,0 0 0 0 0,0 0 0 0 0,1 0 0 0 0,-1 1 0 0 0,0-1 0 0 0,0 0 0 0 0,0 0 0 0 0,1 0 0 0 0,-1 0 0 0 0,0 1 0 0 0,0-1 0 0 0,0 0 0 0 0,1 0 0 0 0,-1 0 0 0 0,0 1-1 0 0,0-1 1 0 0,0 0 0 0 0,0 0 0 0 0,0 0 0 0 0,0 1 0 0 0,0-1 0 0 0,0 0 0 0 0,1 0 0 0 0,-1 1 0 0 0,0-1 0 0 0,0 0 0 0 0,0 1 0 0 0,0-1 0 0 0,0 0 0 0 0,0 0 0 0 0,0 1-1 0 0,0-1 1 0 0,-1 0 0 0 0,1 0 0 0 0,0 1 0 0 0,0-1 0 0 0,0 0 0 0 0,0 0 0 0 0,0 1 0 0 0,0-1 0 0 0,-1 0 0 0 0,-13 21 237 0 0,2-5 245 0 0,2 0 0 0 0,-1 0 0 0 0,2 1-1 0 0,0 0 1 0 0,-8 25 0 0 0,16-38-446 0 0,0-1 0 0 0,0 0 0 0 0,0 1 0 0 0,0-1 0 0 0,1 1 0 0 0,0 0-1 0 0,0-1 1 0 0,0 1 0 0 0,0-1 0 0 0,0 1 0 0 0,1 0 0 0 0,-1-1 0 0 0,1 1 0 0 0,0-1 0 0 0,0 0 0 0 0,0 1 0 0 0,1-1 0 0 0,-1 0-1 0 0,1 0 1 0 0,0 1 0 0 0,0-1 0 0 0,0 0 0 0 0,0-1 0 0 0,0 1 0 0 0,1 0 0 0 0,-1-1 0 0 0,1 1 0 0 0,0-1 0 0 0,0 0 0 0 0,0 0-1 0 0,0 0 1 0 0,0 0 0 0 0,0-1 0 0 0,0 1 0 0 0,1-1 0 0 0,3 2 0 0 0,12 2-59 0 0,-1 0 0 0 0,1-1 0 0 0,-1-1 0 0 0,1 0 0 0 0,0-2 0 0 0,0 0 0 0 0,0-1 0 0 0,0-1 0 0 0,24-4 0 0 0,-36 4-420 0 0,0 0-1 0 0,-1-1 1 0 0,1 0 0 0 0,0 0-1 0 0,10-5 1 0 0,-16-1-1149 0 0,-17-6-9639 0 0,-3 13-1876 0 0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79 312 0 0,'0'0'14929'0'0,"7"2"-13512"0"0,12 0-535 0 0,1-1 0 0 0,-1-1 0 0 0,0 0 1 0 0,26-4-1 0 0,42-14-900 0 0,-16-4-3819 0 0,-6-6-4939 0 0,-42 17 4030 0 0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2:56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1 852 0 0,'-8'2'8645'0'0,"3"2"-7510"0"0,6-1-818 0 0,-1 0 1 0 0,1 0-1 0 0,0 0 0 0 0,0 0 0 0 0,1 0 0 0 0,-1 0 0 0 0,0 0 0 0 0,1-1 0 0 0,0 1 0 0 0,0-1 0 0 0,-1 1 1 0 0,2-1-1 0 0,-1 0 0 0 0,0 0 0 0 0,5 4 0 0 0,-3-2 200 0 0,5 6 35 0 0,185 203 8288 0 0,-19 12-3836 0 0,-169-216-4894 0 0,0 1 1 0 0,-1-1-1 0 0,0 1 1 0 0,-1 1-1 0 0,0-1 1 0 0,0 1-1 0 0,-1 0 1 0 0,0-1-1 0 0,-1 1 0 0 0,1 15 1 0 0,-3-18-53 0 0,0 0 1 0 0,0 0-1 0 0,-1-1 0 0 0,0 1 1 0 0,0 0-1 0 0,-1 0 0 0 0,0-1 0 0 0,0 1 1 0 0,-1-1-1 0 0,1 0 0 0 0,-2 1 1 0 0,1-1-1 0 0,-1-1 0 0 0,0 1 1 0 0,-6 6-1 0 0,5-6-58 0 0,-1 0 0 0 0,0-1 0 0 0,-1 1 0 0 0,1-1 0 0 0,-1 0 0 0 0,0-1 0 0 0,-1 0 0 0 0,1 0 0 0 0,-1-1 0 0 0,-11 5 0 0 0,16-8-290 0 0,1 0 0 0 0,-1 0 0 0 0,1-1 0 0 0,-1 1 0 0 0,1-1 0 0 0,-1 1 0 0 0,1-1 0 0 0,-1 0 0 0 0,0 0 0 0 0,-3-1 0 0 0,3 0-617 0 0,0 1-1 0 0,0-1 1 0 0,0 0-1 0 0,0-1 1 0 0,0 1-1 0 0,1 0 1 0 0,-1-1-1 0 0,0 1 1 0 0,1-1-1 0 0,-1 0 1 0 0,1 0-1 0 0,0 0 1 0 0,0 0-1 0 0,-1-1 1 0 0,1 1-1 0 0,1 0 1 0 0,-4-6 0 0 0,-1-4-6539 0 0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3:23:4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2276 60 16,'0'0'15380,"-7"0"-14969,-21 3 7,21-3-19,-40 2 2453,-28 5-958,-91-4 0,127-3-1463,-152-9 1248,-269 21-982,227-17 312,-59 0 887,219 5-1687,-207-5 355,249 3-478,-235-37-175,263 39 75,-38-9-29,32 8 37,7 1 95,-18 2 648,16-3-3873,3-11-6915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3:43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72 0 0,'0'0'6941'0'0,"-3"3"-6119"0"0,-8 7-48 0 0,8-7-46 0 0,0-2-184 0 0,1 0 1 0 0,-1 0 0 0 0,0 0-1 0 0,1 0 1 0 0,-1 1-1 0 0,1-1 1 0 0,-1 1-1 0 0,1 0 1 0 0,0 0-1 0 0,0 0 1 0 0,0 0 0 0 0,-2 2-1 0 0,-20 15 2812 0 0,-4-4-1799 0 0,0 2-1 0 0,-34 28 0 0 0,-9 5 33 0 0,66-46-1457 0 0,-1-2 21 0 0,0 2 0 0 0,1-1 0 0 0,0 1 0 0 0,0 0 0 0 0,0 0 0 0 0,0 0 0 0 0,0 1 0 0 0,1 0 0 0 0,0 0 0 0 0,0 0 0 0 0,-5 9 0 0 0,9-13-136 0 0,0 0-1 0 0,0 0 1 0 0,0 0 0 0 0,0 0-1 0 0,0 0 1 0 0,1 0 0 0 0,-1 0-1 0 0,0 0 1 0 0,0 0 0 0 0,1 0-1 0 0,-1 0 1 0 0,1 0 0 0 0,-1 0-1 0 0,1-1 1 0 0,-1 1-1 0 0,1 0 1 0 0,0 0 0 0 0,-1 0-1 0 0,1-1 1 0 0,0 1 0 0 0,-1 0-1 0 0,1-1 1 0 0,0 1 0 0 0,0 0-1 0 0,0-1 1 0 0,0 1 0 0 0,0-1-1 0 0,0 0 1 0 0,0 1 0 0 0,1 0-1 0 0,31 12 243 0 0,-33-13-259 0 0,30 8 211 0 0,56 7 0 0 0,-55-11 139 0 0,50 13-1 0 0,-74-15-53 0 0,-6-2-232 0 0,0 0 1 0 0,0 0-1 0 0,0 0 0 0 0,1 0 1 0 0,-1 0-1 0 0,0 0 1 0 0,0 1-1 0 0,0-1 1 0 0,0 0-1 0 0,0 1 0 0 0,1-1 1 0 0,-1 1-1 0 0,0 0 1 0 0,0-1-1 0 0,0 1 1 0 0,0 0-1 0 0,-1-1 0 0 0,1 1 1 0 0,0 0-1 0 0,0 0 1 0 0,0 0-1 0 0,-1 0 1 0 0,1 0-1 0 0,0 0 0 0 0,-1 0 1 0 0,1 0-1 0 0,-1 0 1 0 0,1 0-1 0 0,-1 0 1 0 0,1 0-1 0 0,-1 1 1 0 0,0-1-1 0 0,0 0 0 0 0,0 0 1 0 0,1 0-1 0 0,-1 1 1 0 0,0-1-1 0 0,0 0 1 0 0,-1 1-1 0 0,1 8-64 0 0,2 1 0 0 0,4-4 0 0 0,-1-2 0 0 0,3 1 0 0 0,-3-1 0 0 0,1 1-91 0 0,-8-10-491 0 0,-1 0 1 0 0,1-1-1 0 0,0 1 1 0 0,0 0 0 0 0,1-1-1 0 0,-1 1 1 0 0,1-1-1 0 0,0 0 1 0 0,0-5 0 0 0,-2-10-4651 0 0,4 4-3739 0 0,3 1 1857 0 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52 912 0 0,'0'0'1334'0'0,"0"-8"1594"0"0,0-23 12853 0 0,5 19-7707 0 0,-23 30-7396 0 0,14-9-534 0 0,0 0 0 0 0,1 1 0 0 0,1-1 0 0 0,-1 0-1 0 0,2 1 1 0 0,-2 10 0 0 0,2-13-94 0 0,0 1 1 0 0,1 0-1 0 0,0 0 0 0 0,1-1 0 0 0,-1 1 0 0 0,1 0 1 0 0,1-1-1 0 0,-1 1 0 0 0,1-1 0 0 0,1 1 0 0 0,-1-1 1 0 0,1 0-1 0 0,6 10 0 0 0,-6-13-74 0 0,0 0-1 0 0,1 0 1 0 0,-1 0 0 0 0,1-1 0 0 0,-1 1-1 0 0,1-1 1 0 0,0 0 0 0 0,1 0 0 0 0,-1 0-1 0 0,0-1 1 0 0,1 0 0 0 0,-1 0-1 0 0,1 0 1 0 0,0 0 0 0 0,0-1 0 0 0,-1 1-1 0 0,1-1 1 0 0,0-1 0 0 0,0 1 0 0 0,0-1-1 0 0,0 1 1 0 0,8-2 0 0 0,1 0-104 0 0,1-1 0 0 0,0 0 0 0 0,-1-1 0 0 0,0-1 0 0 0,1 0 0 0 0,25-12 0 0 0,-33 12 51 0 0,0 1 0 0 0,0-1 1 0 0,0 0-1 0 0,0 0 0 0 0,-1 0 0 0 0,0-1 1 0 0,0 0-1 0 0,0-1 0 0 0,0 1 1 0 0,-1-1-1 0 0,0 0 0 0 0,0 0 0 0 0,-1-1 1 0 0,7-11-1 0 0,-10 17 83 0 0,-1 0 0 0 0,0 0-1 0 0,1 0 1 0 0,-1 0 0 0 0,0 1 0 0 0,0-1 0 0 0,0 0-1 0 0,0 0 1 0 0,0 0 0 0 0,0 0 0 0 0,0 0 0 0 0,0 0-1 0 0,0 0 1 0 0,0 0 0 0 0,0 1 0 0 0,0-1 0 0 0,0 0-1 0 0,-1 0 1 0 0,1 0 0 0 0,0 0 0 0 0,-1 0 0 0 0,1 1-1 0 0,-1-1 1 0 0,1 0 0 0 0,-1 0 0 0 0,1 1 0 0 0,-1-1-1 0 0,0 0 1 0 0,1 1 0 0 0,-1-1 0 0 0,0 0 0 0 0,1 1-1 0 0,-1-1 1 0 0,0 1 0 0 0,0 0 0 0 0,0-1 0 0 0,1 1-1 0 0,-1-1 1 0 0,0 1 0 0 0,0 0 0 0 0,0 0 0 0 0,0-1-1 0 0,0 1 1 0 0,0 0 0 0 0,0 0 0 0 0,1 0 0 0 0,-1 0-1 0 0,0 0 1 0 0,0 0 0 0 0,0 0 0 0 0,0 1 0 0 0,-1-1-1 0 0,-45 7 315 0 0,35-3-254 0 0,0 1 1 0 0,0 1-1 0 0,1 0 1 0 0,0 0-1 0 0,0 1 0 0 0,-19 16 1 0 0,26-20-199 0 0,0 0 0 0 0,0 1 0 0 0,1-1 0 0 0,-1 1 0 0 0,1 0 0 0 0,0 0 0 0 0,0 0 0 0 0,0 0 0 0 0,1 0 0 0 0,-1 1 0 0 0,1-1 0 0 0,0 1 0 0 0,1-1 0 0 0,-1 1 0 0 0,1 0 0 0 0,-1 0 0 0 0,2 0 0 0 0,-1 0 0 0 0,0 9 0 0 0,2-12-175 0 0,-1 1-1 0 0,1-1 1 0 0,-1 1-1 0 0,1-1 1 0 0,0 0-1 0 0,0 0 0 0 0,0 1 1 0 0,1-1-1 0 0,-1 0 1 0 0,1 0-1 0 0,-1 0 0 0 0,1 0 1 0 0,-1 0-1 0 0,1 0 1 0 0,4 2-1 0 0,-5-2-621 0 0,1-1 1 0 0,0 0-1 0 0,0 0 1 0 0,0 0-1 0 0,0 0 1 0 0,0 0-1 0 0,0 0 1 0 0,0-1-1 0 0,1 1 0 0 0,-1-1 1 0 0,4 1-1 0 0,9-3-5367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28:39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1060 0 0,'0'0'1713'0'0,"-16"1"4529"0"0,14 1-5842 0 0,0 0 0 0 0,0 0-1 0 0,-1 0 1 0 0,2 0 0 0 0,-1 1 0 0 0,0-1 0 0 0,0 0 0 0 0,1 1 0 0 0,-1 0 0 0 0,1-1 0 0 0,0 1-1 0 0,-1 0 1 0 0,1-1 0 0 0,1 1 0 0 0,-1 0 0 0 0,0 3 0 0 0,0 2 133 0 0,0 0 0 0 0,1 0 0 0 0,-1 0 0 0 0,2 0 0 0 0,2 16 0 0 0,1-6 36 0 0,0 0-1 0 0,2 0 0 0 0,0-1 1 0 0,16 32-1 0 0,-17-41-432 0 0,0 0 0 0 0,1-1 0 0 0,0 1 0 0 0,1-1 0 0 0,-1-1 0 0 0,1 1 0 0 0,1-1 0 0 0,-1 0 0 0 0,1-1 0 0 0,0 0 0 0 0,11 5 0 0 0,-16-8-133 0 0,0 0 1 0 0,1 0-1 0 0,0 0 1 0 0,-1-1-1 0 0,1 0 1 0 0,0 1-1 0 0,-1-2 1 0 0,1 1-1 0 0,0 0 1 0 0,0-1-1 0 0,0 1 0 0 0,0-1 1 0 0,0 0-1 0 0,-1-1 1 0 0,1 1-1 0 0,0-1 1 0 0,0 1-1 0 0,0-1 1 0 0,0 0-1 0 0,-1-1 1 0 0,1 1-1 0 0,-1 0 0 0 0,1-1 1 0 0,-1 0-1 0 0,1 0 1 0 0,-1 0-1 0 0,0 0 1 0 0,0-1-1 0 0,0 1 1 0 0,3-4-1 0 0,-5 5 14 0 0,0-1-1 0 0,0 1 0 0 0,1 0 1 0 0,-1-1-1 0 0,0 1 1 0 0,0-1-1 0 0,0 1 0 0 0,-1-1 1 0 0,1 0-1 0 0,0 1 1 0 0,-1-1-1 0 0,1 0 0 0 0,-1 1 1 0 0,1-1-1 0 0,-1 0 1 0 0,0 0-1 0 0,0 0 0 0 0,0 1 1 0 0,0-1-1 0 0,0 0 1 0 0,0 0-1 0 0,0 1 0 0 0,-1-1 1 0 0,1 0-1 0 0,0 0 1 0 0,-1 1-1 0 0,0-1 0 0 0,1 0 1 0 0,-1 1-1 0 0,0-1 1 0 0,0 0-1 0 0,0 1 0 0 0,0 0 1 0 0,0-1-1 0 0,0 1 1 0 0,0-1-1 0 0,-1 1 0 0 0,1 0 1 0 0,0 0-1 0 0,-1 0 1 0 0,1 0-1 0 0,-1 0 0 0 0,-2-1 1 0 0,0-1 71 0 0,0 1 0 0 0,0 0 0 0 0,-1 0 0 0 0,1 1 0 0 0,-1-1 0 0 0,1 1 1 0 0,-1 0-1 0 0,0 0 0 0 0,1 0 0 0 0,-1 1 0 0 0,0-1 0 0 0,0 1 0 0 0,1 1 0 0 0,-1-1 1 0 0,-8 2-1 0 0,10-1-111 0 0,1 0-1 0 0,0-1 1 0 0,-1 1 0 0 0,1 1 0 0 0,0-1 0 0 0,-1 0-1 0 0,1 1 1 0 0,0-1 0 0 0,0 1 0 0 0,0-1 0 0 0,0 1 0 0 0,0 0-1 0 0,1 0 1 0 0,-1 0 0 0 0,1 0 0 0 0,-1 0 0 0 0,1 0-1 0 0,-1 1 1 0 0,1-1 0 0 0,0 0 0 0 0,0 1 0 0 0,0-1 0 0 0,1 1-1 0 0,-2 3 1 0 0,3 26-3965 0 0,11-1-7155 0 0,-8-22 5514 0 0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0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12 324 0 0,'-1'1'428'0'0,"1"0"0"0"0,-1 0 1 0 0,1 0-1 0 0,0 0 0 0 0,-1 0 0 0 0,1 0 0 0 0,0 0 0 0 0,0 0 0 0 0,0 0 1 0 0,0 0-1 0 0,0 0 0 0 0,0 0 0 0 0,0 0 0 0 0,0 0 0 0 0,0 0 1 0 0,0 0-1 0 0,1 0 0 0 0,-1 0 0 0 0,0 0 0 0 0,1 0 0 0 0,-1 0 1 0 0,1 0-1 0 0,-1 0 0 0 0,1 0 0 0 0,-1 0 0 0 0,2 1 0 0 0,0 0-247 0 0,0-1 0 0 0,0 0-1 0 0,0 1 1 0 0,0-1 0 0 0,0 0-1 0 0,1 0 1 0 0,-1 0 0 0 0,0 0-1 0 0,1-1 1 0 0,-1 1 0 0 0,4 0 0 0 0,2 0-294 0 0,1 0 1 0 0,0-1 0 0 0,0 0 0 0 0,0 0 0 0 0,0-1 0 0 0,9-2 0 0 0,23-9 2561 0 0,-67 4-1706 0 0,21 9-511 0 0,0 1-145 0 0,-1-1 0 0 0,1 1 0 0 0,0 0 0 0 0,0 0 1 0 0,0 1-1 0 0,0-1 0 0 0,0 1 0 0 0,0 0 0 0 0,0 1 1 0 0,1-1-1 0 0,0 1 0 0 0,0 0 0 0 0,0 0 1 0 0,0 0-1 0 0,0 1 0 0 0,1-1 0 0 0,0 1 0 0 0,0 0 1 0 0,0 0-1 0 0,1 0 0 0 0,0 0 0 0 0,-1 0 1 0 0,2 1-1 0 0,-1-1 0 0 0,1 1 0 0 0,-2 10 0 0 0,3-15-80 0 0,0 0-1 0 0,1 0 1 0 0,-1 0-1 0 0,0 0 1 0 0,1 0-1 0 0,-1 0 1 0 0,1 0-1 0 0,-1 0 1 0 0,1 0-1 0 0,-1 0 1 0 0,1 0-1 0 0,0 0 1 0 0,-1 0-1 0 0,1 0 1 0 0,0 0-1 0 0,0 0 1 0 0,0-1-1 0 0,0 1 1 0 0,0 0-1 0 0,-1-1 1 0 0,1 1-1 0 0,0-1 1 0 0,0 1-1 0 0,1-1 1 0 0,-1 1-1 0 0,0-1 1 0 0,0 0-1 0 0,0 1 1 0 0,0-1-1 0 0,0 0 1 0 0,0 0-1 0 0,0 0 1 0 0,1 0-1 0 0,-1 0 1 0 0,0 0-1 0 0,0 0 1 0 0,2-1-1 0 0,37-5-25 0 0,-38 6 13 0 0,7-3-36 0 0,1 0 1 0 0,-1 0-1 0 0,0-1 0 0 0,0-1 0 0 0,0 1 0 0 0,-1-1 0 0 0,1-1 0 0 0,-1 0 0 0 0,0 0 0 0 0,-1 0 0 0 0,0-1 0 0 0,0 0 0 0 0,0-1 0 0 0,-1 1 0 0 0,9-14 0 0 0,-14 20 56 0 0,-1-1 0 0 0,1 1 1 0 0,-1 0-1 0 0,0 0 0 0 0,1 0 0 0 0,-1-1 0 0 0,0 1 1 0 0,0 0-1 0 0,1 0 0 0 0,-1-1 0 0 0,0 1 1 0 0,0 0-1 0 0,0-1 0 0 0,-1 1 0 0 0,1 0 0 0 0,0 0 1 0 0,0-1-1 0 0,-1 1 0 0 0,1 0 0 0 0,-1 0 0 0 0,1 0 1 0 0,-1 0-1 0 0,1-1 0 0 0,-1 1 0 0 0,0 0 0 0 0,0 0 1 0 0,1 0-1 0 0,-1 0 0 0 0,0 0 0 0 0,0 1 0 0 0,0-1 1 0 0,0 0-1 0 0,0 0 0 0 0,-2 0 0 0 0,0-2 68 0 0,0 1-1 0 0,-1-1 1 0 0,0 1-1 0 0,1 0 1 0 0,-1 1-1 0 0,0-1 1 0 0,0 1-1 0 0,-7-2 1 0 0,2 2 89 0 0,1 0 1 0 0,-1 1 0 0 0,0 0-1 0 0,0 0 1 0 0,0 1-1 0 0,0 0 1 0 0,-14 5 0 0 0,20-6-136 0 0,0 1 1 0 0,0 0 0 0 0,0 1 0 0 0,0-1 0 0 0,0 0 0 0 0,0 1 0 0 0,1 0 0 0 0,-1-1 0 0 0,0 1 0 0 0,1 0 0 0 0,0 0 0 0 0,-1 1 0 0 0,1-1-1 0 0,0 0 1 0 0,0 1 0 0 0,0 0 0 0 0,0-1 0 0 0,1 1 0 0 0,-1 0 0 0 0,1 0 0 0 0,-1 0 0 0 0,1 0 0 0 0,-1 6 0 0 0,1-7-35 0 0,0 0 0 0 0,1 0 1 0 0,-1 0-1 0 0,1 1 1 0 0,0-1-1 0 0,-1 0 0 0 0,1 1 1 0 0,0-1-1 0 0,0 0 0 0 0,1 0 1 0 0,-1 1-1 0 0,0-1 0 0 0,1 0 1 0 0,0 0-1 0 0,-1 1 1 0 0,1-1-1 0 0,0 0 0 0 0,0 0 1 0 0,0 0-1 0 0,0 0 0 0 0,0 0 1 0 0,1 0-1 0 0,-1-1 0 0 0,1 1 1 0 0,-1 0-1 0 0,1-1 1 0 0,0 1-1 0 0,-1-1 0 0 0,1 1 1 0 0,0-1-1 0 0,0 0 0 0 0,0 0 1 0 0,0 0-1 0 0,0 0 0 0 0,0 0 1 0 0,0 0-1 0 0,1 0 1 0 0,-1-1-1 0 0,0 1 0 0 0,3-1 1 0 0,1 1-45 0 0,1-1 0 0 0,-1 0 0 0 0,1 0 0 0 0,-1-1 0 0 0,1 0 1 0 0,-1 0-1 0 0,0 0 0 0 0,0-1 0 0 0,1 0 0 0 0,-1 0 1 0 0,0-1-1 0 0,-1 0 0 0 0,11-6 0 0 0,-11 6-1 0 0,0-1 0 0 0,-1 1-1 0 0,1-1 1 0 0,-1 0 0 0 0,0-1 0 0 0,0 1-1 0 0,0-1 1 0 0,-1 1 0 0 0,0-1 0 0 0,0 0-1 0 0,4-8 1 0 0,-6 11 103 0 0,-6-3 4 0 0,5 4-57 0 0,-1 0 0 0 0,1 1 0 0 0,-1-1 0 0 0,1 0 0 0 0,0 0 0 0 0,-1 1 0 0 0,1-1 0 0 0,-1 1 0 0 0,0-1 0 0 0,1 0-1 0 0,-1 1 1 0 0,1-1 0 0 0,-1 1 0 0 0,0-1 0 0 0,0 1 0 0 0,1 0 0 0 0,-1-1 0 0 0,0 1 0 0 0,0 0 0 0 0,1-1 0 0 0,-1 1 0 0 0,0 0-1 0 0,0 0 1 0 0,0 0 0 0 0,1 0 0 0 0,-1 0 0 0 0,0 0 0 0 0,-1 0 0 0 0,-9 2 97 0 0,-1 0 1 0 0,1 2-1 0 0,0-1 1 0 0,0 1-1 0 0,0 1 1 0 0,1 0-1 0 0,0 0 1 0 0,0 1-1 0 0,0 1 1 0 0,0-1-1 0 0,1 2 1 0 0,-10 9-1 0 0,19-17-111 0 0,0 0 1 0 0,0 0-1 0 0,-1 0 0 0 0,1 1 0 0 0,0-1 0 0 0,0 0 1 0 0,0 0-1 0 0,-1 1 0 0 0,1-1 0 0 0,0 0 1 0 0,0 1-1 0 0,0-1 0 0 0,0 0 0 0 0,-1 0 1 0 0,1 1-1 0 0,0-1 0 0 0,0 0 0 0 0,0 1 0 0 0,0-1 1 0 0,0 0-1 0 0,0 1 0 0 0,0-1 0 0 0,0 0 1 0 0,0 1-1 0 0,0-1 0 0 0,0 0 0 0 0,0 1 1 0 0,0-1-1 0 0,1 0 0 0 0,-1 0 0 0 0,0 1 0 0 0,0-1 1 0 0,0 0-1 0 0,0 1 0 0 0,0-1 0 0 0,1 0 1 0 0,-1 0-1 0 0,0 1 0 0 0,0-1 0 0 0,0 0 1 0 0,1 0-1 0 0,-1 1 0 0 0,0-1 0 0 0,0 0 0 0 0,1 0 1 0 0,-1 0-1 0 0,0 0 0 0 0,1 1 0 0 0,-1-1 1 0 0,0 0-1 0 0,0 0 0 0 0,1 0 0 0 0,-1 0 1 0 0,0 0-1 0 0,1 0 0 0 0,-1 0 0 0 0,0 0 0 0 0,1 0 1 0 0,-1 0-1 0 0,1 0 0 0 0,26-2-599 0 0,-18-2 485 0 0,0 0 0 0 0,0-1 0 0 0,-1 0 0 0 0,1 0 0 0 0,-1-1 0 0 0,0 0 0 0 0,-1 0 0 0 0,1-1-1 0 0,-1 0 1 0 0,8-11 0 0 0,-14 16 639 0 0,-10-1-279 0 0,8 3-224 0 0,1-1 0 0 0,-1 1 0 0 0,1 0 0 0 0,-1-1 0 0 0,1 1 0 0 0,-1 0 0 0 0,1 0-1 0 0,-1-1 1 0 0,1 1 0 0 0,-1 0 0 0 0,1 0 0 0 0,-1 0 0 0 0,0 0 0 0 0,1 0 0 0 0,-1-1 0 0 0,1 1 0 0 0,-1 0 0 0 0,0 1 0 0 0,1-1 0 0 0,-1 0 0 0 0,1 0 0 0 0,-1 0-1 0 0,1 0 1 0 0,-1 0 0 0 0,0 0 0 0 0,1 1 0 0 0,-1-1 0 0 0,1 0 0 0 0,-2 1 0 0 0,-46 22 1245 0 0,20-3-3513 0 0,27-18 1488 0 0,0-1 0 0 0,0 0 0 0 0,0 0 0 0 0,0 0 0 0 0,0 0 0 0 0,0 1 1 0 0,0-1-1 0 0,0 0 0 0 0,1 1 0 0 0,-1-1 0 0 0,1 0 0 0 0,-1 1 0 0 0,1-1 0 0 0,-1 1 1 0 0,1 2-1 0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22 980 0 0,'0'0'28663'0'0,"-24"-18"-41034"0"0,8 14 5234 0 0,1 4 1438 0 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22 952 0 0,'0'0'17426'0'0,"3"-2"-18300"0"0,4-7 4713 0 0,-7 9-3705 0 0,1 0 0 0 0,-1 0 0 0 0,0 0 0 0 0,0 0 0 0 0,1 0 1 0 0,-1 0-1 0 0,0-1 0 0 0,0 1 0 0 0,0 0 0 0 0,1 0 0 0 0,-1 0 1 0 0,0 0-1 0 0,0 0 0 0 0,0-1 0 0 0,0 1 0 0 0,1 0 0 0 0,-1 0 1 0 0,0 0-1 0 0,0-1 0 0 0,0 1 0 0 0,0 0 0 0 0,0 0 1 0 0,0 0-1 0 0,1-1 0 0 0,-1 1 0 0 0,0 0 0 0 0,0 0 0 0 0,0 0 1 0 0,0-1-1 0 0,0 1 0 0 0,0 0 0 0 0,0 0 0 0 0,0-1 0 0 0,0 1 1 0 0,0 0-1 0 0,0 0 0 0 0,0-1 0 0 0,0 1 0 0 0,0 0 0 0 0,0 0 1 0 0,-1-1-1 0 0,1 1 0 0 0,0 0 0 0 0,0 0 0 0 0,0 0 0 0 0,0-1 1 0 0,0 1-1 0 0,0 0 0 0 0,-1 0 0 0 0,1 0 0 0 0,0 0 0 0 0,0-1 1 0 0,0 1-1 0 0,0 0 0 0 0,-1 0 0 0 0,1 0 0 0 0,0 0 0 0 0,0 0 1 0 0,-1-1-1 0 0,-28 5-2140 0 0,17-2-1445 0 0,-1 0 0 0 0,1 1 0 0 0,-1 1 0 0 0,-22 10 0 0 0,9-1-2245 0 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19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18 151 1216 0 0,'-17'-9'21133'0'0,"122"-45"-19926"0"0,-66 32-980 0 0,50-21 1 0 0,-80 40-202 0 0,0-1-14 0 0,0 0 0 0 0,-1 1 0 0 0,1 1 0 0 0,1 0 0 0 0,13-2 0 0 0,-21 4 2 0 0,-1 0 0 0 0,1 0 0 0 0,-1 0 1 0 0,1 0-1 0 0,-1 0 0 0 0,1 0 0 0 0,0 1 0 0 0,-1-1 0 0 0,0 0 0 0 0,1 1 0 0 0,-1 0 0 0 0,1-1 0 0 0,-1 1 0 0 0,0 0 1 0 0,1 0-1 0 0,-1-1 0 0 0,0 1 0 0 0,0 0 0 0 0,0 0 0 0 0,1 1 0 0 0,-1-1 0 0 0,0 0 0 0 0,-1 0 0 0 0,1 0 0 0 0,0 1 0 0 0,0-1 1 0 0,0 0-1 0 0,-1 1 0 0 0,1-1 0 0 0,-1 1 0 0 0,1-1 0 0 0,-1 1 0 0 0,1-1 0 0 0,-1 1 0 0 0,0-1 0 0 0,0 1 0 0 0,0-1 1 0 0,0 1-1 0 0,0-1 0 0 0,0 1 0 0 0,-1 1 0 0 0,-1 26 434 0 0,-1-1 1 0 0,-2 1-1 0 0,-1-1 0 0 0,-19 52 1 0 0,1 3 601 0 0,22-75-913 0 0,1 1 0 0 0,1-1-1 0 0,0 1 1 0 0,1 12 0 0 0,-1-1-71 0 0,1-19-90 0 0,-1 0 0 0 0,0 0 0 0 0,1 1-1 0 0,-1-1 1 0 0,0 0 0 0 0,1 0 0 0 0,-1 0 0 0 0,1 0-1 0 0,0 0 1 0 0,-1 0 0 0 0,1 0 0 0 0,0 0-1 0 0,0 0 1 0 0,-1 0 0 0 0,1-1 0 0 0,0 1 0 0 0,0 0-1 0 0,0 0 1 0 0,0-1 0 0 0,0 1 0 0 0,0-1-1 0 0,0 1 1 0 0,0-1 0 0 0,1 1 0 0 0,-1-1 0 0 0,0 0-1 0 0,0 1 1 0 0,0-1 0 0 0,0 0 0 0 0,1 0-1 0 0,1 0 1 0 0,0 1-171 0 0,0-1 0 0 0,0 0 0 0 0,0 0 0 0 0,0 0 0 0 0,0 0 0 0 0,0 0 0 0 0,1-1 0 0 0,-1 0 0 0 0,0 1 0 0 0,0-1 0 0 0,4-2 0 0 0,-5 1-109 0 0,0 1 0 0 0,0-1 0 0 0,0 0 0 0 0,0 0 0 0 0,0-1 0 0 0,-1 1-1 0 0,1 0 1 0 0,-1-1 0 0 0,1 1 0 0 0,-1-1 0 0 0,2-4 0 0 0,-2 5-251 0 0,-14-2-956 0 0,13 3 1419 0 0,-1 1-1 0 0,0-1 0 0 0,0 1 1 0 0,0-1-1 0 0,0 1 0 0 0,0-1 1 0 0,0 1-1 0 0,0 0 0 0 0,0-1 1 0 0,0 1-1 0 0,0 0 0 0 0,0 0 1 0 0,-1 0-1 0 0,1 0 0 0 0,0 0 1 0 0,0 0-1 0 0,0 0 0 0 0,0 0 1 0 0,0 0-1 0 0,0 1 1 0 0,0-1-1 0 0,0 0 0 0 0,0 1 1 0 0,0-1-1 0 0,-1 1 0 0 0,-19 10-1724 0 0,-14 8-7405 0 0,28-13 5585 0 0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0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21 352 732 0 0,'-3'1'1506'0'0,"-15"8"11448"0"0,28-12-5996 0 0,41-22-4952 0 0,135-108-660 0 0,33-22-887 0 0,-202 144-490 0 0,-7 4-52 0 0,0 0-1 0 0,0 1 1 0 0,20-8-1 0 0,-29 14 26 0 0,-6 4-108 0 0,-139 117-2824 0 0,143-120 2233 0 0,-5 5 759 0 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4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0 488 0 0,'0'0'17466'0'0,"21"37"-16220"0"0,-18-28-1218 0 0,0 1-1 0 0,0 0 1 0 0,-1-1-1 0 0,0 1 0 0 0,-1 0 1 0 0,0 0-1 0 0,-1 0 1 0 0,0 0-1 0 0,0 0 0 0 0,-1 0 1 0 0,-1 0-1 0 0,1 0 0 0 0,-5 12 1 0 0,5-21-109 0 0,1-1 0 0 0,0 1 0 0 0,-1-1 0 0 0,1 1 0 0 0,-1-1 0 0 0,1 1 0 0 0,-1-1 0 0 0,1 1 0 0 0,-1-1 0 0 0,1 1 0 0 0,-1-1 0 0 0,1 0 0 0 0,-1 1 0 0 0,0-1 0 0 0,1 0 0 0 0,-1 0 0 0 0,1 1 0 0 0,-1-1 0 0 0,0 0 0 0 0,1 0 0 0 0,-1 0 0 0 0,0 0 0 0 0,1 0 0 0 0,-1 0 0 0 0,0 0 0 0 0,1 0 0 0 0,-1 0 0 0 0,0 0 0 0 0,1 0 0 0 0,-1-1 0 0 0,0 1 0 0 0,1 0 0 0 0,-1 0 0 0 0,0-1 0 0 0,1 1 0 0 0,-1 0 0 0 0,1-1 0 0 0,-1 1 0 0 0,0-1 0 0 0,-1 0-263 0 0,0 0 0 0 0,0 0 0 0 0,0 0 0 0 0,0-1 0 0 0,0 1 0 0 0,0 0 0 0 0,1-1 0 0 0,-1 1 0 0 0,0-1 0 0 0,1 0 0 0 0,0 0 0 0 0,-2-2 0 0 0,-4-12-5523 0 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10 776 0 0,'13'-10'14378'0'0,"36"103"-8681"0"0,-23-46-5523 0 0,-25-46-609 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0 108 140 0 0,'19'-19'13867'0'0,"-10"61"-11508"0"0,-9-37-2147 0 0,0-1 0 0 0,0 1-1 0 0,1-1 1 0 0,0 1 0 0 0,0-1 0 0 0,0 1 0 0 0,0-1 0 0 0,1 0-1 0 0,0 1 1 0 0,0-1 0 0 0,0 0 0 0 0,0 0 0 0 0,1 0 0 0 0,-1-1-1 0 0,4 5 1 0 0,-5-8-196 0 0,1 0 0 0 0,-1 1 0 0 0,0-1 0 0 0,0 0 0 0 0,0 0 0 0 0,0 0 0 0 0,1 0 0 0 0,-1 0 0 0 0,0 0 0 0 0,0 0-1 0 0,0 0 1 0 0,0-1 0 0 0,1 1 0 0 0,-1 0 0 0 0,0-1 0 0 0,0 1 0 0 0,0-1 0 0 0,0 1 0 0 0,0-1 0 0 0,0 1 0 0 0,2-2 0 0 0,24-17 1 0 0,-24 17-37 0 0,6-6 26 0 0,-1 0-1 0 0,0-1 1 0 0,-1 1-1 0 0,1-2 1 0 0,-2 1 0 0 0,1-1-1 0 0,-1 0 1 0 0,-1 0-1 0 0,0 0 1 0 0,6-18 0 0 0,-11 26 49 0 0,1 1 1 0 0,-1-1 0 0 0,0 1-1 0 0,0 0 1 0 0,1-1 0 0 0,-1 1 0 0 0,0-1-1 0 0,0 1 1 0 0,0-1 0 0 0,-1 1 0 0 0,1-1-1 0 0,0 1 1 0 0,-1-1 0 0 0,1 1 0 0 0,0 0-1 0 0,-1-1 1 0 0,0 1 0 0 0,1-1 0 0 0,-1 1-1 0 0,0 0 1 0 0,0 0 0 0 0,1 0 0 0 0,-1-1-1 0 0,0 1 1 0 0,0 0 0 0 0,-1 0 0 0 0,1 0-1 0 0,0 0 1 0 0,0 0 0 0 0,0 1 0 0 0,0-1-1 0 0,-1 0 1 0 0,-1 0 0 0 0,0-1 88 0 0,-1 0 0 0 0,1 0 1 0 0,-1 1-1 0 0,0 0 0 0 0,1-1 1 0 0,-1 1-1 0 0,0 0 0 0 0,0 1 1 0 0,-7-1-1 0 0,7 2-372 0 0,0 0-1 0 0,0 0 1 0 0,0 1 0 0 0,0 0 0 0 0,0 0-1 0 0,0 0 1 0 0,1 0 0 0 0,-1 0 0 0 0,0 1 0 0 0,1-1-1 0 0,0 1 1 0 0,-6 6 0 0 0,5 0-7535 0 0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2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 24 0 0,'-20'3'372'0'0,"-5"-1"-104"0"0,3-1-120 0 0,5-1-56 0 0,-1 0-56 0 0,1 0-56 0 0,1-1-56 0 0,4-1-68 0 0,-2-3-376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9 174 144 0 0,'-8'-10'19302'0'0,"9"7"-19035"0"0,0 0 1 0 0,1 1 0 0 0,-1 0 0 0 0,1-1-1 0 0,0 1 1 0 0,0 0 0 0 0,0 0 0 0 0,0 0-1 0 0,0 0 1 0 0,0 0 0 0 0,0 1-1 0 0,4-3 1 0 0,42-29-141 0 0,-35 25 158 0 0,20-14 2 0 0,1 1 1 0 0,64-28-1 0 0,-97 49-277 0 0,0 0 1 0 0,0-1-1 0 0,0 1 0 0 0,1 0 0 0 0,-1 0 1 0 0,0 0-1 0 0,0 0 0 0 0,0 0 0 0 0,0 0 1 0 0,1 1-1 0 0,-1-1 0 0 0,0 0 0 0 0,0 0 0 0 0,0 1 1 0 0,0-1-1 0 0,0 1 0 0 0,0-1 0 0 0,0 1 1 0 0,0 0-1 0 0,0-1 0 0 0,0 1 0 0 0,0 0 1 0 0,0-1-1 0 0,0 1 0 0 0,0 0 0 0 0,-1 0 1 0 0,1 0-1 0 0,0 0 0 0 0,-1 0 0 0 0,1 0 0 0 0,-1 0 1 0 0,1 0-1 0 0,-1 0 0 0 0,1 0 0 0 0,-1 0 1 0 0,1 0-1 0 0,-1 0 0 0 0,0 1 0 0 0,0-1 1 0 0,0 2-1 0 0,8 48 512 0 0,-8-11-105 0 0,-2-1 1 0 0,-2 0 0 0 0,-2 0-1 0 0,-1 0 1 0 0,-19 56 0 0 0,24-84-312 0 0,0 0 0 0 0,0 0 1 0 0,1-1-1 0 0,1 1 0 0 0,-1 0 0 0 0,2 0 0 0 0,0 0 1 0 0,4 20-1 0 0,-5-30-155 0 0,0 0-1 0 0,0 0 1 0 0,0 0 0 0 0,0 0 0 0 0,1 0-1 0 0,-1 0 1 0 0,0-1 0 0 0,1 1 0 0 0,-1 0-1 0 0,0 0 1 0 0,1 0 0 0 0,-1 0-1 0 0,1-1 1 0 0,-1 1 0 0 0,1 0 0 0 0,0-1-1 0 0,-1 1 1 0 0,1 0 0 0 0,0-1 0 0 0,0 1-1 0 0,-1-1 1 0 0,1 1 0 0 0,0-1-1 0 0,0 1 1 0 0,0-1 0 0 0,0 0 0 0 0,-1 1-1 0 0,1-1 1 0 0,0 0 0 0 0,0 0 0 0 0,0 1-1 0 0,0-1 1 0 0,0 0 0 0 0,0 0-1 0 0,0 0 1 0 0,0 0 0 0 0,0 0 0 0 0,0 0-1 0 0,0-1 1 0 0,1 1 0 0 0,0-1-259 0 0,2-6-2043 0 0,-4 3 757 0 0,-24 12-4709 0 0,19-6 4812 0 0,-6 2-5697 0 0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0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29 262 1080 0 0,'-3'2'1212'0'0,"-2"-1"-1223"0"0,-15 7 14544 0 0,22-12-14211 0 0,14-18 140 0 0,0 2 1 0 0,2 0 0 0 0,0 1 0 0 0,28-22 0 0 0,20-21 53 0 0,-40 37-60 0 0,40-29 0 0 0,-66 54-454 0 0,9-5 1173 0 0,-11 10-584 0 0,-17 19-753 0 0,7-8-715 0 0,11-15 233 0 0,28-23-16979 0 0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6 832 0 0,'3'-6'18330'0'0,"7"24"-17672"0"0,1 0 0 0 0,-2 0 0 0 0,-1 1-1 0 0,11 34 1 0 0,-15-39-828 0 0,0 0-1 0 0,-2 0 1 0 0,1 1-1 0 0,-1 20 1 0 0,-2-33-483 0 0,-1 0-723 0 0,-1 3 1143 0 0,-28-24-15772 0 0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30 336 0 0,'0'0'5528'0'0,"15"-30"6948"0"0,-13 31-12364 0 0,-1-1 1 0 0,0 1 0 0 0,1-1 0 0 0,-1 1-1 0 0,0 0 1 0 0,0 0 0 0 0,1 0 0 0 0,-1 0-1 0 0,0 0 1 0 0,0 0 0 0 0,0 0 0 0 0,0 0-1 0 0,0 0 1 0 0,-1 0 0 0 0,1 0 0 0 0,0 1-1 0 0,0-1 1 0 0,-1 0 0 0 0,1 1 0 0 0,-1-1-1 0 0,1 0 1 0 0,-1 1 0 0 0,1 1 0 0 0,12 47 967 0 0,-9-32-621 0 0,26 159 1128 0 0,-30-176-1722 0 0,0 0 1 0 0,0 0-1 0 0,0 0 1 0 0,0 0-1 0 0,0 0 1 0 0,1 0-1 0 0,-1 0 1 0 0,1 0-1 0 0,-1 1 1 0 0,1-1-1 0 0,-1 0 1 0 0,1 0-1 0 0,-1-1 1 0 0,1 1-1 0 0,0 0 1 0 0,-1 0-1 0 0,1 0 1 0 0,0 0-1 0 0,0-1 1 0 0,0 1-1 0 0,0 0 1 0 0,0-1-1 0 0,0 1 1 0 0,0 0-1 0 0,0-1 1 0 0,0 1 0 0 0,0-1-1 0 0,0 0 1 0 0,0 1-1 0 0,0-1 1 0 0,0 0-1 0 0,0 0 1 0 0,0 0-1 0 0,2 1 1 0 0,-1-2-263 0 0,-1 1 0 0 0,0-1 1 0 0,1 0-1 0 0,-1 1 1 0 0,0-1-1 0 0,1 0 0 0 0,-1 0 1 0 0,0 0-1 0 0,0 0 1 0 0,0 0-1 0 0,0 0 0 0 0,0 0 1 0 0,0 0-1 0 0,0 0 0 0 0,0 0 1 0 0,-1-1-1 0 0,1 1 1 0 0,0 0-1 0 0,-1-1 0 0 0,1 1 1 0 0,-1 0-1 0 0,1-1 1 0 0,-1 1-1 0 0,1-1 0 0 0,-1 1 1 0 0,0-1-1 0 0,0-1 0 0 0,1-10-4306 0 0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3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1464 0 0,'2'-2'1174'0'0,"1"0"0"0"0,-1 1 0 0 0,1-1 0 0 0,0 1 0 0 0,0-1 0 0 0,0 1 0 0 0,0 0 0 0 0,0 0 0 0 0,0 1 0 0 0,5-2 0 0 0,31 7 4144 0 0,-25 0-5003 0 0,-1 1 0 0 0,1 0 0 0 0,20 14 0 0 0,-12-7 1031 0 0,-20-12-1257 0 0,5 8 369 0 0,-6-9-442 0 0,0 1 0 0 0,-1-1 0 0 0,1 0 0 0 0,0 1 0 0 0,-1-1 0 0 0,1 1 0 0 0,-1-1 0 0 0,1 1 0 0 0,-1-1 0 0 0,1 1-1 0 0,-1-1 1 0 0,1 1 0 0 0,-1 0 0 0 0,1-1 0 0 0,-1 1 0 0 0,0 0 0 0 0,1-1 0 0 0,-1 1 0 0 0,0 0 0 0 0,0-1 0 0 0,1 1 0 0 0,-1 0 0 0 0,0 1-1 0 0,-3 20 173 0 0,2-19-173 0 0,0 1 0 0 0,0-1 0 0 0,0 0 0 0 0,1 1-1 0 0,-1-1 1 0 0,1 1 0 0 0,0-1 0 0 0,0 1 0 0 0,0-1-1 0 0,1 1 1 0 0,-1-1 0 0 0,1 0 0 0 0,0 1-1 0 0,-1-1 1 0 0,2 0 0 0 0,1 6 0 0 0,-3-9-16 0 0,0 0 0 0 0,0 0 0 0 0,0 0 1 0 0,0 0-1 0 0,0 1 0 0 0,-1-1 0 0 0,1 0 1 0 0,0 0-1 0 0,0 0 0 0 0,0 1 0 0 0,0-1 0 0 0,0 0 1 0 0,0 0-1 0 0,0 0 0 0 0,0 1 0 0 0,0-1 0 0 0,0 0 1 0 0,0 0-1 0 0,0 0 0 0 0,0 1 0 0 0,1-1 1 0 0,-1 0-1 0 0,0 0 0 0 0,0 0 0 0 0,0 0 0 0 0,0 1 1 0 0,0-1-1 0 0,0 0 0 0 0,0 0 0 0 0,1 0 0 0 0,-1 0 1 0 0,0 1-1 0 0,0-1 0 0 0,0 0 0 0 0,0 0 0 0 0,0 0 1 0 0,1 0-1 0 0,-1 0 0 0 0,0 0 0 0 0,0 0 1 0 0,0 0-1 0 0,1 1 0 0 0,-1-1 0 0 0,0 0 0 0 0,0 0 1 0 0,0 0-1 0 0,1 0 0 0 0,-1 0 0 0 0,0 0 0 0 0,23-8-1 0 0,-1 0 0 0 0,25-14 0 0 0,39-15-9 0 0,-13 21-65 0 0,-70 15 75 0 0,1 1 1 0 0,-1-1 0 0 0,1 1 0 0 0,0 0-1 0 0,-1 0 1 0 0,1 1 0 0 0,-1-1-1 0 0,1 1 1 0 0,-1-1 0 0 0,1 1 0 0 0,-1 0-1 0 0,1 1 1 0 0,-1-1 0 0 0,0 0 0 0 0,0 1-1 0 0,1 0 1 0 0,3 3 0 0 0,-6-4 17 0 0,0 1 1 0 0,0-1 0 0 0,-1 1-1 0 0,1 0 1 0 0,0-1-1 0 0,-1 1 1 0 0,1 0 0 0 0,-1-1-1 0 0,0 1 1 0 0,1 0-1 0 0,-1 0 1 0 0,0-1 0 0 0,0 1-1 0 0,0 0 1 0 0,0 0-1 0 0,-1-1 1 0 0,1 1 0 0 0,0 0-1 0 0,-1 0 1 0 0,0 2 0 0 0,-13 31 293 0 0,14-34-305 0 0,-7 15 165 0 0,0 0-1 0 0,-1-1 1 0 0,-1 0 0 0 0,-1 0-1 0 0,0-1 1 0 0,-1 0-1 0 0,0-1 1 0 0,-15 14 0 0 0,25-26-199 0 0,1 0 0 0 0,-1-1 1 0 0,0 1-1 0 0,1 0 1 0 0,-1 0-1 0 0,0-1 0 0 0,0 1 1 0 0,0 0-1 0 0,0-1 1 0 0,0 1-1 0 0,0-1 0 0 0,0 1 1 0 0,0-1-1 0 0,0 0 1 0 0,0 1-1 0 0,0-1 0 0 0,0 0 1 0 0,0 0-1 0 0,0 1 1 0 0,0-1-1 0 0,0 0 0 0 0,0 0 1 0 0,0 0-1 0 0,0-1 1 0 0,-1 1-1 0 0,1 0 0 0 0,0 0 1 0 0,0 0-1 0 0,0-1 0 0 0,-1 0 1 0 0,0-1-251 0 0,1 0-1 0 0,-1 0 1 0 0,1 0-1 0 0,-1 0 1 0 0,1-1 0 0 0,0 1-1 0 0,0 0 1 0 0,0-1 0 0 0,-2-4-1 0 0,-1-6-1270 0 0,-9-3-2709 0 0,-5 9-8371 0 0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59 272 0 0,'0'0'1247'0'0,"-16"4"2807"0"0,-20 4 11441 0 0,39-9-15444 0 0,0 0-1 0 0,0 0 1 0 0,0 0-1 0 0,0 0 1 0 0,0 0 0 0 0,0 0-1 0 0,0-1 1 0 0,5-3-1 0 0,11-5 153 0 0,-2 4-17 0 0,2-2-77 0 0,0 1 0 0 0,0 1 0 0 0,1 0 1 0 0,-1 2-1 0 0,1 0 0 0 0,0 1 0 0 0,23 0 0 0 0,-41 3-102 0 0,1 1-1 0 0,-1-1 0 0 0,0 0 0 0 0,1 1 0 0 0,-1-1 0 0 0,0 1 1 0 0,1 0-1 0 0,-1 0 0 0 0,0 0 0 0 0,0 0 0 0 0,0 0 0 0 0,0 0 1 0 0,0 1-1 0 0,0-1 0 0 0,0 1 0 0 0,0-1 0 0 0,0 1 1 0 0,-1 0-1 0 0,1-1 0 0 0,0 1 0 0 0,2 4 0 0 0,-2-1 24 0 0,0 1-1 0 0,1-1 1 0 0,-2 1-1 0 0,1-1 0 0 0,-1 1 1 0 0,1-1-1 0 0,-1 1 1 0 0,-1 0-1 0 0,1 6 1 0 0,-1 8 138 0 0,-2 0 1 0 0,1 0 0 0 0,-2 0 0 0 0,-7 27 0 0 0,-20 50 628 0 0,-15 71 544 0 0,44-142-2178 0 0,2-23 137 0 0,-1 0 1 0 0,0-1 0 0 0,1 1 0 0 0,-1 0 0 0 0,-1-1 0 0 0,1 1-1 0 0,0 0 1 0 0,-1-1 0 0 0,1 1 0 0 0,-1 0 0 0 0,0-1 0 0 0,-1 4-1 0 0,1 5-8090 0 0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0 596 0 0,'0'0'6046'0'0,"31"17"-21"0"0,-28-10-5657 0 0,-1 1 1 0 0,0 0-1 0 0,-1 0 0 0 0,0 0 1 0 0,0 0-1 0 0,0 0 0 0 0,-1 0 0 0 0,0 0 1 0 0,-1 0-1 0 0,0 0 0 0 0,0 0 0 0 0,-1-1 1 0 0,-3 12-1 0 0,4-15-316 0 0,-1 3-77 0 0,0-1 0 0 0,0 1-1 0 0,-1-1 1 0 0,0 1 0 0 0,0-1 0 0 0,-1 0-1 0 0,-3 6 1 0 0,6-11-668 0 0,-1-5-1232 0 0,-2-22-480 0 0,6-4-3324 0 0,-2 8 1836 0 0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1 868 0 0,'0'0'6344'0'0,"1"4"-5099"0"0,-1 6-323 0 0,0 1 1 0 0,0-1-1 0 0,-1 1 0 0 0,-2 10 0 0 0,-2 33 1025 0 0,0 104 570 0 0,9-148-3112 0 0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4T13:30:4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90 134 156 0 0,'0'0'7211'0'0,"-2"7"-6134"0"0,-3 9-264 0 0,2-1 1 0 0,0 2-1 0 0,1-1 0 0 0,0 0 1 0 0,2 21-1 0 0,0-32-619 0 0,0 0-1 0 0,1 0 1 0 0,0 0 0 0 0,0 0 0 0 0,0 0-1 0 0,1 0 1 0 0,0 0 0 0 0,0-1-1 0 0,0 1 1 0 0,3 4 0 0 0,-3-6-140 0 0,0-1 0 0 0,0 0 0 0 0,0 0 1 0 0,0 0-1 0 0,0 0 0 0 0,0 0 1 0 0,1 0-1 0 0,-1 0 0 0 0,1-1 0 0 0,-1 1 1 0 0,1-1-1 0 0,0 0 0 0 0,-1 0 1 0 0,1 0-1 0 0,0 0 0 0 0,0 0 0 0 0,0-1 1 0 0,0 1-1 0 0,3-1 0 0 0,5 0-42 0 0,0 0 0 0 0,1-1 0 0 0,-1 0-1 0 0,0-1 1 0 0,0 0 0 0 0,0-1 0 0 0,0 0-1 0 0,-1-1 1 0 0,1 0 0 0 0,10-6 0 0 0,7-5-153 0 0,0-1 1 0 0,33-26 0 0 0,-56 38 118 0 0,1 0-1 0 0,-1 0 1 0 0,0-1 0 0 0,-1 0-1 0 0,1 0 1 0 0,-1 0 0 0 0,0 0-1 0 0,0-1 1 0 0,-1 0 0 0 0,0 0-1 0 0,0 0 1 0 0,0 0 0 0 0,0 0-1 0 0,-1 0 1 0 0,0-1 0 0 0,-1 1-1 0 0,1-1 1 0 0,0-10 0 0 0,-2 12 68 0 0,0 0 0 0 0,-1 1 0 0 0,0-1 1 0 0,0 0-1 0 0,0 1 0 0 0,0-1 0 0 0,0 1 0 0 0,-1-1 1 0 0,0 1-1 0 0,0 0 0 0 0,0 0 0 0 0,-1 0 0 0 0,1 0 1 0 0,-1 0-1 0 0,0 0 0 0 0,0 1 0 0 0,-1-1 0 0 0,1 1 1 0 0,-1 0-1 0 0,1 0 0 0 0,-1 0 0 0 0,0 0 0 0 0,0 1 1 0 0,0 0-1 0 0,0 0 0 0 0,-9-3 0 0 0,-5-1 90 0 0,0 1-1 0 0,0 1 1 0 0,0 1-1 0 0,0 1 1 0 0,-1 1-1 0 0,1 0 1 0 0,-1 1-1 0 0,1 1 1 0 0,-1 1-1 0 0,1 0 1 0 0,0 1-1 0 0,0 2 1 0 0,0-1-1 0 0,0 2 1 0 0,1 1-1 0 0,0 0 1 0 0,-17 10-1 0 0,4 11-1776 0 0,20-8-3697 0 0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7:46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33 996,'0'-5'3285,"3"-19"12095,0 21-14594,30 5-41,63 12 0,-8 0-430,57 7-92,-144-21-218,1 0 0,-1 0 0,0 0 0,0 1 0,0-1-1,1 0 1,-1 1 0,0-1 0,0 1 0,0-1 0,0 1-1,0 0 1,0-1 0,0 1 0,0 0 0,0 0-1,0 0 1,0 0 0,0 0 0,-1 0 0,1 0 0,0 0-1,-1 0 1,1 0 0,0 0 0,-1 0 0,0 0 0,1 1-1,-1-1 1,0 0 0,1 0 0,-1 0 0,0 1 0,0-1-1,0 0 1,0 0 0,0 1 0,0-1 0,-1 0 0,1 0-1,0 1 1,-1-1 0,0 2 0,-3 8 64,0 0 0,-1 0 1,-1 0-1,-6 9 0,-1 5 18,-3 18-12,2 0 0,3 1-1,1 0 1,2 1 0,-2 55-1,5-49-12,3 0 0,1-1 0,3 1 0,17 99 0,-11-129 767,-1-36 1111,-7 14-1973,2-4 385,-14 2-223,0 1-1,-1 0 0,1 1 1,-22 1-1,-56 4 276,81-3-582,0 0-1,1 0 1,-1 2-1,0-1 1,1 1-1,-1 0 1,1 1-1,-9 4 0,10 5-3480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191 153 16 0 0,'0'0'19854'0'0,"-5"-3"-19175"0"0,3 3-598 0 0,0-1 1 0 0,0 0 0 0 0,0 1-1 0 0,0-1 1 0 0,0 1 0 0 0,-1 0 0 0 0,1 0-1 0 0,0-1 1 0 0,0 2 0 0 0,0-1 0 0 0,0 0-1 0 0,0 0 1 0 0,-1 1 0 0 0,1-1-1 0 0,0 1 1 0 0,0-1 0 0 0,0 1 0 0 0,-2 1-1 0 0,-2 1 149 0 0,0 1-1 0 0,1 0 0 0 0,-1-1 0 0 0,1 2 0 0 0,0-1 0 0 0,-5 7 1 0 0,-7 8 615 0 0,1 1 1 0 0,-23 39 0 0 0,26-38-393 0 0,11-19-423 0 0,1 1 0 0 0,-1-1 0 0 0,1 0 0 0 0,-1 1 0 0 0,1-1 0 0 0,0 1 0 0 0,0-1 0 0 0,0 1 0 0 0,0 0 0 0 0,1-1 0 0 0,-1 1 0 0 0,1 0 0 0 0,-1-1 0 0 0,1 1 0 0 0,0 0 0 0 0,0 0 0 0 0,0 0 0 0 0,0-1 0 0 0,1 1 0 0 0,-1 0 0 0 0,1 0 0 0 0,0-1 0 0 0,0 1 0 0 0,0-1 0 0 0,0 1 0 0 0,0-1 1 0 0,0 1-1 0 0,1-1 0 0 0,-1 1 0 0 0,1-1 0 0 0,0 0 0 0 0,-1 0 0 0 0,1 0 0 0 0,0 0 0 0 0,0 0 0 0 0,1 0 0 0 0,-1-1 0 0 0,0 1 0 0 0,1-1 0 0 0,-1 1 0 0 0,0-1 0 0 0,1 0 0 0 0,0 0 0 0 0,-1 0 0 0 0,1 0 0 0 0,0-1 0 0 0,-1 1 0 0 0,1-1 0 0 0,0 1 0 0 0,0-1 0 0 0,-1 0 0 0 0,1 0 0 0 0,0 0 0 0 0,4-1 0 0 0,19-1-112 0 0,-1-2 0 0 0,1 0-1 0 0,-1-2 1 0 0,0-1 0 0 0,-1-1 0 0 0,1 0-1 0 0,30-17 1 0 0,-36 15 1 0 0,0-1 1 0 0,0-1-1 0 0,-1 0 1 0 0,0-2-1 0 0,-1 0 1 0 0,-1 0-1 0 0,0-2 0 0 0,26-32 1 0 0,-39 44 103 0 0,-1 0 0 0 0,1 0 0 0 0,-1 0 0 0 0,0-1 0 0 0,0 1 0 0 0,-1-1 0 0 0,1 1 0 0 0,-1-1 0 0 0,0 1 0 0 0,0-1 0 0 0,0 0 0 0 0,-1 1 0 0 0,0-1 0 0 0,1 0 0 0 0,-2 0 0 0 0,1 1 0 0 0,-1-1 0 0 0,1 0 0 0 0,-1 0 0 0 0,-1 1 0 0 0,1-1 0 0 0,-1 1 0 0 0,1-1 0 0 0,-1 1 0 0 0,0 0 0 0 0,-1 0 0 0 0,1 0 0 0 0,-1 0-1 0 0,0 0 1 0 0,0 0 0 0 0,0 1 0 0 0,0-1 0 0 0,-1 1 0 0 0,0 0 0 0 0,-5-4 0 0 0,4 3-24 0 0,-1 0 0 0 0,1 0 0 0 0,-1 0 0 0 0,0 1 0 0 0,0 0 1 0 0,0 0-1 0 0,0 1 0 0 0,0 0 0 0 0,-1 0 0 0 0,1 0 0 0 0,-1 1 0 0 0,1 0 0 0 0,-1 0 0 0 0,1 1 0 0 0,-1-1 0 0 0,0 2 0 0 0,1-1 0 0 0,-1 1 0 0 0,0 0 0 0 0,1 0 0 0 0,-1 0 0 0 0,1 1 0 0 0,0 0 0 0 0,-1 1 0 0 0,-6 3 0 0 0,12-6-123 0 0,1 1-1 0 0,-1-1 1 0 0,0 0 0 0 0,0 1 0 0 0,1-1-1 0 0,-1 1 1 0 0,0 0 0 0 0,0-1 0 0 0,1 1 0 0 0,-1-1-1 0 0,1 1 1 0 0,-1 0 0 0 0,1 0 0 0 0,-1-1-1 0 0,1 1 1 0 0,-1 0 0 0 0,1 0 0 0 0,-1 0-1 0 0,1-1 1 0 0,0 1 0 0 0,0 0 0 0 0,-1 0-1 0 0,1 0 1 0 0,0 0 0 0 0,0 0 0 0 0,0 0-1 0 0,0-1 1 0 0,0 1 0 0 0,0 0 0 0 0,0 0 0 0 0,0 0-1 0 0,1 0 1 0 0,-1 0 0 0 0,0 0 0 0 0,0 0-1 0 0,1-1 1 0 0,-1 1 0 0 0,1 0 0 0 0,-1 0-1 0 0,0 0 1 0 0,1-1 0 0 0,0 1 0 0 0,-1 0-1 0 0,1-1 1 0 0,-1 1 0 0 0,1 0 0 0 0,0-1 0 0 0,-1 1-1 0 0,2 0 1 0 0,23 16-4580 0 0,-11-10-1990 0 0,4-1 982 0 0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0 960 0 0,'0'0'1557'0'0,"0"7"977"0"0,-1-1 1034 0 0,-34 105 5063 0 0,2-6-5673 0 0,26-72-3526 0 0,6-12-2891 0 0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45 708 0 0,'0'0'10042'0'0,"6"-3"-9343"0"0,15-5 10 0 0,0 1 1 0 0,0 0-1 0 0,0 2 0 0 0,1 0 1 0 0,0 1-1 0 0,42-1 0 0 0,-63 5-660 0 0,0 0 0 0 0,0 0 0 0 0,0-1 0 0 0,0 1 0 0 0,0 0 0 0 0,0 0 0 0 0,0 0 0 0 0,0 1 0 0 0,0-1 0 0 0,0 0-1 0 0,0 0 1 0 0,0 0 0 0 0,0 1 0 0 0,0-1 0 0 0,0 0 0 0 0,0 1 0 0 0,0-1 0 0 0,0 1 0 0 0,0-1 0 0 0,0 1 0 0 0,-1 0 0 0 0,1-1 0 0 0,0 1 0 0 0,0 0 0 0 0,-1 0 0 0 0,1-1-1 0 0,-1 1 1 0 0,1 0 0 0 0,0 0 0 0 0,-1 0 0 0 0,1 0 0 0 0,-1 0 0 0 0,0 0 0 0 0,1 1 0 0 0,-1 1 49 0 0,0 0-1 0 0,-1-1 1 0 0,1 1-1 0 0,-1 0 1 0 0,0 0-1 0 0,1 0 1 0 0,-1-1-1 0 0,-1 1 1 0 0,1 0 0 0 0,0-1-1 0 0,-1 1 1 0 0,-1 2-1 0 0,-7 10 659 0 0,-2 0 0 0 0,-22 23 0 0 0,27-31-358 0 0,6-6-361 0 0,-1 0-1 0 0,1 0 1 0 0,0 0-1 0 0,-1 0 1 0 0,1 0-1 0 0,0 1 1 0 0,0-1-1 0 0,0 1 1 0 0,0-1-1 0 0,0 0 0 0 0,0 1 1 0 0,0 0-1 0 0,0-1 1 0 0,1 1-1 0 0,-1 0 1 0 0,0 3-1 0 0,1-5-33 0 0,0 1 0 0 0,1 0 0 0 0,-1-1 0 0 0,1 1-1 0 0,-1 0 1 0 0,1-1 0 0 0,-1 1 0 0 0,1 0-1 0 0,-1-1 1 0 0,1 1 0 0 0,0-1 0 0 0,-1 1 0 0 0,1-1-1 0 0,0 1 1 0 0,-1-1 0 0 0,1 0 0 0 0,0 1-1 0 0,0-1 1 0 0,-1 0 0 0 0,1 1 0 0 0,0-1 0 0 0,0 0-1 0 0,1 0 1 0 0,27 6 58 0 0,-23-5-51 0 0,15 2 15 0 0,-1 1 0 0 0,0 1-1 0 0,22 9 1 0 0,-35-12 29 0 0,-1 1 0 0 0,0 0 0 0 0,0 0 0 0 0,0 1-1 0 0,0-1 1 0 0,-1 1 0 0 0,0 0 0 0 0,1 1 0 0 0,-2-1 0 0 0,1 1 0 0 0,0 0 0 0 0,-1 0-1 0 0,0 1 1 0 0,4 5 0 0 0,-8-7-13 0 0,0 0 0 0 0,0 0 0 0 0,-1 0 1 0 0,1-1-1 0 0,-1 1 0 0 0,0 0 0 0 0,0 0 0 0 0,0-1 0 0 0,0 1 0 0 0,-1 0 0 0 0,0-1 0 0 0,1 0 0 0 0,-1 1 0 0 0,0-1 0 0 0,-4 5 1 0 0,-10 8 52 0 0,13-13-135 0 0,0 0 1 0 0,1 1 0 0 0,-1-1 0 0 0,0 0-1 0 0,-1 0 1 0 0,1-1 0 0 0,0 1 0 0 0,-1-1-1 0 0,0 0 1 0 0,1 1 0 0 0,-1-2-1 0 0,0 1 1 0 0,0 0 0 0 0,0-1 0 0 0,0 0-1 0 0,0 0 1 0 0,-1 0 0 0 0,1 0 0 0 0,0-1-1 0 0,-8 1 1 0 0,10-2-82 0 0,1 0 1 0 0,0-1-1 0 0,0 1 0 0 0,0 0 1 0 0,0-1-1 0 0,0 1 0 0 0,0-1 1 0 0,0 1-1 0 0,0-1 0 0 0,0 1 1 0 0,1-1-1 0 0,-1 1 0 0 0,0-1 0 0 0,1 0 1 0 0,0 1-1 0 0,-1-1 0 0 0,1 0 1 0 0,0 1-1 0 0,0-1 0 0 0,0 0 1 0 0,0 0-1 0 0,0 1 0 0 0,0-1 1 0 0,1-3-1 0 0,0 1-60 0 0,0-1 0 0 0,0 1 0 0 0,1 0 0 0 0,-1 0 0 0 0,1 0 1 0 0,0 0-1 0 0,0 0 0 0 0,0 1 0 0 0,0-1 0 0 0,1 1 0 0 0,-1-1 0 0 0,1 1 0 0 0,0 0 0 0 0,0 0 0 0 0,4-3 1 0 0,25-16-2647 0 0,3 4-3482 0 0,-27 13 4082 0 0,-1 1-1322 0 0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35 1184 0 0,'0'0'1434'0'0,"-54"2"8532"0"0,48 2-9425 0 0,0 0 1 0 0,1 0 0 0 0,0 1-1 0 0,-1-1 1 0 0,1 1-1 0 0,1 0 1 0 0,-1 1-1 0 0,-7 10 1 0 0,11-13-438 0 0,-1-1 0 0 0,0 1-1 0 0,1 0 1 0 0,0 0 0 0 0,-1-1 0 0 0,1 1 0 0 0,0 0-1 0 0,1 0 1 0 0,-1 0 0 0 0,0 0 0 0 0,1 0-1 0 0,0 0 1 0 0,-1 0 0 0 0,1 0 0 0 0,0 0 0 0 0,1 0-1 0 0,-1 0 1 0 0,1 0 0 0 0,-1 0 0 0 0,1 0 0 0 0,0 0-1 0 0,2 4 1 0 0,-2-4-93 0 0,1-1 0 0 0,0 0-1 0 0,0 0 1 0 0,0-1 0 0 0,0 1-1 0 0,0 0 1 0 0,0-1 0 0 0,0 1 0 0 0,0-1-1 0 0,1 0 1 0 0,-1 1 0 0 0,1-1-1 0 0,-1-1 1 0 0,1 1 0 0 0,-1 0-1 0 0,1 0 1 0 0,-1-1 0 0 0,1 1 0 0 0,0-1-1 0 0,-1 0 1 0 0,1 0 0 0 0,0 0-1 0 0,4-1 1 0 0,8 0-159 0 0,0-2 1 0 0,27-6-1 0 0,-30 6 69 0 0,5-1-128 0 0,0-1-1 0 0,29-12 1 0 0,-42 15 194 0 0,0 0 1 0 0,-1 0-1 0 0,1 0 1 0 0,0 0-1 0 0,-1 0 1 0 0,1-1-1 0 0,-1 0 1 0 0,0 0-1 0 0,1 0 1 0 0,-1 0-1 0 0,-1 0 1 0 0,1-1-1 0 0,0 1 1 0 0,-1-1-1 0 0,0 0 1 0 0,3-5-1 0 0,-4 7 73 0 0,-1-1 1 0 0,1 1-1 0 0,-1-1 0 0 0,0 1 1 0 0,0-1-1 0 0,0 1 0 0 0,0-1 0 0 0,0 1 1 0 0,0 0-1 0 0,0-1 0 0 0,-1 1 1 0 0,1-1-1 0 0,-1 1 0 0 0,0 0 1 0 0,0-1-1 0 0,0 1 0 0 0,0 0 0 0 0,0 0 1 0 0,0 0-1 0 0,-1-1 0 0 0,1 2 1 0 0,-1-1-1 0 0,1 0 0 0 0,-1 0 1 0 0,0 0-1 0 0,0 1 0 0 0,1-1 0 0 0,-1 1 1 0 0,0-1-1 0 0,-1 1 0 0 0,1 0 1 0 0,0 0-1 0 0,0 0 0 0 0,0 0 1 0 0,-1 0-1 0 0,1 0 0 0 0,-4 0 0 0 0,-8-3 291 0 0,0 0 0 0 0,-1 1-1 0 0,1 1 1 0 0,-23-2-1 0 0,26 4-184 0 0,-1 0 0 0 0,0 1 0 0 0,0 0 0 0 0,-15 4 0 0 0,23-4-242 0 0,0 0-1 0 0,0 0 1 0 0,0 0-1 0 0,-1 0 0 0 0,1 1 1 0 0,0 0-1 0 0,1 0 0 0 0,-1 0 1 0 0,0 0-1 0 0,1 1 1 0 0,-1 0-1 0 0,1-1 0 0 0,-1 1 1 0 0,-3 5-1 0 0,6-6-58 0 0,0-1 1 0 0,1 0-1 0 0,-1 0 0 0 0,1 0 0 0 0,-1 0 1 0 0,1 1-1 0 0,0-1 0 0 0,-1 0 0 0 0,1 1 0 0 0,0-1 1 0 0,0 0-1 0 0,0 1 0 0 0,0-1 0 0 0,0 0 1 0 0,0 1-1 0 0,0-1 0 0 0,1 0 0 0 0,-1 0 1 0 0,0 1-1 0 0,1-1 0 0 0,-1 0 0 0 0,1 0 1 0 0,-1 1-1 0 0,1-1 0 0 0,-1 0 0 0 0,1 0 1 0 0,0 0-1 0 0,0 0 0 0 0,0 0 0 0 0,-1 0 1 0 0,1 0-1 0 0,0 0 0 0 0,0 0 0 0 0,2 1 1 0 0,22 14-3824 0 0,-11-10-2120 0 0,-5-1 1736 0 0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30 712 0 0,'0'0'2500'0'0,"-14"14"2665"0"0,-1 0-3989 0 0,0 2 1 0 0,2-1 0 0 0,0 2-1 0 0,0-1 1 0 0,2 2 0 0 0,0 0-1 0 0,1 0 1 0 0,-10 26-1 0 0,19-43-1130 0 0,1 0-1 0 0,0 0 1 0 0,0 0-1 0 0,-1 0 1 0 0,1 0-1 0 0,0 1 1 0 0,0-1-1 0 0,0 0 1 0 0,0 0-1 0 0,0 0 1 0 0,0 0-1 0 0,0 0 1 0 0,1 0-1 0 0,-1 0 1 0 0,0 0-1 0 0,1 0 0 0 0,-1 0 1 0 0,0 0-1 0 0,1 0 1 0 0,-1 0-1 0 0,1 0 1 0 0,0-1-1 0 0,-1 1 1 0 0,1 0-1 0 0,0 0 1 0 0,-1 0-1 0 0,1-1 1 0 0,0 1-1 0 0,0 0 1 0 0,0-1-1 0 0,-1 1 1 0 0,1-1-1 0 0,0 1 0 0 0,0-1 1 0 0,0 1-1 0 0,0-1 1 0 0,0 0-1 0 0,0 1 1 0 0,0-1-1 0 0,0 0 1 0 0,0 0-1 0 0,0 0 1 0 0,0 0-1 0 0,0 0 1 0 0,1 0-1 0 0,0 0 1 0 0,53-6 77 0 0,-51 6-105 0 0,15-5-153 0 0,0 0 1 0 0,-1-1 0 0 0,1-1 0 0 0,-1-1 0 0 0,21-12 0 0 0,-30 15 38 0 0,1 0 1 0 0,-2-1 0 0 0,1-1 0 0 0,-1 1 0 0 0,0-1-1 0 0,-1 0 1 0 0,1-1 0 0 0,-1 0 0 0 0,-1 0 0 0 0,1-1-1 0 0,6-12 1 0 0,-12 19 128 0 0,0 0-1 0 0,0-1 1 0 0,0 1-1 0 0,0 0 1 0 0,0-1-1 0 0,-1 1 1 0 0,1 0 0 0 0,-1-1-1 0 0,1 1 1 0 0,-1-1-1 0 0,0 1 1 0 0,0-1-1 0 0,0 1 1 0 0,0-1 0 0 0,-1 1-1 0 0,1 0 1 0 0,-1-1-1 0 0,1 1 1 0 0,-1-1-1 0 0,0 1 1 0 0,0 0-1 0 0,0 0 1 0 0,0-1 0 0 0,0 1-1 0 0,0 0 1 0 0,-1 0-1 0 0,1 0 1 0 0,-1 0-1 0 0,0 0 1 0 0,1 1 0 0 0,-1-1-1 0 0,0 0 1 0 0,0 1-1 0 0,0-1 1 0 0,0 1-1 0 0,0 0 1 0 0,0 0-1 0 0,-1 0 1 0 0,1 0 0 0 0,0 0-1 0 0,-4-1 1 0 0,-4-1-24 0 0,1 0-1 0 0,0 1 1 0 0,-1 0 0 0 0,1 0 0 0 0,-1 1 0 0 0,1 1 0 0 0,-1-1 0 0 0,0 1-1 0 0,-9 2 1 0 0,18-2-104 0 0,0 1-1 0 0,0-1 0 0 0,1 1 0 0 0,-1-1 1 0 0,0 1-1 0 0,0-1 0 0 0,1 1 1 0 0,-1-1-1 0 0,1 1 0 0 0,-1 0 0 0 0,1-1 1 0 0,-1 1-1 0 0,1 0 0 0 0,-1-1 1 0 0,1 1-1 0 0,-1 0 0 0 0,1 0 0 0 0,0-1 1 0 0,-1 1-1 0 0,1 2 0 0 0,5 3-3514 0 0,0-4 2794 0 0,20 8-5855 0 0,-12-8 2373 0 0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1 536 0 0,'3'14'4148'0'0,"-10"108"5791"0"0,4-96-8819 0 0,-2 0-1 0 0,-1-1 0 0 0,-1 1 1 0 0,-1-1-1 0 0,-13 27 0 0 0,13-35-613 0 0,-2 4 704 0 0,-24 40 1 0 0,34-60-1266 0 0,0-1 1 0 0,-1 0-1 0 0,1 0 1 0 0,0 1-1 0 0,0-1 1 0 0,0 0-1 0 0,-1 0 1 0 0,1 1-1 0 0,0-1 1 0 0,0 0-1 0 0,-1 0 1 0 0,1 0 0 0 0,0 0-1 0 0,0 1 1 0 0,-1-1-1 0 0,1 0 1 0 0,0 0-1 0 0,-1 0 1 0 0,1 0-1 0 0,0 0 1 0 0,0 0-1 0 0,-1 0 1 0 0,1 0-1 0 0,0 0 1 0 0,-1 0 0 0 0,1 0-1 0 0,0 0 1 0 0,-1 0-1 0 0,1 0 1 0 0,0 0-1 0 0,-1 0 1 0 0,1 0-1 0 0,0 0 1 0 0,0 0-1 0 0,-1 0 1 0 0,1-1-1 0 0,0 1 1 0 0,-1 0-1 0 0,1 0 1 0 0,0 0 0 0 0,0 0-1 0 0,0-1 1 0 0,-1 1-1 0 0,1 0 1 0 0,0 0-1 0 0,0-1 1 0 0,0 1-1 0 0,-1 0 1 0 0,1 0-1 0 0,0-1 1 0 0,0 1-1 0 0,0 0 1 0 0,0-1 0 0 0,0 1-1 0 0,0 0 1 0 0,-1 0-1 0 0,1-1 1 0 0,0 1-1 0 0,0 0 1 0 0,0-1-1 0 0,0 1 1 0 0,0-1-1 0 0,-5-18-521 0 0,5 8-508 0 0,1 0 0 0 0,0-1-1 0 0,0 1 1 0 0,1 0 0 0 0,1 0 0 0 0,-1 0 0 0 0,7-14 0 0 0,-4 9-1908 0 0,7-22-1841 0 0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30 112 0 0,'-9'-6'13931'0'0,"21"1"-13559"0"0,-1 1 0 0 0,2 0-1 0 0,-1 1 1 0 0,0 1 0 0 0,1 0 0 0 0,-1 0-1 0 0,1 1 1 0 0,-1 1 0 0 0,1 0 0 0 0,0 1-1 0 0,-1 0 1 0 0,1 1 0 0 0,-1 0-1 0 0,24 8 1 0 0,-35-9-293 0 0,1-1-1 0 0,0 1 1 0 0,-1 0-1 0 0,1 0 1 0 0,0 0-1 0 0,-1 0 1 0 0,1 0-1 0 0,-1 0 1 0 0,1 0-1 0 0,-1 0 1 0 0,1 1-1 0 0,-1-1 1 0 0,0 0-1 0 0,0 1 1 0 0,0-1-1 0 0,0 1 1 0 0,0 0-1 0 0,0-1 1 0 0,0 1-1 0 0,0 0 1 0 0,-1-1-1 0 0,1 1 1 0 0,-1 0-1 0 0,1 3 1 0 0,-1-2 11 0 0,0 0 1 0 0,-1 0-1 0 0,1 0 0 0 0,-1 0 1 0 0,0 0-1 0 0,0 0 1 0 0,0 0-1 0 0,0 0 1 0 0,0 0-1 0 0,-1-1 0 0 0,0 1 1 0 0,1 0-1 0 0,-4 3 1 0 0,-3 4 176 0 0,-1-1 0 0 0,0 1 0 0 0,0-1 0 0 0,-1-1 0 0 0,0 0 0 0 0,-13 8 1 0 0,-14 12 384 0 0,36-27-707 0 0,-4 2-339 0 0,5-3 384 0 0,0 0-1 0 0,0 0 1 0 0,0 0 0 0 0,0 0-1 0 0,0 1 1 0 0,0-1-1 0 0,1 0 1 0 0,-1 0 0 0 0,0 0-1 0 0,0 0 1 0 0,0 0 0 0 0,0 0-1 0 0,0 0 1 0 0,0 0-1 0 0,0 0 1 0 0,0 0 0 0 0,0 0-1 0 0,0 0 1 0 0,0 0-1 0 0,0 0 1 0 0,0 0 0 0 0,0 0-1 0 0,0 0 1 0 0,0 0 0 0 0,1 1-1 0 0,-1-1 1 0 0,0 0-1 0 0,0 0 1 0 0,0 0 0 0 0,0 0-1 0 0,0 0 1 0 0,0 0 0 0 0,0 0-1 0 0,0 0 1 0 0,0 0-1 0 0,0 0 1 0 0,0 0 0 0 0,0 1-1 0 0,0-1 1 0 0,0 0 0 0 0,0 0-1 0 0,0 0 1 0 0,0 0-1 0 0,-1 0 1 0 0,1 0 0 0 0,0 0-1 0 0,0 0 1 0 0,0 0 0 0 0,0 0-1 0 0,0 0 1 0 0,0 0-1 0 0,0 1 1 0 0,0-1 0 0 0,0 0-1 0 0,47 0-117 0 0,37 6 234 0 0,-66-4-12 0 0,-1 1 0 0 0,31 10 0 0 0,-3 9 91 0 0,-43-21-165 0 0,-1-1 0 0 0,0 1 0 0 0,0 0 0 0 0,1 0 0 0 0,-1 0 1 0 0,0 0-1 0 0,0 0 0 0 0,0 0 0 0 0,0 0 0 0 0,0 1 0 0 0,0-1 0 0 0,0 0 0 0 0,0 1 0 0 0,-1-1 1 0 0,1 0-1 0 0,0 1 0 0 0,-1-1 0 0 0,1 1 0 0 0,-1-1 0 0 0,0 1 0 0 0,1-1 0 0 0,-1 1 0 0 0,0-1 1 0 0,0 1-1 0 0,0 2 0 0 0,-1-2 7 0 0,0 1 1 0 0,0-1 0 0 0,0 0-1 0 0,0 1 1 0 0,0-1 0 0 0,-1 0 0 0 0,1 0-1 0 0,-1 0 1 0 0,1 0 0 0 0,-1 0-1 0 0,0 0 1 0 0,0-1 0 0 0,0 1-1 0 0,-2 1 1 0 0,-4 3 32 0 0,-1-1 0 0 0,0 0 0 0 0,0 0 0 0 0,0-1 1 0 0,0 0-1 0 0,-18 5 0 0 0,-44 5-390 0 0,70-14 141 0 0,-10-1-178 0 0,6 0-832 0 0,10 0-2613 0 0,57-15 561 0 0,-16 0-5859 0 0,-29 9 4670 0 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53 220 0 0,'-4'-5'919'0'0,"-1"0"1"0"0,0 1-1 0 0,0-1 1 0 0,0 1-1 0 0,0 0 1 0 0,-1 1-1 0 0,0-1 0 0 0,0 1 1 0 0,0 0-1 0 0,0 1 1 0 0,0-1-1 0 0,0 1 0 0 0,-1 1 1 0 0,1-1-1 0 0,-1 1 1 0 0,1 0-1 0 0,-1 0 1 0 0,-13 1-1 0 0,20 0-898 0 0,0 0 0 0 0,-1 0 0 0 0,1 0 0 0 0,-1 0 1 0 0,1 0-1 0 0,0 1 0 0 0,-1-1 0 0 0,1 0 0 0 0,0 0 0 0 0,-1 0 0 0 0,1 0 0 0 0,0 1 1 0 0,-1-1-1 0 0,1 0 0 0 0,0 0 0 0 0,-1 1 0 0 0,1-1 0 0 0,0 0 0 0 0,-1 0 0 0 0,1 1 1 0 0,0-1-1 0 0,0 0 0 0 0,0 1 0 0 0,-1-1 0 0 0,1 0 0 0 0,0 1 0 0 0,0-1 0 0 0,0 0 1 0 0,0 1-1 0 0,0-1 0 0 0,-1 1 0 0 0,1-1 0 0 0,0 0 0 0 0,0 1 0 0 0,0-1 1 0 0,0 1-1 0 0,0-1 0 0 0,0 0 0 0 0,0 1 0 0 0,1-1 0 0 0,-1 0 0 0 0,0 1 0 0 0,0-1 1 0 0,0 1-1 0 0,0-1 0 0 0,0 0 0 0 0,1 1 0 0 0,-1-1 0 0 0,0 0 0 0 0,0 1 0 0 0,0-1 1 0 0,1 0-1 0 0,-1 0 0 0 0,0 1 0 0 0,1-1 0 0 0,-1 1 0 0 0,13 17 446 0 0,64 56 379 0 0,96 101 1252 0 0,-169-171-1966 0 0,0 0 0 0 0,-1 1 0 0 0,0-1 1 0 0,1 1-1 0 0,-2-1 0 0 0,1 1 0 0 0,-1 0 0 0 0,1 0 0 0 0,1 8 0 0 0,-4-11-98 0 0,0-1 0 0 0,0 1 0 0 0,0-1 0 0 0,0 1 0 0 0,-1-1 0 0 0,1 1-1 0 0,0-1 1 0 0,-1 1 0 0 0,1-1 0 0 0,-1 1 0 0 0,0-1 0 0 0,1 0 0 0 0,-1 1-1 0 0,0-1 1 0 0,0 0 0 0 0,0 1 0 0 0,0-1 0 0 0,0 0 0 0 0,0 0 0 0 0,0 0-1 0 0,-1 0 1 0 0,1 0 0 0 0,0 0 0 0 0,-1 0 0 0 0,1-1 0 0 0,0 1 0 0 0,-1 0-1 0 0,1-1 1 0 0,-1 1 0 0 0,1-1 0 0 0,-1 1 0 0 0,1-1 0 0 0,-1 0 0 0 0,1 0-1 0 0,-3 0 1 0 0,-9 3 16 0 0,0-1 1 0 0,0 0-1 0 0,-1-1 0 0 0,1 0 0 0 0,-1-1 1 0 0,1-1-1 0 0,0 0 0 0 0,-1-1 0 0 0,1-1 0 0 0,0 0 1 0 0,0 0-1 0 0,-13-6 0 0 0,25 8-78 0 0,0 1 0 0 0,0-1 0 0 0,-1 1-1 0 0,1-1 1 0 0,0 0 0 0 0,0 1 0 0 0,0-1 0 0 0,0 0 0 0 0,0 0 0 0 0,0 0-1 0 0,0 0 1 0 0,0 0 0 0 0,0 0 0 0 0,1 0 0 0 0,-1 0 0 0 0,0 0-1 0 0,1 0 1 0 0,-1 0 0 0 0,1 0 0 0 0,-1-1 0 0 0,1 1 0 0 0,-1 0 0 0 0,1 0-1 0 0,0-1 1 0 0,0 1 0 0 0,-1-2 0 0 0,2 1-13 0 0,-1-1-1 0 0,1 1 1 0 0,-1-1 0 0 0,1 1 0 0 0,0-1-1 0 0,0 1 1 0 0,0-1 0 0 0,1 1 0 0 0,-1 0-1 0 0,0 0 1 0 0,1 0 0 0 0,2-3-1 0 0,6-6-111 0 0,0 2 0 0 0,0-1 0 0 0,21-14-1 0 0,0 6 3 0 0,0 1-1 0 0,1 1 0 0 0,49-15 0 0 0,-8 2-439 0 0,-72 28 500 0 0,0 1 0 0 0,1-1 0 0 0,-1 1 0 0 0,0-1 0 0 0,1 1 0 0 0,-1-1 0 0 0,0 0 0 0 0,0 0 0 0 0,0 0 1 0 0,0 0-1 0 0,0 0 0 0 0,0 0 0 0 0,0 0 0 0 0,0 0 0 0 0,1-1 0 0 0,-2 1 16 0 0,0 1 0 0 0,0 0 1 0 0,0-1-1 0 0,0 1 0 0 0,0-1 0 0 0,-1 1 0 0 0,1 0 0 0 0,0-1 0 0 0,0 1 1 0 0,0-1-1 0 0,0 1 0 0 0,-1 0 0 0 0,1-1 0 0 0,0 1 0 0 0,-1 0 1 0 0,1 0-1 0 0,0-1 0 0 0,0 1 0 0 0,-1 0 0 0 0,1 0 0 0 0,-1-1 1 0 0,1 1-1 0 0,0 0 0 0 0,-1 0 0 0 0,1 0 0 0 0,0-1 0 0 0,-1 1 1 0 0,1 0-1 0 0,-1 0 0 0 0,1 0 0 0 0,-1 0 0 0 0,-45-8-8507 0 0,41 8 6652 0 0,-9-3-2585 0 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6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0 808 0 0,'0'13'8542'0'0,"-8"58"-2154"0"0,-22 38-1819 0 0,1-8-2041 0 0,28-80-4761 0 0,2-21 2148 0 0,-1 0 0 0 0,0 0-1 0 0,0 1 1 0 0,1-1 0 0 0,-1 0 0 0 0,0 0-1 0 0,1 0 1 0 0,-1 0 0 0 0,0 0-1 0 0,0 0 1 0 0,1 0 0 0 0,-1 0 0 0 0,0 0-1 0 0,1 0 1 0 0,-1 0 0 0 0,0 0 0 0 0,1 0-1 0 0,-1 0 1 0 0,0 0 0 0 0,0 0 0 0 0,1 0-1 0 0,-1 0 1 0 0,0 0 0 0 0,1 0 0 0 0,-1-1-1 0 0,0 1 1 0 0,0 0 0 0 0,1 0-1 0 0,-1 0 1 0 0,0 0 0 0 0,0-1 0 0 0,1 1-1 0 0,-1 0 1 0 0,0-1 0 0 0,3-2-1012 0 0,1 0-1 0 0,-2 0 1 0 0,1-1 0 0 0,0 1 0 0 0,-1-1 0 0 0,1 0-1 0 0,2-6 1 0 0,3-12-3875 0 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39 224 0 0,'0'0'16887'0'0,"-7"2"-16175"0"0,-9 3-111 0 0,0 1 0 0 0,0 0 0 0 0,1 1-1 0 0,0 1 1 0 0,-15 10 0 0 0,22-13-348 0 0,0 0 0 0 0,1 0-1 0 0,0 1 1 0 0,0 0 0 0 0,1 0 0 0 0,0 0 0 0 0,0 1-1 0 0,0 0 1 0 0,1 0 0 0 0,0 1 0 0 0,0 0-1 0 0,-4 9 1 0 0,8-15-201 0 0,-1 1-1 0 0,1 0 1 0 0,0 0-1 0 0,0 0 1 0 0,0 0-1 0 0,1 1 1 0 0,-1-1-1 0 0,1 0 1 0 0,-1 0 0 0 0,1 0-1 0 0,0 1 1 0 0,1-1-1 0 0,-1 0 1 0 0,0 0-1 0 0,1 0 1 0 0,0 0-1 0 0,-1 1 1 0 0,1-1-1 0 0,0 0 1 0 0,1 0-1 0 0,-1-1 1 0 0,1 1-1 0 0,-1 0 1 0 0,1 0-1 0 0,0-1 1 0 0,0 1-1 0 0,0-1 1 0 0,0 1-1 0 0,0-1 1 0 0,1 0 0 0 0,-1 0-1 0 0,1 0 1 0 0,-1 0-1 0 0,1 0 1 0 0,0-1-1 0 0,0 1 1 0 0,0-1-1 0 0,0 0 1 0 0,0 0-1 0 0,4 2 1 0 0,8 0-46 0 0,0 0 0 0 0,0 0 0 0 0,0-1 0 0 0,0-1 0 0 0,1-1 0 0 0,-1 0 0 0 0,17-3-1 0 0,-14 1-51 0 0,1-1-1 0 0,-1-1 0 0 0,0 0 0 0 0,-1-2 0 0 0,1 0 0 0 0,29-16 0 0 0,-42 20 47 0 0,0 0 0 0 0,0-1 0 0 0,0 0 1 0 0,0 0-1 0 0,-1 0 0 0 0,0-1 0 0 0,1 0 0 0 0,-1 1 1 0 0,-1-1-1 0 0,1-1 0 0 0,0 1 0 0 0,-1 0 0 0 0,0-1 1 0 0,0 0-1 0 0,0 0 0 0 0,-1 0 0 0 0,0 0 0 0 0,0 0 1 0 0,0 0-1 0 0,0-1 0 0 0,-1 1 0 0 0,0 0 0 0 0,0-1 0 0 0,-1 0 1 0 0,1 1-1 0 0,-2-11 0 0 0,0 10 62 0 0,0 1-1 0 0,-1 0 0 0 0,0-1 1 0 0,0 1-1 0 0,0 0 1 0 0,-1 0-1 0 0,1 0 0 0 0,-1 1 1 0 0,-1-1-1 0 0,1 1 1 0 0,-1-1-1 0 0,1 1 0 0 0,-1 0 1 0 0,0 1-1 0 0,-1-1 1 0 0,1 1-1 0 0,-1-1 0 0 0,-5-2 1 0 0,0 0-303 0 0,0 1 0 0 0,-1 0 0 0 0,1 1 0 0 0,-1 0 1 0 0,0 1-1 0 0,0 0 0 0 0,-18-3 0 0 0,27 6-822 0 0,-4 3-467 0 0,1-1-360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4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2 656 0 0,'2'-2'10934'0'0,"13"4"-5364"0"0,17 2-3655 0 0,27 4-3456 0 0,-5 0 2666 0 0,264 44-287 0 0,-312-51-854 0 0,0 1 0 0 0,-1-1-1 0 0,1 1 1 0 0,-1 0 0 0 0,0 1 0 0 0,8 3 0 0 0,-12-5 43 0 0,0 0 0 0 0,0 0 0 0 0,0-1 0 0 0,0 1 0 0 0,1 0 0 0 0,-1 0 0 0 0,0 0 0 0 0,-1 0 0 0 0,1 0 0 0 0,0 0 0 0 0,0 1 0 0 0,0-1 0 0 0,-1 0 0 0 0,1 0 0 0 0,0 1 0 0 0,-1-1 0 0 0,1 0 0 0 0,-1 1 0 0 0,0-1 0 0 0,1 0 0 0 0,-1 1 0 0 0,0-1 0 0 0,0 0 0 0 0,0 1 0 0 0,0-1 0 0 0,0 1 0 0 0,0-1 0 0 0,0 0 0 0 0,-1 1 0 0 0,1-1 0 0 0,-1 3 1 0 0,-10 30 1001 0 0,2 1 0 0 0,-7 54 0 0 0,14-77-856 0 0,-1 7 42 0 0,1-1 1 0 0,1 1 0 0 0,1 0-1 0 0,1 0 1 0 0,1-1-1 0 0,0 1 1 0 0,1 0-1 0 0,10 29 1 0 0,-3-10 124 0 0,7 15 65 0 0,-7-30-230 0 0,-8-17-127 0 0,1 0 0 0 0,-1-1 0 0 0,1 0 0 0 0,0 1 0 0 0,0-1 0 0 0,0 0 0 0 0,6 6-1 0 0,28 34 257 0 0,-36-44 141 0 0,0 6-157 0 0,-5-4 1128 0 0,-119 7 1151 0 0,122-10-2793 0 0,-8 0 757 0 0,5-1-2116 0 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2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30 184 0 0,'-32'-28'13647'0'0,"17"27"-12511"0"0,0 0 0 0 0,0 2 0 0 0,-25 3 0 0 0,-89 24 890 0 0,124-26-1971 0 0,-11 1 88 0 0,0 1 0 0 0,1 1 0 0 0,-1 0 1 0 0,1 1-1 0 0,1 1 0 0 0,-1 1 0 0 0,-17 11 0 0 0,30-18-139 0 0,1 1 1 0 0,-1-1 0 0 0,1 0 0 0 0,0 1-1 0 0,-1-1 1 0 0,1 1 0 0 0,0-1 0 0 0,0 1-1 0 0,0 0 1 0 0,0 0 0 0 0,0-1 0 0 0,0 1-1 0 0,0 0 1 0 0,1 0 0 0 0,-1 0 0 0 0,1 0-1 0 0,-1 0 1 0 0,1 0 0 0 0,0 0 0 0 0,0 2-1 0 0,-3 12 19 0 0,3-7 0 0 0,1 0 0 0 0,0 0 0 0 0,0-1-1 0 0,1 1 1 0 0,0 0 0 0 0,0-1 0 0 0,5 9-1 0 0,-3-4-11 0 0,0 0-1 0 0,-1-1 0 0 0,-1 1 0 0 0,2 15 1 0 0,1 5 12 0 0,71 283 151 0 0,-12-109 49 0 0,-61-197-207 0 0,6 17 82 0 0,10 49 0 0 0,-19-71 50 0 0,1 0 0 0 0,-1 0 0 0 0,0 0-1 0 0,-1 0 1 0 0,1 0 0 0 0,-1 0 0 0 0,0 0 0 0 0,0 0 0 0 0,0-1 0 0 0,-1 1 0 0 0,0 0 0 0 0,-3 7 0 0 0,5-11-77 0 0,-1 1 849 0 0,19-22-944 0 0,-8 12 21 0 0,-1 0-1 0 0,1 1 1 0 0,0 0-1 0 0,1 0 1 0 0,0 1-1 0 0,0 1 1 0 0,0 0-1 0 0,0 1 1 0 0,1 0-1 0 0,0 0 1 0 0,0 1-1 0 0,0 1 1 0 0,0 0 0 0 0,0 1-1 0 0,20 0 1 0 0,8 5 25 0 0,-17 3 261 0 0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216 114 1180 0 0,'-9'-5'2112'0'0,"4"2"1511"0"0,4 3-3192 0 0,-1-1 1 0 0,1 0-1 0 0,0 0 1 0 0,-1 0-1 0 0,1 1 1 0 0,0-1 0 0 0,0 0-1 0 0,0 0 1 0 0,0-1-1 0 0,0 1 1 0 0,0 0-1 0 0,0 0 1 0 0,0 0 0 0 0,0-1-1 0 0,0-1 1 0 0,-6-6 1728 0 0,-16 5 211 0 0,22 3-2321 0 0,-1 0 0 0 0,1 1-1 0 0,-1-1 1 0 0,1 1 0 0 0,-1 0-1 0 0,1 0 1 0 0,-1 0 0 0 0,1-1-1 0 0,-1 1 1 0 0,0 0 0 0 0,1 1 0 0 0,-1-1-1 0 0,1 0 1 0 0,-1 0 0 0 0,1 1-1 0 0,-1-1 1 0 0,1 1 0 0 0,-1-1-1 0 0,1 1 1 0 0,0 0 0 0 0,-1-1-1 0 0,1 1 1 0 0,0 0 0 0 0,-1 0-1 0 0,-1 2 1 0 0,-9 6 137 0 0,1 1-1 0 0,0 1 1 0 0,0-1-1 0 0,1 2 0 0 0,0-1 1 0 0,-9 16-1 0 0,15-22-121 0 0,1 0-1 0 0,0 1 0 0 0,0-1 0 0 0,0 1 0 0 0,1 0 0 0 0,-1-1 1 0 0,1 1-1 0 0,1 0 0 0 0,-1 1 0 0 0,1-1 0 0 0,0 0 0 0 0,0 0 1 0 0,1 0-1 0 0,0 1 0 0 0,0-1 0 0 0,1 0 0 0 0,1 8 0 0 0,-1-10-44 0 0,0-1-1 0 0,1 0 1 0 0,-1 0-1 0 0,1 0 1 0 0,0-1-1 0 0,0 1 1 0 0,0 0-1 0 0,0-1 1 0 0,1 1-1 0 0,-1-1 1 0 0,1 1-1 0 0,-1-1 0 0 0,1 0 1 0 0,0 0-1 0 0,0-1 1 0 0,0 1-1 0 0,0 0 1 0 0,0-1-1 0 0,0 0 1 0 0,0 0-1 0 0,0 0 1 0 0,1 0-1 0 0,-1 0 1 0 0,0-1-1 0 0,1 1 1 0 0,-1-1-1 0 0,1 0 1 0 0,-1 0-1 0 0,0 0 0 0 0,6-1 1 0 0,11-2-21 0 0,0 0 1 0 0,0 0-1 0 0,34-13 1 0 0,-47 14-9 0 0,19-6-56 0 0,-1-1 0 0 0,-1-1 0 0 0,26-15 1 0 0,-42 21 34 0 0,0-1 0 0 0,0 0 0 0 0,-1 0 0 0 0,0-1 0 0 0,1 0 0 0 0,-2 0 0 0 0,1-1 0 0 0,-1 1 0 0 0,0-2 0 0 0,-1 1 0 0 0,1 0 0 0 0,6-15 0 0 0,-11 19 40 0 0,1 0-1 0 0,-1-1 0 0 0,0 1 1 0 0,0-1-1 0 0,0 0 0 0 0,-1 1 0 0 0,1-1 1 0 0,-1 1-1 0 0,0-1 0 0 0,0 0 1 0 0,0 1-1 0 0,-1-1 0 0 0,1 0 0 0 0,-1 1 1 0 0,0-1-1 0 0,0 1 0 0 0,0-1 1 0 0,-3-4-1 0 0,1 3 46 0 0,0 0-1 0 0,0 0 1 0 0,-1 1 0 0 0,1-1-1 0 0,-1 1 1 0 0,0 0 0 0 0,-1 0 0 0 0,1 1-1 0 0,-1-1 1 0 0,-9-5 0 0 0,2 3 114 0 0,-1 0 0 0 0,0 1 1 0 0,0 0-1 0 0,0 0 0 0 0,0 2 1 0 0,-1 0-1 0 0,1 0 0 0 0,-1 1 1 0 0,-14 0-1 0 0,21 2-272 0 0,-35 1 870 0 0,41-1-910 0 0,0 0 0 0 0,0 1 0 0 0,0-1 0 0 0,0 0 0 0 0,0 0-1 0 0,0 1 1 0 0,0-1 0 0 0,0 0 0 0 0,0 1 0 0 0,0-1 0 0 0,0 1 0 0 0,0 0 0 0 0,0-1 0 0 0,0 1 0 0 0,1 0 0 0 0,-1-1-1 0 0,-1 3 1 0 0,2-3 51 0 0,0 1 0 0 0,0-1 0 0 0,0 1 0 0 0,0 0 0 0 0,0-1 0 0 0,0 1-1 0 0,0-1 1 0 0,0 1 0 0 0,0-1 0 0 0,0 1 0 0 0,1 0 0 0 0,-1-1 0 0 0,0 1-1 0 0,0-1 1 0 0,1 1 0 0 0,-1-1 0 0 0,0 1 0 0 0,1-1 0 0 0,-1 1 0 0 0,0-1-1 0 0,1 0 1 0 0,-1 1 0 0 0,1-1 0 0 0,-1 1 0 0 0,1-1 0 0 0,-1 0 0 0 0,1 0-1 0 0,-1 1 1 0 0,1-1 0 0 0,-1 0 0 0 0,2 1 0 0 0,16 6-3747 0 0,0-3-2149 0 0,-1-1 460 0 0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1644 0 0,'0'0'9978'0'0,"-2"7"-8941"0"0,-9 33 330 0 0,-26 83 2389 0 0,7-46-4120 0 0,29-75-581 0 0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1 668 0 0,'0'0'10371'0'0,"2"3"-9218"0"0,3 4-249 0 0,-1 0 0 0 0,-1 0 0 0 0,0 1 0 0 0,1-1 0 0 0,-2 1 0 0 0,3 10 0 0 0,-4-11-464 0 0,1-1-1 0 0,0 0 1 0 0,0 0-1 0 0,0 1 1 0 0,1-2-1 0 0,-1 1 1 0 0,1 0-1 0 0,1 0 1 0 0,-1-1-1 0 0,1 0 1 0 0,0 0-1 0 0,8 8 1 0 0,-4-8-220 0 0,0-1 0 0 0,1 1 1 0 0,0-2-1 0 0,0 1 1 0 0,0-1-1 0 0,0 0 0 0 0,1-1 1 0 0,-1 0-1 0 0,1-1 1 0 0,-1 0-1 0 0,1 0 0 0 0,-1-1 1 0 0,15-2-1 0 0,-23 2-202 0 0,1 0 317 0 0,4 5 643 0 0,-3-3-3560 0 0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1004 0 0,'0'0'9928'0'0,"2"6"-8549"0"0,9 38 702 0 0,-2 0-1 0 0,-2 0 1 0 0,3 58-1 0 0,-6-43-81 0 0,18 82-1 0 0,-6-70-2973 0 0,-15-68-887 0 0,-1 0 3473 0 0,8-32-21135 0 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1456 0 0,'-1'5'1693'0'0,"2"11"21"0"0,0 1 1 0 0,2-1-1 0 0,0-1 1 0 0,0 1-1 0 0,1 0 1 0 0,8 18-1 0 0,6 23 994 0 0,25 122 3093 0 0,-31-149-4792 0 0,1-2-805 0 0,-10-8-4702 0 0,-19-46 1083 0 0,3 11-5257 0 0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1852 0 0,'0'0'12627'0'0,"13"24"-8788"0"0,-11-1-2648 0 0,-2 0-1 0 0,0 0 1 0 0,-1 0 0 0 0,-2 0 0 0 0,-9 43 0 0 0,9-53-697 0 0,1 1 1207 0 0,-5 18-5774 0 0,4-56-1953 0 0,5 11 4919 0 0,1-9-1822 0 0,-4 1-4387 0 0,-3 8 3825 0 0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3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55 159 392 0 0,'3'-14'16689'0'0,"-57"47"-15142"0"0,53-32-1343 0 0,-2 22 614 0 0,4-20-779 0 0,5 24 304 0 0,20 51 1 0 0,-25-76-323 0 0,0 1-1 0 0,0-1 1 0 0,0 0-1 0 0,1 1 1 0 0,-1-1 0 0 0,0 0-1 0 0,1 0 1 0 0,0 0 0 0 0,-1 0-1 0 0,1-1 1 0 0,0 1 0 0 0,0 0-1 0 0,0-1 1 0 0,0 1 0 0 0,0-1-1 0 0,0 0 1 0 0,1 1 0 0 0,-1-1-1 0 0,0 0 1 0 0,1-1 0 0 0,-1 1-1 0 0,1 0 1 0 0,-1-1 0 0 0,1 1-1 0 0,-1-1 1 0 0,1 0 0 0 0,-1 1-1 0 0,1-1 1 0 0,-1-1 0 0 0,1 1-1 0 0,-1 0 1 0 0,1-1 0 0 0,-1 1-1 0 0,1-1 1 0 0,-1 0 0 0 0,1 1-1 0 0,-1-1 1 0 0,4-2 0 0 0,10-6 2 0 0,-1 1 1 0 0,0-2 0 0 0,-1 0-1 0 0,22-19 1 0 0,-14 11 21 0 0,-3 3 20 0 0,-1 0 0 0 0,26-30 0 0 0,-39 40 38 0 0,-1 0 0 0 0,0 0-1 0 0,0 0 1 0 0,0-1 0 0 0,-1 0 0 0 0,1 0-1 0 0,-1 0 1 0 0,-1 0 0 0 0,1 0-1 0 0,-1-1 1 0 0,0 1 0 0 0,-1-1-1 0 0,2-9 1 0 0,-3 13-32 0 0,0 0 0 0 0,-1 1-1 0 0,1-1 1 0 0,-1 1 0 0 0,0-1-1 0 0,0 1 1 0 0,0-1 0 0 0,0 1 0 0 0,0 0-1 0 0,0-1 1 0 0,0 1 0 0 0,-1 0 0 0 0,1 0-1 0 0,-1 0 1 0 0,0 0 0 0 0,0 0 0 0 0,1 0-1 0 0,-1 1 1 0 0,0-1 0 0 0,-1 1-1 0 0,1-1 1 0 0,-3-1 0 0 0,-5-2 61 0 0,-1 0 0 0 0,0 0 0 0 0,-17-4 0 0 0,13 3 124 0 0,8 4-507 0 0,1 0 0 0 0,0 1 1 0 0,-1-1-1 0 0,0 1 0 0 0,1 1 0 0 0,-1-1 1 0 0,-7 1-1 0 0,11 0-487 0 0,-10 6-2219 0 0,-6 2-1557 0 0,4 3-7032 0 0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15 532 0 0,'0'0'1183'0'0,"10"-10"2494"0"0,0 5 1559 0 0,-9 5-5101 0 0,0 0 0 0 0,0 0 0 0 0,0 0 0 0 0,0 1-1 0 0,-1-1 1 0 0,1 0 0 0 0,0 1 0 0 0,0-1 0 0 0,0 0 0 0 0,0 1-1 0 0,0-1 1 0 0,0 1 0 0 0,0-1 0 0 0,-1 1 0 0 0,1-1 0 0 0,0 1-1 0 0,0 0 1 0 0,-1 0 0 0 0,1-1 0 0 0,0 1 0 0 0,-1 0 0 0 0,1 0-1 0 0,-1 0 1 0 0,1-1 0 0 0,-1 1 0 0 0,1 0 0 0 0,-1 0 0 0 0,0 0-1 0 0,0 0 1 0 0,1 0 0 0 0,-1 1 0 0 0,0 2 131 0 0,0 0 1 0 0,0 0-1 0 0,0 0 0 0 0,0 0 1 0 0,-1 0-1 0 0,0 0 0 0 0,0 0 1 0 0,-1 5-1 0 0,-5 9 352 0 0,-1 0 1 0 0,-13 24-1 0 0,13-26-1420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3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1 424 0 0,'0'0'2925'0'0,"-5"2"-1538"0"0,-2 2-862 0 0,1 1-1 0 0,-1-1 1 0 0,1 1-1 0 0,0 0 1 0 0,1 0-1 0 0,-1 1 1 0 0,1 0-1 0 0,0 0 1 0 0,1 0-1 0 0,0 0 1 0 0,-1 1-1 0 0,2 0 1 0 0,-1 0-1 0 0,1 0 1 0 0,0 0-1 0 0,1 0 1 0 0,0 1 0 0 0,-3 13-1 0 0,4-13-131 0 0,0 0 17 0 0,0-1-1 0 0,0 0 1 0 0,1 1 0 0 0,0-1 0 0 0,1 10-1 0 0,0-14-294 0 0,-1-1 0 0 0,1 1-1 0 0,0 0 1 0 0,0 0-1 0 0,1 0 1 0 0,-1-1-1 0 0,1 1 1 0 0,-1 0 0 0 0,1-1-1 0 0,0 1 1 0 0,0-1-1 0 0,0 0 1 0 0,0 0-1 0 0,0 0 1 0 0,0 0 0 0 0,5 3-1 0 0,-1-2-10 0 0,0 1 1 0 0,1-1-1 0 0,-1-1 0 0 0,1 1 1 0 0,0-1-1 0 0,-1-1 1 0 0,1 1-1 0 0,0-1 0 0 0,0 0 1 0 0,0 0-1 0 0,1-1 0 0 0,10-1 1 0 0,4 0-193 0 0,0-2 1 0 0,37-8 0 0 0,-48 7-33 0 0,-1 1 0 0 0,0-1 0 0 0,1-1 0 0 0,-2 0 0 0 0,1 0-1 0 0,0-1 1 0 0,-1 0 0 0 0,9-8 0 0 0,-16 12 114 0 0,0 0-1 0 0,1 1 0 0 0,-1-1 0 0 0,0 0 1 0 0,-1 0-1 0 0,1 0 0 0 0,0 0 1 0 0,0 0-1 0 0,-1 0 0 0 0,0-1 1 0 0,1 1-1 0 0,-1 0 0 0 0,0-1 1 0 0,0 1-1 0 0,0-1 0 0 0,0 1 1 0 0,-1-1-1 0 0,1 0 0 0 0,-1 1 0 0 0,1-1 1 0 0,-1 0-1 0 0,0 1 0 0 0,0-1 1 0 0,0 0-1 0 0,0 0 0 0 0,-1 1 1 0 0,1-1-1 0 0,-1 1 0 0 0,0-1 1 0 0,0 0-1 0 0,0 1 0 0 0,0-1 1 0 0,0 1-1 0 0,0 0 0 0 0,0-1 0 0 0,-1 1 1 0 0,1 0-1 0 0,-5-4 0 0 0,1 1 116 0 0,-1 0-1 0 0,0 1 1 0 0,-1 0-1 0 0,1 0 1 0 0,-1 1-1 0 0,1-1 1 0 0,-1 1-1 0 0,0 1 0 0 0,0 0 1 0 0,-1 0-1 0 0,1 0 1 0 0,0 0-1 0 0,-1 1 1 0 0,-8 0-1 0 0,1 0-360 0 0,-1 1 0 0 0,1 0 0 0 0,0 1 1 0 0,0 0-1 0 0,-30 8 0 0 0,36-4-2202 0 0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0 1320 0 0,'9'6'13619'0'0,"-15"-6"-13294"0"0,-25-1 148 0 0,1 2 0 0 0,-1 1-1 0 0,1 1 1 0 0,0 2 0 0 0,0 1 0 0 0,-51 17 0 0 0,78-21-458 0 0,0 0 1 0 0,0 0-1 0 0,0 0 1 0 0,0 0-1 0 0,0 0 1 0 0,0 1-1 0 0,0-1 1 0 0,1 1-1 0 0,-1 0 1 0 0,1 0 0 0 0,0 0-1 0 0,0 0 1 0 0,0 0-1 0 0,0 0 1 0 0,1 1-1 0 0,-1-1 1 0 0,1 1-1 0 0,0-1 1 0 0,0 1-1 0 0,0-1 1 0 0,0 1-1 0 0,0 5 1 0 0,0 9 26 0 0,0 1 0 0 0,0 0 0 0 0,4 22 0 0 0,-2-17 35 0 0,38 395 1117 0 0,-38-259-505 0 0,-1-71-78 0 0,7-40 476 0 0,-6-47-247 0 0,-1-2-835 0 0,0 0 1 0 0,-1 1-1 0 0,1-1 1 0 0,0 0-1 0 0,0 0 0 0 0,0 0 1 0 0,0 1-1 0 0,0-1 1 0 0,0 0-1 0 0,-1 0 1 0 0,1 0-1 0 0,0 1 0 0 0,0-1 1 0 0,0 0-1 0 0,0 0 1 0 0,0 1-1 0 0,0-1 1 0 0,0 0-1 0 0,0 0 0 0 0,0 0 1 0 0,0 1-1 0 0,0-1 1 0 0,0 0-1 0 0,0 0 1 0 0,0 1-1 0 0,0-1 0 0 0,0 0 1 0 0,1 0-1 0 0,-1 0 1 0 0,0 1-1 0 0,0-1 1 0 0,0 0-1 0 0,0 0 0 0 0,0 0 1 0 0,0 1-1 0 0,1-1 1 0 0,-1 0-1 0 0,0 0 1 0 0,0 0-1 0 0,0 0 1 0 0,0 0-1 0 0,1 1 0 0 0,-1-1 1 0 0,0 0-1 0 0,0 0 1 0 0,0 0-1 0 0,1 0 1 0 0,-1 0-1 0 0,0 0 0 0 0,0 0 1 0 0,1 0-1 0 0,-1 0 1 0 0,0 0-1 0 0,0 0 1 0 0,0 0-1 0 0,1 0 0 0 0,-1 0 1 0 0,0 0-1 0 0,0 0 1 0 0,1 0-1 0 0,12-6-46 0 0,119-51-641 0 0,-118 52 597 0 0,1 1-1 0 0,0 0 1 0 0,0 1-1 0 0,1 1 0 0 0,-1 0 1 0 0,0 1-1 0 0,22 2 1 0 0,-7 1 1487 0 0,-26-2-4707 0 0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256 148 960 0 0,'0'0'1374'0'0,"-18"-29"7786"0"0,17 24-9037 0 0,1 3 128 0 0,0 1 0 0 0,0-1 1 0 0,-1 1-1 0 0,1-1 0 0 0,0 1 0 0 0,-1 0 1 0 0,1-1-1 0 0,-1 1 0 0 0,1 0 0 0 0,-1-1 0 0 0,0 1 1 0 0,1 0-1 0 0,-1 0 0 0 0,0 0 0 0 0,0-1 1 0 0,0 1-1 0 0,0 0 0 0 0,0 0 0 0 0,0 0 1 0 0,0 0-1 0 0,-2-1 0 0 0,1 2 261 0 0,-23 13 494 0 0,7-1-583 0 0,1 0 0 0 0,0 1 0 0 0,1 1 0 0 0,0 1 0 0 0,1 0 0 0 0,1 1 0 0 0,0 0-1 0 0,2 1 1 0 0,-20 33 0 0 0,29-44-304 0 0,0 0-1 0 0,0 1 1 0 0,0 0-1 0 0,0 0 0 0 0,1 0 1 0 0,0 0-1 0 0,1 0 1 0 0,0 0-1 0 0,0 0 0 0 0,0 0 1 0 0,1 1-1 0 0,0-1 1 0 0,1 10-1 0 0,0-15-82 0 0,-1 1-1 0 0,1-1 1 0 0,0 1 0 0 0,-1-1-1 0 0,1 0 1 0 0,0 1 0 0 0,0-1-1 0 0,1 0 1 0 0,-1 1-1 0 0,0-1 1 0 0,1 0 0 0 0,-1 0-1 0 0,1 0 1 0 0,0 0 0 0 0,0-1-1 0 0,3 4 1 0 0,-2-3-30 0 0,0-1 0 0 0,0 0 0 0 0,0 0 0 0 0,0 0 0 0 0,0 0-1 0 0,0-1 1 0 0,0 1 0 0 0,0-1 0 0 0,0 1 0 0 0,0-1 0 0 0,0 0 0 0 0,0 0 0 0 0,0-1 0 0 0,0 1 0 0 0,0-1 0 0 0,0 1 0 0 0,5-3 0 0 0,16-4-75 0 0,0-2 1 0 0,-1 0 0 0 0,0-2-1 0 0,0 0 1 0 0,-1-2-1 0 0,-1 0 1 0 0,0-1 0 0 0,0-2-1 0 0,-2 0 1 0 0,0-1-1 0 0,-1-1 1 0 0,-1 0 0 0 0,0-1-1 0 0,-2-1 1 0 0,15-24 0 0 0,-28 40 119 0 0,1 0 0 0 0,-1 0 0 0 0,0-1 0 0 0,0 1 1 0 0,-1 0-1 0 0,1-1 0 0 0,-1 1 0 0 0,0-1 0 0 0,0 0 1 0 0,0 1-1 0 0,-1-1 0 0 0,0 0 0 0 0,0 1 0 0 0,0-1 1 0 0,0 0-1 0 0,-1 1 0 0 0,1-1 0 0 0,-1 0 0 0 0,-1 1 1 0 0,1-1-1 0 0,-1 1 0 0 0,1 0 0 0 0,-1-1 0 0 0,-3-4 1 0 0,1 5 59 0 0,1-1 0 0 0,-1 1 1 0 0,-1 0-1 0 0,1-1 1 0 0,0 2-1 0 0,-1-1 0 0 0,0 1 1 0 0,0-1-1 0 0,0 1 0 0 0,0 1 1 0 0,-1-1-1 0 0,1 1 1 0 0,-1 0-1 0 0,1 0 0 0 0,-1 1 1 0 0,0-1-1 0 0,1 1 0 0 0,-10 0 1 0 0,3 0 29 0 0,0 1 1 0 0,0 0-1 0 0,0 1 1 0 0,0 0-1 0 0,0 1 0 0 0,0 0 1 0 0,-18 7-1 0 0,25-8-238 0 0,0 1-1 0 0,0 0 0 0 0,0 0 0 0 0,1 0 0 0 0,-1 1 1 0 0,1 0-1 0 0,-1 0 0 0 0,1 0 0 0 0,0 0 1 0 0,0 1-1 0 0,0 0 0 0 0,1-1 0 0 0,-1 1 0 0 0,1 1 1 0 0,0-1-1 0 0,0 0 0 0 0,1 1 0 0 0,-1-1 1 0 0,-3 10-1 0 0,6-12-156 0 0,-1 1 0 0 0,0-1 0 0 0,1 1 0 0 0,0-1 0 0 0,-1 1 0 0 0,1-1 0 0 0,0 1 0 0 0,0-1 0 0 0,1 1 1 0 0,-1-1-1 0 0,0 1 0 0 0,1-1 0 0 0,0 1 0 0 0,-1-1 0 0 0,1 1 0 0 0,0-1 0 0 0,0 0 0 0 0,1 1 0 0 0,-1-1 0 0 0,3 4 0 0 0,-2-3-840 0 0,1-1 0 0 0,-1 1 0 0 0,1-1-1 0 0,-1 0 1 0 0,1 0 0 0 0,0 0 0 0 0,0 0-1 0 0,0 0 1 0 0,4 1 0 0 0,10 4-4791 0 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0 536 0 0,'0'0'1712'0'0,"0"0"-1556"0"0,1 1 0 0 0,-1-1 0 0 0,1 0 0 0 0,-1 0-1 0 0,0 1 1 0 0,1-1 0 0 0,-1 0 0 0 0,0 1 0 0 0,1-1 0 0 0,-1 0-1 0 0,0 1 1 0 0,1-1 0 0 0,-1 1 0 0 0,0-1 0 0 0,0 0 0 0 0,1 1-1 0 0,-1-1 1 0 0,0 1 0 0 0,0-1 0 0 0,0 1 0 0 0,0-1 0 0 0,1 1-1 0 0,-1-1 1 0 0,0 1 0 0 0,0-1 0 0 0,0 1 0 0 0,0-1 0 0 0,0 1-1 0 0,0-1 1 0 0,-1 0 0 0 0,1 1 0 0 0,0 0 0 0 0,-63 100 6218 0 0,42-71-4895 0 0,2 0 0 0 0,1 1-1 0 0,-24 58 1 0 0,40-84-1271 0 0,-9 35-68 0 0,10-39-199 0 0,1-1 0 0 0,0 1 1 0 0,-1 0-1 0 0,1-1 0 0 0,0 1 0 0 0,0 0 1 0 0,0 0-1 0 0,0-1 0 0 0,0 1 0 0 0,0 0 0 0 0,-1 0 1 0 0,2-1-1 0 0,-1 1 0 0 0,0 0 0 0 0,0 0 0 0 0,0-1 1 0 0,0 1-1 0 0,0 0 0 0 0,1 0 0 0 0,-1-1 1 0 0,0 1-1 0 0,1 0 0 0 0,-1-1 0 0 0,0 1 0 0 0,1 0 1 0 0,-1-1-1 0 0,1 1 0 0 0,-1-1 0 0 0,1 1 0 0 0,-1-1 1 0 0,1 1-1 0 0,-1-1 0 0 0,1 1 0 0 0,0-1 0 0 0,-1 1 1 0 0,1-1-1 0 0,0 0 0 0 0,-1 1 0 0 0,1-1 1 0 0,0 0-1 0 0,1 1 0 0 0,2-3-758 0 0,1 0 0 0 0,-1 0-1 0 0,1 0 1 0 0,-1-1 0 0 0,0 1 0 0 0,0-1-1 0 0,0 0 1 0 0,-1 0 0 0 0,1 0 0 0 0,5-7 0 0 0,-8 8 336 0 0,24-24-4068 0 0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1 204 0 0,'0'0'6144'0'0,"-12"1"2152"0"0,74 11-7190 0 0,-37-8-674 0 0,1 0-1 0 0,-1 2 1 0 0,0 1 0 0 0,44 19-1 0 0,-68-26-404 0 0,0 1 0 0 0,-1-1 0 0 0,1 0 0 0 0,0 1 0 0 0,0-1 0 0 0,0 1 0 0 0,-1 0 0 0 0,1-1 0 0 0,0 1 0 0 0,0-1 0 0 0,-1 1 0 0 0,1 0 0 0 0,-1 0 0 0 0,1-1 0 0 0,0 1 0 0 0,-1 0 0 0 0,1 0 0 0 0,-1 0 0 0 0,0-1 0 0 0,1 1 0 0 0,-1 0 0 0 0,0 0 0 0 0,0 0 0 0 0,1 0 0 0 0,-1 0 0 0 0,0 0 0 0 0,0 0 0 0 0,0 0 0 0 0,0 0 0 0 0,0 1 0 0 0,-1 1 38 0 0,0-1 1 0 0,0 0-1 0 0,0 1 1 0 0,-1-1-1 0 0,1 0 0 0 0,-1 1 1 0 0,1-1-1 0 0,-1 0 1 0 0,1 0-1 0 0,-1 0 1 0 0,-3 1-1 0 0,-7 8 342 0 0,-1-1 0 0 0,-25 14 0 0 0,34-21-304 0 0,-106 58 867 0 0,110-60-1008 0 0,0 0 0 0 0,0 0 1 0 0,0 0-1 0 0,0 0 0 0 0,0 0 0 0 0,0 0 1 0 0,0 0-1 0 0,0 0 0 0 0,1-1 0 0 0,-1 1 1 0 0,0 0-1 0 0,0 0 0 0 0,1 0 0 0 0,-1 0 1 0 0,1 0-1 0 0,-1-1 0 0 0,1 1 0 0 0,-1 0 1 0 0,1 0-1 0 0,-1-1 0 0 0,1 1 0 0 0,0 0 1 0 0,-1-1-1 0 0,1 1 0 0 0,0-1 0 0 0,0 1 1 0 0,3 1 1 0 0,-1 0 0 0 0,1 0 0 0 0,-1 0 0 0 0,1-1 0 0 0,0 0 0 0 0,0 0 1 0 0,-1 0-1 0 0,1 0 0 0 0,0 0 0 0 0,0-1 0 0 0,0 0 0 0 0,0 0 1 0 0,6 0-1 0 0,15 1-48 0 0,-3 2 57 0 0,-17-3 60 0 0,0 0 1 0 0,0 0-1 0 0,0 1 0 0 0,0-1 1 0 0,0 1-1 0 0,1 1 1 0 0,-2-1-1 0 0,1 1 0 0 0,0-1 1 0 0,0 1-1 0 0,0 1 0 0 0,-1-1 1 0 0,1 1-1 0 0,-1 0 1 0 0,6 4-1 0 0,-9-5 11 0 0,-1-1-1 0 0,1 1 1 0 0,0 0-1 0 0,0-1 1 0 0,-1 1 0 0 0,1 0-1 0 0,-1 0 1 0 0,1 0 0 0 0,-1 0-1 0 0,0-1 1 0 0,0 1-1 0 0,0 0 1 0 0,0 0 0 0 0,0 0-1 0 0,0 0 1 0 0,0 0 0 0 0,-1 0-1 0 0,1-1 1 0 0,-1 1 0 0 0,1 0-1 0 0,-1 0 1 0 0,0-1-1 0 0,-1 3 1 0 0,-29 40 460 0 0,16-23-225 0 0,8-12-186 0 0,0-1 1 0 0,0 1-1 0 0,-1-1 0 0 0,-8 7 1 0 0,7-7-231 0 0,7-6-76 0 0,3-6-1700 0 0,0 0 1732 0 0,0 1 0 0 0,0 0 0 0 0,1-1 0 0 0,-1 1 0 0 0,1 0 0 0 0,0-1 0 0 0,0 1 0 0 0,0 0 0 0 0,0 1 0 0 0,0-1 0 0 0,1 0 0 0 0,5-4 0 0 0,41-35-3685 0 0,-43 37 2905 0 0,12-11-5759 0 0,-7 9 2860 0 0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1360 0 0,'-6'0'12932'0'0,"9"5"-12463"0"0,0 0-1 0 0,-1 1 1 0 0,1-1 0 0 0,-1 1-1 0 0,-1-1 1 0 0,1 1 0 0 0,-1 0 0 0 0,0 0-1 0 0,0 0 1 0 0,-1 0 0 0 0,0 0-1 0 0,0-1 1 0 0,0 1 0 0 0,-1 0-1 0 0,-1 8 1 0 0,-3 8 731 0 0,-2 0 0 0 0,-15 37-1 0 0,8-9-249 0 0,13-48-1010 0 0,6-2-1 0 0,9-2-67 0 0,0 0 1 0 0,-1-1-1 0 0,1-1 1 0 0,-1 0-1 0 0,18-8 0 0 0,19-6-230 0 0,68-11-746 0 0,-117 29 917 0 0,10-2-414 0 0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0 484 0 0,'-2'5'614'0'0,"-1"0"0"0"0,1-1-1 0 0,0 1 1 0 0,0 0 0 0 0,0 0 0 0 0,1 1 0 0 0,0-1 0 0 0,0 0-1 0 0,0 0 1 0 0,1 1 0 0 0,-1-1 0 0 0,1 0 0 0 0,2 11 0 0 0,1 6 1277 0 0,12 44 0 0 0,-8-39-545 0 0,8 34 670 0 0,25 125 3891 0 0,-31-129-4288 0 0,-3-19 346 0 0,4 69 1 0 0,-28-130-12271 0 0,14 9 1628 0 0,1 3 3788 0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8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0 236 0 0,'0'0'16061'0'0,"0"7"-15103"0"0,5 90 2117 0 0,-2-53-1452 0 0,-2 67 0 0 0,-3-92-1217 0 0,0-1 0 0 0,-1 1 0 0 0,-1-1 0 0 0,-1 0 0 0 0,-11 28 0 0 0,15-42-435 0 0,-1 0 0 0 0,1 0 0 0 0,-1-1 0 0 0,0 1 0 0 0,0-1 0 0 0,0 1 0 0 0,0-1 0 0 0,-1 0 0 0 0,1 0 0 0 0,-1 0 0 0 0,0 0 0 0 0,0 0 0 0 0,0-1 0 0 0,0 0 0 0 0,0 1-1 0 0,-1-1 1 0 0,1 0 0 0 0,-1 0 0 0 0,0-1 0 0 0,1 1 0 0 0,-1-1 0 0 0,0 0 0 0 0,0 0 0 0 0,0 0 0 0 0,0 0 0 0 0,0-1 0 0 0,0 1 0 0 0,0-1 0 0 0,0 0 0 0 0,0-1 0 0 0,1 1 0 0 0,-7-2 0 0 0,6 1-294 0 0,0 0 1 0 0,-1 0 0 0 0,1-1 0 0 0,0 0-1 0 0,0 0 1 0 0,0 0 0 0 0,1-1 0 0 0,-1 1 0 0 0,0-1-1 0 0,1 0 1 0 0,0 0 0 0 0,-1 0 0 0 0,1 0-1 0 0,-4-6 1 0 0,-18-31-6151 0 0,15 22 1443 0 0,1 4 129 0 0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0 540 0 0,'0'0'19937'0'0,"-3"5"-19267"0"0,1-1-575 0 0,0 0 1 0 0,0 0 0 0 0,0 1 0 0 0,0-1-1 0 0,1 0 1 0 0,0 1 0 0 0,0 0 0 0 0,0-1-1 0 0,0 1 1 0 0,1-1 0 0 0,0 1-1 0 0,0 0 1 0 0,0-1 0 0 0,0 1 0 0 0,1 0-1 0 0,0-1 1 0 0,0 1 0 0 0,0-1 0 0 0,0 1-1 0 0,1-1 1 0 0,0 1 0 0 0,0-1 0 0 0,0 0-1 0 0,0 0 1 0 0,1 0 0 0 0,0 0 0 0 0,-1-1-1 0 0,1 1 1 0 0,1-1 0 0 0,-1 1 0 0 0,0-1-1 0 0,1 0 1 0 0,0 0 0 0 0,-1-1 0 0 0,1 1-1 0 0,0-1 1 0 0,1 0 0 0 0,-1 0 0 0 0,0 0-1 0 0,1 0 1 0 0,-1-1 0 0 0,0 0-1 0 0,1 0 1 0 0,8 1 0 0 0,8-1-230 0 0,0-1 0 0 0,0 0 1 0 0,0-2-1 0 0,0-1 0 0 0,30-7 0 0 0,11-5-3062 0 0,-60 14 2372 0 0,2-3-694 0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7:59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5 768 0 0,'-9'-4'2575'0'0,"3"3"865"0"0,3 2-3148 0 0,1 0 0 0 0,-1-1-1 0 0,1 1 1 0 0,0 0 0 0 0,-1 0-1 0 0,1 0 1 0 0,-1 1 0 0 0,1-1 0 0 0,0 0-1 0 0,0 1 1 0 0,0 0 0 0 0,0-1-1 0 0,0 1 1 0 0,0 0 0 0 0,1 0-1 0 0,-1 0 1 0 0,0 0 0 0 0,1 0-1 0 0,0 1 1 0 0,-1-1 0 0 0,1 0 0 0 0,0 1-1 0 0,0-1 1 0 0,0 1 0 0 0,1-1-1 0 0,-1 1 1 0 0,1-1 0 0 0,-1 1-1 0 0,1 4 1 0 0,-2 12 365 0 0,0 0-1 0 0,2 0 1 0 0,2 22-1 0 0,-1-12 238 0 0,-1 29-197 0 0,3 0 0 0 0,2-1-1 0 0,14 60 1 0 0,-17-106-1898 0 0,-2-10 970 0 0,0 1 0 0 0,0-1 0 0 0,0 0 0 0 0,1 1 0 0 0,-1-1 0 0 0,0 0 0 0 0,1 0 0 0 0,-1 1 0 0 0,1-1 0 0 0,0 0 0 0 0,-1 0 0 0 0,1 1-1 0 0,0-1 1 0 0,-1 0 0 0 0,1 0 0 0 0,0 0 0 0 0,0 0 0 0 0,0 0 0 0 0,0 0 0 0 0,2 1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56 724 0 0,'0'0'1484'0'0,"-25"-10"7230"0"0,18 13-8223 0 0,0 0 0 0 0,1 0 0 0 0,-1 1-1 0 0,1 0 1 0 0,0 0 0 0 0,0 0 0 0 0,0 1-1 0 0,1 0 1 0 0,0 0 0 0 0,0 1 0 0 0,0-1 0 0 0,0 1-1 0 0,1 0 1 0 0,0 0 0 0 0,0 1 0 0 0,1-1-1 0 0,-5 13 1 0 0,4-11-234 0 0,1-1 0 0 0,0 1 0 0 0,0 0 0 0 0,1 0 0 0 0,0 1 0 0 0,0-1 0 0 0,1 0 0 0 0,0 1 0 0 0,1-1 0 0 0,-1 1 0 0 0,2-1-1 0 0,-1 0 1 0 0,1 1 0 0 0,0-1 0 0 0,1 0 0 0 0,3 9 0 0 0,-4-15-219 0 0,0 1 0 0 0,0-1 0 0 0,0 0 1 0 0,1 0-1 0 0,-1 0 0 0 0,1 0 0 0 0,-1 0 0 0 0,1 0 0 0 0,0 0 0 0 0,0 0 0 0 0,0-1 0 0 0,0 1 0 0 0,0-1 0 0 0,0 1 0 0 0,0-1 0 0 0,1 0 1 0 0,-1 0-1 0 0,0 0 0 0 0,1 0 0 0 0,4 1 0 0 0,-2-1-31 0 0,0-1-1 0 0,0 0 1 0 0,1 1 0 0 0,-1-2 0 0 0,0 1 0 0 0,0-1 0 0 0,1 0-1 0 0,-1 0 1 0 0,9-3 0 0 0,-1-1-52 0 0,1-1-1 0 0,-1 0 1 0 0,0-1 0 0 0,-1 0 0 0 0,0-1-1 0 0,19-15 1 0 0,-23 14 23 0 0,1 0-1 0 0,-2 0 1 0 0,1 0-1 0 0,-1-1 1 0 0,-1-1 0 0 0,1 1-1 0 0,-2-1 1 0 0,0 0 0 0 0,6-17-1 0 0,-9 24 61 0 0,-1-1 0 0 0,1 1 1 0 0,-1 0-1 0 0,0-1 0 0 0,0 0 0 0 0,-1 1 0 0 0,1-1 0 0 0,-1 1 0 0 0,0-1 1 0 0,0 0-1 0 0,-1 1 0 0 0,1-1 0 0 0,-1 1 0 0 0,0-1 0 0 0,-1 1 0 0 0,1-1 0 0 0,-1 1 1 0 0,1-1-1 0 0,-1 1 0 0 0,-1 0 0 0 0,1 0 0 0 0,0 0 0 0 0,-1 0 0 0 0,0 1 1 0 0,0-1-1 0 0,0 1 0 0 0,-7-6 0 0 0,6 6-24 0 0,0 1 0 0 0,0-1 0 0 0,0 1 0 0 0,-1 0 0 0 0,1 0 0 0 0,-1 1 0 0 0,1 0 0 0 0,-1-1 0 0 0,0 1 0 0 0,1 1 0 0 0,-1-1 0 0 0,0 1 0 0 0,0 0 0 0 0,-9 0 0 0 0,11 1-352 0 0,0-1 0 0 0,1 1-1 0 0,-1 0 1 0 0,0 0 0 0 0,0 0 0 0 0,0 0-1 0 0,0 0 1 0 0,1 0 0 0 0,-1 1 0 0 0,1-1-1 0 0,-1 1 1 0 0,1 0 0 0 0,0 0 0 0 0,-1 0-1 0 0,-2 4 1 0 0,4 6-3507 0 0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1 488 0 0,'2'15'6224'0'0,"-1"7"-3592"0"0,-7 13-93 0 0,-1 0-1 0 0,-2-1 0 0 0,-21 50 0 0 0,1 0 311 0 0,27-76-3108 0 0,0 0 1 0 0,-1-1-1 0 0,-1 1 0 0 0,1 0 1 0 0,-1-1-1 0 0,-1 0 0 0 0,-4 7 1 0 0,-3-11-3827 0 0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1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61 504 0 0,'-1'-2'729'0'0,"-15"-17"14868"0"0,14 20-15443 0 0,0 0 0 0 0,0 0 1 0 0,1 1-1 0 0,-1-1 1 0 0,0 0-1 0 0,1 1 1 0 0,-1-1-1 0 0,1 1 1 0 0,-1 0-1 0 0,1-1 1 0 0,-2 4-1 0 0,2-3 87 0 0,-14 15 864 0 0,1 1 0 0 0,1 0 0 0 0,-15 29 0 0 0,23-38-822 0 0,0 1-1 0 0,0 0 1 0 0,1 0 0 0 0,1 1-1 0 0,0-1 1 0 0,0 1-1 0 0,1-1 1 0 0,-2 19 0 0 0,4-26-238 0 0,0 0 1 0 0,0 0-1 0 0,0 0 0 0 0,1 0 1 0 0,-1 0-1 0 0,0 0 1 0 0,1 0-1 0 0,0 0 1 0 0,0 0-1 0 0,0 0 1 0 0,0-1-1 0 0,0 1 0 0 0,1 0 1 0 0,-1-1-1 0 0,1 1 1 0 0,0-1-1 0 0,-1 0 1 0 0,1 1-1 0 0,0-1 0 0 0,0 0 1 0 0,3 2-1 0 0,-1-2-45 0 0,0 0 0 0 0,-1 0 0 0 0,1-1 1 0 0,0 0-1 0 0,0 1 0 0 0,0-1 0 0 0,0-1 0 0 0,0 1 0 0 0,0 0 0 0 0,0-1 0 0 0,0 0 0 0 0,0 0 0 0 0,7-1 0 0 0,6-2-147 0 0,1 0-1 0 0,-1-2 1 0 0,0 0-1 0 0,0-1 1 0 0,29-14 0 0 0,-35 14 14 0 0,0 0 0 0 0,0-1 0 0 0,0-1 1 0 0,-1 1-1 0 0,0-2 0 0 0,-1 1 0 0 0,1-1 0 0 0,-2-1 1 0 0,1 0-1 0 0,12-19 0 0 0,-19 25 111 0 0,0 0 0 0 0,0 0 0 0 0,0-1 0 0 0,0 1 0 0 0,0 0 0 0 0,-1-1 0 0 0,0 1 0 0 0,0-1 0 0 0,0 1 0 0 0,-1-1 0 0 0,1 0 0 0 0,-1 1 0 0 0,0-1 0 0 0,0 1 0 0 0,-1-1 0 0 0,1 0 0 0 0,-1 1 0 0 0,0-1 0 0 0,0 1 0 0 0,-1-1 0 0 0,1 1 0 0 0,-1 0 0 0 0,0 0 0 0 0,0 0 0 0 0,-1 0 0 0 0,1 0 0 0 0,-1 0 0 0 0,0 0 0 0 0,0 1 0 0 0,0-1 0 0 0,0 1 0 0 0,-1 0 0 0 0,-4-4 1 0 0,0 1 28 0 0,-1 1 0 0 0,0-1 1 0 0,1 2-1 0 0,-1-1 0 0 0,-1 1 1 0 0,1 0-1 0 0,-1 1 0 0 0,1 0 1 0 0,-1 1-1 0 0,0 0 0 0 0,0 0 1 0 0,0 1-1 0 0,0 1 0 0 0,0-1 1 0 0,-14 3-1 0 0,14-1-860 0 0,-1 0 0 0 0,1 1 0 0 0,0 0 0 0 0,-19 8 0 0 0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9 784 0 0,'0'0'6335'0'0,"7"-1"-5327"0"0,33-3 292 0 0,1 2 0 0 0,0 1 0 0 0,-1 2 0 0 0,57 9 0 0 0,-87-9-1176 0 0,-1 0 0 0 0,0 1-1 0 0,0 0 1 0 0,0 0 0 0 0,0 1-1 0 0,0 0 1 0 0,-1 1 0 0 0,1 0-1 0 0,-1 0 1 0 0,0 1 0 0 0,0 0-1 0 0,13 11 1 0 0,-18-12 4 0 0,1-1 0 0 0,-1 2 0 0 0,0-1 1 0 0,0 0-1 0 0,0 0 0 0 0,-1 1 0 0 0,0 0 0 0 0,1-1 0 0 0,-1 1 0 0 0,-1 0 1 0 0,1 0-1 0 0,-1 0 0 0 0,0 0 0 0 0,0 0 0 0 0,-1 0 0 0 0,1 1 0 0 0,-1-1 0 0 0,0 0 1 0 0,0 0-1 0 0,-1 0 0 0 0,0 1 0 0 0,0-1 0 0 0,0 0 0 0 0,-2 5 0 0 0,-9 37 858 0 0,1 1 0 0 0,3 1 0 0 0,2-1 0 0 0,0 54 0 0 0,6-69-573 0 0,1-1 1 0 0,2 0 0 0 0,1 0-1 0 0,2 0 1 0 0,1 0-1 0 0,2 0 1 0 0,14 35 0 0 0,-3-34 500 0 0,-18-29 583 0 0,-12-13-375 0 0,3 2-960 0 0,3 3-85 0 0,-1 0 1 0 0,0 1-1 0 0,0 0 1 0 0,0 0-1 0 0,-1 0 1 0 0,1 0-1 0 0,-1 1 1 0 0,0 0-1 0 0,1 0 1 0 0,-1 0-1 0 0,0 1 1 0 0,0 0-1 0 0,0 0 1 0 0,0 0-1 0 0,0 1 1 0 0,0 0-1 0 0,-10 1 1 0 0,7 0-75 0 0,-1-1-15 0 0,1 1-1 0 0,-1 0 1 0 0,0 1 0 0 0,1 0 0 0 0,-1 1-1 0 0,1-1 1 0 0,-18 9 0 0 0,13-2-2293 0 0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3 528 0 0,'6'-3'13180'0'0,"-38"49"-10921"0"0,26-39-1960 0 0,-1 1-1 0 0,2 0 1 0 0,-1-1 0 0 0,1 2 0 0 0,1-1-1 0 0,-1 1 1 0 0,-2 9 0 0 0,-53 206 2010 0 0,56-204-2148 0 0,3-15-99 0 0,0 0 1 0 0,0 0-1 0 0,0 0 1 0 0,-1 0-1 0 0,0 0 1 0 0,-3 7-1 0 0,0 45 1697 0 0,5-55-1597 0 0,0 0-469 0 0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0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27 400 0 0,'1'-2'420'0'0,"0"1"-1"0"0,0-1 1 0 0,0 1 0 0 0,1-1-1 0 0,-1 1 1 0 0,0-1 0 0 0,1 1 0 0 0,-1 0-1 0 0,1 0 1 0 0,-1 0 0 0 0,1 0-1 0 0,0 0 1 0 0,0 0 0 0 0,-1 0-1 0 0,1 0 1 0 0,3 0 0 0 0,0-1 2145 0 0,32-1 3486 0 0,-14 7-5500 0 0,-1 2 0 0 0,32 11-1 0 0,30 9-72 0 0,-2-3-110 0 0,-1 4 0 0 0,131 62-1 0 0,-133-53-193 0 0,-4-8 336 0 0,1-3-1 0 0,2-3 0 0 0,0-4 0 0 0,0-3 0 0 0,88 5 0 0 0,-156-19-149 0 0,0 0-1 0 0,0 1 0 0 0,0 0 0 0 0,0 0 1 0 0,14 7-1 0 0,-22-8 107 0 0,0 0-363 0 0,0 0-1 0 0,0 0 1 0 0,-1 1-1 0 0,1-1 1 0 0,0 1 0 0 0,-1-1-1 0 0,1 1 1 0 0,-1 0 0 0 0,0-1-1 0 0,1 1 1 0 0,-1 0 0 0 0,1 2-1 0 0,2 2-2473 0 0,-6-29-10623 0 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1 944 0 0,'0'0'9318'0'0,"-3"4"-8463"0"0,-5 7-442 0 0,2 0-1 0 0,-1 0 1 0 0,1 0 0 0 0,1 1 0 0 0,0-1-1 0 0,-3 14 1 0 0,-11 36 745 0 0,9-29-179 0 0,-11 53 0 0 0,3 79 1447 0 0,17-143-1995 0 0,2 0 0 0 0,0 0 0 0 0,1 1 1 0 0,1-1-1 0 0,10 35 0 0 0,4 3 1282 0 0,-17-57-1245 0 0,-11-20-6339 0 0,11 16 5153 0 0,-1 0 0 0 0,0 0 0 0 0,1 0-1 0 0,-1 0 1 0 0,1 0 0 0 0,0 0 0 0 0,-1 0-1 0 0,1 0 1 0 0,0-1 0 0 0,1 1 0 0 0,-1 0-1 0 0,1-3 1 0 0,3-9-4402 0 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2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1 129 540 0 0,'0'0'2529'0'0,"7"-11"6992"0"0,1 12-9168 0 0,1-1 1 0 0,-1 0 0 0 0,1 0-1 0 0,-1-1 1 0 0,1 1 0 0 0,-1-2-1 0 0,1 0 1 0 0,9-3-1 0 0,74-28 879 0 0,-45 14-637 0 0,-3 2-98 0 0,-28 10-272 0 0,2 0 0 0 0,-1 1-1 0 0,1 0 1 0 0,-1 2 0 0 0,1 0-1 0 0,20-1 1 0 0,-36 5-180 0 0,-1 0-51 0 0,-1 0-1 0 0,1 0 1 0 0,-1 1 0 0 0,1-1 0 0 0,0 0-1 0 0,-1 1 1 0 0,1-1 0 0 0,-1 1 0 0 0,1-1-1 0 0,-1 1 1 0 0,1-1 0 0 0,-1 1 0 0 0,1-1 0 0 0,-1 1-1 0 0,0-1 1 0 0,1 1 0 0 0,-1 0 0 0 0,0-1-1 0 0,1 1 1 0 0,-1 0 0 0 0,0-1 0 0 0,0 1-1 0 0,0 0 1 0 0,1-1 0 0 0,-1 1 0 0 0,0 0 0 0 0,0-1-1 0 0,0 1 1 0 0,0 0 0 0 0,0-1 0 0 0,0 1-1 0 0,-1 0 1 0 0,1-1 0 0 0,0 1 0 0 0,0 0-1 0 0,0-1 1 0 0,-1 1 0 0 0,1 0 0 0 0,-1 0 0 0 0,-22 30-2255 0 0,4-8-7558 0 0,14-17 5666 0 0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1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32 113 728 0 0,'-31'11'7988'0'0,"83"-23"-1287"0"0,41-16-4409 0 0,39-9-1587 0 0,-124 35-659 0 0,20-6 553 0 0,-1 2 0 0 0,45-3 1 0 0,-72 9-554 0 0,1 0 0 0 0,-1 0 0 0 0,1 0 0 0 0,-1 1 0 0 0,1-1 0 0 0,-1 0 0 0 0,1 0 0 0 0,-1 1 0 0 0,0-1 0 0 0,1 0 0 0 0,-1 1 0 0 0,1-1 0 0 0,-1 0 0 0 0,0 1 0 0 0,0-1 0 0 0,1 1 0 0 0,-1-1-1 0 0,0 1 1 0 0,1-1 0 0 0,-1 0 0 0 0,0 1 0 0 0,0-1 0 0 0,0 1 0 0 0,0-1 0 0 0,1 1 0 0 0,-1-1 0 0 0,0 1 0 0 0,0-1 0 0 0,0 1 0 0 0,0-1 0 0 0,0 1 0 0 0,0-1 0 0 0,0 1 0 0 0,0-1 0 0 0,-1 1 0 0 0,1-1 0 0 0,0 1 0 0 0,0-1 0 0 0,0 1 0 0 0,0-1 0 0 0,-1 1 0 0 0,1-1 0 0 0,0 1 0 0 0,-1-1 0 0 0,1 1 0 0 0,0-1 0 0 0,-1 0 0 0 0,1 1 0 0 0,0-1 0 0 0,-1 0 0 0 0,1 1 0 0 0,-1-1 0 0 0,20-15-4810 0 0,-13 8 1581 0 0,-2-2-3324 0 0,0-3 1874 0 0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1292 0 0,'0'0'2867'0'0,"-25"2"11945"0"0,72 9-14422 0 0,-25-7-192 0 0,0 2 0 0 0,29 11-1 0 0,-49-16-185 0 0,0-1 0 0 0,0 1 0 0 0,0 0 0 0 0,-1 0-1 0 0,1 0 1 0 0,0 0 0 0 0,-1 0 0 0 0,1 0-1 0 0,-1 1 1 0 0,1-1 0 0 0,-1 0 0 0 0,0 1-1 0 0,1-1 1 0 0,-1 1 0 0 0,0-1 0 0 0,0 1 0 0 0,0 0-1 0 0,0 0 1 0 0,-1-1 0 0 0,1 1 0 0 0,0 0-1 0 0,-1 0 1 0 0,1 0 0 0 0,-1 0 0 0 0,1 0-1 0 0,-1-1 1 0 0,0 1 0 0 0,0 0 0 0 0,0 0 0 0 0,0 0-1 0 0,0 0 1 0 0,-1 0 0 0 0,1 0 0 0 0,0 0-1 0 0,-1 0 1 0 0,0 0 0 0 0,1-1 0 0 0,-1 1-1 0 0,0 0 1 0 0,0 0 0 0 0,-2 3 0 0 0,-4 6 177 0 0,-1 0 0 0 0,0 0 0 0 0,-1 0 0 0 0,-16 15 0 0 0,17-18-32 0 0,-9 10 378 0 0,-1 0 1 0 0,-1-1 0 0 0,-39 26 0 0 0,57-43-530 0 0,1 0 0 0 0,-1 0 1 0 0,1 0-1 0 0,-1 0 0 0 0,1 0 1 0 0,-1 1-1 0 0,1-1 1 0 0,-1 0-1 0 0,1 0 0 0 0,-1 1 1 0 0,1-1-1 0 0,0 0 1 0 0,-1 1-1 0 0,1-1 0 0 0,-1 0 1 0 0,1 1-1 0 0,0-1 1 0 0,-1 1-1 0 0,1-1 0 0 0,0 0 1 0 0,0 1-1 0 0,-1-1 0 0 0,1 1 1 0 0,0-1-1 0 0,0 1 1 0 0,0-1-1 0 0,-1 1 0 0 0,1-1 1 0 0,0 1-1 0 0,0-1 1 0 0,0 1-1 0 0,0-1 0 0 0,0 1 1 0 0,0-1-1 0 0,0 1 1 0 0,0 0-1 0 0,0-1 0 0 0,0 1 1 0 0,0-1-1 0 0,1 1 1 0 0,-1-1-1 0 0,0 1 0 0 0,0-1 1 0 0,0 1-1 0 0,1-1 0 0 0,-1 0 1 0 0,0 1-1 0 0,1-1 1 0 0,-1 1-1 0 0,0-1 0 0 0,1 0 1 0 0,-1 1-1 0 0,1-1 1 0 0,-1 0-1 0 0,0 1 0 0 0,1-1 1 0 0,-1 0-1 0 0,1 1 1 0 0,-1-1-1 0 0,1 0 0 0 0,-1 0 1 0 0,1 0-1 0 0,-1 1 0 0 0,1-1 1 0 0,-1 0-1 0 0,1 0 1 0 0,-1 0-1 0 0,2 0 0 0 0,31 9-15 0 0,2-10-17 0 0,-25 0 6 0 0,1 0-1 0 0,0 1 0 0 0,-1 1 1 0 0,1 0-1 0 0,18 4 1 0 0,-24-3 18 0 0,-1-1 1 0 0,0 1 0 0 0,-1 0-1 0 0,1 0 1 0 0,0 1 0 0 0,-1-1-1 0 0,1 1 1 0 0,-1 0 0 0 0,0 0 0 0 0,0 0-1 0 0,0 0 1 0 0,0 0 0 0 0,0 1-1 0 0,-1-1 1 0 0,1 1 0 0 0,-1 0-1 0 0,0 0 1 0 0,2 5 0 0 0,-2-3 40 0 0,1 1 0 0 0,-1 0 0 0 0,-1-1-1 0 0,1 1 1 0 0,-1 0 0 0 0,0 0 0 0 0,-1 0 0 0 0,1 0 0 0 0,-2 0 0 0 0,1 0 0 0 0,-1 0-1 0 0,0 0 1 0 0,0 0 0 0 0,-1 0 0 0 0,0-1 0 0 0,0 1 0 0 0,0 0 0 0 0,-1-1 0 0 0,0 0-1 0 0,0 0 1 0 0,-1 0 0 0 0,0 0 0 0 0,0 0 0 0 0,0-1 0 0 0,-1 1 0 0 0,0-1 0 0 0,0 0-1 0 0,0-1 1 0 0,0 1 0 0 0,-1-1 0 0 0,-11 6 0 0 0,3-1 99 0 0,11-6-77 0 0,0-1 1 0 0,0 0-1 0 0,0 0 1 0 0,0-1-1 0 0,0 1 1 0 0,0-1-1 0 0,-1 1 1 0 0,1-1-1 0 0,-1 0 0 0 0,1 0 1 0 0,-1-1-1 0 0,-3 1 1 0 0,4-1 428 0 0,-14-7-343 0 0,18 4-479 0 0,1 1-1 0 0,-1-1 1 0 0,1 1 0 0 0,0-1-1 0 0,-1 1 1 0 0,1-1 0 0 0,0 1 0 0 0,0 0-1 0 0,1 0 1 0 0,-1 0 0 0 0,0 0-1 0 0,1 0 1 0 0,-1 1 0 0 0,1-1-1 0 0,0 1 1 0 0,-1-1 0 0 0,1 1-1 0 0,3-1 1 0 0,17-12-10982 0 0,-13 7 6173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42 416 0 0,'3'-4'2018'0'0,"17"-16"8857"0"0,-14 17-10690 0 0,10-1 171 0 0,0 0 1 0 0,0 2-1 0 0,1 0 0 0 0,-1 0 1 0 0,1 2-1 0 0,-1 0 0 0 0,0 1 1 0 0,1 1-1 0 0,-1 0 1 0 0,0 1-1 0 0,0 1 0 0 0,0 0 1 0 0,17 8-1 0 0,-31-11-319 0 0,0 0 0 0 0,-1 0 0 0 0,1 0 0 0 0,0 1-1 0 0,0-1 1 0 0,0 1 0 0 0,-1-1 0 0 0,1 1 0 0 0,-1-1 0 0 0,1 1 0 0 0,-1 0 0 0 0,0 0 0 0 0,1 0 0 0 0,-1 0-1 0 0,0 0 1 0 0,0 0 0 0 0,-1 0 0 0 0,1 0 0 0 0,0 0 0 0 0,-1 0 0 0 0,1 0 0 0 0,-1 1 0 0 0,0-1-1 0 0,1 0 1 0 0,-1 0 0 0 0,0 1 0 0 0,0-1 0 0 0,-1 0 0 0 0,1 0 0 0 0,0 0 0 0 0,-1 1 0 0 0,0-1 0 0 0,1 0-1 0 0,-1 0 1 0 0,0 0 0 0 0,0 0 0 0 0,0 0 0 0 0,0 0 0 0 0,-2 3 0 0 0,-6 9 280 0 0,-1 0 1 0 0,-1 0-1 0 0,0-1 1 0 0,-15 15-1 0 0,10-11 119 0 0,-38 39 1137 0 0,54-56-1564 0 0,0 1-1 0 0,0-1 0 0 0,-1 1 0 0 0,1-1 0 0 0,0 1 0 0 0,0-1 0 0 0,0 1 0 0 0,0-1 0 0 0,0 1 0 0 0,0-1 0 0 0,0 1 0 0 0,0-1 0 0 0,0 1 0 0 0,0-1 0 0 0,0 1 0 0 0,0-1 0 0 0,0 1 0 0 0,0-1 0 0 0,0 1 1 0 0,0-1-1 0 0,1 1 0 0 0,-1-1 0 0 0,0 1 0 0 0,0-1 0 0 0,0 1 0 0 0,1-1 0 0 0,-1 1 0 0 0,0-1 0 0 0,1 0 0 0 0,-1 1 0 0 0,1-1 0 0 0,-1 0 0 0 0,0 1 0 0 0,1-1 0 0 0,-1 0 0 0 0,1 1 0 0 0,-1-1 0 0 0,1 0 1 0 0,-1 0-1 0 0,1 1 0 0 0,0-1 0 0 0,17 7 44 0 0,75-8-437 0 0,-91 1 321 0 0,13 1-691 0 0,-14-2 602 0 0,0 1 0 0 0,0 0 0 0 0,0 0 0 0 0,0 0-1 0 0,-1 0 1 0 0,1 0 0 0 0,0 0 0 0 0,0 0 0 0 0,0 0-1 0 0,0 0 1 0 0,0 1 0 0 0,0-1 0 0 0,0 0 0 0 0,-1 0-1 0 0,1 1 1 0 0,0-1 0 0 0,0 1 0 0 0,0-1 0 0 0,-1 0-1 0 0,2 2 1 0 0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0,'0'0'4276'0'0,"9"13"28"0"0,-6 12-2123 0 0,0 1 0 0 0,-2 1 0 0 0,-3 41 1 0 0,0-4-580 0 0,9-47-2174 0 0,12-38-14943 0 0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18 668 0 0,'-1'-1'431'0'0,"1"0"1"0"0,0 1-1 0 0,0-1 1 0 0,0 0-1 0 0,0 0 0 0 0,0 0 1 0 0,1 1-1 0 0,-1-1 0 0 0,0 0 1 0 0,0 0-1 0 0,0 1 1 0 0,1-1-1 0 0,-1 0 0 0 0,0 0 1 0 0,1 1-1 0 0,-1-1 0 0 0,1 0 1 0 0,-1 1-1 0 0,1-1 1 0 0,-1 1-1 0 0,1-1 0 0 0,-1 0 1 0 0,2 0-1 0 0,33 5 1102 0 0,48-3 0 0 0,-57-2-1113 0 0,0 1 0 0 0,0 2 0 0 0,0 0-1 0 0,41 10 1 0 0,-67-12-402 0 0,1 0-1 0 0,-1 0 1 0 0,1 0 0 0 0,-1 0-1 0 0,0 1 1 0 0,1-1 0 0 0,-1 0-1 0 0,1 0 1 0 0,-1 0-1 0 0,0 1 1 0 0,1-1 0 0 0,-1 0-1 0 0,0 1 1 0 0,1-1 0 0 0,-1 0-1 0 0,0 1 1 0 0,1-1-1 0 0,-1 0 1 0 0,0 1 0 0 0,0-1-1 0 0,0 0 1 0 0,1 1 0 0 0,-1-1-1 0 0,0 1 1 0 0,0-1 0 0 0,0 1-1 0 0,0-1 1 0 0,0 0-1 0 0,0 1 1 0 0,0-1 0 0 0,1 1-1 0 0,-1-1 1 0 0,-1 1 0 0 0,1-1-1 0 0,0 1 1 0 0,0-1-1 0 0,0 0 1 0 0,0 1 0 0 0,0-1-1 0 0,0 1 1 0 0,0-1 0 0 0,-1 0-1 0 0,1 1 1 0 0,0-1 0 0 0,0 1-1 0 0,0-1 1 0 0,-1 0-1 0 0,1 1 1 0 0,-13 14 349 0 0,-3-5 98 0 0,0 0 1 0 0,0 0-1 0 0,-1-2 1 0 0,-1 0-1 0 0,-19 6 1 0 0,30-12-283 0 0,6-2-175 0 0,0 0 1 0 0,0 1 0 0 0,0-1 0 0 0,1 0 0 0 0,-1 0 0 0 0,0 0-1 0 0,0 1 1 0 0,0-1 0 0 0,1 1 0 0 0,-1-1 0 0 0,0 0-1 0 0,1 1 1 0 0,-1-1 0 0 0,0 1 0 0 0,1 0 0 0 0,-1-1 0 0 0,0 1-1 0 0,1-1 1 0 0,-1 1 0 0 0,1 0 0 0 0,0 0 0 0 0,-1-1 0 0 0,1 1-1 0 0,-1 0 1 0 0,1 0 0 0 0,0-1 0 0 0,0 1 0 0 0,-1 0 0 0 0,1 0-1 0 0,0 0 1 0 0,0-1 0 0 0,0 1 0 0 0,0 0 0 0 0,0 0 0 0 0,0 0-1 0 0,0 0 1 0 0,0-1 0 0 0,0 1 0 0 0,0 0 0 0 0,1 0-1 0 0,-1 0 1 0 0,0 0 0 0 0,0-1 0 0 0,1 1 0 0 0,0 1 0 0 0,0 0-23 0 0,1-1 1 0 0,-1 1 0 0 0,1 0 0 0 0,0 0 0 0 0,0-1 0 0 0,0 1 0 0 0,0-1-1 0 0,0 0 1 0 0,0 1 0 0 0,0-1 0 0 0,1 0 0 0 0,-1 0 0 0 0,0 0 0 0 0,0-1-1 0 0,1 1 1 0 0,4 0 0 0 0,9 1-18 0 0,0 1-1 0 0,0 1 1 0 0,28 10-1 0 0,-39-13 29 0 0,-1 1 0 0 0,1 0 0 0 0,-1 1 0 0 0,0-1-1 0 0,0 1 1 0 0,0 0 0 0 0,0 0 0 0 0,-1 0 0 0 0,1 0 0 0 0,-1 1 0 0 0,0-1-1 0 0,0 1 1 0 0,0 0 0 0 0,0 0 0 0 0,0 0 0 0 0,-1 0 0 0 0,3 6 0 0 0,-5-8 12 0 0,1 1 1 0 0,0-1-1 0 0,-1 1 1 0 0,1-1-1 0 0,-1 1 1 0 0,0-1-1 0 0,0 0 1 0 0,0 1-1 0 0,0-1 1 0 0,0 1 0 0 0,0-1-1 0 0,-1 1 1 0 0,1-1-1 0 0,-1 1 1 0 0,0-1-1 0 0,0 0 1 0 0,0 1-1 0 0,0-1 1 0 0,0 0-1 0 0,0 0 1 0 0,-1 0-1 0 0,1 0 1 0 0,-1 0 0 0 0,1 0-1 0 0,-4 3 1 0 0,-4 2 12 0 0,0 0 1 0 0,0 0-1 0 0,0-1 1 0 0,-15 8-1 0 0,-6 4 29 0 0,11-5-1064 0 0,19-14-35 0 0,0 1 990 0 0,0 0-1 0 0,0 0 1 0 0,0 0 0 0 0,0 0 0 0 0,0 0-1 0 0,0-1 1 0 0,0 1 0 0 0,0 0 0 0 0,0 0-1 0 0,0 0 1 0 0,0 0 0 0 0,31-26-5867 0 0,-21 18 1337 0 0,6-2 353 0 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1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11 696 0 0,'-3'-7'12543'0'0,"39"4"-11150"0"0,57 3 0 0 0,-77 0-1218 0 0,1 2 0 0 0,-1 0 0 0 0,0 1 0 0 0,1 1 0 0 0,-1 1 0 0 0,16 6 0 0 0,-31-11-147 0 0,1 1 0 0 0,0 0 0 0 0,-1 0 0 0 0,1-1 0 0 0,-1 1 0 0 0,1 0 1 0 0,-1 0-1 0 0,0 1 0 0 0,1-1 0 0 0,-1 0 0 0 0,0 0 0 0 0,0 1 0 0 0,0-1 1 0 0,0 1-1 0 0,0-1 0 0 0,0 1 0 0 0,0-1 0 0 0,0 1 0 0 0,-1-1 0 0 0,1 1 1 0 0,0 0-1 0 0,-1-1 0 0 0,1 3 0 0 0,-1 0 48 0 0,0-1 0 0 0,-1 0-1 0 0,1 1 1 0 0,0-1 0 0 0,-1 0 0 0 0,0 1 0 0 0,0-1-1 0 0,0 0 1 0 0,0 0 0 0 0,-1 0 0 0 0,-2 4-1 0 0,-5 8 335 0 0,0-2 0 0 0,-1 1-1 0 0,-21 20 1 0 0,29-32-352 0 0,-27 29 1237 0 0,-40 55 0 0 0,69-86-1283 0 0,0 0 0 0 0,-1 1 0 0 0,1-1 0 0 0,0 1 0 0 0,0-1 0 0 0,-1 0 0 0 0,1 1 0 0 0,0-1 0 0 0,0 1 0 0 0,0-1 0 0 0,0 0 0 0 0,-1 1 0 0 0,1-1 0 0 0,0 1-1 0 0,0-1 1 0 0,0 1 0 0 0,0-1 0 0 0,0 0 0 0 0,0 1 0 0 0,0-1 0 0 0,0 1 0 0 0,0-1 0 0 0,1 1 0 0 0,-1-1 0 0 0,0 1 0 0 0,0-1 0 0 0,0 0 0 0 0,0 1 0 0 0,1-1 0 0 0,-1 1 0 0 0,0-1 0 0 0,0 0 0 0 0,1 1 0 0 0,-1-1 0 0 0,1 1 0 0 0,18 6 208 0 0,14-4-80 0 0,51-15-1031 0 0,-32 3-2947 0 0,-50 8 2869 0 0,5 1-274 0 0,-3 0-507 0 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1456 0 0,'0'0'4637'0'0,"0"4"-3090"0"0,-4 114 7057 0 0,-1 5-5097 0 0,5-121-4054 0 0,4-39-15249 0 0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 1340 0 0,'-3'0'14790'0'0,"-20"8"-14218"0"0,19-4-317 0 0,-1 0 0 0 0,1 0 0 0 0,-1 1 0 0 0,1-1 0 0 0,1 1 0 0 0,-1 0 0 0 0,1 0 0 0 0,0 0 0 0 0,0 0 1 0 0,0 1-1 0 0,1-1 0 0 0,-1 1 0 0 0,1 0 0 0 0,1 0 0 0 0,-1-1 0 0 0,1 1 0 0 0,0 0 0 0 0,0 0 0 0 0,1 0 1 0 0,0 9-1 0 0,0-13-199 0 0,1 0 1 0 0,-1 0-1 0 0,1 1 1 0 0,0-1 0 0 0,-1 0-1 0 0,1 0 1 0 0,0 0-1 0 0,0 0 1 0 0,1 0-1 0 0,-1 0 1 0 0,0 0 0 0 0,0 0-1 0 0,1-1 1 0 0,-1 1-1 0 0,1 0 1 0 0,0-1-1 0 0,-1 1 1 0 0,1-1 0 0 0,0 0-1 0 0,0 1 1 0 0,3 0-1 0 0,0 0-15 0 0,-1 0-1 0 0,2-1 0 0 0,-1 1 0 0 0,0-1 1 0 0,0 0-1 0 0,0-1 0 0 0,0 1 1 0 0,1-1-1 0 0,5 0 0 0 0,2-1-76 0 0,1-1-1 0 0,-1 0 0 0 0,1-1 1 0 0,-1 0-1 0 0,0-1 1 0 0,18-8-1 0 0,-28 11 42 0 0,0 0 0 0 0,0 0 0 0 0,0-1 1 0 0,-1 1-1 0 0,1-1 0 0 0,0 0 0 0 0,-1 0 0 0 0,1 0 0 0 0,-1 0 0 0 0,0 0 0 0 0,0-1 0 0 0,0 1 0 0 0,0-1 0 0 0,0 1 1 0 0,-1-1-1 0 0,1 0 0 0 0,-1 0 0 0 0,1 1 0 0 0,-1-1 0 0 0,0 0 0 0 0,0 0 0 0 0,0 0 0 0 0,-1 0 0 0 0,1-1 0 0 0,-1 1 1 0 0,0 0-1 0 0,1 0 0 0 0,-2-5 0 0 0,0 4 45 0 0,0 1 0 0 0,0-1 0 0 0,0 1 0 0 0,0 0 0 0 0,-1 0 0 0 0,0-1 0 0 0,0 1 1 0 0,0 0-1 0 0,0 0 0 0 0,0 1 0 0 0,0-1 0 0 0,-1 0 0 0 0,1 1 0 0 0,-1-1 0 0 0,0 1 0 0 0,0 0 0 0 0,0 0 1 0 0,0 0-1 0 0,0 0 0 0 0,0 1 0 0 0,0-1 0 0 0,-1 1 0 0 0,1 0 0 0 0,-5-1 0 0 0,-50-15 98 0 0,57 17-468 0 0,-11 8-604 0 0,5-1-1477 0 0,27 6-10358 0 0,-5-10 7925 0 0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0 996 0 0,'4'3'698'0'0,"0"0"1"0"0,-1 0-1 0 0,1 0 0 0 0,-1 0 0 0 0,0 0 0 0 0,0 1 1 0 0,-1 0-1 0 0,1-1 0 0 0,-1 1 0 0 0,1 0 1 0 0,-1 0-1 0 0,0 0 0 0 0,-1 0 0 0 0,1 1 0 0 0,-1-1 1 0 0,0 0-1 0 0,0 1 0 0 0,1 8 0 0 0,-2-5-81 0 0,0-1 0 0 0,0 0-1 0 0,0 1 1 0 0,-1-1-1 0 0,0 0 1 0 0,-1 0 0 0 0,0 1-1 0 0,0-1 1 0 0,0 0 0 0 0,-1-1-1 0 0,-4 8 1 0 0,5-7-379 0 0,-6 12 284 0 0,-8-37-9497 0 0,13 2 3743 0 0,3 3 609 0 0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22 708 0 0,'0'0'2936'0'0,"-6"1"-1562"0"0,0 1-886 0 0,1-1 0 0 0,0 1 0 0 0,-1 1 0 0 0,1-1-1 0 0,0 0 1 0 0,0 1 0 0 0,0 0 0 0 0,1 0 0 0 0,-1 1-1 0 0,1 0 1 0 0,0-1 0 0 0,0 1 0 0 0,0 0 0 0 0,0 1-1 0 0,0-1 1 0 0,1 1 0 0 0,0 0 0 0 0,-4 9 0 0 0,3-7-54 0 0,1 1 0 0 0,1 0 0 0 0,-1-1 0 0 0,1 1-1 0 0,1 0 1 0 0,0 1 0 0 0,0-1 0 0 0,0 0 0 0 0,1 0 0 0 0,1 11 0 0 0,0-16-341 0 0,0 0 0 0 0,0 1 0 0 0,0-1 0 0 0,0 0 0 0 0,1 1 0 0 0,-1-1 0 0 0,1 0 1 0 0,0 0-1 0 0,0 0 0 0 0,0-1 0 0 0,1 1 0 0 0,-1 0 0 0 0,1-1 0 0 0,-1 1 0 0 0,1-1 0 0 0,0 0 0 0 0,0 0 0 0 0,0 0 0 0 0,0 0 0 0 0,0-1 0 0 0,0 1 0 0 0,0-1 0 0 0,1 0 0 0 0,-1 0 0 0 0,0 0 0 0 0,6 1 0 0 0,6 0-17 0 0,0-1 0 0 0,0 0 0 0 0,0-1-1 0 0,0-1 1 0 0,0 0 0 0 0,0-1 0 0 0,0 0 0 0 0,-1-2 0 0 0,1 1 0 0 0,-1-2 0 0 0,0 0-1 0 0,0-1 1 0 0,0 0 0 0 0,-1-1 0 0 0,0 0 0 0 0,0-1 0 0 0,-1-1 0 0 0,16-14-1 0 0,-24 20-75 0 0,0-1 0 0 0,-1 1 0 0 0,1-1-1 0 0,-1-1 1 0 0,0 1 0 0 0,0 0 0 0 0,0-1-1 0 0,-1 1 1 0 0,1-1 0 0 0,-1 0 0 0 0,0 0-1 0 0,-1 0 1 0 0,2-6 0 0 0,-2 8 2 0 0,-1 0 1 0 0,0 0-1 0 0,0 0 1 0 0,0 0 0 0 0,-1 0-1 0 0,1 0 1 0 0,-1 0-1 0 0,0 0 1 0 0,0 0-1 0 0,0 0 1 0 0,0 0 0 0 0,0 0-1 0 0,0 1 1 0 0,-1-1-1 0 0,1 0 1 0 0,-1 1-1 0 0,0-1 1 0 0,0 1 0 0 0,0 0-1 0 0,0-1 1 0 0,0 1-1 0 0,-1 0 1 0 0,-4-3-1 0 0,0 0-8 0 0,0 1-1 0 0,0-1 0 0 0,0 2 1 0 0,-1-1-1 0 0,1 1 0 0 0,-1 0 1 0 0,0 0-1 0 0,0 1 0 0 0,0 0 1 0 0,0 1-1 0 0,0 0 0 0 0,-1 0 1 0 0,1 0-1 0 0,-14 2 0 0 0,-38 7-3732 0 0,56-2 1392 0 0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2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1 136 0 0,'0'0'8767'0'0,"0"0"-8705"0"0,0 0 1 0 0,0 0 0 0 0,0 0-1 0 0,0 0 1 0 0,0 1 0 0 0,0-1-1 0 0,0 0 1 0 0,0 0-1 0 0,0 0 1 0 0,0 0 0 0 0,0 0-1 0 0,1 0 1 0 0,-1 1-1 0 0,0-1 1 0 0,0 0 0 0 0,0 0-1 0 0,0 0 1 0 0,0 0 0 0 0,0 0-1 0 0,0 1 1 0 0,0-1-1 0 0,0 0 1 0 0,0 0 0 0 0,0 0-1 0 0,-1 0 1 0 0,1 0 0 0 0,0 0-1 0 0,0 1 1 0 0,0-1-1 0 0,0 0 1 0 0,0 0 0 0 0,0 0-1 0 0,0 0 1 0 0,0 0 0 0 0,0 0-1 0 0,0 1 1 0 0,0-1-1 0 0,-1 0 1 0 0,1 0 0 0 0,0 0-1 0 0,0 0 1 0 0,0 0-1 0 0,0 0 1 0 0,0 0 0 0 0,0 0-1 0 0,0 0 1 0 0,-1 0 0 0 0,1 0-1 0 0,0 0 1 0 0,0 0-1 0 0,0 0 1 0 0,0 0 0 0 0,0 0-1 0 0,-1 0 1 0 0,1 0 0 0 0,0 0-1 0 0,0 0 1 0 0,0 0-1 0 0,0 0 1 0 0,0 0 0 0 0,-1 0-1 0 0,1 0 1 0 0,0 0 0 0 0,85 2 2727 0 0,-67-4-2402 0 0,1 2-1 0 0,0 0 1 0 0,-1 1 0 0 0,1 1 0 0 0,-1 1 0 0 0,1 1 0 0 0,19 6 0 0 0,-35-9-307 0 0,0 1 1 0 0,0 0 0 0 0,0 0 0 0 0,-1 0-1 0 0,1 0 1 0 0,-1 0 0 0 0,1 1 0 0 0,-1-1-1 0 0,0 1 1 0 0,0 0 0 0 0,0-1-1 0 0,0 1 1 0 0,-1 0 0 0 0,1 0 0 0 0,-1 0-1 0 0,1 0 1 0 0,-1 1 0 0 0,0-1 0 0 0,0 0-1 0 0,-1 1 1 0 0,1-1 0 0 0,-1 0-1 0 0,0 1 1 0 0,0 5 0 0 0,0 9 276 0 0,-1 0 0 0 0,0-1 1 0 0,-7 25-1 0 0,6-27-162 0 0,-6 40 744 0 0,3 1-1 0 0,2 0 1 0 0,8 104-1 0 0,-2-149-796 0 0,0 0 0 0 0,0 0 0 0 0,1-1 0 0 0,0 1 0 0 0,1-1 0 0 0,1 0 0 0 0,-1 0 0 0 0,1-1 0 0 0,1 0 0 0 0,0 0 0 0 0,0 0 0 0 0,17 14 0 0 0,-23-22 96 0 0,-1-1-186 0 0,0-1 0 0 0,0 1 1 0 0,0 0-1 0 0,0 0 0 0 0,0 0 1 0 0,0 0-1 0 0,-1 0 0 0 0,1 0 1 0 0,0 0-1 0 0,0 0 0 0 0,0 0 1 0 0,0 0-1 0 0,0 0 0 0 0,0 0 1 0 0,0 0-1 0 0,0-1 0 0 0,0 1 1 0 0,1 0 639 0 0,-1-1-640 0 0,-17-4 392 0 0,-35-4-94 0 0,37 10-187 0 0,0 0-1 0 0,0 1 1 0 0,-23 6-1 0 0,36-7-265 0 0,-2-2-1685 0 0,-2 1 3871 0 0,2-1-4194 0 0,14-30-22547 0 0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1024 0 0,'0'0'3180'0'0,"16"3"106"0"0,3 6-1893 0 0,0 2 0 0 0,34 24 0 0 0,-6-3-522 0 0,70 38-99 0 0,2-5 0 0 0,4-6 0 0 0,2-5 0 0 0,2-6 0 0 0,194 47 0 0 0,-279-87 4044 0 0,-42-9-4797 0 0,0 0 1 0 0,-1 1-1 0 0,1-1 1 0 0,0 1-1 0 0,0-1 0 0 0,-1 1 1 0 0,1-1-1 0 0,-1 1 1 0 0,1 0-1 0 0,-1-1 0 0 0,1 1 1 0 0,0-1-1 0 0,-1 1 1 0 0,0 0-1 0 0,1-1 0 0 0,-1 1 1 0 0,1 0-1 0 0,-1 0 1 0 0,1-1-1 0 0,-1 1 0 0 0,1 0 1 0 0,-1 0-1 0 0,0 0 0 0 0,1 0 1 0 0,-2 0-1 0 0,2 0-3 0 0,-1 0 0 0 0,0-1 0 0 0,1 1-1 0 0,-1 0 1 0 0,0 0 0 0 0,1 0 0 0 0,-1 0-1 0 0,1-1 1 0 0,-1 1 0 0 0,0 0 0 0 0,1 0-1 0 0,-1-1 1 0 0,1 1 0 0 0,-1 0 0 0 0,1-1-1 0 0,-1 1 1 0 0,1-1 0 0 0,-1 1 0 0 0,1-1 0 0 0,-1 1-1 0 0,1-1 1 0 0,0 1 0 0 0,-1-1 0 0 0,1 1-1 0 0,-1-2 1 0 0,-2 1-190 0 0,-4-2 2100 0 0,2 1-3645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2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55 492 0 0,'24'-33'7770'0'0,"-5"24"-7332"0"0,5-3 8132 0 0,-40 12-8301 0 0,-1 0-1 0 0,1 0 1 0 0,0 1 0 0 0,0 1 0 0 0,0 1 0 0 0,-26 8 0 0 0,-5 3 720 0 0,-47 21 0 0 0,92-34-965 0 0,-1 0-1 0 0,1 1 1 0 0,0-1 0 0 0,-1 0-1 0 0,1 1 1 0 0,0-1 0 0 0,0 1 0 0 0,0-1-1 0 0,0 1 1 0 0,0 0 0 0 0,1 0-1 0 0,-1 0 1 0 0,0 0 0 0 0,1 0-1 0 0,-1 1 1 0 0,1-1 0 0 0,0 0 0 0 0,-1 3-1 0 0,-3 3-12 0 0,4-7-34 0 0,27 46-304 0 0,-16-23 600 0 0,-1 0-1 0 0,-1 1 1 0 0,-2 0 0 0 0,0 0 0 0 0,-2 1 0 0 0,3 48 0 0 0,11 56 425 0 0,28 126 300 0 0,-24-167-519 0 0,-22-89-472 0 0,0 1 0 0 0,0-1 0 0 0,1 1 0 0 0,-1-1 0 0 0,0 0 0 0 0,0 1 0 0 0,1-1 0 0 0,-1 0 0 0 0,0 1 0 0 0,0-1 0 0 0,0 1 0 0 0,0-1 0 0 0,0 1-1 0 0,0-1 1 0 0,0 1 0 0 0,0-1 0 0 0,0 0 0 0 0,0 1 0 0 0,0-1 0 0 0,0 1 0 0 0,0-1 0 0 0,0 1 0 0 0,0-1 0 0 0,0 0 0 0 0,-1 1 0 0 0,1-1 0 0 0,0 1 0 0 0,0-1 0 0 0,0 0 0 0 0,-1 1-1 0 0,1-1 1 0 0,0 0 0 0 0,0 1 0 0 0,-1-1 0 0 0,1 0 0 0 0,0 1 0 0 0,-1-1 0 0 0,1 0 0 0 0,-1 0 0 0 0,1 1 0 0 0,0-1 0 0 0,-1 0 0 0 0,1 0 0 0 0,-1 0 0 0 0,1 0 0 0 0,0 1 0 0 0,-1-1-1 0 0,1 0 1 0 0,-1 0 0 0 0,1 0 0 0 0,-1 0 0 0 0,1 0 0 0 0,0 0 0 0 0,-1 0 0 0 0,1 0 0 0 0,-1 0 0 0 0,1 0 0 0 0,-1 0 0 0 0,1-1 0 0 0,0 1 0 0 0,-1 0 0 0 0,1 0 0 0 0,-1 0 0 0 0,1 0-1 0 0,0-1 1 0 0,-1 1 0 0 0,1-1 0 0 0,-28-11 83 0 0,27 11-66 0 0,1 1-37 0 0,0 0 10 0 0,1 0 0 0 0,-1 0 1 0 0,0 0-1 0 0,0 0 0 0 0,0 0 0 0 0,1 0 1 0 0,-1 0-1 0 0,0 0 0 0 0,0 0 0 0 0,0 0 1 0 0,1 0-1 0 0,-1 0 0 0 0,0 0 0 0 0,0 0 1 0 0,0 0-1 0 0,0-1 0 0 0,1 1 0 0 0,-1 0 0 0 0,0 0 1 0 0,0 0-1 0 0,0 0 0 0 0,0 0 0 0 0,1 0 1 0 0,-1-1-1 0 0,0 1 0 0 0,0 0 0 0 0,0 0 1 0 0,0 0-1 0 0,0 0 0 0 0,0-1 0 0 0,1 1 1 0 0,-1 0-1 0 0,0 0 0 0 0,0 0 0 0 0,0 0 1 0 0,0-1-1 0 0,0 1 0 0 0,0 0 0 0 0,0 0 0 0 0,0 0 1 0 0,0-1-1 0 0,0 1 0 0 0,0 0 0 0 0,0 0 1 0 0,0 0-1 0 0,0-1 0 0 0,0 1 0 0 0,0 0 1 0 0,0 0-1 0 0,0 0 0 0 0,-1-1 0 0 0,1 1 1 0 0,0 0-1 0 0,0 0 0 0 0,0 0 0 0 0,0 0 1 0 0,0-1-1 0 0,0 1 0 0 0,0 0 0 0 0,-1 0 0 0 0,1 0 1 0 0,0 0-1 0 0,0 0 0 0 0,0-1 0 0 0,0 1 1 0 0,-1 0-1 0 0,1 0 0 0 0,0 0 0 0 0,120-14 12 0 0,49-8-1389 0 0,-153 17-1443 0 0,-18 0-446 0 0,-28-5-4666 0 0,25 8 6638 0 0,-20-4-3772 0 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9 256 0 0,'-8'-8'16520'0'0,"-4"14"-16048"0"0,-1 1 0 0 0,1 1 0 0 0,1 0 0 0 0,-1 0 0 0 0,1 1 0 0 0,1 0 0 0 0,-11 13 0 0 0,-5 2 129 0 0,-118 102 1685 0 0,133-116-2098 0 0,8-8-170 0 0,0 1 0 0 0,0-1 0 0 0,0 1 1 0 0,0-1-1 0 0,1 1 0 0 0,-1 0 0 0 0,1 0 0 0 0,0 0 1 0 0,-3 5-1 0 0,5-7-113 0 0,5-4-1138 0 0,28-16-419 0 0,-17 9-1391 0 0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92 0 0,'0'0'9691'0'0,"-2"5"-8718"0"0,-9 23 342 0 0,2 1-1 0 0,0 0 1 0 0,3 0 0 0 0,-4 33 0 0 0,6-42-900 0 0,3-10-160 0 0,1-1 0 0 0,-1 1 0 0 0,1 0 1 0 0,1 0-1 0 0,0 0 0 0 0,1 0 0 0 0,0 0 0 0 0,0-1 0 0 0,4 12 1 0 0,-5-20-106 0 0,-1 0-133 0 0,0-1-1 0 0,0 0 1 0 0,0 1-1 0 0,0-1 1 0 0,0 1-1 0 0,0-1 1 0 0,0 0-1 0 0,0 1 1 0 0,1-1-1 0 0,-1 0 1 0 0,0 1-1 0 0,0-1 1 0 0,0 0-1 0 0,1 1 1 0 0,-1-1-1 0 0,0 0 1 0 0,0 0-1 0 0,1 1 1 0 0,-1-1-1 0 0,0 0 1 0 0,0 0-1 0 0,1 1 1 0 0,-1-1-1 0 0,0 0 1 0 0,1 0-1 0 0,-1 0 1 0 0,0 0-1 0 0,1 1 1 0 0,-1-1-1 0 0,0 0 1 0 0,1 0-1 0 0,-1 0 1 0 0,1 0-1 0 0,-1 0 1 0 0,0 0-1 0 0,1 0 1 0 0,22-3 224 0 0,29-17-194 0 0,-39 15 40 0 0,17-7-256 0 0,133-45 44 0 0,-130 48-2562 0 0,45-6 0 0 0,-71 15-1615 0 0,-2 2 2274 0 0,-4-1 555 0 0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8:34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 0 0,'0'0'13326'0'0,"7"0"-12541"0"0,25 4 45 0 0,0 2-1 0 0,0 1 1 0 0,-1 1-1 0 0,0 2 1 0 0,33 15 0 0 0,-26-11-488 0 0,-37-14-339 0 0,1 0 0 0 0,-1 0 0 0 0,1 1 1 0 0,-1-1-1 0 0,1 1 0 0 0,-1-1 0 0 0,0 1 0 0 0,1-1 0 0 0,-1 1 0 0 0,0 0 0 0 0,0 0 0 0 0,1 0 0 0 0,-1-1 0 0 0,0 1 0 0 0,0 0 1 0 0,0 0-1 0 0,0 1 0 0 0,0-1 0 0 0,0 0 0 0 0,0 0 0 0 0,0 0 0 0 0,-1 1 0 0 0,1-1 0 0 0,0 0 0 0 0,-1 1 0 0 0,1 2 1 0 0,-1-2 17 0 0,-1-1 1 0 0,0 1 0 0 0,0 0 0 0 0,0-1 0 0 0,0 1 0 0 0,0 0 0 0 0,0-1 0 0 0,0 1 0 0 0,0-1 0 0 0,0 0 0 0 0,-1 1 0 0 0,1-1 0 0 0,-1 0 0 0 0,1 0 0 0 0,-1 0 0 0 0,1 0 0 0 0,-4 1 0 0 0,-11 6 294 0 0,-1 0 0 0 0,0-1 0 0 0,-19 5 1 0 0,32-12-321 0 0,1 1 0 0 0,0 0 0 0 0,0 0-1 0 0,0 0 1 0 0,0 0 0 0 0,0 0 0 0 0,0 1 0 0 0,0-1 0 0 0,0 1 0 0 0,0 0 0 0 0,1 0 0 0 0,-1 0 0 0 0,1 0 0 0 0,-1 1 0 0 0,1-1 0 0 0,0 0 0 0 0,0 1 0 0 0,0 0 0 0 0,0-1 0 0 0,1 1 0 0 0,-1 0 0 0 0,1 0 0 0 0,-1 0 0 0 0,1 0 0 0 0,0 0-1 0 0,0 0 1 0 0,0 1 0 0 0,0 4 0 0 0,1-6-720 0 0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61 320 0 0,'0'0'11750'0'0,"1"-14"-6762"0"0,5-1-7845 0 0,-2-4-3613 0 0,-4 6 2123 0 0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20 256 0 0,'0'0'7307'0'0,"4"-8"-6189"0"0,3-2 3471 0 0,0 9-5336 0 0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0 368 0 0,'0'0'16009'0'0,"8"22"-15396"0"0,-39 133 1099 0 0,-6 2-751 0 0,-57 290 1057 0 0,88-401-1448 0 0,1 70 0 0 0,5-113-535 0 0,-1 5 113 0 0,1 1-1 0 0,0-1 0 0 0,1 1 1 0 0,0-1-1 0 0,0 0 0 0 0,1 1 1 0 0,5 13-1 0 0,-7-20-31 0 0,-5-15 1452 0 0,0-5-5149 0 0,-2-2-8698 0 0,4 13 6732 0 0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1 236 0 0,'0'0'1439'0'0,"-16"11"3295"0"0,-14-10-1342 0 0,-50 10 0 0 0,47-6-2549 0 0,-54 3 0 0 0,79-8-639 0 0,0 0 0 0 0,0 0 0 0 0,1 0-1 0 0,-1 1 1 0 0,0 1 0 0 0,1-1 0 0 0,-1 1-1 0 0,-12 5 1 0 0,17-5-164 0 0,0 0 1 0 0,1 0-1 0 0,0 0 0 0 0,-1 0 1 0 0,1 0-1 0 0,0 0 1 0 0,0 1-1 0 0,0-1 0 0 0,0 1 1 0 0,1-1-1 0 0,-1 1 0 0 0,1 0 1 0 0,-1-1-1 0 0,1 1 1 0 0,0 0-1 0 0,0 0 0 0 0,1 0 1 0 0,-1 0-1 0 0,0 0 0 0 0,1 0 1 0 0,0 0-1 0 0,0 1 1 0 0,0-1-1 0 0,0 4 0 0 0,15 188 501 0 0,0-24-246 0 0,-13-16 2 0 0,22 296 1205 0 0,-17-406-1133 0 0,-3-21 226 0 0,3 46 0 0 0,-7-68-514 0 0,3 29 1087 0 0,18-36-1310 0 0,23-13 83 0 0,1 2 0 0 0,0 2 0 0 0,1 2-1 0 0,1 2 1 0 0,50-4 0 0 0,-30 4 8 0 0,-57 9 32 0 0,-1 0 0 0 0,1 1 0 0 0,-1 0 0 0 0,14 2 0 0 0,10 0-854 0 0,-37 7 908 0 0,2-2-3279 0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29 284 0 0,'0'0'8342'0'0,"-1"-14"-1345"0"0,7 11-6844 0 0,0 1 0 0 0,0 0 0 0 0,0 0 0 0 0,1 0 0 0 0,-1 1 0 0 0,1 0 0 0 0,0 0 0 0 0,-1 0 0 0 0,11 1 0 0 0,63 5 377 0 0,-67-4-499 0 0,-1 1 0 0 0,1 0 0 0 0,0 1 1 0 0,-1 1-1 0 0,0 0 0 0 0,14 7 0 0 0,-24-10-19 0 0,0 0 0 0 0,0 0 0 0 0,0 0 1 0 0,0 0-1 0 0,0 0 0 0 0,-1 1 0 0 0,1-1 0 0 0,0 1 0 0 0,-1-1 1 0 0,1 1-1 0 0,-1 0 0 0 0,1-1 0 0 0,-1 1 0 0 0,0 0 0 0 0,0 0 0 0 0,0 0 1 0 0,0 0-1 0 0,0 0 0 0 0,0 0 0 0 0,-1 0 0 0 0,1 1 0 0 0,-1-1 0 0 0,1 0 1 0 0,-1 0-1 0 0,0 0 0 0 0,0 1 0 0 0,0-1 0 0 0,0 0 0 0 0,0 0 1 0 0,-1 0-1 0 0,1 1 0 0 0,0-1 0 0 0,-1 0 0 0 0,0 0 0 0 0,1 0 0 0 0,-1 0 1 0 0,0 0-1 0 0,0 0 0 0 0,0 0 0 0 0,-1 0 0 0 0,1 0 0 0 0,0-1 0 0 0,-3 3 1 0 0,-5 7 254 0 0,-1-1 0 0 0,-1 0 0 0 0,0-1 0 0 0,0 0 0 0 0,-1 0 0 0 0,0-2 0 0 0,0 1 0 0 0,-1-2 0 0 0,0 1 0 0 0,-19 5 0 0 0,32-12-269 0 0,-1 0-1 0 0,0 0 0 0 0,1 0 1 0 0,-1 0-1 0 0,1 1 1 0 0,-1-1-1 0 0,0 0 0 0 0,1 0 1 0 0,-1 0-1 0 0,1 1 1 0 0,-1-1-1 0 0,1 0 0 0 0,-1 1 1 0 0,1-1-1 0 0,-1 0 1 0 0,1 1-1 0 0,-1-1 0 0 0,1 0 1 0 0,-1 1-1 0 0,1-1 1 0 0,0 1-1 0 0,-1-1 1 0 0,1 1-1 0 0,0-1 0 0 0,-1 1 1 0 0,1-1-1 0 0,0 1 1 0 0,0 0-1 0 0,-1-1 0 0 0,1 1 1 0 0,0-1-1 0 0,0 1 1 0 0,0 1-1 0 0,17 9-290 0 0,34 1-164 0 0,-36-10 404 0 0,0 1 0 0 0,-1 0 1 0 0,1 1-1 0 0,-1 1 1 0 0,0 0-1 0 0,0 1 1 0 0,23 13-1 0 0,-31-16 68 0 0,-1 1 1 0 0,0-1-1 0 0,0 1 0 0 0,0-1 0 0 0,-1 2 1 0 0,0-1-1 0 0,1 0 0 0 0,-1 1 1 0 0,-1 0-1 0 0,1 0 0 0 0,-1 0 0 0 0,1 0 1 0 0,-2 0-1 0 0,1 1 0 0 0,0-1 0 0 0,-1 1 1 0 0,0 0-1 0 0,-1 0 0 0 0,1 0 0 0 0,-1 0 1 0 0,1 10-1 0 0,-2-12 8 0 0,-1 0 1 0 0,1-1-1 0 0,-1 1 1 0 0,1-1-1 0 0,-1 1 1 0 0,0 0-1 0 0,0-1 1 0 0,-1 1-1 0 0,1-1 1 0 0,-1 0-1 0 0,0 0 1 0 0,1 1-1 0 0,-1-1 1 0 0,-1 0-1 0 0,1 0 1 0 0,0-1-1 0 0,-5 4 1 0 0,2-1 21 0 0,-1-1 1 0 0,1 0-1 0 0,-1 0 0 0 0,0 0 1 0 0,-1-1-1 0 0,1 0 1 0 0,0 0-1 0 0,-14 3 0 0 0,11-4 5 0 0,0 0 0 0 0,0 0 0 0 0,0-1 0 0 0,0 0 0 0 0,0 0 0 0 0,-1-1-1 0 0,1 0 1 0 0,0-1 0 0 0,0 0 0 0 0,0 0 0 0 0,0-1 0 0 0,0-1 0 0 0,0 1-1 0 0,-9-5 1 0 0,17 7-68 0 0,1 0 0 0 0,-1-1 0 0 0,0 1 0 0 0,1-1 0 0 0,-1 1 0 0 0,1-1 0 0 0,-1 1 0 0 0,1-1-1 0 0,-1 1 1 0 0,1-1 0 0 0,-1 0 0 0 0,1 1 0 0 0,-1-1 0 0 0,1 0 0 0 0,-1 1 0 0 0,1-1 0 0 0,0 0 0 0 0,0 1 0 0 0,-1-1-1 0 0,1 0 1 0 0,0 0 0 0 0,0 1 0 0 0,0-1 0 0 0,0 0 0 0 0,0 0 0 0 0,0 0 0 0 0,0 1 0 0 0,0-1 0 0 0,0 0-1 0 0,0 0 1 0 0,0 1 0 0 0,0-1 0 0 0,1 0 0 0 0,-1 0 0 0 0,0 1 0 0 0,1-1 0 0 0,-1 0 0 0 0,0 1 0 0 0,1-1-1 0 0,-1 0 1 0 0,1 1 0 0 0,-1-1 0 0 0,1 1 0 0 0,-1-1 0 0 0,1 1 0 0 0,0-1 0 0 0,-1 1 0 0 0,1-1 0 0 0,0 0 0 0 0,2-1-152 0 0,-1 0 1 0 0,1 0 0 0 0,-1 0 0 0 0,1 0 0 0 0,0 1 0 0 0,-1-1 0 0 0,1 1 0 0 0,0 0-1 0 0,0-1 1 0 0,0 1 0 0 0,4 0 0 0 0,20-2-1475 0 0,18-4-8385 0 0,-28 4 5855 0 0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 1248 0 0,'7'-2'11148'0'0,"-25"63"-8547"0"0,7-26-617 0 0,-8 43 0 0 0,17-69-1735 0 0,1-1 0 0 0,0 0 0 0 0,1 1 0 0 0,0-1 0 0 0,0 0 0 0 0,0 1 0 0 0,1-1 0 0 0,0 0 0 0 0,1 1 0 0 0,0-1 0 0 0,3 8 0 0 0,-3-12-238 0 0,-2-3-169 0 0,1 1 0 0 0,-1-1 0 0 0,1 0 0 0 0,-1 1 0 0 0,1-1 0 0 0,-1 0 0 0 0,1 0 0 0 0,0 1 0 0 0,0-1 0 0 0,0 0 0 0 0,0 0 0 0 0,0 0 0 0 0,0 0 0 0 0,0 0 0 0 0,0 0 0 0 0,0 0 0 0 0,0 0 0 0 0,0-1 0 0 0,0 1 0 0 0,1 0 0 0 0,-1-1 0 0 0,0 1 0 0 0,1-1 0 0 0,2 1 0 0 0,13-12-9533 0 0,-11 1 5012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0 344 0 0,'0'0'7019'0'0,"-1"6"-5801"0"0,1 14 576 0 0,0 0 0 0 0,2 0 0 0 0,6 34 0 0 0,-3-27 49 0 0,2 50-1 0 0,-8-21 356 0 0,-1-29-2878 0 0,2 0-6419 0 0,-2-33 1853 0 0,-6-27 403 0 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57 452 0 0,'0'0'2963'0'0,"8"-21"1768"0"0,-1 17-4293 0 0,-1-1 0 0 0,1 2 1 0 0,1-1-1 0 0,-1 1 0 0 0,0 0 0 0 0,1 0 0 0 0,-1 1 1 0 0,1 0-1 0 0,0 1 0 0 0,11-2 0 0 0,-1 2 59 0 0,0 0 0 0 0,0 1-1 0 0,27 4 1 0 0,-42-4-448 0 0,0 0 1 0 0,-1 0 0 0 0,1 1-1 0 0,-1-1 1 0 0,1 1 0 0 0,0 0-1 0 0,-1 0 1 0 0,1 0 0 0 0,-1 0-1 0 0,0 0 1 0 0,1 0-1 0 0,-1 1 1 0 0,0-1 0 0 0,0 1-1 0 0,0 0 1 0 0,0-1 0 0 0,0 1-1 0 0,0 0 1 0 0,0 0 0 0 0,-1 0-1 0 0,1 1 1 0 0,-1-1 0 0 0,1 0-1 0 0,0 3 1 0 0,-1 0 62 0 0,0-1 0 0 0,0 1 0 0 0,0 0-1 0 0,-1-1 1 0 0,0 1 0 0 0,0 0 0 0 0,0 0 0 0 0,0-1 0 0 0,-1 1 0 0 0,0 0-1 0 0,0-1 1 0 0,-2 8 0 0 0,-4 6 395 0 0,0 0 0 0 0,-1-1 0 0 0,-1 0 0 0 0,0 0 0 0 0,-20 25 1 0 0,25-36-318 0 0,0 0 1 0 0,0 1 0 0 0,0-1 0 0 0,1 1 0 0 0,0-1-1 0 0,0 1 1 0 0,1 0 0 0 0,0 0 0 0 0,0 0 0 0 0,-1 14-1 0 0,3-20-172 0 0,0 0-1 0 0,1 1 0 0 0,-1-1 1 0 0,1 0-1 0 0,-1 0 0 0 0,1 0 0 0 0,-1 0 1 0 0,1 0-1 0 0,0 1 0 0 0,-1-1 1 0 0,1 0-1 0 0,0-1 0 0 0,0 1 1 0 0,0 0-1 0 0,0 0 0 0 0,0 0 0 0 0,0 0 1 0 0,0-1-1 0 0,0 1 0 0 0,0-1 1 0 0,0 1-1 0 0,1-1 0 0 0,-1 1 0 0 0,0-1 1 0 0,0 1-1 0 0,0-1 0 0 0,1 0 1 0 0,-1 0-1 0 0,0 0 0 0 0,3 0 1 0 0,38 2 35 0 0,-12-6-523 0 0,-2-1 0 0 0,1-2 0 0 0,-1-1 0 0 0,53-21 0 0 0,-66 20-1651 0 0,-33-2-9286 0 0,12 10 7190 0 0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0 796 0 0,'0'0'6684'0'0,"-5"4"-5431"0"0,-5 5-275 0 0,0 0 0 0 0,0 1 0 0 0,1 0-1 0 0,1 0 1 0 0,0 1 0 0 0,-13 23 0 0 0,13-21-524 0 0,1 0 1 0 0,1 0-1 0 0,0 1 1 0 0,1 0-1 0 0,1 0 1 0 0,0 0-1 0 0,1 1 1 0 0,1 0-1 0 0,0-1 1 0 0,0 1-1 0 0,2 15 1 0 0,0-25-367 0 0,1 0-1 0 0,0 0 1 0 0,-1-1 0 0 0,2 1-1 0 0,-1 0 1 0 0,1-1 0 0 0,-1 0-1 0 0,1 1 1 0 0,0-1 0 0 0,1 0-1 0 0,-1 0 1 0 0,1 0 0 0 0,0 0-1 0 0,0 0 1 0 0,0-1 0 0 0,0 1-1 0 0,7 4 1 0 0,-3-3-74 0 0,0-1-1 0 0,0 0 1 0 0,0 0 0 0 0,0-1-1 0 0,1 0 1 0 0,-1 0-1 0 0,1-1 1 0 0,0 0 0 0 0,14 1-1 0 0,-2-1-254 0 0,-1-1-1 0 0,0-1 1 0 0,0-1-1 0 0,1 0 1 0 0,-1-2 0 0 0,0 0-1 0 0,0-1 1 0 0,18-7-1 0 0,-30 8 23 0 0,0 1 0 0 0,0-1 0 0 0,-1 0 0 0 0,1-1 0 0 0,7-5 0 0 0,-13 8 167 0 0,1 0 0 0 0,0-1 0 0 0,-1 0 0 0 0,1 1 0 0 0,-1-1 0 0 0,1 0 0 0 0,-1 0 1 0 0,0 0-1 0 0,0 0 0 0 0,0 0 0 0 0,0 0 0 0 0,0 0 0 0 0,0 0 0 0 0,-1 0 0 0 0,1 0 0 0 0,-1 0 0 0 0,1-1 0 0 0,-1 1 0 0 0,0-5 0 0 0,0 5 57 0 0,0 0 1 0 0,-1 0 0 0 0,0 0-1 0 0,1 0 1 0 0,-1 0 0 0 0,0 0 0 0 0,0 1-1 0 0,0-1 1 0 0,0 0 0 0 0,-1 0-1 0 0,1 1 1 0 0,0-1 0 0 0,-1 0-1 0 0,1 1 1 0 0,-1 0 0 0 0,1-1 0 0 0,-1 1-1 0 0,0 0 1 0 0,1 0 0 0 0,-1 0-1 0 0,0 0 1 0 0,0 0 0 0 0,0 0-1 0 0,-4-1 1 0 0,-46-11 563 0 0,39 12-418 0 0,0 1-1 0 0,0 0 1 0 0,0 0-1 0 0,0 1 1 0 0,0 1-1 0 0,0 1 1 0 0,0-1-1 0 0,0 2 1 0 0,1 0-1 0 0,-1 0 1 0 0,1 1-1 0 0,0 1 1 0 0,1 0-1 0 0,-16 11 1 0 0,25-16-256 0 0,1 1 0 0 0,-1 0 0 0 0,0 0 0 0 0,1 0 1 0 0,-1 0-1 0 0,1 0 0 0 0,-1 0 0 0 0,1 0 0 0 0,0 0 1 0 0,0 0-1 0 0,0 1 0 0 0,0-1 0 0 0,0 3 0 0 0,4 11-3216 0 0,13-4-4917 0 0,-3-9 3648 0 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0 652 0 0,'0'0'21019'0'0,"14"30"-19760"0"0,-3-3-952 0 0,0 0 0 0 0,-2 1 0 0 0,-2 0 0 0 0,0 1 0 0 0,-2 0 0 0 0,-1 0 0 0 0,-1 0 0 0 0,-1 0 0 0 0,-4 35 0 0 0,2-63-309 0 0,0 1-1 0 0,0-1 0 0 0,0 1 0 0 0,0-1 0 0 0,0 1 0 0 0,-1-1 1 0 0,1 0-1 0 0,-1 1 0 0 0,1-1 0 0 0,-1 1 0 0 0,0-1 1 0 0,1 0-1 0 0,-1 0 0 0 0,0 1 0 0 0,0-1 0 0 0,0 0 1 0 0,0 0-1 0 0,0 0 0 0 0,0 0 0 0 0,0 0 0 0 0,0 0 0 0 0,0 0 1 0 0,0-1-1 0 0,-1 1 0 0 0,1 0 0 0 0,0 0 0 0 0,-1-1 1 0 0,1 1-1 0 0,0-1 0 0 0,-1 0 0 0 0,1 1 0 0 0,-2-1 1 0 0,1 0-127 0 0,0 0 1 0 0,0-1 0 0 0,0 1 0 0 0,0-1 0 0 0,1 1 0 0 0,-1-1 0 0 0,0 0-1 0 0,0 0 1 0 0,1 0 0 0 0,-1 0 0 0 0,0 0 0 0 0,1 0 0 0 0,-1 0 0 0 0,1 0 0 0 0,-1-1-1 0 0,1 1 1 0 0,0-1 0 0 0,0 1 0 0 0,0-1 0 0 0,0 1 0 0 0,0-1 0 0 0,0 0-1 0 0,0 1 1 0 0,0-1 0 0 0,0-2 0 0 0,-12-38-4955 0 0,8 21-4227 0 0,2 10 4707 0 0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8 900 0 0,'0'0'1493'0'0,"-19"-7"11805"0"0,389 7-9980 0 0,-310 10-1964 0 0,-128 20 322 0 0,-90 26 0 0 0,157-56-1652 0 0,-1 0 1 0 0,1 0-1 0 0,0 1 0 0 0,0-1 1 0 0,0 0-1 0 0,0 1 0 0 0,0-1 1 0 0,0 1-1 0 0,-1-1 1 0 0,1 1-1 0 0,0 0 0 0 0,0 0 1 0 0,1-1-1 0 0,-1 1 0 0 0,0 0 1 0 0,0 0-1 0 0,0 0 0 0 0,0 0 1 0 0,1 0-1 0 0,-2 2 1 0 0,2-2-22 0 0,0-1 0 0 0,0 1 1 0 0,0 0-1 0 0,0 0 1 0 0,0 0-1 0 0,1 0 1 0 0,-1-1-1 0 0,0 1 0 0 0,0 0 1 0 0,1 0-1 0 0,-1-1 1 0 0,0 1-1 0 0,1 0 1 0 0,-1 0-1 0 0,1-1 0 0 0,-1 1 1 0 0,1 0-1 0 0,-1-1 1 0 0,1 1-1 0 0,0-1 1 0 0,-1 1-1 0 0,2 0 0 0 0,3 3-64 0 0,0-1 0 0 0,0 1-1 0 0,0-1 1 0 0,1 0 0 0 0,-1-1-1 0 0,11 4 1 0 0,-14-5 42 0 0,23 5-222 0 0,-1 2 0 0 0,0 0 0 0 0,34 19 0 0 0,-51-23 257 0 0,0 0 0 0 0,-1 0 0 0 0,0 1 0 0 0,0 0 0 0 0,0 0 0 0 0,0 1 0 0 0,-1 0 0 0 0,0 0 0 0 0,0 0 0 0 0,0 0 0 0 0,-1 1 0 0 0,0 0 0 0 0,0 0 0 0 0,-1 0 0 0 0,5 13 0 0 0,-3-7 51 0 0,-4-10-41 0 0,0-1 0 0 0,0 1 0 0 0,0 0 0 0 0,0-1 0 0 0,0 1 0 0 0,-1 0 0 0 0,1-1-1 0 0,-1 1 1 0 0,1 0 0 0 0,-1 0 0 0 0,0 0 0 0 0,0-1 0 0 0,0 1 0 0 0,-1 0 0 0 0,1 0 0 0 0,-1 0 0 0 0,-1 3 0 0 0,2-5 9 0 0,-6 4 11 0 0,-19-7 26 0 0,20 0-203 0 0,0 0 0 0 0,1-1 0 0 0,0 1 1 0 0,-1-1-1 0 0,1 0 0 0 0,0 0 1 0 0,0 0-1 0 0,1 0 0 0 0,-1-1 0 0 0,0 0 1 0 0,1 1-1 0 0,0-1 0 0 0,0-1 1 0 0,0 1-1 0 0,1 0 0 0 0,0-1 0 0 0,-1 1 1 0 0,1-1-1 0 0,1 0 0 0 0,-3-6 1 0 0,4 10-466 0 0,0-1 388 0 0,0 1 0 0 0,0-1-1 0 0,0 0 1 0 0,1 1-1 0 0,-1-1 1 0 0,0 1 0 0 0,0-1-1 0 0,1 0 1 0 0,-1 1 0 0 0,1-1-1 0 0,0 1 1 0 0,-1-1 0 0 0,1 1-1 0 0,0 0 1 0 0,2-3 0 0 0,8-5-1658 0 0,8-1-6131 0 0,-6 3 3894 0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1 516 0 0,'0'0'3030'0'0,"-3"4"-1600"0"0,-3 7-626 0 0,1 0 0 0 0,1 0 0 0 0,0 1-1 0 0,0 0 1 0 0,1-1 0 0 0,1 1-1 0 0,-2 13 1 0 0,0 11 1215 0 0,0 46 1 0 0,4-55-1113 0 0,2 0 1 0 0,1 0 0 0 0,9 37 0 0 0,-7-52 416 0 0,5-5-5297 0 0,10-18-4866 0 0,-12 1 4571 0 0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0,'0'0'4665'0'0,"18"34"988"0"0,-6 0-3458 0 0,-2 1 0 0 0,6 35 0 0 0,-12-42-1659 0 0,0 1-1 0 0,-2-1 0 0 0,-1 1 1 0 0,-2-1-1 0 0,-5 44 0 0 0,5-71-712 0 0,1 0-1 0 0,0 1 1 0 0,0-1-1 0 0,-1 0 1 0 0,1 1-1 0 0,0-1 0 0 0,-1 0 1 0 0,0 0-1 0 0,1 0 1 0 0,-1 0-1 0 0,0 0 1 0 0,1 1-1 0 0,-1-1 1 0 0,0 0-1 0 0,0-1 1 0 0,0 1-1 0 0,0 0 0 0 0,0 0 1 0 0,0 0-1 0 0,0 0 1 0 0,0-1-1 0 0,0 1 1 0 0,0-1-1 0 0,0 1 1 0 0,-1 0-1 0 0,1-1 1 0 0,0 0-1 0 0,0 1 1 0 0,-1-1-1 0 0,-1 0 0 0 0,-16-20-12049 0 0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1132 0 0,'70'-9'10549'0'0,"-51"9"-9976"0"0,-1 0-1 0 0,1 1 1 0 0,-1 2-1 0 0,1 0 1 0 0,-1 0-1 0 0,35 13 1 0 0,-50-15-495 0 0,0 0-1 0 0,0 0 1 0 0,0 0 0 0 0,0 1 0 0 0,-1-1 0 0 0,1 1 0 0 0,0 0 0 0 0,0 0-1 0 0,-1 0 1 0 0,0 0 0 0 0,1 0 0 0 0,-1 0 0 0 0,0 0 0 0 0,0 1-1 0 0,0 0 1 0 0,0-1 0 0 0,0 1 0 0 0,-1 0 0 0 0,1 0 0 0 0,1 4 0 0 0,-3-4 67 0 0,1 1 0 0 0,-1 0 0 0 0,0 0 0 0 0,0 0 0 0 0,0 0 0 0 0,0 0 0 0 0,-1-1 0 0 0,0 1 0 0 0,1 0 0 0 0,-1 0 0 0 0,-1-1 0 0 0,1 1 0 0 0,0 0 1 0 0,-4 4-1 0 0,-7 12 751 0 0,-1-1-1 0 0,0-1 1 0 0,-2 0 0 0 0,-25 24 0 0 0,31-32-455 0 0,6-7-286 0 0,0 0-1 0 0,0 0 0 0 0,1 0 1 0 0,-1 1-1 0 0,1-1 0 0 0,0 1 0 0 0,0 0 1 0 0,0-1-1 0 0,1 1 0 0 0,-2 5 1 0 0,2-7-82 0 0,22 14-402 0 0,-9-16-95 0 0,1 0 1 0 0,-1-1-1 0 0,1 0 0 0 0,-1-1 0 0 0,1-1 0 0 0,-1 0 0 0 0,21-8 0 0 0,33-7-3508 0 0,-65 17 3665 0 0,1 1 1 0 0,0-1-1 0 0,-1 0 1 0 0,1 1-1 0 0,-1-1 1 0 0,1 0-1 0 0,-1 0 1 0 0,1 0-1 0 0,-1 0 0 0 0,0-1 1 0 0,1 1-1 0 0,1-2 1 0 0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294 173 672 0 0,'10'-25'3205'0'0,"-6"16"-2084"0"0,0 0 0 0 0,0 0-1 0 0,-1-1 1 0 0,-1 0 0 0 0,1 0-1 0 0,0-16 1 0 0,-3 23-988 0 0,0 0 1 0 0,0 1 0 0 0,-1-1-1 0 0,1 0 1 0 0,-1 1-1 0 0,0-1 1 0 0,0 1-1 0 0,0-1 1 0 0,0 1-1 0 0,0-1 1 0 0,-1 1 0 0 0,1 0-1 0 0,-1 0 1 0 0,1-1-1 0 0,-1 1 1 0 0,0 0-1 0 0,0 0 1 0 0,0 1-1 0 0,0-1 1 0 0,0 0 0 0 0,0 1-1 0 0,0-1 1 0 0,-1 1-1 0 0,1 0 1 0 0,0 0-1 0 0,-1 0 1 0 0,1 0-1 0 0,-1 0 1 0 0,0 0 0 0 0,-4 0-1 0 0,-1-1 114 0 0,0 1 0 0 0,-1 0-1 0 0,1 0 1 0 0,-1 1 0 0 0,1 0 0 0 0,-1 1-1 0 0,1 0 1 0 0,-1 0 0 0 0,1 0 0 0 0,-1 1 0 0 0,1 1-1 0 0,0-1 1 0 0,0 2 0 0 0,-7 3 0 0 0,-2 1 225 0 0,0 1 0 0 0,1 1 0 0 0,0 1 0 0 0,1 0 1 0 0,-17 16-1 0 0,30-25-394 0 0,-1 0 0 0 0,1 0 1 0 0,0 0-1 0 0,0 1 0 0 0,0-1 1 0 0,0 1-1 0 0,0-1 1 0 0,1 1-1 0 0,-1 0 0 0 0,1 0 1 0 0,0 0-1 0 0,-1 0 0 0 0,1 0 1 0 0,1 0-1 0 0,-2 6 0 0 0,2-7-30 0 0,0 0 1 0 0,0 0-1 0 0,1 1 0 0 0,-1-1 0 0 0,1 0 0 0 0,-1 0 0 0 0,1 0 0 0 0,0 0 0 0 0,0 1 0 0 0,0-1 0 0 0,0 0 0 0 0,0-1 0 0 0,0 1 0 0 0,0 0 0 0 0,1 0 0 0 0,-1 0 0 0 0,3 1 1 0 0,2 2-42 0 0,-1-1 1 0 0,1 0-1 0 0,0 0 1 0 0,1 0-1 0 0,-1-1 1 0 0,1 0-1 0 0,-1 0 1 0 0,1-1-1 0 0,0 0 1 0 0,0 0 0 0 0,0-1-1 0 0,11 2 1 0 0,21-2-623 0 0,0-2 0 0 0,0-1 0 0 0,0-2 0 0 0,0-2 0 0 0,67-19 0 0 0,-87 20 837 0 0,-29 10 705 0 0,-19 8-560 0 0,28-12-334 0 0,-1 1 0 0 0,0-1 0 0 0,1 1 0 0 0,-1-1 0 0 0,1 1 0 0 0,-1 0 0 0 0,1 0 0 0 0,0 0 1 0 0,0 0-1 0 0,0 0 0 0 0,0 0 0 0 0,0 0 0 0 0,0 0 0 0 0,0 0 0 0 0,1 0 0 0 0,-1 0 0 0 0,1 0 0 0 0,0 1 0 0 0,-1-1 0 0 0,1 0 0 0 0,0 0 0 0 0,1 5 0 0 0,8 52 231 0 0,-8-52-221 0 0,9 27 158 0 0,25 61 1 0 0,-21-59-262 0 0,12 43 0 0 0,-21-56-1610 0 0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0,'3'1'1268'0'0,"17"5"-96"0"0,-1-1 1 0 0,1-2 0 0 0,0 0 0 0 0,37 1 0 0 0,-4 0-320 0 0,44 8 189 0 0,176 12 500 0 0,-266-24-1543 0 0,19 1 767 0 0,-25-1-716 0 0,-1 0 0 0 0,1 0-1 0 0,0 0 1 0 0,-1 0 0 0 0,1 0-1 0 0,-1 0 1 0 0,1 0-1 0 0,-1 1 1 0 0,1-1 0 0 0,0 0-1 0 0,-1 0 1 0 0,1 1 0 0 0,-1-1-1 0 0,1 0 1 0 0,-1 1-1 0 0,1-1 1 0 0,-1 0 0 0 0,1 1-1 0 0,-1-1 1 0 0,0 1 0 0 0,1-1-1 0 0,-1 0 1 0 0,0 1 0 0 0,1-1-1 0 0,-1 1 1 0 0,0-1-1 0 0,1 1 1 0 0,-1 0 0 0 0,0-1-1 0 0,0 1 1 0 0,1 0 0 0 0,-1 1 256 0 0,-10 41 798 0 0,8 0-527 0 0,2 0 0 0 0,2 0 0 0 0,13 81 0 0 0,-8-73-143 0 0,4 44 304 0 0,18 111 648 0 0,-22-177-1098 0 0,0 0 0 0 0,2 0 0 0 0,0-1 0 0 0,26 49 0 0 0,-34-74-266 0 0,2 2 41 0 0,0 1 0 0 0,0-1 0 0 0,0-1-1 0 0,0 1 1 0 0,1 0 0 0 0,0-1 0 0 0,4 5-1 0 0,-7-9 412 0 0,-12-22-212 0 0,9 20-213 0 0,0 0-1 0 0,0-1 0 0 0,0 1 1 0 0,0 0-1 0 0,0 0 0 0 0,-1 0 0 0 0,1 1 1 0 0,0-1-1 0 0,-1 1 0 0 0,1-1 1 0 0,-1 1-1 0 0,0 0 0 0 0,0 0 0 0 0,1 0 1 0 0,-6-1-1 0 0,2 0 42 0 0,-1 1 0 0 0,1-1 0 0 0,-1 1 0 0 0,1 1 0 0 0,-13 0 0 0 0,8 2-282 0 0,0 0-1 0 0,0 1 1 0 0,0 0-1 0 0,0 1 1 0 0,1 0-1 0 0,0 1 1 0 0,-14 8 0 0 0,-7 3-3875 0 0,29-15 3091 0 0,-1 1-202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 0 0,'0'0'8466'0'0,"31"15"-5405"0"0,-12 8-2434 0 0,-1 1 1 0 0,-1 1-1 0 0,-1 1 0 0 0,-1 0 1 0 0,-2 1-1 0 0,20 52 0 0 0,-8-19-94 0 0,-3-10-159 0 0,73 149 871 0 0,-78-169-1021 0 0,1 0 0 0 0,2-1 0 0 0,1 0 0 0 0,29 29 0 0 0,-30-36 24 0 0,-12-13 145 0 0,0-1-1 0 0,0 0 1 0 0,1 0-1 0 0,15 10 1 0 0,-23-17-19 0 0,-1 0-375 0 0,0-1-1 0 0,0 1 0 0 0,0 0 1 0 0,0-1-1 0 0,0 1 0 0 0,0 0 1 0 0,0 0-1 0 0,0-1 0 0 0,0 1 1 0 0,0 0-1 0 0,0-1 0 0 0,0 1 1 0 0,0 0-1 0 0,0-1 0 0 0,-1 1 1 0 0,1 0-1 0 0,0-1 0 0 0,-1 1 1 0 0,1 0-1 0 0,0-1 0 0 0,-1 1 1 0 0,1-1-1 0 0,-1 1 0 0 0,1-1 1 0 0,-1 1-1 0 0,1-1 0 0 0,-1 1 1 0 0,1-1-1 0 0,-2 1 0 0 0,-3 5-4806 0 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7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61 968 0 0,'10'32'7850'0'0,"-8"-17"-6784"0"0,0 0 0 0 0,0-1 0 0 0,2 1 0 0 0,0-1 0 0 0,1 1 0 0 0,0-1 0 0 0,8 14 0 0 0,-11-24-920 0 0,0 0 0 0 0,1 0 0 0 0,0 0 0 0 0,-1 0 0 0 0,1-1 0 0 0,1 1 0 0 0,-1-1 0 0 0,0 0 0 0 0,1 1 0 0 0,0-2 0 0 0,0 1 0 0 0,0 0 0 0 0,0-1 0 0 0,0 0 0 0 0,0 0 0 0 0,0 0 0 0 0,8 2 0 0 0,-4-3-29 0 0,-1 0 1 0 0,1 0-1 0 0,0 0 1 0 0,0-1-1 0 0,-1-1 1 0 0,1 1-1 0 0,0-1 1 0 0,0 0 0 0 0,13-5-1 0 0,2-2-48 0 0,0-1 1 0 0,-1-1-1 0 0,0-1 1 0 0,-1 0-1 0 0,36-28 0 0 0,-46 30-87 0 0,0 0-1 0 0,-1-1 0 0 0,0 0 1 0 0,17-21-1 0 0,-23 25 98 0 0,0 1 0 0 0,-1-1-1 0 0,1 0 1 0 0,-1 0 0 0 0,0-1-1 0 0,-1 1 1 0 0,1 0-1 0 0,-1-1 1 0 0,-1 0 0 0 0,1 1-1 0 0,0-14 1 0 0,-2 19-50 0 0,1 0-1 0 0,-1 0 1 0 0,0 0 0 0 0,0 0-1 0 0,0 0 1 0 0,0 0-1 0 0,0 0 1 0 0,0 0 0 0 0,0 0-1 0 0,0 0 1 0 0,0 0 0 0 0,0 1-1 0 0,0-1 1 0 0,-1 0 0 0 0,1 0-1 0 0,0 0 1 0 0,-1 0-1 0 0,1 0 1 0 0,-1 0 0 0 0,1 1-1 0 0,-1-1 1 0 0,1 0 0 0 0,-1 0-1 0 0,1 1 1 0 0,-1-1 0 0 0,0 0-1 0 0,0 1 1 0 0,1-1-1 0 0,-1 1 1 0 0,0-1 0 0 0,0 1-1 0 0,1-1 1 0 0,-1 1 0 0 0,0 0-1 0 0,0-1 1 0 0,0 1 0 0 0,0 0-1 0 0,0-1 1 0 0,0 1-1 0 0,0 0 1 0 0,0 0 0 0 0,1 0-1 0 0,-2 0 1 0 0,-32 14-960 0 0,30-12 583 0 0,-3 25-2973 0 0,5-15-133 0 0,1 4-8300 0 0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1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1372 0 0,'-5'1'9862'0'0,"-13"4"-4114"0"0,12-4-5679 0 0,0 1 0 0 0,1 0 0 0 0,-1 1 0 0 0,1-1 0 0 0,0 1 0 0 0,-1 1 0 0 0,1-1-1 0 0,-8 8 1 0 0,-5 6 303 0 0,1 1-1 0 0,2 1 0 0 0,-1 1 1 0 0,2 0-1 0 0,1 0 1 0 0,-12 25-1 0 0,19-31-266 0 0,0 1-1 0 0,1-1 1 0 0,0 1-1 0 0,2 0 0 0 0,-1 0 1 0 0,2 0-1 0 0,0 1 1 0 0,1-1-1 0 0,0 0 1 0 0,3 29-1 0 0,2-24-39 0 0,0 0 0 0 0,1 0 0 0 0,0 0 0 0 0,2-1 0 0 0,1 0 0 0 0,0 0 0 0 0,1-1-1 0 0,1 0 1 0 0,1 0 0 0 0,0-1 0 0 0,1-1 0 0 0,1 0 0 0 0,1 0 0 0 0,0-1 0 0 0,1-1 0 0 0,0-1-1 0 0,29 20 1 0 0,32 22 391 0 0,-75-54 275 0 0,-3 1-643 0 0,-75 56 415 0 0,77-57-504 0 0,-1-1 0 0 0,0 1 0 0 0,0 0 0 0 0,0-1 1 0 0,1 1-1 0 0,-1 0 0 0 0,0 0 0 0 0,1 0 0 0 0,-1 0 0 0 0,0 0 0 0 0,1 0 1 0 0,-1-1-1 0 0,1 1 0 0 0,0 0 0 0 0,-1 1 0 0 0,1-1 0 0 0,0 0 0 0 0,-1 0 0 0 0,1 0 1 0 0,0 0-1 0 0,0 0 0 0 0,0 0 0 0 0,0 0 0 0 0,0 0 0 0 0,0 0 0 0 0,0 0 1 0 0,1 0-1 0 0,-1 0 0 0 0,0 0 0 0 0,1 0 0 0 0,-1 0 0 0 0,0 0 0 0 0,1 0 0 0 0,-1 0 1 0 0,1 0-1 0 0,0 0 0 0 0,-1 0 0 0 0,1 0 0 0 0,0 0 0 0 0,-1-1 0 0 0,1 1 1 0 0,0 0-1 0 0,0 0 0 0 0,0-1 0 0 0,0 1 0 0 0,-1-1 0 0 0,1 1 0 0 0,0-1 0 0 0,0 1 1 0 0,0-1-1 0 0,0 0 0 0 0,0 1 0 0 0,0-1 0 0 0,1 0 0 0 0,1 1 0 0 0,3 0 16 0 0,1 1 0 0 0,0-1-1 0 0,0 0 1 0 0,0 0 0 0 0,0-1-1 0 0,0 0 1 0 0,7-1 0 0 0,13-4 41 0 0,20-3-127 0 0,78-4 0 0 0,-124 12-246 0 0,2 0-990 0 0,7 1 2060 0 0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66 1212,'0'0'20363,"-5"3"-19742,-1 2-362,0 0 0,0 0 1,0 0-1,1 1 0,0 0 0,0 1 1,1-1-1,-6 11 0,-35 69 1523,30-54-1163,-4 19 160,18-49-730,1 1 0,-1-1 1,1 1-1,-1 0 0,1-1 1,0 1-1,0-1 1,0 1-1,0 0 0,1-1 1,-1 1-1,1-1 0,-1 1 1,1-1-1,0 1 1,0-1-1,2 5 0,-1-6-39,0 0-1,0 0 0,-1 0 0,1 0 0,0 0 1,0 0-1,0 0 0,0-1 0,0 1 1,0-1-1,0 1 0,0-1 0,1 0 0,-1 0 1,0 0-1,0 0 0,0 0 0,0-1 1,0 1-1,2-1 0,43-11-71,-32 6 23,-1 0 0,0-1 0,0 0 0,-1-1 0,0-1 0,0 0 0,-1 0 0,0-2 0,13-13 0,-19 17 62,0 0 0,0 0 0,-1 0 0,1-1 0,-2 1 0,1-1 0,-1-1 0,-1 1 0,1 0-1,-1-1 1,-1 0 0,0 0 0,0 0 0,-1 0 0,0 0 0,0 0 0,-1-12 0,-1 17 40,0-1-1,0 1 1,0-1-1,0 1 1,-1 0-1,0 0 1,0 0 0,0 0-1,0 0 1,-1 0-1,1 1 1,-1-1-1,0 1 1,0 0 0,0-1-1,-1 1 1,1 1-1,-1-1 1,0 0-1,1 1 1,-1 0 0,0 0-1,0 0 1,-1 0-1,1 1 1,0 0 0,-1 0-1,1 0 1,0 0-1,-1 1 1,1-1-1,-1 1 1,1 0 0,-9 2-1,7-2 130,-40 11-1697,45-11 1379,0 0 0,0 0 1,1 1-1,-1-1 0,0 1 0,1-1 0,-1 0 0,0 1 0,1 0 0,-1-1 1,1 1-1,-1-1 0,1 1 0,-1-1 0,1 1 0,-1 0 0,1-1 0,0 1 1,-1 0-1,1 0 0,0-1 0,0 1 0,-1 0 0,1 0 0,0-1 0,0 1 1,0 0-1,0 0 0,0 0 0,0-1 0,0 1 0,0 0 0,0 0 0,1-1 1,-1 1-1,0 0 0,0 0 0,1-1 0,-1 1 0,0 0 0,1 0 0,-1-1 1,1 1-1,-1-1 0,1 1 0,-1 0 0,1-1 0,-1 1 0,1-1 0,0 1 1,-1-1-1,1 0 0,0 1 0,0 0 0,12 7-2568,9-2-7068,-6-4 3996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0 724,'0'0'5766,"0"1"-5564,0-1 0,1 0 0,-1 0 0,1 1 0,-1-1 0,0 0 0,1 0 0,-1 1 0,0-1 0,1 1 0,-1-1 0,0 0 0,1 1 1,-1-1-1,0 1 0,0-1 0,1 0 0,-1 1 0,0-1 0,0 1 0,0-1 0,0 1 0,0-1 0,0 1 0,1-1 0,-1 1 0,-1 0 0,-62 137 8218,22-47-5927,40-90-2839,4 10-619,4-13-3502,2-9 3085,21-22-5788,-2 11 2260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1064 0 0,'0'0'10958'0'0,"9"0"-10181"0"0,37 1 293 0 0,87 4 1934 0 0,-115-3-2536 0 0,-1 1 0 0 0,0 0-1 0 0,1 1 1 0 0,-1 1 0 0 0,26 11 0 0 0,-42-15-423 0 0,0-1-1 0 0,0 0 1 0 0,0 1 0 0 0,0-1 0 0 0,0 1-1 0 0,-1-1 1 0 0,1 1 0 0 0,0-1 0 0 0,0 1 0 0 0,-1 0-1 0 0,1-1 1 0 0,0 1 0 0 0,-1 0 0 0 0,1-1-1 0 0,0 1 1 0 0,-1 0 0 0 0,1 0 0 0 0,-1 0 0 0 0,0-1-1 0 0,1 1 1 0 0,-1 0 0 0 0,0 0 0 0 0,1 0-1 0 0,-1 0 1 0 0,0 0 0 0 0,0 0 0 0 0,0 0-1 0 0,0 0 1 0 0,0 0 0 0 0,0-1 0 0 0,0 1 0 0 0,0 2-1 0 0,-1 0 58 0 0,-1 0 0 0 0,1 0 0 0 0,0-1 0 0 0,-1 1 0 0 0,0 0 0 0 0,0-1 0 0 0,0 1 0 0 0,0-1 0 0 0,0 1 0 0 0,-3 1 0 0 0,-8 8 392 0 0,0-2-1 0 0,-26 16 1 0 0,23-17-285 0 0,5-3-91 0 0,0 1-1 0 0,0 1 1 0 0,0-1-1 0 0,-10 11 1 0 0,27-14-139 0 0,1-1-1 0 0,0 0 1 0 0,0-1-1 0 0,0 1 1 0 0,0-1 0 0 0,0-1-1 0 0,1 1 1 0 0,-1-1-1 0 0,0 0 1 0 0,15-1 0 0 0,8 3-19 0 0,-27-3 36 0 0,8 1-19 0 0,0 1 0 0 0,0 0 0 0 0,0 0-1 0 0,0 1 1 0 0,0 1 0 0 0,-1-1 0 0 0,0 2 0 0 0,0 0 0 0 0,19 11 0 0 0,-29-15 29 0 0,1 0-1 0 0,0 1 1 0 0,-1-1 0 0 0,1 0 0 0 0,-1 1-1 0 0,0-1 1 0 0,1 1 0 0 0,-1-1 0 0 0,0 0-1 0 0,0 1 1 0 0,0-1 0 0 0,0 1 0 0 0,0-1-1 0 0,0 1 1 0 0,0-1 0 0 0,0 0 0 0 0,-1 1-1 0 0,1-1 1 0 0,-1 2 0 0 0,-8 25 150 0 0,2-19-53 0 0,-1 0 1 0 0,1 0-1 0 0,-1-1 1 0 0,-1 1-1 0 0,0-2 1 0 0,0 1 0 0 0,0-1-1 0 0,-18 9 1 0 0,26-15-286 0 0,1-4-2230 0 0,0 0 2090 0 0,0 0 0 0 0,1 0 0 0 0,-1 0-1 0 0,1 0 1 0 0,0 0 0 0 0,0 0 0 0 0,0 0 0 0 0,0 0 0 0 0,1 0 0 0 0,-1 1-1 0 0,1-1 1 0 0,1-3 0 0 0,22-17-10177 0 0,-17 17 6014 0 0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13 232,'0'0'9866,"8"-1"-9217,36-3 441,83-4 1249,-113 8-2075,0 1 0,-1 0-1,1 0 1,0 2 0,0 0 0,24 8 0,-36-10-206,-1-1 1,0 1 0,1-1-1,-1 1 1,0-1 0,0 1-1,0 0 1,1 0-1,-1-1 1,0 1 0,0 0-1,0 0 1,0 0 0,-1 0-1,1 0 1,0 0-1,0 1 1,-1-1 0,1 0-1,0 0 1,-1 0 0,1 1-1,-1-1 1,0 0 0,1 3-1,-1-2 48,-1 0 0,1 0 0,-1 0 0,1 0 0,-1 0 0,0 0 0,0 0 0,0 0 0,0 0 0,0 0 0,0 0 0,0 0 0,-1-1 0,-1 3 0,-6 4 426,0 0 0,0 0 0,-1-1 0,-16 9 0,-53 21 2251,79-37-2791,-1 0 0,0 1 0,1-1 0,-1 0 0,1 1-1,-1-1 1,1 1 0,-1-1 0,1 1 0,0-1 0,-1 1 0,1 0 0,0-1-1,-1 1 1,1-1 0,0 1 0,-1 0 0,1-1 0,0 1 0,0 0 0,0-1-1,0 1 1,0 0 0,0-1 0,0 1 0,0 0 0,0-1 0,0 1-1,0 0 1,0-1 0,1 1 0,-1 0 0,0-1 0,0 1 0,1 0 0,-1-1-1,0 1 1,1-1 0,-1 1 0,0-1 0,1 1 0,-1-1 0,1 1 0,-1-1-1,1 1 1,0-1 0,-1 1 0,1-1 0,-1 0 0,1 1 0,-1-1-1,1 0 1,1 0 0,33 21-139,-33-20 133,25 14 161,1 2 0,-2 0 0,40 35 0,-52-43-25,-12-8 0,0 0 0,0 0 0,0 0 0,0 0-1,0 0 1,0 0 0,-1 1 0,1-1 0,0 1 0,-1-1-1,1 1 1,-1 0 0,0-1 0,0 1 0,1 0-1,0 4 1,-33-4 924,19-2-3526,30 12-6855,-1-12 1156,0-2 3786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50 560,'0'0'4464,"-1"-6"-2993,-5-18-45,5 18-69,-27 6 4763,9 9-4508,1 1 0,0 1 0,-25 19 0,36-25-1240,0 1-1,1 0 0,0 0 0,0 1 1,0-1-1,1 2 0,0-1 0,0 0 0,1 1 1,0 0-1,-5 12 0,8-17-280,0 0-1,1-1 0,-1 1 1,0 0-1,1 0 1,0 0-1,-1-1 1,1 1-1,0 0 1,1 0-1,-1 0 1,0 0-1,1-1 1,0 1-1,-1 0 1,1 0-1,0-1 0,0 1 1,1-1-1,-1 1 1,3 2-1,-2-2-22,1 0-1,1 0 1,-1-1 0,0 0-1,0 1 1,1-1-1,-1 0 1,1-1-1,0 1 1,0-1-1,0 1 1,-1-1 0,6 0-1,10 2-23,-1-1 0,1-1 0,-1-1 0,1-1 0,23-3 0,-24 1-138,0-1 1,0-1 0,-1 0 0,0-1-1,0-1 1,19-11 0,-31 16 72,1-1 1,-1 0-1,0 0 1,0-1 0,0 1-1,0-1 1,-1 0-1,1 0 1,-1-1 0,0 1-1,-1-1 1,1 0 0,-1 0-1,0 0 1,0-1-1,0 1 1,-1-1 0,0 1-1,0-1 1,0 0-1,-1 0 1,1-7 0,-2 9 58,0 0 1,0 1-1,-1-1 1,0 0-1,1 0 1,-1 1 0,-1-1-1,1 1 1,0-1-1,-1 1 1,0-1-1,0 1 1,0 0-1,0 0 1,0 0 0,-1 0-1,0 0 1,1 1-1,-5-4 1,2 2-36,-1 0-1,1 1 1,-1 0 0,0 0 0,0 1-1,0 0 1,0 0 0,0 0 0,0 0-1,-10 0 1,14 2-237,-1 0 0,1 0 1,-1 0-1,1 0 0,0 1 0,-1-1 0,1 1 1,0 0-1,0-1 0,-1 1 0,1 0 0,0 0 1,0 1-1,0-1 0,0 0 0,0 1 0,0-1 1,0 1-1,1 0 0,-1-1 0,1 1 0,-2 2 0,1-2-887,1 0 0,0 0 0,0 0 0,-1 0 0,1 0 0,1 0 0,-1 0-1,0 1 1,1-1 0,-1 0 0,0 5 0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2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0 484 0 0,'8'24'7963'0'0,"-10"18"-3066"0"0,-8 25-221 0 0,2-36-3324 0 0,-14 43 1 0 0,21-71-1898 0 0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8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1016,'0'0'16177,"0"4"-15052,2 43 4050,-1-30-4288,0-1 0,-1 1 0,-4 24-1,-8 19-2260,0-24-4884,10-32 4491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2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30 324,'0'0'6813,"-5"-1"-6025,-2 1-58,-1 1 1,1-1 0,0 1-1,0 1 1,0-1 0,0 1-1,0 1 1,0-1 0,0 1-1,-11 6 1,-4 3 955,-1 1 0,-27 21 0,45-31-1430,0 1 1,0 0 0,0 0-1,1 1 1,-1-1 0,1 1-1,0 0 1,1 0 0,-1 0-1,1 1 1,0-1 0,0 1-1,1-1 1,0 1 0,-3 10-1,5-13-212,0-1 0,0 0 0,0 1-1,0-1 1,1 1 0,-1-1 0,1 1-1,-1-1 1,1 0 0,0 1 0,0-1-1,0 0 1,0 0 0,0 0 0,1 0-1,-1 0 1,1 0 0,-1 0 0,1 0-1,0 0 1,0-1 0,0 1 0,-1 0 0,2-1-1,-1 0 1,0 0 0,0 1 0,0-1-1,0-1 1,1 1 0,-1 0 0,1 0-1,-1-1 1,0 1 0,1-1 0,4 0-1,8 2-67,0-1-1,0-1 1,0 0-1,24-4 0,-15 0-102,-1 0 0,0-1-1,0-1 1,24-10 0,-40 13 69,0 0-1,0-1 1,0 1 0,-1-1 0,1-1 0,-1 1 0,0-1 0,0 0 0,-1 0 0,1-1 0,-1 0 0,0 1 0,-1-2 0,1 1 0,-1-1 0,5-11 0,-8 15 69,1 0 0,-1 0 0,0-1 1,-1 1-1,1 0 0,-1-1 0,1 1 0,-1-1 0,0 1 0,0-1 0,-1 1 1,1-1-1,-1 1 0,1 0 0,-1-1 0,0 1 0,0 0 0,-1-1 1,1 1-1,-1 0 0,1 0 0,-1 0 0,0 0 0,0 1 0,-1-1 1,1 0-1,0 1 0,-1 0 0,-4-4 0,1 2-71,0 0-1,-1 0 1,1 1 0,-1 0-1,0 0 1,1 0 0,-1 1-1,-1 0 1,1 1-1,0 0 1,0 0 0,-10 0-1,16 1-97,0 0 1,0 0-1,-1 0 0,1 0 0,0 0 0,0 1 1,0-1-1,0 0 0,0 1 0,0-1 0,0 1 1,0-1-1,0 1 0,0 0 0,0-1 0,0 1 1,0 0-1,0 0 0,1 0 0,-1 0 0,0-1 1,1 1-1,-2 2 0,-1 5-3805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0 880 0 0,'0'0'9350'0'0,"8"1"-8610"0"0,92 2 1380 0 0,-1 4 0 0 0,110 23 0 0 0,-198-27-1774 0 0,0 0 1 0 0,1 1-1 0 0,-2 0 1 0 0,18 9-1 0 0,-27-12-270 0 0,0 1 0 0 0,0-1 0 0 0,0 1 0 0 0,-1-1 0 0 0,1 1 0 0 0,0-1 0 0 0,-1 1 0 0 0,1-1 0 0 0,-1 1-1 0 0,1 0 1 0 0,-1-1 0 0 0,0 1 0 0 0,1 0 0 0 0,-1 0 0 0 0,0-1 0 0 0,0 1 0 0 0,-1 0 0 0 0,1-1 0 0 0,-1 4 0 0 0,-5 32 829 0 0,-12 21 261 0 0,2-9-250 0 0,-8 52 0 0 0,21-86-769 0 0,1 0-1 0 0,0 0 0 0 0,2 0 0 0 0,0 0 0 0 0,0 0 0 0 0,2 0 0 0 0,-1 0 0 0 0,5 16 0 0 0,-1-14-58 0 0,0-1 1 0 0,1 1-1 0 0,0-1 0 0 0,1 0 1 0 0,1 0-1 0 0,1-1 0 0 0,0 0 0 0 0,22 26 1 0 0,-21-27-324 0 0,-9-13 310 0 0,0-1 1 0 0,0 1-1 0 0,-1 0 0 0 0,1 0 1 0 0,0 0-1 0 0,-1 0 0 0 0,1 0 1 0 0,-1 0-1 0 0,1 0 0 0 0,-1 0 1 0 0,1 0-1 0 0,-1 0 1 0 0,0 0-1 0 0,1 0 0 0 0,-1 0 1 0 0,0 0-1 0 0,0 2 0 0 0,-19 7 471 0 0,0-2-1 0 0,0 0 1 0 0,-37 9-1 0 0,-20 8 604 0 0,27-2-3600 0 0,47-22 1281 0 0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0 1052,'7'4'15635,"-37"104"-13290,-5 0 0,-65 137 0,88-216-2069,-123 257 2288,124-256-2301,9-24-4425,7-10 3798,-1-1 1,0 0 0,0 0 0,0 0-1,-1-1 1,0 1 0,0-1-1,0 1 1,-1-1 0,0 0 0,2-7-1,-1 4-1848,-1-1 0,0 1-1,-1-1 1,0-13-1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39:3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32,'0'0'10479,"0"7"-9097,-4 62 1308,3 1-1,4-1 0,12 81 1,-12-132-2164,1-1 0,0 1 0,1-1-1,1 0 1,14 30 0,-19-46-503,0 0 1,0 0-1,0 0 0,0 1 0,0-1 0,0 0 0,1 0 0,-1 0 0,0-1 0,0 1 0,1 0 0,-1 0 1,1-1-1,-1 1 0,1-1 0,-1 1 0,1-1 0,-1 0 0,1 1 0,-1-1 0,1 0 0,0 0 1,-1 0-1,1 0 0,-1 0 0,1-1 0,-1 1 0,1 0 0,2-2 0,45-17 68,-43 16-49,141-71-546,-140 71-655,13-7 940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35 864 0 0,'-1'-4'705'0'0,"-9"-23"11688"0"0,5 23-10572 0 0,-14 12-1549 0 0,0 0-1 0 0,1 2 1 0 0,1 0-1 0 0,-1 1 1 0 0,2 0-1 0 0,-1 1 1 0 0,2 1-1 0 0,-23 24 0 0 0,7-4-6 0 0,2 2-1 0 0,-46 69 1 0 0,59-77-154 0 0,1 0 0 0 0,2 1 1 0 0,0 1-1 0 0,-12 44 0 0 0,20-58-77 0 0,1 1-1 0 0,1-1 0 0 0,1 1 1 0 0,0 0-1 0 0,1 0 1 0 0,0-1-1 0 0,2 1 1 0 0,0 0-1 0 0,0 0 0 0 0,7 26 1 0 0,-5-34-38 0 0,1-1 0 0 0,-1 1-1 0 0,1-1 1 0 0,1 0 0 0 0,-1 0 0 0 0,1 0 0 0 0,0-1 0 0 0,1 0-1 0 0,-1 0 1 0 0,1 0 0 0 0,0-1 0 0 0,1 1 0 0 0,-1-2 0 0 0,1 1 0 0 0,0-1-1 0 0,1 0 1 0 0,-1 0 0 0 0,10 3 0 0 0,13 4-99 0 0,1-1-1 0 0,0-1 1 0 0,37 5 0 0 0,-67-14 113 0 0,-1 0 0 0 0,1 0-1 0 0,-1 0 1 0 0,1 0 0 0 0,-1 1 0 0 0,1-1 0 0 0,-1 0 0 0 0,1 0 0 0 0,-1 1 0 0 0,1-1 0 0 0,-1 0-1 0 0,0 1 1 0 0,1-1 0 0 0,-1 0 0 0 0,1 1 0 0 0,-1-1 0 0 0,0 0 0 0 0,1 1 0 0 0,-1-1 0 0 0,0 1 0 0 0,0-1-1 0 0,1 1 1 0 0,-1-1 0 0 0,0 1 0 0 0,0-1 0 0 0,0 1 0 0 0,11 11-119 0 0,-3-9 69 0 0,1 0-1 0 0,1 0 1 0 0,-1-1 0 0 0,0 0 0 0 0,0-1 0 0 0,1 0-1 0 0,-1-1 1 0 0,1 0 0 0 0,12-1 0 0 0,97-18 129 0 0,-56 8 103 0 0,29 0 645 0 0,-90 11-351 0 0,-23 14-5396 0 0,13-11 424 0 0,2-3 2408 0 0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9 292 0 0,'0'0'3877'0'0,"1"0"-3662"0"0,-1-1 0 0 0,1 0-1 0 0,-1 1 1 0 0,1-1 0 0 0,-1 0 0 0 0,1 1 0 0 0,-1-1-1 0 0,1 1 1 0 0,0-1 0 0 0,-1 1 0 0 0,1 0 0 0 0,0-1-1 0 0,0 1 1 0 0,-1-1 0 0 0,1 1 0 0 0,0 0 0 0 0,0 0-1 0 0,1-1 1 0 0,215 50 5646 0 0,-175-38-4400 0 0,-63 13-400 0 0,-16-1-384 0 0,24-16-494 0 0,0 0 0 0 0,0 2-1 0 0,1-1 1 0 0,0 1 0 0 0,1 1 0 0 0,0 0-1 0 0,0 1 1 0 0,-13 17 0 0 0,24-27-183 0 0,-1 0 0 0 0,1-1 0 0 0,0 1 1 0 0,-1 0-1 0 0,1-1 0 0 0,0 1 0 0 0,-1 0 0 0 0,1-1 0 0 0,0 1 0 0 0,0 0 1 0 0,0 0-1 0 0,0-1 0 0 0,0 1 0 0 0,0 0 0 0 0,0 0 0 0 0,0 0 0 0 0,0-1 1 0 0,0 1-1 0 0,0 0 0 0 0,0 0 0 0 0,0-1 0 0 0,1 1 0 0 0,-1 0 0 0 0,0-1 0 0 0,1 1 1 0 0,-1 0-1 0 0,0-1 0 0 0,1 2 0 0 0,22 13-37 0 0,30-2 19 0 0,-52-13 23 0 0,62 6-29 0 0,-44-5 13 0 0,1 1-1 0 0,-1 1 1 0 0,28 7 0 0 0,-46-10 16 0 0,0 0 0 0 0,0 1 0 0 0,0-1 0 0 0,-1 1 0 0 0,1-1 0 0 0,0 1 0 0 0,0-1 0 0 0,-1 1 0 0 0,1-1 0 0 0,0 1 0 0 0,0 0 0 0 0,-1-1 0 0 0,1 1 0 0 0,-1 0 0 0 0,1 0 0 0 0,-1 0 0 0 0,1-1 1 0 0,-1 1-1 0 0,1 0 0 0 0,-1 0 0 0 0,0 0 0 0 0,1 0 0 0 0,-1 0 0 0 0,0 0 0 0 0,0 0 0 0 0,0 0 0 0 0,0 0 0 0 0,0 0 0 0 0,0 0 0 0 0,0 0 0 0 0,0 0 0 0 0,0-1 0 0 0,0 1 0 0 0,0 0 0 0 0,-1 0 0 0 0,1 0 0 0 0,0 0 0 0 0,-1 0 0 0 0,1 0 1 0 0,-1 0-1 0 0,1-1 0 0 0,-1 1 0 0 0,1 0 0 0 0,-1 0 0 0 0,0-1 0 0 0,1 1 0 0 0,-1 0 0 0 0,-1 0 0 0 0,-36 41 496 0 0,33-37-455 0 0,-12 10 209 0 0,-2-1-1 0 0,1 0 1 0 0,-2-2-1 0 0,-39 20 1 0 0,14-8 364 0 0,44-23-741 0 0,2-3-938 0 0,0 0 980 0 0,1 1 0 0 0,-1-1 0 0 0,1 0 0 0 0,-1 1-1 0 0,1-1 1 0 0,-1 1 0 0 0,1 0 0 0 0,0-1 0 0 0,0 1 0 0 0,-1 0 0 0 0,3-1 0 0 0,1 0-123 0 0,44-33-3405 0 0,-14 13-4533 0 0,-22 12 3962 0 0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29 876 0 0,'0'0'113'0'0,"0"0"0"0"0,-1-1 0 0 0,1 1 0 0 0,0-1 0 0 0,0 1 0 0 0,0 0 0 0 0,0-1 0 0 0,-1 1 0 0 0,1-1 0 0 0,0 1 0 0 0,0-1 0 0 0,0 1 0 0 0,0 0 0 0 0,0-1 0 0 0,0 1 0 0 0,0-1 0 0 0,0 1 0 0 0,0-1 0 0 0,0 1 0 0 0,0 0 0 0 0,1-1 0 0 0,-1 1 0 0 0,0-1 0 0 0,0 1-1 0 0,0 0 1 0 0,0-1 0 0 0,1 1 0 0 0,-1-1 0 0 0,0 1 0 0 0,0 0 0 0 0,1-1 0 0 0,-1 1 0 0 0,0 0 0 0 0,1-1 0 0 0,-1 1 0 0 0,1-1 0 0 0,23-8 1823 0 0,34 4 1100 0 0,-54 5-2828 0 0,-1 1-1 0 0,1-1 0 0 0,0 1 1 0 0,0 0-1 0 0,-1 0 0 0 0,1 0 0 0 0,0 1 1 0 0,-1-1-1 0 0,1 1 0 0 0,-1 0 1 0 0,0 0-1 0 0,1 0 0 0 0,4 4 1 0 0,-6-4-83 0 0,0 0 0 0 0,-1 0 0 0 0,1 0 0 0 0,-1 0 0 0 0,0 0 0 0 0,0 0 0 0 0,0 1 0 0 0,0-1 0 0 0,0 0 0 0 0,0 1 0 0 0,0-1 0 0 0,-1 0 0 0 0,1 1 0 0 0,-1-1 0 0 0,1 1 0 0 0,-1-1 0 0 0,0 1 1 0 0,0-1-1 0 0,-1 1 0 0 0,1-1 0 0 0,0 0 0 0 0,-1 1 0 0 0,1-1 0 0 0,-3 5 0 0 0,-14 44 2201 0 0,-33 69 0 0 0,49-119-2291 0 0,1 0 0 0 0,-1 0 1 0 0,0 0-1 0 0,1 0 0 0 0,0 0 1 0 0,-1 0-1 0 0,1 0 1 0 0,0 0-1 0 0,-1 0 0 0 0,1 0 1 0 0,0 0-1 0 0,0 0 0 0 0,0 0 1 0 0,0 0-1 0 0,0 0 1 0 0,0 0-1 0 0,0 0 0 0 0,1 0 1 0 0,-1 0-1 0 0,0 0 0 0 0,0 0 1 0 0,1 0-1 0 0,-1 0 0 0 0,1 0 1 0 0,-1 0-1 0 0,1 0 1 0 0,0 1-1 0 0,1-1-12 0 0,-1 1 0 0 0,1-1 1 0 0,-1 0-1 0 0,1 0 0 0 0,0 0 0 0 0,0 0 0 0 0,0-1 0 0 0,0 1 1 0 0,-1 0-1 0 0,1-1 0 0 0,0 0 0 0 0,0 1 0 0 0,3-1 1 0 0,7 1-16 0 0,-1-1 0 0 0,1 0 1 0 0,18-4-1 0 0,12-4-73 0 0,-25 4-592 0 0,0 1 0 0 0,30-1 0 0 0,-46 4 586 0 0,-1 0 0 0 0,0 0 1 0 0,0 0-1 0 0,0 0 1 0 0,1 0-1 0 0,-1 0 1 0 0,0 0-1 0 0,0 0 1 0 0,0 0-1 0 0,0 1 1 0 0,1-1-1 0 0,-1 0 1 0 0,0 0-1 0 0,0 0 1 0 0,0 0-1 0 0,0 1 1 0 0,0-1-1 0 0,0 0 1 0 0,1 0-1 0 0,-1 0 1 0 0,0 0-1 0 0,0 1 1 0 0,0-1-1 0 0,0 0 0 0 0,0 0 1 0 0,0 0-1 0 0,0 1 1 0 0,0-1-1 0 0,0 0 1 0 0,0 0-1 0 0,0 0 1 0 0,0 1-1 0 0,0-1 1 0 0,0 0-1 0 0,0 0 1 0 0,0 0-1 0 0,0 1 1 0 0,0-1-1 0 0,0 0 1 0 0,0 0-1 0 0,-1 0 1 0 0,1 0-1 0 0,0 1 1 0 0,0-1-1 0 0,0 0 1 0 0,0 0-1 0 0,0 0 0 0 0,0 0 1 0 0,-1 1-1 0 0,1-1 1 0 0,0 0-1 0 0,0 0 1 0 0,0 0-1 0 0,0 0 1 0 0,-1 0-1 0 0,1 0 1 0 0,0 0-1 0 0,0 0 1 0 0,0 1-1 0 0,-1-1 1 0 0,-11 12-6056 0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8 652 0 0,'0'0'2808'0'0,"-1"0"-2664"0"0,1-1 0 0 0,0 1 0 0 0,0-1 0 0 0,-1 1 0 0 0,1 0 0 0 0,0-1 1 0 0,-1 1-1 0 0,1-1 0 0 0,0 1 0 0 0,-1 0 0 0 0,1-1 0 0 0,0 1 0 0 0,-1 0 1 0 0,1-1-1 0 0,-1 1 0 0 0,1 0 0 0 0,-1 0 0 0 0,1 0 0 0 0,-1-1 0 0 0,1 1 0 0 0,-1 0 1 0 0,1 0-1 0 0,-1 0 0 0 0,1 0 0 0 0,-1 0 0 0 0,1 0 0 0 0,-1 0 0 0 0,1 0 1 0 0,-1 0-1 0 0,1 0 0 0 0,-1 0 0 0 0,0 0 0 0 0,-4 9 352 0 0,-1 0-1 0 0,2 0 1 0 0,-1 0 0 0 0,1 0 0 0 0,1 1-1 0 0,-1-1 1 0 0,2 1 0 0 0,-1 0-1 0 0,1 0 1 0 0,0 15 0 0 0,-1 2 485 0 0,2 1 0 0 0,4 50 1 0 0,-3-75-1032 0 0,0 1 0 0 0,0-1 0 0 0,0 0 0 0 0,1 1 0 0 0,-1-1 0 0 0,1 0 0 0 0,0 0 0 0 0,0 1 0 0 0,0-1 0 0 0,1 0 0 0 0,-1 0 0 0 0,1 0 0 0 0,0 0 0 0 0,0-1 0 0 0,-1 1 0 0 0,2 0 0 0 0,-1-1 0 0 0,0 1 0 0 0,5 2 0 0 0,-5-5-282 0 0,1-1 0 0 0,-1 0-1 0 0,1 0 1 0 0,-1 0-1 0 0,1 0 1 0 0,-1 0-1 0 0,0 0 1 0 0,1-1 0 0 0,-1 1-1 0 0,0-1 1 0 0,0 0-1 0 0,0 1 1 0 0,0-1-1 0 0,2-4 1 0 0,9-11-3690 0 0,3-4 305 0 0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30 460 0 0,'25'-11'4452'0'0,"-16"8"-3922"0"0,1-1-1 0 0,-1 1 0 0 0,1 1 0 0 0,0 0 1 0 0,0 0-1 0 0,0 1 0 0 0,0 0 1 0 0,0 1-1 0 0,1 0 0 0 0,-1 0 0 0 0,0 1 1 0 0,0 1-1 0 0,0 0 0 0 0,0 0 0 0 0,18 7 1 0 0,-27-8-464 0 0,1-1 0 0 0,-1 0 0 0 0,-1 1 0 0 0,1-1 0 0 0,0 0 0 0 0,0 1 0 0 0,0 0 1 0 0,0-1-1 0 0,0 1 0 0 0,0-1 0 0 0,0 1 0 0 0,-1 0 0 0 0,1 0 0 0 0,0-1 0 0 0,-1 1 1 0 0,1 0-1 0 0,0 0 0 0 0,-1 0 0 0 0,1 0 0 0 0,-1 0 0 0 0,1 0 0 0 0,-1 0 1 0 0,0 0-1 0 0,1 0 0 0 0,-1 0 0 0 0,0 0 0 0 0,0 0 0 0 0,1 1 0 0 0,-2 1 59 0 0,1-1-1 0 0,-1 1 1 0 0,1-1 0 0 0,-1 1-1 0 0,0-1 1 0 0,0 1-1 0 0,0-1 1 0 0,0 0-1 0 0,-1 0 1 0 0,1 1-1 0 0,-3 2 1 0 0,-2 2 207 0 0,0 0 1 0 0,0 0 0 0 0,-1 0-1 0 0,0-1 1 0 0,-12 8-1 0 0,5-6-116 0 0,10-6-95 0 0,-1 1 1 0 0,0-1-1 0 0,1 1 0 0 0,0 0 1 0 0,-1 0-1 0 0,1 1 1 0 0,0-1-1 0 0,1 1 0 0 0,-1 0 1 0 0,1 0-1 0 0,0 0 1 0 0,-4 5-1 0 0,7-8-127 0 0,0 0 0 0 0,1 0 0 0 0,-1 0-1 0 0,0 0 1 0 0,0 0 0 0 0,1 0 0 0 0,-1 0 0 0 0,0-1 0 0 0,1 1 0 0 0,-1 0 0 0 0,1 0 0 0 0,-1 0 0 0 0,1-1-1 0 0,-1 1 1 0 0,1 0 0 0 0,-1-1 0 0 0,1 1 0 0 0,0 0 0 0 0,-1-1 0 0 0,1 1 0 0 0,0-1 0 0 0,0 1-1 0 0,0-1 1 0 0,-1 1 0 0 0,1-1 0 0 0,0 0 0 0 0,0 1 0 0 0,0-1 0 0 0,1 0 0 0 0,28 12-226 0 0,154 10-159 0 0,-183-22 407 0 0,0 0 0 0 0,1 0 1 0 0,-1 0-1 0 0,0 0 1 0 0,0 0-1 0 0,0 0 0 0 0,0 0 1 0 0,0 0-1 0 0,0 1 0 0 0,0-1 1 0 0,0 0-1 0 0,-1 1 0 0 0,1-1 1 0 0,0 0-1 0 0,0 1 0 0 0,0-1 1 0 0,0 1-1 0 0,0 0 0 0 0,0-1 1 0 0,-1 1-1 0 0,1 0 0 0 0,0-1 1 0 0,0 1-1 0 0,-1 0 0 0 0,1 0 1 0 0,-1-1-1 0 0,1 1 0 0 0,-1 0 1 0 0,1 0-1 0 0,-1 0 0 0 0,1 0 1 0 0,-1 0-1 0 0,0 0 0 0 0,1 1 1 0 0,-2 1 30 0 0,1-1 0 0 0,-1 1 0 0 0,0-1 0 0 0,0 1 0 0 0,0-1 0 0 0,0 0 1 0 0,-1 1-1 0 0,1-1 0 0 0,-1 0 0 0 0,1 0 0 0 0,-1 0 0 0 0,-3 3 0 0 0,-10 10 285 0 0,-1-1 0 0 0,-23 16 0 0 0,-19 8 334 0 0,58-38-759 0 0,0 0-1 0 0,1 0 1 0 0,-1 0-1 0 0,0 0 1 0 0,0 0 0 0 0,0 0-1 0 0,0 0 1 0 0,0 0-1 0 0,1 0 1 0 0,-1 0 0 0 0,0 0-1 0 0,0 0 1 0 0,0 0-1 0 0,0 0 1 0 0,0 0-1 0 0,1 0 1 0 0,-1 0 0 0 0,0 0-1 0 0,0 1 1 0 0,0-1-1 0 0,0 0 1 0 0,0 0 0 0 0,0 0-1 0 0,0 0 1 0 0,1 0-1 0 0,-1 0 1 0 0,0 1-1 0 0,0-1 1 0 0,0 0 0 0 0,0 0-1 0 0,0 0 1 0 0,0 0-1 0 0,0 0 1 0 0,0 1 0 0 0,0-1-1 0 0,0 0 1 0 0,0 0-1 0 0,0 0 1 0 0,0 0-1 0 0,0 1 1 0 0,0-1 0 0 0,0 0-1 0 0,0 0 1 0 0,0 0-1 0 0,0 0 1 0 0,0 0 0 0 0,0 1-1 0 0,0-1 1 0 0,0 0-1 0 0,0 0 1 0 0,0 0-1 0 0,0 0 1 0 0,-1 0 0 0 0,1 1-1 0 0,0-1 1 0 0,0 0-1 0 0,0 0 1 0 0,0 0 0 0 0,0 0-1 0 0,-1 0 1 0 0,17 3 382 0 0,-16-3-863 0 0,39-2-9017 0 0,-30 0 5627 0 0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1480 0 0,'-1'-9'12577'0'0,"14"7"-12262"0"0,-1-1 0 0 0,1 2 0 0 0,0-1 0 0 0,0 2 0 0 0,0 0 0 0 0,0 0 0 0 0,-1 1 0 0 0,1 1 0 0 0,0 0 0 0 0,0 1 0 0 0,-1 0 0 0 0,14 6 0 0 0,-26-9-274 0 0,1 1 1 0 0,0 0 0 0 0,-1 0-1 0 0,1-1 1 0 0,-1 1-1 0 0,1 0 1 0 0,-1 0 0 0 0,1 0-1 0 0,-1-1 1 0 0,0 1 0 0 0,1 0-1 0 0,-1 0 1 0 0,0 0-1 0 0,0 0 1 0 0,1 0 0 0 0,-1 0-1 0 0,0 0 1 0 0,0 0 0 0 0,0 0-1 0 0,0 0 1 0 0,0 0-1 0 0,-1 0 1 0 0,1-1 0 0 0,0 1-1 0 0,0 0 1 0 0,-1 0 0 0 0,1 0-1 0 0,0 0 1 0 0,-1 0-1 0 0,1 0 1 0 0,-1-1 0 0 0,1 1-1 0 0,-1 0 1 0 0,1 0 0 0 0,-1-1-1 0 0,0 1 1 0 0,0 1-1 0 0,-24 30 925 0 0,24-32-929 0 0,-45 43 1102 0 0,34-33-763 0 0,0 1-1 0 0,1 0 0 0 0,-16 20 1 0 0,26-30-348 0 0,0 0 0 0 0,-1 0 0 0 0,1 1 0 0 0,0-1 0 0 0,0 1 0 0 0,0-1 0 0 0,1 1 0 0 0,-1-1 0 0 0,0 1 0 0 0,1 0 0 0 0,-1-1 0 0 0,1 1 0 0 0,-1 0 0 0 0,1 0 0 0 0,0-1 0 0 0,-1 1 0 0 0,1 0 0 0 0,0 0 0 0 0,0-1 0 0 0,1 1 0 0 0,-1 0 0 0 0,0 0 0 0 0,0-1 1 0 0,1 1-1 0 0,-1 0 0 0 0,1-1 0 0 0,1 3 0 0 0,0-2-18 0 0,0 0 0 0 0,0 0 0 0 0,0 0 1 0 0,1 0-1 0 0,-1-1 0 0 0,1 1 1 0 0,-1-1-1 0 0,1 1 0 0 0,0-1 0 0 0,-1 0 1 0 0,1 0-1 0 0,0 0 0 0 0,0-1 1 0 0,5 2-1 0 0,8 0-17 0 0,1-1 0 0 0,0 0 1 0 0,0-1-1 0 0,25-3 0 0 0,-15-2 963 0 0,-6 2-6358 0 0,-21 4 4903 0 0,0 0-1 0 0,-1 0 1 0 0,1 0-1 0 0,0-1 1 0 0,-1 1-1 0 0,1 0 1 0 0,-1 0-1 0 0,1 0 1 0 0,-1-1-1 0 0,1 1 1 0 0,-1 0-1 0 0,0 0 1 0 0,1-1-1 0 0,-1 1 1 0 0,0-1-1 0 0,0 1 1 0 0,1-1-1 0 0,-1 1 0 0 0,0-1 1 0 0,0 1-1 0 0,0-1 1 0 0,-1 1-1 0 0,-5 4-4195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3:1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109 126 360 0 0,'0'0'18694'0'0,"-2"3"-18616"0"0,-1 4-28 0 0,-1 0 1 0 0,1 1-1 0 0,1-1 1 0 0,-1 1-1 0 0,1 0 1 0 0,1-1-1 0 0,-1 1 1 0 0,2 0-1 0 0,-1 0 1 0 0,1 0-1 0 0,0 0 1 0 0,0 0-1 0 0,1 0 1 0 0,0 0-1 0 0,1 0 1 0 0,4 13 0 0 0,-6-20-47 0 0,0 0 1 0 0,0 0 0 0 0,1 0 0 0 0,-1 0 0 0 0,1 0 0 0 0,-1 0 0 0 0,1 0 0 0 0,-1 0 0 0 0,1-1 0 0 0,0 1 0 0 0,-1 0-1 0 0,1-1 1 0 0,0 1 0 0 0,0 0 0 0 0,0-1 0 0 0,-1 1 0 0 0,1-1 0 0 0,0 1 0 0 0,0-1 0 0 0,0 1 0 0 0,0-1 0 0 0,0 1 0 0 0,0-1-1 0 0,0 0 1 0 0,0 0 0 0 0,0 0 0 0 0,0 1 0 0 0,0-1 0 0 0,0 0 0 0 0,0 0 0 0 0,0 0 0 0 0,0-1 0 0 0,0 1 0 0 0,0 0-1 0 0,0 0 1 0 0,0 0 0 0 0,0-1 0 0 0,0 1 0 0 0,0-1 0 0 0,0 1 0 0 0,-1 0 0 0 0,1-1 0 0 0,0 0 0 0 0,0 1 0 0 0,0-1 0 0 0,1-1-1 0 0,0 1-4 0 0,-1 0 0 0 0,1 0 0 0 0,-1-1 0 0 0,1 1 0 0 0,-1 0 0 0 0,0-1 0 0 0,0 1 0 0 0,1-1 0 0 0,-1 1 0 0 0,0-1 0 0 0,0 0 0 0 0,0 0 0 0 0,-1 1 0 0 0,1-1-1 0 0,0 0 1 0 0,-1 0 0 0 0,1 0 0 0 0,-1 0 0 0 0,0 0 0 0 0,1 0 0 0 0,-1 0 0 0 0,0 0 0 0 0,0-3 0 0 0,-4-9-72 0 0,3 10 153 0 0,1 1 1 0 0,-1-1-1 0 0,0 1 1 0 0,0-1-1 0 0,-1 1 0 0 0,1-1 1 0 0,-1 1-1 0 0,-2-4 1 0 0,3 6-47 0 0,0 0 1 0 0,-1 0-1 0 0,1 0 1 0 0,0 0-1 0 0,0 0 1 0 0,-1 0-1 0 0,1 1 1 0 0,0-1-1 0 0,-1 0 1 0 0,1 1-1 0 0,-1-1 1 0 0,1 1 0 0 0,-1 0-1 0 0,1-1 1 0 0,-1 1-1 0 0,1 0 1 0 0,-1 0-1 0 0,1 0 1 0 0,-1 0-1 0 0,1 0 1 0 0,-1 0-1 0 0,1 0 1 0 0,-1 1-1 0 0,1-1 1 0 0,-1 1-1 0 0,-2 0 1 0 0,-2 1 42 0 0,-1 0 1 0 0,1 0-1 0 0,-1 1 1 0 0,1-1-1 0 0,0 2 1 0 0,0-1-1 0 0,0 1 1 0 0,1-1-1 0 0,-1 2 0 0 0,1-1 1 0 0,0 1-1 0 0,-5 5 1 0 0,8-7-76 0 0,0 0 1 0 0,0 0-1 0 0,0 0 0 0 0,1 0 1 0 0,-1 1-1 0 0,1-1 0 0 0,0 0 1 0 0,0 1-1 0 0,0-1 1 0 0,0 1-1 0 0,1-1 0 0 0,0 1 1 0 0,-1-1-1 0 0,1 1 0 0 0,0 0 1 0 0,1-1-1 0 0,-1 1 0 0 0,1-1 1 0 0,-1 1-1 0 0,1-1 1 0 0,0 1-1 0 0,0-1 0 0 0,1 0 1 0 0,-1 1-1 0 0,4 4 0 0 0,-2-2-96 0 0,1-1 0 0 0,-1 0 0 0 0,1 0 0 0 0,0 0 0 0 0,1-1 0 0 0,-1 1 0 0 0,1-1 0 0 0,0 0 0 0 0,0 0 0 0 0,0-1 0 0 0,0 0 0 0 0,1 1 0 0 0,-1-2 0 0 0,1 1 0 0 0,0-1-1 0 0,0 0 1 0 0,0 0 0 0 0,0 0 0 0 0,0-1 0 0 0,0 0 0 0 0,1 0 0 0 0,-1-1 0 0 0,0 1 0 0 0,9-2 0 0 0,-5 1-51 0 0,0-1 0 0 0,-1 0 1 0 0,1-1-1 0 0,0 0 0 0 0,-1-1 1 0 0,0 1-1 0 0,1-2 0 0 0,-1 1 1 0 0,0-1-1 0 0,-1-1 0 0 0,1 0 0 0 0,-1 0 1 0 0,0 0-1 0 0,0-1 0 0 0,9-9 1 0 0,-15 12 195 0 0,1-1 0 0 0,-1 0 0 0 0,0 1 1 0 0,0-1-1 0 0,0 0 0 0 0,0 0 0 0 0,-1-1 0 0 0,0 1 1 0 0,0 0-1 0 0,0 0 0 0 0,0-1 0 0 0,0 1 0 0 0,-1 0 1 0 0,0-1-1 0 0,0 1 0 0 0,0-1 0 0 0,-1 1 0 0 0,1 0 1 0 0,-1-1-1 0 0,0 1 0 0 0,0 0 0 0 0,-1 0 1 0 0,1-1-1 0 0,-1 1 0 0 0,0 0 0 0 0,-3-4 0 0 0,3 2 163 0 0,-1 1-1 0 0,0-1 1 0 0,-1 1-1 0 0,1 0 0 0 0,-1 0 1 0 0,0 0-1 0 0,0 1 1 0 0,-1-1-1 0 0,1 1 1 0 0,-1 0-1 0 0,0 0 0 0 0,0 0 1 0 0,-1 1-1 0 0,1 0 1 0 0,0 0-1 0 0,-1 0 0 0 0,-10-2 1 0 0,14 4-161 0 0,0 0 1 0 0,-1 1 0 0 0,1-1-1 0 0,-1 1 1 0 0,1 0 0 0 0,0 0-1 0 0,-1 0 1 0 0,1 0 0 0 0,-1 1-1 0 0,1-1 1 0 0,0 0 0 0 0,-1 1-1 0 0,1 0 1 0 0,0 0-1 0 0,-1-1 1 0 0,1 1 0 0 0,0 1-1 0 0,0-1 1 0 0,0 0 0 0 0,0 0-1 0 0,0 1 1 0 0,0-1 0 0 0,0 1-1 0 0,1 0 1 0 0,-1-1 0 0 0,0 1-1 0 0,1 0 1 0 0,-1 0-1 0 0,0 3 1 0 0,-1-1-45 0 0,2 1 0 0 0,-1 0 0 0 0,1 0 0 0 0,-1 0 0 0 0,1 0 0 0 0,1 0 0 0 0,-1 0 0 0 0,1 0 0 0 0,0 1 0 0 0,0-1 0 0 0,0 0 0 0 0,1 0 0 0 0,1 5 0 0 0,-2-7-45 0 0,1-1 1 0 0,-1 0 0 0 0,1 1-1 0 0,0-1 1 0 0,0 0 0 0 0,0 0-1 0 0,1 0 1 0 0,-1 0 0 0 0,0 0-1 0 0,1 0 1 0 0,-1 0 0 0 0,1 0-1 0 0,0 0 1 0 0,0-1 0 0 0,-1 1-1 0 0,1-1 1 0 0,0 1 0 0 0,0-1-1 0 0,1 0 1 0 0,-1 0 0 0 0,0 0-1 0 0,0 0 1 0 0,0 0 0 0 0,1 0-1 0 0,-1-1 1 0 0,1 1 0 0 0,-1-1-1 0 0,0 1 1 0 0,1-1-1 0 0,-1 0 1 0 0,1 0 0 0 0,-1 0-1 0 0,4-1 1 0 0,1 1-133 0 0,1-1 1 0 0,-1 0-1 0 0,0-1 0 0 0,0 1 1 0 0,0-1-1 0 0,0-1 0 0 0,0 1 1 0 0,0-1-1 0 0,0-1 0 0 0,6-3 1 0 0,-7 2 40 0 0,1 0 0 0 0,-2 0 0 0 0,1 0 0 0 0,0 0 0 0 0,-1-1 0 0 0,0 0 0 0 0,0 0 0 0 0,-1 0 0 0 0,0-1 0 0 0,0 0 0 0 0,0 1 0 0 0,-1-1 0 0 0,0-1 0 0 0,0 1 0 0 0,-1 0 0 0 0,3-12 0 0 0,-5 15 187 0 0,0 0 1 0 0,0-1 0 0 0,0 1 0 0 0,0 0 0 0 0,0-1 0 0 0,-1 1-1 0 0,0 0 1 0 0,0-1 0 0 0,0 1 0 0 0,0 0 0 0 0,-1 0 0 0 0,0 0 0 0 0,1 0-1 0 0,-2 0 1 0 0,1 0 0 0 0,0 1 0 0 0,-1-1 0 0 0,1 1 0 0 0,-1-1 0 0 0,0 1-1 0 0,0 0 1 0 0,-1 0 0 0 0,1 1 0 0 0,-1-1 0 0 0,1 0 0 0 0,-1 1-1 0 0,0 0 1 0 0,0 0 0 0 0,-8-3 0 0 0,4 2 145 0 0,-1 1 0 0 0,0 0 0 0 0,0 0 0 0 0,0 1 1 0 0,0 0-1 0 0,0 0 0 0 0,0 1 0 0 0,0 0 0 0 0,0 1 0 0 0,-18 3 0 0 0,22-3-140 0 0,0 0 1 0 0,0 0-1 0 0,0 0 0 0 0,0 1 1 0 0,0-1-1 0 0,1 1 0 0 0,-1 0 0 0 0,1 1 1 0 0,-1-1-1 0 0,1 1 0 0 0,0 0 0 0 0,0 0 1 0 0,0 0-1 0 0,0 1 0 0 0,1-1 1 0 0,-1 1-1 0 0,1 0 0 0 0,0 0 0 0 0,0 0 1 0 0,-5 9-1 0 0,8-11-81 0 0,-1 0 0 0 0,0 0 1 0 0,1 0-1 0 0,-1 0 0 0 0,1 0 0 0 0,-1 0 0 0 0,1 0 0 0 0,0 1 0 0 0,0-1 1 0 0,0 0-1 0 0,0 0 0 0 0,0 0 0 0 0,1 0 0 0 0,-1 0 0 0 0,1 0 1 0 0,-1 0-1 0 0,1 0 0 0 0,0 0 0 0 0,0 0 0 0 0,-1 0 0 0 0,2 0 1 0 0,-1 0-1 0 0,2 2 0 0 0,-1-1-23 0 0,2 0 0 0 0,-1-1 1 0 0,0 1-1 0 0,0-1 0 0 0,1 0 0 0 0,0 0 0 0 0,-1 0 1 0 0,1 0-1 0 0,0 0 0 0 0,0-1 0 0 0,5 2 1 0 0,6 0-149 0 0,0 0 0 0 0,0-1 0 0 0,1-1 0 0 0,-1 0 0 0 0,25-3 0 0 0,-30 1 50 0 0,0-1 0 0 0,-1 0 0 0 0,0 0-1 0 0,1-1 1 0 0,-1-1 0 0 0,0 0 0 0 0,0 0 0 0 0,-1 0-1 0 0,1-1 1 0 0,11-9 0 0 0,-18 12 149 0 0,0 1 1 0 0,0-1-1 0 0,0 0 0 0 0,0 1 0 0 0,-1-1 0 0 0,1 0 1 0 0,0-1-1 0 0,-1 1 0 0 0,0 0 0 0 0,1 0 1 0 0,-1-1-1 0 0,0 1 0 0 0,0 0 0 0 0,0-1 1 0 0,0 1-1 0 0,-1-1 0 0 0,1 1 0 0 0,-1-1 1 0 0,1 0-1 0 0,-1 1 0 0 0,0-1 0 0 0,0 1 0 0 0,0-1 1 0 0,0 0-1 0 0,-1 1 0 0 0,1-1 0 0 0,-1 1 1 0 0,0-1-1 0 0,1 1 0 0 0,-1-1 0 0 0,0 1 1 0 0,0-1-1 0 0,-1 1 0 0 0,1 0 0 0 0,0 0 1 0 0,-1 0-1 0 0,0-1 0 0 0,1 2 0 0 0,-1-1 0 0 0,0 0 1 0 0,0 0-1 0 0,0 0 0 0 0,-3-1 0 0 0,1-1 80 0 0,-1 1 0 0 0,0 0 0 0 0,0 0 0 0 0,0 0-1 0 0,0 0 1 0 0,0 1 0 0 0,-1 0 0 0 0,1 0 0 0 0,-1 0-1 0 0,0 1 1 0 0,1 0 0 0 0,-1 0 0 0 0,0 0 0 0 0,0 1-1 0 0,0 0 1 0 0,1 0 0 0 0,-1 0 0 0 0,0 1-1 0 0,0 0 1 0 0,0 0 0 0 0,1 0 0 0 0,-1 1 0 0 0,1 0-1 0 0,-1 0 1 0 0,-9 5 0 0 0,9-4-78 0 0,1-1 0 0 0,-1 1 1 0 0,0 1-1 0 0,1-1 0 0 0,0 1 0 0 0,0 0 0 0 0,0 0 0 0 0,1 0 1 0 0,-1 1-1 0 0,1 0 0 0 0,0 0 0 0 0,0 0 0 0 0,0 0 1 0 0,1 1-1 0 0,0-1 0 0 0,0 1 0 0 0,0 0 0 0 0,1 0 0 0 0,0 0 1 0 0,0 0-1 0 0,1 0 0 0 0,-1 0 0 0 0,1 7 0 0 0,0-11-34 0 0,1 0-1 0 0,0 1 0 0 0,0-1 0 0 0,0 0 1 0 0,1 0-1 0 0,-1 1 0 0 0,1-1 0 0 0,-1 0 1 0 0,1 0-1 0 0,0 0 0 0 0,-1 0 0 0 0,1 0 1 0 0,0 0-1 0 0,0 0 0 0 0,1 0 1 0 0,-1 0-1 0 0,0 0 0 0 0,1-1 0 0 0,-1 1 1 0 0,1 0-1 0 0,-1-1 0 0 0,1 1 0 0 0,3 1 1 0 0,-2-2-11 0 0,0 1 1 0 0,1-1 0 0 0,-1 0 0 0 0,1 0 0 0 0,-1-1 0 0 0,1 1-1 0 0,-1-1 1 0 0,1 0 0 0 0,0 0 0 0 0,-1 0 0 0 0,1 0-1 0 0,-1 0 1 0 0,5-2 0 0 0,5-1-121 0 0,0 0-1 0 0,0-1 1 0 0,0-1-1 0 0,0 0 1 0 0,-1-1 0 0 0,17-10-1 0 0,-23 11 32 0 0,1-1-1 0 0,-1 0 1 0 0,0 0-1 0 0,0-1 1 0 0,0 1-1 0 0,-1-1 1 0 0,8-15-1 0 0,-13 21 147 0 0,0-1 0 0 0,0 0-1 0 0,0 1 1 0 0,0-1 0 0 0,0 1-1 0 0,-1-1 1 0 0,1 0 0 0 0,-1 1-1 0 0,1-1 1 0 0,-1 1 0 0 0,0-1 0 0 0,1 1-1 0 0,-1-1 1 0 0,0 1 0 0 0,0 0-1 0 0,0-1 1 0 0,0 1 0 0 0,0 0 0 0 0,0 0-1 0 0,-1 0 1 0 0,1 0 0 0 0,0 0-1 0 0,-1 0 1 0 0,1 0 0 0 0,0 0-1 0 0,-3 0 1 0 0,-3-1 89 0 0,-1 0-1 0 0,1 0 0 0 0,-1 1 1 0 0,0 1-1 0 0,0-1 1 0 0,0 1-1 0 0,0 0 1 0 0,1 1-1 0 0,-1 0 1 0 0,0 0-1 0 0,1 1 0 0 0,-1 0 1 0 0,0 0-1 0 0,1 1 1 0 0,0 0-1 0 0,-13 7 1 0 0,11-5-81 0 0,0 0 1 0 0,1 0 0 0 0,0 1 0 0 0,0 0-1 0 0,0 0 1 0 0,1 1 0 0 0,0 0-1 0 0,0 1 1 0 0,1-1 0 0 0,0 1 0 0 0,0 0-1 0 0,1 1 1 0 0,-6 10 0 0 0,11-18-75 0 0,-1 0 0 0 0,0 1 0 0 0,1-1 1 0 0,-1 1-1 0 0,1-1 0 0 0,-1 0 1 0 0,1 1-1 0 0,0-1 0 0 0,-1 1 0 0 0,1-1 1 0 0,0 1-1 0 0,0-1 0 0 0,0 1 0 0 0,0 0 1 0 0,0-1-1 0 0,1 1 0 0 0,-1-1 0 0 0,0 1 1 0 0,1-1-1 0 0,-1 0 0 0 0,1 1 0 0 0,-1-1 1 0 0,1 1-1 0 0,0-1 0 0 0,-1 0 0 0 0,3 3 1 0 0,-1-3-41 0 0,0 1 0 0 0,1-1 0 0 0,-1 1 0 0 0,0-1 0 0 0,1 0 0 0 0,-1 0 0 0 0,1 0 0 0 0,-1 0 0 0 0,1 0 0 0 0,0-1 0 0 0,-1 1 0 0 0,1-1 0 0 0,4 0 0 0 0,6 1-406 0 0,0-2 0 0 0,0 1 0 0 0,-1-2 0 0 0,26-5 0 0 0,-1-10-2123 0 0,-36 17 2230 0 0,0-1 0 0 0,-1 0 1 0 0,1 0-1 0 0,0 0 0 0 0,0 1 1 0 0,-1-1-1 0 0,1 0 0 0 0,0 0 1 0 0,-1 0-1 0 0,1 0 0 0 0,-1 0 1 0 0,1 0-1 0 0,-1 0 0 0 0,0 0 1 0 0,1 0-1 0 0,-1-1 0 0 0,0 1 1 0 0,0-2-1 0 0,-13-9-8336 0 0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1 336 0 0,'0'0'7381'0'0,"-3"3"-6360"0"0,1 0-788 0 0,0 0 1 0 0,0 0-1 0 0,1 0 0 0 0,0 0 0 0 0,0 0 0 0 0,0 0 1 0 0,0 1-1 0 0,0-1 0 0 0,0 0 0 0 0,1 0 1 0 0,0 1-1 0 0,-1-1 0 0 0,1 0 0 0 0,0 1 0 0 0,1-1 1 0 0,-1 0-1 0 0,1 1 0 0 0,-1-1 0 0 0,1 0 1 0 0,0 0-1 0 0,0 0 0 0 0,0 1 0 0 0,1-1 0 0 0,2 3 1 0 0,1 11 634 0 0,0 0-1 0 0,0 0 1 0 0,-2 0 0 0 0,0 0 0 0 0,-1 0 0 0 0,0 25 0 0 0,-4-26-2521 0 0,-4-17-2982 0 0,-4-15-1300 0 0,8 0 1198 0 0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1 236 0 0,'0'0'7583'0'0,"4"1"-6764"0"0,148 19 5119 0 0,-139-21-5340 0 0,-12 1-507 0 0,-1 0 0 0 0,1-1 1 0 0,0 1-1 0 0,0 0 0 0 0,0-1 0 0 0,0 1 0 0 0,1 0 1 0 0,-1 0-1 0 0,0 0 0 0 0,0 0 0 0 0,0 0 0 0 0,0 0 1 0 0,0 0-1 0 0,0 0 0 0 0,0 1 0 0 0,0-1 0 0 0,0 0 1 0 0,0 0-1 0 0,0 1 0 0 0,0-1 0 0 0,0 1 0 0 0,-1-1 1 0 0,1 1-1 0 0,0-1 0 0 0,0 1 0 0 0,0 0 0 0 0,0-1 1 0 0,-1 1-1 0 0,1 0 0 0 0,0 0 0 0 0,-1-1 0 0 0,2 2 1 0 0,-25 14 758 0 0,5-3-126 0 0,-40 21 1 0 0,43-26-467 0 0,1 0 1 0 0,-1 1-1 0 0,2 0 1 0 0,-17 15-1 0 0,29-24-260 0 0,1 0 0 0 0,-1 1 0 0 0,0 0 0 0 0,1-1 0 0 0,-1 1 0 0 0,0-1 0 0 0,1 1-1 0 0,-1 0 1 0 0,1-1 0 0 0,-1 1 0 0 0,1 0 0 0 0,-1 0 0 0 0,1-1 0 0 0,-1 1 0 0 0,1 0-1 0 0,0 0 1 0 0,0 0 0 0 0,-1 0 0 0 0,1-1 0 0 0,0 1 0 0 0,0 0 0 0 0,0 0 0 0 0,0 0-1 0 0,0 0 1 0 0,0 0 0 0 0,0 0 0 0 0,0 0 0 0 0,0-1 0 0 0,0 1 0 0 0,1 0 0 0 0,-1 0 0 0 0,0 0-1 0 0,1 0 1 0 0,-1-1 0 0 0,0 1 0 0 0,1 0 0 0 0,-1 0 0 0 0,1 0 0 0 0,-1-1 0 0 0,1 1-1 0 0,0 0 1 0 0,-1-1 0 0 0,1 1 0 0 0,0-1 0 0 0,-1 1 0 0 0,1-1 0 0 0,0 1 0 0 0,-1-1-1 0 0,1 1 1 0 0,0-1 0 0 0,0 0 0 0 0,0 1 0 0 0,0-1 0 0 0,-1 0 0 0 0,1 0 0 0 0,0 1 0 0 0,2-1-1 0 0,56 12-196 0 0,-55-12 198 0 0,206 12-93 0 0,-209-12 215 0 0,-1 3-36 0 0,-1 0 0 0 0,0 0 1 0 0,0 0-1 0 0,0 0 0 0 0,-1 0 0 0 0,1 0 1 0 0,-1 0-1 0 0,0 0 0 0 0,1 0 1 0 0,-1 0-1 0 0,-1-1 0 0 0,1 1 0 0 0,0-1 1 0 0,0 0-1 0 0,-1 0 0 0 0,0 0 1 0 0,-4 3-1 0 0,-60 38 509 0 0,40-28-149 0 0,79-36-6278 0 0,-21 5-4196 0 0,-22 11 5422 0 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37 608 0 0,'0'-1'302'0'0,"0"-1"0"0"0,1 1-1 0 0,-1 0 1 0 0,0 0 0 0 0,0-1-1 0 0,1 1 1 0 0,-1 0 0 0 0,1-1 0 0 0,-1 1-1 0 0,1 0 1 0 0,-1 0 0 0 0,1 0 0 0 0,0 0-1 0 0,0 0 1 0 0,-1-1 0 0 0,1 1 0 0 0,0 0-1 0 0,0 1 1 0 0,0-1 0 0 0,0 0-1 0 0,0 0 1 0 0,0 0 0 0 0,0 1 0 0 0,1-1-1 0 0,1 0 1 0 0,1-1 43 0 0,1 0 0 0 0,-1 1 0 0 0,1 0 0 0 0,0 0 0 0 0,0 0 0 0 0,-1 0 0 0 0,9 1 0 0 0,49 6 553 0 0,-31 2 604 0 0,-28-7-1386 0 0,-1 0 1 0 0,1 0 0 0 0,-1 0 0 0 0,1 1 0 0 0,-1-1 0 0 0,1 1 0 0 0,-1-1-1 0 0,0 1 1 0 0,1 0 0 0 0,-1 0 0 0 0,0-1 0 0 0,0 2 0 0 0,0-1-1 0 0,1 3 1 0 0,-2-4-17 0 0,0 1-1 0 0,-1-1 0 0 0,1 1 1 0 0,-1-1-1 0 0,1 1 0 0 0,-1-1 0 0 0,0 1 1 0 0,0 0-1 0 0,0-1 0 0 0,0 1 1 0 0,0 0-1 0 0,0-1 0 0 0,0 1 1 0 0,0-1-1 0 0,-1 1 0 0 0,1-1 0 0 0,-1 1 1 0 0,0 2-1 0 0,-3 3 237 0 0,-1 1 0 0 0,1-1-1 0 0,-2 0 1 0 0,1-1 0 0 0,-1 1 0 0 0,1-1 0 0 0,-13 10-1 0 0,-71 44 2004 0 0,87-59-2297 0 0,1 0 0 0 0,-1 0 0 0 0,0 0 0 0 0,1 0 0 0 0,-1 0 0 0 0,0 1 0 0 0,1-1 0 0 0,-1 0 0 0 0,1 1 0 0 0,0 0 0 0 0,0-1 0 0 0,-1 1 0 0 0,1 0 0 0 0,0-1 0 0 0,0 1 0 0 0,1 0 0 0 0,-1 0 0 0 0,0 0 0 0 0,0 0 0 0 0,1 0 0 0 0,0 0 0 0 0,-1 0 0 0 0,1 0 0 0 0,0 3 0 0 0,1-3-46 0 0,0 0-1 0 0,1 0 0 0 0,-1-1 1 0 0,1 1-1 0 0,-1 0 0 0 0,1-1 1 0 0,-1 1-1 0 0,1-1 1 0 0,0 0-1 0 0,0 0 0 0 0,0 1 1 0 0,0-1-1 0 0,0-1 0 0 0,0 1 1 0 0,0 0-1 0 0,0 0 1 0 0,0-1-1 0 0,1 1 0 0 0,-1-1 1 0 0,0 0-1 0 0,0 1 0 0 0,5-1 1 0 0,11 1-262 0 0,0 0 1 0 0,0-1-1 0 0,0-1 0 0 0,0-1 1 0 0,29-6-1 0 0,40-18-3676 0 0,-68 16 778 0 0,-10 4-3913 0 0,-2 1 2889 0 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1564 0 0,'0'0'6445'0'0,"-2"4"-4930"0"0,-4 15 231 0 0,0 1 0 0 0,0-1-1 0 0,2 2 1 0 0,-2 23 0 0 0,-1 84-1077 0 0,7-126-1572 0 0,6 1-1246 0 0,5-31-10381 0 0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21 344 0 0,'0'0'8722'0'0,"2"-13"-4071"0"0,24 9-3918 0 0,0 2 0 0 0,0 0 0 0 0,0 2 0 0 0,0 1 0 0 0,28 5 0 0 0,10-1 78 0 0,-62-5-785 0 0,0 0-1 0 0,-1 0 1 0 0,1 0-1 0 0,-1 0 1 0 0,1 0-1 0 0,0 0 0 0 0,-1 0 1 0 0,1 1-1 0 0,-1-1 1 0 0,1 1-1 0 0,-1-1 1 0 0,1 1-1 0 0,-1 0 0 0 0,1-1 1 0 0,-1 1-1 0 0,0 0 1 0 0,1 0-1 0 0,-1 0 1 0 0,0 0-1 0 0,0 0 0 0 0,2 2 1 0 0,-3-2 120 0 0,-2 1 56 0 0,-9 5 80 0 0,1 0 0 0 0,-1-1 0 0 0,0-1 0 0 0,-21 8 1 0 0,19-9 74 0 0,1 1 1 0 0,1 0-1 0 0,-1 1 1 0 0,-17 12-1 0 0,28-17-181 0 0,3 2-155 0 0,4 0-18 0 0,0 1 0 0 0,1-1-1 0 0,-1 0 1 0 0,0-1-1 0 0,1 0 1 0 0,-1 0-1 0 0,1 0 1 0 0,0 0-1 0 0,0-1 1 0 0,12 0 0 0 0,-11 0 11 0 0,0-1-1 0 0,-1 1 1 0 0,1 1 0 0 0,-1-1 0 0 0,1 1 0 0 0,-1 0 0 0 0,0 1 0 0 0,1 0 0 0 0,-1 0 0 0 0,-1 1 0 0 0,9 5 0 0 0,-12-6 56 0 0,1 0 0 0 0,-1 1 0 0 0,0 0 0 0 0,-1-1 0 0 0,1 1 1 0 0,-1 0-1 0 0,0 0 0 0 0,1 0 0 0 0,-2 1 0 0 0,1-1 0 0 0,0 0 0 0 0,-1 1 0 0 0,0-1 1 0 0,0 1-1 0 0,-1-1 0 0 0,1 1 0 0 0,-1 7 0 0 0,0-3 51 0 0,-1 0 0 0 0,0 0 0 0 0,-1 0 0 0 0,0 0 0 0 0,0 0 0 0 0,-1 0 0 0 0,0-1 0 0 0,-4 10 0 0 0,4-11-208 0 0,-7 16 866 0 0,6-15-1383 0 0,1-14-1988 0 0,2 0 2209 0 0,0 0 0 0 0,1 0 1 0 0,0 0-1 0 0,1 0 1 0 0,1-11-1 0 0,4-9-1581 0 0,-1 5-1277 0 0,-1 5-4532 0 0,-1 4 3275 0 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1120 0 0,'0'0'1574'0'0,"4"-15"11830"0"0,0 10-13520 0 0,27 1 825 0 0,1 1 0 0 0,0 1 0 0 0,0 2 0 0 0,-1 1 0 0 0,61 11 0 0 0,-91-12-683 0 0,0 0 1 0 0,1 1 0 0 0,-1-1-1 0 0,0 1 1 0 0,0-1-1 0 0,0 1 1 0 0,0-1-1 0 0,0 1 1 0 0,0-1 0 0 0,0 1-1 0 0,0 0 1 0 0,0 0-1 0 0,0 0 1 0 0,0-1 0 0 0,0 1-1 0 0,-1 0 1 0 0,1 0-1 0 0,0 0 1 0 0,0 0-1 0 0,-1 0 1 0 0,1 1 0 0 0,-1-1-1 0 0,1 0 1 0 0,-1 0-1 0 0,0 0 1 0 0,1 0-1 0 0,-1 1 1 0 0,0-1 0 0 0,0 0-1 0 0,0 0 1 0 0,0 0-1 0 0,0 1 1 0 0,0-1 0 0 0,0 0-1 0 0,0 0 1 0 0,0 1-1 0 0,-1-1 1 0 0,1 0-1 0 0,0 0 1 0 0,-1 0 0 0 0,0 2-1 0 0,-23 51 905 0 0,21-48-809 0 0,-7 17 146 0 0,0 0 1 0 0,2 1-1 0 0,1 1 1 0 0,1-1 0 0 0,1 1-1 0 0,1 0 1 0 0,1 0-1 0 0,1 0 1 0 0,2 26-1 0 0,0-10 168 0 0,0-40-385 0 0,45 1 230 0 0,40-20-105 0 0,-83 18-111 0 0,41-14 879 0 0,-2-2-649 0 0,-15 11 712 0 0,-54 14-5458 0 0,11 0-7208 0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4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 0 0,'0'0'1429'0'0,"3"2"-33"0"0,11 9 917 0 0,-1 1 0 0 0,22 26 0 0 0,45 72 2197 0 0,-51-68-3081 0 0,-17-25-848 0 0,0 1 0 0 0,-2 0 1 0 0,0 0-1 0 0,-1 1 0 0 0,-1 1 0 0 0,0-1 1 0 0,-2 1-1 0 0,0 0 0 0 0,-1 1 0 0 0,3 38 1 0 0,-8-51-225 0 0,0 1 1 0 0,-1 0 0 0 0,-1-1 0 0 0,1 0-1 0 0,-5 12 1 0 0,6-18-426 0 0,-1 0-1 0 0,1 0 1 0 0,-1 0-1 0 0,0 0 1 0 0,0 0 0 0 0,0-1-1 0 0,0 1 1 0 0,0 0-1 0 0,0 0 1 0 0,-1 0 0 0 0,1-1-1 0 0,0 1 1 0 0,-1-1-1 0 0,1 1 1 0 0,-1-1 0 0 0,0 0-1 0 0,1 1 1 0 0,-1-1-1 0 0,0 0 1 0 0,0 0 0 0 0,0 0-1 0 0,0-1 1 0 0,0 1-1 0 0,0 0 1 0 0,0-1-1 0 0,-4 1 1 0 0,4-1-277 0 0,0 0-1 0 0,-1-1 1 0 0,1 1-1 0 0,0-1 1 0 0,-1 0-1 0 0,1 0 0 0 0,0 0 1 0 0,0 0-1 0 0,0 0 1 0 0,0-1-1 0 0,-3-2 1 0 0,-12-9-9388 0 0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0 772 0 0,'0'0'14518'0'0,"0"2"-14121"0"0,-1 0-1 0 0,1 0 1 0 0,0-1-1 0 0,0 1 1 0 0,0 0-1 0 0,0 0 1 0 0,1 0-1 0 0,-1-1 1 0 0,0 1-1 0 0,1 0 1 0 0,-1 0-1 0 0,2 1 1 0 0,7 3-174 0 0,0 0 0 0 0,1-1 0 0 0,0 0-1 0 0,0 0 1 0 0,0-1 0 0 0,1-1 0 0 0,-1 1 0 0 0,13 1 0 0 0,96 12 383 0 0,-92-14-420 0 0,116 11 384 0 0,55 7 288 0 0,-196-21 267 0 0,-23 16-605 0 0,4-4-206 0 0,13-7-252 0 0,0 1 0 0 0,0 0 0 0 0,0 0 1 0 0,1 0-1 0 0,0 1 0 0 0,0-1 0 0 0,1 1 1 0 0,0 0-1 0 0,0 0 0 0 0,0 0 0 0 0,1 0 1 0 0,0 0-1 0 0,0 0 0 0 0,1 13 0 0 0,1 11 48 0 0,2 0 0 0 0,7 33 0 0 0,-4-28-8 0 0,32 138 230 0 0,-6-33-14 0 0,-26-124-144 0 0,-2-4-39 0 0,-3-2-366 0 0,-7-13-275 0 0,2 1 189 0 0,0 1 0 0 0,0-1 1 0 0,0 1-1 0 0,0-1 0 0 0,0 1 1 0 0,0 1-1 0 0,0-1 0 0 0,0 0 1 0 0,-6 2-1 0 0,-45 17-8646 0 0,37-12 2876 0 0,-3 2 463 0 0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0 692 0 0,'0'0'2830'0'0,"17"22"3838"0"0,21 130 243 0 0,-4-22-3779 0 0,-24-93-2272 0 0,3-1-1 0 0,1 0 0 0 0,1-1 1 0 0,32 52-1 0 0,-31-58-348 0 0,-16-28-563 0 0,1 1 0 0 0,0-1 1 0 0,0 1-1 0 0,-1-1 0 0 0,1 1 1 0 0,0-1-1 0 0,0 0 0 0 0,0 0 0 0 0,0 1 1 0 0,0-1-1 0 0,1 0 0 0 0,-1 0 0 0 0,0 0 1 0 0,1 0-1 0 0,0 1 0 0 0,-1-3-16 0 0,-1 1-1 0 0,1 0 0 0 0,-1 0 1 0 0,1 0-1 0 0,-1 0 0 0 0,1 0 1 0 0,-1-1-1 0 0,0 1 0 0 0,1 0 1 0 0,-1 0-1 0 0,1-1 0 0 0,-1 1 1 0 0,0 0-1 0 0,1-1 0 0 0,-1 1 1 0 0,0 0-1 0 0,1-1 0 0 0,-1 1 1 0 0,0-1-1 0 0,0 1 0 0 0,0 0 1 0 0,1-1-1 0 0,-1 1 1 0 0,0-1-1 0 0,0 1 0 0 0,0-1 1 0 0,0 1-1 0 0,0-1 0 0 0,0 1 1 0 0,1-1-1 0 0,-1 0 0 0 0,3-52-7929 0 0,-3 52 7610 0 0,1-8-1158 0 0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46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0 964 0 0,'-32'21'6650'0'0,"30"-16"-6243"0"0,1-1 1 0 0,-1 0-1 0 0,1 1 0 0 0,0-1 0 0 0,0 1 1 0 0,1-1-1 0 0,0 1 0 0 0,0-1 1 0 0,0 1-1 0 0,0-1 0 0 0,2 9 0 0 0,13 53 1811 0 0,-8-40-1003 0 0,-4-15-947 0 0,0 0-1 0 0,0 0 1 0 0,1 0 0 0 0,1 0-1 0 0,0-1 1 0 0,1 1-1 0 0,0-1 1 0 0,0-1 0 0 0,1 1-1 0 0,0-1 1 0 0,1 0-1 0 0,0-1 1 0 0,0 0 0 0 0,1 0-1 0 0,0-1 1 0 0,0 0 0 0 0,0 0-1 0 0,1-1 1 0 0,0-1-1 0 0,1 0 1 0 0,-1 0 0 0 0,1 0-1 0 0,0-2 1 0 0,0 1-1 0 0,1-2 1 0 0,-1 1 0 0 0,0-1-1 0 0,24 0 1 0 0,1-5-133 0 0,1-1 0 0 0,-1-2 0 0 0,0-1 0 0 0,0-2 0 0 0,-1-2 0 0 0,62-27 0 0 0,-93 36-133 0 0,0 0-1 0 0,0 0 0 0 0,0 0 1 0 0,0 0-1 0 0,-1-1 0 0 0,1 1 1 0 0,-1-1-1 0 0,0 0 1 0 0,0 0-1 0 0,0 0 0 0 0,0 0 1 0 0,0-1-1 0 0,-1 1 0 0 0,1-1 1 0 0,-1 0-1 0 0,0 0 0 0 0,0 1 1 0 0,0-1-1 0 0,-1-1 1 0 0,3-6-1 0 0,-4 8 137 0 0,-18-24 491 0 0,11 18-227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4 192 0 0,'6'-4'18624'0'0,"-243"80"-14383"0"0,235-75-4225 0 0,-1 1 0 0 0,1-1 1 0 0,0 1-1 0 0,-1 0 1 0 0,1 0-1 0 0,0-1 0 0 0,0 1 1 0 0,0 1-1 0 0,0-1 0 0 0,1 0 1 0 0,-1 0-1 0 0,0 1 0 0 0,1-1 1 0 0,0 1-1 0 0,-1-1 0 0 0,1 1 1 0 0,0 0-1 0 0,0-1 0 0 0,1 1 1 0 0,-2 5-1 0 0,-6 63 111 0 0,7-58-107 0 0,0 45-29 0 0,7 65 0 0 0,1 8-1 0 0,-7 103 432 0 0,5-191 41 0 0,20-54-457 0 0,-7 4 32 0 0,1 0-1 0 0,0 2 1 0 0,0 0 0 0 0,1 2-1 0 0,-1 0 1 0 0,1 1-1 0 0,25 0 1 0 0,20 6 265 0 0,-63-4-277 0 0,13 2 43 0 0,-4 0 133 0 0,-37-21-21741 0 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12 468 0 0,'-9'-10'12781'0'0,"8"9"-12297"0"0,1 1 0 0 0,-1 0 0 0 0,0 0 0 0 0,1 0 0 0 0,-1 0 0 0 0,1 0 0 0 0,-1 0-1 0 0,0 0 1 0 0,0 0 0 0 0,-11 9 102 0 0,1 0 0 0 0,0 1 0 0 0,0 1 0 0 0,1 0 0 0 0,1 0 0 0 0,0 1 0 0 0,0 0 0 0 0,-13 26 0 0 0,19-32-438 0 0,0 0 0 0 0,0 1 0 0 0,0-1 0 0 0,1 1 0 0 0,-1 0 0 0 0,2 0 0 0 0,-1 0 0 0 0,1 0 0 0 0,0 0 1 0 0,0 0-1 0 0,1 0 0 0 0,0 0 0 0 0,0 0 0 0 0,1 0 0 0 0,0 0 0 0 0,0 0 0 0 0,1 0 0 0 0,0 0 0 0 0,0 0 1 0 0,0 0-1 0 0,4 6 0 0 0,-3-9-111 0 0,1 0 1 0 0,-1 0-1 0 0,1-1 1 0 0,-1 0-1 0 0,1 1 1 0 0,0-1-1 0 0,0-1 1 0 0,1 1-1 0 0,-1-1 1 0 0,0 1-1 0 0,1-1 1 0 0,0 0-1 0 0,-1-1 0 0 0,1 1 1 0 0,0-1-1 0 0,0 0 1 0 0,0 0-1 0 0,0-1 1 0 0,0 1-1 0 0,5-1 1 0 0,9 0-3 0 0,1 0 1 0 0,-1-2-1 0 0,34-5 1 0 0,-16-1-119 0 0,-1-1 1 0 0,48-18-1 0 0,-74 23 52 0 0,1-1 0 0 0,-1 1 0 0 0,0-2 0 0 0,0 1 0 0 0,0-2 0 0 0,-1 1 0 0 0,0-1 0 0 0,0 0 0 0 0,-1-1-1 0 0,0 0 1 0 0,0-1 0 0 0,7-9 0 0 0,-13 15 74 0 0,0-1-1 0 0,0 1 1 0 0,-1 0-1 0 0,1 0 1 0 0,-1-1-1 0 0,0 1 1 0 0,0-1-1 0 0,0 1 1 0 0,0-1-1 0 0,0 1 1 0 0,-1-1-1 0 0,0 1 1 0 0,1-1-1 0 0,-1 0 1 0 0,-1 1 0 0 0,1-1-1 0 0,-1 0 1 0 0,1 1-1 0 0,-1-1 1 0 0,0 1-1 0 0,0-1 1 0 0,0 1-1 0 0,-1 0 1 0 0,1-1-1 0 0,-1 1 1 0 0,0 0-1 0 0,0 0 1 0 0,0 0-1 0 0,0 0 1 0 0,-1 0-1 0 0,1 1 1 0 0,-1-1-1 0 0,1 1 1 0 0,-1-1 0 0 0,0 1-1 0 0,0 0 1 0 0,0 0-1 0 0,-7-3 1 0 0,0 0 101 0 0,0-1 0 0 0,-1 2-1 0 0,1 0 1 0 0,-1 0 0 0 0,0 0 0 0 0,0 2 0 0 0,0-1 0 0 0,0 1 0 0 0,-1 1 0 0 0,1 0 0 0 0,-14 1 0 0 0,24 0-193 0 0,0 0 1 0 0,1 0 0 0 0,-1 0-1 0 0,0 0 1 0 0,1 0 0 0 0,-1 0-1 0 0,0 0 1 0 0,1 1 0 0 0,-1-1-1 0 0,0 0 1 0 0,1 0 0 0 0,-1 0-1 0 0,0 1 1 0 0,1-1-1 0 0,-1 0 1 0 0,1 1 0 0 0,-1-1-1 0 0,1 1 1 0 0,-1-1 0 0 0,1 1-1 0 0,-1-1 1 0 0,1 1 0 0 0,-1-1-1 0 0,1 1 1 0 0,-1-1 0 0 0,1 1-1 0 0,0-1 1 0 0,-1 1-1 0 0,1 0 1 0 0,0-1 0 0 0,0 1-1 0 0,-1 0 1 0 0,1-1 0 0 0,0 1-1 0 0,0 0 1 0 0,0-1 0 0 0,0 1-1 0 0,0 0 1 0 0,0-1 0 0 0,0 1-1 0 0,0 0 1 0 0,0-1-1 0 0,0 1 1 0 0,1 1 0 0 0,12 21-1429 0 0,-12-22 1364 0 0,-4 25 5684 0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1204 0 0,'0'0'9794'0'0,"-9"22"-6227"0"0,0 23 390 0 0,-29 81 0 0 0,27-93-2392 0 0,9-18-3964 0 0,11-25 1177 0 0,-6 5 485 0 0,-1 1-1 0 0,1 0 0 0 0,-1-1 0 0 0,0 1 1 0 0,-1-1-1 0 0,1 0 0 0 0,-1 0 1 0 0,1-4-1 0 0,-2-4-4480 0 0,0 1 400 0 0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88 652 0 0,'0'0'2600'0'0,"33"-26"3792"0"0,-22 19-5627 0 0,1 0 0 0 0,1 1 0 0 0,-1 1 0 0 0,1 0 0 0 0,0 0-1 0 0,26-4 1 0 0,89-6 1950 0 0,-126 14-2639 0 0,1 0-1 0 0,0 1 1 0 0,0 0 0 0 0,0 0 0 0 0,0 0-1 0 0,0 0 1 0 0,-1 0 0 0 0,1 1 0 0 0,0-1-1 0 0,0 1 1 0 0,0 0 0 0 0,-1-1-1 0 0,1 1 1 0 0,0 1 0 0 0,-1-1 0 0 0,1 0-1 0 0,-1 1 1 0 0,1-1 0 0 0,-1 1 0 0 0,0 0-1 0 0,1-1 1 0 0,-1 1 0 0 0,0 0 0 0 0,0 1-1 0 0,-1-1 1 0 0,1 0 0 0 0,0 0-1 0 0,-1 1 1 0 0,1-1 0 0 0,-1 1 0 0 0,0-1-1 0 0,0 1 1 0 0,0 0 0 0 0,0 0 0 0 0,0-1-1 0 0,-1 1 1 0 0,1 0 0 0 0,-1 0 0 0 0,1 5-1 0 0,-1 2 156 0 0,-1 1 0 0 0,0 0 0 0 0,0 0 0 0 0,-1 0 1 0 0,0 0-1 0 0,-1-1 0 0 0,0 0 0 0 0,-1 1 0 0 0,-6 12 0 0 0,-146 261 5296 0 0,155-282-5488 0 0,0-1-1 0 0,0 0 1 0 0,1 0-1 0 0,-1 1 1 0 0,1-1 0 0 0,-1 1-1 0 0,1-1 1 0 0,-1 0-1 0 0,1 1 1 0 0,0-1 0 0 0,-1 1-1 0 0,1-1 1 0 0,0 1-1 0 0,0-1 1 0 0,0 1 0 0 0,0-1-1 0 0,1 1 1 0 0,-1-1-1 0 0,0 1 1 0 0,1-1 0 0 0,-1 0-1 0 0,1 1 1 0 0,-1-1-1 0 0,1 0 1 0 0,1 3 0 0 0,0-2-2 0 0,-1-1 1 0 0,1 1-1 0 0,0-1 0 0 0,0 1 1 0 0,1-1-1 0 0,-1 0 1 0 0,0 0-1 0 0,0 0 1 0 0,1 0-1 0 0,-1 0 1 0 0,0 0-1 0 0,1-1 1 0 0,4 1-1 0 0,7 1 35 0 0,0-2 0 0 0,1 1 1 0 0,-1-2-1 0 0,18-2 0 0 0,78-21 252 0 0,-61 12 518 0 0,-47 11-682 0 0,6-1-394 0 0,10-7-10228 0 0,-15 5 9516 0 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0 404 0 0,'0'0'13031'0'0,"5"0"-12177"0"0,60 4 986 0 0,1 3-1 0 0,-2 3 0 0 0,94 26 1 0 0,-153-34-1771 0 0,0-1 0 0 0,-1 0 0 0 0,1 1 0 0 0,-1 0 0 0 0,1 0-1 0 0,-1 0 1 0 0,0 1 0 0 0,0-1 0 0 0,0 1 0 0 0,0 0 0 0 0,0 0 0 0 0,0 1 0 0 0,-1-1 0 0 0,5 7 0 0 0,-6-7 22 0 0,-1 1-1 0 0,1 0 1 0 0,-1 0-1 0 0,1 0 1 0 0,-1 0-1 0 0,-1 0 1 0 0,1 0-1 0 0,-1 1 0 0 0,1-1 1 0 0,-1 0-1 0 0,0 0 1 0 0,0 0-1 0 0,-1 1 1 0 0,0-1-1 0 0,1 0 1 0 0,-1 0-1 0 0,0 0 1 0 0,-2 4-1 0 0,-14 35 839 0 0,-2 0 1 0 0,-1-1-1 0 0,-52 76 0 0 0,31-51 144 0 0,39-65-1067 0 0,1 0-1 0 0,1 0 1 0 0,-1 0 0 0 0,0 0-1 0 0,0 1 1 0 0,1-1 0 0 0,-1 0-1 0 0,1 0 1 0 0,0 0-1 0 0,-1 0 1 0 0,1 1 0 0 0,0-1-1 0 0,0 0 1 0 0,1 0 0 0 0,-1 1-1 0 0,0-1 1 0 0,1 0 0 0 0,-1 0-1 0 0,1 0 1 0 0,0 0-1 0 0,1 4 1 0 0,-1-5-70 0 0,0 0 0 0 0,-1 0 0 0 0,1-1 0 0 0,0 1 0 0 0,0 0 0 0 0,0 0 0 0 0,0 0 0 0 0,0 0-1 0 0,0-1 1 0 0,0 1 0 0 0,0 0 0 0 0,0-1 0 0 0,0 1 0 0 0,0-1 0 0 0,0 0 0 0 0,0 1 0 0 0,0-1 0 0 0,1 0 0 0 0,-1 1 0 0 0,0-1 0 0 0,0 0 0 0 0,0 0-1 0 0,1 0 1 0 0,-1 0 0 0 0,0 0 0 0 0,0 0 0 0 0,1-1 0 0 0,-1 1 0 0 0,0 0 0 0 0,0-1 0 0 0,0 1 0 0 0,0 0 0 0 0,0-1 0 0 0,0 0 0 0 0,1 1-1 0 0,-1-1 1 0 0,0 1 0 0 0,-1-1 0 0 0,1 0 0 0 0,1-1 0 0 0,2-1-397 0 0,0 0 0 0 0,0 0 0 0 0,0 0 0 0 0,-1-1 0 0 0,1 1-1 0 0,-1-1 1 0 0,0 0 0 0 0,0 0 0 0 0,0 0 0 0 0,-1-1 0 0 0,4-8 0 0 0,0-9-3965 0 0,-4-1-3523 0 0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39:5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93 928 0 0,'29'-16'7655'0'0,"26"0"-3511"0"0,-22 7-2532 0 0,18-7-106 0 0,67-13 1 0 0,-81 24-4834 0 0,-1 4-3707 0 0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1360 0 0,'7'9'5027'0'0,"0"5"-2763"0"0,-1 1 0 0 0,0 0 0 0 0,5 21 0 0 0,16 101 3924 0 0,-24-113-5145 0 0,0-11-543 0 0,0 1 138 0 0,-1 1 1 0 0,0-1-1 0 0,-1 1 1 0 0,-1-1 0 0 0,-2 27-1 0 0,-5 1 1287 0 0,6-41-1877 0 0,0 0 0 0 0,1 0 0 0 0,-1 0-1 0 0,0 0 1 0 0,0 0 0 0 0,0 0 0 0 0,0-1 0 0 0,0 1 0 0 0,0 0 0 0 0,0 0-1 0 0,0-1 1 0 0,0 1 0 0 0,0 0 0 0 0,-1-1 0 0 0,1 1 0 0 0,0-1 0 0 0,0 0-1 0 0,-1 1 1 0 0,1-1 0 0 0,-2 0 0 0 0,2 1 38 0 0,0-1 0 0 0,0 0-1 0 0,0 0 1 0 0,-1 0 0 0 0,1 1 0 0 0,0-1-1 0 0,0 0 1 0 0,0 0 0 0 0,0 0 0 0 0,0-1-1 0 0,0 1 1 0 0,0 0 0 0 0,0 0 0 0 0,0 0-1 0 0,0-1 1 0 0,0 1 0 0 0,0-1 0 0 0,0 1-1 0 0,0 0 1 0 0,0-1 0 0 0,0 0 0 0 0,1 1-1 0 0,-1-1 1 0 0,0 0 0 0 0,0 1 0 0 0,0-1-1 0 0,1 0 1 0 0,-1 0 0 0 0,0 1 0 0 0,1-1 0 0 0,-1 0-1 0 0,0-2 1 0 0,1 2-96 0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61 988 0 0,'0'0'1135'0'0,"-4"-8"544"0"0,4 2 1806 0 0,3 2-3267 0 0,17-27 5176 0 0,-19 30-4400 0 0,29-6 1332 0 0,-11 5-1947 0 0,1 1 0 0 0,-1 0 1 0 0,1 1-1 0 0,-1 2 0 0 0,1 0 1 0 0,-1 0-1 0 0,0 2 0 0 0,0 1 1 0 0,0 0-1 0 0,30 13 0 0 0,-49-18-357 0 0,1 1-1 0 0,-1-1 0 0 0,1 1 0 0 0,-1-1 1 0 0,1 1-1 0 0,-1-1 0 0 0,1 1 1 0 0,-1-1-1 0 0,1 1 0 0 0,-1 0 1 0 0,0-1-1 0 0,1 1 0 0 0,-1-1 1 0 0,0 1-1 0 0,0 0 0 0 0,0-1 0 0 0,1 1 1 0 0,-1 0-1 0 0,0 0 0 0 0,0-1 1 0 0,0 1-1 0 0,0 0 0 0 0,0-1 1 0 0,0 1-1 0 0,0 0 0 0 0,0-1 1 0 0,0 1-1 0 0,-1 0 0 0 0,1-1 0 0 0,0 1 1 0 0,0 0-1 0 0,-1-1 0 0 0,1 1 1 0 0,0 0-1 0 0,-1-1 0 0 0,1 1 1 0 0,0-1-1 0 0,-1 1 0 0 0,1-1 1 0 0,-1 1-1 0 0,1-1 0 0 0,-1 1 0 0 0,1-1 1 0 0,-1 1-1 0 0,1-1 0 0 0,-1 1 1 0 0,0-1-1 0 0,1 0 0 0 0,-1 0 1 0 0,-1 1-1 0 0,-32 20 690 0 0,6-7-191 0 0,7-4-47 0 0,0-1 1 0 0,-1-1-1 0 0,-32 9 1 0 0,52-17-513 0 0,8 2-411 0 0,16 4 295 0 0,1-1 0 0 0,1-1-1 0 0,29 2 1 0 0,-30-5 86 0 0,1 2 0 0 0,-1 1 0 0 0,0 1 0 0 0,33 10-1 0 0,-46-10 91 0 0,1 0 0 0 0,-1 0 0 0 0,-1 1 0 0 0,1 1 0 0 0,-1-1 0 0 0,16 16 0 0 0,-25-21-9 0 0,1 0-1 0 0,-1 1 1 0 0,1-1-1 0 0,-1 0 1 0 0,1 1 0 0 0,-1-1-1 0 0,0 1 1 0 0,0-1-1 0 0,0 0 1 0 0,1 1 0 0 0,-1-1-1 0 0,-1 1 1 0 0,1-1-1 0 0,0 0 1 0 0,0 1 0 0 0,0-1-1 0 0,-1 0 1 0 0,1 1-1 0 0,-1-1 1 0 0,1 0 0 0 0,-1 1-1 0 0,0-1 1 0 0,1 0-1 0 0,-1 0 1 0 0,0 0-1 0 0,-1 2 1 0 0,-21 28 177 0 0,12-23-151 0 0,0 0 1 0 0,-1 0 0 0 0,1-1 0 0 0,-1-1-1 0 0,-1 0 1 0 0,1-1 0 0 0,-1 0 0 0 0,-25 5 0 0 0,32-8-35 0 0,5-1-33 0 0,-1-1 0 0 0,1 0 0 0 0,-1 0 1 0 0,0 0-1 0 0,1 0 0 0 0,-1 0 0 0 0,0 0 0 0 0,1 0 1 0 0,-1 0-1 0 0,1-1 0 0 0,-1 1 0 0 0,1-1 0 0 0,-1 1 0 0 0,1-1 1 0 0,-1 0-1 0 0,1 1 0 0 0,-1-1 0 0 0,1 0 0 0 0,-1 0 1 0 0,1 0-1 0 0,0 0 0 0 0,0 0 0 0 0,0 0 0 0 0,-1 0 0 0 0,1-1 1 0 0,0 1-1 0 0,1 0 0 0 0,-1-1 0 0 0,0 1 0 0 0,0-1 1 0 0,-1-2-1 0 0,1 2-166 0 0,2 0 49 0 0,-1 0 0 0 0,1 0 0 0 0,-1 0 0 0 0,1 0-1 0 0,0-1 1 0 0,0 1 0 0 0,0 0 0 0 0,0 0 0 0 0,0 1 0 0 0,0-1 0 0 0,1 0-1 0 0,-1 0 1 0 0,1 1 0 0 0,-1-1 0 0 0,3-2 0 0 0,19-2-1344 0 0,-10 3-1556 0 0,4 0-5438 0 0,-3 1 4166 0 0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84 1056 0 0,'-3'1'17232'0'0,"-16"13"-16728"0"0,14-9-199 0 0,1 1 0 0 0,0 0-1 0 0,0 0 1 0 0,0 0 0 0 0,1 0 0 0 0,0 1 0 0 0,0-1 0 0 0,1 1 0 0 0,-1-1 0 0 0,1 1 0 0 0,1 0 0 0 0,0 0 0 0 0,0 0 0 0 0,0 0-1 0 0,0 0 1 0 0,1 0 0 0 0,1 1 0 0 0,-1-1 0 0 0,3 10 0 0 0,-2-11-239 0 0,1-1 0 0 0,1 1 0 0 0,-1-1 0 0 0,1 0 0 0 0,-1 0 0 0 0,2 0-1 0 0,-1 0 1 0 0,0 0 0 0 0,1-1 0 0 0,0 1 0 0 0,0-1 0 0 0,0 0 0 0 0,1 0 0 0 0,-1-1 0 0 0,1 1 0 0 0,0-1-1 0 0,0 0 1 0 0,0 0 0 0 0,1-1 0 0 0,-1 0 0 0 0,0 0 0 0 0,1 0 0 0 0,10 2 0 0 0,6 0-165 0 0,-1-1 0 0 0,1-1 0 0 0,1 0 1 0 0,-1-2-1 0 0,0-1 0 0 0,0-1 0 0 0,0 0 0 0 0,-1-2 1 0 0,1 0-1 0 0,37-14 0 0 0,-54 17 62 0 0,0-1 0 0 0,-1 0-1 0 0,1 0 1 0 0,-1 0 0 0 0,0-1 0 0 0,1 1 0 0 0,-1-1-1 0 0,0 0 1 0 0,0 0 0 0 0,-1 0 0 0 0,1-1-1 0 0,-1 1 1 0 0,0-1 0 0 0,1 0 0 0 0,-2 0 0 0 0,1 0-1 0 0,0-1 1 0 0,-1 1 0 0 0,0 0 0 0 0,0-1 0 0 0,0 0-1 0 0,-1 1 1 0 0,1-1 0 0 0,-1 0 0 0 0,0 0-1 0 0,0 0 1 0 0,-1 0 0 0 0,0 0 0 0 0,0 0 0 0 0,0 0-1 0 0,0 0 1 0 0,-1 1 0 0 0,0-1 0 0 0,-2-9 0 0 0,-1 3 139 0 0,0 1 1 0 0,0 1-1 0 0,-1-1 0 0 0,0 1 1 0 0,-1-1-1 0 0,0 1 1 0 0,-1 1-1 0 0,0 0 1 0 0,0 0-1 0 0,0 0 1 0 0,-1 0-1 0 0,0 1 1 0 0,-1 1-1 0 0,-17-12 1 0 0,17 13 19 0 0,0 1 1 0 0,0-1 0 0 0,0 2-1 0 0,-1-1 1 0 0,1 1 0 0 0,-1 0-1 0 0,0 1 1 0 0,1 0 0 0 0,-1 1-1 0 0,0 0 1 0 0,0 1 0 0 0,0 0-1 0 0,-13 1 1 0 0,23-1-183 0 0,-1 0 1 0 0,0 0-1 0 0,0 0 0 0 0,1 0 0 0 0,-1 1 1 0 0,0-1-1 0 0,1 0 0 0 0,-1 0 1 0 0,0 1-1 0 0,0-1 0 0 0,1 0 0 0 0,-1 1 1 0 0,1-1-1 0 0,-1 1 0 0 0,0-1 0 0 0,1 1 1 0 0,-1-1-1 0 0,1 1 0 0 0,-1-1 0 0 0,1 1 1 0 0,-1 0-1 0 0,1-1 0 0 0,0 1 0 0 0,-1 0 1 0 0,1-1-1 0 0,0 1 0 0 0,-1 0 0 0 0,1-1 1 0 0,0 1-1 0 0,0 0 0 0 0,0 0 1 0 0,-1-1-1 0 0,1 1 0 0 0,0 0 0 0 0,0 0 1 0 0,0-1-1 0 0,0 1 0 0 0,1 0 0 0 0,-1 0 1 0 0,0-1-1 0 0,0 1 0 0 0,0 0 0 0 0,0 0 1 0 0,1-1-1 0 0,-1 1 0 0 0,0 0 0 0 0,1-1 1 0 0,-1 1-1 0 0,1 0 0 0 0,-1-1 1 0 0,1 1-1 0 0,0 0 0 0 0,1 2-422 0 0,0 0 1 0 0,1 0-1 0 0,-1 0 1 0 0,1-1-1 0 0,0 1 0 0 0,0-1 1 0 0,0 0-1 0 0,6 4 0 0 0,26 8-9321 0 0,-10-8 4162 0 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1216 0 0,'-2'7'1108'0'0,"1"0"1"0"0,0 0-1 0 0,0 1 0 0 0,0-1 0 0 0,0 0 0 0 0,2 11 1 0 0,-2 15 1458 0 0,1 55 2430 0 0,1-70-3914 0 0,0 1-1 0 0,-2-1 0 0 0,0 1 0 0 0,-4 24 0 0 0,2-35-601 0 0,-1 4-1482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7:44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59 360,'19'-2'5543,"-11"2"-733,0 0-3542,-13 2 2451,-14 3 837,17-4-5954,1 0 1424,1-1-1,-1 1 0,0 0 0,0-1 0,1 1 0,-1 0 0,1 0 1,-1 0-1,1 0 0,-1-1 0,1 1 0,0 0 0,-1 0 1,1 0-1,0 0 0,0 0 0,-1 0 0,1 0 0,0 0 1,0 0-1,0 0 0,0 0 0,0 0 0,1 0 0,-1 2 0,1-1-16,0 0 0,1 0 0,-1 0 0,0 0 0,1 0 0,0 0 0,-1 0 0,1-1 0,0 1 0,0 0 0,0-1 0,0 0 0,0 1 0,0-1 0,0 0 0,0 0 0,0 0 0,1 0 0,-1 0 0,0-1 0,1 1 0,-1-1 0,4 1 0,-1-1 0,1 1-1,0-1 0,0 0 0,0 0 1,0 0-1,10-3 0,-13 2 25,0 0 0,0-1-1,-1 1 1,1-1 0,0 1 0,-1-1 0,0 0 0,1 0-1,-1 0 1,0 0 0,0 0 0,0-1 0,0 1-1,0-1 1,-1 1 0,3-5 0,-3 6 37,0-1-1,0 1 1,0 0 0,0-1-1,-1 1 1,1-1 0,0 0 0,-1 1-1,1-1 1,-1 1 0,0-1 0,1 0-1,-1 1 1,0-1 0,0 0-1,0 1 1,0-1 0,0 0 0,-1 0-1,1 1 1,0-1 0,-1 1-1,1-1 1,-1 0 0,0 1 0,1-1-1,-1 1 1,0-1 0,0 1-1,0 0 1,0-1 0,0 1 0,0 0-1,0 0 1,-1-1 0,1 1 0,0 0-1,-1 0 1,1 1 0,-1-1-1,1 0 1,-1 0 0,1 1 0,-1-1-1,0 1 1,1-1 0,-1 1-1,-2-1 1,0 0 8,0 1-1,0-1 1,-1 1-1,1-1 1,0 1-1,-1 1 1,1-1 0,0 0-1,0 1 1,-1 0-1,1 0 1,0 0-1,0 1 1,0-1-1,0 1 1,0 0 0,1 0-1,-7 5 1,9-7-69,0 1 1,1 0 0,-1-1 0,0 1 0,0 0-1,0 0 1,1 0 0,-1 0 0,0 0 0,1 0-1,-1 0 1,1 0 0,-1 0 0,1 0 0,-1 0-1,1 0 1,0 0 0,0 0 0,-1 0 0,1 1-1,0-1 1,0 0 0,0 0 0,0 0 0,0 0-1,1 1 1,-1-1 0,0 0 0,0 0 0,1 0-1,-1 0 1,1 0 0,-1 0 0,1 0 0,-1 0-1,1 0 1,0 0 0,-1 0 0,1 0-1,0 0 1,0-1 0,0 1 0,0 0 0,0 0-1,0-1 1,0 1 0,0-1 0,0 1 0,0-1-1,0 1 1,0-1 0,2 1 0,6 3 9,0-1-1,0 0 1,0-1 0,17 3 0,-21-4-11,-1 0 0,1 0 0,-1 0-1,1-1 1,-1 0 0,1 0 0,-1 0 0,1-1-1,-1 1 1,1-1 0,-1 0 0,1-1 0,-1 1 0,0-1-1,0 1 1,0-1 0,0-1 0,0 1 0,0 0 0,0-1-1,-1 0 1,6-5 0,-8 7 18,-1 0 0,1 0 0,-1 0 0,1 0 0,-1 0 0,0-1 0,1 1 0,-1 0 0,0 0 0,0 0 0,0-1 0,0 1 0,0 0 0,0 0 0,0 0 0,0-1 0,0 1 1,-1 0-1,1 0 0,-1 0 0,1 0 0,0 0 0,-1-1 0,0 1 0,1 0 0,-1 0 0,0 0 0,1 1 0,-2-2 0,0 0 2,1 0 0,-1 1 0,0-1 0,1 1 0,-1-1 0,0 1 0,0 0 0,0 0 0,0 0 0,0 0 0,0 0 0,-1 0 0,1 0 0,0 1 0,-5-1 1,1 0-2,-1 0-6,0 0 0,1 1 0,-1 0 1,0 0-1,0 0 0,1 1 0,-1 0 0,0 0 0,1 0 0,-1 1 1,1 0-1,0 1 0,-1-1 0,1 1 0,0 1 0,1-1 0,-10 7 1,14-9-26,0 0 0,1 0 1,-1-1-1,0 1 0,1 0 1,-1 0-1,1 0 1,-1 0-1,1-1 0,0 1 1,-1 0-1,1 0 0,0 0 1,0 0-1,-1 0 1,1 0-1,0 0 0,0 0 1,0 0-1,0 0 0,0 0 1,0 0-1,1 0 1,-1 0-1,0 0 0,0 0 1,1 0-1,-1 0 0,1 0 1,-1 0-1,1-1 1,-1 1-1,1 0 0,-1 0 1,1 0-1,0-1 0,-1 1 1,1 0-1,0-1 1,0 1-1,-1 0 0,1-1 1,0 1-1,0-1 0,2 1 1,1 2-16,0-1 0,1 0 0,0 0-1,-1 0 1,1-1 0,0 1 0,5 0 0,-5-1 12,-1-1 0,0 1 0,1-1-1,-1 0 1,0 0 0,1 0 0,-1-1 0,0 0 0,0 0-1,1 0 1,-1 0 0,0 0 0,0-1 0,0 0 0,0 0-1,0 0 1,-1 0 0,1-1 0,-1 1 0,1-1 0,-1 0-1,0 0 1,0 0 0,0-1 0,0 1 0,-1-1-1,1 1 1,1-5 0,-4 7 25,1 0-1,-1-1 1,0 1-1,0 0 1,0-1 0,0 1-1,0 0 1,0-1-1,0 1 1,0 0-1,0-1 1,-1 1 0,1 0-1,0 0 1,-1-1-1,1 1 1,-1 0-1,0 0 1,1 0 0,-1 0-1,0 0 1,0 0-1,0 0 1,1 0-1,-1 0 1,0 0 0,0 0-1,0 0 1,-1 0-1,1 1 1,0-1-1,0 0 1,0 1 0,0-1-1,-1 1 1,1 0-1,0-1 1,-1 1-1,0 0 1,-55-13 407,55 12-401,-58 1 184,57 0-254,3 0 28,0 0-1,0 0 1,0 1 0,0-1 0,0 0 0,1 0 0,-1 0 0,0 0 0,0 0 0,0 0 0,0 1 0,0-1 0,0 0-1,0 0 1,0 0 0,0 0 0,0 0 0,0 1 0,0-1 0,0 0 0,0 0 0,0 0 0,0 0 0,0 1 0,0-1-1,0 0 1,0 0 0,0 0 0,0 0 0,0 1 0,0-1 0,0 0 0,0 0 0,0 0 0,0 0 0,0 0 0,0 0-1,-1 1 1,1-1 0,0 0 0,0 0 0,0 0 0,0 0 0,0 0 0,0 0 0,-1 0 0,1 0 0,0 0 0,0 1-1,0-1 1,0 0 0,0 0 0,-1 0 0,1 0 0,0 0 0,0 0 0,0 0 0,0 0 0,-1 0 0,1 0 0,0 0-1,0 0 1,0 0 0,0 0 0,-1 0 0,11 1-532,-1 0 0,1-1 0,0 0-1,-1 0 1,1-1 0,10-2 0,5 0-6033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6 284 0 0,'-2'-5'15170'0'0,"59"12"-14171"0"0,-1 4-1 0 0,0 2 1 0 0,-1 2 0 0 0,60 25-1 0 0,-114-40-943 0 0,-1 1 0 0 0,1-1 1 0 0,0 0-1 0 0,0 1 0 0 0,0-1 0 0 0,0 0 0 0 0,0 1 0 0 0,-1-1 0 0 0,1 1 0 0 0,0-1 1 0 0,0 1-1 0 0,-1-1 0 0 0,1 1 0 0 0,0 0 0 0 0,-1-1 0 0 0,1 1 0 0 0,-1 0 0 0 0,1 0 1 0 0,-1-1-1 0 0,1 1 0 0 0,-1 0 0 0 0,0 0 0 0 0,1 0 0 0 0,-1 0 0 0 0,0-1 1 0 0,1 1-1 0 0,-1 0 0 0 0,0 0 0 0 0,0 1 0 0 0,0 0-1 0 0,-1 0 0 0 0,0-1 0 0 0,1 1 0 0 0,-1-1 0 0 0,0 1 0 0 0,0-1 0 0 0,0 0 0 0 0,0 1 0 0 0,0-1 0 0 0,0 0 0 0 0,-1 0 0 0 0,1 1 0 0 0,0-1 0 0 0,-2 1 0 0 0,-50 27 709 0 0,7-10-282 0 0,-46 22-54 0 0,91-40-633 0 0,6 1-880 0 0,1-1 1033 0 0,-1 1-1 0 0,0-1 0 0 0,1 0 0 0 0,0 0 0 0 0,-1-1 1 0 0,1 0-1 0 0,-1 0 0 0 0,1 0 0 0 0,8-2 0 0 0,14 1 163 0 0,-20 2 23 0 0,0 0 0 0 0,0 1-1 0 0,-1 0 1 0 0,1 0 0 0 0,0 1-1 0 0,-1 0 1 0 0,0 0 0 0 0,0 1-1 0 0,0-1 1 0 0,0 2 0 0 0,0-1-1 0 0,-1 1 1 0 0,0 0-1 0 0,0 0 1 0 0,0 1 0 0 0,0 0-1 0 0,-1 0 1 0 0,0 0 0 0 0,-1 0-1 0 0,1 1 1 0 0,-1 0 0 0 0,0 0-1 0 0,-1 0 1 0 0,0 1 0 0 0,0-1-1 0 0,0 1 1 0 0,-1-1 0 0 0,0 1-1 0 0,-1 0 1 0 0,2 15-1 0 0,-3-22-151 0 0,-1 0-1 0 0,1 1 0 0 0,0-1 1 0 0,-1 0-1 0 0,1 0 0 0 0,0 0 1 0 0,-1 0-1 0 0,1 1 0 0 0,-1-1 1 0 0,0 0-1 0 0,1 0 0 0 0,-1 0 1 0 0,0 0-1 0 0,0 0 0 0 0,1-1 1 0 0,-1 1-1 0 0,0 0 0 0 0,0 0 0 0 0,0 0 1 0 0,0-1-1 0 0,0 1 0 0 0,0-1 1 0 0,-1 1-1 0 0,1-1 0 0 0,0 1 1 0 0,0-1-1 0 0,0 1 0 0 0,0-1 1 0 0,-1 0-1 0 0,1 0 0 0 0,0 1 1 0 0,0-1-1 0 0,0 0 0 0 0,-1 0 0 0 0,-1-1 1 0 0,-43-3-1383 0 0,45 4 1380 0 0,-16-4-1035 0 0,0-1 0 0 0,0 0 0 0 0,-32-16 0 0 0,-8-14-6673 0 0,51 28 2883 0 0,3-1 371 0 0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28 684 0 0,'-8'-1'963'0'0,"0"0"0"0"0,-1 0 1 0 0,1 1-1 0 0,0 0 0 0 0,-1 0 0 0 0,1 1 0 0 0,0 0 0 0 0,0 1 1 0 0,0 0-1 0 0,0 0 0 0 0,-14 6 0 0 0,18-6-728 0 0,0 0 0 0 0,0 0 0 0 0,1 0 0 0 0,-1 1 0 0 0,1-1 0 0 0,-1 1-1 0 0,1 0 1 0 0,0 0 0 0 0,0 0 0 0 0,0 0 0 0 0,1 0 0 0 0,-1 1 0 0 0,1-1 0 0 0,0 1 0 0 0,-1 0 0 0 0,2 0 0 0 0,-1 0-1 0 0,0 0 1 0 0,1 0 0 0 0,0 0 0 0 0,0 0 0 0 0,0 0 0 0 0,0 0 0 0 0,1 0 0 0 0,0 6 0 0 0,0-6-94 0 0,0-1 0 0 0,0 1 1 0 0,1 0-1 0 0,-1-1 1 0 0,1 1-1 0 0,0 0 0 0 0,0-1 1 0 0,0 1-1 0 0,1-1 1 0 0,-1 0-1 0 0,1 1 0 0 0,0-1 1 0 0,0 0-1 0 0,0 0 0 0 0,0 0 1 0 0,1 0-1 0 0,3 3 1 0 0,-1-2 5 0 0,1 0 1 0 0,-1 0 0 0 0,1 0 0 0 0,0 0-1 0 0,0-1 1 0 0,1 0 0 0 0,-1 0-1 0 0,12 2 1 0 0,2 0-17 0 0,0-1 0 0 0,0-1 0 0 0,1-1-1 0 0,-1-1 1 0 0,28-1 0 0 0,-39-1-148 0 0,1 0-1 0 0,-1 0 1 0 0,0-1 0 0 0,1 0-1 0 0,-1-1 1 0 0,0 0 0 0 0,0-1 0 0 0,0 1-1 0 0,-1-2 1 0 0,0 1 0 0 0,1-1 0 0 0,10-9-1 0 0,-16 11 33 0 0,0 1 0 0 0,-1-1 0 0 0,0 1 0 0 0,1-1 0 0 0,-1 0-1 0 0,0 0 1 0 0,-1 0 0 0 0,1 0 0 0 0,0 0 0 0 0,-1 0 0 0 0,1 0-1 0 0,-1-1 1 0 0,0 1 0 0 0,0 0 0 0 0,-1-1 0 0 0,1 1 0 0 0,-1-1-1 0 0,0 1 1 0 0,1-1 0 0 0,-1 1 0 0 0,-1-1 0 0 0,1 1 0 0 0,-1-1 0 0 0,1 1-1 0 0,-1-1 1 0 0,0 1 0 0 0,0-1 0 0 0,0 1 0 0 0,-1 0 0 0 0,1 0-1 0 0,-1 0 1 0 0,0 0 0 0 0,0 0 0 0 0,0 0 0 0 0,0 0 0 0 0,-4-4-1 0 0,-1 0-45 0 0,0 0 0 0 0,0 1 0 0 0,0-1-1 0 0,-1 1 1 0 0,0 1 0 0 0,0 0-1 0 0,0 0 1 0 0,0 0 0 0 0,-1 1-1 0 0,0 0 1 0 0,0 1 0 0 0,0 0-1 0 0,-1 0 1 0 0,1 1 0 0 0,-1 0 0 0 0,1 1-1 0 0,-15 0 1 0 0,14 0-834 0 0,0 2 0 0 0,0-1 1 0 0,0 1-1 0 0,-13 4 0 0 0,16-3-792 0 0,-1 0 0 0 0,1 1 0 0 0,0 0 0 0 0,-1 0 0 0 0,-11 8-1 0 0,6-2-3125 0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3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7 356 0 0,'2'-6'14321'0'0,"0"12"-14103"0"0,0-1 1 0 0,0 1-1 0 0,-1 0 0 0 0,1 1 0 0 0,-2-1 0 0 0,1 0 0 0 0,-1 0 0 0 0,1 0 1 0 0,-2 1-1 0 0,1-1 0 0 0,-1 0 0 0 0,0 0 0 0 0,0 0 0 0 0,-4 10 0 0 0,-4 16 604 0 0,-19 42 0 0 0,27-72-777 0 0,-35 77 1231 0 0,-4-3-1 0 0,-94 138 0 0 0,116-190-1182 0 0,2 1 0 0 0,0 1 0 0 0,2 0-1 0 0,-12 33 1 0 0,25-58-196 0 0,1-1 1 0 0,0 1-1 0 0,-1-1 0 0 0,1 0 0 0 0,0 1 0 0 0,0-1 1 0 0,0 1-1 0 0,-1-1 0 0 0,1 1 0 0 0,0-1 1 0 0,0 1-1 0 0,0-1 0 0 0,0 1 0 0 0,0-1 0 0 0,0 1 1 0 0,0-1-1 0 0,0 1 0 0 0,0-1 0 0 0,0 1 0 0 0,0-1 1 0 0,0 1-1 0 0,1-1 0 0 0,-1 1 0 0 0,0-1 0 0 0,0 1 1 0 0,0-1-1 0 0,1 0 0 0 0,-1 1 0 0 0,12-5-1558 0 0,17-19-3109 0 0,-25 13-709 0 0,-3 6 3778 0 0,8-3-2423 0 0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0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 0 0,'77'15'7554'0'0,"-2"12"-3665"0"0,66 45-1027 0 0,-81-40-1446 0 0,279 166 2562 0 0,65 32-656 0 0,-46-78-708 0 0,-337-148-2202 0 0,-22-18-352 0 0,0 11-153 0 0,-1-2-187 0 0,-1-13-2664 0 0,-2-2-9015 0 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15 636 0 0,'0'0'12641'0'0,"2"-13"-9856"0"0,1 12-2652 0 0,1 1 0 0 0,-1-1 0 0 0,0 1 0 0 0,0 0 0 0 0,1 1-1 0 0,-1-1 1 0 0,0 0 0 0 0,0 1 0 0 0,0 0 0 0 0,0-1 0 0 0,1 1 0 0 0,-1 1-1 0 0,0-1 1 0 0,-1 0 0 0 0,1 1 0 0 0,0-1 0 0 0,0 1 0 0 0,-1 0 0 0 0,1 0 0 0 0,-1 0-1 0 0,1 0 1 0 0,-1 1 0 0 0,4 4 0 0 0,-4-4-84 0 0,0 1 0 0 0,-1-1 0 0 0,1 1 0 0 0,-1-1 0 0 0,0 1-1 0 0,0 0 1 0 0,0-1 0 0 0,0 1 0 0 0,-1 0 0 0 0,0 0 0 0 0,1 0 0 0 0,-1-1 0 0 0,-1 1 0 0 0,1 0-1 0 0,0 0 1 0 0,-1 0 0 0 0,0-1 0 0 0,0 1 0 0 0,0 0 0 0 0,-3 4 0 0 0,-4 11 97 0 0,-1 1 0 0 0,0-2 0 0 0,-2 1 0 0 0,0-2 0 0 0,-2 1 0 0 0,1-2 0 0 0,-24 24 0 0 0,34-38-125 0 0,0-1-1 0 0,0 1 1 0 0,0 0-1 0 0,1 0 1 0 0,-1 0-1 0 0,1 0 1 0 0,-1 0-1 0 0,1 1 1 0 0,0-1-1 0 0,0 0 1 0 0,-2 5 0 0 0,3-7-20 0 0,0 1 1 0 0,0 0 0 0 0,0-1 0 0 0,0 1-1 0 0,1-1 1 0 0,-1 1 0 0 0,0-1 0 0 0,0 1-1 0 0,0-1 1 0 0,0 1 0 0 0,0-1 0 0 0,1 1-1 0 0,-1-1 1 0 0,0 1 0 0 0,1-1 0 0 0,-1 1-1 0 0,0-1 1 0 0,1 1 0 0 0,-1-1 0 0 0,0 0-1 0 0,1 1 1 0 0,-1-1 0 0 0,1 0 0 0 0,-1 1-1 0 0,1-1 1 0 0,-1 0 0 0 0,1 1 0 0 0,-1-1-1 0 0,1 0 1 0 0,-1 0 0 0 0,1 0 0 0 0,0 1-1 0 0,5 0-2 0 0,1 0 0 0 0,-1-1 1 0 0,1 1-1 0 0,0-1 0 0 0,-1-1 0 0 0,1 1 0 0 0,8-3 0 0 0,284-48-84 0 0,-262 45-1092 0 0,-54 13-466 0 0,7-1-528 0 0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2 24 0 0,'0'0'11856'0'0,"-8"-1"-11142"0"0,-12 0-162 0 0,0 1-1 0 0,0 1 0 0 0,0 1 1 0 0,0 0-1 0 0,-20 6 0 0 0,-105 32 1412 0 0,142-39-1941 0 0,0 0 0 0 0,0 0 0 0 0,0 0 0 0 0,0 0 0 0 0,1 1 0 0 0,-1-1 0 0 0,0 1 0 0 0,1 0-1 0 0,-1 0 1 0 0,1 0 0 0 0,0 0 0 0 0,-1 0 0 0 0,1 0 0 0 0,0 1 0 0 0,0-1 0 0 0,1 1 0 0 0,-1-1 0 0 0,0 1 0 0 0,1 0 0 0 0,0 0 0 0 0,-1 0 0 0 0,1-1 0 0 0,0 1 0 0 0,1 0 0 0 0,-1 0 0 0 0,0 1-1 0 0,1-1 1 0 0,0 0 0 0 0,0 0 0 0 0,0 5 0 0 0,2 7-3 0 0,0 0-1 0 0,1-1 1 0 0,1 1-1 0 0,0-1 0 0 0,8 17 1 0 0,-3-3 24 0 0,29 65-19 0 0,-27-67 54 0 0,0 0-1 0 0,-2 0 0 0 0,12 50 0 0 0,8 107 1129 0 0,-22-133-792 0 0,2 39 482 0 0,-9-88-866 0 0,0 0 1 0 0,-1-1 0 0 0,1 1-1 0 0,0 0 1 0 0,0-1-1 0 0,0 1 1 0 0,0 0-1 0 0,0-1 1 0 0,0 1-1 0 0,0 0 1 0 0,0 0-1 0 0,0-1 1 0 0,0 1-1 0 0,0 0 1 0 0,0-1-1 0 0,0 1 1 0 0,0 0-1 0 0,1-1 1 0 0,-1 1-1 0 0,0 0 1 0 0,1-1-1 0 0,-1 1 1 0 0,0-1 0 0 0,1 1-1 0 0,-1-1 1 0 0,1 1-1 0 0,-1 0 1 0 0,1-1-1 0 0,-1 0 1 0 0,1 1-1 0 0,-1-1 1 0 0,1 1-1 0 0,-1-1 1 0 0,1 0-1 0 0,0 1 1 0 0,-1-1-1 0 0,1 0 1 0 0,0 1-1 0 0,-1-1 1 0 0,1 0-1 0 0,1 0 1 0 0,26-15 1597 0 0,-1-2-1781 0 0,5 8 29 0 0,-1 0 1 0 0,59-6-1 0 0,9 9-2991 0 0,-96 6 2539 0 0,5-1-347 0 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0 300 0 0,'7'0'19552'0'0,"-14"2"-19446"0"0,0 1-1 0 0,0-1 1 0 0,1 1-1 0 0,-1 0 0 0 0,0 0 1 0 0,1 1-1 0 0,0 0 1 0 0,0 0-1 0 0,0 0 0 0 0,0 1 1 0 0,1 0-1 0 0,-9 11 1 0 0,7-9-72 0 0,-17 30 124 0 0,23-35-184 0 0,1 0 0 0 0,-1 0-1 0 0,1 1 1 0 0,-1-1 0 0 0,1 0 0 0 0,0 0 0 0 0,0 0 0 0 0,0 0 0 0 0,0 1 0 0 0,0-1 0 0 0,0 0 0 0 0,1 0 0 0 0,-1 0 0 0 0,1 0 0 0 0,-1 1-1 0 0,1-1 1 0 0,0 0 0 0 0,1 2 0 0 0,-1-3 2 0 0,1 1-1 0 0,-1-1 1 0 0,1 0 0 0 0,-1-1-1 0 0,0 1 1 0 0,1 0-1 0 0,-1 0 1 0 0,1-1 0 0 0,0 1-1 0 0,-1-1 1 0 0,1 1-1 0 0,0-1 1 0 0,-1 0 0 0 0,1 1-1 0 0,0-1 1 0 0,-1 0 0 0 0,1 0-1 0 0,0 0 1 0 0,2-1-1 0 0,35-3-417 0 0,-37 4 409 0 0,21-5-258 0 0,1-1-1 0 0,-2-1 1 0 0,1-1-1 0 0,-1-1 1 0 0,0-1-1 0 0,-1-1 1 0 0,0-1-1 0 0,36-28 1 0 0,-56 40 328 0 0,0-1 0 0 0,-1 1 1 0 0,1 0-1 0 0,0 0 0 0 0,-1-1 0 0 0,1 1 0 0 0,-1-1 1 0 0,1 1-1 0 0,-1 0 0 0 0,1-1 0 0 0,-1 1 0 0 0,1-1 1 0 0,-1 1-1 0 0,0-1 0 0 0,1 0 0 0 0,-1 1 1 0 0,0-1-1 0 0,1 1 0 0 0,-1-1 0 0 0,0 0 0 0 0,0 1 1 0 0,1-1-1 0 0,-1 1 0 0 0,0-1 0 0 0,0 0 0 0 0,0-1 1 0 0,-14-3 739 0 0,-23 7 289 0 0,33 0-990 0 0,0 0 1 0 0,0 1-1 0 0,0 0 0 0 0,0-1 0 0 0,0 1 1 0 0,1 1-1 0 0,-1-1 0 0 0,1 1 0 0 0,0-1 1 0 0,0 1-1 0 0,0 0 0 0 0,0 0 0 0 0,1 0 1 0 0,-1 0-1 0 0,1 1 0 0 0,0-1 0 0 0,1 0 0 0 0,-1 1 1 0 0,1 0-1 0 0,-2 8 0 0 0,2-4-21 0 0,0 0-1 0 0,1-1 0 0 0,-1 1 1 0 0,2 0-1 0 0,-1 0 1 0 0,1-1-1 0 0,1 1 0 0 0,-1 0 1 0 0,2-1-1 0 0,3 11 1 0 0,5 12 77 0 0,-6-17-44 0 0,0 0-1 0 0,0-1 0 0 0,1 0 1 0 0,16 24-1 0 0,-17-31-173 0 0,-3-3-11 0 0,0-1 1 0 0,0 0-1 0 0,0 1 0 0 0,0-1 0 0 0,0 1 0 0 0,-1 0 0 0 0,1-1 0 0 0,-1 1 1 0 0,0 0-1 0 0,1 0 0 0 0,0 5 0 0 0,-2-7-586 0 0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80 0 0,'3'3'896'0'0,"-1"1"-1"0"0,0-1 1 0 0,-1 0-1 0 0,1 1 1 0 0,0-1-1 0 0,-1 1 1 0 0,0-1-1 0 0,1 7 1 0 0,2 37 3318 0 0,-16 48-693 0 0,9-75-2556 0 0,-4 9 753 0 0,2-12-3922 0 0,4-46-11106 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23 900 0 0,'-1'0'294'0'0,"1"0"0"0"0,-1 0 0 0 0,1 0-1 0 0,-1 0 1 0 0,0-1 0 0 0,1 1 0 0 0,-1 0 0 0 0,1-1-1 0 0,-1 1 1 0 0,1 0 0 0 0,0-1 0 0 0,-1 1 0 0 0,1 0-1 0 0,-1-1 1 0 0,1 1 0 0 0,-1-1 0 0 0,1 1 0 0 0,0-1-1 0 0,0 1 1 0 0,-1-1 0 0 0,1 1 0 0 0,0-1 0 0 0,0 0 0 0 0,-1 1-1 0 0,1-1 1 0 0,0 1 0 0 0,0-1 0 0 0,0 1 0 0 0,0-1-1 0 0,0 0 1 0 0,15-6 2053 0 0,29 5-1421 0 0,-39 2-794 0 0,0 1 1 0 0,0-1-1 0 0,0 1 1 0 0,0 0-1 0 0,0 1 1 0 0,-1-1 0 0 0,1 1-1 0 0,0 0 1 0 0,-1 0-1 0 0,1 0 1 0 0,-1 1-1 0 0,0 0 1 0 0,0-1 0 0 0,0 2-1 0 0,0-1 1 0 0,0 0-1 0 0,-1 1 1 0 0,1-1-1 0 0,-1 1 1 0 0,0 0 0 0 0,0 0-1 0 0,-1 1 1 0 0,1-1-1 0 0,-1 0 1 0 0,0 1-1 0 0,0 0 1 0 0,0-1 0 0 0,-1 1-1 0 0,0 0 1 0 0,0 0-1 0 0,0 0 1 0 0,0 0-1 0 0,-1 0 1 0 0,0 0 0 0 0,0 0-1 0 0,0 0 1 0 0,0 0-1 0 0,-1 0 1 0 0,0 0-1 0 0,0-1 1 0 0,0 1 0 0 0,-1 0-1 0 0,-2 5 1 0 0,-44 86 1517 0 0,36-75-1135 0 0,1 0 0 0 0,0 1 0 0 0,-13 44 0 0 0,23-65-512 0 0,1 0 0 0 0,0 0-1 0 0,0 0 1 0 0,0 0 0 0 0,0 0-1 0 0,0 1 1 0 0,0-1 0 0 0,0 0 0 0 0,1 0-1 0 0,-1 0 1 0 0,0 0 0 0 0,1 0-1 0 0,-1 0 1 0 0,0 0 0 0 0,1 0 0 0 0,0 0-1 0 0,-1 0 1 0 0,1 0 0 0 0,-1 0-1 0 0,1 0 1 0 0,0 0 0 0 0,0 0 0 0 0,0-1-1 0 0,-1 1 1 0 0,1 0 0 0 0,0 0-1 0 0,0-1 1 0 0,0 1 0 0 0,0-1 0 0 0,0 1-1 0 0,0-1 1 0 0,0 1 0 0 0,0-1-1 0 0,0 0 1 0 0,1 1 0 0 0,-1-1 0 0 0,0 0-1 0 0,0 0 1 0 0,0 0 0 0 0,0 0-1 0 0,0 0 1 0 0,2 0 0 0 0,51-2-377 0 0,-53 2 362 0 0,36-5-553 0 0,-1-2 0 0 0,1-2 0 0 0,-2-1-1 0 0,44-18 1 0 0,-69 25 19 0 0,16-5-20 0 0,-18 1-3480 0 0,-10 5 3680 0 0,0 1-1 0 0,0 0 1 0 0,0 0-1 0 0,0 0 0 0 0,-1 0 1 0 0,1 0-1 0 0,0 0 1 0 0,0 1-1 0 0,-1-1 0 0 0,1 1 1 0 0,-4-1-1 0 0,-13 3-3484 0 0,8-1 294 0 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305 119 124 0 0,'-21'-51'7824'0'0,"8"16"-5073"0"0,11 32-2537 0 0,0 1 0 0 0,1 0 0 0 0,-2-1-1 0 0,1 1 1 0 0,0 0 0 0 0,0 0 0 0 0,-1 0 0 0 0,1 0 0 0 0,-1 0-1 0 0,0 1 1 0 0,1-1 0 0 0,-1 1 0 0 0,0 0 0 0 0,0 0 0 0 0,0 0-1 0 0,0 0 1 0 0,-4-1 0 0 0,1 2 18 0 0,0-1 0 0 0,0 1 0 0 0,0 1-1 0 0,0-1 1 0 0,1 1 0 0 0,-1 0 0 0 0,0 0 0 0 0,-9 3-1 0 0,-4 3 299 0 0,1 2 0 0 0,0-1-1 0 0,1 2 1 0 0,-21 14-1 0 0,34-21-424 0 0,0 0 0 0 0,0 0 0 0 0,0 1 0 0 0,1-1-1 0 0,-1 1 1 0 0,1 0 0 0 0,0 0 0 0 0,0 0-1 0 0,0 0 1 0 0,1 0 0 0 0,-1 1 0 0 0,1-1-1 0 0,0 1 1 0 0,1 0 0 0 0,-3 6 0 0 0,4-9-88 0 0,0 0 1 0 0,-1 1-1 0 0,1-1 0 0 0,0 1 1 0 0,0-1-1 0 0,1 0 1 0 0,-1 1-1 0 0,0-1 0 0 0,1 0 1 0 0,-1 1-1 0 0,1-1 1 0 0,0 0-1 0 0,0 0 0 0 0,0 1 1 0 0,0-1-1 0 0,0 0 1 0 0,0 0-1 0 0,1 0 0 0 0,-1 0 1 0 0,1-1-1 0 0,-1 1 1 0 0,1 0-1 0 0,0 0 1 0 0,-1-1-1 0 0,1 1 0 0 0,0-1 1 0 0,0 0-1 0 0,0 1 1 0 0,0-1-1 0 0,1 0 0 0 0,-1 0 1 0 0,0-1-1 0 0,4 2 1 0 0,15 4-179 0 0,1 0 0 0 0,-1-2 0 0 0,1 0 1 0 0,0-2-1 0 0,34 0 0 0 0,112-11-1063 0 0,-160 8 1160 0 0,50-6-955 0 0,-1-2 1 0 0,58-19-1 0 0,-113 28 1591 0 0,-19 1-313 0 0,8 0-26 0 0,-1 0 0 0 0,1 0-1 0 0,-1 1 1 0 0,-14 4 0 0 0,22-5-200 0 0,0-1 0 0 0,0 1 1 0 0,0 0-1 0 0,0 0 1 0 0,0 0-1 0 0,1 0 1 0 0,-1 0-1 0 0,0 1 0 0 0,1-1 1 0 0,-1 0-1 0 0,1 1 1 0 0,-1-1-1 0 0,1 1 1 0 0,-1 0-1 0 0,1-1 0 0 0,0 1 1 0 0,0 0-1 0 0,0 0 1 0 0,0 0-1 0 0,0-1 0 0 0,1 1 1 0 0,-1 0-1 0 0,0 0 1 0 0,1 0-1 0 0,0 1 1 0 0,-1-1-1 0 0,1 4 0 0 0,2 12 107 0 0,1 0-1 0 0,0 0 1 0 0,2 0 0 0 0,0 0-1 0 0,1 0 1 0 0,16 31-1 0 0,-11-24 111 0 0,-1 0 1 0 0,11 44-1 0 0,-21-67 53 0 0,4 19-1453 0 0,-6 4-5804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0 500 0 0,'-3'1'23352'0'0,"-19"8"-23208"0"0,2 1 455 0 0,1 2-1 0 0,0 1 1 0 0,-26 23-1 0 0,6-5-165 0 0,-207 167 2047 0 0,226-184-4045 0 0,20-13 1475 0 0,0-1 0 0 0,0 0 0 0 0,0 0 0 0 0,0 0 0 0 0,0 0 0 0 0,0 0 0 0 0,-1 0 0 0 0,1 0 0 0 0,0 0 1 0 0,0 1-1 0 0,0-1 0 0 0,0 0 0 0 0,0 0 0 0 0,-1 0 0 0 0,1 0 0 0 0,0 0 0 0 0,0 0 0 0 0,0 0 0 0 0,0 0 0 0 0,0 0 0 0 0,-1 0 0 0 0,1 0 0 0 0,0 0 0 0 0,0 0 0 0 0,0 0 0 0 0,0 0 0 0 0,-1 0 0 0 0,1 0 0 0 0,0 0 0 0 0,0 0 0 0 0,0 0 0 0 0,0 0 0 0 0,0 0 0 0 0,-1-1 0 0 0,1 1 0 0 0,0 0 0 0 0,0 0 0 0 0,0 0 0 0 0,0 0 0 0 0,0 0 0 0 0,0 0 0 0 0,-1 0 0 0 0,1-1 0 0 0,0 1 0 0 0,0 0 0 0 0,0 0 0 0 0,0 0 0 0 0,0 0 0 0 0,0 0 0 0 0,0-1 1 0 0,0 1-1 0 0,1-4-897 0 0,0 1 1 0 0,0-1-1 0 0,1 1 1 0 0,-1-1 0 0 0,1 1-1 0 0,0 0 1 0 0,0 0-1 0 0,4-5 1 0 0,-6-8-9336 0 0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0 188 0 0,'15'22'5395'0'0,"-11"-18"-4773"0"0,-1 0 0 0 0,1 0 1 0 0,-1 0-1 0 0,0 0 0 0 0,-1 0 0 0 0,1 1 0 0 0,-1 0 0 0 0,0-1 0 0 0,0 1 1 0 0,3 9-1 0 0,10 59 4256 0 0,-11-47-4031 0 0,-3-25-891 0 0,5 27-23 0 0,2-9-6434 0 0,12-33-1899 0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6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37 324 0 0,'-1'-1'696'0'0,"-12"-9"5070"0"0,-14 18-1306 0 0,24-8-4013 0 0,0 0 0 0 0,-1 1 0 0 0,1-1 0 0 0,-1 1 1 0 0,1 0-1 0 0,0 0 0 0 0,-1 0 0 0 0,-5 4 0 0 0,2 1-71 0 0,0 1 0 0 0,0 0 0 0 0,0 1-1 0 0,1-1 1 0 0,0 1 0 0 0,1 1 0 0 0,0-1 0 0 0,0 1 0 0 0,0 0 0 0 0,1 0-1 0 0,1 0 1 0 0,0 1 0 0 0,-3 10 0 0 0,5-17-336 0 0,1 0 0 0 0,-1 0 0 0 0,1 0 1 0 0,0 1-1 0 0,-1-1 0 0 0,1 0 0 0 0,1 0 0 0 0,-1 0 1 0 0,0 1-1 0 0,1-1 0 0 0,0 0 0 0 0,-1 0 0 0 0,1 0 0 0 0,1 0 1 0 0,-1 0-1 0 0,0 0 0 0 0,1 0 0 0 0,-1 0 0 0 0,1-1 1 0 0,0 1-1 0 0,0 0 0 0 0,0-1 0 0 0,0 0 0 0 0,1 1 0 0 0,-1-1 1 0 0,0 0-1 0 0,1 0 0 0 0,0 0 0 0 0,-1-1 0 0 0,1 1 1 0 0,0-1-1 0 0,4 2 0 0 0,3 1-69 0 0,0 0-1 0 0,0 0 1 0 0,0-1-1 0 0,1-1 1 0 0,-1 0 0 0 0,1 0-1 0 0,-1-1 1 0 0,16-1-1 0 0,-7 0-138 0 0,-1-2 0 0 0,1 0 1 0 0,-1-1-1 0 0,0-1 0 0 0,22-7 0 0 0,-32 8 97 0 0,0 0 0 0 0,-1 0 0 0 0,0 0 0 0 0,0-1 0 0 0,0 0 0 0 0,0-1 0 0 0,0 0 0 0 0,-1 0 0 0 0,0 0 0 0 0,0-1 0 0 0,0 1 0 0 0,-1-1 0 0 0,0-1 0 0 0,6-8 0 0 0,-9 12 71 0 0,-1 0-1 0 0,1 0 1 0 0,-1-1-1 0 0,0 1 0 0 0,0 0 1 0 0,0-1-1 0 0,0 1 1 0 0,-1 0-1 0 0,1-1 1 0 0,-1 1-1 0 0,0-1 1 0 0,0 1-1 0 0,0 0 1 0 0,0-1-1 0 0,-1 1 1 0 0,1-1-1 0 0,-1 1 0 0 0,-1-5 1 0 0,-1 3 47 0 0,1-1-1 0 0,-1 1 1 0 0,0 0 0 0 0,-1 0-1 0 0,1 0 1 0 0,-1 0 0 0 0,0 0 0 0 0,0 1-1 0 0,0 0 1 0 0,-6-4 0 0 0,3 1 32 0 0,-2 1 0 0 0,1 0 0 0 0,-1 1 1 0 0,0 0-1 0 0,0 1 0 0 0,0-1 0 0 0,-1 2 0 0 0,0-1 1 0 0,1 2-1 0 0,-1-1 0 0 0,0 1 0 0 0,-14-1 1 0 0,-10 7-1048 0 0,33-3 770 0 0,-1-1 0 0 0,1 1 0 0 0,-1 0-1 0 0,1 0 1 0 0,0 0 0 0 0,0 0-1 0 0,-1 1 1 0 0,1-1 0 0 0,0 0 0 0 0,0 0-1 0 0,0 1 1 0 0,0-1 0 0 0,1 1-1 0 0,-1-1 1 0 0,0 0 0 0 0,1 1-1 0 0,-2 1 1 0 0,3-1-246 0 0,-1-1 0 0 0,0 0 0 0 0,1 0 1 0 0,-1 1-1 0 0,1-1 0 0 0,-1 0 0 0 0,1 0 0 0 0,-1 0 0 0 0,1 0 0 0 0,0 1 0 0 0,0-1 0 0 0,0 0 0 0 0,-1 0 0 0 0,1-1 1 0 0,0 1-1 0 0,0 0 0 0 0,0 0 0 0 0,0 0 0 0 0,2 0 0 0 0,6 4-3856 0 0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88 404 0 0,'0'0'1061'0'0,"-23"-7"9822"0"0,15 7-10347 0 0,1 2 0 0 0,0-1-1 0 0,-1 1 1 0 0,1 0 0 0 0,0 0 0 0 0,0 1 0 0 0,0 0 0 0 0,1 1 0 0 0,-1-1-1 0 0,1 1 1 0 0,-1 0 0 0 0,-6 7 0 0 0,5-5-182 0 0,1 0 0 0 0,-1 1 1 0 0,2 0-1 0 0,-1 0 0 0 0,1 1 1 0 0,0-1-1 0 0,1 1 0 0 0,0 0 0 0 0,-5 12 1 0 0,9-18-302 0 0,0 0 0 0 0,0 0 0 0 0,1 0 0 0 0,-1 0 0 0 0,1 0 0 0 0,-1 0 0 0 0,1 0 1 0 0,0 0-1 0 0,0 0 0 0 0,0 1 0 0 0,0-1 0 0 0,0 0 0 0 0,1 0 0 0 0,-1 0 0 0 0,1 0 0 0 0,-1 0 0 0 0,1 0 0 0 0,0 0 1 0 0,-1 0-1 0 0,1 0 0 0 0,3 4 0 0 0,-2-3-22 0 0,1 0 0 0 0,1 1 0 0 0,-1-1 0 0 0,0 0 0 0 0,1-1 0 0 0,-1 1 0 0 0,1-1 0 0 0,0 1-1 0 0,0-1 1 0 0,4 2 0 0 0,9 2-108 0 0,0 0 0 0 0,1-1 1 0 0,34 5-1 0 0,-22-7-293 0 0,1-1 0 0 0,0-1 1 0 0,-1-1-1 0 0,1-2 0 0 0,-1-2 1 0 0,1 0-1 0 0,-1-2 0 0 0,57-19 1 0 0,-81 23 241 0 0,1-1 0 0 0,-1 0 0 0 0,1 0 0 0 0,-1-1 1 0 0,0 0-1 0 0,-1 0 0 0 0,1-1 0 0 0,0 1 0 0 0,-1-1 1 0 0,0 0-1 0 0,-1 0 0 0 0,1-1 0 0 0,-1 0 1 0 0,0 0-1 0 0,0 0 0 0 0,5-10 0 0 0,-8 12 98 0 0,1 0 0 0 0,-1 0 0 0 0,0 0 0 0 0,0-1 0 0 0,0 1-1 0 0,-1 0 1 0 0,1 0 0 0 0,-1-1 0 0 0,0 1 0 0 0,0 0 0 0 0,-1 0 0 0 0,1-1-1 0 0,-1 1 1 0 0,0 0 0 0 0,0 0 0 0 0,-1 0 0 0 0,1 0 0 0 0,-1 0 0 0 0,0 0 0 0 0,0 0-1 0 0,0 0 1 0 0,0 1 0 0 0,-1-1 0 0 0,1 1 0 0 0,-1 0 0 0 0,0 0 0 0 0,0 0-1 0 0,-6-5 1 0 0,0 0-77 0 0,0 1-1 0 0,0 0 0 0 0,-1 0 1 0 0,0 1-1 0 0,0 0 1 0 0,-1 0-1 0 0,1 1 0 0 0,-1 1 1 0 0,0 0-1 0 0,-1 0 1 0 0,1 1-1 0 0,-1 1 0 0 0,1 0 1 0 0,-1 1-1 0 0,0 0 1 0 0,0 0-1 0 0,-16 2 0 0 0,9 11-2637 0 0,11 1-7277 0 0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1124 0 0,'0'0'4016'0'0,"-4"2"-3125"0"0,4-2-771 0 0,-1 0 1 0 0,0 1-1 0 0,1-1 0 0 0,-1 0 0 0 0,1 0 0 0 0,-1 0 0 0 0,1 1 0 0 0,-1-1 1 0 0,1 0-1 0 0,-1 1 0 0 0,1-1 0 0 0,-1 0 0 0 0,1 1 0 0 0,-1-1 1 0 0,1 0-1 0 0,0 1 0 0 0,-1-1 0 0 0,1 1 0 0 0,0-1 0 0 0,-1 1 1 0 0,1-1-1 0 0,0 1 0 0 0,0-1 0 0 0,-1 1 0 0 0,1 0 0 0 0,0-1 0 0 0,0 1 1 0 0,0-1-1 0 0,0 1 0 0 0,0-1 0 0 0,0 1 0 0 0,0 0 0 0 0,0-1 1 0 0,0 1-1 0 0,0-1 0 0 0,0 2 0 0 0,17 19 6071 0 0,-6-10-6178 0 0,-7-6 308 0 0,0 0-1 0 0,-1 0 1 0 0,0 1 0 0 0,0-1-1 0 0,0 1 1 0 0,-1 0 0 0 0,1 0 0 0 0,-1 0-1 0 0,-1 0 1 0 0,1 0 0 0 0,-1 0 0 0 0,0 1-1 0 0,-1-1 1 0 0,1 0 0 0 0,-1 1-1 0 0,-1-1 1 0 0,1 0 0 0 0,-1 0 0 0 0,-2 11-1 0 0,1-9-328 0 0,-1 1 0 0 0,1 0 0 0 0,-2-1 0 0 0,1 1 0 0 0,-9 13 0 0 0,9-16-689 0 0,-1-1 0 0 0,0 1 1 0 0,0-1-1 0 0,-1 0 0 0 0,1 0 1 0 0,-1-1-1 0 0,-10 8 1 0 0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1 524 0 0,'0'0'1336'0'0,"-6"3"4550"0"0,5-3-5764 0 0,246 56 3907 0 0,-50-13-2653 0 0,-193-43-1348 0 0,0 0 1 0 0,-1 0-1 0 0,1 1 0 0 0,0-1 0 0 0,-1 1 0 0 0,1-1 0 0 0,-1 1 1 0 0,1-1-1 0 0,0 1 0 0 0,-1 0 0 0 0,0 0 0 0 0,1 0 0 0 0,-1 0 1 0 0,0 0-1 0 0,1 0 0 0 0,-1 0 0 0 0,0 1 0 0 0,0-1 0 0 0,0 0 1 0 0,0 1-1 0 0,0-1 0 0 0,0 1 0 0 0,0-1 0 0 0,-1 1 0 0 0,1-1 1 0 0,0 1-1 0 0,-1-1 0 0 0,0 1 0 0 0,1 3 0 0 0,-1 0 111 0 0,-1 1 0 0 0,0-1 0 0 0,0 1 0 0 0,0-1 0 0 0,-1 0 0 0 0,0 1 0 0 0,-3 6-1 0 0,0 1-72 0 0,-8 22 333 0 0,2 2 0 0 0,1 0 0 0 0,2 0 0 0 0,2 1 0 0 0,1-1 0 0 0,2 1 1 0 0,3 56-1 0 0,5 79 662 0 0,-3-160-998 0 0,0 15 132 0 0,1 0 0 0 0,1 0 0 0 0,2 0-1 0 0,1-1 1 0 0,15 40 0 0 0,-9-33-55 0 0,-13-33 531 0 0,-2-2-642 0 0,-1 1 0 0 0,1-1 0 0 0,0 0-1 0 0,0 0 1 0 0,0 0 0 0 0,0 0 0 0 0,-1 0 0 0 0,1-1 0 0 0,1 1 0 0 0,-1-1 0 0 0,-3-2 0 0 0,-17-10 381 0 0,16 11-525 0 0,0 2-1 0 0,0-1 0 0 0,0 0 1 0 0,0 1-1 0 0,-1 1 1 0 0,1-1-1 0 0,0 1 0 0 0,-11 0 1 0 0,14 1-379 0 0,-13 8-3109 0 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6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168 227 156 0 0,'14'-9'2503'0'0,"-14"9"-2042"0"0,1-1 0 0 0,0 0 0 0 0,-1 0 0 0 0,1 1 0 0 0,-1-1 0 0 0,0 0 0 0 0,1 0 0 0 0,-1 1 0 0 0,1-1 0 0 0,-1 0 0 0 0,0 0 0 0 0,0 0 0 0 0,0 0 0 0 0,1 1 0 0 0,-1-1 0 0 0,0 0 0 0 0,0 0 0 0 0,0 0 0 0 0,0 0 0 0 0,0 0 0 0 0,-1 1 0 0 0,1-1 0 0 0,0 0 0 0 0,0 0 0 0 0,0 0 0 0 0,-1 0 0 0 0,1 1 0 0 0,-1-3 0 0 0,-5-6 206 0 0,4 8-11 0 0,-20-34 6323 0 0,21 34-6887 0 0,-1 1-1 0 0,0-1 0 0 0,0 0 1 0 0,0 1-1 0 0,0-1 0 0 0,0 1 1 0 0,1-1-1 0 0,-1 1 0 0 0,0 0 1 0 0,0 0-1 0 0,0 0 0 0 0,0 0 0 0 0,0 0 1 0 0,0 0-1 0 0,0 1 0 0 0,0-1 1 0 0,0 1-1 0 0,0-1 0 0 0,-2 2 1 0 0,-1 1 16 0 0,0-1 1 0 0,0 1-1 0 0,0 0 1 0 0,1 0-1 0 0,-1 1 1 0 0,-6 6-1 0 0,0 2 95 0 0,0 1 1 0 0,1-1-1 0 0,-17 29 0 0 0,25-38-169 0 0,0 0-1 0 0,0 0 1 0 0,1 1-1 0 0,-1-1 1 0 0,1 0-1 0 0,0 1 1 0 0,0-1-1 0 0,0 1 1 0 0,0 0-1 0 0,1-1 1 0 0,-1 1-1 0 0,1 0 1 0 0,0-1-1 0 0,0 1 1 0 0,0 0-1 0 0,1-1 1 0 0,-1 1-1 0 0,1-1 1 0 0,1 6-1 0 0,-1-7-27 0 0,1 0 0 0 0,0 0 0 0 0,-1 0 0 0 0,1 0 0 0 0,0 0 0 0 0,0-1 0 0 0,0 1 0 0 0,0-1 0 0 0,0 1 0 0 0,0-1 0 0 0,1 0 0 0 0,-1 1 0 0 0,0-1-1 0 0,1 0 1 0 0,-1-1 0 0 0,1 1 0 0 0,-1 0 0 0 0,1-1 0 0 0,-1 1 0 0 0,1-1 0 0 0,0 0 0 0 0,-1 0 0 0 0,1 0 0 0 0,-1 0 0 0 0,1 0 0 0 0,0-1-1 0 0,-1 1 1 0 0,4-2 0 0 0,15-2-39 0 0,0-1 0 0 0,-1 0 0 0 0,0-2 0 0 0,0 0 0 0 0,0-1-1 0 0,-1-1 1 0 0,24-16 0 0 0,-30 17-15 0 0,0-1-1 0 0,0 0 0 0 0,-1-1 1 0 0,0-1-1 0 0,-1 0 1 0 0,0-1-1 0 0,-1 0 1 0 0,0 0-1 0 0,-1-1 0 0 0,12-22 1 0 0,-20 32 43 0 0,0 0 1 0 0,0 0-1 0 0,0 0 0 0 0,0 0 1 0 0,-1 0-1 0 0,0 0 1 0 0,1 0-1 0 0,-1 0 0 0 0,0-1 1 0 0,-1 1-1 0 0,1 0 1 0 0,0 0-1 0 0,-1 0 0 0 0,0 0 1 0 0,1 0-1 0 0,-1 0 1 0 0,-1 0-1 0 0,1 0 0 0 0,0 0 1 0 0,-1 1-1 0 0,1-1 1 0 0,-1 0-1 0 0,0 1 0 0 0,0-1 1 0 0,0 1-1 0 0,0 0 1 0 0,0 0-1 0 0,-5-4 0 0 0,0 0 5 0 0,0 1 0 0 0,0 0 0 0 0,0 0 0 0 0,0 1 0 0 0,-1 0 0 0 0,0 0 0 0 0,0 0-1 0 0,0 1 1 0 0,-10-2 0 0 0,1 2-72 0 0,0 0-1 0 0,0 2 0 0 0,0 0 1 0 0,-1 0-1 0 0,-20 4 0 0 0,-11 8-2498 0 0,41-7 817 0 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6 592 0 0,'0'0'3374'0'0,"-26"-5"4773"0"0,8 9-7348 0 0,1 1 0 0 0,-1 1 0 0 0,1 0 0 0 0,1 2 0 0 0,-1 0 0 0 0,1 0 0 0 0,-18 14 0 0 0,9-5-312 0 0,2 1 0 0 0,0 1 1 0 0,-38 41-1 0 0,56-54-437 0 0,1 0 0 0 0,-1 0 0 0 0,1 1 0 0 0,0 0 0 0 0,1 0 0 0 0,0 0 0 0 0,0 1 0 0 0,0-1 0 0 0,1 1 0 0 0,0-1 0 0 0,1 1 0 0 0,-1 0 0 0 0,2-1 0 0 0,-1 9 0 0 0,1 13 27 0 0,2-1-1 0 0,8 46 1 0 0,-4-44-50 0 0,1 50 0 0 0,-7-32 63 0 0,-1 0 1 0 0,-11 65-1 0 0,5-80-2 0 0,2 0 0 0 0,0 39 0 0 0,5-70-66 0 0,0 6 77 0 0,10-10-50 0 0,11-9 75 0 0,-14 6-87 0 0,0 1 1 0 0,0 0-1 0 0,0 0 0 0 0,1 1 1 0 0,-1 0-1 0 0,1 0 1 0 0,0 1-1 0 0,0 0 0 0 0,0 0 1 0 0,0 1-1 0 0,0 0 1 0 0,0 0-1 0 0,0 1 0 0 0,0 0 1 0 0,0 1-1 0 0,0-1 1 0 0,16 5-1 0 0,27 1 706 0 0,-49-6-78 0 0,6 4 3283 0 0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0 368 0 0,'0'0'14048'0'0,"-2"5"-12776"0"0,-72 208 6181 0 0,72-200-11939 0 0,13-30-4400 0 0,-4 5 8105 0 0,11-14-4275 0 0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12 528 0 0,'-8'-12'17565'0'0,"24"28"-16817"0"0,0-1 0 0 0,27 20 0 0 0,-24-21-239 0 0,-1 1 0 0 0,0 0-1 0 0,17 22 1 0 0,-33-34-419 0 0,1 0 0 0 0,-1 1 0 0 0,-1-1 0 0 0,1 1 0 0 0,0 0 0 0 0,-1 0 1 0 0,0-1-1 0 0,0 1 0 0 0,0 0 0 0 0,0 0 0 0 0,-1 0 0 0 0,0 0 0 0 0,1 0 0 0 0,-1 0 0 0 0,-1 0 0 0 0,1 0 0 0 0,0 0 0 0 0,-1 0 0 0 0,0 0 0 0 0,0 0 1 0 0,0 0-1 0 0,-1-1 0 0 0,-3 8 0 0 0,-3 6 326 0 0,-2 0 1 0 0,0-1-1 0 0,-19 24 1 0 0,25-35-333 0 0,-16 17 403 0 0,18-20-420 0 0,-1 0 1 0 0,1 0-1 0 0,-1 1 0 0 0,1-1 0 0 0,0 1 0 0 0,0-1 1 0 0,0 1-1 0 0,0 0 0 0 0,1 0 0 0 0,-1 0 1 0 0,1 0-1 0 0,0 0 0 0 0,-1 0 0 0 0,1 0 1 0 0,1 1-1 0 0,-1-1 0 0 0,0 6 0 0 0,1-8-66 0 0,0 0-1 0 0,0-1 1 0 0,1 1-1 0 0,-1 0 1 0 0,1-1 0 0 0,-1 1-1 0 0,0 0 1 0 0,1-1-1 0 0,-1 1 1 0 0,1-1-1 0 0,-1 1 1 0 0,1 0-1 0 0,-1-1 1 0 0,1 1 0 0 0,0-1-1 0 0,-1 0 1 0 0,1 1-1 0 0,0-1 1 0 0,-1 0-1 0 0,1 1 1 0 0,0-1-1 0 0,-1 0 1 0 0,1 0 0 0 0,0 1-1 0 0,0-1 1 0 0,-1 0-1 0 0,1 0 1 0 0,0 0-1 0 0,0 0 1 0 0,-1 0-1 0 0,2 0 1 0 0,28-1-87 0 0,-28 1 83 0 0,20-1-182 0 0,97-13 20 0 0,-108 12-347 0 0,1 0 1 0 0,-1-1 0 0 0,0 0-1 0 0,-1-1 1 0 0,1-1 0 0 0,-1 1-1 0 0,0-2 1 0 0,12-7-1 0 0,-21 12-363 0 0,-9-4-5031 0 0,6 4 5263 0 0,0 0 0 0 0,0 0 0 0 0,-1 0 0 0 0,1 1 0 0 0,0-1 0 0 0,-1 1 0 0 0,1-1 0 0 0,0 1 1 0 0,-1 0-1 0 0,1 0 0 0 0,-1 0 0 0 0,-2 1 0 0 0,-9-1-3755 0 0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1160 0 0,'-40'0'7860'0'0,"35"2"-7472"0"0,0 1 0 0 0,1 0 0 0 0,-1 0 0 0 0,1 0-1 0 0,0 1 1 0 0,-1-1 0 0 0,2 1 0 0 0,-1 0 0 0 0,0 1 0 0 0,1-1 0 0 0,0 0-1 0 0,0 1 1 0 0,0 0 0 0 0,-3 6 0 0 0,-2 6 536 0 0,1 1 0 0 0,-9 32 0 0 0,12-37-527 0 0,1 1 0 0 0,1 0 0 0 0,0 0 0 0 0,0 0 1 0 0,2 0-1 0 0,-1 0 0 0 0,2 0 0 0 0,0 0 0 0 0,5 23 0 0 0,-5-32-324 0 0,1 1 0 0 0,0-1 0 0 0,0 0 0 0 0,0 0 0 0 0,0 0 0 0 0,1-1 0 0 0,0 1 0 0 0,0 0 0 0 0,0-1 0 0 0,1 0 0 0 0,-1 0 0 0 0,1 0 0 0 0,0 0 0 0 0,0 0 0 0 0,0-1 0 0 0,1 0 0 0 0,-1 0 0 0 0,1 0 0 0 0,0 0 0 0 0,0-1 0 0 0,0 0 0 0 0,0 0 0 0 0,0 0 0 0 0,1-1 0 0 0,-1 0 0 0 0,0 1 0 0 0,1-2-1 0 0,5 1 1 0 0,2 0-195 0 0,0-1 0 0 0,0 0 0 0 0,0-1-1 0 0,0-1 1 0 0,0 0 0 0 0,0-1-1 0 0,-1 0 1 0 0,0-1 0 0 0,1 0-1 0 0,-1-1 1 0 0,0 0 0 0 0,-1-1-1 0 0,0-1 1 0 0,16-10 0 0 0,-24 14 74 0 0,-1 1 1 0 0,0 0 0 0 0,1 0 0 0 0,-1-1-1 0 0,0 1 1 0 0,0-1 0 0 0,-1 0 0 0 0,1 0-1 0 0,0 0 1 0 0,-1 0 0 0 0,0 0-1 0 0,0 0 1 0 0,0 0 0 0 0,0 0 0 0 0,0 0-1 0 0,0 0 1 0 0,-1-1 0 0 0,0 1 0 0 0,1 0-1 0 0,-1 0 1 0 0,0-1 0 0 0,-1 1 0 0 0,1 0-1 0 0,-1 0 1 0 0,1-1 0 0 0,-3-4 0 0 0,2 7 69 0 0,0 0 0 0 0,-1-1 1 0 0,1 1-1 0 0,-1 0 1 0 0,1 0-1 0 0,-1 0 1 0 0,1 0-1 0 0,-1 0 0 0 0,0 1 1 0 0,0-1-1 0 0,1 0 1 0 0,-1 1-1 0 0,0-1 1 0 0,0 1-1 0 0,0 0 0 0 0,1 0 1 0 0,-5-1-1 0 0,-32-1 424 0 0,37 2-415 0 0,-7 1 74 0 0,0 0 0 0 0,0 0 1 0 0,1 0-1 0 0,-1 1 0 0 0,1 0 1 0 0,-1 0-1 0 0,-7 5 0 0 0,11-6-94 0 0,1 1-1 0 0,-1-1 1 0 0,1 1 0 0 0,0 0-1 0 0,-1 0 1 0 0,1 1-1 0 0,0-1 1 0 0,0 1 0 0 0,0-1-1 0 0,1 1 1 0 0,-1 0-1 0 0,1 0 1 0 0,-1 0 0 0 0,1 0-1 0 0,-3 6 1 0 0,5-8-119 0 0,0 1 1 0 0,0-1-1 0 0,0 0 1 0 0,0 1-1 0 0,0-1 0 0 0,0 0 1 0 0,0 1-1 0 0,0-1 1 0 0,0 0-1 0 0,1 1 1 0 0,-1-1-1 0 0,1 0 1 0 0,-1 1-1 0 0,1-1 1 0 0,-1 0-1 0 0,1 0 0 0 0,0 0 1 0 0,-1 0-1 0 0,1 1 1 0 0,0-1-1 0 0,0 0 1 0 0,0 0-1 0 0,0-1 1 0 0,0 1-1 0 0,0 0 0 0 0,0 0 1 0 0,0 0-1 0 0,0-1 1 0 0,0 1-1 0 0,1 0 1 0 0,-1-1-1 0 0,0 1 1 0 0,0-1-1 0 0,1 0 1 0 0,1 1-1 0 0,25 7-3506 0 0,-7-6-3619 0 0,-7-3 2869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1 228 0 0,'0'0'1480'0'0,"15"3"4147"0"0,-4 5-3878 0 0,0 1-1 0 0,-1 0 0 0 0,0 1 0 0 0,-1 0 1 0 0,12 17-1 0 0,37 64 2621 0 0,-43-65-3742 0 0,0-2 0 0 0,1 0 0 0 0,2 0 0 0 0,19 20 0 0 0,44 36 1761 0 0,-80-79-2091 0 0,5 4 369 0 0,-29-16-8876 0 0,18 8 4410 0 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2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1384 0 0,'0'0'4382'0'0,"-1"5"-2843"0"0,0 3-777 0 0,1 0 0 0 0,0 0 0 0 0,0 0 0 0 0,1 0 0 0 0,0 0 1 0 0,1 0-1 0 0,-1 0 0 0 0,2 0 0 0 0,-1 0 0 0 0,1-1 0 0 0,6 14 0 0 0,7 23 1581 0 0,-15-41-2204 0 0,6 18 1411 0 0,-2 0 0 0 0,6 43 0 0 0,-10-60-1455 0 0,0 1 0 0 0,-1 0-1 0 0,0-1 1 0 0,0 1 0 0 0,0-1 0 0 0,-1 1-1 0 0,0-1 1 0 0,1 1 0 0 0,-1-1 0 0 0,-1 1-1 0 0,1-1 1 0 0,-1 0 0 0 0,0 0 0 0 0,0 0-1 0 0,0 0 1 0 0,0 0 0 0 0,-1 0-1 0 0,1 0 1 0 0,-1-1 0 0 0,0 1 0 0 0,-4 3-1 0 0,5-6-277 0 0,0 0 0 0 0,1 0-1 0 0,-1 0 1 0 0,0 0-1 0 0,1 0 1 0 0,-1 0-1 0 0,0-1 1 0 0,0 1 0 0 0,0-1-1 0 0,1 1 1 0 0,-1-1-1 0 0,0 0 1 0 0,0 1-1 0 0,0-1 1 0 0,0 0 0 0 0,0 0-1 0 0,0-1 1 0 0,0 1-1 0 0,1 0 1 0 0,-1-1-1 0 0,0 1 1 0 0,0-1 0 0 0,0 1-1 0 0,-2-3 1 0 0,-1 1-1133 0 0,1-1-1 0 0,0 0 1 0 0,0 0 0 0 0,0 0 0 0 0,0 0-1 0 0,0-1 1 0 0,1 1 0 0 0,-4-6 0 0 0,-2-5-3879 0 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117 119 1632 0 0,'-6'1'746'0'0,"0"1"0"0"0,1 0 0 0 0,-1 0 0 0 0,1 0-1 0 0,-1 0 1 0 0,1 1 0 0 0,0 0 0 0 0,0 0 0 0 0,0 1 0 0 0,0-1 0 0 0,1 1 0 0 0,-1 0-1 0 0,1 0 1 0 0,0 1 0 0 0,-5 7 0 0 0,5-6-387 0 0,0 0 0 0 0,0 0 0 0 0,1 1 0 0 0,0-1 0 0 0,0 1 0 0 0,1 0 1 0 0,0-1-1 0 0,0 1 0 0 0,1 0 0 0 0,0 1 0 0 0,0-1 0 0 0,0 0 0 0 0,1 0 0 0 0,0 0 0 0 0,0 0 0 0 0,1 1 0 0 0,0-1 0 0 0,0 0 0 0 0,1 0 1 0 0,2 7-1 0 0,-3-11-273 0 0,1 0 1 0 0,-1-1-1 0 0,1 1 1 0 0,-1 0-1 0 0,1-1 1 0 0,0 1 0 0 0,0-1-1 0 0,0 0 1 0 0,0 0-1 0 0,0 0 1 0 0,0 0-1 0 0,1 0 1 0 0,-1 0-1 0 0,0 0 1 0 0,1-1 0 0 0,0 1-1 0 0,5 1 1 0 0,-2-1-15 0 0,1 0 0 0 0,-1 0 0 0 0,1-1 0 0 0,0 0 1 0 0,-1-1-1 0 0,1 1 0 0 0,12-2 0 0 0,1-1-65 0 0,-1-1-1 0 0,1-1 1 0 0,-1-1-1 0 0,30-12 1 0 0,-36 12-94 0 0,0-1-1 0 0,0-1 1 0 0,-1 0 0 0 0,0 0-1 0 0,0-1 1 0 0,-1-1 0 0 0,0 0 0 0 0,0 0-1 0 0,14-18 1 0 0,-20 22 48 0 0,-1-1 0 0 0,0 1 0 0 0,-1-1 1 0 0,0 1-1 0 0,0-1 0 0 0,0 0 0 0 0,0 0 0 0 0,-1-1 0 0 0,0 1 1 0 0,0 0-1 0 0,-1-1 0 0 0,0 1 0 0 0,0-1 0 0 0,0 0 0 0 0,-1 1 1 0 0,0-1-1 0 0,0 0 0 0 0,-1 1 0 0 0,0-1 0 0 0,0 1 0 0 0,0-1 0 0 0,-5-11 1 0 0,3 12 60 0 0,-1 0 1 0 0,0 0-1 0 0,0 0 1 0 0,0 1-1 0 0,-1-1 0 0 0,0 1 1 0 0,0 0-1 0 0,0 0 1 0 0,-1 1-1 0 0,1 0 1 0 0,-1 0-1 0 0,0 0 1 0 0,0 0-1 0 0,-1 1 1 0 0,1 0-1 0 0,-1 1 1 0 0,1-1-1 0 0,-1 1 0 0 0,-10-1 1 0 0,9 0 9 0 0,0 1-1 0 0,-1 1 1 0 0,1 0 0 0 0,-1 0 0 0 0,1 0 0 0 0,-1 1-1 0 0,1 1 1 0 0,-1-1 0 0 0,1 1 0 0 0,-1 1-1 0 0,1 0 1 0 0,0 0 0 0 0,0 0 0 0 0,0 1 0 0 0,0 0-1 0 0,-8 5 1 0 0,15-7-189 0 0,0 0-1 0 0,-1 1 0 0 0,1-1 1 0 0,0 0-1 0 0,0 1 1 0 0,0-1-1 0 0,0 1 1 0 0,0 0-1 0 0,0-1 1 0 0,0 1-1 0 0,1 0 1 0 0,-1-1-1 0 0,0 1 1 0 0,1 0-1 0 0,0 0 1 0 0,-1-1-1 0 0,1 1 1 0 0,0 0-1 0 0,0 0 0 0 0,0 0 1 0 0,0 0-1 0 0,0-1 1 0 0,0 1-1 0 0,1 0 1 0 0,0 2-1 0 0,12 26-9477 0 0,-1-19 4704 0 0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1508 0 0,'3'2'608'0'0,"-1"0"-1"0"0,0 0 1 0 0,0 0-1 0 0,0 0 1 0 0,0 1-1 0 0,-1-1 1 0 0,1 1 0 0 0,-1-1-1 0 0,1 1 1 0 0,-1-1-1 0 0,0 1 1 0 0,2 4-1 0 0,3 41 3933 0 0,-8-23-3028 0 0,-1 0 0 0 0,-6 27 1 0 0,4-27 96 0 0,2-7-693 0 0,-1 0 1 0 0,-1-1 0 0 0,-1 1-1 0 0,-13 27 1 0 0,9-16-43 0 0,8-17-3480 0 0,-6-29 59 0 0,7 16 2276 0 0,0 0 0 0 0,1 0 0 0 0,-1 0 0 0 0,0 0 0 0 0,0-1 0 0 0,1 1 0 0 0,-1 0 0 0 0,1 0 0 0 0,-1-1 0 0 0,1 1 0 0 0,-1 0 0 0 0,1-1 0 0 0,0 1-1 0 0,-1 0 1 0 0,1-3 0 0 0,0-13-5805 0 0,0-5 461 0 0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120 155 448 0 0,'0'0'1570'0'0,"-28"-20"10373"0"0,23 21-11562 0 0,0 1 0 0 0,1 0 0 0 0,0 0 0 0 0,-1 1 0 0 0,1 0 0 0 0,0-1 0 0 0,0 1 0 0 0,0 0 0 0 0,0 1 0 0 0,1-1 0 0 0,-1 1 0 0 0,1-1 0 0 0,0 1 0 0 0,0 0-1 0 0,1 1 1 0 0,-1-1 0 0 0,1 0 0 0 0,-4 8 0 0 0,3-5-110 0 0,0 1 0 0 0,0-1 0 0 0,0 1 0 0 0,1 0 0 0 0,0-1 0 0 0,1 1 0 0 0,0 0 0 0 0,0 0 0 0 0,1 0-1 0 0,0 0 1 0 0,1 10 0 0 0,-1-15-231 0 0,1-1 0 0 0,0 1 0 0 0,1-1 0 0 0,-1 0-1 0 0,0 1 1 0 0,1-1 0 0 0,-1 0 0 0 0,1 0 0 0 0,0 0 0 0 0,-1 0 0 0 0,1 0-1 0 0,0-1 1 0 0,0 1 0 0 0,0 0 0 0 0,1-1 0 0 0,-1 0 0 0 0,0 1-1 0 0,0-1 1 0 0,1 0 0 0 0,-1 0 0 0 0,1 0 0 0 0,-1-1 0 0 0,1 1-1 0 0,-1 0 1 0 0,1-1 0 0 0,-1 0 0 0 0,1 0 0 0 0,0 0 0 0 0,-1 0 0 0 0,1 0-1 0 0,3-1 1 0 0,12 1 19 0 0,0-2-1 0 0,0 0 0 0 0,20-6 1 0 0,-33 7-46 0 0,14-3-38 0 0,1-1-1 0 0,-1-1 0 0 0,0-1 0 0 0,0-1 0 0 0,19-11 1 0 0,-29 13-11 0 0,0 0 1 0 0,0 0 0 0 0,0 0 0 0 0,-1-1 0 0 0,0 0-1 0 0,-1-1 1 0 0,0 0 0 0 0,0 0 0 0 0,0 0-1 0 0,-1-1 1 0 0,7-13 0 0 0,-11 17 29 0 0,0 1-1 0 0,0-1 1 0 0,-1 1 0 0 0,1-1 0 0 0,-1 0 0 0 0,0 0-1 0 0,0 1 1 0 0,-1-1 0 0 0,0 0 0 0 0,1 0-1 0 0,-2 0 1 0 0,1 0 0 0 0,0 1 0 0 0,-1-1-1 0 0,0 0 1 0 0,0 0 0 0 0,-1 1 0 0 0,1-1-1 0 0,-1 0 1 0 0,0 1 0 0 0,0 0 0 0 0,0-1-1 0 0,-1 1 1 0 0,0 0 0 0 0,0 0 0 0 0,-3-4-1 0 0,1 3 26 0 0,0 0 0 0 0,-1 0-1 0 0,1 0 1 0 0,-1 1 0 0 0,0 0-1 0 0,0 0 1 0 0,0 0 0 0 0,0 1-1 0 0,-1 0 1 0 0,1 0 0 0 0,-1 1-1 0 0,0 0 1 0 0,0 0 0 0 0,0 0-1 0 0,0 1 1 0 0,0 0 0 0 0,-8 0-1 0 0,13 1-177 0 0,0 0 0 0 0,0 1 0 0 0,0-1-1 0 0,0 0 1 0 0,0 1 0 0 0,0-1 0 0 0,0 1-1 0 0,0 0 1 0 0,1-1 0 0 0,-1 1 0 0 0,0 0-1 0 0,0 0 1 0 0,0 0 0 0 0,1 1 0 0 0,-1-1-1 0 0,1 0 1 0 0,-1 0 0 0 0,1 1 0 0 0,-1-1-1 0 0,1 1 1 0 0,0 0 0 0 0,0-1 0 0 0,0 1-1 0 0,0 0 1 0 0,0 0 0 0 0,0 0 0 0 0,0-1-1 0 0,0 1 1 0 0,1 0 0 0 0,-1 0 0 0 0,0 3-1 0 0,-5 11-3995 0 0,19 5-7720 0 0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1148 0 0,'-2'-10'13305'0'0,"74"26"-11932"0"0,-1 3-1 0 0,86 35 1 0 0,-151-52-1258 0 0,1 0 0 0 0,0 1 0 0 0,-1 0 0 0 0,1 0 0 0 0,-1 1 1 0 0,0 0-1 0 0,10 8 0 0 0,-14-10-36 0 0,0 1 0 0 0,0-1 1 0 0,-1 1-1 0 0,1 0 0 0 0,-1-1 1 0 0,1 1-1 0 0,-1 0 0 0 0,0 0 1 0 0,0 0-1 0 0,0 0 1 0 0,-1 0-1 0 0,1 0 0 0 0,-1 0 1 0 0,0 0-1 0 0,0 0 0 0 0,0 0 1 0 0,0 1-1 0 0,0-1 0 0 0,-1 5 1 0 0,-29 108 1691 0 0,27-100-1608 0 0,-2 4 74 0 0,1 1 0 0 0,0 0-1 0 0,2 0 1 0 0,0 0-1 0 0,2 1 1 0 0,0-1 0 0 0,1 0-1 0 0,6 28 1 0 0,-3-38-141 0 0,1 0 1 0 0,1-1-1 0 0,0 1 1 0 0,0-2-1 0 0,1 1 0 0 0,0-1 1 0 0,1 0-1 0 0,0 0 1 0 0,0-1-1 0 0,1 0 0 0 0,17 12 1 0 0,-25-19 677 0 0,-7-3-592 0 0,-4 0 14 0 0,1 0-1 0 0,0 0 0 0 0,-1 1 1 0 0,1 0-1 0 0,-1 1 0 0 0,0 0 0 0 0,1 1 1 0 0,-1 0-1 0 0,1 0 0 0 0,0 1 0 0 0,-1 0 1 0 0,1 0-1 0 0,-17 8 0 0 0,24-9-192 0 0,-7 9-811 0 0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1 604,'0'0'15203,"-4"6"-14466,-153 271 2919,103-172-2518,-104 150-1,142-234-1129,-44 64-2567,59-84 1629,2-8-4896,2-25 841,-2 6 382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0:37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1 4,'0'0'1695,"-4"8"-35,-159 344 9630,135-291-9969,13-32-340,-14 41-1,26-60-707,0 0 0,1 1 0,0-1-1,1 0 1,0 1 0,0-1-1,1 1 1,1 13 0,0-23-251,-1 0 1,0 0 0,0 1-1,1-1 1,-1 0-1,0 0 1,1 0-1,-1 0 1,1 1-1,0-1 1,-1 0 0,1 0-1,0 0 1,0 0-1,0 0 1,-1 0-1,1-1 1,0 1 0,0 0-1,0 0 1,1-1-1,-1 1 1,1 0-1,1 0-11,1 0 0,-1 0 0,0 0 0,0-1-1,0 0 1,0 1 0,1-1 0,-1 0 0,4-1 0,8-2-74,0 0 1,-1-1 0,16-6-1,-25 9 53,264-117-1375,-208 89 365,-61 29 982,0 0 0,0 0 0,0 0-1,-1 0 1,1 1 0,0-1 0,0 0 0,0 0 0,0 0 0,0 0 0,0 0-1,0 1 1,0-1 0,0 0 0,0 0 0,0 0 0,1 0 0,-1 0-1,0 0 1,0 1 0,0-1 0,0 0 0,0 0 0,0 0 0,0 0 0,0 0-1,0 0 1,0 1 0,0-1 0,0 0 0,1 0 0,-1 0 0,0 0-1,0 0 1,0 0 0,0 0 0,0 0 0,0 0 0,1 0 0,-1 0 0,0 0-1,0 0 1,0 0 0,0 0 0,0 0 0,1 1 0,-1-1 0,0-1-1,0 1 1,0 0 0,0 0 0,0 0 0,0 0 0,1 0 0,-1 0 0,0 0-1,0 0 1,0 0 0,0 0 0,0 0 0,1 0 0,-13 20-857,-29 27-1195,-17 8-4351,32-23 2740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0 648 0 0,'0'0'9676'0'0,"-3"4"-8489"0"0,-18 15-37 0 0,-1-1 0 0 0,0-1 0 0 0,-1-1-1 0 0,-47 24 1 0 0,-36 26 588 0 0,9-2-1494 0 0,96-62-285 0 0,0-1-1 0 0,0 0 0 0 0,0 0 1 0 0,0 0-1 0 0,0 0 0 0 0,1 1 0 0 0,-1-1 1 0 0,0 1-1 0 0,0-1 0 0 0,1 0 0 0 0,-1 1 1 0 0,1-1-1 0 0,0 1 0 0 0,-1-1 1 0 0,1 1-1 0 0,0-1 0 0 0,0 1 0 0 0,0-1 1 0 0,0 1-1 0 0,0 0 0 0 0,0-1 0 0 0,0 1 1 0 0,0-1-1 0 0,1 1 0 0 0,-1-1 1 0 0,2 3-1 0 0,19 44-107 0 0,-10-27 344 0 0,-6-3-47 0 0,0 0 0 0 0,0 0 0 0 0,-2 1 0 0 0,0-1 0 0 0,-1 1 0 0 0,-1 0 0 0 0,-1 0 0 0 0,-1 0 0 0 0,0-1 0 0 0,-4 20 0 0 0,-8 27 444 0 0,-31 93 0 0 0,33-125-452 0 0,5-14-56 0 0,4-13-75 0 0,-1 1 0 0 0,2 0-1 0 0,-1 0 1 0 0,1 0 0 0 0,-2 12 0 0 0,3-16-64 0 0,6 1-46 0 0,-5-4 94 0 0,-1 1 0 0 0,0-1 0 0 0,0 0-1 0 0,1 1 1 0 0,-1-1 0 0 0,0 1 0 0 0,1-1 0 0 0,-1 0-1 0 0,0 1 1 0 0,1-1 0 0 0,-1 0 0 0 0,1 0 0 0 0,-1 1-1 0 0,1-1 1 0 0,-1 0 0 0 0,0 0 0 0 0,1 0 0 0 0,-1 1 0 0 0,1-1-1 0 0,-1 0 1 0 0,1 0 0 0 0,-1 0 0 0 0,1 0 0 0 0,-1 0-1 0 0,1 0 1 0 0,-1 0 0 0 0,1 0 0 0 0,-1 0 0 0 0,1 0-1 0 0,-1 0 1 0 0,1-1 0 0 0,-1 1 0 0 0,1 0 0 0 0,-1 0-1 0 0,0 0 1 0 0,1-1 0 0 0,-1 1 0 0 0,1 0 0 0 0,23-10-208 0 0,0 0 1 0 0,24-15 0 0 0,36-15-55 0 0,-82 39 300 0 0,-1 0-1 0 0,0 1 1 0 0,1-1 0 0 0,-1 1-1 0 0,1-1 1 0 0,-1 1 0 0 0,1 0-1 0 0,-1 0 1 0 0,1-1 0 0 0,-1 1-1 0 0,1 0 1 0 0,-1 0 0 0 0,1 1-1 0 0,-1-1 1 0 0,1 0-1 0 0,-1 0 1 0 0,1 1 0 0 0,1 0-1 0 0,18 22 406 0 0,-17-18-463 0 0,8 7-340 0 0,7 8-1426 0 0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67 224 0 0,'-8'-15'8527'0'0,"4"16"-8201"0"0,0 0 1 0 0,1 0-1 0 0,-1 1 1 0 0,1-1-1 0 0,-1 1 1 0 0,1 0 0 0 0,0 0-1 0 0,0 0 1 0 0,0 1-1 0 0,0-1 1 0 0,0 1-1 0 0,0-1 1 0 0,1 1-1 0 0,-1 0 1 0 0,1 0-1 0 0,-3 5 1 0 0,-42 61 2162 0 0,39-54-1844 0 0,1-6-343 0 0,2 1 1 0 0,-1 0 0 0 0,1 0 0 0 0,0 1 0 0 0,1 0 0 0 0,0 0 0 0 0,1 0 0 0 0,0 0 0 0 0,1 0-1 0 0,0 1 1 0 0,1-1 0 0 0,0 1 0 0 0,1 11 0 0 0,1-21-272 0 0,0 0 0 0 0,-1 0-1 0 0,1 0 1 0 0,0 0 0 0 0,0 0 0 0 0,0 0 0 0 0,0 0-1 0 0,1-1 1 0 0,-1 1 0 0 0,0 0 0 0 0,1-1 0 0 0,-1 1-1 0 0,1-1 1 0 0,-1 1 0 0 0,1-1 0 0 0,0 0 0 0 0,0 0-1 0 0,0 0 1 0 0,0 0 0 0 0,-1 0 0 0 0,1 0 0 0 0,0 0-1 0 0,1-1 1 0 0,-1 1 0 0 0,0-1 0 0 0,0 1 0 0 0,0-1-1 0 0,0 0 1 0 0,0 0 0 0 0,0 0 0 0 0,5 0 0 0 0,8 0-1 0 0,0-1 1 0 0,-1 0-1 0 0,19-5 1 0 0,-33 6-30 0 0,37-7-127 0 0,0-1-1 0 0,-1-3 0 0 0,47-19 0 0 0,-70 24 24 0 0,0 0-1 0 0,0-1 1 0 0,-1 0 0 0 0,0-1-1 0 0,0 0 1 0 0,0-1-1 0 0,-1 0 1 0 0,-1-1 0 0 0,0 0-1 0 0,0-1 1 0 0,-1 0-1 0 0,8-12 1 0 0,-15 20 95 0 0,1-1 1 0 0,-1 0 0 0 0,0 1-1 0 0,0-1 1 0 0,-1 0-1 0 0,1 0 1 0 0,-1 0-1 0 0,0 0 1 0 0,0 0 0 0 0,0 0-1 0 0,-1 0 1 0 0,1 0-1 0 0,-1 0 1 0 0,0-1-1 0 0,0 1 1 0 0,-1 0-1 0 0,1 0 1 0 0,-1 0 0 0 0,0 0-1 0 0,0 0 1 0 0,0 0-1 0 0,-1 0 1 0 0,1 0-1 0 0,-1 0 1 0 0,0 0-1 0 0,0 1 1 0 0,-4-6 0 0 0,0 3 80 0 0,0 0 1 0 0,0 0-1 0 0,-1 1 1 0 0,0-1-1 0 0,0 1 1 0 0,0 1 0 0 0,0 0-1 0 0,-1 0 1 0 0,0 0-1 0 0,0 1 1 0 0,0 0-1 0 0,-14-3 1 0 0,10 3-111 0 0,0 0 0 0 0,0 1 0 0 0,0 1-1 0 0,0 0 1 0 0,0 0 0 0 0,0 1 0 0 0,0 1 0 0 0,0 0 0 0 0,-1 0-1 0 0,1 1 1 0 0,1 1 0 0 0,-1 0 0 0 0,0 1 0 0 0,-13 6 0 0 0,24-10-53 0 0,1 1 1 0 0,-1-1-1 0 0,1 1 1 0 0,0-1-1 0 0,-1 1 1 0 0,1-1-1 0 0,-1 1 1 0 0,1-1-1 0 0,0 1 1 0 0,-1-1-1 0 0,1 1 1 0 0,0-1-1 0 0,-1 1 1 0 0,1-1-1 0 0,0 1 1 0 0,0 0-1 0 0,0-1 1 0 0,0 1-1 0 0,0 0 1 0 0,-1-1-1 0 0,1 1 1 0 0,0 0-1 0 0,0-1 1 0 0,1 1-1 0 0,-1-1 1 0 0,0 1-1 0 0,0 0 1 0 0,0-1-1 0 0,0 1 1 0 0,0 0-1 0 0,1-1 1 0 0,-1 1 0 0 0,0-1-1 0 0,1 1 1 0 0,-1-1-1 0 0,0 1 1 0 0,1-1-1 0 0,-1 1 1 0 0,0-1-1 0 0,1 1 1 0 0,-1-1-1 0 0,1 1 1 0 0,-1-1-1 0 0,1 0 1 0 0,-1 1-1 0 0,1-1 1 0 0,0 0-1 0 0,0 1 1 0 0,24 18-8394 0 0,-8-14 3838 0 0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1 324 0 0,'7'61'6471'0'0,"-15"36"-1406"0"0,1-34-2095 0 0,4-22-1291 0 0,-16 75 0 0 0,19-114-2545 0 0,-4-2-1439 0 0,-3 0 1099 0 0,1-21-9085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6 336 0 0,'-8'-5'20809'0'0,"74"21"-19255"0"0,98 12 0 0 0,-162-28-1300 0 0,-21 4-3696 0 0,13-5 2286 0 0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14 976 0 0,'0'0'9598'0'0,"8"-9"-6111"0"0,0 4 1607 0 0,46 13-3708 0 0,67 19-1 0 0,-78-16-884 0 0,-41-11-466 0 0,0 0 1 0 0,1 1-1 0 0,-1-1 1 0 0,0 1-1 0 0,0-1 1 0 0,0 1-1 0 0,0 0 1 0 0,0 0-1 0 0,0 0 1 0 0,0 0-1 0 0,0 0 1 0 0,0 0-1 0 0,0 1 1 0 0,-1-1-1 0 0,1 1 1 0 0,0-1-1 0 0,-1 1 1 0 0,1 0-1 0 0,-1 0 0 0 0,0-1 1 0 0,1 1-1 0 0,-1 0 1 0 0,0 0-1 0 0,0 0 1 0 0,0 0-1 0 0,-1 0 1 0 0,1 0-1 0 0,0 1 1 0 0,-1-1-1 0 0,1 0 1 0 0,-1 0-1 0 0,0 1 1 0 0,0-1-1 0 0,0 0 1 0 0,0 0-1 0 0,0 0 1 0 0,0 1-1 0 0,-1-1 1 0 0,1 0-1 0 0,-1 0 1 0 0,0 0-1 0 0,1 1 1 0 0,-1-1-1 0 0,0 0 1 0 0,0 0-1 0 0,0 0 1 0 0,0-1-1 0 0,-1 1 1 0 0,1 0-1 0 0,-1 0 1 0 0,1-1-1 0 0,-2 3 1 0 0,-28 29 547 0 0,17-17-269 0 0,0-1 0 0 0,-21 18 1 0 0,-2 3 199 0 0,35-34-522 0 0,5 12-81 0 0,3-11 70 0 0,1-1 1 0 0,-1-1-1 0 0,1 1 0 0 0,0-1 0 0 0,0 0 1 0 0,0-1-1 0 0,0 1 0 0 0,0-1 0 0 0,12-2 1 0 0,70-13-33 0 0,-77 12 49 0 0,47-6-32 0 0,-37 6 10 0 0,0-1 1 0 0,-1 0 0 0 0,23-9 0 0 0,-42 13-9 0 0,11-1-1342 0 0,-34-6-14444 0 0,18 7 16688 0 0,-3-2-6232 0 0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3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8 840 0 0,'5'-8'13946'0'0,"-5"10"-13820"0"0,-1 0 0 0 0,1 0 0 0 0,-1 0-1 0 0,0 0 1 0 0,0 0 0 0 0,0 0 0 0 0,0 0 0 0 0,0 0 0 0 0,0 0 0 0 0,0 0 0 0 0,-1-1-1 0 0,-1 3 1 0 0,-2 2 167 0 0,1 3 129 0 0,0 0 0 0 0,0 0 0 0 0,1 0-1 0 0,0 0 1 0 0,1 1 0 0 0,0-1 0 0 0,0 1 0 0 0,1-1 0 0 0,0 1 0 0 0,1 0 0 0 0,0 0-1 0 0,2 16 1 0 0,-1-23-377 0 0,0-1-1 0 0,0 0 0 0 0,-1 0 0 0 0,1 0 0 0 0,1 0 0 0 0,-1 0 0 0 0,0 0 0 0 0,0 0 1 0 0,1 0-1 0 0,-1-1 0 0 0,1 1 0 0 0,-1 0 0 0 0,1-1 0 0 0,0 0 0 0 0,0 1 1 0 0,0-1-1 0 0,0 0 0 0 0,0 0 0 0 0,0 0 0 0 0,0 0 0 0 0,0 0 0 0 0,0 0 0 0 0,0 0 1 0 0,0-1-1 0 0,1 1 0 0 0,-1-1 0 0 0,0 0 0 0 0,0 0 0 0 0,1 1 0 0 0,3-2 0 0 0,7 1-27 0 0,1-1 0 0 0,-1 0 0 0 0,25-7 0 0 0,-31 7-12 0 0,18-5-352 0 0,1-1 1 0 0,-1-2 0 0 0,-1 0-1 0 0,1-1 1 0 0,26-17 0 0 0,-40 17-431 0 0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1 808 0 0,'-6'5'671'0'0,"0"1"-1"0"0,1 0 1 0 0,0 0 0 0 0,0 1-1 0 0,0-1 1 0 0,1 1-1 0 0,0 0 1 0 0,0 0 0 0 0,0 1-1 0 0,1-1 1 0 0,0 1-1 0 0,1 0 1 0 0,-2 9 0 0 0,-1 5 487 0 0,1 0 0 0 0,1 0 1 0 0,-1 37-1 0 0,5-43-633 0 0,0 1 0 0 0,0-1 0 0 0,2 1 0 0 0,0-1 0 0 0,1 0 0 0 0,1 0 0 0 0,6 15 0 0 0,-7-22-524 0 0,0 1 0 0 0,1-2 0 0 0,0 1 0 0 0,0 0 1 0 0,1-1-1 0 0,0 0 0 0 0,1-1 0 0 0,-1 1 0 0 0,1-1 1 0 0,1 0-1 0 0,-1-1 0 0 0,16 10 0 0 0,-4-6-2781 0 0,-2-6-5537 0 0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1396 0 0,'4'3'775'0'0,"1"-1"0"0"0,-1 1 0 0 0,-1 0 0 0 0,1 0 0 0 0,0 0-1 0 0,-1 0 1 0 0,0 0 0 0 0,1 1 0 0 0,-1 0 0 0 0,4 7 0 0 0,-3-4-125 0 0,0 0-1 0 0,-1 0 1 0 0,0 1 0 0 0,0-1 0 0 0,-1 1-1 0 0,3 10 1 0 0,-4-11-520 0 0,0 0-1 0 0,0 0 1 0 0,0 0 0 0 0,-1 0 0 0 0,0 0-1 0 0,-1 0 1 0 0,1 0 0 0 0,-1 0-1 0 0,0 0 1 0 0,-1 0 0 0 0,0 0-1 0 0,0-1 1 0 0,-1 1 0 0 0,1-1-1 0 0,-1 1 1 0 0,-5 6 0 0 0,-4-3-2253 0 0,-7-10-5250 0 0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0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7 1256 0 0,'-13'-6'2427'0'0,"5"5"1038"0"0,0 5-2653 0 0,0 0 1 0 0,0 0-1 0 0,0 0 1 0 0,1 1-1 0 0,-1 0 1 0 0,1 1-1 0 0,0-1 1 0 0,1 2-1 0 0,0-1 1 0 0,-8 9-1 0 0,-1 4 463 0 0,0 1 0 0 0,-20 35 0 0 0,32-50-1065 0 0,0 1 0 0 0,0 0 0 0 0,0 0 0 0 0,1 0 0 0 0,0 1-1 0 0,0-1 1 0 0,1 0 0 0 0,0 1 0 0 0,0-1 0 0 0,0 1 0 0 0,1-1 0 0 0,1 13 0 0 0,-1-16-160 0 0,1 0-1 0 0,0 0 1 0 0,-1 0-1 0 0,2 0 1 0 0,-1 0-1 0 0,0 0 1 0 0,0-1-1 0 0,1 1 1 0 0,0-1-1 0 0,-1 1 1 0 0,1-1-1 0 0,0 1 1 0 0,0-1-1 0 0,1 0 1 0 0,-1 0-1 0 0,0 0 1 0 0,1 0-1 0 0,-1 0 1 0 0,1 0-1 0 0,0-1 1 0 0,-1 1-1 0 0,1-1 1 0 0,0 0-1 0 0,0 0 1 0 0,0 0-1 0 0,0 0 1 0 0,0-1-1 0 0,4 1 1 0 0,9 2-54 0 0,0-2 0 0 0,0 0 1 0 0,0-1-1 0 0,0-1 0 0 0,0 0 0 0 0,-1-1 1 0 0,1-1-1 0 0,23-7 0 0 0,-28 7-104 0 0,-1 0 0 0 0,0-1 0 0 0,0 0 0 0 0,0 0 0 0 0,-1-2 0 0 0,0 1 0 0 0,1-1 0 0 0,-2 0 0 0 0,1-1 0 0 0,-1 0 0 0 0,0 0 0 0 0,-1-1 0 0 0,11-13 0 0 0,-15 17 64 0 0,0 0 0 0 0,-1 0-1 0 0,0 0 1 0 0,0-1 0 0 0,0 1-1 0 0,0-1 1 0 0,-1 1 0 0 0,0-1-1 0 0,0 1 1 0 0,0-1 0 0 0,0 0-1 0 0,-1 0 1 0 0,0 1 0 0 0,0-1-1 0 0,0 0 1 0 0,0 0 0 0 0,-1 1-1 0 0,0-1 1 0 0,0 0 0 0 0,0 1-1 0 0,0-1 1 0 0,-1 1 0 0 0,0-1-1 0 0,0 1 1 0 0,0 0 0 0 0,-1 0-1 0 0,1 0 1 0 0,-1 0 0 0 0,-3-4-1 0 0,0 2 2 0 0,0-1 1 0 0,-1 1-1 0 0,1 0 0 0 0,-1 1 0 0 0,0 0 0 0 0,-1 0 0 0 0,1 1 0 0 0,-1-1 1 0 0,0 2-1 0 0,0-1 0 0 0,0 1 0 0 0,-1 0 0 0 0,1 1 0 0 0,-15-3 1 0 0,19 5-136 0 0,1 0 0 0 0,0-1 0 0 0,0 1 1 0 0,0 0-1 0 0,-1 0 0 0 0,1 1 0 0 0,0-1 1 0 0,0 1-1 0 0,-4 1 0 0 0,-4 8-2478 0 0,10 10-6160 0 0,4-6 4705 0 0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1000 0 0,'0'0'1602'0'0,"-2"3"-35"0"0,-8 26 2071 0 0,0 2 0 0 0,-8 53 0 0 0,8-38-2008 0 0,6-30-2383 0 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75 592 0 0,'0'0'4997'0'0,"-1"-4"-5251"0"0,-4-13 12987 0 0,3 16-12554 0 0,0 1 1 0 0,0-1-1 0 0,0 1 0 0 0,0-1 0 0 0,0 1 0 0 0,0 0 0 0 0,0-1 0 0 0,0 1 1 0 0,0 0-1 0 0,0 0 0 0 0,0 0 0 0 0,0 1 0 0 0,0-1 0 0 0,0 1 0 0 0,0-1 0 0 0,0 1 1 0 0,0-1-1 0 0,0 1 0 0 0,-3 2 0 0 0,0 0 33 0 0,0 0 1 0 0,1 0-1 0 0,-1 1 1 0 0,1-1-1 0 0,0 1 0 0 0,0 0 1 0 0,-5 7-1 0 0,3-3-18 0 0,1 0-1 0 0,0 0 1 0 0,0 0 0 0 0,0 1-1 0 0,1-1 1 0 0,1 1-1 0 0,-1 0 1 0 0,-3 19-1 0 0,6-25-167 0 0,1-1-1 0 0,0 1 0 0 0,0-1 1 0 0,0 1-1 0 0,0 0 0 0 0,1-1 1 0 0,-1 1-1 0 0,1-1 1 0 0,-1 1-1 0 0,1-1 0 0 0,0 1 1 0 0,0-1-1 0 0,0 0 0 0 0,0 1 1 0 0,0-1-1 0 0,1 0 0 0 0,-1 0 1 0 0,1 0-1 0 0,-1 0 1 0 0,4 3-1 0 0,-1-1-42 0 0,1-1 0 0 0,-1 0 0 0 0,1 0 0 0 0,0-1 0 0 0,0 0 0 0 0,0 1 0 0 0,0-1 0 0 0,0-1-1 0 0,8 3 1 0 0,8-1-260 0 0,0 0 0 0 0,0-1 0 0 0,42-3 0 0 0,-51 1 9 0 0,0-1 0 0 0,0-1 0 0 0,0 0 0 0 0,-1 0 0 0 0,1-1 0 0 0,0-1 0 0 0,-1 0 0 0 0,0-1 0 0 0,0 0 0 0 0,10-6 0 0 0,-17 8 171 0 0,-1 1 0 0 0,0 0 0 0 0,0-1 1 0 0,0 0-1 0 0,0 0 0 0 0,0 0 0 0 0,-1 0 1 0 0,1 0-1 0 0,-1 0 0 0 0,0-1 1 0 0,0 1-1 0 0,0-1 0 0 0,0 0 0 0 0,-1 1 1 0 0,1-1-1 0 0,-1 0 0 0 0,0 0 1 0 0,0 0-1 0 0,0 0 0 0 0,-1 0 0 0 0,0 0 1 0 0,0 0-1 0 0,0 0 0 0 0,0 0 0 0 0,0 0 1 0 0,-1 0-1 0 0,1 0 0 0 0,-1 0 1 0 0,0 0-1 0 0,-1 0 0 0 0,1 0 0 0 0,-4-5 1 0 0,1 0 29 0 0,0 1 0 0 0,-1 0 1 0 0,0 0-1 0 0,0 0 1 0 0,-1 0-1 0 0,0 1 0 0 0,-1 0 1 0 0,1 1-1 0 0,-12-9 0 0 0,14 11-122 0 0,-1 1 0 0 0,0 0-1 0 0,0 0 1 0 0,0 0 0 0 0,0 1-1 0 0,0 0 1 0 0,0 0-1 0 0,-1 0 1 0 0,-7-1 0 0 0,10 3-262 0 0,-1-1 0 0 0,1 1 0 0 0,0 0 0 0 0,-1 0 0 0 0,1 1 0 0 0,-1-1 0 0 0,1 1 0 0 0,-1-1 0 0 0,-5 3 0 0 0,-4 5-7657 0 0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 0 0,'45'7'3200'0'0,"-24"-4"-2193"0"0,-1 0 1 0 0,1 1-1 0 0,-1 1 0 0 0,0 1 0 0 0,-1 0 1 0 0,27 14-1 0 0,-43-18-833 0 0,0 1-1 0 0,-1 0 1 0 0,0-1-1 0 0,1 1 1 0 0,-1 0 0 0 0,0 0-1 0 0,0 0 1 0 0,-1 1-1 0 0,1-1 1 0 0,-1 0-1 0 0,1 1 1 0 0,-1-1 0 0 0,0 1-1 0 0,0-1 1 0 0,-1 1-1 0 0,1-1 1 0 0,-1 1-1 0 0,0-1 1 0 0,0 1 0 0 0,0 0-1 0 0,0-1 1 0 0,0 1-1 0 0,-1 0 1 0 0,-1 3 0 0 0,-2 14 578 0 0,0 0 1 0 0,-13 33 0 0 0,17-51-712 0 0,-13 33 552 0 0,3 2 1 0 0,1-1-1 0 0,1 1 0 0 0,-3 58 1 0 0,10-82-521 0 0,1-1 1 0 0,0 1-1 0 0,1 0 1 0 0,0-1-1 0 0,1 1 0 0 0,1-1 1 0 0,0 0-1 0 0,1 0 1 0 0,0 0-1 0 0,1 0 0 0 0,0 0 1 0 0,1-1-1 0 0,1 0 0 0 0,0 0 1 0 0,0-1-1 0 0,11 12 1 0 0,-9-14-165 0 0,0-1 0 0 0,1 0 0 0 0,-1-1 1 0 0,1 0-1 0 0,1-1 0 0 0,0 0 1 0 0,-1 0-1 0 0,2-1 0 0 0,19 6 0 0 0,-30-11 74 0 0,0 1 1 0 0,0-1-1 0 0,0 0 0 0 0,0 1 0 0 0,0-1 0 0 0,0 0 0 0 0,0 0 1 0 0,0 1-1 0 0,0-1 0 0 0,0 0 0 0 0,0 0 0 0 0,0 0 1 0 0,0 0-1 0 0,0-1 0 0 0,0 1 0 0 0,0 0 0 0 0,0 0 0 0 0,0-1 1 0 0,-1 1-1 0 0,3-1 0 0 0,-3 1 24 0 0,0-1 0 0 0,1 1 1 0 0,-1-1-1 0 0,0 1 0 0 0,0-1 1 0 0,0 0-1 0 0,0 1 0 0 0,1-1 0 0 0,-1 1 1 0 0,0-1-1 0 0,0 1 0 0 0,0-1 0 0 0,0 0 1 0 0,0 1-1 0 0,0-1 0 0 0,0 1 0 0 0,-1-1 1 0 0,1 0-1 0 0,0 1 0 0 0,0-1 1 0 0,0 1-1 0 0,-1-1 0 0 0,1 1 0 0 0,0-1 1 0 0,-2-3 51 0 0,0 0 1 0 0,0 1 0 0 0,0-1-1 0 0,-1 1 1 0 0,1 0 0 0 0,-1 0-1 0 0,0 0 1 0 0,-3-3 0 0 0,-39-17-167 0 0,-1 15-3839 0 0,43 8 2406 0 0,-15 3-6338 0 0,11 0 3338 0 0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35 1452 0 0,'-14'-34'21444'0'0,"13"77"-20661"0"0,-3-1 0 0 0,-10 49 1 0 0,-55 171 1901 0 0,65-241-2722 0 0,-4 13 517 0 0,3-10-5871 0 0,5-26 5264 0 0,1 1 0 0 0,-1 0 0 0 0,1 0 0 0 0,-1 0 0 0 0,1 0 0 0 0,0 0 0 0 0,-1 0 0 0 0,1 0 0 0 0,0 0 0 0 0,0 0 0 0 0,0 0 0 0 0,0 0 0 0 0,0 0 0 0 0,0 0 0 0 0,0 0 0 0 0,2 0 0 0 0,-2 0 14 0 0,1 0 0 0 0,-1 0 0 0 0,0 0 1 0 0,1 0-1 0 0,-1 0 0 0 0,0 0 0 0 0,0-1 0 0 0,0 1 0 0 0,0 0 0 0 0,0 0 1 0 0,0-1-1 0 0,0 1 0 0 0,0-1 0 0 0,0-1 0 0 0,6-11-1802 0 0,2-6-243 0 0,-7 5-5457 0 0,-2 1 3428 0 0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4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1128 0 0,'18'-22'15977'0'0,"-16"46"-15039"0"0,-1 1 0 0 0,-1-1-1 0 0,-4 31 1 0 0,1-26-175 0 0,2 1-1 0 0,2 38 1 0 0,-1-65-722 0 0,0-1 1 0 0,0 1-1 0 0,1 0 0 0 0,-1-1 0 0 0,0 1 0 0 0,1-1 1 0 0,0 1-1 0 0,-1-1 0 0 0,1 1 0 0 0,0-1 1 0 0,1 0-1 0 0,-1 1 0 0 0,0-1 0 0 0,0 0 1 0 0,1 0-1 0 0,0 0 0 0 0,-1 0 0 0 0,1 0 0 0 0,0 0 1 0 0,0-1-1 0 0,0 1 0 0 0,0 0 0 0 0,0-1 1 0 0,0 1-1 0 0,0-1 0 0 0,1 0 0 0 0,-1 0 0 0 0,0 0 1 0 0,5 1-1 0 0,0-2-16 0 0,0 1 0 0 0,0-1 0 0 0,1-1 0 0 0,-1 0 0 0 0,0 0 0 0 0,0 0-1 0 0,0-1 1 0 0,0 0 0 0 0,13-5 0 0 0,55-26-40 0 0,-2-2-1 0 0,105-70 0 0 0,-86 49-569 0 0,-86 54-2093 0 0,-5 4 970 0 0,-11 14-128 0 0,-25 26-4817 0 0,31-37 3931 0 0,-12 13-2003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4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10 960 0 0,'-8'-7'15095'0'0,"12"6"-14425"0"0,3 0-351 0 0,1 1 1 0 0,-1 0-1 0 0,0 0 1 0 0,1 0-1 0 0,-1 1 1 0 0,0 0-1 0 0,0 0 1 0 0,14 5 0 0 0,63 24 1085 0 0,-78-27-1309 0 0,23 8 334 0 0,0 1 0 0 0,-1 2 0 0 0,26 17-1 0 0,-54-30-415 0 0,1-1-1 0 0,-1 0 0 0 0,0 1 0 0 0,0-1 0 0 0,1 0 1 0 0,-1 1-1 0 0,0-1 0 0 0,0 0 0 0 0,0 1 0 0 0,0-1 1 0 0,1 0-1 0 0,-1 1 0 0 0,0-1 0 0 0,0 1 0 0 0,0-1 1 0 0,0 0-1 0 0,0 1 0 0 0,0-1 0 0 0,0 1 1 0 0,0-1-1 0 0,0 0 0 0 0,0 1 0 0 0,0-1 0 0 0,-1 1 1 0 0,1-1-1 0 0,0 0 0 0 0,0 1 0 0 0,0-1 0 0 0,0 0 1 0 0,-1 1-1 0 0,1-1 0 0 0,0 0 0 0 0,0 1 0 0 0,0-1 1 0 0,-1 0-1 0 0,1 0 0 0 0,0 1 0 0 0,-1-1 0 0 0,0 1 1 0 0,-9 8 203 0 0,-6 0 52 0 0,-1 0 0 0 0,-1-1 0 0 0,0 0 0 0 0,0-2 0 0 0,-33 8 0 0 0,2 0 196 0 0,-4 6-976 0 0,52-20 391 0 0,1 0 1 0 0,0 0-1 0 0,-1 0 1 0 0,1 0-1 0 0,0 0 0 0 0,0 1 1 0 0,-1-1-1 0 0,1 0 1 0 0,0 0-1 0 0,0 0 1 0 0,-1 1-1 0 0,1-1 0 0 0,0 0 1 0 0,0 0-1 0 0,0 1 1 0 0,-1-1-1 0 0,1 0 0 0 0,0 0 1 0 0,0 1-1 0 0,0-1 1 0 0,0 0-1 0 0,0 1 0 0 0,-1-1 1 0 0,1 0-1 0 0,0 1 1 0 0,0-1-1 0 0,0 0 1 0 0,0 0-1 0 0,0 1 0 0 0,0-1 1 0 0,0 0-1 0 0,0 1 1 0 0,0-1-1 0 0,0 0 0 0 0,0 1 1 0 0,0-1-1 0 0,1 0 1 0 0,-1 1-1 0 0,0-1 1 0 0,0 0-1 0 0,0 0 0 0 0,0 1 1 0 0,0-1-1 0 0,1 0 1 0 0,-1 1-1 0 0,0-1 0 0 0,0 0 1 0 0,0 0-1 0 0,1 0 1 0 0,-1 1-1 0 0,0-1 0 0 0,1 0 1 0 0,-1 0-1 0 0,0 0 1 0 0,0 1-1 0 0,1-1 1 0 0,-1 0-1 0 0,0 0 0 0 0,1 0 1 0 0,-1 0-1 0 0,0 0 1 0 0,1 0-1 0 0,-1 0 0 0 0,0 0 1 0 0,0 0-1 0 0,1 0 1 0 0,-1 0-1 0 0,1 0 1 0 0,19 7-7669 0 0,-10-4 2672 0 0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1 460 0 0,'-3'0'14450'0'0,"-24"5"-14189"0"0,-32 26 1523 0 0,16-7-1052 0 0,8-9-306 0 0,19-6-219 0 0,-1-1 1 0 0,-1-1 0 0 0,0-1 0 0 0,0-1-1 0 0,-21 4 1 0 0,-7 7-132 0 0,45-16-235 0 0,1 0 144 0 0,-1 0 0 0 0,1 0 0 0 0,0 0 0 0 0,0 0-1 0 0,-1 0 1 0 0,1 0 0 0 0,0 1 0 0 0,0-1-1 0 0,-1 0 1 0 0,1 0 0 0 0,0 0 0 0 0,0 0 0 0 0,-1 0-1 0 0,1 0 1 0 0,0 0 0 0 0,0 0 0 0 0,0 1-1 0 0,-1-1 1 0 0,1 0 0 0 0,0 0 0 0 0,0 0 0 0 0,0 0-1 0 0,-1 1 1 0 0,1-1 0 0 0,0 0 0 0 0,0 0-1 0 0,0 1 1 0 0,0-1 0 0 0,0 0 0 0 0,0 0 0 0 0,0 0-1 0 0,-1 1 1 0 0,1-1 0 0 0,0 0 0 0 0,0 0 0 0 0,0 1-1 0 0,0-1 1 0 0,0 0 0 0 0,0 0 0 0 0,0 1-1 0 0,0-1 1 0 0,0 0 0 0 0,0 0 0 0 0,0 1 0 0 0,1-1-1 0 0,-1 0 1 0 0,6 12 94 0 0,0 0 1 0 0,-1 0-1 0 0,0 0 0 0 0,-1 1 0 0 0,-1-1 1 0 0,0 1-1 0 0,0 0 0 0 0,-1 0 0 0 0,-1 0 1 0 0,0 22-1 0 0,-2 22 340 0 0,-10 61 1 0 0,8-93-305 0 0,-19 179 909 0 0,20-191-959 0 0,0-5-43 0 0,1-1-1 0 0,0 1 1 0 0,1-1-1 0 0,0 1 0 0 0,0 0 1 0 0,0-1-1 0 0,1 1 0 0 0,0 0 1 0 0,1-1-1 0 0,3 13 0 0 0,-4-20-14 0 0,-1 1-1 0 0,1 0 0 0 0,-1 0 1 0 0,1-1-1 0 0,0 1 1 0 0,0-1-1 0 0,-1 1 0 0 0,1-1 1 0 0,0 1-1 0 0,0-1 1 0 0,0 1-1 0 0,-1-1 0 0 0,1 0 1 0 0,0 0-1 0 0,0 1 1 0 0,0-1-1 0 0,0 0 0 0 0,0 0 1 0 0,0 0-1 0 0,0 0 0 0 0,0 0 1 0 0,0 0-1 0 0,-1 0 1 0 0,1 0-1 0 0,0 0 0 0 0,1-1 1 0 0,32-6 156 0 0,-26 5-105 0 0,235-34 829 0 0,-240 35-896 0 0,-3 1-26 0 0,12 1-4152 0 0,-12-1 4072 0 0,1 0-1 0 0,-1 0 1 0 0,0 0-1 0 0,1 0 1 0 0,-1 0-1 0 0,0 0 1 0 0,0 0-1 0 0,1 0 1 0 0,-1 0-1 0 0,0 0 1 0 0,0-1-1 0 0,1 1 1 0 0,-1 0-1 0 0,0 0 1 0 0,0 0-1 0 0,1 0 1 0 0,-1 0-1 0 0,0 0 1 0 0,0 0-1 0 0,1-1 1 0 0,-1 1 0 0 0,0 0-1 0 0,0 0 1 0 0,0 0-1 0 0,1-1 1 0 0,-1 1-1 0 0,0 0 1 0 0,0 0-1 0 0,0-1 1 0 0,0 1-1 0 0,0 0 1 0 0,1 0-1 0 0,-1-1 1 0 0,0 1-1 0 0,0 0 1 0 0,0 0-1 0 0,0-1 1 0 0,0 1-1 0 0,0 0 1 0 0,0 0-1 0 0,0-1 1 0 0,0 1 0 0 0,0 0-1 0 0,0-1 1 0 0,0 1-1 0 0,0 0 1 0 0,0 0-1 0 0,0-1 1 0 0,-1 1-1 0 0,-6-18-4799 0 0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82 1216 0 0,'0'0'3616'0'0,"-9"-1"-1960"0"0,4 2 1418 0 0,-5 7-2150 0 0,1-1-1 0 0,1 1 0 0 0,-1 1 1 0 0,1 0-1 0 0,1 0 0 0 0,-12 17 1 0 0,12-15-483 0 0,0 0 0 0 0,1 1 1 0 0,0-1-1 0 0,1 1 0 0 0,0 1 0 0 0,1-1 1 0 0,0 1-1 0 0,1 0 0 0 0,0 0 1 0 0,-1 17-1 0 0,5-29-408 0 0,-1 1 0 0 0,0-1 0 0 0,1 0 0 0 0,-1 1 1 0 0,1-1-1 0 0,-1 0 0 0 0,1 0 0 0 0,0 1 0 0 0,-1-1 0 0 0,1 0 0 0 0,0 0 1 0 0,0 0-1 0 0,0 0 0 0 0,0 0 0 0 0,0 0 0 0 0,0 0 0 0 0,0 0 0 0 0,0 0 0 0 0,1-1 1 0 0,-1 1-1 0 0,0 0 0 0 0,0-1 0 0 0,1 1 0 0 0,-1-1 0 0 0,0 1 0 0 0,1-1 1 0 0,-1 0-1 0 0,0 1 0 0 0,1-1 0 0 0,-1 0 0 0 0,1 0 0 0 0,-1 0 0 0 0,0 0 1 0 0,1 0-1 0 0,1-1 0 0 0,52-5 287 0 0,-23-3-326 0 0,0 0-1 0 0,-1-2 1 0 0,57-30 0 0 0,-76 35-99 0 0,0-1-1 0 0,-1 0 0 0 0,0-1 1 0 0,0 0-1 0 0,0-1 1 0 0,-1 0-1 0 0,-1-1 1 0 0,0 0-1 0 0,0 0 1 0 0,-1-1-1 0 0,0 0 0 0 0,9-18 1 0 0,-16 26 90 0 0,1 0 1 0 0,-1 0-1 0 0,0 1 0 0 0,0-1 1 0 0,-1 0-1 0 0,1 0 0 0 0,-1 0 1 0 0,1 0-1 0 0,-1 0 0 0 0,0 0 1 0 0,0 0-1 0 0,0 0 0 0 0,0 0 1 0 0,-1 0-1 0 0,1 0 1 0 0,-1 0-1 0 0,0 0 0 0 0,0 0 1 0 0,0 0-1 0 0,0 0 0 0 0,0 0 1 0 0,-1 1-1 0 0,1-1 0 0 0,-1 1 1 0 0,0-1-1 0 0,0 1 0 0 0,0-1 1 0 0,0 1-1 0 0,0 0 0 0 0,0 0 1 0 0,-1 0-1 0 0,1 0 0 0 0,0 1 1 0 0,-1-1-1 0 0,0 1 0 0 0,1-1 1 0 0,-1 1-1 0 0,-5-2 1 0 0,-4-2 54 0 0,0 1 1 0 0,0 0 0 0 0,0 1 0 0 0,-1 1-1 0 0,1-1 1 0 0,-1 2 0 0 0,-24-1 0 0 0,28 3-272 0 0,0-1 1 0 0,-1 1 0 0 0,1 0-1 0 0,0 1 1 0 0,0 0-1 0 0,0 1 1 0 0,0 0 0 0 0,0 0-1 0 0,-9 5 1 0 0,12-1-1267 0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89 123 660 0 0,'-5'-10'15139'0'0,"-3"19"-14728"0"0,0 0 0 0 0,0 1-1 0 0,0 0 1 0 0,2 0-1 0 0,-1 1 1 0 0,1-1 0 0 0,1 2-1 0 0,0-1 1 0 0,0 0-1 0 0,1 1 1 0 0,1 0-1 0 0,0 0 1 0 0,0 0 0 0 0,1 0-1 0 0,0 19 1 0 0,2-29-367 0 0,0 0 0 0 0,1 1 0 0 0,-1-1 0 0 0,1 0 1 0 0,0 1-1 0 0,-1-1 0 0 0,1 0 0 0 0,0 1 0 0 0,0-1 0 0 0,0 0 1 0 0,1 0-1 0 0,-1 0 0 0 0,0 0 0 0 0,1 0 0 0 0,0-1 0 0 0,-1 1 1 0 0,1 0-1 0 0,0-1 0 0 0,0 1 0 0 0,0-1 0 0 0,0 1 0 0 0,0-1 1 0 0,0 0-1 0 0,0 0 0 0 0,0 0 0 0 0,1 0 0 0 0,-1 0 0 0 0,0-1 1 0 0,0 1-1 0 0,1-1 0 0 0,-1 1 0 0 0,1-1 0 0 0,-1 0 0 0 0,0 0 1 0 0,4 0-1 0 0,8 1 6 0 0,0-2 0 0 0,1 1-1 0 0,-1-2 1 0 0,20-3 0 0 0,4-3-276 0 0,0-1-1 0 0,0-2 1 0 0,55-23 0 0 0,-84 30 81 0 0,1-1-1 0 0,-1 0 1 0 0,0 0 0 0 0,0-1 0 0 0,0 0 0 0 0,-1 0 0 0 0,0-1 0 0 0,0 0-1 0 0,-1-1 1 0 0,0 0 0 0 0,0 0 0 0 0,0 0 0 0 0,-2-1 0 0 0,1 0 0 0 0,-1 0 0 0 0,0 0-1 0 0,-1-1 1 0 0,5-12 0 0 0,-9 18 145 0 0,1 1 0 0 0,-1-1 0 0 0,1 0 1 0 0,-1 0-1 0 0,0 0 0 0 0,0 1 0 0 0,-1-1 0 0 0,1 0 0 0 0,-1 0 0 0 0,0 1 0 0 0,0-1 0 0 0,0 0 0 0 0,-1 1 1 0 0,1-1-1 0 0,-1 1 0 0 0,0 0 0 0 0,0-1 0 0 0,0 1 0 0 0,0 0 0 0 0,0 0 0 0 0,-1 0 0 0 0,1 0 0 0 0,-1 1 0 0 0,0-1 1 0 0,0 1-1 0 0,0-1 0 0 0,-7-2 0 0 0,2-1 107 0 0,-2 1 0 0 0,1 0 0 0 0,-1 1 1 0 0,1 0-1 0 0,-1 0 0 0 0,0 1 0 0 0,-1 0 0 0 0,-19-2 1 0 0,-55 6 641 0 0,31 1-2078 0 0,51-2 599 0 0,67-6-15785 0 0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1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163 111 1140 0 0,'0'0'10724'0'0,"-5"1"-9883"0"0,-1 1-502 0 0,-1 0 0 0 0,1 0-1 0 0,0 1 1 0 0,0 0 0 0 0,0 0-1 0 0,0 1 1 0 0,0 0 0 0 0,1 0-1 0 0,0 0 1 0 0,0 1 0 0 0,0-1-1 0 0,0 1 1 0 0,1 0 0 0 0,-1 1-1 0 0,-5 9 1 0 0,-1 1 336 0 0,2-1 0 0 0,0 2 1 0 0,0-1-1 0 0,2 1 0 0 0,-7 19 0 0 0,13-34-626 0 0,0 1 0 0 0,0-1 0 0 0,1 1-1 0 0,-1 0 1 0 0,0-1 0 0 0,1 1 0 0 0,0 0 0 0 0,0 0-1 0 0,0-1 1 0 0,0 1 0 0 0,0 0 0 0 0,0-1-1 0 0,1 1 1 0 0,-1 0 0 0 0,1 0 0 0 0,0-1-1 0 0,0 1 1 0 0,0-1 0 0 0,0 1 0 0 0,0-1 0 0 0,1 1-1 0 0,-1-1 1 0 0,1 0 0 0 0,-1 0 0 0 0,1 0-1 0 0,0 0 1 0 0,0 0 0 0 0,0 0 0 0 0,0 0 0 0 0,0 0-1 0 0,0-1 1 0 0,0 1 0 0 0,1-1 0 0 0,-1 1-1 0 0,1-1 1 0 0,-1 0 0 0 0,1 0 0 0 0,-1 0-1 0 0,1-1 1 0 0,0 1 0 0 0,-1-1 0 0 0,6 1 0 0 0,8 2-69 0 0,0-2 1 0 0,1 0 0 0 0,-1-1 0 0 0,1 0 0 0 0,29-6 0 0 0,-9 0-289 0 0,0-2 1 0 0,-1-1-1 0 0,70-30 1 0 0,-87 31 56 0 0,0-1-1 0 0,-1-1 1 0 0,0-1 0 0 0,-1 0 0 0 0,0-1-1 0 0,0-1 1 0 0,-2-1 0 0 0,24-26 0 0 0,-36 37 179 0 0,0 0 0 0 0,0-1 1 0 0,0 1-1 0 0,-1-1 0 0 0,0 0 1 0 0,0 0-1 0 0,0 0 1 0 0,0 0-1 0 0,0 0 0 0 0,-1 0 1 0 0,0-1-1 0 0,0 1 1 0 0,0 0-1 0 0,0-1 0 0 0,-1 1 1 0 0,0-1-1 0 0,0 1 1 0 0,0 0-1 0 0,0-1 0 0 0,-1 1 1 0 0,1-1-1 0 0,-1 1 0 0 0,0 0 1 0 0,-2-6-1 0 0,0 5 110 0 0,-1 0-1 0 0,1 0 0 0 0,-1 0 1 0 0,1 0-1 0 0,-1 1 1 0 0,-1-1-1 0 0,1 1 1 0 0,-1 0-1 0 0,1 0 0 0 0,-1 0 1 0 0,0 1-1 0 0,-1 0 1 0 0,1 0-1 0 0,0 0 1 0 0,-1 1-1 0 0,-10-4 0 0 0,-6 1 182 0 0,-1 0-1 0 0,1 1 1 0 0,-1 2-1 0 0,0 0 0 0 0,1 2 1 0 0,-1 0-1 0 0,0 1 1 0 0,-27 6-1 0 0,48-7-336 0 0,1 1 0 0 0,-1-1 0 0 0,0 1 0 0 0,0-1 0 0 0,1 1 0 0 0,-1 0 0 0 0,0 0 0 0 0,1 0 0 0 0,-1 0 0 0 0,1 0 0 0 0,-1 0 0 0 0,1 0 0 0 0,0 0 0 0 0,0 0 0 0 0,-3 3 0 0 0,3 7-3641 0 0,17-4-3902 0 0,3-4 3067 0 0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157 207 1408 0 0,'0'0'11460'0'0,"-7"2"-10503"0"0,0 0-655 0 0,0 1 0 0 0,1-1 1 0 0,-1 1-1 0 0,1 1 0 0 0,0-1 1 0 0,0 1-1 0 0,0 0 0 0 0,0 0 1 0 0,1 1-1 0 0,0 0 0 0 0,0 0 1 0 0,0 0-1 0 0,0 0 0 0 0,1 1 1 0 0,0-1-1 0 0,-5 12 0 0 0,1-5 65 0 0,1 0-1 0 0,1 1 1 0 0,0 0-1 0 0,1 0 1 0 0,0 1-1 0 0,1-1 0 0 0,1 1 1 0 0,0 0-1 0 0,-1 16 1 0 0,4-29-334 0 0,0 1 0 0 0,0 0 0 0 0,0-1 0 0 0,1 1 0 0 0,-1 0 0 0 0,0-1 0 0 0,1 1 0 0 0,0-1 0 0 0,-1 1 0 0 0,1-1 0 0 0,0 1 0 0 0,-1-1 0 0 0,1 1 0 0 0,0-1 0 0 0,0 0 0 0 0,0 0 0 0 0,0 1 0 0 0,0-1 0 0 0,1 0 0 0 0,-1 0 0 0 0,0 0 0 0 0,3 1 0 0 0,0 1 7 0 0,0-2 1 0 0,0 1-1 0 0,1 0 0 0 0,-1-1 0 0 0,1 0 1 0 0,-1 0-1 0 0,1 0 0 0 0,5 0 0 0 0,9 0 45 0 0,0-1 0 0 0,36-5 0 0 0,-54 4-80 0 0,27-3-40 0 0,1-1-1 0 0,-1-2 1 0 0,-1-1-1 0 0,1-1 1 0 0,32-16-1 0 0,-48 20-78 0 0,-1-1 0 0 0,0 0 0 0 0,-1 0 0 0 0,0-1 0 0 0,0-1-1 0 0,0 0 1 0 0,-1 0 0 0 0,0-1 0 0 0,0 0 0 0 0,-1-1 0 0 0,-1 1 0 0 0,1-2 0 0 0,-2 1-1 0 0,10-20 1 0 0,-13 21 67 0 0,-1 0 0 0 0,-1 0-1 0 0,1 0 1 0 0,-2 0 0 0 0,1-1-1 0 0,-1 1 1 0 0,0 0 0 0 0,-1-1 0 0 0,0 1-1 0 0,-1 0 1 0 0,0 0 0 0 0,0 0-1 0 0,-1 0 1 0 0,0 0 0 0 0,-1 0-1 0 0,0 1 1 0 0,0-1 0 0 0,-1 1-1 0 0,0 0 1 0 0,0 1 0 0 0,-7-8-1 0 0,6 7 69 0 0,0 1 0 0 0,-1 1-1 0 0,1-1 1 0 0,-2 1 0 0 0,1 0-1 0 0,0 0 1 0 0,-1 1 0 0 0,0 0-1 0 0,-14-6 1 0 0,16 9-101 0 0,1 0 1 0 0,-1 0-1 0 0,0 1 0 0 0,0-1 0 0 0,0 1 1 0 0,0 1-1 0 0,0-1 0 0 0,0 1 0 0 0,0 0 1 0 0,0 0-1 0 0,0 1 0 0 0,0 0 0 0 0,1 0 1 0 0,-1 0-1 0 0,-9 4 0 0 0,-2 7-4033 0 0,9 3-3643 0 0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37 744 0 0,'30'-8'3768'0'0,"12"-1"-123"0"0,50-5 1 0 0,-58 11-2249 0 0,1 1 1 0 0,-1 2-1 0 0,68 8 1 0 0,-99-7-1288 0 0,0-1 1 0 0,0 0-1 0 0,-1 1 0 0 0,1 0 0 0 0,0 0 1 0 0,-1-1-1 0 0,1 1 0 0 0,-1 1 1 0 0,1-1-1 0 0,-1 0 0 0 0,0 1 0 0 0,1-1 1 0 0,-1 1-1 0 0,0 0 0 0 0,0 0 1 0 0,0 0-1 0 0,0 0 0 0 0,0 0 1 0 0,-1 0-1 0 0,1 0 0 0 0,0 0 0 0 0,-1 1 1 0 0,0-1-1 0 0,2 6 0 0 0,-1-2 86 0 0,-1 1 0 0 0,0 0 0 0 0,-1 0 0 0 0,1 0 1 0 0,-1 0-1 0 0,-1 0 0 0 0,1 0 0 0 0,-4 12 0 0 0,-11 61 921 0 0,5-32-298 0 0,-7 84 1 0 0,16-116-767 0 0,1 0 1 0 0,1 0-1 0 0,1-1 0 0 0,0 1 1 0 0,0 0-1 0 0,2-1 1 0 0,0 0-1 0 0,1 0 1 0 0,10 22-1 0 0,-5-22-75 0 0,0-1 0 0 0,1 0 0 0 0,0-1 0 0 0,1 0 0 0 0,1 0 0 0 0,0-2 0 0 0,1 1 0 0 0,0-2 0 0 0,1 0 0 0 0,0-1 0 0 0,0 0 0 0 0,32 12 0 0 0,-41-18-7 0 0,0 0 1 0 0,0 0-1 0 0,0 1 1 0 0,0 0-1 0 0,-1 0 1 0 0,1 1-1 0 0,-1-1 1 0 0,6 8-1 0 0,-9-9 209 0 0,-21 15 438 0 0,1-4-246 0 0,-2-2 0 0 0,0 0 0 0 0,0-1 0 0 0,-1-1 0 0 0,0-1 1 0 0,-35 10-1 0 0,23-7-52 0 0,-111 39 924 0 0,143-51-1576 0 0,23-41-7787 0 0,-4 13 1651 0 0,-11 17 1058 0 0,1 1 178 0 0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29 848 0 0,'60'-28'11712'0'0,"-58"29"-11434"0"0,0 0 0 0 0,-1 1 0 0 0,1-1 0 0 0,-1 1 0 0 0,1-1 0 0 0,-1 1 0 0 0,1 0 0 0 0,-1-1 0 0 0,0 1 0 0 0,0 0 0 0 0,0 0 0 0 0,0 0 0 0 0,0 0 0 0 0,0 0 0 0 0,0 4 0 0 0,8 38 758 0 0,-5-26-347 0 0,17 77 1884 0 0,58 157 0 0 0,-62-210-2337 0 0,2 0 1 0 0,1-2-1 0 0,2 0 0 0 0,2-2 1 0 0,54 67-1 0 0,-49-68-1543 0 0,-29-36 991 0 0,-4-6-2154 0 0,-83-72-1625 0 0,18 32-5771 0 0,55 38 5791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0:5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24 732 0 0,'0'0'8432'0'0,"2"5"-7082"0"0,29 75 3619 0 0,-23-54-4224 0 0,1 0 0 0 0,2-1 1 0 0,0 0-1 0 0,2-1 0 0 0,0 0 1 0 0,2-1-1 0 0,0-1 0 0 0,24 26 1 0 0,-24-34-458 0 0,0 0 0 0 0,1 0 0 0 0,1-2 1 0 0,1 0-1 0 0,33 17 0 0 0,-44-26-263 0 0,1 1 1 0 0,-1-1 0 0 0,1-1-1 0 0,-1 0 1 0 0,1 0-1 0 0,0 0 1 0 0,-1-1-1 0 0,1 0 1 0 0,0 0-1 0 0,0-1 1 0 0,0 0-1 0 0,0-1 1 0 0,0 1-1 0 0,0-2 1 0 0,0 1-1 0 0,-1-1 1 0 0,1 0-1 0 0,13-6 1 0 0,-15 5-25 0 0,0 0 0 0 0,-1-1 0 0 0,1 0 0 0 0,-1 0 0 0 0,0 0 0 0 0,0 0 0 0 0,-1-1 0 0 0,1 0 0 0 0,-1 0 0 0 0,0 0 0 0 0,0 0 0 0 0,-1-1 0 0 0,1 1 0 0 0,-1-1 0 0 0,0 0 0 0 0,-1 0 0 0 0,0 0 0 0 0,3-9 0 0 0,-3 5 109 0 0,-1 0 1 0 0,0-1-1 0 0,0 1 1 0 0,-1 0-1 0 0,0 0 1 0 0,0-1-1 0 0,-2 1 1 0 0,1 0-1 0 0,-1 0 1 0 0,-6-19-1 0 0,-13-40 1470 0 0,20 67-1753 0 0,19-29-1554 0 0,51-28-3376 0 0,-29 13-6503 0 0,-31 33 6764 0 0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31 168,'0'0'8169,"-29"-30"4239,28 29-12087,-36 1 487,-39 6-265,0 4 1,-100 26-1,172-36-533,1 1 0,-1 0 0,1 0-1,-1 0 1,1 1 0,0-1 0,-1 1 0,1 0-1,0 0 1,0 0 0,0 0 0,1 1 0,-1-1-1,0 1 1,1-1 0,0 1 0,-1 0 0,1 0-1,-2 5 1,2-3-4,0 0-1,1 0 1,0 0 0,0 0-1,0 0 1,1 1-1,0-1 1,0 0-1,0 0 1,0 1 0,1-1-1,1 6 1,5 13 40,1 0 0,1 0 0,1-1 0,18 31 1,-26-49-25,10 18 54,-2 0 1,0 1 0,-2 0 0,6 27 0,-10-37-41,-2 1-1,0 0 0,0 0 1,-1 0-1,-1 0 1,-1 0-1,0-1 1,-4 20-1,-1 11 110,6-43-85,2 1-35,-2-3-24,0 0-1,0 0 1,0 1 0,0-1 0,0 0-1,0 0 1,0 0 0,0 1-1,0-1 1,0 0 0,0 0-1,0 0 1,1 1 0,-1-1-1,0 0 1,0 0 0,0 0 0,0 0-1,0 0 1,0 1 0,1-1-1,-1 0 1,0 0 0,0 0-1,0 0 1,0 0 0,1 0-1,-1 0 1,0 1 0,0-1 0,0 0-1,1 0 1,-1 0 0,0 0-1,0 0 1,0 0 0,1 0-1,-1 0 1,0 0 0,0 0-1,0 0 1,1 0 0,-1 0 0,0 0-1,1-1 1,7 0 6,36-7 11,0 3 0,1 1 1,52 2-1,-69 4-20,86 10-126,-109-10-1246,6 5 4098,-6-4-6574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72 644,'-1'-1'341,"0"0"0,1-1 0,-1 1 0,0 0 0,0 0 0,0 0 0,0 0 0,0 0 0,0 0 0,0 0 0,0 0 0,0 1 0,0-1 0,0 0 0,0 1 0,-1-1 0,1 1 0,0-1 0,-1 1 0,1-1 0,0 1 0,-1 0 0,1 0 0,0 0 0,-3 0 0,2 0-6,-1 1 0,0 0 1,0 0-1,0 0 0,1 0 0,-1 0 0,0 0 0,1 1 0,-1 0 1,1-1-1,-3 4 0,-4 3 319,0 0-1,1 1 1,0 0 0,-12 20 0,15-21-341,1-1-1,0 1 1,0 1 0,1-1 0,0 0-1,0 1 1,1 0 0,0-1 0,1 1 0,-1 15-1,2-21-254,0 0 0,1 0-1,-1 1 1,1-1 0,0 0 0,0 0-1,0 0 1,0 0 0,0 0-1,1 0 1,-1-1 0,1 1 0,0 0-1,-1-1 1,1 1 0,1-1-1,-1 0 1,0 0 0,1 1-1,-1-1 1,1-1 0,-1 1 0,1 0-1,0-1 1,0 1 0,0-1-1,0 0 1,0 0 0,0 0 0,0 0-1,0-1 1,0 1 0,3-1-1,15 2 48,0-1 0,0-1 0,0 0-1,0-2 1,-1 0 0,1-2-1,23-6 1,-6-2-103,1 0-1,64-33 0,-96 42-20,-1 0-1,0-1 0,0 0 0,0 0 0,-1-1 0,1 1 0,-1-1 0,0 0 0,-1-1 0,1 1 1,-1-1-1,0 0 0,0 0 0,-1 0 0,4-7 0,-6 9 30,0 0-1,-1 0 1,1 0-1,0 1 1,-1-1-1,0 0 0,0 0 1,0 0-1,-1 0 1,1 0-1,-1 0 1,0 1-1,0-1 1,0 0-1,0 0 1,-1 1-1,0-1 1,0 1-1,0 0 1,0-1-1,0 1 1,0 0-1,-1 0 1,0 0-1,1 0 1,-1 1-1,0-1 1,-6-3-1,0 1 47,0 0 0,0 0 0,0 1 0,-1 0 0,0 1 0,0 0 0,0 0-1,0 1 1,0 0 0,0 1 0,-1 0 0,1 1 0,0 0 0,-13 2 0,21-2-116,0 0 0,1 1-1,-1-1 1,0 1 0,1-1 0,-1 1 0,1 0 0,-1-1 0,1 1-1,-1 0 1,1 0 0,-1 0 0,1 0 0,0 0 0,0 1 0,-1-1-1,1 0 1,0 1 0,0-1 0,0 0 0,1 1 0,-1-1 0,0 1 0,0-1-1,1 1 1,-1 0 0,1-1 0,-1 1 0,1 0 0,0-1 0,0 1-1,0 0 1,0 0 0,0-1 0,0 1 0,0 0 0,0-1 0,1 1-1,-1 0 1,1-1 0,0 3 0,14 33-3771,6-9-4972,-10-17 3922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1292 0 0,'4'5'18646'0'0,"-10"-3"-18389"0"0,1 1 0 0 0,0 0-1 0 0,0 0 1 0 0,0 0 0 0 0,0 0 0 0 0,0 1 0 0 0,0-1-1 0 0,1 1 1 0 0,0 1 0 0 0,0-1 0 0 0,0 0 0 0 0,0 1 0 0 0,-3 6-1 0 0,0 2 237 0 0,7-12-461 0 0,-1 0 1 0 0,0 0-1 0 0,0 0 1 0 0,1 0-1 0 0,-1 0 1 0 0,1 0 0 0 0,-1 0-1 0 0,1 0 1 0 0,-1 0-1 0 0,1 0 1 0 0,-1 0-1 0 0,1 0 1 0 0,0 0-1 0 0,0 1 1 0 0,0-1-1 0 0,0 0 1 0 0,0 0-1 0 0,0 0 1 0 0,0 0 0 0 0,0 0-1 0 0,0 1 1 0 0,0-1-1 0 0,1 0 1 0 0,-1 0-1 0 0,0 0 1 0 0,1 0-1 0 0,-1 0 1 0 0,1 0-1 0 0,-1 0 1 0 0,1 0-1 0 0,-1 0 1 0 0,1 0-1 0 0,0 0 1 0 0,0 0 0 0 0,-1 0-1 0 0,1 0 1 0 0,0-1-1 0 0,0 1 1 0 0,0 0-1 0 0,0-1 1 0 0,1 2-1 0 0,6 2 13 0 0,-1 1 0 0 0,1-1 0 0 0,0-1 0 0 0,1 0 0 0 0,-1 0 0 0 0,0 0 0 0 0,1-1 1 0 0,0 0-1 0 0,-1-1 0 0 0,1 0 0 0 0,9 0 0 0 0,-12 0-40 0 0,-1-1 1 0 0,1 0-1 0 0,0 0 1 0 0,-1-1-1 0 0,1 0 1 0 0,0 0-1 0 0,-1 0 1 0 0,1 0-1 0 0,-1-1 1 0 0,0 0-1 0 0,1 0 1 0 0,-1-1 0 0 0,0 1-1 0 0,0-1 1 0 0,0 0-1 0 0,-1-1 1 0 0,1 1-1 0 0,6-7 1 0 0,-11 9 11 0 0,1-1 0 0 0,0 0 1 0 0,0 0-1 0 0,0 1 0 0 0,-1-1 1 0 0,1 0-1 0 0,-1 0 0 0 0,0 0 0 0 0,1 1 1 0 0,-1-1-1 0 0,0 0 0 0 0,0 0 1 0 0,0 0-1 0 0,0 0 0 0 0,-1 0 1 0 0,1 0-1 0 0,0 1 0 0 0,-1-1 0 0 0,1 0 1 0 0,-1 0-1 0 0,0 0 0 0 0,1 1 1 0 0,-1-1-1 0 0,0 0 0 0 0,0 1 1 0 0,0-1-1 0 0,0 1 0 0 0,-1-1 1 0 0,1 1-1 0 0,0-1 0 0 0,-1 1 0 0 0,1 0 1 0 0,-1 0-1 0 0,-2-2 0 0 0,-3-3-129 0 0,-1 0-1 0 0,0 0 0 0 0,0 0 0 0 0,-1 1 1 0 0,-10-5-1 0 0,13 8-454 0 0,0-1 0 0 0,0 1-1 0 0,0 0 1 0 0,0 1 0 0 0,-1 0 0 0 0,-9-1 0 0 0,-11 2-10850 0 0,13 2 5465 0 0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1204,'14'27'6925,"-12"-15"-5634,0 1 0,0 0 0,-2 0 0,-1 23 0,-3-7-28,-1 0 0,-11 35-1,1-8-321,6-16-5065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60 468 0 0,'7'-11'3024'0'0,"0"3"-256"0"0,-2 3-2287 0 0,0 1 1 0 0,1 0-1 0 0,-1 1 0 0 0,1-1 1 0 0,-1 1-1 0 0,1 0 1 0 0,0 0-1 0 0,0 1 0 0 0,0 0 1 0 0,1 0-1 0 0,-1 0 0 0 0,0 1 1 0 0,1 0-1 0 0,-1 0 1 0 0,1 1-1 0 0,0 0 0 0 0,-1 0 1 0 0,13 2-1 0 0,-10-1-139 0 0,0 0 0 0 0,-1 1 1 0 0,1 0-1 0 0,-1 0 0 0 0,1 1 0 0 0,-1 0 0 0 0,10 5 0 0 0,-16-6-258 0 0,0-1-1 0 0,0 1 1 0 0,0-1-1 0 0,0 1 0 0 0,-1 0 1 0 0,1 0-1 0 0,0 0 1 0 0,-1 0-1 0 0,1 0 1 0 0,-1 0-1 0 0,0 0 1 0 0,1 0-1 0 0,-1 0 0 0 0,0 1 1 0 0,0-1-1 0 0,-1 1 1 0 0,1-1-1 0 0,-1 0 1 0 0,1 1-1 0 0,-1-1 1 0 0,1 1-1 0 0,-1-1 0 0 0,0 1 1 0 0,0-1-1 0 0,-1 1 1 0 0,1-1-1 0 0,0 1 1 0 0,-1-1-1 0 0,-1 6 1 0 0,-2 3 196 0 0,0 0 0 0 0,-1 0 0 0 0,0-1 0 0 0,-1 1 0 0 0,0-1 0 0 0,0 0 0 0 0,-1-1 1 0 0,-13 14-1 0 0,9-9 391 0 0,0-1 1 0 0,-14 26 0 0 0,25-39-651 0 0,-1 1 0 0 0,1-1 0 0 0,-1 1 0 0 0,1 0 0 0 0,-1-1 0 0 0,1 1-1 0 0,0 0 1 0 0,-1-1 0 0 0,1 1 0 0 0,0 0 0 0 0,0 0 0 0 0,0-1 0 0 0,-1 1 0 0 0,1 0 0 0 0,0 0 0 0 0,0-1 0 0 0,0 1 0 0 0,0 0 0 0 0,0 0-1 0 0,0 0 1 0 0,1-1 0 0 0,-1 1 0 0 0,0 0 0 0 0,0 0 0 0 0,0-1 0 0 0,1 1 0 0 0,-1 0 0 0 0,0-1 0 0 0,1 1 0 0 0,-1 0 0 0 0,1-1 0 0 0,-1 1-1 0 0,1-1 1 0 0,-1 1 0 0 0,1 0 0 0 0,0 0 0 0 0,2 0-44 0 0,-1 0-1 0 0,1 0 1 0 0,-1-1 0 0 0,1 1-1 0 0,0-1 1 0 0,-1 1-1 0 0,1-1 1 0 0,0 0 0 0 0,0 0-1 0 0,5-1 1 0 0,7-1-620 0 0,1 0 0 0 0,29-10 0 0 0,-32 8-407 0 0,-1-1 0 0 0,0-1-1 0 0,16-10 1 0 0,-9 4-3019 0 0,-2-1-3566 0 0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0 704,'-2'1'14381,"-11"10"-13841,10-7-357,0 0 0,1 1-1,-1-1 1,1 0 0,0 1 0,0-1 0,0 1 0,1 0 0,0-1 0,0 1-1,0 0 1,0 0 0,1 0 0,0 0 0,0 0 0,0 0 0,0 0 0,1 0-1,0-1 1,0 1 0,0 0 0,1 0 0,-1-1 0,1 1 0,1-1-1,-1 1 1,0-1 0,1 0 0,0 0 0,0 0 0,0 0 0,4 3 0,-1-2-111,-1 0-1,1-1 1,0 0 0,0 0 0,1 0 0,-1 0 0,1-1 0,0 0 0,0-1 0,0 0-1,0 0 1,0 0 0,1-1 0,-1 0 0,0 0 0,1-1 0,-1 0 0,1 0 0,-1-1 0,10-2-1,5-1-412,-11 2 152,1 0 1,-1-1-1,21-8 1,-7-8-2714,-24 18 2444,0-1 0,0 0-1,0 0 1,0 1 0,0-1-1,-1 0 1,1 0 0,0 0-1,-1 0 1,0 0 0,1 0-1,-1 0 1,0-3 0,-3-11-8830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0 896,'0'0'3112,"-3"6"-1542,-8 17 20,1 1 1,1 0 0,2 1-1,-10 47 1,12-40-811,2 1 1,1 0 0,1 1-1,2-1 1,1 0-1,9 43 1,-10-69-740,1 0 1,0 0-1,1-1 0,-1 1 0,1 0 1,1-1-1,-1 0 0,1 1 1,0-1-1,1-1 0,-1 1 0,1-1 1,0 0-1,0 0 0,10 7 0,23 5-3395,4-14-4846,-28-5 3643</inkml:trace>
  <inkml:trace contextRef="#ctx0" brushRef="#br0" timeOffset="1">361 384 1508,'4'1'644,"0"1"0,1-1 0,-1 1-1,0 0 1,-1 1 0,1-1 0,0 1 0,-1-1 0,1 1-1,-1 0 1,0 0 0,0 1 0,0-1 0,0 1 0,-1-1-1,4 7 1,-3-3-99,0 0-1,0 0 1,-1 0-1,0 0 1,-1 1-1,0-1 1,0 0-1,0 1 1,-1 10 0,-1-6-264,0 1 0,0 0 1,-1 0-1,-1-1 1,-1 0-1,1 1 0,-2-1 1,0-1-1,0 1 0,-1-1 1,-10 16-1,13-24-640,1 0 0,-1-1-1,0 1 1,0 0-1,0-1 1,0 0 0,0 0-1,0 0 1,-1 0 0,-3 2-1,-16-11-9087,14 0 5020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1 888,'0'0'1308,"-4"1"-26,-1 1-789,0 0 0,0 0 0,0 0 0,0 1 0,1 0 0,-1 0 0,1 0 0,-1 0 0,1 1 0,0 0 0,0-1 0,1 2 0,-1-1 0,1 0 0,0 1 0,0-1 0,0 1 0,1 0 0,0 0 0,-2 5 0,2-5-308,0 0 0,0-1 0,1 1 0,0 0 0,0 0 0,0 0 0,0 0 1,1 0-1,-1 0 0,2 0 0,-1 0 0,0 0 0,1 0 0,0 0 1,0 0-1,0 0 0,1 0 0,0 0 0,0-1 0,0 1 0,0-1 0,1 1 1,0-1-1,0 0 0,0 0 0,0 0 0,0-1 0,1 1 0,0-1 0,0 1 1,0-1-1,6 3 0,-1-1-66,-1 0 1,1-1-1,-1-1 1,1 1-1,0-1 1,0-1-1,1 0 1,-1 0-1,15 0 1,10 0 181,41-4 0,-67 1-261,2 1-53,0-1 0,0-1 0,0 0 0,0 0 0,0-1 0,0 0 0,-1-1 0,1 0 0,14-9 0,-21 11 3,0 0 1,0 0 0,0 0 0,-1 0 0,1-1 0,-1 1-1,0-1 1,0 0 0,0 1 0,0-1 0,0 0 0,0 0-1,-1 0 1,1-1 0,-1 1 0,0 0 0,0 0 0,0-1-1,-1 1 1,1-1 0,-1 1 0,0 0 0,0-1 0,0 1-1,0-1 1,-1 1 0,1-1 0,-1 1 0,0 0 0,0-1-1,-2-4 1,0 1 50,0 1-1,-1 0 0,0 0 1,0 0-1,0 0 0,-1 1 1,0-1-1,0 1 0,0 0 1,-1 1-1,1-1 0,-1 1 0,0 0 1,-1 1-1,1 0 0,0-1 1,-9-1-1,5 1-322,0 1 0,0 0 0,0 1-1,-1 0 1,1 1 0,0 0 0,-1 0 0,1 1 0,-1 0-1,1 1 1,-16 3 0,23 4-1888,36 3-11129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1 824,'0'0'6251,"-3"4"-5183,-2 7-432,1 2-1,0-1 1,1 0-1,0 1 0,1-1 1,0 1-1,1 0 0,1 23 1,-2 11 566,-1 15 67,3-45-954,0-1-1,-1 1 1,-1 0-1,0-1 1,-2 1 0,-5 17-1,2-8-912,6-21-2770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56 1364,'0'0'2959,"-4"2"-1517,-3 3-889,1 0 0,0 0 0,0 0 0,0 0 0,0 1 0,1 0 1,0 0-1,0 1 0,1-1 0,0 1 0,0 0 0,1 0 0,-1 0 0,2 1 0,-1-1 0,1 1 0,0-1 0,0 1 0,1 0 0,0 0 0,1 9 0,0-15-475,1 0 0,0 1 1,0-1-1,0 0 0,0 0 0,1 0 0,-1 0 0,1 0 0,-1 0 0,1 0 0,-1 0 0,1-1 0,0 1 0,0-1 0,0 1 0,0-1 1,0 0-1,0 1 0,0-1 0,1 0 0,-1-1 0,0 1 0,1 0 0,-1-1 0,5 1 0,4 2 109,0-1-1,1-1 1,23 0 0,-6-2 81,0-1 0,50-10 0,-71 11-263,-1-1 0,0 0 1,0 0-1,0-1 0,0 0 1,0 0-1,0 0 0,-1-1 0,0 0 1,1-1-1,-2 1 0,1-1 1,0 0-1,-1 0 0,0-1 0,4-6 1,-7 9 8,0 0 1,0-1 0,0 1 0,-1-1 0,1 1 0,-1-1-1,0 1 1,0-1 0,-1 0 0,1 1 0,-1-1 0,0 0 0,0 0-1,0 1 1,0-1 0,0 0 0,-1 0 0,0 1 0,0-1-1,0 0 1,0 1 0,-1-1 0,1 1 0,-1 0 0,0-1-1,0 1 1,0 0 0,0 0 0,0 0 0,-1 0 0,0 1-1,1-1 1,-1 1 0,-4-3 0,-3-3-289,0 2 0,0-1 1,-1 1-1,0 0 0,-1 1 1,1 1-1,-1 0 0,-23-5 0,33 8-700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92,'5'-2'1256,"19"-3"601,0 0-1,0 2 0,46-1 1,-55 3-1423,0 2-1,1 0 1,-1 1 0,0 0 0,0 1-1,0 1 1,23 9 0,-35-11-337,0 0 0,0 0 1,0 0-1,0 0 1,-1 0-1,1 1 0,-1-1 1,0 1-1,1 0 0,-1 0 1,0-1-1,-1 1 0,1 1 1,0-1-1,-1 0 0,0 0 1,0 1-1,0-1 0,0 0 1,0 1-1,-1-1 0,1 1 1,-1-1-1,0 1 1,0-1-1,-1 6 0,-2 11 359,0-1-1,-1 1 0,-10 29 1,5-18 58,-39 108 1437,1-2-226,42-120-1481,2 1-1,0-1 1,1 1 0,1-1 0,0 1-1,3 22 1,0-23-78,1 1 0,1-1 1,1 0-1,0-1 0,1 1 0,1-1 0,0 0 0,1-1 1,12 17-1,-12-21-105,0 0 1,1 0-1,0-1 1,1 0-1,0 0 1,0-1-1,1-1 1,0 0 0,1 0-1,0-1 1,0 0-1,14 4 1,-25-10-6,-1-2-53,1 1 0,-1 0 0,0 0 0,1 0 0,-1 0 1,0-1-1,0 1 0,1 0 0,-1 0 0,0-1 0,0 1 1,0 0-1,1-1 0,-1 1 0,0 0 0,0-1 0,0 1 1,0 0-1,0-1 0,0 1 0,1 0 0,-1-1 0,0 1 0,0 0 1,0-1-1,0 1 0,0 0 0,0-1 0,0 1 0,-1 0 1,1-1-1,0 1 0,0 0 0,0-1 0,0 1 0,0 0 1,0-1-1,-1 1 0,1 0 0,0 0 0,0-1 0,-1 1 1,1 0-1,0 0 0,0-1 0,-1 1 0,1 0 0,-12-20 114,11 19-105,-10-7 54,0 0 0,0 0 1,0 2-1,-1-1 0,0 1 0,0 1 0,-1 0 0,0 1 0,0 1 0,0 0 0,-23-3 0,25 5-90,-1 1 0,0 1 0,0 0 0,0 0 1,1 1-1,-14 4 0,20-5-391,0 1 0,0-1 0,1 1 0,-1 1-1,0-1 1,1 1 0,0-1 0,-1 1 0,1 1 0,0-1 0,1 0 0,-1 1 0,1 0 0,-1 0 0,1 0 0,-4 7 0,4-7-496,0 0-1122,-9 19-9785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7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11 1616,'16'-11'17786,"-38"85"-15365,-35 96 636,50-153-2991,0 1 0,-6 33 0,10-32-5437,2 0-5561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17 516,'0'0'4531,"-1"6"-3133,-30 130 8285,30-134-9604,1-1-1,0 1 0,-1-1 1,1 1-1,0-1 1,0 0-1,0 1 1,0-1-1,0 1 0,0-1 1,1 1-1,-1-1 1,0 0-1,1 1 1,-1-1-1,1 1 0,0-1 1,-1 0-1,1 0 1,0 1-1,0-1 1,-1 0-1,1 0 0,0 0 1,0 0-1,1 0 1,-1 0-1,0 0 1,0 0-1,0 0 1,0-1-1,3 2 0,0 0 43,1 1 0,-1-1-1,1-1 1,0 1-1,0-1 1,0 1 0,6 0-1,10-2-29,0 0 1,-1-1-1,1-1 0,0-1 0,-1-1 0,0-1 1,23-9-1,137-61-382,-152 62 177,-11 6-271,-1 0 0,1-2 0,-2 0 0,1 0 0,-1-2 0,-1 0 0,14-13 0,-28 24 307,1 0 0,-1-1 0,0 1 1,0 0-1,0 0 0,0-1 0,0 1 0,0 0 0,0 0 0,0-1 0,0 1 0,0 0 0,0 0 0,0-1 0,0 1 1,0 0-1,0 0 0,0-1 0,0 1 0,-1 0 0,1 0 0,0-1 0,0 1 0,0 0 0,0 0 0,0-1 0,-1 1 0,1 0 1,0 0-1,0 0 0,0 0 0,-1-1 0,1 1 0,0 0 0,0 0 0,0 0 0,-1 0 0,1 0 0,0 0 0,0 0 1,-1-1-1,1 1 0,0 0 0,0 0 0,-1 0 0,1 0 0,-1 0 0,-11-3-320,6 4-156,0 0 1,-1 0-1,1 0 0,0 1 1,-1 0-1,1 0 0,0 0 1,1 1-1,-8 4 0,0-1-914,-21 11-1787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11 1280 0 0,'0'0'11649'0'0,"-5"-2"-10761"0"0,-15-6-41 0 0,19 8-741 0 0,-1 0 0 0 0,0 1 1 0 0,0-1-1 0 0,0 0 0 0 0,1 1 0 0 0,-1-1 1 0 0,0 1-1 0 0,0 0 0 0 0,1 0 0 0 0,-1 0 1 0 0,1 0-1 0 0,-1 0 0 0 0,1 0 0 0 0,-1 0 1 0 0,1 0-1 0 0,-1 0 0 0 0,1 1 0 0 0,-2 2 1 0 0,0-1 224 0 0,-55 48 1192 0 0,3 4-1 0 0,3 2 0 0 0,2 1 1 0 0,-58 90-1 0 0,84-104-482 0 0,23-42-914 0 0,0-8-2122 0 0,-7-38-1227 0 0,4 26-1112 0 0,-1 1-3597 0 0,1 3 3262 0 0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8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202 169 824,'-29'-18'10962,"22"19"-10423,-1 1 0,1 0 0,0 0 0,0 0 1,0 1-1,1-1 0,-1 2 0,1-1 0,-1 1 0,1 0 0,0 0 1,1 1-1,-1 0 0,1 0 0,-7 8 0,5-7-289,1 2-1,0-1 1,0 1 0,1-1-1,0 2 1,0-1-1,1 0 1,0 1 0,0 0-1,1 0 1,-4 16-1,7-21-229,-1 0-1,1 0 0,-1 0 1,1 0-1,0 0 0,1 0 0,-1 0 1,1 0-1,0 0 0,0 0 0,0 0 1,0 0-1,0 0 0,1-1 0,0 1 1,0-1-1,0 1 0,0-1 0,1 0 1,-1 0-1,1 0 0,0 0 1,-1 0-1,1 0 0,1-1 0,-1 1 1,0-1-1,1 0 0,3 2 0,2-1-112,-1-1-1,0 0 1,0 0-1,1 0 1,-1-1-1,1-1 1,0 1 0,-1-1-1,1-1 1,-1 0-1,1 0 1,16-4-1,1-2-343,-1 0 1,1-1-1,-1-2 0,-1 0 1,44-27-1,-62 34 331,-1-1 1,1 0-1,-1-1 0,0 1 0,0-1 1,-1 0-1,1 0 0,-1 0 0,0-1 1,0 0-1,-1 1 0,0-1 0,0 0 0,0-1 1,-1 1-1,0 0 0,0-1 0,-1 0 1,0 1-1,0-1 0,0 0 0,-1 1 1,0-1-1,0 0 0,0 0 0,-1 1 0,0-1 1,-4-11-1,3 10 128,-1 1 0,0-1 0,0 1-1,0 0 1,-1 0 0,0 0 0,-1 0 0,1 1 0,-1-1 0,-1 1 0,1 1 0,-1-1 0,0 1-1,-9-7 1,-5 0 260,0 0 0,-1 2 0,-33-12 0,24 10-163,18 11-78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123 105 520,'-7'2'15996,"-24"15"-14689,20-5-641,1 2-1,1-1 1,0 1 0,1 1-1,1-1 1,0 1-1,-8 27 1,13-38-551,1 0 0,-1 1 1,1-1-1,0 1 0,0-1 0,1 1 0,-1 0 0,1-1 1,0 1-1,0 0 0,1-1 0,-1 1 0,1 0 0,0-1 1,0 1-1,1-1 0,3 9 0,-3-11-101,0 1-1,0-1 1,0 1-1,0-1 0,1 0 1,-1 1-1,1-1 1,0-1-1,0 1 1,-1 0-1,1-1 1,0 1-1,0-1 1,1 0-1,-1 0 0,0 0 1,0 0-1,1-1 1,-1 1-1,0-1 1,0 0-1,1 0 1,-1 0-1,0 0 1,6-2-1,11-1-149,0 0 0,0-2 0,-1 0 0,0-1 0,1-1 0,-2-1 0,1-1 0,29-19 0,-39 22 16,0 0-1,0-1 0,-1 0 0,0 0 0,0-1 0,-1 0 0,1 0 0,-2-1 0,1 0 0,-2 0 0,1-1 0,-1 1 0,0-1 0,-1 0 0,0-1 1,-1 1-1,4-20 0,-7 25 149,1 1 1,-1-1-1,0 0 1,0 1-1,0-1 1,-1 1-1,0-1 1,0 0 0,0 1-1,0 0 1,-1-1-1,0 1 1,1 0-1,-2 0 1,1 0-1,0 0 1,-1 0-1,0 0 1,0 1 0,0-1-1,0 1 1,0 0-1,-1 0 1,0 0-1,-4-3 1,0 2-36,1 0 0,-1 1 0,0-1-1,0 1 1,0 1 0,-1 0 0,1 0 0,0 0 0,-1 1 0,1 1 0,-1-1 0,-9 2 0,17-1-100,0 0 0,1 0 0,-1 0 0,0 0 0,1 0 0,-1 0 0,0 0 0,1 0 1,-1 0-1,1 0 0,-1 0 0,0 1 0,1-1 0,-1 0 0,1 0 0,-1 1 0,1-1 0,-1 0 0,1 1 0,-1-1 1,1 1-1,-1-1 0,1 1 0,-1-1 0,1 1 0,0-1 0,-1 1 0,1-1 0,0 1 0,-1-1 0,1 1 0,0 0 1,0-1-1,0 1 0,-1-1 0,1 1 0,0 0 0,0-1 0,0 1 0,0 0 0,0-1 0,0 1 0,0 0 1,0-1-1,1 1 0,-1 0 0,12 22-8952,-3-14 4146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0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57 1168 0 0,'0'0'8413'0'0,"-3"4"-7074"0"0,-12 17 537 0 0,0 0-1 0 0,1 1 0 0 0,-14 32 1 0 0,23-45-1480 0 0,1 2 1 0 0,0-1 0 0 0,1 0-1 0 0,0 1 1 0 0,0-1 0 0 0,1 1-1 0 0,0 0 1 0 0,1 0-1 0 0,1 0 1 0 0,1 21 0 0 0,-1-30-377 0 0,0 0 0 0 0,1-1 1 0 0,0 1-1 0 0,-1 0 1 0 0,1-1-1 0 0,0 1 0 0 0,0-1 1 0 0,0 1-1 0 0,0-1 0 0 0,0 1 1 0 0,0-1-1 0 0,0 0 1 0 0,0 0-1 0 0,1 0 0 0 0,-1 1 1 0 0,0-1-1 0 0,1 0 0 0 0,-1-1 1 0 0,1 1-1 0 0,-1 0 0 0 0,1 0 1 0 0,0-1-1 0 0,-1 1 1 0 0,1 0-1 0 0,0-1 0 0 0,-1 0 1 0 0,1 1-1 0 0,0-1 0 0 0,0 0 1 0 0,-1 0-1 0 0,1 0 1 0 0,3-1-1 0 0,5 1-121 0 0,1-1 1 0 0,-1 0-1 0 0,21-6 0 0 0,-14 2-162 0 0,0 0 0 0 0,1-2 1 0 0,-2 0-1 0 0,1-1 0 0 0,-1-1 0 0 0,-1 0 0 0 0,27-20 0 0 0,-33 21 57 0 0,-1 0 0 0 0,1 0 0 0 0,-1-1 0 0 0,0 0 0 0 0,-1 0 0 0 0,0-1-1 0 0,6-12 1 0 0,-9 15 91 0 0,-1-1-1 0 0,0 0 1 0 0,0 0-1 0 0,-1 0 1 0 0,0 0-1 0 0,2-13 1 0 0,-4 17 179 0 0,0 0 0 0 0,-1 0 1 0 0,1 0-1 0 0,-1-1 1 0 0,0 1-1 0 0,0 0 0 0 0,0 0 1 0 0,0 0-1 0 0,-1 0 0 0 0,0 1 1 0 0,0-1-1 0 0,0 0 0 0 0,0 1 1 0 0,0-1-1 0 0,-1 1 1 0 0,0 0-1 0 0,0 0 0 0 0,0 0 1 0 0,0 0-1 0 0,0 0 0 0 0,0 1 1 0 0,-1-1-1 0 0,1 1 0 0 0,-1 0 1 0 0,1 0-1 0 0,-8-3 1 0 0,6 3-87 0 0,0 0 0 0 0,0-1 0 0 0,0 2 1 0 0,-1-1-1 0 0,1 1 0 0 0,-1-1 1 0 0,1 1-1 0 0,-1 1 0 0 0,0-1 1 0 0,1 1-1 0 0,-1 0 0 0 0,0 1 1 0 0,1-1-1 0 0,-1 1 0 0 0,1 0 1 0 0,-1 0-1 0 0,1 1 0 0 0,-1-1 1 0 0,-7 5-1 0 0,13-6-83 0 0,-1 1 1 0 0,1-1-1 0 0,-1 1 1 0 0,0-1-1 0 0,1 1 1 0 0,-1-1 0 0 0,1 1-1 0 0,0-1 1 0 0,-1 1-1 0 0,1 0 1 0 0,-1-1-1 0 0,1 1 1 0 0,0-1-1 0 0,-1 1 1 0 0,1 0-1 0 0,0 0 1 0 0,0-1-1 0 0,-1 1 1 0 0,1 0-1 0 0,0-1 1 0 0,0 1-1 0 0,0 0 1 0 0,0 0 0 0 0,0-1-1 0 0,0 1 1 0 0,0 0-1 0 0,0 0 1 0 0,1-1-1 0 0,-1 1 1 0 0,0 0-1 0 0,0-1 1 0 0,1 1-1 0 0,-1 0 1 0 0,0 0-1 0 0,1-1 1 0 0,-1 1-1 0 0,0-1 1 0 0,1 2-1 0 0,19 20-8339 0 0,-12-15 4349 0 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31 1084,'0'0'2906,"-3"-12"3133,-6 14-5356,0 0 0,1 1-1,-1 0 1,1 0 0,0 1 0,0 0 0,1 0-1,-1 1 1,1 0 0,0 0 0,0 1 0,-11 12 0,8-8-165,0 0 1,1 1-1,0 0 1,0 1-1,2 0 0,-1 0 1,-8 22-1,15-31-439,0 0-1,-1 0 1,2 0-1,-1 1 1,0-1-1,0 0 0,1 0 1,0 1-1,0-1 1,0 1-1,0-1 1,0 0-1,1 1 1,-1-1-1,1 0 0,0 0 1,0 0-1,0 1 1,0-1-1,1 0 1,2 5-1,0-5-30,-1 1 1,1-1-1,0 1 0,0-1 1,0 0-1,0-1 0,0 1 1,1-1-1,-1 0 0,1 0 1,0 0-1,9 2 0,4 0-70,1-1 0,-1-1 0,1 0 0,-1-2 0,1 0 0,30-5 0,-38 4-80,0-2 0,0 0-1,0 0 1,0-1 0,0 0 0,-1-1-1,16-9 1,-21 10 35,1 0-1,-1 0 1,0 0-1,0-1 1,0 0-1,-1 0 1,1 0-1,-1 0 1,0-1-1,-1 1 1,0-1-1,1 0 1,-2 0-1,3-7 1,-3 8 44,-1 0 1,0-1-1,-1 1 0,1 0 1,-1-1-1,0 1 0,-1-1 1,1 1-1,-1 0 1,0-1-1,0 1 0,0 0 1,-1 0-1,0 0 1,0 0-1,0 0 0,-1 0 1,0 1-1,0-1 0,0 1 1,0 0-1,-1 0 1,1 0-1,-1 0 0,-8-6 1,4 3-230,-1 1 1,0 0 0,0 0 0,-1 1-1,0 0 1,0 1 0,0 0 0,0 0 0,-1 1-1,1 0 1,-18-1 0,-72 1-4103,34 5-2682,24 1 2294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1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28 440,'0'0'1486,"-1"-3"-506,0 0 0,-1 0 0,1 0 0,0 1 1,-1-1-1,0 0 0,0 1 0,-2-4 1,-2 7-628,0-1 1,0 2 0,0-1 0,0 0-1,0 1 1,0 0 0,1 1-1,-1-1 1,-5 4 0,-53 36 902,9-7-446,31-23-456,18-10-223,1 0 1,0 0-1,0 1 1,0-1-1,0 1 0,1 0 1,-1 1-1,1-1 1,0 1-1,0 0 1,0 0-1,-6 7 1,10-5-89,0-1 1,0 0 0,1 0-1,-1 0 1,1 0 0,1 0-1,-1 0 1,1 0-1,-1 0 1,4 4 0,66 204 397,-58-169-328,1 37 189,-3-13 22,-6-41-83,-1 0-1,1 44 1,4 26 541,-8-94-791,0-1-1,-1 1 1,0 0 0,0-1 0,0 1 0,0-1-1,0 1 1,0-1 0,0 1 0,-1-1-1,0 1 1,1-1 0,-1 1 0,-2 3-1,2-4 771,6-5-714,1 1-21,0 0 0,1 1 0,-1 0 1,0-1-1,1 2 0,-1-1 0,1 1 0,-1 0 0,9 1 0,68 13 144,-25-4-91,42 7-44,-48-8-544,66 4 0,-68-9-478,21 1-1509,-26-10-7119,-28 1 4735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 0 0,'0'0'8450'0'0,"3"4"-7321"0"0,2 3-813 0 0,0-1 0 0 0,1 1 0 0 0,0-1 0 0 0,0-1 0 0 0,0 1 0 0 0,1-1 0 0 0,-1-1 0 0 0,1 1 0 0 0,1-1 0 0 0,-1 0 0 0 0,0 0 0 0 0,1-1 0 0 0,0 0 0 0 0,10 2 0 0 0,26 7 421 0 0,62 9-1 0 0,-63-13-382 0 0,54 4-113 0 0,-66-9-478 0 0,0 1-1 0 0,56 15 0 0 0,-86-18 243 0 0,0-1 0 0 0,0 0-1 0 0,-1 0 1 0 0,1 1 0 0 0,0-1 0 0 0,0 1-1 0 0,-1-1 1 0 0,1 0 0 0 0,0 1-1 0 0,-1-1 1 0 0,1 1 0 0 0,0 0 0 0 0,-1-1-1 0 0,1 1 1 0 0,-1-1 0 0 0,1 1-1 0 0,-1 0 1 0 0,1-1 0 0 0,-1 1 0 0 0,0 0-1 0 0,1 0 1 0 0,-1 0 0 0 0,0-1-1 0 0,0 1 1 0 0,1 0 0 0 0,-1 0 0 0 0,0 1-1 0 0,-8 25 423 0 0,-27 23 554 0 0,33-48-929 0 0,-41 47 1208 0 0,2 2 1 0 0,3 1-1 0 0,-60 108 0 0 0,94-152-1195 0 0,1 0 0 0 0,-1 0-1 0 0,1 1 1 0 0,1-1 0 0 0,0 1-1 0 0,0 0 1 0 0,0 0-1 0 0,1-1 1 0 0,1 1 0 0 0,-1 0-1 0 0,2 0 1 0 0,-1 0-1 0 0,1 0 1 0 0,0 0 0 0 0,1 0-1 0 0,0-1 1 0 0,0 1-1 0 0,1-1 1 0 0,4 10 0 0 0,-4-6 152 0 0,-3-11-213 0 0,-1-1-1 0 0,1 1 1 0 0,-1-1-1 0 0,0 1 0 0 0,1-1 1 0 0,-1 0-1 0 0,1 1 1 0 0,-1-1-1 0 0,0 0 1 0 0,1 1-1 0 0,-1-1 1 0 0,0 0-1 0 0,1 0 1 0 0,-1 0-1 0 0,0 0 0 0 0,1 0 1 0 0,-1 0-1 0 0,0 0 1 0 0,0 0-1 0 0,1 0 1 0 0,-1 0-1 0 0,-1 0 0 0 0,-38-11-1280 0 0,16 13-963 0 0,9 1 239 0 0,-14-1-7735 0 0,19 0 4134 0 0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12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600 7 1032 0 0,'-7'-7'13016'0'0,"-5"19"-12428"0"0,1 1 1 0 0,1 0-1 0 0,0 1 0 0 0,1 0 0 0 0,1 0 1 0 0,0 1-1 0 0,-7 16 0 0 0,-18 32 586 0 0,-32 44 682 0 0,-4-3-1 0 0,-5-3 0 0 0,-104 109 0 0 0,155-185-1128 0 0,-31 40 0 0 0,54-64-959 0 0,5-4-2923 0 0,-1 1 2792 0 0,1 0-1 0 0,-1 0 1 0 0,-1 0 0 0 0,1-1 0 0 0,0 0 0 0 0,-1 1 0 0 0,1-2-1 0 0,-1 1 1 0 0,0 0 0 0 0,0 0 0 0 0,0-1 0 0 0,0 0 0 0 0,-1 1 0 0 0,4-8-1 0 0,-6 11 204 0 0,1 0-1 0 0,-1-1 0 0 0,0 1 1 0 0,0 0-1 0 0,0 0 0 0 0,1 0 0 0 0,-1-1 1 0 0,0 1-1 0 0,0 0 0 0 0,0 0 0 0 0,0-1 1 0 0,1 1-1 0 0,-1 0 0 0 0,0 0 1 0 0,0-1-1 0 0,0 1 0 0 0,0 0 0 0 0,0 0 1 0 0,0-1-1 0 0,0 1 0 0 0,0 0 0 0 0,0-1 1 0 0,0 1-1 0 0,0 0 0 0 0,0 0 0 0 0,0-1 1 0 0,0 1-1 0 0,0 0 0 0 0,0-1 1 0 0,0 1-1 0 0,0 0 0 0 0,0 0 0 0 0,0-1 1 0 0,-1 1-1 0 0,1 0 0 0 0,0 0 0 0 0,0-1 1 0 0,0 1-1 0 0,0 0 0 0 0,-1 0 1 0 0,1 0-1 0 0,0-1 0 0 0,0 1 0 0 0,0 0 1 0 0,-1 0-1 0 0,1 0 0 0 0,0 0 0 0 0,0-1 1 0 0,-1 1-1 0 0,1 0 0 0 0,0 0 0 0 0,0 0 1 0 0,-1 0-1 0 0,1 0 0 0 0,-19 12-2138 0 0,-10 14 1330 0 0,16-12-2481 0 0,3 0 968 0 0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10 92 0 0,'-2'-10'15319'0'0,"10"30"-11398"0"0,-3 1-4432 0 0,-5 73 3492 0 0,-22 178-1 0 0,2-60-776 0 0,19-190-2041 0 0,1 1 1 0 0,0 0 0 0 0,2 0-1 0 0,1-1 1 0 0,1 1 0 0 0,13 40-1 0 0,-9-43-3541 0 0,-8-35-466 0 0,-12-39-8894 0 0,8 45 8143 0 0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22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18 996 0 0,'-4'-17'8015'0'0,"-4"30"-2305"0"0,-5 35-2113 0 0,11 7-1601 0 0,0-33-1168 0 0,1-1-1 0 0,1 0 1 0 0,5 37-1 0 0,-5-52-680 0 0,2-1-1 0 0,-1 1 0 0 0,1-1 0 0 0,0 1 0 0 0,0-1 0 0 0,0 0 0 0 0,1 0 0 0 0,-1 0 0 0 0,1 0 0 0 0,1-1 0 0 0,-1 1 0 0 0,1-1 0 0 0,-1 1 0 0 0,1-1 0 0 0,0-1 1 0 0,1 1-1 0 0,-1 0 0 0 0,10 5 0 0 0,-10-8-103 0 0,0 1 0 0 0,-1-1 0 0 0,1 0 0 0 0,0 0 0 0 0,0 0 0 0 0,0-1 0 0 0,1 1 0 0 0,-1-1 0 0 0,0 0 0 0 0,0 0 0 0 0,0-1 0 0 0,0 1 0 0 0,0-1 0 0 0,0 0 0 0 0,0 0 0 0 0,0 0 0 0 0,0 0 0 0 0,-1-1 0 0 0,1 0 0 0 0,0 0 0 0 0,-1 0 0 0 0,1 0 0 0 0,-1 0 0 0 0,0-1 0 0 0,1 1 0 0 0,-1-1 0 0 0,4-5 0 0 0,5-4 16 0 0,0-1-1 0 0,-1 0 1 0 0,0 0 0 0 0,-1-1-1 0 0,9-16 1 0 0,16-60 172 0 0,-35 89-404 0 0,0 0 0 0 0,0 0 1 0 0,1 0-1 0 0,-1 0 0 0 0,0 0 1 0 0,0 0-1 0 0,0 0 0 0 0,0 0 0 0 0,0 0 1 0 0,0 0-1 0 0,0 0 0 0 0,0 0 1 0 0,-1 0-1 0 0,1 0 0 0 0,0 0 1 0 0,-1 0-1 0 0,1 0 0 0 0,-1 0 1 0 0,1 0-1 0 0,-1-1 0 0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1056 0 0,'0'0'12956'0'0,"-3"4"-12361"0"0,-12 14-27 0 0,0 0 0 0 0,-1-2 1 0 0,-1 0-1 0 0,-1-1 0 0 0,0 0 1 0 0,-26 15-1 0 0,19-13-325 0 0,1 0 0 0 0,0 2 0 0 0,-29 32-1 0 0,48-46-244 0 0,0 0-1 0 0,1 1 0 0 0,0-1 0 0 0,0 1 0 0 0,1 0 0 0 0,0 0 0 0 0,0 1 0 0 0,0-1 0 0 0,1 1 0 0 0,0-1 0 0 0,0 1 0 0 0,0 0 1 0 0,1 0-1 0 0,0-1 0 0 0,1 1 0 0 0,-1 0 0 0 0,1 0 0 0 0,2 10 0 0 0,-1-9-28 0 0,1 0 1 0 0,1 0-1 0 0,-1 0 1 0 0,1-1-1 0 0,1 1 0 0 0,-1-1 1 0 0,1 0-1 0 0,1 0 0 0 0,-1 0 1 0 0,1 0-1 0 0,0-1 1 0 0,1 0-1 0 0,0 0 0 0 0,0 0 1 0 0,7 5-1 0 0,-9-9 94 0 0,1 2 0 0 0,-1-1 0 0 0,0 0-1 0 0,0 1 1 0 0,0 0 0 0 0,-1-1 0 0 0,1 2 0 0 0,-1-1-1 0 0,0 0 1 0 0,0 1 0 0 0,0-1 0 0 0,-1 1 0 0 0,0 0 0 0 0,0 0-1 0 0,0 0 1 0 0,0 0 0 0 0,-1 0 0 0 0,0 0 0 0 0,0 0 0 0 0,0 0-1 0 0,0 7 1 0 0,4 46 293 0 0,-5-55-394 0 0,0 0 0 0 0,0 1 0 0 0,1-1 0 0 0,-1 0 0 0 0,1 0 0 0 0,0 1 0 0 0,0-1 0 0 0,1 0 0 0 0,-1 0 0 0 0,0 0 0 0 0,1 0 0 0 0,0 0 0 0 0,0-1 0 0 0,0 1 0 0 0,0 0 0 0 0,3 2 0 0 0,-3-4 14 0 0,-2-1 22 0 0,0 1 1 0 0,0-1-1 0 0,1 0 1 0 0,-1 0-1 0 0,0 0 1 0 0,0 1-1 0 0,1-1 1 0 0,-1 0-1 0 0,0 0 1 0 0,0 0 0 0 0,1 0-1 0 0,-1 0 1 0 0,0 1-1 0 0,1-1 1 0 0,-1 0-1 0 0,0 0 1 0 0,1 0-1 0 0,-1 0 1 0 0,0 0-1 0 0,1 0 1 0 0,-1 0 0 0 0,0 0-1 0 0,1 0 1 0 0,-1 0-1 0 0,0 0 1 0 0,1-1-1 0 0,-1 1 1 0 0,0 0-1 0 0,0 0 1 0 0,1 0-1 0 0,-1 0 1 0 0,0 0 0 0 0,1-1-1 0 0,-1 1 1 0 0,0 0-1 0 0,0 0 1 0 0,1 0-1 0 0,-1-1 1 0 0,23-11-75 0 0,-8 5-2 0 0,-9 6-73 0 0,0-1-90 0 0,-1 0-1 0 0,1 1 0 0 0,0 0 0 0 0,0 0 0 0 0,-1 0 0 0 0,1 1 1 0 0,0 0-1 0 0,0 0 0 0 0,0 1 0 0 0,0-1 0 0 0,0 1 0 0 0,8 3 1 0 0,-13-4-502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1348 0 0,'0'0'4223'0'0,"9"-4"3791"0"0,13 95 75 0 0,-18-71-7427 0 0,0 1 1 0 0,1-1-1 0 0,1 0 0 0 0,1-1 1 0 0,0 0-1 0 0,2 0 0 0 0,12 21 0 0 0,0-11 225 0 0,1-2 0 0 0,2-1 0 0 0,31 28 0 0 0,-40-43-2200 0 0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1 368 0 0,'0'0'2540'0'0,"-10"-1"-718"0"0,3 2 2344 0 0,2 2-3842 0 0,-1 0 0 0 0,1 0 0 0 0,0 0 0 0 0,0 1 0 0 0,0 0 0 0 0,0 0-1 0 0,1 0 1 0 0,-1 1 0 0 0,1-1 0 0 0,0 1 0 0 0,1 0 0 0 0,-1 1 0 0 0,1-1 0 0 0,0 0 0 0 0,0 1 0 0 0,-2 7-1 0 0,-2 3 224 0 0,1 1-1 0 0,1 0 1 0 0,0 0-1 0 0,-4 30 0 0 0,8-42-458 0 0,1 0-1 0 0,-1-1 0 0 0,1 1 1 0 0,0-1-1 0 0,1 1 0 0 0,-1-1 1 0 0,1 1-1 0 0,0 0 1 0 0,0-1-1 0 0,0 0 0 0 0,1 1 1 0 0,-1-1-1 0 0,1 0 1 0 0,0 0-1 0 0,0 0 0 0 0,1 0 1 0 0,-1 0-1 0 0,1 0 0 0 0,0 0 1 0 0,0-1-1 0 0,6 6 1 0 0,-4-6-69 0 0,-1 0 1 0 0,1 0 0 0 0,0 0 0 0 0,0-1 0 0 0,0 0 0 0 0,0 0 0 0 0,0 0 0 0 0,0-1 0 0 0,1 0-1 0 0,-1 0 1 0 0,1 0 0 0 0,-1-1 0 0 0,0 1 0 0 0,1-1 0 0 0,-1 0 0 0 0,1-1 0 0 0,-1 0 0 0 0,6-1-1 0 0,15-3-161 0 0,-1-1 0 0 0,0-2 0 0 0,0 0 0 0 0,37-19 0 0 0,-54 22 86 0 0,1 0 0 0 0,-1 0 0 0 0,0-1 0 0 0,0 0 0 0 0,0-1-1 0 0,12-13 1 0 0,-17 16 51 0 0,0-1 0 0 0,0 1-1 0 0,0 0 1 0 0,-1-1 0 0 0,1 0-1 0 0,-1 1 1 0 0,0-1 0 0 0,0 0-1 0 0,-1 0 1 0 0,0 0-1 0 0,0 0 1 0 0,0-1 0 0 0,0 1-1 0 0,-1-5 1 0 0,0 6 80 0 0,-1 0 1 0 0,0 0-1 0 0,0 1 1 0 0,0-1-1 0 0,-1 1 0 0 0,1-1 1 0 0,-1 1-1 0 0,0 0 1 0 0,0-1-1 0 0,0 1 0 0 0,0 0 1 0 0,0 0-1 0 0,-1 1 1 0 0,0-1-1 0 0,1 0 0 0 0,-1 1 1 0 0,0-1-1 0 0,0 1 1 0 0,0 0-1 0 0,-1 0 0 0 0,1 0 1 0 0,0 1-1 0 0,-1-1 1 0 0,1 1-1 0 0,-1 0 1 0 0,-7-2-1 0 0,6 1-39 0 0,-1 1 0 0 0,1-1 0 0 0,-1 1 0 0 0,0 0 0 0 0,1 0 0 0 0,-1 1 0 0 0,0 0 0 0 0,0 0 0 0 0,1 0 0 0 0,-1 1 0 0 0,0 0 0 0 0,0 0 0 0 0,1 0 0 0 0,-1 0 0 0 0,1 1 0 0 0,-1 0 0 0 0,-4 3 0 0 0,-10 16-1327 0 0,13-7-1225 0 0,8-2-6487 0 0,6-1 4434 0 0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1 344 0 0,'-1'13'1735'0'0,"-1"1"0"0"0,-1 0 0 0 0,0-1 0 0 0,-1 0 0 0 0,-9 20 1 0 0,-3 13 1119 0 0,3-2-452 0 0,13-44-2472 0 0,0 0 1 0 0,1-1-1 0 0,-1 1 1 0 0,0 0-1 0 0,0-1 0 0 0,1 1 1 0 0,-1 0-1 0 0,0 0 1 0 0,0-1-1 0 0,1 1 1 0 0,-1 0-1 0 0,0 0 0 0 0,0 0 1 0 0,1 0-1 0 0,-1-1 1 0 0,0 1-1 0 0,1 0 1 0 0,-1 0-1 0 0,0 0 0 0 0,1 0 1 0 0,-1 0-1 0 0,0 0 1 0 0,1 0-1 0 0,-1 0 1 0 0,0 0-1 0 0,1 0 0 0 0,-1 0 1 0 0,0 0-1 0 0,1 0 1 0 0,-1 0-1 0 0,0 0 1 0 0,1 0-1 0 0,-1 0 0 0 0,0 0 1 0 0,1 0-1 0 0,-1 1 1 0 0,0-1-1 0 0,1 0 1 0 0,-1 0-1 0 0,0 0 0 0 0,0 1 1 0 0,1-1-1 0 0,-1 0 1 0 0,0 0-1 0 0,0 1 1 0 0,1-1-1 0 0,-1 0 0 0 0,0 0 1 0 0,0 1-1 0 0,0-1 1 0 0,0 0-1 0 0,1 1 1 0 0,-1-1-1 0 0,0 0 0 0 0,0 1 1 0 0,0-1-1 0 0,0 0 1 0 0,0 1-1 0 0,0-1 1 0 0,0 0-1 0 0,0 1 0 0 0,0-1 1 0 0,0 0-1 0 0,0 1 1 0 0,0-1-1 0 0,0 0 1 0 0,0 1-1 0 0,0-1 0 0 0,0 1 1 0 0,16-19-4343 0 0,-3-3 585 0 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37 288 0 0,'0'0'2124'0'0,"24"-29"4556"0"0,-22 28-6527 0 0,-1 0 1 0 0,1 0-1 0 0,0 0 0 0 0,0 0 0 0 0,0 1 0 0 0,0-1 1 0 0,0 1-1 0 0,0-1 0 0 0,0 1 0 0 0,0 0 0 0 0,0 0 1 0 0,0-1-1 0 0,0 1 0 0 0,0 1 0 0 0,0-1 0 0 0,0 0 1 0 0,0 0-1 0 0,0 1 0 0 0,0-1 0 0 0,0 1 0 0 0,0 0 1 0 0,-1 0-1 0 0,1-1 0 0 0,0 1 0 0 0,2 2 0 0 0,-2-1 7 0 0,0 1 0 0 0,-1-1 0 0 0,1 1 0 0 0,-1-1-1 0 0,1 1 1 0 0,-1-1 0 0 0,0 1 0 0 0,0 0 0 0 0,0 0 0 0 0,-1 0-1 0 0,1 0 1 0 0,0 0 0 0 0,-1-1 0 0 0,0 1 0 0 0,0 4 0 0 0,0 8 306 0 0,-1 1 1 0 0,-1-1 0 0 0,0 0 0 0 0,-1 0-1 0 0,-9 25 1 0 0,-38 119 2562 0 0,49-158-3017 0 0,1 0 1 0 0,-1-1-1 0 0,1 1 1 0 0,-1 0-1 0 0,1 0 0 0 0,0 0 1 0 0,-1 0-1 0 0,1 0 1 0 0,0 0-1 0 0,0 0 1 0 0,0 1-1 0 0,0-1 0 0 0,0 0 1 0 0,0 0-1 0 0,0 0 1 0 0,0 0-1 0 0,0 0 1 0 0,1 0-1 0 0,-1 0 0 0 0,0 0 1 0 0,1 0-1 0 0,-1 0 1 0 0,1 0-1 0 0,-1 0 0 0 0,1-1 1 0 0,-1 1-1 0 0,1 0 1 0 0,-1 0-1 0 0,1 0 1 0 0,1 0-1 0 0,0 1-27 0 0,0-1-1 0 0,0 0 1 0 0,1-1 0 0 0,-1 1-1 0 0,0 0 1 0 0,1-1 0 0 0,-1 1-1 0 0,1-1 1 0 0,-1 0 0 0 0,0 1-1 0 0,1-1 1 0 0,3-1-1 0 0,6 0-271 0 0,-1 0 0 0 0,1-2 0 0 0,-1 1-1 0 0,19-7 1 0 0,-9 1-397 0 0,20-10-4412 0 0,-40 17 4000 0 0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146 183 776 0 0,'0'0'1394'0'0,"-14"-30"6970"0"0,17-14-5245 0 0,-2 32-2768 0 0,0 0 0 0 0,-1 1-1 0 0,0-1 1 0 0,-1 0 0 0 0,0 0-1 0 0,-4-19 1 0 0,4 31-319 0 0,0-1-1 0 0,1 1 1 0 0,-1-1-1 0 0,1 1 1 0 0,-1-1-1 0 0,0 1 1 0 0,1-1-1 0 0,-1 1 1 0 0,0-1-1 0 0,0 1 1 0 0,1 0-1 0 0,-1 0 1 0 0,0-1-1 0 0,0 1 1 0 0,1 0-1 0 0,-1 0 1 0 0,0 0-1 0 0,0 0 1 0 0,0 0-1 0 0,1 0 1 0 0,-1 0-1 0 0,0 0 1 0 0,0 0-1 0 0,0 0 1 0 0,1 0-1 0 0,-1 0 1 0 0,0 1-1 0 0,0-1 1 0 0,-1 1-1 0 0,-21 7 611 0 0,16-3-445 0 0,0 0 0 0 0,1 0 0 0 0,-1 1 0 0 0,1-1 0 0 0,1 1 0 0 0,-1 1-1 0 0,1-1 1 0 0,0 1 0 0 0,-7 13 0 0 0,9-16-111 0 0,1 0 0 0 0,0 1 0 0 0,0-1 0 0 0,1 0 0 0 0,-1 1 0 0 0,1 0 0 0 0,0-1 0 0 0,0 1 0 0 0,0 0 0 0 0,1 0 0 0 0,0-1 0 0 0,0 1 0 0 0,0 0 0 0 0,0 0-1 0 0,1 0 1 0 0,-1-1 0 0 0,3 8 0 0 0,-1-10-69 0 0,-1 0-1 0 0,1 1 1 0 0,-1-1-1 0 0,1 0 1 0 0,0 0-1 0 0,0 0 1 0 0,0-1-1 0 0,0 1 1 0 0,0 0-1 0 0,0-1 1 0 0,0 0-1 0 0,1 1 1 0 0,-1-1-1 0 0,0 0 1 0 0,1 0-1 0 0,-1 0 1 0 0,1 0-1 0 0,-1-1 1 0 0,1 1-1 0 0,0-1 0 0 0,-1 1 1 0 0,5-1-1 0 0,64 0-302 0 0,-60-1 223 0 0,64-10-501 0 0,-54 7 73 0 0,-1 0-1 0 0,28 0 0 0 0,-47 4 438 0 0,0 0 66 0 0,-1 0 0 0 0,0 0 0 0 0,1 0 0 0 0,-1 0 0 0 0,0 0 0 0 0,1 0 0 0 0,-1-1 0 0 0,0 1 0 0 0,1 0 0 0 0,-1 0 0 0 0,0 0 0 0 0,1 0 0 0 0,-1 1-1 0 0,0-1 1 0 0,0 0 0 0 0,1 0 0 0 0,-1 0 0 0 0,0 0 0 0 0,1 0 0 0 0,-1 0 0 0 0,0 0 0 0 0,1 0 0 0 0,-1 1 0 0 0,0-1 0 0 0,0 0 0 0 0,1 0 0 0 0,-1 0-1 0 0,0 1 1 0 0,0-1 0 0 0,0 0 0 0 0,1 0 0 0 0,-1 1 0 0 0,0-1 0 0 0,0 0 0 0 0,0 1 0 0 0,0-1 0 0 0,1 0 0 0 0,-1 0 0 0 0,0 1 0 0 0,0-1 0 0 0,0 0 0 0 0,0 1-1 0 0,0-1 1 0 0,0 0 0 0 0,0 1 0 0 0,0-1 0 0 0,0 1 0 0 0,-11 16 18 0 0,3-5 224 0 0,0 0 1 0 0,1 0 0 0 0,0 1 0 0 0,-7 19 0 0 0,13-27-376 0 0,0-1-1 0 0,0 1 0 0 0,0-1 1 0 0,0 1-1 0 0,1-1 1 0 0,0 1-1 0 0,-1 0 1 0 0,2-1-1 0 0,-1 1 0 0 0,1 0 1 0 0,-1-1-1 0 0,1 1 1 0 0,1-1-1 0 0,-1 1 1 0 0,0-1-1 0 0,1 0 0 0 0,0 0 1 0 0,0 1-1 0 0,3 3 1 0 0,-3-5-443 0 0,9 11-758 0 0,2-10-8243 0 0,-2-4 5546 0 0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1176 0 0,'0'0'11442'0'0,"0"5"-10479"0"0,-1 19 105 0 0,1 48 2405 0 0,-1-16-1535 0 0,-2-20-6075 0 0,12-78-4515 0 0,-4 27 4561 0 0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5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64 0 0,'0'-1'307'0'0,"0"-1"0"0"0,0 0 0 0 0,0 1 0 0 0,1-1 0 0 0,-1 1 0 0 0,1-1 1 0 0,-1 1-1 0 0,1-1 0 0 0,-1 1 0 0 0,1-1 0 0 0,0 1 0 0 0,0-1 0 0 0,0 1 0 0 0,0 0 0 0 0,0 0 0 0 0,0-1 0 0 0,0 1 0 0 0,0 0 0 0 0,0 0 0 0 0,1 0 1 0 0,-1 0-1 0 0,0 0 0 0 0,3 0 0 0 0,1-2 60 0 0,0 1 0 0 0,0 0 0 0 0,1 0 0 0 0,-1 1 0 0 0,0-1 1 0 0,1 1-1 0 0,6 0 0 0 0,0 0 99 0 0,1 0 1 0 0,-1 1 0 0 0,0 1-1 0 0,1 0 1 0 0,23 5 0 0 0,-34-5-391 0 0,0-1 0 0 0,-1 1 0 0 0,1 0 0 0 0,0-1 0 0 0,-1 1 0 0 0,1 0 1 0 0,-1 0-1 0 0,1 0 0 0 0,-1 0 0 0 0,1 1 0 0 0,-1-1 0 0 0,0 0 0 0 0,1 0 1 0 0,-1 1-1 0 0,0-1 0 0 0,0 1 0 0 0,0-1 0 0 0,0 1 0 0 0,-1-1 0 0 0,1 1 1 0 0,1 3-1 0 0,-1-1 59 0 0,-1 0 0 0 0,1 0 0 0 0,-1 0 0 0 0,0 0 0 0 0,0 0 0 0 0,0 0 0 0 0,0 0 0 0 0,-1 0 0 0 0,-2 7 1 0 0,-2 7 363 0 0,-2 0 0 0 0,0-1 0 0 0,-14 23 0 0 0,16-31-258 0 0,-17 25 578 0 0,19-30-679 0 0,-1 1 1 0 0,0-1 0 0 0,1 1-1 0 0,0 0 1 0 0,0 0 0 0 0,1 0-1 0 0,-1 1 1 0 0,1-1 0 0 0,0 1-1 0 0,1-1 1 0 0,-1 1 0 0 0,1 0-1 0 0,0-1 1 0 0,0 9 0 0 0,2-12-125 0 0,-1-1 0 0 0,1 1 0 0 0,0-1 1 0 0,0 0-1 0 0,0 1 0 0 0,0-1 1 0 0,0 0-1 0 0,0 0 0 0 0,0 0 0 0 0,0 1 1 0 0,0-1-1 0 0,1-1 0 0 0,-1 1 1 0 0,0 0-1 0 0,1 0 0 0 0,-1 0 0 0 0,1-1 1 0 0,-1 1-1 0 0,1 0 0 0 0,-1-1 1 0 0,1 0-1 0 0,-1 1 0 0 0,1-1 0 0 0,0 0 1 0 0,-1 0-1 0 0,1 0 0 0 0,-1 0 0 0 0,1 0 1 0 0,2 0-1 0 0,51-4-207 0 0,-50 3 134 0 0,21-3-1264 0 0,-1-2 0 0 0,50-16 0 0 0,-65 14-369 0 0,-5 2-557 0 0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69 28 0 0,'-1'-3'529'0'0,"-1"0"-1"0"0,1-1 1 0 0,0 0 0 0 0,0 1 0 0 0,0-1-1 0 0,0 0 1 0 0,1 0 0 0 0,0 1-1 0 0,0-8 1 0 0,0 9 658 0 0,-1-12 80 0 0,1 14-1134 0 0,0-1 0 0 0,1 1 0 0 0,-1 0 0 0 0,0 0 0 0 0,0-1 0 0 0,0 1 0 0 0,0 0 0 0 0,0-1 0 0 0,0 1 0 0 0,0 0 0 0 0,0 0 0 0 0,0-1 1 0 0,0 1-1 0 0,0 0 0 0 0,0-1 0 0 0,0 1 0 0 0,-1 0 0 0 0,1 0 0 0 0,0-1 0 0 0,0 1 0 0 0,0 0 0 0 0,0 0 0 0 0,0-1 0 0 0,0 1 0 0 0,-1 0 0 0 0,1 0 0 0 0,0 0 0 0 0,0-1 0 0 0,0 1 0 0 0,-1 0 0 0 0,1 0 0 0 0,0 0 0 0 0,0 0 0 0 0,-1-1 0 0 0,1 1 0 0 0,0 0 0 0 0,0 0 0 0 0,-1 0 0 0 0,1 0 0 0 0,0 0 0 0 0,0 0 0 0 0,-1 0 0 0 0,1 0 0 0 0,0 0 0 0 0,-1 0 0 0 0,1 0 1 0 0,0 0-1 0 0,0 0 0 0 0,-1 0 0 0 0,1 0 0 0 0,-1 0 0 0 0,-9 7 370 0 0,0 1 0 0 0,1 0 1 0 0,0 0-1 0 0,0 1 0 0 0,1 0 0 0 0,0 1 1 0 0,1-1-1 0 0,0 2 0 0 0,0-1 0 0 0,1 1 1 0 0,0 0-1 0 0,-4 12 0 0 0,10-21-452 0 0,-1-1-1 0 0,1 1 1 0 0,0 0-1 0 0,-1-1 1 0 0,1 1-1 0 0,0-1 0 0 0,0 1 1 0 0,0 0-1 0 0,1-1 1 0 0,-1 1-1 0 0,0 0 1 0 0,1-1-1 0 0,-1 1 1 0 0,1-1-1 0 0,-1 1 1 0 0,1-1-1 0 0,0 1 1 0 0,-1-1-1 0 0,1 1 0 0 0,0-1 1 0 0,0 0-1 0 0,2 2 1 0 0,-1-1-50 0 0,1 1 0 0 0,-1-1 0 0 0,1-1 1 0 0,0 1-1 0 0,0 0 0 0 0,0-1 0 0 0,0 1 0 0 0,0-1 0 0 0,0 0 1 0 0,5 1-1 0 0,5 0-208 0 0,0 0 0 0 0,0 0 1 0 0,0-1-1 0 0,18-2 0 0 0,39 1-731 0 0,-68 1 938 0 0,-2-1 14 0 0,0 0 0 0 0,1 0 0 0 0,-1 0 0 0 0,0 0-1 0 0,0 0 1 0 0,0 0 0 0 0,0 0 0 0 0,1 0 0 0 0,-1 0-1 0 0,0 0 1 0 0,0 0 0 0 0,0 1 0 0 0,0-1 0 0 0,0 0 0 0 0,0 0-1 0 0,1 0 1 0 0,-1 0 0 0 0,0 0 0 0 0,0 1 0 0 0,0-1 0 0 0,0 0-1 0 0,0 0 1 0 0,0 0 0 0 0,0 0 0 0 0,0 1 0 0 0,0-1 0 0 0,0 0-1 0 0,0 0 1 0 0,0 0 0 0 0,0 0 0 0 0,0 1 0 0 0,0-1-1 0 0,0 0 1 0 0,0 0 0 0 0,0 0 0 0 0,0 1 0 0 0,0-1 0 0 0,0 0-1 0 0,0 0 1 0 0,0 0 0 0 0,0 0 0 0 0,0 1 0 0 0,0-1 0 0 0,0 0-1 0 0,0 0 1 0 0,0 0 0 0 0,-1 0 0 0 0,1 0 0 0 0,0 1-1 0 0,0-1 1 0 0,0 0 0 0 0,-1 0 0 0 0,0 2-24 0 0,-5 9 156 0 0,-1 1-1 0 0,2 0 1 0 0,0 0 0 0 0,0 0-1 0 0,-3 15 1 0 0,7-25-247 0 0,1 1-1 0 0,-1 0 1 0 0,1-1 0 0 0,0 1 0 0 0,0-1 0 0 0,0 1-1 0 0,0 0 1 0 0,1-1 0 0 0,-1 1 0 0 0,1-1 0 0 0,-1 1-1 0 0,1-1 1 0 0,0 1 0 0 0,2 3 0 0 0,-2-4-175 0 0,1-1 0 0 0,-1 1 1 0 0,1 0-1 0 0,0 0 0 0 0,0-1 1 0 0,0 1-1 0 0,0-1 0 0 0,0 1 0 0 0,0-1 1 0 0,0 0-1 0 0,0 0 0 0 0,0 0 1 0 0,0 0-1 0 0,1 0 0 0 0,-1-1 1 0 0,0 1-1 0 0,1-1 0 0 0,4 1 0 0 0,-4 0-525 0 0,1 0-426 0 0,2-2-4313 0 0,11 0 1205 0 0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6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1 848 0 0,'27'12'9278'0'0,"-17"-5"-7849"0"0,-8-3-1110 0 0,0 0-1 0 0,0 0 1 0 0,-1 1 0 0 0,1-1-1 0 0,-1 0 1 0 0,0 1 0 0 0,0-1-1 0 0,-1 1 1 0 0,1-1 0 0 0,-1 1-1 0 0,0 0 1 0 0,-1-1 0 0 0,1 1 0 0 0,-1-1-1 0 0,1 1 1 0 0,-3 4 0 0 0,1 3 16 0 0,-2-1 0 0 0,1 1-1 0 0,-1-1 1 0 0,-1 0 0 0 0,-6 10 0 0 0,-7 13 357 0 0,15-26-842 0 0,-1 1 0 0 0,-1-1 1 0 0,0 0-1 0 0,0 0 0 0 0,-1 0 0 0 0,-10 11 1 0 0,15-18-669 0 0,-13-34-9279 0 0,14 16 5762 0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6 392 0 0,'0'0'11348'0'0,"4"-2"-10779"0"0,0 1-306 0 0,1 0-1 0 0,0 1 1 0 0,0-1-1 0 0,0 1 0 0 0,0-1 1 0 0,0 2-1 0 0,0-1 1 0 0,0 0-1 0 0,0 1 1 0 0,6 2-1 0 0,-9-3-200 0 0,0 1 1 0 0,0 0-1 0 0,0-1 0 0 0,-1 1 1 0 0,1 0-1 0 0,0 0 0 0 0,-1 0 1 0 0,1 0-1 0 0,-1 0 0 0 0,1 0 0 0 0,-1 0 1 0 0,0 1-1 0 0,1-1 0 0 0,-1 1 1 0 0,0-1-1 0 0,0 1 0 0 0,0-1 1 0 0,0 1-1 0 0,0-1 0 0 0,0 1 0 0 0,-1 0 1 0 0,1 0-1 0 0,0-1 0 0 0,-1 1 1 0 0,0 0-1 0 0,1 0 0 0 0,-1 0 0 0 0,0 0 1 0 0,0-1-1 0 0,0 1 0 0 0,0 0 1 0 0,0 0-1 0 0,-1 2 0 0 0,-3 15 385 0 0,-1 0 0 0 0,-1 0-1 0 0,-1-1 1 0 0,-1 0 0 0 0,0 0-1 0 0,-2-1 1 0 0,0 0 0 0 0,0-1 0 0 0,-22 25-1 0 0,23-27-96 0 0,3-7-179 0 0,5-6-153 0 0,-1 0 0 0 0,1 1 0 0 0,-1-1 0 0 0,1 0 0 0 0,0 1 0 0 0,0 0-1 0 0,0-1 1 0 0,0 1 0 0 0,0 0 0 0 0,0-1 0 0 0,0 1 0 0 0,0 0-1 0 0,1 0 1 0 0,-1 0 0 0 0,1 0 0 0 0,-1-1 0 0 0,1 1 0 0 0,0 0 0 0 0,0 0-1 0 0,0 0 1 0 0,0 0 0 0 0,0 0 0 0 0,0 0 0 0 0,1 2 0 0 0,0-2-119 0 0,4-3-9 0 0,38-13-605 0 0,42-16-1618 0 0,-33 7-3343 0 0,-42 15 317 0 0,-6 5 3875 0 0,5-4-2435 0 0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7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48 288 0 0,'0'0'1229'0'0,"-22"-39"8728"0"0,20 37-9719 0 0,-1 1-1 0 0,1 0 1 0 0,-1 0 0 0 0,0 0 0 0 0,1 0 0 0 0,-1 1 0 0 0,0-1-1 0 0,0 1 1 0 0,0-1 0 0 0,0 1 0 0 0,1 0 0 0 0,-1 0 0 0 0,0 1-1 0 0,0-1 1 0 0,0 0 0 0 0,0 1 0 0 0,1 0 0 0 0,-1-1 0 0 0,0 1-1 0 0,0 0 1 0 0,1 1 0 0 0,-1-1 0 0 0,1 0 0 0 0,-1 1 0 0 0,1-1 0 0 0,0 1-1 0 0,-1 0 1 0 0,1 0 0 0 0,0 0 0 0 0,-2 2 0 0 0,-2 2-18 0 0,0 0 0 0 0,1 0 0 0 0,-1 0 1 0 0,1 0-1 0 0,0 1 0 0 0,1 0 0 0 0,0 0 1 0 0,0 0-1 0 0,-5 14 0 0 0,8-18-196 0 0,0-1 0 0 0,0 0 0 0 0,0 1 0 0 0,1-1-1 0 0,-1 1 1 0 0,1-1 0 0 0,0 1 0 0 0,-1-1 0 0 0,1 0 0 0 0,1 1-1 0 0,-1-1 1 0 0,0 1 0 0 0,0-1 0 0 0,1 1 0 0 0,0-1 0 0 0,-1 1-1 0 0,1-1 1 0 0,0 0 0 0 0,0 1 0 0 0,0-1 0 0 0,0 0 0 0 0,2 3-1 0 0,0-4-47 0 0,-1 1 0 0 0,0 0 0 0 0,0-1 0 0 0,1 0 0 0 0,-1 0-1 0 0,1 1 1 0 0,-1-1 0 0 0,1-1 0 0 0,-1 1 0 0 0,1 0-1 0 0,0-1 1 0 0,-1 1 0 0 0,1-1 0 0 0,0 0 0 0 0,-1 0 0 0 0,6 0-1 0 0,5-1-240 0 0,0-1-1 0 0,0-1 0 0 0,0 0 1 0 0,-1 0-1 0 0,1-1 0 0 0,-1-1 1 0 0,14-7-1 0 0,-16 7 90 0 0,-8 4 142 0 0,0 1 0 0 0,-1-1-1 0 0,1 0 1 0 0,-1 0 0 0 0,1 1-1 0 0,-1-1 1 0 0,0 0 0 0 0,1 0-1 0 0,-1-1 1 0 0,0 1 0 0 0,0 0-1 0 0,0 0 1 0 0,0-1 0 0 0,0 1-1 0 0,0 0 1 0 0,2-3 0 0 0,-20 17 2345 0 0,-9 23-1566 0 0,24-29-659 0 0,0 0 0 0 0,1 1 0 0 0,0-1 0 0 0,0 1 0 0 0,0 0 0 0 0,1-1 0 0 0,0 1 0 0 0,1 0 0 0 0,-1-1 0 0 0,2 1 0 0 0,-1-1 0 0 0,5 14 0 0 0,0 5-1 0 0,-6-23-219 0 0,0-1 0 0 0,1 0-1 0 0,-1 0 1 0 0,1 1 0 0 0,-1-1-1 0 0,1 0 1 0 0,0 0 0 0 0,0 0-1 0 0,0 0 1 0 0,0 1 0 0 0,1-2-1 0 0,-1 1 1 0 0,0 0 0 0 0,1 0-1 0 0,2 2 1 0 0,-2-2-687 0 0,4-2-1402 0 0,8-20-11389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27 1024 0 0,'0'0'1029'0'0,"-4"-3"21"0"0,-22-20 14213 0 0,41 45-14334 0 0,-12-19-817 0 0,1 0 0 0 0,0-1 0 0 0,0 1 0 0 0,0-1 0 0 0,0 0 0 0 0,0-1 1 0 0,1 1-1 0 0,-1-1 0 0 0,1 1 0 0 0,-1-1 0 0 0,1-1 0 0 0,-1 1 0 0 0,1-1 0 0 0,5 0 0 0 0,1 2 35 0 0,36 2 348 0 0,70-4 0 0 0,-70-1-28 0 0,76 8-1 0 0,-104-4-453 0 0,-25-3 293 0 0,-32 4-1972 0 0,16 5-3122 0 0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1276 0 0,'0'0'8428'0'0,"6"1"-7548"0"0,76 10 1658 0 0,43 8-531 0 0,-111-16-1806 0 0,-1 1-1 0 0,0 0 1 0 0,0 0 0 0 0,-1 2-1 0 0,0 0 1 0 0,0 0 0 0 0,13 9-1 0 0,-23-13-109 0 0,0 0-1 0 0,0 0 1 0 0,0 1-1 0 0,0-1 0 0 0,0 1 1 0 0,0 0-1 0 0,0-1 1 0 0,-1 1-1 0 0,0 0 1 0 0,1 0-1 0 0,-1 0 1 0 0,0 0-1 0 0,0 0 0 0 0,-1 0 1 0 0,1 0-1 0 0,-1 0 1 0 0,1 0-1 0 0,-1 0 1 0 0,0 0-1 0 0,0 0 1 0 0,0 1-1 0 0,-1-1 0 0 0,1 0 1 0 0,-2 5-1 0 0,-3 9 388 0 0,1 1-1 0 0,-2-1 1 0 0,-9 19 0 0 0,6-16-85 0 0,-16 39 777 0 0,17-45-860 0 0,1 0 0 0 0,1 1 0 0 0,1 0 0 0 0,0 1 0 0 0,0-1 0 0 0,2 1 0 0 0,0 0 0 0 0,-1 20 0 0 0,4-28-199 0 0,1 0 1 0 0,-1 0-1 0 0,2 0 0 0 0,-1 0 0 0 0,1 0 1 0 0,1-1-1 0 0,-1 1 0 0 0,1 0 1 0 0,6 10-1 0 0,16 44-458 0 0,-24-60 432 0 0,-2-1-75 0 0,1 0 0 0 0,-1-1 1 0 0,0 1-1 0 0,1 0 0 0 0,-1 0 0 0 0,0 0 0 0 0,0-1 0 0 0,1 1 0 0 0,-1-1 0 0 0,0 1 0 0 0,0 0 0 0 0,0-1 0 0 0,0 1 0 0 0,0-1 0 0 0,0 0 0 0 0,0 1 0 0 0,0-1 0 0 0,0 0 0 0 0,0 0 0 0 0,0 0 0 0 0,0 1 0 0 0,0-1 0 0 0,-2 0 0 0 0,-26 2 202 0 0,28-2-201 0 0,-72-4 629 0 0,44 0-6532 0 0,8 1-5418 0 0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11 636 0 0,'0'0'16968'0'0,"-4"-2"-16573"0"0,-3 0-212 0 0,0 0 0 0 0,0 1 0 0 0,0 0 0 0 0,0 0 0 0 0,0 0 0 0 0,0 1-1 0 0,0 0 1 0 0,0 0 0 0 0,0 1 0 0 0,0 0 0 0 0,-9 3 0 0 0,-86 24 1139 0 0,78-20-936 0 0,23-8-372 0 0,-1 0 0 0 0,1 1 0 0 0,0-1 0 0 0,0 0 1 0 0,-1 1-1 0 0,1-1 0 0 0,0 1 0 0 0,0-1 0 0 0,0 1 0 0 0,0-1 0 0 0,0 1 0 0 0,0 0 0 0 0,0 0 0 0 0,0 0 1 0 0,0-1-1 0 0,0 1 0 0 0,0 0 0 0 0,0 0 0 0 0,1 0 0 0 0,-1 0 0 0 0,0 0 0 0 0,1 0 0 0 0,-1 1 0 0 0,1-1 1 0 0,-1 0-1 0 0,1 0 0 0 0,-1 0 0 0 0,1 2 0 0 0,0 0 6 0 0,1 0 0 0 0,-1 1 1 0 0,1-1-1 0 0,0 0 0 0 0,0 0 0 0 0,0 0 0 0 0,1 0 1 0 0,2 5-1 0 0,9 19 210 0 0,9 59 716 0 0,18 136 0 0 0,-8-32-225 0 0,-29-171-629 0 0,-2-14-73 0 0,-1 1-1 0 0,1 0 1 0 0,1 0-1 0 0,-1-1 1 0 0,1 1-1 0 0,0 0 0 0 0,0-1 1 0 0,1 0-1 0 0,-1 1 1 0 0,1-1-1 0 0,4 6 1 0 0,-6-11-35 0 0,-1-1-64 0 0,0 0 79 0 0,0 0 0 0 0,0 0 0 0 0,-1 0 0 0 0,1 0 0 0 0,-1 0 0 0 0,1 0 0 0 0,0 0 0 0 0,-1 0 0 0 0,0 0 0 0 0,1 0 0 0 0,-1 1 1 0 0,1-1-1 0 0,-1 0 0 0 0,0 0 0 0 0,-1-1 0 0 0,1 2 2 0 0,0-1 0 0 0,1 0 0 0 0,-1 1 0 0 0,0-1 0 0 0,1 0-1 0 0,-1 0 1 0 0,0 1 0 0 0,1-1 0 0 0,-1 0 0 0 0,1 0 0 0 0,0 0 0 0 0,-1 0 0 0 0,1 0 0 0 0,0 0 0 0 0,-1 0 0 0 0,1 1 0 0 0,0-1 0 0 0,0 0 0 0 0,0 0 0 0 0,0-2 0 0 0,-24-33 703 0 0,35 42-708 0 0,0 0-1 0 0,0-2 1 0 0,1 1 0 0 0,-1-1-1 0 0,1-1 1 0 0,0 0-1 0 0,0-1 1 0 0,14 2 0 0 0,104-1-3 0 0,-88-3 9 0 0,-40 0 384 0 0,-7 2-1527 0 0,-14 6 660 0 0,14-6-82 0 0,2 1-621 0 0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556 430 492 0 0,'-12'-7'3287'0'0,"10"7"-2909"0"0,1-1 1 0 0,-1 1-1 0 0,1-1 0 0 0,0 0 1 0 0,-1 0-1 0 0,1 0 0 0 0,0 0 1 0 0,-1 0-1 0 0,1 0 0 0 0,0 0 1 0 0,0 0-1 0 0,0-1 0 0 0,0 1 1 0 0,-1-3-1 0 0,6-3-357 0 0,1-1 0 0 0,0 1 0 0 0,0 0 0 0 0,10-9 0 0 0,-10 12-7 0 0,-1-1 0 0 0,1 1 0 0 0,-1-1 0 0 0,-1 1 0 0 0,1-1 0 0 0,-1 0 0 0 0,1 0 0 0 0,-2-1 0 0 0,1 1 0 0 0,0-1 0 0 0,-1 1 0 0 0,0-1 0 0 0,-1 0 0 0 0,2-6 0 0 0,-3 9 52 0 0,-1-1 1 0 0,0 1-1 0 0,0 0 1 0 0,0-1-1 0 0,0 1 1 0 0,0 0-1 0 0,-1 0 1 0 0,0 0-1 0 0,1 0 0 0 0,-1 0 1 0 0,0 1-1 0 0,0-1 1 0 0,-1 1-1 0 0,1-1 1 0 0,0 1-1 0 0,-1 0 1 0 0,0-1-1 0 0,1 1 1 0 0,-5-2-1 0 0,4 2 128 0 0,0-1-1 0 0,-1 1 1 0 0,1-1 0 0 0,0 0 0 0 0,0 0 0 0 0,1-1-1 0 0,-1 1 1 0 0,-4-7 0 0 0,-23-18 3403 0 0,30 26-3140 0 0,-28-32 3591 0 0,20 29-3837 0 0,-1 0 0 0 0,0 1 0 0 0,0 0 0 0 0,-1 0 1 0 0,1 1-1 0 0,-1 0 0 0 0,0 1 0 0 0,1 0 0 0 0,-1 1 0 0 0,0 0 0 0 0,0 0 0 0 0,0 1 0 0 0,0 0 1 0 0,0 1-1 0 0,0 0 0 0 0,-14 4 0 0 0,-4 4 133 0 0,1 0-1 0 0,1 2 1 0 0,0 1 0 0 0,1 2 0 0 0,0 0-1 0 0,1 1 1 0 0,1 2 0 0 0,-36 32 0 0 0,56-47-312 0 0,0 0 0 0 0,0 1 0 0 0,0-1 0 0 0,1 1 0 0 0,-1 0 1 0 0,1-1-1 0 0,0 1 0 0 0,-1 1 0 0 0,2-1 0 0 0,-1 0 1 0 0,0 0-1 0 0,1 1 0 0 0,-1-1 0 0 0,1 1 0 0 0,0-1 1 0 0,0 1-1 0 0,0 0 0 0 0,1-1 0 0 0,-1 1 0 0 0,1 0 0 0 0,0-1 1 0 0,0 1-1 0 0,0 0 0 0 0,0 0 0 0 0,1-1 0 0 0,0 1 1 0 0,0 0-1 0 0,0-1 0 0 0,0 1 0 0 0,0-1 0 0 0,1 1 0 0 0,-1-1 1 0 0,1 0-1 0 0,0 0 0 0 0,0 1 0 0 0,0-1 0 0 0,0-1 1 0 0,1 1-1 0 0,-1 0 0 0 0,1 0 0 0 0,0-1 0 0 0,0 0 1 0 0,0 1-1 0 0,0-1 0 0 0,0 0 0 0 0,0 0 0 0 0,1-1 0 0 0,-1 1 1 0 0,1-1-1 0 0,4 2 0 0 0,12 3-10 0 0,0 0 0 0 0,1-2 0 0 0,-1 0 0 0 0,1-2 1 0 0,-1 0-1 0 0,1-1 0 0 0,0-1 0 0 0,23-3 0 0 0,15-4-351 0 0,90-22 1 0 0,-108 19-405 0 0,75-28-1 0 0,-103 33 495 0 0,0-2-1 0 0,0 1 1 0 0,0-2-1 0 0,-1 0 0 0 0,0 0 1 0 0,0-1-1 0 0,-1 0 1 0 0,19-21-1 0 0,-28 28 200 0 0,0-1 0 0 0,0 0 0 0 0,1 0 0 0 0,-2 0 0 0 0,1 0 0 0 0,0-1 0 0 0,-1 1 0 0 0,1 0-1 0 0,-1-1 1 0 0,0 1 0 0 0,0-1 0 0 0,0 1 0 0 0,-1-1 0 0 0,1 0 0 0 0,-1 1 0 0 0,0-1 0 0 0,0 0 0 0 0,0 1 0 0 0,0-1 0 0 0,-1 1 0 0 0,1-1 0 0 0,-1 0 0 0 0,0 1 0 0 0,0-1 0 0 0,-1 1-1 0 0,1 0 1 0 0,-1-1 0 0 0,1 1 0 0 0,-1 0 0 0 0,0 0 0 0 0,0 0 0 0 0,-1 0 0 0 0,1 0 0 0 0,0 1 0 0 0,-1-1 0 0 0,0 1 0 0 0,-3-4 0 0 0,-7-4 100 0 0,0 0 0 0 0,-1 0 0 0 0,0 1-1 0 0,-1 1 1 0 0,0 0 0 0 0,-28-10 0 0 0,9 7 231 0 0,-1 1-1 0 0,0 2 1 0 0,-1 1-1 0 0,0 2 1 0 0,0 1-1 0 0,0 2 1 0 0,-46 3-1 0 0,82-1-303 0 0,0 0-1 0 0,-1 0 0 0 0,1 0 0 0 0,0 0 0 0 0,-1 0 0 0 0,1-1 0 0 0,0 1 0 0 0,0 0 1 0 0,-1 0-1 0 0,1 0 0 0 0,0 0 0 0 0,-1 0 0 0 0,1 0 0 0 0,0 0 0 0 0,-1 0 0 0 0,1 0 1 0 0,0 0-1 0 0,-1 0 0 0 0,1 0 0 0 0,0 1 0 0 0,0-1 0 0 0,-1 0 0 0 0,1 0 0 0 0,0 0 1 0 0,-1 0-1 0 0,1 0 0 0 0,0 1 0 0 0,0-1 0 0 0,-1 0 0 0 0,1 0 0 0 0,0 0 0 0 0,0 1 0 0 0,0-1 1 0 0,-1 0-1 0 0,1 0 0 0 0,0 1 0 0 0,0-1 0 0 0,0 0 0 0 0,0 1 0 0 0,0-1 0 0 0,-1 0 1 0 0,1 0-1 0 0,0 1 0 0 0,0-1 0 0 0,0 0 0 0 0,0 1 0 0 0,16 10-593 0 0,33 7-912 0 0,41-1-1304 0 0,-27-7-1855 0 0,-22-4-1624 0 0,-13 0 775 0 0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0,'0'0'2528'0'0,"22"5"4436"0"0,-17 13-5494 0 0,-1 0 1 0 0,-1 0-1 0 0,-1 1 0 0 0,0-1 1 0 0,-2 29-1 0 0,0 164 4189 0 0,2-171-4277 0 0,1-35-451 0 0,1-27-659 0 0,-5 21-187 0 0,1 0-1 0 0,-1-1 1 0 0,0 1 0 0 0,1 0-1 0 0,-1 0 1 0 0,0-1 0 0 0,0 1-1 0 0,0 0 1 0 0,0 0 0 0 0,0 0-1 0 0,0 0 1 0 0,0 0 0 0 0,0 0-1 0 0,0 1 1 0 0,0-1 0 0 0,0 0-1 0 0,-1 0 1 0 0,1 1 0 0 0,0-1-1 0 0,0 1 1 0 0,-3-1 0 0 0,2 1-213 0 0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5 848 0 0,'0'0'7138'0'0,"29"-4"-2942"0"0,-11 5-3434 0 0,-3-1-85 0 0,0 0 0 0 0,1 2 0 0 0,-1-1 0 0 0,0 2-1 0 0,0 0 1 0 0,-1 1 0 0 0,23 9 0 0 0,-36-12-595 0 0,1 0 1 0 0,-1 0-1 0 0,0 1 0 0 0,0-1 1 0 0,0 1-1 0 0,0-1 0 0 0,0 1 1 0 0,0-1-1 0 0,0 1 0 0 0,0 0 1 0 0,-1-1-1 0 0,1 1 0 0 0,-1 0 1 0 0,1-1-1 0 0,-1 1 0 0 0,1 0 1 0 0,-1 0-1 0 0,0 0 0 0 0,0-1 0 0 0,0 1 1 0 0,0 0-1 0 0,0 0 0 0 0,-1-1 1 0 0,1 1-1 0 0,0 0 0 0 0,-1 0 1 0 0,0-1-1 0 0,1 1 0 0 0,-1 0 1 0 0,0-1-1 0 0,0 1 0 0 0,0 1 1 0 0,-31 51 1138 0 0,-31 13-44 0 0,50-55-861 0 0,1 1 0 0 0,-1 0 1 0 0,2 0-1 0 0,0 1 0 0 0,-9 16 1 0 0,20-29-306 0 0,-1 0 0 0 0,1-1 0 0 0,0 1 0 0 0,0-1 0 0 0,0 1 1 0 0,0 0-1 0 0,0-1 0 0 0,0 1 0 0 0,0 0 0 0 0,0-1 0 0 0,0 1 0 0 0,0-1 1 0 0,0 1-1 0 0,0 0 0 0 0,0-1 0 0 0,0 1 0 0 0,0 0 0 0 0,1-1 0 0 0,-1 1 1 0 0,0-1-1 0 0,1 1 0 0 0,-1-1 0 0 0,0 1 0 0 0,1-1 0 0 0,-1 1 0 0 0,0-1 1 0 0,1 1-1 0 0,-1-1 0 0 0,1 1 0 0 0,-1-1 0 0 0,1 0 0 0 0,-1 1 0 0 0,1-1 1 0 0,-1 0-1 0 0,1 1 0 0 0,0-1 0 0 0,-1 0 0 0 0,1 0 0 0 0,-1 1 0 0 0,1-1 1 0 0,0 0-1 0 0,-1 0 0 0 0,1 0 0 0 0,0 0 0 0 0,-1 0 0 0 0,1 0 0 0 0,0 0 0 0 0,-1 0 1 0 0,1 0-1 0 0,-1 0 0 0 0,1 0 0 0 0,0-1 0 0 0,35 0 106 0 0,-35 1-108 0 0,205-29 358 0 0,-205 29-416 0 0,3-1-481 0 0,0 0 2376 0 0,-1 0-3919 0 0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9 476 0 0,'-4'-9'13521'0'0,"2"22"-12865"0"0,1 0 0 0 0,1 1-1 0 0,0-1 1 0 0,1 0 0 0 0,0 0-1 0 0,1 0 1 0 0,1 0-1 0 0,5 16 1 0 0,-6-23-463 0 0,0 1 0 0 0,1-1 1 0 0,-1 0-1 0 0,1 0 0 0 0,1-1 0 0 0,-1 1 0 0 0,1-1 0 0 0,0 1 0 0 0,1-1 0 0 0,-1 0 0 0 0,1-1 1 0 0,0 1-1 0 0,0-1 0 0 0,0 0 0 0 0,1 0 0 0 0,-1 0 0 0 0,1-1 0 0 0,10 5 1 0 0,-13-8-303 0 0,-1 0 0 0 0,0 1 0 0 0,1-1 0 0 0,-1 0 0 0 0,0 0 0 0 0,1 0 0 0 0,-1 0 0 0 0,0 0 0 0 0,1-1 1 0 0,-1 1-1 0 0,0-1 0 0 0,0 0 0 0 0,1 1 0 0 0,-1-1 0 0 0,0 0 0 0 0,0 0 0 0 0,0-1 0 0 0,0 1 0 0 0,0 0 1 0 0,0 0-1 0 0,0-1 0 0 0,-1 0 0 0 0,1 1 0 0 0,0-1 0 0 0,-1 0 0 0 0,1 0 0 0 0,-1 1 0 0 0,0-1 0 0 0,2-3 1 0 0,17-30-3787 0 0,-9 5-3876 0 0,-5 9 2916 0 0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0 224 0 0,'0'0'5597'0'0,"-3"6"-4215"0"0,-6 23 617 0 0,0 1 1 0 0,2 0 0 0 0,-5 39 0 0 0,6-11-263 0 0,3 1 0 0 0,5 82 1 0 0,0-128-1425 0 0,-1-1 0 0 0,2 0 0 0 0,-1 1 1 0 0,7 16-1 0 0,-7-24-331 0 0,0 0 1 0 0,0 0-1 0 0,0-1 1 0 0,1 1-1 0 0,0-1 1 0 0,-1 1-1 0 0,2-1 1 0 0,-1 0-1 0 0,0 0 1 0 0,1 0-1 0 0,0 0 1 0 0,0-1-1 0 0,4 4 1 0 0,-5-6-283 0 0,0 0 1 0 0,0 0-1 0 0,0 0 1 0 0,0-1-1 0 0,0 1 1 0 0,0-1-1 0 0,0 0 1 0 0,0 0 0 0 0,0 0-1 0 0,0 0 1 0 0,0 0-1 0 0,0-1 1 0 0,0 1-1 0 0,-1-1 1 0 0,1 0-1 0 0,0 0 1 0 0,4-2-1 0 0,14-9-7577 0 0,-10 2 3118 0 0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0 256 0 0,'0'0'1501'0'0,"26"22"7114"0"0,-15-1-6926 0 0,0 1-1 0 0,-2 0 0 0 0,0 0 1 0 0,-2 1-1 0 0,6 29 1 0 0,-11-44-1562 0 0,0 0 0 0 0,-1 0 1 0 0,-1 1-1 0 0,1-1 1 0 0,-1 0-1 0 0,0 0 1 0 0,-1 1-1 0 0,0-1 0 0 0,-1 0 1 0 0,1 0-1 0 0,-2 0 1 0 0,1 0-1 0 0,-1-1 0 0 0,0 1 1 0 0,0-1-1 0 0,-1 1 1 0 0,0-1-1 0 0,-9 11 0 0 0,13-17-255 0 0,-1 0 0 0 0,1-1 0 0 0,-1 1 0 0 0,1 0 0 0 0,-1-1 0 0 0,1 1 0 0 0,-1 0 0 0 0,0-1 0 0 0,1 1 0 0 0,-1-1 0 0 0,0 0 0 0 0,0 1 0 0 0,1-1 0 0 0,-1 1 0 0 0,0-1 0 0 0,0 0 0 0 0,1 0 0 0 0,-1 1-1 0 0,0-1 1 0 0,0 0 0 0 0,0 0 0 0 0,0 0 0 0 0,1 0 0 0 0,-1 0 0 0 0,0 0 0 0 0,0 0 0 0 0,0 0 0 0 0,1 0 0 0 0,-1 0 0 0 0,0-1 0 0 0,0 1 0 0 0,0 0 0 0 0,1-1 0 0 0,-1 1 0 0 0,0 0 0 0 0,0-1 0 0 0,1 1 0 0 0,-1-1 0 0 0,0 1-1 0 0,1-1 1 0 0,-1 1 0 0 0,0-1 0 0 0,1 1 0 0 0,-1-1 0 0 0,1 0 0 0 0,-1 1 0 0 0,1-1 0 0 0,0 0 0 0 0,-1-1 0 0 0,-16-36-7922 0 0,12 15 3287 0 0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8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65 1272 0 0,'-3'1'14478'0'0,"-20"10"-13997"0"0,17-8-179 0 0,1 0 0 0 0,0 0-1 0 0,1 1 1 0 0,-1 0 0 0 0,0-1-1 0 0,1 2 1 0 0,0-1 0 0 0,0 0-1 0 0,0 1 1 0 0,1 0 0 0 0,0 0-1 0 0,0 0 1 0 0,0 0-1 0 0,0 0 1 0 0,1 1 0 0 0,-1-1-1 0 0,2 1 1 0 0,-3 9 0 0 0,4-13-243 0 0,1 0 1 0 0,-1 1 0 0 0,1-1-1 0 0,0 0 1 0 0,0 0 0 0 0,0 1-1 0 0,0-1 1 0 0,0 0 0 0 0,0 0-1 0 0,1 0 1 0 0,-1-1 0 0 0,0 1-1 0 0,1 0 1 0 0,0 0 0 0 0,-1-1-1 0 0,1 1 1 0 0,0-1-1 0 0,0 1 1 0 0,0-1 0 0 0,0 0-1 0 0,0 0 1 0 0,0 0 0 0 0,1 0-1 0 0,-1 0 1 0 0,0 0 0 0 0,0-1-1 0 0,1 1 1 0 0,-1-1 0 0 0,4 1-1 0 0,8 1 68 0 0,0 0 1 0 0,0 0-1 0 0,22-2 0 0 0,92-8 20 0 0,-113 6-264 0 0,-1 0-1 0 0,1-2 0 0 0,-1 1 1 0 0,0-2-1 0 0,0 0 0 0 0,24-12 1 0 0,-36 16 84 0 0,1 0-1 0 0,-1-1 1 0 0,1 1 0 0 0,-1 0 0 0 0,0-1 0 0 0,0 0 0 0 0,0 1-1 0 0,0-1 1 0 0,0 0 0 0 0,0 0 0 0 0,0 0 0 0 0,-1 0-1 0 0,1 0 1 0 0,-1-1 0 0 0,1 1 0 0 0,-1 0 0 0 0,0-1-1 0 0,0 1 1 0 0,0-1 0 0 0,0 1 0 0 0,0-1 0 0 0,0-4 0 0 0,-1 4 19 0 0,-1 0 1 0 0,0 0-1 0 0,0 0 1 0 0,0 0-1 0 0,0 0 1 0 0,0 0-1 0 0,0 1 1 0 0,-1-1 0 0 0,1 0-1 0 0,-1 1 1 0 0,0 0-1 0 0,0-1 1 0 0,0 1-1 0 0,0 0 1 0 0,0 0-1 0 0,-5-4 1 0 0,-7-4 90 0 0,0 0 0 0 0,-1 1 0 0 0,0 1 0 0 0,-1 0 0 0 0,-26-8 0 0 0,-3-2-225 0 0,44 17-250 0 0,7 4-2937 0 0,24 11 657 0 0,-2-4-4928 0 0,-12-6 2604 0 0</inkml:trace>
  <inkml:trace contextRef="#ctx0" brushRef="#br0" timeOffset="1">617 161 844 0 0,'-7'27'5292'0'0,"-28"97"3598"0"0,9-30-5088 0 0,9-33-1247 0 0,16-59-2824 0 0,16-22-5847 0 0,-10 15 4895 0 0,6-18-3991 0 0,-3 3 395 0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9 292 0 0,'-2'0'10221'0'0,"-18"9"-9361"0"0,14-7-450 0 0,0 2 1 0 0,1-1-1 0 0,-1 0 0 0 0,1 1 1 0 0,0 0-1 0 0,0 0 0 0 0,0 1 1 0 0,1-1-1 0 0,0 1 1 0 0,0 0-1 0 0,0 0 0 0 0,0 1 1 0 0,1-1-1 0 0,0 1 0 0 0,0-1 1 0 0,0 1-1 0 0,1 0 0 0 0,-4 12 1 0 0,6-15-316 0 0,-1 1 0 0 0,1-1 0 0 0,-1 1 0 0 0,1-1 0 0 0,0 1 0 0 0,1-1 0 0 0,-1 0 0 0 0,1 1 0 0 0,-1-1 0 0 0,1 0 0 0 0,0 1 0 0 0,0-1 0 0 0,0 0 0 0 0,1 0 0 0 0,-1 0 0 0 0,1 0 0 0 0,0 0 0 0 0,-1 0 0 0 0,1 0 0 0 0,1 0 0 0 0,-1-1 0 0 0,0 1 0 0 0,1-1 0 0 0,-1 0 0 0 0,1 0 0 0 0,0 0 0 0 0,-1 0 0 0 0,1 0 1 0 0,0 0-1 0 0,0-1 0 0 0,1 1 0 0 0,-1-1 0 0 0,0 0 0 0 0,0 0 0 0 0,4 1 0 0 0,9 2 58 0 0,0-1 1 0 0,1 0-1 0 0,-1-1 1 0 0,1 0-1 0 0,28-2 1 0 0,-37-1-158 0 0,0 1 1 0 0,0-1-1 0 0,0 0 1 0 0,-1-1-1 0 0,1 0 1 0 0,-1 0-1 0 0,1-1 1 0 0,-1 0-1 0 0,0 0 1 0 0,0 0-1 0 0,0-1 0 0 0,0 0 1 0 0,-1-1-1 0 0,9-7 1 0 0,-12 10-2 0 0,-1 0 1 0 0,0 0-1 0 0,0-1 1 0 0,-1 0-1 0 0,1 1 1 0 0,0-1-1 0 0,-1 0 1 0 0,0 0-1 0 0,1 0 1 0 0,-1 1-1 0 0,0-1 1 0 0,0-1-1 0 0,-1 1 1 0 0,1 0-1 0 0,-1 0 1 0 0,0 0-1 0 0,1 0 1 0 0,-1 0-1 0 0,-1 0 1 0 0,1-1-1 0 0,0 1 1 0 0,-1 0-1 0 0,1 0 1 0 0,-1 0-1 0 0,0 0 1 0 0,0 0-1 0 0,0 0 1 0 0,-1 0-1 0 0,1 1 1 0 0,-1-1-1 0 0,0 0 1 0 0,1 1-1 0 0,-4-4 1 0 0,-2-3 173 0 0,-1 0-1 0 0,-1 0 1 0 0,1 1 0 0 0,-1 0 0 0 0,-1 0 0 0 0,1 1-1 0 0,-14-7 1 0 0,22 13-318 0 0,1 0-1 0 0,-1 1 1 0 0,0-1-1 0 0,1 0 1 0 0,-1 1-1 0 0,1-1 1 0 0,-1 1-1 0 0,0-1 1 0 0,0 1-1 0 0,1 0 1 0 0,-1-1-1 0 0,0 1 1 0 0,0 0-1 0 0,0 0 1 0 0,1-1-1 0 0,-1 1 1 0 0,0 0-1 0 0,0 0 1 0 0,0 0-1 0 0,0 0 1 0 0,1 0-1 0 0,-1 0 1 0 0,0 0-1 0 0,0 0 1 0 0,-1 1-1 0 0,9 15-3513 0 0,-6-15 3866 0 0,6 6-5264 0 0,3-6 2764 0 0,-9-1 1083 0 0,11 1-3699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1 964 0 0,'0'0'9262'0'0,"7"0"-8684"0"0,19 1 253 0 0,-1 2 0 0 0,1 1 0 0 0,-1 1 0 0 0,1 1 0 0 0,-2 1 0 0 0,1 2 0 0 0,24 11 0 0 0,6 16 1634 0 0,-53-35-1652 0 0,-80 24 1392 0 0,34-20-1673 0 0,-53 15 1 0 0,95-19-1258 0 0,8-1-4693 0 0,0 1 4648 0 0,17-1-1894 0 0,-4-3-2746 0 0,-6-2 341 0 0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1:5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17 324 0 0,'0'0'5841'0'0,"26"-15"-1763"0"0,-5 14-3544 0 0,-1 1 0 0 0,1 0 1 0 0,-1 2-1 0 0,0 0 0 0 0,1 1 0 0 0,-1 2 1 0 0,-1 0-1 0 0,1 1 0 0 0,-1 0 0 0 0,29 15 0 0 0,-45-18-431 0 0,1 0-1 0 0,-1 0 0 0 0,1 0 0 0 0,-1 0 1 0 0,0 1-1 0 0,0-1 0 0 0,-1 1 0 0 0,1 0 0 0 0,-1 0 1 0 0,1 0-1 0 0,-1 0 0 0 0,-1 0 0 0 0,1 0 1 0 0,-1 0-1 0 0,1 1 0 0 0,-1-1 0 0 0,0 1 0 0 0,0 6 1 0 0,1 10 588 0 0,-2 1 1 0 0,-3 38 0 0 0,0-7 317 0 0,5-31-663 0 0,2 0 0 0 0,0 0 1 0 0,1 0-1 0 0,2-1 0 0 0,0 1 0 0 0,1-2 0 0 0,1 1 1 0 0,15 25-1 0 0,-4-7 365 0 0,-19-37-635 0 0,0 1 0 0 0,0-1 0 0 0,-1 0 0 0 0,1 0 1 0 0,0 0-1 0 0,-1 1 0 0 0,0-1 0 0 0,1 0 0 0 0,-1 1 0 0 0,0-1 0 0 0,0 1 0 0 0,0-1 0 0 0,-1 0 1 0 0,1 1-1 0 0,0-1 0 0 0,-1 0 0 0 0,0 0 0 0 0,1 1 0 0 0,-1-1 0 0 0,-2 3 0 0 0,0-1 37 0 0,1 0 0 0 0,-1 0 0 0 0,-1 0 0 0 0,1 0 0 0 0,-1 0 0 0 0,1-1 0 0 0,-1 0 0 0 0,0 0 0 0 0,-6 4 0 0 0,0-1 111 0 0,0 0-1 0 0,-1-1 1 0 0,0 0-1 0 0,0-1 1 0 0,-1 0-1 0 0,1-1 1 0 0,-15 3-1 0 0,23-6-157 0 0,-3 1 1795 0 0,3-1-3443 0 0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 1468,'-24'25'3271,"2"1"0,-36 54 0,38-47-1893,2 0 0,2 2 0,1 0 1,-16 55-1,28-76-1774,1-1 0,0 0 0,0 27 0,2-38-2,-20-26-13092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4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 1520 0 0,'-2'4'1650'0'0,"-6"17"872"0"0,0 0 0 0 0,2 0 0 0 0,-7 40-1 0 0,-6 24 507 0 0,-20 84 1975 0 0,23-89-2631 0 0,15-79-2316 0 0,1 0 0 0 0,-1 1-1 0 0,1-1 1 0 0,0 0 0 0 0,-1 1-1 0 0,1-1 1 0 0,0 1 0 0 0,0-1-1 0 0,0 0 1 0 0,0 1 0 0 0,0-1 0 0 0,0 1-1 0 0,0-1 1 0 0,1 0 0 0 0,-1 1-1 0 0,1-1 1 0 0,-1 0 0 0 0,1 0-1 0 0,-1 1 1 0 0,1-1 0 0 0,-1 0 0 0 0,1 0-1 0 0,0 1 1 0 0,0-1 0 0 0,0 0-1 0 0,0 0 1 0 0,0 0 0 0 0,1 1 0 0 0,1-1-25 0 0,-1 0 1 0 0,1-1 0 0 0,-1 1 0 0 0,1 0 0 0 0,-1-1 0 0 0,1 0 0 0 0,-1 0 0 0 0,1 1 0 0 0,-1-1 0 0 0,1-1 0 0 0,0 1 0 0 0,-1 0 0 0 0,1-1 0 0 0,2 0 0 0 0,8-3-45 0 0,1 0 0 0 0,-1-1 0 0 0,0-1 0 0 0,20-11 0 0 0,-3 1-28 0 0,16-11-810 0 0,-45 26 464 0 0,-1 1 267 0 0,1 0 1 0 0,-1-1-1 0 0,1 1 1 0 0,-1 0-1 0 0,0 0 1 0 0,1 0-1 0 0,-1 0 1 0 0,0 0-1 0 0,1 0 1 0 0,-1 0-1 0 0,0 1 1 0 0,1-1-1 0 0,-1 0 1 0 0,1 0-1 0 0,-1 0 1 0 0,0 0-1 0 0,1 0 1 0 0,-1 0-1 0 0,0 1 1 0 0,0-1-1 0 0,1 0 1 0 0,-1 0-1 0 0,0 1 1 0 0,1-1-1 0 0,-1 0 1 0 0,0 0 0 0 0,0 1-1 0 0,1-1 1 0 0,-1 0-1 0 0,0 1 1 0 0,0-1-1 0 0,0 0 1 0 0,0 1-1 0 0,1-1 1 0 0,-1 0-1 0 0,0 1 1 0 0,0-1-1 0 0,0 0 1 0 0,0 1-1 0 0,0-1 1 0 0,0 0-1 0 0,0 1 1 0 0,0-1-1 0 0,0 0 1 0 0,0 1-1 0 0,0-1 1 0 0,0 1-1 0 0,0-1 1 0 0,0 0-1 0 0,0 1 1 0 0,-1-1-1 0 0,1 1 1 0 0,-14 25-3868 0 0,4-10-1983 0 0,2-5 1405 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1 348,'5'10'15993,"-32"8"-11662,-51 18-5779,68-32 2795,-142 60-271,151-63-1088,-1 1 0,1-1-1,0 0 1,0 0-1,0 1 1,0-1 0,0 0-1,0 1 1,0-1-1,1 1 1,-1-1 0,0 1-1,1-1 1,-1 1-1,1 0 1,0-1 0,-1 1-1,1 0 1,0 2-1,1 34 0,-1-31 16,-10 99 289,2-49 112,-20 206 1619,27-257-1990,1 0 0,-1-1 0,1 1 0,1 0 0,-1 0 0,1-1 0,0 1 0,0 0 0,1-1 0,3 8 0,-4-10-51,0-1 1,1 1-1,-1-1 0,1 1 0,0-1 1,0 0-1,0 0 0,0 0 1,0 0-1,1 0 0,-1 0 0,0-1 1,1 1-1,-1-1 0,1 1 1,0-1-1,-1 0 0,1 0 0,0 0 1,0-1-1,0 1 0,4 0 1,35-6-71,-38 5 175,-1-1 1,0 1 0,0 0 0,0 0 0,1 0-1,-1 1 1,0-1 0,0 1 0,0 0-1,0-1 1,1 2 0,-1-1 0,-1 0 0,5 2-1,18 8-692,-24-10 398,1 0 0,-1-1 1,1 0-1,-1 1 0,1-1 1,-1 0-1,1 0 0,0 0 0,-1 0 1,1 0-1,-1 0 0,1 0 0,-1 0 1,1-1-1,-1 1 0,1-1 1,-1 1-1,1-1 0,-1 1 0,0-1 1,1 0-1,-1 0 0,0 0 0,2-1 1,13-24-11229,-11 15 6887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 1272,'0'0'1566,"-20"5"2960,10 1-3723,1 1 0,1-1 0,-1 2 0,1-1 0,0 1 0,1 0 0,0 0-1,0 1 1,1 0 0,0 1 0,-8 16 0,10-19-537,1 1 0,-1-1-1,2 1 1,-1 0 0,1 0-1,0 0 1,0 1 0,1-1-1,0 0 1,1 1 0,0-1-1,0 0 1,1 1 0,0-1 0,0 0-1,4 12 1,-3-15-196,1-1-1,0 1 1,0-1 0,0 0 0,0 0-1,1 0 1,0 0 0,-1-1 0,1 0-1,0 1 1,1-2 0,-1 1 0,1 0-1,-1-1 1,1 0 0,0 0 0,0 0-1,0 0 1,0-1 0,0 0 0,0 0-1,0 0 1,10-1 0,9 1-12,0-1 1,0-1-1,41-7 0,-21 0-345,0-2 0,58-22 0,-79 23-73,0 0 1,0-2-1,-1-1 0,-1 0 1,36-29-1,-54 39 324,0 0-1,0-1 1,0 1 0,-1-1 0,1 0-1,-1 0 1,1 0 0,-1 0 0,0-1-1,0 1 1,-1 0 0,1-1 0,-1 0-1,1 1 1,-1-1 0,0 0 0,-1 1-1,1-1 1,-1 0 0,1 0 0,-1 0 0,0 0-1,-1 1 1,1-1 0,-1 0 0,1 0-1,-1 0 1,-2-4 0,1 3 95,-1 0 1,0 0-1,0 1 1,0-1-1,-1 1 1,1-1 0,-1 1-1,0 0 1,0 1-1,0-1 1,-1 1-1,0 0 1,1 0-1,-1 0 1,0 0-1,0 1 1,0 0-1,-8-2 1,-3-1 259,0 1 0,0 1 0,-1 0 0,1 2 0,-23-1 0,33 2-309,0 1 1,0-1-1,0 1 1,1 0-1,-1 0 1,0 1-1,1 0 1,-1 0-1,1 0 1,0 1-1,-1 0 1,1 0-1,1 0 1,-1 0-1,0 1 1,1 0-1,0 0 1,-5 5-1,8-8-170,0 1-1,0-1 0,0 1 1,0-1-1,1 0 0,-1 1 0,1-1 1,-1 1-1,1-1 0,-1 1 1,1 0-1,0-1 0,0 1 0,0-1 1,0 1-1,0 0 0,0-1 1,0 1-1,1-1 0,-1 1 0,0-1 1,1 1-1,0-1 0,-1 1 1,1-1-1,0 1 0,1 2 0,-1-3-500,0 1 0,1-1 0,-1 1-1,0-1 1,1 0 0,-1 1 0,1-1 0,-1 0-1,1 0 1,0 0 0,-1 0 0,1 0-1,3 1 1,7 0-4311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1180 0 0,'2'3'1680'0'0,"2"5"-489"0"0,-1 1-1 0 0,1 0 0 0 0,-2 1 0 0 0,1-1 1 0 0,-1 1-1 0 0,0-1 0 0 0,-1 1 0 0 0,0 18 1 0 0,-8 85 4278 0 0,3-69-3596 0 0,-7 2 108 0 0,9-39-1685 0 0,-1 0 0 0 0,2 0 1 0 0,-1 0-1 0 0,1 1 0 0 0,-1 8 1 0 0,2-15-489 0 0,4-4-2693 0 0,22-41-782 0 0,-1-8-4847 0 0,-11 18 3218 0 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1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35 888 0 0,'-5'-10'7970'0'0,"11"6"-7509"0"0,0 1-1 0 0,0 0 0 0 0,0 1 1 0 0,0-1-1 0 0,1 1 1 0 0,-1 0-1 0 0,1 1 1 0 0,-1 0-1 0 0,1 0 1 0 0,0 0-1 0 0,8 1 0 0 0,-10-1-111 0 0,-1 1 0 0 0,1 0 0 0 0,0 0-1 0 0,0 0 1 0 0,0 1 0 0 0,-1-1-1 0 0,1 1 1 0 0,0 0 0 0 0,0 1-1 0 0,-1-1 1 0 0,1 1 0 0 0,-1 0-1 0 0,0 0 1 0 0,1 1 0 0 0,-1-1 0 0 0,0 1-1 0 0,6 5 1 0 0,-8-4-142 0 0,1-1 0 0 0,-1 1 0 0 0,-1 0 0 0 0,1 0 0 0 0,0 0 0 0 0,-1 0 0 0 0,0 0 0 0 0,0 0 0 0 0,0 1 0 0 0,-1-1 0 0 0,1 0 0 0 0,-1 1 0 0 0,0-1 0 0 0,0 0 0 0 0,0 0 0 0 0,-1 1 0 0 0,-1 6 0 0 0,-3 10 364 0 0,-1 0 0 0 0,-12 27 1 0 0,3-7 254 0 0,6-13-389 0 0,4-15-219 0 0,1 1-1 0 0,0 0 1 0 0,1 0 0 0 0,1 1 0 0 0,-2 17-1 0 0,4-31-237 0 0,1-1 0 0 0,-1 1 0 0 0,0 0 1 0 0,0-1-1 0 0,1 1 0 0 0,-1-1 0 0 0,0 1 0 0 0,1-1 0 0 0,-1 1 0 0 0,0 0 0 0 0,1-1 0 0 0,-1 1 0 0 0,1-1 0 0 0,-1 0 0 0 0,1 1 0 0 0,-1-1 0 0 0,1 1 0 0 0,0-1 0 0 0,-1 0 0 0 0,1 1 0 0 0,-1-1 1 0 0,1 0-1 0 0,0 0 0 0 0,-1 0 0 0 0,1 1 0 0 0,-1-1 0 0 0,1 0 0 0 0,0 0 0 0 0,-1 0 0 0 0,1 0 0 0 0,0 0 0 0 0,-1 0 0 0 0,1 0 0 0 0,0 0 0 0 0,-1 0 0 0 0,2-1 0 0 0,23-3-859 0 0,-23 4 845 0 0,7-2-740 0 0,1-1 0 0 0,-1 0 0 0 0,0-1 0 0 0,0 1 0 0 0,0-2 0 0 0,13-8 1 0 0,-1-4-4137 0 0,-5-4-3474 0 0,-11 15 3713 0 0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7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1 704,'0'0'7800,"-1"6"-6478,0 1-821,1-1 0,-1 1 0,1 0 1,1-1-1,-1 1 0,1 0 0,0-1 1,1 1-1,-1-1 0,1 1 1,6 10-1,-5-10-272,0-1 1,0 0 0,1 0-1,0 0 1,0-1-1,0 0 1,1 1 0,-1-1-1,1-1 1,1 1-1,-1-1 1,1 0 0,0 0-1,-1-1 1,11 5-1,-14-7-308,1-1 0,0 0 0,-1 0 0,1 0 0,-1 0 0,1 0 0,0 0 0,-1-1 0,1 1-1,-1-1 1,1 1 0,-1-1 0,1 0 0,-1 0 0,0 0 0,1-1 0,-1 1 0,3-3 0,36-31-2681,6-22-5525,-26 28 4366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1144,'-4'5'586,"0"-1"-1,0 1 1,0-1 0,1 1-1,0 0 1,0 1-1,0-1 1,0 1 0,1-1-1,0 1 1,0 0-1,1-1 1,0 1 0,0 0-1,0 0 1,0 0-1,1 0 1,0 0 0,2 11-1,1 15 1117,2 0-1,12 45 0,-11-49-651,32 113 2375,26 57-1670,-59-184-2626,1-1-2847</inkml:trace>
  <inkml:trace contextRef="#ctx0" brushRef="#br0" timeOffset="1">398 567 740,'0'0'1623,"14"17"4813,-13-9-5702,-1 1-1,0 0 0,0 0 0,-1-1 0,0 1 0,-1-1 0,0 1 0,0-1 0,-7 16 0,3-9-447,0-1 0,-1 0-1,-1-1 1,-16 23 0,11-31-1522,2-28-11907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68 256,'-12'-13'7360,"5"16"-6592,0 0 0,-1 1 0,1 1 0,1-1 0,-1 1 0,1 0 0,-1 1 0,1-1 0,1 1 0,-1 1 0,1-1 0,0 1 0,1 0 0,-6 10 0,7-13-572,0 1-1,1 0 1,-1 0-1,1 0 1,0 0 0,0 0-1,1 0 1,0 0 0,0 1-1,0-1 1,0 0-1,1 1 1,0-1 0,0 1-1,0-1 1,1 1-1,0-1 1,0 0 0,0 1-1,1-1 1,0 0 0,0 0-1,4 7 1,-3-8-175,1-1 0,-1 0 0,1 0 0,0 0 0,0-1-1,0 1 1,1-1 0,-1 0 0,0 0 0,1-1 0,-1 1 0,1-1 0,0 0 0,-1 0 0,1-1 0,0 1 0,0-1 0,0 0 0,-1 0 0,8-2 0,7 0-226,-1 0 0,0-2 0,0 0-1,18-7 1,-26 8-2,-1-1-1,1 0 0,-1-1 1,0 0-1,0-1 0,-1 0 1,0 0-1,0-1 0,0 1 0,-1-2 1,0 1-1,10-14 0,-15 17 178,1 0-1,-1-1 1,0 1-1,0 0 0,-1-1 1,1 1-1,-1-1 1,0 1-1,0-1 1,0 0-1,-1 1 0,0-1 1,0 0-1,0 1 1,0-1-1,-1 0 0,1 1 1,-1-1-1,-1 0 1,1 1-1,-1-1 0,1 1 1,-1 0-1,0 0 1,-1 0-1,1 0 1,-1 0-1,0 0 0,-6-6 1,3 4 221,-1 0 0,1 1-1,-1 0 1,-1 0 0,1 0 0,-1 1 0,0 0 0,0 1 0,0 0 0,0 0 0,0 0 0,-1 1-1,1 1 1,-1-1 0,-9 1 0,16 1-282,1 0-341,-8 4 608,9 0-3196,21 14 1276,-10-13-1186,2 0-3298,-1-2 1495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43 148 0 0,'0'0'2461'0'0,"37"-8"5450"0"0,-36 7-7505 0 0,44-11 2905 0 0,-43 11-2967 0 0,6 2 3663 0 0,-12 1-4014 0 0,-43 27 550 0 0,46-28-516 0 0,-1 1 1 0 0,1-1-1 0 0,-1 0 0 0 0,1 0 0 0 0,0 1 0 0 0,0-1 1 0 0,-1 1-1 0 0,1-1 0 0 0,0 1 0 0 0,0 0 0 0 0,0-1 0 0 0,0 1 1 0 0,1 0-1 0 0,-1 0 0 0 0,0-1 0 0 0,1 1 0 0 0,0 0 1 0 0,-1 0-1 0 0,1 0 0 0 0,0 0 0 0 0,0 0 0 0 0,0 0 0 0 0,0-1 1 0 0,0 1-1 0 0,0 0 0 0 0,0 0 0 0 0,1 0 0 0 0,0 3 0 0 0,3-2-11 0 0,-1-1-1 0 0,1 1 0 0 0,0-1 0 0 0,0 0 0 0 0,0 0 0 0 0,0 0 0 0 0,0-1 0 0 0,1 1 0 0 0,-1-1 0 0 0,0 0 0 0 0,1 0 0 0 0,-1-1 0 0 0,9 1 0 0 0,-5 0-5 0 0,4 1-44 0 0,-1-1 1 0 0,1 0 0 0 0,0-1 0 0 0,-1-1 0 0 0,1 0 0 0 0,0 0 0 0 0,-1-1 0 0 0,21-6-1 0 0,-30 8 57 0 0,-1-1 0 0 0,1 0-1 0 0,-1 1 1 0 0,0-1 0 0 0,0 1-1 0 0,1-1 1 0 0,-1 0 0 0 0,0 0-1 0 0,0 0 1 0 0,0 0-1 0 0,0 0 1 0 0,0 0 0 0 0,0 0-1 0 0,0 0 1 0 0,0 0 0 0 0,-1 0-1 0 0,1-1 1 0 0,0 1-1 0 0,0 0 1 0 0,-1-1 0 0 0,1 1-1 0 0,-1 0 1 0 0,0-1 0 0 0,1 1-1 0 0,-1 0 1 0 0,0-1 0 0 0,0 1-1 0 0,0-1 1 0 0,0 1-1 0 0,0-1 1 0 0,0 1 0 0 0,0 0-1 0 0,0-1 1 0 0,0 1 0 0 0,-1-1-1 0 0,1 1 1 0 0,-1 0 0 0 0,1-1-1 0 0,-1 1 1 0 0,0 0-1 0 0,1-1 1 0 0,-1 1 0 0 0,0 0-1 0 0,0 0 1 0 0,0 0 0 0 0,-1-2-1 0 0,-3-3 156 0 0,1 0 0 0 0,-1 1 0 0 0,0-1 0 0 0,-1 1 0 0 0,0 0 0 0 0,0 0 0 0 0,-8-5 0 0 0,9 8-79 0 0,1-1-1 0 0,-1 1 1 0 0,0 1 0 0 0,0-1-1 0 0,1 1 1 0 0,-1-1 0 0 0,0 1-1 0 0,0 1 1 0 0,0-1 0 0 0,0 1-1 0 0,-7 0 1 0 0,9 0-72 0 0,1 0 0 0 0,0 1 0 0 0,-1-1 0 0 0,1 1 0 0 0,0-1 0 0 0,0 1 0 0 0,-1 0 0 0 0,1 0 1 0 0,0 0-1 0 0,0 0 0 0 0,0 0 0 0 0,0 1 0 0 0,0-1 0 0 0,0 1 0 0 0,1-1 0 0 0,-1 1 0 0 0,0-1 0 0 0,1 1 0 0 0,-1 0 0 0 0,1 0 0 0 0,0 0 0 0 0,-1 0 0 0 0,1 0 0 0 0,0 0 0 0 0,0 0 0 0 0,0 3 0 0 0,1-3-30 0 0,-1 0 0 0 0,1 0 0 0 0,1 0 0 0 0,-1 0-1 0 0,0 0 1 0 0,0 0 0 0 0,1-1 0 0 0,-1 1 0 0 0,1 0 0 0 0,0 0 0 0 0,-1 0 0 0 0,1 0-1 0 0,0-1 1 0 0,0 1 0 0 0,0 0 0 0 0,0-1 0 0 0,1 1 0 0 0,1 2 0 0 0,27 23-194 0 0,-10-17-92 0 0,0-1 1 0 0,1-1 0 0 0,26 7 0 0 0,-39-13 159 0 0,0 0 0 0 0,0 0 1 0 0,0-1-1 0 0,0 0 0 0 0,0 0 1 0 0,0-1-1 0 0,0 0 0 0 0,0-1 1 0 0,0 0-1 0 0,0 0 0 0 0,0-1 1 0 0,9-2-1 0 0,-16 3 127 0 0,0 1 0 0 0,1 0 0 0 0,-1-1 0 0 0,0 1 0 0 0,0-1-1 0 0,0 1 1 0 0,0-1 0 0 0,0 0 0 0 0,0 1 0 0 0,0-1 0 0 0,-1 0 0 0 0,1 0 0 0 0,0 1 0 0 0,0-1 0 0 0,0 0 0 0 0,-1 0 0 0 0,1 0-1 0 0,0 0 1 0 0,-1 0 0 0 0,1 0 0 0 0,-1 0 0 0 0,1 0 0 0 0,-1 0 0 0 0,0-1 0 0 0,0 1 0 0 0,1-2 0 0 0,-1 1 21 0 0,-1 0-1 0 0,1 0 1 0 0,-1 1 0 0 0,1-1 0 0 0,-1 0-1 0 0,0 0 1 0 0,0 0 0 0 0,0 0 0 0 0,0 1 0 0 0,0-1-1 0 0,0 0 1 0 0,0 1 0 0 0,0-1 0 0 0,-2-1 0 0 0,-4-3 116 0 0,1 0 0 0 0,-1 0 0 0 0,-1 0 0 0 0,1 1 1 0 0,-13-7-1 0 0,0 4 203 0 0,1 0 0 0 0,-1 1 0 0 0,-29-6 0 0 0,41 11-251 0 0,0 0 1 0 0,0 1-1 0 0,0 0 1 0 0,0 1 0 0 0,0 0-1 0 0,0 0 1 0 0,1 0 0 0 0,-1 1-1 0 0,0 0 1 0 0,0 1-1 0 0,0 0 1 0 0,-9 3 0 0 0,16-4-91 0 0,-1-1 0 0 0,1 1 0 0 0,0-1 0 0 0,-1 1 0 0 0,1-1 0 0 0,0 1 0 0 0,-1 0 0 0 0,1-1 0 0 0,0 1 0 0 0,0 0 0 0 0,0 0 0 0 0,0 0 0 0 0,0 0 0 0 0,0 0 0 0 0,0 0 0 0 0,0 0 0 0 0,0 0 0 0 0,0 1 0 0 0,1-1 0 0 0,-1 0 0 0 0,0 1 0 0 0,1-1 0 0 0,-1 0 0 0 0,1 1 0 0 0,0-1 0 0 0,-1 0 0 0 0,1 1 0 0 0,0-1 0 0 0,0 1 0 0 0,0-1 0 0 0,0 1 0 0 0,0-1 0 0 0,0 0 0 0 0,0 1 0 0 0,0-1 1 0 0,1 1-1 0 0,-1-1 0 0 0,0 0 0 0 0,1 1 0 0 0,-1-1 0 0 0,1 0 0 0 0,0 1 0 0 0,-1-1 0 0 0,1 0 0 0 0,0 0 0 0 0,0 0 0 0 0,2 3 0 0 0,1 0-51 0 0,0 0 0 0 0,1 0 0 0 0,-1 0 1 0 0,1 0-1 0 0,0-1 0 0 0,0 0 0 0 0,0 0 0 0 0,0 0 0 0 0,1 0 1 0 0,8 2-1 0 0,1-1-73 0 0,0 0 1 0 0,0-1-1 0 0,24 1 1 0 0,-33-4 114 0 0,0 0 1 0 0,0 0-1 0 0,0 0 1 0 0,0-1-1 0 0,0 0 1 0 0,0 0 0 0 0,0-1-1 0 0,0 0 1 0 0,0 0-1 0 0,-1 0 1 0 0,11-6-1 0 0,-16 7 38 0 0,1 1-1 0 0,0-1 0 0 0,-1 1 1 0 0,1-1-1 0 0,0 0 0 0 0,-1 0 1 0 0,1 1-1 0 0,-1-1 0 0 0,0 0 0 0 0,1 0 1 0 0,-1 1-1 0 0,1-1 0 0 0,-1 0 1 0 0,0 0-1 0 0,0 0 0 0 0,1 0 1 0 0,-1 0-1 0 0,0 0 0 0 0,0 1 0 0 0,0-1 1 0 0,0 0-1 0 0,0 0 0 0 0,0 0 1 0 0,0 0-1 0 0,-1 0 0 0 0,1 0 1 0 0,0 0-1 0 0,0 1 0 0 0,-1-1 1 0 0,1 0-1 0 0,0 0 0 0 0,-1 0 0 0 0,1 0 1 0 0,-1 1-1 0 0,1-1 0 0 0,-1 0 1 0 0,0 0-1 0 0,-22-23 378 0 0,11 17-220 0 0,0 1 0 0 0,-1 1 0 0 0,0-1 1 0 0,0 2-1 0 0,0 0 0 0 0,-1 1 0 0 0,1 0 1 0 0,-1 1-1 0 0,0 0 0 0 0,1 1 0 0 0,-1 1 1 0 0,-25 2-1 0 0,36-2-196 0 0,1 0 0 0 0,0 1 1 0 0,0-1-1 0 0,0 1 0 0 0,0-1 0 0 0,0 1 1 0 0,0 0-1 0 0,0 0 0 0 0,0 0 0 0 0,1 0 0 0 0,-1 0 1 0 0,-2 3-1 0 0,3-4-9 0 0,1 1 1 0 0,0-1-1 0 0,-1 1 0 0 0,1-1 1 0 0,0 1-1 0 0,-1-1 1 0 0,1 1-1 0 0,0-1 0 0 0,0 1 1 0 0,0 0-1 0 0,-1-1 0 0 0,1 1 1 0 0,0-1-1 0 0,0 1 0 0 0,0 0 1 0 0,0-1-1 0 0,0 1 1 0 0,0 0-1 0 0,0-1 0 0 0,1 1 1 0 0,-1-1-1 0 0,0 1 0 0 0,0 0 1 0 0,0-1-1 0 0,0 1 1 0 0,1 0-1 0 0,1 2-75 0 0,0 0 0 0 0,0-1 0 0 0,1 1 1 0 0,-1-1-1 0 0,1 1 0 0 0,-1-1 0 0 0,1 0 1 0 0,0 0-1 0 0,0 0 0 0 0,0 0 0 0 0,5 2 0 0 0,0-1-88 0 0,0 0 0 0 0,0-1 1 0 0,0 0-1 0 0,1 0 0 0 0,-1-1 0 0 0,0 0 0 0 0,1 0 0 0 0,-1-1 0 0 0,1 0 0 0 0,-1-1 0 0 0,0 0 0 0 0,1 0 0 0 0,-1-1 0 0 0,0 0 0 0 0,0 0 0 0 0,0-1 0 0 0,0 0 1 0 0,9-4-1 0 0,-17 6 61 0 0,1 1 1 0 0,-1-1-1 0 0,1 1 0 0 0,0 0 1 0 0,-1-1-1 0 0,0 1 1 0 0,1-1-1 0 0,-1 0 1 0 0,1 1-1 0 0,-1-1 1 0 0,0 1-1 0 0,1-1 0 0 0,-1 1 1 0 0,0-1-1 0 0,0 0 1 0 0,1 1-1 0 0,-1-1 1 0 0,0 0-1 0 0,0 1 0 0 0,0-1 1 0 0,0 0-1 0 0,0 1 1 0 0,0-1-1 0 0,0 0 1 0 0,0 1-1 0 0,0-1 1 0 0,0 0-1 0 0,0 1 0 0 0,0-1 1 0 0,-1 0-1 0 0,1 1 1 0 0,0-1-1 0 0,0 0 1 0 0,-1 1-1 0 0,1-1 1 0 0,0 1-1 0 0,-1-1 0 0 0,1 1 1 0 0,-1-1-1 0 0,1 1 1 0 0,-1-1-1 0 0,0 0 1 0 0,-20-14-7842 0 0,12 10 3270 0 0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8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1436,'-11'7'5791,"0"3"-3836,1 0-1,0 1 1,0 1 0,-9 14 0,12-14-1147,0 1-1,0 1 1,1-1-1,1 1 1,0 0-1,1 0 1,-4 20-1,8-33-742,0 0-131,-1 0 0,1 0 0,0 0 0,-1-1 0,1 1 0,0 0 0,0 0 0,0 0 0,0 0 0,0 0 0,0 0 0,0-1 0,0 1 0,0 0 0,0 0 0,0 0 0,0 0 1,1 0-1,-1 0 0,0-1 0,1 1 0,-1 0 0,1 0 0,-1 0 0,1-1 0,-1 1 0,1 0 0,-1-1 0,1 1 0,0 0 0,-1-1 0,2 2 0,0-2-992,2-2-262,20-14-1412,0-8-4810,-12 4 2653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1 524,'0'0'5439,"-5"3"-4154,-4 4-330,1 1 1,-1 0-1,2 0 0,-1 1 0,1 0 1,0 0-1,1 1 0,0 0 1,-9 21-1,12-25-643,0 1 0,0 0 0,0 0 0,1 0 0,0 0 0,1 1-1,0-1 1,0 1 0,0-1 0,1 0 0,0 1 0,0-1 0,1 1 0,0-1 0,0 1 0,1-1 0,3 10 0,-2-13-254,0 0 1,0 0-1,0 0 1,1-1-1,-1 1 0,1-1 1,0 0-1,0 0 1,0 0-1,0-1 0,0 1 1,1-1-1,-1 0 0,1 0 1,-1 0-1,1-1 1,0 0-1,0 0 0,0 0 1,0 0-1,0-1 1,0 0-1,7 0 0,8-1-214,-1-1-1,0 0 0,0-1 0,34-11 0,-38 9-87,-1-1 0,0 0 0,0-1-1,-1-1 1,0 0 0,15-12 0,-24 18 142,0-1 0,0 0 1,-1 0-1,1 0 1,-1-1-1,0 1 1,0-1-1,0 0 0,-1 0 1,1 0-1,-1 0 1,0 0-1,0 0 1,0-1-1,0 1 0,-1-1 1,0 1-1,0-1 1,0 0-1,-1 1 1,1-1-1,-1 0 1,0 0-1,-1-6 0,-1 6 76,0 1 0,0 0 0,-1 0 0,1 0-1,-1 0 1,0 1 0,1-1 0,-2 1-1,1 0 1,0-1 0,-1 1 0,1 1 0,-1-1-1,0 1 1,0-1 0,0 1 0,-8-3 0,0 0 59,0 1 1,0 0-1,0 0 1,-1 2 0,-15-3-1,15 4-152,0 0 0,-1 0-1,1 2 1,0-1 0,0 2-1,-20 4 1,22 1-648,11-6 162,-1 0 1,1 1 0,0-1-1,-1 0 1,1 0 0,0 1-1,0-1 1,0 0 0,0 0-1,0 1 1,0-1-1,0 0 1,0 1 0,1-1-1,0 2 1,-1-2 433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1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1080,'0'0'4340,"7"1"-3037,63 4 2446,-45-5-2870,0 1-1,0 1 0,-1 2 1,1 0-1,-1 2 1,27 9-1,-47-13-782,-1 0-1,0 0 1,0 1 0,0-1 0,0 1-1,-1 0 1,1 0 0,-1 0 0,1 0-1,-1 0 1,0 0 0,0 1 0,0-1 0,-1 0-1,1 1 1,-1 0 0,0-1 0,0 1-1,0 0 1,-1 0 0,1-1 0,-1 1-1,0 0 1,0 0 0,-1 5 0,0 15 646,-2 1 1,-11 45-1,7-38-177,4-12-218,-5 17 552,1 1 0,3 0-1,0 75 1,5-103-756,0 1 0,1-1 0,0 0-1,0 0 1,1 1 0,1-2 0,0 1 0,6 12 0,-6-16-118,0 0 1,0-1-1,0 0 0,1 1 1,0-2-1,0 1 1,0 0-1,0-1 1,1 0-1,-1 0 1,1-1-1,0 0 1,0 0-1,7 3 1,12 0-316,-34-15 479,-40-15 166,44 22-436,-1 1-1,0 0 1,0 1 0,0-1-1,1 1 1,-1 0 0,0 1-1,0-1 1,0 1 0,-5 2-1,-9 5-4973,0 4-6980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0 508,'0'0'16438,"3"3"-15934,10 16-60,0-1 0,-2 2 0,0 0 0,-1 0 0,-1 1 0,-1 0 0,5 23 0,6 8 108,14 47 375,1-23-888,-25-63-437,-1 1-1454,-14-30-11628,4 11 9662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4:42:2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1528,'0'0'9615,"26"24"-4579,-6 4-3732,1-1 0,2-1 0,41 38 0,-60-61-1271,1 0 0,-1-1 0,1 1 0,0-1 0,0 0 0,0 0 0,0-1 0,0 1 0,0-1 0,0 0 0,1-1-1,-1 1 1,0-1 0,1 0 0,-1 0 0,0-1 0,0 0 0,1 0 0,-1 0 0,0 0 0,0-1 0,0 0 0,0 0 0,0 0 0,8-6-1,11-6-96,-1-1 0,-1-2 0,35-31 0,-37 30 40,-10 9-12,0-1 1,-1 0 0,0-1-1,10-15 1,-15 21-87,-1-1-1,1 0 1,-1 0-1,-1 0 1,1 0 0,-1-1-1,0 1 1,0-1 0,-1 1-1,1-12 1,-2 17-382,-3 1-2099,-6 0 2287,-15 10-8703,17-1 4517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10 388 0 0,'0'0'6787'0'0,"-6"-2"-5720"0"0,-17-4-96 0 0,17 5 673 0 0,-33 9 2881 0 0,21 1-3622 0 0,-1 1 0 0 0,2 0 0 0 0,0 2 0 0 0,-24 19 0 0 0,35-26-818 0 0,1 1 0 0 0,-1 0-1 0 0,1-1 1 0 0,0 2 0 0 0,1-1-1 0 0,-1 0 1 0 0,1 1 0 0 0,1 0-1 0 0,-1 0 1 0 0,1 0 0 0 0,0 0-1 0 0,1 1 1 0 0,0-1 0 0 0,0 1-1 0 0,-1 10 1 0 0,2-13-60 0 0,0 3 24 0 0,1 0 1 0 0,-1 0-1 0 0,1 0 1 0 0,0 0-1 0 0,1 1 1 0 0,0-1-1 0 0,0 0 1 0 0,4 10-1 0 0,2 2 136 0 0,2-1-1 0 0,0-1 1 0 0,23 34 0 0 0,-22-39 13 0 0,-2 0 0 0 0,0 1 0 0 0,0 0 1 0 0,-1 0-1 0 0,-1 1 0 0 0,-1-1 0 0 0,6 23 0 0 0,5 24 693 0 0,-8-15-49 0 0,-4-42-901 0 0,0 0-1 0 0,0-1 0 0 0,0 1 1 0 0,1-1-1 0 0,-1 0 1 0 0,1-1-1 0 0,-1 1 1 0 0,1-1-1 0 0,0 1 1 0 0,6 1-1 0 0,17 4 163 0 0,1-2 0 0 0,0 0-1 0 0,53 3 1 0 0,-56-7 20 0 0,-16 2 130 0 0,-10-3-95 0 0,0-1-1 0 0,1 1 1 0 0,-1-1-1 0 0,1 0 1 0 0,-1 1-1 0 0,1-1 1 0 0,-1 0-1 0 0,0 1 1 0 0,1-1-1 0 0,0 0 1 0 0,-1 0 0 0 0,1 1-1 0 0,-1-1 1 0 0,1 0-1 0 0,-1 0 1 0 0,1 0-1 0 0,-1 0 1 0 0,1 0-1 0 0,0 0 1 0 0,-1 0 0 0 0,1 0-1 0 0,-1 0 1 0 0,1 0-1 0 0,-1 0 1 0 0,1 0-1 0 0,-1 0 1 0 0,1 0-1 0 0,0 0 1 0 0,-1-1 0 0 0,1 1-1 0 0,-1 0 1 0 0,1 0-1 0 0,-1-1 1 0 0,1 1-1 0 0,-1 0 1 0 0,1-1-1 0 0,-1 1 1 0 0,0 0-1 0 0,1-1 1 0 0,-1 1 0 0 0,0-1-1 0 0,1 0 1 0 0,1-2-614 0 0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1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44 1064 0 0,'0'0'11374'0'0,"-3"-2"-10347"0"0,1 2-761 0 0,1-1 1 0 0,-1 1-1 0 0,1-1 0 0 0,-1 1 0 0 0,1 0 1 0 0,-1-1-1 0 0,1 1 0 0 0,-1 0 0 0 0,1 0 0 0 0,-1 0 1 0 0,1 0-1 0 0,-1 1 0 0 0,1-1 0 0 0,-1 0 1 0 0,1 1-1 0 0,-1-1 0 0 0,1 1 0 0 0,-1-1 0 0 0,1 1 1 0 0,0 0-1 0 0,-1 0 0 0 0,1-1 0 0 0,0 1 1 0 0,0 0-1 0 0,-1 0 0 0 0,0 2 0 0 0,-35 39 924 0 0,16-15 7 0 0,14-19-865 0 0,0 0-1 0 0,0 1 1 0 0,1-1-1 0 0,-9 20 1 0 0,13-24-195 0 0,0 0 1 0 0,0 1-1 0 0,0-1 1 0 0,0 1-1 0 0,1-1 0 0 0,0 1 1 0 0,0-1-1 0 0,0 1 1 0 0,1 0-1 0 0,0-1 0 0 0,-1 1 1 0 0,1 0-1 0 0,2 6 1 0 0,-2-9-111 0 0,1-1 0 0 0,0 1 0 0 0,0-1 0 0 0,0 1 0 0 0,0-1 0 0 0,0 1 0 0 0,1-1 0 0 0,-1 0 0 0 0,0 1 0 0 0,1-1 0 0 0,-1 0 0 0 0,1 0 0 0 0,-1 0 1 0 0,1 0-1 0 0,-1 0 0 0 0,1-1 0 0 0,0 1 0 0 0,-1 0 0 0 0,1-1 0 0 0,0 1 0 0 0,0-1 0 0 0,-1 0 0 0 0,1 1 0 0 0,0-1 0 0 0,0 0 0 0 0,0 0 0 0 0,0 0 0 0 0,-1 0 0 0 0,1-1 0 0 0,3 0 0 0 0,7 0-13 0 0,-1-1-1 0 0,1 0 1 0 0,17-6 0 0 0,-6 0-46 0 0,0-1 1 0 0,0-1-1 0 0,0 0 1 0 0,26-19-1 0 0,-44 27 50 0 0,0-1 1 0 0,0-1-1 0 0,0 1 0 0 0,0-1 1 0 0,-1 0-1 0 0,0 0 0 0 0,0 0 1 0 0,0-1-1 0 0,0 1 0 0 0,-1-1 1 0 0,1 0-1 0 0,-1 0 0 0 0,-1 0 1 0 0,1 0-1 0 0,-1-1 0 0 0,0 1 1 0 0,0-1-1 0 0,0 1 0 0 0,-1-1 1 0 0,0 0-1 0 0,0 0 0 0 0,0 0 1 0 0,-1 1-1 0 0,0-8 0 0 0,0 10-1 0 0,0-1-1 0 0,-1 1 1 0 0,0 0-1 0 0,0 0 1 0 0,0 0-1 0 0,0 0 1 0 0,0 0-1 0 0,0 0 1 0 0,-1 0-1 0 0,0 0 1 0 0,1 1-1 0 0,-1-1 1 0 0,0 0-1 0 0,0 1 1 0 0,0 0-1 0 0,-1-1 1 0 0,1 1-1 0 0,-1 0 1 0 0,1 0-1 0 0,-1 0 1 0 0,0 1-1 0 0,1-1 1 0 0,-1 1-1 0 0,0-1 1 0 0,0 1-1 0 0,0 0 1 0 0,0 0-1 0 0,0 0 1 0 0,0 0-1 0 0,-1 1 1 0 0,1 0-1 0 0,0-1 1 0 0,0 1-1 0 0,-1 0 1 0 0,1 0-1 0 0,0 1 1 0 0,0-1-1 0 0,0 1 1 0 0,0-1-1 0 0,-1 1 1 0 0,1 0-1 0 0,-3 2 1 0 0,4-2-277 0 0,1-1-1 0 0,0 1 1 0 0,0 0 0 0 0,-1 0 0 0 0,1 0 0 0 0,0 0 0 0 0,0 0 0 0 0,0 0 0 0 0,0 0 0 0 0,0 0-1 0 0,0 0 1 0 0,1 0 0 0 0,-1 1 0 0 0,0-1 0 0 0,1 0 0 0 0,-1 1 0 0 0,1-1 0 0 0,-1 0 0 0 0,1 1 0 0 0,-1-1-1 0 0,1 1 1 0 0,0-1 0 0 0,0 1 0 0 0,0-1 0 0 0,0 1 0 0 0,0 2 0 0 0,9 22-11390 0 0,-5-19 6110 0 0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1060 0 0,'-36'186'15734'0'0,"25"-146"-13591"0"0,5-15-308 0 0,0-1 0 0 0,-17 36 0 0 0,22-46-1516 0 0,8-25-4889 0 0,6-27 736 0 0,-5 10-2885 0 0,0 2 1301 0 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2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0 788 0 0,'0'0'8647'0'0,"-3"5"-7121"0"0,0 1-863 0 0,0 0 0 0 0,1 0 0 0 0,0 0 0 0 0,0 1 0 0 0,1-1 0 0 0,-1 1 0 0 0,1 0 0 0 0,0 9 0 0 0,0 65 4013 0 0,2-51-3849 0 0,0 52 2975 0 0,1-41-4792 0 0,-2 1-9724 0 0,8-73 137 0 0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99 115 652 0 0,'-21'-15'11428'0'0,"6"15"-3606"0"0,1 10-3659 0 0,-2 10-3831 0 0,13-16-637 0 0,-1 2 582 0 0,0 1 0 0 0,0-1 0 0 0,0 1 0 0 0,1-1 0 0 0,0 1 0 0 0,0 0 0 0 0,-1 9 0 0 0,4-15-269 0 0,0 0 0 0 0,0 0 0 0 0,0-1 0 0 0,0 1 0 0 0,0 0 0 0 0,0-1 1 0 0,1 1-1 0 0,-1 0 0 0 0,0-1 0 0 0,0 1 0 0 0,1 0 0 0 0,-1-1 0 0 0,0 1 0 0 0,1-1 0 0 0,-1 1 1 0 0,1-1-1 0 0,-1 1 0 0 0,1-1 0 0 0,-1 1 0 0 0,1-1 0 0 0,-1 1 0 0 0,1-1 0 0 0,-1 0 1 0 0,1 1-1 0 0,0-1 0 0 0,-1 0 0 0 0,1 1 0 0 0,0-1 0 0 0,-1 0 0 0 0,1 0 0 0 0,0 0 0 0 0,-1 1 1 0 0,1-1-1 0 0,0 0 0 0 0,-1 0 0 0 0,1 0 0 0 0,0 0 0 0 0,-1 0 0 0 0,1 0 0 0 0,0-1 1 0 0,1 1-1 0 0,29-1-3 0 0,3-5-132 0 0,0-2 1 0 0,52-18-1 0 0,-70 21 92 0 0,0-2-1 0 0,0 0 0 0 0,-1-1 1 0 0,0-1-1 0 0,-1 0 0 0 0,0-1 1 0 0,17-15-1 0 0,-29 24 55 0 0,-1 0 1 0 0,1-1-1 0 0,-1 0 1 0 0,1 1-1 0 0,-1-1 0 0 0,0 0 1 0 0,1 0-1 0 0,-1 1 0 0 0,0-1 1 0 0,0 0-1 0 0,0 0 1 0 0,-1 0-1 0 0,1-1 0 0 0,0 1 1 0 0,-1 0-1 0 0,1 0 0 0 0,-1 0 1 0 0,0 0-1 0 0,0-1 1 0 0,0 1-1 0 0,0 0 0 0 0,0 0 1 0 0,0 0-1 0 0,-1-1 0 0 0,1 1 1 0 0,-1-3-1 0 0,-1 3 4 0 0,1 0 0 0 0,0 0 0 0 0,-1-1 0 0 0,0 1 0 0 0,1 0 0 0 0,-1 0 0 0 0,0 1 0 0 0,0-1-1 0 0,0 0 1 0 0,0 1 0 0 0,0-1 0 0 0,0 1 0 0 0,-1-1 0 0 0,1 1 0 0 0,0 0 0 0 0,-1 0 0 0 0,1 0 0 0 0,-1 0 0 0 0,1 1 0 0 0,-1-1 0 0 0,-3 0-1 0 0,-2 0-125 0 0,0 1-1 0 0,0-1 1 0 0,0 1-1 0 0,0 1 1 0 0,1-1-1 0 0,-1 2 0 0 0,-12 2 1 0 0,17-3-329 0 0,-1 0 1 0 0,0 0 0 0 0,0 1-1 0 0,0-1 1 0 0,1 1 0 0 0,-1 0-1 0 0,1 0 1 0 0,-1 0-1 0 0,1 1 1 0 0,0-1 0 0 0,0 1-1 0 0,0 0 1 0 0,0 0 0 0 0,0 0-1 0 0,-3 5 1 0 0,5-1-2360 0 0,1-3 629 0 0,-5 10-8291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17 1616,'-10'-11'2126,"-1"5"6931,0 14-281,1 4-7150,1-1-4153,-114 158 6835,93-125-3412,17-22-529,9-15-471,0 0-1,0-1 1,0 1-1,-1-1 1,0 0 0,-10 10-1,14-8-988,9-15-4098,-4 1 4661,0 1-1,-1-1 1,1 0 0,-1 0-1,2-8 1,6-27-7240,-6 16 3112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15 516 0 0,'0'0'1500'0'0,"-27"31"7210"0"0,19-20-7627 0 0,0 2 1 0 0,0-1 0 0 0,1 1 0 0 0,1 0-1 0 0,0 0 1 0 0,1 1 0 0 0,0-1 0 0 0,1 1-1 0 0,1 0 1 0 0,-3 24 0 0 0,5-35-943 0 0,1 1 0 0 0,-1-1 0 0 0,1 1 0 0 0,0-1 0 0 0,0 1 0 0 0,0-1 0 0 0,0 1 0 0 0,1-1 0 0 0,-1 1 0 0 0,1-1 0 0 0,0 1 0 0 0,0-1 0 0 0,0 1 0 0 0,1-1 0 0 0,-1 0 0 0 0,1 0 0 0 0,3 5-1 0 0,-3-6-63 0 0,0 0-1 0 0,0 0 0 0 0,1 0 0 0 0,-1 0 0 0 0,1 0 0 0 0,0-1 1 0 0,-1 1-1 0 0,1-1 0 0 0,0 1 0 0 0,0-1 0 0 0,0 0 0 0 0,0 0 1 0 0,0-1-1 0 0,0 1 0 0 0,0-1 0 0 0,4 1 0 0 0,2-1-23 0 0,0 0-1 0 0,0-1 1 0 0,0 0-1 0 0,0 0 1 0 0,-1-1-1 0 0,1 0 0 0 0,0-1 1 0 0,-1 0-1 0 0,0 0 1 0 0,0-1-1 0 0,0 0 1 0 0,13-8-1 0 0,-15 8-42 0 0,-1 0-1 0 0,1 0 0 0 0,0 0 1 0 0,-1-1-1 0 0,0 0 1 0 0,0 0-1 0 0,-1 0 1 0 0,0 0-1 0 0,1-1 1 0 0,-2 0-1 0 0,1 0 0 0 0,-1 0 1 0 0,0 0-1 0 0,0-1 1 0 0,0 1-1 0 0,-1-1 1 0 0,0 0-1 0 0,1-10 1 0 0,-2 6-5 0 0,0 0 99 0 0,0 0 0 0 0,-1 1 0 0 0,0-1 1 0 0,-2-14-1 0 0,1 20-11 0 0,-1 1 1 0 0,1 0-1 0 0,-1-1 1 0 0,1 1-1 0 0,-1 0 0 0 0,0 0 1 0 0,-1 0-1 0 0,1 1 1 0 0,-1-1-1 0 0,1 0 0 0 0,-1 1 1 0 0,0 0-1 0 0,-1 0 1 0 0,-3-4-1 0 0,4 5-69 0 0,-1 0 1 0 0,1 1-1 0 0,0 0 1 0 0,-1-1-1 0 0,1 1 0 0 0,-1 0 1 0 0,1 1-1 0 0,-1-1 1 0 0,0 1-1 0 0,1-1 1 0 0,-1 1-1 0 0,-5 0 0 0 0,6 1-147 0 0,3 0-31 0 0,-1 0-1 0 0,0 0 1 0 0,1 0-1 0 0,-1 0 1 0 0,1 0 0 0 0,-1 0-1 0 0,1 0 1 0 0,-1 0 0 0 0,1 1-1 0 0,0-1 1 0 0,-1 0-1 0 0,1 0 1 0 0,0 0 0 0 0,0 1-1 0 0,0 1 1 0 0,4 0-318 0 0,0 0 1 0 0,-1 0-1 0 0,1-1 1 0 0,0 1-1 0 0,1-1 0 0 0,-1 0 1 0 0,6 2-1 0 0,5 0-4009 0 0,1-3-4714 0 0,-7-1 3828 0 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1 632 0 0,'0'0'11096'0'0,"12"33"-3370"0"0,0 23-4242 0 0,-6-34-2414 0 0,-1 0 0 0 0,-1 0-1 0 0,-2 0 1 0 0,1 45 0 0 0,-5-38-308 0 0,1-6 119 0 0,-1 1-1 0 0,-1 0 1 0 0,-7 30-1 0 0,5-45-713 0 0,-3-1-138 0 0,7-7-32 0 0,1-1-1 0 0,-1 0 1 0 0,1 0 0 0 0,-1 1 0 0 0,0-1-1 0 0,0 0 1 0 0,1 0 0 0 0,-1 0 0 0 0,0 0-1 0 0,1 0 1 0 0,-1 0 0 0 0,0 0-1 0 0,0 0 1 0 0,1 0 0 0 0,-1 0 0 0 0,0 0-1 0 0,1 0 1 0 0,-1 0 0 0 0,0-1 0 0 0,1 1-1 0 0,-1 0 1 0 0,0 0 0 0 0,1-1-1 0 0,-1 1 1 0 0,0-1 0 0 0,1 1 0 0 0,-1 0-1 0 0,1-1 1 0 0,-1 1 0 0 0,1-1 0 0 0,-1 0-1 0 0,1 1 1 0 0,-1-1 0 0 0,1 1 0 0 0,0-1-1 0 0,-1 0 1 0 0,1 1 0 0 0,0-1-1 0 0,-1 1 1 0 0,1-1 0 0 0,0 0 0 0 0,0 0-1 0 0,0 1 1 0 0,0-1 0 0 0,0 0 0 0 0,-1 1-1 0 0,1-2 1 0 0,0 1-51 0 0,-3-27-617 0 0,7 54-21950 0 0,-2-18 17409 0 0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5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22 92 0 0,'-23'-21'21810'0'0,"28"23"-19618"0"0,6 3-4131 0 0,1 1 2190 0 0,-1 0 0 0 0,1 1 0 0 0,-1 1 1 0 0,-1-1-1 0 0,1 2 0 0 0,-1 0 0 0 0,-1 0 1 0 0,0 1-1 0 0,0 0 0 0 0,-1 0 0 0 0,0 1 1 0 0,0 0-1 0 0,-2 0 0 0 0,1 1 0 0 0,-1 0 1 0 0,-1 0-1 0 0,6 19 0 0 0,-10-25-158 0 0,0-1 1 0 0,-1 1-1 0 0,1-1 0 0 0,-1 1 0 0 0,0-1 1 0 0,0 1-1 0 0,-1-1 0 0 0,0 1 0 0 0,0-1 1 0 0,0 1-1 0 0,-1-1 0 0 0,1 0 0 0 0,-1 1 1 0 0,0-1-1 0 0,-1 0 0 0 0,1 0 0 0 0,-1 0 1 0 0,0-1-1 0 0,-1 1 0 0 0,1-1 1 0 0,-1 0-1 0 0,1 0 0 0 0,-1 0 0 0 0,-1 0 1 0 0,1-1-1 0 0,0 1 0 0 0,-7 3 0 0 0,-7 4 230 0 0,0-1 0 0 0,-1-1 0 0 0,0-1 0 0 0,-1 0 0 0 0,-35 8 0 0 0,53-15-299 0 0,9-4-288 0 0,39-14-277 0 0,0 1 1 0 0,65-12-1 0 0,-26 7-3275 0 0,-120 6-18004 0 0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6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27 1124 0 0,'-5'-8'11082'0'0,"20"3"-10615"0"0,0 1 1 0 0,0 1-1 0 0,0 0 1 0 0,0 1-1 0 0,1 1 1 0 0,-1 0-1 0 0,1 1 1 0 0,-1 1-1 0 0,31 5 1 0 0,-37-4-155 0 0,-6-2-96 0 0,0 1-1 0 0,0-1 0 0 0,0 1 0 0 0,0-1 0 0 0,0 1 1 0 0,-1 0-1 0 0,1 0 0 0 0,0 0 0 0 0,-1 1 0 0 0,1-1 1 0 0,-1 1-1 0 0,1-1 0 0 0,3 5 1066 0 0,-40 25 900 0 0,8-20-1228 0 0,20-8-621 0 0,-1-1 0 0 0,1 1-1 0 0,0 0 1 0 0,0 1 0 0 0,0-1 0 0 0,-7 6-1 0 0,12-7-295 0 0,1-3-60 0 0,0 1 17 0 0,0 0 0 0 0,0 0 0 0 0,-1 1 0 0 0,1-1 0 0 0,0 0 0 0 0,0 0 0 0 0,0 0 0 0 0,-1 0 0 0 0,1 0 0 0 0,0 0 0 0 0,0 0 0 0 0,0 0 0 0 0,-1 0 0 0 0,1 0 0 0 0,0 0 0 0 0,0 1 0 0 0,0-1 0 0 0,-1 0 0 0 0,1 0 0 0 0,0 0 0 0 0,0 0 0 0 0,0 1 0 0 0,0-1 0 0 0,0 0 0 0 0,0 0 0 0 0,-1 0 0 0 0,1 1 0 0 0,0-1 0 0 0,0 0 0 0 0,0 0 0 0 0,0 0 0 0 0,0 1 0 0 0,0-1 0 0 0,0 0-1 0 0,0 0 1 0 0,0 0 0 0 0,0 1 0 0 0,0-1 0 0 0,0 0 0 0 0,0 0 0 0 0,0 1 0 0 0,0-1 0 0 0,0 0 0 0 0,0 0 0 0 0,0 0 0 0 0,0 1 0 0 0,1-1 0 0 0,68 11-778 0 0,-60-11 747 0 0,1 0 0 0 0,0 1 0 0 0,0 0 0 0 0,0 1 0 0 0,-1 0-1 0 0,1 1 1 0 0,-1 0 0 0 0,1 0 0 0 0,-1 1 0 0 0,0 0 0 0 0,-1 0-1 0 0,15 10 1 0 0,-22-12 75 0 0,0-1 0 0 0,0 0 0 0 0,0 1-1 0 0,0-1 1 0 0,0 0 0 0 0,0 1 0 0 0,0 0 0 0 0,0-1-1 0 0,0 1 1 0 0,-1-1 0 0 0,1 1 0 0 0,-1 0-1 0 0,1 0 1 0 0,-1-1 0 0 0,0 1 0 0 0,0 0 0 0 0,1 0-1 0 0,-1-1 1 0 0,-1 1 0 0 0,1 0 0 0 0,0 0 0 0 0,0-1-1 0 0,0 1 1 0 0,-1 0 0 0 0,1 0 0 0 0,-1-1-1 0 0,0 1 1 0 0,1 0 0 0 0,-1-1 0 0 0,-1 3 0 0 0,-4 5 129 0 0,0 0 1 0 0,0-1 0 0 0,-1 1 0 0 0,-8 7 0 0 0,-6 10 365 0 0,-5 2-233 0 0,25-27-423 0 0,-1 3 1713 0 0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1 652 0 0,'0'0'6284'0'0,"-2"3"-4832"0"0,0 0-883 0 0,1 1 0 0 0,0-1 0 0 0,0 1 0 0 0,0-1 0 0 0,0 1 0 0 0,1-1 0 0 0,-1 1 0 0 0,1 0 1 0 0,0 0-1 0 0,0-1 0 0 0,0 1 0 0 0,1 6 0 0 0,12 56 3207 0 0,-4-27-1419 0 0,-8 38 1402 0 0,-2-47-1371 0 0,-1-9 410 0 0,-8 18-895 0 0,9-28-2059 0 0,1-9-787 0 0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37 616 0 0,'0'0'12359'0'0,"-5"2"-11260"0"0,-7 6-231 0 0,0 1 0 0 0,0 0 0 0 0,1 1 1 0 0,0 0-1 0 0,1 0 0 0 0,0 1 0 0 0,1 1 0 0 0,0 0 0 0 0,1 0 1 0 0,0 1-1 0 0,1 0 0 0 0,0 0 0 0 0,1 0 0 0 0,-5 19 0 0 0,10-30-754 0 0,0 1 0 0 0,1 0-1 0 0,-1-1 1 0 0,1 1-1 0 0,0 0 1 0 0,0 0-1 0 0,0-1 1 0 0,0 1 0 0 0,0 0-1 0 0,1 0 1 0 0,-1-1-1 0 0,1 1 1 0 0,0 0 0 0 0,-1-1-1 0 0,1 1 1 0 0,1-1-1 0 0,-1 1 1 0 0,0-1-1 0 0,1 0 1 0 0,-1 1 0 0 0,1-1-1 0 0,3 4 1 0 0,-2-4-58 0 0,1 1 1 0 0,0-1 0 0 0,-1 0-1 0 0,1 0 1 0 0,0-1 0 0 0,0 1-1 0 0,0-1 1 0 0,0 0 0 0 0,1 0-1 0 0,-1 0 1 0 0,0 0-1 0 0,0-1 1 0 0,5 0 0 0 0,14 0-123 0 0,0-2 1 0 0,-1 0-1 0 0,1-2 1 0 0,24-6-1 0 0,-46 10 67 0 0,19-5-126 0 0,0-1-1 0 0,-1-1 0 0 0,25-12 0 0 0,-36 16 87 0 0,0-2 0 0 0,-1 1 0 0 0,1-1 1 0 0,-1-1-1 0 0,0 1 0 0 0,0-1 0 0 0,-1 0 0 0 0,1-1 0 0 0,8-12 0 0 0,-13 16 58 0 0,-1 0 0 0 0,1 0 0 0 0,-1 0 0 0 0,1 0 0 0 0,-1-1 0 0 0,0 1 0 0 0,0-1 0 0 0,-1 1 0 0 0,1-1 0 0 0,-1 1 0 0 0,1-1 0 0 0,-1 1 0 0 0,0-1 0 0 0,-1 1 0 0 0,1-1 0 0 0,-1 1 0 0 0,1-1 0 0 0,-1 1 0 0 0,0 0 0 0 0,0-1 0 0 0,0 1 1 0 0,-1 0-1 0 0,1 0 0 0 0,-1-1 0 0 0,0 1 0 0 0,0 0 0 0 0,0 1 0 0 0,0-1 0 0 0,0 0 0 0 0,-1 1 0 0 0,1-1 0 0 0,-6-3 0 0 0,-2-3 124 0 0,-1 0 0 0 0,0 1 0 0 0,0 1 0 0 0,-1 0 1 0 0,0 0-1 0 0,0 1 0 0 0,-14-5 0 0 0,16 8-64 0 0,0 0 0 0 0,0 1 0 0 0,0 0 0 0 0,-18-1 0 0 0,24 3-254 0 0,0 0 0 0 0,0 0 0 0 0,0 0 1 0 0,0 0-1 0 0,0 1 0 0 0,0-1 0 0 0,0 1 0 0 0,0 0 1 0 0,0 0-1 0 0,0 1 0 0 0,1-1 0 0 0,-1 1 0 0 0,0 0 0 0 0,-3 2 1 0 0,6-3-255 0 0,0 0 0 0 0,1-1 1 0 0,-1 1-1 0 0,0 0 0 0 0,1-1 1 0 0,-1 1-1 0 0,1 0 0 0 0,-1 0 1 0 0,1 0-1 0 0,-1 0 1 0 0,1-1-1 0 0,0 1 0 0 0,-1 0 1 0 0,1 0-1 0 0,0 0 0 0 0,0 0 1 0 0,0 0-1 0 0,0 0 0 0 0,0 0 1 0 0,0 0-1 0 0,0 0 0 0 0,0 0 1 0 0,0 0-1 0 0,0 0 1 0 0,0 0-1 0 0,1 0 0 0 0,-1 0 1 0 0,0-1-1 0 0,1 1 0 0 0,-1 0 1 0 0,0 0-1 0 0,1 0 0 0 0,-1 0 1 0 0,1-1-1 0 0,0 1 0 0 0,-1 0 1 0 0,2 0-1 0 0,1 4-1034 0 0,7 1-4766 0 0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38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1548 0 0,'0'0'5155'0'0,"2"-11"3428"0"0,16 11-7387 0 0,1 1 0 0 0,-1 1 0 0 0,1 0 1 0 0,-1 1-1 0 0,28 9 0 0 0,-41-10-1041 0 0,1 0 0 0 0,-1-1 0 0 0,-1 2 1 0 0,1-1-1 0 0,0 0 0 0 0,0 1 0 0 0,-1 0 0 0 0,0 0 1 0 0,1 1-1 0 0,-1-1 0 0 0,-1 1 0 0 0,1 0 0 0 0,0 0 1 0 0,-1 0-1 0 0,0 0 0 0 0,0 1 0 0 0,0-1 0 0 0,0 1 1 0 0,-1 0-1 0 0,0-1 0 0 0,0 1 0 0 0,0 0 1 0 0,1 8-1 0 0,1 22 383 0 0,-2 1 0 0 0,-2 0 0 0 0,-1 0 0 0 0,-8 48 0 0 0,-2 72 2089 0 0,11-139-2469 0 0,1 0-1 0 0,1 0 1 0 0,0 0 0 0 0,1 0 0 0 0,1-1-1 0 0,1 1 1 0 0,7 16 0 0 0,-10-27-158 0 0,1-1 0 0 0,0 1 0 0 0,0-1 0 0 0,0 1 0 0 0,1-1 0 0 0,0 0 0 0 0,0 0 0 0 0,0 0 0 0 0,0-1 0 0 0,1 0 0 0 0,0 0 0 0 0,0 0 0 0 0,0 0 0 0 0,0-1 0 0 0,0 0 0 0 0,1 0 0 0 0,0 0 0 0 0,7 2 0 0 0,-1-1 0 0 0,-12-4 0 0 0,1 1 0 0 0,-1-1 0 0 0,0 0 0 0 0,0 0 0 0 0,0 0 0 0 0,0 0 0 0 0,0 0 0 0 0,1 0 0 0 0,-1 0 0 0 0,0 0 0 0 0,0 0 0 0 0,0 1 0 0 0,0-1 0 0 0,1 0 0 0 0,-1 0 0 0 0,0 0 0 0 0,0 0 0 0 0,0 0 0 0 0,0 0 0 0 0,1 0 0 0 0,-1 0 0 0 0,0 0 0 0 0,0 0 0 0 0,0 0 0 0 0,1 0 0 0 0,-1 0 0 0 0,0-1 0 0 0,0 1 0 0 0,0 0 0 0 0,0 0 0 0 0,1 0 0 0 0,-1 0 0 0 0,0 0 0 0 0,0 0 0 0 0,0 0 0 0 0,0 0 0 0 0,0-1 0 0 0,1 1 0 0 0,-1 0 0 0 0,0 0 0 0 0,0 0 0 0 0,0 0 0 0 0,0 0 0 0 0,0-1 0 0 0,0 1 0 0 0,0 0 0 0 0,0 0 0 0 0,0 0 0 0 0,1-1 0 0 0,-14-15 0 0 0,8 14 0 0 0,1 0 0 0 0,-1 0 0 0 0,0 0 0 0 0,0 0 0 0 0,0 1 0 0 0,0 0 0 0 0,0 0 0 0 0,0 0 0 0 0,0 1 0 0 0,0 0 0 0 0,-1 0 0 0 0,-5 0 0 0 0,1 1 0 0 0,1 0 0 0 0,0 0 0 0 0,0 0 0 0 0,0 1 0 0 0,0 1 0 0 0,-9 3 0 0 0,17-6 0 0 0,-5 3 0 0 0,0-1 0 0 0,1 1 0 0 0,0 1 0 0 0,0-1 0 0 0,0 1 0 0 0,0 0 0 0 0,0 0 0 0 0,1 0 0 0 0,-8 10 0 0 0,8-7-3286 0 0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5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 1368 0 0,'-27'19'10070'0'0,"19"-14"-9234"0"0,0 0 1 0 0,1 0-1 0 0,0 1 0 0 0,0 1 1 0 0,0-1-1 0 0,1 1 0 0 0,0 0 1 0 0,0 0-1 0 0,-8 14 1 0 0,-4 11 119 0 0,-17 39-1 0 0,6-9 279 0 0,-69 147 1026 0 0,24-46-700 0 0,57-123-1180 0 0,12-26-545 0 0,-1-1 1 0 0,-1 1 0 0 0,-12 19-1 0 0,18-32-517 0 0,9-44-6066 0 0,-6 37 5337 0 0,0-1 1 0 0,-1 1-1 0 0,0 0 1 0 0,0 0-1 0 0,0-1 1 0 0,-1-5 0 0 0,-3-6-3756 0 0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11 1428 0 0,'17'-10'19563'0'0,"-20"14"-19251"0"0,-8 8-149 0 0,0 0 1 0 0,0 0 0 0 0,-1-1 0 0 0,-1-1-1 0 0,0 0 1 0 0,0-1 0 0 0,-1 0 0 0 0,-24 10-1 0 0,12-4 62 0 0,-39 27-1 0 0,59-37-231 0 0,1 0-1 0 0,-1 0 0 0 0,1 1 0 0 0,0-1 0 0 0,0 1 0 0 0,0 0 0 0 0,1 0 0 0 0,0 1 0 0 0,1-1 0 0 0,-1 1 0 0 0,1 0 0 0 0,0 0 0 0 0,1 0 0 0 0,-3 11 0 0 0,3-7-32 0 0,1 0 1 0 0,1 0-1 0 0,0 0 0 0 0,0 0 0 0 0,1 0 1 0 0,0 0-1 0 0,1 0 0 0 0,0 0 0 0 0,6 14 1 0 0,-1 7 13 0 0,-2 1 0 0 0,0-1 0 0 0,-3 1 0 0 0,-1 61 0 0 0,-2-55 36 0 0,-2-16 41 0 0,2-21-17 0 0,1 1 0 0 0,-1-1-1 0 0,0 1 1 0 0,1-1 0 0 0,0 1-1 0 0,0 0 1 0 0,0-1-1 0 0,0 1 1 0 0,0 0 0 0 0,0-1-1 0 0,2 6 1 0 0,-1-6 11 0 0,-1-2-53 0 0,0 0 1 0 0,0 1 0 0 0,0-1-1 0 0,0 1 1 0 0,0-1 0 0 0,0 0-1 0 0,0 1 1 0 0,0-1-1 0 0,0 1 1 0 0,0-1 0 0 0,0 0-1 0 0,0 1 1 0 0,0-1-1 0 0,0 1 1 0 0,0-1 0 0 0,1 0-1 0 0,-1 1 1 0 0,0-1 0 0 0,0 0-1 0 0,0 1 1 0 0,1-1-1 0 0,-1 0 1 0 0,0 1 0 0 0,0-1-1 0 0,1 0 1 0 0,-1 0 0 0 0,0 1-1 0 0,1-1 1 0 0,-1 0-1 0 0,0 0 1 0 0,1 0 0 0 0,-1 1-1 0 0,1-1 1 0 0,-1 0-1 0 0,0 0 1 0 0,1 0 0 0 0,-1 0-1 0 0,0 0 1 0 0,1 0 0 0 0,-1 0-1 0 0,1 0 1 0 0,-1 0-1 0 0,1 0 1 0 0,-1 0 0 0 0,0 0-1 0 0,1 0 1 0 0,-1 0 0 0 0,1 0-1 0 0,30-5-49 0 0,-12 1 0 0 0,274-7 614 0 0,-264 13-8 0 0,-8-1 944 0 0,-6-2 5415 0 0,-15 8-4856 0 0,0-5-2538 0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75 976 0 0,'0'0'5997'0'0,"-3"-16"4256"0"0,0 17-10088 0 0,1 0 0 0 0,-1-1 1 0 0,0 1-1 0 0,1 0 1 0 0,-1 0-1 0 0,1 0 1 0 0,-1 0-1 0 0,1 1 1 0 0,0-1-1 0 0,-1 1 1 0 0,1-1-1 0 0,0 1 0 0 0,0 0 1 0 0,0 0-1 0 0,0 0 1 0 0,0 0-1 0 0,1 0 1 0 0,-1 0-1 0 0,-1 3 1 0 0,-40 59 1746 0 0,33-49-1341 0 0,2-2-55 0 0,0 0-1 0 0,1 1 0 0 0,-8 18 1 0 0,14-30-437 0 0,0 1 0 0 0,0 0-1 0 0,0-1 1 0 0,0 1 0 0 0,0 0 0 0 0,1 0 0 0 0,-1 0 0 0 0,1-1 0 0 0,0 1 0 0 0,0 0-1 0 0,0 0 1 0 0,0 0 0 0 0,0 0 0 0 0,1 0 0 0 0,-1 0 0 0 0,1 0 0 0 0,0-1 0 0 0,0 1 0 0 0,0 0-1 0 0,0-1 1 0 0,0 1 0 0 0,0 0 0 0 0,1-1 0 0 0,3 5 0 0 0,-2-6-63 0 0,-1 1-1 0 0,1 0 1 0 0,0-1 0 0 0,1 1 0 0 0,-1-1-1 0 0,0 0 1 0 0,0 0 0 0 0,0-1-1 0 0,1 1 1 0 0,-1 0 0 0 0,0-1 0 0 0,1 0-1 0 0,-1 0 1 0 0,1 0 0 0 0,-1 0 0 0 0,0-1-1 0 0,1 1 1 0 0,4-2 0 0 0,57-18-237 0 0,-48 13 64 0 0,-1-1-1 0 0,1 0 1 0 0,-2-1-1 0 0,1-1 1 0 0,-1 0-1 0 0,-1-2 1 0 0,0 1-1 0 0,17-19 1 0 0,-26 24 100 0 0,-1 1 1 0 0,0 0-1 0 0,0-1 1 0 0,-1 0-1 0 0,1 0 0 0 0,-1 0 1 0 0,-1 0-1 0 0,1 0 1 0 0,-1 0-1 0 0,0-1 1 0 0,1-7-1 0 0,-2 9 60 0 0,-1 0 0 0 0,0 0 0 0 0,0 0 0 0 0,-1 0 0 0 0,1 1 0 0 0,-1-1 0 0 0,0 0 0 0 0,0 0 0 0 0,-1 1 0 0 0,0-1 0 0 0,1 1 0 0 0,-1-1 0 0 0,-1 1 0 0 0,1 0 0 0 0,-1-1 0 0 0,1 1 0 0 0,-5-4 0 0 0,5 5-1 0 0,-1 0 0 0 0,1 1 0 0 0,0-1 0 0 0,-1 1 0 0 0,0 0-1 0 0,1-1 1 0 0,-1 1 0 0 0,0 0 0 0 0,0 1 0 0 0,0-1 0 0 0,0 0 0 0 0,-1 1 0 0 0,1 0-1 0 0,0 0 1 0 0,-1 0 0 0 0,1 0 0 0 0,0 0 0 0 0,-1 1 0 0 0,1-1 0 0 0,-1 1-1 0 0,1 0 1 0 0,-1 0 0 0 0,1 0 0 0 0,-1 1 0 0 0,1-1 0 0 0,-1 1 0 0 0,1 0-1 0 0,-1 0 1 0 0,1 0 0 0 0,0 0 0 0 0,0 1 0 0 0,0-1 0 0 0,-1 1 0 0 0,2 0 0 0 0,-1 0-1 0 0,0 0 1 0 0,0 0 0 0 0,-4 5 0 0 0,6-6-188 0 0,0-1 1 0 0,0 1-1 0 0,0 0 0 0 0,0 0 1 0 0,1 1-1 0 0,-1-1 0 0 0,0 0 1 0 0,0 0-1 0 0,1 0 1 0 0,-1 0-1 0 0,1 1 0 0 0,-1-1 1 0 0,1 0-1 0 0,-1 1 0 0 0,1-1 1 0 0,0 0-1 0 0,0 1 0 0 0,-1-1 1 0 0,1 0-1 0 0,0 1 1 0 0,0-1-1 0 0,1 0 0 0 0,-1 1 1 0 0,0-1-1 0 0,0 0 0 0 0,1 1 1 0 0,-1-1-1 0 0,0 0 0 0 0,2 2 1 0 0,-1-2-379 0 0,-1 0 0 0 0,1 0 1 0 0,1 0-1 0 0,-1 1 0 0 0,0-2 1 0 0,0 1-1 0 0,0 0 0 0 0,0 0 0 0 0,1 0 1 0 0,-1 0-1 0 0,0-1 0 0 0,1 1 1 0 0,-1-1-1 0 0,0 1 0 0 0,1-1 1 0 0,-1 1-1 0 0,1-1 0 0 0,2 0 0 0 0,9 2-4429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8:2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1068,'0'0'2521,"2"4"-1212,11 13 1381,1 0 0,0-1 0,27 23 0,8 0 547,54 32 1,-55-38-1519,3 3-2834,-50-35 301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1148 0 0,'-10'64'5710'0'0,"9"-49"-4343"0"0,-1-1 0 0 0,-1 1 0 0 0,-8 25 0 0 0,3-16-10 0 0,-2 0-1 0 0,-1-1 0 0 0,-1 0 0 0 0,-17 26 0 0 0,27-47-1636 0 0,17-35-10824 0 0,-8 17 6757 0 0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7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1736 0 0,'0'0'7707'0'0,"0"6"-5912"0"0,-7 49 2281 0 0,4-36-3114 0 0,0 0 1 0 0,2 0 0 0 0,0 0 0 0 0,1-1-1 0 0,0 1 1 0 0,2 0 0 0 0,0 0-1 0 0,6 18 1 0 0,-5-22-674 0 0,-3-13-387 0 0,1 0 1 0 0,-1 0 0 0 0,0 0 0 0 0,1 0-1 0 0,-1 0 1 0 0,1 0 0 0 0,-1-1 0 0 0,1 1-1 0 0,0 0 1 0 0,0 0 0 0 0,0-1-1 0 0,0 1 1 0 0,0 0 0 0 0,0-1 0 0 0,1 1-1 0 0,-1-1 1 0 0,0 0 0 0 0,1 1-1 0 0,-1-1 1 0 0,1 0 0 0 0,2 2 0 0 0,-2-2-870 0 0,24-21-3229 0 0,-18-4-4187 0 0,-7 8 3558 0 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16 980 0 0,'0'-1'217'0'0,"0"1"-1"0"0,0-1 1 0 0,0 1-1 0 0,0-1 1 0 0,0 0-1 0 0,1 1 1 0 0,-1-1-1 0 0,0 1 1 0 0,0-1-1 0 0,0 1 1 0 0,1-1-1 0 0,-1 1 1 0 0,0-1-1 0 0,0 1 1 0 0,1-1-1 0 0,-1 1 1 0 0,0 0-1 0 0,1-1 1 0 0,-1 1-1 0 0,1-1 1 0 0,-1 1-1 0 0,1-1 1 0 0,127-2 6744 0 0,67 16-3251 0 0,-186-12-3514 0 0,-1 0 1 0 0,1 0-1 0 0,-1 1 0 0 0,0 0 1 0 0,1 0-1 0 0,-1 1 0 0 0,9 4 1 0 0,-15-5-107 0 0,0-1 0 0 0,0 0 0 0 0,0 1 0 0 0,0-1 0 0 0,0 1 1 0 0,0 0-1 0 0,-1 0 0 0 0,1 0 0 0 0,-1-1 0 0 0,1 2 0 0 0,-1-1 0 0 0,0 0 1 0 0,1 0-1 0 0,-1 0 0 0 0,0 0 0 0 0,0 1 0 0 0,-1-1 0 0 0,1 1 0 0 0,0-1 1 0 0,-1 0-1 0 0,0 1 0 0 0,1-1 0 0 0,-1 1 0 0 0,0-1 0 0 0,0 1 0 0 0,-1-1 1 0 0,1 1-1 0 0,-1 3 0 0 0,-6 26 1409 0 0,-19 59 1 0 0,16-64-831 0 0,2 0 0 0 0,1 0 1 0 0,-6 47-1 0 0,12-63-516 0 0,0-1 0 0 0,1 1 1 0 0,0 0-1 0 0,1-1 0 0 0,0 1 1 0 0,1 0-1 0 0,3 13 1 0 0,-4-23-219 0 0,-1 1 0 0 0,0-1 0 0 0,1 0 0 0 0,-1 0 1 0 0,1 0-1 0 0,-1 0 0 0 0,1 0 0 0 0,0 0 0 0 0,-1 0 1 0 0,1 0-1 0 0,0 0 0 0 0,0 0 0 0 0,0 0 1 0 0,0 0-1 0 0,0 0 0 0 0,0 0 0 0 0,0-1 0 0 0,0 1 1 0 0,0 0-1 0 0,0-1 0 0 0,0 1 0 0 0,0-1 0 0 0,0 1 1 0 0,0-1-1 0 0,1 0 0 0 0,-1 0 0 0 0,0 1 0 0 0,3-1 1 0 0,-2 0-670 0 0,20-23-2096 0 0,-21 20 2379 0 0,0 0 0 0 0,0 0 0 0 0,-1 0 0 0 0,1 1 0 0 0,-1-1 0 0 0,1 0 0 0 0,-1 0 0 0 0,0 0 0 0 0,0 0 0 0 0,0 0 0 0 0,-1 0 0 0 0,0-4 0 0 0,-6-18-7484 0 0,2 13 3165 0 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8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52 0 0,'0'0'1578'0'0,"24"-7"6790"0"0,6 7-6468 0 0,83 0 2279 0 0,-3-6-3983 0 0,-107 6-509 0 0,-29 14-10263 0 0,21-11 7548 0 0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1100 0 0,'0'0'12291'0'0,"26"31"-5779"0"0,-26-16-5878 0 0,0 0-1 0 0,0 0 1 0 0,-1 0 0 0 0,-1-1-1 0 0,-1 1 1 0 0,0 0 0 0 0,0-1 0 0 0,-2 0-1 0 0,0 0 1 0 0,0 0 0 0 0,-15 25-1 0 0,12-23-276 0 0,-8 7-1740 0 0,15-22 698 0 0,2-7-3777 0 0,0 4 4353 0 0,1-3-495 0 0,-1 0 1 0 0,1 0 0 0 0,0 0-1 0 0,0 0 1 0 0,0 1-1 0 0,1-1 1 0 0,-1 1-1 0 0,1-1 1 0 0,0 1-1 0 0,1 0 1 0 0,-1 0-1 0 0,1 1 1 0 0,5-6 0 0 0,-7 8-232 0 0,0-2 131 0 0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2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64 138 1280 0 0,'0'0'15420'0'0,"-2"5"-14618"0"0,-2 3-484 0 0,-6 15 644 0 0,0-1 0 0 0,1 1-1 0 0,2 1 1 0 0,0 0 0 0 0,1 0 0 0 0,-3 33-1 0 0,10-57-957 0 0,-1 1 0 0 0,0 0 1 0 0,0 0-1 0 0,1-1 0 0 0,-1 1 0 0 0,1 0 0 0 0,-1-1 0 0 0,0 1 0 0 0,1 0 0 0 0,-1-1 0 0 0,1 1 1 0 0,0 0-1 0 0,-1-1 0 0 0,1 1 0 0 0,-1-1 0 0 0,1 1 0 0 0,0-1 0 0 0,-1 0 0 0 0,1 1 0 0 0,0-1 0 0 0,0 1 1 0 0,-1-1-1 0 0,1 0 0 0 0,0 0 0 0 0,0 0 0 0 0,0 1 0 0 0,-1-1 0 0 0,1 0 0 0 0,0 0 0 0 0,0 0 1 0 0,0 0-1 0 0,-1 0 0 0 0,1 0 0 0 0,0-1 0 0 0,0 1 0 0 0,0 0 0 0 0,-1 0 0 0 0,1 0 0 0 0,0-1 1 0 0,0 1-1 0 0,-1-1 0 0 0,1 1 0 0 0,1-1 0 0 0,15-9-81 0 0,1-1 0 0 0,-1 0 0 0 0,-1-2 0 0 0,0 0 0 0 0,18-20-1 0 0,-25 24 58 0 0,-2 0 0 0 0,1 0 0 0 0,-1-1-1 0 0,-1 0 1 0 0,1 0 0 0 0,-2-1 0 0 0,0 1-1 0 0,0-1 1 0 0,0-1 0 0 0,4-21 0 0 0,-4 11 38 0 0,5-32 329 0 0,-10 51-303 0 0,0 0 1 0 0,1 0 0 0 0,-1 1-1 0 0,-1-1 1 0 0,1 0 0 0 0,0 0-1 0 0,-1 0 1 0 0,1 0 0 0 0,-1 0-1 0 0,0 1 1 0 0,0-1-1 0 0,0 0 1 0 0,0 1 0 0 0,-3-5-1 0 0,2 5-51 0 0,0 1 1 0 0,-1 0-1 0 0,1 0 0 0 0,0 0 0 0 0,0 0 0 0 0,0 0 0 0 0,-1 1 0 0 0,1-1 0 0 0,0 1 0 0 0,-1-1 0 0 0,1 1 1 0 0,0 0-1 0 0,-1 0 0 0 0,1 0 0 0 0,0 0 0 0 0,-1 0 0 0 0,1 1 0 0 0,0-1 0 0 0,-1 1 0 0 0,1 0 0 0 0,0-1 1 0 0,-4 3-1 0 0,-3 2-705 0 0,0 0 0 0 0,0 0 0 0 0,1 1 0 0 0,-13 12 0 0 0,6-1-3377 0 0,6 2-4066 0 0,8-11 3023 0 0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1 972 0 0,'5'12'4349'0'0,"-1"11"-2097"0"0,0-1 0 0 0,-2 1 0 0 0,0 0 0 0 0,-3 26 0 0 0,0-37-1679 0 0,0 1-1 0 0,0-1 1 0 0,-1 0-1 0 0,-1 0 1 0 0,0 0-1 0 0,-1 0 1 0 0,0 0-1 0 0,-1 0 1 0 0,-8 13-1 0 0,6-19-5637 0 0,-3-9 2885 0 0,2-11 200 0 0,7 2-2729 0 0,1-2 1 0 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75 104 1528 0 0,'0'0'8672'0'0,"-3"3"-7074"0"0,-5 6-524 0 0,0-1-1 0 0,1 1 1 0 0,0 0-1 0 0,1 0 0 0 0,0 0 1 0 0,-9 21-1 0 0,12-26-797 0 0,1 1 1 0 0,1-1-1 0 0,-1 0 1 0 0,0 1-1 0 0,1 0 0 0 0,0-1 1 0 0,0 1-1 0 0,1 0 0 0 0,-1 0 1 0 0,1 0-1 0 0,0-1 1 0 0,0 1-1 0 0,0 0 0 0 0,1 0 1 0 0,0-1-1 0 0,0 1 0 0 0,0 0 1 0 0,1-1-1 0 0,3 9 1 0 0,-4-12-235 0 0,0 1 0 0 0,1-1-1 0 0,-1 0 1 0 0,1 1 0 0 0,0-1 0 0 0,-1 0 0 0 0,1 0 0 0 0,0 0 0 0 0,0 0 0 0 0,0 0 0 0 0,0-1 0 0 0,0 1 0 0 0,0 0 0 0 0,0-1 0 0 0,0 0 0 0 0,0 1 0 0 0,0-1 0 0 0,0 0 0 0 0,0 0 0 0 0,0 0 0 0 0,0 0 0 0 0,0-1-1 0 0,0 1 1 0 0,0 0 0 0 0,0-1 0 0 0,3-1 0 0 0,55-20 38 0 0,-57 21-74 0 0,4-3-32 0 0,0 0-1 0 0,0 0 1 0 0,-1 0 0 0 0,1-1 0 0 0,-1 0 0 0 0,0 0 0 0 0,0 0 0 0 0,-1-1-1 0 0,0 0 1 0 0,0 0 0 0 0,0-1 0 0 0,0 1 0 0 0,-1-1 0 0 0,0 0-1 0 0,-1 0 1 0 0,4-11 0 0 0,-5 14 49 0 0,-1-1 1 0 0,0 0-1 0 0,0 0 0 0 0,0 0 1 0 0,-1 0-1 0 0,1 0 0 0 0,-1 0 0 0 0,0 0 1 0 0,-1 0-1 0 0,1 1 0 0 0,-1-1 1 0 0,0 0-1 0 0,0 0 0 0 0,-1 0 0 0 0,1 1 1 0 0,-1-1-1 0 0,0 0 0 0 0,-1 1 1 0 0,1 0-1 0 0,-1-1 0 0 0,1 1 0 0 0,-1 0 1 0 0,0 0-1 0 0,-1 1 0 0 0,1-1 0 0 0,-1 1 1 0 0,-6-5-1 0 0,3 2-82 0 0,1 2 1 0 0,-2-1-1 0 0,1 1 0 0 0,0 0 0 0 0,-1 0 1 0 0,0 1-1 0 0,0 0 0 0 0,0 0 1 0 0,0 1-1 0 0,0 0 0 0 0,-14-1 0 0 0,20 3-853 0 0,-1 3-967 0 0,-3 3 1547 0 0,28 10-18037 0 0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0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1108 0 0,'-3'-6'14823'0'0,"148"20"-10445"0"0,-126-11-4032 0 0,-1 1 0 0 0,0 1 0 0 0,0 0 0 0 0,-1 1 1 0 0,0 1-1 0 0,19 10 0 0 0,-33-14-272 0 0,1 0 1 0 0,-1 0-1 0 0,0 0 0 0 0,0 0 0 0 0,0 0 1 0 0,0 1-1 0 0,0-1 0 0 0,-1 1 0 0 0,1 0 1 0 0,-1-1-1 0 0,0 1 0 0 0,-1 0 1 0 0,1 0-1 0 0,0 1 0 0 0,-1-1 0 0 0,0 0 1 0 0,0 0-1 0 0,-1 1 0 0 0,1-1 0 0 0,-1 1 1 0 0,0-1-1 0 0,0 0 0 0 0,0 6 0 0 0,-3 14 214 0 0,0 0 0 0 0,-1 0 0 0 0,-9 26 0 0 0,1 2 203 0 0,7-20-235 0 0,-1 1 104 0 0,1 1-1 0 0,0 37 0 0 0,5-63-333 0 0,0 0-1 0 0,0 0 0 0 0,1 1 1 0 0,0-1-1 0 0,0 0 0 0 0,0 0 1 0 0,1 0-1 0 0,1-1 0 0 0,-1 1 1 0 0,1 0-1 0 0,1-1 0 0 0,-1 0 1 0 0,1 1-1 0 0,1-2 0 0 0,-1 1 1 0 0,1 0-1 0 0,0-1 0 0 0,0 0 1 0 0,1 0-1 0 0,0 0 0 0 0,10 7 1 0 0,-14-12-28 0 0,0 0 1 0 0,0 0-1 0 0,-1 0 1 0 0,1 0-1 0 0,-1 0 1 0 0,1 0 0 0 0,-1 1-1 0 0,1-1 1 0 0,-1 0-1 0 0,0 1 1 0 0,0-1-1 0 0,2 4 1 0 0,-3-5 31 0 0,0 1 0 0 0,1-1 0 0 0,-1 1 0 0 0,0-1 0 0 0,0 1 0 0 0,0-1 0 0 0,0 1 0 0 0,0-1 0 0 0,-1 1 0 0 0,1-1 0 0 0,0 1-1 0 0,0-1 1 0 0,0 0 0 0 0,0 1 0 0 0,0-1 0 0 0,-1 1 0 0 0,1-1 0 0 0,0 1 0 0 0,0-1 0 0 0,-1 0 0 0 0,1 1 0 0 0,0-1 0 0 0,-1 1 0 0 0,1-1 0 0 0,0 0 0 0 0,-1 1 0 0 0,1-1 0 0 0,0 0 0 0 0,-1 0 0 0 0,0 1 0 0 0,-6 2 320 0 0,0 0 0 0 0,0 0 1 0 0,0-1-1 0 0,0 0 0 0 0,-9 1 0 0 0,-2 1-294 0 0,-66 24 506 0 0,82-27-1139 0 0,-3 0 862 0 0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741 17 396 0 0,'8'-16'23248'0'0,"-34"25"-22618"0"0,-8 4 18 0 0,-45 17 182 0 0,-106 25-1 0 0,133-44-748 0 0,2 0-5 0 0,-62 20 0 0 0,109-29-90 0 0,1-1-1 0 0,0 0 0 0 0,-1 1 0 0 0,1-1 0 0 0,0 1 0 0 0,0 0 0 0 0,0 0 0 0 0,0 0 0 0 0,0 0 0 0 0,1 0 1 0 0,-1 0-1 0 0,0 0 0 0 0,1 0 0 0 0,0 1 0 0 0,-1-1 0 0 0,1 1 0 0 0,0-1 0 0 0,0 1 0 0 0,0 3 0 0 0,-9 58-35 0 0,6-33 44 0 0,-65 238 43 0 0,40-168-26 0 0,-22 134 0 0 0,46-204-7 0 0,3-23-6 0 0,0 0-1 0 0,1 0 0 0 0,0 1 1 0 0,0-1-1 0 0,1 1 0 0 0,0-1 1 0 0,0 0-1 0 0,1 1 1 0 0,0-1-1 0 0,1 0 0 0 0,2 9 1 0 0,-3-15 6 0 0,-1 0 0 0 0,1 0 1 0 0,-1 0-1 0 0,1 0 1 0 0,0 0-1 0 0,0 0 0 0 0,0 0 1 0 0,0 0-1 0 0,0 0 0 0 0,1 0 1 0 0,-1-1-1 0 0,0 1 1 0 0,1-1-1 0 0,-1 1 0 0 0,1-1 1 0 0,0 1-1 0 0,0-1 0 0 0,-1 0 1 0 0,1 0-1 0 0,0 1 1 0 0,0-2-1 0 0,0 1 0 0 0,0 0 1 0 0,0 0-1 0 0,0-1 0 0 0,0 1 1 0 0,1-1-1 0 0,2 1 0 0 0,-4-1 99 0 0,12-12 546 0 0,14-13 310 0 0,-7 20-1030 0 0,1 2 0 0 0,0 0 1 0 0,0 1-1 0 0,0 1 0 0 0,27 3 1 0 0,11-2-39 0 0,-33-1 72 0 0,0 0-16 0 0,0 0-1 0 0,0 1 1 0 0,0 2 0 0 0,-1 1-1 0 0,42 9 1 0 0,-48-2 658 0 0,-19-9-668 0 0,0 0-1 0 0,0 1 1 0 0,-1-1-1 0 0,1 0 0 0 0,0 0 1 0 0,-1 0-1 0 0,1 0 1 0 0,-1 0-1 0 0,1 0 1 0 0,-1 0-1 0 0,1 0 1 0 0,-1-1-1 0 0,0 1 0 0 0,0 0 1 0 0,1 0-1 0 0,-1 0 1 0 0,0-1-1 0 0,0 1 1 0 0,-1 1-1 0 0,-4 3-2270 0 0,-12 11-1644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1220 0 0,'-17'5'9359'0'0,"13"-2"-7976"0"0,3-2-333 0 0,1 44 4716 0 0,3 0-3386 0 0,-2-36-2046 0 0,1 0-1 0 0,0-1 1 0 0,0 1 0 0 0,1-1 0 0 0,5 13 0 0 0,-5-16-303 0 0,-1-1 1 0 0,1 0-1 0 0,0 1 0 0 0,0-1 1 0 0,0 0-1 0 0,0 0 0 0 0,1-1 1 0 0,0 1-1 0 0,-1-1 0 0 0,2 0 1 0 0,-1 0-1 0 0,0 0 0 0 0,0 0 1 0 0,1-1-1 0 0,-1 0 0 0 0,1 0 1 0 0,0 0-1 0 0,0 0 0 0 0,0-1 1 0 0,6 1-1 0 0,0 0-163 0 0,1-1 1 0 0,0-1-1 0 0,0 0 0 0 0,-1 0 1 0 0,1-1-1 0 0,0-1 1 0 0,20-5-1 0 0,-29 6 140 0 0,0 0-1 0 0,0 0 1 0 0,0 0 0 0 0,0 0 0 0 0,0-1 0 0 0,-1 1-1 0 0,1-1 1 0 0,0 0 0 0 0,-1 0 0 0 0,1 0-1 0 0,-1 0 1 0 0,0 0 0 0 0,0 0 0 0 0,4-5-1 0 0,-5 4 71 0 0,-1 1 0 0 0,1 0 0 0 0,0 0 0 0 0,-1-1-1 0 0,1 1 1 0 0,-1-1 0 0 0,0 1 0 0 0,0 0-1 0 0,0-1 1 0 0,0 1 0 0 0,0 0 0 0 0,0-1 0 0 0,-1 1-1 0 0,1 0 1 0 0,-1-1 0 0 0,0 1 0 0 0,1 0 0 0 0,-1 0-1 0 0,0-1 1 0 0,0 1 0 0 0,-1 0 0 0 0,-1-3 0 0 0,0 0 145 0 0,-1 1 1 0 0,0 0-1 0 0,1 0 1 0 0,-2 0 0 0 0,1 0-1 0 0,0 0 1 0 0,-1 1 0 0 0,1 0-1 0 0,-1 0 1 0 0,0 0-1 0 0,0 1 1 0 0,0-1 0 0 0,-1 1-1 0 0,1 0 1 0 0,0 1 0 0 0,-1-1-1 0 0,1 1 1 0 0,-1 0-1 0 0,-7 0 1 0 0,11 1-203 0 0,1 0 0 0 0,0 1-1 0 0,0-1 1 0 0,-1 1 0 0 0,1-1 0 0 0,0 1-1 0 0,0-1 1 0 0,-1 1 0 0 0,1-1 0 0 0,0 1 0 0 0,0 0-1 0 0,0 0 1 0 0,0 0 0 0 0,0 0 0 0 0,0-1-1 0 0,0 1 1 0 0,0 1 0 0 0,0-1 0 0 0,1 0-1 0 0,-1 0 1 0 0,0 0 0 0 0,1 0 0 0 0,-1 0 0 0 0,1 1-1 0 0,-1-1 1 0 0,1 0 0 0 0,-1 0 0 0 0,1 1-1 0 0,0-1 1 0 0,0 0 0 0 0,0 1 0 0 0,0 1-1 0 0,-1 1-12 0 0,1 0 0 0 0,0 0 0 0 0,-1 0 0 0 0,2 0 0 0 0,-1 0 0 0 0,0 0 0 0 0,1-1 0 0 0,2 8 0 0 0,7 12-120 0 0,1-1 0 0 0,26 38 0 0 0,-28-48 76 0 0,1 0 1 0 0,0-1 0 0 0,17 14 0 0 0,-2-3 4 0 0,-9-9 12 0 0,-1 2-1 0 0,-1 0 1 0 0,-1 0-1 0 0,18 27 1 0 0,-30-40 25 0 0,1 0 1 0 0,-1 1-1 0 0,0-1 0 0 0,0 1 0 0 0,0 0 0 0 0,0-1 1 0 0,-1 1-1 0 0,1 0 0 0 0,-1-1 0 0 0,1 1 1 0 0,-1 0-1 0 0,0-1 0 0 0,0 1 0 0 0,0 0 1 0 0,-1 0-1 0 0,1-1 0 0 0,0 1 0 0 0,-1 0 1 0 0,-1 3-1 0 0,0-1 18 0 0,-1 0 0 0 0,1-1 0 0 0,-1 1-1 0 0,0 0 1 0 0,0-1 0 0 0,-1 1 0 0 0,0-1 0 0 0,1 0 0 0 0,-6 4 0 0 0,-4 2 50 0 0,0 0 0 0 0,-1-1 0 0 0,0 0 0 0 0,0-2 1 0 0,-24 11-1 0 0,29-15-62 0 0,0 0 1 0 0,0-1-1 0 0,0 0 1 0 0,-1-1-1 0 0,1 0 1 0 0,-1 0-1 0 0,1-1 1 0 0,-1 0-1 0 0,1-1 1 0 0,0 0-1 0 0,-1-1 1 0 0,1 1-1 0 0,0-2 1 0 0,0 1-1 0 0,0-1 1 0 0,-12-6-1 0 0,19 8-40 0 0,-1-1-1 0 0,1 1 1 0 0,0 0-1 0 0,-1-1 1 0 0,1 0-1 0 0,0 1 1 0 0,0-1-1 0 0,0 0 1 0 0,0 0-1 0 0,1 0 1 0 0,-1-1-1 0 0,1 1 1 0 0,-1 0-1 0 0,1 0 0 0 0,-1-1 1 0 0,1 1-1 0 0,0-1 1 0 0,0 1-1 0 0,1-1 1 0 0,-1 0-1 0 0,0 1 1 0 0,1-1-1 0 0,0 0 1 0 0,-1 1-1 0 0,1-1 1 0 0,0 0-1 0 0,0 0 1 0 0,1 1-1 0 0,-1-1 1 0 0,1 0-1 0 0,-1 1 0 0 0,1-1 1 0 0,0 1-1 0 0,0-1 1 0 0,0 1-1 0 0,0-1 1 0 0,0 1-1 0 0,3-5 1 0 0,1-1-81 0 0,-1 1 1 0 0,2-1-1 0 0,-1 1 1 0 0,1 0-1 0 0,0 0 1 0 0,0 1-1 0 0,1 0 1 0 0,-1 0-1 0 0,1 0 1 0 0,15-8-1 0 0,3 3-152 0 0,1 1 0 0 0,-1 1 0 0 0,2 2 0 0 0,27-5 0 0 0,23-6-1860 0 0,-49 13 201 0 0,-17 5-1485 0 0,5 0-7340 0 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 1084 0 0,'-33'-1'13706'0'0,"28"1"-13012"0"0,-1 0 0 0 0,1 1 0 0 0,-1 0 0 0 0,1 0 0 0 0,0 1 0 0 0,-9 2 0 0 0,-5 5-98 0 0,0 1 0 0 0,0 1 0 0 0,1 1-1 0 0,1 0 1 0 0,0 1 0 0 0,0 1-1 0 0,2 1 1 0 0,0 0 0 0 0,0 1-1 0 0,1 0 1 0 0,1 1 0 0 0,-15 27 0 0 0,27-42-565 0 0,0 0 1 0 0,0 0 0 0 0,0 0 0 0 0,0 0-1 0 0,1 0 1 0 0,-1 0 0 0 0,1 0 0 0 0,0 0-1 0 0,-1 0 1 0 0,1 0 0 0 0,0 0 0 0 0,0 0-1 0 0,0 0 1 0 0,0 0 0 0 0,1 0 0 0 0,-1 0-1 0 0,1 0 1 0 0,-1 0 0 0 0,1 0 0 0 0,0 0-1 0 0,-1 0 1 0 0,3 3 0 0 0,-1-2 0 0 0,1 0 1 0 0,-1 0-1 0 0,1-1 0 0 0,0 1 1 0 0,0-1-1 0 0,0 1 0 0 0,0-1 1 0 0,0 0-1 0 0,0 0 1 0 0,1 0-1 0 0,5 1 0 0 0,4 2-2 0 0,0-1 0 0 0,0-1 1 0 0,0 0-1 0 0,1-1 0 0 0,-1 0 0 0 0,16 0 0 0 0,-28-2-30 0 0,37 0-163 0 0,57-8 1 0 0,-84 7 112 0 0,-1-1-1 0 0,1 0 1 0 0,-1-1 0 0 0,0 0 0 0 0,0-1 0 0 0,0 0 0 0 0,-1 0 0 0 0,1-1 0 0 0,-1-1 0 0 0,14-10 0 0 0,-21 15 74 0 0,0-1 0 0 0,1 0 0 0 0,-2 0-1 0 0,1 0 1 0 0,0 0 0 0 0,0 0 0 0 0,-1 0 0 0 0,1 0 0 0 0,-1 0 0 0 0,1-1 0 0 0,-1 1 0 0 0,0-1 0 0 0,0 1-1 0 0,0-1 1 0 0,0 1 0 0 0,-1-1 0 0 0,1 1 0 0 0,-1-1 0 0 0,1 0 0 0 0,-1 1 0 0 0,0-6 0 0 0,-1 4 76 0 0,0 0 1 0 0,-1 0-1 0 0,1 1 1 0 0,-1-1 0 0 0,1 1-1 0 0,-1-1 1 0 0,0 1 0 0 0,0 0-1 0 0,-1 0 1 0 0,1-1-1 0 0,-1 2 1 0 0,1-1 0 0 0,-6-4-1 0 0,-3-2 282 0 0,-1 0 1 0 0,0 1-1 0 0,0 1 0 0 0,-1 0 0 0 0,0 0 0 0 0,-26-8 1 0 0,18 11-2101 0 0,29 12-2726 0 0,38 13-10601 0 0,-29-17 8720 0 0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1 956 0 0,'0'0'15213'0'0,"-2"5"-14168"0"0,-20 57 1862 0 0,14-35-1266 0 0,-23 48 0 0 0,-15 37 536 0 0,45-110-2585 0 0,5-8-2031 0 0,46-65-3072 0 0,-20 26-2496 0 0,-12 21 2824 0 0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48 0 0,'-6'-9'15897'0'0,"6"10"-15875"0"0,-15 25 2454 0 0,1 1 0 0 0,2 1-1 0 0,-12 38 1 0 0,23-64-2419 0 0,1 0-1 0 0,0-1 1 0 0,-1 1-1 0 0,1 0 0 0 0,0 0 1 0 0,0 0-1 0 0,0 0 1 0 0,0 0-1 0 0,0-1 0 0 0,1 1 1 0 0,-1 0-1 0 0,1 0 1 0 0,-1 0-1 0 0,1-1 0 0 0,-1 1 1 0 0,1 0-1 0 0,0-1 1 0 0,0 1-1 0 0,0-1 0 0 0,0 1 1 0 0,0-1-1 0 0,0 1 1 0 0,1-1-1 0 0,-1 1 1 0 0,0-1-1 0 0,1 0 0 0 0,-1 0 1 0 0,1 0-1 0 0,-1 0 1 0 0,1 0-1 0 0,-1 0 0 0 0,1 0 1 0 0,0 0-1 0 0,0-1 1 0 0,-1 1-1 0 0,1-1 0 0 0,0 1 1 0 0,3-1-1 0 0,7 3-75 0 0,1-2-1 0 0,0 0 1 0 0,0 0 0 0 0,19-2-1 0 0,-14 0 237 0 0,11 1-11 0 0,-7-1 234 0 0,-1 1 1 0 0,31 5-1 0 0,-51-5-364 0 0,21 2-815 0 0,-14-1-5284 0 0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0 608 0 0,'0'0'8895'0'0,"-2"7"-7446"0"0,-7 46 1008 0 0,6-30-1048 0 0,-1-1 1 0 0,-11 35-1 0 0,5-27-208 0 0,1 2-1 0 0,-4 34 1 0 0,-9 34 973 0 0,15-80-1683 0 0,2-1 0 0 0,0 1-1 0 0,1 0 1 0 0,1 0-1 0 0,1 0 1 0 0,1 1-1 0 0,2 32 1 0 0,-1-51-548 0 0,0-1 0 0 0,0 1 1 0 0,1-1-1 0 0,-1 0 0 0 0,0 1 1 0 0,1-1-1 0 0,-1 0 0 0 0,0 1 1 0 0,1-1-1 0 0,0 0 0 0 0,-1 1 1 0 0,1-1-1 0 0,0 0 0 0 0,0 0 0 0 0,1 2 1 0 0,-2-3-1 0 0,1 0 0 0 0,-1 0 0 0 0,1 0 0 0 0,-1 0 0 0 0,1 0 0 0 0,-1 0 1 0 0,0 0-1 0 0,1 0 0 0 0,-1 0 0 0 0,1 0 0 0 0,-1 0 0 0 0,1 0 0 0 0,-1 0 0 0 0,0-1 0 0 0,1 1 0 0 0,-1 0 1 0 0,1 0-1 0 0,-1 0 0 0 0,0-1 0 0 0,1 1 0 0 0,-1 0 0 0 0,0 0 0 0 0,1-1 0 0 0,-1 1 0 0 0,0 0 1 0 0,1-1-1 0 0,-1 1 0 0 0,0 0 0 0 0,0-1 0 0 0,1 0 0 0 0,20-43-4867 0 0,-16 21 1471 0 0,-3 8-1683 0 0,-2 10 2978 0 0,1-8-2902 0 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1276 0 0,'0'0'6091'0'0,"2"4"-4551"0"0,0 1-1091 0 0,-1-1 1 0 0,1 1 0 0 0,-1-1-1 0 0,0 1 1 0 0,-1 0-1 0 0,1-1 1 0 0,-1 1 0 0 0,0 0-1 0 0,0 0 1 0 0,-1 6-1 0 0,-10 58 3693 0 0,1-15-2007 0 0,-17 137 3876 0 0,19-125-3955 0 0,9-47-3828 0 0,0-32-890 0 0,-1-14-2875 0 0,-3 6-4863 0 0,1 14 5999 0 0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44 0 0,'0'0'12745'0'0,"9"18"-5320"0"0,-10-8-6459 0 0,0 0 1 0 0,-1 0-1 0 0,1 1 1 0 0,-2-1-1 0 0,-5 16 1 0 0,1-9-566 0 0,0-1 0 0 0,-1 0 0 0 0,0-1 0 0 0,-1 0 0 0 0,-13 16 0 0 0,15-21-1851 0 0,35-32-20963 0 0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56 1468 0 0,'0'0'8072'0'0,"-5"0"-6659"0"0,1 0-950 0 0,-1 0-1 0 0,1 1 1 0 0,-1 0 0 0 0,1 0 0 0 0,0 1-1 0 0,-1-1 1 0 0,1 1 0 0 0,0 0 0 0 0,0 0-1 0 0,0 0 1 0 0,1 0 0 0 0,-1 1 0 0 0,0-1-1 0 0,1 1 1 0 0,0 0 0 0 0,-1 0 0 0 0,-2 5-1 0 0,1-3-88 0 0,-1 1 0 0 0,1 0-1 0 0,1 1 1 0 0,-1-1-1 0 0,1 1 1 0 0,0 0 0 0 0,1 0-1 0 0,0 0 1 0 0,0 0 0 0 0,-3 11-1 0 0,6-17-306 0 0,0 1 0 0 0,-1-1 0 0 0,1 1 0 0 0,0-1 0 0 0,0 1 0 0 0,0-1-1 0 0,0 1 1 0 0,0-1 0 0 0,0 1 0 0 0,0-1 0 0 0,1 1 0 0 0,-1-1 0 0 0,0 1 0 0 0,1-1 0 0 0,0 0 0 0 0,-1 1-1 0 0,1-1 1 0 0,0 1 0 0 0,-1-1 0 0 0,1 0 0 0 0,0 0 0 0 0,0 0 0 0 0,0 1 0 0 0,0-1 0 0 0,0 0 0 0 0,2 1-1 0 0,0-1-4 0 0,0 1 0 0 0,0 0 0 0 0,1-1 0 0 0,-1 0-1 0 0,0 0 1 0 0,1 0 0 0 0,-1 0 0 0 0,1 0 0 0 0,0-1 0 0 0,6 1-1 0 0,9-2-7 0 0,0 0 0 0 0,0-1 0 0 0,23-5 0 0 0,-35 5 40 0 0,20-3 41 0 0,44-15-1 0 0,-63 18-47 0 0,-1-1 0 0 0,1 0 1 0 0,-1-1-1 0 0,0 0 0 0 0,0 0 1 0 0,-1 0-1 0 0,1-1 0 0 0,-1 0 1 0 0,0 0-1 0 0,6-8 0 0 0,-11 12-17 0 0,0 0 0 0 0,0 0 0 0 0,0 0 0 0 0,0 0 0 0 0,-1 0 1 0 0,1-1-1 0 0,-1 1 0 0 0,1 0 0 0 0,-1 0 0 0 0,1 0 0 0 0,-1-1 0 0 0,1 1 0 0 0,-1 0 0 0 0,0-1 0 0 0,0 1 0 0 0,0 0 0 0 0,0-1 0 0 0,0 1 0 0 0,0 0 0 0 0,0 0 0 0 0,0-1 0 0 0,0 1 1 0 0,-1 0-1 0 0,1-1 0 0 0,-1 0 0 0 0,-1-1 22 0 0,1 1 0 0 0,-1-1 1 0 0,0 1-1 0 0,0 0 0 0 0,0 0 1 0 0,0 0-1 0 0,0 0 0 0 0,0 0 1 0 0,-1 0-1 0 0,1 0 0 0 0,-3-1 1 0 0,-9-4 238 0 0,-1 0 0 0 0,1 1 1 0 0,-21-5-1 0 0,29 9-169 0 0,-53-18-1581 0 0,57 19 527 0 0,27-16-13110 0 0,-15 14 9069 0 0,-1 0-1019 0 0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4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8 1240 0 0,'0'0'13590'0'0,"-4"-1"-12700"0"0,0 0-559 0 0,0 0-1 0 0,0 1 1 0 0,1-1-1 0 0,-1 1 0 0 0,0 0 1 0 0,0 0-1 0 0,1 1 1 0 0,-1-1-1 0 0,0 1 1 0 0,1 0-1 0 0,-1-1 1 0 0,0 2-1 0 0,1-1 1 0 0,-1 0-1 0 0,1 1 1 0 0,0 0-1 0 0,-1-1 1 0 0,1 1-1 0 0,0 1 1 0 0,-4 2-1 0 0,-11 7 765 0 0,1 1 0 0 0,1 1 0 0 0,0 0 0 0 0,-26 31 0 0 0,42-45-1059 0 0,-1 1 0 0 0,1 0 0 0 0,-1-1 0 0 0,1 1 1 0 0,-1 0-1 0 0,1 0 0 0 0,0-1 0 0 0,-1 1 0 0 0,1 0 1 0 0,0 0-1 0 0,-1-1 0 0 0,1 1 0 0 0,0 0 0 0 0,0 0 1 0 0,0 0-1 0 0,0-1 0 0 0,0 1 0 0 0,0 0 0 0 0,0 0 1 0 0,0 0-1 0 0,0 0 0 0 0,0-1 0 0 0,0 1 0 0 0,1 0 1 0 0,-1 0-1 0 0,0 0 0 0 0,1 1 0 0 0,20 13 337 0 0,30-1-333 0 0,-12-10-222 0 0,1-1 0 0 0,0-2 0 0 0,0-1 0 0 0,-1-3 0 0 0,1-1 0 0 0,-1-2 0 0 0,68-19 0 0 0,-105 25 216 0 0,0-1 1 0 0,0 1-1 0 0,0-1 1 0 0,0 0 0 0 0,0 1-1 0 0,-1-1 1 0 0,1 0-1 0 0,0 0 1 0 0,-1 0-1 0 0,1-1 1 0 0,-1 1 0 0 0,1 0-1 0 0,-1-1 1 0 0,1 1-1 0 0,-1-1 1 0 0,0 1 0 0 0,0-1-1 0 0,0 1 1 0 0,0-1-1 0 0,0 0 1 0 0,0 0 0 0 0,0 0-1 0 0,-1 1 1 0 0,2-4-1 0 0,-2 3 60 0 0,0-1 0 0 0,-1 0 0 0 0,1 1 0 0 0,-1-1-1 0 0,1 0 1 0 0,-1 1 0 0 0,0-1 0 0 0,0 1 0 0 0,0-1 0 0 0,0 1-1 0 0,0 0 1 0 0,-1-1 0 0 0,1 1 0 0 0,-1 0 0 0 0,-2-3-1 0 0,-3-3-222 0 0,-1-1 0 0 0,0 2-1 0 0,0-1 1 0 0,-1 1-1 0 0,0 0 1 0 0,-1 1-1 0 0,-10-6 1 0 0,18 11-903 0 0,-4-3-990 0 0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25 1028 0 0,'0'0'1839'0'0,"-13"-25"15837"0"0,208 168-13710 0 0,-170-127-3783 0 0,-7-5-19 0 0,0 0-1 0 0,-1 2 1 0 0,0 0-1 0 0,18 18 1 0 0,-31-26-55 0 0,0-1-1 0 0,0 1 1 0 0,0 1-1 0 0,-1-1 1 0 0,1 1 0 0 0,-1-1-1 0 0,-1 1 1 0 0,1 0-1 0 0,-1 0 1 0 0,0 0-1 0 0,0 0 1 0 0,-1 0 0 0 0,0 1-1 0 0,0-1 1 0 0,0 0-1 0 0,-1 1 1 0 0,0-1 0 0 0,-1 10-1 0 0,-7 35 1086 0 0,-18 64 0 0 0,-6 32 91 0 0,30-133-1223 0 0,1 1 0 0 0,1-1 0 0 0,1 1-1 0 0,0-1 1 0 0,1 0 0 0 0,0 1 0 0 0,1-1 0 0 0,1 0 0 0 0,0 0-1 0 0,1 0 1 0 0,0-1 0 0 0,1 0 0 0 0,10 16 0 0 0,13 3-634 0 0,-8-12 361 0 0,-20-19 1100 0 0,-23 2-763 0 0,-7-1 8 0 0,1-1 1 0 0,-47-5 0 0 0,-8-1-363 0 0,72 6 941 0 0,8-1-2851 0 0,36-7-23857 0 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 1428 0 0,'0'0'18986'0'0,"-6"-1"-18499"0"0,-18-1 195 0 0,1 1 0 0 0,-1 1 0 0 0,1 1 0 0 0,-1 1 1 0 0,-38 9-1 0 0,60-11-669 0 0,0 0 0 0 0,0 1 0 0 0,0-1 0 0 0,1 1 0 0 0,-1 0 1 0 0,0 0-1 0 0,0-1 0 0 0,1 1 0 0 0,-1 0 0 0 0,1 1 0 0 0,-1-1 0 0 0,1 0 1 0 0,-1 0-1 0 0,1 1 0 0 0,0-1 0 0 0,0 0 0 0 0,-1 1 0 0 0,1-1 1 0 0,0 1-1 0 0,0 0 0 0 0,1-1 0 0 0,-1 1 0 0 0,0 0 0 0 0,0 0 0 0 0,1-1 1 0 0,-1 1-1 0 0,1 0 0 0 0,-1 3 0 0 0,1 4-4 0 0,-1 1 0 0 0,1-1-1 0 0,1 0 1 0 0,2 15 0 0 0,-1 3 32 0 0,0 22 31 0 0,-3 43 304 0 0,-39 158 894 0 0,3-18-578 0 0,33-186-582 0 0,-4 26 177 0 0,7-69-234 0 0,-2 13 923 0 0,3-16-941 0 0,-1 1 0 0 0,1-1 0 0 0,0 0 0 0 0,0 0 0 0 0,0 1 0 0 0,-1-1 0 0 0,1 0 0 0 0,0 1 0 0 0,0-1 0 0 0,0 0 0 0 0,0 1 0 0 0,0-1 0 0 0,0 0 0 0 0,0 1 0 0 0,0-1 0 0 0,0 0 0 0 0,0 1 0 0 0,0-1 1 0 0,0 0-1 0 0,0 1 0 0 0,0-1 0 0 0,0 0 0 0 0,0 1 0 0 0,0-1 0 0 0,0 0 0 0 0,0 1 0 0 0,0-1 0 0 0,0 0 0 0 0,1 1 0 0 0,-1-1 0 0 0,0 0 0 0 0,0 1 0 0 0,0-1 0 0 0,1 0 0 0 0,-1 0 0 0 0,0 1 0 0 0,0-1 0 0 0,1 0 0 0 0,-1 0 0 0 0,0 0 0 0 0,1 1 0 0 0,-1-1 0 0 0,1 0 0 0 0,18-9-160 0 0,1 2 0 0 0,0 0 0 0 0,1 1 0 0 0,0 0 0 0 0,0 2 0 0 0,36-3-1 0 0,-25 6-12 0 0,0 0 0 0 0,1 2 0 0 0,61 11 0 0 0,-62-7 631 0 0,-30-4-234 0 0,0-1-1750 0 0,14 0 6973 0 0,-8 1-6585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2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32 1200 0 0,'-1'-1'613'0'0,"0"0"1"0"0,0 0-1 0 0,1 0 0 0 0,-1 0 1 0 0,0 0-1 0 0,0 0 0 0 0,1 0 0 0 0,-1 0 1 0 0,1 0-1 0 0,-1-1 0 0 0,1 1 1 0 0,-1 0-1 0 0,1 0 0 0 0,0-1 1 0 0,-1 1-1 0 0,1 0 0 0 0,0-1 0 0 0,0 1 1 0 0,0 0-1 0 0,0-3 0 0 0,1 3-435 0 0,0 1-1 0 0,0 0 0 0 0,-1-1 0 0 0,1 1 1 0 0,0-1-1 0 0,0 1 0 0 0,0 0 1 0 0,0 0-1 0 0,-1-1 0 0 0,1 1 0 0 0,0 0 1 0 0,0 0-1 0 0,0 0 0 0 0,0 0 1 0 0,0 0-1 0 0,0 0 0 0 0,0 0 0 0 0,-1 0 1 0 0,1 0-1 0 0,0 1 0 0 0,0-1 1 0 0,1 1-1 0 0,68 26-1007 0 0,-57-21 2209 0 0,-4-3-1240 0 0,-1 1 1 0 0,1 0 0 0 0,-1 0 0 0 0,0 1 0 0 0,-1 0-1 0 0,1 0 1 0 0,8 9 0 0 0,-14-12-88 0 0,-1-1 1 0 0,0 1 0 0 0,1 0 0 0 0,-1 0-1 0 0,0-1 1 0 0,0 1 0 0 0,0 0-1 0 0,0 0 1 0 0,0 0 0 0 0,0 0 0 0 0,-1 1-1 0 0,1-1 1 0 0,-1 0 0 0 0,1 0-1 0 0,-1 0 1 0 0,0 0 0 0 0,0 1 0 0 0,0-1-1 0 0,0 0 1 0 0,0 0 0 0 0,-1 0-1 0 0,1 0 1 0 0,0 1 0 0 0,-1-1 0 0 0,0 0-1 0 0,0 0 1 0 0,1 0 0 0 0,-1 0-1 0 0,0 0 1 0 0,-1 0 0 0 0,1 0-1 0 0,0-1 1 0 0,0 1 0 0 0,-1 0 0 0 0,-2 2-1 0 0,-6 6 233 0 0,-1-1 0 0 0,1-1 0 0 0,-2 0-1 0 0,1 0 1 0 0,-1-1 0 0 0,0-1-1 0 0,0 0 1 0 0,-17 6 0 0 0,18-9-65 0 0,0 2 0 0 0,0 0 0 0 0,0 0 0 0 0,1 1 0 0 0,-1 0 0 0 0,1 1 0 0 0,1 0 0 0 0,-1 0 0 0 0,1 1 0 0 0,1 0 0 0 0,-12 15 0 0 0,18-21-186 0 0,1 0 1 0 0,0 0 0 0 0,-1 1 0 0 0,1-1-1 0 0,0 0 1 0 0,0 1 0 0 0,1-1-1 0 0,-1 1 1 0 0,0-1 0 0 0,1 1-1 0 0,0 0 1 0 0,-1-1 0 0 0,1 1-1 0 0,0-1 1 0 0,0 1 0 0 0,0 0 0 0 0,1-1-1 0 0,-1 1 1 0 0,1-1 0 0 0,-1 1-1 0 0,3 4 1 0 0,0-2-10 0 0,-1-1 0 0 0,1 1 0 0 0,0-1 0 0 0,1 0-1 0 0,-1 0 1 0 0,1 0 0 0 0,0 0 0 0 0,0-1 0 0 0,0 1 0 0 0,6 3 0 0 0,9 4-46 0 0,0-1 0 0 0,1 0 0 0 0,0-1 0 0 0,24 7 0 0 0,-25-10 16 0 0,1 0-1 0 0,-1-2 1 0 0,1 0 0 0 0,0-1 0 0 0,21 0 0 0 0,-38-3 124 0 0,5 0 124 0 0,-8 0-257 0 0,0 0 1 0 0,0 0 0 0 0,0 0-1 0 0,0 0 1 0 0,1 0-1 0 0,-1 0 1 0 0,0 0 0 0 0,0 0-1 0 0,0 0 1 0 0,0 0 0 0 0,0 0-1 0 0,1 0 1 0 0,-1 0 0 0 0,0 0-1 0 0,0-1 1 0 0,0 1 0 0 0,0 0-1 0 0,0 0 1 0 0,0 0 0 0 0,1 0-1 0 0,-1 0 1 0 0,0 0-1 0 0,0 0 1 0 0,0 0 0 0 0,0 0-1 0 0,0-1 1 0 0,0 1 0 0 0,0 0-1 0 0,0 0 1 0 0,0 0 0 0 0,0 0-1 0 0,1 0 1 0 0,-1 0 0 0 0,0-1-1 0 0,0 1 1 0 0,0 0-1 0 0,0 0 1 0 0,0 0 0 0 0,0 0-1 0 0,0 0 1 0 0,0-1 0 0 0,0 1-1 0 0,0 0 1 0 0,0 0 0 0 0,0 0-1 0 0,0 0 1 0 0,0 0 0 0 0,0 0-1 0 0,-1-1 1 0 0,1 1 0 0 0,0 0-1 0 0,0 0 1 0 0,0 0-1 0 0,0 0 1 0 0,0 0 0 0 0,0 0-1 0 0,0-1 1 0 0,0 1 0 0 0,0 0-1 0 0,0 0 1 0 0,-1 0 0 0 0,1 0-1 0 0,0 0 1 0 0,0 0 0 0 0,-20-12-1476 0 0,-5 6-3405 0 0,-2 0-6166 0 0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21 788 0 0,'-7'-16'19073'0'0,"3"12"-17411"0"0,-9 5-854 0 0,0 0 0 0 0,0 1 0 0 0,0 0 1 0 0,0 1-1 0 0,0 1 0 0 0,-13 5 1 0 0,13-4-434 0 0,1 0 0 0 0,1 1 0 0 0,-1 0 1 0 0,1 0-1 0 0,0 1 0 0 0,0 1 1 0 0,1 0-1 0 0,0 0 0 0 0,1 1 1 0 0,-17 19-1 0 0,24-25-336 0 0,0-1 1 0 0,0 1-1 0 0,1 0 1 0 0,-1-1-1 0 0,1 1 1 0 0,-1 0 0 0 0,1 0-1 0 0,0 0 1 0 0,0 0-1 0 0,0 0 1 0 0,1 0-1 0 0,-1 0 1 0 0,1 0-1 0 0,0 0 1 0 0,-1 1-1 0 0,1-1 1 0 0,1 0-1 0 0,-1 0 1 0 0,0 0-1 0 0,1 0 1 0 0,0 0-1 0 0,-1 0 1 0 0,1 0-1 0 0,0 0 1 0 0,1 0 0 0 0,-1 0-1 0 0,1 0 1 0 0,-1 0-1 0 0,1-1 1 0 0,0 1-1 0 0,0-1 1 0 0,0 1-1 0 0,0-1 1 0 0,0 0-1 0 0,0 0 1 0 0,4 3-1 0 0,2 1-50 0 0,1-1 0 0 0,-1 0 0 0 0,1 0 0 0 0,0-1 0 0 0,0 0 0 0 0,0-1-1 0 0,0 0 1 0 0,1 0 0 0 0,-1-1 0 0 0,17 2 0 0 0,6-2-302 0 0,0-1 1 0 0,34-3-1 0 0,-55 2 169 0 0,1-2 0 0 0,-1 1 0 0 0,0-2 0 0 0,0 1-1 0 0,0-2 1 0 0,0 1 0 0 0,-1-1 0 0 0,1-1 0 0 0,13-8-1 0 0,-22 12 148 0 0,1-1-1 0 0,-1 1 0 0 0,0-1 1 0 0,0 0-1 0 0,0 0 0 0 0,0 0 0 0 0,0 0 1 0 0,0 0-1 0 0,0-1 0 0 0,0 1 0 0 0,-1 0 1 0 0,1-1-1 0 0,-1 1 0 0 0,0-1 1 0 0,0 1-1 0 0,0-1 0 0 0,0 0 0 0 0,0 0 1 0 0,-1 1-1 0 0,1-1 0 0 0,0-5 0 0 0,-2 4 42 0 0,0 0-1 0 0,1 0 1 0 0,-1 0-1 0 0,-1 0 1 0 0,1 0-1 0 0,0 0 1 0 0,-1 0-1 0 0,0 1 0 0 0,0-1 1 0 0,0 0-1 0 0,0 1 1 0 0,-1 0-1 0 0,-3-5 1 0 0,-4-2 157 0 0,0 0 1 0 0,-1 0 0 0 0,0 1 0 0 0,0 1 0 0 0,-1 0 0 0 0,-1 0-1 0 0,-19-9 1 0 0,-30-7-673 0 0,61 24-304 0 0,-6 11-4560 0 0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0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1504 0 0,'0'0'26733'0'0,"-4"0"-26331"0"0,1 2-265 0 0,-1 0 0 0 0,1 0 1 0 0,-1 1-1 0 0,1-1 0 0 0,0 1 0 0 0,-1 0 0 0 0,2 0 0 0 0,-1 0 0 0 0,0 0 0 0 0,0 0 0 0 0,1 0 0 0 0,0 1 0 0 0,0 0 0 0 0,0-1 1 0 0,0 1-1 0 0,-2 5 0 0 0,-7 11 327 0 0,-11 44 863 0 0,17-56-1321 0 0,-2-1-6 0 0,2 1 0 0 0,-2-1 0 0 0,2-1 0 0 0,0 3 0 0 0,2-1-55 0 0,2-6-396 0 0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18 1416 0 0,'-25'-15'17933'0'0,"49"13"-17352"0"0,0 1 1 0 0,1 2-1 0 0,-1 0 1 0 0,41 8-1 0 0,-64-9-543 0 0,0 0-1 0 0,-1 0 1 0 0,1 0 0 0 0,0 0 0 0 0,-1 1-1 0 0,1-1 1 0 0,0 0 0 0 0,-1 0-1 0 0,1 0 1 0 0,-1 1 0 0 0,1-1 0 0 0,0 0-1 0 0,-1 0 1 0 0,1 1 0 0 0,-1-1-1 0 0,1 1 1 0 0,-1-1 0 0 0,1 0-1 0 0,-1 1 1 0 0,1-1 0 0 0,-1 1 0 0 0,0-1-1 0 0,1 1 1 0 0,-1-1 0 0 0,0 1-1 0 0,1 0 1 0 0,-1-1 0 0 0,0 1 0 0 0,1-1-1 0 0,-1 1 1 0 0,0 0 0 0 0,0-1-1 0 0,0 1 1 0 0,0 0 0 0 0,0 0-1 0 0,0 1 67 0 0,-1 0 0 0 0,0 0-1 0 0,0 0 1 0 0,0-1 0 0 0,0 1 0 0 0,0 0-1 0 0,0-1 1 0 0,0 1 0 0 0,-1-1-1 0 0,1 1 1 0 0,-3 1 0 0 0,-44 31 1742 0 0,34-28-1442 0 0,-39 23 1011 0 0,51-28-1341 0 0,0 1-29 0 0,1-2-50 0 0,1 0 1 0 0,-1 1 0 0 0,0-1 0 0 0,0 0-1 0 0,1 1 1 0 0,-1-1 0 0 0,0 1 0 0 0,1-1-1 0 0,-1 1 1 0 0,1 0 0 0 0,-1-1 0 0 0,0 1-1 0 0,1-1 1 0 0,-1 1 0 0 0,1 0 0 0 0,0-1-1 0 0,-1 1 1 0 0,1 0 0 0 0,0 0-1 0 0,-1-1 1 0 0,1 2 0 0 0,4 3-4 0 0,1-1 0 0 0,0 0 0 0 0,1 0 0 0 0,-1-1 0 0 0,0 0 1 0 0,1 0-1 0 0,0 0 0 0 0,0 0 0 0 0,0-1 0 0 0,0 0 0 0 0,0 0 0 0 0,0-1 0 0 0,8 1 0 0 0,29 11-18 0 0,-8 0 29 0 0,-20-8 13 0 0,1 1 0 0 0,-2 0 0 0 0,25 14 0 0 0,-38-19-2 0 0,0-1 1 0 0,0 1-1 0 0,0-1 1 0 0,0 1-1 0 0,0-1 1 0 0,0 1-1 0 0,0 0 1 0 0,0 0-1 0 0,0 0 1 0 0,0-1-1 0 0,-1 1 1 0 0,1 0-1 0 0,0 0 1 0 0,-1 0-1 0 0,1 0 1 0 0,0 0-1 0 0,-1 0 1 0 0,1 0-1 0 0,-1 0 1 0 0,0 0-1 0 0,1 1 1 0 0,-1-1-1 0 0,0 0 0 0 0,0 0 1 0 0,0 0-1 0 0,1 0 1 0 0,-1 1-1 0 0,-1-1 1 0 0,1 0-1 0 0,0 0 1 0 0,0 2-1 0 0,-2 0 8 0 0,1-1 1 0 0,-1 0-1 0 0,0 0 0 0 0,0 0 0 0 0,0 0 0 0 0,0 0 0 0 0,0 0 0 0 0,0 0 0 0 0,0 0 0 0 0,0-1 1 0 0,-1 1-1 0 0,-4 1 0 0 0,-7 3 70 0 0,1 0 0 0 0,-2-1 0 0 0,1 0 0 0 0,-18 2 0 0 0,-39-2 104 0 0,71-5-246 0 0,-1 1 0 0 0,0-1 0 0 0,1 0 0 0 0,-1 0 1 0 0,1 0-1 0 0,-1 0 0 0 0,0 0 0 0 0,1 0 0 0 0,-1 0 0 0 0,0 0 1 0 0,1 0-1 0 0,-1-1 0 0 0,1 1 0 0 0,-1 0 0 0 0,0 0 1 0 0,1 0-1 0 0,-1-1 0 0 0,1 1 0 0 0,-1 0 0 0 0,1-1 0 0 0,-1 1 1 0 0,1 0-1 0 0,-1-1 0 0 0,1 1 0 0 0,-1-1 0 0 0,1 1 0 0 0,-1-1 1 0 0,9-12-2129 0 0,23-7-2749 0 0,-24 17 3712 0 0,14-5-9182 0 0,-9 1 4900 0 0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 1136 0 0,'5'-2'21826'0'0,"-12"12"-21113"0"0,0 0-1 0 0,0 1 1 0 0,1 0-1 0 0,-8 20 1 0 0,13-29-655 0 0,0 0 0 0 0,0 0 0 0 0,0-1 0 0 0,1 1 0 0 0,-1 0 0 0 0,1 0 0 0 0,-1 0 0 0 0,1 0 0 0 0,0 0 0 0 0,0 0 0 0 0,0 0 0 0 0,0 0 0 0 0,0 0 0 0 0,0-1 0 0 0,0 1 0 0 0,1 0 0 0 0,-1 0 0 0 0,0 0 0 0 0,1 0 0 0 0,0 0 0 0 0,0-1 0 0 0,-1 1 0 0 0,1 0 0 0 0,0 0 0 0 0,0-1 0 0 0,1 1 0 0 0,-1-1 0 0 0,0 1 0 0 0,0-1 1 0 0,1 1-1 0 0,-1-1 0 0 0,1 0 0 0 0,-1 0 0 0 0,1 0 0 0 0,0 0 0 0 0,-1 0 0 0 0,1 0 0 0 0,0 0 0 0 0,0 0 0 0 0,-1-1 0 0 0,1 1 0 0 0,0-1 0 0 0,0 1 0 0 0,3-1 0 0 0,44 6 98 0 0,0-2 0 0 0,0-2 0 0 0,0-3 1 0 0,82-11-1 0 0,-119 9-2638 0 0,-22-18-15262 0 0,9 20 18267 0 0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1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0 104 0 0,'0'0'12866'0'0,"-2"7"-11311"0"0,-33 157 5488 0 0,-14 95-624 0 0,42-217-4617 0 0,-2 60-1 0 0,9-99-1786 0 0,0 2 427 0 0,-1-2-2002 0 0,-12-39-7163 0 0,11 22 4081 0 0,1 2-3511 0 0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2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1404 0 0,'0'0'19878'0'0,"-5"20"-16932"0"0,2 10-1997 0 0,0 0 0 0 0,-2 0-1 0 0,-1-1 1 0 0,-2 1 0 0 0,-1-2 0 0 0,-1 1 0 0 0,-1-1-1 0 0,-23 41 1 0 0,31-68-949 0 0,0 2 0 0 0,-5 28 0 0 0,4-28 0 0 0,-2-18-39 0 0,5 11-173 0 0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1148 0 0,'0'0'1444'0'0,"29"-7"19025"0"0,-32 20-19926 0 0,-1-2-1 0 0,-1 1 0 0 0,0 0 0 0 0,-1-1 1 0 0,0 0-1 0 0,0 0 0 0 0,-9 10 0 0 0,-1 3 196 0 0,14-20-594 0 0,0 0 0 0 0,0 1 0 0 0,1-1 0 0 0,-1 1 0 0 0,1-1 0 0 0,0 1 0 0 0,0 0 0 0 0,0-1 0 0 0,1 1 0 0 0,0 0 0 0 0,0 4 0 0 0,0-8-129 0 0,0 0 0 0 0,1 0-1 0 0,-1 0 1 0 0,0 0 0 0 0,1 0-1 0 0,-1 0 1 0 0,1-1 0 0 0,-1 1 0 0 0,1 0-1 0 0,-1 0 1 0 0,1-1 0 0 0,0 1-1 0 0,-1 0 1 0 0,1-1 0 0 0,0 1-1 0 0,-1 0 1 0 0,1-1 0 0 0,0 1-1 0 0,0-1 1 0 0,0 1 0 0 0,0-1-1 0 0,-1 0 1 0 0,1 1 0 0 0,0-1-1 0 0,0 0 1 0 0,0 0 0 0 0,0 0-1 0 0,2 1 1 0 0,28 2 53 0 0,-28-3-62 0 0,35-1-55 0 0,1-2-1 0 0,-2-2 1 0 0,1-2-1 0 0,46-13 0 0 0,-42 9 468 0 0,-40 11-315 0 0,5-1 1906 0 0,-4 0-3636 0 0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1 348 0 0,'0'0'14451'0'0,"-2"6"-12859"0"0,-15 45 2178 0 0,-13 61 0 0 0,-11 37-622 0 0,-5-21-1080 0 0,34-66-4071 0 0,33-73-15041 0 0,-9-4 11056 0 0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3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91 118 916 0 0,'-1'-7'15786'0'0,"-12"16"-14550"0"0,1 1 0 0 0,1 0-1 0 0,-14 14 1 0 0,22-21-1021 0 0,1 0 1 0 0,-1 1-1 0 0,0-1 1 0 0,1 0-1 0 0,0 1 1 0 0,0-1-1 0 0,0 1 1 0 0,0 0 0 0 0,1 0-1 0 0,-1 0 1 0 0,1 0-1 0 0,0 0 1 0 0,0 0-1 0 0,1 0 1 0 0,-1 0-1 0 0,1 0 1 0 0,0 0-1 0 0,0 7 1 0 0,1-7-143 0 0,1-1 1 0 0,0 1 0 0 0,-1-1 0 0 0,1 1-1 0 0,0-1 1 0 0,1 0 0 0 0,-1 0 0 0 0,1 0-1 0 0,-1 0 1 0 0,1-1 0 0 0,0 1 0 0 0,0-1-1 0 0,0 1 1 0 0,0-1 0 0 0,0 0 0 0 0,1 0-1 0 0,-1 0 1 0 0,1-1 0 0 0,-1 1 0 0 0,1-1-1 0 0,0 0 1 0 0,6 1 0 0 0,12 4-11 0 0,-1-2 1 0 0,35 3 0 0 0,-51-7-54 0 0,32 3-99 0 0,0-1 0 0 0,63-5 0 0 0,-90 2 54 0 0,-1 0 0 0 0,0 0 0 0 0,0-1 0 0 0,0 0 0 0 0,0-1 0 0 0,-1 0 0 0 0,1 0 0 0 0,-1-1 0 0 0,1 0 0 0 0,-1 0 0 0 0,-1-1 0 0 0,1 0 0 0 0,0-1 0 0 0,-1 1 0 0 0,0-1 0 0 0,7-9-1 0 0,-11 11 53 0 0,-1 1-1 0 0,0-1 1 0 0,0 0-1 0 0,0 0 1 0 0,-1 1-1 0 0,1-1 1 0 0,-1 0-1 0 0,0 0 1 0 0,0-1 0 0 0,-1 1-1 0 0,1 0 1 0 0,-1 0-1 0 0,0 0 1 0 0,0 0-1 0 0,0 0 1 0 0,0-1-1 0 0,-1 1 1 0 0,0 0-1 0 0,0 0 1 0 0,0 0-1 0 0,0 0 1 0 0,0 0-1 0 0,-1 0 1 0 0,0 1-1 0 0,0-1 1 0 0,0 0-1 0 0,0 1 1 0 0,-1-1-1 0 0,1 1 1 0 0,-5-4-1 0 0,-2-4 114 0 0,-1 0 1 0 0,-1 0-1 0 0,0 2 0 0 0,0-1 1 0 0,-1 1-1 0 0,-1 1 0 0 0,-14-9 1 0 0,12 10-25 0 0,0-1 1 0 0,0 2 0 0 0,-19-6-1 0 0,-2 7-2659 0 0,27 11 681 0 0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1 504 0 0,'0'0'16578'0'0,"-1"0"-16398"0"0,0 0 0 0 0,0 0 0 0 0,1 0 0 0 0,-1 0 0 0 0,0 0 0 0 0,0 0 0 0 0,0 0 0 0 0,0 0 0 0 0,0 0 0 0 0,0 1 0 0 0,0-1 0 0 0,0 0 0 0 0,1 1 0 0 0,-1-1 0 0 0,0 0 0 0 0,0 1 1 0 0,-1 0-1 0 0,2 14 764 0 0,-2-1 1 0 0,0 1-1 0 0,0-1 1 0 0,-2 1 0 0 0,-9 26-1 0 0,9-29-1961 0 0,-1-1-1 0 0,-1 0 0 0 0,0 0 1 0 0,-8 12-1 0 0,6-18-3077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8:30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9 904 0 0,'0'0'8333'0'0,"4"0"-7359"0"0,99-3 3097 0 0,-37 3-4375 0 0,-3-6-7553 0 0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35 964 0 0,'4'-3'19889'0'0,"-13"10"-19422"0"0,1 0 0 0 0,0 0 0 0 0,1 1 0 0 0,0 0 0 0 0,0 0 0 0 0,0 1 0 0 0,1 0 0 0 0,1 0 0 0 0,0 0 0 0 0,0 1 0 0 0,0 0 0 0 0,1 0 0 0 0,1 0 0 0 0,0 1 0 0 0,0-1 0 0 0,1 1 0 0 0,-1 14 0 0 0,3-21-401 0 0,1 0 0 0 0,0 0 0 0 0,0 0 0 0 0,0 0 0 0 0,1 0 0 0 0,0-1 0 0 0,-1 1 0 0 0,1 0 0 0 0,0-1 0 0 0,1 1 0 0 0,-1-1 0 0 0,1 0 0 0 0,-1 1 0 0 0,1-2 0 0 0,0 1 0 0 0,0 0 0 0 0,1 0 0 0 0,-1-1 0 0 0,0 0 0 0 0,1 1 0 0 0,-1-1 0 0 0,1 0 0 0 0,0-1 0 0 0,0 1 0 0 0,7 1 0 0 0,6 3-36 0 0,0-1 1 0 0,1 0 0 0 0,0-1-1 0 0,25 1 1 0 0,-24-3-33 0 0,0-2 1 0 0,0 0-1 0 0,1-2 0 0 0,-1 0 0 0 0,0-1 0 0 0,23-6 1 0 0,-32 6 28 0 0,0 0 1 0 0,0-1 0 0 0,0 0 0 0 0,0 0 0 0 0,-1-1-1 0 0,0-1 1 0 0,0 1 0 0 0,0-1 0 0 0,-1-1 0 0 0,1 0-1 0 0,-2 0 1 0 0,11-12 0 0 0,-15 15-5 0 0,-1 0 0 0 0,1 0 0 0 0,-1 0 0 0 0,0 0-1 0 0,-1-1 1 0 0,1 1 0 0 0,-1-1 0 0 0,0 1 0 0 0,0-1 0 0 0,0 1 0 0 0,0-1 0 0 0,-1 0 0 0 0,0 1 0 0 0,0-1 0 0 0,0 0 0 0 0,-1 0 0 0 0,1 1-1 0 0,-1-1 1 0 0,0 1 0 0 0,-1-1 0 0 0,1 1 0 0 0,-1-1 0 0 0,0 1 0 0 0,0 0 0 0 0,0-1 0 0 0,0 1 0 0 0,-1 1 0 0 0,0-1 0 0 0,-6-7-1 0 0,3 4 21 0 0,0-1 1 0 0,-1 1-1 0 0,-1 0 0 0 0,1 1 0 0 0,-1 0 0 0 0,0 0 0 0 0,0 0 0 0 0,0 1 0 0 0,-1 0 0 0 0,0 1 0 0 0,0 0 0 0 0,0 1 0 0 0,-12-4 0 0 0,16 7-226 0 0,0-1 0 0 0,0 1 0 0 0,0 0-1 0 0,0 0 1 0 0,0 0 0 0 0,0 1 0 0 0,0 0 0 0 0,0 0 0 0 0,-8 3 0 0 0,11-4 80 0 0,1 1 0 0 0,-1 0 0 0 0,0-1 0 0 0,0 1 0 0 0,1 0 0 0 0,-1 0 0 0 0,1 0 0 0 0,-1 0 0 0 0,1 0 0 0 0,-1 0 0 0 0,1 0 0 0 0,0 0 0 0 0,-1 1 0 0 0,1-1 0 0 0,0 1 0 0 0,0-1 0 0 0,0 1 0 0 0,0-1 0 0 0,0 1 1 0 0,0 0-1 0 0,1-1 0 0 0,-1 1 0 0 0,0 0 0 0 0,1-1 0 0 0,-1 1 0 0 0,1 2 0 0 0,0 3-1514 0 0,0 13-4738 0 0,5-7-1956 0 0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31 32 0 0,'-16'-15'11857'0'0,"15"14"-11551"0"0,1 1-1 0 0,0-1 1 0 0,0 1 0 0 0,0 0 0 0 0,0-1 0 0 0,-1 1-1 0 0,1 0 1 0 0,0-1 0 0 0,0 1 0 0 0,0-1-1 0 0,0 1 1 0 0,0-1 0 0 0,0 1 0 0 0,0 0 0 0 0,0-1-1 0 0,0 1 1 0 0,0-1 0 0 0,0 1 0 0 0,0 0 0 0 0,1-2-1 0 0,13 0 363 0 0,0 0-1 0 0,0 1 0 0 0,0 0 1 0 0,0 1-1 0 0,1 1 0 0 0,23 4 0 0 0,92 23 997 0 0,-105-22-1330 0 0,-19-5-235 0 0,0 1 0 0 0,0-1 0 0 0,0 1 0 0 0,0 0 0 0 0,-1 1 0 0 0,1 0 0 0 0,-1 0 1 0 0,1 0-1 0 0,6 6 0 0 0,-10-8-43 0 0,-1 1 0 0 0,0 0 0 0 0,0-1 0 0 0,0 1 0 0 0,0 0 0 0 0,0 0 0 0 0,0-1 0 0 0,-1 1 0 0 0,1 0 0 0 0,0 0 0 0 0,-1 0 0 0 0,0 0 0 0 0,1 0 0 0 0,-1 0-1 0 0,0 0 1 0 0,0 0 0 0 0,0 0 0 0 0,0 0 0 0 0,0 0 0 0 0,-1 0 0 0 0,1 0 0 0 0,-1 0 0 0 0,1 0 0 0 0,-1 0 0 0 0,0 0 0 0 0,0 0 0 0 0,0 0 0 0 0,0 0 0 0 0,0-1 0 0 0,0 1 0 0 0,0 0 0 0 0,0-1 0 0 0,-2 2 0 0 0,-10 17 48 0 0,-15 21 1233 0 0,-42 82 0 0 0,65-111-1174 0 0,0 0 0 0 0,0 0 0 0 0,1 0-1 0 0,0 1 1 0 0,1-1 0 0 0,1 1 0 0 0,0 0-1 0 0,1 0 1 0 0,0 0 0 0 0,1 0 0 0 0,0 0-1 0 0,3 17 1 0 0,0-18-252 0 0,1 0-1 0 0,0 0 1 0 0,1 0 0 0 0,0 0 0 0 0,1-1-1 0 0,1 0 1 0 0,-1 0 0 0 0,2 0 0 0 0,-1-1-1 0 0,1 0 1 0 0,17 15 0 0 0,-6-4 2 0 0,-18-21 91 0 0,-1 1 1 0 0,1 0-1 0 0,0-1 1 0 0,0 1-1 0 0,0 0 0 0 0,-1 0 1 0 0,1-1-1 0 0,-1 1 1 0 0,1 0-1 0 0,0 0 1 0 0,-1 0-1 0 0,1 0 0 0 0,-1 0 1 0 0,0 0-1 0 0,1 0 1 0 0,-1 0-1 0 0,0 0 0 0 0,0 0 1 0 0,0 0-1 0 0,1 1 1 0 0,-3-1 40 0 0,1 0 0 0 0,-1 0 0 0 0,1 0 0 0 0,-1 0 1 0 0,1 0-1 0 0,-1-1 0 0 0,0 1 0 0 0,1 0 0 0 0,-1-1 0 0 0,0 0 0 0 0,0 1 1 0 0,1-1-1 0 0,-1 0 0 0 0,0 0 0 0 0,-2 0 0 0 0,-105 15 298 0 0,93-12-2646 0 0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6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0 633 72 0 0,'0'0'2596'0'0,"3"-3"-1358"0"0,2-2-405 0 0,0 0 0 0 0,0 0 0 0 0,0 1 0 0 0,0 0 0 0 0,11-6 0 0 0,68-29 2251 0 0,-16 9-1474 0 0,80-46 888 0 0,96-54 18 0 0,-196 101-2093 0 0,-6 5 71 0 0,0-1 0 0 0,-2-3 0 0 0,72-62 0 0 0,-65 32 837 0 0,-36 44 61 0 0,0-1 0 0 0,25-22 0 0 0,-35 36-993 0 0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33 264 0 0,'-5'-4'1345'0'0,"0"0"-1"0"0,-1 1 1 0 0,1 0-1 0 0,-1 0 1 0 0,0 1-1 0 0,0-1 1 0 0,0 1-1 0 0,0 1 1 0 0,0-1-1 0 0,-1 1 1 0 0,1 0-1 0 0,-8 0 1 0 0,8 0-844 0 0,4 1 367 0 0,-40-2 2890 0 0,41 2-3317 0 0,-32 6 902 0 0,-42 20 145 0 0,74-26-1483 0 0,-1 0 0 0 0,1 1 0 0 0,0-1 0 0 0,-1 1-1 0 0,1-1 1 0 0,0 1 0 0 0,0 0 0 0 0,0 0-1 0 0,-1-1 1 0 0,1 1 0 0 0,0 0 0 0 0,0 0-1 0 0,0 0 1 0 0,1 0 0 0 0,-1 0 0 0 0,0 0 0 0 0,0 0-1 0 0,0 1 1 0 0,1-1 0 0 0,-1 0 0 0 0,0 0-1 0 0,1 0 1 0 0,0 1 0 0 0,-1-1 0 0 0,1 0 0 0 0,-1 3-1 0 0,2 0-23 0 0,-1 0 0 0 0,1 0 0 0 0,0 0 0 0 0,0 0 0 0 0,0 0 0 0 0,0-1 0 0 0,4 7 0 0 0,6 21 29 0 0,-8 5 128 0 0,-1 0 1 0 0,-2-1-1 0 0,-1 1 0 0 0,-7 45 0 0 0,-2 34-19 0 0,0 17-59 0 0,4-79-15 0 0,3 0 1 0 0,5 88-1 0 0,0-112-35 0 0,-2-21 19 0 0,1 0 1 0 0,-1-1-1 0 0,2 1 1 0 0,-1-1-1 0 0,1 1 1 0 0,4 13 1727 0 0,-15-19 645 0 0,14-6-2425 0 0,0 1 0 0 0,1 1 0 0 0,0-1 0 0 0,-1 1 0 0 0,1 0 0 0 0,0 0 0 0 0,0 0 0 0 0,0 1 0 0 0,1 0 0 0 0,6 0 0 0 0,77-2-277 0 0,-47 2 197 0 0,38-3-204 0 0,135 11 0 0 0,-214-7 739 0 0,-35 21-353 0 0,33-21-283 0 0,-1 0 1 0 0,1 0-1 0 0,-1 0 0 0 0,0 0 0 0 0,1 0 0 0 0,-1 1 1 0 0,1-1-1 0 0,-1 0 0 0 0,1 0 0 0 0,-1 1 1 0 0,1-1-1 0 0,-1 0 0 0 0,1 0 0 0 0,-1 1 0 0 0,1-1 1 0 0,-1 1-1 0 0,1-1 0 0 0,-1 0 0 0 0,1 1 1 0 0,0-1-1 0 0,-1 1 0 0 0,1-1 0 0 0,0 1 1 0 0,-1-1-1 0 0,1 1 0 0 0,0 0 0 0 0,0-1 0 0 0,0 1 1 0 0,-1-1-1 0 0,1 1 0 0 0,0-1 0 0 0,0 1 1 0 0,0 0-1 0 0,0-1 0 0 0,0 1 0 0 0,1 0-429 0 0,0-1-1 0 0,0 1 1 0 0,0-1-1 0 0,1 1 0 0 0,-1-1 1 0 0,0 0-1 0 0,0 0 1 0 0,0 0-1 0 0,0 0 1 0 0,1 0-1 0 0,-1 0 0 0 0,0 0 1 0 0,0 0-1 0 0,0 0 1 0 0,0 0-1 0 0,0-1 1 0 0,1 1-1 0 0,-1 0 1 0 0,1-1-1 0 0,20-6-5393 0 0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32 1464 0 0,'-22'-10'24839'0'0,"29"6"-24831"0"0,0 1-1 0 0,-1 0 1 0 0,1 1-1 0 0,1 0 1 0 0,-1 0-1 0 0,0 0 1 0 0,0 1-1 0 0,1 0 1 0 0,-1 0-1 0 0,1 1 1 0 0,-1 0-1 0 0,14 2 1 0 0,-6-1-90 0 0,0 1 1 0 0,0 0 0 0 0,0 1 0 0 0,0 1 0 0 0,26 10 0 0 0,-40-13 62 0 0,1 0-1 0 0,0-1 1 0 0,-1 1 0 0 0,1 0 0 0 0,-1 0 0 0 0,1 0-1 0 0,-1 0 1 0 0,1 1 0 0 0,-1-1 0 0 0,0 0 0 0 0,1 0-1 0 0,-1 1 1 0 0,0-1 0 0 0,0 1 0 0 0,2 2 0 0 0,-3-3 33 0 0,0 0 0 0 0,0 0 1 0 0,0 0-1 0 0,0 0 1 0 0,0 0-1 0 0,0-1 0 0 0,0 1 1 0 0,0 0-1 0 0,0 0 1 0 0,0 0-1 0 0,0 0 0 0 0,0 0 1 0 0,-1 0-1 0 0,1 0 0 0 0,0-1 1 0 0,-1 1-1 0 0,1 0 1 0 0,-1 0-1 0 0,1 0 0 0 0,-1-1 1 0 0,1 1-1 0 0,-1 1 1 0 0,-3 1 84 0 0,1 0 0 0 0,-1 0 0 0 0,1 0 1 0 0,-1-1-1 0 0,0 1 0 0 0,0-1 0 0 0,0 0 0 0 0,0 0 1 0 0,0 0-1 0 0,-8 1 0 0 0,-2 1 151 0 0,-33 9 1302 0 0,-60 8 0 0 0,106-21-1552 0 0,0 0 0 0 0,0 0 0 0 0,0 0 0 0 0,0 1-1 0 0,0-1 1 0 0,0 0 0 0 0,0 0 0 0 0,0 0 0 0 0,0 1-1 0 0,1-1 1 0 0,-1 1 0 0 0,0-1 0 0 0,0 0-1 0 0,0 1 1 0 0,0-1 0 0 0,1 1 0 0 0,-1 0 0 0 0,0-1-1 0 0,0 1 1 0 0,0 1 0 0 0,1-2-15 0 0,0 1 0 0 0,0 0 0 0 0,0-1 0 0 0,0 1 0 0 0,0-1 0 0 0,0 1 0 0 0,0-1 0 0 0,0 1 0 0 0,0 0 0 0 0,0-1 0 0 0,0 1 0 0 0,1-1 0 0 0,-1 1 0 0 0,0-1 0 0 0,0 1 0 0 0,1-1 0 0 0,-1 1 0 0 0,0-1 0 0 0,1 1 0 0 0,-1-1 0 0 0,0 1 0 0 0,1-1 0 0 0,0 1 0 0 0,2 2-30 0 0,0 0 1 0 0,1 0 0 0 0,-1-1-1 0 0,1 0 1 0 0,0 1 0 0 0,0-1-1 0 0,6 2 1 0 0,66 17-133 0 0,-53-17 147 0 0,0 2-1 0 0,0 1 1 0 0,0 0 0 0 0,-1 2 0 0 0,-1 0 0 0 0,1 2 0 0 0,32 21-1 0 0,-53-31 41 0 0,-1 0-1 0 0,0-1 1 0 0,1 1-1 0 0,-1 0 0 0 0,0-1 1 0 0,1 1-1 0 0,-1 0 1 0 0,0 0-1 0 0,0-1 0 0 0,0 1 1 0 0,1 0-1 0 0,-1 0 1 0 0,0-1-1 0 0,0 1 0 0 0,0 0 1 0 0,0 0-1 0 0,-1-1 1 0 0,1 1-1 0 0,0 0 1 0 0,0 0-1 0 0,0-1 0 0 0,-1 1 1 0 0,1 0-1 0 0,0-1 1 0 0,0 1-1 0 0,-1 0 0 0 0,1-1 1 0 0,-1 1-1 0 0,1 0 1 0 0,-1-1-1 0 0,1 1 0 0 0,-1-1 1 0 0,1 1-1 0 0,-1-1 1 0 0,1 1-1 0 0,-1-1 1 0 0,0 1-1 0 0,1-1 0 0 0,-1 0 1 0 0,-1 1-1 0 0,-28 19 334 0 0,11-11-59 0 0,-1-1 0 0 0,0-1-1 0 0,0-1 1 0 0,-1-1 0 0 0,0 0 0 0 0,1-2 0 0 0,-27 2-1 0 0,45-5-229 0 0,-6 1 649 0 0,4-1-1765 0 0,19-7-6643 0 0,2-2 4649 0 0,-3 4-6544 0 0,-1 1 3090 0 0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15 684 0 0,'-1'-11'12058'0'0,"12"9"-11442"0"0,0 1 0 0 0,0 1 1 0 0,0 0-1 0 0,0 0 0 0 0,0 1 1 0 0,0 1-1 0 0,0 0 0 0 0,0 0 1 0 0,0 1-1 0 0,-1 1 0 0 0,1-1 1 0 0,10 7-1 0 0,-20-9-495 0 0,1 1 1 0 0,-1-1-1 0 0,1 1 0 0 0,-1 0 1 0 0,0 0-1 0 0,1 0 0 0 0,-1-1 1 0 0,0 1-1 0 0,0 0 0 0 0,0 0 1 0 0,-1 1-1 0 0,1-1 0 0 0,0 0 1 0 0,-1 0-1 0 0,1 0 1 0 0,-1 0-1 0 0,0 1 0 0 0,0-1 1 0 0,0 0-1 0 0,0 0 0 0 0,0 1 1 0 0,0-1-1 0 0,-1 0 0 0 0,1 0 1 0 0,-1 0-1 0 0,1 0 0 0 0,-1 1 1 0 0,0-1-1 0 0,0 0 0 0 0,0 0 1 0 0,0 0-1 0 0,0-1 1 0 0,-3 4-1 0 0,-4 8 478 0 0,-1 0-1 0 0,0 0 1 0 0,-17 16 0 0 0,21-23-345 0 0,-19 19 916 0 0,-2 0 1 0 0,-2-2 0 0 0,-31 22 0 0 0,59-45-1162 0 0,0 0 0 0 0,-1 0-1 0 0,1 1 1 0 0,-1-1 0 0 0,1 1 0 0 0,-1-1 0 0 0,1 0 0 0 0,0 1 0 0 0,-1-1 0 0 0,1 1 0 0 0,0-1 0 0 0,-1 1 0 0 0,1-1 0 0 0,0 1 0 0 0,0-1 0 0 0,0 1 0 0 0,-1-1 0 0 0,1 1 0 0 0,0-1 0 0 0,0 1 0 0 0,0-1-1 0 0,0 1 1 0 0,0-1 0 0 0,0 1 0 0 0,0-1 0 0 0,0 1 0 0 0,0-1 0 0 0,0 1 0 0 0,0 0 0 0 0,0-1 0 0 0,1 1 0 0 0,-1-1 0 0 0,0 1 0 0 0,0-1 0 0 0,0 1 0 0 0,1-1 0 0 0,-1 1 0 0 0,0-1 0 0 0,1 0 0 0 0,-1 1 0 0 0,0-1-1 0 0,1 1 1 0 0,0 0 0 0 0,0 0-19 0 0,1 0 0 0 0,-1 1 0 0 0,1-1 0 0 0,-1 0 0 0 0,1 0 1 0 0,0 0-1 0 0,-1 0 0 0 0,1 0 0 0 0,0-1 0 0 0,0 1 0 0 0,-1 0 0 0 0,5 0 0 0 0,18 1-226 0 0,0-2 0 0 0,0 0 0 0 0,0-1 0 0 0,1-2 0 0 0,35-7 0 0 0,-58 9 10 0 0,4-1 1596 0 0,-3 2-2939 0 0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1 284 0 0,'0'0'5078'0'0,"-2"37"1868"0"0,-4 20-2087 0 0,4-29-2773 0 0,-1 1-1 0 0,-8 30 0 0 0,-14 23-515 0 0,24-81-2447 0 0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1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1224 0 0,'1'-7'12613'0'0,"16"6"-11570"0"0,5-1 100 0 0,-1 1 0 0 0,1 1 0 0 0,-1 1 0 0 0,1 1 1 0 0,26 5-1 0 0,-48-7-1080 0 0,0 0 0 0 0,0 0 1 0 0,1 0-1 0 0,-1 1 1 0 0,0-1-1 0 0,0 0 0 0 0,1 0 1 0 0,-1 0-1 0 0,0 0 1 0 0,0 0-1 0 0,0 1 0 0 0,1-1 1 0 0,-1 0-1 0 0,0 0 1 0 0,0 0-1 0 0,0 1 0 0 0,0-1 1 0 0,0 0-1 0 0,1 0 1 0 0,-1 1-1 0 0,0-1 0 0 0,0 0 1 0 0,0 0-1 0 0,0 1 0 0 0,0-1 1 0 0,0 0-1 0 0,0 0 1 0 0,0 1-1 0 0,0-1 0 0 0,0 0 1 0 0,0 0-1 0 0,0 1 1 0 0,0-1-1 0 0,0 0 0 0 0,0 0 1 0 0,0 1-1 0 0,0-1 1 0 0,0 0-1 0 0,0 0 0 0 0,0 1 1 0 0,-1-1-1 0 0,1 0 1 0 0,0 0-1 0 0,0 1 0 0 0,0-1 1 0 0,0 0-1 0 0,0 0 1 0 0,-1 0-1 0 0,1 1 0 0 0,-12 12 532 0 0,0 0 0 0 0,-1-1 0 0 0,-1-1 0 0 0,0 0 0 0 0,-27 16 0 0 0,41-26-598 0 0,-1-1 0 0 0,1 0 1 0 0,-1 1-1 0 0,1-1 0 0 0,-1 0 0 0 0,1 1 0 0 0,0-1 0 0 0,-1 1 1 0 0,1-1-1 0 0,-1 1 0 0 0,1-1 0 0 0,0 1 0 0 0,0-1 1 0 0,-1 1-1 0 0,1-1 0 0 0,0 1 0 0 0,0-1 0 0 0,-1 1 1 0 0,1-1-1 0 0,0 1 0 0 0,0 0 0 0 0,0-1 0 0 0,0 1 0 0 0,0-1 1 0 0,0 1-1 0 0,0 0 0 0 0,0-1 0 0 0,0 1 0 0 0,0-1 1 0 0,1 1-1 0 0,-1 0 0 0 0,0-1 0 0 0,0 1 0 0 0,0-1 1 0 0,1 1-1 0 0,-1-1 0 0 0,0 1 0 0 0,1-1 0 0 0,-1 1 0 0 0,0-1 1 0 0,1 1-1 0 0,-1-1 0 0 0,0 0 0 0 0,1 1 0 0 0,-1-1 1 0 0,1 1-1 0 0,-1-1 0 0 0,1 0 0 0 0,-1 1 0 0 0,1-1 1 0 0,0 0-1 0 0,-1 0 0 0 0,2 1 0 0 0,25 13-166 0 0,28 3 44 0 0,-41-14 99 0 0,-1 1 0 0 0,1 0 1 0 0,-1 1-1 0 0,0 0 0 0 0,19 11 0 0 0,-28-13 7 0 0,18 13 204 0 0,-21-15-173 0 0,-1-1-1 0 0,1 1 1 0 0,-1-1 0 0 0,1 1-1 0 0,-1-1 1 0 0,1 1 0 0 0,-1-1-1 0 0,0 1 1 0 0,1-1 0 0 0,-1 1-1 0 0,0-1 1 0 0,1 1 0 0 0,-1 0-1 0 0,0-1 1 0 0,0 1-1 0 0,0 0 1 0 0,0-1 0 0 0,0 1-1 0 0,0 0 1 0 0,0-1 0 0 0,0 1-1 0 0,0 0 1 0 0,0-1 0 0 0,0 1-1 0 0,0 0 1 0 0,0-1 0 0 0,0 1-1 0 0,0 0 1 0 0,-1-1 0 0 0,1 1-1 0 0,0-1 1 0 0,-1 1 0 0 0,1 0-1 0 0,0-1 1 0 0,-1 2 0 0 0,-12 9 138 0 0,1-1-1 0 0,-1 0 1 0 0,-1 0 0 0 0,1-1 0 0 0,-2-1 0 0 0,1 0 0 0 0,-1-1 0 0 0,0-1 0 0 0,-1 0 0 0 0,1-1 0 0 0,-1-1 0 0 0,-30 4-1 0 0,44-7-331 0 0,3-4-1096 0 0,1 1 1214 0 0,-1 0-1 0 0,1 0 1 0 0,0 0 0 0 0,-1 1 0 0 0,1-1 0 0 0,0 0 0 0 0,0 1 0 0 0,0-1 0 0 0,3-1 0 0 0,1-1-434 0 0,1 0 1 0 0,-1 0-1 0 0,1 0 0 0 0,0 1 1 0 0,0 0-1 0 0,0 0 1 0 0,12-3-1 0 0,2-1-4519 0 0,-2-1-5278 0 0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1492 0 0,'-3'-4'16378'0'0,"32"5"-15701"0"0,-3-2-35 0 0,-1 2 1 0 0,1 0-1 0 0,-1 2 1 0 0,1 1-1 0 0,-1 1 1 0 0,25 9-1 0 0,-49-14-574 0 0,0 1-1 0 0,0-1 1 0 0,-1 0 0 0 0,1 1-1 0 0,0-1 1 0 0,0 1 0 0 0,0-1-1 0 0,0 1 1 0 0,-1-1 0 0 0,1 1-1 0 0,0 0 1 0 0,0 0-1 0 0,-1-1 1 0 0,1 1 0 0 0,0 0-1 0 0,-1 0 1 0 0,1 0 0 0 0,-1-1-1 0 0,1 1 1 0 0,-1 0 0 0 0,0 0-1 0 0,1 0 1 0 0,-1 0 0 0 0,0 0-1 0 0,0 0 1 0 0,1 2-1 0 0,-2-1 29 0 0,1 0-1 0 0,0 0 0 0 0,-1 0 1 0 0,0 0-1 0 0,1 0 0 0 0,-1 0 1 0 0,0 0-1 0 0,0 0 0 0 0,0 0 1 0 0,0 0-1 0 0,0 0 0 0 0,-2 1 1 0 0,-7 9 302 0 0,0-2 0 0 0,0 0 1 0 0,-13 10-1 0 0,13-12 22 0 0,4-2-218 0 0,-1 0 0 0 0,1 0 0 0 0,0 0 0 0 0,0 1 0 0 0,-8 12 0 0 0,13-16-182 0 0,0-1-1 0 0,1 0 0 0 0,-1 0 1 0 0,0 0-1 0 0,1 1 0 0 0,-1-1 1 0 0,1 0-1 0 0,-1 1 0 0 0,1-1 1 0 0,0 1-1 0 0,0-1 0 0 0,0 0 1 0 0,1 1-1 0 0,-1-1 0 0 0,0 0 1 0 0,1 1-1 0 0,0-1 0 0 0,-1 0 1 0 0,1 0-1 0 0,0 1 0 0 0,0-1 1 0 0,0 0-1 0 0,1 0 0 0 0,1 2 1 0 0,0 0-12 0 0,0-1 1 0 0,1 0-1 0 0,-1 0 0 0 0,1 0 1 0 0,0 0-1 0 0,0 0 1 0 0,0-1-1 0 0,0 0 0 0 0,0 0 1 0 0,0 0-1 0 0,1 0 1 0 0,-1-1-1 0 0,1 1 0 0 0,-1-1 1 0 0,1 0-1 0 0,-1-1 1 0 0,1 1-1 0 0,7-1 0 0 0,8 1-490 0 0,1-2-1 0 0,34-4 0 0 0,-10-7-2571 0 0,-36 8-2295 0 0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0 560 0 0,'0'0'16974'0'0,"-3"4"-15816"0"0,0 0-721 0 0,1 1 0 0 0,-1 0 0 0 0,1 0 1 0 0,0 0-1 0 0,1 0 0 0 0,-1 0 0 0 0,1 0 1 0 0,0 1-1 0 0,0 10 0 0 0,0-8 6 0 0,-1 1 1 0 0,1-1-1 0 0,-1 1 0 0 0,-5 12 0 0 0,2-11-111 0 0,0 1-1 0 0,0-1 1 0 0,-1 0-1 0 0,-10 12 0 0 0,13-18-742 0 0,0-1-1 0 0,-1 0 0 0 0,1 0 0 0 0,0 0 1 0 0,-1 0-1 0 0,0-1 0 0 0,0 0 0 0 0,-6 4 0 0 0,8-6-1164 0 0,-12-12-9531 0 0,7 4 4895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7 1024 0 0,'3'-6'19127'0'0,"-8"6"-18822"0"0,-1 0 1 0 0,1 0-1 0 0,0 0 0 0 0,-1 1 0 0 0,1 0 0 0 0,0 0 1 0 0,0 1-1 0 0,0-1 0 0 0,0 1 0 0 0,0 0 0 0 0,0 0 1 0 0,0 1-1 0 0,1-1 0 0 0,-1 1 0 0 0,-4 4 0 0 0,0 0-25 0 0,0-1-1 0 0,0 1 1 0 0,1 1-1 0 0,0-1 1 0 0,1 1-1 0 0,-1 1 1 0 0,1 0-1 0 0,1 0 1 0 0,0 0-1 0 0,0 0 1 0 0,1 1-1 0 0,-4 11 1 0 0,7-18-247 0 0,1 0 1 0 0,0 0-1 0 0,0 1 1 0 0,0-1 0 0 0,0 1-1 0 0,1-1 1 0 0,-1 0-1 0 0,1 1 1 0 0,0-1-1 0 0,0 1 1 0 0,0-1 0 0 0,0 1-1 0 0,1-1 1 0 0,-1 1-1 0 0,1-1 1 0 0,0 1-1 0 0,0-1 1 0 0,0 0 0 0 0,1 0-1 0 0,-1 1 1 0 0,1-1-1 0 0,0 0 1 0 0,0 0 0 0 0,0 0-1 0 0,0-1 1 0 0,0 1-1 0 0,0 0 1 0 0,1-1-1 0 0,0 0 1 0 0,-1 1 0 0 0,1-1-1 0 0,0 0 1 0 0,0 0-1 0 0,0-1 1 0 0,0 1 0 0 0,0-1-1 0 0,0 1 1 0 0,1-1-1 0 0,-1 0 1 0 0,1 0-1 0 0,3 0 1 0 0,11 3-121 0 0,0-1 0 0 0,0 0 0 0 0,0-2-1 0 0,0 0 1 0 0,1-1 0 0 0,-1-1 0 0 0,0-1 0 0 0,0 0 0 0 0,0-1-1 0 0,0-1 1 0 0,0-1 0 0 0,-1 0 0 0 0,0-2 0 0 0,30-14 0 0 0,-44 19 96 0 0,0 1 0 0 0,0-1 0 0 0,-1 0 0 0 0,1 0 1 0 0,-1 0-1 0 0,1 0 0 0 0,-1 0 0 0 0,0 0 0 0 0,0 0 1 0 0,0-1-1 0 0,0 1 0 0 0,0-1 0 0 0,0 0 0 0 0,-1 1 0 0 0,1-1 1 0 0,-1 0-1 0 0,0 0 0 0 0,0 0 0 0 0,0 0 0 0 0,0 0 1 0 0,-1 0-1 0 0,1 0 0 0 0,-1-1 0 0 0,0 1 0 0 0,0 0 1 0 0,0 0-1 0 0,0 0 0 0 0,0 0 0 0 0,-1 0 0 0 0,1 0 0 0 0,-1-1 1 0 0,0 1-1 0 0,0 0 0 0 0,0 1 0 0 0,0-1 0 0 0,-1 0 1 0 0,1 0-1 0 0,-1 0 0 0 0,1 1 0 0 0,-1-1 0 0 0,0 1 0 0 0,-3-3 1 0 0,-1-3-30 0 0,-1 1 1 0 0,0 0-1 0 0,0 0 1 0 0,-1 1-1 0 0,0 0 1 0 0,0 1-1 0 0,-1-1 1 0 0,1 2 0 0 0,-1-1-1 0 0,0 1 1 0 0,0 0-1 0 0,-16-4 1 0 0,18 8 287 0 0,-10 3-7001 0 0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0 796 0 0,'0'0'27024'0'0,"-1"17"-26759"0"0,-3 13 14 0 0,-1 0 0 0 0,-2-1 0 0 0,-14 38 0 0 0,15-44-86 0 0,6-21-206 0 0,-1 1 0 0 0,1-1-1 0 0,-1 1 1 0 0,1-1 0 0 0,-1 1 0 0 0,0-1-1 0 0,0 0 1 0 0,0 1 0 0 0,0-1 0 0 0,0 0-1 0 0,-1 0 1 0 0,1 0 0 0 0,-1 0 0 0 0,1 0-1 0 0,-3 2 1 0 0,2-3-400 0 0,-1-1-563 0 0,2 0 865 0 0,0 0 0 0 0,1 0-1 0 0,-1 0 1 0 0,1 0-1 0 0,-1 0 1 0 0,0 1 0 0 0,1-1-1 0 0,-1 0 1 0 0,0 0-1 0 0,1-1 1 0 0,-1 1 0 0 0,1 0-1 0 0,-1 0 1 0 0,0 0-1 0 0,1 0 1 0 0,-1 0 0 0 0,1-1-1 0 0,-1 1 1 0 0,1 0-1 0 0,-1-1 1 0 0,0 1 0 0 0,1 0-1 0 0,-1-1 1 0 0,0 0-1 0 0,-15-36-4104 0 0,14 7-6461 0 0,6 14 4990 0 0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4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96 1112 0 0,'1'-16'21047'0'0,"-13"19"-20609"0"0,0 1-1 0 0,0 1 0 0 0,1 0 0 0 0,0 0 0 0 0,0 1 1 0 0,0 0-1 0 0,-19 16 0 0 0,25-19-257 0 0,-1 1-1 0 0,1 0 1 0 0,0 1 0 0 0,1 0-1 0 0,-1-1 1 0 0,1 1 0 0 0,0 1-1 0 0,0-1 1 0 0,0 1 0 0 0,1-1 0 0 0,0 1-1 0 0,0 0 1 0 0,1 0 0 0 0,-1 0-1 0 0,1 1 1 0 0,0-1 0 0 0,-1 13-1 0 0,3-17-144 0 0,0-1 1 0 0,0 1-1 0 0,1 0 0 0 0,-1-1 0 0 0,0 1 0 0 0,1 0 0 0 0,-1-1 1 0 0,1 1-1 0 0,0-1 0 0 0,0 1 0 0 0,-1-1 0 0 0,1 1 0 0 0,0-1 1 0 0,0 1-1 0 0,0-1 0 0 0,1 0 0 0 0,-1 0 0 0 0,0 1 0 0 0,0-1 1 0 0,3 2-1 0 0,1-1 8 0 0,0 1 0 0 0,-1-1 1 0 0,1 1-1 0 0,0-1 0 0 0,0-1 1 0 0,10 3-1 0 0,3-1-56 0 0,-1 0 0 0 0,1-2 0 0 0,21 0 0 0 0,-7-2-135 0 0,-1-1 0 0 0,0-2 0 0 0,1-1 0 0 0,32-10 0 0 0,-53 12 141 0 0,0 0 1 0 0,0-1 0 0 0,-1 0 0 0 0,1-1-1 0 0,-1 0 1 0 0,0-1 0 0 0,0 0 0 0 0,-1-1-1 0 0,0 0 1 0 0,0 0 0 0 0,-1 0-1 0 0,1-1 1 0 0,-2-1 0 0 0,13-16 0 0 0,-18 22 39 0 0,0-1 1 0 0,-1 1-1 0 0,1-1 0 0 0,-1 0 1 0 0,0 1-1 0 0,0-1 1 0 0,0 0-1 0 0,0 0 1 0 0,-1 0-1 0 0,0 0 1 0 0,0 0-1 0 0,0 0 1 0 0,0 0-1 0 0,0 1 0 0 0,-1-1 1 0 0,1 0-1 0 0,-1 0 1 0 0,0 0-1 0 0,-1 0 1 0 0,1 1-1 0 0,-1-1 1 0 0,1 0-1 0 0,-1 1 0 0 0,0 0 1 0 0,0-1-1 0 0,-1 1 1 0 0,1 0-1 0 0,-1 0 1 0 0,1 0-1 0 0,-4-3 1 0 0,0 1-6 0 0,0 0 0 0 0,0 0 1 0 0,0 0-1 0 0,0 1 1 0 0,-1 0-1 0 0,0 0 0 0 0,0 0 1 0 0,0 1-1 0 0,0 0 1 0 0,-1 0-1 0 0,1 1 0 0 0,-1 0 1 0 0,1 1-1 0 0,-11-2 0 0 0,5 3-194 0 0,1 0-1 0 0,-1 0 0 0 0,1 2 0 0 0,-14 2 0 0 0,-10 11-4136 0 0,22-2-1343 0 0,3 3-3291 0 0,7-6 2872 0 0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0 172 0 0,'0'0'15842'0'0,"-4"4"-14972"0"0,-7 7-83 0 0,1 0 1 0 0,1 0-1 0 0,0 1 1 0 0,-8 14-1 0 0,-21 28 978 0 0,-45 37 1129 0 0,-121 100 0 0 0,100-98-1511 0 0,49-45-631 0 0,32-29-300 0 0,0 0-1 0 0,1 2 1 0 0,1 1-1 0 0,-30 39 1 0 0,50-59-452 0 0,0-1 0 0 0,0 0 0 0 0,0 0 0 0 0,1-1 0 0 0,-1 1 0 0 0,0 0 0 0 0,1 0 0 0 0,-1 0 0 0 0,1 0 0 0 0,0 0 0 0 0,-1 0 0 0 0,1 0 0 0 0,0 0 0 0 0,-1 0 0 0 0,1 0 0 0 0,0 0 0 0 0,0 0 0 0 0,0 0 0 0 0,0 0 0 0 0,0 0 0 0 0,0 0 0 0 0,0 0 0 0 0,0 0 0 0 0,0 0 0 0 0,0 0 0 0 0,1 0 0 0 0,0 1 0 0 0,-1 0-144 0 0,1 0 0 0 0,0-1 0 0 0,0 1-1 0 0,0-1 1 0 0,0 1 0 0 0,0-1 0 0 0,0 0 0 0 0,0 0 0 0 0,0 1-1 0 0,1-1 1 0 0,-1 0 0 0 0,0 0 0 0 0,1 0 0 0 0,-1 0 0 0 0,1 0 0 0 0,-1-1-1 0 0,1 1 1 0 0,0 0 0 0 0,-1-1 0 0 0,1 1 0 0 0,0-1 0 0 0,-1 1 0 0 0,1-1-1 0 0,0 0 1 0 0,-1 0 0 0 0,1 0 0 0 0,0 0 0 0 0,0 0 0 0 0,-1 0-1 0 0,1 0 1 0 0,0-1 0 0 0,0 1 0 0 0,-1 0 0 0 0,1-1 0 0 0,-1 0 0 0 0,1 1-1 0 0,0-1 1 0 0,-1 0 0 0 0,1 0 0 0 0,-1 0 0 0 0,1 0 0 0 0,0-1-1 0 0,0 1-1299 0 0,-23-10-13914 0 0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2 344 0 0,'0'0'18688'0'0,"-4"-1"-18076"0"0,-15 1-196 0 0,-1 0 0 0 0,1 2-1 0 0,-1 0 1 0 0,1 1-1 0 0,0 1 1 0 0,0 1-1 0 0,0 0 1 0 0,1 2-1 0 0,0 0 1 0 0,-32 18 0 0 0,46-22-405 0 0,1-1 0 0 0,0 1 0 0 0,0 0 0 0 0,0 0 0 0 0,0 0 0 0 0,0 0 0 0 0,1 1 0 0 0,-1-1 0 0 0,1 1 0 0 0,0 0 0 0 0,0-1 0 0 0,1 1 0 0 0,-1 0 0 0 0,1 0 0 0 0,-1 0 0 0 0,1 0 0 0 0,1 1 0 0 0,-1-1 0 0 0,0 0 0 0 0,1 0 0 0 0,0 0 0 0 0,0 1 0 0 0,0-1 0 0 0,1 0 0 0 0,1 7 0 0 0,2 9-13 0 0,1 1 0 0 0,1-2 0 0 0,15 36 0 0 0,-16-44 18 0 0,1 7-4 0 0,0 1 0 0 0,-1-1 0 0 0,-1 1 0 0 0,-1 1 0 0 0,0-1 0 0 0,-2 0 0 0 0,0 1 0 0 0,-2 19 0 0 0,-25 157 251 0 0,19-161-178 0 0,-11 39 161 0 0,12-54-24 0 0,1 0 0 0 0,1 0 0 0 0,0 0-1 0 0,0 22 1 0 0,4-42-201 0 0,0 1-1 0 0,0-1 1 0 0,0 0 0 0 0,0 0-1 0 0,1 1 1 0 0,-1-1 0 0 0,0 0-1 0 0,0 0 1 0 0,0 0 0 0 0,0 1-1 0 0,0-1 1 0 0,0 0 0 0 0,0 0-1 0 0,0 0 1 0 0,1 1 0 0 0,-1-1-1 0 0,0 0 1 0 0,0 0 0 0 0,0 0-1 0 0,0 0 1 0 0,1 0 0 0 0,-1 1-1 0 0,0-1 1 0 0,0 0 0 0 0,0 0-1 0 0,1 0 1 0 0,-1 0 0 0 0,0 0-1 0 0,0 0 1 0 0,1 0 0 0 0,-1 0-1 0 0,0 0 1 0 0,0 0 0 0 0,0 0 0 0 0,1 0-1 0 0,-1 0 1 0 0,0 0 0 0 0,0 0-1 0 0,1 0 1 0 0,-1 0 0 0 0,0 0-1 0 0,0 0 1 0 0,1 0 0 0 0,-1 0-1 0 0,0 0 1 0 0,0 0 0 0 0,0 0-1 0 0,1-1 1 0 0,-1 1 0 0 0,0 0-1 0 0,0 0 1 0 0,0 0 0 0 0,0 0-1 0 0,1 0 1 0 0,-1-1 0 0 0,0 1-1 0 0,0 0 1 0 0,0 0 0 0 0,0-1-1 0 0,1 1 28 0 0,0-1 0 0 0,0 0 0 0 0,0 1-1 0 0,-1-1 1 0 0,1 0 0 0 0,0 0 0 0 0,-1 1-1 0 0,1-1 1 0 0,-1 0 0 0 0,1 0 0 0 0,-1 0-1 0 0,1 0 1 0 0,-1 0 0 0 0,0 0 0 0 0,1 0-1 0 0,-1 0 1 0 0,0 0 0 0 0,0-1 0 0 0,1 1-11 0 0,-1-1 1 0 0,0 1 0 0 0,0-1 0 0 0,1 1 0 0 0,-1-1 0 0 0,0 1-1 0 0,1-1 1 0 0,0 1 0 0 0,-1-1 0 0 0,1 1 0 0 0,0 0-1 0 0,0-1 1 0 0,-1 1 0 0 0,1 0 0 0 0,0 0 0 0 0,0 0 0 0 0,1 0-1 0 0,-1 0 1 0 0,0 0 0 0 0,0 0 0 0 0,0 0 0 0 0,3-1-1 0 0,1-1-13 0 0,0 1 0 0 0,1-1-1 0 0,-1 1 1 0 0,1 1-1 0 0,-1-1 1 0 0,9-1 0 0 0,11 0-56 0 0,51 0 1 0 0,-72 3 63 0 0,4 0-36 0 0,26-1-5 0 0,0 1 0 0 0,-1 2 0 0 0,1 1 0 0 0,-1 2 0 0 0,49 13 0 0 0,-68-5-90 0 0,-11-5-3619 0 0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 0 0,'0'0'20545'0'0,"28"5"-18662"0"0,20 4-946 0 0,1-1-1 0 0,64 0 1 0 0,57 9-469 0 0,-166-16-520 0 0,0-1 78 0 0,-1 1 0 0 0,1-1 0 0 0,0 1 0 0 0,-1 0 0 0 0,1 0 0 0 0,-1 1 1 0 0,1-1-1 0 0,4 3 0 0 0,-8-4-12 0 0,0 1 0 0 0,0-1 1 0 0,1 0-1 0 0,-1 0 0 0 0,0 1 1 0 0,0-1-1 0 0,0 0 0 0 0,1 1 0 0 0,-1-1 1 0 0,0 0-1 0 0,0 1 0 0 0,0-1 1 0 0,0 0-1 0 0,0 1 0 0 0,0-1 0 0 0,0 1 1 0 0,0-1-1 0 0,0 0 0 0 0,0 1 1 0 0,0-1-1 0 0,0 0 0 0 0,0 1 0 0 0,0-1 1 0 0,0 1-1 0 0,0-1 0 0 0,0 0 1 0 0,0 1-1 0 0,0-1 0 0 0,-1 0 1 0 0,1 1-1 0 0,-17 17 427 0 0,5-7-323 0 0,1 0 0 0 0,0 0 0 0 0,0 1 0 0 0,1 1 0 0 0,1 0 1 0 0,0 0-1 0 0,1 1 0 0 0,0 0 0 0 0,1 0 0 0 0,1 0 0 0 0,0 1 0 0 0,1 0 0 0 0,0 1 0 0 0,-3 22 0 0 0,5-15-65 0 0,1-1 0 0 0,0 1 0 0 0,2 0 0 0 0,0 0-1 0 0,2-1 1 0 0,1 1 0 0 0,0 0 0 0 0,2-1 0 0 0,10 32 0 0 0,-8-34-30 0 0,0 0 0 0 0,1-1 0 0 0,1-1 0 0 0,1 1 0 0 0,1-1 0 0 0,1-1 0 0 0,0 0 0 0 0,26 28 0 0 0,-32-40 170 0 0,0 0-1 0 0,-1 0 1 0 0,0 0-1 0 0,0 1 1 0 0,0 0 0 0 0,-1 0-1 0 0,0 0 1 0 0,0 1 0 0 0,4 8-1 0 0,-11-14-62 0 0,0 1-1 0 0,0-1 1 0 0,0 0 0 0 0,0 0-1 0 0,0-1 1 0 0,0 1-1 0 0,0-1 1 0 0,0 1-1 0 0,0-1 1 0 0,-3 0 0 0 0,-6 0-99 0 0,-3 2-31 0 0,1-1 0 0 0,3 2 0 0 0,3-2-5 0 0,7-1-83 0 0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33 888 0 0,'0'0'11439'0'0,"-1"-9"-7102"0"0,62 0-2882 0 0,-37 4-1210 0 0,0 1 0 0 0,0 1 0 0 0,1 1 0 0 0,-1 1 0 0 0,1 1 0 0 0,30 5 0 0 0,-47-3-180 0 0,15 4 113 0 0,-22-6-151 0 0,-1 1 0 0 0,1-1 0 0 0,-1 0 1 0 0,0 0-1 0 0,1 1 0 0 0,-1-1 0 0 0,1 0 0 0 0,-1 1 0 0 0,0-1 1 0 0,1 0-1 0 0,-1 1 0 0 0,0-1 0 0 0,0 1 0 0 0,1-1 1 0 0,-1 0-1 0 0,0 1 0 0 0,0-1 0 0 0,0 1 0 0 0,0-1 1 0 0,1 1-1 0 0,-1-1 0 0 0,0 1 0 0 0,0-1 0 0 0,0 1 0 0 0,0-1 1 0 0,0 0-1 0 0,0 1 0 0 0,0-1 0 0 0,0 1 0 0 0,0-1 1 0 0,-1 1-1 0 0,1-1 0 0 0,0 1 0 0 0,0-1 0 0 0,0 1 1 0 0,0-1-1 0 0,-1 1 0 0 0,0 1 254 0 0,-1 0-157 0 0,1 1-1 0 0,-1-1 0 0 0,0 0 0 0 0,-1 0 0 0 0,1 0 1 0 0,0 0-1 0 0,-1-1 0 0 0,1 1 0 0 0,-1 0 1 0 0,1-1-1 0 0,-1 0 0 0 0,-3 2 0 0 0,-2 1 95 0 0,-21 12 513 0 0,0-2-1 0 0,-51 18 0 0 0,61-25-494 0 0,-2 5 140 0 0,20-12-368 0 0,1 0-1 0 0,0 1 1 0 0,0-1 0 0 0,0 0-1 0 0,0 0 1 0 0,0 0-1 0 0,-1 1 1 0 0,1-1-1 0 0,0 0 1 0 0,0 0-1 0 0,0 1 1 0 0,0-1 0 0 0,0 0-1 0 0,0 0 1 0 0,0 0-1 0 0,0 1 1 0 0,0-1-1 0 0,0 0 1 0 0,0 0-1 0 0,0 1 1 0 0,0-1-1 0 0,0 0 1 0 0,0 0 0 0 0,0 0-1 0 0,0 1 1 0 0,0-1-1 0 0,1 0 1 0 0,-1 0-1 0 0,0 0 1 0 0,0 1-1 0 0,0-1 1 0 0,0 0 0 0 0,0 0-1 0 0,0 0 1 0 0,1 1-1 0 0,-1-1 1 0 0,0 0-1 0 0,0 0 1 0 0,0 0-1 0 0,1 0 1 0 0,-1 0-1 0 0,0 0 1 0 0,0 1 0 0 0,0-1-1 0 0,1 0 1 0 0,3 1 17 0 0,0 0 0 0 0,0 0 0 0 0,0 0 1 0 0,0 0-1 0 0,0 0 0 0 0,0-1 1 0 0,0 0-1 0 0,7 0 0 0 0,16-1 19 0 0,0 1-1 0 0,33 6 1 0 0,-49-5-41 0 0,1 1 0 0 0,-1 0 0 0 0,0 1 0 0 0,0 1 0 0 0,0 0 0 0 0,-1 0 0 0 0,20 11 0 0 0,-29-14 1 0 0,0-1 0 0 0,0 1 0 0 0,0 0 0 0 0,0-1 0 0 0,0 1 0 0 0,0 0 0 0 0,0 0 0 0 0,0 0 0 0 0,-1 0 0 0 0,1 0 0 0 0,0 0 0 0 0,-1 0 0 0 0,1 0 0 0 0,-1 0 0 0 0,1 0 0 0 0,-1 0-1 0 0,1 0 1 0 0,-1 0 0 0 0,0 0 0 0 0,1 1 0 0 0,-1-1 0 0 0,0 0 0 0 0,0 0 0 0 0,0 0 0 0 0,0 1 0 0 0,0-1 0 0 0,0 0 0 0 0,-1 2 0 0 0,0 1 27 0 0,0-1 0 0 0,-1 0-1 0 0,1 0 1 0 0,-1 0 0 0 0,0 0-1 0 0,0-1 1 0 0,0 1 0 0 0,0-1-1 0 0,-1 1 1 0 0,-3 3 0 0 0,-4 2 127 0 0,0-1 1 0 0,0 1-1 0 0,-1-2 0 0 0,0 1 1 0 0,-12 4-1 0 0,6-4 108 0 0,-1-1 0 0 0,0 0-1 0 0,0-1 1 0 0,0-1 0 0 0,-1-1 0 0 0,1-1-1 0 0,-1 0 1 0 0,0-1 0 0 0,1-1-1 0 0,-31-4 1 0 0,47 3-61 0 0,19-5-9442 0 0,2 5 4898 0 0,-5-3-3162 0 0,-5 1 1767 0 0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1 968 0 0,'8'0'15066'0'0,"-28"97"-9866"0"0,-1 11-1900 0 0,19-96-2933 0 0,1-1 1 0 0,1 0 0 0 0,0 1-1 0 0,0-1 1 0 0,1 1-1 0 0,0-1 1 0 0,4 13 0 0 0,0-7 176 0 0,-2-9-123 0 0,0 0 0 0 0,-1 1 0 0 0,-1 0 0 0 0,2 13 0 0 0,-3-21-429 0 0,-3-5-1900 0 0,-12-14 1235 0 0,-1 5-4991 0 0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1 504 0 0,'0'0'5473'0'0,"-13"14"3990"0"0,4-2-7589 0 0,-19 96 5508 0 0,10-34-4765 0 0,9-44-2908 0 0,9-17-2832 0 0,0-6-351 0 0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2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12 1164 0 0,'0'0'12419'0'0,"5"-1"-11382"0"0,11-3-456 0 0,0 2 0 0 0,0 0 0 0 0,1 0 0 0 0,-1 2 0 0 0,0 0 0 0 0,1 0 0 0 0,-1 2 0 0 0,0 0 0 0 0,1 1 0 0 0,-1 1 0 0 0,0 0 0 0 0,16 7 0 0 0,-31-10-515 0 0,0-1-1 0 0,-1 1 1 0 0,1-1 0 0 0,0 0 0 0 0,-1 1 0 0 0,1-1 0 0 0,0 1 0 0 0,-1-1 0 0 0,1 1 0 0 0,-1 0-1 0 0,1-1 1 0 0,-1 1 0 0 0,1 0 0 0 0,-1-1 0 0 0,1 1 0 0 0,-1 0 0 0 0,0-1 0 0 0,1 1 0 0 0,-1 0-1 0 0,0 0 1 0 0,0-1 0 0 0,1 1 0 0 0,-1 0 0 0 0,0 0 0 0 0,0 0 0 0 0,0 0 0 0 0,0-1 0 0 0,0 1-1 0 0,0 2 1 0 0,-14 26 1271 0 0,-30 20 479 0 0,-121 76 2612 0 0,163-123-4396 0 0,-6 4 136 0 0,1 0-1 0 0,1 0 1 0 0,-1 1-1 0 0,1 0 1 0 0,-10 13-1 0 0,10-10-167 0 0,7 2 0 0 0,9-1 0 0 0,-3-9 0 0 0,1 0 0 0 0,-1-1 0 0 0,1 0 0 0 0,0 0 0 0 0,-1 0 0 0 0,1-1 0 0 0,0 0 0 0 0,-1 0 0 0 0,1-1 0 0 0,0 0 0 0 0,-1-1 0 0 0,12-3 0 0 0,8 0 0 0 0,9 1-614 0 0,-10 1-870 0 0,1-1 1 0 0,-1-1-1 0 0,32-11 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8 720 0 0,'-1'-1'386'0'0,"-1"0"0"0"0,1 0 0 0 0,0 1 0 0 0,0-1 0 0 0,-1 0 1 0 0,1 1-1 0 0,0-1 0 0 0,-1 1 0 0 0,1-1 0 0 0,-1 1 0 0 0,1 0 0 0 0,-1-1 0 0 0,1 1 0 0 0,0 0 0 0 0,-1 0 0 0 0,1 0 0 0 0,-1 0 1 0 0,1 0-1 0 0,-1 1 0 0 0,1-1 0 0 0,-3 1 0 0 0,-1 1 171 0 0,1-1 0 0 0,0 1-1 0 0,-1 0 1 0 0,1 1 0 0 0,0-1 0 0 0,0 1 0 0 0,-4 3-1 0 0,1 0 173 0 0,0 1-1 0 0,0 0 1 0 0,1 0-1 0 0,0 1 0 0 0,0-1 1 0 0,-8 15-1 0 0,1 4 617 0 0,0 1 248 0 0,1-1 0 0 0,-13 48-1 0 0,23-67-1351 0 0,0 0-1 0 0,0 0 0 0 0,1 0 1 0 0,0 1-1 0 0,1-1 1 0 0,0 1-1 0 0,0-1 0 0 0,1 1 1 0 0,-1-1-1 0 0,1 0 1 0 0,1 1-1 0 0,0-1 0 0 0,0 0 1 0 0,0 0-1 0 0,6 12 1 0 0,-3-14-223 0 0,0 1 0 0 0,0-1 0 0 0,0 0 0 0 0,0 0 0 0 0,1-1 0 0 0,-1 1 0 0 0,1-1 0 0 0,1-1 0 0 0,-1 1 1 0 0,0-1-1 0 0,1 0 0 0 0,-1 0 0 0 0,1-1 0 0 0,0 0 0 0 0,0 0 0 0 0,0-1 0 0 0,0 0 0 0 0,0 0 0 0 0,1 0 0 0 0,-1-1 0 0 0,0 0 1 0 0,0-1-1 0 0,0 0 0 0 0,0 0 0 0 0,0 0 0 0 0,0-1 0 0 0,0 0 0 0 0,0 0 0 0 0,0 0 0 0 0,10-7 0 0 0,-15 8-52 0 0,-1 0-1 0 0,1 0 0 0 0,0 0 0 0 0,-1 0 1 0 0,1 0-1 0 0,-1-1 0 0 0,0 1 0 0 0,1-1 1 0 0,-1 1-1 0 0,0-1 0 0 0,0 1 1 0 0,0-1-1 0 0,0 0 0 0 0,0 0 0 0 0,0 1 1 0 0,-1-1-1 0 0,1 0 0 0 0,-1 0 0 0 0,1 0 1 0 0,-1 0-1 0 0,0 0 0 0 0,1 0 0 0 0,-1-3 1 0 0,-1 2 27 0 0,0 0 1 0 0,0 0 0 0 0,0 0 0 0 0,0 0 0 0 0,0 1-1 0 0,-1-1 1 0 0,1 0 0 0 0,-1 1 0 0 0,0-1-1 0 0,0 1 1 0 0,0 0 0 0 0,0-1 0 0 0,-4-2-1 0 0,-2-2 61 0 0,0 1 0 0 0,0 0 0 0 0,-1 1 0 0 0,1 0 0 0 0,-1 0 0 0 0,-1 1 0 0 0,1 0 0 0 0,-10-2 0 0 0,13 4-50 0 0,0 1 1 0 0,1 0-1 0 0,-1 0 0 0 0,0 1 1 0 0,0 0-1 0 0,0 0 0 0 0,-7 1 1 0 0,10 0-258 0 0,1-1 0 0 0,0 1 1 0 0,0 0-1 0 0,0-1 0 0 0,0 1 1 0 0,-1 0-1 0 0,1 0 0 0 0,1 1 1 0 0,-1-1-1 0 0,0 0 1 0 0,0 1-1 0 0,-2 2 0 0 0,3-3-1022 0 0,8 8-4551 0 0,1 1 2885 0 0,5-3-8037 0 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0 592 0 0,'0'0'12633'0'0,"16"18"-6618"0"0,-16-1-4553 0 0,-1-1-1 0 0,-1 1 0 0 0,0-1 0 0 0,-8 24 1 0 0,2-16-520 0 0,-1-1 1 0 0,0 0-1 0 0,-2 0 1 0 0,-21 31 0 0 0,19-29-160 0 0,11-21-705 0 0,0 0 0 0 0,1 0 1 0 0,-2 0-1 0 0,1-1 0 0 0,0 1 1 0 0,-1 0-1 0 0,0-1 0 0 0,-4 5 1 0 0,12-44-8499 0 0,1 16 4639 0 0,-2 3-5878 0 0,-4 7 3535 0 0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12 348 0 0,'0'0'10197'0'0,"-1"-1"-9970"0"0,1 0-1 0 0,-1 0 1 0 0,0 1-1 0 0,1-1 1 0 0,-1 0-1 0 0,0 1 1 0 0,0-1 0 0 0,1 0-1 0 0,-1 1 1 0 0,0-1-1 0 0,0 1 1 0 0,0-1 0 0 0,0 1-1 0 0,0-1 1 0 0,0 1-1 0 0,0 0 1 0 0,0 0 0 0 0,0-1-1 0 0,-1 1 1 0 0,-16 5 669 0 0,1 2 1 0 0,0 0 0 0 0,0 0-1 0 0,1 2 1 0 0,-27 18-1 0 0,-77 64 1220 0 0,92-68-1613 0 0,-34 32 536 0 0,3 2 0 0 0,2 3-1 0 0,3 3 1 0 0,-70 104 0 0 0,119-158-950 0 0,-1 0 0 0 0,1 0 1 0 0,0 1-1 0 0,1-1 1 0 0,0 1-1 0 0,-4 21 1 0 0,7-30-192 0 0,1 1 0 0 0,-1 0 0 0 0,1-1 1 0 0,0 1-1 0 0,-1 0 0 0 0,1-1 1 0 0,0 1-1 0 0,0 0 0 0 0,0 0 0 0 0,0-1 1 0 0,1 1-1 0 0,-1 0 0 0 0,0-1 1 0 0,1 1-1 0 0,-1 0 0 0 0,1-1 0 0 0,-1 1 1 0 0,1-1-1 0 0,0 1 0 0 0,0-1 1 0 0,0 1-1 0 0,0-1 0 0 0,0 1 0 0 0,0-1 1 0 0,0 0-1 0 0,0 0 0 0 0,0 0 0 0 0,1 1 1 0 0,-1-1-1 0 0,1 0 0 0 0,-1 0 1 0 0,0-1-1 0 0,1 1 0 0 0,0 0 0 0 0,-1 0 1 0 0,1-1-1 0 0,-1 1 0 0 0,1-1 1 0 0,0 0-1 0 0,-1 1 0 0 0,1-1 0 0 0,0 0 1 0 0,0 0-1 0 0,-1 0 0 0 0,1 0 0 0 0,0 0 1 0 0,-1 0-1 0 0,1-1 0 0 0,0 1 1 0 0,1-1-1 0 0,37-12-5282 0 0,-18-2-2885 0 0,-12 5 2615 0 0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15 1140 0 0,'-15'-15'18900'0'0,"27"15"-18567"0"0,250 7 3442 0 0,-261-7-3741 0 0,-1 0 0 0 0,1 0 1 0 0,-1 0-1 0 0,1 0 0 0 0,0 0 1 0 0,-1 0-1 0 0,1 0 0 0 0,0 0 0 0 0,-1 0 1 0 0,1 0-1 0 0,0 0 0 0 0,-1 1 1 0 0,1-1-1 0 0,-1 0 0 0 0,1 0 1 0 0,0 1-1 0 0,-1-1 0 0 0,1 0 1 0 0,-1 1-1 0 0,1-1 0 0 0,-1 0 1 0 0,1 1-1 0 0,-1-1 0 0 0,1 1 1 0 0,-1-1-1 0 0,1 2 0 0 0,-11 9 351 0 0,-27 8 200 0 0,-28 5 1119 0 0,-113 25-1 0 0,176-49-1666 0 0,0 2-8 0 0,2-2-27 0 0,-1 0 0 0 0,1 0-1 0 0,0 0 1 0 0,0 0 0 0 0,0 0 0 0 0,0 1 0 0 0,-1-1 0 0 0,1 0 0 0 0,0 0-1 0 0,0 0 1 0 0,0 0 0 0 0,-1 0 0 0 0,1 0 0 0 0,0 0 0 0 0,0 0-1 0 0,0 1 1 0 0,0-1 0 0 0,0 0 0 0 0,0 0 0 0 0,-1 0 0 0 0,1 0 0 0 0,0 0-1 0 0,0 1 1 0 0,0-1 0 0 0,0 0 0 0 0,0 0 0 0 0,0 0 0 0 0,0 1-1 0 0,0-1 1 0 0,0 0 0 0 0,0 0 0 0 0,0 0 0 0 0,0 0 0 0 0,0 1 0 0 0,0-1-1 0 0,0 0 1 0 0,0 0 0 0 0,0 0 0 0 0,0 1 0 0 0,0-1 0 0 0,0 0-1 0 0,0 0 1 0 0,0 0 0 0 0,0 1 0 0 0,0-1 0 0 0,0 0 0 0 0,0 0 0 0 0,1 0-1 0 0,8 7 11 0 0,0-1 0 0 0,0-1 0 0 0,1 0 0 0 0,0 0-1 0 0,0-1 1 0 0,18 5 0 0 0,-18-6-11 0 0,1 1 0 0 0,-1 0 1 0 0,1 0-1 0 0,-1 1 0 0 0,0 0 0 0 0,-1 1 0 0 0,1 0 1 0 0,7 8-1 0 0,-2 0 1 0 0,-10-11-3 0 0,-1 1 0 0 0,0-1-1 0 0,0 1 1 0 0,0 0 0 0 0,0 0 0 0 0,-1 1 0 0 0,1-1 0 0 0,-1 1 0 0 0,0 0 0 0 0,0-1 0 0 0,-1 1 0 0 0,0 0 0 0 0,0 1 0 0 0,0-1-1 0 0,2 11 1 0 0,-4-14 4 0 0,0 0-1 0 0,-1 0 0 0 0,1 0 0 0 0,-1 0 0 0 0,0 0 0 0 0,0-1 0 0 0,1 1 0 0 0,-1 0 1 0 0,0 0-1 0 0,0-1 0 0 0,-1 1 0 0 0,1-1 0 0 0,0 1 0 0 0,0-1 0 0 0,-1 1 1 0 0,1-1-1 0 0,-1 0 0 0 0,0 1 0 0 0,1-1 0 0 0,-1 0 0 0 0,0 0 0 0 0,1 0 0 0 0,-1-1 1 0 0,0 1-1 0 0,-2 0 0 0 0,-3 2 7 0 0,-1 0 1 0 0,1-1-1 0 0,-1-1 1 0 0,0 1-1 0 0,-8 0 0 0 0,-48 3-2639 0 0,63-4 1985 0 0,10-1-5396 0 0,21-1 3279 0 0,-5-3-6248 0 0,-12 0 4109 0 0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1056 0 0,'0'0'10724'0'0,"1"0"-10451"0"0,-1 1 1 0 0,1 0 0 0 0,0 0 0 0 0,-1 0-1 0 0,1 0 1 0 0,-1 0 0 0 0,1 0 0 0 0,-1 0-1 0 0,1 0 1 0 0,-1 0 0 0 0,0 0 0 0 0,0 1-1 0 0,1-1 1 0 0,-1 0 0 0 0,0 2-1 0 0,-16 38 2727 0 0,1 0 0 0 0,-12 59 0 0 0,22-78-2194 0 0,1 0 1 0 0,2 1-1 0 0,0-1 1 0 0,1 1-1 0 0,1-1 1 0 0,6 37-1 0 0,5-26 278 0 0,2-4-208 0 0,-11-21-873 0 0,0-1-28 0 0,-1-6-151 0 0,-4-29-11717 0 0,2 22 8017 0 0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1 776 0 0,'0'0'1744'0'0,"7"10"1157"0"0,-7-3 1364 0 0,-16 40 566 0 0,8-20-2668 0 0,-2 0 0 0 0,0-1 0 0 0,-25 44 0 0 0,-27 33 1202 0 0,87-117-19463 0 0,-10 0 10226 0 0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18 324 0 0,'0'0'6111'0'0,"0"-1"-5902"0"0,0 0 0 0 0,1 0 0 0 0,-1 0 1 0 0,1 0-1 0 0,-1 0 0 0 0,1 0 0 0 0,-1 0 0 0 0,1 1 0 0 0,0-1 0 0 0,-1 0 0 0 0,1 0 0 0 0,0 1 0 0 0,0-1 0 0 0,-1 0 0 0 0,1 1 1 0 0,2-1-1 0 0,12-1 577 0 0,0 1-1 0 0,0 0 1 0 0,0 1 0 0 0,0 1 0 0 0,0 1 0 0 0,0 0 0 0 0,0 1 0 0 0,0 0 0 0 0,25 10 0 0 0,-39-12-680 0 0,0-1 1 0 0,0 1-1 0 0,0-1 0 0 0,0 1 1 0 0,0-1-1 0 0,0 1 0 0 0,0 0 0 0 0,0 0 1 0 0,-1 0-1 0 0,1-1 0 0 0,0 1 1 0 0,-1 0-1 0 0,1 0 0 0 0,0 0 1 0 0,-1 0-1 0 0,1 0 0 0 0,-1 0 1 0 0,1 0-1 0 0,-1 0 0 0 0,0 0 1 0 0,1 0-1 0 0,-1 0 0 0 0,0 1 0 0 0,0 1 1 0 0,0 0 44 0 0,0 0 1 0 0,-1 0 0 0 0,1 0-1 0 0,-1 0 1 0 0,0-1 0 0 0,0 1-1 0 0,0 0 1 0 0,0 0-1 0 0,-2 3 1 0 0,-3 4 341 0 0,-1 0-1 0 0,1-1 0 0 0,-15 16 1 0 0,-39 23 1422 0 0,49-40-1454 0 0,0 0 0 0 0,0 1 0 0 0,0 0 0 0 0,1 1 0 0 0,-13 16 1 0 0,23-25-429 0 0,-1-1 1 0 0,0 1 0 0 0,1 0 0 0 0,-1 0 0 0 0,1 0-1 0 0,-1-1 1 0 0,1 1 0 0 0,0 0 0 0 0,-1 0 0 0 0,1 0-1 0 0,0 0 1 0 0,0 0 0 0 0,0 0 0 0 0,-1 0 0 0 0,1 0 0 0 0,0 0-1 0 0,0 0 1 0 0,0 0 0 0 0,0 0 0 0 0,1-1 0 0 0,-1 1-1 0 0,0 0 1 0 0,0 0 0 0 0,1 0 0 0 0,-1 0 0 0 0,0 0-1 0 0,1 0 1 0 0,-1 0 0 0 0,1 0 0 0 0,1 1-7 0 0,0 0 1 0 0,0 0 0 0 0,0-1-1 0 0,-1 1 1 0 0,2-1 0 0 0,-1 0-1 0 0,0 0 1 0 0,0 1 0 0 0,0-1-1 0 0,1-1 1 0 0,2 2 0 0 0,6 1-45 0 0,0 0-1 0 0,0-1 1 0 0,19 1 0 0 0,-13-2-317 0 0,1-1-1 0 0,-1-1 0 0 0,1-1 1 0 0,25-5-1 0 0,1-10-4791 0 0,-43 7 1355 0 0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6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243 145 596 0 0,'0'-14'5410'0'0,"0"7"-4250"0"0,-1 1 0 0 0,1-1 0 0 0,-1 1 0 0 0,-1-1 1 0 0,1 1-1 0 0,-4-11 0 0 0,3 12-558 0 0,-1 0 1 0 0,1 1-1 0 0,-1-1 1 0 0,0 0-1 0 0,0 1 1 0 0,0 0-1 0 0,-8-8 1 0 0,8 9-367 0 0,-1 0-1 0 0,0 0 1 0 0,0 0 0 0 0,0 1 0 0 0,0-1 0 0 0,0 1 0 0 0,-1 0-1 0 0,1 0 1 0 0,-1 0 0 0 0,1 1 0 0 0,-1 0 0 0 0,0 0 0 0 0,0 0-1 0 0,0 0 1 0 0,1 1 0 0 0,-1 0 0 0 0,0 0 0 0 0,0 0-1 0 0,0 0 1 0 0,0 1 0 0 0,-5 1 0 0 0,4 0-33 0 0,0-1-1 0 0,0 1 1 0 0,0 1 0 0 0,0-1 0 0 0,0 1 0 0 0,0 0 0 0 0,1 0-1 0 0,0 1 1 0 0,-1-1 0 0 0,1 1 0 0 0,0 0 0 0 0,1 1-1 0 0,-8 8 1 0 0,10-11-158 0 0,1 0 0 0 0,-1 1-1 0 0,1-1 1 0 0,-1 1 0 0 0,1-1 0 0 0,0 1-1 0 0,0 0 1 0 0,0-1 0 0 0,1 1 0 0 0,-1 0 0 0 0,0 0-1 0 0,1-1 1 0 0,0 1 0 0 0,0 0 0 0 0,0 0-1 0 0,0 0 1 0 0,0 0 0 0 0,0-1 0 0 0,1 1-1 0 0,0 0 1 0 0,-1 0 0 0 0,1-1 0 0 0,0 1-1 0 0,0 0 1 0 0,0-1 0 0 0,1 1 0 0 0,-1-1-1 0 0,1 1 1 0 0,-1-1 0 0 0,1 0 0 0 0,0 0 0 0 0,3 3-1 0 0,5 5-33 0 0,0-1-1 0 0,1-1 1 0 0,0 0-1 0 0,0 0 0 0 0,1-1 1 0 0,0-1-1 0 0,0 0 1 0 0,1 0-1 0 0,0-1 1 0 0,-1-1-1 0 0,17 4 0 0 0,-7-3-136 0 0,0-2 0 0 0,1 0-1 0 0,-1-1 1 0 0,1 0-1 0 0,43-5 1 0 0,-65 3 166 0 0,0 0 0 0 0,0 0 0 0 0,0 1 0 0 0,0-1 0 0 0,0 0 1 0 0,0 0-1 0 0,0 0 0 0 0,0 0 0 0 0,0-1 0 0 0,-1 1 0 0 0,1 0 0 0 0,0 0 0 0 0,0 0 1 0 0,0-1-1 0 0,0 1 0 0 0,0 0 0 0 0,0-1 0 0 0,0 1 0 0 0,-1-1 0 0 0,1 1 0 0 0,0-1 0 0 0,0 0 1 0 0,-1 1-1 0 0,1-1 0 0 0,0 0 0 0 0,-1 1 0 0 0,1-1 0 0 0,-1 0 0 0 0,1 0 0 0 0,-1 0 1 0 0,1 1-1 0 0,-1-1 0 0 0,1 0 0 0 0,-1-3 1714 0 0,-4 7-1611 0 0,1 0-98 0 0,1 0 1 0 0,-1 0-1 0 0,1 0 0 0 0,0 1 1 0 0,-1-1-1 0 0,1 1 0 0 0,1 0 1 0 0,-1-1-1 0 0,0 1 1 0 0,1 0-1 0 0,0 0 0 0 0,0 0 1 0 0,0 0-1 0 0,1 0 0 0 0,-1 0 1 0 0,1 0-1 0 0,0 0 0 0 0,0 0 1 0 0,0 0-1 0 0,1 0 1 0 0,0 5-1 0 0,2 12 46 0 0,-3-16-166 0 0,1 1 1 0 0,0-1-1 0 0,0 1 0 0 0,0-1 1 0 0,0 0-1 0 0,1 0 0 0 0,0 1 1 0 0,0-1-1 0 0,0 0 1 0 0,1 0-1 0 0,3 5 0 0 0,1 0-881 0 0,-7-9 797 0 0,0-1-1 0 0,0 1 0 0 0,1 0 1 0 0,-1-1-1 0 0,0 1 0 0 0,1 0 1 0 0,-1-1-1 0 0,1 1 0 0 0,-1-1 1 0 0,1 1-1 0 0,-1-1 0 0 0,1 1 1 0 0,-1-1-1 0 0,1 1 0 0 0,-1-1 1 0 0,1 1-1 0 0,0-1 0 0 0,-1 0 1 0 0,1 1-1 0 0,0-1 0 0 0,-1 0 1 0 0,1 1-1 0 0,0-1 0 0 0,-1 0 1 0 0,1 0-1 0 0,0 0 0 0 0,0 0 1 0 0,-1 0-1 0 0,1 0 0 0 0,0 0 1 0 0,-1 0-1 0 0,1 0 0 0 0,0 0 1 0 0,0 0-1 0 0,-1 0 0 0 0,1-1 1 0 0,0 1-1 0 0,-1 0 0 0 0,1 0 1 0 0,0-1-1 0 0,-1 1 0 0 0,2-1 1 0 0,9-5-2070 0 0,9-9-8283 0 0,-11 6 4490 0 0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1496 0 0,'0'0'3018'0'0,"3"-2"-1570"0"0,2-2-400 0 0,-1 1-1 0 0,1 0 1 0 0,0 0 0 0 0,0 0 0 0 0,0 1 0 0 0,0-1 0 0 0,1 1-1 0 0,7-2 1 0 0,-1 1 143 0 0,0 1 0 0 0,1 0 1 0 0,18-1-1 0 0,-15 3-584 0 0,0 1 0 0 0,0 0 1 0 0,0 1-1 0 0,0 0 1 0 0,0 1-1 0 0,21 8 0 0 0,-34-10-489 0 0,0 1-1 0 0,-1 0 1 0 0,1 0-1 0 0,0 1 0 0 0,0-1 1 0 0,-1 0-1 0 0,0 1 1 0 0,1 0-1 0 0,-1-1 1 0 0,0 1-1 0 0,0 0 1 0 0,0 0-1 0 0,-1 0 1 0 0,1 1-1 0 0,-1-1 0 0 0,0 0 1 0 0,0 0-1 0 0,0 1 1 0 0,0-1-1 0 0,0 1 1 0 0,-1-1-1 0 0,1 1 1 0 0,-1-1-1 0 0,-1 7 1 0 0,1 10 261 0 0,-1-1 1 0 0,0 0 0 0 0,-6 21 0 0 0,7-39-379 0 0,-31 217 2085 0 0,29-186-1723 0 0,1 0 0 0 0,2-1 0 0 0,1 1 1 0 0,12 61-1 0 0,-12-84-363 0 0,4 17-4 0 0,17 45 1 0 0,-20-63 3 0 0,0-1 0 0 0,1 0 0 0 0,0 1 1 0 0,0-1-1 0 0,1-1 0 0 0,-1 1 0 0 0,2-1 0 0 0,-1 0 0 0 0,1 0 1 0 0,10 8-1 0 0,-25-19 0 0 0,1-1 0 0 0,0 2 1 0 0,-1-1-1 0 0,0 1 0 0 0,0 0 1 0 0,0 1-1 0 0,0 0 0 0 0,-1 1 1 0 0,1 0-1 0 0,-1 0 0 0 0,0 1 1 0 0,0 0-1 0 0,1 1 0 0 0,-1 0 1 0 0,-18 2-1 0 0,-8 5-2653 0 0,32-6 1140 0 0,0 1 0 0 0,-1 0-1 0 0,1 0 1 0 0,0 0 0 0 0,0 0 0 0 0,0 1-1 0 0,1-1 1 0 0,-1 1 0 0 0,-5 5 0 0 0,2-1-630 0 0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8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1 744 0 0,'-4'0'1724'0'0,"-3"0"-802"0"0,-1 0-1 0 0,1 0 1 0 0,-1 1-1 0 0,1 0 1 0 0,-1 1 0 0 0,1-1-1 0 0,0 1 1 0 0,0 1-1 0 0,-9 3 1 0 0,2 1-38 0 0,1 0 0 0 0,0 1 0 0 0,0 1 0 0 0,-12 10 0 0 0,-10 13 1028 0 0,-60 70 1 0 0,88-94-1565 0 0,-37 44 1619 0 0,-57 88 1 0 0,98-135-1900 0 0,1-1 0 0 0,0 1 0 0 0,0 0 0 0 0,0 0 1 0 0,1 0-1 0 0,0 0 0 0 0,0 0 0 0 0,-1 10 1 0 0,2-12-313 0 0,0 0 1 0 0,0 0 0 0 0,0-1 0 0 0,0 1-1 0 0,1 0 1 0 0,-1 0 0 0 0,1 0 0 0 0,0 0 0 0 0,0 0-1 0 0,1 2 1 0 0,6-3-1164 0 0,-5-3-820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09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1020 0 0,'0'0'3836'0'0,"-7"3"-1926"0"0,-12 6-623 0 0,1 1-1 0 0,0 0 1 0 0,0 2 0 0 0,1 0-1 0 0,0 1 1 0 0,1 1 0 0 0,-28 30 0 0 0,-95 130 2909 0 0,117-144-3322 0 0,13-18-692 0 0,-39 57 1331 0 0,45-62-1621 0 0,-1-1 1 0 0,1 0-1 0 0,1 1 0 0 0,-1-1 1 0 0,1 1-1 0 0,0 0 1 0 0,1 0-1 0 0,-1 0 0 0 0,0 11 1 0 0,7-7-1825 0 0,-1-9-1659 0 0,16-6-9243 0 0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2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1 456 0 0,'0'0'22788'0'0,"0"0"-22730"0"0,0 1 0 0 0,0 0 0 0 0,0-1 0 0 0,-1 1-1 0 0,1 0 1 0 0,0-1 0 0 0,0 1 0 0 0,-1-1 0 0 0,1 1 0 0 0,0 0 0 0 0,-1-1-1 0 0,1 1 1 0 0,-1-1 0 0 0,1 1 0 0 0,0-1 0 0 0,-1 1 0 0 0,1-1-1 0 0,-1 1 1 0 0,0-1 0 0 0,1 0 0 0 0,-1 1 0 0 0,-175 16 2000 0 0,42-5-276 0 0,133-12-1769 0 0,1 0 1 0 0,-1 0 0 0 0,0 0 0 0 0,0 1 0 0 0,0-1 0 0 0,0 0-1 0 0,0 1 1 0 0,0-1 0 0 0,1 1 0 0 0,-1-1 0 0 0,0 1-1 0 0,0-1 1 0 0,1 1 0 0 0,-1-1 0 0 0,0 1 0 0 0,1 0 0 0 0,-1 0-1 0 0,0-1 1 0 0,1 1 0 0 0,-1 0 0 0 0,1 0 0 0 0,-1-1-1 0 0,1 1 1 0 0,0 0 0 0 0,-1 0 0 0 0,1 0 0 0 0,0 0 0 0 0,0 0-1 0 0,-1 0 1 0 0,1 0 0 0 0,0 0 0 0 0,0 0 0 0 0,0-1 0 0 0,0 1-1 0 0,0 0 1 0 0,0 0 0 0 0,0 0 0 0 0,1 0 0 0 0,-1 0-1 0 0,0 0 1 0 0,1 0 0 0 0,-1 0 0 0 0,1 0 0 0 0,19 49 76 0 0,-12-35-40 0 0,0 8-24 0 0,-1 0-1 0 0,-1 1 1 0 0,-1 0-1 0 0,-1 0 1 0 0,-1 0-1 0 0,-1 1 1 0 0,-3 47-1 0 0,-7 8 75 0 0,-18 84 0 0 0,17-114-1 0 0,3-16 69 0 0,-12 57 343 0 0,17-89-503 0 0,1-1 1 0 0,0 1-1 0 0,0 0 0 0 0,0 0 1 0 0,0 0-1 0 0,0 0 1 0 0,0 0-1 0 0,0 0 0 0 0,1 0 1 0 0,-1 0-1 0 0,1 0 1 0 0,0 0-1 0 0,0 2 0 0 0,3 13 1038 0 0,18-30-806 0 0,5-8 179 0 0,-22 17-418 0 0,0 0 1 0 0,0 0-1 0 0,0 1 1 0 0,0 0-1 0 0,0 0 1 0 0,1 0-1 0 0,-1 0 1 0 0,1 1-1 0 0,0 0 0 0 0,8-2 1 0 0,8 1-56 0 0,0 1 0 0 0,0 1 0 0 0,1 1 0 0 0,-1 0 0 0 0,34 7 1 0 0,41 0 684 0 0,-95-7-383 0 0,0 0-169 0 0,9 2-72 0 0,-3-1-106 0 0,3-4-2264 0 0,3-11-8822 0 0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68 154 664 0 0,'17'-16'1024'0'0,"18"-6"12909"0"0,-48 17-5092 0 0,-3 9-3604 0 0,-22 22-2199 0 0,32-21-3036 0 0,1 0 0 0 0,0 0 0 0 0,1 0 0 0 0,-1 1-1 0 0,1-1 1 0 0,0 1 0 0 0,1 0 0 0 0,-1 0 0 0 0,1 0-1 0 0,0 1 1 0 0,-3 10 0 0 0,6-15-2 0 0,0 1 0 0 0,-1-1 0 0 0,1 1 0 0 0,0-1 0 0 0,1 1 0 0 0,-1 0 0 0 0,0-1 0 0 0,1 1 0 0 0,-1-1 0 0 0,1 1 0 0 0,0-1 0 0 0,0 0 0 0 0,0 1 0 0 0,0-1 0 0 0,0 0 1 0 0,1 0-1 0 0,-1 1 0 0 0,0-1 0 0 0,1 0 0 0 0,2 2 0 0 0,-1-1 1 0 0,1-1 1 0 0,0 1 0 0 0,0-1-1 0 0,0 1 1 0 0,0-1 0 0 0,0 0-1 0 0,0 0 1 0 0,1-1 0 0 0,-1 1-1 0 0,7 0 1 0 0,7 1-29 0 0,0-1 1 0 0,0-1-1 0 0,0 0 0 0 0,28-4 0 0 0,-23 1-246 0 0,1 0 0 0 0,-1-2 1 0 0,0-1-1 0 0,0-1 0 0 0,33-13 0 0 0,-50 16 201 0 0,1 1 1 0 0,0-2-1 0 0,-1 1 0 0 0,0-1 1 0 0,1 0-1 0 0,-2 0 1 0 0,1-1-1 0 0,0 1 1 0 0,-1-2-1 0 0,0 1 0 0 0,0 0 1 0 0,0-1-1 0 0,-1 0 1 0 0,0 0-1 0 0,0 0 1 0 0,-1 0-1 0 0,1-1 0 0 0,-1 0 1 0 0,-1 1-1 0 0,1-1 1 0 0,2-14-1 0 0,-5 17 102 0 0,1 1-1 0 0,-1-1 1 0 0,0 1-1 0 0,0-1 1 0 0,0 1-1 0 0,-1-1 1 0 0,1 1 0 0 0,-1-1-1 0 0,0 1 1 0 0,0 0-1 0 0,0-1 1 0 0,-1 1 0 0 0,1 0-1 0 0,-1 0 1 0 0,1 0-1 0 0,-1 0 1 0 0,-3-4-1 0 0,1 2 99 0 0,-1 0-1 0 0,0 1 0 0 0,0-1 0 0 0,0 1 1 0 0,-1 0-1 0 0,1 0 0 0 0,-1 0 0 0 0,-9-4 1 0 0,3 3 37 0 0,1 1 1 0 0,-1 0 0 0 0,0 0 0 0 0,0 1-1 0 0,0 0 1 0 0,0 1 0 0 0,-1 1 0 0 0,1 0-1 0 0,-18 1 1 0 0,28 0-240 0 0,0 0 0 0 0,1 0 0 0 0,-1 0 0 0 0,1 0-1 0 0,-1 1 1 0 0,0-1 0 0 0,1 0 0 0 0,-1 1 0 0 0,1-1 0 0 0,-1 1 0 0 0,1 0 0 0 0,-1 0 0 0 0,1-1-1 0 0,-1 1 1 0 0,1 0 0 0 0,0 0 0 0 0,-1 0 0 0 0,1 0 0 0 0,0 1 0 0 0,0-1 0 0 0,0 0 0 0 0,0 0-1 0 0,0 1 1 0 0,0-1 0 0 0,0 1 0 0 0,0-1 0 0 0,1 1 0 0 0,-1-1 0 0 0,0 1 0 0 0,1-1 0 0 0,0 1-1 0 0,-1-1 1 0 0,1 1 0 0 0,0 0 0 0 0,0-1 0 0 0,-1 1 0 0 0,1 0 0 0 0,1-1 0 0 0,-1 1 0 0 0,0 0-1 0 0,0-1 1 0 0,1 1 0 0 0,-1-1 0 0 0,0 1 0 0 0,1-1 0 0 0,0 1 0 0 0,-1-1 0 0 0,1 1 0 0 0,0-1-1 0 0,0 1 1 0 0,0-1 0 0 0,0 0 0 0 0,0 1 0 0 0,0-1 0 0 0,0 0 0 0 0,0 0 0 0 0,2 2 0 0 0,3 0-906 0 0,-1 0 0 0 0,0 0 0 0 0,1 0 0 0 0,0 0 1 0 0,-1-1-1 0 0,13 3 0 0 0,19 3-8640 0 0,-12-4 2878 0 0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1904 0 0,'0'0'11071'0'0,"-13"15"-7324"0"0,11 5-2809 0 0,-2-1 1 0 0,1 1-1 0 0,-2-1 1 0 0,-1 0-1 0 0,0-1 1 0 0,-2 1-1 0 0,-9 17 1 0 0,-10 29 1065 0 0,-5-5-949 0 0,31-58-1671 0 0,15-30-21553 0 0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2 408 0 0,'0'0'11775'0'0,"6"0"-10779"0"0,25-1 293 0 0,0 1-1 0 0,-1 2 1 0 0,1 1-1 0 0,-1 1 0 0 0,56 16 1 0 0,-84-20-1210 0 0,-1 1-1 0 0,0-1 1 0 0,0 0 0 0 0,1 1 0 0 0,-1-1-1 0 0,0 1 1 0 0,0-1 0 0 0,0 1 0 0 0,0 0-1 0 0,0 0 1 0 0,0-1 0 0 0,0 1 0 0 0,0 0-1 0 0,0 0 1 0 0,0 0 0 0 0,0 0 0 0 0,0 0-1 0 0,0 0 1 0 0,-1 0 0 0 0,1 1 0 0 0,-1-1-1 0 0,1 0 1 0 0,-1 0 0 0 0,1 0 0 0 0,-1 1-1 0 0,1-1 1 0 0,-1 0 0 0 0,0 0 0 0 0,0 1-1 0 0,0-1 1 0 0,0 0 0 0 0,0 1 0 0 0,0-1-1 0 0,0 0 1 0 0,0 1 0 0 0,0-1 0 0 0,-1 0-1 0 0,1 0 1 0 0,0 1 0 0 0,-1-1 0 0 0,1 0-1 0 0,-1 0 1 0 0,0 0 0 0 0,1 1 0 0 0,-1-1-1 0 0,0 0 1 0 0,-1 2 0 0 0,-6 8 338 0 0,-1 1 1 0 0,0-1-1 0 0,-17 17 0 0 0,11-12 252 0 0,-44 61 846 0 0,59-76-1505 0 0,-1 0 0 0 0,1 0 1 0 0,0-1-1 0 0,0 1 0 0 0,-1 0 1 0 0,1 0-1 0 0,0 0 0 0 0,0 0 1 0 0,0 0-1 0 0,0 0 0 0 0,0 0 1 0 0,0 0-1 0 0,0 0 0 0 0,0 0 1 0 0,1 0-1 0 0,-1 0 0 0 0,0 0 1 0 0,0 0-1 0 0,1 0 0 0 0,-1 0 1 0 0,1-1-1 0 0,-1 1 0 0 0,1 0 1 0 0,-1 0-1 0 0,1 0 0 0 0,0-1 1 0 0,-1 1-1 0 0,1 0 1 0 0,0-1-1 0 0,-1 1 0 0 0,1 0 1 0 0,0-1-1 0 0,1 1 0 0 0,25 14 130 0 0,-3-14-271 0 0,0 0-1 0 0,0-1 1 0 0,0-2 0 0 0,0 0 0 0 0,-1-1-1 0 0,1-2 1 0 0,43-14 0 0 0,-47 9-725 0 0,-10 3-2877 0 0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15 452 0 0,'0'-1'452'0'0,"-1"0"0"0"0,1 0-1 0 0,-1 0 1 0 0,0 0 0 0 0,1 0 0 0 0,-1 0-1 0 0,0 1 1 0 0,1-1 0 0 0,-1 0 0 0 0,0 1-1 0 0,0-1 1 0 0,0 0 0 0 0,0 1 0 0 0,0-1-1 0 0,0 1 1 0 0,0-1 0 0 0,0 1 0 0 0,0 0-1 0 0,0-1 1 0 0,0 1 0 0 0,0 0 0 0 0,0 0-1 0 0,0 0 1 0 0,0 0 0 0 0,-1 0 0 0 0,0 0-125 0 0,1 1-1 0 0,-1-1 1 0 0,1 1 0 0 0,0 0 0 0 0,-1-1 0 0 0,1 1 0 0 0,0 0 0 0 0,0 0 0 0 0,-1 0 0 0 0,1 0 0 0 0,0 0-1 0 0,0 0 1 0 0,0 1 0 0 0,0-1 0 0 0,-1 2 0 0 0,-1 2 340 0 0,1 0 0 0 0,-1 0 0 0 0,1 1 1 0 0,0-1-1 0 0,0 0 0 0 0,1 1 0 0 0,-1-1 0 0 0,1 1 0 0 0,0 7 1 0 0,0-9-490 0 0,1-1 0 0 0,1 1 1 0 0,-1-1-1 0 0,0 1 0 0 0,1-1 1 0 0,0 1-1 0 0,0-1 1 0 0,0 1-1 0 0,0-1 0 0 0,0 0 1 0 0,1 0-1 0 0,-1 1 1 0 0,1-1-1 0 0,0 0 0 0 0,0 0 1 0 0,0-1-1 0 0,0 1 1 0 0,1 0-1 0 0,-1-1 0 0 0,4 3 1 0 0,-1-2-69 0 0,0 0 0 0 0,0 0 0 0 0,0-1 0 0 0,1 0 1 0 0,-1 0-1 0 0,1 0 0 0 0,-1-1 0 0 0,1 1 0 0 0,0-2 0 0 0,0 1 1 0 0,0 0-1 0 0,10-1 0 0 0,3 0-255 0 0,1-1 0 0 0,0-1 0 0 0,0 0 0 0 0,0-1 0 0 0,-1-2 0 0 0,0 0-1 0 0,0-1 1 0 0,0 0 0 0 0,19-11 0 0 0,-36 16-182 0 0,-1 0 0 0 0,1-1 1 0 0,0 1-1 0 0,-1-1 0 0 0,1 1 0 0 0,-1-1 0 0 0,1 0 0 0 0,-1 1 0 0 0,0-1 0 0 0,0 0 0 0 0,0 0 1 0 0,2-4-1 0 0,-2-4-4545 0 0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19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2 1440 0 0,'-2'0'469'0'0,"1"0"0"0"0,-1-1 0 0 0,0 1 0 0 0,1 0 0 0 0,-1 0 0 0 0,0 0 0 0 0,1 0 0 0 0,-1 0 0 0 0,0 0 0 0 0,1 0 0 0 0,-1 1 0 0 0,0-1 0 0 0,1 1 0 0 0,-1-1 0 0 0,1 1 0 0 0,-1-1 0 0 0,1 1 0 0 0,-1 0-1 0 0,1 0 1 0 0,-1 0 0 0 0,-1 1 0 0 0,1 1 56 0 0,-1 0 0 0 0,1-1 0 0 0,-1 1 0 0 0,1 0 0 0 0,0 1 0 0 0,0-1 0 0 0,1 0 0 0 0,-1 1 0 0 0,-1 4 0 0 0,-1 6 798 0 0,0-1 0 0 0,2 2 1 0 0,-3 26-1 0 0,3-20-527 0 0,2 1 0 0 0,0-1 0 0 0,1 1 1 0 0,2-1-1 0 0,0 0 0 0 0,1 0 0 0 0,1 0 0 0 0,12 29 0 0 0,-12-40-1775 0 0,0 1 2558 0 0,-2-4-3689 0 0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1216 0 0,'0'0'1942'0'0,"14"4"7774"0"0,-6 1-6831 0 0,-12 71 3736 0 0,2-64-6077 0 0,-1 0-1 0 0,0 0 1 0 0,0 0 0 0 0,-2 0 0 0 0,1-1-1 0 0,-1 1 1 0 0,-10 14 0 0 0,2 0-146 0 0,11-21-733 0 0,-1 1 1 0 0,0-1 0 0 0,1 0-1 0 0,-2 0 1 0 0,1 0-1 0 0,-1 0 1 0 0,1 0 0 0 0,-9 6-1 0 0,12-11 134 0 0,-1 0 0 0 0,1 0 0 0 0,-1 0 0 0 0,1 0 0 0 0,-1 0-1 0 0,1 0 1 0 0,-1 0 0 0 0,1 0 0 0 0,-1 0 0 0 0,1 0 0 0 0,-1-1 0 0 0,1 1-1 0 0,-1 0 1 0 0,1 0 0 0 0,-1-1 0 0 0,1 1 0 0 0,-1 0 0 0 0,1 0 0 0 0,0-1-1 0 0,-1 1 1 0 0,1 0 0 0 0,-1-1 0 0 0,1 1 0 0 0,0-1 0 0 0,-1 1 0 0 0,1-1 0 0 0,0 1-1 0 0,0 0 1 0 0,-1-1 0 0 0,1 1 0 0 0,0-1 0 0 0,0 1 0 0 0,0-1 0 0 0,0 1-1 0 0,-1-1 1 0 0,1 1 0 0 0,0-1 0 0 0,0 1 0 0 0,0-1 0 0 0,0 0 0 0 0,0 0 0 0 0,2-12-6567 0 0,9-10 1761 0 0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13 1784 0 0,'-11'-6'7441'0'0,"8"5"-6792"0"0,0 0 0 0 0,1 0 0 0 0,-1 0 0 0 0,0 0 0 0 0,0 1 0 0 0,0-1 0 0 0,0 1 0 0 0,0 0 0 0 0,0 0 0 0 0,0 0 0 0 0,0 0 0 0 0,0 0 0 0 0,0 1 0 0 0,0-1 0 0 0,-5 3 0 0 0,1-1 65 0 0,1 1 0 0 0,-1 0 0 0 0,1 0 0 0 0,-1 0 0 0 0,1 1 0 0 0,-10 8 0 0 0,10-8-432 0 0,1 0 0 0 0,0 1 1 0 0,1-1-1 0 0,-1 1 0 0 0,1 0 0 0 0,0 0 1 0 0,0 0-1 0 0,0 1 0 0 0,1 0 0 0 0,0-1 1 0 0,0 1-1 0 0,0 0 0 0 0,1 1 1 0 0,0-1-1 0 0,0 0 0 0 0,-2 12 0 0 0,4-15-197 0 0,0 1-1 0 0,1-1 0 0 0,-1 0 1 0 0,1 0-1 0 0,0 0 1 0 0,-1 0-1 0 0,1 0 0 0 0,1 0 1 0 0,-1 0-1 0 0,0 0 0 0 0,1 0 1 0 0,-1 0-1 0 0,1-1 0 0 0,0 1 1 0 0,0-1-1 0 0,0 1 1 0 0,5 3-1 0 0,-2-1-20 0 0,1-1 0 0 0,-1-1 0 0 0,1 1 0 0 0,0-1 0 0 0,0 0 0 0 0,1 0 0 0 0,12 4 0 0 0,4-2-124 0 0,0 0 1 0 0,0-2-1 0 0,41 2 1 0 0,-54-5-23 0 0,0-1 0 0 0,1 0 1 0 0,-1 0-1 0 0,0-1 0 0 0,0 0 1 0 0,0-1-1 0 0,0 0 0 0 0,17-8 1 0 0,-25 10 88 0 0,0 0-1 0 0,1 0 1 0 0,-1 0 0 0 0,0 0 0 0 0,0-1 0 0 0,0 1-1 0 0,0-1 1 0 0,0 1 0 0 0,-1-1 0 0 0,1 0 0 0 0,0 1-1 0 0,-1-1 1 0 0,1 0 0 0 0,-1 0 0 0 0,1 0 0 0 0,-1 0 0 0 0,0-1-1 0 0,0 1 1 0 0,0 0 0 0 0,0 0 0 0 0,-1-1 0 0 0,1 1-1 0 0,-1 0 1 0 0,1-1 0 0 0,-1 1 0 0 0,0-1 0 0 0,1 1-1 0 0,-2-1 1 0 0,1 1 0 0 0,0 0 0 0 0,0-1 0 0 0,-1 1-1 0 0,1-1 1 0 0,-1 1 0 0 0,0 0 0 0 0,1-1 0 0 0,-1 1-1 0 0,0 0 1 0 0,-1 0 0 0 0,1 0 0 0 0,0 0 0 0 0,-2-2-1 0 0,-5-6 39 0 0,0 1 0 0 0,0 0 0 0 0,0 1 0 0 0,-1 0 0 0 0,-1 1-1 0 0,1 0 1 0 0,-1 0 0 0 0,-1 1 0 0 0,1 0 0 0 0,-1 1 0 0 0,0 0-1 0 0,-20-6 1 0 0,29 10-580 0 0,18 8-11279 0 0,-4-3 9396 0 0,0 1-3959 0 0,0-1 647 0 0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52 0 0,'0'0'1924'0'0,"-13"32"7814"0"0,-13 45-1587 0 0,21-60-6611 0 0,0-1 0 0 0,0 1 0 0 0,-13 22 1 0 0,-10 15 1573 0 0,18-33-4625 0 0,1-46-6551 0 0,13-3-1131 0 0,1 11 3359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89 696 0 0,'0'0'17031'0'0,"-7"2"-15680"0"0,-1 2-675 0 0,0 0 0 0 0,0 0 0 0 0,0 1 0 0 0,0 0 0 0 0,1 1 0 0 0,0-1 0 0 0,0 1 0 0 0,-12 14 0 0 0,16-17-401 0 0,0 0 0 0 0,1 1-1 0 0,-1 0 1 0 0,1 0-1 0 0,0 0 1 0 0,0 0-1 0 0,0 0 1 0 0,0 0 0 0 0,-1 7-1 0 0,2-8-181 0 0,1-1-1 0 0,0 0 0 0 0,0 0 0 0 0,0 0 1 0 0,0 0-1 0 0,0 0 0 0 0,0 0 1 0 0,1 1-1 0 0,-1-1 0 0 0,1 0 0 0 0,-1 0 1 0 0,1 0-1 0 0,0 0 0 0 0,0 0 1 0 0,0 0-1 0 0,0-1 0 0 0,0 1 1 0 0,0 0-1 0 0,1 0 0 0 0,-1-1 0 0 0,2 3 1 0 0,0-2-80 0 0,0 0 0 0 0,1 0 0 0 0,-1 0 0 0 0,0 0 0 0 0,1-1 0 0 0,-1 1 0 0 0,1-1-1 0 0,-1 0 1 0 0,1 0 0 0 0,0 0 0 0 0,0-1 0 0 0,-1 1 0 0 0,1-1 0 0 0,0 0 0 0 0,7 0 0 0 0,59-9-391 0 0,-64 8 345 0 0,19-4-176 0 0,0-1 0 0 0,-1-1 0 0 0,27-10 0 0 0,-44 14 155 0 0,0 0 1 0 0,0 0 0 0 0,-1-1-1 0 0,1 1 1 0 0,-1-2 0 0 0,0 1-1 0 0,0 0 1 0 0,-1-1 0 0 0,1 0-1 0 0,-1-1 1 0 0,0 1 0 0 0,0-1-1 0 0,-1 0 1 0 0,0 0 0 0 0,5-9-1 0 0,-8 12 83 0 0,0 1-1 0 0,0 0 0 0 0,-1 0 1 0 0,1-1-1 0 0,-1 1 1 0 0,1-1-1 0 0,-1 1 0 0 0,0 0 1 0 0,0-1-1 0 0,0 1 0 0 0,0-1 1 0 0,0 1-1 0 0,-1 0 1 0 0,1-1-1 0 0,-1 1 0 0 0,0 0 1 0 0,1-1-1 0 0,-1 1 1 0 0,0 0-1 0 0,-2-4 0 0 0,0 2 71 0 0,-1 0-1 0 0,1 0 1 0 0,-1 0-1 0 0,1 0 0 0 0,-1 1 1 0 0,0-1-1 0 0,0 1 1 0 0,-1 0-1 0 0,-4-3 1 0 0,-3 0 134 0 0,-1 0 0 0 0,1 1 0 0 0,-1 0 0 0 0,0 0 0 0 0,0 2 0 0 0,-19-4 1 0 0,18 6-1467 0 0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16 212 0 0,'1'-9'8640'0'0,"-1"9"-8468"0"0,0 0 1 0 0,0 0 0 0 0,1 0 0 0 0,-1 0 0 0 0,0 0-1 0 0,0 0 1 0 0,0 0 0 0 0,1 0 0 0 0,-1 0-1 0 0,0 0 1 0 0,27-5 3192 0 0,29 3-868 0 0,11 7-921 0 0,-1 2 0 0 0,-1 4 0 0 0,1 2 0 0 0,69 24 0 0 0,-133-36-1521 0 0,0-1 0 0 0,-1 1 0 0 0,1 0 0 0 0,0 0 0 0 0,0 0 0 0 0,0 0 0 0 0,-1 0 0 0 0,1 1 0 0 0,0-1 0 0 0,-1 0 0 0 0,1 1 1 0 0,-1-1-1 0 0,0 1 0 0 0,1 0 0 0 0,-1-1 0 0 0,0 1 0 0 0,0 0 0 0 0,0 0 0 0 0,0-1 0 0 0,-1 1 0 0 0,1 0 0 0 0,0 0 0 0 0,-1 0 1 0 0,1 0-1 0 0,-1 0 0 0 0,0 0 0 0 0,1 0 0 0 0,-1 0 0 0 0,0 0 0 0 0,0 0 0 0 0,-1 1 0 0 0,1-1 0 0 0,0 0 0 0 0,-1 0 0 0 0,1 0 1 0 0,-1 0-1 0 0,-1 2 0 0 0,-2 11 270 0 0,-2-1 1 0 0,0 1-1 0 0,-16 25 1 0 0,15-26-160 0 0,-8 13 199 0 0,2 0-1 0 0,1 1 1 0 0,1 0-1 0 0,-11 49 1 0 0,19-61-240 0 0,0 0-1 0 0,2 1 1 0 0,0-1-1 0 0,0 1 1 0 0,2-1 0 0 0,0 1-1 0 0,1-1 1 0 0,0 1 0 0 0,2-1-1 0 0,4 17 1 0 0,27 46 328 0 0,-16-41-182 0 0,-18-35-254 0 0,-1-3-6 0 0,1 0 0 0 0,-1 1 0 0 0,0-1 0 0 0,0 0 0 0 0,1 0 0 0 0,-1 1 0 0 0,0-1 0 0 0,0 0 0 0 0,0 1 1 0 0,0-1-1 0 0,1 0 0 0 0,-1 1 0 0 0,0-1 0 0 0,0 1 0 0 0,0-1 0 0 0,0 0 0 0 0,0 1 0 0 0,0-1 0 0 0,0 0 1 0 0,0 1-1 0 0,0-1 0 0 0,0 1 0 0 0,0-1 0 0 0,0 0 0 0 0,0 1 0 0 0,0-1 0 0 0,0 0 0 0 0,-1 1 0 0 0,1-1 1 0 0,0 0-1 0 0,0 1 0 0 0,0-1 0 0 0,-1 0 0 0 0,1 1 0 0 0,0-1 0 0 0,0 0 0 0 0,-1 0 0 0 0,1 1 0 0 0,-44 3 334 0 0,-40 6-345 0 0,72-8 0 0 0,-9 1-57 0 0,20-3-308 0 0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4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15 976 0 0,'0'0'18170'0'0,"-6"-1"-17577"0"0,-17-6-63 0 0,17 5 368 0 0,-31 3 992 0 0,-80-2 570 0 0,44-2-765 0 0,50 1-1159 0 0,3 3 31 0 0,20 0-560 0 0,0 1 1 0 0,-1-1-1 0 0,1 0 1 0 0,0 0-1 0 0,0 0 1 0 0,0 1 0 0 0,0-1-1 0 0,1 0 1 0 0,-1 0-1 0 0,0 0 1 0 0,0 0 0 0 0,1 0-1 0 0,-1 1 1 0 0,0-1-1 0 0,1 0 1 0 0,-1 0 0 0 0,1 0-1 0 0,0 0 1 0 0,-1 0-1 0 0,2 1 1 0 0,-1 4 7 0 0,0 0 0 0 0,0 1 0 0 0,0-1 0 0 0,-1 0 0 0 0,0 1 0 0 0,-1-1-1 0 0,1 1 1 0 0,-1-1 0 0 0,0 0 0 0 0,-4 9 0 0 0,1 8 40 0 0,-2 10 194 0 0,-16 52 0 0 0,-5 22 327 0 0,17-51-253 0 0,5-37-247 0 0,1-1 0 0 0,0 1 0 0 0,2 0 0 0 0,0 0 0 0 0,2 0 1 0 0,0 0-1 0 0,1 0 0 0 0,3 20 0 0 0,10 12 215 0 0,-14-50-202 0 0,4 19 1508 0 0,-2-13-1582 0 0,9-4-15 0 0,11-3 0 0 0,1 0 0 0 0,-1-1 0 0 0,43-9 0 0 0,-15 3 0 0 0,111-6 0 0 0,-196 35-28 0 0,33-21-299 0 0,8 3-4603 0 0,-5-4 4675 0 0,0 0 0 0 0,-1 0 0 0 0,1 1 0 0 0,0-1 0 0 0,0 0 1 0 0,-1 0-1 0 0,1 0 0 0 0,0 0 0 0 0,0 0 0 0 0,0 0 0 0 0,-1 0 0 0 0,1 0 0 0 0,0-1 1 0 0,0 1-1 0 0,-1 0 0 0 0,2-1 0 0 0,25-3-7954 0 0,-10-2-1058 0 0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35 1496 0 0,'-1'-4'1495'0'0,"-5"-22"16145"0"0,1 22-14175 0 0,-6 7-2932 0 0,1 0 0 0 0,0 0 0 0 0,0 2-1 0 0,0-1 1 0 0,1 1 0 0 0,0 0 0 0 0,0 1 0 0 0,0 0 0 0 0,-14 13 0 0 0,8-7-51 0 0,1 2-1 0 0,1 0 1 0 0,0 0-1 0 0,-18 26 1 0 0,26-32-432 0 0,1-1 0 0 0,0 1 0 0 0,0 0 0 0 0,1 0 0 0 0,0 0 0 0 0,0 1 0 0 0,1-1 0 0 0,0 1 0 0 0,0-1 0 0 0,1 1 0 0 0,0 16-1 0 0,1-22-37 0 0,0 1-1 0 0,1 0 0 0 0,0 0 0 0 0,0 0 0 0 0,0-1 0 0 0,0 1 1 0 0,0-1-1 0 0,1 1 0 0 0,0-1 0 0 0,0 1 0 0 0,-1-1 0 0 0,2 0 0 0 0,-1 0 1 0 0,0 0-1 0 0,1 0 0 0 0,0 0 0 0 0,-1 0 0 0 0,1-1 0 0 0,0 1 0 0 0,0-1 1 0 0,0 0-1 0 0,1 0 0 0 0,-1 0 0 0 0,1 0 0 0 0,-1-1 0 0 0,1 1 1 0 0,-1-1-1 0 0,1 0 0 0 0,4 1 0 0 0,18 3-71 0 0,-1-1 0 0 0,1-1 0 0 0,0-2 1 0 0,0 0-1 0 0,0-2 0 0 0,-1 0 0 0 0,1-2 0 0 0,0-1 0 0 0,-1-1 1 0 0,0-1-1 0 0,31-12 0 0 0,-49 15-10 0 0,-1 0 0 0 0,1-1 0 0 0,-1 0 0 0 0,1 0 0 0 0,-1-1 0 0 0,-1 1 0 0 0,1-1 0 0 0,-1 0 0 0 0,1-1 0 0 0,-1 1 0 0 0,-1-1 0 0 0,1 0 0 0 0,3-8 0 0 0,-6 11 114 0 0,0 0-1 0 0,-1 0 1 0 0,1-1 0 0 0,-1 1-1 0 0,0 0 1 0 0,0-1 0 0 0,-1 1 0 0 0,1 0-1 0 0,-1-1 1 0 0,1 1 0 0 0,-1-1-1 0 0,0 1 1 0 0,0-1 0 0 0,-1 1 0 0 0,1-1-1 0 0,-1 1 1 0 0,0-1 0 0 0,0 1-1 0 0,0 0 1 0 0,0-1 0 0 0,0 1 0 0 0,-1 0-1 0 0,1 0 1 0 0,-1 0 0 0 0,0 0-1 0 0,0 0 1 0 0,0 0 0 0 0,0 1 0 0 0,-5-5-1 0 0,0 0 81 0 0,3 2-111 0 0,-1-1 0 0 0,-1 1 1 0 0,1 0-1 0 0,0 0 0 0 0,-1 0 0 0 0,0 1 0 0 0,0 0 0 0 0,-1 0 0 0 0,1 1 1 0 0,-1-1-1 0 0,0 1 0 0 0,0 1 0 0 0,0 0 0 0 0,0 0 0 0 0,0 0 0 0 0,0 0 0 0 0,0 1 1 0 0,-11 0-1 0 0,17 1-136 0 0,0 0 0 0 0,0 0-1 0 0,0 0 1 0 0,1 0 0 0 0,-1 0 0 0 0,0 0 0 0 0,0 0 0 0 0,0 1 0 0 0,1-1 0 0 0,-1 0 0 0 0,0 1 0 0 0,0-1 0 0 0,0 0 0 0 0,1 1 0 0 0,-1-1 0 0 0,0 1 0 0 0,1-1 0 0 0,-1 1 0 0 0,0-1-1 0 0,1 1 1 0 0,-1-1 0 0 0,1 1 0 0 0,-1 0 0 0 0,1-1 0 0 0,-1 1 0 0 0,1 0 0 0 0,-1-1 0 0 0,1 1 0 0 0,0 0 0 0 0,-1 0 0 0 0,1-1 0 0 0,0 1 0 0 0,0 2 0 0 0,1 11-6298 0 0,6-2-4092 0 0,0-4 3969 0 0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1 328 0 0,'3'4'12257'0'0,"5"16"-6010"0"0,-11-5-5215 0 0,0-1 1 0 0,-1 0-1 0 0,0-1 1 0 0,-2 1-1 0 0,1-1 1 0 0,-10 15-1 0 0,-51 72 2842 0 0,41-66-2502 0 0,-20 39 0 0 0,43-65-6805 0 0,11-16 2200 0 0,24-30-1883 0 0,-10 12-2862 0 0,2-1 1841 0 0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7 360 0 0,'-3'-6'18956'0'0,"-31"74"-13889"0"0,-39 106 0 0 0,71-168-5060 0 0,0 1-1 0 0,0 0 1 0 0,0 0-1 0 0,1 0 1 0 0,0 0-1 0 0,0 0 1 0 0,1 0-1 0 0,-1 0 1 0 0,2 0-1 0 0,1 11 1 0 0,-2-18-190 0 0,0 1 0 0 0,1 0-1 0 0,-1-1 1 0 0,1 1 0 0 0,0 0 0 0 0,-1-1-1 0 0,1 1 1 0 0,-1-1 0 0 0,1 1 0 0 0,0-1-1 0 0,0 0 1 0 0,-1 1 0 0 0,1-1 0 0 0,0 0-1 0 0,0 1 1 0 0,-1-1 0 0 0,1 0 0 0 0,0 0 0 0 0,0 0-1 0 0,-1 1 1 0 0,1-1 0 0 0,0 0 0 0 0,0 0-1 0 0,0 0 1 0 0,0 0 0 0 0,-1-1 0 0 0,1 1-1 0 0,0 0 1 0 0,0 0 0 0 0,-1 0 0 0 0,1-1-1 0 0,0 1 1 0 0,0 0 0 0 0,-1-1 0 0 0,1 1-1 0 0,0-1 1 0 0,0 1 0 0 0,-1 0 0 0 0,1-1-1 0 0,-1 0 1 0 0,2 0 0 0 0,21-15-3979 0 0,-8 2-2520 0 0,3-3 508 0 0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44 960 0 0,'17'-35'22859'0'0,"-22"37"-21934"0"0,-2 1-578 0 0,0 1 0 0 0,0 0 1 0 0,0 1-1 0 0,1-1 0 0 0,0 1 1 0 0,0 0-1 0 0,0 1 0 0 0,0 0 1 0 0,1 0-1 0 0,0 0 0 0 0,-4 7 1 0 0,7-11-288 0 0,1 0 0 0 0,-1 0-1 0 0,1 0 1 0 0,-1 1 0 0 0,1-1 0 0 0,0 0 0 0 0,0 0 0 0 0,0 1 0 0 0,0-1 0 0 0,1 1 0 0 0,-1-1 0 0 0,0 1 0 0 0,1-1 0 0 0,0 1-1 0 0,0 0 1 0 0,0-1 0 0 0,0 1 0 0 0,0-1 0 0 0,0 1 0 0 0,1-1 0 0 0,-1 1 0 0 0,1 0 0 0 0,-1-1 0 0 0,1 0 0 0 0,0 1-1 0 0,0-1 1 0 0,0 1 0 0 0,1-1 0 0 0,-1 0 0 0 0,1 0 0 0 0,-1 0 0 0 0,1 0 0 0 0,-1 0 0 0 0,1 0 0 0 0,0 0 0 0 0,0-1-1 0 0,0 1 1 0 0,0 0 0 0 0,3 1 0 0 0,3 0-75 0 0,-1 0 0 0 0,1 0 1 0 0,0 0-1 0 0,0-1 0 0 0,1 0 0 0 0,-1 0 0 0 0,0-1 0 0 0,0 0 0 0 0,13-1 1 0 0,77-6-430 0 0,-93 6 411 0 0,16-2-184 0 0,1-1 0 0 0,-1-1-1 0 0,30-9 1 0 0,-47 12 218 0 0,-1 0 0 0 0,1 0 0 0 0,0 0 0 0 0,-1 0 0 0 0,1-1 0 0 0,-1 0 0 0 0,0 0 0 0 0,1 0 0 0 0,-1 0 0 0 0,0 0 0 0 0,0-1 0 0 0,0 1 0 0 0,-1-1 0 0 0,1 0 0 0 0,-1 0 0 0 0,1 0 0 0 0,-1 0 0 0 0,0 0 0 0 0,0-1 0 0 0,0 1 0 0 0,-1 0 0 0 0,1-1 0 0 0,-1 0-1 0 0,0 1 1 0 0,0-1 0 0 0,0 0 0 0 0,0-5 0 0 0,-1 5 68 0 0,-1 1-1 0 0,0 0 0 0 0,0-1 1 0 0,0 1-1 0 0,0 0 0 0 0,-1 0 0 0 0,1 0 1 0 0,-1 0-1 0 0,0 0 0 0 0,0 0 1 0 0,0 1-1 0 0,0-1 0 0 0,0 0 1 0 0,-1 1-1 0 0,1 0 0 0 0,-1 0 0 0 0,0-1 1 0 0,1 2-1 0 0,-6-4 0 0 0,3 1 71 0 0,-1 1 0 0 0,1 0 0 0 0,-1 0 0 0 0,0 1-1 0 0,0 0 1 0 0,0 0 0 0 0,0 0 0 0 0,0 1 0 0 0,-1-1 0 0 0,-7 1-1 0 0,11 1-185 0 0,0 0 0 0 0,-1 0 0 0 0,1 0 0 0 0,0 0 0 0 0,-1 1 0 0 0,1 0 0 0 0,0 0 0 0 0,0 0 0 0 0,0 0 0 0 0,-1 0 0 0 0,-4 3 0 0 0,7-3-92 0 0,-1 0 0 0 0,1 1 0 0 0,0-1 0 0 0,0 0 0 0 0,0 0 0 0 0,-1 1-1 0 0,1-1 1 0 0,0 0 0 0 0,1 1 0 0 0,-1-1 0 0 0,0 1 0 0 0,0-1 0 0 0,1 1 0 0 0,-1 0 0 0 0,1-1 0 0 0,-1 3 0 0 0,2 27-5967 0 0,6-3-5682 0 0,-6-26 10262 0 0,4 8-4316 0 0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4 148 0 0,'0'0'1608'0'0,"-14"-3"3097"0"0,5 3-3243 0 0,0 1 0 0 0,0 1 0 0 0,0 0 0 0 0,0 0 0 0 0,1 0 0 0 0,-15 7 0 0 0,11-4-276 0 0,0 1 0 0 0,0 1 1 0 0,1 0-1 0 0,-21 16 1 0 0,27-18-850 0 0,-1-1 0 0 0,1 1 0 0 0,0 1 1 0 0,1-1-1 0 0,-1 1 0 0 0,1 0 1 0 0,0 0-1 0 0,1 0 0 0 0,-1 0 0 0 0,-2 8 1 0 0,5-10-151 0 0,0 0 1 0 0,0 0 0 0 0,0-1 0 0 0,1 1 0 0 0,-1 0-1 0 0,1 1 1 0 0,0-1 0 0 0,0 0 0 0 0,0 0 0 0 0,1 0-1 0 0,0 0 1 0 0,-1 0 0 0 0,1-1 0 0 0,1 1 0 0 0,-1 0-1 0 0,0 0 1 0 0,1 0 0 0 0,4 6 0 0 0,-2-4-80 0 0,1 0 1 0 0,1 0 0 0 0,-1-1 0 0 0,1 1-1 0 0,0-1 1 0 0,0 0 0 0 0,1-1-1 0 0,-1 1 1 0 0,1-1 0 0 0,0-1-1 0 0,0 1 1 0 0,1-1 0 0 0,-1-1-1 0 0,1 1 1 0 0,-1-1 0 0 0,1 0 0 0 0,13 1-1 0 0,-7-1-130 0 0,-1-1 0 0 0,1 0-1 0 0,0-1 1 0 0,0-1 0 0 0,0 0-1 0 0,-1 0 1 0 0,1-2 0 0 0,0 0 0 0 0,19-6-1 0 0,-30 8 43 0 0,-1 0 0 0 0,1 0-1 0 0,0 0 1 0 0,-1 0 0 0 0,1-1 0 0 0,-1 1-1 0 0,1-1 1 0 0,-1 1 0 0 0,0-1 0 0 0,0 0-1 0 0,0 0 1 0 0,0 0 0 0 0,0 0 0 0 0,0 0-1 0 0,0-1 1 0 0,-1 1 0 0 0,1 0 0 0 0,-1-1-1 0 0,0 0 1 0 0,0 1 0 0 0,1-1 0 0 0,-2 1-1 0 0,1-1 1 0 0,0 0 0 0 0,0 0 0 0 0,-1 0-1 0 0,1-4 1 0 0,-2 3 14 0 0,0-1 0 0 0,0 1 0 0 0,0-1 0 0 0,0 1-1 0 0,-1 0 1 0 0,1-1 0 0 0,-1 1 0 0 0,0 0 0 0 0,0 0 0 0 0,-1 0 0 0 0,1 1 0 0 0,-1-1-1 0 0,0 0 1 0 0,0 1 0 0 0,0 0 0 0 0,-7-6 0 0 0,-2-1-278 0 0,-1 0 1 0 0,-1 1-1 0 0,-26-14 1 0 0,38 22-529 0 0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7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1 412 0 0,'17'15'9128'0'0,"-18"1"-6352"0"0,0 1 1 0 0,-1 0-1 0 0,-6 26 0 0 0,3-24-970 0 0,-1-1 1 0 0,-14 29-1 0 0,2-13-456 0 0,-1-1 0 0 0,-41 52 0 0 0,66-113-21000 0 0,0 13 13766 0 0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10 588 0 0,'-17'-9'23300'0'0,"30"10"-22807"0"0,-1 0 1 0 0,0 1-1 0 0,1 0 0 0 0,-1 1 0 0 0,0 1 0 0 0,-1 0 1 0 0,1 0-1 0 0,17 10 0 0 0,-24-12-355 0 0,-1 1 1 0 0,0 0-1 0 0,0 0 0 0 0,0 0 0 0 0,0 0 0 0 0,0 1 1 0 0,-1 0-1 0 0,0 0 0 0 0,1-1 0 0 0,-1 2 0 0 0,2 3 0 0 0,-3-5-65 0 0,-1 0 0 0 0,0 0 0 0 0,0 0 0 0 0,0 0 0 0 0,-1 0 0 0 0,1 0 0 0 0,-1 0 0 0 0,0 1 0 0 0,1-1 0 0 0,-2 0 0 0 0,1 0 0 0 0,0 0 0 0 0,0 0 0 0 0,-1 0 0 0 0,0 0-1 0 0,1 0 1 0 0,-1 0 0 0 0,0 0 0 0 0,-3 5 0 0 0,-2 2 19 0 0,0 0 1 0 0,0 0-1 0 0,-2-1 0 0 0,1 1 0 0 0,-1-2 0 0 0,0 1 0 0 0,-1-1 0 0 0,0 0 1 0 0,0-1-1 0 0,-1 0 0 0 0,-14 8 0 0 0,-29 23 125 0 0,39-24-217 0 0,14-14 0 0 0,-1 1 0 0 0,1-1 0 0 0,0 0 0 0 0,0 0 0 0 0,-1 0 0 0 0,1 1 0 0 0,0-1 0 0 0,0 0 0 0 0,0 0 0 0 0,-1 1 0 0 0,1-1 0 0 0,0 0 0 0 0,0 0 0 0 0,0 1 0 0 0,0-1 0 0 0,0 0 0 0 0,0 0 0 0 0,-1 1 0 0 0,1-1 0 0 0,0 0 0 0 0,0 1 0 0 0,0-1 0 0 0,0 0 0 0 0,0 0 0 0 0,0 1 0 0 0,0-1 0 0 0,0 0 0 0 0,0 1 0 0 0,0-1 0 0 0,1 0 0 0 0,-1 0 0 0 0,0 1 0 0 0,0-1 0 0 0,0 0 0 0 0,0 1 0 0 0,0-1 0 0 0,0 0 0 0 0,1 0 0 0 0,-1 1 0 0 0,0-1 0 0 0,0 0 0 0 0,0 0 0 0 0,1 0 0 0 0,-1 1 0 0 0,0-1 0 0 0,0 0 0 0 0,1 0 0 0 0,-1 0 0 0 0,0 0 0 0 0,0 1 0 0 0,1-1 0 0 0,-1 0 0 0 0,0 0 0 0 0,0 0 0 0 0,1 0 0 0 0,-1 0 0 0 0,0 0 0 0 0,1 0 0 0 0,-1 0 0 0 0,0 0 0 0 0,0 0 0 0 0,1 0 0 0 0,-1 0 0 0 0,0 0 0 0 0,1 0 0 0 0,-1 0 0 0 0,0 0 0 0 0,1-1 0 0 0,20 1 0 0 0,177-44-1986 0 0,-111 22 1242 0 0,-84 22 308 0 0,3 0 1090 0 0,-3 0-1087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8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 0 0,'3'0'17748'0'0,"20"0"-17272"0"0,7 3 821 0 0,1 2 0 0 0,-1 0-1 0 0,0 2 1 0 0,51 19 0 0 0,-80-26-1264 0 0,-1 1 1 0 0,1-1-1 0 0,0 0 0 0 0,-1 1 0 0 0,1-1 1 0 0,0 1-1 0 0,-1-1 0 0 0,1 1 0 0 0,-1-1 1 0 0,1 1-1 0 0,-1-1 0 0 0,1 1 0 0 0,-1-1 0 0 0,1 1 1 0 0,-1 0-1 0 0,0-1 0 0 0,1 1 0 0 0,-1-1 1 0 0,0 1-1 0 0,0 0 0 0 0,1 0 0 0 0,-1-1 1 0 0,0 1-1 0 0,0 0 0 0 0,0-1 0 0 0,0 1 0 0 0,0 0 1 0 0,0 0-1 0 0,0-1 0 0 0,0 1 0 0 0,0 0 1 0 0,0-1-1 0 0,0 1 0 0 0,-1 0 0 0 0,1 0 1 0 0,0-1-1 0 0,0 1 0 0 0,-1 0 0 0 0,1-1 0 0 0,0 1 1 0 0,-1-1-1 0 0,1 1 0 0 0,-1 0 0 0 0,1-1 1 0 0,-1 1-1 0 0,1-1 0 0 0,-1 1 0 0 0,-25 24 884 0 0,-117 33 2020 0 0,143-58-2873 0 0,-2 2-62 0 0,2-2-5 0 0,0 0 0 0 0,-1 0 0 0 0,1 0 0 0 0,0 0 0 0 0,0 0 0 0 0,0 0-1 0 0,0 0 1 0 0,0 0 0 0 0,-1 0 0 0 0,1 0 0 0 0,0 0 0 0 0,0 0-1 0 0,0 0 1 0 0,0 0 0 0 0,-1 0 0 0 0,1 1 0 0 0,0-1 0 0 0,0 0 0 0 0,0 0-1 0 0,0 0 1 0 0,0 0 0 0 0,0 0 0 0 0,0 0 0 0 0,-1 1 0 0 0,1-1 0 0 0,0 0-1 0 0,0 0 1 0 0,0 0 0 0 0,0 0 0 0 0,0 0 0 0 0,0 1 0 0 0,0-1 0 0 0,0 0-1 0 0,0 0 1 0 0,0 0 0 0 0,0 0 0 0 0,0 1 0 0 0,0-1 0 0 0,0 0-1 0 0,0 0 1 0 0,0 0 0 0 0,0 0 0 0 0,0 1 0 0 0,0-1 0 0 0,0 0 0 0 0,0 0-1 0 0,0 0 1 0 0,0 0 0 0 0,0 1 0 0 0,1-1 0 0 0,-1 0 0 0 0,0 0 0 0 0,0 0-1 0 0,73 20-105 0 0,-53-16 199 0 0,0 1 0 0 0,37 13 0 0 0,-52-15-39 0 0,0-1-1 0 0,0 1 0 0 0,-1-1 0 0 0,1 1 0 0 0,0 1 1 0 0,-1-1-1 0 0,0 0 0 0 0,0 1 0 0 0,0 0 0 0 0,-1 0 1 0 0,1 0-1 0 0,-1 1 0 0 0,0-1 0 0 0,0 1 0 0 0,4 8 0 0 0,-7-11-6 0 0,1 1 0 0 0,-1-1 0 0 0,0 1 0 0 0,0-1 0 0 0,0 1-1 0 0,0-1 1 0 0,0 1 0 0 0,-1-1 0 0 0,1 1 0 0 0,-1-1 0 0 0,0 1-1 0 0,1-1 1 0 0,-1 1 0 0 0,0-1 0 0 0,-1 0 0 0 0,1 0-1 0 0,0 1 1 0 0,-1-1 0 0 0,1 0 0 0 0,-1 0 0 0 0,1 0 0 0 0,-1 0-1 0 0,0-1 1 0 0,0 1 0 0 0,0 0 0 0 0,-3 1 0 0 0,-5 5 83 0 0,-1 0 0 0 0,0 0 0 0 0,-19 9 1 0 0,23-14-380 0 0,1 1 0 0 0,-1-1 0 0 0,0 0 0 0 0,0-1 0 0 0,-1 0 0 0 0,1 0 0 0 0,-9 1-1 0 0,14-3-429 0 0,-3-4-372 0 0,4 4 965 0 0,1 0 0 0 0,0 0-1 0 0,0 0 1 0 0,-1 0 0 0 0,1 0 0 0 0,0 0 0 0 0,-1 0-1 0 0,1 0 1 0 0,0 0 0 0 0,0 0 0 0 0,-1 0-1 0 0,1-1 1 0 0,0 1 0 0 0,-1 0 0 0 0,1 0 0 0 0,0 0-1 0 0,0 0 1 0 0,0-1 0 0 0,-1 1 0 0 0,1 0-1 0 0,0 0 1 0 0,0-1 0 0 0,0 1 0 0 0,-1 0 0 0 0,1 0-1 0 0,0-1 1 0 0,0 1 0 0 0,0 0 0 0 0,0-1 0 0 0,0 1-1 0 0,0 0 1 0 0,0 0 0 0 0,0-1 0 0 0,0 1-1 0 0,0 0 1 0 0,0-1 0 0 0,0 1 0 0 0,0 0 0 0 0,0-1-1 0 0,22-29-5573 0 0,0 17-6078 0 0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1364 0 0,'0'0'23345'0'0,"0"5"-22300"0"0,-2 12-243 0 0,0 0-1 0 0,-1 0 0 0 0,-1-1 0 0 0,-1 0 1 0 0,0 1-1 0 0,-14 26 0 0 0,-9 13-4308 0 0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6 1732 0 0,'0'0'5612'0'0,"-12"-5"-2670"0"0,3 5 988 0 0,1 2-3243 0 0,0 1 0 0 0,1 0 0 0 0,0 0 1 0 0,0 0-1 0 0,0 1 0 0 0,0 1 0 0 0,1-1 0 0 0,-1 1 0 0 0,-7 8 0 0 0,-1 1 889 0 0,0 0-1 0 0,-20 29 0 0 0,31-38-1275 0 0,1 1 0 0 0,0-1-1 0 0,-1 0 1 0 0,2 1 0 0 0,-1 0 0 0 0,1-1 0 0 0,0 1-1 0 0,0 0 1 0 0,0 0 0 0 0,1 0 0 0 0,0 0 0 0 0,0 1-1 0 0,1 8 1 0 0,0-12-207 0 0,0 0 0 0 0,1 0 0 0 0,-1 0 0 0 0,1 0 0 0 0,0 0 0 0 0,0 0-1 0 0,0-1 1 0 0,0 1 0 0 0,1 0 0 0 0,-1 0 0 0 0,1-1 0 0 0,-1 1 0 0 0,1-1 0 0 0,0 1 0 0 0,0-1 0 0 0,0 0 0 0 0,1 0 0 0 0,-1 1-1 0 0,0-2 1 0 0,1 1 0 0 0,-1 0 0 0 0,1 0 0 0 0,0-1 0 0 0,-1 0 0 0 0,1 1 0 0 0,0-1 0 0 0,4 1 0 0 0,7 2-75 0 0,1-1 1 0 0,-1-1 0 0 0,1 0 0 0 0,-1-1-1 0 0,1 0 1 0 0,0-1 0 0 0,-1-1-1 0 0,1 0 1 0 0,16-4 0 0 0,-20 3-38 0 0,0 0 0 0 0,-1-1 0 0 0,1-1 0 0 0,-1 1 0 0 0,1-2-1 0 0,-1 1 1 0 0,0-2 0 0 0,-1 1 0 0 0,1-1 0 0 0,-1-1 0 0 0,0 1 0 0 0,10-12 0 0 0,-16 15 18 0 0,0 0 0 0 0,-1 0 0 0 0,0 0 0 0 0,1 0 0 0 0,-1-1 1 0 0,-1 1-1 0 0,1 0 0 0 0,0-1 0 0 0,-1 0 0 0 0,0 1 0 0 0,1-1 0 0 0,-1 0 0 0 0,-1 0 0 0 0,1 1 0 0 0,-1-1 1 0 0,1 0-1 0 0,-1 0 0 0 0,0 0 0 0 0,-1 0 0 0 0,1 0 0 0 0,-1 0 0 0 0,1 1 0 0 0,-1-1 0 0 0,0 0 0 0 0,-1 0 1 0 0,1 1-1 0 0,-1-1 0 0 0,1 1 0 0 0,-1-1 0 0 0,0 1 0 0 0,-4-5 0 0 0,1 1 11 0 0,-1 0 1 0 0,0 1-1 0 0,-1-1 0 0 0,1 1 1 0 0,-1 1-1 0 0,0-1 0 0 0,-1 1 0 0 0,1 0 1 0 0,-1 1-1 0 0,0 0 0 0 0,0 0 0 0 0,-16-5 1 0 0,18 8-623 0 0,-19-3-487 0 0,10 12-7021 0 0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2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1076 0 0,'1'-1'15535'0'0,"19"-2"-14856"0"0,17 6 338 0 0,0 3 1 0 0,-1 0-1 0 0,38 14 1 0 0,-2-2-215 0 0,-37-11-405 0 0,-23-6-254 0 0,-1 1-1 0 0,1 0 1 0 0,-1 1-1 0 0,1 1 1 0 0,-1 0-1 0 0,0 0 1 0 0,19 12 0 0 0,-28-15-97 0 0,-1 0 1 0 0,0 0-1 0 0,0 1 1 0 0,0-1-1 0 0,0 1 1 0 0,0-1-1 0 0,0 1 1 0 0,0-1-1 0 0,0 1 1 0 0,0-1-1 0 0,-1 1 1 0 0,1 0-1 0 0,-1-1 1 0 0,1 1-1 0 0,-1 0 1 0 0,0 0-1 0 0,1-1 1 0 0,-1 1-1 0 0,0 0 1 0 0,0 0-1 0 0,0 0 1 0 0,-1-1-1 0 0,1 1 1 0 0,0 0-1 0 0,-1 0 1 0 0,1-1-1 0 0,-1 1 1 0 0,1 0-1 0 0,-1-1 1 0 0,0 1-1 0 0,0-1 1 0 0,-1 2-1 0 0,-5 10 244 0 0,0-1-1 0 0,-1 0 0 0 0,-11 13 1 0 0,2-3 213 0 0,-2 8 132 0 0,1 0 0 0 0,1 2 0 0 0,-26 65 0 0 0,38-78-463 0 0,0 1 0 0 0,0-1-1 0 0,2 0 1 0 0,1 1 0 0 0,0 0 0 0 0,1 0 0 0 0,1-1-1 0 0,5 37 1 0 0,-4-50-150 0 0,0 5 28 0 0,1 0 0 0 0,0-1 0 0 0,0 1 0 0 0,1-1 0 0 0,0 1 0 0 0,1-1 0 0 0,9 17 0 0 0,11 23-532 0 0,-23-48 370 0 0,-3-2-795 0 0,2 0 886 0 0,-1-1 0 0 0,0 1 0 0 0,0 0 0 0 0,1 0 0 0 0,-1-1 0 0 0,0 1 0 0 0,1 0 0 0 0,-1-1 1 0 0,0 1-1 0 0,1 0 0 0 0,-1-1 0 0 0,1 1 0 0 0,-1-1 0 0 0,1 1 0 0 0,-1-1 0 0 0,1 1 0 0 0,-1-1 0 0 0,1 0 0 0 0,-1 1 0 0 0,0-2 0 0 0,-17-14-1293 0 0,12 13 331 0 0,0 1-1 0 0,0 0 1 0 0,0 1-1 0 0,-1-1 1 0 0,-9 0-1 0 0,-18 5-11871 0 0,24 0 7516 0 0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0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1328 0 0,'0'0'13905'0'0,"-5"3"-12413"0"0,-15 15-243 0 0,1 0 0 0 0,0 1 0 0 0,1 0 0 0 0,1 2 1 0 0,-23 37-1 0 0,9-15-38 0 0,-75 112 2164 0 0,91-130-3058 0 0,2 1-1 0 0,1 0 1 0 0,0 1 0 0 0,-10 39-1 0 0,11-26-2769 0 0,1-1-3218 0 0,-3-19-230 0 0,5-10-1762 0 0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1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13 380 0 0,'-19'-13'26304'0'0,"-5"16"-25572"0"0,1 1 0 0 0,0 0 1 0 0,0 2-1 0 0,0 1 0 0 0,1 1 0 0 0,-24 11 1 0 0,25-10-461 0 0,15-7-220 0 0,0 0-1 0 0,0 1 0 0 0,0 0 0 0 0,1 0 1 0 0,-1 1-1 0 0,1-1 0 0 0,0 1 1 0 0,0 0-1 0 0,0 1 0 0 0,1-1 1 0 0,-1 1-1 0 0,-6 10 0 0 0,9-11-52 0 0,0-1-1 0 0,0 1 1 0 0,1 0-1 0 0,0-1 0 0 0,0 1 1 0 0,0 0-1 0 0,0 0 1 0 0,0 0-1 0 0,1 0 1 0 0,0 0-1 0 0,0 0 0 0 0,0 0 1 0 0,0 0-1 0 0,1 0 1 0 0,-1 0-1 0 0,1 0 1 0 0,0 0-1 0 0,0-1 0 0 0,0 1 1 0 0,4 7-1 0 0,5 9-63 0 0,2-1-1 0 0,0 0 1 0 0,24 28-1 0 0,-25-34 51 0 0,0 0 0 0 0,-1 1-1 0 0,-1 0 1 0 0,0 1 0 0 0,-1 0-1 0 0,-1 1 1 0 0,7 17 0 0 0,-12-23 44 0 0,0 1 0 0 0,0 0 0 0 0,-1 0 0 0 0,-1 0 0 0 0,0 0 0 0 0,0 0 0 0 0,-1 0 0 0 0,-1-1 0 0 0,0 1 0 0 0,0 0 0 0 0,-1 0 0 0 0,0-1 0 0 0,-1 0 0 0 0,-8 17 0 0 0,8-19-29 0 0,1 1 0 0 0,2 2 0 0 0,2 0 0 0 0,8-6 0 0 0,66-3-41 0 0,-23-2-27 0 0,3 3-46 0 0,154 12-208 0 0,-207-15 387 0 0,-7 1-689 0 0,2 0 652 0 0,-28 6-2034 0 0,8 2-4820 0 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80 72 0 0,'0'0'4508'0'0,"3"-15"3867"0"0,-4 11-7553 0 0,0 1 1 0 0,0-1 0 0 0,-1 1 0 0 0,0-1 0 0 0,1 1-1 0 0,-1 0 1 0 0,0 0 0 0 0,-1 0 0 0 0,1 0 0 0 0,-4-4-1 0 0,5 6-89 0 0,0 0-543 0 0,1 0 0 0 0,-1-1 1 0 0,1 1-1 0 0,-1 0 0 0 0,1 0 0 0 0,-1 0 0 0 0,1 0 0 0 0,-1 0 1 0 0,0 0-1 0 0,0 0 0 0 0,0 0 0 0 0,1 0 0 0 0,-1 0 0 0 0,0 0 0 0 0,0 1 1 0 0,0-1-1 0 0,0 0 0 0 0,0 0 0 0 0,-1 1 0 0 0,1-1 0 0 0,0 1 1 0 0,0-1-1 0 0,0 1 0 0 0,0 0 0 0 0,-1-1 0 0 0,1 1 0 0 0,0 0 1 0 0,0 0-1 0 0,-1 0 0 0 0,0 0 0 0 0,-3-1 93 0 0,0 1 0 0 0,1-1 0 0 0,-1 1 0 0 0,0 1 0 0 0,1-1 0 0 0,-1 0 0 0 0,-5 2 0 0 0,-1 1-198 0 0,1 1 0 0 0,-1 0 0 0 0,1 0 0 0 0,0 1 0 0 0,0 0 0 0 0,0 1 0 0 0,1 0 0 0 0,-1 1 0 0 0,1 0 0 0 0,1 0 0 0 0,0 1 0 0 0,0 0 0 0 0,0 0 0 0 0,1 1 0 0 0,0 0 0 0 0,1 0 0 0 0,0 0 0 0 0,0 1 0 0 0,1 0 0 0 0,1 1 0 0 0,-5 11 0 0 0,9-18-85 0 0,-1-1 0 0 0,1 1 0 0 0,0-1 0 0 0,0 1 0 0 0,1-1 0 0 0,-1 0 0 0 0,1 1 0 0 0,-1-1 0 0 0,1 1 0 0 0,0-1 0 0 0,1 0 0 0 0,-1 0 0 0 0,0 0 0 0 0,1 1 0 0 0,0-1 0 0 0,0 0 0 0 0,0-1 0 0 0,0 1 0 0 0,0 0 0 0 0,0-1 0 0 0,1 1 0 0 0,3 2 0 0 0,1 2 0 0 0,0-1 0 0 0,1-1 0 0 0,-1 0 0 0 0,1 0 0 0 0,0 0 0 0 0,1-1 0 0 0,9 4 0 0 0,6 0 0 0 0,1-2 0 0 0,0-1 0 0 0,0 0 0 0 0,0-2 0 0 0,0-1 0 0 0,1-1 0 0 0,24-2 0 0 0,-12-3 0 0 0,-1-1 0 0 0,-1-1 0 0 0,1-2 0 0 0,40-15 0 0 0,-68 20-2 0 0,0-1 0 0 0,-1 0 0 0 0,1-1 0 0 0,-1 1 0 0 0,0-2 0 0 0,0 1 0 0 0,0-1 0 0 0,-1 0 0 0 0,0-1 0 0 0,12-13 0 0 0,-17 17 2 0 0,1 0 1 0 0,-1 0-1 0 0,0 0 0 0 0,0 0 0 0 0,-1 0 0 0 0,1-1 0 0 0,-1 1 0 0 0,1-1 1 0 0,-1 1-1 0 0,0-1 0 0 0,0 1 0 0 0,-1-1 0 0 0,1 1 0 0 0,-1-1 0 0 0,0 0 1 0 0,1 1-1 0 0,-2-1 0 0 0,1 0 0 0 0,0 1 0 0 0,-1-1 0 0 0,0 1 0 0 0,0-1 1 0 0,0 0-1 0 0,0 1 0 0 0,0 0 0 0 0,-1-1 0 0 0,1 1 0 0 0,-1 0 0 0 0,0 0 1 0 0,-4-6-1 0 0,-2 1 1 0 0,-1 1-1 0 0,1 0 1 0 0,-1 0 0 0 0,0 1 0 0 0,-1 0 0 0 0,0 1-1 0 0,0 0 1 0 0,0 0 0 0 0,0 1 0 0 0,0 0 0 0 0,-1 1 0 0 0,0 0-1 0 0,0 1 1 0 0,0 0 0 0 0,0 1 0 0 0,0 0 0 0 0,0 1 0 0 0,0 0-1 0 0,0 0 1 0 0,-17 4 0 0 0,27-4-56 0 0,0 0 0 0 0,0 0 0 0 0,0 0 1 0 0,0 0-1 0 0,0 1 0 0 0,0-1 0 0 0,0 0 0 0 0,0 1 0 0 0,0-1 0 0 0,0 1 1 0 0,0-1-1 0 0,0 1 0 0 0,0 0 0 0 0,0-1 0 0 0,0 1 0 0 0,0 0 0 0 0,1-1 1 0 0,-1 1-1 0 0,0 0 0 0 0,0 0 0 0 0,1 0 0 0 0,-1 0 0 0 0,1 0 0 0 0,-1 0 1 0 0,1 0-1 0 0,-1 1 0 0 0,1 0-158 0 0,0 0 1 0 0,0-1-1 0 0,0 1 1 0 0,0 0-1 0 0,1-1 1 0 0,-1 1-1 0 0,1 0 1 0 0,-1-1-1 0 0,1 1 1 0 0,0-1-1 0 0,0 1 1 0 0,-1-1-1 0 0,1 1 0 0 0,0-1 1 0 0,2 2-1 0 0,4 6-1362 0 0,1-1-1 0 0,0 0 0 0 0,17 11 1 0 0,-17-13 171 0 0,17 11-7867 0 0,-11-10 3135 0 0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1 100 0 0,'-11'32'8880'0'0,"-24"19"-2169"0"0,17-25-4133 0 0,-27 36 2081 0 0,32-46-3442 0 0,0 1 0 0 0,1 0 0 0 0,-15 31 1 0 0,25-44-3151 0 0,-1-1 4386 0 0,1-2-2883 0 0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0 672 0 0,'7'1'23452'0'0,"-16"51"-21851"0"0,2 0 1 0 0,2 0-1 0 0,3 63 1 0 0,2-113-1869 0 0,-4 29-4879 0 0,3-19-670 0 0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1764 0 0,'-4'-8'17662'0'0,"41"3"-16921"0"0,0 3-1 0 0,1 1 0 0 0,0 1 0 0 0,-1 2 0 0 0,52 11 0 0 0,-85-13-698 0 0,0 0 0 0 0,-1 1 1 0 0,1-1-1 0 0,0 1 0 0 0,-1 0 0 0 0,1 1 0 0 0,-1-1 1 0 0,0 0-1 0 0,1 1 0 0 0,-1 0 0 0 0,0 0 0 0 0,0 0 1 0 0,0 0-1 0 0,0 0 0 0 0,0 1 0 0 0,-1-1 1 0 0,1 1-1 0 0,4 5 0 0 0,-6-4 50 0 0,0-1 0 0 0,0 0 0 0 0,0 1 1 0 0,0-1-1 0 0,-1 1 0 0 0,0 0 0 0 0,1-1 0 0 0,-1 1 0 0 0,-1-1 0 0 0,1 1 1 0 0,0 0-1 0 0,-1-1 0 0 0,0 1 0 0 0,0-1 0 0 0,0 1 0 0 0,0-1 0 0 0,0 0 0 0 0,-1 1 1 0 0,-2 3-1 0 0,-99 191 4850 0 0,99-190-4797 0 0,0 1-1 0 0,1-1 1 0 0,0 1 0 0 0,1-1 0 0 0,0 1 0 0 0,0 0 0 0 0,0 0 0 0 0,1 10 0 0 0,0-11-136 0 0,-1 6-9 0 0,3-1 0 0 0,-2 1 0 0 0,0-5-38 0 0,1-8-193 0 0,-3 4 699 0 0,2-3-2126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1676 0 0,'0'0'10348'0'0,"3"-1"-8852"0"0,15-4-225 0 0,-1 2 1 0 0,1 0 0 0 0,0 1-1 0 0,-1 1 1 0 0,1 1-1 0 0,33 3 1 0 0,35-2-2449 0 0,-78-1 852 0 0,8-3-12029 0 0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1 640 0 0,'-11'24'8817'0'0,"3"20"-3043"0"0,2-10-2740 0 0,-5 2-1127 0 0,-2-1 1 0 0,-2 0-1 0 0,0-1 0 0 0,-3-1 0 0 0,-24 37 1 0 0,36-61-3163 0 0,24-37-22267 0 0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 1248 0 0,'-2'-2'2112'0'0,"1"1"-1070"0"0,-1 0 0 0 0,0-1 0 0 0,1 1-1 0 0,-1 0 1 0 0,0 0 0 0 0,1 0 0 0 0,-1 0 0 0 0,0 0 0 0 0,0 0 0 0 0,0 1 0 0 0,0-1 0 0 0,-4 0 0 0 0,-4 5-117 0 0,-1 1-1 0 0,1-1 1 0 0,0 2 0 0 0,0 0-1 0 0,1 0 1 0 0,0 1 0 0 0,-15 14-1 0 0,20-18-717 0 0,0 1-1 0 0,0 0 0 0 0,1 0 1 0 0,-1 0-1 0 0,1 0 0 0 0,0 0 1 0 0,1 1-1 0 0,-1 0 0 0 0,1-1 1 0 0,0 1-1 0 0,0 0 0 0 0,0 0 0 0 0,1 0 1 0 0,0 0-1 0 0,0 1 0 0 0,0-1 1 0 0,0 0-1 0 0,1 0 0 0 0,1 10 1 0 0,-1-11-149 0 0,1 0 0 0 0,0-1 0 0 0,0 1 0 0 0,0 0 0 0 0,0-1 0 0 0,1 1 0 0 0,-1-1 0 0 0,1 0 0 0 0,0 1 0 0 0,0-1 0 0 0,0 0 0 0 0,1 0 0 0 0,-1 0 0 0 0,1-1 0 0 0,-1 1 0 0 0,1 0 0 0 0,6 3 0 0 0,-3-3-70 0 0,0 1 0 0 0,0-1 0 0 0,1-1 0 0 0,-1 1 0 0 0,1-1 1 0 0,-1-1-1 0 0,1 1 0 0 0,0-1 0 0 0,7 1 0 0 0,11-1-218 0 0,0-2 0 0 0,-1 0-1 0 0,1-1 1 0 0,28-7 0 0 0,9-9-274 0 0,-58 17 470 0 0,-1-1-1 0 0,0 1 1 0 0,1-1 0 0 0,-1 0 0 0 0,0 0 0 0 0,0-1 0 0 0,0 1 0 0 0,0 0 0 0 0,-1-1 0 0 0,1 0 0 0 0,-1 0-1 0 0,0 0 1 0 0,1 0 0 0 0,1-5 0 0 0,-2 6 48 0 0,0-1 0 0 0,-1 1 0 0 0,1-1 0 0 0,-1 1 0 0 0,0-1 0 0 0,0 0 0 0 0,0 1 0 0 0,0-1 0 0 0,0 0 0 0 0,-1 0 0 0 0,1 0 0 0 0,-1 0 0 0 0,0 0 0 0 0,0 1 0 0 0,0-1 0 0 0,0 0 0 0 0,0 0 0 0 0,-1 0 0 0 0,0 0 0 0 0,1 0 0 0 0,-1 1 0 0 0,0-1 0 0 0,0 0 0 0 0,0 0 0 0 0,-1 1 0 0 0,1-1 0 0 0,0 1 0 0 0,-1-1 0 0 0,0 1 0 0 0,0 0 0 0 0,0 0 0 0 0,0 0 0 0 0,-2-3 0 0 0,-2 0 88 0 0,-1 0 1 0 0,0 0 0 0 0,0 1-1 0 0,0 0 1 0 0,0 0 0 0 0,0 1-1 0 0,-12-5 1 0 0,15 7-297 0 0,0 0-1 0 0,0 0 1 0 0,0 0 0 0 0,0 0-1 0 0,-1 1 1 0 0,1-1 0 0 0,0 1-1 0 0,0 0 1 0 0,0 0 0 0 0,0 1-1 0 0,0-1 1 0 0,0 1 0 0 0,0 0-1 0 0,0 0 1 0 0,0 0 0 0 0,-5 3-1 0 0,7-4-1013 0 0,2 4-819 0 0,0 3 1388 0 0,23 3-11144 0 0,-7-7 6428 0 0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7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4 936 0 0,'0'0'20855'0'0,"-5"-2"-20245"0"0,-1 1-328 0 0,1 0 0 0 0,-1 1 0 0 0,1 0 0 0 0,0 0 0 0 0,-1 1 0 0 0,1-1 0 0 0,-1 1 0 0 0,1 0 0 0 0,0 1 0 0 0,-1-1 1 0 0,1 1-1 0 0,0 0 0 0 0,0 0 0 0 0,0 1 0 0 0,-5 3 0 0 0,-2 1 284 0 0,0 0 1 0 0,1 0-1 0 0,0 1 1 0 0,0 1-1 0 0,-16 16 1 0 0,24-22-471 0 0,1 0 0 0 0,-1 0 1 0 0,0 0-1 0 0,1 1 0 0 0,0-1 0 0 0,-1 1 1 0 0,1-1-1 0 0,1 1 0 0 0,-1 0 1 0 0,0 0-1 0 0,1 0 0 0 0,0 0 0 0 0,0 0 1 0 0,0 0-1 0 0,1 0 0 0 0,-1 0 0 0 0,1 0 1 0 0,0 0-1 0 0,0 0 0 0 0,1 5 1 0 0,0-5-64 0 0,1 1 1 0 0,0-1 0 0 0,0 0 0 0 0,0 0 0 0 0,0 0 0 0 0,1 0 0 0 0,-1 0-1 0 0,1 0 1 0 0,0-1 0 0 0,0 1 0 0 0,0-1 0 0 0,1 0 0 0 0,-1 0 0 0 0,1 0-1 0 0,5 2 1 0 0,5 4-74 0 0,1-1 0 0 0,1-1-1 0 0,-1 0 1 0 0,1-1-1 0 0,1-1 1 0 0,-1 0 0 0 0,1-2-1 0 0,25 4 1 0 0,-20-5-39 0 0,7 1-201 0 0,1-2 0 0 0,34-1 0 0 0,-58-1 225 0 0,0 1 1 0 0,1-1-1 0 0,-1 0 1 0 0,0 0 0 0 0,0-1-1 0 0,0 0 1 0 0,0 0-1 0 0,0 0 1 0 0,0-1-1 0 0,-1 0 1 0 0,1 0-1 0 0,-1 0 1 0 0,1-1-1 0 0,-1 1 1 0 0,-1-1 0 0 0,6-6-1 0 0,-8 7 59 0 0,0 0 0 0 0,0 0-1 0 0,-1 0 1 0 0,0 0 0 0 0,1-1 0 0 0,-1 1-1 0 0,0-1 1 0 0,0 1 0 0 0,-1-1 0 0 0,1 1-1 0 0,-1-1 1 0 0,0 1 0 0 0,0-1-1 0 0,0 0 1 0 0,0 1 0 0 0,-1-1 0 0 0,1 1-1 0 0,-1-1 1 0 0,0 1 0 0 0,-1-5 0 0 0,-1 0 2 0 0,0 0-1 0 0,0 0 1 0 0,-1 0 0 0 0,0 1 0 0 0,0-1 0 0 0,-1 1 0 0 0,-8-9-1 0 0,-32-27-444 0 0,11 25-5433 0 0,32 18 4149 0 0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 1368 0 0,'-1'-1'1044'0'0,"-1"1"-1"0"0,1 0 1 0 0,0-1-1 0 0,0 1 0 0 0,-1 0 1 0 0,1-1-1 0 0,0 1 1 0 0,0 0-1 0 0,-1 0 1 0 0,1 0-1 0 0,0 0 1 0 0,-1 0-1 0 0,1 1 1 0 0,0-1-1 0 0,-1 0 0 0 0,-1 1 1 0 0,-4 8 3306 0 0,0 6-4272 0 0,-12 23 2073 0 0,12-27-1749 0 0,2 0 0 0 0,0 0-1 0 0,-6 18 1 0 0,10-26-1000 0 0,0 1-1 0 0,1 0 1 0 0,-1-1-1 0 0,1 1 1 0 0,0-1-1 0 0,0 1 0 0 0,0 0 1 0 0,0-1-1 0 0,2 6 1 0 0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0 820 0 0,'0'0'15806'0'0,"-3"4"-14656"0"0,-6 5-76 0 0,0 1-1 0 0,1 0 0 0 0,-13 21 0 0 0,19-28-1036 0 0,0 1 1 0 0,0-1-1 0 0,1 1 0 0 0,-1-1 0 0 0,1 1 1 0 0,-1 0-1 0 0,1-1 0 0 0,0 1 0 0 0,0 0 1 0 0,1 0-1 0 0,-1 0 0 0 0,1-1 0 0 0,0 1 1 0 0,0 0-1 0 0,0 0 0 0 0,1 0 0 0 0,-1 0 0 0 0,2 4 1 0 0,-2-7-212 0 0,1-1 0 0 0,-1 1 1 0 0,1 0-1 0 0,-1 0 0 0 0,1-1 1 0 0,0 1-1 0 0,-1 0 0 0 0,1-1 1 0 0,0 1-1 0 0,-1-1 0 0 0,1 1 1 0 0,0-1-1 0 0,0 1 0 0 0,0-1 1 0 0,-1 0-1 0 0,1 1 0 0 0,0-1 1 0 0,0 0-1 0 0,0 0 0 0 0,0 1 1 0 0,0-1-1 0 0,0 0 0 0 0,0 0 1 0 0,-1 0-1 0 0,3 0 0 0 0,10-3-8556 0 0,8-3 3367 0 0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4:44:3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1660 0 0,'0'0'11703'0'0,"6"3"-10665"0"0,31 11 608 0 0,0-2 1 0 0,70 14-1 0 0,-59-16-818 0 0,69 24 1 0 0,-100-28-792 0 0,-13-5 90 0 0,1 1-1 0 0,0-1 1 0 0,-1 1 0 0 0,0 0 0 0 0,1 0-1 0 0,-1 1 1 0 0,0-1 0 0 0,4 4 0 0 0,-7-4-40 0 0,0 0 0 0 0,0-1 0 0 0,0 1 0 0 0,0 0 0 0 0,0-1 0 0 0,0 1 0 0 0,-1 0 0 0 0,1 0 1 0 0,-1 0-1 0 0,1 0 0 0 0,-1 0 0 0 0,0-1 0 0 0,1 1 0 0 0,-1 0 0 0 0,0 0 0 0 0,0 0 0 0 0,-1 0 1 0 0,1 0-1 0 0,0 0 0 0 0,-1 0 0 0 0,1 0 0 0 0,-1 0 0 0 0,1-1 0 0 0,-2 3 0 0 0,-36 87 2881 0 0,25-63-1940 0 0,-17 52 0 0 0,26-64-903 0 0,0 0 0 0 0,1 0-1 0 0,0 1 1 0 0,2-1 0 0 0,0 0 0 0 0,0 1-1 0 0,2-1 1 0 0,0 1 0 0 0,1-1 0 0 0,0 0-1 0 0,2 1 1 0 0,0-2 0 0 0,0 1 0 0 0,2 0 0 0 0,0-1-1 0 0,0 0 1 0 0,2 0 0 0 0,0-1 0 0 0,0 0-1 0 0,2 0 1 0 0,13 16 0 0 0,-6-7 480 0 0,-36-21-564 0 0,-8-2-41 0 0,-37 1 0 0 0,53 0-88 0 0,9-1-436 0 0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0 436 0 0,'0'0'17071'0'0,"3"4"-15844"0"0,16 26 1950 0 0,18 40-1 0 0,-17-27-799 0 0,25 83 0 0 0,-35-98-770 0 0,0-3-3456 0 0,-5-19-1971 0 0,-14-33-484 0 0,4 17 1163 0 0,-2-2-4335 0 0,3-1 1370 0 0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9 608 0 0,'13'-8'21996'0'0,"-6"7"-21679"0"0,19 9 1205 0 0,0-1 0 0 0,40 5 0 0 0,-38-8-456 0 0,50 14 0 0 0,-77-18-1034 0 0,-1 1 1 0 0,1-1-1 0 0,0 0 1 0 0,-1 1-1 0 0,1-1 1 0 0,0 0-1 0 0,-1 1 1 0 0,1-1-1 0 0,-1 1 0 0 0,1-1 1 0 0,0 1-1 0 0,-1-1 1 0 0,1 1-1 0 0,-1-1 1 0 0,0 1-1 0 0,1 0 1 0 0,-1-1-1 0 0,1 1 1 0 0,-1 0-1 0 0,0-1 1 0 0,1 1-1 0 0,-1 0 1 0 0,0 0-1 0 0,0-1 1 0 0,0 1-1 0 0,0 0 1 0 0,0 0-1 0 0,1-1 1 0 0,-1 1-1 0 0,-1 1 0 0 0,-9 29 708 0 0,-26 20 279 0 0,24-38-909 0 0,9-10-89 0 0,-1 1 0 0 0,1-1 0 0 0,0 1 0 0 0,0 0 0 0 0,0 0 0 0 0,1 0 0 0 0,-1 0 0 0 0,1 1 0 0 0,0-1 0 0 0,0 1 0 0 0,1-1 0 0 0,-3 9 0 0 0,4-12-21 0 0,0 0 0 0 0,0 0 0 0 0,0 0 0 0 0,0 1 0 0 0,0-1 0 0 0,0 0 0 0 0,0 0 0 0 0,0 0 0 0 0,0 0 0 0 0,0 0 0 0 0,1 0 0 0 0,-1 0 0 0 0,0 0 0 0 0,1 0 0 0 0,-1 0 0 0 0,1 0 0 0 0,-1 0 0 0 0,1 0 0 0 0,-1 0 0 0 0,1 0 0 0 0,0 0 0 0 0,-1-1 0 0 0,1 1 0 0 0,0 0 0 0 0,0 0 0 0 0,0-1 0 0 0,0 1 0 0 0,-1-1 0 0 0,1 1 0 0 0,0-1 0 0 0,0 1 0 0 0,2 0 0 0 0,2 0 0 0 0,0 1 0 0 0,0-1 0 0 0,0 0 0 0 0,1-1 0 0 0,-1 1 0 0 0,0-1 0 0 0,7-1 0 0 0,28 1 0 0 0,-15-1 0 0 0,0 0 0 0 0,0-1 0 0 0,0-2 0 0 0,37-10 0 0 0,-54 12-15 0 0,-7 1-88 0 0,2 0-201 0 0,1 0-162 0 0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3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1568 0 0,'1'5'1814'0'0,"11"69"11457"0"0,19 42-7244 0 0,-25-97-4974 0 0,13 91 3757 0 0,-17-95-4129 0 0,1 4 1300 0 0,1-1-3450 0 0,-4-18 1421 0 0,0 0 0 0 0,0 0 0 0 0,0 0-1 0 0,0 0 1 0 0,0 0 0 0 0,0 0 0 0 0,0 0 0 0 0,1 0 0 0 0,-1-1-482 0 0,0 1 482 0 0,0 0-1 0 0,0 0 1 0 0,0 0 0 0 0,0 0 0 0 0,1 0 0 0 0,-1 0 0 0 0,0 0 0 0 0,0 0-1 0 0,0 0 1 0 0,0 0 0 0 0,0 0 0 0 0,0 0 0 0 0,0 0 0 0 0,0 0-1 0 0,0 0 1 0 0,0 0 0 0 0,0 0 0 0 0,0 0 0 0 0,1 0 0 0 0,-1 0-1 0 0,0 0 1 0 0,0 0 0 0 0,0 0 0 0 0,0 0 0 0 0,0 0 0 0 0,0 1-386 0 0,0-1 386 0 0,0 0 0 0 0,0 0 0 0 0,0 0-1 0 0,4-18-1883 0 0,-6-19-2878 0 0,-1 14-4717 0 0,3 8 3554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15 280 0 0,'0'0'17247'0'0,"28"-2"-13514"0"0,18-4-1709 0 0,-39 4-1733 0 0,0 0 1 0 0,1 1-1 0 0,-1 0 1 0 0,0 1-1 0 0,1-1 0 0 0,-1 1 1 0 0,1 0-1 0 0,-1 1 0 0 0,10 2 1 0 0,-15-3-240 0 0,-1 1 0 0 0,0 0 0 0 0,1-1 0 0 0,-1 1 0 0 0,0 0 0 0 0,0 0 0 0 0,0 0 0 0 0,0 0 0 0 0,0 0 0 0 0,0 0 0 0 0,0 0 0 0 0,0 0 0 0 0,0 0 0 0 0,0 0 0 0 0,-1 1 0 0 0,1-1 0 0 0,-1 0 0 0 0,1 1 0 0 0,0-1 0 0 0,-1 0 0 0 0,0 1 0 0 0,1-1 0 0 0,-1 0 0 0 0,0 1 0 0 0,0-1 0 0 0,0 1 0 0 0,0-1 0 0 0,0 0 0 0 0,0 1 0 0 0,0-1 0 0 0,0 1 0 0 0,-1-1 0 0 0,0 3 0 0 0,-18 54 1060 0 0,12-40-707 0 0,-10 23 151 0 0,13-33-456 0 0,1 1 0 0 0,0-1 1 0 0,0 0-1 0 0,0 1 0 0 0,1-1 1 0 0,0 1-1 0 0,0 14 0 0 0,2-22-103 0 0,0 0-1 0 0,1 0 1 0 0,-1-1-1 0 0,1 1 1 0 0,-1 0-1 0 0,1 0 1 0 0,-1-1-1 0 0,1 1 1 0 0,0 0-1 0 0,-1-1 1 0 0,1 1-1 0 0,0 0 1 0 0,0-1-1 0 0,-1 1 1 0 0,1-1-1 0 0,0 1 1 0 0,0-1-1 0 0,0 0 1 0 0,0 1-1 0 0,0-1 1 0 0,0 0-1 0 0,-1 1 1 0 0,1-1-1 0 0,0 0 1 0 0,0 0-1 0 0,0 0 1 0 0,0 0-1 0 0,0 0 1 0 0,0 0-1 0 0,0 0 1 0 0,0 0-1 0 0,0-1 1 0 0,0 1-1 0 0,1 0 1 0 0,36-6-11 0 0,-37 5 5 0 0,46-12 131 0 0,52-22 0 0 0,-76 27-46 0 0,-4 3-1658 0 0,-27 14-2120 0 0,-2 1 3458 0 0,-4 5-5177 0 0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32 224 0 0,'0'0'8513'0'0,"1"-32"1896"0"0,1 50-10220 0 0,-1-14 444 0 0,18 21 1376 0 0,-10 27-532 0 0,-7-14-715 0 0,6 33 1074 0 0,-8-58-1596 0 0,0-1-1 0 0,-1 1 0 0 0,0 0 0 0 0,-1-1 0 0 0,-5 17 0 0 0,6-28-170 0 0,-7 120 1185 0 0,8-102-1112 0 0,-2 0 1 0 0,-6 37-1 0 0,1-28 74 0 0,2 1 0 0 0,-3 51 0 0 0,8-78-178 0 0,-5 47 692 0 0,18 64 389 0 0,-13-111-1097 0 0,4 43 272 0 0,-4-43-276 0 0,0 13-1 0 0,0 140 420 0 0,-4-132-379 0 0,2-6 40 0 0,12 35-47 0 0,-9-39-51 0 0,8 66 0 0 0,-4-21 0 0 0,-3 70 0 0 0,-2-110 0 0 0,0-6 0 0 0,0 1 0 0 0,0 0 0 0 0,0 2 0 0 0,-2-1 0 0 0,2-2 0 0 0,2 0 0 0 0,-2 1 0 0 0,0 0 0 0 0,0-2 0 0 0,-2 40 0 0 0,2-38 0 0 0,-5 53 0 0 0,0-1 0 0 0,4-50 0 0 0,1-2 0 0 0,11 152 0 0 0,-9-81 0 0 0,-1-71 0 0 0,3-4 0 0 0,-1 2 0 0 0,-5 11 0 0 0,4 9 0 0 0,-1-26 0 0 0,-1 44 0 0 0,-1-35 0 0 0,-1-1 0 0 0,2 0 0 0 0,2-2 0 0 0,-1-1 0 0 0,-2 1 0 0 0,-1 1 0 0 0,2 0 0 0 0,2 1 0 0 0,-4-2 0 0 0,1 1 0 0 0,-3 2 0 0 0,3 1 0 0 0,1-2 0 0 0,0-1 0 0 0,0 1 0 0 0,-2 0 0 0 0,1-1 0 0 0,1 2 0 0 0,1-1 0 0 0,1-2 0 0 0,-2 0 0 0 0,0-1 0 0 0,0 2 0 0 0,0 2 0 0 0,0-1 0 0 0,-2 1 0 0 0,1 0 0 0 0,0-2 0 0 0,-2 0 0 0 0,2-1 0 0 0,0 3 0 0 0,-2-3 0 0 0,2 1 0 0 0,1-1 0 0 0,-3 0 0 0 0,3 3 0 0 0,0-2 0 0 0,0 1 0 0 0,0 1 0 0 0,0-4 0 0 0,0 0 0 0 0,2 1 0 0 0,-3 1 0 0 0,2 0 0 0 0,-4 6 0 0 0,0-14 0 0 0,2 50 0 0 0,0-42 0 0 0,-1 0 0 0 0,1 0 0 0 0,2-1 0 0 0,1 0 0 0 0,-4 1 0 0 0,2 0 0 0 0,2 2 0 0 0,-2-3 0 0 0,-2 4 0 0 0,2-2 0 0 0,2-3 0 0 0,-4 4 0 0 0,1-4 0 0 0,-3 2 0 0 0,4 0 0 0 0,4-1 0 0 0,-4 2 0 0 0,0-1 0 0 0,0-1 0 0 0,0-1 0 0 0,1 1 0 0 0,1 1 0 0 0,-4 1 0 0 0,2-13-156 0 0,0 1-1 0 0,0-1 1 0 0,-1 1 0 0 0,1-1-1 0 0,0 1 1 0 0,0-1-1 0 0,-1 1 1 0 0,1-1 0 0 0,0 1-1 0 0,0-1 1 0 0,-1 1 0 0 0,1-1-1 0 0,-1 0 1 0 0,1 1-1 0 0,0-1 1 0 0,-1 0 0 0 0,1 1-1 0 0,-1-1 1 0 0,1 0 0 0 0,-1 0-1 0 0,1 1 1 0 0,0-1-1 0 0,-1 0 1 0 0,1 0 0 0 0,-1 0-1 0 0,0 0 1 0 0,1 1 0 0 0,-1-1-1 0 0,1 0 1 0 0,-1 0 0 0 0,1 0-1 0 0,-1 0 1 0 0,1 0-1 0 0,-1 0 1 0 0,1 0 0 0 0,-1-1-1 0 0,1 1 1 0 0,-1 0 0 0 0,-18-6-10656 0 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1008 0 0,'0'0'24098'0'0,"1"4"-23588"0"0,2 10 215 0 0,0-1 0 0 0,1-1 0 0 0,0 1 1 0 0,1 0-1 0 0,10 17 0 0 0,1 4-83 0 0,-4-7-123 0 0,-8-15-278 0 0,1 0 0 0 0,1 0-1 0 0,0-1 1 0 0,12 18 0 0 0,-16-26-152 0 0,0-2-72 0 0,-1 1 1 0 0,0-1 0 0 0,0 1 0 0 0,0-1-1 0 0,-1 1 1 0 0,1-1 0 0 0,0 1 0 0 0,0 0-1 0 0,-1-1 1 0 0,1 1 0 0 0,-1 0 0 0 0,0 0-1 0 0,1-1 1 0 0,-1 1 0 0 0,0 0-1 0 0,0 0 1 0 0,0-1 0 0 0,-1 4 0 0 0,10 28-3440 0 0,-3-24 2154 0 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84 868 0 0,'0'0'4659'0'0,"10"-16"8850"0"0,7 11-12910 0 0,0-1-1 0 0,-1 0 0 0 0,1-2 0 0 0,17-10 0 0 0,14-6 114 0 0,-46 23-614 0 0,-1 1-49 0 0,-1 0-1 0 0,1 0 0 0 0,0 0 0 0 0,-1 1 0 0 0,1-1 1 0 0,0 0-1 0 0,0 0 0 0 0,-1 0 0 0 0,1 1 1 0 0,0-1-1 0 0,-1 0 0 0 0,1 0 0 0 0,0 1 0 0 0,-1-1 1 0 0,1 1-1 0 0,-1-1 0 0 0,1 1 0 0 0,0-1 0 0 0,-1 1 1 0 0,1-1-1 0 0,-1 1 0 0 0,0-1 0 0 0,1 1 1 0 0,-1-1-1 0 0,1 1 0 0 0,-1 0 0 0 0,0-1 0 0 0,1 1 1 0 0,-1 0-1 0 0,0-1 0 0 0,0 2 0 0 0,2 4 303 0 0,-1 1 0 0 0,-1-1 0 0 0,1 1-1 0 0,-1 0 1 0 0,-1-1 0 0 0,1 1 0 0 0,-1-1-1 0 0,0 1 1 0 0,0-1 0 0 0,-1 1 0 0 0,-4 10 0 0 0,4-12-187 0 0,0 1-1 0 0,0 0 1 0 0,0 0 0 0 0,1 0 0 0 0,0 0 0 0 0,0 1 0 0 0,0-1 0 0 0,1 0 0 0 0,0 0 0 0 0,0 0 0 0 0,1 0-1 0 0,0 1 1 0 0,0-1 0 0 0,3 11 0 0 0,0-1 133 0 0,-4-15-291 0 0,0-1 0 0 0,0 1 0 0 0,0 0 0 0 0,0 0-1 0 0,0 0 1 0 0,0 0 0 0 0,1 0 0 0 0,-1 0 0 0 0,0 0 0 0 0,0 0 0 0 0,1 0-1 0 0,-1 0 1 0 0,1 0 0 0 0,-1 0 0 0 0,1-1 0 0 0,-1 1 0 0 0,1 0 0 0 0,-1 0-1 0 0,1-1 1 0 0,0 1 0 0 0,-1 0 0 0 0,1-1 0 0 0,0 1 0 0 0,0 0 0 0 0,-1-1-1 0 0,1 1 1 0 0,0-1 0 0 0,0 0 0 0 0,0 1 0 0 0,0-1 0 0 0,0 0 0 0 0,0 1 0 0 0,0-1-1 0 0,0 0 1 0 0,-1 0 0 0 0,1 0 0 0 0,0 0 0 0 0,0 0 0 0 0,2 0 0 0 0,68-15 65 0 0,-31 3 26 0 0,-39 11-74 0 0,10-3 2251 0 0,-6 2-3976 0 0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92 0 0,'0'0'17468'0'0,"-3"5"-16484"0"0,2 6-217 0 0,-1 1 0 0 0,1-1-1 0 0,1 1 1 0 0,0-1-1 0 0,1 1 1 0 0,0-1 0 0 0,1 1-1 0 0,4 14 1 0 0,0 10 525 0 0,5 20-915 0 0,-11-55-980 0 0,0-36-16092 0 0,0 18 11176 0 0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4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4 252 0 0,'7'-4'18938'0'0,"-2"14"-18108"0"0,0 0 1 0 0,0 0-1 0 0,-1 0 1 0 0,0 0 0 0 0,-1 1-1 0 0,3 15 1 0 0,9 28 1220 0 0,-5-19-823 0 0,-9-29-1155 0 0,0-1-1 0 0,1 1 1 0 0,-1-1 0 0 0,1 0-1 0 0,0 0 1 0 0,1 0 0 0 0,-1 0 0 0 0,1 0-1 0 0,0 0 1 0 0,6 7 0 0 0,-9-11-695 0 0,3-9-1761 0 0,-2 7 2304 0 0,-1 1 0 0 0,0 0-1 0 0,1-1 1 0 0,-1 1 0 0 0,1-1 0 0 0,-1 1 0 0 0,0-1 0 0 0,1 1 0 0 0,-1-1 0 0 0,0 1-1 0 0,0-1 1 0 0,1 1 0 0 0,-1-1 0 0 0,0 1 0 0 0,0-1 0 0 0,0 1 0 0 0,0-1 0 0 0,0 0 0 0 0,1 1-1 0 0,-1-1 1 0 0,0 1 0 0 0,0-1 0 0 0,-1 1 0 0 0,1-1 0 0 0,0 0 0 0 0,0 0 0 0 0,-11-35-4796 0 0,2 11-4048 0 0,5 12 3219 0 0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2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29 136 0 0,'0'0'1691'0'0,"2"-12"5755"0"0,22 1-1807 0 0,-19 10-5245 0 0,0 0 1 0 0,0 0-1 0 0,0 0 1 0 0,0 0-1 0 0,0 1 1 0 0,0 0-1 0 0,0 0 1 0 0,0 0-1 0 0,0 1 1 0 0,-1 0-1 0 0,7 1 1 0 0,-8-1-242 0 0,-1-1 1 0 0,0 1 0 0 0,0 0-1 0 0,0 0 1 0 0,0 0-1 0 0,1 0 1 0 0,-2 0 0 0 0,1 1-1 0 0,0-1 1 0 0,0 0-1 0 0,0 1 1 0 0,-1 0 0 0 0,1-1-1 0 0,0 1 1 0 0,-1 0-1 0 0,0 0 1 0 0,1 0-1 0 0,-1 0 1 0 0,0 0 0 0 0,0 0-1 0 0,0 0 1 0 0,0 0-1 0 0,0 0 1 0 0,-1 0 0 0 0,1 1-1 0 0,-1-1 1 0 0,0 0-1 0 0,1 1 1 0 0,-1-1 0 0 0,0 0-1 0 0,0 1 1 0 0,0-1-1 0 0,-1 3 1 0 0,0 6 710 0 0,-1 1-1 0 0,-1-1 1 0 0,0 1-1 0 0,0-1 1 0 0,-7 15-1 0 0,10-25-803 0 0,-1 0-1 0 0,1 0 1 0 0,-1 0-1 0 0,1 0 1 0 0,0 1-1 0 0,-1-1 0 0 0,1 0 1 0 0,0 0-1 0 0,0 0 1 0 0,0 0-1 0 0,0 0 1 0 0,0 1-1 0 0,0-1 1 0 0,0 0-1 0 0,0 0 0 0 0,1 0 1 0 0,-1 0-1 0 0,0 0 1 0 0,1 1-1 0 0,-1-1 1 0 0,1 0-1 0 0,-1 0 0 0 0,1 0 1 0 0,-1 0-1 0 0,1 0 1 0 0,0 0-1 0 0,0-1 1 0 0,1 3-1 0 0,0-1-5 0 0,1-1 0 0 0,0 1-1 0 0,0 0 1 0 0,0-1 0 0 0,0 0-1 0 0,0 1 1 0 0,0-1 0 0 0,0-1 0 0 0,1 1-1 0 0,3 0 1 0 0,5 1-177 0 0,-1-1-1 0 0,1-1 1 0 0,-1 0-1 0 0,0-1 0 0 0,19-3 1 0 0,-40 25-9439 0 0,2-14 4928 0 0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0 608 0 0,'0'0'20083'0'0,"-4"4"-19888"0"0,-14 12 837 0 0,19 9 1359 0 0,15 19-814 0 0,-11-11-848 0 0,3 18-180 0 0,-6 12 97 0 0,-2-55-571 0 0,-5 42 557 0 0,5-49-524 0 0,0 5-40 0 0,0-1 0 0 0,-1 0 1 0 0,1 0-1 0 0,-1 0 0 0 0,0 1 1 0 0,0-1-1 0 0,-3 6 0 0 0,0 5 150 0 0,0 0-1 0 0,2 1 1 0 0,0-1-1 0 0,0 0 1 0 0,2 19-1 0 0,-5 29 539 0 0,-3 58 771 0 0,9-113-1518 0 0,3 45-10 0 0,-5-41 1 0 0,-2-1 0 0 0,5 1 0 0 0,-5 0 0 0 0,3-1 0 0 0,0 3 0 0 0,-2 8 0 0 0,8 26 0 0 0,-3 0 0 0 0,-3-30 0 0 0,-4-15 0 0 0,2 21 0 0 0,9 54 0 0 0,1 69 0 0 0,-8-144 0 0 0,2 17 0 0 0,-5 56 0 0 0,3-54 0 0 0,-2 0 0 0 0,0 0 0 0 0,-7 29 0 0 0,4-25 0 0 0,4-23 0 0 0,-3 32 0 0 0,1 0 0 0 0,2 56 0 0 0,0-64 0 0 0,-1 1 0 0 0,-8 32 0 0 0,10-23 0 0 0,-1-25 0 0 0,2-2 0 0 0,-2 0 0 0 0,0 0 0 0 0,0 0 0 0 0,-3 11 0 0 0,0 0 0 0 0,1 0 0 0 0,1 0 0 0 0,1 41 0 0 0,1-47 0 0 0,0 5 0 0 0,4 6 0 0 0,0-14 0 0 0,0-1 0 0 0,-1 1 0 0 0,-1 0 0 0 0,-1 0 0 0 0,0 0 0 0 0,0 0 0 0 0,-2 14 0 0 0,3 32 0 0 0,0-47 0 0 0,1 0 0 0 0,0 1 0 0 0,-1 0 0 0 0,-1 0 0 0 0,0 18 0 0 0,0-20 0 0 0,2 0 0 0 0,-1 0 0 0 0,0 0 0 0 0,-1 2 0 0 0,-1-4 0 0 0,0 1 0 0 0,0 1 0 0 0,0 3 0 0 0,0-1 0 0 0,0 92 0 0 0,0-94 0 0 0,-1 1 0 0 0,-1 0 0 0 0,1 0 0 0 0,0-1 0 0 0,-2 3 0 0 0,3 0 0 0 0,3-2 0 0 0,-5 0 0 0 0,4 2 0 0 0,-2 0 0 0 0,-3-1 0 0 0,3-1 0 0 0,3 1 0 0 0,-2 0 0 0 0,-1-2 0 0 0,0 0 0 0 0,-1 0 0 0 0,-1 0 0 0 0,5 1 0 0 0,-1-2 0 0 0,-4 3 0 0 0,-1-3 0 0 0,5 1 0 0 0,0 0 0 0 0,0 2 0 0 0,-1 0 0 0 0,-1-2 0 0 0,0-2 0 0 0,0 2 0 0 0,0 3 0 0 0,0-2 0 0 0,3 0 0 0 0,-6-1 0 0 0,3-1 0 0 0,3 1 0 0 0,-6 1 0 0 0,3 0 0 0 0,-1 1 0 0 0,-1-1 0 0 0,1-1 0 0 0,0 0 0 0 0,-2-1 0 0 0,2-1 0 0 0,-2-2-402 0 0,1-13-2050 0 0,-2-25-2705 0 0,1 3-4445 0 0,-2 6 1081 0 0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0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3 460 0 0,'5'-3'19090'0'0,"-5"18"-18755"0"0,0-12 877 0 0,12 24 6120 0 0,-5 63-5302 0 0,-4-64-1560 0 0,-1 0 0 0 0,-1 0-1 0 0,-3 36 1 0 0,1-38-367 0 0,1 0 0 0 0,6 43 0 0 0,0 17 17 0 0,-1 51-120 0 0,-3-55 0 0 0,15 99 0 0 0,-12-152 0 0 0,-2-1 0 0 0,-1 44 0 0 0,-10 15 0 0 0,4-26 0 0 0,4 32 0 0 0,-5 0 0 0 0,5-65 0 0 0,-1 23 0 0 0,-10 78 0 0 0,12-102 0 0 0,0-20 0 0 0,-1 0 0 0 0,1 1 0 0 0,-1-1 0 0 0,0 0 0 0 0,-1 0 0 0 0,1 0 0 0 0,-3 10 0 0 0,4 36 0 0 0,-2 30 0 0 0,-24 67 0 0 0,24-137 0 0 0,1 5 0 0 0,-3-1 0 0 0,3-3 0 0 0,3-1 0 0 0,-2 1 0 0 0,3 0 0 0 0,-2-7 0 0 0,0 0 0 0 0,-1 1 0 0 0,1-1 0 0 0,-1 0 0 0 0,-1 1 0 0 0,1 0 0 0 0,-1 5 0 0 0,4 23 0 0 0,14 106 0 0 0,-16-128 0 0 0,-1 1 0 0 0,-10 198 0 0 0,8-40 0 0 0,-1-158 0 0 0,2-2 0 0 0,-1 1 0 0 0,-19 66 0 0 0,7-39 0 0 0,-4 59 0 0 0,16-87 0 0 0,1 0 0 0 0,0 0-87 0 0,0-9-605 0 0,-4-6-1188 0 0,3 2 1654 0 0,-20-19-3911 0 0,5 1-7770 0 0,8 8 4126 0 0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0,'0'0'16193'0'0,"1"5"-15351"0"0,49 210 5484 0 0,-48-204-6654 0 0,3 17 104 0 0,-10-13-9085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20 0 0,'0'0'3136'0'0,"10"-16"5613"0"0,27 14-4056 0 0,29 6-1929 0 0,-31 0-1698 0 0,-34-3-394 0 0,2 7 644 0 0,-2-7-1260 0 0,-1-1 0 0 0,0 1 1 0 0,1 0-1 0 0,-1-1 0 0 0,0 1 0 0 0,1 0 0 0 0,-1-1 0 0 0,0 1 0 0 0,0 0 0 0 0,0 0 0 0 0,0-1 0 0 0,1 1 1 0 0,-1 0-1 0 0,0-1 0 0 0,0 1 0 0 0,0 0 0 0 0,-1 0 0 0 0,1-1 0 0 0,0 1 0 0 0,0 0 0 0 0,0 0 1 0 0,0-1-1 0 0,-1 1 0 0 0,1 0 0 0 0,0-1 0 0 0,-1 1 0 0 0,1 0 0 0 0,-1-1 0 0 0,1 1 0 0 0,0-1 0 0 0,-2 2 1 0 0,-8 15 879 0 0,0 1 0 0 0,1 0 1 0 0,-11 30-1 0 0,20-47-945 0 0,0 0 0 0 0,0 0-1 0 0,-1 1 1 0 0,1-1 0 0 0,0 0-1 0 0,0 0 1 0 0,1 0 0 0 0,-1 1-1 0 0,0-1 1 0 0,0 0 0 0 0,0 0-1 0 0,1 0 1 0 0,-1 1 0 0 0,1-1-1 0 0,-1 0 1 0 0,1 0 0 0 0,-1 0-1 0 0,1 0 1 0 0,0 0 0 0 0,-1 0-1 0 0,1 0 1 0 0,0 0 0 0 0,0 0-1 0 0,0-1 1 0 0,0 1 0 0 0,0 0-1 0 0,0 0 1 0 0,0-1-1 0 0,0 1 1 0 0,0-1 0 0 0,0 1-1 0 0,0-1 1 0 0,0 1 0 0 0,0-1-1 0 0,0 0 1 0 0,0 1 0 0 0,1-1-1 0 0,-1 0 1 0 0,0 0 0 0 0,0 0-1 0 0,0 0 1 0 0,1 0 0 0 0,-1 0-1 0 0,0 0 1 0 0,2 0 0 0 0,-2 0-2 0 0,12-1-267 0 0,1 1 1 0 0,-1-2-1 0 0,1 0 0 0 0,-1 0 0 0 0,14-5 0 0 0,13-2-775 0 0,-39 8 904 0 0,-34 12-20719 0 0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1 556 0 0,'2'1'17906'0'0,"16"7"-17042"0"0,-15-6-516 0 0,0 0-1 0 0,0 0 1 0 0,0 0-1 0 0,-1 0 1 0 0,1 0-1 0 0,-1 0 0 0 0,1 1 1 0 0,-1 0-1 0 0,0-1 1 0 0,0 1-1 0 0,0 0 1 0 0,0 0-1 0 0,-1 0 0 0 0,1 0 1 0 0,-1 0-1 0 0,0 0 1 0 0,1 1-1 0 0,-2-1 1 0 0,2 5-1 0 0,0 5 341 0 0,0 0-1 0 0,-1 0 1 0 0,0 17 0 0 0,-1-28-598 0 0,1 23-211 0 0,-1-1 3256 0 0,0-7-4861 0 0,-2-4-4863 0 0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1464 0 0,'0'0'5263'0'0,"21"16"2401"0"0,-14-7-6745 0 0,-2 1 0 0 0,0 0 0 0 0,0 0 0 0 0,-1 1 0 0 0,0-1 0 0 0,0 1 0 0 0,-1 0-1 0 0,-1 0 1 0 0,0 0 0 0 0,1 18 0 0 0,-1-14-392 0 0,0 0 0 0 0,1 0 0 0 0,0 0 0 0 0,1-1 0 0 0,10 24 0 0 0,-9-28 1592 0 0,-2-2-3296 0 0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1 692 0 0,'0'0'15210'0'0,"8"0"-14368"0"0,170 20 4853 0 0,-176-20-5624 0 0,-1 0 0 0 0,1 0-1 0 0,-1 0 1 0 0,0 1-1 0 0,1-1 1 0 0,-1 0-1 0 0,0 1 1 0 0,1-1 0 0 0,-1 1-1 0 0,0-1 1 0 0,1 1-1 0 0,-1 0 1 0 0,0-1 0 0 0,0 1-1 0 0,0 0 1 0 0,1 0-1 0 0,-1 0 1 0 0,0 0-1 0 0,0 0 1 0 0,-1 0 0 0 0,1 0-1 0 0,0 0 1 0 0,0 0-1 0 0,0 1 1 0 0,-1-1 0 0 0,1 0-1 0 0,0 3 1 0 0,-1-2 55 0 0,0 0 0 0 0,0 1-1 0 0,-1-1 1 0 0,1 0 0 0 0,-1 0 0 0 0,1 0 0 0 0,-1 1 0 0 0,0-1 0 0 0,0 0 0 0 0,0 0 0 0 0,0 0-1 0 0,0 0 1 0 0,0 0 0 0 0,-1 0 0 0 0,-1 1 0 0 0,-7 9 556 0 0,0-1 0 0 0,-1-1 1 0 0,-20 15-1 0 0,26-19-1542 0 0,24-15 350 0 0,-9 4 587 0 0,1 0 0 0 0,-1 1 0 0 0,1 0 0 0 0,21-5 0 0 0,-30 10-25 0 0,0-1 1 0 0,0 1-1 0 0,-1 0 1 0 0,1 0-1 0 0,0 0 1 0 0,0 0-1 0 0,0 0 0 0 0,0 0 1 0 0,-1 0-1 0 0,1 1 1 0 0,-1-1-1 0 0,1 0 1 0 0,-1 1-1 0 0,1 0 0 0 0,-1-1 1 0 0,0 1-1 0 0,0 0 1 0 0,0-1-1 0 0,2 4 1 0 0,15 37 1047 0 0,-4 23 151 0 0,-13-61-1248 0 0,-1 0 0 0 0,1-1 0 0 0,-1 1 0 0 0,0 0 0 0 0,0 0 0 0 0,0 0 0 0 0,-1 0 0 0 0,1-1 0 0 0,-1 1 0 0 0,0 0 0 0 0,0-1 0 0 0,-1 1 0 0 0,1 0 0 0 0,-3 4 1 0 0,3-7-136 0 0,0 0 0 0 0,0 0 0 0 0,0 0 0 0 0,0 0 0 0 0,1-1 0 0 0,-1 1 0 0 0,0 0 1 0 0,-1-1-1 0 0,1 1 0 0 0,0-1 0 0 0,0 1 0 0 0,0-1 0 0 0,0 1 0 0 0,0-1 0 0 0,0 0 1 0 0,-1 1-1 0 0,1-1 0 0 0,0 0 0 0 0,0 0 0 0 0,0 0 0 0 0,-1 0 0 0 0,1 0 0 0 0,0 0 1 0 0,0 0-1 0 0,0-1 0 0 0,0 1 0 0 0,-1 0 0 0 0,1-1 0 0 0,0 1 0 0 0,0-1 0 0 0,0 1 1 0 0,0-1-1 0 0,-1 0 0 0 0,-34-27-7781 0 0,33 25 6624 0 0,-7-7-5498 0 0,-1-2 520 0 0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0 704 0 0,'0'0'20265'0'0,"-1"5"-19296"0"0,1 13-32 0 0,2 1 0 0 0,0 0 0 0 0,0-1 0 0 0,8 26-1 0 0,1 9 222 0 0,-5-10-356 0 0,-5-29-563 0 0,0 0-1 0 0,1 1 1 0 0,1-1 0 0 0,0-1-1 0 0,9 24 1 0 0,-11-27-780 0 0,-4-29-9429 0 0,-2-10 1617 0 0,5 7 2083 0 0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92 0 0,'36'-18'15371'0'0,"-35"17"-14468"0"0,44 5 3909 0 0,67-4-1733 0 0,-82-2-2352 0 0,-1 2-1 0 0,0 1 1 0 0,57 9 0 0 0,-85-9-636 0 0,-1 0-1 0 0,0 0 0 0 0,0 0 1 0 0,0 0-1 0 0,0 0 0 0 0,0 0 0 0 0,0 0 1 0 0,0 0-1 0 0,0 0 0 0 0,0 0 0 0 0,-1 0 1 0 0,1 1-1 0 0,0-1 0 0 0,-1 0 0 0 0,1 0 1 0 0,-1-1-1 0 0,1 1 0 0 0,-1 0 1 0 0,1 0-1 0 0,-1 0 0 0 0,0 0 0 0 0,0 1 1 0 0,1-2-87 0 0,-8 9 327 0 0,0 1 1 0 0,-1-1 0 0 0,0 0-1 0 0,0-1 1 0 0,-1 0 0 0 0,0-1-1 0 0,-1 0 1 0 0,-17 9 0 0 0,-28 18 205 0 0,47-28-537 0 0,5-4 0 0 0,7-2 0 0 0,21-9 0 0 0,4 3 0 0 0,-20 9 0 0 0,-3-1 0 0 0,3-1 0 0 0,-1 0 0 0 0,1 1 0 0 0,0 0 0 0 0,-1 0 0 0 0,0 0 0 0 0,0 1 0 0 0,1 1 0 0 0,-2-1 0 0 0,1 1 0 0 0,0 0 0 0 0,11 10 0 0 0,-15-12 0 0 0,-1 0 0 0 0,0 0 0 0 0,0 0 0 0 0,0 1 0 0 0,0-1 0 0 0,-1 1 0 0 0,1 0 0 0 0,0-1 0 0 0,-1 1 0 0 0,0 0 0 0 0,0 0 0 0 0,0 0 0 0 0,0 0 0 0 0,0 0 0 0 0,-1 0 0 0 0,1 0 0 0 0,-1 0 0 0 0,0 0 0 0 0,0 0 0 0 0,0 0 0 0 0,0 0 0 0 0,0 0 0 0 0,-1 0 0 0 0,1 0 0 0 0,-1 0 0 0 0,0 0 0 0 0,0 0 0 0 0,0 0 0 0 0,0 0 0 0 0,-1-1 0 0 0,1 1 0 0 0,-1 0 0 0 0,1-1 0 0 0,-1 1 0 0 0,-4 3 0 0 0,4-3 0 0 0,-2 2 0 0 0,1 0 0 0 0,-1 0 0 0 0,0 0 0 0 0,0-1 0 0 0,0 1 0 0 0,-1-1 0 0 0,0 0 0 0 0,1-1 0 0 0,-1 1 0 0 0,-1-1 0 0 0,1 0 0 0 0,0 0 0 0 0,-1-1 0 0 0,0 1 0 0 0,1-1 0 0 0,-1 0 0 0 0,-10 1 0 0 0,0-1 0 0 0,-1 0 0 0 0,3-3 0 0 0,1-1-24 0 0,10 2-178 0 0,2 0-645 0 0,0 0 705 0 0,1 0 1 0 0,-1 0-1 0 0,1 0 0 0 0,-1 0 0 0 0,1 0 1 0 0,-1 0-1 0 0,1 0 0 0 0,-1 0 0 0 0,1 0 0 0 0,0 1 1 0 0,-1-1-1 0 0,1 0 0 0 0,-1 0 0 0 0,1 1 1 0 0,-1-1-1 0 0,1 0 0 0 0,0 1 0 0 0,-1-1 1 0 0,1 0-1 0 0,0 1 0 0 0,-1-1 0 0 0,1 0 1 0 0,0 1-1 0 0,0-1 0 0 0,-1 1 0 0 0,1-1 1 0 0,0 1-1 0 0,0-1 0 0 0,0 1 0 0 0,0-1 0 0 0,-1 0 1 0 0,1 1-1 0 0,0-1 0 0 0,0 1 0 0 0,0-1 1 0 0,0 1-1 0 0,0-1 0 0 0,0 1 0 0 0,0-1 1 0 0,0 1-1 0 0,0-1 0 0 0,1 1 0 0 0,-1-1 1 0 0,0 1-1 0 0,11 24-5852 0 0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1 908 0 0,'0'0'8513'0'0,"-5"19"-3835"0"0,7 3-3576 0 0,0 0 1 0 0,1 0 0 0 0,1 0 0 0 0,2 0-1 0 0,0-1 1 0 0,1 1 0 0 0,19 38 0 0 0,-22-47-3688 0 0,5 23-9691 0 0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19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14 580 0 0,'3'-13'9708'0'0,"3"13"-8959"0"0,0 0 0 0 0,1 0 1 0 0,-1 1-1 0 0,0-1 0 0 0,1 1 1 0 0,-1 1-1 0 0,0-1 0 0 0,0 1 1 0 0,0 0-1 0 0,0 1 0 0 0,9 4 1 0 0,68 42 3006 0 0,-70-41-3131 0 0,-10-6-495 0 0,1 1 0 0 0,-1-1 0 0 0,0 1 0 0 0,0 0 0 0 0,0 0 0 0 0,-1 0 0 0 0,1 0 0 0 0,-1 0 0 0 0,0 1 0 0 0,0-1 0 0 0,0 1 0 0 0,0 0 0 0 0,0-1 0 0 0,-1 1 0 0 0,1 0 0 0 0,-1 0 0 0 0,0 0 0 0 0,-1 0 0 0 0,1 0 0 0 0,-1 0 0 0 0,1 0 0 0 0,-1 0 0 0 0,-1 0 0 0 0,1 1 0 0 0,0-1 0 0 0,-1 0 0 0 0,0 0 0 0 0,0 0 0 0 0,0 0 0 0 0,0-1 0 0 0,-1 1 0 0 0,0 0 0 0 0,1 0 0 0 0,-5 5 0 0 0,-23 51 976 0 0,27-59-1141 0 0,3 5-178 0 0,-1-6 201 0 0,0 1 0 0 0,-1-1 0 0 0,1 1 0 0 0,0-1 0 0 0,0 1 0 0 0,0-1 0 0 0,0 1 0 0 0,0 0-1 0 0,0-1 1 0 0,0 1 0 0 0,1-1 0 0 0,-1 1 0 0 0,0-1 0 0 0,0 1 0 0 0,0-1 0 0 0,0 1 0 0 0,1-1 0 0 0,-1 1 0 0 0,0-1 0 0 0,0 1 0 0 0,1-1 0 0 0,-1 1 0 0 0,1-1 0 0 0,-1 0 0 0 0,0 1 0 0 0,1-1 0 0 0,-1 0 0 0 0,1 1 0 0 0,-1-1 0 0 0,0 0 0 0 0,1 1 0 0 0,-1-1 0 0 0,1 0 0 0 0,-1 0 0 0 0,1 1 0 0 0,0-1 0 0 0,-1 0 0 0 0,1 0 0 0 0,-1 0-1 0 0,1 0 1 0 0,-1 0 0 0 0,1 0 0 0 0,-1 0 0 0 0,1 0 0 0 0,-1 0 0 0 0,2 0 0 0 0,44-6-448 0 0,34-8-1183 0 0,-37-3-369 0 0,-29 10-2438 0 0,-2 1-5270 0 0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26 252 0 0,'-21'-25'25316'0'0,"-2"104"-23046"0"0,4 2 1 0 0,-10 87-1 0 0,22-105-2076 0 0,1 115 0 0 0,6-177-194 0 0,0 1 0 0 0,0-1 0 0 0,1 1 0 0 0,-1-1 0 0 0,1 1 0 0 0,-1-1 0 0 0,1 1 0 0 0,-1-1 0 0 0,1 0 0 0 0,0 1 0 0 0,0-1 0 0 0,0 0 0 0 0,0 0 0 0 0,0 1 0 0 0,0-1 0 0 0,0 0 0 0 0,0 0 0 0 0,0 0 0 0 0,0 0 0 0 0,0 0 0 0 0,1-1 0 0 0,-1 1 0 0 0,0 0 0 0 0,1-1 0 0 0,-1 1 0 0 0,1 0 0 0 0,-1-1 0 0 0,1 0 0 0 0,-1 1 0 0 0,1-1 0 0 0,-1 0 0 0 0,1 0 0 0 0,-1 0 0 0 0,4 0 0 0 0,18-2 0 0 0,0-2 0 0 0,0 0 0 0 0,0-2 0 0 0,0 0 0 0 0,31-14 0 0 0,13-3 0 0 0,21-2-187 0 0,-86 25-817 0 0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0 872 0 0,'0'0'12055'0'0,"0"6"-10619"0"0,0 49 1872 0 0,-3 0 0 0 0,-2 0 0 0 0,-16 70 0 0 0,20-118-3016 0 0,-4 20 180 0 0,-1-18-3479 0 0,4-9 2840 0 0,1-1 1 0 0,-1 1-1 0 0,1-1 1 0 0,-1 1-1 0 0,1-1 0 0 0,-1 0 1 0 0,1 0-1 0 0,0 1 1 0 0,-1-1-1 0 0,1 0 1 0 0,0 0-1 0 0,0 0 1 0 0,0-1-1 0 0,0 1 1 0 0,0 0-1 0 0,0 0 1 0 0,0 0-1 0 0,0-1 1 0 0,0 1-1 0 0,1-1 0 0 0,-1 1 1 0 0,0 0-1 0 0,1-1 1 0 0,-1 1-1 0 0,1-1 1 0 0,-1-2-1 0 0,-4-22-3970 0 0,3 5-3441 0 0,2 6 2438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0 896 0 0,'0'0'12263'0'0,"-3"5"-10961"0"0,-3 8-526 0 0,1 1 1 0 0,0 0 0 0 0,1 1-1 0 0,0-1 1 0 0,1 1 0 0 0,1-1-1 0 0,0 1 1 0 0,1 25 0 0 0,2-16-111 0 0,1 0-1 0 0,0 0 1 0 0,2 0 0 0 0,13 42 0 0 0,-16-62-976 0 0,0 0 0 0 0,0 0 0 0 0,1-1 1 0 0,-1 1-1 0 0,1-1 0 0 0,0 1 1 0 0,0-1-1 0 0,1 0 0 0 0,-1 1 0 0 0,5 3 1 0 0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48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91 352 0 0,'1'-3'392'0'0,"-1"1"1"0"0,1 0-1 0 0,0-1 1 0 0,0 1-1 0 0,0 0 0 0 0,0 0 1 0 0,0-1-1 0 0,0 1 1 0 0,0 0-1 0 0,1 0 0 0 0,-1 0 1 0 0,1 0-1 0 0,-1 1 1 0 0,1-1-1 0 0,0 0 0 0 0,0 1 1 0 0,0-1-1 0 0,0 1 0 0 0,0 0 1 0 0,0-1-1 0 0,0 1 1 0 0,4-1-1 0 0,57-23 3483 0 0,-51 22-3272 0 0,4-2-173 0 0,1 1-1 0 0,-1 1 1 0 0,0 0 0 0 0,1 1-1 0 0,0 1 1 0 0,-1 1 0 0 0,1 0-1 0 0,0 1 1 0 0,-1 1-1 0 0,1 1 1 0 0,-1 0 0 0 0,1 1-1 0 0,26 10 1 0 0,-41-13-323 0 0,0 1 0 0 0,0-1 1 0 0,0 1-1 0 0,0-1 0 0 0,0 1 1 0 0,0-1-1 0 0,0 1 0 0 0,-1 0 0 0 0,1 0 1 0 0,0 0-1 0 0,-1 0 0 0 0,0 0 1 0 0,1 1-1 0 0,-1-1 0 0 0,0 0 1 0 0,0 1-1 0 0,0-1 0 0 0,-1 0 0 0 0,1 1 1 0 0,-1-1-1 0 0,1 1 0 0 0,-1-1 1 0 0,0 1-1 0 0,0-1 0 0 0,0 1 1 0 0,0-1-1 0 0,0 1 0 0 0,0 0 0 0 0,-1-1 1 0 0,1 0-1 0 0,-1 1 0 0 0,0-1 1 0 0,0 1-1 0 0,0-1 0 0 0,-2 4 0 0 0,-5 11 594 0 0,0-1 0 0 0,-2-1 0 0 0,-21 30 0 0 0,15-24-99 0 0,-12 8 117 0 0,25-26-694 0 0,0-1 0 0 0,-1 0 1 0 0,2 1-1 0 0,-1 0 0 0 0,0 0 1 0 0,0-1-1 0 0,1 2 1 0 0,0-1-1 0 0,-1 0 0 0 0,1 0 1 0 0,0 1-1 0 0,1-1 0 0 0,-1 1 1 0 0,1 0-1 0 0,-1-1 1 0 0,1 1-1 0 0,0 5 0 0 0,6-7-27 0 0,0 0 0 0 0,0 0-1 0 0,0 0 1 0 0,0-1 0 0 0,1 1 0 0 0,-1-1-1 0 0,1-1 1 0 0,7 1 0 0 0,-7 0 35 0 0,20 4 69 0 0,0 0 1 0 0,-1 2-1 0 0,44 17 1 0 0,-58-19-29 0 0,0 0 1 0 0,0 1 0 0 0,0 0 0 0 0,0 1-1 0 0,-1 0 1 0 0,0 0 0 0 0,-1 1-1 0 0,0 1 1 0 0,0-1 0 0 0,9 14-1 0 0,-15-19-41 0 0,-1 0-1 0 0,0 0 1 0 0,-1 1 0 0 0,1-1-1 0 0,-1 1 1 0 0,1-1-1 0 0,-1 1 1 0 0,0 0-1 0 0,0-1 1 0 0,-1 1-1 0 0,1 0 1 0 0,-1 0-1 0 0,0 0 1 0 0,0-1 0 0 0,0 1-1 0 0,-1 6 1 0 0,-1-3 89 0 0,0 0 0 0 0,0-1-1 0 0,0 1 1 0 0,-1-1 0 0 0,0 0 0 0 0,0 0 0 0 0,-1 0 0 0 0,-7 10 0 0 0,2-6 51 0 0,0 0 1 0 0,0 0-1 0 0,-1-1 0 0 0,-1 0 0 0 0,1 0 0 0 0,-1-2 1 0 0,-1 1-1 0 0,-23 11 0 0 0,30-17-174 0 0,0 0 0 0 0,0 0 0 0 0,0-1 1 0 0,0 1-1 0 0,0-1 0 0 0,0 0 0 0 0,-1-1 0 0 0,1 1 0 0 0,0-1 0 0 0,0 0 0 0 0,-1 0 1 0 0,1-1-1 0 0,0 1 0 0 0,-1-1 0 0 0,1 0 0 0 0,0-1 0 0 0,0 1 0 0 0,0-1 0 0 0,0 0 1 0 0,0-1-1 0 0,1 1 0 0 0,-8-5 0 0 0,-20-20-4128 0 0,31 26 3030 0 0,13 37-22128 0 0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4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64 1336 0 0,'0'0'1430'0'0,"-2"-5"1715"0"0,-11-25 11278 0 0,10 22-12797 0 0,1 4-3385 0 0,0 3 1826 0 0,1-1 0 0 0,-1 1 0 0 0,1 0 0 0 0,-1-1 0 0 0,0 1 0 0 0,0 0 0 0 0,1 0 0 0 0,-1 0 0 0 0,0 0 0 0 0,0 0 0 0 0,0 0 0 0 0,0 1 0 0 0,0-1 0 0 0,0 1 0 0 0,0-1 0 0 0,0 1 0 0 0,-1 0 0 0 0,1 0 1 0 0,0 0-1 0 0,0 0 0 0 0,0 0 0 0 0,0 0 0 0 0,0 1 0 0 0,0-1 0 0 0,0 1 0 0 0,0-1 0 0 0,0 1 0 0 0,0 0 0 0 0,0 0 0 0 0,-3 1 0 0 0,1 1-8 0 0,0-1 0 0 0,0 1 0 0 0,1 0 0 0 0,-1 0 0 0 0,1 0 1 0 0,0 0-1 0 0,0 1 0 0 0,0 0 0 0 0,0-1 0 0 0,1 1 0 0 0,-1 0 0 0 0,-2 5 0 0 0,5-8-56 0 0,0 0 0 0 0,0 1-1 0 0,-1-1 1 0 0,1 0 0 0 0,0 0-1 0 0,0 0 1 0 0,0 1 0 0 0,0-1-1 0 0,0 0 1 0 0,0 0 0 0 0,1 1-1 0 0,-1-1 1 0 0,0 0 0 0 0,1 0-1 0 0,-1 0 1 0 0,1 0 0 0 0,-1 0-1 0 0,1 0 1 0 0,-1 1 0 0 0,1-1-1 0 0,0 0 1 0 0,-1 0 0 0 0,1-1-1 0 0,0 1 1 0 0,0 0 0 0 0,0 0-1 0 0,0 0 1 0 0,0-1 0 0 0,0 1-1 0 0,0 0 1 0 0,0-1 0 0 0,0 1-1 0 0,0-1 1 0 0,0 1 0 0 0,2 0-1 0 0,2 1-37 0 0,0 0-1 0 0,-1 0 1 0 0,1-1-1 0 0,0 0 1 0 0,0 0-1 0 0,10 1 1 0 0,-2-2-77 0 0,1-1 1 0 0,-1 0-1 0 0,1-1 1 0 0,-1 0-1 0 0,1-1 0 0 0,-1-1 1 0 0,0 0-1 0 0,0-1 1 0 0,-1 0-1 0 0,1-1 1 0 0,-1-1-1 0 0,14-10 1 0 0,-14 2 1207 0 0,-24 12 359 0 0,-21 10-327 0 0,28-3-1043 0 0,-1 0-1 0 0,1 0 1 0 0,0 0-1 0 0,0 1 1 0 0,0 0 0 0 0,0 0-1 0 0,1 0 1 0 0,0 1-1 0 0,0 0 1 0 0,1-1-1 0 0,-1 1 1 0 0,1 0-1 0 0,-3 9 1 0 0,-5 13 146 0 0,-11 46 1 0 0,19-64-175 0 0,-2 6 20 0 0,0 0 0 0 0,2 0 0 0 0,-1 0-1 0 0,2 0 1 0 0,1 1 0 0 0,0-1 0 0 0,1 1-1 0 0,3 30 1 0 0,6-8-129 0 0,-9-38-155 0 0,3-5-573 0 0,1-1 293 0 0,0-1 1 0 0,-1 0 0 0 0,0 0 0 0 0,0 0-1 0 0,-1 0 1 0 0,0-1 0 0 0,0 1-1 0 0,0 0 1 0 0,1-12 0 0 0,1 2-1815 0 0,0-2-7024 0 0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48 0 0,'-2'2'22119'0'0,"-17"12"-22059"0"0,12-10 130 0 0,0 0 1 0 0,1 1-1 0 0,0 0 1 0 0,0 0 0 0 0,0 0-1 0 0,1 1 1 0 0,-1 0-1 0 0,1 0 1 0 0,1 1 0 0 0,-1-1-1 0 0,1 1 1 0 0,0 0 0 0 0,1 0-1 0 0,-1 0 1 0 0,-3 14-1 0 0,6-19-150 0 0,1 0 0 0 0,-1 0 0 0 0,1 0-1 0 0,-1 0 1 0 0,1 0 0 0 0,0 0 0 0 0,0 0-1 0 0,0 0 1 0 0,0 0 0 0 0,0 0 0 0 0,1 0-1 0 0,-1 0 1 0 0,0 0 0 0 0,1 0 0 0 0,0 0-1 0 0,-1 0 1 0 0,1 0 0 0 0,0-1 0 0 0,0 1-1 0 0,0 0 1 0 0,0 0 0 0 0,0-1 0 0 0,0 1-1 0 0,3 1 1 0 0,-2-1-29 0 0,1 0 1 0 0,0 0-1 0 0,1 0 0 0 0,-1-1 1 0 0,0 1-1 0 0,0-1 0 0 0,1 0 1 0 0,-1 0-1 0 0,0-1 0 0 0,1 1 1 0 0,-1-1-1 0 0,8 1 0 0 0,5-1-179 0 0,1-1 0 0 0,-1-1 0 0 0,0-1 1 0 0,30-8-1 0 0,-35 8 41 0 0,-1-1 1 0 0,1-1 0 0 0,-1 0 0 0 0,10-6-1 0 0,-17 9 114 0 0,-1 1-1 0 0,1-1 0 0 0,0 0 0 0 0,-1 0 1 0 0,1 0-1 0 0,-1 0 0 0 0,0 0 0 0 0,0 0 1 0 0,0-1-1 0 0,0 1 0 0 0,0-1 1 0 0,0 1-1 0 0,-1-1 0 0 0,1 0 0 0 0,-1 1 1 0 0,0-1-1 0 0,0 0 0 0 0,0 0 0 0 0,1-4 1 0 0,-2 4 71 0 0,-1 0 0 0 0,1 1 0 0 0,-1-1 0 0 0,0 0 0 0 0,0 1-1 0 0,0-1 1 0 0,0 1 0 0 0,0-1 0 0 0,-1 1 0 0 0,1-1 0 0 0,-1 1 0 0 0,1 0 0 0 0,-1 0 0 0 0,0 0 0 0 0,0 0 0 0 0,0 0 0 0 0,0 0 0 0 0,0 0 0 0 0,-1 1 0 0 0,1-1 0 0 0,0 1 0 0 0,-1-1 0 0 0,1 1 0 0 0,-5-1 0 0 0,-7-4 340 0 0,0 1 1 0 0,0 1-1 0 0,-17-3 0 0 0,25 6-266 0 0,-4-1 62 0 0,0 0 0 0 0,0 1 1 0 0,0 0-1 0 0,0 1 0 0 0,-18 1 1 0 0,0 9-2312 0 0,26-9 808 0 0,4 2 641 0 0,0-1-1 0 0,1 1 0 0 0,-1-1 1 0 0,1 0-1 0 0,-1 0 1 0 0,1 0-1 0 0,0 0 0 0 0,0 0 1 0 0,0 0-1 0 0,0-1 1 0 0,4 2-1 0 0,8 3-5977 0 0,-1-2 509 0 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4:5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29 1496 0 0,'-11'-14'26596'0'0,"8"12"-24656"0"0,0 2-4309 0 0,0 2 2460 0 0,-1 0 1 0 0,0 0-1 0 0,1 0 0 0 0,0 1 0 0 0,-1 0 0 0 0,1-1 1 0 0,0 1-1 0 0,0 1 0 0 0,1-1 0 0 0,-1 0 0 0 0,0 1 1 0 0,1-1-1 0 0,0 1 0 0 0,0-1 0 0 0,0 1 0 0 0,1 0 1 0 0,-1 0-1 0 0,1 0 0 0 0,0 0 0 0 0,0 0 0 0 0,0 0 1 0 0,0 1-1 0 0,1-1 0 0 0,0 0 0 0 0,0 6 0 0 0,0-7-160 0 0,1 0-1 0 0,-1 0 0 0 0,1 0 0 0 0,0 0 0 0 0,0 1 1 0 0,0-1-1 0 0,0 0 0 0 0,1-1 0 0 0,-1 1 1 0 0,1 0-1 0 0,0 0 0 0 0,0-1 0 0 0,0 1 1 0 0,0-1-1 0 0,0 1 0 0 0,0-1 0 0 0,1 0 1 0 0,-1 0-1 0 0,1 0 0 0 0,0 0 0 0 0,-1-1 0 0 0,1 1 1 0 0,0-1-1 0 0,0 1 0 0 0,0-1 0 0 0,0 0 1 0 0,0 0-1 0 0,0 0 0 0 0,0-1 0 0 0,1 1 1 0 0,-1-1-1 0 0,0 1 0 0 0,0-1 0 0 0,7-1 1 0 0,-5 1-3 0 0,1 0 1 0 0,-1-1 0 0 0,1 1-1 0 0,-1-1 1 0 0,0 0 0 0 0,1-1-1 0 0,-1 1 1 0 0,0-1 0 0 0,0 0-1 0 0,0-1 1 0 0,0 1 0 0 0,0-1-1 0 0,0 0 1 0 0,-1 0 0 0 0,1 0-1 0 0,-1-1 1 0 0,0 1 0 0 0,6-8-1 0 0,-8 9 121 0 0,-1-1 0 0 0,1 0 0 0 0,-1 1 0 0 0,0-1 0 0 0,0 0 1 0 0,0 0-1 0 0,0 0 0 0 0,0 0 0 0 0,-1 0 0 0 0,1 0 0 0 0,-1 0 0 0 0,0 0 0 0 0,0 0 0 0 0,0 0 0 0 0,0 0 0 0 0,0 0 0 0 0,-1 0 0 0 0,1 0 0 0 0,-1 0 0 0 0,0 0 0 0 0,0 0 0 0 0,0 1 0 0 0,0-1 0 0 0,-1 0 0 0 0,1 0 0 0 0,-1 1 0 0 0,1-1 1 0 0,-1 1-1 0 0,0-1 0 0 0,0 1 0 0 0,0 0 0 0 0,0 0 0 0 0,-1 0 0 0 0,-3-3 0 0 0,2 2-135 0 0,-1-1 0 0 0,1 1 0 0 0,-1 0 0 0 0,0 1 0 0 0,0-1 0 0 0,0 1 0 0 0,0 0 0 0 0,-1 0 0 0 0,1 0 0 0 0,0 1 0 0 0,-1 0 0 0 0,1 0 0 0 0,-1 0 0 0 0,0 1 0 0 0,1 0 0 0 0,-1 0 0 0 0,-10 1 0 0 0,-20 8-4946 0 0,3 6-5554 0 0,19-5 4522 0 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423 21 452 0 0,'-10'-20'24850'0'0,"-23"22"-23383"0"0,-81 14 280 0 0,84-14-1449 0 0,1 1 0 0 0,0 2 0 0 0,-49 14 0 0 0,77-19-292 0 0,-2 1 6 0 0,-1 0 1 0 0,1-1-1 0 0,-1 1 1 0 0,1 1-1 0 0,0-1 1 0 0,0 1-1 0 0,0-1 1 0 0,0 1-1 0 0,0 0 1 0 0,0 0-1 0 0,0 0 1 0 0,0 0-1 0 0,1 1 1 0 0,-1-1-1 0 0,1 1 0 0 0,0-1 1 0 0,0 1-1 0 0,0 0 1 0 0,-3 5-1 0 0,4-6-20 0 0,2 15-6 0 0,2-1 68 0 0,-1 1 1 0 0,-1-1-1 0 0,0 0 0 0 0,-1 0 0 0 0,-1 0 0 0 0,-1 0 0 0 0,0 0 0 0 0,-1 0 0 0 0,-5 17 0 0 0,-5 40 103 0 0,10-49-126 0 0,-5 39 68 0 0,2 0 1 0 0,5 95 0 0 0,7-31 81 0 0,-6-125 1171 0 0,5-5-1478 0 0,0 0 116 0 0,0 1-1 0 0,1 0 1 0 0,-1 0-1 0 0,1 0 1 0 0,0 1 0 0 0,0 0-1 0 0,-1 0 1 0 0,11 0 0 0 0,-11 0 1 0 0,8 0-22 0 0,6-3-53 0 0,1 0-1 0 0,0 2 0 0 0,0 1 0 0 0,0 0 1 0 0,-1 1-1 0 0,1 1 0 0 0,0 1 0 0 0,0 1 0 0 0,0 1 1 0 0,20 7-1 0 0,-38-11 76 0 0,11-2-742 0 0,-9-26-18974 0 0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7 796 0 0,'-9'-7'19023'0'0,"-9"15"-18304"0"0,1 0 1 0 0,0 1-1 0 0,0 1 0 0 0,1 1 1 0 0,-28 23-1 0 0,33-24-468 0 0,1-1 0 0 0,0 1 0 0 0,1 1 0 0 0,0-1 0 0 0,1 2 0 0 0,0-1 0 0 0,0 1 0 0 0,1 0-1 0 0,-6 15 1 0 0,12-24-216 0 0,1 0 0 0 0,-1 1 0 0 0,0-1 0 0 0,1 0 0 0 0,-1 0 0 0 0,1 0 0 0 0,0 0 0 0 0,0 0 0 0 0,0 0-1 0 0,1 1 1 0 0,-1-1 0 0 0,1 0 0 0 0,0 0 0 0 0,-1 0 0 0 0,1 0 0 0 0,1 0 0 0 0,-1 0 0 0 0,0-1 0 0 0,1 1-1 0 0,-1 0 1 0 0,1 0 0 0 0,0-1 0 0 0,0 0 0 0 0,0 1 0 0 0,0-1 0 0 0,1 0 0 0 0,-1 0 0 0 0,0 0 0 0 0,1 0-1 0 0,0 0 1 0 0,-1 0 0 0 0,1-1 0 0 0,0 0 0 0 0,0 1 0 0 0,3 0 0 0 0,7 4 3 0 0,1-1 0 0 0,0-1 1 0 0,0 0-1 0 0,1 0 0 0 0,-1-2 0 0 0,17 2 1 0 0,3-1-146 0 0,0-2 1 0 0,1-1 0 0 0,50-7 0 0 0,-76 6 93 0 0,0-1 0 0 0,1 1 0 0 0,-1-2 0 0 0,0 1 0 0 0,0-1 0 0 0,0-1 0 0 0,-1 1 0 0 0,1-2 1 0 0,-1 1-1 0 0,0-1 0 0 0,0 0 0 0 0,0-1 0 0 0,-1 0 0 0 0,0 0 0 0 0,0 0 0 0 0,-1-1 0 0 0,10-12 0 0 0,-15 16 70 0 0,1 0-1 0 0,-1-1 1 0 0,0 1-1 0 0,0 0 1 0 0,-1-1-1 0 0,1 1 0 0 0,-1 0 1 0 0,1-1-1 0 0,-1 1 1 0 0,0-1-1 0 0,0 1 1 0 0,-1 0-1 0 0,1-1 1 0 0,-1 1-1 0 0,1-1 1 0 0,-1 1-1 0 0,0 0 1 0 0,-1 0-1 0 0,1-1 0 0 0,0 1 1 0 0,-1 0-1 0 0,0 0 1 0 0,0 1-1 0 0,0-1 1 0 0,0 0-1 0 0,0 0 1 0 0,-3-2-1 0 0,-1-2 130 0 0,-1 0 0 0 0,1 1 0 0 0,-1-1 0 0 0,0 1 1 0 0,-1 1-1 0 0,0 0 0 0 0,1 0 0 0 0,-2 0 0 0 0,-8-3 0 0 0,7 4-134 0 0,0 0 0 0 0,0 0 1 0 0,0 2-1 0 0,-1-1 0 0 0,0 1 0 0 0,1 1 1 0 0,-17-1-1 0 0,26 2-156 0 0,1 0 1 0 0,-1 0 0 0 0,0 0-1 0 0,1 0 1 0 0,-1 0-1 0 0,0 0 1 0 0,1 1 0 0 0,-1-1-1 0 0,0 0 1 0 0,1 0-1 0 0,-1 1 1 0 0,0-1 0 0 0,1 0-1 0 0,-1 1 1 0 0,0-1-1 0 0,1 1 1 0 0,-1-1 0 0 0,1 0-1 0 0,-1 1 1 0 0,1 0-1 0 0,-1-1 1 0 0,1 1 0 0 0,0-1-1 0 0,-1 1 1 0 0,1-1-1 0 0,0 1 1 0 0,-1 0 0 0 0,1-1-1 0 0,0 1 1 0 0,0 0-1 0 0,-1-1 1 0 0,1 1 0 0 0,0 0-1 0 0,0 0 1 0 0,0-1-1 0 0,0 1 1 0 0,0 0 0 0 0,0-1-1 0 0,0 1 1 0 0,0 0-1 0 0,0-1 1 0 0,0 1 0 0 0,1 0-1 0 0,-1 0 1 0 0,0-1-1 0 0,0 1 1 0 0,1 0 0 0 0,-1-1-1 0 0,0 1 1 0 0,1-1-1 0 0,-1 1 1 0 0,1-1 0 0 0,-1 1-1 0 0,1 0 1 0 0,13 18-5091 0 0,-2-7-3672 0 0,-3-5 2330 0 0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5 152 0 0,'1'0'569'0'0,"-1"-1"1"0"0,1 0-1 0 0,0 1 1 0 0,0-1-1 0 0,0 1 1 0 0,0 0-1 0 0,0-1 0 0 0,1 1 1 0 0,-1 0-1 0 0,0 0 1 0 0,0-1-1 0 0,0 1 1 0 0,0 0-1 0 0,0 0 1 0 0,0 0-1 0 0,0 0 0 0 0,0 1 1 0 0,0-1-1 0 0,1 0 1 0 0,-1 0-1 0 0,0 1 1 0 0,0-1-1 0 0,0 0 0 0 0,1 2 1 0 0,0 11 5780 0 0,-6 2-7571 0 0,-8 10 2283 0 0,0 0 1 0 0,-2-1-1 0 0,-1-1 0 0 0,-31 38 1 0 0,9-10 397 0 0,5-13-482 0 0,24-29-875 0 0,0 0 1 0 0,0 0-1 0 0,1 1 1 0 0,-10 18 0 0 0,8-22-1082 0 0,16-17-3754 0 0,13-13 799 0 0,-1-1-3692 0 0,-6 4 1708 0 0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52 384 0 0,'-6'-12'15846'0'0,"1"13"-15479"0"0,1-1-1 0 0,0 1 1 0 0,-1 0 0 0 0,1 1-1 0 0,0-1 1 0 0,0 1 0 0 0,-1 0-1 0 0,1 0 1 0 0,1 0 0 0 0,-1 0-1 0 0,0 1 1 0 0,-3 3 0 0 0,-47 37 2119 0 0,52-42-2372 0 0,-2 4 165 0 0,-1-1 0 0 0,1 1 0 0 0,0 0 0 0 0,0 0-1 0 0,0 0 1 0 0,0 0 0 0 0,1 1 0 0 0,-4 9 0 0 0,6-13-226 0 0,0 0 0 0 0,0 0 1 0 0,1 0-1 0 0,-1-1 0 0 0,1 1 1 0 0,0 0-1 0 0,-1 0 1 0 0,1 0-1 0 0,0 0 0 0 0,0 0 1 0 0,0 0-1 0 0,0 0 0 0 0,1 0 1 0 0,-1-1-1 0 0,0 1 1 0 0,1 0-1 0 0,-1 0 0 0 0,1 0 1 0 0,0 0-1 0 0,0-1 0 0 0,-1 1 1 0 0,1 0-1 0 0,0-1 1 0 0,1 1-1 0 0,-1-1 0 0 0,0 1 1 0 0,0-1-1 0 0,1 1 0 0 0,-1-1 1 0 0,0 0-1 0 0,1 0 1 0 0,0 0-1 0 0,2 2 0 0 0,8 3 50 0 0,0-1 0 0 0,1 0 0 0 0,0-1-1 0 0,-1 0 1 0 0,2-1 0 0 0,-1-1 0 0 0,0 0 0 0 0,1-1 0 0 0,23 0-1 0 0,-14-2-50 0 0,0 0-1 0 0,0-2 0 0 0,0 0 0 0 0,0-2 0 0 0,21-7 1 0 0,-33 8-17 0 0,0 0 0 0 0,0-1 0 0 0,0 0 0 0 0,-1-1 0 0 0,0 0 0 0 0,0 0 0 0 0,0-1 0 0 0,-1-1 0 0 0,13-13 0 0 0,-20 19 2 0 0,0 0 1 0 0,0-1-1 0 0,0 1 1 0 0,-1-1-1 0 0,1 0 1 0 0,-1 1-1 0 0,0-1 1 0 0,0 0-1 0 0,0 0 1 0 0,0 0-1 0 0,0 0 1 0 0,0 0-1 0 0,-1 0 1 0 0,1 0-1 0 0,-1 0 1 0 0,0-6-1 0 0,-1 6 10 0 0,0-1 0 0 0,0 0-1 0 0,-1 1 1 0 0,1-1 0 0 0,-1 1 0 0 0,0-1-1 0 0,0 1 1 0 0,0 0 0 0 0,0 0-1 0 0,0 0 1 0 0,-1 0 0 0 0,1 0-1 0 0,-1 0 1 0 0,0 1 0 0 0,0-1-1 0 0,0 1 1 0 0,-4-2 0 0 0,-2-3 25 0 0,-2 1 0 0 0,1 0 0 0 0,-1 0 0 0 0,1 1 0 0 0,-2 1-1 0 0,1 0 1 0 0,0 1 0 0 0,-15-3 0 0 0,-23 5-2231 0 0,43 7 195 0 0,25 14-13989 0 0,0-12 9401 0 0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1 544 0 0,'0'0'8203'0'0,"-5"10"-4733"0"0,3-6-554 0 0,-22 42 2123 0 0,12-21-3817 0 0,0-2 0 0 0,-2 0 0 0 0,-19 25 0 0 0,13-23-572 0 0,16-18-609 0 0,-1 1-1 0 0,0-1 0 0 0,-1 0 1 0 0,0-1-1 0 0,0 1 1 0 0,0-1-1 0 0,-1-1 0 0 0,1 1 1 0 0,-1-1-1 0 0,-1 0 1 0 0,-11 6-1 0 0,16-10-974 0 0,2-5-1276 0 0,0 3 1705 0 0,1-1 0 0 0,-1 0 0 0 0,1 0 0 0 0,-1 1 0 0 0,1-1 0 0 0,0 0 0 0 0,0 0 0 0 0,-1 1 0 0 0,2-1 0 0 0,-1 0 0 0 0,0 0 0 0 0,0 0 0 0 0,0 1 1 0 0,1-1-1 0 0,-1 0 0 0 0,1 0 0 0 0,-1 1 0 0 0,1-1 0 0 0,0 0 0 0 0,0 1 0 0 0,0-1 0 0 0,0 1 0 0 0,0-1 0 0 0,2-2 0 0 0,12-14-5358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40 664 0 0,'25'-31'21541'0'0,"-25"30"-21482"0"0,-1 1-1 0 0,1-1 1 0 0,-1 0-1 0 0,1 1 1 0 0,-1-1-1 0 0,0 1 0 0 0,1-1 1 0 0,-1 1-1 0 0,1-1 1 0 0,-1 1-1 0 0,0 0 1 0 0,1-1-1 0 0,-1 1 1 0 0,0 0-1 0 0,0-1 0 0 0,1 1 1 0 0,-1 0-1 0 0,0 0 1 0 0,0 0-1 0 0,1 0 1 0 0,-1 0-1 0 0,0 0 0 0 0,0 0 1 0 0,0 0-1 0 0,1 0 1 0 0,-1 0-1 0 0,0 0 1 0 0,0 0-1 0 0,1 0 1 0 0,-1 1-1 0 0,0-1 0 0 0,1 0 1 0 0,-1 1-1 0 0,0-1 1 0 0,0 1-1 0 0,-30 9 811 0 0,11 0-400 0 0,1 0 0 0 0,0 2-1 0 0,1 0 1 0 0,1 1 0 0 0,0 1 0 0 0,-25 25-1 0 0,39-35-385 0 0,-1 0-1 0 0,1 0 1 0 0,0 0 0 0 0,0 0-1 0 0,0 1 1 0 0,1-1 0 0 0,-1 1-1 0 0,1-1 1 0 0,0 1-1 0 0,0 0 1 0 0,1 0 0 0 0,-1 0-1 0 0,1 0 1 0 0,0 8-1 0 0,1-9-48 0 0,0-1 0 0 0,0 0 0 0 0,1 1 0 0 0,0-1 0 0 0,-1 0 0 0 0,1 0 0 0 0,1 0 0 0 0,-1 0 0 0 0,0 0 1 0 0,1 0-1 0 0,-1 0 0 0 0,1 0 0 0 0,0 0 0 0 0,0-1 0 0 0,0 1 0 0 0,0-1 0 0 0,1 1 0 0 0,-1-1 0 0 0,1 0 0 0 0,-1 0 0 0 0,1 0 0 0 0,0 0 0 0 0,5 2 0 0 0,8 3-69 0 0,0-1 0 0 0,0-1-1 0 0,1-1 1 0 0,-1 0 0 0 0,1-1 0 0 0,0-1 0 0 0,0-1 0 0 0,0 0 0 0 0,0-1 0 0 0,0-1-1 0 0,0 0 1 0 0,0-2 0 0 0,-1 0 0 0 0,1 0 0 0 0,17-7 0 0 0,-28 7 20 0 0,1 0 0 0 0,-1 0 1 0 0,0 0-1 0 0,0-1 0 0 0,0 0 0 0 0,0 0 1 0 0,0-1-1 0 0,-1 0 0 0 0,0 0 0 0 0,0 0 1 0 0,-1 0-1 0 0,1-1 0 0 0,-1 0 0 0 0,4-6 1 0 0,-7 9 26 0 0,1-1 1 0 0,0 1-1 0 0,-1-1 0 0 0,0 0 1 0 0,0 0-1 0 0,0 1 1 0 0,0-1-1 0 0,-1 0 1 0 0,1 0-1 0 0,-1 0 0 0 0,0 0 1 0 0,0 0-1 0 0,-1 0 1 0 0,1 0-1 0 0,-1 0 1 0 0,0 1-1 0 0,0-1 1 0 0,0 0-1 0 0,0 0 0 0 0,-1 1 1 0 0,1-1-1 0 0,-1 1 1 0 0,0-1-1 0 0,0 1 1 0 0,0 0-1 0 0,-5-5 0 0 0,-2-1 7 0 0,0 0-1 0 0,0 0 0 0 0,-1 2 1 0 0,0-1-1 0 0,0 1 0 0 0,-1 0 1 0 0,1 1-1 0 0,-2 1 0 0 0,1-1 1 0 0,-15-3-1 0 0,-35-4-2730 0 0,58 12 1533 0 0,1 12-3129 0 0,30 5-13110 0 0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0 812 0 0,'0'0'5762'0'0,"7"6"-2615"0"0,-8 0 1273 0 0,-34 42 1938 0 0,-21 22-346 0 0,39-44-4795 0 0,-2 1-2203 0 0,9-10-3128 0 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16 872 0 0,'0'0'1476'0'0,"-3"0"523"0"0,-9 1-1083 0 0,7 0 1749 0 0,-10 6-1011 0 0,0 1-1 0 0,0 0 1 0 0,1 1-1 0 0,1 0 1 0 0,-25 23-1 0 0,31-26-1251 0 0,1 0 0 0 0,0 0 0 0 0,0 0 0 0 0,0 1-1 0 0,1 0 1 0 0,0 0 0 0 0,1 1 0 0 0,-1 0 0 0 0,2-1 0 0 0,-1 1-1 0 0,1 1 1 0 0,0-1 0 0 0,-2 12 0 0 0,4-17-306 0 0,1 0 1 0 0,0 0-1 0 0,0 0 0 0 0,0 0 1 0 0,0 0-1 0 0,0 0 0 0 0,1 0 1 0 0,0 0-1 0 0,-1 0 0 0 0,1 0 1 0 0,0 0-1 0 0,0 0 1 0 0,1 0-1 0 0,-1-1 0 0 0,1 1 1 0 0,-1-1-1 0 0,1 1 0 0 0,0-1 1 0 0,3 4-1 0 0,-1-2-20 0 0,0-1-1 0 0,1 1 0 0 0,0-1 1 0 0,-1-1-1 0 0,1 1 0 0 0,0-1 1 0 0,0 1-1 0 0,1-1 1 0 0,-1-1-1 0 0,6 2 0 0 0,5 0-7 0 0,0 0 0 0 0,0-1 0 0 0,1-1-1 0 0,-1-1 1 0 0,0 0 0 0 0,24-4 0 0 0,-33 2-17 0 0,1 1 0 0 0,0-1 0 0 0,0-1 0 0 0,-1 1 0 0 0,1-1 1 0 0,-1 0-1 0 0,0-1 0 0 0,0 0 0 0 0,0 0 0 0 0,-1 0 0 0 0,1-1 0 0 0,-1 0 0 0 0,0 0 1 0 0,-1-1-1 0 0,1 0 0 0 0,6-8 0 0 0,-10 10 30 0 0,0 0-1 0 0,1 0 1 0 0,-1-1-1 0 0,-1 1 1 0 0,1 0 0 0 0,-1-1-1 0 0,1 1 1 0 0,-1-1 0 0 0,-1 1-1 0 0,1-1 1 0 0,-1 0 0 0 0,1 1-1 0 0,-1-1 1 0 0,-1 1-1 0 0,1-1 1 0 0,-1 0 0 0 0,1 1-1 0 0,-1-1 1 0 0,-1 1 0 0 0,1-1-1 0 0,-1 1 1 0 0,1 0 0 0 0,-1-1-1 0 0,0 1 1 0 0,-1 0 0 0 0,1 0-1 0 0,-1 0 1 0 0,0 1-1 0 0,-3-5 1 0 0,-3-2-64 0 0,0 1 0 0 0,0 0 0 0 0,-1 0 0 0 0,0 0 0 0 0,-1 2 0 0 0,0-1 0 0 0,0 1 0 0 0,0 1 0 0 0,-1 0 0 0 0,-14-5 0 0 0,25 10-949 0 0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5:54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0 432 0 0,'-11'2'16097'0'0,"214"66"-8848"0"0,-47-12-5531 0 0,-152-55-1705 0 0,2 1 74 0 0,1 0 1 0 0,-1 0-1 0 0,1 1 1 0 0,-1-1 0 0 0,0 2-1 0 0,9 5 1 0 0,-14-8-64 0 0,0 0 0 0 0,0 0 0 0 0,0 0 0 0 0,0 0 0 0 0,0 1 0 0 0,0-1 0 0 0,0 0 0 0 0,-1 0 0 0 0,1 1 0 0 0,0-1 0 0 0,-1 1 0 0 0,1-1 0 0 0,-1 1 1 0 0,0-1-1 0 0,1 1 0 0 0,-1-1 0 0 0,0 1 0 0 0,0-1 0 0 0,0 1 0 0 0,0-1 0 0 0,0 1 0 0 0,0-1 0 0 0,-1 1 0 0 0,1-1 0 0 0,0 1 0 0 0,-1-1 0 0 0,1 1 0 0 0,-1-1 0 0 0,1 0 0 0 0,-1 1 0 0 0,0-1 1 0 0,0 0-1 0 0,0 1 0 0 0,1-1 0 0 0,-3 1 0 0 0,-119 163 1833 0 0,107-141-1616 0 0,1 0 1 0 0,2 1-1 0 0,0 0 0 0 0,2 1 0 0 0,0 0 0 0 0,2 1 1 0 0,-6 32-1 0 0,13-52-205 0 0,0 1 1 0 0,0 0-1 0 0,0 0 1 0 0,1 0-1 0 0,0 0 1 0 0,1-1-1 0 0,0 1 1 0 0,0 0-1 0 0,1 0 1 0 0,0-1-1 0 0,0 1 1 0 0,0-1-1 0 0,1 1 1 0 0,0-1-1 0 0,1 0 1 0 0,0 0-1 0 0,0 0 1 0 0,0-1-1 0 0,1 0 1 0 0,0 1-1 0 0,0-2 1 0 0,1 1-1 0 0,-1 0 1 0 0,1-1-1 0 0,0 0 1 0 0,1-1-1 0 0,-1 1 1 0 0,1-1-1 0 0,12 5 1 0 0,-14-6 8 0 0,-4-2-15 0 0,0 0 1 0 0,0-1-1 0 0,0 1 1 0 0,0 0-1 0 0,0-1 0 0 0,0 1 1 0 0,0-1-1 0 0,0 1 1 0 0,0-1-1 0 0,0 0 1 0 0,0 1-1 0 0,0-1 0 0 0,0 0 1 0 0,0 0-1 0 0,0 0 1 0 0,0 0-1 0 0,0 0 1 0 0,1 0-1 0 0,-1 0 0 0 0,0 0 1 0 0,1-1-1 0 0,7-6 125 0 0,-9-5-127 0 0,-2 9-28 0 0,0 0 0 0 0,0 0 0 0 0,0 1 0 0 0,-1-1 0 0 0,1 1 0 0 0,-1-1 0 0 0,0 1 0 0 0,0 0 0 0 0,1 0 0 0 0,-1 0 0 0 0,-1 1 0 0 0,1-1 0 0 0,0 1 0 0 0,0-1 0 0 0,0 1 0 0 0,-1 0 0 0 0,1 0 0 0 0,-1 1 0 0 0,1-1 0 0 0,-1 1 0 0 0,1 0 0 0 0,-1 0 0 0 0,-5 0 0 0 0,-9 1 0 0 0,0 0 0 0 0,0 1 0 0 0,-20 4 0 0 0,-14 6-1840 0 0,41-9 791 0 0,0 0 0 0 0,0 0 0 0 0,1 1 0 0 0,-1 1 0 0 0,1 0-1 0 0,0 0 1 0 0,0 1 0 0 0,1 0 0 0 0,-10 8 0 0 0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1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39 464 0 0,'-33'-16'7748'0'0,"-17"-6"1898"0"0,46 22-9362 0 0,1 0 0 0 0,-1 0 0 0 0,0 0 0 0 0,1 1 0 0 0,-1-1 0 0 0,1 1 0 0 0,-1 0 0 0 0,1 0 0 0 0,-1 0 0 0 0,1 1 0 0 0,0-1 0 0 0,0 1 0 0 0,0 0-1 0 0,0 0 1 0 0,0 0 0 0 0,0 0 0 0 0,0 0 0 0 0,0 1 0 0 0,1-1 0 0 0,-1 1 0 0 0,-3 5 0 0 0,-2 1-26 0 0,1 1-1 0 0,0 0 1 0 0,0 1-1 0 0,0-1 1 0 0,-4 14-1 0 0,6-13-125 0 0,0 1 0 0 0,1 0-1 0 0,1 0 1 0 0,0 1 0 0 0,0-1-1 0 0,1 1 1 0 0,1-1 0 0 0,0 1-1 0 0,1-1 1 0 0,2 21 0 0 0,0-23-97 0 0,0-1 1 0 0,1 1 0 0 0,0-1 0 0 0,0 0 0 0 0,1 0 0 0 0,0 0-1 0 0,1 0 1 0 0,0 0 0 0 0,0-1 0 0 0,1 0 0 0 0,0 0-1 0 0,1-1 1 0 0,0 0 0 0 0,8 8 0 0 0,97 82 311 0 0,-111-97-297 0 0,0 0 0 0 0,-1 1 0 0 0,1-1 0 0 0,0 0 0 0 0,-1 1 0 0 0,1-1 0 0 0,0 1 0 0 0,-1-1 1 0 0,1 1-1 0 0,-1-1 0 0 0,1 1 0 0 0,-1 0 0 0 0,1-1 0 0 0,-1 1 0 0 0,1-1 0 0 0,-1 1 0 0 0,0 0 1 0 0,1 0-1 0 0,-1-1 0 0 0,0 1 0 0 0,0 0 0 0 0,0-1 0 0 0,1 1 0 0 0,-1 0 0 0 0,0 0 1 0 0,0 0-1 0 0,0-1 0 0 0,0 1 0 0 0,0 0 0 0 0,-1 0 0 0 0,1 0-10 0 0,-1 0 0 0 0,0 0 0 0 0,0 0 0 0 0,0-1 0 0 0,-1 1 0 0 0,1-1 0 0 0,0 1 0 0 0,0-1 0 0 0,0 1 0 0 0,0-1 0 0 0,-1 1 0 0 0,1-1 0 0 0,0 0 0 0 0,0 0 0 0 0,0 0 0 0 0,-2 0 0 0 0,-54-3 927 0 0,53 3-924 0 0,1-1 1 0 0,-1 0 0 0 0,0 0-1 0 0,1-1 1 0 0,-1 1 0 0 0,1-1-1 0 0,-1 0 1 0 0,1 0 0 0 0,0 0-1 0 0,0 0 1 0 0,0 0-1 0 0,0-1 1 0 0,0 0 0 0 0,-4-4-1 0 0,6 5-86 0 0,0 0-1 0 0,0 0 0 0 0,0-1 0 0 0,1 1 1 0 0,-1-1-1 0 0,0 1 0 0 0,1-1 0 0 0,0 1 1 0 0,-1-1-1 0 0,1 1 0 0 0,0-1 0 0 0,0 1 1 0 0,1-1-1 0 0,-1 1 0 0 0,0-1 0 0 0,1 1 1 0 0,-1-1-1 0 0,1 1 0 0 0,0 0 0 0 0,0-1 1 0 0,0 1-1 0 0,0 0 0 0 0,2-3 0 0 0,5-8-211 0 0,-1 0-1 0 0,2 1 1 0 0,0 1-1 0 0,0-1 1 0 0,1 1-1 0 0,0 1 1 0 0,13-11-1 0 0,88-57-1257 0 0,-6 4 679 0 0,-102 71 872 0 0,0 1 1 0 0,0-1 0 0 0,0 0-1 0 0,-1 0 1 0 0,1 0-1 0 0,-1 0 1 0 0,1 0 0 0 0,-1-1-1 0 0,0 1 1 0 0,2-7 0 0 0,-3 8 8 0 0,-1 0 1 0 0,1 0 0 0 0,-1 1-1 0 0,0-1 1 0 0,0 0 0 0 0,0 0-1 0 0,0 0 1 0 0,0 0 0 0 0,0 0-1 0 0,0 1 1 0 0,0-1 0 0 0,-1 0 0 0 0,1 0-1 0 0,-1 0 1 0 0,1 1 0 0 0,-1-1-1 0 0,-1-2 1 0 0,-1 0-91 0 0,0 1 1 0 0,0-1-1 0 0,-1 1 1 0 0,1-1-1 0 0,-1 1 0 0 0,1 0 1 0 0,-1 1-1 0 0,0-1 0 0 0,0 1 1 0 0,-1-1-1 0 0,1 1 1 0 0,0 1-1 0 0,-1-1 0 0 0,1 0 1 0 0,-1 1-1 0 0,-5-1 0 0 0,-8-1-3033 0 0,17 3 2448 0 0,1 1 0 0 0,-1-1 1 0 0,0 0-1 0 0,0 0 0 0 0,0 0 0 0 0,0 0 0 0 0,1 0 1 0 0,-1 1-1 0 0,0-1 0 0 0,0 0 0 0 0,1 1 0 0 0,-1-1 1 0 0,-5 6-4396 0 0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326 226 136 0 0,'-12'1'12730'0'0,"11"-2"-12426"0"0,0 0 0 0 0,-1-1-1 0 0,1 1 1 0 0,0-1 0 0 0,0 1 0 0 0,0 0 0 0 0,0-1 0 0 0,0 0 0 0 0,0 1 0 0 0,0-1-1 0 0,0 0 1 0 0,1 1 0 0 0,-1-1 0 0 0,1 0 0 0 0,-1 0 0 0 0,1 1 0 0 0,0-1-1 0 0,0 0 1 0 0,0 0 0 0 0,0 0 0 0 0,0-3 0 0 0,8-52 918 0 0,-1 8-236 0 0,-7 46-919 0 0,0-1 1 0 0,0 1-1 0 0,0 0 0 0 0,0 0 0 0 0,-1-1 0 0 0,1 1 0 0 0,-1 0 0 0 0,0 0 0 0 0,0 0 0 0 0,0 0 1 0 0,0 0-1 0 0,-1 0 0 0 0,1 0 0 0 0,-1 1 0 0 0,0-1 0 0 0,0 0 0 0 0,0 1 0 0 0,0-1 0 0 0,0 1 1 0 0,0 0-1 0 0,-1 0 0 0 0,-2-3 0 0 0,1 3 37 0 0,-1 0 0 0 0,0 0-1 0 0,1 0 1 0 0,-1 1 0 0 0,0 0 0 0 0,0-1 0 0 0,0 2-1 0 0,0-1 1 0 0,0 1 0 0 0,0-1 0 0 0,0 1 0 0 0,-10 2-1 0 0,0 0 149 0 0,-1 1-1 0 0,0 1 0 0 0,1 0 0 0 0,-1 1 0 0 0,1 1 1 0 0,1 1-1 0 0,-1 0 0 0 0,-14 9 0 0 0,25-13-165 0 0,-1 1 0 0 0,0-1 0 0 0,1 1 0 0 0,0 0 0 0 0,0 0-1 0 0,0 0 1 0 0,0 1 0 0 0,1-1 0 0 0,-1 1 0 0 0,1 0 0 0 0,0 0 0 0 0,1 0 0 0 0,-1 0 0 0 0,-2 9-1 0 0,4-11-62 0 0,1 1-1 0 0,0-1 0 0 0,0 0 0 0 0,-1 0 0 0 0,2 1 0 0 0,-1-1 0 0 0,0 0 0 0 0,1 0 0 0 0,-1 1 0 0 0,1-1 0 0 0,0 0 0 0 0,0 0 0 0 0,1 0 0 0 0,-1 0 0 0 0,0 0 1 0 0,1 0-1 0 0,0 0 0 0 0,0-1 0 0 0,0 1 0 0 0,0-1 0 0 0,0 1 0 0 0,0-1 0 0 0,0 0 0 0 0,1 0 0 0 0,-1 0 0 0 0,1 0 0 0 0,3 2 0 0 0,7 3-116 0 0,0 0-1 0 0,0 0 1 0 0,1-2-1 0 0,0 1 1 0 0,0-2-1 0 0,0 0 1 0 0,1-1-1 0 0,-1 0 1 0 0,1-1-1 0 0,0-1 1 0 0,24 0-1 0 0,4-3-768 0 0,-1-1-1 0 0,75-16 0 0 0,-104 16 573 0 0,-1 0-1 0 0,1 0 0 0 0,19-9 1 0 0,-29 10 339 0 0,1 0 1 0 0,-1 0-1 0 0,1 0 0 0 0,-1 0 1 0 0,0-1-1 0 0,0 0 1 0 0,0 1-1 0 0,0-1 0 0 0,0 0 1 0 0,0 0-1 0 0,-1 0 0 0 0,1-1 1 0 0,-1 1-1 0 0,3-7 1 0 0,-5 9 15 0 0,1 0 0 0 0,-1 0 0 0 0,0 0 1 0 0,0 0-1 0 0,0 0 0 0 0,0 0 0 0 0,0 0 1 0 0,0 0-1 0 0,0 0 0 0 0,0 0 0 0 0,0 0 1 0 0,0 1-1 0 0,-1-1 0 0 0,1 0 0 0 0,0 0 0 0 0,-1 0 1 0 0,1 0-1 0 0,-1 0 0 0 0,1 0 0 0 0,-1 1 1 0 0,1-1-1 0 0,-1 0 0 0 0,1 0 0 0 0,-1 1 1 0 0,0-1-1 0 0,1 0 0 0 0,-1 1 0 0 0,0-1 1 0 0,0 1-1 0 0,1-1 0 0 0,-1 1 0 0 0,0-1 1 0 0,0 1-1 0 0,0-1 0 0 0,0 1 0 0 0,-1-1 1 0 0,-30-6 1931 0 0,29 8-1906 0 0,-1 0 0 0 0,1 0-1 0 0,-1 0 1 0 0,1 1 0 0 0,-1-1-1 0 0,1 1 1 0 0,0 0 0 0 0,0 0 0 0 0,-1 0-1 0 0,2 0 1 0 0,-1 1 0 0 0,0-1-1 0 0,0 1 1 0 0,1 0 0 0 0,-1 0-1 0 0,1 0 1 0 0,0 0 0 0 0,0 0 0 0 0,0 0-1 0 0,0 1 1 0 0,1-1 0 0 0,0 0-1 0 0,-1 1 1 0 0,0 5 0 0 0,-4 10 137 0 0,2 1 0 0 0,0 0 1 0 0,-1 26-1 0 0,3-22-36 0 0,-19 181 206 0 0,21-191-397 0 0,1-10 0 0 0,-1 0 0 0 0,0 0 0 0 0,0 0 0 0 0,0 0 0 0 0,-1 0 0 0 0,0 0 0 0 0,1 0 0 0 0,-1 0 0 0 0,-2 4 0 0 0,3-7-3 0 0,0-1 1 0 0,0 0-1 0 0,0 0 0 0 0,0 0 1 0 0,0 0-1 0 0,0 1 1 0 0,0-1-1 0 0,0 0 0 0 0,0 0 1 0 0,0 0-1 0 0,0 0 0 0 0,0 1 1 0 0,0-1-1 0 0,0 0 1 0 0,0 0-1 0 0,0 0 0 0 0,-1 0 1 0 0,1 0-1 0 0,0 1 0 0 0,0-1 1 0 0,0 0-1 0 0,0 0 0 0 0,0 0 1 0 0,0 0-1 0 0,0 0 1 0 0,-1 0-1 0 0,1 0 0 0 0,0 1 1 0 0,0-1-1 0 0,0 0 0 0 0,0 0 1 0 0,0 0-1 0 0,-1 0 1 0 0,1 0-1 0 0,0 0 0 0 0,0 0 1 0 0,0 0-1 0 0,0 0 0 0 0,-1 0 1 0 0,1 0-1 0 0,0 0 1 0 0,0 0-1 0 0,0 0 0 0 0,0 0 1 0 0,-1 0-1 0 0,1 0 0 0 0,0 0 1 0 0,0 0-1 0 0,0 0 0 0 0,0 0 1 0 0,0 0-1 0 0,-1-1 1 0 0,1 1-1 0 0,0 0 0 0 0,-19-32-2638 0 0,7 2-6522 0 0,7 17-451 0 0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0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57 1292 0 0,'0'0'4879'0'0,"-1"-5"-2809"0"0,-7-21 9637 0 0,3 16-9923 0 0,-3 7-1232 0 0,0 0 1 0 0,0 1-1 0 0,-1 0 0 0 0,1 0 1 0 0,-1 0-1 0 0,0 1 0 0 0,1 1 1 0 0,-1-1-1 0 0,0 1 1 0 0,-12 2-1 0 0,16-1-478 0 0,1 1-1 0 0,-1-1 1 0 0,1 1 0 0 0,-1 0-1 0 0,1 0 1 0 0,0 0 0 0 0,0 1-1 0 0,0-1 1 0 0,0 1 0 0 0,0 0-1 0 0,1 0 1 0 0,-1 1 0 0 0,1-1-1 0 0,0 1 1 0 0,0-1 0 0 0,0 1-1 0 0,-2 5 1 0 0,-6 9 68 0 0,0 1-1 0 0,-10 27 1 0 0,15-32-68 0 0,-13 27 49 0 0,3 1 1 0 0,2 1-1 0 0,1 0 1 0 0,2 1-1 0 0,2 0 1 0 0,2 1-1 0 0,2 0 0 0 0,2 0 1 0 0,2 0-1 0 0,8 72 1 0 0,-2-87 38 0 0,1 0 0 0 0,1-1 0 0 0,18 47 0 0 0,-8-32 842 0 0,-18-42-897 0 0,0-2-106 0 0,1 0-1 0 0,0 0 0 0 0,0 1 1 0 0,0-1-1 0 0,0 0 0 0 0,0 0 1 0 0,0 1-1 0 0,0-1 0 0 0,0 0 1 0 0,0 0-1 0 0,0 1 1 0 0,0-1-1 0 0,0 0 0 0 0,0 0 1 0 0,1 0-1 0 0,-1 1 0 0 0,0-1 1 0 0,0 0-1 0 0,0 0 0 0 0,0 1 1 0 0,0-1-1 0 0,0 0 0 0 0,0 0 1 0 0,1 0-1 0 0,-1 1 0 0 0,0-1 1 0 0,0 0-1 0 0,0 0 0 0 0,0 0 1 0 0,1 0-1 0 0,-1 0 0 0 0,0 1 1 0 0,0-1-1 0 0,1 0 1 0 0,-1 0-1 0 0,0 0 0 0 0,0 0 1 0 0,0 0-1 0 0,1 0 0 0 0,-1 0 1 0 0,0 0-1 0 0,0 0 0 0 0,1 0 1 0 0,-1 0-1 0 0,0 0 0 0 0,0 0 1 0 0,1 0-1 0 0,-1 0 0 0 0,0 0 1 0 0,0 0-1 0 0,0 0 0 0 0,1 0 1 0 0,-1 0-1 0 0,0 0 0 0 0,0-1 1 0 0,1 1-1 0 0,-1 0 0 0 0,0 0 1 0 0,0 0-1 0 0,15-2-4 0 0,-15 2 4 0 0,20-2 0 0 0,-1 2 0 0 0,0 0 0 0 0,1 1 0 0 0,-1 1 0 0 0,37 8 0 0 0,7 1 0 0 0,58 11 52 0 0,16 6-326 0 0,-128-32-900 0 0,-3-17-16774 0 0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43 8 0 0,'0'0'17102'0'0,"-6"-1"-16680"0"0,-5-2 151 0 0,0 2 1 0 0,0-1 0 0 0,0 2-1 0 0,0-1 1 0 0,0 2 0 0 0,0-1-1 0 0,0 1 1 0 0,0 1-1 0 0,-21 6 1 0 0,30-7-373 0 0,-1-1-117 0 0,1 0-1 0 0,-1 1 0 0 0,1-1 0 0 0,-1 1 0 0 0,1 0 0 0 0,0 0 1 0 0,-1 0-1 0 0,1 0 0 0 0,0 0 0 0 0,0 0 0 0 0,0 1 0 0 0,0-1 1 0 0,0 1-1 0 0,-3 2 0 0 0,3-2-20 0 0,-2 14 269 0 0,3-15-325 0 0,0 0 1 0 0,1 0 0 0 0,-1 0-1 0 0,1 0 1 0 0,0 0 0 0 0,-1 0-1 0 0,1 0 1 0 0,0 0-1 0 0,-1 0 1 0 0,1 0 0 0 0,0 0-1 0 0,0 0 1 0 0,0 1 0 0 0,0-1-1 0 0,0 0 1 0 0,0 0 0 0 0,1 0-1 0 0,-1 0 1 0 0,0 0 0 0 0,0 0-1 0 0,1 0 1 0 0,-1 0-1 0 0,1 0 1 0 0,-1 0 0 0 0,1 0-1 0 0,-1 0 1 0 0,2 1 0 0 0,30 33 47 0 0,-24-29 6 0 0,-1 1 1 0 0,0 1-1 0 0,0-1 1 0 0,-1 1-1 0 0,0 1 1 0 0,0-1-1 0 0,-1 1 1 0 0,0 0-1 0 0,7 18 1 0 0,-7-3 96 0 0,-1 0 1 0 0,-2 1-1 0 0,0-1 1 0 0,-2 32-1 0 0,0-31-84 0 0,2 13 38 0 0,-8-28-101 0 0,-10 4 26 0 0,-94 7 84 0 0,107-21-105 0 0,-37-16 388 0 0,39 15-276 0 0,-3-11-33 0 0,8 6-91 0 0,0 1 0 0 0,0-1 0 0 0,1 1 0 0 0,0 0 0 0 0,0 0-1 0 0,0 0 1 0 0,1 1 0 0 0,-1 0 0 0 0,1 0 0 0 0,11-6 0 0 0,1-1 7 0 0,22-18 40 0 0,72-66 1 0 0,-74 37 150 0 0,12-19 80 0 0,-39 58-37 0 0,1 0 0 0 0,22-28 1 0 0,-33 45-193 0 0,0 1 1 0 0,0-1 0 0 0,0 0 0 0 0,-1 0-1 0 0,1 0 1 0 0,-1 0 0 0 0,1-1-1 0 0,-1 1 1 0 0,0 0 0 0 0,1 0-1 0 0,-1 0 1 0 0,0 0 0 0 0,-1 0 0 0 0,1 0-1 0 0,0 0 1 0 0,-1 0 0 0 0,1-1-1 0 0,-1 1 1 0 0,1 0 0 0 0,-1 0 0 0 0,0 1-1 0 0,0-1 1 0 0,0 0 0 0 0,-2-3-1 0 0,2 3 25 0 0,-12-7 95 0 0,-1 16-12449 0 0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1 580 0 0,'0'0'20772'0'0,"0"3"-20239"0"0,-1 5-242 0 0,-1-1-1 0 0,0 1 0 0 0,0-1 1 0 0,0 0-1 0 0,-1 0 0 0 0,0 0 1 0 0,-1 0-1 0 0,-5 8 0 0 0,-8 19-242 0 0,16-34-137 0 0,1 0 0 0 0,0 1 0 0 0,0-1 0 0 0,0 0 0 0 0,0 0 0 0 0,0 1 0 0 0,0-1 0 0 0,0 0 0 0 0,-1 1 1 0 0,1-1-1 0 0,0 0 0 0 0,0 1 0 0 0,0-1 0 0 0,0 0 0 0 0,0 1 0 0 0,0-1 0 0 0,1 0 0 0 0,-1 1 1 0 0,0-1-1 0 0,0 0 0 0 0,0 0 0 0 0,0 1 0 0 0,0-1 0 0 0,0 0 0 0 0,0 1 0 0 0,1-1 0 0 0,-1 0 0 0 0,0 0 1 0 0,0 1-1 0 0,0-1 0 0 0,1 0 0 0 0,-1 0 0 0 0,0 1 0 0 0,0-1 0 0 0,1 0 0 0 0,-1 0 0 0 0,0 0 0 0 0,0 0 1 0 0,1 1-1 0 0,-1-1 0 0 0,0 0 0 0 0,1 0 0 0 0,-1 0 0 0 0,0 0 0 0 0,1 0 0 0 0,-1 0 0 0 0,0 0 0 0 0,0 0 1 0 0,1 0-1 0 0,-1 0 0 0 0,0 0 0 0 0,1 0 0 0 0,-1 0 0 0 0,0 0 0 0 0,1 0 0 0 0,-1 0 0 0 0,0 0 1 0 0,1 0-1 0 0,-1-1 0 0 0,0 1 0 0 0,0 0 0 0 0,1 0 0 0 0,-1 0 0 0 0,0 0 0 0 0,0-1 0 0 0,1 1 0 0 0,-1 0 0 0 0,25-12-4241 0 0,-9 0-1033 0 0,4-3 408 0 0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37 1176 0 0,'-8'-8'15932'0'0,"-1"15"-15337"0"0,-1 1 0 0 0,1 1 1 0 0,0-1-1 0 0,0 2 0 0 0,1-1 0 0 0,1 1 1 0 0,-1 0-1 0 0,-8 17 0 0 0,15-24-450 0 0,-1 1 0 0 0,0-1-1 0 0,1 1 1 0 0,0 0 0 0 0,0-1-1 0 0,0 1 1 0 0,0 0 0 0 0,1 0-1 0 0,-1-1 1 0 0,1 1-1 0 0,0 0 1 0 0,0 0 0 0 0,2 7-1 0 0,-1-8-88 0 0,0 0 0 0 0,0 0 0 0 0,0-1 0 0 0,1 1 0 0 0,-1-1 0 0 0,1 1-1 0 0,0-1 1 0 0,0 0 0 0 0,0 1 0 0 0,0-1 0 0 0,0 0 0 0 0,0 0 0 0 0,1 0 0 0 0,-1-1-1 0 0,1 1 1 0 0,-1 0 0 0 0,1-1 0 0 0,-1 0 0 0 0,1 0 0 0 0,5 2 0 0 0,1-1-33 0 0,-1 1 0 0 0,1-2 0 0 0,0 1-1 0 0,0-1 1 0 0,0-1 0 0 0,0 0 0 0 0,0 0 0 0 0,0 0 0 0 0,0-1 0 0 0,14-4 0 0 0,-8 2-21 0 0,-1-1 0 0 0,0-1 0 0 0,0 0 0 0 0,-1-1 0 0 0,22-12 0 0 0,-28 14 98 0 0,-1-1 1 0 0,0 1 0 0 0,0-1 0 0 0,-1 0-1 0 0,1-1 1 0 0,-1 1 0 0 0,-1-1-1 0 0,1 0 1 0 0,-1 0 0 0 0,0-1 0 0 0,0 1-1 0 0,0-1 1 0 0,-1 0 0 0 0,0 0-1 0 0,-1 0 1 0 0,0 0 0 0 0,2-9 0 0 0,-4 13-32 0 0,0 1 0 0 0,-1 0 1 0 0,1-1-1 0 0,-1 1 0 0 0,1 0 1 0 0,-1-1-1 0 0,0 1 1 0 0,0 0-1 0 0,0 0 0 0 0,0 0 1 0 0,0 0-1 0 0,0 0 0 0 0,-1 0 1 0 0,1 0-1 0 0,-1 0 1 0 0,1 0-1 0 0,-1 1 0 0 0,0-1 1 0 0,0 1-1 0 0,0-1 0 0 0,0 1 1 0 0,0 0-1 0 0,0-1 1 0 0,0 1-1 0 0,0 0 0 0 0,0 1 1 0 0,-3-2-1 0 0,-7-3 234 0 0,1 0-1 0 0,-1 1 1 0 0,-21-5 0 0 0,30 8-375 0 0,1 0 0 0 0,-1 1 0 0 0,0 0 1 0 0,0-1-1 0 0,1 1 0 0 0,-1 0 1 0 0,0 0-1 0 0,0 0 0 0 0,1 1 0 0 0,-1-1 1 0 0,0 1-1 0 0,-4 1 0 0 0,-6 1-3538 0 0,48 15-4676 0 0,-18-15 1450 0 0,4 1 523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1 720 0 0,'10'11'4847'0'0,"-6"-5"-3445"0"0,0-1 0 0 0,-1 1 0 0 0,0 1-1 0 0,0-1 1 0 0,0 0 0 0 0,0 1 0 0 0,2 11 0 0 0,-4-14-1016 0 0,-1 1 0 0 0,1-1 0 0 0,-1 1 0 0 0,0-1 0 0 0,0 1 0 0 0,0 0 0 0 0,0-1 0 0 0,-1 1 0 0 0,0-1 0 0 0,0 1 0 0 0,0-1 1 0 0,0 0-1 0 0,-4 8 0 0 0,-28 36 1823 0 0,7-24-4258 0 0,28-38-7969 0 0,4 0 7847 0 0,-3 6 546 0 0,7-11-3172 0 0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123 122 180 0 0,'0'0'6334'0'0,"-2"-6"-5441"0"0,-7-9 6502 0 0,2 10-3017 0 0,1 7-4052 0 0,0 0 0 0 0,0 0-1 0 0,0 0 1 0 0,0 0-1 0 0,0 1 1 0 0,0 0-1 0 0,0 0 1 0 0,1 1-1 0 0,0 0 1 0 0,0 0 0 0 0,0 0-1 0 0,0 0 1 0 0,0 1-1 0 0,1 0 1 0 0,-5 5-1 0 0,8-8-273 0 0,-1 0 0 0 0,1 1 0 0 0,-1-1 1 0 0,1 0-1 0 0,0 0 0 0 0,0 0 0 0 0,0 1 0 0 0,0-1 0 0 0,0 1 0 0 0,1-1 0 0 0,-1 1 0 0 0,1-1 0 0 0,-1 1 0 0 0,1-1 0 0 0,0 1 0 0 0,0-1 0 0 0,0 1 0 0 0,1-1 0 0 0,-1 1 0 0 0,0-1 0 0 0,1 1 1 0 0,0-1-1 0 0,-1 1 0 0 0,1-1 0 0 0,0 0 0 0 0,0 1 0 0 0,0-1 0 0 0,1 0 0 0 0,-1 0 0 0 0,1 0 0 0 0,-1 0 0 0 0,1 0 0 0 0,-1 0 0 0 0,1 0 0 0 0,0 0 0 0 0,0-1 0 0 0,0 1 0 0 0,0-1 1 0 0,0 1-1 0 0,1-1 0 0 0,-1 0 0 0 0,3 1 0 0 0,15 8-121 0 0,1-1 0 0 0,0 0 0 0 0,0-2 0 0 0,1-1 1 0 0,-1-1-1 0 0,1 0 0 0 0,1-2 0 0 0,-1 0 0 0 0,30-1 0 0 0,-34-2-135 0 0,0-1 0 0 0,0 0-1 0 0,0-1 1 0 0,-1-1-1 0 0,1-1 1 0 0,0 0-1 0 0,-1-1 1 0 0,0-1-1 0 0,-1-1 1 0 0,1 0-1 0 0,-1-1 1 0 0,15-11-1 0 0,-27 17 218 0 0,-1-1 0 0 0,1 1 0 0 0,-1-1 0 0 0,0 0 0 0 0,0 0 0 0 0,0 0-1 0 0,-1 0 1 0 0,1 0 0 0 0,-1-1 0 0 0,0 1 0 0 0,1-1 0 0 0,-2 0-1 0 0,1 1 1 0 0,0-1 0 0 0,-1 0 0 0 0,0 0 0 0 0,1 0 0 0 0,-2 0-1 0 0,2-6 1 0 0,-2 4 101 0 0,-1 1 0 0 0,1 0 0 0 0,-1 0 0 0 0,0 0 0 0 0,-1 0 0 0 0,1 0 0 0 0,-1 1 0 0 0,0-1-1 0 0,0 0 1 0 0,0 1 0 0 0,-1-1 0 0 0,1 1 0 0 0,-7-8 0 0 0,1 3 128 0 0,1 1 0 0 0,-1 0 0 0 0,0 1 0 0 0,0 0 0 0 0,-1 0 0 0 0,0 1 0 0 0,0 0 0 0 0,-1 0 0 0 0,1 1 0 0 0,-1 1 0 0 0,0-1 0 0 0,-1 2 0 0 0,1-1 0 0 0,-13-1 0 0 0,21 4-301 0 0,1 1 0 0 0,-1 0 0 0 0,1 0 0 0 0,-1-1 0 0 0,1 1 0 0 0,-1 0 0 0 0,1 0 0 0 0,-1 1 0 0 0,1-1 0 0 0,-1 0-1 0 0,1 0 1 0 0,0 1 0 0 0,-1-1 0 0 0,1 1 0 0 0,-1-1 0 0 0,1 1 0 0 0,0 0 0 0 0,0-1 0 0 0,-1 1 0 0 0,1 0 0 0 0,0 0 0 0 0,0 0 0 0 0,0 0 0 0 0,0 0 0 0 0,0 0 0 0 0,0 0 0 0 0,0 0 0 0 0,-1 2 0 0 0,2-2-143 0 0,-1 1-1 0 0,1 0 1 0 0,0-1-1 0 0,0 1 1 0 0,0-1 0 0 0,0 1-1 0 0,0-1 1 0 0,1 1-1 0 0,-1 0 1 0 0,0-1-1 0 0,1 1 1 0 0,-1-1-1 0 0,1 1 1 0 0,-1-1 0 0 0,1 0-1 0 0,0 1 1 0 0,-1-1-1 0 0,1 0 1 0 0,0 1-1 0 0,0-1 1 0 0,0 0-1 0 0,0 0 1 0 0,0 0-1 0 0,1 0 1 0 0,-1 0 0 0 0,0 0-1 0 0,2 1 1 0 0,35 37-11527 0 0,-24-22 6299 0 0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1472 0 0,'8'22'10987'0'0,"-5"-12"-9624"0"0,-2-4-633 0 0,-1 0 0 0 0,1 0 0 0 0,-2 0 0 0 0,1 1 0 0 0,-1-1 0 0 0,0 0 0 0 0,0 0 0 0 0,0 0 0 0 0,-1 0 0 0 0,0 0 1 0 0,0 0-1 0 0,-1-1 0 0 0,0 1 0 0 0,-3 5 0 0 0,-5 6 27 0 0,-1-1 0 0 0,-25 27-1 0 0,34-40-769 0 0,-5 5-1612 0 0,2-6-1857 0 0,-6-26-13969 0 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3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25 740 0 0,'1'-10'15583'0'0,"-4"10"-15271"0"0,-1 0 1 0 0,1 0-1 0 0,0 0 1 0 0,-1 0-1 0 0,1 1 1 0 0,-1-1-1 0 0,1 1 1 0 0,0 0-1 0 0,0 0 1 0 0,-1 0-1 0 0,1 0 0 0 0,0 1 1 0 0,0-1-1 0 0,0 1 1 0 0,1 0-1 0 0,-1 0 1 0 0,0 0-1 0 0,1 0 1 0 0,-1 0-1 0 0,1 1 1 0 0,-1-1-1 0 0,1 1 1 0 0,-3 4-1 0 0,1-3-30 0 0,0 1 0 0 0,1-1 1 0 0,0 1-1 0 0,0-1 0 0 0,0 1 0 0 0,0 0 0 0 0,1 0 0 0 0,0 0 1 0 0,0 1-1 0 0,0-1 0 0 0,0 1 0 0 0,1-1 0 0 0,0 1 0 0 0,0 10 1 0 0,2-12-210 0 0,0 0 0 0 0,0-1 1 0 0,1 1-1 0 0,0 0 1 0 0,0-1-1 0 0,0 1 0 0 0,0-1 1 0 0,0 1-1 0 0,1-1 1 0 0,0 0-1 0 0,-1 0 0 0 0,1 0 1 0 0,0 0-1 0 0,1-1 1 0 0,-1 1-1 0 0,0-1 1 0 0,1 0-1 0 0,-1 0 0 0 0,1 0 1 0 0,0 0-1 0 0,-1-1 1 0 0,1 1-1 0 0,0-1 0 0 0,6 1 1 0 0,8 3-128 0 0,1-1-1 0 0,-1-1 1 0 0,1 0 0 0 0,18-1 0 0 0,-22-2-73 0 0,0 0 0 0 0,-1-1 0 0 0,1-1 1 0 0,-1-1-1 0 0,1 0 0 0 0,22-8 0 0 0,-33 10 116 0 0,0 0 0 0 0,1-1 0 0 0,-1 0 0 0 0,-1 0 0 0 0,1 0 0 0 0,0 0-1 0 0,0 0 1 0 0,-1-1 0 0 0,1 0 0 0 0,-1 1 0 0 0,0-1 0 0 0,0 0 0 0 0,0-1-1 0 0,0 1 1 0 0,-1-1 0 0 0,1 1 0 0 0,-1-1 0 0 0,0 0 0 0 0,0 0 0 0 0,0 0-1 0 0,0 0 1 0 0,-1 0 0 0 0,0 0 0 0 0,0 0 0 0 0,0 0 0 0 0,1-9 0 0 0,-3 9 75 0 0,1 0 0 0 0,-1 0 0 0 0,0-1 0 0 0,0 1 0 0 0,0 0 0 0 0,-1 0 0 0 0,0 0 0 0 0,1 0 0 0 0,-1 1 0 0 0,-1-1 0 0 0,1 0 0 0 0,0 1 1 0 0,-1-1-1 0 0,0 1 0 0 0,0 0 0 0 0,0 0 0 0 0,0 0 0 0 0,0 0 0 0 0,0 1 0 0 0,-1-1 0 0 0,0 1 0 0 0,1 0 0 0 0,-1 0 0 0 0,-5-2 0 0 0,-2-1 15 0 0,1 1-1 0 0,-1 0 0 0 0,0 1 0 0 0,0 0 0 0 0,0 1 1 0 0,-1 0-1 0 0,-19 0 0 0 0,29 1-225 0 0,1 1 1 0 0,0 0-1 0 0,0 0 0 0 0,0 0 1 0 0,0-1-1 0 0,0 1 0 0 0,0 0 1 0 0,0 0-1 0 0,0 1 0 0 0,0-1 1 0 0,0 0-1 0 0,0 0 0 0 0,0 0 1 0 0,-1 1-1 0 0,1-1 0 0 0,0 0 1 0 0,0 1-1 0 0,0-1 0 0 0,1 1 1 0 0,-1 0-1 0 0,0-1 0 0 0,0 1 1 0 0,0 0-1 0 0,0-1 0 0 0,0 1 1 0 0,1 0-1 0 0,-1 0 0 0 0,0 0 0 0 0,1-1 1 0 0,-1 1-1 0 0,1 0 0 0 0,-1 0 1 0 0,1 0-1 0 0,-1 2 0 0 0,1-1-458 0 0,0-1 0 0 0,1 0 0 0 0,-1 1 0 0 0,1-1 0 0 0,0 0 0 0 0,-1 1 0 0 0,1-1 0 0 0,0 0 0 0 0,0 0 0 0 0,0 0-1 0 0,0 1 1 0 0,0-1 0 0 0,0 0 0 0 0,0 0 0 0 0,0 0 0 0 0,0-1 0 0 0,0 1 0 0 0,1 0 0 0 0,-1 0 0 0 0,0-1 0 0 0,1 1 0 0 0,-1-1-1 0 0,2 1 1 0 0,11 7-5581 0 0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1020 0 0,'6'2'10338'0'0,"11"5"-3929"0"0,37 15-1549 0 0,71 29-3245 0 0,-87-37-1068 0 0,-21-9-292 0 0,0 1 0 0 0,-1 0 1 0 0,0 2-1 0 0,0 0 0 0 0,-1 0 1 0 0,26 20-1 0 0,-39-26-214 0 0,-1 0 0 0 0,1 0 1 0 0,-1 0-1 0 0,0 0 1 0 0,0 0-1 0 0,0 0 0 0 0,0 0 1 0 0,0 1-1 0 0,0-1 0 0 0,-1 0 1 0 0,1 1-1 0 0,-1-1 0 0 0,1 1 1 0 0,-1-1-1 0 0,0 0 0 0 0,0 1 1 0 0,0-1-1 0 0,0 1 1 0 0,-1-1-1 0 0,1 0 0 0 0,-1 1 1 0 0,1-1-1 0 0,-1 1 0 0 0,0-1 1 0 0,0 0-1 0 0,-2 4 0 0 0,-3 7 229 0 0,-2 1 0 0 0,1-1-1 0 0,-12 14 1 0 0,8-11-7 0 0,-12 18-75 0 0,-69 118 1881 0 0,81-132-1823 0 0,2 1 0 0 0,1 0 0 0 0,0 0 0 0 0,2 1 0 0 0,-7 41 0 0 0,10-49-246 0 0,2 0 0 0 0,0 0 0 0 0,0 1 0 0 0,1-1 0 0 0,1 0 0 0 0,1 1 0 0 0,0-1 0 0 0,0 0 0 0 0,2 0 0 0 0,0 0 0 0 0,0-1 0 0 0,9 19 0 0 0,-13-29 0 0 0,19 19 0 0 0,-26-29 0 0 0,0 0 0 0 0,-1 1 0 0 0,0-1 0 0 0,0 2 0 0 0,-1-1 0 0 0,0 1 0 0 0,0 1 0 0 0,-10-5 0 0 0,12 7 0 0 0,-13-6 0 0 0,-1 2 0 0 0,-1 0 0 0 0,1 1 0 0 0,-33-3 0 0 0,38 7 0 0 0,0 3 0 0 0,7 3 0 0 0,5 0-106 0 0,4-4-161 0 0,-1 1-1 0 0,1-1 1 0 0,0 0 0 0 0,-1 0-1 0 0,1 1 1 0 0,0-1-1 0 0,0 0 1 0 0,0 1 0 0 0,0-1-1 0 0,1 0 1 0 0,-1 1 0 0 0,0-1-1 0 0,0 0 1 0 0,1 1-1 0 0,-1-1 1 0 0,1 0 0 0 0,-1 0-1 0 0,2 3 1 0 0,1 4-4504 0 0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6:49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159 118 380 0 0,'46'-3'10694'0'0,"-29"15"-4803"0"0,-2-3 1084 0 0,-13-9-6903 0 0,-1-1 0 0 0,1 1-1 0 0,-1-1 1 0 0,1 1 0 0 0,-1-1 0 0 0,1 1 0 0 0,-1-1-1 0 0,0 0 1 0 0,0 0 0 0 0,1 0 0 0 0,-1 0-1 0 0,0 0 1 0 0,0 0 0 0 0,0 0 0 0 0,0 0 0 0 0,2-2-1 0 0,2-2 14 0 0,0 0 0 0 0,0-1 0 0 0,0 1 0 0 0,-1-1 0 0 0,0 0-1 0 0,0 0 1 0 0,-1 0 0 0 0,1-1 0 0 0,-1 1 0 0 0,-1-1 0 0 0,1 0 0 0 0,-1 0 0 0 0,1-7-1 0 0,-3 13-60 0 0,0-1 0 0 0,0 1 0 0 0,-1 0 0 0 0,1-1 0 0 0,-1 1 0 0 0,1 0-1 0 0,-1 0 1 0 0,1 0 0 0 0,-1-1 0 0 0,0 1 0 0 0,0 0 0 0 0,1 0 0 0 0,-1 0-1 0 0,0 0 1 0 0,0 0 0 0 0,0 0 0 0 0,0 0 0 0 0,0 1 0 0 0,0-1 0 0 0,0 0-1 0 0,-1 1 1 0 0,1-1 0 0 0,0 0 0 0 0,0 1 0 0 0,0-1 0 0 0,-1 1 0 0 0,1 0 0 0 0,0-1-1 0 0,-1 1 1 0 0,1 0 0 0 0,0 0 0 0 0,0 0 0 0 0,-1 0 0 0 0,1 0 0 0 0,0 0-1 0 0,-1 0 1 0 0,1 1 0 0 0,-2-1 0 0 0,-5 1 116 0 0,0 0 0 0 0,0 0 0 0 0,1 1 1 0 0,-1 0-1 0 0,-8 3 0 0 0,-3 4 215 0 0,1 0 1 0 0,1 1-1 0 0,0 0 1 0 0,0 2-1 0 0,-27 24 1 0 0,35-28-246 0 0,1 0 0 0 0,0 1 0 0 0,0 0-1 0 0,1 0 1 0 0,0 1 0 0 0,0-1 0 0 0,1 2 0 0 0,1-1 0 0 0,0 1 0 0 0,0 0 0 0 0,-4 15 0 0 0,8-23-97 0 0,1 0 1 0 0,-1 0 0 0 0,1 0 0 0 0,0 0 0 0 0,-1 0-1 0 0,1 0 1 0 0,0 0 0 0 0,1 0 0 0 0,-1 0-1 0 0,1 0 1 0 0,-1 0 0 0 0,1 0 0 0 0,0 0 0 0 0,0 0-1 0 0,0 0 1 0 0,0-1 0 0 0,1 1 0 0 0,-1 0 0 0 0,1-1-1 0 0,1 3 1 0 0,1-1-22 0 0,0-1-1 0 0,-1 1 1 0 0,1-1 0 0 0,0 0-1 0 0,1 0 1 0 0,-1-1 0 0 0,0 1-1 0 0,1-1 1 0 0,0 0 0 0 0,-1 0-1 0 0,6 1 1 0 0,5 1-95 0 0,0-1 1 0 0,0-1-1 0 0,0 0 1 0 0,0-1-1 0 0,0 0 0 0 0,0-2 1 0 0,16-1-1 0 0,-24 1 41 0 0,0-1 0 0 0,0 1 0 0 0,0-1 0 0 0,0-1 0 0 0,0 0 1 0 0,-1 0-1 0 0,1 0 0 0 0,-1 0 0 0 0,0-1 0 0 0,8-6 0 0 0,-12 9 93 0 0,-1-1 0 0 0,1 1 1 0 0,0-1-1 0 0,0 1 0 0 0,-1-1 0 0 0,1 0 1 0 0,-1 0-1 0 0,0 0 0 0 0,1 0 0 0 0,-1 0 1 0 0,0 0-1 0 0,0 0 0 0 0,0 0 0 0 0,-1-1 1 0 0,1 1-1 0 0,0 0 0 0 0,-1-1 0 0 0,1 1 1 0 0,-1 0-1 0 0,0-1 0 0 0,0 1 1 0 0,0 0-1 0 0,0-1 0 0 0,0 1 0 0 0,-1 0 1 0 0,1-1-1 0 0,-1 1 0 0 0,1 0 0 0 0,-1 0 1 0 0,0-1-1 0 0,0 1 0 0 0,0 0 0 0 0,0 0 1 0 0,-2-3-1 0 0,2 3-4 0 0,-1 1 1 0 0,1 0-1 0 0,0-1 0 0 0,0 1 1 0 0,-1 0-1 0 0,1 0 0 0 0,0 0 1 0 0,-1 0-1 0 0,1 0 0 0 0,-1 0 1 0 0,0 0-1 0 0,1 0 0 0 0,-1 1 1 0 0,0-1-1 0 0,1 0 0 0 0,-1 1 1 0 0,0 0-1 0 0,0-1 0 0 0,1 1 1 0 0,-1 0-1 0 0,0 0 0 0 0,0 0 1 0 0,0 0-1 0 0,1 0 0 0 0,-1 0 1 0 0,0 1-1 0 0,0-1 1 0 0,1 1-1 0 0,-3 0 0 0 0,1 0-10 0 0,1 0 0 0 0,-1 0-1 0 0,1 0 1 0 0,0 0 0 0 0,-1 0-1 0 0,1 1 1 0 0,0-1-1 0 0,0 1 1 0 0,0 0 0 0 0,0 0-1 0 0,0-1 1 0 0,0 1 0 0 0,0 0-1 0 0,1 1 1 0 0,-1-1 0 0 0,1 0-1 0 0,-1 0 1 0 0,1 1 0 0 0,-2 4-1 0 0,1 7 7 0 0,0-1-1 0 0,1 1 1 0 0,1 0-1 0 0,0 0 1 0 0,0 0-1 0 0,6 26 1 0 0,-3-23-2 0 0,-1 0-1 0 0,-1 1 1 0 0,-1-1-1 0 0,-2 24 1 0 0,-2-21-21 0 0,2-7 0 0 0,0 0 0 0 0,1 1 0 0 0,1 25 0 0 0,0-27 0 0 0,-4-3 0 0 0,1 3 0 0 0,2-4-10 0 0,1-7-118 0 0,38-35-12127 0 0,-13 11 1894 0 0,-16 15 4732 0 0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13 308,'12'-13'20893,"-10"13"-20296,4 3 1734,-4-1-4271,-1-1 2014,-1 0 0,1 0 1,-1 0-1,1-1 1,-1 1-1,1 0 0,-1 1 1,0-1-1,0 0 1,0 0-1,1 0 0,-1 0 1,0 0-1,0 0 1,0 0-1,-1 0 0,1 0 1,0 0-1,0 0 0,0 0 1,-1 1-1,-7 26 557,7-25-461,-67 195 2499,39-87-2665,28-110-184,1-1 0,0 1 0,-1-1 0,1 1 0,0 0 0,-1-1 0,1 1 0,0-1 0,0 1 0,0 0 0,0-1 0,0 1 0,0 0 0,0-1 0,0 1 0,0-1 0,0 1 0,0 0 0,0-1 0,0 1 0,0 0 0,0-1 0,1 1 0,-1-1 0,0 1 0,0-1 0,1 1 0,-1 0 0,1 0 0,13-9-6246,-6 2 6477,8-7-5925,-7 1 448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91 372,'12'7'20451,"-16"0"-18097,0 0-4928,-4 10 3395,1-3-262,1 0 0,0 0 1,0 1-1,-3 19 0,8-30-501,0-1 0,1 1 1,0-1-1,-1 1 0,1-1 0,1 1 0,-1-1 0,0 1 1,1-1-1,0 1 0,0-1 0,0 0 0,0 1 0,0-1 1,1 0-1,-1 0 0,1 0 0,0 0 0,0 0 0,0 0 1,1 0-1,-1-1 0,1 1 0,2 2 0,1-2-22,-1 0 0,1 0-1,0-1 1,0 0 0,0 0 0,0 0-1,0-1 1,0 0 0,0 0-1,1 0 1,-1-1 0,0 0 0,1 0-1,10-2 1,6-1 43,1-1 0,28-9-1,-44 10-4,0-1-1,0 1 0,0-1 0,0-1 1,-1 1-1,0-1 0,0 0 0,0-1 1,0 0-1,-1 0 0,0 0 0,-1-1 1,1 0-1,-1 0 0,0 0 0,-1-1 1,0 1-1,0-1 0,-1 0 0,4-12 0,-5 15 67,-1-1 0,0 1 0,0 0 0,0 0-1,-1-1 1,1 1 0,-1-1 0,-1 1-1,1 0 1,-1-1 0,0 1 0,0 0-1,0 0 1,-1-1 0,0 1 0,0 0-1,0 1 1,-1-1 0,1 0 0,-1 1-1,0-1 1,-1 1 0,1 0 0,-1 0-1,0 0 1,0 0 0,0 1 0,0 0 0,0 0-1,-1 0 1,0 0 0,1 1 0,-9-4-1,9 4-145,-1 1 0,1-1 0,-1 1 0,0 0 0,0 0 0,0 1-1,1-1 1,-1 1 0,0 0 0,0 0 0,0 1 0,0-1 0,1 1 0,-1 0-1,0 0 1,1 1 0,-1-1 0,0 1 0,-7 5 0,9-5-248,1-1 0,-1 1-1,1 0 1,0 0 0,0 0 0,0 1 0,0-1-1,0 0 1,0 1 0,1 0 0,-1-1 0,1 1-1,-2 5 1,2-5-411,0 0 0,1 1 0,-1-1 0,1 1 0,0-1 0,0 1 0,0-1 0,0 0 0,1 1-1,-1-1 1,1 1 0,0-1 0,0 0 0,2 4 0,2 2-6553,7-2 549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6:5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99 20,'-23'-23'14208,"18"17"-13155,-1 1 0,0 0 1,1 0-1,-2 0 0,-8-5 0,4 4-170,-1-1 1,0 2-1,0-1 0,-21-5 1,31 11-700,1-1-163,1 1 0,-1 0-1,1-1 1,-1 1 0,1-1-1,-1 1 1,1 0 0,-1-1-1,1 1 1,-1 0 0,0 0-1,1 0 1,-1-1 0,0 1-1,1 0 1,-1 0 0,0 0-1,1 0 1,-1 0 0,0 0-1,1 0 1,-1 0 0,1 1-1,-1-1 1,0 0 0,1 0-1,-1 0 1,-1 1 0,-17 4 358,17-3-352,-1 0 0,1 1 0,-1-1 0,1 0 0,0 1 0,0-1 0,0 1 0,0-1 0,0 1 0,1 0 0,-1 0 0,1 0 0,0 0 0,-2 4 0,-9 50 265,7-34-214,-25 201 379,7-40-225,-9 63 148,23-174 598,9-71-646,1 11 769,-1-13-1056,0 1-1,0-1 1,0 1 0,0-1 0,0 1-1,0-1 1,0 1 0,0-1-1,0 1 1,0-1 0,0 1-1,0-1 1,0 1 0,0-1 0,1 1-1,-1-1 1,0 0 0,0 1-1,0-1 1,1 1 0,-1-1-1,0 0 1,1 1 0,-1-1 0,0 0-1,1 1 1,-1-1 0,1 0-1,-1 1 1,0-1 0,1 0-1,-1 0 1,1 1 0,-1-1 0,1 0-1,-1 0 1,1 0 0,-1 0-1,1 0 1,-1 0 0,1 0-1,-1 0 1,1 0 0,-1 0 0,1 0-1,-1 0 1,1 0 0,109 6 74,-66-5-59,59 9 0,-72-8-60,-20-1 0,0 0 0,0 1 0,0 0 0,-1 1 0,1 0 0,17 7 0,-20-7-7,-7-3-90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0 416 0 0,'-10'137'3925'0'0,"8"204"-1"0"0,44 135-773 0 0,-36-266-2427 0 0,-11-128-373 0 0,-4 0 0 0 0,-2 0 0 0 0,-25 82 0 0 0,17-84-134 0 0,4 0 0 0 0,3 1 0 0 0,-2 86 0 0 0,25 52-139 0 0,0 2-558 0 0,-12-213 374 0 0,1 1 1 0 0,-1-1-1 0 0,-1 0 1 0 0,0 1-1 0 0,0-1 0 0 0,0 0 1 0 0,-1 0-1 0 0,-1-1 1 0 0,1 1-1 0 0,-1 0 0 0 0,0-1 1 0 0,-6 7-1 0 0,9-12 74 0 0,0 3-673 0 0,-4 13-2746 0 0,11-12-301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0 372 0 0,'0'0'6819'0'0,"1"4"-5483"0"0,6 27-92 0 0,2 0 1 0 0,0-1-1 0 0,2 0 1 0 0,30 55-1 0 0,-1 2-762 0 0,-30-69-580 0 0,3 8-287 0 0,-10-11-5232 0 0,0-20 2162 0 0,8-21 263 0 0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7:1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17 308 0 0,'9'-16'10079'0'0,"17"152"-4710"0"0,3 22-3480 0 0,-28-155-2133 0 0,0 1 0 0 0,0-1 1 0 0,0 0-1 0 0,0 0 0 0 0,0 0 0 0 0,1 0 1 0 0,-1 0-1 0 0,1 0 0 0 0,0 0 0 0 0,0 0 1 0 0,0 0-1 0 0,0-1 0 0 0,0 1 0 0 0,1-1 1 0 0,-1 0-1 0 0,5 3 0 0 0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44 0 0,'0'0'12288'0'0,"-5"53"-8401"0"0,-5-3-2037 0 0,-38 229 3188 0 0,47-270-5044 0 0,0-1 0 0 0,0 1 1 0 0,1-1-1 0 0,1 1 0 0 0,-1 0 1 0 0,2-1-1 0 0,-1 1 0 0 0,1-1 1 0 0,0 0-1 0 0,1 1 0 0 0,0-1 0 0 0,6 13 1 0 0,-8-20-521 0 0,15-19-2734 0 0,-14 14 2742 0 0,0-1 0 0 0,-1 1-1 0 0,0-1 1 0 0,0 1 0 0 0,0-1 0 0 0,-1 1-1 0 0,0-1 1 0 0,0 1 0 0 0,0-1 0 0 0,0 0-1 0 0,-1 1 1 0 0,0-6 0 0 0,-1-12-4376 0 0,2 0 610 0 0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25 140 0 0,'0'0'2613'0'0,"26"-17"1482"0"0,-10 14-3535 0 0,0 1-1 0 0,0 0 1 0 0,1 1 0 0 0,-1 1-1 0 0,0 0 1 0 0,0 2-1 0 0,29 5 1 0 0,-37-6-399 0 0,0 1 0 0 0,-1 0 0 0 0,1 0 0 0 0,-1 1 0 0 0,0 0 0 0 0,12 7 0 0 0,-17-9-92 0 0,0 0 0 0 0,-1 0 1 0 0,1 1-1 0 0,0-1 0 0 0,-1 0 0 0 0,1 1 0 0 0,-1 0 1 0 0,1-1-1 0 0,-1 1 0 0 0,0 0 0 0 0,0-1 0 0 0,1 1 1 0 0,-1 0-1 0 0,0 0 0 0 0,-1 0 0 0 0,1 0 0 0 0,0 0 1 0 0,-1 0-1 0 0,1 0 0 0 0,-1 0 0 0 0,1 0 0 0 0,-1 0 1 0 0,0 1-1 0 0,0-1 0 0 0,0 0 0 0 0,0 0 0 0 0,-1 0 1 0 0,1 0-1 0 0,-1 3 0 0 0,-2 3 285 0 0,0 1 0 0 0,0-1-1 0 0,-1 0 1 0 0,0-1 0 0 0,0 1 0 0 0,-1-1-1 0 0,0 0 1 0 0,0 0 0 0 0,-7 7 0 0 0,-61 49 2435 0 0,57-52-2120 0 0,1 1 0 0 0,0 1-1 0 0,1 1 1 0 0,-22 27-1 0 0,35-40-660 0 0,0 1 0 0 0,0-1 0 0 0,0 0 0 0 0,0 1 0 0 0,0-1 0 0 0,0 1 0 0 0,1 0 0 0 0,-1-1 0 0 0,0 1 0 0 0,1 0 0 0 0,0-1 0 0 0,-1 1 0 0 0,1 0 0 0 0,0-1 0 0 0,0 1 0 0 0,0 0 0 0 0,0 0 0 0 0,0-1 0 0 0,0 1 0 0 0,0 0 0 0 0,1 0 0 0 0,-1-1 0 0 0,1 1 0 0 0,-1 0 0 0 0,1-1 0 0 0,0 1 0 0 0,-1-1 0 0 0,1 1 0 0 0,0-1 0 0 0,0 1-1 0 0,0-1 1 0 0,0 1 0 0 0,0-1 0 0 0,1 0 0 0 0,-1 0 0 0 0,0 0 0 0 0,1 0 0 0 0,-1 0 0 0 0,0 0 0 0 0,1 0 0 0 0,-1 0 0 0 0,1 0 0 0 0,2 1 0 0 0,9 3-55 0 0,0 1 0 0 0,1-1 0 0 0,-1-1 0 0 0,19 3 0 0 0,-20-4 83 0 0,9 1-34 0 0,1-1 1 0 0,24 1 0 0 0,35 6 47 0 0,-67-6-2846 0 0,-35-7-1652 0 0,15 2 4941 0 0,-1 0-3759 0 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1512 0 0,'0'0'1668'0'0,"-3"4"-62"0"0,-4 4-927 0 0,1 0-1 0 0,1 1 0 0 0,0 0 0 0 0,0 0 0 0 0,1 0 1 0 0,0 0-1 0 0,0 1 0 0 0,1 0 0 0 0,1-1 0 0 0,-1 1 1 0 0,0 14-1 0 0,-1 0 325 0 0,2 1 0 0 0,1-1 0 0 0,3 47 1 0 0,-2-65-1013 0 0,1 1 0 0 0,0 0 0 0 0,0 0 1 0 0,0-1-1 0 0,1 1 0 0 0,0-1 1 0 0,1 1-1 0 0,-1-1 0 0 0,1 0 0 0 0,0 0 1 0 0,1 0-1 0 0,-1 0 0 0 0,1-1 1 0 0,7 8-1 0 0,-10-12-729 0 0,2-4-1330 0 0,11-20-202 0 0,-6 0-3123 0 0,-7 3 1827 0 0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0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1 316 0 0,'27'10'1642'0'0,"0"1"-1"0"0,-1 1 0 0 0,-1 1 1 0 0,46 32-1 0 0,-60-37-1330 0 0,0 0 0 0 0,-1 1-1 0 0,0 1 1 0 0,-1-1-1 0 0,0 1 1 0 0,-1 1-1 0 0,0 0 1 0 0,0 0-1 0 0,-1 0 1 0 0,-1 1-1 0 0,0 0 1 0 0,7 20-1 0 0,-11-25-138 0 0,0 0-1 0 0,-1 0 0 0 0,0 0 0 0 0,0 0 1 0 0,-1 0-1 0 0,0 0 0 0 0,0 0 1 0 0,0 0-1 0 0,-1 0 0 0 0,0 0 0 0 0,0 0 1 0 0,-1 0-1 0 0,0 0 0 0 0,0-1 0 0 0,-4 7 1 0 0,1-3 73 0 0,0-1 1 0 0,-1 0 0 0 0,0-1 0 0 0,0 1 0 0 0,-1-1 0 0 0,0 0 0 0 0,-1-1 0 0 0,1 0 0 0 0,-13 9 0 0 0,6-7 48 0 0,0 0 0 0 0,0 0 0 0 0,-1-1-1 0 0,0-1 1 0 0,0-1 0 0 0,-1 0 0 0 0,0-1 0 0 0,0-1 0 0 0,0 0-1 0 0,0-1 1 0 0,-1-1 0 0 0,-26 0 0 0 0,40-2-368 0 0,-1 0 1 0 0,1-1-1 0 0,-1 1 0 0 0,1-1 0 0 0,-1 0 1 0 0,1 0-1 0 0,-1 0 0 0 0,1-1 1 0 0,0 1-1 0 0,0-1 0 0 0,0 1 1 0 0,0-1-1 0 0,0 0 0 0 0,-4-4 1 0 0,5 4-145 0 0,0 0 0 0 0,1 0 1 0 0,-1 0-1 0 0,1 0 0 0 0,0 0 1 0 0,0 0-1 0 0,-1 0 0 0 0,1 0 1 0 0,1 0-1 0 0,-1 0 0 0 0,0-1 1 0 0,0 1-1 0 0,1 0 0 0 0,-1-1 0 0 0,1 1 1 0 0,0 0-1 0 0,0-1 0 0 0,0 1 1 0 0,0-1-1 0 0,1-3 0 0 0,0-20-7638 0 0,2 14 3329 0 0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 0 0,'0'0'4702'0'0,"17"15"3426"0"0,-15-4-6864 0 0,0-1-1 0 0,0 1 1 0 0,1-1-1 0 0,6 13 1 0 0,2 12 241 0 0,17 111 2457 0 0,-21-103-3139 0 0,14 60 960 0 0,-20-100-1770 0 0,3 12 259 0 0,0 0 0 0 0,-1 0-1 0 0,2 30 1 0 0,-5-43-520 0 0,-6-26-10773 0 0,-2 7 2536 0 0,1 10 3130 0 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 0 0,'0'0'14030'0'0,"5"2"-13049"0"0,34 12 2015 0 0,80 17 0 0 0,-91-25-2583 0 0,-1-1-165 0 0,0-2 0 0 0,0-1 0 0 0,0-2 0 0 0,1 0-1 0 0,-1-2 1 0 0,0-1 0 0 0,0-1 0 0 0,51-14 0 0 0,-76 17-159 0 0,-1 1-47 0 0,0 0 0 0 0,-1 0 0 0 0,1 0 0 0 0,0 0 0 0 0,-1 0 0 0 0,1 0 0 0 0,-1 0 0 0 0,1 0 0 0 0,0 0 0 0 0,-1 0 1 0 0,1 1-1 0 0,-1-1 0 0 0,1 0 0 0 0,-1 0 0 0 0,1 1 0 0 0,0-1 0 0 0,-1 0 0 0 0,1 1 0 0 0,-1-1 0 0 0,1 0 0 0 0,-1 1 0 0 0,0-1 1 0 0,1 1-1 0 0,-1-1 0 0 0,1 1 0 0 0,-1-1 0 0 0,0 1 0 0 0,1-1 0 0 0,-1 1 0 0 0,0-1 0 0 0,0 1 0 0 0,1-1 0 0 0,-1 1 0 0 0,0 0 0 0 0,2 14 14 0 0,0 0 0 0 0,1 0 0 0 0,0-1 0 0 0,1 0 0 0 0,1 0 0 0 0,0 0 0 0 0,1 0-1 0 0,1-1 1 0 0,9 15 0 0 0,-5-7-33 0 0,-1 0 0 0 0,10 29-1 0 0,-2-5 6 0 0,3 17-4 0 0,-17-51-11 0 0,5 21 30 0 0,-8-30-30 0 0,-1 0 1 0 0,0 1 0 0 0,1-1 0 0 0,-1 0 0 0 0,0 0 0 0 0,-1 1 0 0 0,1-1-1 0 0,0 0 1 0 0,-1 0 0 0 0,1 1 0 0 0,-1-1 0 0 0,0 0 0 0 0,-1 3 0 0 0,1-3 20 0 0,-31 7 166 0 0,-65-7 44 0 0,71-3-212 0 0,-1 1 0 0 0,1 2-1 0 0,-27 4 1 0 0,-117 27 1010 0 0,167-33-963 0 0,-47-3 1593 0 0,48 3-1332 0 0,-26 1 939 0 0,17-3-1275 0 0,9 2-34 0 0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1 980 0 0,'0'0'9736'0'0,"0"4"-8468"0"0,2 10 1232 0 0,0 0 0 0 0,-1 0 0 0 0,-2 28 1 0 0,-5 20 994 0 0,1-14-5448 0 0,3-2-6073 0 0,32-71-3255 0 0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8:4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1028 0 0,'0'0'13679'0'0,"13"24"-9511"0"0,-6-9-2727 0 0,-4-11-1206 0 0,0 0 0 0 0,0 0-1 0 0,-1 0 1 0 0,0 0 0 0 0,0 1 0 0 0,0 0-1 0 0,-1-1 1 0 0,1 1 0 0 0,-1 0-1 0 0,0-1 1 0 0,0 1 0 0 0,-1 0-1 0 0,0 0 1 0 0,0 0 0 0 0,0 0 0 0 0,0 0-1 0 0,-1 5 1 0 0,-37 64 1417 0 0,37-73-1633 0 0,0 1-157 0 0,1-2 121 0 0,0 0 0 0 0,0 0 0 0 0,0 1 0 0 0,0-1 0 0 0,-1 0 1 0 0,1 0-1 0 0,0 0 0 0 0,0 0 0 0 0,0 0 0 0 0,0 0 0 0 0,0 1 0 0 0,0-1 0 0 0,0 0 0 0 0,0 0 0 0 0,0 0 0 0 0,-1 0 0 0 0,1 0 0 0 0,0 1 0 0 0,0-1 1 0 0,0 0-1 0 0,0 0 0 0 0,0 0 0 0 0,0 0 0 0 0,0 1 0 0 0,0-1 0 0 0,0 0 0 0 0,0 0 0 0 0,0 0 0 0 0,0 0 0 0 0,0 0 0 0 0,0 1 0 0 0,0-1 0 0 0,1 0 1 0 0,-1 0-1 0 0,0 0 0 0 0,0 0 0 0 0,0 1 0 0 0,0-1 0 0 0,0 0 0 0 0,0 0 0 0 0,0 0 0 0 0,0 0 0 0 0,0 0 0 0 0,1 0 0 0 0,-1 0 0 0 0,0 1 0 0 0,0-1 1 0 0,0 0-1 0 0,0 0 0 0 0,0 0 0 0 0,1 0 0 0 0,-1 0 0 0 0,0 0 0 0 0,0 0 0 0 0,0 0 0 0 0,0 0 0 0 0,0 0 0 0 0,1 0 0 0 0,-1 0 0 0 0,0 0 0 0 0,0 0 1 0 0,1 0-1 0 0,72-18-945 0 0,-71 18 908 0 0,18-6-9 0 0,0 2-3798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80 0 0,'-10'-4'20443'0'0,"4"38"-19002"0"0,1 1 0 0 0,1 0 0 0 0,2 61 0 0 0,1-31-276 0 0,13 383 4119 0 0,0-390-5247 0 0,-2-24-43 0 0,-5-23 6 0 0,1-4-83 0 0,-6-13-383 0 0,-23-51-2469 0 0,-13-6-5509 0 0,26 39-1881 0 0,3 11 4411 0 0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3:3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1152 0 0,'0'0'7475'0'0,"6"2"-6642"0"0,27 5 503 0 0,0 0 0 0 0,1-2 1 0 0,0-2-1 0 0,35-1 0 0 0,18 3 121 0 0,-45-2-823 0 0,0-2 0 0 0,0-2 0 0 0,65-10 1 0 0,-105 11-465 0 0,2 0 52 0 0,-3 0-157 0 0,0 0 0 0 0,0 0 0 0 0,0 0 0 0 0,0 0 1 0 0,1 0-1 0 0,-1 1 0 0 0,0-1 0 0 0,0 0 0 0 0,0 1 0 0 0,0-1 1 0 0,0 0-1 0 0,0 1 0 0 0,0-1 0 0 0,0 1 0 0 0,0-1 1 0 0,0 1-1 0 0,0 0 0 0 0,0 0 0 0 0,0-1 0 0 0,0 1 0 0 0,-1 0 1 0 0,1 0-1 0 0,0 0 0 0 0,0 0 0 0 0,0 1 0 0 0,3 7 301 0 0,0 1-1 0 0,1-1 0 0 0,0 0 0 0 0,0-1 0 0 0,1 1 0 0 0,11 12 1 0 0,-16-20-310 0 0,21 29 560 0 0,-22-28-408 0 0,0 46 698 0 0,-14 384 2643 0 0,28-115-2013 0 0,-4-281-1073 0 0,-3-15-20 0 0,-8-18-290 0 0,-3-9-94 0 0,-4-6-59 0 0,3 5 0 0 0,-3-2 0 0 0,2 2 0 0 0,1 4 0 0 0,0 0 0 0 0,1 0 0 0 0,-1 1 0 0 0,0 0 0 0 0,-1 0 0 0 0,1 0 0 0 0,0 0 0 0 0,0 1 0 0 0,-1 0 0 0 0,1 0 0 0 0,-7 0 0 0 0,-5-1 0 0 0,-217-24 0 0 0,88 13 0 0 0,128 10 4 0 0,-32 4-23 0 0,49-1-131 0 0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17 496 0 0,'-14'-17'24774'0'0,"14"18"-24768"0"0,-2 13 363 0 0,1 0 0 0 0,1 0 0 0 0,0 1 1 0 0,3 26-1 0 0,-2-37-364 0 0,0 1-1 0 0,0 0 1 0 0,-1 0 0 0 0,0 0 0 0 0,0 0-1 0 0,0-1 1 0 0,0 1 0 0 0,-3 8 0 0 0,2-9-430 0 0,1 0 1 0 0,-1 0 0 0 0,1 0 0 0 0,-1 1 0 0 0,1-1 0 0 0,0 0 0 0 0,1 0 0 0 0,-1 0 0 0 0,2 7-1 0 0,-1-10-636 0 0,8 7-2620 0 0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8 256 0 0,'0'0'1345'0'0,"31"-7"11262"0"0,-25 7-11577 0 0,-2 1-382 0 0,-1-1-413 0 0,-1 1 0 0 0,1-1 0 0 0,-1 1 0 0 0,1 0 0 0 0,-1 0 0 0 0,0-1 0 0 0,0 2 0 0 0,1-1 0 0 0,-1 0 0 0 0,0 0 0 0 0,0 1 0 0 0,0-1 0 0 0,0 1 0 0 0,-1 0 0 0 0,1-1 0 0 0,0 1 0 0 0,1 2 0 0 0,-2-3 203 0 0,-1 2-234 0 0,1-1 0 0 0,0 1 0 0 0,-1-1 0 0 0,1 0 0 0 0,-1 1 0 0 0,0-1 0 0 0,0 1 0 0 0,0-1 0 0 0,0 1 0 0 0,-1-1 0 0 0,1 0 0 0 0,0 1 0 0 0,-1-1 0 0 0,0 0 0 0 0,-1 4 0 0 0,-37 39 2186 0 0,31-38-2116 0 0,-20 23 711 0 0,28-28-953 0 0,-1-2-38 0 0,1 0-1 0 0,0 0 1 0 0,0 0-1 0 0,0 0 1 0 0,-1 1-1 0 0,1-1 1 0 0,0 0-1 0 0,0 0 1 0 0,0 0-1 0 0,-1 0 1 0 0,1 1-1 0 0,0-1 1 0 0,0 0-1 0 0,0 0 1 0 0,0 1-1 0 0,0-1 0 0 0,0 0 1 0 0,0 0-1 0 0,-1 1 1 0 0,1-1-1 0 0,0 0 1 0 0,0 0-1 0 0,0 1 1 0 0,0-1-1 0 0,0 0 1 0 0,0 0-1 0 0,0 1 1 0 0,0-1-1 0 0,0 0 1 0 0,0 0-1 0 0,0 1 1 0 0,0-1-1 0 0,1 0 1 0 0,-1 0-1 0 0,0 1 1 0 0,0-1-1 0 0,0 0 1 0 0,0 0-1 0 0,0 1 1 0 0,0-1-1 0 0,1 0 1 0 0,-1 0-1 0 0,0 0 1 0 0,0 1-1 0 0,0-1 1 0 0,1 0-1 0 0,-1 0 1 0 0,0 0-1 0 0,0 0 1 0 0,0 0-1 0 0,1 1 1 0 0,-1-1-1 0 0,1 1-6 0 0,0 0 0 0 0,0 0-1 0 0,0 0 1 0 0,0 0 0 0 0,0 0 0 0 0,0-1 0 0 0,0 1-1 0 0,0 0 1 0 0,0 0 0 0 0,0-1 0 0 0,0 1-1 0 0,1-1 1 0 0,-1 1 0 0 0,0-1 0 0 0,2 1-1 0 0,57 11-1789 0 0,-59-11 1258 0 0,5-4 303 0 0,2 6-3790 0 0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 68 0 0,'-9'-3'17022'0'0,"5"27"-15849"0"0,0 0 0 0 0,-2 0 0 0 0,-1 0 0 0 0,-12 30 0 0 0,16-44-2738 0 0,11-12-2301 0 0,10-11-19 0 0,-1-6-1276 0 0,-3 1 391 0 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7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1344 0 0,'0'0'1370'0'0,"14"13"9241"0"0,-12-12-10266 0 0,-1 0 0 0 0,1 1-1 0 0,-1-1 1 0 0,0 1-1 0 0,0 0 1 0 0,0-1 0 0 0,0 1-1 0 0,0 0 1 0 0,0-1 0 0 0,0 1-1 0 0,0 0 1 0 0,-1 0 0 0 0,1 0-1 0 0,-1 0 1 0 0,1 0 0 0 0,-1 0-1 0 0,0 0 1 0 0,0 0 0 0 0,0 0-1 0 0,0 0 1 0 0,0 2 0 0 0,-6 53 2545 0 0,3-39-1934 0 0,1 2-251 0 0,-3 15-556 0 0,9-22-2010 0 0,9-30-9000 0 0,-10 7 6306 0 0,-2-1-132 0 0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8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1 224 0 0,'48'12'8131'0'0,"-10"0"-3352"0"0,-32-10-4037 0 0,0-1 0 0 0,0 2-1 0 0,-1-1 1 0 0,1 0 0 0 0,0 1 0 0 0,7 5-1 0 0,-12-7-639 0 0,-1-1 1 0 0,1 1-1 0 0,-1-1 0 0 0,1 1 0 0 0,-1 0 0 0 0,1-1 0 0 0,-1 1 0 0 0,1 0 0 0 0,-1-1 0 0 0,0 1 0 0 0,1 0 0 0 0,-1 0 0 0 0,0-1 1 0 0,1 1-1 0 0,-1 0 0 0 0,0 0 0 0 0,0 0 0 0 0,0 0 0 0 0,0-1 0 0 0,0 1 0 0 0,0 0 0 0 0,0 0 0 0 0,0 0 0 0 0,0-1 0 0 0,0 1 1 0 0,-1 0-1 0 0,1 0 0 0 0,0 0 0 0 0,0-1 0 0 0,-1 1 0 0 0,1 0 0 0 0,0 0 0 0 0,-1-1 0 0 0,1 1 0 0 0,-1 0 0 0 0,1-1 0 0 0,-2 2 1 0 0,-21 23 1641 0 0,22-24-1677 0 0,-67 64 2992 0 0,68-65-3060 0 0,0 0 0 0 0,-1 0 0 0 0,1 0 0 0 0,0 0 0 0 0,0 0 0 0 0,0 0 0 0 0,-1 1 0 0 0,1-1 0 0 0,0 0-1 0 0,0 0 1 0 0,0 0 0 0 0,0 0 0 0 0,0 1 0 0 0,-1-1 0 0 0,1 0 0 0 0,0 0 0 0 0,0 0 0 0 0,0 1 0 0 0,0-1 0 0 0,0 0 0 0 0,0 0 0 0 0,0 0 0 0 0,0 1 0 0 0,0-1 0 0 0,0 0 0 0 0,0 0 0 0 0,0 1 0 0 0,0-1 0 0 0,0 0 0 0 0,0 0 0 0 0,0 1 0 0 0,0-1 0 0 0,0 0 0 0 0,0 0 0 0 0,0 0 0 0 0,0 1 0 0 0,0-1 0 0 0,0 0 0 0 0,0 0-1 0 0,0 0 1 0 0,1 1 0 0 0,10 5-96 0 0,19-2-57 0 0,34-8 89 0 0,25 1-2695 0 0,-74-1 369 0 0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8 100 0 0,'-2'-7'16868'0'0,"-3"28"-16325"0"0,0 1 0 0 0,2 0-1 0 0,0-1 1 0 0,2 1 0 0 0,0 0 0 0 0,2 0-1 0 0,0 0 1 0 0,6 29 0 0 0,-7-49-649 0 0,0-1 1 0 0,0 0-1 0 0,1 0 1 0 0,-1 1-1 0 0,0-1 1 0 0,1 0-1 0 0,-1 0 0 0 0,1 0 1 0 0,-1 1-1 0 0,1-1 1 0 0,-1 0-1 0 0,1 0 1 0 0,0 0-1 0 0,0 0 1 0 0,0 0-1 0 0,0 0 1 0 0,-1 0-1 0 0,1 0 1 0 0,0-1-1 0 0,0 1 1 0 0,1 0-1 0 0,-1 0 1 0 0,0-1-1 0 0,0 1 1 0 0,0-1-1 0 0,0 1 1 0 0,1-1-1 0 0,-1 0 1 0 0,0 1-1 0 0,0-1 0 0 0,3 0 1 0 0,-3 0-384 0 0,0 0 0 0 0,1 0 0 0 0,-1 0-1 0 0,0-1 1 0 0,1 1 0 0 0,-1-1 0 0 0,0 1 0 0 0,1-1 0 0 0,-1 0 0 0 0,0 1-1 0 0,0-1 1 0 0,0 0 0 0 0,0 0 0 0 0,1 0 0 0 0,-1 0 0 0 0,0 0 0 0 0,-1 0-1 0 0,1 0 1 0 0,0 0 0 0 0,1-2 0 0 0,3-8-4123 0 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1104 0 0,'15'-16'7459'0'0,"-11"14"-6853"0"0,1 0 0 0 0,0 0 0 0 0,-1 1 0 0 0,1-1 0 0 0,0 1 0 0 0,-1 0 0 0 0,1 1-1 0 0,5-1 1 0 0,-5 1-427 0 0,0 0-1 0 0,1 0 0 0 0,-1 0 0 0 0,0 0 0 0 0,0 1 0 0 0,0 0 0 0 0,0 0 0 0 0,0 1 1 0 0,0-1-1 0 0,0 1 0 0 0,-1 0 0 0 0,8 4 0 0 0,-11-5-145 0 0,0 0 1 0 0,-1-1-1 0 0,1 1 0 0 0,-1 0 0 0 0,1 0 0 0 0,-1-1 1 0 0,1 1-1 0 0,-1 0 0 0 0,0 0 0 0 0,1 0 0 0 0,-1-1 1 0 0,0 1-1 0 0,1 0 0 0 0,-1 0 0 0 0,0 0 1 0 0,0 0-1 0 0,0 0 0 0 0,0 0 0 0 0,0 0 0 0 0,0 0 1 0 0,0-1-1 0 0,0 1 0 0 0,-1 0 0 0 0,1 0 0 0 0,0 0 1 0 0,-1 1-1 0 0,-11 22 652 0 0,-81 113 3418 0 0,93-136-4099 0 0,-1-1 0 0 0,1 0 0 0 0,0 1-1 0 0,-1-1 1 0 0,1 1 0 0 0,-1-1 0 0 0,1 1-1 0 0,0-1 1 0 0,-1 1 0 0 0,1 0 0 0 0,0-1-1 0 0,-1 1 1 0 0,1-1 0 0 0,0 1 0 0 0,0 0-1 0 0,0-1 1 0 0,0 1 0 0 0,0-1 0 0 0,-1 1 0 0 0,1 0-1 0 0,0-1 1 0 0,0 1 0 0 0,1 0 0 0 0,-1-1-1 0 0,0 1 1 0 0,0 0 0 0 0,0-1 0 0 0,0 1-1 0 0,0-1 1 0 0,1 1 0 0 0,-1 0 0 0 0,1 0-1 0 0,19 3-287 0 0,22-11-321 0 0,34-33-3680 0 0,-71 31 2536 0 0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2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0 176 0 0,'0'0'9800'0'0,"-4"5"-8738"0"0,-4 14 144 0 0,1 0-1 0 0,0 0 1 0 0,-6 31 0 0 0,-3 8 92 0 0,13-40-978 0 0,2-10-2496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1248 0 0,'0'0'4150'0'0,"-1"3"-2853"0"0,-9 55 5323 0 0,4 32-2467 0 0,8-79-4563 0 0,0-1-1531 0 0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27 544 0 0,'-6'-11'10250'0'0,"10"8"-10004"0"0,0 1-1 0 0,1 0 1 0 0,0 0 0 0 0,0 1 0 0 0,-1-1 0 0 0,1 1 0 0 0,0 0 0 0 0,0 0 0 0 0,0 1-1 0 0,0-1 1 0 0,0 1 0 0 0,0 0 0 0 0,1 0 0 0 0,4 2 0 0 0,-4-2-182 0 0,-1 0 1 0 0,1 1-1 0 0,0 0 1 0 0,-1 0-1 0 0,1 0 0 0 0,-1 1 1 0 0,1 0-1 0 0,-1 0 1 0 0,0 0-1 0 0,0 1 1 0 0,0 0-1 0 0,0 0 1 0 0,6 4-1 0 0,-10-6 5 0 0,0 0 0 0 0,0 1-1 0 0,0-1 1 0 0,0 0 0 0 0,0 0 0 0 0,0 1 0 0 0,0-1-1 0 0,-1 1 1 0 0,1-1 0 0 0,0 1 0 0 0,-1-1-1 0 0,1 1 1 0 0,-1-1 0 0 0,0 1 0 0 0,1-1 0 0 0,-1 1-1 0 0,0-1 1 0 0,0 1 0 0 0,0 0 0 0 0,0-1-1 0 0,0 1 1 0 0,0-1 0 0 0,-1 1 0 0 0,1 0 0 0 0,0-1-1 0 0,-1 1 1 0 0,1-1 0 0 0,-1 1 0 0 0,0-1 0 0 0,1 0-1 0 0,-1 1 1 0 0,-1 1 0 0 0,-3 3 305 0 0,0 0-1 0 0,-1-1 1 0 0,0 0 0 0 0,0 0 0 0 0,-11 7-1 0 0,-11 10 1152 0 0,28-22-1517 0 0,-1 0 0 0 0,1 0 1 0 0,-1 0-1 0 0,1 1 1 0 0,-1-1-1 0 0,1 0 1 0 0,-1 0-1 0 0,1 0 1 0 0,-1 0-1 0 0,1 0 0 0 0,-1 1 1 0 0,1-1-1 0 0,-1 0 1 0 0,1 0-1 0 0,-1 1 1 0 0,1-1-1 0 0,0 0 0 0 0,-1 0 1 0 0,1 1-1 0 0,0-1 1 0 0,-1 1-1 0 0,1-1 1 0 0,0 0-1 0 0,-1 1 0 0 0,1-1 1 0 0,0 1-1 0 0,0-1 1 0 0,-1 1-1 0 0,1-1 1 0 0,0 1-1 0 0,0-1 0 0 0,0 1 1 0 0,0-1-1 0 0,-1 1 1 0 0,1-1-1 0 0,0 1 1 0 0,0-1-1 0 0,0 1 0 0 0,0-1 1 0 0,0 1-1 0 0,1-1 1 0 0,-1 1-1 0 0,0-1 1 0 0,0 1-1 0 0,0-1 0 0 0,0 1 1 0 0,0-1-1 0 0,1 1 1 0 0,-1-1-1 0 0,0 1 1 0 0,0-1-1 0 0,1 0 0 0 0,-1 1 1 0 0,0-1-1 0 0,1 1 1 0 0,-1-1-1 0 0,1 0 1 0 0,-1 1-1 0 0,0-1 1 0 0,1 0-1 0 0,-1 0 0 0 0,1 1 1 0 0,-1-1-1 0 0,1 0 1 0 0,49 13-61 0 0,-14-2-4 0 0,-35-11 53 0 0,0 0 0 0 0,0 0 1 0 0,0 1-1 0 0,-1-1 1 0 0,1 0-1 0 0,0 1 0 0 0,0-1 1 0 0,0 0-1 0 0,-1 1 0 0 0,1-1 1 0 0,0 1-1 0 0,0 0 0 0 0,-1-1 1 0 0,1 1-1 0 0,0 0 1 0 0,-1-1-1 0 0,1 1 0 0 0,-1 0 1 0 0,1 0-1 0 0,-1-1 0 0 0,1 1 1 0 0,-1 0-1 0 0,0 0 0 0 0,1 0 1 0 0,-1 0-1 0 0,0-1 1 0 0,0 1-1 0 0,1 0 0 0 0,-1 0 1 0 0,0 0-1 0 0,0 0 0 0 0,0 0 1 0 0,0 0-1 0 0,0 0 0 0 0,0 0 1 0 0,-1-1-1 0 0,1 1 0 0 0,0 0 1 0 0,0 0-1 0 0,-1 0 1 0 0,1 0-1 0 0,0 0 0 0 0,-1-1 1 0 0,0 2-1 0 0,-1 2-267 0 0,-28 28-2201 0 0,15-24-1437 0 0,-3-3-3340 0 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66 189 336,'0'-8'7262,"0"8"-7093,14-7 3123,27-3-1211,-29 7 1675,-12 3-3569,1 0-1,0 0 0,0-1 1,-1 1-1,1 0 1,0-1-1,-1 1 0,1 0 1,0-1-1,-1 1 1,1-1-1,-1 1 0,1-1 1,-1 1-1,1-1 1,-1 1-1,1-1 0,-1 1 1,1-1-1,-1 0 1,0 1-1,1-1 1,-1 0-1,0 1 0,0-1 1,1 0-1,-1 0 1,0 1-1,0-1 0,0 0 1,0 0-1,0 1 1,0-1-1,0 0 0,0 0 1,-1 0-1,1-38 1494,0 33-1573,-3-79 2683,3 84-2777,-1 1-1,1-1 1,0 1 0,-1-1-1,1 1 1,0-1 0,-1 1-1,1-1 1,0 1-1,-1-1 1,1 1 0,-1 0-1,1-1 1,-1 1 0,1 0-1,-1-1 1,1 1 0,-1 0-1,0 0 1,1-1 0,-1 1-1,1 0 1,-1 0 0,1 0-1,-1 0 1,0 0 0,1 0-1,-1 0 1,1 0 0,-1 0-1,0 0 1,1 0 0,-1 0-1,1 0 1,-1 1-1,1-1 1,-1 0 0,0 0-1,1 1 1,-1-1 0,0 1-1,-24 8 310,14-3-177,1 0 0,0 1 0,0 0 0,0 0 0,-11 13 0,19-18-102,-1 1 0,1 0 0,-1 0 0,1 0-1,0 0 1,0 1 0,0-1 0,1 0 0,-3 7 0,4-9-33,0 1 0,0-1 0,-1 1 0,1-1 0,0 1 0,0-1 0,0 0 0,1 1 1,-1-1-1,0 1 0,1-1 0,-1 1 0,1-1 0,-1 1 0,1-1 0,-1 0 0,1 1 0,0-1 1,0 0-1,0 0 0,0 0 0,0 0 0,0 1 0,1 0 0,3 1-30,-1 0 0,1-1 1,0 1-1,-1-1 0,1 0 0,0 0 0,0-1 0,1 0 0,-1 1 1,0-2-1,0 1 0,1-1 0,-1 1 0,0-1 0,0-1 0,10-1 0,-6 1-220,1-1 0,-1 0-1,0 0 1,0-1-1,0 0 1,-1-1-1,1 0 1,15-9 0,-23 12 199,-1 1 1,1-1-1,0 1 1,0-1 0,0 1-1,0-1 1,-1 1-1,1-1 1,0 0-1,-1 0 1,1 1 0,0-1-1,-1 0 1,1 0-1,-1 0 1,1 1 0,-1-1-1,1 0 1,-1 0-1,0 0 1,1 0 0,-1 0-1,0 0 1,0 0-1,0 0 1,0 0 0,0-1-1,-1 1-12,1 0-1,-1 0 1,0 0 0,0 0-1,0 0 1,0 0-1,0 0 1,0 0 0,0 1-1,0-1 1,0 1-1,0-1 1,0 1 0,-1-1-1,1 1 1,0-1-1,-3 1 1,-2-2-186,1 1 1,-1 0-1,-1 1 1,1-1-1,0 1 1,0 1-1,0-1 0,-8 2 1,3 1-1570,-8 4-588,10 3-3559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0 600 0 0,'-26'24'7923'0'0,"12"-11"-6348"0"0,0 2 0 0 0,2 0 0 0 0,-1 0-1 0 0,2 1 1 0 0,0 0 0 0 0,2 1 0 0 0,-12 24-1 0 0,19-36-1317 0 0,0 0-1 0 0,1 0 1 0 0,-1 1-1 0 0,1-1 0 0 0,0 0 1 0 0,0 1-1 0 0,1-1 1 0 0,0 1-1 0 0,0-1 1 0 0,0 1-1 0 0,0-1 0 0 0,1 1 1 0 0,2 6-1 0 0,-2-8-170 0 0,1 0-1 0 0,0 0 1 0 0,0 0 0 0 0,1 0-1 0 0,-1-1 1 0 0,1 1 0 0 0,0-1-1 0 0,0 1 1 0 0,0-1-1 0 0,0 0 1 0 0,0 0 0 0 0,1-1-1 0 0,-1 1 1 0 0,1-1 0 0 0,0 1-1 0 0,0-1 1 0 0,0-1-1 0 0,0 1 1 0 0,4 1 0 0 0,7 3-80 0 0,1-2 1 0 0,-1 0 0 0 0,1 0 0 0 0,0-2-1 0 0,0 0 1 0 0,0-1 0 0 0,27-1 0 0 0,-36 0-93 0 0,0 0 0 0 0,0-1 0 0 0,0 0 1 0 0,-1 0-1 0 0,1-1 0 0 0,0 0 1 0 0,-1 0-1 0 0,1 0 0 0 0,-1-1 0 0 0,1 0 1 0 0,-1 0-1 0 0,0-1 0 0 0,0 1 1 0 0,-1-1-1 0 0,1-1 0 0 0,-1 1 0 0 0,0-1 1 0 0,0 0-1 0 0,0 0 0 0 0,4-7 1 0 0,-8 10 93 0 0,0 0 1 0 0,0 0 0 0 0,1-1 0 0 0,-1 1 0 0 0,-1-1 0 0 0,1 1 0 0 0,0-1 0 0 0,-1 1 0 0 0,1-1 0 0 0,-1 0-1 0 0,0 1 1 0 0,0-1 0 0 0,0 0 0 0 0,0 1 0 0 0,0-1 0 0 0,0 1 0 0 0,-1-1 0 0 0,0 0 0 0 0,1 1 0 0 0,-2-3 0 0 0,0 0 41 0 0,-1 0 0 0 0,0 0 0 0 0,0 1 0 0 0,0-1 1 0 0,0 1-1 0 0,-1 0 0 0 0,0 0 0 0 0,0 0 0 0 0,-5-4 1 0 0,-7-4 154 0 0,0 1 1 0 0,-1 1 0 0 0,0 0 0 0 0,-24-9 0 0 0,19 11-143 0 0,-1 1 0 0 0,-30-6 0 0 0,33 8-1236 0 0,18 5 129 0 0,-11 2-3204 0 0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39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11 280 0 0,'0'0'3646'0'0,"36"-11"5807"0"0,-27 16-2689 0 0,-9 10-3761 0 0,-12 26-2536 0 0,5-17 458 0 0,6-14-736 0 0,0 1 0 0 0,0 0 0 0 0,1-1 0 0 0,0 1 0 0 0,1-1 0 0 0,0 1-1 0 0,1-1 1 0 0,0 1 0 0 0,7 18 0 0 0,-6-3-1528 0 0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38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1 616,'0'0'20331,"-27"13"-37650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0 212,'0'0'19202,"25"16"-17956,-24-11-1101,0 0 0,0 0 0,-1 0 0,1 0 0,-1 0 0,0 0 0,0 0 0,-1 0 0,0 0 0,0 1 0,0-2 0,0 1 0,-1 0 0,0 0 0,0 0 0,0-1 0,0 1 0,-6 7 0,-4 5 128,0 0 0,-1-1 0,-18 16-1,31-31-285,0-1-1,0 0 1,-1 1-1,1-1 1,0 0-1,0 0 1,-1 1-1,1-1 0,0 1 1,0-1-1,0 0 1,-1 1-1,1-1 1,0 0-1,0 1 1,0-1-1,0 1 1,0-1-1,0 0 1,0 1-1,0-1 1,0 1-1,0-1 1,0 0-1,0 1 0,0-1 1,0 1-1,1-1 1,-1 0-1,0 1 1,0-1-1,0 0 1,0 1-1,1-1 1,-1 0-1,0 1 1,0-1-1,1 0 1,-1 1-1,0-1 0,1 0 1,-1 0-1,0 1 1,1-1-1,-1 0 1,0 0-1,1 0 1,-1 0-1,1 1 1,-1-1-1,0 0 1,1 0-1,0 0 1,23 4-306,56-13-1016,-78 9 1098,1 0-648,4 2 1012,-27 13-6590,3-5-746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12,'0'0'9750,"2"3"-8354,0 4-682,-1 0 0,1 0 0,-1 0 0,-1 0 0,1 0 0,-1 0 0,0 0 0,-2 8-1,-9 59 465,7-61-2148,1-3-1398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1812,'-2'1'659,"-1"1"1,1 0-1,0 0 0,-1-1 0,1 1 1,0 1-1,1-1 0,-1 0 1,0 0-1,0 1 0,-1 3 0,-10 34 3576,11-19-3018,1-1 0,1 27 0,0-26 54,8 40-138,-7-61-1224,-1 0-1,0 0 1,0 0 0,0-1-1,0 1 1,0 0-1,1 0 1,-1 0-1,0 0 1,0 0 0,0 0-1,1-1 1,-1 1-1,0 0 1,0 0 0,0 0-1,1 0 1,-1 0-1,0 0 1,0 0-1,0 0 1,1 0 0,-1 0-1,0 0 1,0 0-1,0 0 1,1 0 0,-1 0-1,0 0 1,0 0-1,0 1 1,1-1 0,-1 0-1,0 0 1,0 0-1,0 0 1,1 0-1,-1 0 1,0 0 0,0 1-1,0-1 1,0 0-1,0 0 1,1 0 0,-1 0-1,0 1 1,0-1-1,0 0 1,0 0 0,0 0-1,0 1 1,0-1-1,0 0 1,0 0-1,0 0 1,0 1 0,0-1-1,0 0 1,0 0-1,0 1 1,0-1 0,11-15-6778,-10 15 7304,4-11-4883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39:4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10 572,'51'-6'9596,"-17"3"-7912,0 3-1,0 1 0,0 1 1,46 9-1,-78-11-1581,-1 0 0,1 1 0,0-1 0,-1 0 0,1 1 0,0-1 0,-1 1 0,1-1 0,-1 1 0,1 0 0,-1-1 0,0 1 0,1 0 0,-1 0 0,0 0 0,1 0-1,-1 0 1,0 1 0,0-1 0,1 2 0,-2-2-59,0 0 0,0 0 0,0 0-1,0 0 1,-1 0 0,1 0 0,0 0-1,-1-1 1,1 1 0,-1 0 0,1 0-1,-1 0 1,1 0 0,-1-1 0,0 1-1,1 0 1,-1 0 0,0-1-1,0 1 1,1 0 0,-1-1 0,0 1-1,-2 0 1,-12 8 371,-1-1 0,-28 10 0,32-13 155,-64 29 1142,74-33-1634,2 0-38,1 1 0,0 0 0,-1 0 0,1 0-1,0-1 1,0 1 0,0 0 0,0-1 0,0 1 0,0-1 0,0 1 0,1-1-1,-1 0 1,1 1 0,-1-1 0,1 0 0,-1 0 0,3 1 0,42 25-87,-20-14 94,-7-1-32,-2-3-22,-1 1 1,-1 0 0,0 1-1,0 1 1,-1 0 0,17 20-1,-30-31 23,-1 0 0,0 0-1,0 0 1,1 0 0,-1 0-1,0 0 1,0 0 0,0 0 0,0 0-1,0 0 1,0 0 0,0 0-1,-1 0 1,1 0 0,0 0-1,0 0 1,-1 0 0,1 0-1,-1 0 1,1 0 0,-1-1-1,1 1 1,-1 0 0,1 0-1,-1 0 1,0-1 0,0 1-1,1 0 1,-1-1 0,0 1-1,0 0 1,0-1 0,0 1-1,0-1 1,0 1 0,1-1 0,-3 1-1,-36 15 320,-21-1 39,-1 0-1201,23-2-3381,37-13 3023,-9 0-3141,3 1 2109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1136 0 0,'-4'5'26547'0'0,"21"0"-26208"0"0,-1-1 0 0 0,1-1 0 0 0,0-1 1 0 0,0 0-1 0 0,0-1 0 0 0,32-3 0 0 0,24 2 127 0 0,41 7 110 0 0,274 22 670 0 0,-373-26-1123 0 0,-11-1-100 0 0,0-1 0 0 0,0-1 0 0 0,0 1 0 0 0,0-1 0 0 0,0 0 0 0 0,1 0 0 0 0,-1 0 0 0 0,0 0 0 0 0,0 0 0 0 0,0-1 0 0 0,0 0 0 0 0,5-2 0 0 0,2 1-23 0 0,3 2 0 0 0,-4 4 0 0 0,-4 3 0 0 0,2 0 0 0 0,-1 0 0 0 0,-2 0 0 0 0,0-1 0 0 0,-1 1 0 0 0,0 0 0 0 0,-1 0 0 0 0,1 0 0 0 0,-1 0 0 0 0,-1 0 0 0 0,1 1 0 0 0,-1-1 0 0 0,-1 1 0 0 0,2 9 0 0 0,-2 3 0 0 0,0 1 0 0 0,-5 34 0 0 0,1-2 0 0 0,21 454 0 0 0,-9-343 0 0 0,2 25 0 0 0,-9-177 0 0 0,-1 1 0 0 0,-1-1 0 0 0,-1 1 0 0 0,1-1 0 0 0,-5 21 0 0 0,5-24 0 0 0,-9 34 0 0 0,3-30 0 0 0,5-3 0 0 0,3 2 0 0 0,-2-1 0 0 0,0-11 0 0 0,0 0 0 0 0,0 0 0 0 0,0 0 0 0 0,0 0 0 0 0,0 0 0 0 0,0 0 0 0 0,0 0 0 0 0,0 0 0 0 0,0-1 0 0 0,0 1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0,1 0 0 0 0,-1 0 0 0 0,0 0 0 0 0,0 0 0 0 0,0 0 0 0 0,0 0 0 0 0,0 1 0 0 0,0-1 0 0 0,0 0 0 0 0,0 0 0 0 0,0 0 0 0 0,0 0 0 0 0,0 0 0 0 0,0 0 0 0 0,0 0 0 0 0,0 1 0 0 0,0-1 0 0 0,0 0 0 0 0,0-20 0 0 0,-7 7 0 0 0,0 7 0 0 0,0 1 0 0 0,-1 0 0 0 0,1 0 0 0 0,-1 0 0 0 0,0 1 0 0 0,0 0 0 0 0,-1 1 0 0 0,1 0 0 0 0,-1 0 0 0 0,1 1 0 0 0,-1 0 0 0 0,0 0 0 0 0,-10 0 0 0 0,-3-1 0 0 0,-358-45 0 0 0,274 45 0 0 0,1 4 0 0 0,-137 20 0 0 0,220-19 0 0 0,-16 1 0 0 0,38-3 0 0 0,-1 0 0 0 0,1 1 0 0 0,0-1 0 0 0,-1 0 0 0 0,1 0 0 0 0,0 0 0 0 0,-1 0 0 0 0,1 0 0 0 0,0 0 0 0 0,-1 0 0 0 0,1 0 0 0 0,0 0 0 0 0,-1 0 0 0 0,1 0 0 0 0,-1 0 0 0 0,1-1 0 0 0,0 1 0 0 0,0 0 0 0 0,-1 0 0 0 0,1 0 0 0 0,0 0 0 0 0,-1-1 0 0 0,1 1 0 0 0,0 0 0 0 0,-1 0 0 0 0,1 0 0 0 0,0-1 0 0 0,0 1 0 0 0,-1 0 0 0 0,1 0 0 0 0,0-1 0 0 0,9-16 0 0 0,-3 4 0 0 0,41-100 0 0 0,-34 87 0 0 0,-2 0 0 0 0,-1 0 0 0 0,11-44 0 0 0,18-145 0 0 0,-18 139 0 0 0,-13 51 0 0 0,-1 0 0 0 0,-1-1 0 0 0,-1 0 0 0 0,2-40 0 0 0,-5 27 0 0 0,1 0 0 0 0,10-38 0 0 0,-1 21 0 0 0,-6 31 0 0 0,0 0 0 0 0,-2 0 0 0 0,2-45 0 0 0,-4 62 0 0 0,0 1 0 0 0,-7-35 0 0 0,2 26 0 0 0,2 1 0 0 0,1 4 0 0 0,0-3 0 0 0,-1 3 0 0 0,-1 0 0 0 0,2 2-68 0 0,0 7-400 0 0,-12 4-8028 0 0,2 3 7192 0 0,0-1-2033 0 0,-1-1-3262 0 0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2 524 0 0,'16'-2'22587'0'0,"-26"67"-20189"0"0,-1 90 1 0 0,19-110-2298 0 0,-8-44-376 0 0,1-1-272 0 0,1 0 379 0 0,-1 0 0 0 0,0 0 0 0 0,0 0 1 0 0,0 0-1 0 0,0-1 0 0 0,0 1 0 0 0,0 0 1 0 0,0-1-1 0 0,0 1 0 0 0,0-1 0 0 0,0 1 0 0 0,0-1 1 0 0,0 1-1 0 0,0-1 0 0 0,0 0 0 0 0,0 1 1 0 0,-1-1-1 0 0,1 0 0 0 0,0 0 0 0 0,0 0 1 0 0,-1 1-1 0 0,1-1 0 0 0,-1 0 0 0 0,2-2 0 0 0,3-15-3574 0 0,-3 5-2293 0 0,-1 7 1928 0 0,0-2-1013 0 0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1 492 0 0,'-12'10'18382'0'0,"46"-1"-17307"0"0,27 9 1287 0 0,-60-18-2325 0 0,0 1 0 0 0,-1 0 0 0 0,1 0 0 0 0,-1 0 0 0 0,1-1-1 0 0,0 1 1 0 0,-1 0 0 0 0,0 0 0 0 0,1 0 0 0 0,-1 0 0 0 0,0 0 0 0 0,1 0-1 0 0,-1 0 1 0 0,0 0 0 0 0,0 0 0 0 0,0 0 0 0 0,0 0 0 0 0,0 0-1 0 0,0 0 1 0 0,0 0 0 0 0,0 0 0 0 0,0 0 0 0 0,0 0 0 0 0,-1 0-1 0 0,1 0 1 0 0,0 0 0 0 0,-1 0 0 0 0,1 0 0 0 0,0 0 0 0 0,-1 0 0 0 0,0 0-1 0 0,1 0 1 0 0,-1 0 0 0 0,1-1 0 0 0,-2 2 0 0 0,-21 28 877 0 0,1-11-86 0 0,-1-1 1 0 0,-26 16 0 0 0,46-33-758 0 0,1 0 63 0 0,4 0-135 0 0,0 0 0 0 0,0 0 0 0 0,0 0-1 0 0,0 0 1 0 0,-1 0 0 0 0,1-1 0 0 0,0 1 0 0 0,0-1-1 0 0,0 1 1 0 0,0-1 0 0 0,0 0 0 0 0,0 0 0 0 0,0 0-1 0 0,0 0 1 0 0,0 0 0 0 0,0-1 0 0 0,0 1 0 0 0,4-1-1 0 0,87-11-109 0 0,-51 10-2960 0 0,-54 8 1825 0 0,-7 3-2134 0 0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2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1340 0 0,'0'0'1458'0'0,"10"19"5738"0"0,-12 2-5142 0 0,-1 0 0 0 0,0 0-1 0 0,-2-1 1 0 0,-1 1-1 0 0,-9 21 1 0 0,15-41-2088 0 0,0 0 0 0 0,-1 0-1 0 0,1 0 1 0 0,0 0 0 0 0,0 0 0 0 0,0 0-1 0 0,0 0 1 0 0,0 0 0 0 0,0 0 0 0 0,0 0-1 0 0,0 0 1 0 0,1 0 0 0 0,-1 0 0 0 0,0-1-1 0 0,0 1 1 0 0,1 0 0 0 0,-1 0 0 0 0,1 0-1 0 0,0 1 1 0 0,9-25-17853 0 0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1688 0 0,'0'0'7578'0'0,"1"4"-6334"0"0,1 9-108 0 0,-1 1 0 0 0,-1 0 0 0 0,0-1 0 0 0,-2 15 0 0 0,0 16 528 0 0,3-27-1060 0 0,0-1-1 0 0,1 0 1 0 0,4 17 0 0 0,-3-21-308 0 0,4 3 976 0 0,-1-4-3837 0 0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0:3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1 108 0 0,'0'0'5783'0'0,"4"13"-464"0"0,-6-4-4089 0 0,0 0-1 0 0,0 1 0 0 0,1-1 0 0 0,1 0 0 0 0,0 14 0 0 0,0-13-643 0 0,1 1-1 0 0,0 0 0 0 0,0-1 1 0 0,1 1-1 0 0,1-1 0 0 0,-1 0 1 0 0,2 0-1 0 0,6 14 1 0 0,-8-9-693 0 0,-3-3-2752 0 0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0 620 0 0,'0'0'15453'0'0,"1"7"-14320"0"0,13 138 5931 0 0,-12-82-6670 0 0,-2-61-892 0 0,4 5-395 0 0,5-31-18492 0 0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42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31 320 0 0,'28'-10'3384'0'0,"-18"5"-1787"0"0,1 2 1 0 0,0-1-1 0 0,-1 1 0 0 0,14-1 1 0 0,-22 3-1325 0 0,0 1 0 0 0,0 0 0 0 0,0 0 0 0 0,0 0-1 0 0,-1 0 1 0 0,1 0 0 0 0,0 0 0 0 0,0 1 0 0 0,0-1 0 0 0,0 1 0 0 0,0-1 0 0 0,-1 1 0 0 0,1 0 0 0 0,0-1 0 0 0,0 1 0 0 0,-1 0 0 0 0,1 0-1 0 0,-1 0 1 0 0,1 1 0 0 0,-1-1 0 0 0,1 0 0 0 0,-1 0 0 0 0,0 1 0 0 0,1-1 0 0 0,-1 1 0 0 0,0-1 0 0 0,0 1 0 0 0,0 0 0 0 0,1 2-1 0 0,-2 0-5 0 0,0 0-1 0 0,0 0 1 0 0,-1-1-1 0 0,1 1 1 0 0,-1 0-1 0 0,0 0 0 0 0,0-1 1 0 0,-1 1-1 0 0,1 0 1 0 0,-1-1-1 0 0,-3 6 1 0 0,4-5-70 0 0,-6 8 587 0 0,-1 1 1 0 0,0-1 0 0 0,-1-1-1 0 0,-9 11 1 0 0,-18 24 1815 0 0,36-45-2578 0 0,-1 0 0 0 0,1 0 1 0 0,-1 0-1 0 0,1 0 0 0 0,-1 0 0 0 0,1 0 0 0 0,0 0 0 0 0,-1 0 0 0 0,1 0 1 0 0,0 0-1 0 0,0 0 0 0 0,0 0 0 0 0,0 0 0 0 0,0 0 0 0 0,0 0 1 0 0,0 1-1 0 0,0-1 0 0 0,0 0 0 0 0,1 0 0 0 0,-1 0 0 0 0,0 0 0 0 0,1 0 1 0 0,-1 0-1 0 0,1 0 0 0 0,-1 0 0 0 0,1 0 0 0 0,0 0 0 0 0,-1 0 1 0 0,1-1-1 0 0,0 1 0 0 0,-1 0 0 0 0,1 0 0 0 0,0-1 0 0 0,0 1 0 0 0,0 0 1 0 0,0-1-1 0 0,0 1 0 0 0,0-1 0 0 0,0 1 0 0 0,0-1 0 0 0,0 1 1 0 0,0-1-1 0 0,0 0 0 0 0,0 1 0 0 0,0-1 0 0 0,1 0 0 0 0,52 11-139 0 0,-30-11-182 0 0,-1 0 0 0 0,42-7-1 0 0,21-1-1190 0 0,-85 8 1336 0 0,-23 13-6365 0 0,7-4 2913 0 0,-3 3-10115 0 0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0 684,'0'0'21045,"-3"5"-20222,-3 10-221,-1 0-1,2 1 1,0 0-1,1 0 1,0 1-1,1-1 1,1 1 0,1-1-1,0 1 1,4 33-1,5-32-570,0 4-2709,0-32 1335,-7 9 1180,0 1 0,0-1 0,0 0 0,0 1-1,0-1 1,-1 0 0,1 0 0,0 0 0,0 0 0,-1 0 0,1 0 0,0 0-1,-1 0 1,1 0 0,-1 0 0,0 0 0,1-1 0,-1 1 0,0 0-1,1-1 1,-1-11-2099,0-9-8548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1408,'5'-3'18521,"2"25"-17576,-2 0-1,0 1 1,-1 0-1,-2 0 0,0 0 1,-2 23-1,-1-12-347,0-22-424,0-1 0,1 0 0,1 0 0,-1 0 0,2 1-1,-1-1 1,6 16 0,-7-27-229,0 0 1,0 0-1,0 0 1,0 0-1,0 1 1,0-1-1,0 0 1,0 0-1,1 0 1,-1 0-1,0 0 1,0 1-1,0-1 1,0 0-1,0 0 1,0 0-1,1 0 1,-1 0-1,0 0 1,0 0-1,0 0 1,0 0-1,0 1 1,1-1-1,-1 0 1,0 0-1,0 0 1,0 0-1,0 0 1,1 0-1,-1 0 1,0 0-1,0 0 1,0 0-1,0 0 1,1 0-1,-1 0 1,0 0-1,0-1 1,0 1-1,0 0 1,1 0-1,-1 0 1,0 0-1,0 0 0,0 0 1,0 0-1,0 0 1,0 0-1,1-1 1,-1 1-1,0 0 1,0 0-1,0 0 1,0 0-1,0-1 1,9-15-1252,5-26-2429,-13 34 3017,2-14-3431,-4 7-2038,-3 5 984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 48 0 0,'-33'-5'24517'0'0,"35"18"-21549"0"0,-1 5-5325 0 0,-2 4 2684 0 0,2 1-1 0 0,1-1 0 0 0,1 1 1 0 0,0-1-1 0 0,2 0 0 0 0,0 0 1 0 0,2 0-1 0 0,15 33 0 0 0,-18-46-276 0 0,-3-7-97 0 0,-1-1 0 0 0,1 1 0 0 0,-1-1 0 0 0,1 1-1 0 0,0-1 1 0 0,-1 1 0 0 0,1-1 0 0 0,0 0 0 0 0,0 1 0 0 0,0-1 0 0 0,0 0-1 0 0,0 0 1 0 0,1 0 0 0 0,-1 1 0 0 0,0-1 0 0 0,0-1 0 0 0,3 3-1 0 0,-2-3-196 0 0,-6-33-4691 0 0,1 14 401 0 0,1-1-5324 0 0,2 10 5503 0 0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1216,'0'0'1208,"6"3"-51,17 11 9191,-18 0-8967,-1-1 0,0 1 0,-1 0 1,-1 0-1,1 26 0,-1-19-395,1 0 0,5 25 0,12 26 1651,-19-71-2526,3-6-2094,-2-15 294,-10-2-3017,6 19 3553,-4-5-730,-2 2-4749,1 1 1076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1364,'0'0'3424,"-1"6"-1789,1 1-666,0-1 0,0 1 0,1-1 0,0 1 0,0-1 0,1 1 0,0-1 1,0 0-1,0 0 0,1 0 0,6 10 0,-3-2-50,-1-1 1,0 1-1,-1 0 1,2 18 0,10 30 1526,-4-25-2732,-11-36-107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2:5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76,'0'0'4836,"10"-4"-2537,-3 5 2760,87 39-46,-76-31-4487,-1 1 0,0 0 0,0 1 1,-2 1-1,28 26 0,-42-37-452,1 1-1,-1 0 1,0 0-1,0-1 1,0 1 0,0 0-1,0 0 1,0 0 0,-1 0-1,1 0 1,0 1 0,-1-1-1,0 0 1,1 0 0,-1 0-1,0 0 1,0 0-1,-1 1 1,1-1 0,0 0-1,-1 0 1,1 0 0,-1 0-1,1 0 1,-1 0 0,0 0-1,0 0 1,0 0 0,0 0-1,0 0 1,-1-1-1,1 1 1,-1 0 0,1-1-1,-1 1 1,-2 1 0,-6 7 816,-1 0 0,-1-1 1,-23 14-1,32-21-642,1-1 32,8-1-362,58-11 47,-25 4 153,68-4 0,-105 11-141,15 2-2344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1260 0 0,'0'0'12297'0'0,"0"5"-11043"0"0,-1 29 384 0 0,2 1 0 0 0,1-1 0 0 0,2 0 1 0 0,1 0-1 0 0,10 35 0 0 0,5-16-2461 0 0,-19-51 221 0 0,3-19-7115 0 0,-3 7 1002 0 0,-1-5 1776 0 0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1000 0 0,'0'0'14616'0'0,"3"2"-13981"0"0,28 10 306 0 0,0 0-1 0 0,1-2 1 0 0,0-2 0 0 0,43 6 0 0 0,-74-14-857 0 0,0 0 0 0 0,0 0 1 0 0,1 1-1 0 0,-1-1 1 0 0,0 0-1 0 0,0 0 1 0 0,0 1-1 0 0,0-1 1 0 0,0 1-1 0 0,0-1 0 0 0,0 1 1 0 0,0-1-1 0 0,0 1 1 0 0,0 0-1 0 0,0-1 1 0 0,0 1-1 0 0,0 0 0 0 0,0 0 1 0 0,0 0-1 0 0,-1-1 1 0 0,1 1-1 0 0,0 0 1 0 0,0 2-1 0 0,0-2 5 0 0,-1 1-1 0 0,0-1 0 0 0,-1 0 1 0 0,1 0-1 0 0,0 1 1 0 0,0-1-1 0 0,-1 0 1 0 0,1 0-1 0 0,0 1 1 0 0,-1-1-1 0 0,1 0 1 0 0,-1 0-1 0 0,1 0 0 0 0,-1 0 1 0 0,0 0-1 0 0,0 0 1 0 0,1 0-1 0 0,-2 1 1 0 0,-7 8 558 0 0,-1-2 1 0 0,0 1 0 0 0,-15 9 0 0 0,17-12-188 0 0,7-5-318 0 0,1-1-152 0 0,-1 1 1 0 0,1-1 0 0 0,-1 0 0 0 0,1 0-1 0 0,0 0 1 0 0,-1 1 0 0 0,1-1 0 0 0,0 0-1 0 0,-1 0 1 0 0,1 1 0 0 0,0-1 0 0 0,-1 0-1 0 0,1 1 1 0 0,0-1 0 0 0,0 0-1 0 0,-1 1 1 0 0,1-1 0 0 0,0 0 0 0 0,0 1-1 0 0,0-1 1 0 0,-1 1 0 0 0,1-1 0 0 0,0 0-1 0 0,0 1 1 0 0,0-1 0 0 0,0 1 0 0 0,0-1-1 0 0,0 1 1 0 0,0-1 0 0 0,0 0 0 0 0,0 1-1 0 0,0-1 1 0 0,0 1 0 0 0,0-1 0 0 0,0 1-1 0 0,0-1 1 0 0,1 1 0 0 0,6 18-750 0 0,24 2 15 0 0,-30-20 711 0 0,5 3 0 0 0,0 0 26 0 0,0 1 0 0 0,1-2 0 0 0,-1 1 0 0 0,1-1 0 0 0,-1 0 0 0 0,13 4-1 0 0,25 11-224 0 0,-44-17 225 0 0,1-1 0 0 0,0 0-1 0 0,-1 1 1 0 0,1-1 0 0 0,-1 0 0 0 0,1 1 0 0 0,0-1 0 0 0,-1 1 0 0 0,1-1 0 0 0,-1 1 0 0 0,0-1 0 0 0,1 1 0 0 0,-1-1-1 0 0,1 1 1 0 0,-1 0 0 0 0,0-1 0 0 0,1 1 0 0 0,-1-1 0 0 0,0 1 0 0 0,0 0 0 0 0,1-1 0 0 0,-1 1 0 0 0,0 0 0 0 0,0-1 0 0 0,0 1-1 0 0,0 0 1 0 0,0-1 0 0 0,0 1 0 0 0,0 0 0 0 0,0 1 0 0 0,-16 16 7 0 0,-29 5 157 0 0,-59 7 92 0 0,100-30-346 0 0,1 1 0 0 0,0-1 0 0 0,0-1 0 0 0,0 1 0 0 0,-1 0 0 0 0,1-1 0 0 0,0 1 0 0 0,0-1 0 0 0,-5-2 1 0 0,7 3-176 0 0,0 0 0 0 0,-1-1 0 0 0,1 1 1 0 0,-1 0-1 0 0,1-1 0 0 0,0 0 0 0 0,0 1 1 0 0,-1-1-1 0 0,1 0 0 0 0,0 1 0 0 0,0-1 1 0 0,0 0-1 0 0,0 0 0 0 0,0 0 1 0 0,0 0-1 0 0,0 0 0 0 0,0 0 0 0 0,0-1 1 0 0,0 1-1 0 0,1 0 0 0 0,-2-2 0 0 0,6-10-3358 0 0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1400,'0'0'6109,"-7"1"-4742,0 0-806,-5 1-63,-1-2 6254,12 44-1452,-5 25-2118,6-50-2495,-2 1-1,-6 29 0,7-43-666,0 0-1,1-1 1,0 1-1,0 0 1,0-1-1,0 1 1,1-1-1,2 9 1,-3-12-256,1 1 0,0-1 1,0 1-1,0-1 0,0 0 1,0 1-1,0-1 0,1 0 0,-1 0 1,1 0-1,-1 0 0,3 2 1,-2-3-184,0-1 0,1 0 0,-1 0 0,0 0 0,0 0 0,0-1 0,0 1 0,0-1 0,1 1 0,-1-1 0,0 1 0,0-1 0,0 0 0,-1 0 0,1 0 0,0 0 0,0-1 0,0 1 1,-1 0-1,1-1 0,1-1 0,5-6-5304,1-1 435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32,'0'0'11509,"0"4"-9680,2 30 2855,2 13 2275,6-18-6925,-10-28-743,10-10-4726,1-2 3497,-1-3-4850,-2 2 1067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0 980,'0'0'18846,"-7"1"-18251,2 0-369,-1 0 1,0 1 0,1 0 0,0-1 0,-1 2 0,1-1 0,0 0 0,0 1 0,0 0 0,0 0 0,1 1 0,-1-1 0,1 1 0,0 0 0,-6 8 0,9-12-220,1 1 1,0 0 0,-1 0 0,1-1 0,0 1 0,0 0 0,-1 0 0,1 0 0,0-1 0,0 1 0,0 0 0,0 0 0,0 0 0,0-1 0,0 1 0,0 0 0,0 0 0,1-1 0,-1 1-1,0 0 1,0 0 0,1 0 0,-1-1 0,0 1 0,1 0 0,-1-1 0,1 1 0,-1 0 0,1-1 0,-1 1 0,1-1 0,-1 1 0,1-1 0,0 1 0,-1-1 0,1 1 0,0-1 0,-1 0-1,1 1 1,0-1 0,0 0 0,0 1 0,35 11 23,-33-11-5,14 4 7,1 0 127,0 0 0,-1 1 0,1 1 0,29 16 0,-44-21-88,0 0 0,0 0 0,0 0 0,0 0 0,0 1 0,-1-1 0,1 1 0,-1 0 0,0-1 0,0 1 0,0 0 0,0 1 0,0-1 0,0 0 0,-1 0 0,0 1 0,0-1 0,0 1 0,0-1 0,0 1 0,-1 0 0,1-1 0,-1 1 0,0 0 0,0-1 0,0 1 0,-1-1 0,1 1 0,-1 0 0,-2 5 0,3-8-63,-1 2-69,0 1-1,0-1 1,0 1-1,0-1 1,0 0-1,-1 0 1,0 1 0,0-1-1,1 0 1,-2 0-1,1-1 1,-3 4-1,3-5-654,2 0 681,0-1 0,0 0 0,0 0-1,0 0 1,0 0 0,0 0 0,0 1 0,0-1-1,0 0 1,0 0 0,0 0 0,0 0 0,0 0 0,0 0-1,-1 1 1,1-1 0,0 0 0,0 0 0,0 0-1,0 0 1,0 0 0,0 0 0,0 0 0,-1 0 0,1 0-1,0 0 1,0 0 0,0 0 0,0 1 0,0-1 0,-1 0-1,1 0 1,0 0 0,0 0 0,0 0 0,0 0-1,-1 0 1,1 0 0,0 0 0,0-1 0,0 1 0,0 0-1,0 0 1,-1 0 0,1 0 0,0 0 0,0 0-1,0 0 1,0 0 0,0 0 0,-1-1 0,-12-6-2504,-6-9-3477,11 6 76,-1-2 453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3:37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85 656,'0'0'1560,"13"0"-88,-1-1-156,2-1-115,2 1-133,1-4-188,0 2-156,5-4-140,3 0-148,1 1-184,0-2-244,-1-1-340,-4 1-396,-4-1-788,0 0-1649,-4-1 733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44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73 776,'38'-72'16638,"-37"84"-11866,1 5-4173,0 0 1,-2 0 0,-1 20-1,-3-11-140,2 1 0,1-1 0,3 37 0,-1-48-361,1 1 0,1-1 0,0 0-1,1 0 1,0 0 0,1-1 0,9 17 0,-14-30-162,1 1 1,0-1-1,-1 1 0,1-1 0,0 1 1,0-1-1,0 0 0,0 1 0,0-1 0,0 0 1,1 0-1,-1 0 0,0 0 0,1 0 1,-1 0-1,3 1 0,-3-2-2,0 0-1,-1 0 1,1 0 0,0 0-1,-1-1 1,1 1 0,-1 0-1,1 0 1,0 0 0,-1-1-1,1 1 1,-1 0 0,1-1-1,-1 1 1,1-1 0,-1 1-1,1 0 1,-1-1 0,1 1-1,-1-1 1,1 1 0,-1-1-1,0 0 1,1 1 0,-1-1 0,0 1-1,1-2 1,1-4-514,0 1 1,0-1-1,-1 0 0,0-1 0,0 1 1,0 0-1,0-7 0,-8-18-3365,-3 11-2787,2 6 1701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1 632 0 0,'0'0'4524'0'0,"-5"2"-3226"0"0,4-2-1109 0 0,0 1 0 0 0,0-1-1 0 0,0 1 1 0 0,0-1 0 0 0,0 1 0 0 0,1-1 0 0 0,-1 1 0 0 0,0 0-1 0 0,0 0 1 0 0,0-1 0 0 0,1 1 0 0 0,-1 0 0 0 0,0 0 0 0 0,1 0-1 0 0,-1 0 1 0 0,0 0 0 0 0,1 0 0 0 0,-1 0 0 0 0,1 0 0 0 0,0 0-1 0 0,-1 0 1 0 0,1 0 0 0 0,0 0 0 0 0,0 0 0 0 0,-1 2 0 0 0,7 39 3523 0 0,0-7-2182 0 0,-1 1-1 0 0,0 57 0 0 0,2-78-2176 0 0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1 240 0 0,'0'0'5068'0'0,"12"1"3405"0"0,-9 2-7869 0 0,0 1-1 0 0,0 0 1 0 0,-1 0-1 0 0,1 0 1 0 0,-1 0-1 0 0,0 0 1 0 0,0 0-1 0 0,-1 1 1 0 0,0-1 0 0 0,1 1-1 0 0,0 7 1 0 0,6 65 3180 0 0,-3-17-1889 0 0,-3-48-1675 0 0,17 72 1979 0 0,-17-78-2389 0 0,1 0 0 0 0,-1-1 1 0 0,1 1-1 0 0,0-1 1 0 0,0 0-1 0 0,6 8 1 0 0,-9-13 82 0 0,1 1 0 0 0,-1-1 1 0 0,0 0-1 0 0,1 0 1 0 0,-1 1-1 0 0,0-1 1 0 0,1 0-1 0 0,-1 0 0 0 0,1 0 1 0 0,-1 0-1 0 0,0 1 1 0 0,1-1-1 0 0,-1 0 1 0 0,1 0-1 0 0,-1 0 1 0 0,1 0-1 0 0,-1 0 0 0 0,0 0 1 0 0,1 0-1 0 0,-1 0 1 0 0,1 0-1 0 0,-1 0 1 0 0,1 0-1 0 0,-1-1 0 0 0,0 1 1 0 0,1 0-1 0 0,-1 0 1 0 0,1 0-1 0 0,-1-1 1 0 0,0 1-1 0 0,1 0 1 0 0,-1 0-1 0 0,0-1 0 0 0,1 1 1 0 0,-1 0-1 0 0,0 0 1 0 0,1-1-1 0 0,-1 1 1 0 0,0 0-1 0 0,0-1 0 0 0,1 1 1 0 0,-1-1-1 0 0,0 1 1 0 0,0 0-1 0 0,1-1 1 0 0,9-19-1769 0 0,-7 7-478 0 0,-2-5-6666 0 0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7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1724 0 0,'0'0'6560'0'0,"-8"1"-4526"0"0,0 0-1260 0 0,-7 2-59 0 0,1-2 7002 0 0,7 6-3891 0 0,2 16-2347 0 0,2-11-373 0 0,3-11-2157 0 0,-6 16 3434 0 0,5-11-7090 0 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5 456 0 0,'-5'-4'20276'0'0,"-5"12"-16802"0"0,0 12-6266 0 0,11-6 5210 0 0,2-7-2401 0 0,1-1 0 0 0,-1 1 1 0 0,1-1-1 0 0,0-1 0 0 0,1 1 0 0 0,-1 0 0 0 0,1-1 0 0 0,0 0 0 0 0,1 0 1 0 0,-1 0-1 0 0,1-1 0 0 0,0 0 0 0 0,7 4 0 0 0,14 7-143 0 0,52 20-1 0 0,-47-22 131 0 0,-31-13 12 0 0,0 1 0 0 0,1-1 0 0 0,-1 1 0 0 0,1-1 0 0 0,-1 1 0 0 0,0 0 0 0 0,1 0 0 0 0,-1-1 0 0 0,0 1 0 0 0,0 0 0 0 0,0 0 0 0 0,0 0 0 0 0,0 1 0 0 0,0-1 0 0 0,0 0 0 0 0,0 0 0 0 0,0 0 0 0 0,0 1 0 0 0,0 2 0 0 0,-1-3 2 0 0,0 0 0 0 0,0-1 0 0 0,0 1 0 0 0,0 0 0 0 0,0 0 0 0 0,0 0-1 0 0,-1 0 1 0 0,1 0 0 0 0,0 0 0 0 0,-1 0 0 0 0,1 0 0 0 0,-1 0 0 0 0,1 0-1 0 0,-1-1 1 0 0,1 1 0 0 0,-1 0 0 0 0,0 0 0 0 0,1-1 0 0 0,-1 1 0 0 0,0 0 0 0 0,1-1-1 0 0,-3 2 1 0 0,-1 1-276 0 0,-1 0 0 0 0,0-1-1 0 0,0 1 1 0 0,0-1 0 0 0,0 0 0 0 0,0 0-1 0 0,0 0 1 0 0,-1-1 0 0 0,1 0 0 0 0,-7 1-1 0 0,-29-4-3560 0 0,10-6-5301 0 0,22 3 4186 0 0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38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0 152 188 0 0,'5'-11'3648'0'0,"4"5"-355"0"0,2 0-1725 0 0,3 4-156 0 0,-1-3-144 0 0,12 0-144 0 0,0-3-216 0 0,0 1-288 0 0,14-5-276 0 0,-1-2-264 0 0,-7 6-288 0 0,2-4-368 0 0,11-4-432 0 0,-11 4-1104 0 0,1-2-2284 0 0,1 0 1007 0 0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1516 0 0,'1'9'5231'0'0,"2"5"-3669"0"0,9 78 6661 0 0,-9-63-5838 0 0,13 58-1 0 0,-4-18-432 0 0,-12-39-6883 0 0,-6-28 1506 0 0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10 440 0 0,'-4'-8'13743'0'0,"41"8"-11767"0"0,-4-1 29 0 0,0 1 1 0 0,46 7 0 0 0,-79-5-1909 0 0,0 0 0 0 0,1 0 0 0 0,-1-1 0 0 0,-1 1 0 0 0,1 0 1 0 0,0-1-1 0 0,0 1 0 0 0,-1 0 0 0 0,1 0 0 0 0,0-1 0 0 0,-1 1 0 0 0,0-1 0 0 0,1 1 0 0 0,-1 0 0 0 0,0-1 0 0 0,-2 3 1 0 0,3-4-93 0 0,-11 14 438 0 0,0 0 0 0 0,-1-1 0 0 0,-1 0 1 0 0,-25 19-1 0 0,24-21-131 0 0,0 1 0 0 0,1 0 0 0 0,1 0 0 0 0,-19 26 1 0 0,30-38-324 0 0,0 1 1 0 0,0 0 0 0 0,1 0-1 0 0,-1 0 1 0 0,0 0 0 0 0,1 0-1 0 0,-1 0 1 0 0,1 0 0 0 0,-1 0-1 0 0,1 0 1 0 0,-1 1 0 0 0,1-1-1 0 0,0 0 1 0 0,0 0 0 0 0,0 0 0 0 0,-1 0-1 0 0,1 1 1 0 0,0-1 0 0 0,0 0-1 0 0,0 0 1 0 0,1 0 0 0 0,-1 1-1 0 0,0-1 1 0 0,0 0 0 0 0,1 0-1 0 0,-1 0 1 0 0,1 0 0 0 0,-1 0-1 0 0,1 0 1 0 0,0 1 0 0 0,1 0-17 0 0,0-1 1 0 0,0 1-1 0 0,0-1 1 0 0,0 0-1 0 0,0 0 0 0 0,1 1 1 0 0,-1-2-1 0 0,0 1 1 0 0,1 0-1 0 0,-1 0 0 0 0,0-1 1 0 0,1 0-1 0 0,3 1 1 0 0,10 0-202 0 0,0-1 1 0 0,0 0 0 0 0,20-4 0 0 0,-26 3-178 0 0,1-1 1 0 0,-1 0-1 0 0,1 0 0 0 0,12-6 1 0 0,-21 7 12 0 0,-30-1-13349 0 0,23 4 12097 0 0,-9 2-2972 0 0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 1968 0 0,'0'0'7680'0'0,"-6"0"-6051"0"0,-16-1-148 0 0,17 0-138 0 0,-21 23 3700 0 0,16 5-1544 0 0,5-13-4270 0 0,3-7-3724 0 0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0 480 0 0,'-6'2'10105'0'0,"5"6"-4265"0"0,8 18-2573 0 0,18 22-3575 0 0,18 2 912 0 0,37 46 188 0 0,-80-95-809 0 0,1 0-1 0 0,-1-1 1 0 0,0 1 0 0 0,1 0-1 0 0,-1 0 1 0 0,1-1 0 0 0,-1 1-1 0 0,0 0 1 0 0,0 0 0 0 0,0 0-1 0 0,1-1 1 0 0,-1 1 0 0 0,0 0 0 0 0,0 0-1 0 0,0 0 1 0 0,0 0 0 0 0,0 0-1 0 0,0-1 1 0 0,-1 1 0 0 0,1 0-1 0 0,0 0 1 0 0,0 0 0 0 0,-1-1-1 0 0,1 1 1 0 0,0 0 0 0 0,-1 0-1 0 0,1-1 1 0 0,-1 1 0 0 0,1 0-1 0 0,-1 0 1 0 0,1-1 0 0 0,-1 1 0 0 0,1-1-1 0 0,-1 1 1 0 0,0 0 0 0 0,1-1-1 0 0,-1 1 1 0 0,0-1 0 0 0,1 0-1 0 0,-1 1 1 0 0,0-1 0 0 0,0 0-1 0 0,0 1 1 0 0,1-1 0 0 0,-1 0-1 0 0,0 0 1 0 0,0 1 0 0 0,0-1 0 0 0,0 0-1 0 0,1 0 1 0 0,-1 0 0 0 0,-1 0-1 0 0,-41 4-1592 0 0,-15-8-1523 0 0,22-6-4687 0 0,26 5 3717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20 1664 0 0,'0'0'1737'0'0,"-4"0"-72"0"0,-30-8 26021 0 0,66 5-27677 0 0,17-2-7 0 0,0 2-1 0 0,0 2 1 0 0,65 7-1 0 0,-102-4-1 0 0,-1 3 0 0 0,-7 4 0 0 0,-7-1 0 0 0,-1 1 0 0 0,0-1 0 0 0,0 0 0 0 0,-1 0 0 0 0,0 0 0 0 0,-1-1 0 0 0,0 0 0 0 0,0 0 0 0 0,0 0 0 0 0,-13 9 0 0 0,-8 12 0 0 0,-15 19 0 0 0,-58 69 0 0 0,88-100 0 0 0,2-1 0 0 0,0 2 0 0 0,1-1 0 0 0,0 1 0 0 0,-11 35 0 0 0,19-50 0 0 0,0 1 0 0 0,0-1 0 0 0,0 1 0 0 0,1 0 0 0 0,0-1 0 0 0,-1 1 0 0 0,1-1 0 0 0,0 1 0 0 0,0 0 0 0 0,0-1 0 0 0,1 1 0 0 0,-1 0 0 0 0,1-1 0 0 0,-1 1 0 0 0,1-1 0 0 0,0 1 0 0 0,0-1 0 0 0,0 1 0 0 0,0-1 0 0 0,1 0 0 0 0,-1 1 0 0 0,0-1 0 0 0,1 0 0 0 0,0 0 0 0 0,0 0 0 0 0,-1 0 0 0 0,1 0 0 0 0,0-1 0 0 0,0 1 0 0 0,1-1 0 0 0,-1 1 0 0 0,0-1 0 0 0,0 1 0 0 0,1-1 0 0 0,-1 0 0 0 0,4 1 0 0 0,4 1 0 0 0,2 0 0 0 0,-1 0 0 0 0,0-1 0 0 0,0 0 0 0 0,22 0 0 0 0,6-1 0 0 0,0-2 0 0 0,74-11 0 0 0,-100 11 0 0 0,-3 4-107 0 0,-8-2-513 0 0,9-9-5146 0 0,-2 0-1191 0 0,-7-1 5178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2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1056 0 0,'11'-6'5521'0'0,"0"3"-3945"0"0,3 0-156 0 0,-6 0-192 0 0,4-1-288 0 0,6-2-288 0 0,7 0-332 0 0,-8 2-308 0 0,0-3-396 0 0,13-2-504 0 0,-13 3-1024 0 0,8-4-2064 0 0,2 6 911 0 0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0 608 0 0,'0'0'4151'0'0,"1"4"-2273"0"0,3 9-164 0 0,-1 1 0 0 0,0-1-1 0 0,-1 1 1 0 0,-1 0-1 0 0,0 19 1 0 0,5 40 1120 0 0,24 73 182 0 0,-28-138-3057 0 0,12 29-3205 0 0,-13-36 2236 0 0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 0 0,'0'0'4580'0'0,"3"2"-3197"0"0,7 6-365 0 0,0 0 1 0 0,0-1-1 0 0,1-1 0 0 0,-1 1 0 0 0,2-2 0 0 0,-1 0 0 0 0,13 4 0 0 0,-10-4-708 0 0,-1 1 0 0 0,-1-1 0 0 0,1 2-1 0 0,-1 0 1 0 0,22 16 0 0 0,-33-22-255 0 0,0 0 0 0 0,-1 0 0 0 0,1 1 0 0 0,0-1 0 0 0,-1 0 0 0 0,1 0 1 0 0,-1 0-1 0 0,1 1 0 0 0,-1-1 0 0 0,1 0 0 0 0,-1 1 0 0 0,0-1 0 0 0,0 0 0 0 0,0 1 0 0 0,0-1 1 0 0,0 0-1 0 0,0 1 0 0 0,0-1 0 0 0,0 1 0 0 0,0-1 0 0 0,-1 0 0 0 0,1 1 0 0 0,0-1 0 0 0,-1 0 1 0 0,1 0-1 0 0,-1 1 0 0 0,0-1 0 0 0,1 0 0 0 0,-1 0 0 0 0,0 0 0 0 0,0 0 0 0 0,0 0 0 0 0,1 0 1 0 0,-1 0-1 0 0,0 0 0 0 0,0 0 0 0 0,-1 0 0 0 0,0 1 0 0 0,-53 41 1968 0 0,42-34-1302 0 0,-5 4 207 0 0,12-9-550 0 0,1 1-1 0 0,-1-1 0 0 0,1 1 0 0 0,0-1 0 0 0,-8 11 1 0 0,13-14-388 0 0,1 1 0 0 0,-1-1 1 0 0,1 0-1 0 0,-1 1 1 0 0,1-1-1 0 0,-1 0 0 0 0,1 1 1 0 0,0-1-1 0 0,0 0 1 0 0,-1 0-1 0 0,1 0 0 0 0,0 0 1 0 0,0 1-1 0 0,0-1 0 0 0,0-1 1 0 0,0 1-1 0 0,1 0 1 0 0,-1 0-1 0 0,0 0 0 0 0,0 0 1 0 0,3 0-1 0 0,8 2-364 0 0,1 0 0 0 0,0-1 0 0 0,-1-1 0 0 0,1 0 1 0 0,0 0-1 0 0,23-4 0 0 0,-23 2-1354 0 0,-1-1 1 0 0,1 0 0 0 0,21-8-1 0 0,-27 6-4227 0 0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1484 0 0,'2'2'1341'0'0,"0"0"0"0"0,1 0 0 0 0,-1 1 0 0 0,-1-1 0 0 0,1 1 0 0 0,0-1 0 0 0,0 1-1 0 0,1 5 1 0 0,-1-3-424 0 0,-1-1 0 0 0,-1 1-1 0 0,1-1 1 0 0,-1 1 0 0 0,1-1-1 0 0,-1 1 1 0 0,-1 7-1 0 0,0 12 393 0 0,1-22-1487 0 0,-7 0-3066 0 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1472 0 0,'-13'3'2681'0'0,"2"0"-468"0"0,0 0 0 0 0,0 1 0 0 0,1 0-1 0 0,-1 1 1 0 0,-9 6 0 0 0,18-9-2038 0 0,0-1 1 0 0,-1 1-1 0 0,1-1 0 0 0,0 1 0 0 0,1 0 0 0 0,-1 0 0 0 0,0 0 1 0 0,0 0-1 0 0,1 0 0 0 0,-1 0 0 0 0,1 1 0 0 0,0-1 0 0 0,0 0 1 0 0,0 1-1 0 0,0-1 0 0 0,0 1 0 0 0,0-1 0 0 0,0 1 0 0 0,1 0 0 0 0,0-1 1 0 0,-1 1-1 0 0,1 0 0 0 0,0-1 0 0 0,0 1 0 0 0,0-1 0 0 0,1 1 1 0 0,0 3-1 0 0,0-3-164 0 0,0-1-1 0 0,0 0 1 0 0,0 0 0 0 0,0 0 0 0 0,0 0 0 0 0,1 0-1 0 0,-1 0 1 0 0,1 0 0 0 0,0-1 0 0 0,-1 1 0 0 0,1 0 0 0 0,0-1-1 0 0,0 1 1 0 0,0-1 0 0 0,0 0 0 0 0,4 2 0 0 0,41 17-34 0 0,-36-16 1 0 0,28 9-101 0 0,31 15-873 0 0,-69-28 868 0 0,-1 2 95 0 0,0-1-1 0 0,0 0 1 0 0,0 1-1 0 0,0-1 0 0 0,0 0 1 0 0,0 0-1 0 0,-1 1 1 0 0,1-1-1 0 0,-1 0 0 0 0,1 0 1 0 0,-1 0-1 0 0,1 0 1 0 0,-1 1-1 0 0,0-1 0 0 0,-1 1 1 0 0,-94 54-2762 0 0,61-39-622 0 0,0-4-3651 0 0,23-9 2898 0 0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0 114 704 0 0,'0'0'6047'0'0,"5"-1"-4733"0"0,24-4 1070 0 0,55-2 1 0 0,2 0-1200 0 0,49-18-906 0 0,-69 4-2363 0 0,-7-10-4170 0 0,-37 15 2902 0 0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1720 0 0,'9'9'7982'0'0,"-6"10"-4396"0"0,-7 23-1393 0 0,3-35-1072 0 0,-1 25 794 0 0,2-1 1 0 0,3 36 0 0 0,0 7-1204 0 0,-3-73-778 0 0,0-1-1 0 0,0 0 1 0 0,0 1-1 0 0,0-1 0 0 0,0 0 1 0 0,0 1-1 0 0,0-1 0 0 0,0 0 1 0 0,0 1-1 0 0,0-1 0 0 0,0 0 1 0 0,0 0-1 0 0,0 1 0 0 0,0-1 1 0 0,0 0-1 0 0,0 1 0 0 0,1-1 1 0 0,-1 0-1 0 0,0 1 0 0 0,0-1 1 0 0,0 0-1 0 0,0 0 0 0 0,1 1 1 0 0,-1-1-1 0 0,0 0 1 0 0,0 0-1 0 0,1 0 0 0 0,-1 1 1 0 0,0-1-1 0 0,0 0 0 0 0,1 0 1 0 0,-1 0-1 0 0,0 0 0 0 0,0 1 1 0 0,1-1-1 0 0,-1 0 0 0 0,0 0 1 0 0,1 0-1 0 0,-1 0 0 0 0,0 0 1 0 0,1 0-1 0 0,-1 0 0 0 0,0 0 1 0 0,1 0-1 0 0,-1 0 0 0 0,0 0 1 0 0,0 0-1 0 0,1 0 0 0 0,-1 0 1 0 0,0 0-1 0 0,1 0 1 0 0,-1-1-1 0 0,0 1 0 0 0,1 0 1 0 0,-1 0-1 0 0,0 0 0 0 0,0 0 1 0 0,1-1-1 0 0,-1 1 0 0 0,0 0 1 0 0,1 0-1 0 0,13-12-2427 0 0,-14 12 2633 0 0,11-20-6070 0 0,-10 14 3667 0 0,4-8-2451 0 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7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 0 0,'0'0'8817'0'0,"2"4"-7445"0"0,7 27 1281 0 0,-1 1 0 0 0,-1-1-1 0 0,5 66 1 0 0,-3-22-463 0 0,-7-60-434 0 0,3-5-7160 0 0,11-18-6237 0 0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1864 0 0,'0'0'5795'0'0,"10"14"2435"0"0,-2-5-5501 0 0,10-1-1274 0 0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128 191 1040 0 0,'-4'-2'2178'0'0,"-10"-6"-72"0"0,10 6-85 0 0,0 3-118 0 0,-4 1-1234 0 0,4-2 35 0 0,1 1 1 0 0,-1 0 0 0 0,0 0 0 0 0,0 0 0 0 0,0 1-1 0 0,1-1 1 0 0,-1 1 0 0 0,1 0 0 0 0,-1 0 0 0 0,1 0-1 0 0,0 0 1 0 0,0 1 0 0 0,0-1 0 0 0,-4 5 0 0 0,-26 36 3099 0 0,33-42-3782 0 0,-1 0 0 0 0,1-1 0 0 0,-1 1 0 0 0,1 0 0 0 0,0-1 0 0 0,-1 1 0 0 0,1 0 0 0 0,0-1 0 0 0,-1 1 0 0 0,1 0 0 0 0,0 0 0 0 0,0-1 0 0 0,0 1 0 0 0,-1 0 0 0 0,1 0 0 0 0,0-1 0 0 0,0 1 0 0 0,0 0 0 0 0,1 0 0 0 0,-1 0 0 0 0,0-1 1 0 0,0 1-1 0 0,0 0 0 0 0,0 0 0 0 0,1-1 0 0 0,-1 1 0 0 0,0 0 0 0 0,1-1 0 0 0,-1 1 0 0 0,1 0 0 0 0,-1-1 0 0 0,0 1 0 0 0,1 0 0 0 0,-1-1 0 0 0,1 1 0 0 0,0-1 0 0 0,-1 1 0 0 0,2 0 0 0 0,27 18-69 0 0,-20-14 131 0 0,12 8 8 0 0,30 25 415 0 0,-48-36-491 0 0,-1 1-1 0 0,0-1 1 0 0,0 1-1 0 0,0-1 1 0 0,0 1-1 0 0,0 0 1 0 0,-1-1-1 0 0,1 1 1 0 0,-1 0-1 0 0,0 0 1 0 0,1 0-1 0 0,-1 0 1 0 0,-1 0-1 0 0,1 1 1 0 0,0-1-1 0 0,-1 5 1 0 0,1-7-63 0 0,-1 0 1 0 0,0 0-1 0 0,0 0 0 0 0,-1 0 1 0 0,1 0-1 0 0,0 0 1 0 0,0 0-1 0 0,0 0 1 0 0,-1 0-1 0 0,1 0 0 0 0,0 0 1 0 0,-1 0-1 0 0,1 0 1 0 0,-1 0-1 0 0,1 0 1 0 0,-1-1-1 0 0,1 1 0 0 0,-1 0 1 0 0,-1 1-1 0 0,-16 2-4226 0 0,15-5 3211 0 0,0 1 1 0 0,1-1-1 0 0,-1 0 0 0 0,0 0 1 0 0,1 0-1 0 0,-1 0 0 0 0,0 0 1 0 0,1 0-1 0 0,-1-1 1 0 0,-3-2-1 0 0,-4-8-4095 0 0</inkml:trace>
  <inkml:trace contextRef="#ctx0" brushRef="#br0" timeOffset="1">136 138 1696 0 0,'12'2'3504'0'0,"10"-4"-575"0"0,3-5-1785 0 0,-9 0-236 0 0,-2-2-232 0 0,11-3-244 0 0,0-1-280 0 0,-3 1-372 0 0,0-7-488 0 0,-6-1-1044 0 0,1 3-1901 0 0,0-4 841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2448 0 0,'-2'4'2560'0'0,"-12"26"3261"0"0,-16 47-1 0 0,22-51-4002 0 0,1 0 0 0 0,1 1 0 0 0,1-1 0 0 0,-2 51 0 0 0,8-65-1508 0 0,0-1 0 0 0,0 0 1 0 0,1 1-1 0 0,1-1 0 0 0,4 12 0 0 0,15 23-4706 0 0,-22-46 3998 0 0,1 0 0 0 0,0 1 0 0 0,0-1 0 0 0,-1 0 1 0 0,1 0-1 0 0,0 0 0 0 0,0 0 0 0 0,0 0 0 0 0,0 0 0 0 0,-1 0 0 0 0,1 0 0 0 0,0 0 0 0 0,0 0 0 0 0,0 0 0 0 0,-1 0 0 0 0,1-1 0 0 0,0 1 1 0 0,0 0-1 0 0,-1-1 0 0 0,1 1 0 0 0,0 0 0 0 0,-1-1 0 0 0,1 1 0 0 0,0-1 0 0 0,-1 1 0 0 0,1-1 0 0 0,0 0 0 0 0,-1 1 0 0 0,1-1 1 0 0,-1 1-1 0 0,1-1 0 0 0,-1 0 0 0 0,1 0 0 0 0,4-11-5045 0 0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40 0 0,'32'0'11894'0'0,"-11"9"-6872"0"0,-19-7-4767 0 0,-1 1 0 0 0,1-1 1 0 0,-1 1-1 0 0,1 0 0 0 0,-1-1 0 0 0,0 1 0 0 0,0 0 1 0 0,0 0-1 0 0,0-1 0 0 0,-1 1 0 0 0,1 0 1 0 0,-1 0-1 0 0,0 0 0 0 0,0 0 0 0 0,0 0 0 0 0,0 3 1 0 0,-2 9 254 0 0,0 1 0 0 0,-1-1 0 0 0,0-1 0 0 0,-1 1 0 0 0,-1 0 0 0 0,-1-1 0 0 0,0 0 0 0 0,0 0 0 0 0,-1-1 0 0 0,-12 16 0 0 0,-15 35 986 0 0,34-64-1501 0 0,-1 1 0 0 0,1 0 0 0 0,0-1-1 0 0,0 1 1 0 0,-1 0 0 0 0,1-1 0 0 0,0 1 0 0 0,0 0 0 0 0,0-1 0 0 0,0 1 0 0 0,0 0 0 0 0,0-1 0 0 0,0 1 0 0 0,0 0 0 0 0,0-1 0 0 0,0 1 0 0 0,0 0 0 0 0,0-1 0 0 0,0 1 0 0 0,1 0 0 0 0,-1-1 0 0 0,0 1 0 0 0,0 0 0 0 0,1-1 0 0 0,-1 1 0 0 0,0-1 0 0 0,1 1 0 0 0,-1-1 0 0 0,1 1 0 0 0,-1 0 0 0 0,1-1 0 0 0,0 1 0 0 0,27 8-211 0 0,-20-8 143 0 0,-1-1 1 0 0,1 0-1 0 0,0 0 0 0 0,0-1 0 0 0,9-2 1 0 0,27-7-473 0 0,15-6-945 0 0,-26-3-2297 0 0,-31 18 2831 0 0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49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0 296 0 0,'0'0'6053'0'0,"-5"3"-4032"0"0,-11 12-37 0 0,13-8-23 0 0,-1-1 0 0 0,1 1 1 0 0,0 0-1 0 0,0 0 1 0 0,-2 10-1 0 0,0-1 23 0 0,5-15-982 0 0,2 16-130 0 0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1336 0 0,'0'0'3084'0'0,"-5"0"-1589"0"0,-14 3-578 0 0,11-2 325 0 0,0 1 0 0 0,1 0 0 0 0,-1 1 0 0 0,1 0 0 0 0,0 0 0 0 0,0 1 0 0 0,0 0 0 0 0,0 0 0 0 0,-11 10 0 0 0,17-14-1182 0 0,1 1-1 0 0,-1-1 1 0 0,1 1-1 0 0,0-1 1 0 0,-1 1-1 0 0,1-1 1 0 0,0 1-1 0 0,-1 0 1 0 0,1-1-1 0 0,0 1 0 0 0,0 0 1 0 0,-1-1-1 0 0,1 1 1 0 0,0 0-1 0 0,0-1 1 0 0,0 1-1 0 0,0 0 1 0 0,0-1-1 0 0,0 1 1 0 0,0 0-1 0 0,0-1 0 0 0,0 1 1 0 0,0 0-1 0 0,1-1 1 0 0,-1 1-1 0 0,0 0 1 0 0,0-1-1 0 0,1 1 1 0 0,-1 0-1 0 0,0-1 1 0 0,1 1-1 0 0,-1-1 0 0 0,1 1 1 0 0,0 0-1 0 0,13 12 175 0 0,45 5 119 0 0,-53-17-288 0 0,0 0 0 0 0,0 0-1 0 0,0 0 1 0 0,0 1 0 0 0,0 0 0 0 0,-1 0-1 0 0,1 1 1 0 0,0 0 0 0 0,-1 0 0 0 0,0 0 0 0 0,0 0-1 0 0,8 7 1 0 0,-13-9-45 0 0,1 0 0 0 0,-1 0 0 0 0,0 0 0 0 0,1 0 0 0 0,-1 0 0 0 0,0 0 0 0 0,1 0 0 0 0,-1 1 0 0 0,0-1 0 0 0,0 0 0 0 0,0 0 0 0 0,0 0 0 0 0,0 0 1 0 0,0 0-1 0 0,-1 0 0 0 0,1 0 0 0 0,0 0 0 0 0,0 0 0 0 0,-1 0 0 0 0,1 0 0 0 0,-1 0 0 0 0,1 0 0 0 0,-1 0 0 0 0,1 0 0 0 0,-1 0 0 0 0,0 0 0 0 0,0 1 0 0 0,-22 24-724 0 0,20-24 366 0 0,0 1-54 0 0,-1 0 0 0 0,0 0-1 0 0,1-1 1 0 0,-1 1 0 0 0,-1-1-1 0 0,1 0 1 0 0,0 0 0 0 0,0-1-1 0 0,-5 2 1 0 0,-13-3-9335 0 0,4-6 4876 0 0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4:50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1076 0 0,'0'0'6497'0'0,"9"-12"-5285"0"0,-1 7-248 0 0,-3 0-252 0 0,7-4-228 0 0,-2 1-260 0 0,2 0-332 0 0,1-2-408 0 0,-1 1-508 0 0,-2-3-564 0 0,2-1-1721 0 0,-4 2 765 0 0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0,'5'5'2844'0'0,"-4"0"993"0"0,-4 83 3549 0 0,1-50-5917 0 0,1-1 0 0 0,1 0 0 0 0,3 1 0 0 0,9 49 1 0 0,-8-62-893 0 0,-4-20-510 0 0,1 1-1 0 0,0 0 1 0 0,1-1-1 0 0,-1 1 1 0 0,1 0-1 0 0,4 9 0 0 0,-4-9-527 0 0,0 4 612 0 0,9-41-7795 0 0,-11 4 905 0 0,-5 13 2305 0 0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7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1080 0 0,'52'-17'4640'0'0,"-37"11"-3560"0"0,0 1-1 0 0,0 1 0 0 0,1 0 0 0 0,21-2 0 0 0,-19 4-275 0 0,33-1 1079 0 0,-48 3-1743 0 0,-1 0 0 0 0,0 1 1 0 0,1-1-1 0 0,-1 0 0 0 0,0 1 0 0 0,1 0 0 0 0,-1-1 0 0 0,0 1 0 0 0,1 0 1 0 0,-1 0-1 0 0,0 0 0 0 0,0 0 0 0 0,0 1 0 0 0,0-1 0 0 0,0 1 0 0 0,3 2 0 0 0,-5-3-56 0 0,1 0 0 0 0,-1 0-1 0 0,1 1 1 0 0,-1-1-1 0 0,0 0 1 0 0,1 0 0 0 0,-1 0-1 0 0,0 1 1 0 0,0-1-1 0 0,0 0 1 0 0,0 0-1 0 0,0 1 1 0 0,0-1 0 0 0,0 0-1 0 0,0 0 1 0 0,-1 1-1 0 0,1-1 1 0 0,0 0-1 0 0,-1 0 1 0 0,1 0 0 0 0,-1 0-1 0 0,1 0 1 0 0,-1 0-1 0 0,0 1 1 0 0,-1 0 0 0 0,-22 30 985 0 0,17-24-622 0 0,-2 2-22 0 0,1-1-1 0 0,-2 0 1 0 0,1 0-1 0 0,-1-1 1 0 0,-11 8-1 0 0,-24 19 1108 0 0,32-16-675 0 0,13-19-843 0 0,-1 1 0 0 0,1-1-1 0 0,0 0 1 0 0,0 1-1 0 0,0-1 1 0 0,0 0 0 0 0,0 1-1 0 0,0-1 1 0 0,0 0-1 0 0,0 1 1 0 0,1-1 0 0 0,-1 0-1 0 0,0 1 1 0 0,0-1-1 0 0,0 0 1 0 0,0 1 0 0 0,0-1-1 0 0,0 0 1 0 0,1 0-1 0 0,-1 1 1 0 0,0-1 0 0 0,0 0-1 0 0,0 0 1 0 0,1 1-1 0 0,-1-1 1 0 0,0 0 0 0 0,1 0-1 0 0,-1 1 1 0 0,0-1-1 0 0,0 0 1 0 0,1 0 0 0 0,-1 0-1 0 0,37 4 196 0 0,-21-4-188 0 0,5 2-16 0 0,-1 1 0 0 0,1 1 0 0 0,-1 0 0 0 0,-1 2 0 0 0,1 0 1 0 0,-1 1-1 0 0,0 1 0 0 0,0 1 0 0 0,-1 1 0 0 0,0 0 0 0 0,-1 1 0 0 0,0 1 1 0 0,19 18-1 0 0,-33-27 15 0 0,0 0 0 0 0,-1-1 0 0 0,1 2 0 0 0,-1-1 0 0 0,1 0 0 0 0,-1 0 0 0 0,0 1 0 0 0,0-1 0 0 0,-1 1 0 0 0,1 0 0 0 0,-1-1 0 0 0,0 1 0 0 0,0 0 0 0 0,0 0 0 0 0,0 0 0 0 0,-1 0 0 0 0,1 0 0 0 0,-1-1 0 0 0,0 1 0 0 0,0 0 0 0 0,-1 0 0 0 0,1 0 0 0 0,-1 0 0 0 0,0 0 0 0 0,0 0 0 0 0,0 0 0 0 0,0-1 0 0 0,-3 6 0 0 0,1-4 16 0 0,1 1 0 0 0,-1-1 0 0 0,0 0 0 0 0,-1 0 0 0 0,1 0 0 0 0,-1 0 0 0 0,0-1 0 0 0,0 0 0 0 0,-1 1 0 0 0,1-2 0 0 0,-1 1 0 0 0,0 0 0 0 0,0-1 0 0 0,0 0 0 0 0,0 0 0 0 0,-1 0 0 0 0,-9 3 0 0 0,9-5-154 0 0,-1 1 0 0 0,1-1 0 0 0,-1-1 0 0 0,1 1 0 0 0,-1-1 0 0 0,0 0 1 0 0,1 0-1 0 0,-1-1 0 0 0,1 0 0 0 0,-1 0 0 0 0,1-1 0 0 0,0 0 0 0 0,-1 0 0 0 0,1 0 0 0 0,0-1 1 0 0,0 0-1 0 0,1 0 0 0 0,-1 0 0 0 0,0-1 0 0 0,-7-6 0 0 0,5 3-814 0 0,0 0-1 0 0,1-1 0 0 0,0-1 1 0 0,-11-14-1 0 0,-17-43-10083 0 0,31 51 6161 0 0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2:5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1244 0 0,'0'0'11948'0'0,"4"22"-8350"0"0,3 18-1313 0 0,0 41 0 0 0,-5-1-3696 0 0,-2-78 440 0 0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43:0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0 112 0 0,'0'0'5076'0'0,"7"2"-4257"0"0,39 3 496 0 0,-32-4-695 0 0,1 0 1 0 0,-1 1-1 0 0,1 1 0 0 0,-1 0 1 0 0,0 1-1 0 0,19 8 0 0 0,-32-12-562 0 0,-1 0-1 0 0,1 0 0 0 0,-1 1 1 0 0,1-1-1 0 0,-1 0 1 0 0,0 0-1 0 0,1 1 0 0 0,-1-1 1 0 0,0 0-1 0 0,1 1 0 0 0,-1-1 1 0 0,0 0-1 0 0,1 1 0 0 0,-1-1 1 0 0,0 0-1 0 0,0 1 0 0 0,0-1 1 0 0,1 1-1 0 0,-1-1 1 0 0,0 0-1 0 0,0 1 0 0 0,0-1 1 0 0,0 1-1 0 0,0-1 0 0 0,0 1 1 0 0,1-1-1 0 0,-1 0 0 0 0,0 1 1 0 0,0-1-1 0 0,-1 1 0 0 0,1-1 1 0 0,0 1-1 0 0,0-1 1 0 0,0 1-1 0 0,0 0 0 0 0,-15 15 963 0 0,-22 5 598 0 0,15-12-54 0 0,-47 11 0 0 0,12-4 747 0 0,32-5-736 0 0,24-11-1469 0 0,5 2-53 0 0,12 2-141 0 0,0-1 0 0 0,0 0-1 0 0,1-1 1 0 0,0 0 0 0 0,31-2-1 0 0,-28-1-112 0 0,1 1 0 0 0,-1 1 0 0 0,1 1 0 0 0,25 7 0 0 0,-44-9 209 0 0,-1 0-1 0 0,0 0 0 0 0,0 0 0 0 0,1 0 1 0 0,-1 1-1 0 0,0-1 0 0 0,0 0 0 0 0,0 1 1 0 0,1-1-1 0 0,-1 1 0 0 0,0-1 0 0 0,0 1 0 0 0,0 0 1 0 0,0-1-1 0 0,0 1 0 0 0,0 0 0 0 0,0 0 1 0 0,0 0-1 0 0,0 0 0 0 0,-1 0 0 0 0,1 0 1 0 0,0 0-1 0 0,-1 0 0 0 0,1 0 0 0 0,0 0 1 0 0,-1 0-1 0 0,1 2 0 0 0,-2-1 41 0 0,0-1-1 0 0,0 1 1 0 0,0 0-1 0 0,0 0 1 0 0,-1 0-1 0 0,1-1 1 0 0,-1 1-1 0 0,1-1 1 0 0,-1 1-1 0 0,0-1 1 0 0,1 0-1 0 0,-1 0 1 0 0,0 0-1 0 0,0 1 1 0 0,0-2-1 0 0,0 1 1 0 0,-3 1-1 0 0,-109 63 855 0 0,111-62-2413 0 0,-5 3 402 0 0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 1096 0 0,'8'-11'15041'0'0,"-7"12"-14914"0"0,0-1 0 0 0,0 1-1 0 0,0-1 1 0 0,0 1-1 0 0,0-1 1 0 0,0 1-1 0 0,-1 0 1 0 0,1 0-1 0 0,0-1 1 0 0,0 1-1 0 0,-1 0 1 0 0,1 0-1 0 0,0 0 1 0 0,-1 0-1 0 0,1 0 1 0 0,-1 0-1 0 0,1-1 1 0 0,-1 2-1 0 0,1-1 1 0 0,-1 0-1 0 0,0 0 1 0 0,0 0-1 0 0,1 0 1 0 0,-1 0-1 0 0,0 0 1 0 0,0 0-1 0 0,0 0 1 0 0,0 0-1 0 0,0 0 1 0 0,0 0 0 0 0,-1 0-1 0 0,1 0 1 0 0,0 0-1 0 0,-1 2 1 0 0,-8 53 1393 0 0,6-45-1241 0 0,1 12 29 0 0,1-1 0 0 0,0 1 0 0 0,1 0-1 0 0,2-1 1 0 0,6 36 0 0 0,-6-45-225 0 0,18 31-85 0 0,-19-41-248 0 0,5 15-2196 0 0,-16-20-1871 0 0,-22-9-5384 0 0,20 8 5438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26 740 0 0,'-31'-11'23388'0'0,"54"7"-23042"0"0,-1 1 0 0 0,43 0 0 0 0,8-1 176 0 0,-71 3-447 0 0,2 4 69 0 0,-4-3-135 0 0,0 0 0 0 0,0 0 0 0 0,1 0 0 0 0,-1 0 0 0 0,0 1 1 0 0,0-1-1 0 0,1 0 0 0 0,-1 0 0 0 0,0 0 0 0 0,0 0 0 0 0,0 0 0 0 0,1 0 0 0 0,-1 0 1 0 0,0 1-1 0 0,0-1 0 0 0,0 0 0 0 0,0 0 0 0 0,1 0 0 0 0,-1 0 0 0 0,0 1 0 0 0,0-1 1 0 0,0 0-1 0 0,0 0 0 0 0,0 0 0 0 0,0 1 0 0 0,0-1 0 0 0,1 0 0 0 0,-1 0 0 0 0,0 1 1 0 0,0-1-1 0 0,0 0 0 0 0,0 0 0 0 0,0 0 0 0 0,0 1 0 0 0,0-1 0 0 0,0 0 0 0 0,0 0 0 0 0,0 1 1 0 0,0-1-1 0 0,0 0 0 0 0,0 0 0 0 0,-1 1 0 0 0,-2 7 105 0 0,0 0 0 0 0,-1 0-1 0 0,0 0 1 0 0,0 0 0 0 0,-1-1 0 0 0,0 0 0 0 0,0 0-1 0 0,-7 7 1 0 0,-56 52 571 0 0,48-48-406 0 0,17-15-226 0 0,-13 14-115 0 0,16-16 60 0 0,0-1 1 0 0,0 0 0 0 0,1 1-1 0 0,-1-1 1 0 0,0 1 0 0 0,0-1 0 0 0,0 0-1 0 0,0 1 1 0 0,0-1 0 0 0,1 0-1 0 0,-1 1 1 0 0,0-1 0 0 0,0 0-1 0 0,1 0 1 0 0,-1 1 0 0 0,0-1 0 0 0,0 0-1 0 0,1 0 1 0 0,-1 1 0 0 0,0-1-1 0 0,1 0 1 0 0,-1 0 0 0 0,0 0-1 0 0,1 1 1 0 0,-1-1 0 0 0,0 0 0 0 0,1 0-1 0 0,-1 0 1 0 0,0 0 0 0 0,1 0-1 0 0,-1 0 1 0 0,1 0 0 0 0,-1 0-1 0 0,0 0 1 0 0,1 0 0 0 0,-1 0 0 0 0,0 0-1 0 0,1 0 1 0 0,-1 0 0 0 0,1 0-1 0 0,-1 0 1 0 0,0 0 0 0 0,1 0 0 0 0,-1-1-1 0 0,0 1 1 0 0,1 0 0 0 0,3 0 21 0 0,1-1 16 0 0,46-1-26 0 0,54 5 0 0 0,-86-1-30 0 0,0 0-1 0 0,0 0 0 0 0,0 2 1 0 0,-1 1-1 0 0,1 0 0 0 0,22 10 1 0 0,-38-13 15 0 0,0-1 0 0 0,0 0 0 0 0,-1 1 0 0 0,1-1 0 0 0,0 1 0 0 0,-1 0 1 0 0,1 0-1 0 0,-1 0 0 0 0,0 0 0 0 0,1 0 0 0 0,-1 0 0 0 0,0 1 0 0 0,-1-1 0 0 0,1 1 1 0 0,0-1-1 0 0,-1 1 0 0 0,1 0 0 0 0,-1 0 0 0 0,0 0 0 0 0,0-1 0 0 0,0 1 1 0 0,0 0-1 0 0,0 4 0 0 0,-1-2 43 0 0,-1 0-1 0 0,1 0 1 0 0,-1 0 0 0 0,0 0 0 0 0,-1 0-1 0 0,1 0 1 0 0,-1 0 0 0 0,0-1 0 0 0,-1 1 0 0 0,1 0-1 0 0,-1-1 1 0 0,1 0 0 0 0,-6 6 0 0 0,-2 3 202 0 0,-2 0 1 0 0,1-1-1 0 0,-1-1 1 0 0,-1 1-1 0 0,0-2 1 0 0,-1 0-1 0 0,0-1 1 0 0,-1 0-1 0 0,1-1 1 0 0,-18 7-1 0 0,30-15-130 0 0,-10 0 278 0 0,-13 0-2482 0 0,18 2-2713 0 0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1252 0 0,'0'0'16318'0'0,"1"5"-15130"0"0,1 10 153 0 0,-1 1 0 0 0,-1 30 1 0 0,0 24 716 0 0,33 123 653 0 0,-29-167-5571 0 0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3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1 324 0 0,'0'0'4284'0'0,"24"18"1998"0"0,-7 36 572 0 0,-17-49-6588 0 0,-1 0-1 0 0,1 0 1 0 0,-1-1-1 0 0,0 1 1 0 0,0-1 0 0 0,0 1-1 0 0,0-1 1 0 0,-1 1-1 0 0,0-1 1 0 0,0 1-1 0 0,0-1 1 0 0,-1 0-1 0 0,-3 5 1 0 0,-76 101 3119 0 0,81-109-3370 0 0,0 1 0 0 0,0 0 0 0 0,0-1 0 0 0,0 1 0 0 0,0 0 0 0 0,1 0 0 0 0,-1 0 0 0 0,1 0 0 0 0,-1 0 0 0 0,1-1 0 0 0,-1 1 0 0 0,1 0 0 0 0,0 0 0 0 0,0 0 0 0 0,0 0 0 0 0,0 0 0 0 0,1 0 0 0 0,-1 0 0 0 0,0 0 0 0 0,1 0 0 0 0,-1 0 0 0 0,2 2-1 0 0,0-1-7 0 0,0 0 0 0 0,0 0 0 0 0,1 0-1 0 0,-1 0 1 0 0,1 0 0 0 0,-1 0-1 0 0,1-1 1 0 0,0 1 0 0 0,0-1 0 0 0,6 4-1 0 0,7 2-45 0 0,0 0-1 0 0,0-2 1 0 0,34 10 0 0 0,135 20-869 0 0,-91-20-1875 0 0,-88-16 1190 0 0,0-1 3333 0 0,-49-11-19840 0 0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1064 0 0,'0'0'18731'0'0,"0"6"-18041"0"0,-2 29 1618 0 0,-9 47 0 0 0,0-3-931 0 0,9-69-1464 0 0,2 1-1 0 0,-1-1 0 0 0,1 1 0 0 0,1 0 0 0 0,0-1 0 0 0,0 1 1 0 0,4 11-1 0 0,-5-22-3 0 0,0 0 1 0 0,0 1-1 0 0,0-1 1 0 0,0 0 0 0 0,0 1-1 0 0,1-1 1 0 0,-1 0-1 0 0,0 1 1 0 0,0-1-1 0 0,0 0 1 0 0,0 1 0 0 0,1-1-1 0 0,-1 0 1 0 0,0 0-1 0 0,0 1 1 0 0,1-1-1 0 0,-1 0 1 0 0,0 0 0 0 0,1 1-1 0 0,-1-1 1 0 0,0 0-1 0 0,0 0 1 0 0,1 0-1 0 0,-1 0 1 0 0,0 1 0 0 0,1-1-1 0 0,-1 0 1 0 0,1 0-1 0 0,-1 0 1 0 0,0 0-1 0 0,1 0 1 0 0,-1 0 0 0 0,0 0-1 0 0,1 0 1 0 0,-1 0-1 0 0,0 0 1 0 0,1 0-1 0 0,-1 0 1 0 0,0 0 0 0 0,1-1-1 0 0,-1 1 1 0 0,0 0-1 0 0,1 0 1 0 0,-1 0-1 0 0,0 0 1 0 0,1-1 0 0 0,-1 1-1 0 0,0 0 1 0 0,0 0-1 0 0,1-1 1 0 0,11-11-2894 0 0,-12 12 3214 0 0,12-25-9339 0 0,-7 14 3876 0 0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6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20 796 0 0,'0'0'12643'0'0,"7"-1"-12001"0"0,38-7 494 0 0,-34 5-834 0 0,0 1 0 0 0,0 0 0 0 0,0 0 0 0 0,0 1 0 0 0,1 1 0 0 0,-1-1 0 0 0,0 2 0 0 0,0 0 1 0 0,0 0-1 0 0,17 4 0 0 0,-27-4-265 0 0,0-1 0 0 0,0 1 0 0 0,0 0 0 0 0,0-1-1 0 0,0 1 1 0 0,-1 0 0 0 0,1-1 0 0 0,0 1 0 0 0,0 0 0 0 0,0 0 0 0 0,-1 0 0 0 0,1 0 0 0 0,0 0 0 0 0,-1 0 0 0 0,1 0 0 0 0,-1 0 0 0 0,1 0 0 0 0,-1 0 0 0 0,0 0 0 0 0,1 0 0 0 0,-1 0 0 0 0,0 0 0 0 0,0 0 0 0 0,0 0 0 0 0,0 0-1 0 0,0 0 1 0 0,0 1 0 0 0,0-1 0 0 0,0 0 0 0 0,0 0 0 0 0,0 0 0 0 0,-1 0 0 0 0,1 0 0 0 0,0 0 0 0 0,-1 0 0 0 0,1 0 0 0 0,-1 0 0 0 0,1 0 0 0 0,-1 0 0 0 0,0 1 0 0 0,-28 39 859 0 0,28-40-819 0 0,-18 20 786 0 0,-38 30 1 0 0,-17 17 944 0 0,73-67-1788 0 0,1-1 1 0 0,-1 1 0 0 0,0 0-1 0 0,1-1 1 0 0,-1 1-1 0 0,1 0 1 0 0,-1-1-1 0 0,1 1 1 0 0,-1 0 0 0 0,1 0-1 0 0,-1-1 1 0 0,1 1-1 0 0,0 0 1 0 0,-1 0-1 0 0,1 0 1 0 0,0 0-1 0 0,0 0 1 0 0,0-1 0 0 0,0 1-1 0 0,0 0 1 0 0,0 0-1 0 0,0 0 1 0 0,0 0-1 0 0,0 0 1 0 0,0 0 0 0 0,0 0-1 0 0,0 0 1 0 0,1-1-1 0 0,-1 1 1 0 0,1 1-1 0 0,0 0 6 0 0,1-1-1 0 0,-1 1 0 0 0,1-1 1 0 0,0 0-1 0 0,-1 0 0 0 0,1 1 0 0 0,0-1 1 0 0,0-1-1 0 0,0 1 0 0 0,0 0 1 0 0,0 0-1 0 0,4 0 0 0 0,11 3-30 0 0,1-1-1 0 0,28 0 1 0 0,-31-2-132 0 0,9 5-397 0 0,-23-6 509 0 0,-1 0 0 0 0,0 0 1 0 0,0 0-1 0 0,0 1 0 0 0,0-1 0 0 0,0 0 0 0 0,1 0 1 0 0,-1 0-1 0 0,0 0 0 0 0,0 0 0 0 0,0 0 0 0 0,0 1 1 0 0,0-1-1 0 0,0 0 0 0 0,0 0 0 0 0,0 0 0 0 0,0 0 1 0 0,0 0-1 0 0,1 1 0 0 0,-1-1 0 0 0,0 0 1 0 0,0 0-1 0 0,0 0 0 0 0,0 0 0 0 0,0 1 0 0 0,0-1 1 0 0,0 0-1 0 0,0 0 0 0 0,0 0 0 0 0,0 0 0 0 0,0 0 1 0 0,-1 1-1 0 0,1-1 0 0 0,0 0 0 0 0,0 0 0 0 0,0 0 1 0 0,0 0-1 0 0,0 1 0 0 0,0-1 0 0 0,0 0 1 0 0,0 0-1 0 0,0 0 0 0 0,0 0 0 0 0,-1 0 0 0 0,1 0 1 0 0,0 0-1 0 0,0 1 0 0 0,0-1 0 0 0,0 0 0 0 0,0 0 1 0 0,-1 0-1 0 0,1 0 0 0 0,0 0 0 0 0,0 0 0 0 0,-37 14-4668 0 0,22-9 1953 0 0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 0 0,'0'0'9683'0'0,"3"3"-8682"0"0,0 0-654 0 0,-1 0-1 0 0,1 1 0 0 0,-1 0 0 0 0,1-1 1 0 0,-1 1-1 0 0,0 0 0 0 0,-1 0 0 0 0,1 1 1 0 0,-1-1-1 0 0,1 0 0 0 0,-1 0 0 0 0,-1 1 1 0 0,1-1-1 0 0,-1 1 0 0 0,1-1 1 0 0,-1 0-1 0 0,0 1 0 0 0,-1-1 0 0 0,1 1 1 0 0,-1-1-1 0 0,-2 7 0 0 0,1 29 78 0 0,2-38-824 0 0,0 8-680 0 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1216 0 0,'0'0'4863'0'0,"2"4"-3721"0"0,1 11 150 0 0,-1-1 0 0 0,0 1 0 0 0,-1 0 0 0 0,0 0-1 0 0,-2 18 1 0 0,0-14-347 0 0,1-1 0 0 0,0 0-1 0 0,5 26 1 0 0,0-32-1443 0 0,-4-12 231 0 0,-1 1 1 0 0,1-1-1 0 0,-1 0 0 0 0,1 0 1 0 0,0 1-1 0 0,-1-1 0 0 0,1 0 1 0 0,-1 0-1 0 0,1 0 0 0 0,-1 1 1 0 0,1-1-1 0 0,0 0 0 0 0,-1 0 1 0 0,1 0-1 0 0,-1 0 0 0 0,1 0 1 0 0,0 0-1 0 0,-1 0 0 0 0,1-1 1 0 0,-1 1-1 0 0,1 0 0 0 0,0 0 1 0 0,-1 0-1 0 0,1 0 0 0 0,-1-1 1 0 0,1 1-1 0 0,-1 0 0 0 0,1-1 1 0 0,-1 1-1 0 0,1 0 0 0 0,-1-1 1 0 0,1 1-1 0 0,-1-1 0 0 0,0 1 1 0 0,1-1-1 0 0,5-5-1100 0 0,-6 6 1434 0 0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2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10 164 0 0,'25'-3'2655'0'0,"65"-3"3335"0"0,-86 6-5765 0 0,0 0-1 0 0,0 0 1 0 0,0 0-1 0 0,0 1 1 0 0,0-1-1 0 0,0 1 1 0 0,0 0 0 0 0,0 1-1 0 0,-1-1 1 0 0,1 0-1 0 0,0 1 1 0 0,-1 0-1 0 0,1 0 1 0 0,-1 0-1 0 0,1 0 1 0 0,-1 1 0 0 0,5 4-1 0 0,-7-5-118 0 0,0 0 0 0 0,0 0-1 0 0,0-1 1 0 0,0 1 0 0 0,-1 0-1 0 0,1 0 1 0 0,-1 0 0 0 0,1 0-1 0 0,-1 0 1 0 0,0 0 0 0 0,1 0-1 0 0,-1 0 1 0 0,0 0 0 0 0,0 0-1 0 0,-1 0 1 0 0,1 0 0 0 0,0 0-1 0 0,-1 0 1 0 0,1 0 0 0 0,-1 0-1 0 0,1 0 1 0 0,-1-1 0 0 0,0 1-1 0 0,0 0 1 0 0,0 0 0 0 0,0-1-1 0 0,0 1 1 0 0,-2 2 0 0 0,-5 7 373 0 0,-1-1 0 0 0,-1 0 1 0 0,-14 12-1 0 0,-8 11 1201 0 0,31-32-1648 0 0,0 0-1 0 0,1 0 1 0 0,-1-1-1 0 0,0 1 0 0 0,1 0 1 0 0,-1 0-1 0 0,1 0 1 0 0,-1 0-1 0 0,1 0 1 0 0,-1 0-1 0 0,1 0 1 0 0,0 0-1 0 0,0 0 1 0 0,-1 0-1 0 0,1 0 1 0 0,0 0-1 0 0,0 0 1 0 0,0 0-1 0 0,0 0 1 0 0,0 0-1 0 0,0 0 0 0 0,0 0 1 0 0,0 0-1 0 0,1 0 1 0 0,-1 0-1 0 0,0 0 1 0 0,1 0-1 0 0,-1 0 1 0 0,1 0-1 0 0,-1 0 1 0 0,1 0-1 0 0,-1 0 1 0 0,1 0-1 0 0,-1 0 1 0 0,1-1-1 0 0,0 1 1 0 0,0 0-1 0 0,-1 0 1 0 0,1-1-1 0 0,0 1 0 0 0,0 0 1 0 0,0-1-1 0 0,0 1 1 0 0,0-1-1 0 0,0 1 1 0 0,0-1-1 0 0,0 0 1 0 0,0 1-1 0 0,0-1 1 0 0,0 0-1 0 0,0 0 1 0 0,0 0-1 0 0,0 0 1 0 0,1 0-1 0 0,10 2-5 0 0,1 0 0 0 0,-1-1 0 0 0,22-2 0 0 0,-22 1 77 0 0,115 4-109 0 0,-46 3-3121 0 0,-75-7 1629 0 0,-3 0 631 0 0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0 520 0 0,'-3'6'18823'0'0,"2"10"-13193"0"0,2 5-4595 0 0,3 26-3468 0 0,-2-23 4922 0 0,8 50-2704 0 0,-10-73-557 0 0,1-1 452 0 0,0 1 1 0 0,0-1-1 0 0,0-1 1 0 0,0 1-1 0 0,0 0 0 0 0,0 0 1 0 0,-1 0-1 0 0,1 0 1 0 0,0-1-1 0 0,0 1 0 0 0,0-1 1 0 0,0 1-1 0 0,0 0 1 0 0,0-1-1 0 0,0 1 0 0 0,0-1 1 0 0,-1 0-1 0 0,1 1 0 0 0,0-1 1 0 0,0-1-1 0 0,11-23-6739 0 0,-10 21 4968 0 0,3-12-3092 0 0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0 460 0 0,'0'0'1931'0'0,"17"3"1786"0"0,-15-2-3368 0 0,0 0 0 0 0,0 1 0 0 0,0-1 0 0 0,0 1 0 0 0,0-1-1 0 0,-1 1 1 0 0,1-1 0 0 0,0 1 0 0 0,-1 0 0 0 0,1 0 0 0 0,-1 0 0 0 0,0 0 0 0 0,0 0 0 0 0,0 0 0 0 0,0 0 0 0 0,0 1 0 0 0,0-1 0 0 0,0 0 0 0 0,-1 0 0 0 0,1 1 0 0 0,-1-1-1 0 0,1 5 1 0 0,0 67 3897 0 0,-1-25-2421 0 0,0-47-1742 0 0,1 6-58 0 0,-1-1 1 0 0,2 1-1 0 0,-1-1 0 0 0,1 1 0 0 0,0-1 0 0 0,0 0 0 0 0,5 8 1 0 0,-6-14-638 0 0,14-15-11428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0 896 0 0,'0'0'12956'0'0,"4"4"-12343"0"0,0 1-351 0 0,0 0 1 0 0,-1 0-1 0 0,1 1 0 0 0,-1-1 0 0 0,0 1 0 0 0,0 0 0 0 0,-1 0 1 0 0,0 0-1 0 0,0 1 0 0 0,0-1 0 0 0,-1 0 0 0 0,0 1 0 0 0,0-1 1 0 0,-1 1-1 0 0,1-1 0 0 0,-2 1 0 0 0,0 10 0 0 0,-1 0 159 0 0,0 0-1 0 0,-1 0 1 0 0,-1 0 0 0 0,-1-1-1 0 0,-13 33 1 0 0,-5-15-1004 0 0,22-32 62 0 0,3-7-2513 0 0,18-29 1009 0 0,1-3-6393 0 0,-13 26 4407 0 0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1036 0 0,'0'0'12285'0'0,"9"20"-9108"0"0,-9 0-2427 0 0,0 0-1 0 0,2 0 0 0 0,0 0 1 0 0,1 0-1 0 0,1 0 1 0 0,10 29-1 0 0,-14-48-868 0 0,0 0 1 0 0,0 0-1 0 0,1-1 1 0 0,-1 1-1 0 0,1 0 0 0 0,-1-1 1 0 0,1 1-1 0 0,-1 0 0 0 0,1-1 1 0 0,-1 1-1 0 0,1 0 1 0 0,0-1-1 0 0,-1 1 0 0 0,1-1 1 0 0,0 1-1 0 0,-1-1 1 0 0,1 0-1 0 0,0 1 0 0 0,0-1 1 0 0,-1 0-1 0 0,1 1 1 0 0,0-1-1 0 0,0 0 0 0 0,0 0 1 0 0,0 0-1 0 0,-1 0 0 0 0,1 0 1 0 0,0 0-1 0 0,0 0 1 0 0,0 0-1 0 0,0 0 0 0 0,-1 0 1 0 0,1 0-1 0 0,0 0 1 0 0,0-1-1 0 0,1 1 0 0 0,21-17-8655 0 0,-16 4 3949 0 0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1 380 0 0,'0'0'9316'0'0,"3"3"-8631"0"0,14 8 238 0 0,-12-9-491 0 0,-1 0-1 0 0,0 1 0 0 0,1-1 1 0 0,-2 1-1 0 0,1 0 0 0 0,0 0 1 0 0,0 1-1 0 0,-1-1 0 0 0,4 6 0 0 0,-6-8 77 0 0,-2 13 560 0 0,-8 17-253 0 0,7-27-698 0 0,0 1 0 0 0,1-1 0 0 0,-1 1 0 0 0,1-1 0 0 0,0 1 0 0 0,0 0 0 0 0,1-1 0 0 0,-1 1 1 0 0,1 0-1 0 0,0 0 0 0 0,1 0 0 0 0,0 5 0 0 0,0-7-60 0 0,0 0 1 0 0,1 0 0 0 0,-1 0-1 0 0,1 0 1 0 0,-1 0 0 0 0,1 0-1 0 0,0 0 1 0 0,0-1 0 0 0,0 1-1 0 0,1-1 1 0 0,-1 1 0 0 0,1-1-1 0 0,-1 0 1 0 0,1 0 0 0 0,0 0-1 0 0,0-1 1 0 0,-1 1 0 0 0,1-1-1 0 0,1 1 1 0 0,-1-1 0 0 0,0 0-1 0 0,0 0 1 0 0,0 0 0 0 0,0-1-1 0 0,1 1 1 0 0,5 0 0 0 0,-3-1-275 0 0,-1 0 0 0 0,1 0 1 0 0,0 0-1 0 0,0-1 1 0 0,0 0-1 0 0,-1 0 1 0 0,1 0-1 0 0,0-1 1 0 0,-1 0-1 0 0,1 0 1 0 0,-1 0-1 0 0,0-1 0 0 0,0 0 1 0 0,7-5-1 0 0,-11 7-898 0 0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 0 0,'0'0'22309'0'0,"1"5"-21734"0"0,15 134 2765 0 0,-13-42-4664 0 0,-3-95 621 0 0,7 3-632 0 0,-1-18-5496 0 0,-1-6 4280 0 0,-2 3-2428 0 0,-2 4 86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5 336 0 0,'2'-1'483'0'0,"0"1"-1"0"0,-1-1 1 0 0,1 0 0 0 0,0 1 0 0 0,0 0-1 0 0,0-1 1 0 0,0 1 0 0 0,1 0-1 0 0,-1 0 1 0 0,0 0 0 0 0,0 0 0 0 0,0 0-1 0 0,0 1 1 0 0,0-1 0 0 0,0 0-1 0 0,0 1 1 0 0,0 0 0 0 0,0-1-1 0 0,-1 1 1 0 0,1 0 0 0 0,0 0 0 0 0,0 0-1 0 0,0 0 1 0 0,-1 0 0 0 0,1 1-1 0 0,-1-1 1 0 0,1 1 0 0 0,-1-1 0 0 0,1 1-1 0 0,1 2 1 0 0,0 2 133 0 0,0 1 0 0 0,0-1 0 0 0,0 1 0 0 0,-1 0 0 0 0,0 0 0 0 0,0 0 0 0 0,0 10 1 0 0,0-2 0 0 0,-1 0 1 0 0,-1-1 0 0 0,0 1 0 0 0,-4 18 0 0 0,1 19 281 0 0,3-50-1124 0 0,2 7 62 0 0,1-5-1228 0 0,10-19-4096 0 0,-3-13-3179 0 0,-5 15 4009 0 0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1320 0 0,'-9'41'7410'0'0,"11"26"-2165"0"0,-1-27-2799 0 0,-1-37-2303 0 0,0 7 256 0 0,0-1 0 0 0,0 1 1 0 0,1 0-1 0 0,0-1 0 0 0,0 1 0 0 0,1-1 0 0 0,1 0 0 0 0,3 11 1 0 0,-5-14-836 0 0,1 8 688 0 0,17-28-12666 0 0,-12 2 8159 0 0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0 308 0 0,'0'0'6112'0'0,"0"6"-4757"0"0,4 76 4265 0 0,-5-65-4836 0 0,1 1 0 0 0,0-1 1 0 0,2 0-1 0 0,0 0 0 0 0,8 32 0 0 0,-6-33-661 0 0,-4-16-192 0 0,0 1 0 0 0,0 0-1 0 0,0 0 1 0 0,0-1 0 0 0,0 1 0 0 0,0 0 0 0 0,0-1 0 0 0,0 1 0 0 0,0-1 0 0 0,1 1 0 0 0,-1 0 0 0 0,0-1-1 0 0,1 1 1 0 0,-1-1 0 0 0,0 1 0 0 0,1 0 0 0 0,-1-1 0 0 0,0 1 0 0 0,1-1 0 0 0,-1 1 0 0 0,1-1 0 0 0,-1 0-1 0 0,1 1 1 0 0,0-1 0 0 0,-1 1 0 0 0,1-1 0 0 0,-1 0 0 0 0,2 1 0 0 0,-1 0-926 0 0,12-23-7247 0 0,-11 10 4312 0 0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0 936 0 0,'0'0'2971'0'0,"1"4"-1527"0"0,5 17 744 0 0,-1 0 0 0 0,-1 0-1 0 0,0 1 1 0 0,-1 26 0 0 0,2 0-277 0 0,1-10-670 0 0,2 14-3645 0 0,-8-50 921 0 0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0 300 0 0,'-1'3'20777'0'0,"-4"27"-20431"0"0,0-5 145 0 0,1 0 0 0 0,1 0 0 0 0,1 0 1 0 0,1 0-1 0 0,2 0 0 0 0,3 28 1 0 0,-3-44-459 0 0,7 37-732 0 0,-8-45 599 0 0,0-1 0 0 0,1 1 0 0 0,-1 0 0 0 0,0 0-1 0 0,0-1 1 0 0,1 1 0 0 0,-1 0 0 0 0,0-1-1 0 0,1 1 1 0 0,-1 0 0 0 0,1-1 0 0 0,-1 1 0 0 0,1-1-1 0 0,-1 1 1 0 0,1-1 0 0 0,0 1 0 0 0,-1-1 0 0 0,1 1-1 0 0,-1-1 1 0 0,1 1 0 0 0,0-1 0 0 0,-1 0-1 0 0,1 1 1 0 0,0-1 0 0 0,0 0 0 0 0,-1 0 0 0 0,1 0-1 0 0,0 1 1 0 0,0-1 0 0 0,-1 0 0 0 0,1 0-1 0 0,0 0 1 0 0,0 0 0 0 0,0 0 0 0 0,-1 0 0 0 0,1-1-1 0 0,0 1 1 0 0,0 0 0 0 0,-1 0 0 0 0,1 0 0 0 0,0-1-1 0 0,0 1 1 0 0,-1 0 0 0 0,1-1 0 0 0,0 1-1 0 0,-1-1 1 0 0,1 1 0 0 0,-1-1 0 0 0,1 1 0 0 0,-1-1-1 0 0,2 0 1 0 0,15-14-2953 0 0,-5-1-4154 0 0,-6 0 2298 0 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4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11 580 0 0,'5'-7'8747'0'0,"-4"7"-8181"0"0,0-1 0 0 0,-1 1 0 0 0,1-1 0 0 0,0 1-1 0 0,0 0 1 0 0,-1-1 0 0 0,1 1 0 0 0,0 0 0 0 0,0 0 0 0 0,0-1 0 0 0,-1 1 0 0 0,3 0 0 0 0,3 3-426 0 0,0 1 0 0 0,-1-1 0 0 0,1 1 0 0 0,-1 0 0 0 0,1 0 1 0 0,-1 1-1 0 0,-1 0 0 0 0,1-1 0 0 0,-1 2 0 0 0,1-1 0 0 0,-1 0 1 0 0,-1 1-1 0 0,1 0 0 0 0,-1 0 0 0 0,0 0 0 0 0,-1 0 0 0 0,1 1 1 0 0,-1-1-1 0 0,0 1 0 0 0,-1-1 0 0 0,1 1 0 0 0,-1 0 1 0 0,-1-1-1 0 0,1 1 0 0 0,-1 0 0 0 0,-1 0 0 0 0,1-1 0 0 0,-3 11 1 0 0,0 0 125 0 0,2-5 134 0 0,-1 0-1 0 0,-1 0 0 0 0,0 0 0 0 0,-1 0 1 0 0,-7 15-1 0 0,11-27-384 0 0,-1 1 0 0 0,1-1 0 0 0,-1 1 0 0 0,1-1 0 0 0,0 1 0 0 0,-1-1 0 0 0,1 1-1 0 0,0-1 1 0 0,-1 1 0 0 0,1 0 0 0 0,0-1 0 0 0,0 1 0 0 0,0 0 0 0 0,0-1 0 0 0,-1 1 0 0 0,1 0 0 0 0,0-1 0 0 0,0 1 0 0 0,0-1 0 0 0,0 1 0 0 0,1 0 0 0 0,-1-1 0 0 0,0 1 0 0 0,0 0 0 0 0,0-1 0 0 0,0 1 0 0 0,1 0 0 0 0,-1-1 0 0 0,0 1 0 0 0,1-1-1 0 0,-1 1 1 0 0,1 0 0 0 0,21 0 25 0 0,-15-3-130 0 0,0 0 1 0 0,0-1-1 0 0,0 1 1 0 0,-1-2-1 0 0,9-4 1 0 0,19-3 218 0 0,-8 3-3564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11 340 0 0,'-1'-11'13049'0'0,"14"24"-12227"0"0,-10-10 32 0 0,-4 1 21 0 0,-26 79 4315 0 0,21-66-4465 0 0,6-14-652 0 0,-1 0 0 0 0,0 0 0 0 0,0-1 0 0 0,0 1 0 0 0,0-1 0 0 0,0 1 0 0 0,0-1 0 0 0,-1 1 0 0 0,1-1 0 0 0,-1 0 0 0 0,-2 3 0 0 0,2-3-543 0 0,5-37-12824 0 0,-2 16 8251 0 0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0 224 0 0,'0'0'6415'0'0,"2"4"-4855"0"0,1 9-234 0 0,0-1 0 0 0,-1 1 0 0 0,0 0 0 0 0,0 0 0 0 0,-2 0 0 0 0,0 0 0 0 0,-3 25 0 0 0,2-18-224 0 0,0 0 1 0 0,4 35-1 0 0,6-28-814 0 0,-9-26-343 0 0,0 0 1 0 0,1-1-1 0 0,-1 1 0 0 0,1 0 1 0 0,-1-1-1 0 0,1 1 0 0 0,-1 0 0 0 0,1-1 1 0 0,-1 1-1 0 0,1-1 0 0 0,0 1 0 0 0,-1-1 1 0 0,1 1-1 0 0,0-1 0 0 0,-1 0 1 0 0,1 1-1 0 0,0-1 0 0 0,-1 0 0 0 0,1 1 1 0 0,0-1-1 0 0,0 0 0 0 0,0 0 1 0 0,-1 0-1 0 0,1 0 0 0 0,0 0 0 0 0,0 0 1 0 0,0 0-1 0 0,-1 0 0 0 0,1 0 0 0 0,0 0 1 0 0,0 0-1 0 0,-1 0 0 0 0,1-1 1 0 0,0 1-1 0 0,0 0 0 0 0,-1 0 0 0 0,1-1 1 0 0,0 1-1 0 0,-1-1 0 0 0,2 0 1 0 0,4-2-577 0 0,-1-1 0 0 0,0 0 1 0 0,0-1-1 0 0,0 1 1 0 0,0-1-1 0 0,8-10 1 0 0,5-22-7584 0 0,-14 19 3979 0 0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4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1 592 0 0,'0'0'1311'0'0,"3"2"8"0"0,2 4-483 0 0,0-1 1 0 0,0 1-1 0 0,0 0 0 0 0,-1 0 0 0 0,0 0 0 0 0,0 1 1 0 0,-1-1-1 0 0,0 1 0 0 0,0 0 0 0 0,0 0 0 0 0,-1 0 1 0 0,2 9-1 0 0,0 4 682 0 0,0 1 1 0 0,-2-1 0 0 0,1 33-1 0 0,-3-44-1167 0 0,-1 1-1 0 0,0 0 1 0 0,0 0 0 0 0,-1 0-1 0 0,-3 13 1 0 0,4-19-1840 0 0,4 1 3534 0 0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0,'0'0'12828'0'0,"9"10"-10031"0"0,-4 78 2983 0 0,-2-43-6935 0 0,-2-21-3429 0 0,-1 0-3817 0 0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0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0 916 0 0,'0'0'10275'0'0,"4"2"-9408"0"0,10 3 74 0 0,0 0 0 0 0,-1 1 0 0 0,0 1 0 0 0,-1 0 0 0 0,19 14 0 0 0,-30-20-878 0 0,0 0 1 0 0,-1 0-1 0 0,1 1 0 0 0,0-1 1 0 0,0 0-1 0 0,-1 1 1 0 0,1-1-1 0 0,-1 0 1 0 0,1 1-1 0 0,-1-1 0 0 0,1 1 1 0 0,-1-1-1 0 0,0 1 1 0 0,0-1-1 0 0,0 1 1 0 0,0-1-1 0 0,0 1 1 0 0,0-1-1 0 0,0 1 0 0 0,-1-1 1 0 0,1 1-1 0 0,0-1 1 0 0,-1 0-1 0 0,1 1 1 0 0,-1-1-1 0 0,1 0 0 0 0,-1 1 1 0 0,0-1-1 0 0,0 0 1 0 0,0 1-1 0 0,1-1 1 0 0,-1 0-1 0 0,0 0 1 0 0,-2 2-1 0 0,-45 45 1154 0 0,35-36-829 0 0,5-4-243 0 0,5-6-159 0 0,0 0-1 0 0,1 0 1 0 0,-1 0-1 0 0,1 0 1 0 0,0 1-1 0 0,0-1 1 0 0,0 1-1 0 0,0 0 1 0 0,0-1-1 0 0,0 1 0 0 0,-1 5 1 0 0,3-8 2 0 0,0 1 0 0 0,0 0 0 0 0,1-1 0 0 0,-1 1 0 0 0,0-1 0 0 0,0 1-1 0 0,1 0 1 0 0,-1-1 0 0 0,1 1 0 0 0,-1-1 0 0 0,0 1 0 0 0,1-1 0 0 0,-1 1 0 0 0,1-1 0 0 0,-1 1 0 0 0,1-1 0 0 0,-1 1 0 0 0,1-1 0 0 0,0 0-1 0 0,-1 1 1 0 0,1-1 0 0 0,0 0 0 0 0,-1 0 0 0 0,1 1 0 0 0,0-1 0 0 0,-1 0 0 0 0,1 0 0 0 0,0 0 0 0 0,-1 0 0 0 0,1 0 0 0 0,0 0 0 0 0,-1 0-1 0 0,1 0 1 0 0,0 0 0 0 0,0 0 0 0 0,29-5-517 0 0,-10 0 3 0 0,26-7-2420 0 0,-17 0-7176 0 0,-19 8 6216 0 0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1036 0 0,'-6'7'1269'0'0,"1"-1"1"0"0,0 1-1 0 0,0 0 0 0 0,1 1 0 0 0,0-1 0 0 0,-6 16 1 0 0,8-18-709 0 0,1-1-1 0 0,0 1 1 0 0,0-1 0 0 0,0 1 0 0 0,1-1 0 0 0,0 1 0 0 0,0 6 0 0 0,7 16-641 0 0,-7-26-10 0 0,1-1 1 0 0,-1 1-1 0 0,0-1 0 0 0,1 1 0 0 0,-1-1 1 0 0,0 1-1 0 0,1-1 0 0 0,-1 0 1 0 0,0 1-1 0 0,1-1 0 0 0,-1 1 0 0 0,1-1 1 0 0,-1 0-1 0 0,1 1 0 0 0,-1-1 1 0 0,1 0-1 0 0,-1 0 0 0 0,1 1 0 0 0,-1-1 1 0 0,1 0-1 0 0,-1 0 0 0 0,1 0 0 0 0,-1 0 1 0 0,1 0-1 0 0,0 0 0 0 0,-1 0 1 0 0,1 0-1 0 0,-1 0 0 0 0,1 0 0 0 0,11-4-5660 0 0,0-5 2440 0 0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0 112 0 0,'-4'4'1637'0'0,"-11"9"-582"0"0,11-4 2413 0 0,4-3-2597 0 0,1 0 0 0 0,0 0 0 0 0,1-1 0 0 0,0 1 0 0 0,0 0 0 0 0,0 0 0 0 0,4 7-1 0 0,-2-6-517 0 0,-1 0-1 0 0,-1 0 1 0 0,1 0-1 0 0,-1 0 1 0 0,1 8-1 0 0,9 76 843 0 0,-14-78-1932 0 0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2:5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1068 0 0,'0'0'1316'0'0,"16"-1"2265"0"0,79 18 1036 0 0,36 8-896 0 0,-128-24-3590 0 0,0 0-1 0 0,0-1 1 0 0,0 1 0 0 0,-1 0-1 0 0,1 1 1 0 0,0-1-1 0 0,-1 0 1 0 0,1 1 0 0 0,-1 0-1 0 0,1-1 1 0 0,-1 1-1 0 0,0 0 1 0 0,0 0 0 0 0,3 3-1 0 0,-4-4-51 0 0,-1 1 1 0 0,0-1-1 0 0,1 0 1 0 0,-1 1-1 0 0,0-1 0 0 0,1 0 1 0 0,-1 1-1 0 0,0-1 0 0 0,0 1 1 0 0,0-1-1 0 0,0 0 0 0 0,0 1 1 0 0,-1-1-1 0 0,1 1 0 0 0,0-1 1 0 0,-1 0-1 0 0,1 1 0 0 0,-1-1 1 0 0,1 0-1 0 0,-1 0 0 0 0,0 1 1 0 0,1-1-1 0 0,-1 0 0 0 0,0 0 1 0 0,0 0-1 0 0,0 0 0 0 0,0 0 1 0 0,0 0-1 0 0,0 0 0 0 0,0 0 1 0 0,0 0-1 0 0,-2 0 0 0 0,-49 37 2075 0 0,42-32-1783 0 0,0 0 0 0 0,1 1 0 0 0,0 0 0 0 0,-11 11 0 0 0,17-15-117 0 0,-10 16 351 0 0,13-19-608 0 0,0 1 0 0 0,0-1 0 0 0,0 1 0 0 0,0-1 0 0 0,1 1 0 0 0,-1 0 0 0 0,0-1 0 0 0,0 1 1 0 0,0-1-1 0 0,1 1 0 0 0,-1-1 0 0 0,0 1 0 0 0,1-1 0 0 0,-1 0 0 0 0,0 1 0 0 0,1-1 0 0 0,-1 1 1 0 0,0-1-1 0 0,1 0 0 0 0,-1 1 0 0 0,1-1 0 0 0,-1 0 0 0 0,1 1 0 0 0,-1-1 0 0 0,1 0 0 0 0,-1 0 1 0 0,1 1-1 0 0,-1-1 0 0 0,1 0 0 0 0,-1 0 0 0 0,1 0 0 0 0,0 0 0 0 0,-1 0 0 0 0,1 0 0 0 0,-1 0 1 0 0,1 0-1 0 0,-1 0 0 0 0,1 0 0 0 0,0 0 0 0 0,-1 0 0 0 0,2 0 0 0 0,118 11-915 0 0,-56-5-2203 0 0,-1 0-8061 0 0,-53-4 6457 0 0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1248 0 0,'0'0'24343'0'0,"0"6"-23876"0"0,-3 25 190 0 0,-17 106 1591 0 0,19-90-2061 0 0,2-30-700 0 0,-1-16 230 0 0,0 16-1199 0 0,0-11-3656 0 0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5:5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 0 0,'0'0'16292'0'0,"12"-1"-13470"0"0,8 3-1855 0 0,0 1-1 0 0,-1 1 0 0 0,38 13 1 0 0,-56-17-951 0 0,0 1 1 0 0,-1-1-1 0 0,1 1 1 0 0,0 0-1 0 0,0-1 1 0 0,0 1 0 0 0,0 0-1 0 0,-1 0 1 0 0,1-1-1 0 0,0 1 1 0 0,-1 0 0 0 0,1 0-1 0 0,-1 0 1 0 0,1 0-1 0 0,-1 0 1 0 0,1 0 0 0 0,-1 0-1 0 0,0 0 1 0 0,1 0-1 0 0,-1 0 1 0 0,0 0-1 0 0,0 0 1 0 0,0 0 0 0 0,0 1-1 0 0,0-1 1 0 0,0 0-1 0 0,0 0 1 0 0,0 0 0 0 0,0 0-1 0 0,0 0 1 0 0,-1 0-1 0 0,1 0 1 0 0,0 0 0 0 0,-1 0-1 0 0,1 0 1 0 0,-2 2-1 0 0,-17 31 215 0 0,6-17-128 0 0,-1 0 0 0 0,-24 22 1 0 0,36-38-108 0 0,2 1 5 0 0,0-1 0 0 0,1 0 0 0 0,-1 0 0 0 0,0 1 0 0 0,1-1 0 0 0,-1 0 0 0 0,1 0 0 0 0,-1 0 0 0 0,1 1 0 0 0,0-1 0 0 0,-1 0 0 0 0,1 0 0 0 0,0 0 0 0 0,0 0 0 0 0,0 0 0 0 0,0 0 0 0 0,0 0 0 0 0,0-1 0 0 0,0 1 0 0 0,0 0 0 0 0,0-1 0 0 0,0 1 0 0 0,0 0 0 0 0,0-1 0 0 0,0 1 0 0 0,1-1 0 0 0,-1 0 0 0 0,0 1 0 0 0,0-1 0 0 0,1 0 0 0 0,-1 0 0 0 0,2 1 0 0 0,52 1 24 0 0,-32-3-89 0 0,-15 2-1219 0 0,21 1 1939 0 0,-20 0-5337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11 56 0 0,'-6'-11'19507'0'0,"11"18"-19168"0"0,-1-1 0 0 0,0 1-1 0 0,0 0 1 0 0,-1 0 0 0 0,0 0-1 0 0,0 1 1 0 0,-1-1 0 0 0,1 1-1 0 0,-2-1 1 0 0,1 1 0 0 0,0 8 0 0 0,1 77 2133 0 0,5-65-2279 0 0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1052 0 0,'0'0'1966'0'0,"21"-26"5396"0"0,-11 22-6032 0 0,12-4 4032 0 0,-11 5-5389 0 0,-9 3 372 0 0,39 2 1105 0 0,-40-3-1413 0 0,0 1-1 0 0,1 0 0 0 0,-1 0 1 0 0,0 0-1 0 0,1 1 0 0 0,-1-1 0 0 0,0 0 1 0 0,0 0-1 0 0,1 1 0 0 0,-1-1 1 0 0,0 0-1 0 0,0 1 0 0 0,0 0 0 0 0,0-1 1 0 0,1 1-1 0 0,-1 0 0 0 0,0-1 1 0 0,0 1-1 0 0,0 0 0 0 0,0 0 0 0 0,-1 0 1 0 0,1 0-1 0 0,0 0 0 0 0,0 0 1 0 0,0 1-1 0 0,0 0 20 0 0,0 1 0 0 0,-1-1 1 0 0,1 0-1 0 0,-1 1 0 0 0,1-1 1 0 0,-1 0-1 0 0,0 1 0 0 0,0-1 1 0 0,0 0-1 0 0,-1 1 0 0 0,1-1 0 0 0,-1 4 1 0 0,-3 7 233 0 0,0 0 1 0 0,-1-1-1 0 0,-11 20 1 0 0,15-30-236 0 0,-1 2 3 0 0,0-1 0 0 0,0 1 0 0 0,1 0 0 0 0,-1 0 0 0 0,1 0 0 0 0,0 0 0 0 0,0 0-1 0 0,0 0 1 0 0,0 0 0 0 0,1 5 0 0 0,0-6-22 0 0,6 1 22 0 0,-5-3-56 0 0,-1-1-1 0 0,1 1 0 0 0,-1-1 1 0 0,1 1-1 0 0,-1 0 0 0 0,1-1 1 0 0,-1 0-1 0 0,1 1 0 0 0,0-1 1 0 0,-1 1-1 0 0,1-1 0 0 0,0 0 1 0 0,-1 1-1 0 0,1-1 1 0 0,0 0-1 0 0,-1 0 0 0 0,1 1 1 0 0,0-1-1 0 0,-1 0 0 0 0,1 0 1 0 0,1 0-1 0 0,129-21-671 0 0,-129 21 405 0 0,5-3 608 0 0,-3 4-2770 0 0,-27 20-9806 0 0,7-8 8159 0 0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11 380 0 0,'0'0'8917'0'0,"13"-10"-752"0"0,-11 13-8012 0 0,-1 0 1 0 0,1 0-1 0 0,-1 1 0 0 0,1-1 0 0 0,-1 1 0 0 0,0-1 0 0 0,-1 1 1 0 0,1-1-1 0 0,0 1 0 0 0,-1-1 0 0 0,0 1 0 0 0,0 0 0 0 0,0-1 1 0 0,0 1-1 0 0,-1 0 0 0 0,1-1 0 0 0,-1 1 0 0 0,0-1 0 0 0,-1 4 1 0 0,1-4-119 0 0,-4 23 616 0 0,3-17-659 0 0,1 1 0 0 0,-1-1 0 0 0,1 0 0 0 0,1 0 0 0 0,0 1 1 0 0,1 11-1 0 0,-1-20-97 0 0,0-1 1 0 0,0 1 0 0 0,0-1 0 0 0,0 1 0 0 0,0-1 0 0 0,0 1-1 0 0,0-1 1 0 0,0 1 0 0 0,0 0 0 0 0,0-1 0 0 0,1 1-1 0 0,-1-1 1 0 0,0 1 0 0 0,0-1 0 0 0,1 0 0 0 0,-1 1 0 0 0,0-1-1 0 0,1 1 1 0 0,-1-1 0 0 0,0 1 0 0 0,1-1 0 0 0,-1 0-1 0 0,1 1 1 0 0,-1-1 0 0 0,0 0 0 0 0,1 0 0 0 0,-1 1 0 0 0,1-1-1 0 0,-1 0 1 0 0,1 0 0 0 0,-1 1 0 0 0,1-1 0 0 0,-1 0-1 0 0,1 0 1 0 0,0 0 0 0 0,-1 0 0 0 0,1 0 0 0 0,-1 0 0 0 0,1 0-1 0 0,-1 0 1 0 0,1 0 0 0 0,-1 0 0 0 0,1 0 0 0 0,-1 0-1 0 0,1-1 1 0 0,-1 1 0 0 0,1 0 0 0 0,0-1 0 0 0,23-16-7901 0 0,-14 6 3478 0 0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1 796 0 0,'0'0'10760'0'0,"-1"6"-9619"0"0,0 70 2792 0 0,2-70-3686 0 0,0 1-1 0 0,0-1 0 0 0,0 1 0 0 0,1-1 1 0 0,-1 0-1 0 0,1 0 0 0 0,1 0 0 0 0,0 0 1 0 0,-1 0-1 0 0,6 6 0 0 0,-2 2-164 0 0,-5-13-146 0 0,-1 0 0 0 0,0 0-1 0 0,0 0 1 0 0,0-1 0 0 0,1 1-1 0 0,-1 0 1 0 0,1 0 0 0 0,-1 0-1 0 0,0-1 1 0 0,1 1 0 0 0,-1 0-1 0 0,1 0 1 0 0,0-1 0 0 0,-1 1-1 0 0,1 0 1 0 0,-1-1 0 0 0,1 1-1 0 0,0-1 1 0 0,0 1 0 0 0,-1-1-1 0 0,1 1 1 0 0,0-1 0 0 0,0 0 0 0 0,-1 1-1 0 0,1-1 1 0 0,0 0 0 0 0,0 1-1 0 0,0-1 1 0 0,0 0 0 0 0,0 0-1 0 0,0 0 1 0 0,1 0-794 0 0,7-34-8577 0 0,-9 22 5461 0 0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 0 0,'0'0'4439'0'0,"44"17"2156"0"0,33-1-2712 0 0,-62-15-3437 0 0,-1 1-1 0 0,1 1 1 0 0,0 1 0 0 0,0 0 0 0 0,-1 1 0 0 0,0 0-1 0 0,0 1 1 0 0,13 8 0 0 0,-26-13-397 0 0,0-1 0 0 0,0 1 0 0 0,-1-1-1 0 0,1 1 1 0 0,0 0 0 0 0,-1 0 0 0 0,1-1 0 0 0,0 1-1 0 0,-1 0 1 0 0,1 0 0 0 0,-1-1 0 0 0,1 1 0 0 0,-1 0-1 0 0,0 0 1 0 0,1 0 0 0 0,-1 0 0 0 0,0 0 0 0 0,0 0 0 0 0,1 0-1 0 0,-1 0 1 0 0,0 0 0 0 0,0 0 0 0 0,0 0 0 0 0,0 0-1 0 0,0 0 1 0 0,0-1 0 0 0,-1 1 0 0 0,1 2 0 0 0,-1 0 51 0 0,-1 0 1 0 0,1-1 0 0 0,0 1 0 0 0,-1 0 0 0 0,0 0 0 0 0,0-1 0 0 0,0 1 0 0 0,-4 4 0 0 0,-48 36 1109 0 0,53-42-1174 0 0,-23 14 396 0 0,13-8-223 0 0,0-1 0 0 0,1 2-1 0 0,0-1 1 0 0,1 2-1 0 0,-1-1 1 0 0,1 1-1 0 0,-8 12 1 0 0,16-21-215 0 0,1 0 1 0 0,0 1-1 0 0,-1-1 1 0 0,1 0-1 0 0,0 1 1 0 0,-1-1-1 0 0,1 1 1 0 0,0-1-1 0 0,0 0 1 0 0,0 1 0 0 0,-1-1-1 0 0,1 1 1 0 0,0-1-1 0 0,0 1 1 0 0,0-1-1 0 0,0 0 1 0 0,0 1-1 0 0,0-1 1 0 0,0 1-1 0 0,0-1 1 0 0,0 1-1 0 0,0-1 1 0 0,0 1-1 0 0,0-1 1 0 0,0 1 0 0 0,0-1-1 0 0,0 0 1 0 0,1 1-1 0 0,-1-1 1 0 0,0 1-1 0 0,0-1 1 0 0,0 1-1 0 0,1-1 1 0 0,-1 0-1 0 0,0 1 1 0 0,0-1-1 0 0,1 0 1 0 0,-1 1 0 0 0,0-1-1 0 0,1 0 1 0 0,-1 0-1 0 0,1 1 1 0 0,0-1-1 0 0,28 8-213 0 0,35-7-142 0 0,-57-1 327 0 0,5-2-425 0 0,0 2 1 0 0,0-1 0 0 0,0 1 0 0 0,0 1-1 0 0,0 1 1 0 0,20 3 0 0 0,-32-4 295 0 0,1 1 0 0 0,0-1 1 0 0,0 0-1 0 0,0 0 0 0 0,-1 0 1 0 0,1 0-1 0 0,-1 1 1 0 0,1-1-1 0 0,-1 0 0 0 0,1 1 1 0 0,-1-1-1 0 0,0 0 0 0 0,0 1 1 0 0,1-1-1 0 0,-1 0 1 0 0,0 1-1 0 0,0-1 0 0 0,0 0 1 0 0,-1 1-1 0 0,1-1 0 0 0,0 1 1 0 0,0-1-1 0 0,-1 0 1 0 0,1 0-1 0 0,-1 1 0 0 0,1-1 1 0 0,-2 3-1 0 0,-20 37-6968 0 0,20-37 5419 0 0,-12 18-2568 0 0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7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1484 0 0,'0'0'339'0'0,"0"0"1"0"0,1-1-1 0 0,-1 1 1 0 0,1 0-1 0 0,-1 0 0 0 0,1 0 1 0 0,-1 0-1 0 0,0-1 0 0 0,1 1 1 0 0,-1 0-1 0 0,1 0 0 0 0,-1 0 1 0 0,1 0-1 0 0,-1 0 0 0 0,1 0 1 0 0,-1 0-1 0 0,1 0 0 0 0,-1 0 1 0 0,1 1-1 0 0,5 3 4751 0 0,-6-4-4750 0 0,0 0-1 0 0,0 1 0 0 0,1-1 1 0 0,-1 1-1 0 0,11 28 4621 0 0,-2 34-2385 0 0,-7-12-777 0 0,-1-26-2987 0 0,0-1-5437 0 0,3-32 2002 0 0,9-3 2484 0 0,-10 9 704 0 0,1-14-3276 0 0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30 144 0 0,'0'0'1155'0'0,"35"-20"6233"0"0,-33 18-7088 0 0,1 1 0 0 0,-1 0 0 0 0,0 0 0 0 0,1 0-1 0 0,-1 0 1 0 0,1 1 0 0 0,-1-1 0 0 0,1 1-1 0 0,0-1 1 0 0,-1 1 0 0 0,1 0 0 0 0,0 0 0 0 0,-1 0-1 0 0,1 0 1 0 0,0 0 0 0 0,-1 1 0 0 0,1-1-1 0 0,-1 1 1 0 0,5 1 0 0 0,-6-1-216 0 0,1 0 0 0 0,-1 0-1 0 0,1-1 1 0 0,-1 1 0 0 0,1 0 0 0 0,-1 1 0 0 0,0-1 0 0 0,1 0 0 0 0,-1 0-1 0 0,0 0 1 0 0,0 1 0 0 0,0-1 0 0 0,0 1 0 0 0,0-1 0 0 0,0 1-1 0 0,0-1 1 0 0,-1 1 0 0 0,1-1 0 0 0,-1 1 0 0 0,1 0 0 0 0,-1-1 0 0 0,1 1-1 0 0,-1 0 1 0 0,0-1 0 0 0,0 1 0 0 0,0 0 0 0 0,0 0 0 0 0,0-1-1 0 0,0 1 1 0 0,0 0 0 0 0,-1-1 0 0 0,1 1 0 0 0,-2 3 0 0 0,-2 5 337 0 0,0 0 1 0 0,0 0 0 0 0,-2 0 0 0 0,1-1-1 0 0,-1 1 1 0 0,-9 10 0 0 0,-18 30 1540 0 0,32-49-1792 0 0,1 0-204 0 0,1 0 0 0 0,-1 0 1 0 0,0 0-1 0 0,0 0 0 0 0,0 0 0 0 0,1 0 0 0 0,-1 0 1 0 0,0 0-1 0 0,1-1 0 0 0,-1 1 0 0 0,1 0 0 0 0,-1 0 1 0 0,1 0-1 0 0,0-1 0 0 0,-1 1 0 0 0,1 0 0 0 0,0 0 1 0 0,-1-1-1 0 0,1 1 0 0 0,0-1 0 0 0,0 1 0 0 0,-1 0 1 0 0,1-1-1 0 0,0 0 0 0 0,0 1 0 0 0,0-1 0 0 0,0 1 0 0 0,0-1 1 0 0,0 0-1 0 0,0 0 0 0 0,0 0 0 0 0,0 1 0 0 0,0-1 1 0 0,0 0-1 0 0,0 0 0 0 0,0 0 0 0 0,0 0 0 0 0,0-1 1 0 0,0 1-1 0 0,1 0 0 0 0,1-1-523 0 0,37-13-3385 0 0,-22 11 2046 0 0,-6 0-5937 0 0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 0 0,'0'0'2877'0'0,"1"4"-1499"0"0,-1 61 5622 0 0,-1-25-4338 0 0,3-29-2785 0 0,0-2-1710 0 0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8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1 884 0 0,'6'13'4434'0'0,"16"48"5512"0"0,-17-21-8074 0 0,-1-16-7042 0 0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2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 0 0,'0'0'4529'0'0,"18"3"-777"0"0,23 12-1193 0 0,0-2 0 0 0,50 9-1 0 0,-87-22-2384 0 0,-2 1-14 0 0,1-1 1 0 0,-1 0-1 0 0,1 1 1 0 0,0-1-1 0 0,-1 1 1 0 0,1 0-1 0 0,-1 0 0 0 0,0 0 1 0 0,1 0-1 0 0,-1 0 1 0 0,0 1-1 0 0,1-1 1 0 0,2 4-1 0 0,-4-4 375 0 0,-41 34 1730 0 0,18-14-1140 0 0,18-17-905 0 0,-1 0 0 0 0,1 0 0 0 0,0 0 0 0 0,0 1-1 0 0,0-1 1 0 0,1 1 0 0 0,0 0 0 0 0,0 1 0 0 0,-3 5 0 0 0,6-10-208 0 0,0 0-1 0 0,0 0 1 0 0,0 1 0 0 0,0-1-1 0 0,1 0 1 0 0,-1 0 0 0 0,0 1-1 0 0,0-1 1 0 0,1 0 0 0 0,-1 0-1 0 0,1 0 1 0 0,-1 0 0 0 0,1 1-1 0 0,0-1 1 0 0,-1 0 0 0 0,1 0 0 0 0,0 0-1 0 0,0 0 1 0 0,0 0 0 0 0,0-1-1 0 0,-1 1 1 0 0,1 0 0 0 0,1 0-1 0 0,0 0 1 0 0,25 18-161 0 0,-14-13-239 0 0,1-1 0 0 0,-1 0 0 0 0,1-1 0 0 0,0-1 0 0 0,0 0 0 0 0,17 1 0 0 0,-5-1-4115 0 0,1-1-3696 0 0,-7 0 2953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 0 0,'0'0'7069'0'0,"6"44"-437"0"0,-7-3-4288 0 0,1 38 234 0 0,0-70-2755 0 0,1 0 0 0 0,0 1 0 0 0,0-1-1 0 0,1 0 1 0 0,6 15 0 0 0,5-10-2986 0 0,8-26-8822 0 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7 528 0 0,'0'0'2064'0'0,"23"-6"706"0"0,-11 5-1726 0 0,0 2 0 0 0,0-1-1 0 0,0 2 1 0 0,18 4 0 0 0,-26-5-779 0 0,0 0 0 0 0,0 1 1 0 0,0-1-1 0 0,-1 1 1 0 0,1 0-1 0 0,-1 0 0 0 0,1 0 1 0 0,-1 1-1 0 0,0-1 0 0 0,0 1 1 0 0,0 0-1 0 0,0 0 1 0 0,0 0-1 0 0,-1 0 0 0 0,1 0 1 0 0,2 5-1 0 0,-5-6-124 0 0,0 1 1 0 0,1-1-1 0 0,-1 0 1 0 0,0 0-1 0 0,0 1 1 0 0,0-1-1 0 0,-1 0 1 0 0,1 0-1 0 0,0 1 0 0 0,-1-1 1 0 0,0 0-1 0 0,1 0 1 0 0,-1 0-1 0 0,0 0 1 0 0,0 0-1 0 0,-2 4 0 0 0,-4 10 681 0 0,-2 4 313 0 0,8-19-1069 0 0,0 0 0 0 0,0 0-1 0 0,0 1 1 0 0,1-1-1 0 0,-1 0 1 0 0,0 1 0 0 0,1-1-1 0 0,-1 1 1 0 0,1-1-1 0 0,-1 0 1 0 0,1 1 0 0 0,0-1-1 0 0,0 4 1 0 0,0-4 80 0 0,4 4-174 0 0,-4-5 13 0 0,0 1-1 0 0,0-1 0 0 0,0 0 1 0 0,0 0-1 0 0,0 1 0 0 0,0-1 0 0 0,0 0 1 0 0,0 1-1 0 0,0-1 0 0 0,1 0 0 0 0,-1 0 1 0 0,0 1-1 0 0,0-1 0 0 0,0 0 1 0 0,0 0-1 0 0,1 1 0 0 0,-1-1 0 0 0,0 0 1 0 0,0 0-1 0 0,1 0 0 0 0,-1 1 1 0 0,0-1-1 0 0,1 0 0 0 0,-1 0 0 0 0,0 0 1 0 0,0 0-1 0 0,1 0 0 0 0,-1 1 1 0 0,0-1-1 0 0,1 0 0 0 0,-1 0 0 0 0,0 0 1 0 0,1 0-1 0 0,-1 0 0 0 0,1 0 0 0 0,47-6-2783 0 0,-32 2-473 0 0,-2 1-3343 0 0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1004 0 0,'-4'9'1560'0'0,"-1"4"-108"0"0,-1-2 1137 0 0,6 14-1469 0 0,-3-10-140 0 0,3-5 680 0 0,0 7-1056 0 0,0-9 48 0 0,-6 5-664 0 0,3-4-1820 0 0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1028 0 0,'0'0'7030'0'0,"0"5"-5840"0"0,2 15 79 0 0,1 0 1 0 0,1 0-1 0 0,1 0 1 0 0,8 23-1 0 0,4 13 467 0 0,-9-26-1666 0 0,6 30 2586 0 0,-11-40-6395 0 0,-2 2-4775 0 0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3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1 952 0 0,'1'0'372'0'0,"4"1"677"0"0,0 0 0 0 0,-1 0 0 0 0,0 0 0 0 0,1 0-1 0 0,-1 1 1 0 0,0 0 0 0 0,6 3 0 0 0,-9-5-909 0 0,0 1 1 0 0,0 0-1 0 0,0 0 1 0 0,-1 0-1 0 0,1 0 0 0 0,0 0 1 0 0,0 0-1 0 0,-1 0 0 0 0,1 0 1 0 0,-1 0-1 0 0,1 0 1 0 0,-1 1-1 0 0,1-1 0 0 0,-1 0 1 0 0,1 0-1 0 0,-1 0 0 0 0,0 1 1 0 0,0-1-1 0 0,0 0 1 0 0,0 0-1 0 0,0 1 0 0 0,0-1 1 0 0,0 0-1 0 0,0 0 0 0 0,0 1 1 0 0,-1-1-1 0 0,1 0 1 0 0,0 0-1 0 0,-1 0 0 0 0,1 1 1 0 0,-1-1-1 0 0,1 0 1 0 0,-1 0-1 0 0,0 0 0 0 0,-1 2 1 0 0,-5 13 479 0 0,6-11-376 0 0,-1-1 0 0 0,0 1 0 0 0,0-1-1 0 0,0 0 1 0 0,0 0 0 0 0,-1 0 0 0 0,-6 8 0 0 0,9-11-181 0 0,-1 1 1 0 0,0-1-1 0 0,1 1 0 0 0,-1-1 1 0 0,1 1-1 0 0,-1-1 1 0 0,1 1-1 0 0,0-1 1 0 0,-1 1-1 0 0,1-1 1 0 0,0 1-1 0 0,0 0 1 0 0,0-1-1 0 0,1 1 1 0 0,-1-1-1 0 0,0 1 0 0 0,0-1 1 0 0,1 1-1 0 0,-1-1 1 0 0,1 1-1 0 0,0-1 1 0 0,-1 1-1 0 0,1-1 1 0 0,0 0-1 0 0,0 1 1 0 0,1 1-1 0 0,8-1-117 0 0,0 0 0 0 0,1-1 1 0 0,-1 0-1 0 0,0-1 0 0 0,1 0 0 0 0,-1-1 0 0 0,1 0 1 0 0,-1 0-1 0 0,19-6 0 0 0,21-1-1663 0 0,-30 5-612 0 0,-14 1 47 0 0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1516 0 0,'0'0'7706'0'0,"0"6"-6636"0"0,2 27 1812 0 0,10 56 0 0 0,-6-53-1275 0 0,3 65-1 0 0,-9-82-1197 0 0,-1-13-367 0 0,0 0-1 0 0,1 0 0 0 0,0 0 1 0 0,0 1-1 0 0,0-1 0 0 0,1 0 1 0 0,0 0-1 0 0,2 8 0 0 0,-2-14-479 0 0,3 6-774 0 0,2-12-2742 0 0,8-21-2869 0 0,-10 13 2536 0 0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64 0 0,'0'0'988'0'0,"15"-2"1646"0"0,-6 1-1671 0 0,49-2 2699 0 0,-55 3-3509 0 0,0 0 0 0 0,-1 1 0 0 0,1-1 0 0 0,-1 1 0 0 0,1-1 0 0 0,-1 1 0 0 0,1 0 0 0 0,-1 0 0 0 0,1 0 0 0 0,-1 1 0 0 0,0-1-1 0 0,0 0 1 0 0,0 1 0 0 0,1 0 0 0 0,-1-1 0 0 0,-1 1 0 0 0,1 0 0 0 0,2 3 0 0 0,-3-4-10 0 0,-1 1 1 0 0,1 0-1 0 0,-1 0 1 0 0,0 0-1 0 0,0-1 0 0 0,0 1 1 0 0,0 0-1 0 0,0 0 0 0 0,0 0 1 0 0,-1 0-1 0 0,1-1 1 0 0,0 1-1 0 0,-1 0 0 0 0,0 0 1 0 0,1-1-1 0 0,-1 1 0 0 0,0 0 1 0 0,-2 2-1 0 0,1 0 147 0 0,-15 30 1753 0 0,11-23-1263 0 0,0 1 1 0 0,1-1 0 0 0,-5 19 0 0 0,9-29-806 0 0,1 0 0 0 0,0 0 1 0 0,0 0-1 0 0,0 0 0 0 0,0 0 0 0 0,0 0 0 0 0,0 0 0 0 0,0 0 1 0 0,0 0-1 0 0,0 0 0 0 0,0 0 0 0 0,1 0 0 0 0,-1 0 0 0 0,0 0 1 0 0,1 0-1 0 0,-1 0 0 0 0,1-1 0 0 0,-1 1 0 0 0,1 0 0 0 0,-1 0 1 0 0,1 0-1 0 0,0-1 0 0 0,-1 1 0 0 0,1 0 0 0 0,0-1 0 0 0,0 1 1 0 0,-1 0-1 0 0,1-1 0 0 0,0 1 0 0 0,0-1 0 0 0,0 1 1 0 0,0-1-1 0 0,0 0 0 0 0,0 1 0 0 0,0-1 0 0 0,-1 0 0 0 0,1 1 1 0 0,0-1-1 0 0,0 0 0 0 0,0 0 0 0 0,0 0 0 0 0,0 0 0 0 0,2 0 1 0 0,1 0-1017 0 0,1 0 0 0 0,-1 0 0 0 0,1 0 1 0 0,-1-1-1 0 0,0 1 0 0 0,1-1 1 0 0,5-2-1 0 0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0 324 0 0,'-10'30'6728'0'0,"-8"33"-640"0"0,1-5-6061 0 0,16-55-1092 0 0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1 388 0 0,'0'0'7655'0'0,"-2"6"-6434"0"0,0 5-677 0 0,1 1-1 0 0,0-1 1 0 0,1 1-1 0 0,0-1 1 0 0,1 0-1 0 0,0 1 1 0 0,1-1-1 0 0,0 0 1 0 0,5 14-1 0 0,-1 1-1050 0 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3 612 0 0,'0'0'2598'0'0,"17"-2"2431"0"0,4 7-4098 0 0,-9-4-370 0 0,0 2-1 0 0,-1 0 0 0 0,1 0 1 0 0,-1 1-1 0 0,0 0 0 0 0,0 1 1 0 0,-1 0-1 0 0,13 8 0 0 0,-22-12-474 0 0,0 0-1 0 0,-1 1 1 0 0,1-1-1 0 0,-1 0 0 0 0,1 0 1 0 0,-1 0-1 0 0,1 0 1 0 0,-1 1-1 0 0,0-1 1 0 0,1 0-1 0 0,-1 0 0 0 0,0 1 1 0 0,0-1-1 0 0,0 0 1 0 0,0 0-1 0 0,0 1 1 0 0,0-1-1 0 0,-1 0 1 0 0,1 0-1 0 0,0 1 0 0 0,-1-1 1 0 0,1 0-1 0 0,-1 0 1 0 0,1 0-1 0 0,-1 0 1 0 0,1 1-1 0 0,-1-1 0 0 0,0 0 1 0 0,0 0-1 0 0,1 0 1 0 0,-1 0-1 0 0,0-1 1 0 0,0 1-1 0 0,-2 1 0 0 0,-40 38 1476 0 0,33-32-1109 0 0,-6 12-350 0 0,16-20-127 0 0,-1 0 1 0 0,1 1 0 0 0,0-1-1 0 0,0 0 1 0 0,0 0 0 0 0,0 1 0 0 0,0-1-1 0 0,0 0 1 0 0,0 1 0 0 0,0-1-1 0 0,0 0 1 0 0,0 0 0 0 0,1 1-1 0 0,-1-1 1 0 0,0 0 0 0 0,0 0-1 0 0,0 1 1 0 0,0-1 0 0 0,0 0 0 0 0,0 0-1 0 0,0 0 1 0 0,1 1 0 0 0,-1-1-1 0 0,0 0 1 0 0,0 0 0 0 0,0 0-1 0 0,1 1 1 0 0,-1-1 0 0 0,0 0-1 0 0,0 0 1 0 0,1 0 0 0 0,-1 0 0 0 0,0 0-1 0 0,0 1 1 0 0,0-1 0 0 0,1 0-1 0 0,-1 0 1 0 0,0 0 0 0 0,1 0-1 0 0,-1 0 1 0 0,45-2-2725 0 0,-23-1 2258 0 0,6 2 267 0 0,3 1-1916 0 0,-12-2-4699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91 572 0 0,'-3'-18'19856'0'0,"-17"5"-17042"0"0,14 10-3014 0 0,5 3 213 0 0,-15-10 267 0 0,-1 1 1 0 0,0 1 0 0 0,-1 1-1 0 0,0 1 1 0 0,0 0-1 0 0,-22-3 1 0 0,37 8-255 0 0,2 1-25 0 0,0 0 0 0 0,0 0 0 0 0,0 0 0 0 0,0-1 0 0 0,0 1-1 0 0,0 0 1 0 0,0 1 0 0 0,1-1 0 0 0,-1 0 0 0 0,0 0 0 0 0,0 0 0 0 0,0 0 0 0 0,0 1 0 0 0,0-1 0 0 0,0 0 0 0 0,0 1 0 0 0,1-1 0 0 0,-1 1-1 0 0,0-1 1 0 0,0 1 0 0 0,1-1 0 0 0,-1 1 0 0 0,0 0 0 0 0,1-1 0 0 0,-1 1 0 0 0,0 0 0 0 0,1-1 0 0 0,-1 1 0 0 0,1 0 0 0 0,-1 0-1 0 0,1 0 1 0 0,0 0 0 0 0,-1-1 0 0 0,1 1 0 0 0,-1 1 0 0 0,-11 33 13 0 0,3 17 50 0 0,-4 57 0 0 0,1 2 103 0 0,-10 21 539 0 0,-44 144 0 0 0,46-198-52 0 0,-16 131-1 0 0,36-203-622 0 0,0 0 0 0 0,0 0-1 0 0,1 0 1 0 0,0-1 0 0 0,0 1 0 0 0,0 0 0 0 0,1 0 0 0 0,4 10 0 0 0,3 16 100 0 0,-8-31-123 0 0,0 1 1 0 0,0 0-1 0 0,0-1 0 0 0,0 1 0 0 0,0-1 1 0 0,0 1-1 0 0,0-1 0 0 0,0 0 0 0 0,0 1 0 0 0,1-1 1 0 0,-1 0-1 0 0,3 2 0 0 0,9 12 229 0 0,-10 4 1707 0 0,28-41-1924 0 0,-14 11-107 0 0,1 0 1 0 0,1 1 0 0 0,-1 1-1 0 0,2 1 1 0 0,34-10 0 0 0,106-16-445 0 0,-111 25 361 0 0,-44 8 327 0 0,0 1 0 0 0,0-1 1 0 0,-1 1-1 0 0,1 0 0 0 0,0 0 0 0 0,0 0 0 0 0,8 2 0 0 0,-12-2 525 0 0,1 7-2922 0 0,21-22-16787 0 0,-18 8 13251 0 0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4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0 112 0 0,'0'0'11492'0'0,"-1"7"-10108"0"0,-2 10-221 0 0,0 1 0 0 0,1 0 1 0 0,2 0-1 0 0,1 29 0 0 0,0-37-1175 0 0,0 1 0 0 0,0 0 0 0 0,1-1-1 0 0,1 1 1 0 0,-1-1 0 0 0,2 0 0 0 0,0 0-1 0 0,0 0 1 0 0,9 15 0 0 0,0-15-1631 0 0,-11-10 1118 0 0,-1 0 0 0 0,1 0 0 0 0,-1 0 0 0 0,1-1 0 0 0,-1 1 0 0 0,1 0 0 0 0,-1-1 0 0 0,1 1 0 0 0,-1-1 0 0 0,1 1 0 0 0,-1-1 0 0 0,1 1 0 0 0,-1-1 0 0 0,0 0 0 0 0,1 0 0 0 0,-1 0 1 0 0,0 0-1 0 0,2-1 0 0 0,7-8-3452 0 0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1000 0 0,'0'0'5061'0'0,"37"-7"-1786"0"0,-16 5-2374 0 0,37 1 640 0 0,-55 1-1437 0 0,0 1-1 0 0,0-1 1 0 0,1 1-1 0 0,-1 0 1 0 0,0 0-1 0 0,0 1 1 0 0,0-1 0 0 0,0 0-1 0 0,0 1 1 0 0,0 0-1 0 0,0 0 1 0 0,0 0 0 0 0,-1 0-1 0 0,1 0 1 0 0,1 3-1 0 0,-3-3 3 0 0,-1-1-1 0 0,0 1 1 0 0,0-1-1 0 0,0 1 0 0 0,0 0 1 0 0,0-1-1 0 0,0 1 1 0 0,0-1-1 0 0,0 1 1 0 0,-1-1-1 0 0,1 1 1 0 0,0-1-1 0 0,-1 1 1 0 0,1-1-1 0 0,-1 1 1 0 0,0-1-1 0 0,0 0 0 0 0,1 1 1 0 0,-1-1-1 0 0,0 0 1 0 0,0 0-1 0 0,0 0 1 0 0,0 1-1 0 0,-3 0 1 0 0,2 2 33 0 0,-5 2 370 0 0,1 0 0 0 0,-1 0 0 0 0,0-1 0 0 0,-1 1 0 0 0,1-2 0 0 0,-12 7 0 0 0,-26 18 1118 0 0,43-27-1632 0 0,3-1-64 0 0,-1 0 42 0 0,0 0 1 0 0,0 0 0 0 0,1 0 0 0 0,-1 1 0 0 0,1-1 0 0 0,-1 0 0 0 0,1 0 0 0 0,-1 0 0 0 0,1 0 0 0 0,0 0 0 0 0,0 0-1 0 0,-1 0 1 0 0,1 0 0 0 0,0-1 0 0 0,0 1 0 0 0,0 0 0 0 0,0 0 0 0 0,0-1 0 0 0,0 1 0 0 0,0 0 0 0 0,0-1-1 0 0,0 1 1 0 0,0-1 0 0 0,0 0 0 0 0,0 1 0 0 0,1-1 0 0 0,-1 0 0 0 0,0 0 0 0 0,2 1 0 0 0,47 4-948 0 0,-25-4 394 0 0,-20 0 505 0 0,-1 0 1 0 0,1 0-1 0 0,-1 0 1 0 0,0 1-1 0 0,1-1 1 0 0,-1 1-1 0 0,0 0 1 0 0,0 1-1 0 0,0-1 1 0 0,0 0-1 0 0,4 5 1 0 0,-7-6 94 0 0,0 0 1 0 0,0 0 0 0 0,0 1-1 0 0,0-1 1 0 0,-1 1 0 0 0,1-1-1 0 0,0 0 1 0 0,-1 1-1 0 0,1-1 1 0 0,-1 1 0 0 0,1 0-1 0 0,-1-1 1 0 0,1 1 0 0 0,-1-1-1 0 0,0 1 1 0 0,0 0-1 0 0,0-1 1 0 0,0 1 0 0 0,0-1-1 0 0,0 1 1 0 0,-1 0 0 0 0,1-1-1 0 0,-1 1 1 0 0,1-1-1 0 0,-1 1 1 0 0,1-1 0 0 0,-1 1-1 0 0,0-1 1 0 0,1 1 0 0 0,-1-1-1 0 0,0 0 1 0 0,0 1 0 0 0,0-1-1 0 0,0 0 1 0 0,-3 2-1 0 0,-26 29 248 0 0,-8 9-3717 0 0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1072 0 0,'-13'12'1692'0'0,"4"-3"-156"0"0,3 0-91 0 0,-3 0-97 0 0,0 0-176 0 0,4 0-160 0 0,1 0-216 0 0,-1-1-160 0 0,5 4-208 0 0,-4 7-672 0 0,-2-11-396 0 0,12 6-7377 0 0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0 548 0 0,'0'0'11496'0'0,"0"6"-10094"0"0,-4 28 647 0 0,2-24-1291 0 0,1 0 0 0 0,0 1 0 0 0,1-1 0 0 0,0 0 0 0 0,0 0 0 0 0,4 19 0 0 0,13 64 624 0 0,-16-91-1546 0 0,-1-1 1 0 0,1 0 0 0 0,-1 1 0 0 0,1-1-1 0 0,0 0 1 0 0,-1 1 0 0 0,1-1-1 0 0,0 0 1 0 0,0 0 0 0 0,0 0-1 0 0,0 0 1 0 0,0 0 0 0 0,0 0 0 0 0,0 0-1 0 0,0 0 1 0 0,1 0 0 0 0,-1-1-1 0 0,2 2 1 0 0,-3-2 127 0 0,21-9-10183 0 0,-14 0 5254 0 0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6:5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0 652 0 0,'-1'1'212'0'0,"1"-1"1"0"0,-1 1-1 0 0,0-1 0 0 0,1 1 0 0 0,-1-1 1 0 0,1 1-1 0 0,-1-1 0 0 0,0 1 0 0 0,1 0 1 0 0,0-1-1 0 0,-1 1 0 0 0,1 0 0 0 0,-1 0 1 0 0,1-1-1 0 0,0 1 0 0 0,-1 0 1 0 0,1 0-1 0 0,0-1 0 0 0,0 1 0 0 0,0 0 1 0 0,0 0-1 0 0,0 0 0 0 0,0 0 0 0 0,0-1 1 0 0,0 1-1 0 0,0 0 0 0 0,0 0 0 0 0,0 0 1 0 0,0-1-1 0 0,0 1 0 0 0,1 0 0 0 0,-1 0 1 0 0,0 0-1 0 0,1 0 0 0 0,1 3 148 0 0,1-1-1 0 0,-1 0 0 0 0,1 0 0 0 0,-1-1 1 0 0,1 1-1 0 0,0 0 0 0 0,0-1 0 0 0,4 3 0 0 0,65 34 2404 0 0,-51-30-2174 0 0,-9-5-301 0 0,1 1-1 0 0,-1 0 1 0 0,0 1 0 0 0,-1 1-1 0 0,1 0 1 0 0,-1 0-1 0 0,14 14 1 0 0,-24-20-214 0 0,0 0 0 0 0,0 0 0 0 0,0 0 0 0 0,-1 0 0 0 0,1 0 0 0 0,-1 1 0 0 0,1-1 0 0 0,-1 0 0 0 0,1 0 0 0 0,-1 0 0 0 0,0 1 0 0 0,0-1 0 0 0,1 0 0 0 0,-1 1 0 0 0,0-1 0 0 0,0 0 0 0 0,0 1 0 0 0,0-1 0 0 0,-1 0 0 0 0,1 0 0 0 0,0 1 0 0 0,0-1 0 0 0,-1 0 0 0 0,0 2 0 0 0,-1 1 126 0 0,0 0 1 0 0,0 0-1 0 0,-1-1 0 0 0,1 1 1 0 0,-1-1-1 0 0,0 1 0 0 0,-5 3 0 0 0,-5 5 743 0 0,-1-1 0 0 0,-27 16-1 0 0,34-22-669 0 0,0 0 0 0 0,1 0 0 0 0,-1 1 0 0 0,1 0 0 0 0,-6 7 0 0 0,11-12-248 0 0,3 2-143 0 0,1 0 32 0 0,1 0 0 0 0,-1-1-1 0 0,1 1 1 0 0,-1-1 0 0 0,1 0-1 0 0,-1 0 1 0 0,1-1 0 0 0,0 1 0 0 0,0-1-1 0 0,0 1 1 0 0,0-1 0 0 0,0-1-1 0 0,0 1 1 0 0,8 0 0 0 0,76 2-1911 0 0,-36-3-1625 0 0,-19 4-6086 0 0,-21 0 5113 0 0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23 592,'16'-14'29333,"-16"14"-29312,0-1 0,0 1 0,0-1-1,-1 1 1,1 0 0,0-1-1,0 1 1,-1-1 0,1 1-1,0-1 1,-1 1 0,1 0 0,-1-1-1,1 1 1,0 0 0,-1-1-1,1 1 1,-1 0 0,1 0-1,-1 0 1,1-1 0,-1 1 0,1 0-1,-1 0 1,1 0 0,-1 0-1,1 0 1,-1 0 0,1 0 0,-1 0-1,1 0 1,-1 0 0,1 0-1,-1 0 1,1 0 0,-1 0-1,1 0 1,-1 1 0,1-1 0,-1 0-1,0 1 1,-20 28 293,6-5-302,-1-1 1,-26 30-1,-10 12 6,-62 92-240,112-153-178,-1-1 0,0 1 0,0-1 0,0 0 0,0 0 0,0 0 0,-6 4 1,7-6-277,-16-5-8294,14 3 7179,4-14-10915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9:5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0 596 0 0,'0'0'16112'0'0,"-1"6"-15131"0"0,-1 4-612 0 0,1 1 1 0 0,0 0-1 0 0,1-1 1 0 0,0 1-1 0 0,1 0 1 0 0,0-1-1 0 0,0 1 1 0 0,1-1-1 0 0,1 1 1 0 0,0-1-1 0 0,0 0 1 0 0,1 0-1 0 0,0 0 1 0 0,1 0-1 0 0,0-1 1 0 0,0 0-1 0 0,1 0 1 0 0,0 0-1 0 0,15 15 1 0 0,-12-16-360 0 0,1-1-1 0 0,-1 1 1 0 0,1-1 0 0 0,1-1-1 0 0,-1 0 1 0 0,21 8-1 0 0,13-6-7578 0 0,-69-16 4039 0 0,23 7 3104 0 0,1 0 1 0 0,-1 0-1 0 0,0 0 0 0 0,1 0 1 0 0,-1 1-1 0 0,0-1 1 0 0,1 1-1 0 0,-1-1 1 0 0,0 1-1 0 0,0-1 0 0 0,1 1 1 0 0,-1 0-1 0 0,-3 0 1 0 0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1292,'-10'-3'7684,"24"-3"915,-8 5-10965,-1-2 3837,50 9 1044,33-7-2367,-28-3-3045,-58 3 2140,5 6-555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1 344,'0'0'945,"-7"9"5929,10-6-6627,0-1-1,0 0 1,0 0-1,0 0 0,0 0 1,1 0-1,-1-1 1,0 1-1,1-1 0,0 0 1,-1 0-1,1-1 1,0 1-1,-1-1 0,1 1 1,5-2-1,68-7 633,-44 2-1238,-31 6-153,8-1-729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 1056,'-3'-7'17760,"-3"27"-17112,1 0 0,1 1-1,1 0 1,0-1-1,2 1 1,1 24 0,1-32-949,0 1 1,1-1 0,5 20 0,5-12-2156,17-31-13661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9 1412 0 0,'5'-8'9144'0'0,"6"11"-8585"0"0,-1 1 1 0 0,1 1-1 0 0,-1 0 0 0 0,0 0 0 0 0,0 1 0 0 0,-1 0 0 0 0,0 0 1 0 0,0 1-1 0 0,0 1 0 0 0,-1-1 0 0 0,9 12 0 0 0,-14-16-421 0 0,-1 0 0 0 0,1 1-1 0 0,-1 0 1 0 0,0-1 0 0 0,0 1-1 0 0,-1 0 1 0 0,1 0 0 0 0,-1 0-1 0 0,1 0 1 0 0,-1 0 0 0 0,0 0-1 0 0,-1 0 1 0 0,1 0 0 0 0,-1 1 0 0 0,0-1-1 0 0,0 0 1 0 0,0 0 0 0 0,-1 0-1 0 0,1 1 1 0 0,-1-1 0 0 0,0 0-1 0 0,0 0 1 0 0,0 0 0 0 0,-1 0-1 0 0,0 0 1 0 0,1 0 0 0 0,-1-1-1 0 0,-1 1 1 0 0,1-1 0 0 0,0 1-1 0 0,-1-1 1 0 0,0 0 0 0 0,-6 6-1 0 0,-8 7 383 0 0,-1-2 0 0 0,-1 0-1 0 0,0-1 1 0 0,-1 0-1 0 0,-40 17 1 0 0,2 0 440 0 0,56-29-967 0 0,1-1 0 0 0,0 1 1 0 0,0-1-1 0 0,-1 1 0 0 0,1-1 0 0 0,0 1 0 0 0,0 0 0 0 0,-1 0 0 0 0,1 0 1 0 0,0 0-1 0 0,0 0 0 0 0,0 0 0 0 0,0 0 0 0 0,0 0 0 0 0,1 0 1 0 0,-1 0-1 0 0,0 1 0 0 0,0-1 0 0 0,1 0 0 0 0,-1 1 0 0 0,1-1 1 0 0,-1 0-1 0 0,1 1 0 0 0,-1 1 0 0 0,2-2 0 0 0,-1 0 0 0 0,1 1-1 0 0,0-1 1 0 0,0 0 0 0 0,0 0 0 0 0,-1 0 0 0 0,1 1-1 0 0,0-1 1 0 0,0 0 0 0 0,0 0 0 0 0,1-1-1 0 0,-1 1 1 0 0,0 0 0 0 0,0 0 0 0 0,0 0 0 0 0,1-1-1 0 0,-1 1 1 0 0,0-1 0 0 0,3 1 0 0 0,13 5 2 0 0,1-1-1 0 0,33 5 1 0 0,-42-9 57 0 0,159 23 1517 0 0,-166-24-1315 0 0,4 1 1834 0 0,-2 0-4860 0 0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1 480,'0'0'5297,"3"2"-4467,4 6-102,1-1-1,1-1 1,-1 0-1,11 6 1,-12-8-361,0 0 0,0 1 0,0 0-1,-1 0 1,0 0 0,0 1 0,0 0 0,0 0 0,8 13 0,-14-17-270,1 0 0,-1 0-1,1 0 1,-1 0 0,0 0 0,1 1 0,-1-1-1,0 0 1,-1 0 0,1 0 0,0 0 0,-1 0 0,1 0-1,-1 0 1,0 0 0,1 0 0,-1 0 0,0 0-1,0 0 1,0 0 0,0 0 0,-1-1 0,1 1 0,-2 1-1,-40 40 1470,34-34-1140,3-5-200,0 1-1,1 0 1,0 1-1,0-1 1,1 1-1,0 0 0,-7 12 1,10-17-228,1 0 1,0 0-1,0 1 1,0-1-1,0 0 1,0 0-1,0 0 0,1 0 1,-1 0-1,0 0 1,0 0-1,1 0 1,-1-1-1,1 1 1,-1 0-1,1 0 1,-1 0-1,1 0 0,-1 0 1,1-1-1,0 1 1,0 0-1,-1 0 1,1-1-1,0 1 1,0-1-1,0 1 1,0-1-1,-1 1 0,1-1 1,2 1-1,29 11-260,-30-11 214,112 23-2639,-76-19-596,-1-2-3398,-30-1 2678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8 1044,'-7'-8'15231,"2"20"-14694,0 0 0,1 0 0,0 0 0,1 0 0,1 1 0,0-1-1,1 1 1,0-1 0,1 15 0,0-22-482,0 0 1,0 0-1,0 0 0,1 0 1,0 0-1,0 0 0,0 0 0,1-1 1,-1 1-1,1 0 0,0-1 1,0 0-1,1 1 0,0-1 1,-1 0-1,1 0 0,1 0 1,-1-1-1,0 1 0,1-1 1,0 1-1,0-1 0,0-1 1,0 1-1,0 0 0,9 3 0,-7-5-45,-1 0-1,1 0 1,0 0-1,0-1 1,0 1-1,-1-1 1,1-1-1,0 1 1,0-1-1,0 0 1,-1 0-1,1-1 0,0 0 1,-1 0-1,1 0 1,-1-1-1,0 1 1,0-1-1,0-1 1,0 1-1,-1-1 1,1 1-1,-1-1 1,0-1-1,0 1 0,0 0 1,-1-1-1,1 0 1,-1 0-1,3-6 1,-5 9 108,-1 0-1,1 0 1,0-1 0,-1 1 0,1 0 0,-1-1-1,0 1 1,1 0 0,-1-1 0,0 1 0,-1 0-1,1-1 1,0 1 0,-1 0 0,1-1 0,-1 1-1,0 0 1,0 0 0,0-1 0,0 1 0,-2-4-1,1 5-56,1 0-1,0 0 1,-1 0-1,1 0 0,-1 1 1,1-1-1,-1 0 1,1 1-1,-1-1 0,0 1 1,1-1-1,-1 1 1,0 0-1,0 0 0,1 0 1,-1 0-1,0 0 1,1 0-1,-1 0 0,0 0 1,1 1-1,-1-1 1,0 1-1,1-1 0,-1 1 1,1-1-1,-1 1 1,-2 2-1,2-2-38,0 1 1,1-1-1,-1 1 1,1 0-1,-1-1 1,1 1-1,-1 0 1,1 0-1,0 0 0,0 0 1,0 0-1,0 0 1,1 1-1,-1-1 1,0 0-1,1 0 1,0 1-1,-1-1 1,1 0-1,0 0 0,0 1 1,0-1-1,0 0 1,1 1-1,-1-1 1,1 0-1,0 2 1,18 60 113,-2-29-119,1-2 1,22 33-1,-21-37-60,-1 2 1,24 54 0,-37-72 31,0 0-1,-1 1 1,-1-1-1,0 1 1,-1 0-1,-1 0 1,0 0-1,0 0 1,-2 0 0,-2 20-1,2-30 38,0 1 0,0 0 0,-1 0 0,0-1 0,0 1 0,0-1-1,0 0 1,-1 1 0,1-1 0,-1 0 0,0 0 0,0-1 0,-1 1 0,1-1 0,-1 1-1,0-1 1,0 0 0,0-1 0,0 1 0,0-1 0,-1 1 0,1-1 0,-1-1 0,0 1 0,1-1-1,-1 1 1,0-1 0,0-1 0,0 1 0,0-1 0,1 0 0,-10 0 0,4-1 60,0 0-1,1 0 1,-1-1 0,0 0 0,1 0 0,-1-1 0,1-1 0,0 0-1,0 0 1,0 0 0,0-1 0,1-1 0,0 1 0,-14-14 0,17 15-126,1-1-1,-1 0 1,1 0 0,0 0 0,0 0 0,1-1 0,-1 1 0,1-1 0,0 0 0,1 0 0,-1 0 0,1-1 0,1 1-1,-1-1 1,1 1 0,0-1 0,1 1 0,-1-1 0,1 1 0,1-1 0,-1 1 0,1-1 0,2-8 0,-1 10-164,0 1 0,0 0 1,0 0-1,0-1 0,1 1 0,-1 1 1,1-1-1,0 0 0,1 1 1,-1-1-1,1 1 0,-1 0 1,8-5-1,-7 6-434,0 0 0,0-1 1,0 1-1,1 1 0,-1-1 0,0 0 1,1 1-1,5-1 0,-7 2-663,7 0-2338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3 776,'0'0'7453,"4"-1"-6571,40-1 683,55 4 0,-97-2-1713,35 1-1831,-21-1-3589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12,'-20'17'4228,"19"-16"-4120,1 0 0,0-1 1,0 1-1,0 0 0,0 0 1,0 0-1,0 0 1,0 0-1,0 0 0,0 0 1,1 0-1,-1 0 0,0 0 1,1 0-1,-1 0 0,1 0 1,-1 0-1,1 0 0,-1-1 1,1 1-1,-1 0 0,1 0 1,0-1-1,0 2 0,29 13 1531,47-1-718,-55-11-1127,25-4-1031,-15-6-2964,-18 2 2029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7T15:59:56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2 504,'0'0'3574,"-14"-2"-805,8 5 864,4 1-2924,-1 1 0,1 0-1,0 0 1,1 0 0,-1 0-1,1 0 1,0 1 0,-1 5 0,4 53 2366,1-46-3179,0 0-1,2 0 1,0-1 0,13 32-1,-2-33-2699</inkml:trace>
  <inkml:trace contextRef="#ctx0" brushRef="#br0" timeOffset="1">307 9 100,'7'-1'2503,"-2"2"919,36 17 2297,53 33-1,-93-50-5406,0-1-282,-1 1 0,0-1-1,0 0 1,1 0 0,-1 0-1,0 0 1,0 0-1,1 1 1,-1-1 0,0 0-1,0 0 1,0 0 0,1 1-1,-1-1 1,0 0 0,0 0-1,0 0 1,0 1 0,0-1-1,1 0 1,-1 0-1,0 1 1,0-1 0,0 0-1,0 1 1,0-1 0,0 0-1,0 0 1,0 1 0,0-1-1,0 0 1,0 1 0,0-1-1,0 0 1,0 0 0,0 1-1,0-1 1,0 0-1,-1 0 1,1 1 0,0-1-1,0 0 1,0 0 0,0 1-1,-1-1 1,1 0 0,0 0-1,0 0 1,0 1 0,-1-1-1,1 0 1,0 0 0,0 0-1,-1 0 1,-7 12 470,-14 13 378,17-20-778,0 0 1,-1 1 0,2-1-1,-1 1 1,1 0 0,0 1 0,0-1-1,0 1 1,1 0 0,0 0-1,1 0 1,-1 0 0,1 0 0,1 1-1,-1-1 1,1 15 0,1-18-89,0 1 1,1-1 0,0 0-1,0 1 1,0-1 0,0 1-1,1-1 1,0 0 0,-1 0 0,2 0-1,-1 0 1,0 0 0,1-1-1,0 1 1,0 0 0,0-1-1,0 0 1,0 0 0,1 0-1,-1 0 1,1-1 0,0 1-1,0-1 1,0 0 0,0 0-1,0 0 1,1-1 0,-1 0-1,0 1 1,6-1 0,-3 1-377,0-1 0,0 0 0,0-1 0,0 0 0,0 0 1,0 0-1,0-1 0,12-3 0,-14 3-509,0-1 1,0 1-1,0-1 1,0-1-1,0 1 1,-1-1-1,1 1 0,-1-1 1,0-1-1,0 1 1,0-1-1,4-3 0,1-4-3776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0 596 0 0,'0'0'17088'0'0,"3"5"-16440"0"0,1 2-308 0 0,-1 0 0 0 0,1 1-1 0 0,-1-1 1 0 0,-1 1 0 0 0,1 0 0 0 0,-1-1 0 0 0,-1 1 0 0 0,0 0 0 0 0,0 0 0 0 0,0 0 0 0 0,-1 1 0 0 0,0-1 0 0 0,-1 0 0 0 0,1 0-1 0 0,-2 0 1 0 0,1 0 0 0 0,-3 7 0 0 0,-4 19 1158 0 0,-18 44 1 0 0,25-77-1490 0 0,1 1 0 0 0,-1-1 0 0 0,0 1 0 0 0,1-1 0 0 0,-1 0 0 0 0,1 1 0 0 0,0-1 0 0 0,-1 1 0 0 0,1-1 0 0 0,0 1 0 0 0,0-1 0 0 0,0 1 0 0 0,0-1 0 0 0,0 1 0 0 0,0-1 0 0 0,0 1 0 0 0,1-1 0 0 0,-1 1 0 0 0,0-1 0 0 0,1 0 0 0 0,-1 1 1 0 0,1-1-1 0 0,0 1 0 0 0,-1-1 0 0 0,1 0 0 0 0,0 0 0 0 0,0 1 0 0 0,0-1 0 0 0,0 0 0 0 0,0 0 0 0 0,0 0 0 0 0,0 0 0 0 0,0 0 0 0 0,1 0 0 0 0,-1 0 0 0 0,0-1 0 0 0,0 1 0 0 0,1 0 0 0 0,-1-1 0 0 0,1 1 0 0 0,-1-1 0 0 0,0 1 1 0 0,1-1-1 0 0,-1 0 0 0 0,1 1 0 0 0,-1-1 0 0 0,3 0 0 0 0,11 2-49 0 0,0-1 1 0 0,0-1-1 0 0,0 0 0 0 0,15-2 1 0 0,-1 0 82 0 0,69 6 168 0 0,-77-4-6230 0 0,-1 0-6475 0 0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1044 0 0,'0'0'16536'0'0,"5"1"-15828"0"0,83-3 3174 0 0,-53 0-5570 0 0,0 1-6682 0 0,-56 25-446 0 0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0 444 0 0,'1'10'9640'0'0,"119"-6"-3689"0"0,6-7-4432 0 0,-110 1-1671 0 0,-1 1-1385 0 0,-4 1-8438 0 0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4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92 0 0,'0'0'18634'0'0,"-1"7"-17639"0"0,0 27 314 0 0,2 1 0 0 0,2-1 0 0 0,9 54-1 0 0,21 49-124 0 0,-33-135-1395 0 0,0-1 0 0 0,1 1 1 0 0,-1 0-1 0 0,0-1 0 0 0,1 1 1 0 0,0-1-1 0 0,-1 1 0 0 0,1-1 1 0 0,0 1-1 0 0,0-1 0 0 0,0 1 1 0 0,-1-1-1 0 0,2 0 0 0 0,-1 0 0 0 0,2 3 1 0 0,-2-4 149 0 0,-1 0 0 0 0,1 0 0 0 0,-1 0 0 0 0,1 0 0 0 0,0 0 0 0 0,-1 0 0 0 0,1 0 0 0 0,-1 0 0 0 0,1 0 1 0 0,-1-1-1 0 0,1 1 0 0 0,-1 0 0 0 0,1 0 0 0 0,-1 0 0 0 0,1-1 0 0 0,-1 1 0 0 0,1 0 0 0 0,-1-1 0 0 0,1 1 0 0 0,-1 0 0 0 0,1-1 0 0 0,-1 1 1 0 0,0-1-1 0 0,1 1 0 0 0,-1-1 0 0 0,0 1 0 0 0,1 0 0 0 0,-1-1 0 0 0,1 0 0 0 0,24-55-2912 0 0,-19 40 546 0 0,0-13-5267 0 0,-3 15 3279 0 0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5:50:2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17 452 0 0,'5'-3'1144'0'0,"0"1"-1"0"0,0-1 1 0 0,0 1 0 0 0,0 1 0 0 0,1-1-1 0 0,-1 1 1 0 0,0 0 0 0 0,9 0-1 0 0,-12 0-947 0 0,1 1 0 0 0,0 0 0 0 0,-1 0 0 0 0,1 1 0 0 0,-1-1-1 0 0,1 1 1 0 0,-1-1 0 0 0,1 1 0 0 0,-1 0 0 0 0,0 0 0 0 0,1 0-1 0 0,-1 0 1 0 0,0 0 0 0 0,1 0 0 0 0,-1 1 0 0 0,0-1 0 0 0,0 1 0 0 0,0-1-1 0 0,0 1 1 0 0,2 4 0 0 0,-2-4 8 0 0,0 1 0 0 0,-1-1-1 0 0,0 1 1 0 0,0 0 0 0 0,0 0 0 0 0,0-1 0 0 0,0 1-1 0 0,0 0 1 0 0,-1 0 0 0 0,1 0 0 0 0,-1 0-1 0 0,0 0 1 0 0,0 0 0 0 0,0 0 0 0 0,0 0 0 0 0,0 0-1 0 0,-1 0 1 0 0,1 0 0 0 0,-1 0 0 0 0,-1 3-1 0 0,-3 8 414 0 0,-1-1-1 0 0,0 0 0 0 0,-9 14 0 0 0,-6 12 865 0 0,-2 32 639 0 0,23-68-2063 0 0,1 0 0 0 0,0-1-1 0 0,-1 1 1 0 0,1 0 0 0 0,1-1 0 0 0,-1 1 0 0 0,0-1-1 0 0,1 1 1 0 0,-1-1 0 0 0,1 1 0 0 0,-1-1-1 0 0,1 0 1 0 0,0 0 0 0 0,0 0 0 0 0,0 0 0 0 0,4 2-1 0 0,2-1-2 0 0,0 0 1 0 0,0-1-1 0 0,0 0 0 0 0,0 0 0 0 0,1-1 0 0 0,-1 0 0 0 0,0 0 0 0 0,1-1 0 0 0,-1 0 0 0 0,10-2 0 0 0,9-3 138 0 0,46-13 1 0 0,-6 1 534 0 0,-61 16-408 0 0,-6 0-354 0 0,1 1-1 0 0,-1 0 1 0 0,1-1-1 0 0,0 1 1 0 0,-1 0-1 0 0,1-1 1 0 0,-1 1 0 0 0,1 0-1 0 0,0 0 1 0 0,-1 0-1 0 0,1 0 1 0 0,0-1-1 0 0,0 1 1 0 0,-1 0-1 0 0,1 0 1 0 0,0 0-1 0 0,-1 1 1 0 0,1-1-1 0 0,0 0 1 0 0,-1 0-1 0 0,1 0 1 0 0,0 0-1 0 0,-1 1 1 0 0,1-1-1 0 0,0 0 1 0 0,-1 1-1 0 0,1-1 1 0 0,-1 0-1 0 0,1 1 1 0 0,-1-1-1 0 0,1 1 1 0 0,-1-1-1 0 0,1 1 1 0 0,-1-1-1 0 0,1 1 1 0 0,-1-1-1 0 0,1 1 1 0 0,-1-1-1 0 0,0 1 1 0 0,1 0-1 0 0,-1 0 1 0 0,1 1-885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3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14 752 0 0,'-9'-11'10574'0'0,"8"11"-9870"0"0,0 0 1 0 0,0-1 0 0 0,0 1 0 0 0,1 0 0 0 0,-1-1 0 0 0,0 1 0 0 0,0 0 0 0 0,0 0 0 0 0,-2 0-1 0 0,0 12 8374 0 0,1 4-7671 0 0,1-1-3839 0 0,-5 30 3598 0 0,-2 0 0 0 0,-19 59 0 0 0,13-52-98 0 0,-10 62-1 0 0,23-110-1131 0 0,1 0-1 0 0,-1 0 1 0 0,1 0-1 0 0,0 0 1 0 0,0 0-1 0 0,1 0 1 0 0,-1 0-1 0 0,1 0 1 0 0,2 7 0 0 0,-3-11 50 0 0,2 0-197 0 0,1-1 0 0 0,-1 1 1 0 0,1-1-1 0 0,-1 0 0 0 0,1 0 0 0 0,-1 0 0 0 0,0 0 0 0 0,0-1 1 0 0,1 1-1 0 0,-1 0 0 0 0,2-3 0 0 0,0 2-104 0 0,11-14-2049 0 0,16-14-2273 0 0,-13 7-6599 0 0,-14 16 5432 0 0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3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1224 0 0,'0'0'17462'0'0,"10"18"-15260"0"0,-6 8-1210 0 0,-1-1 0 0 0,0 1 0 0 0,-4 50 0 0 0,0-30-117 0 0,1-42-826 0 0,0 3-51 0 0,-1-1 1 0 0,1 0-1 0 0,0 1 1 0 0,1-1-1 0 0,0 0 1 0 0,0 1-1 0 0,0-1 1 0 0,1 0-1 0 0,0 0 1 0 0,0 0-1 0 0,0 0 1 0 0,5 8-1 0 0,-5-13-885 0 0,0-2 688 0 0,0 1 1 0 0,0 0-1 0 0,0-1 1 0 0,-1 1-1 0 0,1-1 0 0 0,0 1 1 0 0,-1-1-1 0 0,1 0 1 0 0,0 1-1 0 0,-1-1 0 0 0,1 0 1 0 0,-1 0-1 0 0,1-1 1 0 0,-1 1-1 0 0,1 0 1 0 0,-1 0-1 0 0,0-1 0 0 0,0 1 1 0 0,0 0-1 0 0,0-1 1 0 0,0 1-1 0 0,0-1 0 0 0,1-2 1 0 0,12-43-10111 0 0,-9 20 4799 0 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4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 0 0,'0'0'9996'0'0,"3"4"-8951"0"0,0-1-766 0 0,0-1 0 0 0,1 1 0 0 0,-1-1 0 0 0,1 0 0 0 0,0 0 0 0 0,-1 0-1 0 0,1 0 1 0 0,0-1 0 0 0,0 0 0 0 0,0 0 0 0 0,0 0 0 0 0,0 0 0 0 0,0 0 0 0 0,7-1 0 0 0,12 4 370 0 0,-12-2-303 0 0,35 12 1290 0 0,-46-13-1562 0 0,1 1 0 0 0,-1-1 0 0 0,0 0 0 0 0,0 1 0 0 0,0-1 0 0 0,0 1 0 0 0,0-1 0 0 0,0 0 0 0 0,0 1 0 0 0,0-1 0 0 0,-1 1 0 0 0,1-1 0 0 0,-1 0 0 0 0,1 1 0 0 0,-1-1 0 0 0,1 0 0 0 0,-1 0 0 0 0,0 1 0 0 0,1-1 0 0 0,-3 2 0 0 0,3-3-70 0 0,-6 8 246 0 0,0 0-1 0 0,0-1 0 0 0,0 0 0 0 0,-1 0 0 0 0,0 0 0 0 0,-1-1 0 0 0,-11 8 0 0 0,12-10-28 0 0,0 1 0 0 0,0 0 0 0 0,1 0 0 0 0,0 1 0 0 0,0 0 0 0 0,1 0 0 0 0,-1 0-1 0 0,1 1 1 0 0,-7 12 0 0 0,11-18-210 0 0,1 1 0 0 0,-1-1 0 0 0,0 0-1 0 0,1 0 1 0 0,-1 1 0 0 0,1-1 0 0 0,0 0 0 0 0,-1 1-1 0 0,1-1 1 0 0,0 1 0 0 0,0-1 0 0 0,0 0 0 0 0,0 1-1 0 0,0-1 1 0 0,0 1 0 0 0,1-1 0 0 0,-1 0 0 0 0,0 1-1 0 0,1-1 1 0 0,-1 0 0 0 0,1 1 0 0 0,-1-1 0 0 0,1 0-1 0 0,-1 0 1 0 0,1 1 0 0 0,0-1 0 0 0,0 0 0 0 0,0 0-1 0 0,0 0 1 0 0,0 0 0 0 0,0 0 0 0 0,0 0 0 0 0,0 0-1 0 0,0-1 1 0 0,0 1 0 0 0,0 0 0 0 0,1 0 0 0 0,-1-1-1 0 0,0 1 1 0 0,0-1 0 0 0,1 1 0 0 0,-1-1 0 0 0,0 0-1 0 0,3 1 1 0 0,8 1-117 0 0,0 0 1 0 0,0 0-1 0 0,0-1 0 0 0,15-1 0 0 0,-16 0 18 0 0,86-2-727 0 0,-59 0-482 0 0,1 1 1 0 0,46 6-1 0 0,-75-3-362 0 0,-4-1-1624 0 0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5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1 844 0 0,'41'8'10846'0'0,"126"11"-7926"0"0,-167-19-2857 0 0,0 0 1 0 0,0 0-1 0 0,0 0 1 0 0,-1 0-1 0 0,1 0 1 0 0,0 0-1 0 0,0 0 0 0 0,0 1 1 0 0,0-1-1 0 0,0 0 1 0 0,0 0-1 0 0,0 0 1 0 0,0 0-1 0 0,0 0 1 0 0,0 0-1 0 0,0 0 1 0 0,0 0-1 0 0,0 0 1 0 0,0 1-1 0 0,0-1 0 0 0,0 0 1 0 0,0 0-1 0 0,0 0 1 0 0,0 0-1 0 0,0 0 1 0 0,1 1 634 0 0,-1-1-635 0 0,0 0 1 0 0,0 0-1 0 0,0 0 1 0 0,0 0-1 0 0,1 0 1 0 0,-1 0-1 0 0,0 0 0 0 0,0 0 1 0 0,0 0-1 0 0,-17 9 899 0 0,-25 8 124 0 0,30-14-680 0 0,-36 13 1014 0 0,47-15-1388 0 0,-1-1 1 0 0,1 1 0 0 0,-1 0 0 0 0,1-1 0 0 0,-1 1 0 0 0,1 0 0 0 0,-1 0-1 0 0,1 0 1 0 0,0 0 0 0 0,-1 0 0 0 0,1 1 0 0 0,0-1 0 0 0,0 0 0 0 0,0 1-1 0 0,0-1 1 0 0,0 0 0 0 0,0 1 0 0 0,0 0 0 0 0,0-1 0 0 0,1 1-1 0 0,-1-1 1 0 0,1 1 0 0 0,-1 2 0 0 0,1-2-57 0 0,1 0-1 0 0,-1 0 1 0 0,1 0 0 0 0,0 0-1 0 0,-1 0 1 0 0,1 0 0 0 0,0 0-1 0 0,0 0 1 0 0,0 0-1 0 0,1 0 1 0 0,-1 0 0 0 0,0-1-1 0 0,1 1 1 0 0,-1-1 0 0 0,1 1-1 0 0,0-1 1 0 0,-1 1 0 0 0,1-1-1 0 0,0 0 1 0 0,0 0 0 0 0,3 2-1 0 0,56 23-418 0 0,-28-13 356 0 0,54 31 334 0 0,-86-44-238 0 0,0 0-1 0 0,1 0 0 0 0,-1 1 1 0 0,1-1-1 0 0,-1 1 0 0 0,0-1 1 0 0,1 1-1 0 0,-1 0 1 0 0,0 0-1 0 0,0-1 0 0 0,1 1 1 0 0,-1 0-1 0 0,0 0 0 0 0,0 0 1 0 0,0 0-1 0 0,0 0 0 0 0,0 1 1 0 0,-1-1-1 0 0,1 0 1 0 0,0 0-1 0 0,0 1 0 0 0,-1-1 1 0 0,1 0-1 0 0,-1 1 0 0 0,1-1 1 0 0,-1 0-1 0 0,1 1 0 0 0,-1-1 1 0 0,0 1-1 0 0,0-1 0 0 0,0 1 1 0 0,0-1-1 0 0,0 0 1 0 0,0 1-1 0 0,0-1 0 0 0,0 1 1 0 0,-1-1-1 0 0,1 1 0 0 0,0-1 1 0 0,-1 0-1 0 0,1 1 0 0 0,-1-1 1 0 0,0 0-1 0 0,1 1 1 0 0,-1-1-1 0 0,0 0 0 0 0,0 0 1 0 0,0 0-1 0 0,0 0 0 0 0,-1 2 1 0 0,-7 8 17 0 0,-1-1 1 0 0,0 0-1 0 0,-1 0 1 0 0,-12 9-1 0 0,10-9-161 0 0,9-7 197 0 0,-69 54-5298 0 0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9 1244 0 0,'3'-9'20963'0'0,"-10"33"-20218"0"0,-4 29 1671 0 0,11-50-2308 0 0,18 21-66 0 0,-10-21-134 0 0,-1-1 0 0 0,1 0 1 0 0,0-1-1 0 0,0 0 0 0 0,0 0 0 0 0,-1 0 1 0 0,1-1-1 0 0,0-1 0 0 0,0 1 1 0 0,14-3-1 0 0,39 0-473 0 0,-42 3 407 0 0,1 2-3698 0 0,-18-2 2757 0 0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7T16:00:0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0 208 0 0,'0'0'6165'0'0,"-2"7"-4755"0"0,-15 47 629 0 0,3 1 0 0 0,2 0 0 0 0,-6 74 1 0 0,11-26-2926 0 0,4-5-3638 0 0,6-91 538 0 0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24 1024,'-36'-24'19609,"3"50"-17590,-29 36 2,34-36-1301,2 2 0,-32 41 0,50-57-572,-8 10 223,0 0 0,2 1 1,-19 43-1,30-59-307,1-1-1,0 1 1,0 0 0,0 0-1,1 0 1,0 0 0,0 0-1,1 0 1,0 0 0,0 0-1,0 0 1,1 0 0,0 0-1,1 0 1,-1 0 0,1-1-1,1 1 1,-1 0 0,8 11-1,-5-11-53,1 0-1,-1-1 0,2 0 1,-1-1-1,1 1 0,-1-1 0,1 0 1,1-1-1,-1 1 0,1-2 0,-1 1 1,1-1-1,0 0 0,1-1 1,-1 1-1,0-2 0,11 2 0,1 0-77,-1-2-1,1 0 1,0-1-1,-1 0 1,1-2-1,27-6 1,-44 8 68,0 0 1,-1-1-1,1 1 1,0-1-1,0 0 0,-1 0 1,1 0-1,-1 0 1,1-1-1,-1 1 1,1-1-1,-1 1 1,0-1-1,0 0 1,1 0-1,-1 0 1,-1 0-1,1 0 1,0 0-1,0-1 0,-1 1 1,0-1-1,1 1 1,-1-1-1,0 1 1,0-1-1,0 0 1,0 1-1,0-6 1,-1 5 44,-1-1 0,0 0 1,1 1-1,-1-1 0,0 1 1,-1-1-1,1 1 0,-1-1 1,1 1-1,-1 0 0,0 0 1,0 0-1,0 0 0,-1 0 1,1 0-1,-1 1 0,0-1 1,1 1-1,-1-1 0,0 1 1,0 0-1,-4-2 0,-11-4 106,0 1-1,0 1 0,-1 0 1,0 1-1,0 1 1,0 1-1,0 1 0,-1 0 1,1 2-1,0 0 0,-32 5 1,49-5-559,2 1 232,0 0 1,1-1-1,-1 1 1,0 0 0,0 0-1,1 0 1,-1-1-1,1 1 1,-1 0-1,0 0 1,1-1 0,0 1-1,-1 0 1,1-1-1,-1 1 1,1-1 0,0 1-1,-1-1 1,1 1-1,0-1 1,-1 1-1,1-1 1,0 0 0,0 1-1,0-1 1,1 1-1,34 5-2263,13-7-3062,-26-4-2912,-6-1 2347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12 1148,'17'-11'17720,"-23"22"-9299,-10 18-7813,-17 40 1039,-40 95 695,60-129-2167,7-22-111,1-1 0,1 0 0,0 1 1,0 0-1,1 0 0,1 0 0,0 0 0,1 0 1,1 1-1,1 19 0,-1-32-66,0 0 1,0 0-1,0-1 0,0 1 1,1 0-1,-1 0 0,0 0 1,1 0-1,-1-1 0,0 1 1,1 0-1,-1 0 0,1-1 1,-1 1-1,1 0 0,0 0 1,-1-1-1,1 1 0,0-1 1,-1 1-1,1-1 0,0 1 1,0-1-1,0 1 0,-1-1 1,1 0-1,0 1 0,0-1 1,0 0-1,0 0 0,0 0 1,-1 0-1,1 0 0,0 0 1,0 0-1,0 0 0,0 0 1,0 0-1,1 0 0,23-11-392,-19 7-268,-1-1 1,0-1 0,0 1 0,0-1-1,-1 0 1,0 0 0,0 0-1,0 0 1,-1-1 0,0 1 0,-1-1-1,3-8 1,8-27-10563,-13 39 10053,5-13-5191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1672,'3'-3'823,"1"1"-1,-1-1 0,1 1 1,0 0-1,0 0 0,0 1 1,0-1-1,0 1 0,0 0 1,0 0-1,0 0 0,7 0 1,63-3 2486,-41 4-1823,157 2 2539,-60 2-1138,-121-1-7921,-21 3 4208,-14 3-1802,9-5-4199,1-1 1904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12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34 540,'-1'-33'22393,"28"59"-21162,48 34 1,-53-45-1058,-1 1 1,-1 1-1,0 1 0,-1 0 1,-1 2-1,23 31 0,-40-49-155,0 0-1,0 0 0,0 0 0,0 0 0,0 1 0,-1-1 0,1 0 0,0 0 1,-1 1-1,0-1 0,0 0 0,1 0 0,-1 1 0,-1-1 0,1 0 0,0 1 0,-1-1 1,1 0-1,-2 4 0,0-2 51,0 0 0,0 0-1,0-1 1,-1 1 0,0 0 0,1-1 0,-1 0 0,0 0 0,-7 5-1,-5 3 314,-1 0 0,-1-1 0,-30 12 0,40-18-254,-90 32 1461,55-23-689,-49 25 0,118-29-1716,-16-7 293,0-1 0,0 0 1,0 0-1,0-1 1,0-1-1,1 0 0,-1-1 1,18-4-1,9-7-4831,-5-4-5321,-20 9 4400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80 572,'-1'-1'467,"0"0"1,0 0-1,0 0 1,0-1-1,0 1 1,0 0-1,1 0 0,-1-1 1,0 1-1,1 0 1,-1-1-1,1 1 0,-1-1 1,1 1-1,-1-1 1,1 1-1,0-1 0,0 1 1,0-1-1,0 1 1,0-3-1,3-9 987,-2 10-648,-7-12 9214,2 10-8541,-17 1-744,1 1 0,-1 1 1,1 0-1,-1 2 1,0 0-1,0 1 0,-35 7 1,54-8-722,1 1 1,-1-1-1,1 0 0,-1 0 1,1 0-1,-1 1 0,1-1 1,-1 1-1,1-1 0,-1 1 1,1 0-1,0-1 1,-1 1-1,1 0 0,0 0 1,-1 0-1,1 0 0,0 0 1,0 0-1,0 1 0,0-1 1,0 0-1,0 0 1,1 1-1,-1-1 0,0 0 1,1 1-1,-1-1 0,1 1 1,-1-1-1,1 1 1,0-1-1,-1 1 0,1-1 1,0 1-1,0 0 0,0-1 1,0 1-1,0-1 0,1 1 1,-1-1-1,0 1 1,1-1-1,-1 1 0,1-1 1,0 1-1,-1-1 0,1 0 1,1 2-1,3 5-18,0 0-1,0-1 1,1 0-1,-1 0 1,2-1-1,-1 1 1,9 6 0,31 20-62,-29-23 44,0 2-1,-1 0 1,-1 0-1,0 2 1,-1 0 0,0 0-1,-1 1 1,18 28-1,-27-34 3,-1 0-1,0 1 1,-1-1 0,0 1-1,0 0 1,-1 0 0,0-1-1,-1 19 1,-1-25 24,1 0 0,-1-1 1,1 1-1,-1 0 0,0-1 1,0 1-1,0-1 0,-1 1 1,1-1-1,-1 0 0,1 1 1,-1-1-1,0 0 0,1 0 1,-1 0-1,0 0 0,0 0 0,-1 0 1,1-1-1,0 1 0,-1-1 1,1 0-1,-1 1 0,1-1 1,-1 0-1,1-1 0,-1 1 1,0 0-1,1-1 0,-5 1 1,3 0 5,-8 1 30,0 0 0,0-1 0,0 0-1,0-1 1,-1 0 0,-22-5 0,-75-18 567,88 17-404,-23-8 511,45 14-716,1 0 0,-1 0 0,0 0-1,0 0 1,0 0 0,0 0 0,0 0-1,0 0 1,1 0 0,-1 0 0,0 0-1,0 0 1,0 0 0,0 0 0,0-1-1,0 1 1,0 0 0,0 0 0,0 0 0,1 0-1,-1 0 1,0 0 0,0 0 0,0-1-1,0 1 1,0 0 0,0 0 0,0 0-1,0 0 1,0 0 0,0 0 0,0-1-1,0 1 1,0 0 0,0 0 0,0 0-1,0 0 1,0 0 0,0 0 0,0-1-1,0 1 1,0 0 0,0 0 0,0 0 0,0 0-1,-1 0 1,1 0 0,0 0 0,0-1-1,0 1 1,0 0 0,0 0 0,0 0-1,0 0 1,0 0 0,0 0 0,-1 0-1,1 0 1,0 0 0,0 0 0,0 0-1,0 0 1,0 0 0,10-8-144,-9 7 147,109-30-3826,-108 31 3535,-1-1 0,1 1 0,0-1 0,-1 1 0,1 0 0,0-1 0,-1 1 0,1 0 0,0 0 1,0 0-1,-1 1 0,1-1 0,0 0 0,-1 1 0,1-1 0,1 1 0,5 4-4649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09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0 376 0 0,'-23'3'23712'0'0,"25"1"-23508"0"0,1 0 0 0 0,0 0 0 0 0,0-1 0 0 0,1 1 0 0 0,-1 0 0 0 0,1-1 0 0 0,0 0 0 0 0,-1 0 0 0 0,2 0 0 0 0,-1 0 0 0 0,0-1 0 0 0,0 0 0 0 0,1 0 0 0 0,-1 0 0 0 0,1 0 0 0 0,0-1 0 0 0,-1 1 0 0 0,1-1 0 0 0,9 1 0 0 0,19 2 187 0 0,1 0 0 0 0,-1-3-1 0 0,1 0 1 0 0,0-2 0 0 0,41-7 0 0 0,-9 2-2 0 0,-28 4-131 0 0,37-4 546 0 0,-74 5-325 0 0,-2 4-494 0 0,-1-1-1 0 0,1 0 1 0 0,-1 0-1 0 0,0 0 1 0 0,0 0 0 0 0,0-1-1 0 0,0 1 1 0 0,0 0-1 0 0,-1-1 1 0 0,1 0 0 0 0,0 1-1 0 0,-1-1 1 0 0,-2 1-1 0 0,-33 16-2709 0 0,34-17 230 0 0,2 1 3992 0 0,0-2-1592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9 472 0 0,'-3'-8'24104'0'0,"-14"30"-22934"0"0,-29 37 2238 0 0,15-23-4697 0 0,29-35 154 0 0,9-5-4580 0 0,22-14 2152 0 0,-4-2-3290 0 0,-4 2 890 0 0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31 388,'0'-11'5871,"2"-6"8189,6 14-10581,7 5-4669,44 7 1761,-1-2 1,1-3-1,67-4 1,-71 0-654,-55-1-8,0 1 0,0 0 0,0 0 0,0 0 0,0 0 0,0 0 0,0 0-1,0 0 1,0 0 0,0-1 0,-24-6-2394,-42 0 928,-40 18-1565,35 3-5594,41-7 4246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2:32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5 844,'-2'-4'15964,"20"5"-15425,1 2 0,0 0 0,0 1 1,-1 1-1,0 1 0,0 0 0,19 11 1,-31-14-422,0 0 0,0 1 0,-1-1 0,1 1 1,-1 0-1,0 1 0,-1 0 0,1-1 1,-1 1-1,0 1 0,4 5 0,-6-7-51,-1-1 0,1 1 0,-1 0 0,0 0 0,0 0 0,0 0 0,0 0 0,-1 0 0,0 0 0,0 0 0,0 0 0,0 0 0,0 0 0,-1 0 0,0 0 0,0 0 0,0 0 0,0 0 0,-4 6 0,-3 6 101,0-1-1,-2 0 0,1-1 1,-2 0-1,0-1 0,-1 0 1,0 0-1,-1-1 0,0-1 1,-22 15-1,-19 8 660,-88 42 0,100-56-369,-38 18 1273,78-37-1204,23-3-394,0-1 0,37-9 0,4-1 154,-12 6 211,1 2-1,0 3 1,94 6-1,-137-3-507,0 0-1,0 1 1,1-1-1,-1 2 1,0-1-1,11 6 1,-2-1-79,0-1 0,0 0 0,33 5 0,-49-11-607,6 4-2204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23 144 0 0,'9'-22'27070'0'0,"-5"25"-26787"0"0,20 8-22 0 0,1-1 0 0 0,0-1 0 0 0,0-1 0 0 0,51 9 0 0 0,15 5-67 0 0,-24-7 4 0 0,-67-15-177 0 0,1 0-1 0 0,-1 0 1 0 0,0 1-1 0 0,0-1 1 0 0,0 0-1 0 0,1 0 1 0 0,-1 1 0 0 0,0-1-1 0 0,0 0 1 0 0,0 1-1 0 0,0-1 1 0 0,0 0-1 0 0,1 1 1 0 0,-1-1-1 0 0,0 0 1 0 0,0 1 0 0 0,0-1-1 0 0,0 0 1 0 0,0 1-1 0 0,0-1 1 0 0,0 0-1 0 0,0 1 1 0 0,0-1 0 0 0,0 0-1 0 0,0 1 1 0 0,-1-1-1 0 0,1 0 1 0 0,0 1-1 0 0,0-1 1 0 0,0 0-1 0 0,0 0 1 0 0,0 1 0 0 0,-1-1-1 0 0,1 0 1 0 0,0 1-1 0 0,0-1 1 0 0,-1 0-1 0 0,1 0 1 0 0,0 0 0 0 0,0 1-1 0 0,-1-1 1 0 0,1 0-1 0 0,0 0 1 0 0,0 0-1 0 0,-1 1 1 0 0,-11 9 318 0 0,12-10-334 0 0,-17 13 193 0 0,0-2-1 0 0,-1 0 0 0 0,0 0 1 0 0,-34 12-1 0 0,38-18-89 0 0,1 0 0 0 0,0 1 0 0 0,0 1 0 0 0,0 0 0 0 0,1 1 0 0 0,0 0 0 0 0,0 1 0 0 0,1 0 0 0 0,0 0 0 0 0,1 1 0 0 0,-11 14 0 0 0,20-21-108 0 0,-1 0 0 0 0,1-1 0 0 0,-1 1 0 0 0,1 0 0 0 0,0 0 0 0 0,0 0 0 0 0,1 0 0 0 0,-1 0 0 0 0,0 0 0 0 0,1 0 0 0 0,0 1 0 0 0,0-1 0 0 0,0 0 0 0 0,0 0 0 0 0,0 0 0 0 0,1 0 0 0 0,0 0 0 0 0,-1 0 0 0 0,1 0 0 0 0,0 0 0 0 0,0 0 0 0 0,1 0 0 0 0,-1 0 0 0 0,0 0 0 0 0,1-1 0 0 0,0 1 0 0 0,0-1 0 0 0,0 1 0 0 0,0-1 0 0 0,0 0 0 0 0,0 1 0 0 0,0-1 0 0 0,1 0 0 0 0,4 2 0 0 0,2 4 0 0 0,1-1 0 0 0,1 0 0 0 0,0-1 0 0 0,0 0 0 0 0,0-1 0 0 0,0 0 0 0 0,19 4 0 0 0,-15-5 0 0 0,15 4 0 0 0,-1-1 0 0 0,1-1 0 0 0,1-2 0 0 0,54 1 0 0 0,-72-5 0 0 0,0 3 0 0 0,-2-2-111 0 0,-9-1-559 0 0,20-11-8050 0 0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68 224 0 0,'2'-6'20232'0'0,"129"-9"-16304"0"0,104-19-869 0 0,-193 27-2535 0 0,-31 5-156 0 0,1 0 0 0 0,0 1 0 0 0,21 0 0 0 0,-30 1-88 0 0,-24 8 859 0 0,16-6-1538 0 0,-1 0 0 0 0,1 0 0 0 0,0 1 0 0 0,0-1 0 0 0,1 1 0 0 0,-1 0 0 0 0,0 1 0 0 0,1-1 0 0 0,0 1 0 0 0,-4 4 0 0 0,0-1-1344 0 0,26-1-11590 0 0,-1-7 6928 0 0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4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1 936 0 0,'-2'10'10703'0'0,"16"-4"-9663"0"0,-1-1-1 0 0,1-1 1 0 0,0 0-1 0 0,0-1 1 0 0,0-1-1 0 0,0 0 1 0 0,16 0-1 0 0,114-3 1151 0 0,-67-1-4413 0 0,-75 2 1487 0 0,-24 13-3789 0 0,-7-3-2722 0 0,16-7 3077 0 0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0 576 0 0,'-42'17'12600'0'0,"46"-15"-11880"0"0,13 3-181 0 0,0-1 0 0 0,1-1-1 0 0,-1 0 1 0 0,1-1 0 0 0,0-1 0 0 0,-1-1 0 0 0,1 0 0 0 0,21-4-1 0 0,47 2 898 0 0,-17 2 422 0 0,-67 0-1500 0 0,25 0-3639 0 0,-7-5 105 0 0,10-3-4931 0 0,-16 1 3702 0 0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28 1160 0 0,'-13'-27'27911'0'0,"8"148"-26821"0"0,2-69-438 0 0,1-1-1 0 0,3 0 1 0 0,9 64-1 0 0,-10-107-651 0 0,16 31 0 0 0,-16-39-4 0 0,0 0 1 0 0,1 0-1 0 0,-1 0 1 0 0,0 0-1 0 0,1 1 0 0 0,-1-1 1 0 0,0 0-1 0 0,0 0 0 0 0,1 0 1 0 0,-1 0-1 0 0,0 0 1 0 0,1 0-1 0 0,-1 0 0 0 0,0 0 1 0 0,0 0-1 0 0,1 0 0 0 0,-1-1 1 0 0,0 1-1 0 0,1 0 1 0 0,-1 0-1 0 0,0 0 0 0 0,0 0 1 0 0,1 0-1 0 0,-1 0 1 0 0,0-1-1 0 0,0 1 0 0 0,0 0 1 0 0,1 0-1 0 0,-1 0 0 0 0,0-1 1 0 0,0 1-1 0 0,0 0 1 0 0,1 0-1 0 0,-1-1 0 0 0,0 1 1 0 0,0 0-1 0 0,0 0 0 0 0,0-1 1 0 0,0 1-1 0 0,0 0 1 0 0,1-1-1 0 0,3-6-564 0 0,-2 3 170 0 0,0 0 0 0 0,-1 0 0 0 0,0 0 0 0 0,0 0 0 0 0,0 0 1 0 0,-1 0-1 0 0,1 0 0 0 0,-1-1 0 0 0,0 1 0 0 0,0 0 0 0 0,-1 0 0 0 0,1 0 0 0 0,-2-6 0 0 0,-7-23-4356 0 0,-3 8-6359 0 0,4 14 5148 0 0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21 372 0 0,'-16'-20'20373'0'0,"15"20"-19660"0"0,-2 0 0 0 0,-138 123 4607 0 0,88-72-4193 0 0,28-28-1229 0 0,-33 40 1 0 0,43-44-1836 0 0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2:51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1 168 0 0,'0'0'5128'0'0,"-5"2"-3480"0"0,-16 7 5395 0 0,38 17-1720 0 0,-1-18-4521 0 0,-1-1-1 0 0,1 0 0 0 0,1-2 0 0 0,-1 0 0 0 0,1 0 0 0 0,17 1 1 0 0,107 7 765 0 0,-59-7-564 0 0,167 9 946 0 0,-142-22-6926 0 0,-147 1-1401 0 0,12 0-377 0 0,2 4 387 0 0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1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1236,'2'-1'9852,"19"0"-9573,70 8 1306,-55-5-1156,1 1 1,-1 1-1,0 3 0,54 15 1,-88-21-388,-1 0 1,1 0 0,0 0 0,-1 0-1,1 0 1,-1 0 0,1 0-1,-1 0 1,0 0 0,1 1 0,-1-1-1,0 1 1,0-1 0,0 1-1,0-1 1,0 1 0,1 3-1,-1-3 216,-14 11 265,-1 4-105,-5-7-5,0-1 0,-1 0 0,-25 6-1,29-10-182,0 0-1,1 1 1,0 0 0,0 2-1,0-1 1,1 2-1,-14 10 1,20-5-92,8-14-137,0 1-1,0-1 1,-1 1 0,1 0-1,0-1 1,1 1 0,-1-1 0,0 1-1,0-1 1,0 1 0,0-1-1,0 1 1,0-1 0,1 1-1,-1-1 1,0 1 0,0-1 0,1 1-1,-1-1 1,0 1 0,1-1-1,-1 0 1,1 1 0,-1-1 0,0 0-1,1 1 1,-1-1 0,1 0-1,-1 1 1,1-1 0,-1 0-1,1 0 1,-1 0 0,1 1 0,-1-1-1,1 0 1,-1 0 0,2 0-1,19 6-27,-21-6 24,102 14-327,-81-13 253,0 1 1,0 1-1,0 1 0,0 1 1,27 9-1,-47-13 88,0-1-1,0 0 0,0 1 1,0-1-1,1 1 1,-1-1-1,0 1 0,0-1 1,0 1-1,0 0 1,0-1-1,0 1 0,-1 0 1,1 0-1,0 0 1,0 0-1,-1 0 0,1 0 1,0 0-1,-1 0 1,1 0-1,-1 0 0,1 0 1,-1 0-1,0 0 1,1 1-1,-1-1 0,0 0 1,0 0-1,0 0 0,0 1 1,0-1-1,0 0 1,0 0-1,0 0 0,0 1 1,-1-1-1,1 0 1,0 0-1,-1 0 0,1 0 1,-1 0-1,1 0 1,-1 0-1,0 0 0,1 0 1,-1 0-1,-2 2 1,-3 5 70,-1-1 1,-1 0-1,0 0 1,-12 8-1,10-7-44,-1 0 7,-1 0 0,0 0 0,-1-1 0,1-1 1,-1 0-1,-1-1 0,1 0 0,-1-1 0,1 0 0,-1-1 0,0-1 0,-28 1 0,42-3-58,-1 1 0,0-1 0,1 0-1,-1 0 1,0 0 0,1 0 0,-1 0 0,0 0 0,1 0 0,-1 0-1,0 0 1,1 0 0,-1 0 0,0-1 0,1 1 0,-1 0 0,1 0-1,-1-1 1,0 1 0,1 0 0,-1-1 0,1 1 0,-1-1 0,1 1 0,-1 0-1,1-1 1,-1 1 0,1-1 0,0 1 0,-1-1 0,1 0 0,-1 1-1,1-1 1,0 1 0,0-1 0,-1 0 0,1 1 0,0-1 0,0 0-1,0 1 1,0-1 0,0 0 0,0 1 0,0-1 0,0 0 0,0 1-1,0-1 1,0 0 0,0 1 0,0-1 0,1 1 0,-1-1 0,0 0-1,1-1-114,0 0-1,1 0 0,-1 0 1,0 0-1,0 0 0,1 0 1,-1 0-1,1 1 0,0-1 1,0 1-1,-1-1 0,1 1 1,0 0-1,0-1 0,3 0 1,75-15-6414,-62 14 1675,-5 1 831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40 540 0 0,'1'-1'455'0'0,"0"0"0"0"0,-1 1 1 0 0,1-1-1 0 0,0 0 0 0 0,0 0 0 0 0,-1 0 0 0 0,1 0 0 0 0,-1 0 1 0 0,1 0-1 0 0,-1 0 0 0 0,1 0 0 0 0,-1 0 0 0 0,1 0 1 0 0,-1 0-1 0 0,0 0 0 0 0,0 0 0 0 0,0 0 0 0 0,1 0 0 0 0,-1 0 1 0 0,0 0-1 0 0,0 0 0 0 0,0 0 0 0 0,-1 0 0 0 0,1 0 1 0 0,0-1-1 0 0,-1 0 0 0 0,0 1-184 0 0,0 0 1 0 0,0 0-1 0 0,0 0 1 0 0,-1 0-1 0 0,1 0 1 0 0,0 0-1 0 0,0 1 1 0 0,-1-1 0 0 0,1 0-1 0 0,-1 1 1 0 0,1-1-1 0 0,0 1 1 0 0,-1 0-1 0 0,1 0 1 0 0,-1-1-1 0 0,-2 1 1 0 0,-12 0 321 0 0,0 0 1 0 0,-29 5 0 0 0,34-4 942 0 0,7-1-1382 0 0,1 0 0 0 0,-1 1 1 0 0,1-1-1 0 0,-1 1 0 0 0,1 0 1 0 0,-1 0-1 0 0,1 0 0 0 0,0 0 1 0 0,-1 1-1 0 0,1-1 1 0 0,0 1-1 0 0,0 0 0 0 0,0 0 1 0 0,0 0-1 0 0,0 0 0 0 0,0 1 1 0 0,1-1-1 0 0,-1 1 1 0 0,1 0-1 0 0,0-1 0 0 0,-3 6 1 0 0,4-6-125 0 0,0 1 1 0 0,1 0-1 0 0,-1-1 0 0 0,1 1 1 0 0,0 0-1 0 0,-1 0 1 0 0,1 0-1 0 0,0-1 1 0 0,1 1-1 0 0,-1 0 0 0 0,1 0 1 0 0,-1-1-1 0 0,1 1 1 0 0,0 0-1 0 0,0 0 1 0 0,0-1-1 0 0,0 1 1 0 0,0-1-1 0 0,0 1 0 0 0,1-1 1 0 0,0 0-1 0 0,-1 1 1 0 0,1-1-1 0 0,0 0 1 0 0,0 0-1 0 0,0 0 1 0 0,3 1-1 0 0,64 60 248 0 0,-46-44-139 0 0,-1 1 0 0 0,0 1-1 0 0,-2 1 1 0 0,20 26 0 0 0,-25-13 201 0 0,-14-34-359 0 0,-1 0 0 0 0,0 0 0 0 0,0 0 0 0 0,0 0 1 0 0,1 1-1 0 0,-1-1 0 0 0,0 0 0 0 0,0 0 0 0 0,-1 0 0 0 0,1 0 0 0 0,0 0 0 0 0,0 1 0 0 0,-1-1 0 0 0,1 0 0 0 0,0 0 0 0 0,-1 0 0 0 0,1 0 0 0 0,-1 0 0 0 0,1 0 0 0 0,-1 0 0 0 0,0 0 0 0 0,1 0 0 0 0,-1 0 0 0 0,0 0 0 0 0,0-1 0 0 0,0 1 0 0 0,1 0 0 0 0,-3 1 0 0 0,1-2-166 0 0,-1 0 0 0 0,0 0 0 0 0,0 0 1 0 0,1 0-1 0 0,-1-1 0 0 0,0 1 0 0 0,1-1 0 0 0,-1 1 0 0 0,0-1 1 0 0,1 0-1 0 0,-1 0 0 0 0,1 0 0 0 0,-1 0 0 0 0,1-1 0 0 0,0 1 1 0 0,0 0-1 0 0,-4-4 0 0 0,-6-2-1030 0 0,-27-20-3028 0 0,16 5-4172 0 0,14 11 3594 0 0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 1548 0 0,'-6'-9'14448'0'0,"-8"40"-11711"0"0,-14 46 0 0 0,18-49-1660 0 0,9-26-1008 0 0,0 0 0 0 0,1 0 0 0 0,-1 0 0 0 0,0 0 0 0 0,1 0 0 0 0,0 1 0 0 0,-1-1 0 0 0,1 0 0 0 0,0 0 0 0 0,0 0 0 0 0,0 1 0 0 0,0-1 0 0 0,1 0 0 0 0,-1 0 0 0 0,1 0 0 0 0,-1 0 0 0 0,1 1 0 0 0,0-1 0 0 0,0 0 0 0 0,0 0 0 0 0,2 3 0 0 0,-1-3-22 0 0,0 1 0 0 0,1-1 0 0 0,0 0 0 0 0,-1 0 0 0 0,1 0 0 0 0,0 0 0 0 0,0 0 0 0 0,0 0 0 0 0,0-1 0 0 0,0 0 0 0 0,1 1 0 0 0,5 0 0 0 0,11 2 4 0 0,-1-1 0 0 0,1-1 0 0 0,40-2 1 0 0,-44 0 45 0 0,37 1-83 0 0,-20 0-478 0 0,-1-1 0 0 0,1-1 0 0 0,31-7 0 0 0,-58 7-834 0 0,16-5 349 0 0,-17 3-3024 0 0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19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1300 0 0,'0'0'4103'0'0,"-3"3"-2765"0"0,-6 8-305 0 0,1 0-1 0 0,0 1 1 0 0,1-1-1 0 0,0 2 0 0 0,-9 22 1 0 0,-21 72 2407 0 0,28-70-2052 0 0,2 0 0 0 0,-4 58 0 0 0,10-78-1001 0 0,0-6-165 0 0,1-1 0 0 0,1 1 1 0 0,0-1-1 0 0,1 1 1 0 0,0-1-1 0 0,3 11 0 0 0,-4-16-262 0 0,0 0-1 0 0,1 0 0 0 0,0-1 1 0 0,0 1-1 0 0,0-1 0 0 0,0 1 0 0 0,1-1 1 0 0,-1 0-1 0 0,1 0 0 0 0,0 0 1 0 0,1 0-1 0 0,-1 0 0 0 0,1-1 0 0 0,5 5 1 0 0,-7-7-165 0 0,0 0 0 0 0,0 0 0 0 0,0-1 1 0 0,0 1-1 0 0,0-1 0 0 0,0 1 0 0 0,0-1 1 0 0,0 0-1 0 0,0 0 0 0 0,1 0 0 0 0,-1 0 0 0 0,0 0 1 0 0,0-1-1 0 0,0 1 0 0 0,0 0 0 0 0,0-1 1 0 0,0 0-1 0 0,0 1 0 0 0,0-1 0 0 0,3-2 1 0 0,23-15-8507 0 0,-12 6 3729 0 0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1496 0 0,'1'-9'10240'0'0,"0"9"-10057"0"0,20-2 3392 0 0,39 5-4252 0 0,-45-1 1930 0 0,32 0-690 0 0,128 11-151 0 0,-139-5-1083 0 0,-4-1-1719 0 0,-11-6-4746 0 0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 1348 0 0,'-5'-6'10754'0'0,"51"12"-8222"0"0,-19 3-1621 0 0,14 9-142 0 0,-8 2-287 0 0,36 27 0 0 0,-66-45-457 0 0,0 0 0 0 0,0-1 0 0 0,-1 1 0 0 0,1 0 0 0 0,-1 0 0 0 0,1 0 0 0 0,-1 0 0 0 0,0 1 0 0 0,0-1-1 0 0,0 1 1 0 0,0-1 0 0 0,-1 1 0 0 0,1 0 0 0 0,-1 0 0 0 0,1 0 0 0 0,-1 0 0 0 0,0 0 0 0 0,0 0 0 0 0,0 0 0 0 0,0 0 0 0 0,-1 0-1 0 0,1 0 1 0 0,-1 0 0 0 0,0 1 0 0 0,0-1 0 0 0,0 0 0 0 0,0 0 0 0 0,-1 0 0 0 0,1 0 0 0 0,-1 0 0 0 0,-1 4 0 0 0,-1-2 90 0 0,0 1 0 0 0,-1-1 0 0 0,0 0 1 0 0,0 0-1 0 0,0 0 0 0 0,0 0 0 0 0,-1-1 0 0 0,0 0 1 0 0,1 0-1 0 0,-2 0 0 0 0,1-1 0 0 0,0 1 0 0 0,-1-1 1 0 0,-11 4-1 0 0,-51 19 1262 0 0,39-15-250 0 0,-48 23 0 0 0,75-33-1090 0 0,0 0 0 0 0,0 0 1 0 0,0 0-1 0 0,0 0 0 0 0,0 1 0 0 0,1-1 1 0 0,-1 0-1 0 0,1 1 0 0 0,-1-1 1 0 0,1 1-1 0 0,-1-1 0 0 0,1 1 0 0 0,0 0 1 0 0,0 0-1 0 0,0-1 0 0 0,0 1 0 0 0,-1 3 1 0 0,2-4-79 0 0,0 0-1 0 0,0 0 1 0 0,0 0 0 0 0,0 0 0 0 0,0 0 0 0 0,0 0 0 0 0,1 0 0 0 0,-1 0-1 0 0,0 0 1 0 0,1 0 0 0 0,-1 0 0 0 0,0-1 0 0 0,1 1 0 0 0,-1 0-1 0 0,1 0 1 0 0,0 0 0 0 0,-1 0 0 0 0,1-1 0 0 0,-1 1 0 0 0,1 0-1 0 0,0 0 1 0 0,0-1 0 0 0,0 1 0 0 0,1 0 0 0 0,2 2-372 0 0,0-1 0 0 0,0 0 0 0 0,0-1 0 0 0,0 1 0 0 0,0-1 0 0 0,0 0 0 0 0,0 0 0 0 0,1 0 0 0 0,-1 0 0 0 0,0-1 0 0 0,1 1 0 0 0,-1-1 0 0 0,1 0 0 0 0,7-2 0 0 0,-8 1-423 0 0,1 1-710 0 0,3-2-4417 0 0,13-4 1162 0 0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2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 0 0,'0'0'5027'0'0,"5"1"-4232"0"0,34 4 460 0 0,0 2-1 0 0,0 2 1 0 0,-1 2-1 0 0,-1 1 1 0 0,62 29-1 0 0,-98-41-1199 0 0,0 0 0 0 0,0 0 0 0 0,0 1 0 0 0,-1-1 0 0 0,1 0 0 0 0,0 1 0 0 0,0-1 0 0 0,-1 1 0 0 0,1-1 0 0 0,0 1 0 0 0,-1-1 0 0 0,1 1 0 0 0,0-1 0 0 0,-1 1 0 0 0,1 0 0 0 0,-1-1 0 0 0,1 1 0 0 0,-1 0 0 0 0,1 0 0 0 0,-1-1 0 0 0,1 1 0 0 0,-1 0 0 0 0,0 0 0 0 0,0 0 0 0 0,1-1 0 0 0,-1 1 0 0 0,0 0 0 0 0,0 0 0 0 0,0 0 0 0 0,0 0 0 0 0,0-1 0 0 0,0 3 0 0 0,-1-1 8 0 0,0 0 0 0 0,0 0-1 0 0,0 0 1 0 0,0-1 0 0 0,-1 1-1 0 0,1 0 1 0 0,-1 0 0 0 0,1-1 0 0 0,-1 1-1 0 0,0-1 1 0 0,1 0 0 0 0,-4 2-1 0 0,-6 5 252 0 0,-1-1 0 0 0,-1-1 0 0 0,-14 6-1 0 0,-31 10 762 0 0,-82 34 1847 0 0,139-55-2872 0 0,-1-1-1 0 0,1 1 1 0 0,-1 0 0 0 0,1-1 0 0 0,-1 1-1 0 0,1 0 1 0 0,-1 0 0 0 0,1 0 0 0 0,0 0 0 0 0,0 0-1 0 0,-1 0 1 0 0,1 0 0 0 0,0 0 0 0 0,0 1 0 0 0,0-1-1 0 0,0 0 1 0 0,0 1 0 0 0,0-1 0 0 0,1 1-1 0 0,-1-1 1 0 0,0 1 0 0 0,1-1 0 0 0,-1 1 0 0 0,1-1-1 0 0,-1 3 1 0 0,2-2-19 0 0,-1 0 0 0 0,1 0 0 0 0,0 0 0 0 0,0-1 0 0 0,0 1 0 0 0,0 0 0 0 0,0-1 0 0 0,0 1 0 0 0,0 0 0 0 0,1-1 0 0 0,-1 1 0 0 0,0-1 0 0 0,1 0-1 0 0,0 1 1 0 0,-1-1 0 0 0,1 0 0 0 0,2 1 0 0 0,13 8 25 0 0,0-1 0 0 0,1-1 1 0 0,23 7-1 0 0,-32-12 0 0 0,36 12-419 0 0,2-2 0 0 0,-1-2 0 0 0,62 7 0 0 0,-104-17 145 0 0,0-1-1 0 0,-1 0 0 0 0,1 1 0 0 0,0-1 0 0 0,0-1 0 0 0,0 1 0 0 0,0-1 0 0 0,0 1 0 0 0,-1-1 0 0 0,1 0 0 0 0,0-1 1 0 0,-1 1-1 0 0,1 0 0 0 0,6-5 0 0 0,-9 5-505 0 0,-16-21-3968 0 0,0 7-2391 0 0,7 8 3026 0 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35 1280,'-2'-3'675,"0"0"0,0 1-1,-1-1 1,1 1 0,-1-1-1,0 1 1,1 0 0,-1 0-1,0 0 1,0 1 0,0-1-1,0 1 1,-6-2 0,5 2-155,0 0 0,0 0 1,-1 1-1,1 0 0,0 0 1,0 0-1,0 0 0,0 1 1,-8 1-1,-3 3 465,1 1 0,0 0 0,0 1 0,-24 16 0,34-20-738,3-3-210,0 1 1,0-1 0,0 1 0,1 0 0,-1 0-1,0 0 1,0-1 0,0 1 0,1 0 0,-1 0 0,1 0-1,-1 0 1,0 0 0,1 0 0,0 0 0,-1 0-1,1 0 1,0 1 0,-1-1 0,1 0 0,0 0 0,0 0-1,0 0 1,0 0 0,0 1 0,0-1 0,0 0-1,1 0 1,-1 0 0,0 0 0,1 0 0,-1 0 0,0 0-1,1 0 1,-1 0 0,2 2 0,1 1 38,0 0-1,-1 0 1,1 0 0,1 0 0,-1-1-1,8 7 1,9 3 35,0-1 1,2 0-1,30 12 0,-33-16-33,0 0 0,-1 2 0,0 0 0,0 1 0,21 17 1,12 10 795,-51-37-851,1-1 1,0 0-1,-1 1 0,1-1 0,-1 1 1,1-1-1,-1 1 0,0-1 0,1 1 1,-1-1-1,1 1 0,-1-1 0,0 1 0,0-1 1,1 1-1,-1 0 0,0-1 0,0 1 1,0 0-1,1-1 0,-1 1 0,0-1 0,0 1 1,0 0-1,0-1 0,0 1 0,0 0 1,-1-1-1,1 1 0,0 0 0,0-1 0,0 1 1,0 0-1,-1-1 0,1 1 0,0-1 1,-1 1-1,1-1 0,-1 1 0,1-1 0,0 1 1,-1-1-1,1 1 0,-1-1 0,1 1 1,-1-1-1,-20 17 389,13-13-391,-1-1 0,1 0 1,-1-1-1,0 1 0,1-2 0,-1 1 0,0-1 0,0-1 0,0 0 0,-14-1 0,16 0-610,0 0 0,-1-1 0,1 0 0,0 0 0,0 0-1,1-1 1,-13-7 0,18 10 355,-1-1 0,1 0 0,0 1 0,0-1 0,0 0 0,0 0 0,0 0 0,0 0 0,0 0 0,1 0 0,-1 0 0,0-1 0,1 1 0,-1 0-1,0-2 1,-3-10-8959,1 1 4186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21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30 848,'11'-4'2310,"1"1"0,-1 0-1,1 1 1,21-2 0,48 4 2135,-13 1-6563,-2-10-5746,-49 3 4004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49 428,'0'0'3898,"-30"-42"15908,30 42-19758,0 0 1,0-1 0,0 1 0,0 0 0,0 0 0,0-1 0,0 1 0,0 0-1,0 0 1,-1-1 0,1 1 0,0 0 0,0 0 0,0-1 0,0 1 0,-1 0 0,1 0-1,0 0 1,0-1 0,0 1 0,-1 0 0,1 0 0,0 0 0,0 0 0,-1-1-1,1 1 1,0 0 0,-1 0 0,1 0 0,0 0 0,0 0 0,-1 0 0,1 0 0,0 0-1,-1 0 1,1 0 0,0 0 0,-25 16 317,0 1 0,2 1 1,0 1-1,1 1 0,2 1 0,0 1 0,1 0 1,1 2-1,1 0 0,1 1 0,-15 32 0,28-51-347,1-1-1,-1 0 0,1 1 1,1 0-1,-1-1 0,1 1 1,0 0-1,0 0 0,1 0 1,0-1-1,0 1 0,0 0 1,0 0-1,1 0 0,0 0 1,1-1-1,-1 1 0,1 0 0,0-1 1,0 1-1,1-1 0,0 0 1,0 0-1,0 0 0,0 0 1,1 0-1,0-1 0,0 1 1,0-1-1,0 0 0,1-1 1,-1 1-1,1-1 0,0 1 1,0-2-1,1 1 0,-1 0 1,0-1-1,7 2 0,8 0-144,0 0-1,0-1 0,0-1 1,1 0-1,0-2 1,-1-1-1,21-2 0,-32 2 49,0-1-1,0 0 1,-1 0-1,1 0 1,-1-1-1,0-1 0,0 1 1,0-1-1,0-1 1,0 1-1,-1-1 1,0-1-1,0 1 0,0-1 1,-1 0-1,0-1 1,0 0-1,9-14 1,-13 19 81,-1 0 1,1-1-1,-1 0 1,0 1-1,0-1 1,0 0-1,0 0 1,0 0-1,-1 0 1,1 0-1,-1 1 1,0-1-1,1 0 1,-1 0-1,-1 0 1,1 0-1,0 0 1,-1 0-1,0 0 1,0 0-1,-1-4 1,-1 3 29,1 0 0,-1 0 0,0 1 0,0 0 0,0-1 0,0 1-1,-1 0 1,1 1 0,-1-1 0,0 1 0,0-1 0,-7-2 0,-4-1 87,1 1 0,0 0 0,-1 2 0,0-1 0,0 2 0,0 0 0,-21 0-1,-52 9 497,80-6-604,0 1 1,0 0 0,0 1-1,0-1 1,0 1-1,1 1 1,-1-1 0,-10 8-1,17-10-73,0 0-1,-1 0 1,1 0-1,0 0 1,0 0-1,0 0 1,0 0-1,0 0 1,0 0-1,0 0 1,1 0-1,-1 1 1,0-1-1,1 0 1,-1 0-1,1 1 1,-1-1-1,1 1 1,-1-1-1,1 0 1,0 1-1,0-1 1,0 1-1,0-1 1,0 1-1,0-1 1,0 1-1,0-1 0,1 0 1,-1 1-1,0-1 1,1 1-1,-1-1 1,1 0-1,0 0 1,-1 1-1,1-1 1,0 0-1,0 0 1,0 0-1,0 0 1,0 1-1,0-1 1,0-1-1,0 1 1,0 0-1,0 0 1,1 0-1,1 0 1,5 5-603,0-1 0,1 0 0,-1-1 0,1 0 0,0-1 0,11 4 0,29 0-3236,1-7-4775,-20-2 2769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22 108,'0'0'2054,"-12"-21"13038,3 29-14541,0 0-1,1 1 0,0 0 0,0 0 1,0 1-1,2 0 0,-1 1 1,1-1-1,1 1 0,-8 20 0,-5 18 1142,-13 56-1,18-57-671,2 0 0,2 1 0,2 0 0,-1 53 0,8-94-938,0 0-1,0 0 0,1 0 1,0 0-1,0-1 1,1 1-1,0 0 0,1 0 1,-1-1-1,1 0 1,4 8-1,-6-15-87,-1 1-1,0 0 1,0-1 0,1 1-1,-1-1 1,0 1-1,1-1 1,-1 1 0,1-1-1,-1 0 1,0 1 0,1-1-1,-1 1 1,1-1-1,-1 0 1,1 1 0,-1-1-1,1 0 1,0 0 0,-1 1-1,1-1 1,-1 0-1,1 0 1,-1 0 0,1 0-1,0 0 1,0 0 0,0 0-99,1 1-344,2-3-182,-1 0 265,1 0 0,-1-1 0,1 1-1,-1-1 1,0 0 0,0 0 0,0 0-1,-1-1 1,1 1 0,-1-1 0,1 1 0,-1-1-1,2-4 1,3-14-5057,-5 0-4707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8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43 980,'0'0'2152,"4"-15"6724,3 11-8423,0 0 1,1 1 0,0-1-1,0 2 1,0-1 0,0 1-1,0 0 1,0 1 0,1 0-1,10-1 1,97 3 1740,-80 1-1475,51 0 1268,157 26 0,-243-28-2062,-1 0 1,0 0-1,1 0 0,-1 0 1,0 0-1,1 0 1,-1 0-1,0 0 0,0 0 1,1 0-1,-1 0 1,0 0-1,1 0 0,-1 0 1,0 0-1,0 1 1,1-1-1,-1 0 0,0 0 1,0 0-1,1 0 0,-1 1 1,0-1-1,0 0 1,1 0-1,-1 1 0,0-1 1,0 0-1,0 0 1,0 1-1,1-1 0,-1 0 1,0 0-1,0 1 1,0-1-1,0 0 0,0 1 1,0-1-1,-11 8-1075,-15-3-1495,10-7-1926,3-3-201,-1 3 363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4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0,'0'0'8070'0'0,"5"0"-7122"0"0,20 0 86 0 0,-1 1 1 0 0,0 1 0 0 0,0 1 0 0 0,34 9 0 0 0,36 4-819 0 0,-64-12-1974 0 0,-16-1-6080 0 0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3:5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27 1744 0 0,'-21'-26'10766'0'0,"47"50"-2585"0"0,13 0-5101 0 0,57 21-3744 0 0,-45-21 1575 0 0,-8-4-710 0 0,8 3-139 0 0,-2 2-1 0 0,0 2 0 0 0,-2 2 1 0 0,49 40-1 0 0,-95-68-58 0 0,1 0 0 0 0,0 0 1 0 0,-1 1-1 0 0,1-1 0 0 0,-1 1 0 0 0,0-1 0 0 0,1 1 0 0 0,-1-1 0 0 0,0 1 0 0 0,0 0 1 0 0,0-1-1 0 0,0 1 0 0 0,-1 0 0 0 0,1 0 0 0 0,0 0 0 0 0,-1 0 0 0 0,1 0 0 0 0,-1 0 0 0 0,0 0 1 0 0,1 0-1 0 0,-1 0 0 0 0,0 0 0 0 0,-1 2 0 0 0,1-2 45 0 0,-1 1-1 0 0,0-1 1 0 0,0 0 0 0 0,-1 1-1 0 0,1-1 1 0 0,-1 0 0 0 0,1 0-1 0 0,-1 0 1 0 0,1 0 0 0 0,-1 0-1 0 0,0 0 1 0 0,0-1-1 0 0,0 1 1 0 0,0 0 0 0 0,-3 1-1 0 0,-6 3 272 0 0,0 0 0 0 0,-1-1 0 0 0,1 0 0 0 0,-1-1 0 0 0,-24 6 0 0 0,-119 17 2405 0 0,152-27-3022 0 0,11 0-2400 0 0,97-11-1570 0 0,-65 4-80 0 0,-5-2-3421 0 0,-7-2 1797 0 0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7 912,'3'-7'4649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0 492,'0'0'16606,"4"2"-15979,12 4-43,0-1 0,0 0 0,0-2 0,1 0 0,29 2 0,8 2 148,347 76 3121,-399-83-3824,-1 1 0,1-1 0,-1 0 1,1 0-1,-1 1 0,1-1 0,-1 0 0,1 1 1,-1 0-1,1-1 0,-1 1 0,0 0 0,1 0 1,-1 0-1,0 0 0,0 0 0,0 0 1,0 0-1,1 0 0,-1 0 0,-1 0 0,1 1 1,0-1-1,1 2 0,-3-2 18,1 1 0,0-1 0,0 0 0,-1 1 0,1-1 0,-1 1 1,1-1-1,-1 0 0,0 0 0,0 1 0,1-1 0,-1 0 0,0 0 0,0 0 0,0 0 0,0 0 0,0 0 0,0 0 0,-3 1 0,-8 7 257,0-2 0,-1 1 0,-18 7 0,-12 2-10,8-3 455,1 1-1,-44 28 1,70-39-647,1 1-1,-1 1 1,1-1 0,0 1 0,1 1-1,0-1 1,0 1 0,0 0 0,1 1-1,-1-1 1,2 1 0,-1 0 0,1 0-1,-6 17 1,10-21-185,-1 0-1,1 0 1,0 0-1,0 0 1,1 0-1,-1 0 1,1 0-1,0 0 1,-1 0 0,2 0-1,-1 0 1,0 0-1,1-1 1,0 1-1,0-1 1,0 1 0,0-1-1,1 0 1,-1 0-1,1 0 1,3 3-1,-2-1-111,1 0 0,0-1 0,1 1-1,-1-1 1,1 0 0,0-1 0,0 1 0,0-1-1,0 0 1,1-1 0,9 3 0,-15-4 42,-1-1 1,1 0 0,0 0 0,-1 1-1,1-1 1,0 0 0,-1 0 0,1 0-1,0 0 1,-1 0 0,1 0 0,0 0-1,-1 0 1,1 0 0,0 0 0,-1 0-1,1 0 1,0 0 0,-1-1 0,1 1-1,-1 0 1,1 0 0,0-1 0,-1 1 0,1-1-1,-1 1 1,1 0 0,-1-1 0,1 1-1,-1-1 1,1 1 0,-1-1 0,1 1-1,-1-1 1,0 0 0,1 1 0,-1-1-1,0 1 1,0-1 0,1 0 0,-1 1-1,0-1 1,0 0 0,0 1 0,0-1-1,0 0 1,-8-24-11306,3 16 5847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3:59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1316,'0'0'5008,"6"1"-3393,266 58 7086,-163-44-6999,209 0 1,-281-15-2174,60-10 0,-31-8-2419,-58 15 1686,-1-1 1,0 1-1,0-1 1,0-1 0,-1 1-1,7-7 1,0-2-3178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1528 0 0,'0'0'6305'0'0,"21"15"-2666"0"0,80 20 336 0 0,-70-25-3230 0 0,-1 0 0 0 0,1 2 0 0 0,-2 1 0 0 0,33 21 0 0 0,-61-34-709 0 0,1 1-1 0 0,-1-1 0 0 0,0 1 0 0 0,0 0 0 0 0,-1-1 1 0 0,1 1-1 0 0,0 0 0 0 0,0 0 0 0 0,0 0 0 0 0,0 0 1 0 0,-1 0-1 0 0,1 0 0 0 0,0 0 0 0 0,-1 0 0 0 0,1 0 1 0 0,-1 0-1 0 0,1 0 0 0 0,-1 0 0 0 0,0 0 0 0 0,1 0 1 0 0,-1 0-1 0 0,0 1 0 0 0,0-1 0 0 0,0 0 0 0 0,0 2 1 0 0,0-1 9 0 0,-1 0 1 0 0,0 0-1 0 0,1 0 1 0 0,-1 0 0 0 0,0 0-1 0 0,-1-1 1 0 0,1 1-1 0 0,0 0 1 0 0,0-1-1 0 0,-1 1 1 0 0,1-1 0 0 0,-1 1-1 0 0,-2 1 1 0 0,-9 6 174 0 0,0 0 0 0 0,-1-1 0 0 0,-18 7 0 0 0,18-8 15 0 0,-6 2 104 0 0,1 2 1 0 0,0 0-1 0 0,0 1 1 0 0,1 1-1 0 0,-18 17 0 0 0,32-27-286 0 0,0 1 0 0 0,0 0 0 0 0,1 0 0 0 0,-1 1 0 0 0,1-1 0 0 0,0 1 0 0 0,1 0 0 0 0,-1 0 0 0 0,1 0 0 0 0,0 0 0 0 0,0 0-1 0 0,0 0 1 0 0,1 0 0 0 0,0 1 0 0 0,0-1 0 0 0,0 1 0 0 0,0-1 0 0 0,1 0 0 0 0,0 1 0 0 0,1-1 0 0 0,-1 1 0 0 0,1-1 0 0 0,0 1 0 0 0,0-1-1 0 0,0 0 1 0 0,4 8 0 0 0,-1-5-40 0 0,0 0 1 0 0,1 0-1 0 0,0-1 0 0 0,0 1 0 0 0,1-1 0 0 0,0-1 1 0 0,0 1-1 0 0,0-1 0 0 0,1 0 0 0 0,0 0 0 0 0,0-1 0 0 0,1 0 1 0 0,11 6-1 0 0,-4-3-89 0 0,0-1 0 0 0,0 0 0 0 0,0-2 0 0 0,1 0 0 0 0,0 0 0 0 0,25 3 1 0 0,-38-8 58 0 0,0 1 1 0 0,1-1-1 0 0,-1 0 1 0 0,0 0-1 0 0,0 0 0 0 0,1 0 1 0 0,-1-1-1 0 0,0 1 1 0 0,0-1-1 0 0,1 0 1 0 0,-1 0-1 0 0,0 0 1 0 0,4-2-1 0 0,-6 2-67 0 0,4-5-150 0 0,-20-2-5135 0 0,-6 1-5242 0 0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2 768,'3'-1'8068,"9"0"-4067,72 3-2948,31 20-1139,-48-9-1667,1-1-4420,-47-8 2867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0.961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3-10-28T20:34:00.962"/>
    </inkml:context>
  </inkml:definitions>
  <inkml:trace contextRef="#ctx0" brushRef="#br0">1 23 1428 0 0,'10'-11'3087'0'0,"-1"8"-2129"0"0,-8 2-1009 0 0,12-1 666 0 0,0-1 0 0 0,0 2 0 0 0,0 0-1 0 0,0 0 1 0 0,0 1 0 0 0,0 1-1 0 0,0 0 1 0 0,25 6 0 0 0,2-1-950 0 0,-27-2-779 0 0,-4-1-3702 0 0</inkml:trace>
  <inkml:trace contextRef="#ctx1" brushRef="#br0">1 128 1644,'0'0'5757,"8"-1"-4619,56-4 1181,111 4 0,-47 3-3882,-2-10-4507,-88 3 2950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0 560,'8'2'11878,"-35"18"-10583,0 0 0,2 1 0,-28 29-1,14-7-567,2 1 0,-51 79-1,82-112-927,0 0-1,1 0 1,0 0-1,1 1 0,0 0 1,-3 21-1,2 2-3024,4-1-4087,1-23 2898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1 716,'0'0'4302,"4"0"-3005,117 14 6623,161 52-2870,-282-65-5017,0-1 1,0 0-1,1 0 1,-1 1-1,0-1 0,0 0 1,0 0-1,1 1 1,-1-1-1,0 0 0,0 1 1,0-1-1,0 0 1,0 1-1,0-1 0,0 0 1,0 1-1,0-1 1,0 0-1,0 1 0,0-1 1,0 0-1,0 0 1,0 1-1,0-1 0,0 0 1,0 1-1,0-1 0,-1 0 1,1 1-1,0-1 1,0 0-1,0 1 0,0-1 1,-1 0-1,1 0 1,0 0-1,0 1 0,-1-1 1,1 0-1,0 0 1,0 1-1,-1-1 0,1 0 1,0 0-1,-1 0 1,1 0-1,0 0 0,-1 0 1,1 0-1,0 1 0,-1-1 1,1 0-1,-1 0 1,-20 12 364,-9-3 243,4-3-110,0 2 0,0 1 0,1 1 0,-30 17 0,52-26-478,0 1-1,0 0 1,1 0 0,-1 0 0,0 0 0,1 1 0,-1-1 0,1 1 0,0 0 0,-1-1 0,1 1 0,1 0-1,-1 0 1,0 0 0,1 0 0,-1 1 0,1-1 0,0 0 0,0 4 0,1-3-21,0-1 1,0 0 0,0 1-1,1-1 1,-1 1-1,1-1 1,0 0 0,0 0-1,1 1 1,-1-1 0,1 0-1,-1 0 1,1 0-1,0 0 1,4 4 0,4 3-76,0 0 0,0-1 0,1 0 0,0 0 0,1-2 0,-1 1 0,2-2 0,14 7 0,-10-5-303,-7-3 36,-1-1-1,1-1 1,19 5 0,-26-7-26,0-1 0,0 1 0,0-1 0,0 0 0,0-1 0,0 1 0,0 0 1,0-1-1,0 0 0,0 1 0,0-1 0,0 0 0,-1-1 0,1 1 0,0 0 0,-1-1 1,4-2-1,-4 3-862,-13-14-6329,6 8 5779,-4-5-2699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1392 0 0,'0'0'9308'0'0,"7"1"-8189"0"0,93 20 1510 0 0,65 6-1079 0 0,-112-21-4411 0 0,77-2 0 0 0,-106-6-1028 0 0,-6-1 294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1396 0 0,'0'0'5811'0'0,"6"-2"-4611"0"0,15-2-266 0 0,0 0 1 0 0,1 2-1 0 0,-1 0 1 0 0,1 2-1 0 0,-1 0 1 0 0,1 1-1 0 0,22 5 1 0 0,55 1 1635 0 0,-97-7-2340 0 0,-8 1-2055 0 0,-3 3 1223 0 0,-6 0 676 0 0,-5-3-9627 0 0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0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 1260,'26'-11'11661,"-16"8"-9248,15 4-1209,1 1 0,35 7 1,49 17-5003,-61-13-651,-40-11 399</inkml:trace>
  <inkml:trace contextRef="#ctx0" brushRef="#br0" timeOffset="1">0 181 1428,'7'7'990,"0"-1"0,1 0 0,0 0-1,0-1 1,0 0 0,0-1 0,1 0 0,0 0-1,0 0 1,12 2 0,18 4 716,43 5 0,-50-10-620,13 6-200,31 4-359,-71-14-897,1 0-1,-1-1 1,1 0-1,-1 0 1,1 0-1,-1-1 1,1 1-1,-1-1 1,10-4-1,-1-5-6824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4:0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18 52 0 0,'13'-18'19392'0'0,"-58"91"-16543"0"0,32-45-1991 0 0,2 1-1 0 0,-13 42 1 0 0,15-34-127 0 0,-8 63 0 0 0,12-11 145 0 0,5-76-753 0 0,1 1 1 0 0,1-1-1 0 0,0 0 0 0 0,0 0 0 0 0,1-1 0 0 0,1 1 0 0 0,5 12 0 0 0,-8-23-149 0 0,-1 1 1 0 0,1-1-1 0 0,0 0 0 0 0,0 0 1 0 0,0 0-1 0 0,1 0 1 0 0,-1 0-1 0 0,0 0 1 0 0,1 0-1 0 0,-1 0 1 0 0,1 0-1 0 0,0-1 1 0 0,-1 1-1 0 0,1-1 1 0 0,0 1-1 0 0,0-1 1 0 0,0 0-1 0 0,0 1 1 0 0,0-1-1 0 0,0 0 1 0 0,1-1-1 0 0,-1 1 1 0 0,0 0-1 0 0,0 0 1 0 0,1-1-1 0 0,-1 0 1 0 0,1 1-1 0 0,-1-1 0 0 0,0 0 1 0 0,1 0-1 0 0,-1 0 1 0 0,0 0-1 0 0,1-1 1 0 0,-1 1-1 0 0,0-1 1 0 0,1 1-1 0 0,-1-1 1 0 0,0 0-1 0 0,0 0 1 0 0,0 0-1 0 0,1 0 1 0 0,-1 0-1 0 0,0-1 1 0 0,-1 1-1 0 0,1 0 1 0 0,2-3-1 0 0,3 0-259 0 0,0-1 1 0 0,0-1-1 0 0,-1 1 0 0 0,0-1 0 0 0,0-1 1 0 0,0 1-1 0 0,-1-1 0 0 0,1 1 0 0 0,-2-2 0 0 0,1 1 1 0 0,3-9-1 0 0,-6 11-255 0 0,0 0 0 0 0,0-1 0 0 0,-1 1 0 0 0,0 0 0 0 0,0 0 0 0 0,-1-1 0 0 0,0-9 0 0 0,0 8-872 0 0,-1 1-1 0 0,0-1 1 0 0,0 1 0 0 0,-1-1 0 0 0,0 1-1 0 0,-5-13 1 0 0,-6-5-3858 0 0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45 56,'23'-23'8745,"2"1"10463,-32 30-19047,0 0 0,0 0 1,1 1-1,0 0 0,0 0 0,1 0 0,0 0 0,1 1 0,-5 15 0,4-8-225,0 0-1,1 1 0,1-1 0,0 1 0,1 20 0,2-33-238,0-1 0,0 1 1,1 0-1,0-1 0,0 1 1,0-1-1,4 9 0,10 5-4197,-14-17 3656,1 0 1,-1-1 0,0 1-1,1 0 1,-1-1 0,1 1-1,-1-1 1,1 0 0,-1 1-1,1-1 1,-1 0 0,1 0 0,-1 0-1,3 0 1,11-1-4588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98 1036,'-18'-26'7454,"14"24"-6857,0 0-1,0 1 1,0-1-1,0 1 1,0-1-1,-1 1 1,1 1-1,0-1 1,-1 1-1,1-1 1,0 1-1,-1 0 1,-6 1-1,6 0-306,0 0 0,0 0 0,0 0-1,0 0 1,0 1 0,0 0 0,0 0-1,0 0 1,1 1 0,-1 0 0,1-1-1,-1 2 1,1-1 0,0 0-1,0 1 1,1 0 0,-5 5 0,8-8-260,0 0 1,-1 0 0,1 0 0,0 0-1,0 0 1,0 0 0,0 0 0,1 0-1,-1 0 1,0 0 0,0 0 0,1 0-1,-1 0 1,0 0 0,1 0 0,-1 0-1,1 0 1,-1 0 0,1 0 0,-1 0-1,1-1 1,0 1 0,1 1 0,17 17 248,-8-12-250,0-1 1,0 0-1,1-1 0,-1-1 0,1 1 1,0-2-1,1 0 0,21 3 0,103 4-545,-120-10 420,-7 0 46,-1 0-1,0-1 1,0-1 0,0 0 0,0 0 0,0 0 0,0-1-1,0-1 1,-1 1 0,10-7 0,-16 9 80,0 0 1,0 0-1,0 0 1,0-1-1,-1 1 1,1 0-1,0-1 1,-1 1-1,1-1 1,-1 0-1,0 1 1,1-1-1,-1 0 1,0 0-1,0 0 1,0 0-1,0 0 1,0 0-1,-1 0 1,1 0-1,-1 0 1,1 0-1,-1-1 1,0 1-1,0 0 1,0 0-1,0 0 1,0-1-1,0 1 1,-1 0-1,1 0 1,-1 0-1,0 0 1,1 0-1,-1 0 1,0 0-1,0 0 1,0 0-1,0 0 1,-1 0-1,1 0 1,0 1-1,-1-1 1,1 1-1,-1-1 1,-3-2-1,-6-6 93,-1 1-1,0 0 0,0 1 1,-1 0-1,0 1 0,0 1 1,-1 0-1,1 0 0,-1 2 1,-1-1-1,1 2 0,-1 0 1,1 1-1,-1 0 0,-25 1 1,38 1-328,1 0 0,-1 0 0,0 0 0,0 1 1,1-1-1,-1 1 0,1-1 0,-1 1 0,0-1 1,1 1-1,-1 0 0,1 0 0,-1 0 0,1 0 1,0 0-1,-1 0 0,1 0 0,0 0 0,0 0 1,0 1-1,0-1 0,-2 3 0,28 8-5233,-3-4-396,4-1 445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35 1248,'-3'-10'1138,"-12"-8"7827,7 15-8573,6 3 439,-2-1-432,-1 0 1,1 0-1,0 1 0,0-1 1,-1 1-1,1 0 1,0 0-1,0 1 1,-1 0-1,1-1 0,0 1 1,0 1-1,-4 0 1,5-1-132,11 15 278,10-1-429,2 0 1,0-2 0,39 20 0,29 19 34,-75-44-96,21 17 109,-32-24-118,-1 0 1,1 0-1,-1 1 1,0-1-1,1 1 1,-1-1-1,0 1 1,0-1-1,0 1 0,0 0 1,0-1-1,0 1 1,-1 0-1,1 0 1,-1 0-1,1 3 1,-1-2 27,-1 0 1,0 0 0,0 0 0,0-1-1,0 1 1,-1 0 0,1 0 0,-1-1-1,1 1 1,-1-1 0,0 1 0,0-1-1,0 0 1,0 0 0,-1 0 0,-3 3-1,-41 24 581,-45 5-797,29-21-2879,62-12 2853,0-1-1,0 0 1,0-1-1,1 1 1,-1 0-1,0 0 1,0 0 0,0 0-1,0-1 1,1 1-1,-1 0 1,0-1-1,0 1 1,0-1-1,1 1 1,-1-1-1,0 1 1,1-1 0,-1 1-1,0-1 1,1 0-1,-1 1 1,1-1-1,-1 0 1,1 1-1,-1-2 1,-3-10-6431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1320,'0'-10'6790,"181"38"-2010,-115-16-6821,-1-2-3378,-45-7 2365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0 156,'0'0'7939,"-1"4"-6688,-7 26 1598,-21 49 0,12-36-1658,-8 37-275,24-74-1289,-1 0 1,1 0-1,1 0 0,-1 0 0,1 0 1,0 0-1,1 0 0,-1-1 1,1 1-1,0 0 0,4 9 0,2-5-5910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58 1244,'0'0'1184,"0"0"-898,0-1 0,0 0 1,0 0-1,0 1 0,0-1 0,-1 0 0,1 0 0,0 1 0,0-1 1,0 0-1,-1 0 0,1 1 0,0-1 0,-1 0 0,1 1 0,-1-1 0,1 0 1,0 1-1,-1-1 0,0 1 0,1-1 0,-1 1 0,1-1 0,-1 1 0,-1-1 1,-6 3 489,-1 0 1,0 1-1,1 0 1,0 1 0,-12 7-1,16-9-522,0 0 1,0 1-1,1-1 1,-1 1-1,1 0 0,0 0 1,0 1-1,0-1 0,0 0 1,0 1-1,1 0 1,-1 0-1,-2 6 0,5-9-220,0 1 0,0-1 0,-1 1 0,1-1 0,0 1 0,1-1 0,-1 1-1,0-1 1,0 1 0,0-1 0,1 0 0,-1 1 0,1-1 0,-1 1 0,1-1-1,0 0 1,0 1 0,-1-1 0,1 0 0,0 0 0,0 0 0,0 0 0,0 0-1,0 0 1,0 0 0,1 0 0,-1 0 0,0 0 0,0 0 0,1-1 0,-1 1 0,1 0-1,-1-1 1,0 0 0,1 1 0,2 0 0,55 10 40,-58-10-68,26 2-38,14 2-243,78-1 0,-108-5 214,0 1 0,0-2 1,0 1-1,-1-2 0,1 1 1,0-2-1,-1 1 0,0-1 1,1-1-1,-2 0 0,1 0 1,10-8-1,-17 11 89,-1 1 0,0-1 0,0 0 1,0 1-1,0-1 0,-1 0 0,1 0 0,0 0 0,-1 0 0,0-1 1,1 1-1,-1 0 0,0 0 0,0-1 0,0 1 0,0-1 0,-1 1 0,1-1 1,0-4-1,-1 4 23,-1 1 0,1 0 0,-1-1 0,0 1 0,0 0 1,0 0-1,0 0 0,0-1 0,0 1 0,0 0 0,-1 1 0,1-1 1,-1 0-1,1 0 0,-1 0 0,0 1 0,-2-2 0,-6-4 100,1 1 0,-1 1 0,0-1 0,0 2 0,-1 0 0,0 0-1,-14-3 1,16 5-420,1 0 0,0 1 0,-1 1 0,1-1 0,-1 1 0,1 1-1,-14 2 1,22-3 223,0 0-1,0 0 0,-1 0 0,1 0 1,0 0-1,0 0 0,-1 0 0,1 0 1,0 0-1,0 0 0,-1 0 0,1 1 0,0-1 1,0 0-1,0 0 0,-1 0 0,1 0 1,0 1-1,0-1 0,0 0 0,0 0 1,0 0-1,-1 1 0,1-1 0,0 0 1,0 0-1,0 0 0,0 1 0,0-1 1,0 0-1,0 0 0,0 1 0,0-1 0,0 0 1,0 0-1,0 1 0,0-1 0,0 0 1,32 12-13163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8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12 1440,'-12'-4'1101,"-1"2"0,-1-1 1,1 2-1,0 0 0,0 0 0,0 1 0,-1 1 0,1 0 0,0 1 0,-25 7 1,37-9-1000,-1 0 1,1 1 0,0-1 0,0 1 0,-1 0 0,1-1 0,0 1 0,0 0 0,0 0 0,0-1 0,0 1-1,0 0 1,0 0 0,0 0 0,0 1 0,0-1 0,1 0 0,-1 0 0,0 0 0,1 1 0,-1-1 0,1 0-1,-1 0 1,1 1 0,0-1 0,-1 0 0,1 3 0,1-1-25,-1-1-1,1 0 1,0 0 0,0 0-1,1 0 1,-1 0 0,0 0-1,1 0 1,-1 0 0,1 0-1,-1-1 1,1 1 0,0 0-1,3 1 1,8 6 100,0-1 1,0-1-1,25 11 0,4-1 146,43 24-1,-72-34-202,-1 0 0,0 1 0,0 1 0,-1 0 1,0 1-1,0 0 0,13 17 0,-23-26-90,0 0 0,-1 0 0,1 1 0,0-1 1,-1 1-1,1-1 0,-1 1 0,0-1 0,1 1 0,-1-1 0,0 1 1,0-1-1,0 1 0,0-1 0,0 1 0,0-1 0,0 1 0,-1-1 1,1 1-1,0-1 0,-1 1 0,1-1 0,-1 0 0,0 1 0,1-1 1,-1 0-1,0 1 0,0-1 0,0 0 0,0 0 0,0 0 0,-2 2 1,-1 1-40,1-1 0,-1 1 0,-1-1 0,1 0 1,0-1-1,-1 1 0,-8 3 0,-12 4-988,16-6 433,1 0 1,-1-1-1,0 0 0,-13 2 0,19-5-302,0 0 0,-1 0-1,1 0 1,0 0 0,0 0-1,-1-1 1,1 0 0,0 1-1,-6-3 1,-5-4-3877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10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28T20:34:59.107"/>
    </inkml:context>
  </inkml:definitions>
  <inkml:trace contextRef="#ctx0" brushRef="#br0">1990 11 1088,'14'-2'1880,"-3"-1"-108,11 0-111,-5 3-161,5-1-156,3 1-116,5-2-140,-8 2-184,6 0-160,-1 2-268,-2-1-248,0 1-200,-8 1-256,-9-3-292,9 0-376,-12 1-1156</inkml:trace>
  <inkml:trace contextRef="#ctx1" brushRef="#br0">140 880 1756 0 0,'10'-11'11037'0'0,"-10"22"-10620"0"0,0 1 0 0 0,0-1 0 0 0,-1 1-1 0 0,-1-1 1 0 0,0 0 0 0 0,0 0 0 0 0,-1 0-1 0 0,-1 0 1 0 0,-6 15 0 0 0,-53 103 1816 0 0,52-106-1867 0 0,2-8-154 0 0,3-4-169 0 0,0 0-1 0 0,0 0 1 0 0,1 0 0 0 0,1 1 0 0 0,0-1-1 0 0,0 1 1 0 0,-3 19 0 0 0,7-30-125 0 0,0-1 0 0 0,0 1 0 0 0,0 0 0 0 0,0-1 0 0 0,0 1-1 0 0,0 0 1 0 0,0 0 0 0 0,0-1 0 0 0,0 1 0 0 0,0 0 0 0 0,0-1 0 0 0,0 1 0 0 0,1 0 0 0 0,-1-1 0 0 0,0 1 0 0 0,0-1 0 0 0,1 1 0 0 0,-1 0 0 0 0,0-1 0 0 0,1 1 0 0 0,-1-1-1 0 0,1 1 1 0 0,-1-1 0 0 0,0 1 0 0 0,1-1 0 0 0,-1 1 0 0 0,1-1 0 0 0,0 1 0 0 0,-1-1 0 0 0,1 0 0 0 0,-1 1 0 0 0,1-1 0 0 0,0 0 0 0 0,-1 1 0 0 0,1-1 0 0 0,0 0 0 0 0,-1 0-1 0 0,1 0 1 0 0,0 0 0 0 0,-1 0 0 0 0,1 0 0 0 0,0 0 0 0 0,-1 0 0 0 0,1 0 0 0 0,0 0 0 0 0,-1 0 0 0 0,2 0 0 0 0,34-17-8447 0 0,-16 5 4231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12 1160 0 0,'4'-12'19339'0'0,"-157"102"-14790"0"0,109-60-4494 0 0,-55 50 0 0 0,94-76-1409 0 0,-12 11 729 0 0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39 276,'0'0'8292,"-3"-3"-7797,-3 1 92,0-1-1,1 1 0,-1 0 0,-1 0 0,1 1 0,0 0 0,0 0 1,-1 0-1,1 1 0,0 0 0,-1 0 0,1 0 0,0 1 0,-1 0 0,1 0 1,-9 4-1,0-2-51,0 1 1,1 1-1,0 1 1,-1 0 0,2 0-1,-16 11 1,25-14-419,0 0 0,1 1 0,-1-1 0,1 1 0,0 0 0,0 0 0,1 0 0,-1 0 0,1 1 0,0-1 0,0 1 0,-2 5 0,4-9-108,0 0 0,0 1 1,0-1-1,0 0 1,0 0-1,1 1 1,-1-1-1,0 0 0,1 0 1,-1 0-1,1 1 1,-1-1-1,1 0 1,0 0-1,-1 0 0,1 0 1,0 0-1,0 0 1,0 0-1,-1 0 1,1 0-1,0-1 0,0 1 1,0 0-1,1-1 1,-1 1-1,0 0 1,2 0-1,33 14-101,-8-9-202,1-1 0,0-1 1,0-2-1,0-1 0,0-1 0,0-2 0,0-1 1,-1-1-1,1-1 0,38-12 0,-61 15 114,0-1 0,0 1 0,0-1 0,0 0 0,-1-1 0,1 1 0,-1-1 0,0 0 0,0 0 0,0-1 0,-1 1 0,7-9 0,-10 11 116,0 0 1,0 1-1,0-1 1,0 0 0,0 0-1,-1 0 1,1 0-1,0 0 1,-1 0 0,0 0-1,1 0 1,-1 0-1,0-1 1,0 1 0,0 0-1,-1 0 1,1-2-1,-1 1 22,-1 0 1,1 1-1,0-1 0,-1 0 0,1 1 0,-1-1 1,0 1-1,0 0 0,0-1 0,0 1 0,0 0 1,-1 0-1,1 0 0,0 1 0,-4-3 0,-2-1-190,-1 1 0,0-1 0,-1 1-1,1 1 1,0 0 0,-1 0 0,0 1-1,0 0 1,-17-1 0,24 3-609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4:5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16 736,'-6'-3'741,"-1"0"1,0 1-1,-1 0 0,1 0 1,0 1-1,0 0 0,-1 0 1,1 0-1,-1 1 0,1 1 0,0-1 1,-1 1-1,1 0 0,0 1 1,-8 2-1,5-2-189,1 1 1,-1 0-1,0 1 0,1 0 1,0 1-1,0 0 1,0 0-1,1 1 0,0 0 1,-11 10-1,17-14-492,1-1-1,-1 0 1,1 1-1,0-1 1,-1 1-1,1 0 1,0-1-1,0 1 1,0 0-1,0 0 1,1 0-1,-1-1 1,0 1-1,1 0 1,-1 0-1,1 0 1,0 0-1,-1 0 1,1 0-1,0 0 1,0 0-1,1 0 1,-1 0-1,0 0 1,1 0-1,-1 0 1,1 0-1,-1 0 1,1 0-1,0 0 1,0-1-1,0 1 1,2 2-1,2 2-46,0-1-1,0 0 1,1-1 0,0 1-1,-1-1 1,2 0 0,-1 0-1,8 2 1,5 4-12,5 1 150,-2 1-1,1 1 1,20 16-1,-37-24-117,1 1 0,-2-1-1,1 1 1,0 0-1,-1 1 1,0-1 0,-1 1-1,0 0 1,0 0 0,0 1-1,-1-1 1,0 1-1,4 14 1,-5-13-1036,3 14 1964,-4-14-5205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0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3 408,'38'-2'4427,"1"2"0,60 6 0,78 20 1436,-38-4-6433,-123-22-1447,1-3-6921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22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11 436,'18'-2'1538,"230"-6"3242,123 27-2400,-191-7-1462,637 18 1072,-624-29-1422,285 16 1015,211 62 113,96-12 121,-358-42-1509,-202-15-269,282 40 76,92 4-42,315-42-195,890-1 255,-788 19 1073,-842-22-967,153 3-2633,-314-12 331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43 612 0 0,'2'-4'605'0'0,"10"-19"14038"0"0,-13 14-7215 0 0,-4 4-8156 0 0,2 3 1031 0 0,-17 5 726 0 0,3 4-812 0 0,0 0 1 0 0,1 2-1 0 0,0 0 1 0 0,0 1-1 0 0,1 0 1 0 0,0 2-1 0 0,0-1 1 0 0,2 2 0 0 0,-22 24-1 0 0,27-27-155 0 0,1-1 0 0 0,0 1 0 0 0,0 1 0 0 0,1-1 0 0 0,1 1 0 0 0,0 0-1 0 0,-5 15 1 0 0,8-20-33 0 0,1 1-1 0 0,-1 0 0 0 0,1 0 1 0 0,1 0-1 0 0,-1 0 0 0 0,1 0 1 0 0,0 0-1 0 0,1 0 0 0 0,0 0 1 0 0,0 0-1 0 0,0-1 0 0 0,1 1 1 0 0,3 8-1 0 0,-2-8-14 0 0,1-1-1 0 0,0 1 1 0 0,1-1-1 0 0,-1 0 1 0 0,1-1-1 0 0,0 1 0 0 0,1-1 1 0 0,-1 0-1 0 0,1 0 1 0 0,0-1-1 0 0,0 1 1 0 0,1-1-1 0 0,-1-1 1 0 0,1 1-1 0 0,0-1 1 0 0,0-1-1 0 0,14 5 1 0 0,8 1-38 0 0,0-1 0 0 0,1-1 0 0 0,30 1 0 0 0,-47-6 3 0 0,-1-1-1 0 0,1 0 0 0 0,0 0 1 0 0,-1-2-1 0 0,20-3 0 0 0,-29 4 27 0 0,0 0-1 0 0,-1 0 1 0 0,1 0 0 0 0,0 0-1 0 0,-1 0 1 0 0,1 0 0 0 0,-1-1-1 0 0,1 1 1 0 0,-1-1 0 0 0,1 0-1 0 0,-1 0 1 0 0,0 0 0 0 0,2-2-1 0 0,-3 2 12 0 0,0 0-1 0 0,0 1 1 0 0,0-1 0 0 0,-1 0-1 0 0,1 1 1 0 0,-1-1-1 0 0,1 0 1 0 0,-1 1 0 0 0,0-1-1 0 0,0 0 1 0 0,0 0 0 0 0,0 0-1 0 0,0 1 1 0 0,0-1-1 0 0,0 0 1 0 0,0 0 0 0 0,-1 0-1 0 0,1 1 1 0 0,-1-1-1 0 0,1 0 1 0 0,-1 1 0 0 0,0-1-1 0 0,-1-2 1 0 0,-2-2 35 0 0,1 0 1 0 0,-1 1-1 0 0,-1 0 1 0 0,1 0-1 0 0,-1 0 1 0 0,0 0-1 0 0,0 1 1 0 0,0 0-1 0 0,-1 0 1 0 0,1 0-1 0 0,-1 0 1 0 0,0 1-1 0 0,0 0 1 0 0,0 0-1 0 0,-1 1 1 0 0,1 0-1 0 0,-1 0 1 0 0,-8-1-1 0 0,-1-1 94 0 0,0 2 0 0 0,0 0 0 0 0,0 1 0 0 0,-1 0 0 0 0,1 2 0 0 0,-22 2 0 0 0,34-3-153 0 0,0 1-1 0 0,0 0 1 0 0,0 0-1 0 0,0 0 1 0 0,0 0-1 0 0,0 1 1 0 0,0-1 0 0 0,1 1-1 0 0,-1 0 1 0 0,1 0-1 0 0,-1 0 1 0 0,1 1-1 0 0,0-1 1 0 0,0 1-1 0 0,0 0 1 0 0,0 0-1 0 0,0 0 1 0 0,1 0-1 0 0,-1 0 1 0 0,-1 4-1 0 0,4-6-64 0 0,-1 0-1 0 0,1 0 0 0 0,0 0 1 0 0,0 0-1 0 0,0 0 1 0 0,0 0-1 0 0,0 0 0 0 0,0 0 1 0 0,0 0-1 0 0,0 0 0 0 0,1 0 1 0 0,-1 0-1 0 0,0 0 1 0 0,1 0-1 0 0,-1 0 0 0 0,0 0 1 0 0,1 0-1 0 0,-1 0 1 0 0,1 0-1 0 0,-1 0 0 0 0,1-1 1 0 0,0 1-1 0 0,-1 0 0 0 0,1 0 1 0 0,1 0-1 0 0,20 17-2895 0 0,-19-17 2154 0 0,20 6-864 0 0,-14-6-1986 0 0,1-3-4117 0 0,8-4 1931 0 0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1520 0 0,'17'-15'27555'0'0,"-16"15"-26917"0"0,0 8-443 0 0,0-1 1 0 0,0 0-1 0 0,-1 1 0 0 0,0-1 1 0 0,0 1-1 0 0,-1-1 1 0 0,0 1-1 0 0,0-1 1 0 0,-1 0-1 0 0,0 0 0 0 0,-4 10 1 0 0,-6 34 513 0 0,6 0-709 0 0,1-22 0 0 0,1-1 0 0 0,2 1 0 0 0,1-1 0 0 0,1 1 0 0 0,4 30 0 0 0,-4-48 0 0 0,0-6 0 0 0,-1-1 0 0 0,1 0 0 0 0,0 0 0 0 0,0 0 0 0 0,1 0 0 0 0,-1 1 0 0 0,1-1 0 0 0,0 0 0 0 0,0 0 0 0 0,1 0 0 0 0,-1 0 0 0 0,1-1 0 0 0,0 1 0 0 0,0 0 0 0 0,0-1 0 0 0,3 5 0 0 0,2-2 0 0 0,2-1 0 0 0,-2-2-43 0 0,-6-3-405 0 0,9-4-6606 0 0,2-1 3877 0 0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22 296 1160 0 0,'11'1'16409'0'0,"-8"15"-10915"0"0,-9 29-6675 0 0,4-35 3213 0 0,-10 58-377 0 0,7-43-859 0 0,0 0 0 0 0,0 38 0 0 0,8-82 181 0 0,3-5-859 0 0,-2 0 0 0 0,0 0 1 0 0,0-28-1 0 0,-4 51-113 0 0,-3-30 48 0 0,1 1 1 0 0,1 0 0 0 0,2 0 0 0 0,1-1-1 0 0,10-46 1 0 0,-9 70-45 0 0,0-1 0 0 0,1 0 0 0 0,0 1 0 0 0,1 0 0 0 0,-1-1-1 0 0,1 2 1 0 0,0-1 0 0 0,1 1 0 0 0,9-9 0 0 0,-2 3 32 0 0,1 0 0 0 0,1 1-1 0 0,21-13 1 0 0,-23 17 112 0 0,0 2-1 0 0,1-1 1 0 0,0 2-1 0 0,0 0 1 0 0,0 0-1 0 0,1 1 1 0 0,-1 1-1 0 0,24-1 1 0 0,117 8 1253 0 0,-150-5-1404 0 0,72 7-2 0 0,-65-4 0 0 0,-10 3-153 0 0,-23-1-1374 0 0,15-4-1981 0 0,-3 0 345 0 0,-15-1-16089 0 0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29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0 212 0 0,'-8'14'21907'0'0,"16"-11"-21469"0"0,1-1 0 0 0,0 0 0 0 0,0 0 0 0 0,0-1-1 0 0,1-1 1 0 0,13 0 0 0 0,19 1 352 0 0,279 38 1720 0 0,-295-34-2284 0 0,-26-5-224 0 0,-1 0 0 0 0,1 0-1 0 0,0-1 1 0 0,0 1 0 0 0,0 0-1 0 0,0 0 1 0 0,0 0 0 0 0,0 0-1 0 0,0 0 1 0 0,0 0 0 0 0,-1 0-1 0 0,1 0 1 0 0,0 0 0 0 0,0 0-1 0 0,0 0 1 0 0,0 0 0 0 0,0 0-1 0 0,0 1 1 0 0,0-1-1 0 0,0 0 1 0 0,-1 0 0 0 0,1 0-1 0 0,0 0 1 0 0,0 0 0 0 0,0 0-1 0 0,0 0 1 0 0,0 0 0 0 0,0 0-1 0 0,0 0 1 0 0,0 0 0 0 0,0 0-1 0 0,0 0 1 0 0,-1 1 0 0 0,1-1-1 0 0,0 0 1 0 0,0 0 0 0 0,0 0-1 0 0,0 0 1 0 0,0 0 0 0 0,0 0-1 0 0,0 0 1 0 0,0 0-1 0 0,0 1 1 0 0,0-1 0 0 0,0 0-1 0 0,0 0 1 0 0,0 0 0 0 0,0 0-1 0 0,0 0 1 0 0,0 0 0 0 0,0 0-1 0 0,0 0 1 0 0,0 1 0 0 0,0-1-1 0 0,0 0 1 0 0,-51 4-1487 0 0,12-1-2602 0 0,23-4-272 0 0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3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6 160 0 0,'-3'-6'21137'0'0,"37"19"-20852"0"0,-19-9-179 0 0,-1 1-1 0 0,0 0 0 0 0,-1 1 1 0 0,1 1-1 0 0,-1 0 0 0 0,-1 1 0 0 0,13 9 1 0 0,-24-16-92 0 0,0 0 0 0 0,0 0 0 0 0,0 0 0 0 0,0 0 0 0 0,0 1 0 0 0,0-1 0 0 0,0 0 0 0 0,-1 0 1 0 0,1 0-1 0 0,-1 1 0 0 0,1-1 0 0 0,-1 0 0 0 0,1 1 0 0 0,-1-1 0 0 0,0 1 0 0 0,1-1 0 0 0,-1 0 0 0 0,0 1 0 0 0,0-1 1 0 0,0 1-1 0 0,0-1 0 0 0,0 1 0 0 0,-1 1 0 0 0,0 1 21 0 0,-1-1 0 0 0,1 0 0 0 0,-1 0-1 0 0,1 0 1 0 0,-1 0 0 0 0,0 0 0 0 0,0 0 0 0 0,0 0 0 0 0,-5 3 0 0 0,-6 7 132 0 0,-1-2 1 0 0,-1 0 0 0 0,-16 10-1 0 0,20-13-28 0 0,-9 3 106 0 0,0 0 0 0 0,-1-1 0 0 0,-23 8 0 0 0,21-9 50 0 0,0 1 1 0 0,-27 15-1 0 0,49-24-262 0 0,6-4-158 0 0,25-13 52 0 0,-1 2 1 0 0,2 1-1 0 0,0 1 0 0 0,48-12 1 0 0,-40 13 72 0 0,-26 8 114 0 0,1 0 0 0 0,-1 0 0 0 0,1 2 0 0 0,0 0 0 0 0,-1 0 0 0 0,1 1-1 0 0,0 1 1 0 0,0 0 0 0 0,23 6 0 0 0,-35-6-5 0 0,0 0 1 0 0,-1 0-1 0 0,1 1 0 0 0,-1-1 1 0 0,1 1-1 0 0,-1-1 0 0 0,1 1 0 0 0,-1-1 1 0 0,0 1-1 0 0,0 0 0 0 0,0 0 1 0 0,0 0-1 0 0,0-1 0 0 0,0 1 0 0 0,0 0 1 0 0,0 3-1 0 0,0-2 30 0 0,0-1-1 0 0,0 1 1 0 0,0-1-1 0 0,0 1 1 0 0,1-1-1 0 0,-1 1 1 0 0,1-1 0 0 0,0 0-1 0 0,-1 0 1 0 0,5 4-1 0 0,15-4 747 0 0,-9-3-3416 0 0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4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1028 0 0,'26'-16'8932'0'0,"-21"14"-8247"0"0,-1 0 0 0 0,1 1 1 0 0,-1 0-1 0 0,1 0 0 0 0,0 0 1 0 0,-1 1-1 0 0,9-1 1 0 0,70 9 3086 0 0,-36-3-2526 0 0,152 25 1645 0 0,-189-28-2718 0 0,-8-2-106 0 0,-26-10-9158 0 0,13 4 2338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0 888 0 0,'0'0'11348'0'0,"0"8"-10007"0"0,-1 9-536 0 0,1-1 0 0 0,1 1 1 0 0,0-1-1 0 0,2 0 0 0 0,0 1 1 0 0,0-1-1 0 0,9 22 0 0 0,-6-23-665 0 0,0 0-1 0 0,1 0 0 0 0,11 17 0 0 0,-13-24-977 0 0,1 0 0 0 0,0 0 0 0 0,0-1 0 0 0,0 0 0 0 0,1 0 0 0 0,9 7-1 0 0,-4-8-4728 0 0,1-2 425 0 0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3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8,'0'0'9516,"6"1"-8784,9 3-277,160 45 2435,-142-38-2420,0 1-1,0 2 1,37 23-1,-68-36-433,-1 0 0,1 0-1,-1 0 1,1 0-1,-1 0 1,1 1 0,-1-1-1,1 0 1,-1 1-1,0 0 1,0-1 0,1 3-1,-2-4-10,1 1 0,-1 0 0,0-1-1,0 1 1,0 0 0,0-1 0,0 1 0,0 0-1,0-1 1,0 1 0,0 0 0,0-1 0,0 1 0,0 0-1,0-1 1,-1 1 0,1 0 0,0-1 0,0 1-1,-1 0 1,1-1 0,0 1 0,-2 0 0,0 2 90,-1-1 1,-1 0-1,1 0 1,0 0-1,0 0 1,-1 0-1,1 0 1,-1-1-1,1 0 1,-1 0-1,-7 2 1,-33 6 908,-63 16 2242,106-24-3218,0-1 1,-1 0-1,1 0 1,0 1-1,0-1 0,0 0 1,0 1-1,0-1 0,0 1 1,0 0-1,0-1 0,0 1 1,0 0-1,0 0 1,0-1-1,0 1 0,0 0 1,1 0-1,-1 0 0,0 0 1,1 0-1,-1 0 1,1 0-1,-1 0 0,1 1 1,-1-1-1,1 0 0,0 0 1,0 0-1,-1 0 1,1 1-1,0-1 0,0 0 1,0 2-1,2 1 0,-1-1 1,0 1-1,1-1 0,-1 1 0,1-1 1,0 0-1,0 0 0,5 5 1,-6-7-16,1-1-273,0 0-1,1 0 1,-1 0 0,0-1 0,0 1 0,0-1-1,1 1 1,-1-1 0,0 0 0,0 0 0,0 0-1,0 0 1,0 0 0,0-1 0,-1 1 0,1-1-1,2-1 1,14-11-3482,-17 13 3070,6-2-1211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 1252 0 0,'-2'-8'13939'0'0,"-24"101"-10634"0"0,10-41-2006 0 0,3 2 0 0 0,-10 73 0 0 0,22-70-686 0 0,1-55-651 0 0,1 0-1 0 0,-1 0 1 0 0,0-1-1 0 0,0 1 0 0 0,1 0 1 0 0,-1 0-1 0 0,1-1 1 0 0,-1 1-1 0 0,1 0 0 0 0,0-1 1 0 0,0 1-1 0 0,0-1 1 0 0,0 1-1 0 0,0-1 1 0 0,0 1-1 0 0,0-1 0 0 0,0 0 1 0 0,1 0-1 0 0,-1 1 1 0 0,0-1-1 0 0,1 0 1 0 0,-1 0-1 0 0,1 0 0 0 0,-1 0 1 0 0,1-1-1 0 0,2 2 1 0 0,-2-2-117 0 0,1 1 0 0 0,-1-1 0 0 0,1-1 0 0 0,-1 1 0 0 0,0 0 0 0 0,1 0 0 0 0,-1-1 0 0 0,0 1 0 0 0,1-1 0 0 0,-1 0 0 0 0,0 0 0 0 0,0 0 0 0 0,1 0 0 0 0,-1 0 0 0 0,0 0 0 0 0,0-1 0 0 0,0 1 0 0 0,0-1 0 0 0,-1 1 0 0 0,1-1 0 0 0,0 0 0 0 0,-1 1 0 0 0,1-1 0 0 0,-1 0 0 0 0,2-3 0 0 0,1-1-1332 0 0,1-1 0 0 0,-2 0 0 0 0,1 1 0 0 0,-1-2 0 0 0,0 1 0 0 0,2-9-1 0 0,-1 0-2745 0 0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1216 0 0,'5'-2'562'0'0,"-1"0"0"0"0,1 1 0 0 0,-1 0 1 0 0,1 0-1 0 0,0 0 0 0 0,-1 1 0 0 0,1 0 0 0 0,0-1 0 0 0,0 2 0 0 0,-1-1 0 0 0,1 0 1 0 0,0 1-1 0 0,0 0 0 0 0,-1 0 0 0 0,1 1 0 0 0,6 2 0 0 0,5 2 250 0 0,-1 1-1 0 0,0 0 1 0 0,18 12 0 0 0,-31-18-697 0 0,0 0 1 0 0,0 0 0 0 0,0 1 0 0 0,0-1 0 0 0,0 1-1 0 0,0-1 1 0 0,0 1 0 0 0,0 0 0 0 0,-1 0 0 0 0,1 0 0 0 0,-1 0-1 0 0,0 0 1 0 0,1 0 0 0 0,-1 0 0 0 0,0 0 0 0 0,1 3-1 0 0,-2-4-30 0 0,0 1 0 0 0,0-1-1 0 0,0 0 1 0 0,0 0 0 0 0,0 0-1 0 0,0 0 1 0 0,-1 1-1 0 0,1-1 1 0 0,0 0 0 0 0,-1 0-1 0 0,1 0 1 0 0,-1 0-1 0 0,1 0 1 0 0,-1 0 0 0 0,0 0-1 0 0,1 0 1 0 0,-1 0 0 0 0,0 0-1 0 0,0 0 1 0 0,1 0-1 0 0,-1-1 1 0 0,0 1 0 0 0,-1 1-1 0 0,-5 2 219 0 0,0 0-1 0 0,1-1 0 0 0,-1 0 1 0 0,-1 0-1 0 0,1 0 0 0 0,0-1 1 0 0,-15 3-1 0 0,18-4-242 0 0,-11 1 305 0 0,-1 1 1 0 0,1 0-1 0 0,0 1 0 0 0,0 1 0 0 0,-28 13 1 0 0,43-18-366 0 0,0 1 0 0 0,0-1-1 0 0,0 1 1 0 0,0-1 0 0 0,0 0 0 0 0,-1 1 0 0 0,1-1 0 0 0,0 1 0 0 0,0-1 0 0 0,0 1 0 0 0,0-1-1 0 0,0 0 1 0 0,0 1 0 0 0,0-1 0 0 0,0 1 0 0 0,1-1 0 0 0,-1 0 0 0 0,0 1 0 0 0,0-1 0 0 0,0 1-1 0 0,0-1 1 0 0,0 0 0 0 0,1 1 0 0 0,-1-1 0 0 0,0 0 0 0 0,0 1 0 0 0,1-1 0 0 0,-1 0 0 0 0,0 1-1 0 0,1-1 1 0 0,-1 0 0 0 0,0 0 0 0 0,1 1 0 0 0,-1-1 0 0 0,0 0 0 0 0,1 0 0 0 0,-1 0 0 0 0,0 1-1 0 0,1-1 1 0 0,-1 0 0 0 0,1 0 0 0 0,0 0 0 0 0,18 11-79 0 0,43 11-90 0 0,-30-12 263 0 0,-1 1 0 0 0,1 2 0 0 0,-2 0-1 0 0,0 3 1 0 0,-1 0 0 0 0,53 40 0 0 0,-80-55-46 0 0,0 1 0 0 0,0-1 0 0 0,0 1 0 0 0,0 0 0 0 0,0-1 1 0 0,-1 1-1 0 0,1 0 0 0 0,-1 0 0 0 0,1 0 0 0 0,-1 0 0 0 0,0 0 0 0 0,0 0 0 0 0,0 0 1 0 0,0 1-1 0 0,0-1 0 0 0,0 0 0 0 0,0 1 0 0 0,-1-1 0 0 0,0 1 0 0 0,1-1 0 0 0,-1 0 1 0 0,0 1-1 0 0,0-1 0 0 0,0 1 0 0 0,0-1 0 0 0,-1 0 0 0 0,1 1 0 0 0,-1-1 0 0 0,1 1 1 0 0,-1-1-1 0 0,0 0 0 0 0,0 0 0 0 0,0 1 0 0 0,0-1 0 0 0,0 0 0 0 0,0 0 0 0 0,-1 0 1 0 0,1 0-1 0 0,-1 0 0 0 0,0 0 0 0 0,1-1 0 0 0,-1 1 0 0 0,0-1 0 0 0,0 1 0 0 0,0-1 1 0 0,0 1-1 0 0,0-1 0 0 0,0 0 0 0 0,0 0 0 0 0,-1 0 0 0 0,1 0 0 0 0,0 0 0 0 0,-1-1 1 0 0,-4 1-1 0 0,-4 3 0 0 0,0-1 0 0 0,0 0 0 0 0,-1-1 1 0 0,0 0-1 0 0,1-1 0 0 0,-1 0 0 0 0,0-1 1 0 0,0 0-1 0 0,1-1 0 0 0,-1 0 0 0 0,0-1 1 0 0,1 0-1 0 0,-13-5 0 0 0,22 6-107 0 0,0 0-424 0 0,2 1 460 0 0,1 0 0 0 0,-1 0 1 0 0,0 0-1 0 0,0 0 0 0 0,0 0 0 0 0,0 0 1 0 0,0 0-1 0 0,0 0 0 0 0,0 0 1 0 0,0 0-1 0 0,0-1 0 0 0,0 1 1 0 0,1 0-1 0 0,-1 0 0 0 0,0 0 0 0 0,0 0 1 0 0,0 0-1 0 0,0 0 0 0 0,0 0 1 0 0,0-1-1 0 0,0 1 0 0 0,0 0 1 0 0,0 0-1 0 0,0 0 0 0 0,0 0 0 0 0,0 0 1 0 0,0 0-1 0 0,0 0 0 0 0,0-1 1 0 0,0 1-1 0 0,0 0 0 0 0,0 0 1 0 0,0 0-1 0 0,0 0 0 0 0,0 0 0 0 0,-1 0 1 0 0,1 0-1 0 0,0-1 0 0 0,0 1 1 0 0,0 0-1 0 0,0 0 0 0 0,0 0 1 0 0,0 0-1 0 0,0 0 0 0 0,0 0 0 0 0,0 0 1 0 0,0 0-1 0 0,0 0 0 0 0,-1 0 1 0 0,1 0-1 0 0,0-1 0 0 0,0 1 0 0 0,0 0 1 0 0,0 0-1 0 0,0 0 0 0 0,0 0 1 0 0,0 0-1 0 0,-1 0 0 0 0,1 0 1 0 0,0 0-1 0 0,0 0 0 0 0,0 0 0 0 0,0 0 1 0 0,0 0-1 0 0,0 0 0 0 0,-1 0 1 0 0,1 0-1 0 0,76-13-2730 0 0,-33 8-1008 0 0,0-5-6143 0 0,-30 7 5457 0 0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0 628 0 0,'0'0'1646'0'0,"4"1"196"0"0,10 9 8238 0 0,-21 9-7449 0 0,2 1 0 0 0,-5 34 0 0 0,8-40-2104 0 0,-1 7 610 0 0,1 0 1 0 0,0 37-1 0 0,2-54-1147 0 0,0 0 0 0 0,0-1 0 0 0,1 1 0 0 0,-1 0 0 0 0,1-1-1 0 0,0 1 1 0 0,0 0 0 0 0,0-1 0 0 0,0 1 0 0 0,1-1 0 0 0,-1 0 0 0 0,1 1 0 0 0,0-1 0 0 0,0 0 0 0 0,0 0-1 0 0,0 0 1 0 0,1 0 0 0 0,-1-1 0 0 0,1 1 0 0 0,0-1 0 0 0,-1 1 0 0 0,1-1 0 0 0,4 2 0 0 0,-6-3-261 0 0,1-1 0 0 0,0 0 0 0 0,-1 1 0 0 0,1-1 0 0 0,-1 0-1 0 0,1 0 1 0 0,0 0 0 0 0,-1 0 0 0 0,1 0 0 0 0,0-1 0 0 0,-1 1 0 0 0,1 0 0 0 0,0-1 0 0 0,-1 1 0 0 0,1-1 0 0 0,-1 0 0 0 0,1 1 0 0 0,-1-1 0 0 0,1 0 0 0 0,0-1 0 0 0,16-11-9954 0 0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88 0 0,'0'0'1111'0'0,"20"3"1930"0"0,6 1-1772 0 0,0 2 0 0 0,-1 0 0 0 0,0 2 0 0 0,0 1 1 0 0,-1 0-1 0 0,34 20 0 0 0,-56-29-1186 0 0,-1 1 0 0 0,1-1-1 0 0,-1 1 1 0 0,0 0 0 0 0,1-1 0 0 0,-1 1 0 0 0,0 0 0 0 0,0 0-1 0 0,1 0 1 0 0,-1 0 0 0 0,0 0 0 0 0,0 0 0 0 0,0 0 0 0 0,0 0-1 0 0,0 1 1 0 0,-1-1 0 0 0,1 0 0 0 0,0 1 0 0 0,0-1 0 0 0,-1 0-1 0 0,1 1 1 0 0,-1-1 0 0 0,1 1 0 0 0,-1 1 0 0 0,0-2-1 0 0,-1 1 0 0 0,1-1 1 0 0,-1 1-1 0 0,1-1 0 0 0,-1 0 0 0 0,0 1 1 0 0,0-1-1 0 0,0 0 0 0 0,0 1 0 0 0,0-1 1 0 0,0 0-1 0 0,0 0 0 0 0,0 0 0 0 0,0 0 1 0 0,0 0-1 0 0,-1 0 0 0 0,1-1 1 0 0,-3 2-1 0 0,-5 3 314 0 0,-1 0 0 0 0,0-1 0 0 0,0-1 1 0 0,0 0-1 0 0,-12 3 0 0 0,18-6-277 0 0,-27 8 908 0 0,30-8-1006 0 0,0 0-1 0 0,0 0 0 0 0,0 1 0 0 0,0-1 0 0 0,0 1 0 0 0,0-1 0 0 0,0 1 0 0 0,1-1 0 0 0,-1 1 1 0 0,0-1-1 0 0,0 1 0 0 0,1 0 0 0 0,-1-1 0 0 0,0 1 0 0 0,1 0 0 0 0,-1 0 0 0 0,1 0 1 0 0,-1-1-1 0 0,1 1 0 0 0,-1 0 0 0 0,1 0 0 0 0,0 0 0 0 0,-1 0 0 0 0,1 0 0 0 0,0 0 0 0 0,-1 1 1 0 0,4 1-18 0 0,-1-1-1 0 0,1 1 1 0 0,-1-1 0 0 0,1 0 0 0 0,0 0 0 0 0,0 0 0 0 0,-1 0 0 0 0,2 0 0 0 0,-1 0 0 0 0,0-1 0 0 0,6 2 0 0 0,-1 1 2 0 0,52 26 12 0 0,-20-11 100 0 0,-1 2-1 0 0,59 41 1 0 0,-97-61-86 0 0,1-1-1 0 0,-1 1 1 0 0,0 0-1 0 0,0 0 1 0 0,1 0 0 0 0,-1 0-1 0 0,0 0 1 0 0,0 0 0 0 0,0 0-1 0 0,0 1 1 0 0,0-1 0 0 0,0 0-1 0 0,-1 0 1 0 0,1 1 0 0 0,0-1-1 0 0,-1 1 1 0 0,1-1-1 0 0,-1 0 1 0 0,1 1 0 0 0,-1-1-1 0 0,0 1 1 0 0,1-1 0 0 0,-1 1-1 0 0,0-1 1 0 0,0 1 0 0 0,0-1-1 0 0,0 1 1 0 0,-1-1-1 0 0,1 3 1 0 0,-2-2 26 0 0,1 1 1 0 0,-1 0-1 0 0,0-1 0 0 0,0 0 0 0 0,0 1 0 0 0,0-1 1 0 0,0 0-1 0 0,-1 0 0 0 0,1 0 0 0 0,-1 0 1 0 0,1-1-1 0 0,-1 1 0 0 0,-4 1 0 0 0,-9 5 259 0 0,-1-1 0 0 0,-1-1 0 0 0,-30 7 0 0 0,-44 7 897 0 0,90-20-1110 0 0,-1 0-27 0 0,0 0 1 0 0,0 0-1 0 0,0 0 1 0 0,0-1-1 0 0,0 1 1 0 0,0-1-1 0 0,0 0 1 0 0,0 0-1 0 0,0 0 1 0 0,0 0-1 0 0,-4-3 1 0 0,-16-13 86 0 0,22 16-170 0 0,24-4-2970 0 0,-13 4-1844 0 0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39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10 24 0 0,'-42'-9'6065'0'0,"31"9"-5324"0"0,-38 4 3621 0 0,46-4-4180 0 0,1 1 0 0 0,0 0 1 0 0,-1 0-1 0 0,1 0 0 0 0,0 0 0 0 0,0 0 0 0 0,0 0 0 0 0,0 1 1 0 0,0-1-1 0 0,0 1 0 0 0,0-1 0 0 0,1 1 0 0 0,-1 0 0 0 0,0 0 1 0 0,1 0-1 0 0,-1 0 0 0 0,1 0 0 0 0,-2 4 0 0 0,2-5 152 0 0,13 27 496 0 0,-4-20-685 0 0,0-1 0 0 0,1 0-1 0 0,-1 0 1 0 0,2-1-1 0 0,-1 0 1 0 0,18 9-1 0 0,69 23 288 0 0,-41-17-219 0 0,-49-19-179 0 0,20 9 375 0 0,44 25 1 0 0,-69-36-379 0 0,-1 1 0 0 0,0-1 0 0 0,1 0 0 0 0,-1 1-1 0 0,0-1 1 0 0,1 0 0 0 0,-1 1 0 0 0,0-1 0 0 0,0 0 0 0 0,1 1 0 0 0,-1-1-1 0 0,0 1 1 0 0,0-1 0 0 0,0 1 0 0 0,0-1 0 0 0,1 0 0 0 0,-1 1 0 0 0,0-1 0 0 0,0 1-1 0 0,0-1 1 0 0,0 1 0 0 0,0-1 0 0 0,0 1 0 0 0,0-1 0 0 0,0 1 0 0 0,0-1 0 0 0,-1 1-1 0 0,1-1 1 0 0,0 0 0 0 0,0 1 0 0 0,0-1 0 0 0,0 1 0 0 0,-1-1 0 0 0,1 1 0 0 0,0-1-1 0 0,0 0 1 0 0,-1 1 0 0 0,1-1 0 0 0,0 0 0 0 0,-1 1 0 0 0,1-1 0 0 0,0 0 0 0 0,-1 1-1 0 0,1-1 1 0 0,0 0 0 0 0,-1 0 0 0 0,1 1 0 0 0,-1-1 0 0 0,1 0 0 0 0,-1 0 0 0 0,-22 14 831 0 0,-21-1-7 0 0,0-1-1 0 0,0-2 1 0 0,-89 8 0 0 0,99-14-476 0 0,21-4-1365 0 0,12-5 281 0 0,24-12-347 0 0,46-18-2996 0 0,-56 30 2523 0 0,12-7-6604 0 0,-16 5 3564 0 0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26 864 0 0,'-3'-14'12576'0'0,"14"11"-12031"0"0,-1 0 1 0 0,1 1-1 0 0,0 1 1 0 0,1 0-1 0 0,-1 0 1 0 0,0 1-1 0 0,0 0 1 0 0,0 1-1 0 0,17 4 1 0 0,31-1 163 0 0,78-2 929 0 0,-68-1-3790 0 0,0 0-9963 0 0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67 236 0 0,'0'-3'545'0'0,"0"0"0"0"0,0 0 0 0 0,0 1 0 0 0,-1-1 0 0 0,0 0 0 0 0,1 1 0 0 0,-1-1-1 0 0,0 0 1 0 0,0 1 0 0 0,0-1 0 0 0,-1 1 0 0 0,1 0 0 0 0,-1-1 0 0 0,1 1 0 0 0,-1 0 0 0 0,0 0 0 0 0,0 0 0 0 0,0 0 0 0 0,0 0 0 0 0,0 0 0 0 0,0 1 0 0 0,0-1-1 0 0,-1 1 1 0 0,-2-2 0 0 0,2 1-276 0 0,-1 1-1 0 0,1 0 0 0 0,0 0 1 0 0,-1 0-1 0 0,1 0 1 0 0,-1 0-1 0 0,1 1 0 0 0,-1 0 1 0 0,1-1-1 0 0,-1 1 0 0 0,1 1 1 0 0,-1-1-1 0 0,1 0 1 0 0,-1 1-1 0 0,1 0 0 0 0,-1 0 1 0 0,1 0-1 0 0,-4 1 0 0 0,5-1-205 0 0,1-1 0 0 0,-1 1 0 0 0,1-1 0 0 0,0 1 0 0 0,-1 0 0 0 0,1 0 0 0 0,0-1 0 0 0,-1 1 0 0 0,1 0 0 0 0,0 0 0 0 0,0 0 0 0 0,0 0 0 0 0,0 1 0 0 0,0-1 0 0 0,0 0 0 0 0,0 0 0 0 0,0 0 0 0 0,0 1 0 0 0,1-1 0 0 0,-1 1-1 0 0,0-1 1 0 0,1 0 0 0 0,0 1 0 0 0,-1-1 0 0 0,1 1 0 0 0,0-1 0 0 0,-1 1 0 0 0,1 0 0 0 0,0-1 0 0 0,0 1 0 0 0,0-1 0 0 0,0 1 0 0 0,1-1 0 0 0,-1 1 0 0 0,0-1 0 0 0,1 1 0 0 0,-1-1 0 0 0,1 1 0 0 0,-1-1 0 0 0,1 0 0 0 0,0 1 0 0 0,-1-1 0 0 0,2 2 0 0 0,1 1-30 0 0,0 0 0 0 0,1 0 0 0 0,-1 0 0 0 0,1 0 0 0 0,-1-1 0 0 0,1 0 0 0 0,0 0 0 0 0,0 0 0 0 0,0 0 0 0 0,1 0 0 0 0,7 3 0 0 0,26 7-27 0 0,0-1 0 0 0,1-2 0 0 0,0-1-1 0 0,0-3 1 0 0,1-1 0 0 0,0-1 0 0 0,47-3-1 0 0,-85-1 25 0 0,-1 0-1 0 0,1 0 1 0 0,-1 0-1 0 0,1 0 1 0 0,-1 0-1 0 0,0 0 0 0 0,1 0 1 0 0,-1 0-1 0 0,1-1 1 0 0,-1 1-1 0 0,0 0 1 0 0,1-1-1 0 0,-1 0 0 0 0,0 1 1 0 0,1-1-1 0 0,-1 0 1 0 0,0 1-1 0 0,0-1 1 0 0,0 0-1 0 0,1 0 1 0 0,-1 0-1 0 0,0 0 0 0 0,0 0 1 0 0,0-1-1 0 0,0 0 11 0 0,-1 1-1 0 0,0 0 0 0 0,0-1 1 0 0,-1 1-1 0 0,1 0 0 0 0,0-1 1 0 0,0 1-1 0 0,-1 0 0 0 0,1-1 1 0 0,-1 1-1 0 0,1 0 0 0 0,-1 0 1 0 0,1-1-1 0 0,-1 1 0 0 0,0 0 1 0 0,1 0-1 0 0,-1 0 0 0 0,0 0 1 0 0,-2-2-1 0 0,-4-4 115 0 0,0 0-1 0 0,-1 0 1 0 0,0 1-1 0 0,0 0 1 0 0,-12-6 0 0 0,-5-1 153 0 0,0 1 0 0 0,-1 1 1 0 0,-1 2-1 0 0,0 1 0 0 0,0 1 1 0 0,-1 1-1 0 0,1 1 0 0 0,-1 2 1 0 0,-48-1-1 0 0,74 4-369 0 0,-1 0 0 0 0,1 1 0 0 0,0-1 1 0 0,0 0-1 0 0,0 0 0 0 0,-1 1 0 0 0,1 0 0 0 0,0-1 0 0 0,0 1 0 0 0,0 0 0 0 0,0 0 0 0 0,0 0 0 0 0,0 0 0 0 0,0 0 1 0 0,0 0-1 0 0,1 1 0 0 0,-1-1 0 0 0,0 1 0 0 0,1-1 0 0 0,-1 1 0 0 0,1 0 0 0 0,0-1 0 0 0,-1 1 0 0 0,1 0 0 0 0,0 0 1 0 0,0 0-1 0 0,-1 3 0 0 0,2-2-181 0 0,0 0 0 0 0,0 0 0 0 0,0 0 0 0 0,0 0 0 0 0,0 0 0 0 0,1 0 0 0 0,-1 0 0 0 0,1-1 0 0 0,0 1 0 0 0,0 0 0 0 0,0 0 0 0 0,0-1 0 0 0,1 1 0 0 0,-1 0 0 0 0,1-1 0 0 0,-1 0 0 0 0,1 1 0 0 0,0-1 0 0 0,0 0 0 0 0,0 0 0 0 0,3 3 0 0 0,5 5-830 0 0,26 22-8978 0 0,-18-18 4717 0 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4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13 1384 0 0,'-4'-2'841'0'0,"0"0"0"0"0,0 0 0 0 0,-1 1 0 0 0,1-1 0 0 0,-1 1 1 0 0,1 0-1 0 0,-1 0 0 0 0,1 1 0 0 0,-1 0 0 0 0,0-1 0 0 0,-5 2 0 0 0,1 0-97 0 0,0 0 0 0 0,0 1-1 0 0,1 0 1 0 0,-1 0 0 0 0,-11 5 0 0 0,5 0-60 0 0,2 0 1 0 0,-1 0 0 0 0,1 1-1 0 0,0 1 1 0 0,0 0-1 0 0,-15 15 1 0 0,25-22-599 0 0,1 0 0 0 0,-1 0 0 0 0,1 0 0 0 0,0 1 0 0 0,0-1 0 0 0,0 1 0 0 0,0-1 0 0 0,0 1 0 0 0,1 0 0 0 0,-1 0 0 0 0,1 0 0 0 0,0 0 0 0 0,0 0 0 0 0,0 0 0 0 0,0 0 0 0 0,0 0 0 0 0,1 0 0 0 0,-1 0 0 0 0,1 0 0 0 0,0 0 0 0 0,0 1 0 0 0,0-1 1 0 0,1 0-1 0 0,-1 0 0 0 0,1 0 0 0 0,-1 0 0 0 0,1 0 0 0 0,0 1 0 0 0,0-2 0 0 0,0 1 0 0 0,1 0 0 0 0,-1 0 0 0 0,1 0 0 0 0,0 0 0 0 0,-1-1 0 0 0,1 1 0 0 0,0-1 0 0 0,4 3 0 0 0,2 4-9 0 0,1-1 1 0 0,1-1-1 0 0,-1 0 0 0 0,1 0 1 0 0,0-1-1 0 0,1 0 0 0 0,0-1 1 0 0,0 0-1 0 0,13 3 0 0 0,0-1-23 0 0,0-1 0 0 0,0-1 1 0 0,30 2-1 0 0,-43-6-43 0 0,0 0 1 0 0,0-1-1 0 0,0 0 1 0 0,0-1-1 0 0,0 0 1 0 0,0-1-1 0 0,-1 0 1 0 0,1-1-1 0 0,18-7 1 0 0,-26 9-2 0 0,0 0 0 0 0,0-1 0 0 0,-1 1 1 0 0,1-1-1 0 0,0 0 0 0 0,-1 0 0 0 0,1 0 1 0 0,0 0-1 0 0,-1 0 0 0 0,0 0 1 0 0,0-1-1 0 0,0 1 0 0 0,0-1 0 0 0,0 0 1 0 0,0 1-1 0 0,-1-1 0 0 0,1 0 0 0 0,-1 0 1 0 0,0 0-1 0 0,2-6 0 0 0,-3 6 1 0 0,0-1 0 0 0,0 0 0 0 0,0 1 0 0 0,-1-1 1 0 0,0 0-1 0 0,1 1 0 0 0,-1-1 0 0 0,0 1 0 0 0,-1-1 0 0 0,1 1 0 0 0,-1-1 0 0 0,1 1 0 0 0,-1 0 0 0 0,0 0 0 0 0,-4-4 0 0 0,-3-5-44 0 0,-2 1-1 0 0,0 0 0 0 0,0 1 0 0 0,0 0 1 0 0,-1 1-1 0 0,-1 0 0 0 0,-20-10 0 0 0,15 10-383 0 0,-1 0 0 0 0,1 2 0 0 0,-1 1 0 0 0,-1 0 0 0 0,-30-5 0 0 0,1 6-3724 0 0,-5 5-4605 0 0,28 1 3165 0 0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5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1 424 0 0,'0'0'15393'0'0,"4"1"-15001"0"0,33 7 703 0 0,0-1 0 0 0,61 3 0 0 0,-50-6-650 0 0,67 14 0 0 0,-105-13 925 0 0,-11 0-313 0 0,-25 8 391 0 0,-46 6 682 0 0,70-19-1949 0 0,-17 4 357 0 0,10-2-261 0 0,-1 0-1 0 0,1 0 1 0 0,0 1 0 0 0,0 0-1 0 0,-9 6 1 0 0,15-8-286 0 0,3-1 9 0 0,0 0 0 0 0,0 0 0 0 0,0 0 0 0 0,0 0 0 0 0,-1-1 0 0 0,1 1 0 0 0,0 0 0 0 0,0 0 0 0 0,0 0 1 0 0,0 0-1 0 0,0 0 0 0 0,-1 0 0 0 0,1 0 0 0 0,0 1 0 0 0,0-1 0 0 0,0 0 0 0 0,0 0 0 0 0,0 0 0 0 0,-1 0 0 0 0,1 0 1 0 0,0 0-1 0 0,0 0 0 0 0,0 0 0 0 0,0 0 0 0 0,0 0 0 0 0,0 0 0 0 0,0 0 0 0 0,-1 0 0 0 0,1 1 0 0 0,0-1 0 0 0,0 0 1 0 0,0 0-1 0 0,0 0 0 0 0,0 0 0 0 0,0 0 0 0 0,0 0 0 0 0,0 1 0 0 0,0-1 0 0 0,0 0 0 0 0,0 0 0 0 0,0 0 0 0 0,0 0 0 0 0,0 0 1 0 0,0 1-1 0 0,-1-1 0 0 0,1 0 0 0 0,1 0 0 0 0,-1 0 0 0 0,0 0 0 0 0,0 0 0 0 0,0 1 0 0 0,0-1 0 0 0,0 0 0 0 0,0 0 1 0 0,0 0-1 0 0,0 0 0 0 0,0 0 0 0 0,0 0 0 0 0,0 1 0 0 0,0-1 0 0 0,0 0 0 0 0,0 0 0 0 0,0 0 0 0 0,1 0 0 0 0,-1 0 1 0 0,0 0-1 0 0,69 20-148 0 0,-34-11-157 0 0,0 2-1 0 0,55 25 1 0 0,-74-28 199 0 0,-5-4 9 0 0,-1 1 0 0 0,0 0 0 0 0,-1 0-1 0 0,1 1 1 0 0,-1 1 0 0 0,0-1 0 0 0,0 2 0 0 0,-1-1 0 0 0,0 1 0 0 0,10 12-1 0 0,-18-19 105 0 0,0 0 0 0 0,0 0 0 0 0,0 0 0 0 0,0 1 0 0 0,0-1 0 0 0,0 0 0 0 0,0 0 0 0 0,0 0 0 0 0,0 0 0 0 0,0 0 0 0 0,-1 0 0 0 0,1 0 0 0 0,0 0 0 0 0,-1 0 0 0 0,1 0 0 0 0,-1 0 0 0 0,1 0 0 0 0,-1 0 0 0 0,0 0 0 0 0,1 0 0 0 0,-1 0 0 0 0,0-1 0 0 0,-1 3 0 0 0,-18 15 283 0 0,-2-4 82 0 0,0-2 0 0 0,0-1 0 0 0,-2 0 0 0 0,1-2 0 0 0,-1 0 0 0 0,0-2 0 0 0,-1-1 0 0 0,0-1 0 0 0,-39 3 0 0 0,57-7-163 0 0,1-1 0 0 0,0 0 0 0 0,0 0 0 0 0,0 0 0 0 0,-1-1 1 0 0,-10-3-1 0 0,15 3 5 0 0,2 0-248 0 0,0 0 1 0 0,0 0 0 0 0,0 0-1 0 0,0 0 1 0 0,1 0 0 0 0,-1 0-1 0 0,0 1 1 0 0,1-1 0 0 0,-1 0-1 0 0,0 0 1 0 0,1 0 0 0 0,-1 0-1 0 0,1 0 1 0 0,-1 0 0 0 0,1 1-1 0 0,0-1 1 0 0,-1 0 0 0 0,1 0-1 0 0,0 1 1 0 0,0-1 0 0 0,-1 0-1 0 0,1 1 1 0 0,0-1 0 0 0,0 1-1 0 0,0-1 1 0 0,0 1 0 0 0,0 0-1 0 0,1-1 1 0 0,35-5-4281 0 0,-4 0-7128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0 352 0 0,'0'0'13604'0'0,"2"6"-12034"0"0,0 4-892 0 0,0 0 0 0 0,0 0-1 0 0,-1 0 1 0 0,0 1 0 0 0,-1-1 0 0 0,0 0-1 0 0,-1 1 1 0 0,0-1 0 0 0,-1 0 0 0 0,0 0 0 0 0,-5 16-1 0 0,0-4-41 0 0,0-1 0 0 0,-2 1 0 0 0,-1-2 0 0 0,-18 31-1 0 0,20-39-905 0 0,-1 0 0 0 0,0-1-1 0 0,-1 0 1 0 0,-22 18 0 0 0,4-9-4365 0 0,-1-4-5781 0 0,17-12 4544 0 0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0 404,'1'0'16385,"-11"24"-11707,-13 32-5234,16-36 2914,-58 140 3038,20-56-2334,42-94-2766,-9 11 138,-2 1-177,13-21-579,24-6-9965,13-5-984,-18 5 5181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5:5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6 356,'-2'-5'18609,"-79"204"-9657,72-180-8490,2 0 0,0 1 0,1 0 0,1 0 1,1 1-1,-2 24 0,6-42-628,-1 0 0,1 0-1,0-1 1,1 1 0,-1 0 0,0 0 0,1-1-1,-1 1 1,1 0 0,0-1 0,0 1-1,0-1 1,0 1 0,3 3 0,-2-5-776,4-5-3607,13-12 2382,-5-1-7958,-7 6 4009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5:5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 60 0 0,'-5'-15'12214'0'0,"15"14"-6065"0"0,-3 1-7708 0 0,11 1 1995 0 0,0 1 1 0 0,0 1 0 0 0,0 1-1 0 0,24 9 1 0 0,2-1-5 0 0,-20-6-195 0 0,84 24 1001 0 0,-108-30-1185 0 0,0 0 0 0 0,1 1-1 0 0,-1-1 1 0 0,0 0 0 0 0,1 0 0 0 0,-1 1 0 0 0,0-1 0 0 0,1 0-1 0 0,-1 0 1 0 0,0 1 0 0 0,0-1 0 0 0,0 0 0 0 0,1 1 0 0 0,-1-1 0 0 0,0 0-1 0 0,0 1 1 0 0,0-1 0 0 0,0 1 0 0 0,0-1 0 0 0,1 0 0 0 0,-1 1-1 0 0,0-1 1 0 0,0 0 0 0 0,0 1 0 0 0,0-1 0 0 0,0 1 0 0 0,0-1-1 0 0,0 0 1 0 0,0 1 0 0 0,-1-1 0 0 0,1 0 0 0 0,0 1 0 0 0,0-1 0 0 0,0 0-1 0 0,0 1 1 0 0,0-1 0 0 0,-1 1 0 0 0,1-1 0 0 0,0 0 0 0 0,0 0-1 0 0,0 1 1 0 0,-1-1 0 0 0,1 0 0 0 0,0 1 0 0 0,-1-1 0 0 0,1 0-1 0 0,0 0 1 0 0,0 0 0 0 0,-1 1 0 0 0,1-1 0 0 0,0 0 0 0 0,-1 0 0 0 0,-1 2-9 0 0,1-1 0 0 0,-1 0 0 0 0,0 0 1 0 0,1 0-1 0 0,-1 1 0 0 0,0-2 1 0 0,0 1-1 0 0,0 0 0 0 0,0 0 0 0 0,1-1 1 0 0,-1 1-1 0 0,-3 0 0 0 0,-127 17 3045 0 0,131-18-3072 0 0,-1-1 0 0 0,1 1 0 0 0,-1 0 1 0 0,1 0-1 0 0,-1 0 0 0 0,1 0 1 0 0,0 1-1 0 0,-1-1 0 0 0,1 0 1 0 0,-1 1-1 0 0,1-1 0 0 0,0 1 0 0 0,-1-1 1 0 0,1 1-1 0 0,0 0 0 0 0,0-1 1 0 0,-1 1-1 0 0,0 1 0 0 0,2-2-17 0 0,0 1 0 0 0,-1 0 0 0 0,1-1-1 0 0,0 1 1 0 0,0 0 0 0 0,0-1 0 0 0,0 1-1 0 0,0-1 1 0 0,0 1 0 0 0,0 0 0 0 0,0-1-1 0 0,1 1 1 0 0,-1-1 0 0 0,0 1 0 0 0,0 0 0 0 0,0-1-1 0 0,1 1 1 0 0,-1-1 0 0 0,0 1 0 0 0,0-1-1 0 0,1 1 1 0 0,-1-1 0 0 0,1 1 0 0 0,-1-1-1 0 0,0 1 1 0 0,1-1 0 0 0,0 1 0 0 0,3 3-13 0 0,-1-1 1 0 0,1 1-1 0 0,1-1 0 0 0,-1 0 1 0 0,0-1-1 0 0,1 1 0 0 0,8 3 1 0 0,36 12 266 0 0,-2 1 0 0 0,0 2-1 0 0,85 54 1 0 0,-128-73-160 0 0,0 0-1 0 0,0 0 0 0 0,0 1 1 0 0,0 0-1 0 0,0-1 0 0 0,-1 1 1 0 0,0 1-1 0 0,1-1 0 0 0,-1 0 1 0 0,0 1-1 0 0,-1-1 0 0 0,1 1 1 0 0,-1 0-1 0 0,1 0 0 0 0,-1 0 1 0 0,0 0-1 0 0,-1 1 0 0 0,3 8 1 0 0,-4-12-30 0 0,-1 1 0 0 0,0 0 1 0 0,0 0-1 0 0,0-1 0 0 0,0 1 1 0 0,0 0-1 0 0,0-1 0 0 0,-1 1 0 0 0,1-1 1 0 0,-1 0-1 0 0,1 1 0 0 0,-1-1 1 0 0,1 0-1 0 0,-1 0 0 0 0,1 0 1 0 0,-1 0-1 0 0,-2 1 0 0 0,-29 14 628 0 0,22-12-661 0 0,1-1-1 0 0,-1 0 1 0 0,0 0 0 0 0,0-2 0 0 0,0 1 0 0 0,0-1 0 0 0,-1-1 0 0 0,1 0 0 0 0,-14-2 0 0 0,-16-5 59 0 0,-65-21 0 0 0,104 27-90 0 0,-9-2 0 0 0,6-2-42 0 0,4 4-169 0 0,21 1-6464 0 0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24 1360,'0'0'18851,"-3"-18"-12899,-35 16-4373,30 1-1406,1 0 0,-1 0 0,0 1-1,1 0 1,-1 0 0,0 1 0,1 0-1,-1 0 1,1 1 0,-1 0 0,1 0-1,0 0 1,-10 6 0,17-8-167,-1 1-1,1 0 1,0 0 0,-1-1 0,1 1-1,0 0 1,0 0 0,0-1 0,-1 1-1,1 0 1,0 0 0,0 0 0,0 0-1,0-1 1,0 1 0,1 0 0,-1 0-1,0 0 1,0-1 0,0 1 0,1 0-1,-1 0 1,0-1 0,1 1 0,-1 0-1,1-1 1,-1 1 0,1 0 0,0 0-1,15 21 93,-4-12-78,1-1 0,-1 0 0,1 0 0,1-2-1,19 9 1,23 13 8,-6 1-23,-25-16-1,0 1 0,40 34 0,-63-48 5,-1 0 1,1 0 0,-1 0 0,0 0-1,0 0 1,1 1 0,-1-1-1,0 1 1,0-1 0,0 1-1,0-1 1,-1 1 0,1-1-1,0 1 1,-1 0 0,1-1-1,-1 1 1,0 0 0,1 0 0,-1-1-1,0 1 1,0 0 0,0 0-1,0 0 1,0-1 0,-1 1-1,0 3 1,0-2 42,-1-1 1,0 1-1,0-1 1,0 1-1,0-1 1,-1 0-1,1 1 1,0-1-1,-1 0 1,0-1-1,1 1 1,-1 0-1,0-1 1,0 0-1,-5 2 1,-6 2 6,-1-1 0,0 0-1,0-1 1,0-1 0,0 0 0,0-1 0,-1-1 0,1 0 0,0-1 0,-1-1 0,1 0 0,0-1 0,0-1 0,1 0 0,-1-1 0,1 0 0,-16-9 0,17 6-59,2-6 0,10 13 0,1 0 0,-1 0 0,1 0 0,0 0 0,-1 1 0,1-1 0,0 0 0,0 0 0,0 0 0,-1 1 0,1-1 0,0 0 0,0 0 0,1 0 0,-1 0 0,0 0 0,0 1 0,0-1 0,0 0 0,1 0 0,-1 0 0,0 1 0,1-1 0,-1 0 0,1 0 0,-1 1 0,1-1 0,-1 0 0,1 1 0,-1-1 0,1 1 0,0-1 0,-1 0 0,2 0 0,1-2-461,0 0 0,0 0 0,0 0 0,1 0 0,-1 0 0,1 1 0,-1-1-1,1 1 1,0 0 0,0 0 0,0 0 0,9-2 0,56-8-10742,-27 5 5781,-33 5-286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10 296 0 0,'5'-10'15085'0'0,"16"22"-14250"0"0,0-1 0 0 0,0-2 0 0 0,1 0 1 0 0,0-1-1 0 0,1-1 0 0 0,0-1 0 0 0,41 5 0 0 0,-11-5-345 0 0,-1-3 0 0 0,80-4-1 0 0,-111-4-2289 0 0,-36-1-1720 0 0,-38-3-6464 0 0,36 7 5357 0 0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1024,'0'0'12441,"1"3"-11725,0 1-482,1 0 0,-1 0 1,1 0-1,1 0 0,-1-1 1,0 1-1,1-1 0,0 0 0,-1 1 1,1-1-1,1 0 0,-1-1 1,4 4-1,57 35 1409,-24-17-771,-28-17-510,-9-6-244,-1 1-1,1-1 0,0 1 0,0-1 0,-1 1 0,1 0 1,-1 0-1,0 0 0,1 0 0,-1 0 0,0 1 0,0-1 0,0 1 1,-1-1-1,1 1 0,2 4 0,-5-5-67,1-1 0,-1 0 0,1 1 0,-1-1 0,1 0-1,-1 1 1,0-1 0,1 0 0,-1 0 0,0 0 0,0 0 0,0 0 0,0 0 0,0 0 0,0 0-1,0 0 1,-1 0 0,1-1 0,0 1 0,0 0 0,-1-1 0,1 1 0,0-1 0,-1 1 0,0-1 0,-44 12 1020,32-9-687,-7 1 288,-1-1 0,0 0 0,-34-2 0,53-1-625,3 0-51,-1 0 1,1 0-1,-1 0 1,0 0 0,1 0-1,-1 0 1,1 1-1,-1-1 1,1 0 0,-1 0-1,1 0 1,-1 1-1,1-1 1,-1 0-1,1 1 1,-1-1 0,1 0-1,-1 1 1,1-1-1,0 1 1,-1-1 0,1 0-1,0 1 1,-1-1-1,1 1 1,0-1 0,-1 1-1,1-1 1,0 1-1,0 0 1,0-1 0,0 1-1,0-1 1,-1 1-1,1-1 1,0 1 0,0 0-1,26 14 51,1-2 0,0-1 0,38 11 0,36 16 372,-75-27-289,2 0 34,1 1 1,-2 1-1,0 2 1,-1 1-1,46 38 1,-71-54-139,0-1-1,-1 1 1,1-1 0,-1 1 0,1-1 0,-1 1 0,1-1 0,-1 1 0,1 0-1,-1-1 1,1 1 0,-1 0 0,0 0 0,1-1 0,-1 1 0,0 0 0,0 0-1,0-1 1,0 1 0,0 0 0,0 0 0,0 0 0,0-1 0,0 1 0,0 0-1,0 0 1,0 0 0,0-1 0,0 1 0,-1 0 0,1 0 0,0-1 0,-1 2 0,-1 0 28,0-1 0,0 1 1,0 0-1,0-1 0,0 0 1,0 1-1,0-1 0,0 0 1,-1 0-1,1 0 1,-3 0-1,-62 11 881,18-8-769,0-2 1,1-2-1,-1-2 0,1-2 1,-94-21-1,131 22-165,-4-1 0,2 0 0,13 4 0,0 0 0,0 0 0,-1 0 0,1 0 0,0 0 0,0 0 0,0 0 0,-1 0 0,1 0 0,0 0 0,0 0 0,0 0 0,0 0 0,-1 0 0,1 0 0,0-1 0,0 1 0,0 0 0,0 0 0,-1 0 0,1 0 0,0 0 0,0-1 0,0 1 0,0 0 0,0 0 0,0 0 0,0 0 0,-1-1 0,1 1 0,0 0 0,0 0 0,0 0 0,0-1 0,0 1 0,0 0 0,0 0 0,0 0 0,0-1 0,0 1 0,0 0 0,0 0 0,0-1 0,12-12 0,1 9 0,-5 1-59,-6 3-326,-2 8-6911,0-2 5236,-4 17-16163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4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1 736 0 0,'0'0'18018'0'0,"0"5"-16907"0"0,-3 90 4177 0 0,4-64-3434 0 0,-2 0 0 0 0,-8 58 0 0 0,4-68-1517 0 0,2-11-147 0 0,1 0 1 0 0,0 0-1 0 0,1 0 1 0 0,-1 1 0 0 0,2-1-1 0 0,0 0 1 0 0,0 1-1 0 0,3 16 1 0 0,0-12-191 0 0,-2-5 0 0 0,-1 10-12072 0 0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4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16 388,'-16'-15'10819,"30"19"-7105,28 9-2852,35-4 85,-21-4-270,0 2 0,0 4 1,80 24-1,-135-35-612,-1 0 0,1 0-1,0 0 1,-1 0 0,1 1 0,0-1 0,-1 0-1,1 0 1,0 1 0,-1-1 0,1 1 0,0-1-1,-1 0 1,1 1 0,-1-1 0,1 1 0,-1-1-1,1 1 1,-1-1 0,1 1 0,-1 0 0,0-1-1,1 1 1,-1 0 0,0-1 0,1 1 0,-1 0-1,0-1 1,0 1 0,0 0 0,1 1 0,-2-1 6,0 0 1,1 0 0,-1 1 0,0-1 0,0 0 0,0 0 0,0 0 0,0 0 0,0 0 0,0 0 0,0 0 0,0-1 0,0 1 0,-3 1 0,-47 20 1787,22-13-993,15-5-471,0 0 0,1 1 0,-1 1 0,1 0 0,-18 12 0,30-18-388,1 1 1,-1-1 0,1 1 0,0 0 0,-1-1 0,1 1 0,0-1 0,0 1 0,0 0 0,-1-1 0,1 1 0,0 0 0,0-1-1,0 1 1,0 0 0,0-1 0,0 1 0,0 0 0,0-1 0,0 1 0,1 0 0,-1-1 0,0 1 0,0-1 0,0 1 0,1 0-1,-1-1 1,0 1 0,1-1 0,-1 1 0,1-1 0,-1 1 0,1 0 0,16 18-27,6-3-53,0-1 0,1-1-1,30 13 1,23 12-112,-62-30 123,-9-6-6,1 0 0,-1 1 0,0-1 0,-1 1 0,1 1 0,-1-1 0,6 6 0,-11-9 10,-13 11 105,6-10-17,0-1-1,0 0 1,-1 0 0,1-1 0,0 1 0,-1-2 0,1 1 0,0-1-1,-1 0 1,-10-4 0,-5 1 62,-191-40 353,212 44-738,10 0-1745,55 5 38,-16 8-2979,-20-3-4139,-20-6 3880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0 808 0 0,'0'0'7159'0'0,"-3"3"-5476"0"0,-3 3-610 0 0,0 1-1 0 0,0 0 0 0 0,0 0 1 0 0,0 1-1 0 0,1 0 0 0 0,1 0 1 0 0,-5 9-1 0 0,3-2-50 0 0,0 0 0 0 0,1 0-1 0 0,-6 29 1 0 0,8-26-519 0 0,1 0 0 0 0,0 1 0 0 0,1 0 0 0 0,1-1 0 0 0,1 1 0 0 0,1-1 0 0 0,7 35 0 0 0,-9-50-573 0 0,1 0-1 0 0,0 0 0 0 0,0 0 1 0 0,1 0-1 0 0,-1 0 0 0 0,0 0 1 0 0,1-1-1 0 0,0 1 0 0 0,0 0 0 0 0,0-1 1 0 0,0 1-1 0 0,0-1 0 0 0,0 0 1 0 0,0 0-1 0 0,5 3 0 0 0,-5-4-118 0 0,-1-1 0 0 0,0 1-1 0 0,1-1 1 0 0,-1 0 0 0 0,0 1 0 0 0,1-1-1 0 0,-1 0 1 0 0,0 0 0 0 0,1 0 0 0 0,-1 0-1 0 0,1-1 1 0 0,-1 1 0 0 0,0 0-1 0 0,1 0 1 0 0,-1-1 0 0 0,0 1 0 0 0,1-1-1 0 0,-1 1 1 0 0,0-1 0 0 0,0 0 0 0 0,0 1-1 0 0,1-1 1 0 0,-1 0 0 0 0,0 0 0 0 0,0 0-1 0 0,0 0 1 0 0,0 0 0 0 0,0 0-1 0 0,-1 0 1 0 0,1 0 0 0 0,0 0 0 0 0,0 0-1 0 0,-1-1 1 0 0,1 1 0 0 0,-1 0 0 0 0,1 0-1 0 0,0-3 1 0 0,6-21-8737 0 0,-3 13 3815 0 0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2 104 0 0,'0'0'9750'0'0,"1"0"-9571"0"0,0 0-1 0 0,0-1 1 0 0,0 1 0 0 0,0 0 0 0 0,-1 0 0 0 0,1 0 0 0 0,0-1 0 0 0,0 1 0 0 0,0 0 0 0 0,0 0 0 0 0,0 1 0 0 0,-1-1 0 0 0,1 0 0 0 0,0 0 0 0 0,0 0 0 0 0,0 0 0 0 0,0 1 0 0 0,-1-1 0 0 0,2 1 0 0 0,80 43 3445 0 0,-47-27-2049 0 0,56 38 0 0 0,-90-55-1489 0 0,1 1 1 0 0,-1 0 0 0 0,0 0 0 0 0,1 0 0 0 0,-1 0-1 0 0,0 0 1 0 0,0 1 0 0 0,0-1 0 0 0,0 0 0 0 0,0 0-1 0 0,0 1 1 0 0,0-1 0 0 0,0 1 0 0 0,0-1 0 0 0,0 1 0 0 0,-1-1-1 0 0,1 1 1 0 0,-1-1 0 0 0,1 1 0 0 0,-1 0 0 0 0,0-1-1 0 0,1 1 1 0 0,-1-1 0 0 0,0 1 0 0 0,0 0 0 0 0,0-1-1 0 0,0 1 1 0 0,-1 0 0 0 0,1-1 0 0 0,0 1 0 0 0,-1 0-1 0 0,1-1 1 0 0,-1 1 0 0 0,0-1 0 0 0,1 1 0 0 0,-1-1 0 0 0,0 1-1 0 0,0-1 1 0 0,0 0 0 0 0,0 1 0 0 0,0-1 0 0 0,0 0-1 0 0,0 0 1 0 0,-2 2 0 0 0,-7 6 505 0 0,-1 0-1 0 0,0 0 1 0 0,0-1-1 0 0,-19 9 1 0 0,6-3 70 0 0,20-11-529 0 0,-1 1-1 0 0,1-1 0 0 0,-1 1 1 0 0,1 0-1 0 0,0 0 1 0 0,0 0-1 0 0,1 0 0 0 0,-1 1 1 0 0,1 0-1 0 0,-3 5 1 0 0,5-9-109 0 0,1 1 1 0 0,-1 0 0 0 0,1-1 0 0 0,0 1 0 0 0,-1 0-1 0 0,1 0 1 0 0,0-1 0 0 0,0 1 0 0 0,0 0 0 0 0,0 0 0 0 0,1 0-1 0 0,-1-1 1 0 0,0 1 0 0 0,1 0 0 0 0,-1-1 0 0 0,1 1 0 0 0,0 0-1 0 0,-1-1 1 0 0,1 1 0 0 0,0 0 0 0 0,0-1 0 0 0,0 1 0 0 0,0-1-1 0 0,0 0 1 0 0,0 1 0 0 0,1-1 0 0 0,-1 0 0 0 0,0 0 0 0 0,1 0-1 0 0,-1 0 1 0 0,1 0 0 0 0,-1 0 0 0 0,1 0 0 0 0,0 0-1 0 0,-1-1 1 0 0,4 2 0 0 0,10 5 93 0 0,0 0-1 0 0,1 0 1 0 0,0-2-1 0 0,0 0 1 0 0,1-1-1 0 0,0-1 1 0 0,17 2-1 0 0,20-2 589 0 0,55-4 0 0 0,-7-1-399 0 0,-89 2-307 0 0,-3-2-96 0 0,-8 2-425 0 0,7 10-4699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1 528 0 0,'0'0'9834'0'0,"-4"4"-8328"0"0,-4 6-615 0 0,1 0-1 0 0,0 1 0 0 0,1 0 0 0 0,0 1 0 0 0,1-1 1 0 0,-5 13-1 0 0,-23 82 2813 0 0,27-88-3160 0 0,-9 61 1150 0 0,16-30-3665 0 0,-1-46 951 0 0,6 17-1761 0 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1236,'29'-22'23823,"-31"22"-23823,-55 4 1869,56-4-1788,-1 0 0,0 0 1,0 0-1,0 0 0,0 1 1,0-1-1,0 1 0,0-1 0,0 1 1,0 0-1,0 0 0,1 0 1,-1-1-1,0 2 0,1-1 1,-1 0-1,1 0 0,-1 0 0,1 1 1,-1-1-1,1 1 0,0-1 1,0 1-1,0 0 0,0-1 0,0 1 1,0 0-1,0 2 0,1 0-27,1 0-1,0 1 0,0-1 0,0 0 0,0 0 0,1 0 1,0 0-1,0 0 0,0 0 0,0 0 0,0-1 1,1 1-1,0-1 0,3 4 0,47 42 179,-45-43-191,94 71 260,-61-48-161,68 63 1,-108-91-122,0 0 0,0-1 0,0 1 0,0 0 0,0 0 0,0-1 0,-1 1 0,1 0 0,0 0 1,0 0-1,-1 0 0,1 0 0,-1 0 0,1 0 0,-1 0 0,1 0 0,-1 1 0,0-1 0,1 0 1,-1 0-1,0 0 0,0 0 0,0 1 0,0-1 0,0 0 0,0 0 0,0 0 0,-1 3 0,0-3 2,-1 0 0,1 0 0,-1 0 0,1 0 0,-1 0 0,1 0 0,-1 0 0,0 0 0,1-1 0,-1 1 0,0-1 0,1 1 0,-1-1 0,0 0 0,0 1 0,-2-1 0,-13 1-27,-1-1-1,-28-4 0,34 3-177,-60-11-747,69 11 696,-1 0 0,1 0 0,0 0 0,0 0-1,0 0 1,0-1 0,0 0 0,0 1 0,0-1 0,0 0-1,1-1 1,-1 1 0,1 0 0,-1-1 0,1 1 0,0-1-1,0 0 1,-2-3 0,4 5-27,0 0 0,0-1 0,-1 1 0,1 0 0,0-1 1,0 1-1,0 0 0,0-1 0,1 1 0,-1 0 0,0-1 0,0 1 0,1 0 0,-1 0 0,1-1 0,-1 1 0,1 0 1,0 0-1,-1 0 0,1 0 0,0 0 0,0 0 0,0 0 0,0 0 0,1-1 0,17-14-3710,-7 9-1430,9-4-255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0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1 136,'0'0'7517,"7"0"-6077,144 25 5955,-92-13-5535,65 4 1,-57-15-1982,-26-7-3313,-39 6 1921,-2-12-5971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6:0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0 616 0 0,'0'0'11696'0'0,"-3"4"-10561"0"0,-41 37 2378 0 0,31-31-2782 0 0,1 1 0 0 0,1 1 0 0 0,0-1 0 0 0,-9 15 0 0 0,11-14-327 0 0,0 2 0 0 0,1-1 0 0 0,1 1 0 0 0,0 1 0 0 0,1-1 0 0 0,1 1 0 0 0,0 0-1 0 0,-3 21 1 0 0,7-30-315 0 0,0 0 0 0 0,1 0 0 0 0,0 0 0 0 0,0 0 0 0 0,0 1 0 0 0,1-1 0 0 0,0 0 0 0 0,0 0 0 0 0,0 0-1 0 0,1 0 1 0 0,0 0 0 0 0,0-1 0 0 0,1 1 0 0 0,-1 0 0 0 0,1-1 0 0 0,1 0 0 0 0,-1 1 0 0 0,1-1 0 0 0,0-1 0 0 0,0 1-1 0 0,0 0 1 0 0,0-1 0 0 0,1 0 0 0 0,6 5 0 0 0,4 0 3 0 0,1 1 0 0 0,-1-2 1 0 0,1 0-1 0 0,1-1 0 0 0,-1 0 0 0 0,30 6 0 0 0,-35-10-79 0 0,0 0 0 0 0,1-1-1 0 0,-1-1 1 0 0,1 0 0 0 0,-1 0 0 0 0,1-1-1 0 0,-1-1 1 0 0,1 0 0 0 0,0-1 0 0 0,-1 0-1 0 0,14-4 1 0 0,-23 5-2 0 0,0 1-1 0 0,0-1 1 0 0,0 0 0 0 0,0 1-1 0 0,0-1 1 0 0,0 0 0 0 0,0 0-1 0 0,0-1 1 0 0,0 1 0 0 0,-1 0-1 0 0,1 0 1 0 0,0-1 0 0 0,-1 1-1 0 0,1-1 1 0 0,-1 0 0 0 0,0 1-1 0 0,1-1 1 0 0,-1 0 0 0 0,0 0-1 0 0,0 0 1 0 0,0 1 0 0 0,0-1-1 0 0,-1 0 1 0 0,1-1 0 0 0,0 1-1 0 0,-1 0 1 0 0,0 0 0 0 0,1 0-1 0 0,-1 0 1 0 0,0-4 0 0 0,-1 3 36 0 0,0-1 0 0 0,0 1 1 0 0,0 0-1 0 0,-1 0 0 0 0,1 0 1 0 0,-1 0-1 0 0,0 1 0 0 0,0-1 1 0 0,0 0-1 0 0,0 1 0 0 0,0-1 1 0 0,0 1-1 0 0,-1-1 0 0 0,1 1 1 0 0,-1 0-1 0 0,0 0 1 0 0,1 0-1 0 0,-1 1 0 0 0,-5-3 1 0 0,-12-5 231 0 0,0 0 1 0 0,0 2 0 0 0,-1 0 0 0 0,0 1-1 0 0,0 1 1 0 0,-35-3 0 0 0,44 7-194 0 0,0 0-1 0 0,0 1 1 0 0,0 0 0 0 0,0 1 0 0 0,0 1-1 0 0,0 0 1 0 0,0 0 0 0 0,0 1 0 0 0,1 0 0 0 0,-1 1-1 0 0,1 1 1 0 0,0 0 0 0 0,-16 10 0 0 0,24-14-196 0 0,1 0 1 0 0,0 1 0 0 0,0-1-1 0 0,-1 1 1 0 0,1 0 0 0 0,0 0-1 0 0,1 0 1 0 0,-1 0 0 0 0,0 0-1 0 0,0 0 1 0 0,1 0 0 0 0,-1 1-1 0 0,1-1 1 0 0,0 1 0 0 0,0-1-1 0 0,0 1 1 0 0,0-1 0 0 0,0 1-1 0 0,0-1 1 0 0,1 1 0 0 0,-1 0-1 0 0,1 0 1 0 0,0-1 0 0 0,0 1-1 0 0,0 0 1 0 0,0-1 0 0 0,0 1-1 0 0,1 0 1 0 0,-1 0 0 0 0,1-1-1 0 0,1 5 1 0 0,0-3-487 0 0,0-1-1 0 0,0 1 1 0 0,0 0-1 0 0,0-1 1 0 0,1 0 0 0 0,-1 0-1 0 0,1 1 1 0 0,5 3-1 0 0,-4-3-1034 0 0,1-1 0 0 0,-1 0-1 0 0,1 0 1 0 0,0 0-1 0 0,0 0 1 0 0,9 2 0 0 0,3 1-4795 0 0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39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0 470 1204,'0'0'1530,"5"3"12,10 7 9077,-18 36-6106,3-45-4392,-1 0 1,1 1-1,0-1 1,0 0-1,0 0 0,0 0 1,0 1-1,0-1 1,0 0-1,0 0 1,0 0-1,1 1 1,-1-1-1,0 0 0,1 0 1,-1 0-1,1 0 1,-1 0-1,1 0 1,0 0-1,-1 0 1,1 0-1,2 2 0,-2-4-74,0 1-1,0-1 1,0 1-1,0-1 1,0 0-1,0 1 1,0-1-1,0 0 1,0 0-1,0 0 1,0 0-1,0 0 1,-1 0-1,1 0 1,0 0-1,-1 0 1,2-2-1,5-10 13,-1 0 0,0-1 0,4-14 0,-1-13 125,-3-1 0,-1 1 0,-2-58 0,-2 46 528,11-69-1,-10 100-386,-2 17-213,0 0 0,1 1 1,0-1-1,-1 1 0,2-1 0,-1 1 0,3-8 0,-3 11-43,0 0-58,-1 0 0,1 1 0,0-1 0,0 0 0,-1 1 0,1-1 0,0 1-1,0-1 1,-1 1 0,1 0 0,0-1 0,0 1 0,0 0 0,0 0 0,0-1 0,0 1 0,0 0 0,0 0 0,-1 0-1,1 0 1,0 0 0,0 0 0,2 1 0,30 0 26,-29 0-17,271 9 229,-264-8-3422,-17 3 1708,-34 9-1324,17-7-1100,6-1-3383,4 1 2307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6:4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0 560,'0'0'12824,"25"14"-8004,24-5-2698,0-3 0,95 1 0,-42-3-810,-42-1-331,-15-1-2313,-42-2 857,-6 0-6,-22 1-398,4 0-933,7 0-2338,2-5-4040,0 0 2822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16 1072 0 0,'5'-15'17619'0'0,"-4"28"-16911"0"0,-1 0 1 0 0,0 0-1 0 0,-1 0 0 0 0,-1 0 0 0 0,0 0 1 0 0,-8 24-1 0 0,-34 75 2253 0 0,28-76-1540 0 0,-16 53 1 0 0,30-64-1404 0 0,3-25-65 0 0,-1 1 0 0 0,0-1 0 0 0,0 0 0 0 0,0 1 0 0 0,0-1 0 0 0,1 1 0 0 0,-1-1 0 0 0,0 1 0 0 0,0-1-1 0 0,1 1 1 0 0,-1-1 0 0 0,0 0 0 0 0,1 1 0 0 0,-1-1 0 0 0,1 0 0 0 0,-1 1 0 0 0,0-1 0 0 0,1 0 0 0 0,-1 1 0 0 0,1-1-1 0 0,-1 0 1 0 0,1 0 0 0 0,-1 0 0 0 0,1 0 0 0 0,-1 1 0 0 0,1-1 0 0 0,-1 0 0 0 0,1 0 0 0 0,0 0 0 0 0,1 0-892 0 0,1-1 469 0 0,0 0 0 0 0,0-1 0 0 0,0 1 0 0 0,0-1 0 0 0,-1 0 0 0 0,1 0 0 0 0,-1 0 0 0 0,1 0-1 0 0,-1 0 1 0 0,0 0 0 0 0,1-1 0 0 0,2-4 0 0 0,13-17-10131 0 0,-9 12 4749 0 0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1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1172 0 0,'0'0'12841'0'0,"6"1"-12241"0"0,7 4-275 0 0,21 5 545 0 0,-1 1 1 0 0,0 2-1 0 0,35 19 0 0 0,-67-32-826 0 0,0 0-1 0 0,0 1 1 0 0,-1-1-1 0 0,1 0 1 0 0,0 1 0 0 0,0-1-1 0 0,-1 1 1 0 0,1-1-1 0 0,0 1 1 0 0,-1-1 0 0 0,1 1-1 0 0,-1-1 1 0 0,1 1-1 0 0,-1-1 1 0 0,1 1 0 0 0,-1 0-1 0 0,1-1 1 0 0,-1 1-1 0 0,0 0 1 0 0,1-1 0 0 0,-1 1-1 0 0,0 0 1 0 0,1 0-1 0 0,-1 0 1 0 0,0-1 0 0 0,0 1-1 0 0,0 0 1 0 0,0 0-1 0 0,0-1 1 0 0,0 1 0 0 0,0 0-1 0 0,0 0 1 0 0,0 0-1 0 0,0-1 1 0 0,-1 3 0 0 0,0-1 54 0 0,-1 0 0 0 0,0-1 0 0 0,1 1 0 0 0,-1 0 1 0 0,0-1-1 0 0,0 1 0 0 0,-1-1 0 0 0,1 0 0 0 0,0 1 1 0 0,0-1-1 0 0,-5 1 0 0 0,-80 22 1799 0 0,80-23-1584 0 0,-12 2 350 0 0,17-3-600 0 0,0 0 0 0 0,0 0-1 0 0,-1 0 1 0 0,1 1 0 0 0,0-1-1 0 0,0 1 1 0 0,0-1 0 0 0,-1 1-1 0 0,1 0 1 0 0,-4 2 0 0 0,5-2 43 0 0,1-1-97 0 0,0 1 0 0 0,-1 0 1 0 0,1-1-1 0 0,0 1 1 0 0,0-1-1 0 0,0 1 0 0 0,0-1 1 0 0,0 1-1 0 0,0 0 0 0 0,0-1 1 0 0,0 1-1 0 0,0-1 1 0 0,0 1-1 0 0,1-1 0 0 0,-1 1 1 0 0,0-1-1 0 0,0 1 1 0 0,0 0-1 0 0,1-1 0 0 0,-1 1 1 0 0,0-1-1 0 0,1 0 0 0 0,-1 1 1 0 0,0-1-1 0 0,1 1 1 0 0,0 0-1 0 0,83 36-104 0 0,-65-31 102 0 0,0 2-1 0 0,-1 0 1 0 0,0 1 0 0 0,0 0-1 0 0,-1 2 1 0 0,24 19-1 0 0,-36-26-13 0 0,1 1 73 0 0,-1 0 0 0 0,0 1 0 0 0,0-1 0 0 0,0 1 0 0 0,0 0 0 0 0,4 8 0 0 0,-9-13-38 0 0,1 1 0 0 0,0-1 0 0 0,-1 1-1 0 0,1-1 1 0 0,-1 1 0 0 0,0-1 0 0 0,1 1 0 0 0,-1-1 0 0 0,0 1 0 0 0,0 0-1 0 0,0-1 1 0 0,0 1 0 0 0,0-1 0 0 0,-1 1 0 0 0,1 0 0 0 0,0-1-1 0 0,-1 1 1 0 0,1-1 0 0 0,-1 1 0 0 0,1-1 0 0 0,-1 1 0 0 0,0-1-1 0 0,0 0 1 0 0,0 1 0 0 0,1-1 0 0 0,-1 0 0 0 0,-1 0 0 0 0,1 1 0 0 0,0-1-1 0 0,0 0 1 0 0,0 0 0 0 0,0 0 0 0 0,-1 0 0 0 0,1-1 0 0 0,-1 1-1 0 0,1 0 1 0 0,-2 0 0 0 0,-23 12 165 0 0,-1-1 0 0 0,1-1-1 0 0,-2-2 1 0 0,0-1 0 0 0,0-1 0 0 0,0-1-1 0 0,-1-2 1 0 0,-30 2 0 0 0,42-6-767 0 0,18-3-1316 0 0,24-5-1286 0 0,-17 6 3755 0 0,18-4-1803 0 0,0 0 0 0 0,0 2 1 0 0,33 0-1 0 0,11-3-3439 0 0,-39 3-511 0 0,6 0 395 0 0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0 140 0 0,'0'0'11967'0'0,"-2"4"-10470"0"0,-15 21 830 0 0,1 1 0 0 0,-12 28 0 0 0,12-19-630 0 0,2 1 0 0 0,-19 72 0 0 0,31-99-1525 0 0,-12 71 1791 0 0,14-75-1989 0 0,0 0 1 0 0,0 0-1 0 0,0 0 0 0 0,1 0 1 0 0,-1 0-1 0 0,1 0 0 0 0,0 0 1 0 0,1-1-1 0 0,-1 1 0 0 0,1 0 1 0 0,0-1-1 0 0,0 1 1 0 0,4 5-1 0 0,-6-10-77 0 0,1 1-1 0 0,-1-1 1 0 0,1 0 0 0 0,-1 1-1 0 0,1-1 1 0 0,-1 0 0 0 0,0 0-1 0 0,1 1 1 0 0,-1-1 0 0 0,1 0-1 0 0,-1 0 1 0 0,1 0 0 0 0,-1 1-1 0 0,1-1 1 0 0,0 0 0 0 0,-1 0-1 0 0,1 0 1 0 0,-1 0 0 0 0,1 0-1 0 0,-1 0 1 0 0,1 0 0 0 0,-1-1-1 0 0,1 1 1 0 0,-1 0 0 0 0,1 0-1 0 0,-1 0 1 0 0,1 0 0 0 0,-1-1 0 0 0,1 1-1 0 0,-1 0 1 0 0,1 0 0 0 0,-1-1-1 0 0,1 1 1 0 0,-1 0 0 0 0,0-1-1 0 0,1 1 1 0 0,-1 0 0 0 0,0-1-1 0 0,1 1 1 0 0,-1-1 0 0 0,0 1-1 0 0,1-1 1 0 0,-1 1 0 0 0,0-1-1 0 0,1 0 1 0 0,13-23-5734 0 0,-7 8-544 0 0,-5 0 488 0 0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 0 0,'74'11'5131'0'0,"-43"-7"-3140"0"0,0 1 0 0 0,0 2 0 0 0,44 15 0 0 0,-73-21-1816 0 0,0-1-56 0 0,-1 0 0 0 0,0 1 0 0 0,0-1 0 0 0,0 0 0 0 0,0 1 0 0 0,0-1 0 0 0,1 1-1 0 0,-1-1 1 0 0,0 1 0 0 0,0 0 0 0 0,0-1 0 0 0,0 1 0 0 0,-1 0 0 0 0,1 0 0 0 0,0 0 0 0 0,0 0-1 0 0,0-1 1 0 0,-1 1 0 0 0,1 0 0 0 0,0 1 0 0 0,-1-1 0 0 0,1 0 0 0 0,-1 0 0 0 0,1 0-1 0 0,-1 0 1 0 0,1 2 0 0 0,-1-2 533 0 0,-4 1 18 0 0,-11 5-47 0 0,0-2 0 0 0,-1 0 0 0 0,1 0 0 0 0,-1-2 0 0 0,-31 4 0 0 0,25-4 121 0 0,1 0 0 0 0,0 2 0 0 0,-25 8 0 0 0,45-12-680 0 0,-1-1 1 0 0,1 1-1 0 0,0-1 0 0 0,-1 1 0 0 0,1 0 0 0 0,0 0 1 0 0,0 0-1 0 0,0-1 0 0 0,0 1 0 0 0,0 0 0 0 0,0 0 0 0 0,0 1 1 0 0,0-1-1 0 0,0 0 0 0 0,0 0 0 0 0,0 0 0 0 0,1 1 1 0 0,-2 1-1 0 0,1-1 120 0 0,5 0-22 0 0,20 8 1 0 0,0-2-1 0 0,0 0 0 0 0,39 6 0 0 0,-39-9-98 0 0,0 0 0 0 0,0 2-1 0 0,-1 0 1 0 0,40 19-1 0 0,-58-22-7 0 0,-1 0 0 0 0,0-1 1 0 0,0 2-1 0 0,0-1 0 0 0,0 0 0 0 0,0 1 0 0 0,-1 0 0 0 0,0-1 0 0 0,0 1 0 0 0,4 10 1 0 0,14 19 235 0 0,10 15-8 0 0,-29-46-263 0 0,0 0 1 0 0,-1 0 0 0 0,1 0-1 0 0,-1 0 1 0 0,0 0-1 0 0,0 1 1 0 0,0-1 0 0 0,-1 0-1 0 0,1 1 1 0 0,-1-1 0 0 0,1 1-1 0 0,-1-1 1 0 0,0 0 0 0 0,-1 5-1 0 0,-1-4 20 0 0,0 0 0 0 0,-1 0 0 0 0,1 0 0 0 0,-1-1 0 0 0,0 1 0 0 0,0-1 0 0 0,-1 1 0 0 0,1-1 0 0 0,0 0 0 0 0,-1-1 0 0 0,0 1 0 0 0,0 0 0 0 0,0-1 0 0 0,0 0 0 0 0,0 0 0 0 0,0 0 0 0 0,0-1 0 0 0,-1 1 0 0 0,1-1 0 0 0,-1 0 0 0 0,1 0 0 0 0,-1-1 0 0 0,-4 1 0 0 0,-13 1 86 0 0,1 0 0 0 0,-1-2 0 0 0,-30-2 0 0 0,5-4 182 0 0,-54-12 1 0 0,101 17-334 0 0,-1 1 0 0 0,0 0 0 0 0,0 0 0 0 0,0-1 0 0 0,0 1 0 0 0,0-1 0 0 0,1 1 0 0 0,-1-1 0 0 0,0 1 0 0 0,0-1 0 0 0,1 1 0 0 0,-1-1 0 0 0,0 1 0 0 0,1-1 0 0 0,-1 0 0 0 0,1 0 0 0 0,-1 1 0 0 0,1-1 0 0 0,-1 0 0 0 0,1 0 0 0 0,-1 1 0 0 0,1-1 0 0 0,0 0 0 0 0,-1 0 0 0 0,1 0 0 0 0,0 0 0 0 0,0 0 0 0 0,0 0 0 0 0,0 1 0 0 0,0-1 0 0 0,0 0 0 0 0,0 0 0 0 0,0 0 0 0 0,0 0 0 0 0,0 0 0 0 0,0 0 0 0 0,0 0 0 0 0,1 1 0 0 0,0-3 0 0 0,-1 1-53 0 0,6-5 108 0 0,-4 4-892 0 0,-8 10-5668 0 0,-9 12 6308 0 0,8-12-3990 0 0</inkml:trace>
</inkml:ink>
</file>

<file path=ppt/ink/ink2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10 1376 0 0,'0'0'10068'0'0,"-4"-4"-8866"0"0,4 4-1476 0 0,-17-6 10058 0 0,16 16-8750 0 0,1-5-503 0 0,3 4 443 0 0,8 23 81 0 0,-6-26-872 0 0,0-1 0 0 0,0 0-1 0 0,1 0 1 0 0,0 0 0 0 0,11 7 0 0 0,-5-5-64 0 0,-1-2 1 0 0,1 1 0 0 0,0-1 0 0 0,1-1 0 0 0,13 3 0 0 0,7 0 45 0 0,0-3 0 0 0,54 2 0 0 0,-69-5 80 0 0,0-2 0 0 0,0-1 1 0 0,0 0-1 0 0,24-6 0 0 0,-42 8-257 0 0,1 0-1 0 0,-1 0 0 0 0,0 0 1 0 0,1 0-1 0 0,-1-1 0 0 0,1 1 1 0 0,-1 0-1 0 0,0 0 0 0 0,1 0 1 0 0,-1 0-1 0 0,0 0 0 0 0,1 0 1 0 0,-1-1-1 0 0,1 1 0 0 0,-1 0 1 0 0,0 0-1 0 0,1-1 0 0 0,-1 1 1 0 0,0 0-1 0 0,0 0 0 0 0,1-1 1 0 0,-1 1-1 0 0,0 0 0 0 0,0-1 1 0 0,1 1-1 0 0,-1-1 0 0 0,0 1 1 0 0,0 0-1 0 0,0-1 0 0 0,0 1 1 0 0,0 0-1 0 0,1-1 0 0 0,-1 1 1 0 0,0-1-1 0 0,0 1 0 0 0,0 0 1 0 0,0-1-1 0 0,0 1 0 0 0,0-1 1 0 0,0 1-1 0 0,0 0 0 0 0,0-1 1 0 0,-1 1-1 0 0,1-1 0 0 0,0 1 1 0 0,0 0-1 0 0,0-1 0 0 0,-1 0 1 0 0,1 1-125 0 0,-1-1 0 0 0,0 0 0 0 0,1 1 1 0 0,-1-1-1 0 0,0 1 0 0 0,0-1 0 0 0,1 1 1 0 0,-1 0-1 0 0,0-1 0 0 0,0 1 0 0 0,0 0 1 0 0,0-1-1 0 0,0 1 0 0 0,0 0 0 0 0,1 0 1 0 0,-1 0-1 0 0,0 0 0 0 0,0 0 0 0 0,0 0 1 0 0,0 0-1 0 0,0 0 0 0 0,0 0 0 0 0,0 0 0 0 0,0 0 1 0 0,-1 1-1 0 0,-5 2-548 0 0,-8 2-2652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3 120 0 0,'0'0'6273'0'0,"4"-1"-5315"0"0,15 0-105 0 0,0 1-1 0 0,0 0 0 0 0,0 1 0 0 0,0 1 1 0 0,26 6-1 0 0,96 29 2276 0 0,-140-37-3030 0 0,-1 0 0 0 0,1 0 0 0 0,-1 0 0 0 0,1 1 0 0 0,-1-1 0 0 0,1 0 0 0 0,-1 0 0 0 0,1 0 0 0 0,-1 1 0 0 0,1-1 0 0 0,-1 0 0 0 0,1 0 0 0 0,-1 1 0 0 0,1-1 0 0 0,-1 0 0 0 0,1 1 0 0 0,-1-1 0 0 0,0 1 0 0 0,1-1 0 0 0,-1 1 0 0 0,0-1 0 0 0,1 1 0 0 0,-1-1-1 0 0,0 1 1 0 0,1-1 0 0 0,-1 1 0 0 0,0-1 0 0 0,0 1 0 0 0,0-1 0 0 0,0 1 0 0 0,1 0 0 0 0,-13 16 1700 0 0,-32 13 167 0 0,37-26-1324 0 0,1 0-397 0 0,0 0-1 0 0,0 0 1 0 0,0 0 0 0 0,1 1-1 0 0,0 0 1 0 0,0 1 0 0 0,0-1-1 0 0,0 1 1 0 0,1 0 0 0 0,0 0-1 0 0,1 0 1 0 0,-1 0 0 0 0,-2 8-1 0 0,5-11-249 0 0,0 1-1 0 0,0-1 0 0 0,1 0 0 0 0,-1 1 0 0 0,1-1 1 0 0,0 1-1 0 0,0-1 0 0 0,0 0 0 0 0,0 1 0 0 0,1-1 1 0 0,-1 1-1 0 0,1-1 0 0 0,0 0 0 0 0,0 0 1 0 0,0 1-1 0 0,1-1 0 0 0,-1 0 0 0 0,1 0 0 0 0,-1 0 1 0 0,1 0-1 0 0,0 0 0 0 0,0-1 0 0 0,1 1 0 0 0,-1-1 1 0 0,0 1-1 0 0,1-1 0 0 0,-1 0 0 0 0,1 0 1 0 0,4 3-1 0 0,2 2-145 0 0,-5-4-75 0 0,0 0 1 0 0,0 0-1 0 0,0 0 0 0 0,0-1 1 0 0,0 1-1 0 0,0-1 1 0 0,0 0-1 0 0,1 0 1 0 0,-1-1-1 0 0,1 1 0 0 0,0-1 1 0 0,6 1-1 0 0,-9-2-186 0 0,9 2-217 0 0</inkml:trace>
</inkml:ink>
</file>

<file path=ppt/ink/ink2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4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5 1188 0 0,'0'0'1617'0'0,"-3"-1"-836"0"0,-2-2 3293 0 0,2 6-2524 0 0,-106 135 8629 0 0,97-121-9451 0 0,1 0 0 0 0,1 1 0 0 0,1 1 0 0 0,1-1 0 0 0,0 1 0 0 0,-9 38 0 0 0,15-47-386 0 0,0 0 0 0 0,1 0 1 0 0,0 0-1 0 0,2 20 0 0 0,-1-28-378 0 0,0 0 0 0 0,0 0-1 0 0,0 0 1 0 0,1 0-1 0 0,-1 0 1 0 0,1 0-1 0 0,-1 0 1 0 0,1 0 0 0 0,0 0-1 0 0,0 0 1 0 0,0 0-1 0 0,0-1 1 0 0,0 1-1 0 0,0 0 1 0 0,0 0 0 0 0,1-1-1 0 0,-1 1 1 0 0,0-1-1 0 0,1 1 1 0 0,0-1-1 0 0,-1 0 1 0 0,1 0 0 0 0,0 0-1 0 0,-1 1 1 0 0,1-1-1 0 0,0-1 1 0 0,0 1-1 0 0,0 0 1 0 0,4 1 0 0 0,-3-3-245 0 0,0 1 1 0 0,0 0 0 0 0,0 0 0 0 0,0-1-1 0 0,0 0 1 0 0,0 1 0 0 0,0-1 0 0 0,0-1-1 0 0,0 1 1 0 0,0 0 0 0 0,-1 0 0 0 0,1-1-1 0 0,-1 0 1 0 0,1 1 0 0 0,-1-1 0 0 0,1 0-1 0 0,2-3 1 0 0,19-23-10407 0 0,-16 13 5419 0 0</inkml:trace>
</inkml:ink>
</file>

<file path=ppt/ink/ink2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38 1372 0 0,'-6'-5'1390'0'0,"0"1"1"0"0,-1 0-1 0 0,0 0 0 0 0,0 0 0 0 0,0 1 0 0 0,0 0 1 0 0,0 0-1 0 0,-10-2 0 0 0,14 5-1104 0 0,-1-1-1 0 0,1 1 1 0 0,0-1 0 0 0,0 1 0 0 0,0 0-1 0 0,0 0 1 0 0,-1 0 0 0 0,1 0-1 0 0,0 1 1 0 0,0 0 0 0 0,0-1 0 0 0,0 1-1 0 0,0 0 1 0 0,0 0 0 0 0,0 1-1 0 0,0-1 1 0 0,0 0 0 0 0,1 1 0 0 0,-1 0-1 0 0,0 0 1 0 0,1 0 0 0 0,0 0 0 0 0,-4 3-1 0 0,5-3-175 0 0,0 0 0 0 0,0 0 0 0 0,0 0 0 0 0,0 0 0 0 0,1 0 0 0 0,-1 0-1 0 0,0 0 1 0 0,1 0 0 0 0,0 0 0 0 0,-1 0 0 0 0,1 0 0 0 0,0 0 0 0 0,0 0 0 0 0,0 0-1 0 0,0 0 1 0 0,1 1 0 0 0,-1-1 0 0 0,0 0 0 0 0,1 0 0 0 0,0 0 0 0 0,-1 0 0 0 0,1 0-1 0 0,0 0 1 0 0,0 0 0 0 0,0-1 0 0 0,0 1 0 0 0,0 0 0 0 0,1 0 0 0 0,-1-1 0 0 0,3 3-1 0 0,5 7 84 0 0,0-1 0 0 0,1 0 0 0 0,13 10 0 0 0,-22-19-148 0 0,56 46 525 0 0,54 47 170 0 0,-97-82-619 0 0,-2 2 1 0 0,0 0-1 0 0,0 0 1 0 0,-1 1 0 0 0,14 25-1 0 0,-24-38-100 0 0,0 0 0 0 0,0 0 0 0 0,0 0 0 0 0,0 0 0 0 0,-1 0 0 0 0,1 0 0 0 0,-1 0 0 0 0,1 0 0 0 0,-1 0 0 0 0,1 1 0 0 0,-1-1 0 0 0,0 0 0 0 0,0 0 0 0 0,0 0 0 0 0,-1 0 0 0 0,1 0 0 0 0,0 1 0 0 0,-1-1 0 0 0,1 0 0 0 0,-1 0 0 0 0,0 0 0 0 0,-1 2 0 0 0,0-1-7 0 0,0-1 0 0 0,0 0 0 0 0,0 1 0 0 0,0-1 0 0 0,0 0 0 0 0,-1 0 0 0 0,1-1 0 0 0,-1 1 0 0 0,1 0 0 0 0,-1-1 0 0 0,0 0 0 0 0,0 1 0 0 0,-5 1 0 0 0,-2-1-160 0 0,1 0 0 0 0,-1 0 0 0 0,1-1 0 0 0,-1 0 0 0 0,0 0 0 0 0,1-1 0 0 0,-1 0 0 0 0,0-1 0 0 0,-11-2 0 0 0,14 1-311 0 0,-1-1 0 0 0,1 1 1 0 0,-1-1-1 0 0,1-1 0 0 0,0 1 0 0 0,0-1 1 0 0,0 0-1 0 0,0-1 0 0 0,1 0 0 0 0,-7-5 1 0 0,-7-15-3686 0 0,6-4-3374 0 0,6 13 2152 0 0</inkml:trace>
</inkml:ink>
</file>

<file path=ppt/ink/ink2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0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1564,'111'11'8006,"0"-2"-3567,108 0-3110,-217-9-1892,23-3-864,-16-3-5169,-2 0 2796</inkml:trace>
</inkml:ink>
</file>

<file path=ppt/ink/ink2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27 168 0 0,'0'0'2230'0'0,"30"-5"4423"0"0,-19 3-6285 0 0,24-4 689 0 0,-24 4-790 0 0,0 0-1 0 0,0 1 1 0 0,0 0-1 0 0,0 0 0 0 0,0 1 1 0 0,11 2-1 0 0,67-2 1324 0 0,47-4-271 0 0,-104 1-1083 0 0,0 2 0 0 0,0 1 1 0 0,0 1-1 0 0,62 11 1 0 0,-52-4-124 0 0,0-2 0 0 0,1-2 0 0 0,53-2 0 0 0,27 2 117 0 0,142 20 1368 0 0,141-7-506 0 0,210 28 252 0 0,-327-30 319 0 0,-144-11-1191 0 0,-13 5-187 0 0,-44-2-121 0 0,130-7-1 0 0,-117-10 498 0 0,157-5 22 0 0,195 35-359 0 0,-285-20-300 0 0,-76-2 10 0 0,490-10 742 0 0,-524 14 633 0 0,-56-2-890 0 0,15 2 1104 0 0,-8-2-1482 0 0,7 1-363 0 0,5 1 1493 0 0,-16 2-3928 0 0,-4 5-4565 0 0</inkml:trace>
</inkml:ink>
</file>

<file path=ppt/ink/ink2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22 1084,'0'0'6036,"-14"-21"11090,-19 115-14710,-33 103 391,63-185-2811,1 1 0,0-1 0,1 1 1,0 0-1,1-1 0,0 1 0,3 15 1,-3-25-240,1 0 0,-1 0 1,1 0-1,0-1 1,0 1-1,1 0 1,-1 0-1,0 0 1,1-1-1,0 1 1,-1-1-1,1 1 0,0-1 1,5 4-1,-5-5-178,0 0 1,0 1-1,0-1 0,1-1 0,-1 1 0,1 0 0,-1-1 0,0 1 1,1-1-1,-1 0 0,1 0 0,-1 0 0,1 0 0,-1 0 0,1 0 1,-1-1-1,1 1 0,-1-1 0,0 0 0,1 1 0,2-3 1,14-4-5839,-1-3 476</inkml:trace>
</inkml:ink>
</file>

<file path=ppt/ink/ink2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8 868,'-10'-7'11151,"19"20"-7506,4 0-4296,12 3 1187,1-1 0,-1-2 0,2 0 0,39 12 0,-30-12 616,53 28 1305,-95-40-1983,-37 4 424,-73 11 2248,115-16-3100,0 0-1,0 0 1,0 0-1,0 1 1,0-1-1,0 0 0,0 0 1,0 0-1,0 1 1,0-1-1,0 0 1,0 1-1,0-1 1,1 1-1,-1 0 0,0-1 1,0 1-1,0-1 1,1 1-1,-1 0 1,0 0-1,1-1 1,-1 1-1,1 0 1,-1 0-1,1 0 0,-1 0 1,0 1-1,2 0-24,-1-1-1,1 0 0,0 1 0,-1-1 0,1 0 1,0 1-1,0-1 0,0 0 0,0 0 1,0 0-1,0 0 0,0 0 0,1 0 0,-1 0 1,0-1-1,3 2 0,66 30-137,-65-30 197,83 26-64,-68-23 1,0 1 0,0 0 0,-1 1-1,0 1 1,0 1 0,-1 1-1,0 0 1,18 15 0,-34-24 36,-1 1 1,1-1-1,0 1 0,0-1 1,-1 1-1,1 0 1,-1 0-1,0 0 0,1 0 1,-1 0-1,0 0 1,0 0-1,0 0 0,0 0 1,-1 1-1,1-1 1,-1 0-1,1 1 0,-1-1 1,0 0-1,0 1 1,0-1-1,0 0 0,0 1 1,0-1-1,-1 0 1,0 4-1,-3 1 180,0 1-1,0-1 1,-1 0 0,0-1-1,0 1 1,-10 9 0,14-15-224,-7 7 73,-1-1 0,-1 0 0,1-1 0,-1 0 0,0 0 0,0-1 0,-1-1 0,1 1 0,-1-2 0,-15 4 0,-25 11-1447,50-18 988,1 0 252,0 0-1,0-1 1,0 1-1,-1 0 1,1 0-1,0 0 1,0 0-1,0 0 0,0 0 1,0 0-1,-1 1 1,1-1-1,0 0 1,0 0-1,0 0 1,15 10-9642,31-7 3767,-40-2 2760,12 0-1762</inkml:trace>
</inkml:ink>
</file>

<file path=ppt/ink/ink2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1552 0 0,'0'0'17260'0'0,"-3"7"-15726"0"0,-42 103 3285 0 0,26-69-3011 0 0,-15 50 0 0 0,29-76-1814 0 0,1 0-1 0 0,1 0 1 0 0,1 1 0 0 0,0-1-1 0 0,1 1 1 0 0,1-1 0 0 0,2 23 0 0 0,-2-37-163 0 0,0 1 1 0 0,0 0 0 0 0,1-1 0 0 0,-1 1-1 0 0,1 0 1 0 0,-1-1 0 0 0,1 1-1 0 0,0-1 1 0 0,0 1 0 0 0,-1-1 0 0 0,1 1-1 0 0,0-1 1 0 0,0 1 0 0 0,0-1 0 0 0,1 0-1 0 0,-1 0 1 0 0,0 1 0 0 0,0-1 0 0 0,1 0-1 0 0,-1 0 1 0 0,1-1 0 0 0,-1 1-1 0 0,1 0 1 0 0,-1 0 0 0 0,1-1 0 0 0,-1 1-1 0 0,1 0 1 0 0,0-1 0 0 0,-1 0 0 0 0,1 1-1 0 0,0-1 1 0 0,0 0 0 0 0,2 0 0 0 0,2 0-1264 0 0,0 0 1 0 0,0-1-1 0 0,0 0 1 0 0,0 0 0 0 0,0 0-1 0 0,0-1 1 0 0,0 0-1 0 0,5-3 1 0 0,5-4-4264 0 0</inkml:trace>
</inkml:ink>
</file>

<file path=ppt/ink/ink2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2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17 956 0 0,'3'-3'590'0'0,"0"2"0"0"0,0-1 0 0 0,0 0 0 0 0,0 1 0 0 0,0-1 0 0 0,1 1-1 0 0,-1 0 1 0 0,1 0 0 0 0,-1 0 0 0 0,0 0 0 0 0,1 1 0 0 0,-1 0 0 0 0,1-1 0 0 0,0 1 0 0 0,3 1 0 0 0,1 0-112 0 0,0 0 1 0 0,0 1 0 0 0,0 0 0 0 0,0 0-1 0 0,-1 1 1 0 0,11 5 0 0 0,-3-1-32 0 0,-2 1-1 0 0,1 0 1 0 0,-1 1-1 0 0,0 1 1 0 0,-1 0-1 0 0,16 17 1 0 0,-27-26-344 0 0,0 0 1 0 0,0 0-1 0 0,0 0 1 0 0,-1 0-1 0 0,1 0 1 0 0,0 0-1 0 0,0 0 1 0 0,-1 1-1 0 0,1-1 1 0 0,-1 0-1 0 0,1 1 1 0 0,-1-1 0 0 0,0 0-1 0 0,1 0 1 0 0,-1 1-1 0 0,0-1 1 0 0,0 1-1 0 0,0-1 1 0 0,0 0-1 0 0,0 1 1 0 0,0-1-1 0 0,0 0 1 0 0,-1 1-1 0 0,1 0 1 0 0,-2 1 53 0 0,1 0 0 0 0,-1-1 0 0 0,1 0 0 0 0,-1 1 0 0 0,0-1 0 0 0,1 0 0 0 0,-1 0 0 0 0,0 0 0 0 0,-1 0-1 0 0,1 0 1 0 0,-3 2 0 0 0,-11 5 535 0 0,0 0 0 0 0,0-1 0 0 0,-20 7 0 0 0,16-6 177 0 0,19-9-817 0 0,-38 23 1229 0 0,39-23-1263 0 0,-1 1-1 0 0,1-1 1 0 0,-1 1 0 0 0,1-1 0 0 0,0 1-1 0 0,-1-1 1 0 0,1 1 0 0 0,0-1 0 0 0,-1 1-1 0 0,1-1 1 0 0,0 1 0 0 0,0-1 0 0 0,-1 1-1 0 0,1 0 1 0 0,0-1 0 0 0,0 1 0 0 0,0-1-1 0 0,0 1 1 0 0,0 0 0 0 0,0-1 0 0 0,0 1-1 0 0,0-1 1 0 0,0 1 0 0 0,0 0 0 0 0,0 0-1 0 0,1 0-11 0 0,0 0-1 0 0,0 1 0 0 0,0-1 0 0 0,0 0 0 0 0,0 0 0 0 0,0 0 0 0 0,0 0 0 0 0,1 0 1 0 0,-1 0-1 0 0,0 0 0 0 0,0-1 0 0 0,1 1 0 0 0,-1 0 0 0 0,0-1 0 0 0,3 2 0 0 0,48 17-47 0 0,1-3-1 0 0,1-1 0 0 0,0-3 0 0 0,97 9 0 0 0,-135-23-2766 0 0,-22-8-1324 0 0,-29-10-6024 0 0,22 16 4790 0 0</inkml:trace>
</inkml:ink>
</file>

<file path=ppt/ink/ink2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6 1516,'0'0'4317,"-25"-6"8305,12 12-11925,1-1 0,0 2-1,0-1 1,0 2 0,1 0 0,0 0 0,0 1-1,1 0 1,-18 21 0,27-27-678,0-1-1,-1 0 1,1 1-1,0-1 1,0 1 0,0-1-1,0 1 1,1 0-1,-1-1 1,1 1-1,0 0 1,0 0 0,0-1-1,0 1 1,0 0-1,0-1 1,1 1 0,-1 0-1,1-1 1,0 1-1,0 0 1,0-1 0,0 1-1,0-1 1,0 0-1,1 1 1,-1-1-1,1 0 1,0 0 0,-1 0-1,4 3 1,7 7-13,1-1 0,0 0-1,0-1 1,16 9 0,-6-4 24,36 23-23,-43-28-2,1 0 0,-1 1-1,-1 0 1,0 2 0,-1-1-1,16 20 1,-29-32 33,-1 1-1,1-1 0,-1 1 1,1 0-1,-1-1 1,1 1-1,-1 0 1,1 0-1,-1-1 1,0 1-1,1 0 1,-1 0-1,0-1 1,0 1-1,0 0 1,0 0-1,0 0 1,0 0-1,0-1 1,0 1-1,0 0 1,0 0-1,0 0 0,0-1 1,0 1-1,-1 0 1,1 0-1,0 0 1,-1-1-1,1 1 1,-1 0-1,0 0 1,-1 1 43,1-1 1,-1 1 0,0-1 0,-1 1 0,1-1-1,0 0 1,0 0 0,0 0 0,-1 0-1,1-1 1,-3 1 0,-7 2 188,1-2 0,-1 1 1,-18-1-1,4-3-45,-1-1 0,2-1 0,-1-1 0,0-1 0,1-1 0,0-2 0,1 0 0,-35-19 1,59 28-260,-1 0 0,0-1 1,1 1-1,-1 0 1,0 0-1,1 0 0,-1-1 1,0 1-1,1 0 0,-1-1 1,1 1-1,-1 0 1,0-1-1,1 1 0,-1-1 1,1 1-1,-1-1 1,1 1-1,0-1 0,-1 1 1,1-1-1,-1 0 1,1 1-1,0-1 0,0 0 1,-1 1-1,1-1 1,0 0-1,0 1 0,0-1 1,0 0-1,0 1 1,0-1-1,0 0 0,0 1 1,0-1-1,0 0 1,0 0-1,0 1 0,0-1 1,0 0-1,1 1 0,-1-1 1,0 1-1,1-1 1,-1 0-1,0 1 0,1-1 1,-1 1-1,1-1 1,-1 1-1,1-1 0,-1 1 1,1-1-1,-1 1 1,1-1-1,-1 1 0,1 0 1,0-1-1,-1 1 1,1 0-1,1-1 0,41-14-2460,19 7-1711,-35 5-21,-2-1-4029,-12 2 2551</inkml:trace>
</inkml:ink>
</file>

<file path=ppt/ink/ink2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35 912,'26'-19'10219,"-14"15"-9041,0 1 0,1 0 0,-1 1 0,1 0 0,0 1 0,19 0 0,77 10 1030,-105-9-2126,82 14-793,-58-8-3008,-3-1-4917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1 768 0 0,'-3'2'23846'0'0,"-2"3"-27360"0"0,3-2 5494 0 0,-7 8-1982 0 0,-7 11 611 0 0,14-14-5328 0 0</inkml:trace>
</inkml:ink>
</file>

<file path=ppt/ink/ink2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24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0 300,'0'0'3326,"-6"54"6967,2-27-7975,-2 0 0,-9 29 1,-1 0 14,-2 8 59,11-47-1910,2 1 1,0-1-1,1 1 0,0 1 1,2-1-1,0 0 1,1 1-1,3 34 1,-2-52-640,0 0 0,0-1 0,0 1 0,0 0 1,0 0-1,0-1 0,1 1 0,-1 0 0,0 0 0,0-1 0,1 1 1,-1 0-1,1 0 0,-1-1 0,0 1 0,1-1 0,-1 1 0,1 0 1,0-1-1,-1 1 0,1-1 0,-1 1 0,1-1 0,0 1 1,-1-1-1,1 0 0,0 1 0,0-1 0,-1 0 0,1 0 0,0 1 1,0-1-1,-1 0 0,1 0 0,0 0 0,0 0 0,-1 0 0,3 0 1,-1-1-766,0 0 1,0 1-1,1-1 1,-1 0-1,0-1 1,0 1-1,0 0 1,0 0-1,0-1 1,0 1-1,0-1 1,1-2-1,6-7-5738</inkml:trace>
</inkml:ink>
</file>

<file path=ppt/ink/ink2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6 1924,'-4'-5'15021,"1"15"-14550,-57 193 6849,56-190-7042,0 0-1,1 0 0,1 0 1,-2 21-1,3 0-3123,1-33 2590,0-1 0,0 1 0,1-1 0,-1 1 0,0-1 0,0 1 0,1-1 0,-1 0 0,0 1 0,1-1 0,-1 1 0,1-1 0,-1 0 0,0 1 0,1-1 0,-1 0 0,1 1 0,-1-1 0,1 0 0,-1 0 0,1 1 0,-1-1 0,1 0 0,-1 0 0,1 0 0,-1 0 0,1 0 0,-1 0 0,1 0 0,-1 0 0,1 0 0,-1 0 0,1 0 0,-1 0 0,2 0 0</inkml:trace>
</inkml:ink>
</file>

<file path=ppt/ink/ink2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3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84,'19'-35'12340,"-4"33"-11614,-1 0 1,1 1-1,0 1 0,0 0 1,29 4-1,77 19 108,-107-19-640,-13-4-179,7 1 130,0 1 0,0 0 1,-1 1-1,1-1 0,0 2 0,11 5 0,-18-8 554,-9 0-420,1 0-1,-1 1 1,1-1-1,0 1 1,-8 3-1,-23 6 714,19-8-652,11-3-185,1 1 1,0 0 0,0 0 0,0 1-1,0 0 1,0 1 0,0-1 0,0 1-1,-9 6 1,15-9-158,1 1-1,-1-1 0,1 0 0,-1 1 1,1-1-1,0 1 0,-1-1 1,1 0-1,0 1 0,0-1 0,-1 1 1,1-1-1,0 1 0,0-1 1,-1 1-1,1-1 0,0 1 1,0-1-1,0 1 0,0-1 0,0 1 1,0-1-1,0 1 0,0-1 1,0 1-1,0-1 0,0 1 1,0-1-1,0 1 0,0-1 0,1 1 1,-1 0-1,15 16-138,19 4-142,11 0-94,139 72 437,-183-93-9,0 0-1,-1 1 1,1-1-1,0 1 1,0-1 0,0 1-1,-1-1 1,1 1-1,0 0 1,-1-1-1,1 1 1,-1 0 0,1-1-1,0 1 1,-1 0-1,0 0 1,1-1 0,-1 1-1,1 0 1,-1 0-1,0 0 1,0 0-1,1 0 1,-1-1 0,0 1-1,0 0 1,0 0-1,0 0 1,0 1-1,-1 0 36,0 0-1,0 0 1,0 0-1,0 0 0,0 0 1,0 0-1,0-1 1,-1 1-1,1 0 0,-1-1 1,1 1-1,-3 1 1,-54 34 1080,53-35-1091,-9 5 56,0-1 0,-1-1 0,-25 7 1,-2 0-2636,40-11 1584,41-8-13892,-10 1 9508</inkml:trace>
</inkml:ink>
</file>

<file path=ppt/ink/ink2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37:4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1084,'-10'12'9541,"-6"9"-4536,-42 68-2115,41-63-1035,7-10-1520,1 0 1,1 0-1,0 1 1,1 0-1,1 0 1,1 0-1,0 1 1,2 0-1,-4 34 1,7-50-457,0 0 0,0-1 1,0 1-1,0-1 1,0 1-1,1-1 0,-1 1 1,0-1-1,1 1 1,-1-1-1,1 0 1,0 1-1,-1-1 0,1 1 1,0-1-1,0 0 1,0 0-1,0 0 1,0 1-1,0-1 0,0 0 1,0 0-1,1 0 1,-1-1-1,0 1 1,1 0-1,-1 0 0,0-1 1,2 2-1,0-2-480,-1 0 0,1 1-1,-1-1 1,1 0 0,-1 0 0,0 0-1,1 0 1,-1-1 0,1 1 0,-1-1-1,0 1 1,1-1 0,-1 0-1,0 0 1,0 0 0,0 0 0,1 0-1,1-2 1,12-9-4287</inkml:trace>
</inkml:ink>
</file>

<file path=ppt/ink/ink2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4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1652 0 0,'23'7'9836'0'0,"-12"-2"-8931"0"0,83 88 4733 0 0,-79-77-5179 0 0,-13-15-389 0 0,0 1-1 0 0,-1 0 1 0 0,1 0 0 0 0,0 0 0 0 0,-1 0 0 0 0,0 0 0 0 0,1 0 0 0 0,-1 1-1 0 0,0-1 1 0 0,0 0 0 0 0,0 1 0 0 0,0-1 0 0 0,-1 0 0 0 0,1 1 0 0 0,-1-1-1 0 0,1 5 1 0 0,-1-6-7 0 0,0 1-1 0 0,-1-1 0 0 0,1 1 1 0 0,-1 0-1 0 0,1-1 0 0 0,-1 1 1 0 0,0-1-1 0 0,0 1 0 0 0,1-1 1 0 0,-1 0-1 0 0,0 1 1 0 0,0-1-1 0 0,0 0 0 0 0,0 0 1 0 0,-1 1-1 0 0,1-1 0 0 0,0 0 1 0 0,-1 0-1 0 0,0 1 0 0 0,-8 3 235 0 0,-1 0-1 0 0,1 0 0 0 0,-1-1 1 0 0,0-1-1 0 0,-19 5 1 0 0,27-8-265 0 0,-33 8 624 0 0,25-7-377 0 0,0 1 1 0 0,0 0 0 0 0,0 1 0 0 0,0 0 0 0 0,1 1 0 0 0,-1 0 0 0 0,-16 9 0 0 0,26-12-270 0 0,1-1 0 0 0,0 1 1 0 0,-1-1-1 0 0,1 1 0 0 0,-1 0 0 0 0,1-1 1 0 0,0 1-1 0 0,0-1 0 0 0,-1 1 0 0 0,1 0 1 0 0,0-1-1 0 0,0 1 0 0 0,0 0 1 0 0,0-1-1 0 0,0 1 0 0 0,0 0 0 0 0,0 0 1 0 0,0-1-1 0 0,0 1 0 0 0,0 0 1 0 0,0-1-1 0 0,0 1 0 0 0,0 0 0 0 0,0-1 1 0 0,1 1-1 0 0,-1 0 0 0 0,0-1 0 0 0,1 1 1 0 0,-1-1-1 0 0,0 1 0 0 0,1 0 1 0 0,-1-1-1 0 0,1 1 0 0 0,-1-1 0 0 0,1 1 1 0 0,-1-1-1 0 0,1 1 0 0 0,-1-1 1 0 0,1 0-1 0 0,-1 1 0 0 0,1-1 0 0 0,-1 0 1 0 0,1 1-1 0 0,0-1 0 0 0,-1 0 1 0 0,1 0-1 0 0,1 1 0 0 0,31 15-97 0 0,57 6-999 0 0,168 21-1 0 0,-215-42-1053 0 0,-41-1 1618 0 0,0 0 0 0 0,-1 0 0 0 0,1-1 0 0 0,-1 1 0 0 0,1 0 0 0 0,-1-1 0 0 0,1 1 0 0 0,-1-1 0 0 0,1 1 0 0 0,-1-1 0 0 0,1 0 0 0 0,-1 0 0 0 0,0 0 0 0 0,2-1 0 0 0</inkml:trace>
</inkml:ink>
</file>

<file path=ppt/ink/ink2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49 256 0 0,'-8'-6'1233'0'0,"0"1"0"0"0,0 0 0 0 0,0 1 0 0 0,-1 0 0 0 0,1 0 0 0 0,-1 1 0 0 0,0 0 0 0 0,0 0 0 0 0,-14-2 0 0 0,7 3-61 0 0,0 0 0 0 0,0 0-1 0 0,0 2 1 0 0,-28 2 0 0 0,42-2-1025 0 0,-1 0 0 0 0,1 0 0 0 0,-1 1 0 0 0,1-1 0 0 0,-1 1 0 0 0,1-1 1 0 0,-1 1-1 0 0,1 0 0 0 0,-1 0 0 0 0,1 0 0 0 0,0 0 0 0 0,-1 0 0 0 0,1 1 0 0 0,0-1 0 0 0,0 1 0 0 0,0 0 0 0 0,0-1 0 0 0,0 1 0 0 0,1 0 1 0 0,-4 4-1 0 0,5-4-68 0 0,-1 0 0 0 0,0 0 0 0 0,1 1 1 0 0,-1-1-1 0 0,1 0 0 0 0,0 1 0 0 0,0-1 0 0 0,0 0 1 0 0,0 1-1 0 0,0-1 0 0 0,1 0 0 0 0,-1 1 1 0 0,1-1-1 0 0,-1 0 0 0 0,1 0 0 0 0,0 0 1 0 0,0 1-1 0 0,1 1 0 0 0,4 7 39 0 0,1 0 1 0 0,0-1-1 0 0,1 1 0 0 0,0-2 0 0 0,0 1 1 0 0,17 13-1 0 0,14 9 201 0 0,2-2 1 0 0,58 32 0 0 0,-98-61 436 0 0,-6 0-605 0 0,-20 5-99 0 0,-1-1 1 0 0,0-1-1 0 0,1-1 0 0 0,-42-2 1 0 0,32-1-1297 0 0,0 2 0 0 0,-44 8 0 0 0,36-3-1962 0 0,16-5-6369 0 0</inkml:trace>
</inkml:ink>
</file>

<file path=ppt/ink/ink2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2 220 0 0,'0'0'3098'0'0,"17"-1"1141"0"0,42 13 435 0 0,103 36 0 0 0,-75-19-6437 0 0,-1-6-6812 0 0,-76-22 4880 0 0</inkml:trace>
</inkml:ink>
</file>

<file path=ppt/ink/ink2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37:4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182 179 1540 0 0,'0'0'4199'0'0,"-15"1"-538"0"0,-7 15-1489 0 0,-61 48 2619 0 0,76-58-4420 0 0,1 0 0 0 0,-1 0 1 0 0,2 1-1 0 0,-1 0 1 0 0,1 0-1 0 0,0 0 1 0 0,0 1-1 0 0,1 0 1 0 0,-5 10-1 0 0,9-16-317 0 0,-1-1 0 0 0,1 0 0 0 0,-1 1 0 0 0,1-1-1 0 0,0 0 1 0 0,0 1 0 0 0,0-1 0 0 0,0 1 0 0 0,0-1 0 0 0,0 1 0 0 0,0-1-1 0 0,0 0 1 0 0,1 1 0 0 0,-1-1 0 0 0,0 0 0 0 0,1 1 0 0 0,-1-1 0 0 0,1 0-1 0 0,0 1 1 0 0,-1-1 0 0 0,1 0 0 0 0,0 0 0 0 0,1 1 0 0 0,0 1 9 0 0,1-1 0 0 0,-1 0 0 0 0,1 1 0 0 0,0-1 0 0 0,0-1 1 0 0,0 1-1 0 0,0 0 0 0 0,0-1 0 0 0,5 2 0 0 0,8 2 46 0 0,1 0-1 0 0,0-2 1 0 0,18 2-1 0 0,-23-4 2 0 0,16 3 10 0 0,0-2 1 0 0,0-2-1 0 0,0 0 0 0 0,46-7 0 0 0,-55 4-61 0 0,0-1 1 0 0,0-1-1 0 0,-1 0 1 0 0,1-2 0 0 0,-1 0-1 0 0,0 0 1 0 0,26-18-1 0 0,-39 23-30 0 0,-1-1-1 0 0,0 0 1 0 0,0 0-1 0 0,0-1 1 0 0,0 1-1 0 0,0-1 1 0 0,-1 0-1 0 0,0 0 1 0 0,1 0-1 0 0,-2 0 1 0 0,1-1-1 0 0,0 1 1 0 0,-1-1-1 0 0,0 0 1 0 0,0 0-1 0 0,0 0 1 0 0,-1 0-1 0 0,0 0 1 0 0,1 0-1 0 0,-2 0 1 0 0,1 0-1 0 0,-1 0 1 0 0,0-7-1 0 0,-1 5 2 0 0,0-1 1 0 0,-1 1-1 0 0,0-1 0 0 0,0 1 0 0 0,-1 0 0 0 0,0 0 0 0 0,0 0 1 0 0,-1 0-1 0 0,0 0 0 0 0,0 1 0 0 0,0 0 0 0 0,-1 0 0 0 0,0 0 1 0 0,0 0-1 0 0,-7-5 0 0 0,-3-3-20 0 0,-2 1 1 0 0,0 0-1 0 0,0 1 0 0 0,-1 1 0 0 0,-1 0 1 0 0,0 2-1 0 0,0 0 0 0 0,-40-12 1 0 0,-17 7-2689 0 0,-2 15-3886 0 0,60 2 648 0 0,1-3 448 0 0</inkml:trace>
</inkml:ink>
</file>

<file path=ppt/ink/ink2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247 447 1200,'-6'-25'18041,"6"25"-17811,-14 7 3481,-22 23-4131,23-19 2038,-12 11-816,1 0 1,2 2 0,0 0 0,1 1-1,-34 55 1,54-77-782,0 0 0,-1 0 0,1 0-1,0 0 1,1 0 0,-1 0 0,0 0 0,1 0 0,0 0-1,-1 0 1,1 1 0,1-1 0,-1 0 0,0 0 0,2 6-1,-1-7 8,2-4-22,7-8-19,0 1 0,-1-1 1,0-1-1,-1 1 1,0-1-1,-1-1 0,0 0 1,10-24-1,35-115-99,-36 98 60,71-229-22,-82 263 233,-1 0 0,3-25 1,-7 43-123,4-7 44,-4 7-89,0 0 0,0 1 1,0-1-1,0 0 0,0 1 0,1-1 0,-1 0 1,0 1-1,0-1 0,0 1 0,1-1 0,-1 0 1,0 1-1,1-1 0,-1 1 0,1-1 0,-1 1 1,1-1-1,-1 1 0,1-1 0,0 0 0,21-3-104,1 2-1,0 0 1,-1 1-1,44 4 1,14-1-311,-38-3-83,-23 2-977,0-2-1,28-3 1,-46 4 518,-30 17-8173,6-6 4092,-2 0 237</inkml:trace>
</inkml:ink>
</file>

<file path=ppt/ink/ink2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1 864,'0'0'7693,"6"1"-6249,126 23 5668,79 2-2742,-173-24-3950,18 1 72,-29 2-5159,-64-13 2096,4 8-5193,17 4 3603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16 0 0,'0'0'24148'0'0,"-1"4"-23732"0"0,-7 34 1166 0 0,-7 72 0 0 0,6-29-217 0 0,10-58-880 0 0,-2 2-27 0 0,1-23-224 0 0,0 10 2780 0 0,1-7-3901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53 1396 0 0,'-26'-39'10255'0'0,"25"38"-9053"0"0,1 0-1014 0 0,0 0-1 0 0,0 1 0 0 0,0-1 1 0 0,0 1-1 0 0,-1-1 0 0 0,1 1 1 0 0,0-1-1 0 0,-1 0 0 0 0,1 1 0 0 0,0-1 1 0 0,-1 1-1 0 0,1-1 0 0 0,0 1 1 0 0,-1 0-1 0 0,1-1 0 0 0,-1 1 1 0 0,1-1-1 0 0,-1 1 0 0 0,1 0 1 0 0,-1-1-1 0 0,1 1 0 0 0,-1 0 1 0 0,0-1-1 0 0,1 1 0 0 0,-1 0 1 0 0,0 0-1 0 0,-5 13 3351 0 0,7 28-1986 0 0,20 25-714 0 0,13 32 28 0 0,-13-52-495 0 0,14 34 266 0 0,-34-77-585 0 0,0 0-24 0 0,0-1 0 0 0,0 1 1 0 0,-1-1-1 0 0,1 1 0 0 0,0 0 1 0 0,-1-1-1 0 0,0 1 1 0 0,0-1-1 0 0,0 1 0 0 0,0 0 1 0 0,0-1-1 0 0,0 1 0 0 0,-1 3 1 0 0,0-4 17 0 0,-24 9-1452 0 0,21-12 1011 0 0,1 1 0 0 0,0-1-1 0 0,-1 1 1 0 0,1-1 0 0 0,0 0 0 0 0,0-1 0 0 0,0 1 0 0 0,0 0 0 0 0,0-1 0 0 0,0 0 0 0 0,0 1 0 0 0,-3-4 0 0 0,-14-21-10014 0 0,15 13 5204 0 0</inkml:trace>
</inkml:ink>
</file>

<file path=ppt/ink/ink2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5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1 768,'-1'0'285,"1"0"0,-1 0 0,1-1 0,-1 1 0,0 0 0,1 1 0,-1-1 0,1 0 0,-1 0-1,1 0 1,-1 0 0,0 0 0,1 0 0,-1 1 0,1-1 0,-1 0 0,1 1 0,-1-1 0,1 0 0,-1 1 0,1-1 0,0 0 0,-1 1 0,1-1 0,-1 1-1,1 0 1,10 8 3452,29 3-1615,152-5 1005,-35-3-1059,-144 0-2156,-24 4-385,-46 12-1423,19-7-236,20-4 455,-17 6-5301,24-10 3451</inkml:trace>
</inkml:ink>
</file>

<file path=ppt/ink/ink2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1068,'0'0'7919,"4"-3"-7176,4-2-430,-1 1 1,1 0-1,0 0 1,0 1-1,1 0 1,-1 0-1,1 1 1,10-1-1,83-7 1180,-11 1-1312,-40 2-883,35-8-1580,-78 12 1082,1 0 0,-1 0 0,0-1 0,12-7-1,-2-2-1747</inkml:trace>
</inkml:ink>
</file>

<file path=ppt/ink/ink2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8T20:40:26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 1208 0 0,'7'-2'16280'0'0,"-15"28"-15195"0"0,2 1 0 0 0,0 0 1 0 0,2 0-1 0 0,1 0 0 0 0,1 1 0 0 0,1-1 0 0 0,4 30 0 0 0,1-19-319 0 0,2 0 0 0 0,2-1 1 0 0,1 0-1 0 0,18 44 0 0 0,-24-69-401 0 0,-3-11-272 0 0,0 1 0 0 0,0-1-1 0 0,0 1 1 0 0,0-1 0 0 0,0 0-1 0 0,1 1 1 0 0,-1-1 0 0 0,0 1-1 0 0,1-1 1 0 0,-1 0 0 0 0,1 1-1 0 0,0-1 1 0 0,-1 0-1 0 0,1 0 1 0 0,0 0 0 0 0,0 1-1 0 0,0-1 1 0 0,0 0 0 0 0,0 0-1 0 0,0 0 1 0 0,0 0 0 0 0,2 1-1 0 0,-3-7 138 0 0,0-16-315 0 0,0 16-573 0 0</inkml:trace>
</inkml:ink>
</file>

<file path=ppt/ink/ink2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 1188,'-3'-5'14981,"-5"24"-14360,0-1 1,2 2-1,0-1 0,1 1 1,1-1-1,-2 31 1,6-43-740,0 0 0,0-1 0,1 1 0,0 0 1,1 0-1,0-1 0,2 8 0,5 29-6958</inkml:trace>
</inkml:ink>
</file>

<file path=ppt/ink/ink2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68 1324,'-1'-2'552,"-1"0"-1,1 0 0,-1 0 1,1-1-1,0 1 1,-1 0-1,1-1 1,1 1-1,-1-1 1,0 1-1,0-5 1,1 6-377,0 1 1,0-1-1,0 0 1,0 0 0,0 0-1,1 0 1,-1 0-1,0 1 1,0-1 0,1 0-1,-1 0 1,1 1-1,-1-1 1,1 0 0,-1 0-1,1 1 1,-1-1-1,1 1 1,-1-1 0,1 0-1,0 1 1,-1-1-1,2 0 1,4-1 262,1 0-1,-1 0 1,0 0 0,1 1-1,-1 0 1,1 0 0,8 0-1,2 0-216,39-3 212,1 3-1,-1 3 1,0 2 0,0 2-1,0 3 1,-1 2-1,63 22 1,-118-33-408,1 0 0,-1 0 0,0 0 0,1 0 1,-1 0-1,0 0 0,1 0 0,-1 0 0,0 0 0,1 0 0,-1 0 0,0 0 0,1 0 0,-1 0 0,0 0 1,1 1-1,-1-1 0,0 0 0,1 0 0,-1 0 0,0 1 0,0-1 0,1 0 0,-1 1 0,0-1 0,0 0 1,0 0-1,1 1 0,-1-1 0,0 0 0,0 1 0,0-1 0,0 0 0,0 1 0,0-1 0,0 0 0,1 1 1,-1-1-1,0 0 0,0 1 0,0-1 0,0 0 0,-1 1 0,1-1 0,0 0 0,0 1 0,0-1 0,0 0 1,0 1-1,0-1 0,-21 15 686,-36 6 448,0-9 33,38-9-825,-1 1-1,1 1 1,1 1 0,-1 0 0,1 1 0,-19 10-1,35-16-390,1 0 0,-1 0-1,1 0 1,-1 0 0,1 0-1,-1 0 1,1 0 0,-1 1-1,1-1 1,0 0-1,0 1 1,0-1 0,0 1-1,0-1 1,0 1 0,0 0-1,0-1 1,1 1 0,-1 0-1,1 0 1,-1-1 0,1 1-1,-1 3 1,2-3-17,-1 1-1,1-1 1,0 0 0,0 1-1,0-1 1,0 0 0,0 0-1,0 1 1,1-1 0,-1 0 0,1 0-1,-1-1 1,1 1 0,0 0-1,2 2 1,11 7-154,0-1 0,1 0-1,30 14 1,-36-19 213,88 44-267,108 56 786,-205-104 336,-39 18 28,-7-15-67,-59-2 0,-9 1 53,84 1-1029,25-3-2585,93-7-1456,-55 1-222,-3-1-3550,-14 1 2642</inkml:trace>
</inkml:ink>
</file>

<file path=ppt/ink/ink2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7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19 944,'19'-14'12621,"-9"10"-10836,19 4-395,106 3 2743,-115-1-5055,0 1-1,26 6 1,-39-4-395</inkml:trace>
</inkml:ink>
</file>

<file path=ppt/ink/ink2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1212,'0'0'4583,"4"1"-3199,26 6-201,-1-2-1,1-1 1,-1-1-1,1-2 0,33-3 1,9 2-253,-47 1-1349,44-1 650,-27-12-8974</inkml:trace>
</inkml:ink>
</file>

<file path=ppt/ink/ink2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8T20:40:2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1240,'3'0'399,"37"0"4376,44 6-1,-73-5-4136,-1 1-1,1 0 1,-1 0-1,1 1 1,-1 1-1,0 0 1,0 0 0,-1 1-1,14 9 1,-22-13-503,1-1 0,-1 1 1,1 0-1,-1 1 0,0-1 1,1 0-1,-1 0 1,0 1-1,0-1 0,0 0 1,0 1-1,0-1 0,0 1 1,0-1-1,-1 1 1,1 0-1,-1-1 0,1 1 1,-1 0-1,1-1 0,-1 1 1,0 0-1,0 0 1,0-1-1,0 1 0,0 3 1,-2-1 1,1-1 1,-1 0-1,0 0 0,1 0 1,-1 0-1,-1 0 1,1 0-1,0-1 0,-1 1 1,1-1-1,-1 1 1,-4 2-1,-10 6 321,-1 0 0,0-2 0,-29 13 0,-3-3 354,16-6 477,-45 23-1,78-36-1270,0 0 1,1 1 0,-1-1-1,1 0 1,-1 0-1,1 1 1,-1-1 0,1 0-1,-1 1 1,1-1-1,-1 0 1,1 1-1,-1-1 1,1 1 0,-1-1-1,1 1 1,0-1-1,-1 1 1,1-1-1,0 1 1,-1 0 0,1-1-1,0 1 1,0-1-1,0 1 1,0 0-1,-1-1 1,1 1 0,0-1-1,0 1 1,0 0-1,0-1 1,0 1-1,1 0 1,-1-1 0,0 1-1,0-1 1,0 1-1,0 0 1,1-1-1,-1 1 1,0-1 0,1 1-1,-1-1 1,0 1-1,1-1 1,-1 1-1,1-1 1,-1 1 0,0-1-1,1 1 1,-1-1-1,1 0 1,-1 1-1,1-1 1,0 0 0,0 1-1,33 15 267,35 7 114,1-3 0,93 13 0,-145-29-246,0 0 1,-1 1-1,18 7 1,-33-11-245,-37 16-5941,13-10 1895,-2-2-5350,7-1 2935</inkml:trace>
</inkml:ink>
</file>

<file path=ppt/ink/ink2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1-07T17:43:06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 1248 0 0,'1'-6'413'0'0,"1"-6"11119"0"0,-1 73-8621 0 0,-5-37-2194 0 0,2 0 0 0 0,0-1 0 0 0,2 1 0 0 0,1 0 0 0 0,6 40 0 0 0,-6-57-703 0 0,0 0 1 0 0,1 0-1 0 0,0-1 1 0 0,0 1-1 0 0,1 0 1 0 0,0-1-1 0 0,7 12 1 0 0,-9-17-392 0 0,0-1-1387 0 0,1 0 1547 0 0,-1-1-1 0 0,1 1 1 0 0,-1-1 0 0 0,0 1-1 0 0,1-1 1 0 0,-1 0 0 0 0,0 1-1 0 0,1-1 1 0 0,-1 0 0 0 0,0 0-1 0 0,0 0 1 0 0,1 0 0 0 0,-1 0-1 0 0,0 0 1 0 0,0 0 0 0 0,0 0-1 0 0,1-2 1 0 0,4-6-7853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48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30 276 0 0,'3'-13'7568'0'0,"4"9"-6963"0"0,0 2 1 0 0,0-1-1 0 0,1 1 1 0 0,-1 0-1 0 0,1 1 0 0 0,-1 0 1 0 0,1 0-1 0 0,0 0 1 0 0,8 2-1 0 0,84 5 1427 0 0,-65-3-1254 0 0,48 4-2727 0 0,-80-6 965 0 0,-3 6-1715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24 904 0 0,'-14'-8'4199'0'0,"-17"-4"2240"0"0,30 12-5222 0 0,-18-3 9924 0 0,67 13-9672 0 0,73 6-1 0 0,-45-13-3510 0 0,-121 6-3310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1276 0 0,'-1'1'16713'0'0,"-8"20"-16220"0"0,-9 17 1054 0 0,8-16-307 0 0,-16 44 1 0 0,24-60-1103 0 0,1-1 1 0 0,0 1-1 0 0,0 0 0 0 0,0 0 1 0 0,0 0-1 0 0,1 0 1 0 0,0 0-1 0 0,0 0 0 0 0,1 0 1 0 0,0 0-1 0 0,0 0 0 0 0,3 10 1 0 0,-2-13-139 0 0,-1 0 0 0 0,1-1 0 0 0,-1 1 0 0 0,1-1 0 0 0,0 0 0 0 0,0 0 1 0 0,0 1-1 0 0,1-1 0 0 0,-1-1 0 0 0,0 1 0 0 0,1 0 0 0 0,-1 0 0 0 0,1-1 0 0 0,0 0 0 0 0,-1 1 1 0 0,1-1-1 0 0,0 0 0 0 0,0 0 0 0 0,0-1 0 0 0,0 1 0 0 0,0 0 0 0 0,0-1 0 0 0,0 0 0 0 0,0 0 0 0 0,0 0 1 0 0,0 0-1 0 0,0 0 0 0 0,0-1 0 0 0,5 0 0 0 0,1-1-115 0 0,0 1 0 0 0,0-2 0 0 0,0 1 0 0 0,-1-1 1 0 0,1 0-1 0 0,-1-1 0 0 0,1 0 0 0 0,10-8 0 0 0,-14 9 93 0 0,-1 0 0 0 0,0-1 0 0 0,0 1 0 0 0,0-1 0 0 0,-1 0 0 0 0,1-1 0 0 0,-1 1 0 0 0,0 0 0 0 0,0-1 0 0 0,-1 0 0 0 0,1 0-1 0 0,-1 1 1 0 0,0-1 0 0 0,2-8 0 0 0,-4 10 69 0 0,1-1 1 0 0,-1 1-1 0 0,0 0 0 0 0,0 0 0 0 0,0 0 0 0 0,0-1 0 0 0,-1 1 0 0 0,1 0 1 0 0,-1 0-1 0 0,0 0 0 0 0,0 0 0 0 0,0 0 0 0 0,0 0 0 0 0,0 0 0 0 0,-1 0 1 0 0,0 0-1 0 0,1 1 0 0 0,-1-1 0 0 0,0 0 0 0 0,0 1 0 0 0,0 0 0 0 0,0-1 0 0 0,-1 1 1 0 0,1 0-1 0 0,-5-3 0 0 0,0 0-5 0 0,7 5-19 0 0,0-1-1 0 0,-1 1 0 0 0,1-1 1 0 0,-1 0-1 0 0,1 1 0 0 0,0-1 0 0 0,-1 1 1 0 0,1-1-1 0 0,-1 1 0 0 0,0 0 1 0 0,1-1-1 0 0,-1 1 0 0 0,1-1 0 0 0,-1 1 1 0 0,1 0-1 0 0,-1-1 0 0 0,0 1 1 0 0,1 0-1 0 0,-1 0 0 0 0,0 0 0 0 0,1 0 1 0 0,-1-1-1 0 0,0 1 0 0 0,1 0 0 0 0,-1 0 1 0 0,0 0-1 0 0,1 0 0 0 0,-1 0 1 0 0,0 1-1 0 0,1-1 0 0 0,-1 0 0 0 0,0 0 1 0 0,1 0-1 0 0,-1 0 0 0 0,0 1 1 0 0,1-1-1 0 0,-1 0 0 0 0,0 1 0 0 0,1-1 1 0 0,-1 1-1 0 0,1-1 0 0 0,-1 0 1 0 0,1 1-1 0 0,-1-1 0 0 0,1 1 0 0 0,-1-1 1 0 0,1 1-1 0 0,0 0 0 0 0,-1-1 1 0 0,1 1-1 0 0,0-1 0 0 0,-1 2 0 0 0,2 6 6 0 0,89 149 90 0 0,-82-143-98 0 0,0 1-1 0 0,-1 0 0 0 0,0 0 1 0 0,-1 0-1 0 0,-1 1 0 0 0,0 0 0 0 0,-2 0 1 0 0,0 0-1 0 0,0 1 0 0 0,-1-1 1 0 0,-1 1-1 0 0,-1-1 0 0 0,-1 1 1 0 0,-2 19-1 0 0,1-24 35 0 0,-1 0 1 0 0,0 0-1 0 0,-1 0 1 0 0,0 0-1 0 0,0-1 1 0 0,-2 0-1 0 0,1 0 1 0 0,-1 0-1 0 0,-1 0 0 0 0,0-1 1 0 0,0 0-1 0 0,-1-1 1 0 0,0 0-1 0 0,-1 0 1 0 0,0-1-1 0 0,-1 0 1 0 0,1 0-1 0 0,-1-1 1 0 0,-17 9-1 0 0,8-6 68 0 0,0-1-1 0 0,-1 0 1 0 0,-1-2 0 0 0,-32 9-1 0 0,47-15-111 0 0,0 1-1 0 0,0-1 1 0 0,0 0-1 0 0,0-1 0 0 0,0 0 1 0 0,0 0-1 0 0,-1 0 0 0 0,1 0 1 0 0,0-1-1 0 0,0 0 1 0 0,0 0-1 0 0,0-1 0 0 0,0 0 1 0 0,0 0-1 0 0,1 0 1 0 0,-1-1-1 0 0,0 1 0 0 0,1-2 1 0 0,0 1-1 0 0,-8-6 1 0 0,11 7-40 0 0,1 0 0 0 0,-1-1 0 0 0,1 1 0 0 0,0 0 1 0 0,-1-1-1 0 0,1 1 0 0 0,0-1 0 0 0,0 1 1 0 0,0-1-1 0 0,1 1 0 0 0,-1-1 0 0 0,1 0 0 0 0,-1 1 1 0 0,1-1-1 0 0,0 0 0 0 0,0 0 0 0 0,0 1 1 0 0,0-1-1 0 0,1 0 0 0 0,-1 1 0 0 0,1-1 1 0 0,0 0-1 0 0,-1 1 0 0 0,1-1 0 0 0,0 1 0 0 0,1-1 1 0 0,-1 1-1 0 0,0 0 0 0 0,2-3 0 0 0,6-9-134 0 0,0 1 0 0 0,1-1 0 0 0,16-16 0 0 0,-21 24 108 0 0,8-10-34 0 0,1 2 0 0 0,1 0 0 0 0,0 0 0 0 0,1 1 0 0 0,0 1-1 0 0,23-12 1 0 0,-39 23 40 0 0,1 1-1 0 0,-1 0 0 0 0,1-1 0 0 0,-1 1 1 0 0,1 0-1 0 0,0-1 0 0 0,-1 1 1 0 0,1 0-1 0 0,0 0 0 0 0,-1 0 0 0 0,1-1 1 0 0,0 1-1 0 0,-1 0 0 0 0,1 0 1 0 0,0 0-1 0 0,0 0 0 0 0,-1 0 0 0 0,1 1 1 0 0,0-1-1 0 0,-1 0 0 0 0,1 0 1 0 0,0 0-1 0 0,-1 0 0 0 0,1 1 0 0 0,-1-1 1 0 0,1 0-1 0 0,0 1 0 0 0,-1-1 0 0 0,1 1 1 0 0,-1-1-1 0 0,1 0 0 0 0,-1 1 1 0 0,1-1-1 0 0,-1 1 0 0 0,1-1 0 0 0,-1 1 1 0 0,1 0-1 0 0,-1 0 0 0 0,4 12-3939 0 0,-3 0-5742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1648 0 0,'0'0'10436'0'0,"-5"34"-5962"0"0,0-12-3702 0 0,-1-1-1 0 0,-2 0 1 0 0,0-1-1 0 0,-1 1 0 0 0,-1-2 1 0 0,-1 1-1 0 0,-16 20 1 0 0,5-4-176 0 0,-22 19-660 0 0,13-23-2979 0 0,20-24-642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96 0 0,'0'0'11981'0'0,"8"22"-7198"0"0,-13 5-2585 0 0,-1 0-1 0 0,-1-1 0 0 0,-20 49 1 0 0,6 11 607 0 0,14-55-1904 0 0,-4 6-2068 0 0,10-36 389 0 0,5-11-7152 0 0,-3 7 7291 0 0,0 1 0 0 0,0 0-1 0 0,0-1 1 0 0,1 1 0 0 0,-1 0 0 0 0,1 0-1 0 0,2-2 1 0 0,1-4-3716 0 0,4-3-1273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1396 0 0,'0'0'12367'0'0,"9"0"-11457"0"0,169 16 3716 0 0,-37-1-1524 0 0,-162-7-4790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13 112 0 0,'7'-11'11705'0'0,"-6"11"-11302"0"0,20-1 4280 0 0,30 13-4366 0 0,-33-8 1463 0 0,10 3-725 0 0,0 2 1 0 0,38 16-1 0 0,-18-6 259 0 0,-47-18-1267 0 0,0-1-1 0 0,-1 0 1 0 0,1 0 0 0 0,0 1-1 0 0,0-1 1 0 0,0 1-1 0 0,-1-1 1 0 0,1 1 0 0 0,0-1-1 0 0,0 1 1 0 0,-1-1-1 0 0,1 1 1 0 0,-1 0 0 0 0,1-1-1 0 0,0 1 1 0 0,-1 0 0 0 0,1-1-1 0 0,-1 1 1 0 0,0 0-1 0 0,1 0 1 0 0,-1-1 0 0 0,0 1-1 0 0,1 0 1 0 0,-1 0-1 0 0,0 0 1 0 0,0 0 0 0 0,0 0-1 0 0,1-1 1 0 0,-1 1 0 0 0,0 0-1 0 0,0 0 1 0 0,-1 0-1 0 0,1 0 1 0 0,0 0 0 0 0,0-1-1 0 0,0 1 1 0 0,0 0-1 0 0,-1 0 1 0 0,1 0 0 0 0,0 0-1 0 0,-1-1 1 0 0,1 1-1 0 0,-1 0 1 0 0,1 0 0 0 0,-1-1-1 0 0,1 1 1 0 0,-1 0 0 0 0,1-1-1 0 0,-1 1 1 0 0,0 0-1 0 0,1-1 1 0 0,-1 1 0 0 0,-1 0-1 0 0,-49 42 930 0 0,32-28-379 0 0,5-2-313 0 0,0 0 0 0 0,1 2 0 0 0,0-1 0 0 0,1 2 0 0 0,1 0 0 0 0,0 0 0 0 0,1 1 0 0 0,-9 20 0 0 0,17-32-242 0 0,0 0-1 0 0,0 0 1 0 0,1 1 0 0 0,-1-1-1 0 0,1 0 1 0 0,0 1 0 0 0,1-1-1 0 0,-1 0 1 0 0,1 1-1 0 0,0-1 1 0 0,1 1 0 0 0,-1-1-1 0 0,1 0 1 0 0,0 1 0 0 0,0-1-1 0 0,1 0 1 0 0,0 0-1 0 0,0 0 1 0 0,0 0 0 0 0,0 0-1 0 0,1 0 1 0 0,-1 0 0 0 0,1-1-1 0 0,1 1 1 0 0,-1-1 0 0 0,1 0-1 0 0,-1 0 1 0 0,1 0-1 0 0,0-1 1 0 0,0 1 0 0 0,1-1-1 0 0,-1 0 1 0 0,9 4 0 0 0,-2 0 29 0 0,-1-1 0 0 0,2 0 0 0 0,-1-1 0 0 0,0 0 1 0 0,1 0-1 0 0,0-2 0 0 0,0 1 0 0 0,0-2 1 0 0,1 1-1 0 0,17 0 0 0 0,-28-4-68 0 0,1 0 1 0 0,-1 1-1 0 0,0-1 1 0 0,0 0-1 0 0,0 0 1 0 0,0 0-1 0 0,0-1 0 0 0,0 1 1 0 0,-1 0-1 0 0,1-1 1 0 0,0 1-1 0 0,2-4 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0 900 0 0,'0'0'3310'0'0,"4"3"-1664"0"0,3 2-966 0 0,0 0 1 0 0,0 0 0 0 0,1-1-1 0 0,-1-1 1 0 0,1 1 0 0 0,0-1-1 0 0,11 3 1 0 0,72 15 3008 0 0,-42-11-2398 0 0,-31-5-892 0 0,5 2-118 0 0,0-2 1 0 0,1 0-1 0 0,0-1 0 0 0,-1-2 0 0 0,1 0 0 0 0,40-3 0 0 0,-63 1-529 0 0,1 0 0 0 0,0-1 0 0 0,0 1 0 0 0,0-1 0 0 0,-1 1 0 0 0,1-1 0 0 0,0 1 0 0 0,-1-1-1 0 0,1 0 1 0 0,-1 0 0 0 0,1 0 0 0 0,-1 0 0 0 0,1 0 0 0 0,-1-1 0 0 0,2-1 0 0 0,1-10-7238 0 0,-4 1 3441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55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1 184 0 0,'0'0'9154'0'0,"4"0"-7886"0"0,9 0-325 0 0,1 0 0 0 0,-1 2 0 0 0,1-1 0 0 0,-1 2 0 0 0,0 0-1 0 0,19 7 1 0 0,83 36 2123 0 0,-64-25-1820 0 0,-43-18-1024 0 0,-1 0 0 0 0,1 0 0 0 0,-1 1 0 0 0,0 0 0 0 0,0 0 0 0 0,-1 0 1 0 0,1 1-1 0 0,8 8 0 0 0,-13-10-115 0 0,0 0 1 0 0,0 0 0 0 0,-1 0 0 0 0,1 0 0 0 0,-1 0-1 0 0,0 0 1 0 0,0 0 0 0 0,0 1 0 0 0,0-1-1 0 0,0 1 1 0 0,-1-1 0 0 0,1 0 0 0 0,-1 1 0 0 0,0-1-1 0 0,0 1 1 0 0,-1-1 0 0 0,1 1 0 0 0,-1-1-1 0 0,1 0 1 0 0,-1 1 0 0 0,-2 4 0 0 0,-23 84 1373 0 0,5-21-407 0 0,3 1 0 0 0,-10 78-1 0 0,24-108-619 0 0,1 0 0 0 0,6 78 0 0 0,5-47-182 0 0,2 0-1 0 0,28 95 1 0 0,-34-157-272 0 0,8 48 0 0 0,-12-49 0 0 0,-1 0 0 0 0,-7-2 0 0 0,-8-9 0 0 0,-161-37 0 0 0,-2 0 0 0 0,145 29-189 0 0,33 8-968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2188 0 0,'0'0'30364'0'0,"0"2"-30180"0"0,0 7-153 0 0,1-7-31 0 0,0 0 0 0 0,-1 0 0 0 0,1-1 0 0 0,0 1 0 0 0,0 0 0 0 0,0-1 0 0 0,0 1 0 0 0,0-1 0 0 0,1 0 0 0 0,-1 1 0 0 0,0-1 0 0 0,1 0 0 0 0,-1 1 0 0 0,1-1 0 0 0,-1 0 0 0 0,1 0 0 0 0,-1 0 0 0 0,1-1 0 0 0,2 2 0 0 0,1 1 0 0 0,11 7 0 0 0,0 0 0 0 0,0 0 0 0 0,1-2 0 0 0,1 0 0 0 0,32 10 0 0 0,108 37 0 0 0,-129-48 0 0 0,-29-7 0 0 0,0 0 0 0 0,0 0 0 0 0,0 1 0 0 0,0-1 0 0 0,0 0 0 0 0,0 0 0 0 0,0 0 0 0 0,0 0 0 0 0,-1 0 0 0 0,1 0 0 0 0,0 0 0 0 0,0 0 0 0 0,0 0 0 0 0,0 1 0 0 0,0-1 0 0 0,0 0 0 0 0,0 0 0 0 0,0 0 0 0 0,0 0 0 0 0,1 0 0 0 0,-1 0 0 0 0,0 0 0 0 0,0 0 0 0 0,0 1 0 0 0,0-1 0 0 0,0 0 0 0 0,0 0 0 0 0,0 0 0 0 0,0 0 0 0 0,0 0 0 0 0,0 0 0 0 0,0 0 0 0 0,0 0 0 0 0,0 0 0 0 0,0 0 0 0 0,0 0 0 0 0,0 1 0 0 0,1-1 0 0 0,-1 0 0 0 0,0 0 0 0 0,0 0 0 0 0,0 0 0 0 0,0 0 0 0 0,0 0 0 0 0,0 0 0 0 0,0 0 0 0 0,0 0 0 0 0,1 0 0 0 0,-1 0 0 0 0,0 0 0 0 0,0 0 0 0 0,0 0 0 0 0,0 0 0 0 0,0 0 0 0 0,0 0 0 0 0,0 0 0 0 0,0 0 0 0 0,1 0 0 0 0,-1 0 0 0 0,-4 2-256 0 0,0-1-1 0 0,0 1 1 0 0,0-1 0 0 0,0 0-1 0 0,0 0 1 0 0,0 0 0 0 0,-1-1-1 0 0,1 1 1 0 0,-6-1 0 0 0,1 0-1123 0 0,-2 1-6129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0 668 0 0,'0'0'15972'0'0,"-2"5"-14652"0"0,-28 49 3404 0 0,-54 74 0 0 0,19-31-2047 0 0,23-22-1077 0 0,28-47-3253 0 0,13-26 954 0 0,20-23-8240 0 0,-12 7-1357 0 0,-5 4 4618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 1608 0 0,'-4'-6'23107'0'0,"-8"25"-22485"0"0,1 1 0 0 0,1 0 1 0 0,-9 26-1 0 0,-6 25-468 0 0,23-64-818 0 0,-1 17-1476 0 0,8-7-3878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3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37 540 0 0,'-16'-16'24655'0'0,"-16"70"-22386"0"0,-43 97-1 0 0,68-135-2059 0 0,1 0-1 0 0,0 1 1 0 0,2 0-1 0 0,0 0 1 0 0,0 0-1 0 0,2 0 1 0 0,0 0-1 0 0,1 1 1 0 0,1-1-1 0 0,1 0 1 0 0,3 26-1 0 0,11-1 109 0 0,-14-40-304 0 0,0 1 0 0 0,0-1-1 0 0,0 0 1 0 0,0-1 0 0 0,1 1-1 0 0,-1 0 1 0 0,1 0 0 0 0,-1 0-1 0 0,1-1 1 0 0,-1 1 0 0 0,1-1 0 0 0,0 1-1 0 0,0-1 1 0 0,0 0 0 0 0,0 0-1 0 0,2 2 1 0 0,0-3-13 0 0,-1 1 0 0 0,1-1 0 0 0,-1 0 0 0 0,1 0 0 0 0,-1 0 0 0 0,0 0 0 0 0,1 0 0 0 0,-1-1 0 0 0,1 0 0 0 0,-1 0 0 0 0,0 0 0 0 0,1 0 0 0 0,-1 0 0 0 0,0-1 0 0 0,0 1 0 0 0,0-1 0 0 0,0 0 0 0 0,0 0 0 0 0,-1 0 0 0 0,1 0 0 0 0,0 0 0 0 0,4-6 0 0 0,1-1 0 0 0,0-2 0 0 0,0 1 0 0 0,13-24 0 0 0,-21 33 0 0 0,35-63 0 0 0,-2 2 0 0 0,55-76 0 0 0,-76 122 0 0 0,0 1 0 0 0,1 0 0 0 0,0 1 0 0 0,1 0 0 0 0,1 1 0 0 0,0 1 0 0 0,1 1 0 0 0,0 0 0 0 0,29-15 0 0 0,-35 20 0 0 0,-7 4 0 0 0,1 0 0 0 0,-1 0 0 0 0,0 0 0 0 0,1 1 0 0 0,-1 0 0 0 0,1-1 0 0 0,0 1 0 0 0,-1 1 0 0 0,1-1 0 0 0,6 0 0 0 0,3 0 0 0 0,-11 1 0 0 0,-1 0 0 0 0,0 1 0 0 0,1-1 0 0 0,-1 0 0 0 0,0 1 0 0 0,1-1 0 0 0,-1 1 0 0 0,0-1 0 0 0,0 1 0 0 0,0 0 0 0 0,1-1 0 0 0,-1 1 0 0 0,0 0 0 0 0,0 0 0 0 0,0 0 0 0 0,0 0 0 0 0,0 0 0 0 0,0 0 0 0 0,-1 0 0 0 0,1 0 0 0 0,0 0 0 0 0,0 1 0 0 0,-1-1 0 0 0,1 0 0 0 0,-1 0 0 0 0,1 1 0 0 0,-1-1 0 0 0,1 0 0 0 0,-1 1 0 0 0,0-1 0 0 0,0 0 0 0 0,0 1 0 0 0,0-1 0 0 0,0 0 0 0 0,0 1 0 0 0,0-1 0 0 0,0 0 0 0 0,0 1 0 0 0,-1-1 0 0 0,0 2 0 0 0,1 3 0 0 0,-2 12 0 0 0,0 0 0 0 0,-2 0 0 0 0,0-1 0 0 0,0 0 0 0 0,-14 31 0 0 0,-3 14 0 0 0,15-40 0 0 0,0 1 0 0 0,2-1 0 0 0,1 1 0 0 0,0 0 0 0 0,2 45 0 0 0,2-60 0 0 0,-1 1 0 0 0,1-2 0 0 0,1 1 0 0 0,-1 0 0 0 0,1 0 0 0 0,1 0 0 0 0,0-1 0 0 0,0 1 0 0 0,0-1 0 0 0,1 0 0 0 0,0 0 0 0 0,0 0 0 0 0,1-1 0 0 0,0 1 0 0 0,0-1 0 0 0,0 0 0 0 0,1 0 0 0 0,0-1 0 0 0,0 0 0 0 0,11 7 0 0 0,-12-10 0 0 0,0 0 0 0 0,0 0 0 0 0,0 0 0 0 0,0-1 0 0 0,0 0 0 0 0,0 0 0 0 0,0-1 0 0 0,9 1 0 0 0,-12-1 0 0 0,0 0 0 0 0,0 0 0 0 0,1 0 0 0 0,-1 0 0 0 0,0 0 0 0 0,0-1 0 0 0,1 1 0 0 0,-1 0 0 0 0,0-1 0 0 0,0 0 0 0 0,0 0 0 0 0,1 0 0 0 0,-1 0 0 0 0,0 0 0 0 0,0 0 0 0 0,0 0 0 0 0,-1 0 0 0 0,1-1 0 0 0,0 1 0 0 0,0-1 0 0 0,-1 0 0 0 0,1 1 0 0 0,1-4 0 0 0,-2 2-229 0 0,-1 0 0 0 0,1 0-1 0 0,-1-1 1 0 0,0 1 0 0 0,0 0 0 0 0,0 0-1 0 0,0 0 1 0 0,-1 0 0 0 0,1 0 0 0 0,-1 0 0 0 0,0 0-1 0 0,0 0 1 0 0,0 0 0 0 0,0 0 0 0 0,0 0-1 0 0,-1 0 1 0 0,0 0 0 0 0,1 1 0 0 0,-1-1-1 0 0,0 1 1 0 0,0-1 0 0 0,0 1 0 0 0,0 0 0 0 0,-1 0-1 0 0,-2-3 1 0 0,4 4 44 0 0,-25-19-5821 0 0,8 9-2306 0 0,4 3 1392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4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15 1348 0 0,'-14'-14'27136'0'0,"275"59"-24105"0"0,-156-25-2383 0 0,-70-11-290 0 0,-29-7-4894 0 0,-50 5 1204 0 0,27-2-2060 0 0,1 1-4317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5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1 808 0 0,'-7'0'15700'0'0,"22"10"-12725"0"0,15 7-4787 0 0,-11-9 3740 0 0,124 39 173 0 0,-100-35-1611 0 0,-1 1 0 0 0,-1 2 0 0 0,0 2 0 0 0,75 43 0 0 0,-114-59-431 0 0,0 0 0 0 0,-1 0 0 0 0,1 0 0 0 0,-1 0-1 0 0,1 0 1 0 0,-1 0 0 0 0,1 1 0 0 0,-1-1 0 0 0,0 0 0 0 0,0 1 0 0 0,1-1-1 0 0,-1 1 1 0 0,0 0 0 0 0,-1-1 0 0 0,1 1 0 0 0,0 0 0 0 0,0-1 0 0 0,-1 1-1 0 0,1 0 1 0 0,-1 0 0 0 0,1 0 0 0 0,-1-1 0 0 0,0 5 0 0 0,0-4 22 0 0,-1 0 1 0 0,0 1 0 0 0,0-1 0 0 0,0 0 0 0 0,0 0-1 0 0,0 0 1 0 0,0 0 0 0 0,-1 0 0 0 0,1 0 0 0 0,-1 0 0 0 0,0-1-1 0 0,1 1 1 0 0,-1-1 0 0 0,0 1 0 0 0,0-1 0 0 0,-2 2-1 0 0,-12 7 498 0 0,-1-1-1 0 0,0-1 1 0 0,-32 10 0 0 0,36-13-252 0 0,2-1-68 0 0,0 0 1 0 0,0 0-1 0 0,1 1 0 0 0,-1 1 0 0 0,1 0 0 0 0,1 0 0 0 0,-11 9 0 0 0,19-15-310 0 0,0 1 1 0 0,1-1-1 0 0,-1 0 0 0 0,1 1 1 0 0,-1-1-1 0 0,1 0 0 0 0,-1 1 0 0 0,1-1 1 0 0,-1 1-1 0 0,1-1 0 0 0,0 1 0 0 0,-1-1 1 0 0,1 1-1 0 0,0 0 0 0 0,-1-1 0 0 0,1 1 1 0 0,0-1-1 0 0,-1 1 0 0 0,1 0 0 0 0,0-1 1 0 0,0 1-1 0 0,0 0 0 0 0,0-1 1 0 0,0 1-1 0 0,0 0 0 0 0,0-1 0 0 0,0 1 1 0 0,0-1-1 0 0,0 1 0 0 0,0 0 0 0 0,0-1 1 0 0,0 1-1 0 0,1 0 0 0 0,-1-1 0 0 0,0 1 1 0 0,0 0-1 0 0,1-1 0 0 0,-1 1 0 0 0,0-1 1 0 0,1 1-1 0 0,-1-1 0 0 0,0 1 0 0 0,1-1 1 0 0,-1 1-1 0 0,1-1 0 0 0,-1 1 1 0 0,1-1-1 0 0,-1 0 0 0 0,1 1 0 0 0,0-1 1 0 0,-1 0-1 0 0,1 1 0 0 0,-1-1 0 0 0,1 0 1 0 0,0 0-1 0 0,-1 0 0 0 0,1 1 0 0 0,0-1 1 0 0,0 0-1 0 0,33 5-3769 0 0,-2-13-855 0 0,-15-1-4888 0 0,-8 3 3621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2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14 244 0 0,'0'0'13978'0'0,"-15"5"-9128"0"0,-16 37-1861 0 0,30-40-2926 0 0,0 0 0 0 0,0 0 0 0 0,1 0 0 0 0,-1 0 0 0 0,0 0-1 0 0,1 0 1 0 0,-1 0 0 0 0,1 0 0 0 0,0 1 0 0 0,0-1 0 0 0,0 0 0 0 0,0 0 0 0 0,0 0 0 0 0,0 1-1 0 0,0-1 1 0 0,1 0 0 0 0,-1 0 0 0 0,1 0 0 0 0,1 5 0 0 0,0-6-60 0 0,-1 1 1 0 0,0 0 0 0 0,1-1 0 0 0,-1 1-1 0 0,0-1 1 0 0,1 0 0 0 0,0 1-1 0 0,-1-1 1 0 0,1 0 0 0 0,0 0-1 0 0,0 0 1 0 0,0 0 0 0 0,-1 0 0 0 0,1-1-1 0 0,0 1 1 0 0,0 0 0 0 0,0-1-1 0 0,0 1 1 0 0,1-1 0 0 0,-1 0-1 0 0,0 0 1 0 0,0 0 0 0 0,0 0-1 0 0,0 0 1 0 0,0 0 0 0 0,0-1 0 0 0,0 1-1 0 0,0-1 1 0 0,0 1 0 0 0,0-1-1 0 0,3-1 1 0 0,4-1-14 0 0,1-1 0 0 0,-1 0 0 0 0,0 0 0 0 0,16-11 0 0 0,-22 13 83 0 0,-1 0 1 0 0,1 0-1 0 0,-1-1 1 0 0,0 1-1 0 0,1 0 1 0 0,-1-1-1 0 0,0 0 1 0 0,0 1-1 0 0,-1-1 1 0 0,1 0-1 0 0,-1 0 0 0 0,1 0 1 0 0,-1 0-1 0 0,0 0 1 0 0,0 0-1 0 0,0 0 1 0 0,-1-1-1 0 0,1 1 1 0 0,-1 0-1 0 0,1 0 1 0 0,-1-1-1 0 0,0 1 1 0 0,0 0-1 0 0,-1-5 1 0 0,0 7-20 0 0,0 0 1 0 0,0-1-1 0 0,0 1 0 0 0,0 0 1 0 0,0 0-1 0 0,0 0 1 0 0,0 0-1 0 0,0 0 1 0 0,-1 0-1 0 0,1 0 0 0 0,0 0 1 0 0,0 1-1 0 0,-1-1 1 0 0,1 0-1 0 0,-1 1 1 0 0,1-1-1 0 0,0 1 0 0 0,-1 0 1 0 0,1-1-1 0 0,-1 1 1 0 0,1 0-1 0 0,-1 0 1 0 0,1 0-1 0 0,-4 0 0 0 0,-33 1 600 0 0,26 2-485 0 0,0 0 0 0 0,0 0 0 0 0,1 1 0 0 0,-1 1 0 0 0,1 0 0 0 0,0 0 0 0 0,0 1-1 0 0,-15 11 1 0 0,23-14-137 0 0,0 0 0 0 0,-1 0 0 0 0,1 0 0 0 0,0 0-1 0 0,0 0 1 0 0,1 0 0 0 0,-1 1 0 0 0,1 0-1 0 0,0-1 1 0 0,0 1 0 0 0,0 0 0 0 0,-2 4 0 0 0,4-5-28 0 0,-1 0 0 0 0,1 0 0 0 0,0 0 0 0 0,-1 0 0 0 0,1-1 0 0 0,1 1 0 0 0,-1 0 0 0 0,0 0 0 0 0,1 0 0 0 0,-1 0 0 0 0,1-1 0 0 0,0 1 0 0 0,0 0 0 0 0,0-1 0 0 0,0 1 0 0 0,0 0 0 0 0,1-1 1 0 0,-1 1-1 0 0,1-1 0 0 0,1 3 0 0 0,2-1-35 0 0,-1 0 1 0 0,0 0-1 0 0,1-1 1 0 0,0 1-1 0 0,-1-1 1 0 0,1 0-1 0 0,1 0 0 0 0,-1-1 1 0 0,0 1-1 0 0,1-1 1 0 0,-1-1-1 0 0,1 1 1 0 0,0-1-1 0 0,-1 1 1 0 0,11-1-1 0 0,4 1-69 0 0,0-1-1 0 0,-1-1 0 0 0,30-4 0 0 0,-44 4 90 0 0,72-15-319 0 0,-72 14 327 0 0,-1 0 1 0 0,0-1-1 0 0,0 0 1 0 0,0 0 0 0 0,0 0-1 0 0,0 0 1 0 0,0-1-1 0 0,0 0 1 0 0,-1 1 0 0 0,1-1-1 0 0,-1 0 1 0 0,0-1-1 0 0,0 1 1 0 0,0-1 0 0 0,2-3-1 0 0,-4 5 23 0 0,-1 1 0 0 0,1 0 0 0 0,-1-1 0 0 0,0 1 0 0 0,1-1 0 0 0,-1 1 0 0 0,0 0-1 0 0,0-1 1 0 0,0 1 0 0 0,0-1 0 0 0,0 1 0 0 0,-1 0 0 0 0,1-1 0 0 0,0 1 0 0 0,-1-1 0 0 0,1 1 0 0 0,-1 0-1 0 0,1-1 1 0 0,-1 1 0 0 0,0 0 0 0 0,1 0 0 0 0,-1 0 0 0 0,0-1 0 0 0,0 1 0 0 0,0 0 0 0 0,0 0 0 0 0,0 0-1 0 0,0 0 1 0 0,0 0 0 0 0,0 1 0 0 0,-2-2 0 0 0,-38-23 667 0 0,35 23-625 0 0,0-1 1 0 0,0 2-1 0 0,0-1 0 0 0,0 1 1 0 0,0 0-1 0 0,0 0 1 0 0,0 1-1 0 0,-1-1 0 0 0,1 1 1 0 0,0 1-1 0 0,0-1 1 0 0,0 1-1 0 0,-1 0 1 0 0,1 1-1 0 0,0 0 0 0 0,0 0 1 0 0,1 0-1 0 0,-1 0 1 0 0,0 1-1 0 0,-8 5 0 0 0,14-7-69 0 0,-1-1-1 0 0,0 1 0 0 0,1-1 0 0 0,-1 1 0 0 0,1-1 0 0 0,0 1 0 0 0,-1 0 1 0 0,1-1-1 0 0,-1 1 0 0 0,1 0 0 0 0,0 0 0 0 0,0-1 0 0 0,-1 1 0 0 0,1 0 0 0 0,0 0 1 0 0,0-1-1 0 0,0 1 0 0 0,0 0 0 0 0,0 0 0 0 0,0-1 0 0 0,0 1 0 0 0,0 0 1 0 0,0 0-1 0 0,0-1 0 0 0,0 1 0 0 0,1 0 0 0 0,-1 0 0 0 0,0-1 0 0 0,0 1 0 0 0,1 0 1 0 0,-1-1-1 0 0,0 1 0 0 0,1 0 0 0 0,-1-1 0 0 0,1 1 0 0 0,-1 0 0 0 0,1-1 1 0 0,1 2-1 0 0,24 18-464 0 0,-19-18 348 0 0,-2 1-25 0 0,1-1-1 0 0,-1 0 0 0 0,1 0 0 0 0,0 0 1 0 0,0-1-1 0 0,0 0 0 0 0,0 0 1 0 0,0 0-1 0 0,0-1 0 0 0,0 0 1 0 0,0 0-1 0 0,0 0 0 0 0,0-1 1 0 0,7-1-1 0 0,-11 1-214 0 0,-2 1 307 0 0,1-1 0 0 0,-1 1-1 0 0,1-1 1 0 0,-1 1-1 0 0,1-1 1 0 0,-1 0 0 0 0,0 1-1 0 0,1-1 1 0 0,-1 1-1 0 0,0-1 1 0 0,0 0-1 0 0,1 1 1 0 0,-1-1 0 0 0,0 0-1 0 0,0 1 1 0 0,0-1-1 0 0,0 0 1 0 0,0 1 0 0 0,0-1-1 0 0,0 0 1 0 0,0 1-1 0 0,0-1 1 0 0,0 0-1 0 0,0 1 1 0 0,-1-1 0 0 0,1 1-1 0 0,0-1 1 0 0,0 0-1 0 0,-1 1 1 0 0,1-1-1 0 0,0 0 1 0 0,-1 1 0 0 0,1-1-1 0 0,-1 0 1 0 0,-15-25-2387 0 0,-24 4-2854 0 0,21 12-1356 0 0,15 8 4179 0 0,-7-2-2153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1000 0 0,'-3'-5'20561'0'0,"329"41"-16874"0"0,-297-34-3015 0 0,-12-1-3574 0 0,-33 9 485 0 0,3-1-812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1068,'-1'-9'10286,"15"21"-9913,0-1 0,0 0 0,1 0 0,1-2-1,0 0 1,0 0 0,1-2 0,28 10 0,17 8 134,-2 5 429,-60-30-902,0 0 1,1 0 0,-1 0-1,0 0 1,0 0-1,0 0 1,1 0 0,-1 1-1,0-1 1,0 0-1,0 0 1,0 0-1,1 0 1,-1 0 0,0 1-1,0-1 1,0 0-1,0 0 1,0 0 0,0 0-1,1 1 1,-1-1-1,0 0 1,0 0-1,0 0 1,0 1 0,0-1-1,0 0 1,0 0-1,0 1 1,0-1 0,0 0-1,0 0 1,0 0-1,0 1 1,0-1 0,0 0-1,0 0 1,0 0-1,0 1 1,0-1-1,-1 0 1,1 0 0,0 0-1,0 1 1,0-1-1,0 0 1,0 0 0,0 0-1,-1 0 1,1 1-1,0-1 1,0 0 0,0 0-1,0 0 1,-1 0-1,1 0 1,0 0-1,0 0 1,0 0 0,-1 1-1,1-1 1,0 0-1,-11 7 774,-1-3-159,1 0 4,-1 0 0,0-1 0,0-1 0,-24 2 0,-27 7 1367,52-8-1721,9-3-311,1 0 1,-1 0-1,1 1 0,-1-1 0,1 0 0,-1 1 0,0 0 0,1-1 0,0 1 0,-1 0 0,1 0 0,-1 0 1,1 0-1,0 0 0,0 0 0,0 0 0,-2 2 0,2-2-475,5 2-904,3 0 582,0 1-1,1-1 1,0-1-1,0 1 0,-1-1 1,1-1-1,12 2 0,7 1-6920,-7-1 2610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4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17 224,'0'0'1387,"-3"1"-1004,-13 9 1094,16-9-1451,0-1 0,0 1 0,0-1 0,0 1 1,0-1-1,0 1 0,0-1 0,0 0 0,0 1 0,0-1 0,0 1 0,0-1 0,0 1 0,0-1 0,1 1 0,-1-1 0,0 0 0,0 1 0,0-1 0,1 1 0,-1-1 0,0 0 0,1 1 0,-1-1 1,0 0-1,1 0 0,-1 1 0,0-1 0,1 0 0,-1 0 0,1 1 0,-1-1 0,0 0 0,1 0 0,0 1 0,3-1 30,-1 1 1,0-1-1,1 0 0,-1 0 1,1 0-1,-1 0 1,1-1-1,-1 1 0,0-1 1,1 0-1,5-2 0,8-1 251,44-19 3380,-59 23-2585,22-10 14429,-56 29-14880,1 0 1,1 3-1,-53 48 0,-77 92 762,150-150-1334,-22 29-282,21-21-4459,11-19 4624,0-1 1,-1 0-1,1 0 0,0 1 0,0-1 0,0 0 1,0 1-1,0-1 0,0 0 0,0 1 0,0-1 1,0 0-1,0 1 0,0-1 0,0 0 0,0 0 0,0 1 1,0-1-1,0 0 0,0 1 0,0-1 0,0 0 1,1 1-1,-1-1 0,0 0 0,0 0 0,0 1 1,0-1-1,1 0 0,-1 0 0,0 1 0,0-1 0,1 0 1,-1 0-1,0 0 0,0 0 0,1 1 0,-1-1 1,18 4-3835,-15-4 3047,1 0 0,-1 0 0,0 0 0,0 0 0,0-1 0,0 1 0,0-1 0,0 0 0,4-2 0,0-2-3470,-3 0 330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0 640,'0'0'17542,"0"7"-16756,1 3-516,0 0-1,1 0 0,0 0 1,1 0-1,0-1 0,0 1 0,1-1 1,1 0-1,-1 0 0,1 0 0,1-1 1,0 0-1,0 0 0,0 0 1,1-1-1,0 0 0,1 0 0,9 6 1,21 17 463,2-3 1,67 35 0,-69-41-309,16 11 703,-52-32-570,-16-26-8009,11 15 3327,4 1-3332,1-2 2186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9 852,'34'-7'11064,"3"5"-4855,9 5-3265,23 5-3146,3 1 1683,-33-6-2471,51 1 5077,-37-1-6769,-26-2-2582,0 1-3661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12 268,'-7'-9'10795,"7"9"-10294,-1 0 1,1-1-1,-1 1 0,0 0 0,1 0 1,-1-1-1,0 1 0,1 0 0,-1 0 0,0 0 1,1 0-1,-1 0 0,-1 0 0,-36 21 1168,2 1-1,-68 53 0,32-21-231,58-44-1290,0 0 1,1 1 0,0 0 0,1 1 0,1 1 0,-1 0 0,2 0 0,-10 16-1,20-28-335,-1 1-1,0-1 1,1 1-1,-1-1 0,1 1 1,0 0-1,-1-1 1,1 1-1,0 0 1,0-1-1,0 1 0,0 0 1,0 1-1,0-2 14,1-1 0,-1 1 0,0-1 0,0 1 0,1 0 0,-1-1 0,0 1 0,0-1 0,1 1 0,-1-1 0,1 1 0,-1-1 0,0 0 0,1 1 0,-1-1 0,1 1 0,-1-1 0,1 0 0,-1 1 0,1-1 0,-1 0 0,1 0 0,0 1 0,-1-1 0,1 0 0,-1 0 0,1 0 0,0 0 0,-1 0 0,1 0 0,-1 0 0,1 0 0,0 0 0,-1 0 0,2 0 0,18-13-13001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6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0 476 0 0,'0'0'2500'0'0,"22"30"3865"0"0,-16-23-5572 0 0,-1 0 1 0 0,0 0-1 0 0,0 1 1 0 0,0 0-1 0 0,-1 0 1 0 0,0 0-1 0 0,-1 0 0 0 0,0 1 1 0 0,0 0-1 0 0,-1-1 1 0 0,0 1-1 0 0,0 0 1 0 0,0 15-1 0 0,0 12 1378 0 0,-6 74 1 0 0,2-84-1358 0 0,0-10-521 0 0,0 1 1 0 0,-8 29-1 0 0,-5-8-2542 0 0,-7-9-5246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6 540,'2'-5'16422,"9"29"-14884,1 0-1,1 0 1,25 35-1,-18-34-881,1 0 0,1-1 0,2-2 0,0 0 0,31 21 0,100 57 1425,-132-86-1968,-23-14-136,0 0 0,0 0-1,0 0 1,0 1 0,0-1 0,0 0 0,0 0 0,0 0-1,0 0 1,0 1 0,0-1 0,0 0 0,1 0-1,-1 0 1,0 0 0,0 0 0,0 1 0,0-1 0,0 0-1,0 0 1,1 0 0,-1 0 0,0 0 0,0 0-1,0 0 1,0 0 0,1 1 0,-1-1 0,0 0 0,0 0-1,0 0 1,0 0 0,1 0 0,-1 0 0,0 0-1,0 0 1,0 0 0,1 0 0,-1 0 0,0 0 0,0 0-1,0-1 1,0 1 0,1 0 0,-1 0 0,0 0 0,0 0-1,0 0 1,0 0 0,1 0 0,-1 0 0,0 0-1,0-1 1,0 1 0,0 0 0,0 0 0,0 0 0,0 0-1,1 0 1,-1-1 0,0 1 0,0 0 0,0 0-1,-9-15-1543,-8-3-1957,0 6-3829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54 52,'0'0'13147,"3"-13"-6024,-9 15-6923,0 0 1,-1 0-1,1 0 0,1 1 1,-1 0-1,0 0 0,1 1 1,-1 0-1,1 0 0,0 0 1,1 0-1,-1 1 0,1 0 1,0 0-1,0 0 0,0 0 1,0 1-1,1-1 0,0 1 1,-3 9-1,6-14-187,-1 1 0,1-1 1,0 1-1,0-1 0,0 1 0,0-1 1,0 1-1,1-1 0,-1 1 0,0-1 1,1 0-1,-1 1 0,1-1 1,-1 1-1,1-1 0,0 0 0,0 0 1,-1 1-1,1-1 0,0 0 0,0 0 1,0 0-1,0 0 0,1 0 0,-1 0 1,0 0-1,0 0 0,0 0 0,1-1 1,-1 1-1,0 0 0,1-1 0,-1 1 1,1-1-1,1 1 0,49 11-85,-39-11-34,0-1-1,0-1 0,0 0 1,-1-1-1,1 0 1,0-1-1,-1-1 0,14-5 1,-22 8 23,0-1 0,0 0 0,0-1 0,0 1-1,0 0 1,0-1 0,-1 0 0,1 0 0,-1 0 0,0-1 0,5-5 0,-7 6 18,0 1 0,1-1 0,-1 1 0,-1-1 0,1 1 0,0-1 0,-1 0 0,1 1 0,-1-1 0,0 0 0,0 1 0,0-1 0,0 0 0,0 1 0,0-1-1,-1 0 1,0 1 0,1-1 0,-1 0 0,0 1 0,-2-4 0,1 2-126,-1 0-1,1 1 0,-1-1 0,0 1 0,1 0 1,-2 0-1,1 0 0,0 0 0,-1 0 0,1 1 1,-1-1-1,-7-3 0,-21-7-3070,2 4-4331,16 6 2982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2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56,'0'0'17944,"6"0"-17627,15 2 241,0 0 0,39 11-1,19 3 384,63 2 777,-140-18-1571,-10 11-7698,2-9 5914,-4 4-3521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0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1 116,'0'0'7340,"4"2"-6239,14 3-245,0-1 0,0-1 0,0-1 0,1 0 0,-1-1 0,0-1 0,27-4 0,12 2 588,-19 2-487,-11-1 361,0 1 0,38 6-1,-63-6-768,-7 3-2449,-39 20-3179,25-13-2029,10-5 2487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2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18 280 0 0,'0'0'2311'0'0,"30"-11"15000"0"0,-18 8-16433 0 0,240-1 2823 0 0,-157 5-7322 0 0,-95-1 3522 0 0,0 0-1 0 0,0 0 1 0 0,0 1-1 0 0,0-1 1 0 0,0 0-1 0 0,0 0 1 0 0,-1 0 0 0 0,1 0-1 0 0,0 1 1 0 0,0-1-1 0 0,0 0 1 0 0,0 0 0 0 0,0 0-1 0 0,0 1 1 0 0,0-1-1 0 0,0 0 1 0 0,0 0 0 0 0,0 1-1 0 0,0-1 1 0 0,0 0-1 0 0,0 0 1 0 0,0 0 0 0 0,0 1-1 0 0,0-1 1 0 0,0 0-1 0 0,1 0 1 0 0,-1 0-1 0 0,0 0 1 0 0,0 1 0 0 0,0-1-1 0 0,0 0 1 0 0,0 0-1 0 0,0 0 1 0 0,1 0 0 0 0,-1 1-1 0 0,0-1 1 0 0,0 0-1 0 0,0 0 1 0 0,0 0 0 0 0,0 0-1 0 0,1 0 1 0 0,-1 0-1 0 0,0 0 1 0 0,0 1 0 0 0,0-1-1 0 0,1 0 1 0 0,-1 0-1 0 0,0 0 1 0 0,0 0-1 0 0,0 0 1 0 0,1 0 0 0 0,-1 0-1 0 0,0 0 1 0 0,1 0-1 0 0,-15 8-3215 0 0,2-3-1254 0 0,-3 0 345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9 932 0 0,'0'0'6000'0'0,"5"2"-4945"0"0,17 3-137 0 0,1 0 0 0 0,0-2 0 0 0,0-1 0 0 0,0 0 0 0 0,0-2 0 0 0,24-2 0 0 0,4 1 104 0 0,-50 1-1081 0 0,0 0 0 0 0,-1 0 0 0 0,1 0 1 0 0,0-1-1 0 0,0 1 0 0 0,0 0 0 0 0,-1 0 0 0 0,1-1 1 0 0,0 1-1 0 0,-1 0 0 0 0,1-1 0 0 0,0 1 0 0 0,-1-1 1 0 0,1 1-1 0 0,0-1 0 0 0,-1 1 0 0 0,1-1 1 0 0,-1 1-1 0 0,1-1 0 0 0,0 0 0 0 0,-24-16-11561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79 171 16 0 0,'0'0'13215'0'0,"-1"5"-11932"0"0,-47 138 5284 0 0,43-122-5920 0 0,1-1 0 0 0,0 1 0 0 0,2-1 0 0 0,0 1 1 0 0,2 30-1 0 0,1-43-447 0 0,0-1 0 0 0,0 0 0 0 0,1 0 0 0 0,0 0 0 0 0,0 0 0 0 0,0 0 0 0 0,1 0 1 0 0,0-1-1 0 0,1 1 0 0 0,-1-1 0 0 0,1 0 0 0 0,5 6 0 0 0,-8-11-102 0 0,12-30 156 0 0,-12 15-216 0 0,0 0 1 0 0,0 1 0 0 0,-1-1 0 0 0,-1 0 0 0 0,0 0 0 0 0,-4-16 0 0 0,-24-86 155 0 0,10 49-40 0 0,15 50-105 0 0,2 13-16 0 0,1-1 1 0 0,0 0-1 0 0,-1 0 1 0 0,2 0-1 0 0,-1 0 1 0 0,1 0-1 0 0,0 0 1 0 0,0-8-1 0 0,1 10-25 0 0,0 1 0 0 0,1-1 1 0 0,-1 0-1 0 0,1 0 0 0 0,-1 1 1 0 0,1-1-1 0 0,0 1 0 0 0,0-1 0 0 0,0 1 1 0 0,0 0-1 0 0,0 0 0 0 0,1 0 0 0 0,-1 0 1 0 0,1 0-1 0 0,-1 1 0 0 0,6-3 0 0 0,27-13 6 0 0,1 1 0 0 0,1 2-1 0 0,0 2 1 0 0,0 1 0 0 0,58-8-1 0 0,-13 1 3 0 0,27-4 540 0 0,-106 22-261 0 0,6-3 400 0 0,-6 6-1687 0 0,-3-2 918 0 0,0-1 0 0 0,0 1 1 0 0,-1-1-1 0 0,1 1 0 0 0,0-1 0 0 0,0 0 1 0 0,0 1-1 0 0,0-1 0 0 0,0 1 0 0 0,0-1 1 0 0,0 1-1 0 0,0-1 0 0 0,0 1 0 0 0,0-1 1 0 0,0 1-1 0 0,0-1 0 0 0,0 1 0 0 0,0-1 1 0 0,0 1-1 0 0,0-1 0 0 0,0 1 0 0 0,1-1 1 0 0,-1 1-1 0 0,0-1 0 0 0,0 1 1 0 0,1-1-1 0 0,-1 0 0 0 0,0 1 0 0 0,1-1 1 0 0,-1 1-1 0 0,0-1 0 0 0,1 0 0 0 0,-1 1 1 0 0,1-1-1 0 0,-1 0 0 0 0,0 0 0 0 0,1 1 1 0 0,-1-1-1 0 0,1 0 0 0 0,-1 0 0 0 0,1 0 1 0 0,-1 1-1 0 0,1-1 0 0 0,-1 0 1 0 0,1 0-1 0 0,0 0 0 0 0,2-1-797 0 0,0 1-1 0 0,-1-1 1 0 0,1 0-1 0 0,0 1 1 0 0,0-2-1 0 0,-1 1 1 0 0,1 0-1 0 0,0 0 1 0 0,-1-1-1 0 0,4-2 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1512 0 0,'28'12'11230'0'0,"8"-2"-4549"0"0,51 4-2770 0 0,93-4-5914 0 0,-177-10 1797 0 0,54-3-2249 0 0,-38 0-1336 0 0,-6-2-3399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4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1564 0 0,'4'-2'764'0'0,"-1"0"0"0"0,0 0 0 0 0,1 0-1 0 0,-1 1 1 0 0,1 0 0 0 0,-1-1 0 0 0,1 1 0 0 0,0 0-1 0 0,5 0 1 0 0,42 1 1879 0 0,43 18-1121 0 0,-45-7-797 0 0,-31-7-384 0 0,0 0 0 0 0,0 1 1 0 0,0 0-1 0 0,-1 2 0 0 0,23 11 0 0 0,-39-18-264 0 0,1 1 0 0 0,-1 0-1 0 0,0-1 1 0 0,0 1-1 0 0,0 0 1 0 0,0 0-1 0 0,0 0 1 0 0,1 0 0 0 0,-2 0-1 0 0,1 0 1 0 0,0 0-1 0 0,0 0 1 0 0,0 0-1 0 0,0 0 1 0 0,-1 1-1 0 0,1-1 1 0 0,0 0 0 0 0,-1 0-1 0 0,1 1 1 0 0,-1-1-1 0 0,0 0 1 0 0,1 1-1 0 0,-1-1 1 0 0,0 1 0 0 0,0-1-1 0 0,0 0 1 0 0,0 1-1 0 0,0-1 1 0 0,0 1-1 0 0,0-1 1 0 0,0 0 0 0 0,-1 1-1 0 0,1-1 1 0 0,-1 1-1 0 0,1-1 1 0 0,-1 0-1 0 0,1 0 1 0 0,-1 1-1 0 0,0-1 1 0 0,1 0 0 0 0,-1 0-1 0 0,0 0 1 0 0,0 0-1 0 0,0 0 1 0 0,0 0-1 0 0,0 0 1 0 0,0 0 0 0 0,0 0-1 0 0,-2 1 1 0 0,-9 8 613 0 0,0-1 1 0 0,0 0 0 0 0,-24 12 0 0 0,21-12-67 0 0,-40 20 1155 0 0,41-22-1459 0 0,0 0 0 0 0,1 0 1 0 0,-1 2-1 0 0,2-1 0 0 0,-18 16 0 0 0,28-21-2290 0 0,0 2 3871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22 233 684 0 0,'0'0'9008'0'0,"4"0"-7920"0"0,17 1 4354 0 0,-8 15-309 0 0,-14-8-4436 0 0,0 0 0 0 0,-1 1 0 0 0,1-1 0 0 0,-2-1 1 0 0,1 1-1 0 0,-1 0 0 0 0,-1 0 0 0 0,-7 13 0 0 0,6-13-424 0 0,1 0 1 0 0,0 0 0 0 0,1 1-1 0 0,0 0 1 0 0,0 0-1 0 0,-2 10 1 0 0,4-7-46 0 0,0-7-69 0 0,0 1 0 0 0,0-1 1 0 0,1 1-1 0 0,0 0 0 0 0,0-1 0 0 0,0 1 1 0 0,1 0-1 0 0,0-1 0 0 0,0 1 0 0 0,3 7 1 0 0,-4-12 105 0 0,22-11-125 0 0,-18 6-118 0 0,-1-1-1 0 0,1 1 1 0 0,-1-1 0 0 0,0 0 0 0 0,0 0-1 0 0,-1 0 1 0 0,0 0 0 0 0,0 0 0 0 0,0 0-1 0 0,0-1 1 0 0,-1 1 0 0 0,0-1 0 0 0,0 1-1 0 0,1-10 1 0 0,2-8 5 0 0,1-1-3 0 0,-1 0 0 0 0,-2 0 1 0 0,0-35-1 0 0,5-42 16 0 0,-4 79-31 0 0,-2 14-4 0 0,0 0-1 0 0,1-1 1 0 0,0 1 0 0 0,0 0-1 0 0,5-12 1 0 0,-6 17-5 0 0,1 1-1 0 0,-1-1 0 0 0,1 1 1 0 0,0 0-1 0 0,0 0 1 0 0,0-1-1 0 0,0 1 0 0 0,0 0 1 0 0,0 1-1 0 0,1-1 1 0 0,-1 0-1 0 0,1 1 0 0 0,-1-1 1 0 0,1 1-1 0 0,-1 0 1 0 0,1-1-1 0 0,0 2 0 0 0,0-1 1 0 0,-1 0-1 0 0,5 0 1 0 0,52-7-12 0 0,1 2 1 0 0,0 3 0 0 0,60 5-1 0 0,-26-1-55 0 0,-31 2 326 0 0,-61-3-89 0 0,-8 0-782 0 0,-13 0 731 0 0,4 2-4576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7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71 131 196 0 0,'0'0'13421'0'0,"0"-5"-12923"0"0,0-17-10 0 0,0 16 2797 0 0,8-8 2785 0 0,-14 17-5998 0 0,4-1-43 0 0,0-1 0 0 0,-1 0-1 0 0,1 1 1 0 0,0-1-1 0 0,0 1 1 0 0,0 0-1 0 0,0 0 1 0 0,1 0 0 0 0,-1 0-1 0 0,-1 2 1 0 0,2-3-14 0 0,0 0-1 0 0,0 0 1 0 0,1 0 0 0 0,-1 0 0 0 0,0-1 0 0 0,1 1-1 0 0,-1 0 1 0 0,1 1 0 0 0,-1-1 0 0 0,1 0 0 0 0,-1 0-1 0 0,1 0 1 0 0,0 0 0 0 0,0 0 0 0 0,-1 0 0 0 0,1 0-1 0 0,0 1 1 0 0,0-1 0 0 0,0 0 0 0 0,0 0 0 0 0,0 0-1 0 0,1 0 1 0 0,-1 0 0 0 0,0 1 0 0 0,0-1 0 0 0,1 0-1 0 0,-1 0 1 0 0,1 0 0 0 0,-1 0 0 0 0,1 0 0 0 0,-1 0-1 0 0,1 0 1 0 0,0 0 0 0 0,-1 0 0 0 0,1 0-1 0 0,0-1 1 0 0,0 1 0 0 0,0 0 0 0 0,0 0 0 0 0,-1-1-1 0 0,1 1 1 0 0,0 0 0 0 0,0-1 0 0 0,0 1 0 0 0,1-1-1 0 0,-1 0 1 0 0,0 1 0 0 0,0-1 0 0 0,0 0 0 0 0,0 1-1 0 0,0-1 1 0 0,0 0 0 0 0,2 0 0 0 0,5 1-96 0 0,0 0-1 0 0,0 0 1 0 0,0-1 0 0 0,1 0 0 0 0,13-2-1 0 0,-14 1 16 0 0,53-11-585 0 0,-57 11 594 0 0,0-1 0 0 0,-1 1 0 0 0,1-1 0 0 0,0 1 0 0 0,-1-1-1 0 0,1 0 1 0 0,-1 0 0 0 0,0-1 0 0 0,1 1 0 0 0,-1-1 0 0 0,0 1 0 0 0,4-6 0 0 0,-6 6 68 0 0,-1 1 0 0 0,1-1 0 0 0,0 1 1 0 0,-1-1-1 0 0,1 1 0 0 0,-1-1 0 0 0,0 1 1 0 0,0-1-1 0 0,1 0 0 0 0,-1 1 0 0 0,0-1 1 0 0,0 1-1 0 0,0-1 0 0 0,-1 0 0 0 0,1 1 0 0 0,0-1 1 0 0,-1 1-1 0 0,1-1 0 0 0,-1 1 0 0 0,1-1 1 0 0,-1 1-1 0 0,0-1 0 0 0,1 1 0 0 0,-1 0 1 0 0,0-1-1 0 0,0 1 0 0 0,0 0 0 0 0,0 0 0 0 0,0-1 1 0 0,0 1-1 0 0,-3-1 0 0 0,-1-3 128 0 0,0 0 0 0 0,-1 1 0 0 0,1 0 0 0 0,-1 0 0 0 0,-9-4 0 0 0,7 4 92 0 0,-1 0-1 0 0,0 1 1 0 0,1 0-1 0 0,-1 1 1 0 0,0 0-1 0 0,0 0 1 0 0,0 1-1 0 0,-1 0 1 0 0,1 0-1 0 0,-12 2 1 0 0,17-1-162 0 0,-1 1 1 0 0,1-1-1 0 0,0 1 1 0 0,0 1 0 0 0,0-1-1 0 0,0 0 1 0 0,0 1-1 0 0,0 0 1 0 0,0 0-1 0 0,0 0 1 0 0,0 0 0 0 0,1 1-1 0 0,-1-1 1 0 0,1 1-1 0 0,0 0 1 0 0,0 0-1 0 0,0 0 1 0 0,0 1 0 0 0,0-1-1 0 0,1 1 1 0 0,0-1-1 0 0,-3 6 1 0 0,4-7-69 0 0,1 1-1 0 0,-1 0 1 0 0,1-1 0 0 0,-1 1 0 0 0,1-1-1 0 0,0 1 1 0 0,0-1 0 0 0,0 1-1 0 0,1 0 1 0 0,-1-1 0 0 0,1 1 0 0 0,-1-1-1 0 0,1 1 1 0 0,0-1 0 0 0,0 1-1 0 0,0-1 1 0 0,0 0 0 0 0,0 0 0 0 0,1 1-1 0 0,-1-1 1 0 0,3 2 0 0 0,1 3-110 0 0,0 0 1 0 0,0 0 0 0 0,1-1 0 0 0,11 9 0 0 0,-12-11-6 0 0,0-2 1 0 0,0 1 0 0 0,0 0 0 0 0,0-1-1 0 0,1 0 1 0 0,-1 0 0 0 0,1-1 0 0 0,-1 1 0 0 0,1-1-1 0 0,0 0 1 0 0,-1-1 0 0 0,1 1 0 0 0,0-1-1 0 0,-1 0 1 0 0,1-1 0 0 0,0 0 0 0 0,0 1 0 0 0,-1-2-1 0 0,1 1 1 0 0,-1-1 0 0 0,1 0 0 0 0,-1 0-1 0 0,0 0 1 0 0,0-1 0 0 0,0 1 0 0 0,0-1-1 0 0,0-1 1 0 0,0 1 0 0 0,-1-1 0 0 0,0 0 0 0 0,1 0-1 0 0,-1 0 1 0 0,-1 0 0 0 0,1-1 0 0 0,-1 1-1 0 0,0-1 1 0 0,0 0 0 0 0,4-8 0 0 0,-7 10 143 0 0,0 1 1 0 0,0 0 0 0 0,0-1-1 0 0,0 1 1 0 0,0 0 0 0 0,0-1-1 0 0,-1 1 1 0 0,1 0-1 0 0,-1 0 1 0 0,0-1 0 0 0,1 1-1 0 0,-1 0 1 0 0,0 0 0 0 0,0 0-1 0 0,-1 0 1 0 0,-1-3-1 0 0,-24-27 637 0 0,22 28-518 0 0,-1 0 1 0 0,0 0-1 0 0,0 0 0 0 0,0 1 0 0 0,0 0 1 0 0,0 1-1 0 0,-1-1 0 0 0,1 1 0 0 0,-1 0 0 0 0,0 1 1 0 0,0 0-1 0 0,0 0 0 0 0,1 0 0 0 0,-1 1 1 0 0,0 0-1 0 0,0 0 0 0 0,0 1 0 0 0,0-1 0 0 0,0 2 1 0 0,1-1-1 0 0,-1 1 0 0 0,0 0 0 0 0,1 0 1 0 0,-1 1-1 0 0,-11 6 0 0 0,17-8-131 0 0,0 0 0 0 0,0 0 0 0 0,0 0 0 0 0,0 0 0 0 0,0 0 0 0 0,0 0-1 0 0,0 0 1 0 0,0 0 0 0 0,0 0 0 0 0,0 1 0 0 0,1-1 0 0 0,-1 0 0 0 0,0 1 0 0 0,1-1 0 0 0,-1 0 0 0 0,1 1 0 0 0,0-1 0 0 0,-1 1 0 0 0,1-1-1 0 0,0 0 1 0 0,0 1 0 0 0,0-1 0 0 0,0 1 0 0 0,0-1 0 0 0,0 1 0 0 0,1 1 0 0 0,11 32 147 0 0,-8-30-222 0 0,1 0 0 0 0,0 0 1 0 0,0 0-1 0 0,1-1 0 0 0,-1 1 0 0 0,1-1 1 0 0,0-1-1 0 0,0 1 0 0 0,0-1 1 0 0,0 0-1 0 0,1 0 0 0 0,-1-1 0 0 0,1 0 1 0 0,0 0-1 0 0,0-1 0 0 0,-1 1 1 0 0,1-1-1 0 0,9-1 0 0 0,-11 1-28 0 0,-1 0 0 0 0,0-1 0 0 0,1 0-1 0 0,-1 0 1 0 0,0 0 0 0 0,1-1 0 0 0,-1 0-1 0 0,0 1 1 0 0,0-2 0 0 0,1 1 0 0 0,-1 0-1 0 0,0-1 1 0 0,0 0 0 0 0,0 1 0 0 0,-1-2-1 0 0,1 1 1 0 0,0 0 0 0 0,-1-1 0 0 0,1 0 0 0 0,-1 1-1 0 0,0-2 1 0 0,0 1 0 0 0,0 0 0 0 0,0 0-1 0 0,-1-1 1 0 0,1 0 0 0 0,-1 1 0 0 0,0-1-1 0 0,0 0 1 0 0,1-5 0 0 0,-2 7 3 0 0,-1 0 0 0 0,1 0 0 0 0,-1 0-1 0 0,0 0 1 0 0,0 0 0 0 0,0 0 0 0 0,0 0 0 0 0,0 0 0 0 0,0-1 0 0 0,-1 1-1 0 0,0-2 1 0 0,0 1 261 0 0,-1-1 1 0 0,1 2-1 0 0,-1-1 0 0 0,0 0 0 0 0,0 0 0 0 0,0 0 0 0 0,0 1 0 0 0,-1 0 0 0 0,1-1 1 0 0,-1 1-1 0 0,1 0 0 0 0,-1 0 0 0 0,0 0 0 0 0,0 0 0 0 0,0 1 0 0 0,0-1 1 0 0,0 1-1 0 0,-3-2 0 0 0,0 1-470 0 0,-1 0 1 0 0,1 1-1 0 0,0-1 1 0 0,-1 1-1 0 0,1 0 1 0 0,-10 0-1 0 0,-10 4-4947 0 0,4 6-4113 0 0,11-3 2955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24 876 0 0,'0'0'1377'0'0,"0"-3"-83"0"0,10-15 12962 0 0,-4 15-12018 0 0,17 9-1716 0 0,0-1 0 0 0,0-1 0 0 0,1-1 1 0 0,32 0-1 0 0,24 3 38 0 0,55 8 1014 0 0,-89-10-3156 0 0,-6 0-4717 0 0,-66-7 4557 0 0,-16-2-4884 0 0,22 3 1825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9 324 0 0,'-12'-9'14143'0'0,"149"91"-10914"0"0,-92-58-2698 0 0,-2 2 0 0 0,0 2-1 0 0,51 43 1 0 0,-93-70-483 0 0,1 0-1 0 0,-1 0 0 0 0,0 0 1 0 0,1 0-1 0 0,-1 1 1 0 0,0-1-1 0 0,0 0 1 0 0,1 1-1 0 0,-1-1 1 0 0,0 1-1 0 0,0-1 1 0 0,-1 1-1 0 0,1 0 0 0 0,0-1 1 0 0,0 1-1 0 0,-1 0 1 0 0,1-1-1 0 0,-1 1 1 0 0,0 0-1 0 0,1 0 1 0 0,-1-1-1 0 0,0 1 0 0 0,0 0 1 0 0,0 0-1 0 0,0 0 1 0 0,0-1-1 0 0,-1 1 1 0 0,0 3-1 0 0,-1-2 81 0 0,0-1 0 0 0,0 0-1 0 0,0 0 1 0 0,0 0 0 0 0,0 0-1 0 0,-1 0 1 0 0,1 0 0 0 0,-1-1 0 0 0,1 1-1 0 0,-1-1 1 0 0,0 0 0 0 0,1 0 0 0 0,-1 0-1 0 0,0 0 1 0 0,0 0 0 0 0,0 0-1 0 0,-3 0 1 0 0,-99 7 2922 0 0,103-8-3096 0 0,13-2-8175 0 0,2-1 6982 0 0,0-3-6037 0 0,-4-1 1786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2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4 1388 0 0,'13'-3'20641'0'0,"-24"7"-16474"0"0,-4 7-5261 0 0,-8 12 1802 0 0,-21 21 300 0 0,1 2 1 0 0,-51 72 0 0 0,90-112-972 0 0,2-3-50 0 0,0-1-1 0 0,0 1 1 0 0,0-1 0 0 0,1 1 0 0 0,-1 0 0 0 0,1 0-1 0 0,0 0 1 0 0,0 0 0 0 0,0 0 0 0 0,0 0 0 0 0,0 0-1 0 0,1 0 1 0 0,-1 4 0 0 0,-2 6-404 0 0,2 1-148 0 0,1-12 236 0 0,-2 5-1443 0 0,12-20-5530 0 0,-8 9 8295 0 0,0 0-2075 0 0,-3-2-189 0 0,-5-18-8421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4 160 0 0,'0'0'4120'0'0,"13"-4"4617"0"0,-8 7-7971 0 0,0 1 1 0 0,0 0-1 0 0,0 0 1 0 0,-1 0 0 0 0,0 0-1 0 0,0 1 1 0 0,0 0 0 0 0,4 6-1 0 0,25 48 2789 0 0,-25-43-2882 0 0,1-1-1 0 0,16 24 0 0 0,-7-17-126 0 0,27 31 756 0 0,-44-52-1227 0 0,12 12-1012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0 224 0 0,'0'0'1067'0'0,"-21"3"13791"0"0,39 6-14305 0 0,0-1-1 0 0,1-1 1 0 0,-1-1-1 0 0,1 0 1 0 0,0-1-1 0 0,1-1 1 0 0,-1-1-1 0 0,28 1 1 0 0,-24-2 4 0 0,-21-2 61 0 0,0 0-1791 0 0,5-1 3239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5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11 692 0 0,'0'-11'11676'0'0,"24"20"-10661"0"0,0 1-1 0 0,0 1 0 0 0,-1 1 0 0 0,44 29 0 0 0,-9-5-115 0 0,-56-35-840 0 0,0 0 0 0 0,0 0 0 0 0,-1 0 0 0 0,1 0-1 0 0,0 1 1 0 0,-1-1 0 0 0,1 0 0 0 0,-1 1 0 0 0,0-1 0 0 0,1 1 0 0 0,-1-1 0 0 0,0 1 0 0 0,0-1 0 0 0,0 1 0 0 0,1 3 0 0 0,-1-4 25 0 0,-1 0 0 0 0,0 0-1 0 0,0 0 1 0 0,0 0 0 0 0,0 0 0 0 0,0 0 0 0 0,0 0-1 0 0,-1 0 1 0 0,1 0 0 0 0,0 0 0 0 0,0 0 0 0 0,-1 0 0 0 0,1 0-1 0 0,0 0 1 0 0,-1-1 0 0 0,1 1 0 0 0,-1 0 0 0 0,0 0-1 0 0,1 0 1 0 0,-1-1 0 0 0,1 1 0 0 0,-2 1 0 0 0,-2 1 180 0 0,0 0 1 0 0,0 0 0 0 0,-1-1 0 0 0,1 1 0 0 0,-1-1-1 0 0,1 0 1 0 0,-1 0 0 0 0,0 0 0 0 0,0-1 0 0 0,-6 2 0 0 0,9-3-289 0 0,-5 0-136 0 0,3 2-1682 0 0,39 10-12803 0 0,-30-8 10454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6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4 696 0 0,'-4'-3'15051'0'0,"21"8"-14296"0"0,-1 0 0 0 0,1-1 0 0 0,0 0 0 0 0,31 1 0 0 0,15 3 1641 0 0,-61-8-1493 0 0,-2 0-1312 0 0,11 0 1691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0 1112 0 0,'0'0'11108'0'0,"-6"3"-10323"0"0,-23 9 186 0 0,1 2 1 0 0,1 1-1 0 0,0 1 1 0 0,1 1 0 0 0,0 2-1 0 0,2 0 1 0 0,0 2 0 0 0,-31 34-1 0 0,17 7-470 0 0,34-54-628 0 0,3-6-76 0 0,1 0-1 0 0,-1 0 1 0 0,1 0-1 0 0,0 0 1 0 0,0-1-1 0 0,-1 1 1 0 0,1 0-1 0 0,1 0 1 0 0,-1 0-1 0 0,0 0 1 0 0,0 0-1 0 0,1 0 1 0 0,-1 0-1 0 0,1 0 0 0 0,0 0 1 0 0,0 0-1 0 0,-1 0 1 0 0,1-1-1 0 0,0 1 1 0 0,0 0-1 0 0,1-1 1 0 0,-1 1-1 0 0,0-1 1 0 0,0 1-1 0 0,1-1 1 0 0,1 2-1 0 0,12-12-9251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6 976 0 0,'6'-6'11112'0'0,"15"32"-8898"0"0,164 179 6663 0 0,-178-198-8401 0 0,1 0 0 0 0,0 0 0 0 0,18 11 0 0 0,-24-17-315 0 0,5-35-5525 0 0,-15 22 3465 0 0,-7-7-8133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1 712 0 0,'0'0'8077'0'0,"4"3"-7356"0"0,9 4 79 0 0,0-1 0 0 0,0 0 0 0 0,0-1 0 0 0,1 0 0 0 0,25 5 0 0 0,82 12 2002 0 0,-84-17-2090 0 0,21 0 772 0 0,-56-5-1600 0 0,-7-3-4012 0 0,-2-1 3370 0 0,-5-4 366 0 0,-5 1-6654 0 0,7 3 3182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6 384 0 0,'0'0'2818'0'0,"12"-6"4353"0"0,-3 12-6505 0 0,1 0-1 0 0,-1 0 1 0 0,0 1 0 0 0,-1 0-1 0 0,1 1 1 0 0,-2 0 0 0 0,8 9-1 0 0,19 17 90 0 0,-7-10-297 0 0,0-1 0 0 0,54 32 1 0 0,-81-54-415 0 0,1-1 1 0 0,0 0 0 0 0,0 0 0 0 0,0 1 0 0 0,0-1-1 0 0,-1 1 1 0 0,1-1 0 0 0,0 1 0 0 0,0-1 0 0 0,-1 1-1 0 0,1 0 1 0 0,0-1 0 0 0,-1 1 0 0 0,1 0 0 0 0,0-1-1 0 0,-1 1 1 0 0,1 0 0 0 0,-1 0 0 0 0,0-1 0 0 0,1 1-1 0 0,-1 0 1 0 0,1 0 0 0 0,-1 0 0 0 0,0 0 0 0 0,0 0-1 0 0,0 0 1 0 0,1-1 0 0 0,-1 1 0 0 0,0 2 0 0 0,-2-2 29 0 0,1 1 0 0 0,0-1 0 0 0,-1 0 1 0 0,1 0-1 0 0,0 0 0 0 0,-1 0 0 0 0,0 0 0 0 0,1 0 1 0 0,-1 0-1 0 0,0 0 0 0 0,1 0 0 0 0,-1-1 1 0 0,0 1-1 0 0,0-1 0 0 0,1 1 0 0 0,-1-1 0 0 0,0 0 1 0 0,-3 0-1 0 0,-42 15-81 0 0,19 3-3660 0 0,49-5-9865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0:38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86 103 832 0 0,'0'0'13937'0'0,"-2"-5"-13124"0"0,-7-12-31 0 0,6 12-53 0 0,-16 9 1102 0 0,16-3-1689 0 0,0 0-1 0 0,0 0 1 0 0,0 0 0 0 0,0 1 0 0 0,0-1 0 0 0,0 1-1 0 0,0-1 1 0 0,1 1 0 0 0,-1 0 0 0 0,1 0 0 0 0,-1 0-1 0 0,1 1 1 0 0,0-1 0 0 0,0 0 0 0 0,0 1 0 0 0,0 0-1 0 0,0-1 1 0 0,1 1 0 0 0,-3 5 0 0 0,3-6-110 0 0,1 0 1 0 0,0 0-1 0 0,0 1 0 0 0,-1-1 1 0 0,1 0-1 0 0,1 0 1 0 0,-1 0-1 0 0,0 1 0 0 0,1-1 1 0 0,-1 0-1 0 0,1 0 1 0 0,-1 0-1 0 0,1 0 0 0 0,0 0 1 0 0,0 0-1 0 0,0 0 1 0 0,0 0-1 0 0,0 0 0 0 0,0 0 1 0 0,1-1-1 0 0,-1 1 1 0 0,1 0-1 0 0,-1-1 0 0 0,1 1 1 0 0,0-1-1 0 0,-1 0 1 0 0,1 1-1 0 0,0-1 1 0 0,0 0-1 0 0,0 0 0 0 0,4 1 1 0 0,2 3 10 0 0,0-1 0 0 0,1 0 0 0 0,-1 0 0 0 0,1-1 1 0 0,0 0-1 0 0,0-1 0 0 0,0 0 0 0 0,10 1 0 0 0,-17-3-17 0 0,0 0 0 0 0,1 0-1 0 0,-1 0 1 0 0,0 0 0 0 0,0-1 0 0 0,0 1-1 0 0,0 0 1 0 0,0-1 0 0 0,0 0 0 0 0,0 0-1 0 0,0 1 1 0 0,-1-1 0 0 0,1 0 0 0 0,0 0-1 0 0,0-1 1 0 0,-1 1 0 0 0,3-2 0 0 0,-3 1 24 0 0,1 0 0 0 0,0-1 1 0 0,-1 1-1 0 0,1-1 1 0 0,-1 1-1 0 0,0-1 1 0 0,0 0-1 0 0,0 0 0 0 0,0 1 1 0 0,-1-1-1 0 0,1 0 1 0 0,-1 0-1 0 0,1 0 1 0 0,-1 0-1 0 0,0-5 1 0 0,-1-1-47 0 0,1 0 1 0 0,-1-1-1 0 0,-1 1 1 0 0,0 0-1 0 0,0 0 1 0 0,0 0-1 0 0,-1 0 1 0 0,-1 1-1 0 0,-4-9 1 0 0,-10-12-4143 0 0,-6 5-6090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13 268 0 0,'17'-13'17558'0'0,"-5"21"-17253"0"0,0 0 1 0 0,1-2 0 0 0,0 1-1 0 0,0-2 1 0 0,0 0 0 0 0,1 0-1 0 0,16 2 1 0 0,-4-1-299 0 0,0-2 0 0 0,0-1 1 0 0,30 1-1 0 0,-54-4-354 0 0,-8-3-4537 0 0,-31-5 2805 0 0,3 7-4064 0 0,13 4 2292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 0 0,'0'0'3409'0'0,"2"4"-2353"0"0,0-1-777 0 0,1 1 0 0 0,0-1 1 0 0,0 1-1 0 0,0-1 0 0 0,0 0 0 0 0,1 0 0 0 0,0 0 0 0 0,-1-1 0 0 0,1 1 0 0 0,0-1 1 0 0,0 0-1 0 0,0 0 0 0 0,0 0 0 0 0,1-1 0 0 0,-1 1 0 0 0,0-1 0 0 0,8 1 1 0 0,92 15 1869 0 0,-86-15-1762 0 0,-2 0-251 0 0,-4 0-19 0 0,-1 0 1 0 0,1-1-1 0 0,0 0 0 0 0,-1-1 0 0 0,1-1 0 0 0,0 0 1 0 0,14-3-1 0 0,-24 4-602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38 158 144 0 0,'-2'2'619'0'0,"0"-1"0"0"0,-1 1 0 0 0,1 0 0 0 0,0-1 0 0 0,0 1 0 0 0,0 0 0 0 0,1 0 0 0 0,-1 0 0 0 0,0 1 0 0 0,1-1 0 0 0,-3 4 0 0 0,-7 33 3174 0 0,10-30-3085 0 0,1 0-1 0 0,0 1 1 0 0,0-1-1 0 0,1 0 1 0 0,0 0-1 0 0,3 15 0 0 0,-4-24-636 0 0,0 1 0 0 0,0-1-1 0 0,1 1 1 0 0,-1-1-1 0 0,0 1 1 0 0,0-1-1 0 0,0 0 1 0 0,0 1 0 0 0,0-1-1 0 0,0 1 1 0 0,1-1-1 0 0,-1 1 1 0 0,0-1-1 0 0,0 0 1 0 0,1 1 0 0 0,-1-1-1 0 0,0 1 1 0 0,1-1-1 0 0,-1 0 1 0 0,0 1-1 0 0,1-1 1 0 0,-1 0 0 0 0,0 0-1 0 0,1 1 1 0 0,-1-1-1 0 0,1 0 1 0 0,-1 0-1 0 0,0 0 1 0 0,1 1 0 0 0,-1-1-1 0 0,1 0 1 0 0,-1 0-1 0 0,1 0 1 0 0,-1 0-1 0 0,1 0 1 0 0,-1 0 0 0 0,1 0-1 0 0,0 0 1 0 0,16-15 772 0 0,9-28-176 0 0,-13 14-174 0 0,-1-1-1 0 0,-2 1 1 0 0,-1-2 0 0 0,8-45-1 0 0,-17 74-441 0 0,0-1-1 0 0,0 1 1 0 0,0-1-1 0 0,1 1 1 0 0,-1-1-1 0 0,1 0 0 0 0,0 1 1 0 0,-1 0-1 0 0,1-1 1 0 0,0 1-1 0 0,0-1 0 0 0,1 1 1 0 0,-1 0-1 0 0,0 0 1 0 0,1 0-1 0 0,-1 0 1 0 0,1 0-1 0 0,0 0 0 0 0,0 0 1 0 0,0 0-1 0 0,0 0 1 0 0,0 1-1 0 0,0-1 1 0 0,0 1-1 0 0,0 0 0 0 0,4-2 1 0 0,2 2-4 0 0,0 0 0 0 0,-1 1-1 0 0,1 0 1 0 0,0 0 0 0 0,-1 0 0 0 0,1 1 0 0 0,13 3 0 0 0,-20-3-47 0 0,181 37 345 0 0,-180-38-486 0 0,-1-15-4960 0 0,-23-1-10614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8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8 228 0 0,'0'0'1666'0'0,"28"-6"8540"0"0,-17 5-9184 0 0,13 4-391 0 0,117 17 952 0 0,-94-16-4602 0 0,-2-2-3338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3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23 412 0 0,'-31'-23'12898'0'0,"257"82"-8406"0"0,-158-39 4170 0 0,-74-20-8138 0 0,-11 2 67 0 0,0 1 1 0 0,0 1-1 0 0,-21 7 1 0 0,31-8-496 0 0,0 0 1 0 0,0 0-1 0 0,1 0 0 0 0,-1 1 1 0 0,1 0-1 0 0,-1 0 1 0 0,1 1-1 0 0,1 0 0 0 0,-1 0 1 0 0,-8 10-1 0 0,13-13-201 0 0,-1 0 0 0 0,1 0 1 0 0,0 0-1 0 0,1 0 0 0 0,-1 0 0 0 0,0 0 0 0 0,1 0 0 0 0,-1 0 0 0 0,1 0 0 0 0,0 1 0 0 0,-1-1 1 0 0,1 3-1 0 0,0-4-232 0 0,0 1 1 0 0,0-1-1 0 0,0 1 1 0 0,1-1-1 0 0,-1 0 1 0 0,0 1-1 0 0,0-1 0 0 0,1 1 1 0 0,-1-1-1 0 0,1 0 1 0 0,-1 1-1 0 0,1-1 1 0 0,0 0-1 0 0,0 0 1 0 0,-1 0-1 0 0,1 1 1 0 0,0-1-1 0 0,0 0 1 0 0,1 1-1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1 188,'0'0'26308,"4"0"-25960,264 29 808,-261-28-623,11 3-1140,-5-1-4532,-34 4-1498,-8 0-1343,17-4 3386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3:0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1136,'-5'7'9166,"18"-2"-8509,-1-1 0,1 0 1,0-1-1,0 0 1,0-1-1,0-1 1,1 0-1,24-1 0,-7 1-38,263 20 4201,-292-21-4468,-37-12-18833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3:0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323 142 376 0 0,'21'-20'12024'0'0,"-20"20"-11824"0"0,-1-1 0 0 0,0 1 0 0 0,0-1 0 0 0,1 1 0 0 0,-1-1 0 0 0,0 0 0 0 0,0 1-1 0 0,0-1 1 0 0,1 1 0 0 0,-1-1 0 0 0,0 0 0 0 0,0 1 0 0 0,0-1 0 0 0,0 1 0 0 0,0-1-1 0 0,0 0 1 0 0,0 1 0 0 0,-1-1 0 0 0,1 1 0 0 0,0-1 0 0 0,0 0 0 0 0,0 1-1 0 0,0-1 1 0 0,-1 1 0 0 0,1-1 0 0 0,0 1 0 0 0,-1-1 0 0 0,1 1 0 0 0,0-1 0 0 0,-1 1-1 0 0,1-1 1 0 0,-1 1 0 0 0,1-1 0 0 0,-1 1 0 0 0,0-1 0 0 0,-28-6 3447 0 0,-32 12-1238 0 0,43-1-1940 0 0,0 2 0 0 0,0 1-1 0 0,0 0 1 0 0,1 1-1 0 0,1 0 1 0 0,-1 2 0 0 0,-24 19-1 0 0,34-24-346 0 0,0 0 1 0 0,0 1-1 0 0,1 0 0 0 0,0 0 0 0 0,0 0 0 0 0,0 1 1 0 0,1 0-1 0 0,0 0 0 0 0,1 1 0 0 0,-1-1 0 0 0,1 1 1 0 0,1 0-1 0 0,0 0 0 0 0,0 0 0 0 0,0 0 0 0 0,1 1 1 0 0,0-1-1 0 0,-1 15 0 0 0,4-17-77 0 0,-1 0 0 0 0,2-1 0 0 0,-1 1 0 0 0,0 0 0 0 0,1-1 0 0 0,0 1 0 0 0,0-1 1 0 0,1 0-1 0 0,0 0 0 0 0,-1 0 0 0 0,2 0 0 0 0,-1 0 0 0 0,1-1 0 0 0,-1 1 0 0 0,6 3 0 0 0,0 2 7 0 0,1-1-1 0 0,0-1 1 0 0,0 0-1 0 0,1 0 1 0 0,16 8 0 0 0,-9-7-50 0 0,0-1-1 0 0,0 0 1 0 0,1-1 0 0 0,0-2 0 0 0,0 0 0 0 0,0 0 0 0 0,1-2-1 0 0,28 2 1 0 0,-39-5-2 0 0,-1 0 0 0 0,1 0 0 0 0,0-1 0 0 0,-1 0 0 0 0,1-1-1 0 0,-1 0 1 0 0,0 0 0 0 0,1-1 0 0 0,-1 1 0 0 0,0-2 0 0 0,-1 1 0 0 0,1-1-1 0 0,0-1 1 0 0,-1 1 0 0 0,0-1 0 0 0,0-1 0 0 0,-1 1 0 0 0,1-1-1 0 0,-1 0 1 0 0,0 0 0 0 0,6-10 0 0 0,-6 7 0 0 0,-1-1 0 0 0,0 0 0 0 0,-1 0 0 0 0,1 0 0 0 0,-2 0 0 0 0,0-1 0 0 0,0 1 0 0 0,-1-1 0 0 0,0 0 0 0 0,-1 0 0 0 0,0 0 0 0 0,-1 0 0 0 0,0 0 0 0 0,0 1 0 0 0,-4-15 0 0 0,2 9 0 0 0,-2 0 0 0 0,0 1 0 0 0,-1 0 0 0 0,0 0 0 0 0,-1 0 0 0 0,-1 0 0 0 0,0 1 0 0 0,-1 0 0 0 0,-17-22 0 0 0,12 20 7 0 0,-29-33 5 0 0,2 21-154 0 0,38 27-661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28 832 0 0,'0'0'8261'0'0,"2"3"-7560"0"0,-2-2-594 0 0,1-1 0 0 0,-1 1 0 0 0,0-1 0 0 0,0 1 0 0 0,0-1 0 0 0,1 1 0 0 0,-1-1 0 0 0,0 0 0 0 0,0 1 1 0 0,1-1-1 0 0,-1 1 0 0 0,0-1 0 0 0,1 0 0 0 0,-1 1 0 0 0,0-1 0 0 0,1 0 0 0 0,-1 1 0 0 0,1-1 0 0 0,-1 0 0 0 0,0 0 0 0 0,1 1 0 0 0,-1-1 0 0 0,1 0 0 0 0,-1 0 0 0 0,1 0 0 0 0,-1 0 0 0 0,1 1 0 0 0,-1-1 0 0 0,1 0 0 0 0,-1 0 0 0 0,1 0 0 0 0,-1 0 0 0 0,1 0 0 0 0,-1 0 0 0 0,1 0 0 0 0,-1-1 0 0 0,1 1 0 0 0,-1 0 0 0 0,1 0 0 0 0,-1 0 0 0 0,1 0 0 0 0,-1-1 0 0 0,1 1 0 0 0,-1 0 0 0 0,0 0 1 0 0,1-1-1 0 0,-1 1 0 0 0,1 0 0 0 0,-1-1 0 0 0,0 1 0 0 0,1 0 0 0 0,-1-1 0 0 0,0 1 0 0 0,1-1 0 0 0,-1 1 0 0 0,0-1 0 0 0,0 1 0 0 0,0 0 0 0 0,1-1 0 0 0,-1 0 0 0 0,7-6-513 0 0,-5 5 592 0 0,-2 2-141 0 0,0 0 0 0 0,0 0 0 0 0,1 0 0 0 0,-1-1 0 0 0,0 1 0 0 0,0 0 0 0 0,1 0 0 0 0,-1 0 0 0 0,0-1 0 0 0,0 1 0 0 0,0 0 0 0 0,1 0 0 0 0,-1-1 0 0 0,0 1 0 0 0,0 0 0 0 0,0-1 0 0 0,0 1 0 0 0,0 0 0 0 0,0 0-1 0 0,0-1 1 0 0,0 1 0 0 0,0 0 0 0 0,1-1 0 0 0,-1 1 0 0 0,0 0 0 0 0,0-1 0 0 0,-1 1 0 0 0,1 0 0 0 0,0 0 0 0 0,0-1 0 0 0,0 1 0 0 0,0 0 0 0 0,0-1 0 0 0,0 1 0 0 0,0 0 0 0 0,0 0 0 0 0,-1-1 0 0 0,1 1 0 0 0,0 0-1 0 0,0-1 1 0 0,0 1 0 0 0,0 0 0 0 0,-1 0 0 0 0,1-1 0 0 0,0 1 63 0 0,-1-1-1 0 0,1 0 0 0 0,0 1 1 0 0,-1-1-1 0 0,1 1 0 0 0,0-1 0 0 0,-1 1 1 0 0,1-1-1 0 0,-1 1 0 0 0,1-1 1 0 0,0 1-1 0 0,-1-1 0 0 0,0 1 1 0 0,1-1-1 0 0,-1 1 0 0 0,1 0 1 0 0,-1-1-1 0 0,1 1 0 0 0,-1 0 1 0 0,0 0-1 0 0,1-1 0 0 0,-1 1 1 0 0,-1 0-1 0 0,-4 2 7 0 0,0 0-1 0 0,0 1 1 0 0,1-1 0 0 0,-1 1-1 0 0,0 1 1 0 0,1-1 0 0 0,0 1-1 0 0,0 0 1 0 0,0 0 0 0 0,0 0-1 0 0,1 1 1 0 0,-1 0 0 0 0,1 0-1 0 0,0 0 1 0 0,1 0 0 0 0,-1 1-1 0 0,1-1 1 0 0,0 1 0 0 0,0 0-1 0 0,1 0 1 0 0,0 0 0 0 0,-3 10-1 0 0,4-11-109 0 0,0-1 0 0 0,-1 1 0 0 0,2 0 0 0 0,-1-1-1 0 0,0 1 1 0 0,1 0 0 0 0,0 0 0 0 0,0 0 0 0 0,0 0 0 0 0,1-1 0 0 0,0 1-1 0 0,0 0 1 0 0,0 0 0 0 0,0-1 0 0 0,1 1 0 0 0,0-1 0 0 0,0 1 0 0 0,0-1-1 0 0,0 0 1 0 0,1 0 0 0 0,-1 0 0 0 0,1 0 0 0 0,0 0 0 0 0,0-1 0 0 0,1 1-1 0 0,-1-1 1 0 0,1 0 0 0 0,0 0 0 0 0,0 0 0 0 0,0 0 0 0 0,7 3-1 0 0,-1-1-82 0 0,1-1 0 0 0,0-1 0 0 0,0 0-1 0 0,0 0 1 0 0,0-1 0 0 0,1-1-1 0 0,-1 1 1 0 0,0-2 0 0 0,20-1-1 0 0,-23 1 49 0 0,-1-1 0 0 0,1-1 1 0 0,-1 1-1 0 0,0-1 0 0 0,0 0 0 0 0,0-1 0 0 0,0 0 0 0 0,0 0 0 0 0,-1 0 0 0 0,1-1 0 0 0,-1 0 0 0 0,0 0 0 0 0,0-1 0 0 0,0 1 0 0 0,-1-1 0 0 0,6-7 0 0 0,-8 9 107 0 0,-1-1 0 0 0,1 1-1 0 0,-1-1 1 0 0,0 1 0 0 0,-1-1 0 0 0,1 0 0 0 0,-1 0 0 0 0,1 0-1 0 0,-1 0 1 0 0,0 0 0 0 0,-1 0 0 0 0,1 0 0 0 0,-1 0-1 0 0,1-1 1 0 0,-1 1 0 0 0,0 0 0 0 0,-1 0 0 0 0,1 0 0 0 0,-1 0-1 0 0,0 0 1 0 0,0 0 0 0 0,0 0 0 0 0,-1 0 0 0 0,1 0-1 0 0,-1 0 1 0 0,0 0 0 0 0,-4-6 0 0 0,2 4 141 0 0,-1 0 0 0 0,1 0-1 0 0,-1 0 1 0 0,-1 0 0 0 0,1 1 0 0 0,-1 0 0 0 0,0 0-1 0 0,0 0 1 0 0,0 1 0 0 0,0 0 0 0 0,-1 0 0 0 0,0 0 0 0 0,0 1-1 0 0,-10-3 1 0 0,6 3-2 0 0,0 1-1 0 0,1 0 1 0 0,-1 1-1 0 0,0 1 1 0 0,0-1-1 0 0,0 2 1 0 0,0-1-1 0 0,0 2 1 0 0,0-1-1 0 0,1 2 1 0 0,-1-1-1 0 0,1 1 1 0 0,-12 5-1 0 0,18-6-179 0 0,0 0 0 0 0,0 0-1 0 0,0 0 1 0 0,1 0 0 0 0,-1 1-1 0 0,1-1 1 0 0,-1 1 0 0 0,1 0-1 0 0,0 0 1 0 0,0 1 0 0 0,0-1-1 0 0,0 0 1 0 0,1 1-1 0 0,-1 0 1 0 0,1-1 0 0 0,0 1-1 0 0,0 0 1 0 0,0 0 0 0 0,1 1-1 0 0,-1-1 1 0 0,1 0 0 0 0,0 0-1 0 0,0 1 1 0 0,1-1-1 0 0,-1 0 1 0 0,1 1 0 0 0,0-1-1 0 0,0 1 1 0 0,0-1 0 0 0,1 0-1 0 0,0 1 1 0 0,0-1 0 0 0,0 0-1 0 0,2 6 1 0 0,1-1-83 0 0,-1 0-1 0 0,2-1 1 0 0,-1 1 0 0 0,1-1-1 0 0,1 0 1 0 0,0 0 0 0 0,0-1-1 0 0,0 0 1 0 0,1 0 0 0 0,0 0-1 0 0,0-1 1 0 0,1 0 0 0 0,-1-1-1 0 0,1 1 1 0 0,1-1 0 0 0,14 6-1 0 0,-8-4-122 0 0,1 0 1 0 0,0-2-1 0 0,0 0 0 0 0,0 0 0 0 0,0-2 0 0 0,1 0 0 0 0,0-1 0 0 0,29 0 0 0 0,-42-2 157 0 0,0 0-1 0 0,0 0 1 0 0,1 0-1 0 0,-1-1 1 0 0,0 0-1 0 0,0 0 1 0 0,0 0-1 0 0,0 0 1 0 0,0 0-1 0 0,0-1 1 0 0,0 0-1 0 0,0 0 1 0 0,-1 0 0 0 0,1 0-1 0 0,-1-1 1 0 0,1 0-1 0 0,-1 1 1 0 0,0-1-1 0 0,0 0 1 0 0,0 0-1 0 0,-1-1 1 0 0,1 1-1 0 0,-1 0 1 0 0,0-1-1 0 0,1 0 1 0 0,-2 0-1 0 0,1 1 1 0 0,0-1-1 0 0,1-7 1 0 0,-2 6 78 0 0,0-1 0 0 0,-1 1 1 0 0,0 0-1 0 0,0 0 0 0 0,0 0 0 0 0,-1 0 1 0 0,0 0-1 0 0,0-1 0 0 0,0 1 1 0 0,0 0-1 0 0,-1 1 0 0 0,0-1 0 0 0,0 0 1 0 0,0 0-1 0 0,-1 1 0 0 0,1-1 0 0 0,-1 1 1 0 0,0 0-1 0 0,-1 0 0 0 0,1 0 1 0 0,0 0-1 0 0,-1 1 0 0 0,-8-7 0 0 0,5 5 51 0 0,0 0-1 0 0,0 0 1 0 0,-1 1-1 0 0,1 0 0 0 0,-1 0 1 0 0,0 1-1 0 0,0 0 0 0 0,0 0 1 0 0,0 1-1 0 0,-1 0 1 0 0,1 1-1 0 0,-1-1 0 0 0,1 2 1 0 0,-1-1-1 0 0,1 1 0 0 0,-1 1 1 0 0,1-1-1 0 0,-1 1 1 0 0,-16 5-1 0 0,24-6-119 0 0,0 0 0 0 0,0 0 1 0 0,0 0-1 0 0,-1 1 0 0 0,1-1 0 0 0,0 0 1 0 0,0 1-1 0 0,0-1 0 0 0,0 1 0 0 0,0 0 1 0 0,0-1-1 0 0,0 1 0 0 0,0 0 0 0 0,0-1 1 0 0,0 1-1 0 0,0 0 0 0 0,0 0 0 0 0,1 0 1 0 0,-1 0-1 0 0,0 0 0 0 0,1 0 0 0 0,-1 0 1 0 0,0 0-1 0 0,1 0 0 0 0,-1 0 0 0 0,1 0 1 0 0,0 0-1 0 0,-1 0 0 0 0,1 0 0 0 0,0 1 1 0 0,0-1-1 0 0,-1 0 0 0 0,1 0 0 0 0,0 0 1 0 0,0 1-1 0 0,0-1 0 0 0,1 0 0 0 0,-1 0 1 0 0,0 0-1 0 0,0 0 0 0 0,1 1 0 0 0,-1-1 1 0 0,0 0-1 0 0,1 0 0 0 0,0 1 0 0 0,1 3-124 0 0,1-1 0 0 0,0 0 0 0 0,-1 0-1 0 0,1-1 1 0 0,1 1 0 0 0,-1 0-1 0 0,0-1 1 0 0,1 0 0 0 0,4 3 0 0 0,-1-2-348 0 0,-1 0 1 0 0,1 0-1 0 0,0-1 1 0 0,1-1 0 0 0,-1 1-1 0 0,1-1 1 0 0,12 2 0 0 0,-15-3-578 0 0,1 0 1 0 0,-1-1 0 0 0,1 0-1 0 0,-1 0 1 0 0,0 0 0 0 0,9-2-1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81 860 0 0,'-26'11'11810'0'0,"18"-5"-10286"0"0,-25 66 3448 0 0,14-23-3489 0 0,14-39-1245 0 0,0-1 0 0 0,1 1 1 0 0,1 1-1 0 0,0-1 0 0 0,0 0 0 0 0,1 1 0 0 0,-1 14 1 0 0,-10 48 992 0 0,4-43 404 0 0,41-66-1760 0 0,-1-2 0 0 0,38-61 0 0 0,-35 48-321 0 0,42-50 1 0 0,-54 71 301 0 0,-18 24 110 0 0,-1 1 0 0 0,1-1 0 0 0,0 1-1 0 0,0 0 1 0 0,0 1 0 0 0,1-1 0 0 0,8-6 0 0 0,-11 10 4 0 0,7-9-58 0 0,-4 6 87 0 0,-5 8 252 0 0,-22 63 138 0 0,13-46-238 0 0,1 1-1 0 0,1 0 0 0 0,1 1 0 0 0,1 0 1 0 0,1 0-1 0 0,-1 25 0 0 0,5-29-22 0 0,0 0 0 0 0,2 0 0 0 0,0-1 1 0 0,8 28-1 0 0,-8-38-81 0 0,0-1 0 0 0,1 0 0 0 0,0 0 1 0 0,0 0-1 0 0,1 0 0 0 0,0 0 0 0 0,0-1 1 0 0,1 0-1 0 0,0 0 0 0 0,0 0 0 0 0,0 0 1 0 0,1-1-1 0 0,11 9 0 0 0,-16-12-59 0 0,1 0 0 0 0,0 0 0 0 0,0-1 0 0 0,1 1 1 0 0,-1-1-1 0 0,0 1 0 0 0,0-1 0 0 0,1 0 0 0 0,-1 0 0 0 0,1 0 0 0 0,-1 0 0 0 0,1 0 0 0 0,-1-1 0 0 0,1 1 0 0 0,0-1 0 0 0,-1 1 0 0 0,1-1 1 0 0,0 0-1 0 0,-1 0 0 0 0,1 0 0 0 0,-1-1 0 0 0,1 1 0 0 0,0-1 0 0 0,4-1 0 0 0,-6 1-159 0 0,0 0 0 0 0,0 0 0 0 0,-1 0 0 0 0,1 0 0 0 0,0 0 0 0 0,-1 0 0 0 0,1-1 0 0 0,0 1 0 0 0,-1 0 0 0 0,0-1 0 0 0,1 1 0 0 0,-1 0 0 0 0,0-1 0 0 0,1 1 0 0 0,-1 0 0 0 0,0-1 0 0 0,0 1 0 0 0,0 0 1 0 0,0-1-1 0 0,-1 1 0 0 0,1-1 0 0 0,0 1 0 0 0,0 0 0 0 0,-1-1 0 0 0,1 1 0 0 0,-1 0 0 0 0,1 0 0 0 0,-1-1 0 0 0,0 1 0 0 0,1 0 0 0 0,-1 0 0 0 0,0 0 0 0 0,-1-2 0 0 0,0 2-591 0 0,-14-10-1242 0 0,0 8-7060 0 0,2 3 4188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1 664 0 0,'0'0'16173'0'0,"-4"4"-15572"0"0,-141 165 5574 0 0,99-111-5838 0 0,45-57-684 0 0,9-34-19968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2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1 596 0 0,'43'19'7646'0'0,"-35"-12"-6760"0"0,0 0 0 0 0,-1 1 0 0 0,0-1 0 0 0,0 2 0 0 0,-1-1 0 0 0,0 1 0 0 0,0 0 0 0 0,-1 0 1 0 0,5 13-1 0 0,8 10 1015 0 0,-16-28-1737 0 0,0 0 0 0 0,1 0 0 0 0,-1 0 0 0 0,1 0 0 0 0,0-1 0 0 0,1 1-1 0 0,-1-1 1 0 0,5 4 0 0 0,-6-6-422 0 0,-1-1-558 0 0,0 0 621 0 0,-1 0 0 0 0,1 0 0 0 0,0 0-1 0 0,0 0 1 0 0,-1 0 0 0 0,1 0 0 0 0,0 0 0 0 0,-1 0 0 0 0,1 0 0 0 0,-1 0 0 0 0,1-1 0 0 0,0 1-1 0 0,-1 0 1 0 0,1-1 0 0 0,0 1 0 0 0,-1 0 0 0 0,1-1 0 0 0,-1 1 0 0 0,1 0 0 0 0,-1-1-1 0 0,1 1 1 0 0,-1-1 0 0 0,1 1 0 0 0,-1-1 0 0 0,1 0 0 0 0,2-1-1470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2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30 1152,'1'-1'561,"0"0"0,-1 0 0,1 0 0,0 0 0,-1 0 0,1 0 0,0-1 0,-1 1 0,0 0 0,1 0 0,-1-1 0,0 1 0,0 0 0,1-1 0,-1 1 0,0 0 0,0-1 0,0 1 0,-1-2 0,1 3-264,-1-1 0,0 1-1,1 0 1,-1-1 0,1 1 0,-1 0 0,1 0-1,-1-1 1,0 1 0,1 0 0,-1 0-1,0 0 1,1 0 0,-1 0 0,0 0-1,1 0 1,-1 0 0,0 0 0,1 0-1,-1 0 1,0 0 0,1 1 0,-1-1-1,1 0 1,-2 1 0,-25 11 3517,6 4-4357,-13 15 1381,2 3 0,1 0 0,-47 72 0,65-86-644,1 0 0,1 1 1,1 0-1,1 1 0,1 0 0,1 1 1,1 0-1,1 0 0,-3 32 0,7-47-141,1 1 0,0-1 0,1 0-1,-1 0 1,2 0 0,-1 0-1,1-1 1,0 1 0,1 0 0,0-1-1,0 1 1,0-1 0,1 0 0,0 0-1,1 0 1,0-1 0,0 1 0,0-1-1,1 0 1,-1-1 0,1 1-1,1-1 1,-1-1 0,8 5 0,-2-2 134,1 0 0,0-2 0,0 1 0,0-2 1,1 0-1,0 0 0,0-2 0,-1 1 0,1-2 0,1 0 1,-1 0-1,28-4 0,-37 2 90,7-3-198,-3-2-73,-3-1-6,-3 0-94,-3 6-439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1 444 0 0,'0'0'6263'0'0,"-4"3"-4804"0"0,-7 8-444 0 0,1 0 0 0 0,1 1 0 0 0,0 0 1 0 0,0 1-1 0 0,1-1 0 0 0,1 2 0 0 0,-11 24 0 0 0,9-15-237 0 0,1 1 1 0 0,2-1-1 0 0,0 2 0 0 0,-4 30 1 0 0,10-51-838 0 0,-1-1 1 0 0,0 0 0 0 0,1 1 0 0 0,0-1-1 0 0,0 1 1 0 0,0-1 0 0 0,0 1 0 0 0,1-1-1 0 0,-1 0 1 0 0,1 1 0 0 0,0-1 0 0 0,0 0 0 0 0,0 1-1 0 0,3 5 1 0 0,-3-8-685 0 0,18-16-2979 0 0,-8-10-3625 0 0,-7 10 3130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14 528 0 0,'2'-1'384'0'0,"-1"-1"0"0"0,1 1 1 0 0,-1 0-1 0 0,1 0 0 0 0,0 0 0 0 0,-1 0 0 0 0,1 0 1 0 0,0 0-1 0 0,0 1 0 0 0,0-1 0 0 0,0 0 0 0 0,0 1 1 0 0,0-1-1 0 0,0 1 0 0 0,0 0 0 0 0,0 0 1 0 0,0 0-1 0 0,0 0 0 0 0,0 0 0 0 0,0 0 0 0 0,-1 0 1 0 0,1 1-1 0 0,4 0 0 0 0,54 18 1607 0 0,-43-12-1137 0 0,1-2-380 0 0,0 2 0 0 0,-1 1 0 0 0,1 0 0 0 0,21 14 0 0 0,-35-19-360 0 0,-1-1-1 0 0,0 1 0 0 0,0-1 0 0 0,0 1 0 0 0,0 0 0 0 0,0 0 0 0 0,-1 1 1 0 0,1-1-1 0 0,-1 0 0 0 0,0 1 0 0 0,4 7 0 0 0,-6-9-15 0 0,1 0 0 0 0,-1 1-1 0 0,1-1 1 0 0,-1 1 0 0 0,0-1 0 0 0,0 1-1 0 0,0-1 1 0 0,0 1 0 0 0,-1-1-1 0 0,1 0 1 0 0,0 1 0 0 0,-1-1 0 0 0,0 1-1 0 0,0-1 1 0 0,0 0 0 0 0,0 1 0 0 0,0-1-1 0 0,0 0 1 0 0,0 0 0 0 0,-1 0 0 0 0,-2 3-1 0 0,-1 1 209 0 0,-1 0 0 0 0,0 0 0 0 0,0 0-1 0 0,0-1 1 0 0,-1 0 0 0 0,-13 8 0 0 0,12-9 7 0 0,0 2 1 0 0,0-1-1 0 0,1 1 1 0 0,-10 9 0 0 0,2-4 279 0 0,13-10-510 0 0,-1 0-1 0 0,1 0 1 0 0,0 0 0 0 0,0 0 0 0 0,0 1 0 0 0,1-1-1 0 0,-1 1 1 0 0,0-1 0 0 0,0 1 0 0 0,1-1 0 0 0,-1 1-1 0 0,1 0 1 0 0,-1 0 0 0 0,1 0 0 0 0,0 0 0 0 0,0 0-1 0 0,0 0 1 0 0,-2 4 0 0 0,4-4-60 0 0,0-1-1 0 0,0 0 1 0 0,-1 1-1 0 0,1-1 1 0 0,0 0 0 0 0,0 0-1 0 0,0 1 1 0 0,0-1-1 0 0,1 0 1 0 0,-1 0 0 0 0,0 0-1 0 0,0 0 1 0 0,1 0-1 0 0,-1-1 1 0 0,0 1 0 0 0,1 0-1 0 0,-1-1 1 0 0,1 1-1 0 0,-1-1 1 0 0,1 1 0 0 0,-1-1-1 0 0,1 1 1 0 0,-1-1 0 0 0,1 0-1 0 0,0 0 1 0 0,-1 0-1 0 0,1 0 1 0 0,1 0 0 0 0,57-6 72 0 0,-36 3-128 0 0,59-7-1419 0 0,-81 10 1104 0 0,1 0-1178 0 0,4 1 1583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4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5 1576 0 0,'4'-5'15334'0'0,"-11"11"-14806"0"0,0-1-1 0 0,1 1 0 0 0,0 0 0 0 0,0 1 1 0 0,1 0-1 0 0,-1 0 0 0 0,-6 13 1 0 0,4-11-1480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5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34 100,'0'0'1467,"4"-12"6316,-5 10-7391,0 1 1,0-1-1,0 1 1,0 0 0,0-1-1,0 1 1,-1 0 0,1 0-1,0 0 1,-1 0-1,1 0 1,-1 0 0,1 0-1,-1 0 1,1 0 0,-1 1-1,0-1 1,1 1-1,-1-1 1,0 1 0,1 0-1,-1 0 1,0-1 0,0 1-1,-2 1 1,-8 4-333,10-3 351,2-2-376,-1 0 1,1 0 0,-1 0 0,1 1 0,-1-1 0,1 0 0,-1 1 0,1-1 0,-1 0 0,1 1 0,0-1 0,-1 1 0,1-1 0,-1 1 0,1-1 0,0 1 0,0-1 0,-1 1 0,1-1 0,0 1 0,0-1 0,0 1 0,0-1 0,-1 1 0,1 0 0,0-1 0,0 1 0,0-1 0,0 1 0,0-1 0,0 1 0,1-1 0,-1 1 0,0 1-1,4 18 633,2-13-524,0 1 1,1-1 0,0-1 0,0 1 0,0-1-1,1 0 1,0-1 0,0 0 0,0 0 0,12 4-1,-12-5-37,83 45 805,-81-43-794,0 1-1,-1 0 0,0 0 0,0 1 1,0 0-1,10 14 0,-17-20-81,-1 0 0,0 0 1,1 0-1,-1 0 0,0 0 0,-1 0 1,1 0-1,0 0 0,0 0 0,-1 0 1,1 0-1,-1 1 0,0-1 0,0 0 1,0 0-1,0 0 0,0 1 0,0-1 1,0 0-1,-1 0 0,1 0 0,-1 1 1,-1 2-1,0-1 23,-1 0 1,1 0-1,-1-1 0,0 1 1,0 0-1,-1-1 0,1 0 1,-1 1-1,1-1 0,-8 4 1,0-1-6,0 1 0,-1-1 0,0-1-1,0 0 1,-1-1 0,1 0 0,-18 2 0,28-5-126,0-1 1,-1 0-1,1 0 0,0 0 0,-1 0 0,1 0 1,0 0-1,-1-1 0,1 1 0,0-1 0,0 0 0,-1 1 1,1-1-1,0 0 0,0 0 0,0-1 0,0 1 1,0 0-1,0-1 0,1 1 0,-1-1 0,0 1 1,1-1-1,-1 0 0,1 0 0,-1 0 0,1 0 1,0 0-1,0 0 0,0 0 0,-1-3 0,1 1-196,-1-1 0,1 0 0,1 1 0,-1-1 0,0 0 0,1 0 0,0 0 0,0 1 0,1-1 0,-1 0 0,1 0 0,0 1 0,2-6 0,14-29-3690,-9 23-1191,-3 8 236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92 0 0,'-1'-2'2671'0'0,"1"-11"8063"0"0,56 17-8421 0 0,67 5-423 0 0,-1 8-6317 0 0,-119-17 3704 0 0,1 1-144 0 0,7 5-7888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21 200 0 0,'0'0'1875'0'0,"4"-3"-28"0"0,-2 1-1050 0 0,1 0-1 0 0,0 1 1 0 0,0-1-1 0 0,-1 0 0 0 0,1 1 1 0 0,0 0-1 0 0,0 0 1 0 0,1 0-1 0 0,2-1 0 0 0,34-1 3366 0 0,49 17-1682 0 0,-44-6-1174 0 0,112 23 1563 0 0,-53-9 204 0 0,-103-21-2618 0 0,-53-21-1201 0 0,34 16-1410 0 0,-3 3-3047 0 0,18 2 4213 0 0,-3 5-1987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47 108 0 0,'1'-1'362'0'0,"0"0"0"0"0,0 0 0 0 0,-1 0 0 0 0,1 0-1 0 0,0 0 1 0 0,-1-1 0 0 0,1 1 0 0 0,-1 0 0 0 0,1 0 0 0 0,-1 0 0 0 0,0-1-1 0 0,1 1 1 0 0,-1 0 0 0 0,0-1 0 0 0,0 1 0 0 0,0 0 0 0 0,0 0 0 0 0,0-1 0 0 0,0 1-1 0 0,0 0 1 0 0,0-1 0 0 0,-1 1 0 0 0,1 0 0 0 0,0 0 0 0 0,-1-1 0 0 0,1 1 0 0 0,-1 0-1 0 0,0 0 1 0 0,1 0 0 0 0,-1 0 0 0 0,0 0 0 0 0,-1-2 0 0 0,0 2-77 0 0,-1 0 0 0 0,1 0-1 0 0,0 0 1 0 0,-1 1 0 0 0,1-1 0 0 0,0 1 0 0 0,-1 0 0 0 0,1-1 0 0 0,-1 1 0 0 0,1 0-1 0 0,-1 0 1 0 0,1 0 0 0 0,0 1 0 0 0,-1-1 0 0 0,1 1 0 0 0,-1-1 0 0 0,-2 2 0 0 0,-6 2 188 0 0,1 0 0 0 0,-1 0 0 0 0,1 1 0 0 0,0 0 0 0 0,0 1 0 0 0,0 0 0 0 0,1 1 0 0 0,-13 11 0 0 0,18-15-324 0 0,0 1 1 0 0,0 0-1 0 0,0 0 1 0 0,1 0-1 0 0,-1 1 0 0 0,1-1 1 0 0,0 1-1 0 0,1 0 1 0 0,-1 0-1 0 0,1 0 1 0 0,0 0-1 0 0,0 0 0 0 0,1 0 1 0 0,-1 1-1 0 0,1-1 1 0 0,0 0-1 0 0,0 1 1 0 0,1-1-1 0 0,0 8 1 0 0,1-10-113 0 0,0 0 0 0 0,0 1 1 0 0,0-1-1 0 0,0 0 1 0 0,0 0-1 0 0,1 0 1 0 0,0 0-1 0 0,0 0 0 0 0,0 0 1 0 0,0 0-1 0 0,0-1 1 0 0,0 1-1 0 0,1-1 1 0 0,-1 1-1 0 0,1-1 1 0 0,-1 0-1 0 0,1 0 0 0 0,0 0 1 0 0,0-1-1 0 0,0 1 1 0 0,0 0-1 0 0,7 1 1 0 0,1 1-53 0 0,0 0 0 0 0,0-1 0 0 0,1 0 0 0 0,0-1 0 0 0,19 1 1 0 0,-3-2-159 0 0,0-1 0 0 0,-1-2 0 0 0,1-1 1 0 0,29-6-1 0 0,-47 7 99 0 0,-1 0 1 0 0,1 0-1 0 0,-1-1 0 0 0,0 0 1 0 0,0-1-1 0 0,0 0 1 0 0,0-1-1 0 0,-1 0 0 0 0,1 0 1 0 0,-1 0-1 0 0,0-1 1 0 0,-1-1-1 0 0,0 1 0 0 0,0-1 1 0 0,8-10-1 0 0,-14 15 91 0 0,1 0-1 0 0,-1-1 1 0 0,1 1-1 0 0,-1 0 1 0 0,0-1-1 0 0,0 1 0 0 0,0-1 1 0 0,-1 1-1 0 0,1-1 1 0 0,-1 1-1 0 0,1-1 1 0 0,-1 0-1 0 0,0 1 1 0 0,0-1-1 0 0,0 1 1 0 0,0-1-1 0 0,0 0 1 0 0,-1 1-1 0 0,1-1 1 0 0,-1 1-1 0 0,0-1 1 0 0,1 1-1 0 0,-1-1 1 0 0,0 1-1 0 0,-1-1 1 0 0,1 1-1 0 0,0 0 1 0 0,-1 0-1 0 0,1 0 1 0 0,-1-1-1 0 0,0 1 1 0 0,1 1-1 0 0,-1-1 1 0 0,0 0-1 0 0,0 0 0 0 0,-1 1 1 0 0,1-1-1 0 0,0 1 1 0 0,0 0-1 0 0,-5-2 1 0 0,-6-4 94 0 0,-1 1 0 0 0,1 1 0 0 0,-1 0 1 0 0,0 0-1 0 0,-28-3 0 0 0,22 5-71 0 0,1 2 1 0 0,-1 0-1 0 0,0 2 1 0 0,1 0-1 0 0,-1 1 0 0 0,1 0 1 0 0,-1 2-1 0 0,-27 9 1 0 0,31-8-412 0 0,0 1 0 0 0,1 1 1 0 0,0 0-1 0 0,1 1 0 0 0,-1 1 1 0 0,-13 11-1 0 0,-5 15-3995 0 0,18-11-3168 0 0,8-9 1704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26 852 0 0,'1'-1'460'0'0,"-1"1"0"0"0,1-1 0 0 0,0 0 1 0 0,0 1-1 0 0,0-1 0 0 0,-1 0 0 0 0,1 0 0 0 0,0 1 0 0 0,-1-1 0 0 0,1 0 0 0 0,-1 0 0 0 0,1 0 1 0 0,-1 0-1 0 0,1 0 0 0 0,-1 0 0 0 0,1 0 0 0 0,-1 0 0 0 0,0 0 0 0 0,0 0 0 0 0,0 0 0 0 0,0 0 1 0 0,1 0-1 0 0,-1 0 0 0 0,-1-2 0 0 0,0 3-198 0 0,0 0-1 0 0,0-1 1 0 0,0 1 0 0 0,0 0 0 0 0,0 0-1 0 0,0 0 1 0 0,0 0 0 0 0,0 0-1 0 0,-1 0 1 0 0,1 0 0 0 0,0 0 0 0 0,0 0-1 0 0,0 0 1 0 0,0 0 0 0 0,0 1 0 0 0,0-1-1 0 0,-2 1 1 0 0,-57 25 2183 0 0,6 1-770 0 0,-22 14 503 0 0,70-38-2080 0 0,0 1 1 0 0,1 1-1 0 0,-1-1 0 0 0,1 1 0 0 0,0 0 0 0 0,0 0 0 0 0,0 0 0 0 0,1 1 0 0 0,-5 7 1 0 0,8-13-245 0 0,0 1 0 0 0,1 0 0 0 0,-1 0 1 0 0,1 0-1 0 0,-1 0 0 0 0,1 0 0 0 0,-1 0 1 0 0,1 0-1 0 0,0 0 0 0 0,-1 0 0 0 0,1 0 1 0 0,0 0-1 0 0,0 0 0 0 0,0 0 1 0 0,0 0-1 0 0,0 0 0 0 0,0 1 0 0 0,0-1 1 0 0,1 2-1 0 0,6 5-5666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0 988 0 0,'8'30'9280'0'0,"-8"-21"-8519"0"0,1-1 0 0 0,0 0 1 0 0,0 1-1 0 0,1-1 0 0 0,0 0 0 0 0,0 0 0 0 0,1 0 0 0 0,0 0 0 0 0,7 14 0 0 0,-3-11-222 0 0,0-1-1 0 0,1 1 0 0 0,0-1 1 0 0,1 0-1 0 0,16 14 1 0 0,-1-4-130 0 0,1-2-1 0 0,1-1 1 0 0,1-1 0 0 0,41 18-1 0 0,-50-27-1094 0 0,-1-1 0 0 0,1-1-1 0 0,0-1 1 0 0,0 0-1 0 0,27 2 1 0 0,-32-12-2979 0 0,-8-3-3645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7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0 772 0 0,'0'0'5760'0'0,"6"5"-4780"0"0,96 63 2234 0 0,-28-19-757 0 0,103 87-1 0 0,-158-120-2097 0 0,-1 2 1 0 0,0 1-1 0 0,-2 0 0 0 0,0 1 0 0 0,-1 0 0 0 0,0 2 0 0 0,-2 0 0 0 0,-1 0 1 0 0,-1 1-1 0 0,9 24 0 0 0,-16-32-182 0 0,0 0 0 0 0,-1 0 0 0 0,-1 0 0 0 0,0 1 1 0 0,-1-1-1 0 0,-1 1 0 0 0,0-1 0 0 0,-1 0 0 0 0,-1 1 0 0 0,0-1 0 0 0,-1 0 1 0 0,-1 0-1 0 0,0 0 0 0 0,-1 0 0 0 0,-9 18 0 0 0,3-11-313 0 0,-1 0 0 0 0,-2-1 0 0 0,0 0-1 0 0,-1-2 1 0 0,0 1 0 0 0,-2-2 0 0 0,0 0 0 0 0,-35 26 0 0 0,51-43-1006 0 0,-10-14-10406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8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1108 0 0,'-1'1'16839'0'0,"-6"18"-16328"0"0,-2 3 404 0 0,2 0 1 0 0,0 0-1 0 0,1 0 0 0 0,1 1 1 0 0,-3 45-1 0 0,6 53-678 0 0,2-102-591 0 0,0-18 257 0 0,0 0 0 0 0,0 0 0 0 0,0 0 0 0 0,0 0 1 0 0,0-1-1 0 0,0 1 0 0 0,0 0 0 0 0,0 0 0 0 0,1-1 0 0 0,-1 1 1 0 0,0 0-1 0 0,1 0 0 0 0,-1-1 0 0 0,0 1 0 0 0,1 0 0 0 0,-1-1 1 0 0,1 1-1 0 0,-1 0 0 0 0,1-1 0 0 0,0 2 0 0 0,0-2-318 0 0,0 0 0 0 0,0 1 1 0 0,0-1-1 0 0,0 0 0 0 0,0 1 0 0 0,0-1 0 0 0,0 0 0 0 0,0 0 1 0 0,0 0-1 0 0,0 0 0 0 0,0 0 0 0 0,0 0 0 0 0,0 0 0 0 0,0 0 0 0 0,0 0 1 0 0,0-1-1 0 0,0 1 0 0 0,0 0 0 0 0,0-1 0 0 0,0 1 0 0 0,0 0 1 0 0,0-1-1 0 0,-1 1 0 0 0,1-1 0 0 0,0 0 0 0 0,0 1 0 0 0,0-1 1 0 0,-1 1-1 0 0,1-1 0 0 0,0 0 0 0 0,0-1 0 0 0,1-8-4381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09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0 876 0 0,'0'0'5801'0'0,"5"3"-4855"0"0,33 12 39 0 0,0-2-1 0 0,0-2 1 0 0,1-2 0 0 0,41 6 0 0 0,-20-4-251 0 0,-28-7-475 0 0,-25-4-482 0 0,1 1 0 0 0,-1 0 0 0 0,0 0 0 0 0,0 1 0 0 0,0 0 0 0 0,0 0 0 0 0,12 6 0 0 0,-18-8-454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09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82 112 1260,'5'3'9479,"-32"50"-6217,19-39-2469,0 0 0,0 1 0,1 0 0,1 1 1,1 0-1,0 0 0,1 0 0,-4 26 0,8-27-153,3 7 120,-2-21-517,4-4-223,0-1-54,1-1 0,-1 1 0,0-1 0,0 0 0,0 0 0,-1-1 0,1 0 0,3-6 0,32-62-554,-2 5 215,-23 46 234,41-57-431,-50 73 532,1 0 1,-1 0 0,1 0-1,1 1 1,-1 0-1,1 0 1,14-7 0,-20 12 60,0-1 1,0 1 0,1 0-1,-1 0 1,0 0-1,1 1 1,-1-1 0,1 1-1,-1-1 1,1 1 0,-1 0-1,1 0 1,-1 0 0,1 0-1,-1 0 1,1 0 0,-1 1-1,1 0 1,-1-1 0,1 1-1,4 2 1,-5-1 64,1 0 0,-1 0-1,1 1 1,-1-1 0,0 1 0,0-1 0,0 1-1,0 0 1,-1 0 0,1 0 0,-1 0 0,0 0-1,0 0 1,2 6 0,-1 3 161,0 0 0,0 0 1,-1 0-1,0 0 0,-2 1 0,1-1 1,-1 0-1,-3 14 0,-26 115 1281,21-91-4106,15-44 1128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0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33 588 0 0,'0'-6'358'0'0,"-1"-12"12160"0"0,-3 9-7843 0 0,-9 28-3274 0 0,12-18-1311 0 0,-1 0 0 0 0,1 1-1 0 0,-1-1 1 0 0,1 1 0 0 0,0 0-1 0 0,0-1 1 0 0,0 1 0 0 0,0 0-1 0 0,0 0 1 0 0,0 0 0 0 0,0 0-1 0 0,0 3 1 0 0,-2 37 1259 0 0,3-36-1206 0 0,0-1-1 0 0,1 1 0 0 0,0-1 0 0 0,0 1 0 0 0,0-1 0 0 0,1 1 0 0 0,0-1 1 0 0,2 6-1 0 0,-2-8-131 0 0,-1 0 1 0 0,1 0-1 0 0,0 0 1 0 0,1 0-1 0 0,-1-1 0 0 0,0 1 1 0 0,1-1-1 0 0,-1 1 1 0 0,1-1-1 0 0,0 0 1 0 0,0 0-1 0 0,0 0 1 0 0,4 2-1 0 0,-1-2-102 0 0,-1 0-1 0 0,0 0 1 0 0,0 0-1 0 0,1-1 1 0 0,-1 0-1 0 0,7 0 1 0 0,2 1-217 0 0,0-2 1 0 0,0 0-1 0 0,26-3 1 0 0,-36 2 290 0 0,0 0 0 0 0,0 0 0 0 0,0 0 0 0 0,0 0 0 0 0,0 0 0 0 0,0-1 1 0 0,0 1-1 0 0,-1-1 0 0 0,1 0 0 0 0,-1-1 0 0 0,1 1 0 0 0,-1 0 0 0 0,0-1 0 0 0,0 0 0 0 0,0 0 0 0 0,5-5 0 0 0,-8 7 49 0 0,1 1-1 0 0,-1-1 0 0 0,1 1 1 0 0,-1-1-1 0 0,1 1 1 0 0,-1-1-1 0 0,0 1 0 0 0,1-1 1 0 0,-1 0-1 0 0,0 1 0 0 0,0-1 1 0 0,1 1-1 0 0,-1-1 1 0 0,0 0-1 0 0,0 1 0 0 0,0-1 1 0 0,0 0-1 0 0,0 1 1 0 0,0-1-1 0 0,0 0 0 0 0,0 1 1 0 0,0-1-1 0 0,0 0 0 0 0,0 1 1 0 0,0-1-1 0 0,0 0 1 0 0,0 1-1 0 0,-1-1 0 0 0,1 0 1 0 0,0 1-1 0 0,-1-1 1 0 0,1 1-1 0 0,0-1 0 0 0,-1 0 1 0 0,1 1-1 0 0,-1-1 0 0 0,1 1 1 0 0,0-1-1 0 0,-1 1 1 0 0,0 0-1 0 0,1-1 0 0 0,-1 1 1 0 0,1-1-1 0 0,-1 1 1 0 0,1 0-1 0 0,-1-1 0 0 0,0 1 1 0 0,0 0-1 0 0,-1-1 8 0 0,1 1 0 0 0,-1 0 0 0 0,0 0 0 0 0,1-1 0 0 0,-1 1 0 0 0,1 0 0 0 0,-1 0 1 0 0,0 1-1 0 0,1-1 0 0 0,-1 0 0 0 0,0 1 0 0 0,1-1 0 0 0,-1 1 0 0 0,1-1 0 0 0,-1 1 0 0 0,1-1 0 0 0,-1 1 0 0 0,1 0 0 0 0,-2 1 0 0 0,0 1-11 0 0,1 0-1 0 0,0 0 1 0 0,0 0 0 0 0,0 1-1 0 0,0-1 1 0 0,0 0 0 0 0,1 1-1 0 0,-1-1 1 0 0,1 1 0 0 0,0 0-1 0 0,0-1 1 0 0,1 1 0 0 0,-1 0-1 0 0,1 0 1 0 0,-1-1-1 0 0,2 9 1 0 0,7 60 216 0 0,-8-69-229 0 0,17 78 330 0 0,-8-43-46 0 0,-2 1-1 0 0,-1-1 1 0 0,-2 1-1 0 0,-2 59 0 0 0,-2-93-203 0 0,-1 1-1 0 0,0 0 1 0 0,0 0-1 0 0,0-1 1 0 0,-1 1 0 0 0,0-1-1 0 0,0 1 1 0 0,0-1-1 0 0,-1 0 1 0 0,0 1-1 0 0,-4 5 1 0 0,6-9-61 0 0,-1-1 0 0 0,1 1 0 0 0,-1-1 0 0 0,0 1 0 0 0,1-1 0 0 0,-1 0 0 0 0,0 0 0 0 0,0 0 1 0 0,0 0-1 0 0,0 0 0 0 0,0 0 0 0 0,0 0 0 0 0,0-1 0 0 0,0 1 0 0 0,0-1 0 0 0,0 1 0 0 0,0-1 0 0 0,-1 0 0 0 0,1 0 1 0 0,0 0-1 0 0,0 0 0 0 0,0 0 0 0 0,0 0 0 0 0,0-1 0 0 0,-1 1 0 0 0,1-1 0 0 0,0 1 0 0 0,0-1 0 0 0,0 0 1 0 0,0 0-1 0 0,0 0 0 0 0,0 0 0 0 0,-2-2 0 0 0,-7-5-18 0 0,0 0 0 0 0,0-1 0 0 0,1 0 0 0 0,0 0 0 0 0,1-1 0 0 0,0-1 0 0 0,0 0 0 0 0,1 0 0 0 0,1 0 0 0 0,0-1 0 0 0,0-1 0 0 0,1 1 0 0 0,1-1 0 0 0,0 0 0 0 0,0 0 0 0 0,-2-18 0 0 0,1-16-1862 0 0,6 45 1515 0 0,11 19-9467 0 0,-1-2 1386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0 28 0 0,'0'0'16112'0'0,"-6"0"-15664"0"0,-16 1-6 0 0,17 0 774 0 0,-26 29 1249 0 0,-51 77-44 0 0,-48 68 189 0 0,108-142-2104 0 0,1 2-1 0 0,2 0 0 0 0,-20 51 0 0 0,33-69-346 0 0,0 0-1 0 0,2 1 0 0 0,0 0 1 0 0,0 0-1 0 0,2 0 1 0 0,0 0-1 0 0,1 0 1 0 0,3 33-1 0 0,-1-40-95 0 0,1 0 1 0 0,0 0-1 0 0,1 0 0 0 0,0-1 1 0 0,1 1-1 0 0,0-1 0 0 0,1 0 1 0 0,0 0-1 0 0,0 0 1 0 0,1-1-1 0 0,0 1 0 0 0,1-1 1 0 0,0-1-1 0 0,1 0 0 0 0,10 10 1 0 0,3-1-53 0 0,1-2 0 0 0,0 0 0 0 0,1-2 0 0 0,1 0 0 0 0,0-2 0 0 0,43 15 0 0 0,-66-26-123 0 0,0 0 1 0 0,0 0-1 0 0,0 1 0 0 0,0-1 0 0 0,0-1 1 0 0,0 1-1 0 0,0 0 0 0 0,0 0 0 0 0,0 0 1 0 0,0 0-1 0 0,0-1 0 0 0,0 1 0 0 0,0 0 1 0 0,0-1-1 0 0,0 1 0 0 0,0-1 0 0 0,0 1 1 0 0,0-1-1 0 0,1-1 0 0 0,-51-7-3693 0 0,30 8-1233 0 0,1 1-4008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1 144 0 0,'0'0'20133'0'0,"-2"4"-19277"0"0,-56 184 4886 0 0,38-115-4424 0 0,14-52-1009 0 0,2-11-130 0 0,1 0 1 0 0,0 0-1 0 0,0 1 0 0 0,1-1 1 0 0,1 1-1 0 0,0-1 0 0 0,0 1 1 0 0,1-1-1 0 0,2 20 0 0 0,-2-29-243 0 0,1-1-1 0 0,-1 1 0 0 0,0 0 0 0 0,1-1 0 0 0,-1 1 0 0 0,1-1 0 0 0,-1 1 0 0 0,1-1 0 0 0,-1 1 0 0 0,1-1 1 0 0,-1 0-1 0 0,1 1 0 0 0,-1-1 0 0 0,1 0 0 0 0,0 1 0 0 0,-1-1 0 0 0,1 0 0 0 0,0 0 0 0 0,-1 1 0 0 0,1-1 1 0 0,0 0-1 0 0,-1 0 0 0 0,1 0 0 0 0,0 0 0 0 0,-1 0 0 0 0,1 0 0 0 0,0 0 0 0 0,-1 0 0 0 0,1 0 0 0 0,0 0 1 0 0,-1-1-1 0 0,1 1 0 0 0,0 0 0 0 0,-1 0 0 0 0,1-1 0 0 0,0 1 0 0 0,-1 0 0 0 0,1-1 0 0 0,-1 1 0 0 0,1-1 1 0 0,0 0-1 0 0,26-15-3122 0 0,-6-8-2383 0 0,-9 6-2951 0 0,-7 7 2733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4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1248 0 0,'29'-5'5953'0'0,"12"8"-4065"0"0,0 2-1 0 0,0 2 1 0 0,0 1-1 0 0,50 19 1 0 0,-89-26-1772 0 0,0-1 0 0 0,0 1 0 0 0,0 0 0 0 0,-1 0-1 0 0,1 0 1 0 0,0 0 0 0 0,-1 0 0 0 0,1 0 0 0 0,0 1 0 0 0,-1-1 0 0 0,1 1 0 0 0,0 1 0 0 0,-1-3-48 0 0,-1 1 1 0 0,0-1 0 0 0,0 1-1 0 0,1 0 1 0 0,-1-1-1 0 0,0 1 1 0 0,0-1 0 0 0,0 1-1 0 0,0 0 1 0 0,0-1-1 0 0,0 1 1 0 0,0-1-1 0 0,0 1 1 0 0,0 0 0 0 0,0-1-1 0 0,0 1 1 0 0,0-1-1 0 0,0 1 1 0 0,-1 0 0 0 0,1-1-1 0 0,0 1 1 0 0,0-1-1 0 0,-1 1 1 0 0,1-1 0 0 0,0 1-1 0 0,-1 0 1 0 0,-4 3 320 0 0,1 1 0 0 0,-1-1 1 0 0,0 0-1 0 0,0-1 0 0 0,-1 1 0 0 0,-7 3 1 0 0,9-5-312 0 0,-97 60 3037 0 0,98-60-3003 0 0,-1 0 1 0 0,1 1 0 0 0,0-1 0 0 0,0 1-1 0 0,0-1 1 0 0,1 1 0 0 0,-1 0 0 0 0,1 0-1 0 0,-1 1 1 0 0,1-1 0 0 0,-3 5 0 0 0,4-6-55 0 0,1 0 0 0 0,-1 1 1 0 0,1-1-1 0 0,-1 0 0 0 0,1 0 0 0 0,0 0 1 0 0,-1 0-1 0 0,1 0 0 0 0,0 0 1 0 0,0 0-1 0 0,1 1 0 0 0,-1-1 1 0 0,0 0-1 0 0,1 0 0 0 0,-1 0 1 0 0,2 3-1 0 0,1 0-7 0 0,0-1-1 0 0,0 1 1 0 0,0-1-1 0 0,1 1 1 0 0,-1-1 0 0 0,1 0-1 0 0,0-1 1 0 0,0 1 0 0 0,1 0-1 0 0,-1-1 1 0 0,1 0-1 0 0,-1 0 1 0 0,1-1 0 0 0,0 1-1 0 0,6 1 1 0 0,8 3-207 0 0,2 0 0 0 0,-1-2 0 0 0,1 0 0 0 0,-1-1 0 0 0,1-1 0 0 0,0-1 0 0 0,1-1 0 0 0,-1-1 0 0 0,33-4 1 0 0,-53 4 73 0 0,0 0 0 0 0,-1 0 0 0 0,1-1 0 0 0,0 1 0 0 0,0 0 0 0 0,0 0 0 0 0,0-1 0 0 0,0 1 0 0 0,0 0 0 0 0,0-1 0 0 0,0 1 0 0 0,0-1 0 0 0,-1 1-1 0 0,1-1 1 0 0,0 0 0 0 0,0 1 0 0 0,-1-1 0 0 0,1 0 0 0 0,0 1 0 0 0,-1-1 0 0 0,1 0 0 0 0,-1 0 0 0 0,1 0 0 0 0,-1 1 0 0 0,1-1 0 0 0,0-1 0 0 0,-1 1-45 0 0,0 0 0 0 0,0 1 0 0 0,-1-1-1 0 0,1 0 1 0 0,0 1 0 0 0,0-1-1 0 0,0 0 1 0 0,-1 1 0 0 0,1-1-1 0 0,0 1 1 0 0,0-1 0 0 0,-1 0-1 0 0,1 1 1 0 0,-1-1 0 0 0,1 1-1 0 0,0-1 1 0 0,-1 1 0 0 0,1-1 0 0 0,-1 1-1 0 0,1 0 1 0 0,-1-1 0 0 0,1 1-1 0 0,-1-1 1 0 0,0 1 0 0 0,1 0-1 0 0,-1 0 1 0 0,0-1 0 0 0,1 1-1 0 0,-1 0 1 0 0,1 0 0 0 0,-1 0-1 0 0,0 0 1 0 0,1-1 0 0 0,-1 1-1 0 0,0 0 1 0 0,1 0 0 0 0,-1 1 0 0 0,-1-1-1 0 0,-26 0-10865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33 1500 0 0,'-2'-5'916'0'0,"-6"-21"13901"0"0,7 25-14452 0 0,1 1 0 0 0,-1 0 0 0 0,1 0-1 0 0,-1-1 1 0 0,-22 23 1350 0 0,1 1 1 0 0,-38 50-1 0 0,7-7-338 0 0,-74 104 1312 0 0,110-144-2394 0 0,-11 15-538 0 0,13-14-2878 0 0,14-25 1970 0 0,22-23-6682 0 0,-3-5 1276 0 0,-5 3 1126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1332 0 0,'0'0'15706'0'0,"-2"5"-14736"0"0,-2 6 34 0 0,0 1 1 0 0,-1-1-1 0 0,-11 16 1 0 0,-2-1-3724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13 684 0 0,'-5'-2'655'0'0,"-13"-4"1699"0"0,15 5-1140 0 0,0 0 0 0 0,0 0-1 0 0,-1 0 1 0 0,1 1 0 0 0,0 0 0 0 0,-1 0 0 0 0,1 0-1 0 0,-1 0 1 0 0,1 0 0 0 0,0 0 0 0 0,-1 1 0 0 0,-5 1-1 0 0,-12 8-2107 0 0,18-8 964 0 0,0-1 0 0 0,0 1 0 0 0,1 0 0 0 0,-1 0 0 0 0,0 0-1 0 0,1 0 1 0 0,-1 0 0 0 0,1 1 0 0 0,-1-1 0 0 0,1 1 0 0 0,0-1 0 0 0,0 1 0 0 0,0 0 0 0 0,1 0 0 0 0,-1 0 0 0 0,1 0 0 0 0,0 0 0 0 0,-1 0 0 0 0,1 0 0 0 0,0 0 0 0 0,1 1 0 0 0,-1-1 0 0 0,1 0 0 0 0,-1 1 0 0 0,1-1 0 0 0,0 0 0 0 0,0 1 0 0 0,1-1 0 0 0,-1 0 0 0 0,1 1-1 0 0,-1-1 1 0 0,1 0 0 0 0,0 0 0 0 0,0 0 0 0 0,1 1 0 0 0,-1-1 0 0 0,1 0 0 0 0,-1 0 0 0 0,1-1 0 0 0,0 1 0 0 0,0 0 0 0 0,0-1 0 0 0,3 3 0 0 0,28 29 394 0 0,63 50-1 0 0,9 9 459 0 0,-92-74-478 0 0,-13-19-432 0 0,0 0-1 0 0,0 1 1 0 0,1-1-1 0 0,-1 0 0 0 0,-1 0 1 0 0,1 1-1 0 0,0-1 1 0 0,0 0-1 0 0,0 1 1 0 0,0-1-1 0 0,0 0 1 0 0,0 0-1 0 0,0 1 1 0 0,0-1-1 0 0,0 0 1 0 0,0 0-1 0 0,-1 1 0 0 0,1-1 1 0 0,0 0-1 0 0,0 0 1 0 0,0 0-1 0 0,0 1 1 0 0,-1-1-1 0 0,1 0 1 0 0,0 0-1 0 0,0 0 1 0 0,-1 1-1 0 0,1-1 0 0 0,0 0 1 0 0,0 0-1 0 0,-1 0 1 0 0,1 0-1 0 0,0 0 1 0 0,0 0-1 0 0,-1 0 1 0 0,1 0-1 0 0,0 0 1 0 0,-1 0-1 0 0,-42-3 436 0 0,39 3-458 0 0,-13-3-221 0 0,0-1 0 0 0,1 0 0 0 0,0-1 0 0 0,0-1 0 0 0,-29-15 0 0 0,36 15-779 0 0,-1 0 1 0 0,0-1-1 0 0,-16-15 1 0 0,21 17-329 0 0,0 0 0 0 0,0 0 1 0 0,1-1-1 0 0,0 0 0 0 0,0 0 1 0 0,0 0-1 0 0,-2-8 0 0 0,0 0-3549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29 284 0 0,'196'-9'12471'0'0,"-117"5"-9412"0"0,2-6-556 0 0,-79 10-2634 0 0,-31-5-11022 0 0,23 5 7196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1660 0 0,'0'0'5052'0'0,"0"-10"1425"0"0,34 8-3786 0 0,59 2 0 0 0,-30 6-1004 0 0,70 15 1 0 0,-96-13-2335 0 0,-35-7 337 0 0,-7 1-2954 0 0,-14 5 1544 0 0,-7-2-6726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29 888 0 0,'0'0'1226'0'0,"-5"-18"2382"0"0,-1 8 2932 0 0,2 11-6106 0 0,-1 0 0 0 0,1 0-1 0 0,0 0 1 0 0,0 1-1 0 0,0 0 1 0 0,0 0-1 0 0,0 0 1 0 0,0 0-1 0 0,1 1 1 0 0,-1-1-1 0 0,1 1 1 0 0,-1 0-1 0 0,1 0 1 0 0,0 0-1 0 0,0 1 1 0 0,0-1 0 0 0,1 1-1 0 0,-5 7 1 0 0,5-8-312 0 0,0 0 1 0 0,0 0-1 0 0,0 0 1 0 0,0 0 0 0 0,1 1-1 0 0,-1-1 1 0 0,1 0 0 0 0,0 1-1 0 0,0 0 1 0 0,0-1 0 0 0,0 1-1 0 0,1-1 1 0 0,0 1-1 0 0,-1 0 1 0 0,1 0 0 0 0,1-1-1 0 0,-1 1 1 0 0,0 0 0 0 0,1-1-1 0 0,0 1 1 0 0,0-1 0 0 0,0 1-1 0 0,2 4 1 0 0,2-2-148 0 0,0-1-1 0 0,1 1 1 0 0,0-1 0 0 0,0 0 0 0 0,0-1 0 0 0,1 1-1 0 0,-1-1 1 0 0,1 0 0 0 0,0-1 0 0 0,0 0 0 0 0,0 0-1 0 0,1 0 1 0 0,-1-1 0 0 0,1 0 0 0 0,13 1 0 0 0,-4 0-361 0 0,-1-1 1 0 0,1-1 0 0 0,0-1-1 0 0,0 0 1 0 0,-1-1 0 0 0,24-5 0 0 0,-36 5 264 0 0,0 0 0 0 0,0 0 0 0 0,0 0 0 0 0,0 0 0 0 0,0-1 0 0 0,0 0 0 0 0,-1 0 0 0 0,1 0 0 0 0,-1 0 0 0 0,1 0 0 0 0,-1-1 0 0 0,4-3 0 0 0,-7 5 142 0 0,1 0-1 0 0,0-1 1 0 0,-1 1-1 0 0,1-1 1 0 0,-1 1-1 0 0,1-1 1 0 0,-1 1-1 0 0,0-1 1 0 0,0 1-1 0 0,0-1 1 0 0,1 1-1 0 0,-1-1 1 0 0,-1 1-1 0 0,1-1 1 0 0,0 1-1 0 0,0-1 1 0 0,-1 1-1 0 0,1-1 1 0 0,0 1-1 0 0,-1-1 1 0 0,-1-2-1 0 0,2 3 14 0 0,-1 1-1 0 0,0-1 0 0 0,0 0 1 0 0,1 0-1 0 0,-1 1 0 0 0,0-1 1 0 0,0 1-1 0 0,0-1 0 0 0,0 1 1 0 0,0-1-1 0 0,0 1 1 0 0,0-1-1 0 0,0 1 0 0 0,0 0 1 0 0,0-1-1 0 0,0 1 0 0 0,0 0 1 0 0,0 0-1 0 0,-1 0 0 0 0,0 0 96 0 0,-12 45 157 0 0,16-18 45 0 0,1 1-1 0 0,2-1 1 0 0,13 50 0 0 0,-2-16 262 0 0,-10-34-276 0 0,2 5 178 0 0,-1 0 0 0 0,4 66 0 0 0,-11-91-386 0 0,1 0-1 0 0,-1 0 1 0 0,-1 0-1 0 0,1 1 1 0 0,-1-1-1 0 0,-1 0 1 0 0,1 0-1 0 0,-1 0 1 0 0,0-1-1 0 0,-1 1 1 0 0,0 0-1 0 0,0-1 1 0 0,0 0-1 0 0,-1 1 1 0 0,0-1-1 0 0,0 0 1 0 0,0-1-1 0 0,-1 1 1 0 0,-9 8-1 0 0,8-10-5 0 0,0 0-1 0 0,0-1 1 0 0,0 0 0 0 0,0 0 0 0 0,0 0-1 0 0,-1-1 1 0 0,1 0 0 0 0,-1 0-1 0 0,0 0 1 0 0,1-1 0 0 0,-1 0 0 0 0,-13 0-1 0 0,15-1-103 0 0,0 0-1 0 0,1-1 1 0 0,-1 1-1 0 0,1-1 1 0 0,-1 0-1 0 0,0 0 1 0 0,1-1-1 0 0,0 1 1 0 0,-1-1-1 0 0,1 0 1 0 0,0 0-1 0 0,0 0 1 0 0,0-1-1 0 0,0 0 1 0 0,0 1-1 0 0,1-1 1 0 0,-1-1-1 0 0,1 1 1 0 0,-5-6 0 0 0,7 7-139 0 0,0 0 0 0 0,0 0 0 0 0,0-1 1 0 0,0 1-1 0 0,1 0 0 0 0,-1 0 1 0 0,1 0-1 0 0,-1-1 0 0 0,1 1 1 0 0,0 0-1 0 0,0-1 0 0 0,0 1 1 0 0,0 0-1 0 0,0-1 0 0 0,0 1 1 0 0,1 0-1 0 0,-1-1 0 0 0,1 1 1 0 0,0 0-1 0 0,-1 0 0 0 0,1 0 0 0 0,0-1 1 0 0,0 1-1 0 0,0 0 0 0 0,1 0 1 0 0,-1 1-1 0 0,1-1 0 0 0,-1 0 1 0 0,1 0-1 0 0,-1 1 0 0 0,1-1 1 0 0,2-1-1 0 0,31-26-4824 0 0,-1 8-4747 0 0,-18 15 5091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8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1 996 0 0,'0'0'6901'0'0,"6"2"-6095"0"0,299 99 4696 0 0,-277-92-5162 0 0,-1 2 0 0 0,0 1 0 0 0,40 25 0 0 0,-65-35-304 0 0,-1 0 0 0 0,1-1 0 0 0,0 1 0 0 0,-1 0 0 0 0,0 0 0 0 0,1 0 1 0 0,-1 0-1 0 0,0 0 0 0 0,0 1 0 0 0,0-1 0 0 0,0 0 0 0 0,0 1 0 0 0,-1-1 0 0 0,1 0 0 0 0,-1 1 1 0 0,1-1-1 0 0,-1 1 0 0 0,0-1 0 0 0,0 0 0 0 0,0 1 0 0 0,0-1 0 0 0,-1 1 0 0 0,1-1 0 0 0,-1 0 1 0 0,1 1-1 0 0,-1-1 0 0 0,-1 4 0 0 0,-3 8 210 0 0,0-1 0 0 0,-1 0 0 0 0,-9 15 0 0 0,13-25-205 0 0,-37 64 961 0 0,2 2 0 0 0,3 2 0 0 0,4 1 0 0 0,-23 81 0 0 0,50-142-887 0 0,-16 66 677 0 0,15-54-233 0 0,0 1 1 0 0,-1 43-1 0 0,5-61-645 0 0,-7 9 1077 0 0,0-11-1509 0 0,1-3-906 0 0,-4-2 987 0 0,7 1-1557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1056 0 0,'0'0'15970'0'0,"0"6"-15019"0"0,-2 19 222 0 0,-2 0-1 0 0,0 0 1 0 0,-13 43 0 0 0,-4 17 355 0 0,4-2-1881 0 0,16-60-1643 0 0,2-15-1891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19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1328 0 0,'0'0'7451'0'0,"5"4"-6459"0"0,13 8-246 0 0,0-1-1 0 0,0-1 1 0 0,2 0 0 0 0,-1-2-1 0 0,30 10 1 0 0,112 25 1320 0 0,-137-38-1905 0 0,9-1-1047 0 0,-20-6-8271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90 912 0 0,'-10'1'9923'0'0,"9"-1"-9603"0"0,-9 15 4342 0 0,-11 33-3631 0 0,10-21 752 0 0,5-14-1329 0 0,0-1 0 0 0,1 1 0 0 0,0 0 0 0 0,1 0 0 0 0,0 0 0 0 0,1 0 0 0 0,1 1 0 0 0,-1 14 0 0 0,3-27-410 0 0,0 1 0 0 0,0-1 0 0 0,0 1 0 0 0,0 0 0 0 0,0-1-1 0 0,0 1 1 0 0,0 0 0 0 0,1-1 0 0 0,-1 1 0 0 0,0-1 0 0 0,1 1-1 0 0,0-1 1 0 0,-1 1 0 0 0,1-1 0 0 0,0 1 0 0 0,0-1 0 0 0,-1 1-1 0 0,1-1 1 0 0,0 0 0 0 0,1 0 0 0 0,-1 1 0 0 0,0-1 0 0 0,0 0-1 0 0,0 0 1 0 0,1 0 0 0 0,-1 0 0 0 0,3 1 0 0 0,-1-1-61 0 0,0-1-1 0 0,0 1 1 0 0,0-1 0 0 0,1 0 0 0 0,-1 0-1 0 0,0 0 1 0 0,0 0 0 0 0,0-1 0 0 0,0 1-1 0 0,1-1 1 0 0,-1 0 0 0 0,0 0 0 0 0,3-1-1 0 0,8-4-261 0 0,0-1-1 0 0,0 0 0 0 0,0-1 0 0 0,18-14 0 0 0,35-36-1297 0 0,-4-3 0 0 0,59-71-1 0 0,-119 129 1543 0 0,2-3 115 0 0,0 1 0 0 0,-1-1 0 0 0,1 0 0 0 0,-1 0 1 0 0,4-8-1 0 0,-8 13 1354 0 0,-3 5-1022 0 0,-5 12-98 0 0,-3 1 131 0 0,1 0-1 0 0,1 1 0 0 0,1 0 1 0 0,1 1-1 0 0,0 0 0 0 0,-6 29 1 0 0,12-39-327 0 0,0 0-1 0 0,1 1 1 0 0,0-1 0 0 0,1 1 0 0 0,0-1-1 0 0,2 10 1 0 0,-2-13-388 0 0,0-1 0 0 0,1 0 0 0 0,-1 0 0 0 0,1 0 0 0 0,0 0 0 0 0,1 0-1 0 0,-1 0 1 0 0,1 0 0 0 0,0-1 0 0 0,0 0 0 0 0,0 1 0 0 0,4 3 0 0 0,2 10-5478 0 0,-4-7-828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0 864 0 0,'0'0'10604'0'0,"7"3"-9861"0"0,14 6 59 0 0,-1 0-1 0 0,1 1 1 0 0,23 17 0 0 0,-33-19-514 0 0,-1-1-1 0 0,0 1 1 0 0,0 1 0 0 0,-1 0 0 0 0,0 0-1 0 0,0 1 1 0 0,-1 0 0 0 0,7 11 0 0 0,-14-19-204 0 0,0 0 0 0 0,-1 0 0 0 0,1 0 1 0 0,0 0-1 0 0,-1 0 0 0 0,1 0 0 0 0,-1 0 1 0 0,0 1-1 0 0,1-1 0 0 0,-1 0 0 0 0,0 0 0 0 0,-1 0 1 0 0,1 0-1 0 0,0 0 0 0 0,0 1 0 0 0,-1-1 1 0 0,0 0-1 0 0,1 0 0 0 0,-1 0 0 0 0,0 0 1 0 0,0 0-1 0 0,0 0 0 0 0,0-1 0 0 0,0 1 0 0 0,0 0 1 0 0,-1 0-1 0 0,-1 1 0 0 0,-5 6 609 0 0,0 0 1 0 0,-1-1-1 0 0,-17 12 0 0 0,10-8 354 0 0,-3 10 442 0 0,19-21-1455 0 0,-1-1-1 0 0,1 1 1 0 0,0-1-1 0 0,0 1 1 0 0,0-1 0 0 0,0 1-1 0 0,0-1 1 0 0,0 1 0 0 0,0-1-1 0 0,0 1 1 0 0,0-1 0 0 0,0 1-1 0 0,0-1 1 0 0,0 1 0 0 0,0-1-1 0 0,0 1 1 0 0,0-1 0 0 0,0 1-1 0 0,0-1 1 0 0,1 1 0 0 0,-1-1-1 0 0,0 1 1 0 0,0-1-1 0 0,1 1 1 0 0,-1-1 0 0 0,0 1-1 0 0,1-1 1 0 0,0 1 0 0 0,3 1 15 0 0,0 1 0 0 0,1-1 0 0 0,0 0 0 0 0,-1-1 0 0 0,1 1 0 0 0,0-1 0 0 0,0 0 0 0 0,-1 0 0 0 0,6 0 0 0 0,137 18-1834 0 0,-146-18 1220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25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 0 0,'2'1'17557'0'0,"5"6"-17870"0"0,-1 3 1359 0 0,18 25 1440 0 0,1-1 0 0 0,54 56 0 0 0,-64-74-2059 0 0,4 2 56 0 0,0-1-1 0 0,2-1 0 0 0,31 19 1 0 0,11 9-3455 0 0,-57-41 2874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0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1304 0 0,'0'0'6975'0'0,"4"-1"-5866"0"0,18 1-307 0 0,0 1-1 0 0,0 0 1 0 0,0 2-1 0 0,26 6 1 0 0,10 1-529 0 0,-34-7-559 0 0,62 7-1000 0 0,-29-8-4848 0 0,-39-2 2779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 64 0 0,'0'0'6338'0'0,"-7"1"-4789"0"0,-8 2-757 0 0,0 2-1 0 0,0-1 1 0 0,0 2-1 0 0,1 0 0 0 0,0 1 1 0 0,0 0-1 0 0,0 1 1 0 0,1 1-1 0 0,0 0 0 0 0,-14 14 1 0 0,6-5 46 0 0,1 1 0 0 0,1 0 0 0 0,1 2 1 0 0,1 0-1 0 0,-21 34 0 0 0,32-44-686 0 0,0 0 0 0 0,1 1 0 0 0,0-1 0 0 0,1 1 0 0 0,0 0 0 0 0,1 0 0 0 0,0 0 1 0 0,1 1-1 0 0,0-1 0 0 0,1 1 0 0 0,0-1 0 0 0,1 1 0 0 0,1 0 0 0 0,0-1 0 0 0,0 1 0 0 0,2-1 0 0 0,-1 0 0 0 0,1 1 0 0 0,1-1 0 0 0,1-1 0 0 0,-1 1 1 0 0,2 0-1 0 0,-1-1 0 0 0,2 0 0 0 0,-1-1 0 0 0,2 1 0 0 0,-1-1 0 0 0,1-1 0 0 0,1 1 0 0 0,0-2 0 0 0,0 1 0 0 0,1-1 0 0 0,0 0 0 0 0,20 11 0 0 0,-21-13-302 0 0,76 41-751 0 0,-79-44 331 0 0,1 0 1 0 0,0-1 0 0 0,-1 0-1 0 0,1 0 1 0 0,0 0 0 0 0,0-1 0 0 0,0 0-1 0 0,0 0 1 0 0,0 0 0 0 0,0-1-1 0 0,9-1 1 0 0,-10 0-4461 0 0,-2-1 2557 0 0,-1 1 530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6 368 0 0,'0'-5'15027'0'0,"-11"16"-14399"0"0,1 0 0 0 0,0 1 0 0 0,1 1-1 0 0,1-1 1 0 0,-1 1 0 0 0,2 1-1 0 0,0-1 1 0 0,1 2 0 0 0,0-1 0 0 0,1 0-1 0 0,1 1 1 0 0,0 0 0 0 0,-3 27 0 0 0,3-21-73 0 0,3-18-653 0 0,0 0-1 0 0,0 0 1 0 0,1 0-1 0 0,-1 0 1 0 0,1 0-1 0 0,-1 0 0 0 0,1 0 1 0 0,0 0-1 0 0,0 1 1 0 0,0-1-1 0 0,1 0 1 0 0,-1 0-1 0 0,1 0 1 0 0,0 0-1 0 0,2 5 1 0 0,20-3-13771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18 700 0 0,'0'-1'472'0'0,"1"0"0"0"0,0 0 0 0 0,-1 0 0 0 0,1 0 0 0 0,0 0 0 0 0,-1 1 0 0 0,1-1 0 0 0,0 0 0 0 0,0 0 0 0 0,0 0 0 0 0,0 1 0 0 0,0-1 0 0 0,-1 1 0 0 0,1-1 0 0 0,1 0 0 0 0,0 0 1 0 0,23-3 3259 0 0,34 10-1876 0 0,-38-3-592 0 0,10 0-568 0 0,161 14 1731 0 0,-208-23-6534 0 0,-6 4 1408 0 0,7 4-3054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1472 0 0,'0'0'6126'0'0,"4"0"-5157"0"0,2 0-567 0 0,0 0 0 0 0,0 0 0 0 0,0 1 0 0 0,0 0 0 0 0,0 0 0 0 0,5 3 0 0 0,1 0 157 0 0,0 0-1 0 0,0 2 1 0 0,-1-1-1 0 0,20 14 1 0 0,-20-11-160 0 0,-1 0 1 0 0,0 1-1 0 0,0 0 0 0 0,14 16 1 0 0,-20-19-167 0 0,0-1-1 0 0,0 1 1 0 0,0 0 0 0 0,-1 0 0 0 0,4 9 0 0 0,-7-12-101 0 0,1-1 0 0 0,0 1 0 0 0,-1 0 1 0 0,0 0-1 0 0,0 0 0 0 0,0 0 0 0 0,0 0 1 0 0,0 0-1 0 0,0-1 0 0 0,-1 1 0 0 0,1 0 1 0 0,-1 0-1 0 0,0 0 0 0 0,0 0 0 0 0,0-1 1 0 0,0 1-1 0 0,0-1 0 0 0,-1 1 1 0 0,1-1-1 0 0,-1 1 0 0 0,1-1 0 0 0,-1 0 1 0 0,0 1-1 0 0,-3 1 0 0 0,-7 8 508 0 0,0-1 1 0 0,-1-1-1 0 0,-19 12 0 0 0,-6 6 1047 0 0,36-27-1608 0 0,0 0 1 0 0,0 1-1 0 0,1 0 1 0 0,-1-1-1 0 0,1 1 1 0 0,-1 0 0 0 0,1 0-1 0 0,-1-1 1 0 0,1 1-1 0 0,0 0 1 0 0,0 0-1 0 0,0 1 1 0 0,0-1-1 0 0,0 0 1 0 0,1 0 0 0 0,-1 0-1 0 0,1 1 1 0 0,-1-1-1 0 0,1 0 1 0 0,0 0-1 0 0,0 1 1 0 0,0-1-1 0 0,0 0 1 0 0,1 5 0 0 0,0-3-24 0 0,1-1 0 0 0,0 0 1 0 0,-1 1-1 0 0,1-1 1 0 0,1 0-1 0 0,-1 0 1 0 0,0 0-1 0 0,1 0 1 0 0,0-1-1 0 0,-1 1 1 0 0,1-1-1 0 0,0 1 1 0 0,0-1-1 0 0,1 0 0 0 0,4 2 1 0 0,19 10-347 0 0,0-2 1 0 0,0 0-1 0 0,1-2 1 0 0,0-2-1 0 0,55 11 0 0 0,-82-19-142 0 0,-5-5-2952 0 0,0 1 2832 0 0,0 1 0 0 0,0-1 1 0 0,0 1-1 0 0,0-1 0 0 0,-1 1 1 0 0,-7-3-1 0 0,-15-3-9641 0 0,10 5 5468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1428 0 0,'49'21'3752'0'0,"2"-3"0"0"0,67 16 1 0 0,109 5-2153 0 0,-180-37-3921 0 0,-18-7-3392 0 0,-15-2 2198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1436 0 0,'4'-6'7973'0'0,"31"40"-5844"0"0,-3 1-1 0 0,31 43 1 0 0,-18-16 184 0 0,69 134-1 0 0,-104-174-1947 0 0,0 0 0 0 0,-2 0-1 0 0,-1 1 1 0 0,0 0 0 0 0,-2 0 0 0 0,4 39 0 0 0,-8-40-104 0 0,0 0 0 0 0,-1 1 0 0 0,-2-1 0 0 0,-4 24 0 0 0,3-28-101 0 0,-1-1-1 0 0,-1 0 1 0 0,-1 0-1 0 0,0-1 1 0 0,-1 0-1 0 0,-1 0 1 0 0,0 0 0 0 0,-1-1-1 0 0,-14 18 1 0 0,13-21-23 0 0,-1-1 0 0 0,1 0 0 0 0,-2 0 0 0 0,0-1 0 0 0,0-1 0 0 0,-25 15 0 0 0,-23 5-495 0 0,57-28 70 0 0,0 0-1 0 0,0 0 1 0 0,0-1 0 0 0,1 1 0 0 0,-1-1-1 0 0,0 1 1 0 0,0-1 0 0 0,0 0 0 0 0,0 0-1 0 0,0 0 1 0 0,0 0 0 0 0,0-1-1 0 0,1 1 1 0 0,-1-1 0 0 0,0 0 0 0 0,0 0-1 0 0,0 0 1 0 0,1 0 0 0 0,-4-2 0 0 0,-5-21-11081 0 0,7 10 6115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251 140 140 0 0,'-19'-30'9031'0'0,"14"28"-8660"0"0,-1 1 0 0 0,1-1 0 0 0,-1 1 0 0 0,0 0 0 0 0,0 1 0 0 0,0 0 0 0 0,1 0 0 0 0,-1 0 0 0 0,0 0-1 0 0,0 1 1 0 0,0 0 0 0 0,1 0 0 0 0,-1 1 0 0 0,1-1 0 0 0,-1 1 0 0 0,1 1 0 0 0,-1-1 0 0 0,1 1 0 0 0,0 0 0 0 0,0 0 0 0 0,0 0 0 0 0,1 1 0 0 0,-8 6 0 0 0,3-3-78 0 0,1 1 0 0 0,-1 0 0 0 0,2 0 0 0 0,-1 1 1 0 0,1 0-1 0 0,0 0 0 0 0,0 1 0 0 0,2 0 0 0 0,-1 0 0 0 0,1 0 0 0 0,-5 15 0 0 0,8-20-217 0 0,1-1 0 0 0,0 1-1 0 0,1 0 1 0 0,-1-1 0 0 0,1 1 0 0 0,0-1-1 0 0,0 1 1 0 0,0 0 0 0 0,0-1-1 0 0,1 1 1 0 0,0-1 0 0 0,0 1 0 0 0,0-1-1 0 0,1 1 1 0 0,-1-1 0 0 0,1 0-1 0 0,0 1 1 0 0,4 4 0 0 0,-2-3-19 0 0,1 0 0 0 0,0-1 1 0 0,0 0-1 0 0,1 0 0 0 0,-1 0 0 0 0,1-1 1 0 0,0 1-1 0 0,0-1 0 0 0,1-1 0 0 0,10 5 1 0 0,6 1-53 0 0,-1-2 1 0 0,1 0 0 0 0,1-2-1 0 0,-1 0 1 0 0,1-2 0 0 0,25 1 0 0 0,-27-3-91 0 0,1 0 1 0 0,0-2-1 0 0,-1-1 1 0 0,1 0-1 0 0,-1-2 1 0 0,38-11-1 0 0,-54 14 76 0 0,-1-1 1 0 0,0 0-1 0 0,0 0 0 0 0,0-1 0 0 0,0 1 0 0 0,-1-1 1 0 0,1 0-1 0 0,-1 0 0 0 0,1-1 0 0 0,-1 0 0 0 0,0 1 0 0 0,0-1 1 0 0,-1 0-1 0 0,1-1 0 0 0,-1 1 0 0 0,0-1 0 0 0,0 1 1 0 0,-1-1-1 0 0,1 0 0 0 0,-1 0 0 0 0,0 0 0 0 0,0 0 1 0 0,-1-1-1 0 0,1 1 0 0 0,-1 0 0 0 0,0-1 0 0 0,-1 1 1 0 0,1-1-1 0 0,-1 1 0 0 0,0-1 0 0 0,-1 1 0 0 0,1-1 1 0 0,-2-4-1 0 0,-1-4 30 0 0,-1 1 0 0 0,0-1 1 0 0,-1 1-1 0 0,0 0 1 0 0,-1 1-1 0 0,0-1 0 0 0,-1 1 1 0 0,-1 0-1 0 0,1 1 0 0 0,-2 0 1 0 0,0 0-1 0 0,0 1 0 0 0,-1 0 1 0 0,-14-11-1 0 0,11 10-136 0 0,-1 1-1 0 0,0 0 1 0 0,-1 1-1 0 0,0 1 1 0 0,-1 0-1 0 0,1 1 1 0 0,-1 0-1 0 0,-1 1 1 0 0,1 1-1 0 0,-1 1 1 0 0,-20-3-1 0 0,-4 9-1163 0 0,20 4-1504 0 0,8 3-5692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2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85 64 0 0,'0'0'3000'0'0,"-16"-22"5904"0"0,11 23-8539 0 0,0 0-1 0 0,0 1 1 0 0,0-1-1 0 0,0 1 0 0 0,0 0 1 0 0,0 0-1 0 0,0 0 0 0 0,0 1 1 0 0,1-1-1 0 0,0 1 0 0 0,-1 1 1 0 0,1-1-1 0 0,0 0 1 0 0,0 1-1 0 0,1 0 0 0 0,-7 8 1 0 0,6-8-146 0 0,1 1 1 0 0,-1 0-1 0 0,1 0 1 0 0,0 0-1 0 0,0 0 1 0 0,0 1-1 0 0,1-1 1 0 0,-1 1-1 0 0,2 0 1 0 0,-1-1-1 0 0,0 1 1 0 0,1 0-1 0 0,0 0 1 0 0,1 0-1 0 0,-1 7 1 0 0,2-9-160 0 0,1-1 0 0 0,-1 0 0 0 0,1 1 0 0 0,-1-1 0 0 0,1 0 1 0 0,0 0-1 0 0,0 0 0 0 0,0-1 0 0 0,1 1 0 0 0,-1 0 0 0 0,1-1 0 0 0,-1 1 1 0 0,1-1-1 0 0,0 0 0 0 0,0 0 0 0 0,0 0 0 0 0,0 0 0 0 0,0-1 0 0 0,5 3 0 0 0,62 23 364 0 0,-48-21-405 0 0,-1 0-1 0 0,1-2 0 0 0,0 0 0 0 0,24 1 0 0 0,-38-5-33 0 0,0 0-1 0 0,-1 0 1 0 0,1-1-1 0 0,0 0 1 0 0,0 0-1 0 0,0-1 1 0 0,-1 0-1 0 0,1 0 1 0 0,-1-1-1 0 0,1 0 1 0 0,-1 0-1 0 0,0-1 1 0 0,0 0 0 0 0,10-8-1 0 0,-14 10 35 0 0,-1-1 0 0 0,1 1-1 0 0,-1-1 1 0 0,0 0 0 0 0,0 0 0 0 0,0 0-1 0 0,0 0 1 0 0,0 0 0 0 0,-1 0-1 0 0,1-1 1 0 0,-1 1 0 0 0,0 0 0 0 0,0-1-1 0 0,0 1 1 0 0,0-1 0 0 0,-1 1 0 0 0,0-1-1 0 0,1 0 1 0 0,-1 1 0 0 0,0-1 0 0 0,-1 1-1 0 0,1-1 1 0 0,-1 1 0 0 0,1-1-1 0 0,-1 1 1 0 0,0-1 0 0 0,0 1 0 0 0,-1 0-1 0 0,1-1 1 0 0,-1 1 0 0 0,0 0 0 0 0,-3-6-1 0 0,-3-2 103 0 0,0-1-1 0 0,0 1 0 0 0,-1 0 1 0 0,-1 0-1 0 0,0 1 1 0 0,-20-16-1 0 0,17 17-7 0 0,0 0-1 0 0,-1 1 1 0 0,0 1 0 0 0,0 0 0 0 0,0 1-1 0 0,-1 1 1 0 0,0 0 0 0 0,0 1 0 0 0,-1 1-1 0 0,-27-4 1 0 0,34 7-452 0 0,0 0 0 0 0,0 0 0 0 0,0 1 0 0 0,1 0 0 0 0,-1 0 1 0 0,0 1-1 0 0,0 0 0 0 0,-15 7 0 0 0,18-6-633 0 0,0 0 0 0 0,0 0 0 0 0,1 1 0 0 0,-1 0 0 0 0,1 0 1 0 0,0 0-1 0 0,0 1 0 0 0,0-1 0 0 0,1 1 0 0 0,-1 1 0 0 0,1-1 0 0 0,-6 11 0 0 0,2 0-4748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16 840 0 0,'-32'-16'24939'0'0,"30"28"-24909"0"0,3-11 34 0 0,-1 0 0 0 0,0 0 1 0 0,1 0-1 0 0,-1 0 0 0 0,0 0 0 0 0,1 0 0 0 0,-1 0 1 0 0,1 0-1 0 0,0 0 0 0 0,-1 0 0 0 0,1 0 1 0 0,0 0-1 0 0,0 0 0 0 0,-1 0 0 0 0,1 0 0 0 0,0-1 1 0 0,0 1-1 0 0,0 0 0 0 0,0-1 0 0 0,0 1 0 0 0,0 0 1 0 0,0-1-1 0 0,2 1 0 0 0,26 9 665 0 0,-25-9-602 0 0,65 15 831 0 0,91 9 1 0 0,-34-6-353 0 0,-125-19-527 0 0,22 4-1 0 0,-23-4-71 0 0,0 0 1 0 0,0 0-1 0 0,0 0 0 0 0,1 0 1 0 0,-1 0-1 0 0,0 0 1 0 0,0 0-1 0 0,0 0 1 0 0,0 0-1 0 0,0 0 0 0 0,1 0 1 0 0,-1 0-1 0 0,0 0 1 0 0,0 0-1 0 0,0 0 1 0 0,0 0-1 0 0,0 0 0 0 0,1 0 1 0 0,-1 0-1 0 0,0 0 1 0 0,0 0-1 0 0,0 0 1 0 0,0-1-1 0 0,0 1 0 0 0,0 0 1 0 0,0 0-1 0 0,0 0 1 0 0,1 0-1 0 0,-1 0 1 0 0,0 0-1 0 0,0-1 0 0 0,0 1 1 0 0,0 0-1 0 0,0 0 1 0 0,0 0-1 0 0,0 0 1 0 0,0 0-1 0 0,0 0 0 0 0,0-1 1 0 0,0 1-1 0 0,0 0 1 0 0,0 0-1 0 0,0 0 1 0 0,0 0-1 0 0,0-1 0 0 0,0 1 1 0 0,0 0-1 0 0,0 0 1 0 0,0 0-1 0 0,0 0 0 0 0,0 0 1 0 0,0 0-1 0 0,0-1 1 0 0,-1 1-1 0 0,1 0 1 0 0,0 0-1 0 0,0 0 0 0 0,0 0 1 0 0,-20-20 1402 0 0,18 19-1705 0 0,12-5-1864 0 0,-1 0-1 0 0,0-1 1 0 0,0 0 0 0 0,9-10 0 0 0,-5 4-8551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0 592 0 0,'0'0'1852'0'0,"-22"11"15381"0"0,24-5-16960 0 0,1-1 0 0 0,-1 0 0 0 0,1 0 0 0 0,0 0 0 0 0,0-1 0 0 0,1 1 0 0 0,0-1 0 0 0,-1 1 0 0 0,1-1 0 0 0,1 0 0 0 0,-1-1 0 0 0,7 5 0 0 0,13 15 262 0 0,25 29 218 0 0,-28-31-285 0 0,35 46 0 0 0,-16-4 222 0 0,-2 2 0 0 0,-4 1 1 0 0,-2 2-1 0 0,40 129 0 0 0,-67-182-578 0 0,12 38 391 0 0,12 66 0 0 0,-21-64-85 0 0,-2 0 0 0 0,-3 1 0 0 0,-2-1 0 0 0,-7 57 1 0 0,4-94-347 0 0,1 14 347 0 0,1 51-253 0 0,1-72-166 0 0,1-1 0 0 0,-3 2 0 0 0,2-1 0 0 0,-3 3 0 0 0,2-3 0 0 0,2 0 0 0 0,-1 3 0 0 0,-1-1 0 0 0,0 0 0 0 0,1-2 0 0 0,2 3 0 0 0,-2-2 0 0 0,-1-4-64 0 0,0-6-488 0 0,-14-30-17456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30 116,'9'-6'2989,"-8"6"-2429,0-1 0,0 0 0,0 1 0,0-1 0,1 0 0,-1 0 0,0 1 0,-1-1 0,1 0 0,0 0 0,0 0 0,0 0 0,0 0 0,-1 0 0,1-1 0,0 1 0,-1 0 0,1 0 0,-1 0 0,0-1 0,1 1 0,-1-2 0,-6 4 224,-7 2-191,-1 0 0,0 1 0,1 0 0,0 1 0,0 1 0,1 0 0,-1 1 0,1 0 0,-18 14 0,24-16-357,0 0 0,0 0 0,0 1 0,0 0 0,1 0-1,0 0 1,0 1 0,0 0 0,1 0 0,0 0 0,1 0 0,0 1-1,0-1 1,0 1 0,1 0 0,0 0 0,1 0 0,-2 13-1,4-16-182,0 0-1,0 0 0,0-1 0,0 1 0,1-1 0,0 1 0,0-1 1,0 0-1,0 0 0,1 0 0,-1 0 0,1 0 0,0 0 0,1-1 0,-1 0 1,0 1-1,1-1 0,0 0 0,0-1 0,0 1 0,0-1 0,0 1 0,0-1 1,6 1-1,9 5-27,1 0 0,-1-2 1,1-1-1,24 4 1,-27-6-127,-1-1 0,0-1 0,1 0 1,-1-1-1,30-4 0,-42 3 100,-1 1 0,1-1 0,-1 1 0,1-1 0,-1 0 0,0 0 0,1-1 0,-1 1 0,0-1 0,0 0 0,0 0 0,0 0 1,0 0-1,-1 0 0,1 0 0,0-1 0,-1 1 0,0-1 0,0 0 0,0 0 0,0 0 0,0 0 0,0 0 0,-1 0 0,1-1 0,-1 1 0,0 0 0,0-1 0,0 1 0,-1-1 0,1 1 0,-1-7 0,0 1 82,-1 1 0,0-1 0,-1 1 0,0 0 0,0 0 0,-1 0 0,0 0 0,-1 0 0,1 1 0,-1-1 0,-1 1 0,1 0 0,-1 0 0,-11-11 0,3 5 117,0 0 1,-2 0-1,1 2 1,-1 0-1,-27-14 0,19 16-2820,23 9 2523,-1 0 0,1 0 0,0 0 0,0 0 0,0 0 0,-1 0-1,1 0 1,0 0 0,0 1 0,0-1 0,-1 0 0,1 0 0,0 0-1,0 0 1,0 0 0,0 0 0,0 1 0,-1-1 0,1 0 0,0 0-1,0 0 1,0 0 0,0 1 0,0-1 0,0 0 0,0 0 0,-1 0-1,1 1 1,0-1 0,0 0 0,0 0 0,0 0 0,0 1 0,0-1-1,0 0 1,0 0 0,0 1 0,0-1 0,0 0 0,0 0 0,1 0-1,-1 1 1,0-1 0,0 0 0,0 0 0,0 1 0,2 3-1587,0 0 0,0 0 0,1-1 0,-1 1 0,1 0 0,0-1 0,6 6 0,2 0-3720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2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1728 0 0,'0'0'19222'0'0,"-2"4"-18403"0"0,-1 1-304 0 0,1 1 0 0 0,0-1 0 0 0,0 1 0 0 0,0-1 0 0 0,1 1 0 0 0,0 0 0 0 0,-1 10 0 0 0,2-14-585 0 0,8-6-5494 0 0,-5 2 4985 0 0,0 1 0 0 0,-1-1-1 0 0,1 0 1 0 0,-1 0 0 0 0,0 0 0 0 0,0 0 0 0 0,0 0-1 0 0,0-1 1 0 0,2-2 0 0 0,4-4-4592 0 0,1 0-53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64 628 0 0,'0'0'6345'0'0,"1"-3"-6777"0"0,9-17 9651 0 0,-7 15-8125 0 0,-3 4-942 0 0,0 0-1 0 0,1 1 1 0 0,-1-1-1 0 0,0 0 1 0 0,0 0-1 0 0,0 1 1 0 0,0-1-1 0 0,0 0 0 0 0,0 1 1 0 0,0-1-1 0 0,0 0 1 0 0,0 0-1 0 0,0 1 1 0 0,-1-1-1 0 0,1 0 1 0 0,0 1-1 0 0,0-1 1 0 0,-1 0-1 0 0,1 1 1 0 0,0-1-1 0 0,-1 1 1 0 0,1-1-1 0 0,-1 0 1 0 0,1 1-1 0 0,-1-1 1 0 0,1 1-1 0 0,-1-1 0 0 0,1 1 1 0 0,-2-1-1 0 0,-25-10 2101 0 0,-26 7-161 0 0,51 4-1948 0 0,1 1-115 0 0,0 0 0 0 0,1 0 0 0 0,-1-1-1 0 0,0 1 1 0 0,1 0 0 0 0,-1 0-1 0 0,1 0 1 0 0,-1 0 0 0 0,1 0 0 0 0,-1-1-1 0 0,1 1 1 0 0,0 0 0 0 0,-1 0-1 0 0,1 0 1 0 0,0 0 0 0 0,0 0 0 0 0,0 0-1 0 0,0 2 1 0 0,16 13 53 0 0,1-2 1 0 0,0 1-1 0 0,31 18 0 0 0,-24-17-7 0 0,39 34 0 0 0,-45-34-27 0 0,-2 2 0 0 0,25 31 0 0 0,-37-43 61 0 0,1 0 1 0 0,-1 1 0 0 0,-1-1 0 0 0,1 1 0 0 0,-1 0 0 0 0,-1 1-1 0 0,1-1 1 0 0,-1 0 0 0 0,0 1 0 0 0,-1-1 0 0 0,2 16 0 0 0,-4-21-27 0 0,-1 0 0 0 0,1 0 0 0 0,0-1 0 0 0,-1 1 0 0 0,1 0 0 0 0,-1-1 0 0 0,1 1 0 0 0,-1-1 0 0 0,0 1 0 0 0,1-1 0 0 0,-1 0 0 0 0,0 1 0 0 0,0-1 0 0 0,0 0 0 0 0,0 0 0 0 0,0-1 0 0 0,0 1 0 0 0,0 0 0 0 0,0-1 0 0 0,-1 1 0 0 0,-2-1 0 0 0,-11 1 14 0 0,1-2-1 0 0,0 0 0 0 0,0 0 0 0 0,-1-2 0 0 0,1 0 0 0 0,1 0 0 0 0,-1-2 0 0 0,0 1 0 0 0,1-2 0 0 0,0 0 0 0 0,0-1 0 0 0,-16-11 1 0 0,21 8-6860 0 0,9 10 6637 0 0,0-1 1 0 0,0 1-1 0 0,0-1 0 0 0,0 1 1 0 0,1 0-1 0 0,-1-1 0 0 0,0 1 1 0 0,0-1-1 0 0,0 1 0 0 0,1-1 1 0 0,-1 1-1 0 0,0 0 0 0 0,0-1 1 0 0,1 1-1 0 0,-1-1 0 0 0,0 1 1 0 0,1 0-1 0 0,-1-1 1 0 0,0 1-1 0 0,1 0 0 0 0,-1 0 1 0 0,1-1-1 0 0,-1 1 0 0 0,0 0 1 0 0,1 0-1 0 0,-1 0 0 0 0,1-1 1 0 0,-1 1-1 0 0,1 0 0 0 0,22-5-4298 0 0,-10 3-3450 0 0,1 1 3091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3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0 840 0 0,'0'0'11273'0'0,"5"1"-10081"0"0,110 13 3761 0 0,-30-2-2352 0 0,88 0 0 0 0,-148-16-952 0 0,-65 6-3036 0 0,39-1 594 0 0,-10 0-559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15 1024 0 0,'-29'-14'7481'0'0,"22"13"-6859"0"0,0 1 1 0 0,0 1-1 0 0,0-1 1 0 0,0 1 0 0 0,0 0-1 0 0,0 1 1 0 0,0-1-1 0 0,0 1 1 0 0,0 1-1 0 0,1-1 1 0 0,-1 1-1 0 0,1 0 1 0 0,-10 7 0 0 0,-11 7 1265 0 0,-41 34 0 0 0,53-38-1327 0 0,0 0 0 0 0,1 1 0 0 0,0 0-1 0 0,2 1 1 0 0,0 0 0 0 0,0 2 0 0 0,1-1-1 0 0,1 1 1 0 0,-13 32 0 0 0,19-40-405 0 0,1 0 0 0 0,0 1 0 0 0,1 0 0 0 0,0 0 1 0 0,0 0-1 0 0,1 0 0 0 0,0 0 0 0 0,1 0 0 0 0,0 0 0 0 0,1 0 0 0 0,0 0 0 0 0,0 0 0 0 0,1 0 1 0 0,1-1-1 0 0,0 1 0 0 0,0 0 0 0 0,0-1 0 0 0,1 0 0 0 0,1 0 0 0 0,0 0 0 0 0,6 9 0 0 0,2-2 13 0 0,0 0-1 0 0,1 0 0 0 0,1-1 1 0 0,0-1-1 0 0,1-1 1 0 0,0 0-1 0 0,1-1 0 0 0,27 14 1 0 0,-17-12-34 0 0,0-1-1 0 0,1-2 1 0 0,1 0 0 0 0,0-2 0 0 0,35 6 0 0 0,-63-14-120 0 0,1-1-1 0 0,-1 0 0 0 0,0 0 1 0 0,1 1-1 0 0,-1-1 1 0 0,0 0-1 0 0,1 0 0 0 0,-1 0 1 0 0,0-1-1 0 0,1 1 1 0 0,-1 0-1 0 0,0 0 0 0 0,0-1 1 0 0,1 1-1 0 0,-1-1 0 0 0,0 1 1 0 0,0-1-1 0 0,0 1 1 0 0,1-1-1 0 0,-1 0 0 0 0,0 0 1 0 0,0 1-1 0 0,0-1 0 0 0,0 0 1 0 0,0 0-1 0 0,0 0 1 0 0,1-2-1 0 0,-2-14-2326 0 0,-5 5-5929 0 0,2 4 2222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56 0 0,'0'0'7146'0'0,"-3"3"-5448"0"0,0-1-1247 0 0,1 0 0 0 0,0 1 0 0 0,0-1 0 0 0,0 1 0 0 0,1 0 0 0 0,-1-1 0 0 0,1 1 0 0 0,-1 0 0 0 0,1 0 0 0 0,0 0 0 0 0,0 0-1 0 0,0 0 1 0 0,0 4 0 0 0,-5 52 3701 0 0,2-15-2196 0 0,2-26-1186 0 0,1 0 0 0 0,1 0 0 0 0,1 0 0 0 0,0 0 1 0 0,6 28-1 0 0,3 44 1828 0 0,-4-57-2584 0 0,-2-23-3547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2 892 0 0,'0'0'3293'0'0,"16"-2"4028"0"0,-4 2-5224 0 0,54 18 1603 0 0,-52-16-3191 0 0,-1 1 1 0 0,0 1-1 0 0,0-1 1 0 0,0 2-1 0 0,-1 0 1 0 0,1 1-1 0 0,-1 0 1 0 0,20 14-1 0 0,-31-20-448 0 0,0 1-1 0 0,-1 0 1 0 0,1 0-1 0 0,0 0 1 0 0,0 0 0 0 0,-1 0-1 0 0,1 0 1 0 0,-1 0 0 0 0,1 0-1 0 0,-1 0 1 0 0,1 0-1 0 0,-1 1 1 0 0,1-1 0 0 0,-1 0-1 0 0,0 0 1 0 0,0 0-1 0 0,0 0 1 0 0,0 1 0 0 0,0-1-1 0 0,0 0 1 0 0,0 0 0 0 0,0 0-1 0 0,0 1 1 0 0,0-1-1 0 0,-1 0 1 0 0,1 0 0 0 0,0 0-1 0 0,-1 0 1 0 0,1 0-1 0 0,-1 1 1 0 0,1-1 0 0 0,-1 0-1 0 0,0 0 1 0 0,1 0-1 0 0,-1 0 1 0 0,0-1 0 0 0,0 1-1 0 0,0 0 1 0 0,0 0 0 0 0,0 0-1 0 0,0-1 1 0 0,0 1-1 0 0,-1 0 1 0 0,-46 30 1384 0 0,10-14-423 0 0,27-13-725 0 0,0 0 0 0 0,1 1 0 0 0,-1 0-1 0 0,1 1 1 0 0,0 0 0 0 0,0 0 0 0 0,1 1 0 0 0,0 1-1 0 0,-11 11 1 0 0,19-18-260 0 0,0 1 1 0 0,-1-1-1 0 0,1 1 0 0 0,1 0 0 0 0,-1-1 0 0 0,0 1 1 0 0,0 0-1 0 0,1 0 0 0 0,-1 0 0 0 0,1 0 1 0 0,-1-1-1 0 0,1 1 0 0 0,0 0 0 0 0,0 0 1 0 0,0 0-1 0 0,0 0 0 0 0,0 0 0 0 0,0 0 0 0 0,0 0 1 0 0,1 0-1 0 0,-1 0 0 0 0,2 3 0 0 0,0-1 3 0 0,0-1 0 0 0,0 0 0 0 0,1 1 0 0 0,-1-1-1 0 0,1 0 1 0 0,-1 0 0 0 0,1-1 0 0 0,0 1 0 0 0,0-1-1 0 0,6 5 1 0 0,9 3 53 0 0,0-1-1 0 0,1 0 1 0 0,29 8 0 0 0,-39-13-34 0 0,9 2-26 0 0,-6-1-67 0 0,0 0 1 0 0,1-1 0 0 0,0-1-1 0 0,-1 0 1 0 0,19 1-1 0 0,-13-9-541 0 0,-20-6-413 0 0,-13-1-1948 0 0,-5 5-3482 0 0,9 5 4136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0 904 0 0,'0'0'11650'0'0,"2"19"-5520"0"0,-7-4-4616 0 0,1 1-1 0 0,0 0 1 0 0,1 0 0 0 0,-1 22 0 0 0,4-36-1798 0 0,-1 6-780 0 0,10-9-5262 0 0,6-4 3673 0 0,-2-4-3463 0 0,-2-1 598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45 228 0 0,'0'0'2701'0'0,"-1"-13"4234"0"0,0 11-6549 0 0,-1 0 1 0 0,1 0 0 0 0,-1 0 0 0 0,0 0 0 0 0,1 1 0 0 0,-1-1 0 0 0,0 1-1 0 0,0-1 1 0 0,0 1 0 0 0,0 0 0 0 0,0 0 0 0 0,-1 0 0 0 0,1 0 0 0 0,0 0-1 0 0,-5-1 1 0 0,-1 0 355 0 0,0 0-1 0 0,-1 1 0 0 0,1 0 1 0 0,-15 0-1 0 0,14 1-215 0 0,1 0 0 0 0,-1 1 1 0 0,0 0-1 0 0,1 0 0 0 0,-1 1 0 0 0,1 0 0 0 0,0 1 0 0 0,0-1 0 0 0,0 2 1 0 0,-10 4-1 0 0,17-7-481 0 0,0 0 1 0 0,1 0 0 0 0,-1 0-1 0 0,0 0 1 0 0,1 0 0 0 0,-1 0-1 0 0,1 1 1 0 0,0-1 0 0 0,-1 0 0 0 0,1 0-1 0 0,0 0 1 0 0,0 0 0 0 0,-1 1-1 0 0,1-1 1 0 0,0 0 0 0 0,0 0-1 0 0,0 0 1 0 0,1 1 0 0 0,-1-1-1 0 0,0 0 1 0 0,0 0 0 0 0,1 0-1 0 0,-1 1 1 0 0,0-1 0 0 0,1 0-1 0 0,-1 0 1 0 0,1 0 0 0 0,0 0 0 0 0,-1 0-1 0 0,1 0 1 0 0,0 0 0 0 0,1 1-1 0 0,26 31 383 0 0,22 3-154 0 0,56 31-1 0 0,11 7-15 0 0,-112-71-234 0 0,0 0-1 0 0,-1 1 1 0 0,0 0-1 0 0,0-1 1 0 0,0 1 0 0 0,0 1-1 0 0,-1-1 1 0 0,1 0-1 0 0,-1 1 1 0 0,0 0 0 0 0,2 6-1 0 0,-4-10 2 0 0,-1 1 0 0 0,1 0 0 0 0,-1 0-1 0 0,0 0 1 0 0,0 0 0 0 0,0 0 0 0 0,0 0 0 0 0,0 0-1 0 0,0 0 1 0 0,0 0 0 0 0,-1-1 0 0 0,1 1 0 0 0,-1 0-1 0 0,1 0 1 0 0,-1 0 0 0 0,0 0 0 0 0,0-1 0 0 0,0 1-1 0 0,0 0 1 0 0,0-1 0 0 0,0 1 0 0 0,0-1 0 0 0,0 1-1 0 0,-1-1 1 0 0,1 0 0 0 0,-1 1 0 0 0,1-1 0 0 0,-1 0-1 0 0,1 0 1 0 0,-1 0 0 0 0,0 0 0 0 0,1 0 0 0 0,-1 0-1 0 0,0-1 1 0 0,-2 1 0 0 0,-95 36-778 0 0,97-36 516 0 0,1-1 1 0 0,-1 1-1 0 0,1-1 1 0 0,-1 0 0 0 0,0 0-1 0 0,1 0 1 0 0,-1 0-1 0 0,0 0 1 0 0,1 0-1 0 0,-1 0 1 0 0,1 0 0 0 0,-1-1-1 0 0,0 1 1 0 0,1-1-1 0 0,-1 1 1 0 0,1-1-1 0 0,-1 0 1 0 0,1 1 0 0 0,0-1-1 0 0,-1 0 1 0 0,1 0-1 0 0,0 0 1 0 0,-1 0-1 0 0,1 0 1 0 0,-2-2 0 0 0,-13-19-11753 0 0,13 14 6042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1416 0 0,'8'3'1484'0'0,"6"0"-76"0"0,-3 0-119 0 0,16 5-129 0 0,-2-5-124 0 0,5 8-100 0 0,9-2-144 0 0,-2-4-140 0 0,1 4-176 0 0,1-6-220 0 0,-1 8-236 0 0,1-2-224 0 0,-9-1-268 0 0,-5-3-320 0 0,0-4-784 0 0,0 1-1713 0 0,-8 0 761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1 396 0 0,'0'0'21451'0'0,"-3"4"-20991"0"0,-96 215 3629 0 0,60-112-2815 0 0,39-107-1270 0 0,-9 20-1745 0 0,6-29-1940 0 0,-1-16 2361 0 0,-10-4-5391 0 0,0 20-4362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1 616 0 0,'-6'1'18982'0'0,"30"7"-18195"0"0,1 0-1 0 0,0-2 1 0 0,0-1-1 0 0,1-1 0 0 0,-1-1 1 0 0,36 0-1 0 0,27 4 608 0 0,-30-1-611 0 0,75 13 1083 0 0,-130-18-3560 0 0,7 1 5501 0 0,-6-2-5343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2 108 0 0,'-10'-1'8909'0'0,"-7"9"-5093"0"0,-20 20-2545 0 0,23-18 538 0 0,-33 23 823 0 0,1 1-1 0 0,-76 75 0 0 0,104-91-2424 0 0,-7 8-3668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1 688 0 0,'0'0'8055'0'0,"2"4"-6465"0"0,10 14-19 0 0,2 0 0 0 0,0 0-1 0 0,0-1 1 0 0,2-1 0 0 0,24 20 0 0 0,98 69 2518 0 0,-87-69-2689 0 0,-34-24-938 0 0,0 0 0 0 0,34 16 0 0 0,-14-16-2211 0 0,-35-12 833 0 0,5-5-1712 0 0,-2 3-220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3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0 836 0 0,'-1'2'331'0'0,"1"0"-1"0"0,0-1 1 0 0,-1 1 0 0 0,1 0-1 0 0,0-1 1 0 0,0 1-1 0 0,0 0 1 0 0,0-1 0 0 0,0 1-1 0 0,1 0 1 0 0,-1-1 0 0 0,0 1-1 0 0,1 0 1 0 0,-1-1-1 0 0,1 1 1 0 0,0-1 0 0 0,-1 1-1 0 0,1-1 1 0 0,0 1 0 0 0,0-1-1 0 0,0 1 1 0 0,0-1-1 0 0,0 0 1 0 0,0 1 0 0 0,2 0-1 0 0,36 44 1987 0 0,-37-44-1952 0 0,122 123 4652 0 0,-72-76-3141 0 0,-2 3-1 0 0,-2 2 1 0 0,46 68 0 0 0,-87-112-1571 0 0,0 1-1 0 0,-1 1 1 0 0,0-1-1 0 0,-1 1 1 0 0,-1 0 0 0 0,0 0-1 0 0,0 1 1 0 0,-1-1-1 0 0,-1 1 1 0 0,0-1-1 0 0,-1 1 1 0 0,0 22-1 0 0,-2-26-145 0 0,0 0 0 0 0,-1-1-1 0 0,0 1 1 0 0,0 0-1 0 0,-1-1 1 0 0,0 0-1 0 0,-1 1 1 0 0,0-1-1 0 0,0-1 1 0 0,0 1-1 0 0,-1-1 1 0 0,-1 1-1 0 0,1-1 1 0 0,-1-1 0 0 0,0 1-1 0 0,0-1 1 0 0,-1 0-1 0 0,0 0 1 0 0,-11 6-1 0 0,-9 6 231 0 0,-50 24-1 0 0,63-36-1291 0 0,1-1 0 0 0,-1 0 0 0 0,-21 4 0 0 0,34-9 636 0 0,1 0 1 0 0,-1 1 0 0 0,0-1 0 0 0,0 0 0 0 0,0 0-1 0 0,0 0 1 0 0,1 0 0 0 0,-1-1 0 0 0,0 1 0 0 0,0 0-1 0 0,0 0 1 0 0,0 0 0 0 0,1-1 0 0 0,-1 1 0 0 0,0 0-1 0 0,0-1 1 0 0,1 1 0 0 0,-1-1 0 0 0,0 1 0 0 0,1-1-1 0 0,-1 1 1 0 0,0-1 0 0 0,0-1 0 0 0,2-23-17278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22 872 0 0,'-12'-21'27108'0'0,"19"22"-26535"0"0,56 13 1239 0 0,49-3-323 0 0,0 0-891 0 0,308 19-352 0 0,-161-17-177 0 0,154 10-69 0 0,-318-20 0 0 0,-76-2-163 0 0,-13 0-750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13 216 0 0,'14'-13'12266'0'0,"-16"33"-2212"0"0,-17 83-7113 0 0,13-78-2312 0 0,-6 26 779 0 0,2 1 0 0 0,3-1 0 0 0,-1 54 0 0 0,8-104-1436 0 0,0 1 0 0 0,0-1 0 0 0,0 0 1 0 0,0 1-1 0 0,0-1 0 0 0,0 0 0 0 0,0 1 0 0 0,0-1 0 0 0,1 0 0 0 0,-1 0 0 0 0,0 0 0 0 0,1 1 0 0 0,0-1 0 0 0,-1 0 0 0 0,1 0 0 0 0,-1 0 1 0 0,1 0-1 0 0,0 0 0 0 0,0 0 0 0 0,0 0 0 0 0,0 0 0 0 0,0 0 0 0 0,0 0 0 0 0,0 0 0 0 0,2 1 0 0 0,-1-2-749 0 0,19-24-3180 0 0,-10 4 178 0 0,-1 4-1149 0 0,-5 4-1596 0 0,0 0 313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18 776 0 0,'-2'-13'16889'0'0,"33"8"-12952"0"0,26 9-4775 0 0,-40-1 3007 0 0,-8 0-1821 0 0,5 0 168 0 0,0 2 0 0 0,-1-1 0 0 0,17 10 0 0 0,-26-12-405 0 0,1 1-1 0 0,-1 0 1 0 0,0 0 0 0 0,0 0-1 0 0,0 1 1 0 0,-1-1 0 0 0,1 1-1 0 0,-1 0 1 0 0,0 0 0 0 0,0 0-1 0 0,0 1 1 0 0,0-1 0 0 0,1 5-1 0 0,0-2 11 0 0,-1 0 0 0 0,0 0 0 0 0,0 0 0 0 0,-1 0 0 0 0,0 1-1 0 0,0-1 1 0 0,-1 1 0 0 0,0-1 0 0 0,0 1 0 0 0,-1-1-1 0 0,0 1 1 0 0,0-1 0 0 0,-1 1 0 0 0,0 0 0 0 0,0-1 0 0 0,-1 0-1 0 0,0 1 1 0 0,0-1 0 0 0,0 0 0 0 0,-1 0 0 0 0,0 0-1 0 0,-1 0 1 0 0,0-1 0 0 0,0 1 0 0 0,0-1 0 0 0,-1 0 0 0 0,1 0-1 0 0,-11 9 1 0 0,4-6 80 0 0,1-1 0 0 0,-1 0 0 0 0,0-1-1 0 0,-1 0 1 0 0,0-1 0 0 0,0 0 0 0 0,0-1 0 0 0,-22 6-1 0 0,0 1 352 0 0,32-11-600 0 0,5-3-505 0 0,-1-1 519 0 0,1 1 0 0 0,-1 0 0 0 0,1 0 0 0 0,0 0 0 0 0,0 0 0 0 0,0 1 0 0 0,0-1 1 0 0,0 1-1 0 0,0 0 0 0 0,4-2 0 0 0,14-1 79 0 0,0 1 1 0 0,1 0-1 0 0,-1 1 1 0 0,1 2-1 0 0,-1 0 1 0 0,1 1-1 0 0,-1 1 1 0 0,0 1-1 0 0,0 1 1 0 0,23 8-1 0 0,-33-9 146 0 0,-7-2 28 0 0,13-1-145 0 0,3-3-2010 0 0,-6-7-5220 0 0,-5 4 794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 0 0,'0'0'27936'0'0,"7"-1"-27582"0"0,35 1 32 0 0,-1 2 0 0 0,0 2 0 0 0,0 1 0 0 0,43 12 0 0 0,-34-7-158 0 0,-35-6-1879 0 0,10 3 3518 0 0,5 2 30 0 0,-11-4-4549 0 0,-3-3-3970 0 0,-2-3-5477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4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47 728,'0'0'1364,"-8"-25"6452,2 8 3994,6 17-11714,0 0 1,0-1-1,0 1 0,0 0 0,-1-1 1,1 1-1,0 0 0,-1 0 0,1-1 1,0 1-1,0 0 0,-1 0 1,1 0-1,0-1 0,-1 1 0,1 0 1,0 0-1,-1 0 0,1 0 0,0 0 1,-1 0-1,1 0 0,0 0 1,-1 0-1,1 0 0,-1 0 0,1 0 1,0 0-1,-1 0 0,1 0 0,0 0 1,-1 0-1,1 0 0,0 0 1,-1 0-1,1 1 0,0-1 0,-1 0 1,1 0-1,0 0 0,0 1 1,-1-1-1,1 0 0,0 0 0,-1 1 1,-19 14 4548,14-10-4850,5-4 505,-4 4 2034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34 828 0 0,'-78'-28'11000'0'0,"75"27"-10531"0"0,-1 0-1 0 0,0 0 1 0 0,1 0-1 0 0,-1 1 1 0 0,0-1-1 0 0,0 1 1 0 0,0 0-1 0 0,0 0 1 0 0,1 0-1 0 0,-5 2 1 0 0,-2-1 865 0 0,8-1-848 0 0,-1 2 133 0 0,3-2-576 0 0,0 0 1 0 0,0 0-1 0 0,-1 0 1 0 0,1 0-1 0 0,0 0 0 0 0,0 0 1 0 0,0 0-1 0 0,0 0 1 0 0,-1 0-1 0 0,1 1 0 0 0,0-1 1 0 0,0 0-1 0 0,0 0 1 0 0,0 0-1 0 0,-1 0 0 0 0,1 0 1 0 0,0 0-1 0 0,0 0 1 0 0,0 1-1 0 0,0-1 0 0 0,0 0 1 0 0,-1 0-1 0 0,1 0 1 0 0,0 0-1 0 0,0 1 0 0 0,0-1 1 0 0,0 0-1 0 0,0 0 1 0 0,0 0-1 0 0,0 1 0 0 0,0-1 1 0 0,0 0-1 0 0,0 0 1 0 0,0 0-1 0 0,0 0 0 0 0,0 1 1 0 0,0-1-1 0 0,0 0 1 0 0,0 0-1 0 0,0 0 0 0 0,0 1 1 0 0,0-1-1 0 0,0 0 1 0 0,0 0-1 0 0,0 0 0 0 0,0 1 1 0 0,0-1-1 0 0,0 0 1 0 0,1 0-1 0 0,-1 0 0 0 0,0 0 1 0 0,0 1-1 0 0,0-1 1 0 0,12 14 524 0 0,-1-1 0 0 0,2 0 0 0 0,15 12 1 0 0,-13-13-16 0 0,-1 1 1 0 0,-1 1-1 0 0,19 23 1 0 0,-13-11 45 0 0,-14-21-447 0 0,0 1 0 0 0,0 0 0 0 0,-1 0 0 0 0,1 1 1 0 0,-2-1-1 0 0,1 1 0 0 0,-1 0 0 0 0,0 0 0 0 0,0 0 0 0 0,0 0 0 0 0,-1 1 1 0 0,1 9-1 0 0,-2-6 169 0 0,-1-8-240 0 0,0-1 0 0 0,0 1 0 0 0,0-1 0 0 0,0 1 0 0 0,0 0 0 0 0,0-1 0 0 0,-1 1 0 0 0,1-1 0 0 0,-1 1 0 0 0,-1 2 0 0 0,2-4-77 0 0,-1 0 0 0 0,0 0 0 0 0,0 0 1 0 0,0 0-1 0 0,0 0 0 0 0,0 0 0 0 0,0 0 0 0 0,-1-1 0 0 0,1 1 1 0 0,0 0-1 0 0,0-1 0 0 0,0 1 0 0 0,-1-1 0 0 0,1 0 0 0 0,0 1 1 0 0,-1-1-1 0 0,1 0 0 0 0,0 0 0 0 0,-1 1 0 0 0,1-1 0 0 0,0 0 1 0 0,-1 0-1 0 0,1-1 0 0 0,0 1 0 0 0,-1 0 0 0 0,-2-1 0 0 0,-8-1-245 0 0,-1-1 0 0 0,1 0 0 0 0,0 0-1 0 0,-21-10 1 0 0,-7-13-4451 0 0,38 24 3445 0 0,-1 0 0 0 0,1-1 1 0 0,0 1-1 0 0,0-1 0 0 0,0 0 0 0 0,0 0 0 0 0,0 0 0 0 0,1 0 0 0 0,0 0 1 0 0,-1 0-1 0 0,0-4 0 0 0,-1-5-3978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3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1228 0 0,'14'2'5396'0'0,"-9"47"2195"0"0,-5-42-6972 0 0,0-1 1 0 0,0 1 0 0 0,1-1 0 0 0,0 1-1 0 0,0-1 1 0 0,0 1 0 0 0,1-1 0 0 0,4 11-1 0 0,-2-10-186 0 0,0 2-4 0 0,0 1 0 0 0,1-1 0 0 0,0 0 0 0 0,0 0 0 0 0,1-1 0 0 0,1 1 0 0 0,-1-1 0 0 0,1-1 0 0 0,1 1 0 0 0,-1-1 0 0 0,1-1 0 0 0,9 7 0 0 0,1-2 49 0 0,-12-7-409 0 0,1 0 1 0 0,-1 0-1 0 0,1-1 0 0 0,0 1 1 0 0,0-1-1 0 0,13 3 0 0 0,-17-6-327 0 0,-9 0-3814 0 0,-36 2 1114 0 0,9 0-7379 0 0,20-1 5197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48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1276 0 0,'0'0'1833'0'0,"15"-7"3413"0"0,142 24 4167 0 0,82 18-7574 0 0,-227-31-3346 0 0,-8-3-1198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0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47 544,'-12'-32'22401,"15"30"-22171,-1 0 0,1 1 0,0-1 0,0 1 0,0 0-1,0-1 1,0 2 0,0-1 0,0 0 0,0 0 0,0 1-1,1 0 1,-1 0 0,5 0 0,52 5 532,-44-3-489,8 0-49,53 8 369,-72-9-529,1 0 0,-1 1-1,1 0 1,-1 0 0,0 0 0,0 1 0,0-1-1,0 1 1,0 0 0,6 7 0,-9-8-5,0 0 1,-1 1 0,1-1-1,-1 1 1,0 0 0,1-1 0,-2 1-1,1 0 1,0 0 0,0 0-1,-1 0 1,0 0 0,1 0-1,-1 0 1,0-1 0,0 1 0,-1 0-1,1 0 1,-1 0 0,1 0-1,-1 0 1,0 0 0,0-1-1,0 1 1,-1 0 0,-2 4 0,-5 10 404,-1 0 1,-23 28-1,25-34-258,5-7-187,-19 25 182,-31 32 0,48-55-186,-1 0 1,0 0 0,-1-1-1,1 0 1,-1 0 0,0-1 0,0 1-1,0-2 1,-1 1 0,1-1-1,-16 4 1,21-6-33,-1-1 0,0 1 0,0-1 0,0 0 0,0 0 0,0-1 0,1 1 0,-1-1 0,0 1 1,0-1-1,1 0 0,-1 0 0,0 0 0,1 0 0,-1 0 0,1-1 0,-1 1 0,1-1 0,-1 0 0,1 0 0,0 0 0,0 0 0,0 0 0,0 0 0,1 0 0,-1-1 0,0 1 0,0-3 0,-1 0-28,1 1-1,1 0 1,-1-1-1,1 0 0,-1 1 1,1-1-1,1 0 1,-1 1-1,1-1 0,-1 0 1,1 0-1,1 1 1,0-9-1,0 11-1,-1 1 1,1-1-1,0 1 1,-1 0-1,1-1 1,0 1-1,0 0 1,0-1-1,0 1 1,0 0-1,0 0 1,0 0-1,1 0 1,-1 0-1,0 0 1,0 0-1,1 0 1,-1 1-1,1-1 1,-1 0-1,1 1 1,-1-1-1,1 1 1,-1 0-1,1-1 1,-1 1-1,3 0 0,46 3-254,-39-2 311,37 6 468,56 15 0,-62-12-36,1-1 0,1-2 0,87 2 0,-119-9-442,1 2 0,-3-1-63,-8-1-310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 1712,'-4'-8'18657,"-178"216"-8761,149-162-8443,10-12-4618,22-33 1899,0 0 1104,1-1 0,0 0 0,-1 0 0,1 0 0,-1 1 0,1-1 0,0 0 0,0 0 0,-1 1 0,1-1 0,0 0 1,-1 0-1,1 1 0,0-1 0,0 0 0,-1 1 0,1-1 0,0 0 0,0 1 0,0-1 0,0 1 0,-1-1 0,1 0 0,0 1 1,0-1-1,0 1 0,0-1 0,0 0 0,0 1 0,0-1 0,0 1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0 560,'-11'2'10471,"11"-2"-10243,-1 20 4100,15 26-708,-5-34-2983,0 1-1,0-2 1,2 1 0,-1-2-1,2 1 1,-1-1 0,1-1-1,16 10 1,110 56 2431,-120-66-2678,15 8 767,0-2 1,46 14 0,-78-29-1208,-1 0 0,0 0 0,1 0-1,-1 0 1,1-1 0,-1 1 0,0 0 0,1 0 0,-1 0 0,1 1 0,-1-1 0,0 0 0,1 0 0,-1 0 0,1 0 0,-1 0 0,0 0 0,1 1 0,-1-1 0,0 0 0,1 0 0,-1 0 0,0 1 0,1-1 0,-1 0 0,0 1 0,1-1 0,-1 0 0,0 0 0,0 1 0,0-1 0,1 0 0,-1 1 0,0-1 0,0 1 0,0-1-1,0 0 1,0 1 0,0-1 0,1 1 0,-1-1 0,0 0 0,0 1 0,0-1 0,0 1 0,0-1 0,-1 0 0,1 1 0,0-1 0,0 1 0,0-1 0,0 0 0,0 1 0,0-1 0,-1 0 0,1 1 0,-21 14-11153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12 1736,'-19'-11'17826,"41"10"-14102,30 8-5711,-36-4 3743,-15-3-1348,291 24 3031,-63-9-702,-204-16 239,-5-5-9468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3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1356,'-3'-7'16252,"44"5"-15115,0 1 0,77 8 0,-47-1-551,501 37 2842,-529-41-2971,-4 0-80,-39-2-382,0 0-1,0 0 0,0 0 1,0 0-1,0 0 1,0 0-1,0 0 1,0 0-1,0 0 1,0 0-1,0 0 0,0 1 1,0-1-1,0 0 1,0 0-1,-1 0 1,1 0-1,0 0 0,0 0 1,0 0-1,0 0 1,0 0-1,0 0 1,0 1-1,0-1 1,0 0-1,0 0 0,0 0 1,0 0-1,0 0 1,1 0-1,-1 0 1,0 0-1,0 0 1,0 0-1,0 1 0,0-1 1,0 0-1,0 0 1,0 0-1,0 0 1,0 0-1,0 0 1,0 0-1,0 0 0,0 0 1,0 0-1,0 0 1,1 0-1,-1 0 1,0 0-1,0 0 0,0 0 1,0 0-1,0 0 1,0 0-1,0 0 1,0 0-1,0 0 1,1 0-1,-1 0 0,0 0 1,0 0-1,0 0 1,0 0-1,0 0 1,0 0-1,-18 7-1035,14-5-1553,-1 2 2896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58 48,'-1'-2'1441,"0"0"1,-1-1-1,1 1 0,0 0 1,0 0-1,1-1 0,-1 1 0,0 0 1,1-1-1,-1-3 0,1 5-1091,0 0 0,0 0 0,0 0 0,0 1-1,0-1 1,1 0 0,-1 0 0,0 1-1,1-1 1,-1 0 0,0 0 0,1 1 0,-1-1-1,1 0 1,-1 1 0,1-1 0,-1 1 0,1-1-1,-1 1 1,1-1 0,1 0 0,3-1 109,0 0 1,0 0-1,0 1 1,0 0 0,0 0-1,1 0 1,9 1-1,-1-1 196,-8 0-409,0 1 0,1-1 0,-1 2 0,0-1 0,1 1 0,-1-1 0,0 2 0,0-1 0,0 1 0,10 4 0,-15-5-193,1 0-1,0 0 1,0 0 0,-1 0 0,1 1 0,-1-1-1,0 1 1,1-1 0,-1 1 0,0-1 0,0 1-1,0 0 1,0 0 0,0-1 0,0 1 0,0 0-1,-1 0 1,1 0 0,0 0 0,-1 0 0,0 0-1,0 0 1,1 0 0,-1 0 0,0 0 0,-1 0 0,1 0-1,0 0 1,-1 0 0,1 0 0,-1 0 0,1 0-1,-1 0 1,-1 2 0,-2 7-37,-1-1 0,0 0 0,-1 1 1,0-2-1,0 1 0,-1-1 0,0 0 0,-1 0 0,0-1 1,0 0-1,-1 0 0,-14 9 0,-10 4 9,0-2-1,-59 26 1,80-41-25,3 0 0,9 0 0,9 0 0,13 1 0,77 7 0,116 0 0,-142-10 0,-65-2 0,33 2 0,0-1 0,0-3 0,60-8 0,-90 6 0,3 0 0,-14 4 1,0 0-1,0 0 1,1 0-1,-1 0 1,0 0-1,0 0 1,1 0-1,-1 0 1,0 0-1,0 0 1,0-1-1,0 1 1,1 0-1,-1 0 1,0 0 0,0 0-1,0 0 1,0-1-1,1 1 1,-1 0-1,0 0 1,0 0-1,0-1 1,0 1-1,0 0 1,0 0-1,0 0 1,0-1 0,0 1-1,0 0 1,0 0-1,0-1 1,0 1-1,0 0 1,0 0-1,0 0 1,0-1-1,0 1 1,0 0-1,0 0 1,0-1-1,0 1 1,0 0 0,0 0-1,0 0 1,0-1-1,-1 1 1,1 0-1,0 0 1,0 0-1,0 0 1,0-1-1,0 1 1,-1 0-1,1 0 1,0 0 0,0 0-1,-1 0 1,-10-9-80,11 9-7,-10-3-741,1 0-1,-1 1 0,0 0 0,0 1 0,0 0 1,0 1-1,0 0 0,-10 1 0,-19-1-4891,11-1-1646,1-1 561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1 956 0 0,'-1'9'1769'0'0,"-1"-1"1"0"0,0 1-1 0 0,0 0 0 0 0,-1-1 0 0 0,-1 1 1 0 0,-5 10-1 0 0,-6 17 1344 0 0,-10 35 2097 0 0,14-46-3667 0 0,2 1 0 0 0,1 0 1 0 0,0 1-1 0 0,2 0 0 0 0,-4 47 0 0 0,14-40-512 0 0,-4-33-1122 0 0,0 0 0 0 0,0 0 1 0 0,1 0-1 0 0,-1 1 0 0 0,1-1 0 0 0,-1 0 0 0 0,1 0 0 0 0,-1 0 0 0 0,1-1 0 0 0,0 1 0 0 0,0 0 1 0 0,-1 0-1 0 0,1 0 0 0 0,0 0 0 0 0,0-1 0 0 0,0 1 0 0 0,0 0 0 0 0,0-1 0 0 0,0 1 0 0 0,0-1 1 0 0,0 1-1 0 0,0-1 0 0 0,0 1 0 0 0,2 0 0 0 0,-2-1-832 0 0,2-2-897 0 0,19-8-1496 0 0,-11 0-3321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4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23 292 0 0,'0'0'10545'0'0,"15"-7"-5557"0"0,27 2-981 0 0,74-2-1 0 0,-36 4-2586 0 0,-78 3-1489 0 0,0 0 0 0 0,1-1-1 0 0,-1 1 1 0 0,0 0 0 0 0,0 0-1 0 0,0 1 1 0 0,0-1 0 0 0,0 0 0 0 0,1 1-1 0 0,-1-1 1 0 0,0 1 0 0 0,0 0-1 0 0,0 0 1 0 0,0 0 0 0 0,0 0-1 0 0,-1 0 1 0 0,1 0 0 0 0,3 2 0 0 0,-4-1-536 0 0,-3 1-190 0 0,-3 3-297 0 0,-1 1-1 0 0,-1-1 1 0 0,0 0-1 0 0,1 0 1 0 0,-11 5-1 0 0,-4 4-6415 0 0,12-6 2737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1968,'3'-1'15053,"22"-3"-14515,158 12 4236,-39-1-2442,-124-2-3521,-13-2-3165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3 832 0 0,'0'0'9657'0'0,"6"1"-8384"0"0,15 1-272 0 0,22-5 5172 0 0,-41 3-5407 0 0,39-3 4326 0 0,-40 4-5032 0 0,1-1 0 0 0,0 0 0 0 0,0 1 0 0 0,-1-1 0 0 0,1 1 0 0 0,0-1 0 0 0,-1 1 0 0 0,1 0 0 0 0,-1 0 0 0 0,1 0 0 0 0,-1 0 0 0 0,1 0 0 0 0,-1 0 0 0 0,1 0 0 0 0,-1 0 0 0 0,0 1 0 0 0,0-1 0 0 0,0 0 0 0 0,0 1 0 0 0,0-1 0 0 0,0 1 0 0 0,0-1 0 0 0,0 1 0 0 0,0 0 0 0 0,-1-1 0 0 0,1 1 0 0 0,-1 0 0 0 0,1-1 0 0 0,-1 1 0 0 0,1 0 0 0 0,-1 0 0 0 0,0 0 0 0 0,0 2 0 0 0,3 13 153 0 0,-2-4 35 0 0,0 1 0 0 0,-1-1 0 0 0,-1 0 0 0 0,0 0 1 0 0,-1 0-1 0 0,0 0 0 0 0,-1 0 0 0 0,0 0 0 0 0,-7 15 0 0 0,0 7 435 0 0,9-32-638 0 0,0-1-1 0 0,0 1 1 0 0,0 0-1 0 0,1 0 0 0 0,-1 0 1 0 0,1 0-1 0 0,0 0 1 0 0,0 0-1 0 0,0 0 0 0 0,0 0 1 0 0,0 0-1 0 0,1 0 1 0 0,-1-1-1 0 0,2 4 0 0 0,-1-4-46 0 0,1-1 0 0 0,-1 0-1 0 0,1 1 1 0 0,-1-1-1 0 0,1 0 1 0 0,0 0-1 0 0,-1 0 1 0 0,1 0-1 0 0,0-1 1 0 0,0 1 0 0 0,0 0-1 0 0,-1-1 1 0 0,1 1-1 0 0,0-1 1 0 0,0 1-1 0 0,0-1 1 0 0,0 0-1 0 0,0 0 1 0 0,0 0 0 0 0,0 0-1 0 0,0 0 1 0 0,0-1-1 0 0,0 1 1 0 0,0-1-1 0 0,0 1 1 0 0,2-2-1 0 0,40-9-169 0 0,-36 8 154 0 0,0 1 0 0 0,0 0 0 0 0,0 0-1 0 0,14-1 1 0 0,-19 3 5 0 0,-3 0-12 0 0,0 0 1 0 0,1-1 0 0 0,-1 1-1 0 0,1-1 1 0 0,-1 1-1 0 0,0 0 1 0 0,1-1 0 0 0,-1 1-1 0 0,1 0 1 0 0,-1 0-1 0 0,1-1 1 0 0,-1 1-1 0 0,1 0 1 0 0,-1 0 0 0 0,1 0-1 0 0,-1 0 1 0 0,1 0-1 0 0,-1-1 1 0 0,1 1 0 0 0,-1 0-1 0 0,1 0 1 0 0,0 0-1 0 0,-1 0 1 0 0,1 1 0 0 0,-1-1-1 0 0,1 0 1 0 0,-1 0-1 0 0,1 0 1 0 0,10 2-5699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4:5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61 72,'0'0'1770,"-16"-24"9250,9 16-8754,0 8-1629,1 0 0,-1 0 1,0 0-1,1 1 0,-1 0 0,1 0 0,-1 0 0,1 1 0,-11 4 1,13-5-335,-10 4 367,0 1 1,0 0 0,0 1-1,1 1 1,0 0-1,0 1 1,1 0 0,-12 11-1,21-18-564,0 1 0,1-1 0,-1 1 0,1 0 0,-1 0 0,1 0 0,0 0 0,0 0 0,0 0 0,1 1 0,-1-1 0,1 1 0,0-1 0,0 1 0,0 0-1,0-1 1,0 1 0,1 0 0,0-1 0,0 1 0,0 0 0,0 0 0,0-1 0,1 1 0,0 0 0,-1-1 0,2 1 0,-1-1 0,0 1 0,1-1 0,-1 1 0,1-1 0,0 0-1,0 0 1,0 0 0,1 0 0,4 5 0,0-1-56,1-1 0,-1 0-1,1-1 1,0 0 0,1 0-1,0 0 1,-1-1 0,1-1-1,0 1 1,11 1 0,12 3 128,54 6 0,-63-12-178,1-1 0,-1 0 0,0-2 0,0-1 0,0-1 0,0 0 0,26-9 0,-43 10 0,1 0 0,-1-1 0,0 0 0,0 0 0,0 0 0,0-1 0,0 0 0,-1 0 0,1 0 0,-1-1 0,0 0 0,6-7 0,-9 8 0,1-1 0,-1 1 0,0-1 0,0 1 0,0-1 0,-1 0 0,0 0 0,0 0 0,0 0 0,0 0 0,-1 0 0,0 0 0,0 0 0,0 0 0,0 0 0,-1 0 0,0 0 0,-3-10 0,1 7-204,0-1 1,-1 1-1,0-1 0,0 1 0,-1 1 1,0-1-1,-1 0 0,1 1 1,-1 0-1,-1 1 0,1-1 0,-1 1 1,0 1-1,-1-1 0,1 1 0,-1 0 1,-13-5-1,11 5-244,1 1-1,-1 0 1,0 1-1,0 0 1,0 1-1,0 0 1,0 1-1,0 0 1,-1 0-1,1 1 1,0 1 0,-1-1-1,1 2 1,0-1-1,-15 5 1,14 0-7848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37 232 0 0,'0'0'1600'0'0,"-6"-36"25764"0"0,-15 76-26720 0 0,10-16-221 0 0,-1-1 1 0 0,-2 0-1 0 0,0 0 1 0 0,-1-2-1 0 0,-31 34 1 0 0,40-50-359 0 0,1 0 0 0 0,0 1-1 0 0,1-1 1 0 0,-1 1 0 0 0,-6 12 0 0 0,-27 42-74 0 0,36-57-536 0 0,0-1 0 0 0,1 1 0 0 0,0-1 0 0 0,0 1-1 0 0,-1 0 1 0 0,2 0 0 0 0,-1-1 0 0 0,0 1 0 0 0,0 4 0 0 0,1 4-3887 0 0,4 0-3725 0 0,18-21-2560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2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1216,'1'-7'19757,"4"25"-19125,1 0 0,0 0 0,1-1 0,1 0 0,1 0 0,1-1 0,0 0-1,0-1 1,2 0 0,0-1 0,1 0 0,23 20 0,82 62 2224,-108-90-2351,-2-1-5192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1488,'5'0'11768,"8"1"-7590,76 5-2032,496 53 6860,-522-51-5611,-61-8-2868,0 0-300,7 2-195,3 1-2048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10 1948,'5'-8'17600,"12"6"-14157,10 5-5329,-14 0 4164,29 6-610,-16-4-727,-1 2 1,32 11 0,-52-16-768,0 0 0,0 1 0,0-1 0,0 1 0,-1 0 0,1 0 0,-1 0-1,0 1 1,0 0 0,0-1 0,0 1 0,-1 1 0,1-1 0,-1 0 0,0 1 0,4 8 0,-6-8-132,0 0 1,0-1 0,0 1-1,-1 0 1,0 0-1,0 0 1,0 0-1,0 0 1,-1-1-1,0 1 1,0 0 0,0 0-1,-1-1 1,1 1-1,-1-1 1,0 1-1,-1-1 1,1 0-1,-1 1 1,0-1 0,1-1-1,-2 1 1,1 0-1,0-1 1,-5 4-1,-6 5 96,1 0 0,-2-1 0,1-1 0,-2 0 0,-23 10 0,5-5-138,-1-1 0,0-3 0,-52 11 0,85-21 0,0-1 0,-1 0 0,1 1 0,0-1 0,-1 0 0,1 0 0,0 0 0,-1-1 0,1 1 0,0 0 0,-1-1 0,1 0 0,0 1 0,0-1 0,0 0 0,-1 0 0,1 0 0,0-1 0,0 1 0,1 0 0,-1-1 0,0 1 0,0-1 0,1 0 0,-1 1 0,1-1 0,-1 0 0,1 0 0,0 0 0,0 0 0,0 0 0,0 0 0,0-1 0,0 1 0,0 0 0,1 0 0,-1-1 0,1 1 0,0 0 0,0-1 0,0-3 0,0 2 0,1 0 0,0 0 0,0 0 0,1 0 0,-1 0 0,1 0 0,0 0 0,0 0 0,0 1 0,0-1 0,1 1 0,-1 0 0,1-1 0,0 1 0,0 0 0,6-4 0,-3 3 0,1 0 0,0 0 0,1 0 0,-1 1 0,0 0 0,1 1 0,0 0 0,10-2 0,13 0 0,1 2 0,-1 1 0,48 4 0,-66-2 0,22 3 0,1 1 0,-1 1 0,0 3 0,0 0 0,39 18 0,-68-23 0,44 17 0,-41-18 0,3-3 0,1-3 0,8-2-1914,-6 3-5656,3-2-3121,-4-1 3612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20 1100 0 0,'-5'-19'20298'0'0,"5"19"-19906"0"0,18 0 1051 0 0,0 1 0 0 0,0 1 0 0 0,24 6 0 0 0,32 3-183 0 0,113 2-580 0 0,-186-13-1009 0 0,0 0 0 0 0,0 0 1 0 0,0 0-1 0 0,0 0 0 0 0,0 0 0 0 0,0 0 0 0 0,0 0 1 0 0,0 0-1 0 0,0 0 0 0 0,0 0 0 0 0,0 0 1 0 0,0 1-1 0 0,0-1 0 0 0,0 0 0 0 0,0 1 0 0 0,-1-1 1 0 0,1 1-1 0 0,0-1 0 0 0,0 1 0 0 0,0-1 0 0 0,-1 1 1 0 0,1-1-1 0 0,0 1 0 0 0,0 0 0 0 0,-1 0 0 0 0,1 0 1 0 0,-1 1-495 0 0,-1-1 1 0 0,0 1 0 0 0,0 0 0 0 0,0-1-1 0 0,-1 1 1 0 0,1-1 0 0 0,0 0-1 0 0,0 1 1 0 0,-1-1 0 0 0,1 0 0 0 0,-1 0-1 0 0,1 0 1 0 0,-4 2 0 0 0,-3 1-4303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1024 0 0,'0'0'9695'0'0,"7"1"-8326"0"0,270 37 8696 0 0,-159-19-6731 0 0,-116-19-3294 0 0,1 0 0 0 0,-1 0 0 0 0,1 0 0 0 0,-1 1 0 0 0,1 0 0 0 0,-1-1 0 0 0,1 1 0 0 0,-1 0 0 0 0,1 0 0 0 0,-1 0 0 0 0,0 0 0 0 0,4 3 0 0 0,-7-3-198 0 0,0 0-1 0 0,0 0 1 0 0,-1 0 0 0 0,1 0-1 0 0,0 0 1 0 0,0 0-1 0 0,-1 0 1 0 0,1 0-1 0 0,-1 0 1 0 0,1-1-1 0 0,-1 1 1 0 0,1 0 0 0 0,-1-1-1 0 0,0 0 1 0 0,1 1-1 0 0,-1-1 1 0 0,1 0-1 0 0,-1 0 1 0 0,0 0 0 0 0,-2 0-1 0 0,-9 4-2780 0 0,6-2-20 0 0,-7 1-9539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0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1672 0 0,'0'0'14277'0'0,"0"4"-13010"0"0,-2 14-107 0 0,0-2-5 0 0,0-1 0 0 0,-1 0 0 0 0,-9 26-1 0 0,1-10-161 0 0,-47 132 3798 0 0,50-135-3019 0 0,-7 54 0 0 0,15-31-993 0 0,0-50-933 0 0,-1 0 1 0 0,1 0-1 0 0,0 0 0 0 0,1 0 1 0 0,-1 0-1 0 0,0 0 0 0 0,0 0 0 0 0,0 0 1 0 0,1 0-1 0 0,-1 0 0 0 0,0 0 1 0 0,1 0-1 0 0,-1 0 0 0 0,1-1 1 0 0,-1 1-1 0 0,1 0 0 0 0,-1 0 0 0 0,1 0 1 0 0,0 0-1 0 0,-1-1 0 0 0,1 1 1 0 0,0 0-1 0 0,0-1 0 0 0,0 1 1 0 0,0 0-1 0 0,-1-1 0 0 0,1 1 0 0 0,0-1 1 0 0,0 0-1 0 0,1 1 0 0 0,0-1-304 0 0,1-1 0 0 0,-1 1 1 0 0,0-1-1 0 0,0 0 0 0 0,0 1 0 0 0,0-1 0 0 0,0 0 0 0 0,0 0 0 0 0,0-1 0 0 0,0 1 0 0 0,0 0 0 0 0,0-1 0 0 0,-1 1 1 0 0,4-4-1 0 0,5-7-9919 0 0,-3 1 4137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5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9 492,'23'-8'10106,"8"12"-8739,0 2 0,-1 1-1,0 2 1,0 1 0,-1 1-1,49 25 1,-77-35-1302,0 0-1,0-1 1,0 1-1,0 0 1,0-1-1,0 1 1,0 0-1,0 0 1,0 0 0,0 0-1,0 0 1,0 0-1,-1 0 1,1 0-1,0 0 1,-1 0-1,1 0 1,-1 1-1,1-1 1,-1 0 0,0 0-1,1 1 1,-1-1-1,0 0 1,0 0-1,0 3 1,-1-2 43,0 0 0,0 1 0,0-1 1,0 0-1,0 0 0,0 0 0,-1 0 0,1-1 1,-1 1-1,1 0 0,-1 0 0,0-1 0,-3 3 1,-10 6 466,1-1 1,-2-1 0,-19 8-1,25-11-256,-21 7 490,26-11-665,0 0 0,0 1 1,0-1-1,0 1 0,1 0 1,-1 1-1,1-1 0,-1 1 0,1 0 1,0 0-1,0 0 0,1 0 1,-1 1-1,0-1 0,1 1 0,0 0 1,-4 6-1,6-8-17,2 0-109,0 0 1,0-1 0,0 1-1,0 0 1,0-1 0,0 1 0,1-1-1,-1 1 1,0-1 0,1 1-1,-1-1 1,1 0 0,-1 0-1,1 0 1,0 0 0,-1 0 0,1 0-1,0 0 1,0-1 0,0 1-1,2 0 1,45 13 179,3-7-26,78 0 0,-43-4-135,-53-4-651,-52 2-10995,1 0 4435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28 2096,'-27'-26'21575,"18"25"-22550,6 0 2289,2 3-874,-1 0 0,0 0 1,1 0-1,-1 0 1,0 0-1,0-1 1,0 1-1,0-1 0,0 0 1,-4 3-1,-13 9-886,11-2-1438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73 280 0 0,'0'0'10922'0'0,"4"-1"-9700"0"0,54-3 5084 0 0,-45 4-5634 0 0,-1 0-1 0 0,1-1 0 0 0,22-4 0 0 0,-3-4-888 0 0,-1 0 0 0 0,0-2-1 0 0,37-19 1 0 0,-80 27-7126 0 0,-25 13 1736 0 0,18-1 1335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13 900,'-2'-1'611,"0"-1"0,0 1-1,0 0 1,0 0 0,0 0 0,0 0 0,0 0-1,-1 0 1,1 0 0,0 1 0,-1-1-1,-3 1 1,-38 1 3868,31 1-3465,0 1 0,0 1 0,1 0 1,-14 6-1,22-9-708,0 1 0,0-1 0,1 1 1,-1 1-1,1-1 0,0 0 0,0 1 0,0-1 1,0 1-1,0 0 0,-5 6 0,8-7-256,-1 0 0,1-1 0,0 1 0,0 0 0,-1 0-1,1-1 1,0 1 0,0 0 0,1-1 0,-1 1 0,0 0 0,1 0-1,-1-1 1,1 1 0,-1 0 0,1-1 0,0 1 0,-1-1 0,1 1 0,0-1-1,0 1 1,0-1 0,0 0 0,0 1 0,1-1 0,-1 0 0,0 0 0,1 0-1,-1 0 1,3 1 0,32 27 556,2-1 1,56 31-1,-93-58-575,0-1 0,0 1 0,0-1 0,0 1 0,0 0 0,0-1 0,0 1 0,-1 0 0,1 0 0,0 0 0,0-1 0,0 1 0,-1 0 0,1 0 0,-1 0 0,1 0 0,-1 1 0,1-1 0,-1 0 0,1 0 0,-1 0 0,0 0 1,0 0-1,0 0 0,1 1 0,-1 1 0,-1-1 17,0 1 1,1-1-1,-1 1 0,0-1 1,0 0-1,-1 1 1,1-1-1,0 0 1,-1 0-1,1 0 1,-4 3-1,-3 4-633,-1-1-1,0-1 0,0 0 1,-15 9-1,8-9-2901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1476,'16'-2'3017,"104"5"3919,56 21-2030,-166-22-4738,1-1-363,0 0-1,-1 1 0,0 1 1,1 0-1,-1 0 0,0 1 1,-1 1-1,1-1 0,10 8 1,-15-9-146,-11 18-10961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1384,'-5'-4'11768,"78"-3"-7110,119 4 0,84 21-297,-182-11-2854,107 13 562,84 6 293,-269-26-2362,-3-1 0,-1 6 49,-12-1-293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25:08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2 432,'3'-1'21528,"1"0"-19694,12 2-5086,-9 1 5237,9 2-1058,0 1 0,0 1 0,0 1 0,27 15-1,-37-18-659,0 0-1,0 0 0,0 1 0,0 0 0,0 0 1,-1 0-1,0 1 0,0 0 0,-1 0 1,0 0-1,0 0 0,5 10 0,-8-12-225,0 0 1,-1-1-1,1 1 0,-1 0 1,1 0-1,-1 0 0,0 0 0,-1 0 1,1 0-1,-1 0 0,1 0 0,-1-1 1,0 1-1,-1 0 0,1 0 1,-1-1-1,1 1 0,-1-1 0,0 1 1,0-1-1,-1 0 0,1 0 0,-1 0 1,0 0-1,1 0 0,-1-1 1,0 1-1,-6 3 0,-5 4 149,-1 0-1,0-1 1,-1-1-1,-32 13 1,-96 29-190,135-46 0,9-4 0,-1 0 0,1 1 0,0-1 0,0 0 0,0 0 0,0 0 0,-1 0 0,1 0 0,0 1 0,0-1 0,0 0 0,0 0 0,0 0 0,-1 1 0,1-1 0,0 0 0,0 0 0,0 1 0,0-1 0,0 0 0,0 0 0,0 0 0,0 1 0,0-1 0,0 0 0,0 0 0,0 1 0,0-1 0,0 0 0,0 0 0,0 1 0,0-1 0,0 0 0,0 0 0,1 0 0,-1 1 0,0-1 0,0 0 0,0 0 0,0 0 0,0 1 0,1-1 0,-1 0 0,0 0 0,0 0 0,0 0 0,0 0 0,1 1 0,-1-1 0,0 0 0,0 0 0,0 0 0,1 0 0,-1 0 0,0 0 0,0 0 0,1 0 0,-1 0 0,0 0 0,0 0 0,1 0 0,-1 0 0,11 4 0,2-2 0,-1-1 0,1 0 0,-1-1 0,25-3 0,4 0 0,292 6 0,-319-3 0,-4 1-84,-2 8-4984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2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1 128 0 0,'-5'0'1571'0'0,"-23"0"8613"0"0,12-1-274 0 0,-19 14-8212 0 0,0 1 0 0 0,1 2 0 0 0,-54 34 0 0 0,86-49-1697 0 0,1 0-1 0 0,-1 0 1 0 0,1 0-1 0 0,-1 0 0 0 0,1 0 1 0 0,0 0-1 0 0,-1 0 1 0 0,1 0-1 0 0,0 1 0 0 0,0-1 1 0 0,0 0-1 0 0,0 1 1 0 0,0-1-1 0 0,0 1 0 0 0,0 0 1 0 0,0-1-1 0 0,1 1 1 0 0,-1 0-1 0 0,1-1 0 0 0,-1 1 1 0 0,1 0-1 0 0,-1-1 1 0 0,1 1-1 0 0,0 0 0 0 0,0 0 1 0 0,0 0-1 0 0,0-1 1 0 0,0 1-1 0 0,1 0 0 0 0,-1 0 1 0 0,0-1-1 0 0,1 1 1 0 0,-1 0-1 0 0,1-1 1 0 0,0 1-1 0 0,1 3 0 0 0,1-2-73 0 0,0 1 0 0 0,0-1 0 0 0,0 0 0 0 0,1 0 0 0 0,-1 0 0 0 0,1 0 0 0 0,0-1 0 0 0,0 0-1 0 0,0 1 1 0 0,0-1 0 0 0,0 0 0 0 0,0-1 0 0 0,1 1 0 0 0,4 0 0 0 0,104 33-1045 0 0,-111-34 1141 0 0,-1 0 0 0 0,1 0 0 0 0,-1 0-1 0 0,1 0 1 0 0,-1 1 0 0 0,0-1 0 0 0,1 0 0 0 0,-1 1 0 0 0,0-1 0 0 0,0 1 0 0 0,0-1 0 0 0,0 1 0 0 0,0 0 0 0 0,0-1 0 0 0,-1 1-1 0 0,1 0 1 0 0,0 0 0 0 0,-1 0 0 0 0,1-1 0 0 0,-1 3 0 0 0,5 34 639 0 0,-5-33-629 0 0,0-1 1 0 0,-1 0 0 0 0,1 0 0 0 0,-1 0-1 0 0,0 0 1 0 0,0 0 0 0 0,-1 0 0 0 0,1-1 0 0 0,-1 1-1 0 0,1 0 1 0 0,-1-1 0 0 0,0 1 0 0 0,-1-1-1 0 0,1 1 1 0 0,-1-1 0 0 0,1 0 0 0 0,-1 0 0 0 0,0 0-1 0 0,0 0 1 0 0,0-1 0 0 0,0 1 0 0 0,-1-1-1 0 0,1 0 1 0 0,-1 0 0 0 0,1 0 0 0 0,-1 0 0 0 0,0-1-1 0 0,0 0 1 0 0,0 1 0 0 0,-5 0 0 0 0,3-1-40 0 0,1 0 0 0 0,-1 0 1 0 0,0 0-1 0 0,0-1 1 0 0,0 0-1 0 0,1 0 0 0 0,-1-1 1 0 0,0 1-1 0 0,0-1 1 0 0,1 0-1 0 0,-1-1 0 0 0,1 0 1 0 0,-1 0-1 0 0,1 0 1 0 0,0 0-1 0 0,-1-1 0 0 0,1 1 1 0 0,0-2-1 0 0,1 1 1 0 0,-8-6-1 0 0,-1-7-229 0 0,8 9-830 0 0,21 21-4772 0 0,18 18 968 0 0,-12-17-3852 0 0,-12-10 4374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9 736 0 0,'13'-8'19306'0'0,"-23"13"-10881"0"0,-2 6-11688 0 0,-129 135 5882 0 0,-43 50-1169 0 0,178-189-1424 0 0,-37 49 331 0 0,40-52-352 0 0,0 1 0 0 0,0-1 0 0 0,1 1 1 0 0,0 0-1 0 0,0 0 0 0 0,0 0 0 0 0,0 0 1 0 0,1 0-1 0 0,0 0 0 0 0,-1 8 0 0 0,2-11-35 0 0,-2 0-129 0 0,1 0 27 0 0,-1 0-1 0 0,1 0 1 0 0,0 1-1 0 0,0-1 1 0 0,0 0-1 0 0,0 1 1 0 0,0-1-1 0 0,0 1 1 0 0,1-1-1 0 0,-1 1 1 0 0,1 0-1 0 0,0-1 1 0 0,0 1-1 0 0,0 4 1 0 0,0-6-54 0 0,1-1 0 0 0,-1 1 0 0 0,0 0 0 0 0,1-1 0 0 0,-1 1 0 0 0,0-1 0 0 0,1 1 0 0 0,-1-1 1 0 0,1 1-1 0 0,-1-1 0 0 0,1 1 0 0 0,-1-1 0 0 0,1 1 0 0 0,0-1 0 0 0,-1 0 0 0 0,1 1 1 0 0,-1-1-1 0 0,1 0 0 0 0,0 1 0 0 0,-1-1 0 0 0,1 0 0 0 0,0 0 0 0 0,-1 0 0 0 0,2 0 0 0 0,0 1-945 0 0,20-17-2628 0 0,-13 8-212 0 0,-3 2-1339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22 592 0 0,'4'-21'19431'0'0,"117"140"-14414"0"0,0 1-3003 0 0,-59-64-27 0 0,-35-44 1700 0 0,-25-11-3901 0 0,-2-29-8741 0 0,0 7-3450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0 324 0 0,'-9'3'17466'0'0,"10"-2"-17472"0"0,8 7 697 0 0,1-1 0 0 0,-1-1 1 0 0,1 0-1 0 0,0 0 0 0 0,15 5 0 0 0,11-1-120 0 0,0-3 1 0 0,1-1-1 0 0,43 2 0 0 0,-16-2-97 0 0,60 0 1520 0 0,-128-5-2054 0 0,0 0 0 0 0,0 0 0 0 0,1 0 0 0 0,-1 0 0 0 0,0 0 0 0 0,0 1 0 0 0,1 0 0 0 0,-6 3 0 0 0,-7 3-4444 0 0,0-2-7548 0 0,5-4 6660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1012 0 0,'-1'-11'12109'0'0,"7"8"-11839"0"0,-1 1 0 0 0,0 0 0 0 0,1 0-1 0 0,0 0 1 0 0,-1 1 0 0 0,1 0 0 0 0,0 0-1 0 0,0 0 1 0 0,11 1 0 0 0,65 6 526 0 0,-47-3-410 0 0,-19-2-245 0 0,109 13 765 0 0,-111-12-762 0 0,1 1 1 0 0,-1 1-1 0 0,0 0 1 0 0,0 1-1 0 0,-1 0 1 0 0,20 11-1 0 0,-33-15-116 0 0,1-1-1 0 0,-1 0 1 0 0,1 1 0 0 0,-1-1-1 0 0,1 1 1 0 0,-1-1 0 0 0,0 1 0 0 0,1-1-1 0 0,-1 1 1 0 0,0-1 0 0 0,1 1-1 0 0,-1-1 1 0 0,0 1 0 0 0,0 0-1 0 0,1-1 1 0 0,-1 1 0 0 0,0-1-1 0 0,0 1 1 0 0,0 0 0 0 0,0-1-1 0 0,0 1 1 0 0,0-1 0 0 0,0 1 0 0 0,0 0-1 0 0,0-1 1 0 0,0 1 0 0 0,0-1-1 0 0,0 1 1 0 0,0 0 0 0 0,-1-1-1 0 0,1 1 1 0 0,0-1 0 0 0,0 1-1 0 0,-1-1 1 0 0,1 1 0 0 0,0-1-1 0 0,-1 1 1 0 0,1-1 0 0 0,-1 1-1 0 0,1-1 1 0 0,0 1 0 0 0,-1-1 0 0 0,1 1-1 0 0,-1-1 1 0 0,0 1 0 0 0,-28 19 490 0 0,-12-4 680 0 0,0-2 0 0 0,-72 15 1 0 0,99-23-836 0 0,-2 0-3743 0 0,49-1 246 0 0,-21-3-279 0 0,1 1-3315 0 0,-2-2 2142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79 328 0 0,'16'-35'18476'0'0,"-22"34"-18091"0"0,-1 1 0 0 0,1 0 0 0 0,-1 0 0 0 0,1 0-1 0 0,-1 1 1 0 0,1 0 0 0 0,-1 0 0 0 0,1 0 0 0 0,-8 4-1 0 0,11-4-268 0 0,0 0 0 0 0,0 0 0 0 0,-1 1 0 0 0,1-1 0 0 0,0 1-1 0 0,0 0 1 0 0,1 0 0 0 0,-1 0 0 0 0,0 0 0 0 0,1 1-1 0 0,-1-1 1 0 0,1 1 0 0 0,0-1 0 0 0,0 1 0 0 0,0 0-1 0 0,0 0 1 0 0,0 0 0 0 0,-2 5 0 0 0,6-5-116 0 0,0 0-1 0 0,0 0 1 0 0,0-1 0 0 0,0 1 0 0 0,0 0-1 0 0,1-1 1 0 0,-1 0 0 0 0,1 0 0 0 0,0 0-1 0 0,-1 0 1 0 0,1 0 0 0 0,4 2 0 0 0,8 1-87 0 0,0-1 0 0 0,0-1 1 0 0,0 0-1 0 0,0-1 1 0 0,0-1-1 0 0,1 0 1 0 0,-1-1-1 0 0,0-1 0 0 0,1 0 1 0 0,16-4-1 0 0,16 1-275 0 0,-42 4 361 0 0,-1-1-1 0 0,0 1 0 0 0,0-1 0 0 0,0 0 0 0 0,0 0 0 0 0,0-1 0 0 0,0 1 0 0 0,0-1 0 0 0,-1 0 0 0 0,1-1 1 0 0,0 1-1 0 0,-1-1 0 0 0,0 0 0 0 0,0 0 0 0 0,1 0 0 0 0,-2 0 0 0 0,1-1 0 0 0,0 0 0 0 0,-1 0 0 0 0,4-5 0 0 0,-6 8 34 0 0,-1 0-1 0 0,0 0 1 0 0,1 1-1 0 0,-1-1 0 0 0,0 0 1 0 0,0 0-1 0 0,0 0 1 0 0,0 1-1 0 0,0-1 0 0 0,0 0 1 0 0,0 0-1 0 0,0 0 0 0 0,0 0 1 0 0,0 1-1 0 0,0-1 1 0 0,0 0-1 0 0,-1 0 0 0 0,1 0 1 0 0,0 1-1 0 0,-1-1 0 0 0,1 0 1 0 0,0 0-1 0 0,-1 1 1 0 0,1-1-1 0 0,-1 0 0 0 0,1 1 1 0 0,-1-1-1 0 0,1 1 1 0 0,-1-1-1 0 0,-1 0 0 0 0,-22-17 567 0 0,8 9-159 0 0,-1 1-1 0 0,0 1 0 0 0,-29-8 1 0 0,24 11-6059 0 0,0 2-6267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7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1 588 0 0,'2'1'15246'0'0,"23"7"-15019"0"0,90 13 745 0 0,-83-16-3972 0 0,0 0-4004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0 984 0 0,'-3'11'13483'0'0,"28"0"-10555"0"0,34 3-3423 0 0,-4-6-133 0 0,11 1-2203 0 0,-21-6-3389 0 0,-16-3 2159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1 692 0 0,'0'0'8678'0'0,"-1"4"-6978"0"0,1 9 689 0 0,1 0 0 0 0,0-1-1 0 0,1 1 1 0 0,4 19 0 0 0,9 25-2007 0 0,-14-55-1384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397 50 908 0 0,'0'0'1760'0'0,"-3"-15"5451"0"0,-7 10-6453 0 0,1 1-1 0 0,-1-1 1 0 0,0 2 0 0 0,0 0-1 0 0,0 0 1 0 0,-1 0 0 0 0,1 1-1 0 0,-14 0 1 0 0,-94-2 1757 0 0,103 4-2194 0 0,4 0-172 0 0,0 0 0 0 0,0 1 0 0 0,0 0 0 0 0,0 1 1 0 0,0 0-1 0 0,0 1 0 0 0,0 0 0 0 0,1 0 0 0 0,-1 1 0 0 0,-14 8 1 0 0,23-10-133 0 0,0 1 1 0 0,0-1 0 0 0,0 0 0 0 0,0 0 0 0 0,1 1 0 0 0,-1-1 0 0 0,1 1 0 0 0,-1 0 0 0 0,1-1-1 0 0,0 1 1 0 0,0 0 0 0 0,0 0 0 0 0,0-1 0 0 0,0 1 0 0 0,1 0 0 0 0,0 0 0 0 0,-1 0-1 0 0,1 0 1 0 0,0 0 0 0 0,0 0 0 0 0,1 0 0 0 0,-1 0 0 0 0,0 0 0 0 0,1 0 0 0 0,0 0-1 0 0,2 5 1 0 0,3 8 10 0 0,1 0-1 0 0,1-1 0 0 0,15 25 0 0 0,-1-2 48 0 0,-15-23 9 0 0,-1 1 0 0 0,0 0-1 0 0,-1 1 1 0 0,-1-1 0 0 0,-1 1 0 0 0,0 0 0 0 0,-1 0 0 0 0,0 21 0 0 0,-3-10 100 0 0,-2 1 1 0 0,-1-1-1 0 0,-1 0 0 0 0,-10 34 0 0 0,4-13 259 0 0,2 0-1 0 0,2 1 0 0 0,-1 91 0 0 0,16-76 2409 0 0,-10-58-1773 0 0,7-1-439 0 0,-3-5-596 0 0,36-4 138 0 0,4 0-141 0 0,209-7-34 0 0,-250 10 115 0 0,1 0-712 0 0,9 2 2023 0 0,-8 1-3717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2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0 840 0 0,'6'0'13111'0'0,"-26"43"-10055"0"0,-15 54 0 0 0,23-56-1940 0 0,1 1-1 0 0,2 1 1 0 0,-5 62 0 0 0,10-63-447 0 0,2-26-422 0 0,1 0 1 0 0,0-1-1 0 0,1 1 1 0 0,0 0-1 0 0,5 21 1 0 0,-2-12-1 0 0,0-14-6509 0 0,2-27 827 0 0,-4 4-329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11 944 0 0,'0'0'1599'0'0,"0"-11"6630"0"0,30 12-5986 0 0,58 9-1 0 0,-75-8-1879 0 0,0 1 0 0 0,1 0-1 0 0,-1 1 1 0 0,0 1 0 0 0,-1 0-1 0 0,1 0 1 0 0,12 9-1 0 0,-24-14-271 0 0,1 1 1 0 0,-1 0-1 0 0,0 0 0 0 0,0 0 0 0 0,1 0 0 0 0,-1 0 0 0 0,0 0 0 0 0,0 1 0 0 0,0-1 0 0 0,0 0 0 0 0,0 0 0 0 0,0 1 1 0 0,0-1-1 0 0,-1 1 0 0 0,1-1 0 0 0,0 0 0 0 0,-1 1 0 0 0,1 0 0 0 0,-1-1 0 0 0,0 1 0 0 0,1-1 0 0 0,-1 1 1 0 0,0-1-1 0 0,0 4 0 0 0,-1-2 15 0 0,0 0-1 0 0,0-1 1 0 0,0 1 0 0 0,0 0 0 0 0,0 0-1 0 0,-1-1 1 0 0,1 1 0 0 0,-1-1 0 0 0,1 1 0 0 0,-1-1-1 0 0,0 0 1 0 0,-4 3 0 0 0,-4 4 319 0 0,0 0 0 0 0,-1-1 0 0 0,0-1 0 0 0,-23 12 0 0 0,1-4 399 0 0,19-9-282 0 0,0 0 1 0 0,0 1-1 0 0,1 1 0 0 0,-21 14 1 0 0,33-21-530 0 0,0 0 1 0 0,1-1 0 0 0,-1 1-1 0 0,0 0 1 0 0,0 0-1 0 0,1 0 1 0 0,-1-1-1 0 0,0 1 1 0 0,1 0 0 0 0,-1 0-1 0 0,1 0 1 0 0,-1 0-1 0 0,1 0 1 0 0,0 0 0 0 0,-1 0-1 0 0,1 0 1 0 0,0 0-1 0 0,0 0 1 0 0,0 0-1 0 0,0 0 1 0 0,0 0 0 0 0,0 1-1 0 0,0-1 1 0 0,0 0-1 0 0,0 0 1 0 0,0 0 0 0 0,0 0-1 0 0,1 0 1 0 0,-1 0-1 0 0,0 0 1 0 0,1 0-1 0 0,-1 0 1 0 0,1 0 0 0 0,-1 0-1 0 0,1-1 1 0 0,0 1-1 0 0,-1 0 1 0 0,1 0-1 0 0,0 0 1 0 0,0-1 0 0 0,-1 1-1 0 0,1 0 1 0 0,0-1-1 0 0,0 1 1 0 0,0 0 0 0 0,0-1-1 0 0,0 1 1 0 0,0-1-1 0 0,1 1 1 0 0,8 5-46 0 0,1-1 0 0 0,-1 0 0 0 0,18 6 0 0 0,-17-8 56 0 0,154 49-530 0 0,-162-51-20 0 0,16 4 1430 0 0,-34 2-8329 0 0,11-7 3852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 1744 0 0,'-3'-7'18043'0'0,"-8"21"-19574"0"0,1-5-2971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0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24 1056 0 0,'0'0'5967'0'0,"-27"-21"234"0"0,11 19-4401 0 0,1 1 1 0 0,0 1 0 0 0,0 1-1 0 0,-22 3 1 0 0,36-3-1756 0 0,0-1 0 0 0,0 0 0 0 0,0 1 0 0 0,1-1 0 0 0,-1 0 0 0 0,0 1 0 0 0,0-1 0 0 0,1 1 1 0 0,-1-1-1 0 0,0 1 0 0 0,1 0 0 0 0,-1-1 0 0 0,1 1 0 0 0,-1 0 0 0 0,1-1 0 0 0,-1 1 0 0 0,1 0 0 0 0,-1-1 0 0 0,1 1 1 0 0,0 0-1 0 0,-1 0 0 0 0,1 0 0 0 0,0 0 0 0 0,0-1 0 0 0,-1 1 0 0 0,1 0 0 0 0,0 0 0 0 0,0 0 0 0 0,0 0 1 0 0,0 0-1 0 0,0-1 0 0 0,0 1 0 0 0,1 0 0 0 0,-1 0 0 0 0,0 0 0 0 0,0 0 0 0 0,0-1 0 0 0,1 1 0 0 0,-1 0 0 0 0,1 0 1 0 0,-1 0-1 0 0,0-1 0 0 0,2 2 0 0 0,19 30 444 0 0,1-12-221 0 0,1 0 0 0 0,0-2 0 0 0,26 15 0 0 0,-23-16 126 0 0,0 1 0 0 0,42 40 0 0 0,-65-56-350 0 0,-1 0-1 0 0,0 0 1 0 0,-1 0 0 0 0,1 0 0 0 0,0 1-1 0 0,-1-1 1 0 0,1 1 0 0 0,-1-1 0 0 0,0 1-1 0 0,0-1 1 0 0,0 1 0 0 0,0 0 0 0 0,0-1-1 0 0,-1 1 1 0 0,1 6 0 0 0,-1-8-37 0 0,0 0 0 0 0,-1 1 0 0 0,1-1 0 0 0,-1 0 0 0 0,1 1 0 0 0,-1-1-1 0 0,0 0 1 0 0,1 0 0 0 0,-1 1 0 0 0,0-1 0 0 0,0 0 0 0 0,0 0 0 0 0,0 0 0 0 0,0 0 0 0 0,0 0 0 0 0,0 0 0 0 0,0 0 0 0 0,0-1 0 0 0,-1 1-1 0 0,1 0 1 0 0,0-1 0 0 0,0 1 0 0 0,-1-1 0 0 0,1 1 0 0 0,0-1 0 0 0,-1 1 0 0 0,1-1 0 0 0,-1 0 0 0 0,1 0 0 0 0,0 0 0 0 0,-1 0 0 0 0,-1 0 0 0 0,-8 1-331 0 0,0 0 1 0 0,0-1-1 0 0,0-1 1 0 0,0 1-1 0 0,0-2 1 0 0,0 0-1 0 0,-11-3 1 0 0,15 3-144 0 0,1 0 0 0 0,0 0 0 0 0,0-1 0 0 0,0 0 0 0 0,0 0 0 0 0,0 0 0 0 0,1-1 0 0 0,-1 0 0 0 0,1 0 0 0 0,0 0 0 0 0,0-1 0 0 0,-7-9 0 0 0,2-7-2826 0 0,5-1-3855 0 0,5 6 2209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15 792 0 0,'0'0'1684'0'0,"8"-7"1240"0"0,0 4-555 0 0,14 0-1341 0 0,-5 3-164 0 0,5 0-200 0 0,3-2-172 0 0,-4 4-228 0 0,10 1-288 0 0,-6-3-320 0 0,5 0-312 0 0,-2 0-1020 0 0,-1 0-1821 0 0,-7 0 809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1180 0 0,'7'9'9661'0'0,"-17"11"-8052"0"0,-1-1 1 0 0,-1-1-1 0 0,-14 19 0 0 0,-16 22-3630 0 0,42-58 1468 0 0,-4 7 145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1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1 592 0 0,'0'8'14876'0'0,"0"32"-11797"0"0,-15 20-878 0 0,3-18-625 0 0,3 1 0 0 0,-6 59 0 0 0,14-90-1740 0 0,0-1 0 0 0,1 1 0 0 0,1-1 0 0 0,0 1 1 0 0,0-1-1 0 0,1 1 0 0 0,0-1 0 0 0,1 0 0 0 0,1 0 0 0 0,0 0 0 0 0,0-1 0 0 0,1 1 0 0 0,12 19 0 0 0,7-13-3454 0 0,3-9-5949 0 0,-14-8 3947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25 668 0 0,'3'-3'363'0'0,"-1"1"0"0"0,1 0 1 0 0,0 0-1 0 0,0 0 0 0 0,-1 0 0 0 0,1 0 0 0 0,1 1 0 0 0,-1-1 0 0 0,0 1 1 0 0,0 0-1 0 0,0 0 0 0 0,1 0 0 0 0,-1 0 0 0 0,0 1 0 0 0,1-1 1 0 0,-1 1-1 0 0,1 0 0 0 0,4 0 0 0 0,66 9 3556 0 0,-64-7-3066 0 0,-8-2-633 0 0,0 1 0 0 0,0-1 0 0 0,0 0 0 0 0,0 1 0 0 0,0-1 0 0 0,0 1 0 0 0,0 0 0 0 0,0-1 0 0 0,0 1 0 0 0,0 0 0 0 0,0 0 0 0 0,-1 0 0 0 0,1 1 0 0 0,0-1 0 0 0,-1 0 0 0 0,1 1 0 0 0,-1-1 0 0 0,3 3 0 0 0,-4-3-95 0 0,0 0-1 0 0,0 0 1 0 0,1 0-1 0 0,-1 1 1 0 0,0-1-1 0 0,0 0 1 0 0,0 0-1 0 0,0 0 1 0 0,-1 0-1 0 0,1 1 1 0 0,0-1-1 0 0,0 0 1 0 0,-1 0-1 0 0,1 0 1 0 0,-1 0-1 0 0,1 0 1 0 0,-1 0-1 0 0,1 0 0 0 0,-1 0 1 0 0,1 0-1 0 0,-1 0 1 0 0,0 0-1 0 0,-1 1 1 0 0,-9 8 605 0 0,0 0 0 0 0,0-1 1 0 0,-1 0-1 0 0,-14 8 0 0 0,7-4 271 0 0,11-8-685 0 0,2 1 1 0 0,-1-1-1 0 0,1 1 1 0 0,-1 0 0 0 0,2 1-1 0 0,-9 10 1 0 0,12-13-258 0 0,0-1 1 0 0,1 1-1 0 0,0-1 0 0 0,0 1 1 0 0,0 0-1 0 0,0-1 0 0 0,1 1 1 0 0,0 0-1 0 0,-1-1 0 0 0,1 1 1 0 0,0 0-1 0 0,1 0 0 0 0,-1-1 1 0 0,1 1-1 0 0,0 0 0 0 0,0 0 1 0 0,2 5-1 0 0,-1-3-110 0 0,1 1 1 0 0,-1-1-1 0 0,2 1 0 0 0,-1-1 0 0 0,1 0 1 0 0,0 0-1 0 0,0-1 0 0 0,0 1 1 0 0,1-1-1 0 0,0 0 0 0 0,0 0 1 0 0,0-1-1 0 0,0 1 0 0 0,1-1 1 0 0,0 0-1 0 0,0-1 0 0 0,0 1 1 0 0,0-1-1 0 0,1-1 0 0 0,-1 1 1 0 0,1-1-1 0 0,0 0 0 0 0,-1 0 1 0 0,1-1-1 0 0,0 0 0 0 0,0 0 1 0 0,10-1-1 0 0,-14 0-201 0 0,0-1 1 0 0,0 1-1 0 0,-1-1 0 0 0,1 0 0 0 0,0-1 0 0 0,-1 1 1 0 0,1 0-1 0 0,0-1 0 0 0,-1 1 0 0 0,0-1 1 0 0,1 0-1 0 0,-1 1 0 0 0,0-1 0 0 0,0 0 1 0 0,0-1-1 0 0,0 1 0 0 0,0 0 0 0 0,1-4 1 0 0,5-13-4388 0 0,-7-1-3407 0 0,-4 6 3233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2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0 356 0 0,'-15'8'2017'0'0,"-12"9"12012"0"0,16-5-12941 0 0,9-7-767 0 0,0-1-1 0 0,0 0 0 0 0,0 1 1 0 0,1-1-1 0 0,-1 1 0 0 0,1 0 1 0 0,0-1-1 0 0,0 1 0 0 0,1 0 1 0 0,0 0-1 0 0,0 6 1 0 0,0-9-907 0 0,0 1 0 0 0,0 0 0 0 0,0 0 0 0 0,1-1 0 0 0,-1 1 1 0 0,1-1-1 0 0,0 1 0 0 0,0 0 0 0 0,0-1 0 0 0,0 0 0 0 0,3 5 1 0 0,9-5-9832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1 980 0 0,'0'0'8814'0'0,"2"5"-7561"0"0,-1-3-1272 0 0,0 1 377 0 0,0 0-1 0 0,0 0 1 0 0,1 0 0 0 0,0 0-1 0 0,-1 0 1 0 0,1 0 0 0 0,0 0-1 0 0,0-1 1 0 0,1 1 0 0 0,-1-1-1 0 0,1 1 1 0 0,-1-1 0 0 0,1 0-1 0 0,3 2 1 0 0,2 3-138 0 0,8 6 180 0 0,-4-10-10467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1 408 0 0,'-44'3'12268'0'0,"43"-2"-12132"0"0,0 1 0 0 0,0-1 0 0 0,1 0 0 0 0,-1 1 0 0 0,0-1 0 0 0,1 1 0 0 0,-1 0 0 0 0,1-1 0 0 0,-1 1 0 0 0,1-1 0 0 0,-1 1 0 0 0,1 0 1 0 0,0-1-1 0 0,0 1 0 0 0,0 0 0 0 0,0-1 0 0 0,0 1 0 0 0,1 0 0 0 0,-1-1 0 0 0,0 1 0 0 0,1 0 0 0 0,-1-1 0 0 0,1 1 0 0 0,-1-1 0 0 0,1 1 0 0 0,0-1 0 0 0,0 1 0 0 0,0-1 0 0 0,0 0 0 0 0,0 1 1 0 0,0-1-1 0 0,2 2 0 0 0,47 48 831 0 0,-40-42-591 0 0,18 15 335 0 0,44 27 1 0 0,-51-38-256 0 0,-1 1 0 0 0,0 1 0 0 0,-1 1 0 0 0,-1 1 1 0 0,21 24-1 0 0,-37-40-414 0 0,-1 1 1 0 0,0-1 0 0 0,0 0-1 0 0,0 1 1 0 0,0-1 0 0 0,0 1-1 0 0,-1 0 1 0 0,1-1 0 0 0,0 1-1 0 0,-1-1 1 0 0,1 1 0 0 0,-1 0-1 0 0,0 0 1 0 0,1-1 0 0 0,-1 1-1 0 0,0 0 1 0 0,0 0-1 0 0,0-1 1 0 0,0 1 0 0 0,0 0-1 0 0,-1-1 1 0 0,1 1 0 0 0,-1 3-1 0 0,-1-3-18 0 0,1 0 0 0 0,-1 1 0 0 0,1-1 0 0 0,-1 0-1 0 0,0 0 1 0 0,0-1 0 0 0,0 1 0 0 0,0 0 0 0 0,0 0 0 0 0,0-1-1 0 0,0 1 1 0 0,-1-1 0 0 0,1 0 0 0 0,-3 1 0 0 0,-2 1-208 0 0,1 0 0 0 0,-1-1 0 0 0,0 0 1 0 0,0-1-1 0 0,0 0 0 0 0,0 0 0 0 0,0 0 1 0 0,0-1-1 0 0,0 0 0 0 0,0 0 0 0 0,-9-2 1 0 0,9 1-655 0 0,-1-1 1 0 0,1-1 0 0 0,0 0-1 0 0,-14-7 1 0 0,18 8-189 0 0,1 0 0 0 0,-1 0-1 0 0,0 0 1 0 0,1 0 0 0 0,-1-1 0 0 0,1 1 0 0 0,0-1-1 0 0,-3-4 1 0 0,-1-2-3712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6 288 0 0,'10'-3'2928'0'0,"10"0"-1596"0"0,-6 3-135 0 0,2 0-105 0 0,-2 0-128 0 0,6 2-144 0 0,7-2-196 0 0,-2 1-228 0 0,5 2-260 0 0,-2-1-260 0 0,11 1-296 0 0,-14 0-264 0 0,5 0-744 0 0,0 0-1541 0 0,0-2 681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1 876 0 0,'0'0'1980'0'0,"39"12"5627"0"0,-30-6-6647 0 0,-1 0 0 0 0,0 1 0 0 0,0 0 0 0 0,-1 0 0 0 0,0 0 0 0 0,0 1-1 0 0,-1 0 1 0 0,0 1 0 0 0,8 12 0 0 0,-12-16-862 0 0,-1-1-1 0 0,1 1 0 0 0,-1 0 1 0 0,1-1-1 0 0,-1 1 0 0 0,-1 0 1 0 0,1 0-1 0 0,-1 0 0 0 0,1 0 1 0 0,-2 0-1 0 0,1 0 0 0 0,0 0 1 0 0,-1-1-1 0 0,0 1 1 0 0,0 0-1 0 0,0 0 0 0 0,-1 0 1 0 0,0-1-1 0 0,0 1 0 0 0,0-1 1 0 0,-5 8-1 0 0,-2 3-667 0 0,-1 0 0 0 0,-1-1 0 0 0,0-1 0 0 0,-19 19 0 0 0,-30 14-9573 0 0,38-33 4964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8 700 0 0,'-3'-7'19481'0'0,"-15"49"-17038"0"0,1 1 0 0 0,-12 55 0 0 0,20-63-1858 0 0,3 1-1 0 0,0 0 1 0 0,0 56 0 0 0,6-88-789 0 0,0-1-1 0 0,0 1 1 0 0,0 0-1 0 0,1 0 1 0 0,0-1-1 0 0,0 1 1 0 0,0-1-1 0 0,0 1 1 0 0,2 4-1 0 0,-2-8-80 0 0,-1 1-1 0 0,1 0 1 0 0,-1 0-1 0 0,1 0 1 0 0,0 0-1 0 0,0 0 1 0 0,-1 0-1 0 0,1-1 1 0 0,0 1-1 0 0,0 0 1 0 0,0-1-1 0 0,0 1 1 0 0,0-1-1 0 0,0 1 1 0 0,0-1-1 0 0,0 1 1 0 0,0-1-1 0 0,0 1 1 0 0,0-1-1 0 0,2 0 1 0 0,9-9-9248 0 0,-5-4 2089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19 640 0 0,'0'-1'583'0'0,"0"1"-1"0"0,-4-16 12819 0 0,2 15-12819 0 0,-12 10 5086 0 0,-22 43-6205 0 0,25-35 2401 0 0,-25 45-4872 0 0,24-39-927 0 0,0-2-3286 0 0,3-9 2374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1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1136 0 0,'-9'-7'9751'0'0,"27"2"-9121"0"0,0 0 0 0 0,0 2 0 0 0,0 0 0 0 0,1 1-1 0 0,-1 0 1 0 0,1 2 0 0 0,27 2 0 0 0,135 21 1740 0 0,-180-23-2342 0 0,22 5-18 0 0,5 0-217 0 0,-19-4-3753 0 0,1-1-3438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19:37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21 664,'-20'-20'23330,"110"53"-21670,119 48 551,-208-80-2196,5 0 26,-1 1-1,0 0 1,1 1 0,-1-1-1,0 1 1,-1 0 0,1 1-1,0-1 1,-1 1 0,0 0-1,0 0 1,0 0 0,5 7-1,-9-8-8,-1 0 0,0 0 0,0 0 0,0 0 0,0 0 0,0 0 0,-1-1 0,1 1 0,-1-1 0,1 1 0,-1-1 0,0 1 0,-4 3 0,3-2 46,-30 36 267,-84 118 897,104-137-1099,0 1 0,2 1-1,1 0 1,0 0 0,-10 45 0,13-35-108,2 1 1,1-1-1,2 1 1,1 0-1,2 0 1,1 0 0,2 0-1,1-1 1,1 0-1,2 0 1,2 0-1,1-1 1,1 0-1,2-1 1,1-1-1,1 0 1,32 43-1,-46-70-27,14 20 375,-16-15-162,-16-11-124,12 1-97,-1 0 0,0 0 0,0 1 0,0-1 0,0 1 0,0 0 0,-1 0 0,1 1 0,-9-1 0,-3 1 0,-161-18-254,176 17-1159,44 4-15274,-20-4 8583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 0 0,'0'0'1362'0'0,"-18"3"12739"0"0,79 7-12747 0 0,1-2 0 0 0,65-1-1 0 0,-55-4-249 0 0,89 15 0 0 0,-144-15-555 0 0,-21-3-478 0 0,-18-3-538 0 0,16 2-307 0 0,-17 3-2798 0 0,4-3-11183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1160 0 0,'-8'-16'14949'0'0,"10"20"-14462"0"0,3 4-315 0 0,0-1 0 0 0,1 0 1 0 0,0 0-1 0 0,0-1 1 0 0,1 0-1 0 0,0 0 1 0 0,0 0-1 0 0,0-1 0 0 0,9 5 1 0 0,84 42 529 0 0,-52-28-380 0 0,-15-8-101 0 0,-14-7 115 0 0,-1 0 0 0 0,0 1 0 0 0,0 0 0 0 0,18 16 1760 0 0,-38-24-1478 0 0,-8 1-211 0 0,-1 0 0 0 0,1-1 0 0 0,-1 0 0 0 0,1 0 0 0 0,-1-2 0 0 0,0 1 0 0 0,1-1 1 0 0,-16-2-1 0 0,1 1-147 0 0,26 1-338 0 0,-1 1 0 0 0,0-1 0 0 0,0 0 0 0 0,0 0 0 0 0,1 0 0 0 0,-1 0 0 0 0,0 1 0 0 0,0-1 0 0 0,0 0 1 0 0,0 0-1 0 0,0 1 0 0 0,0-1 0 0 0,0 0 0 0 0,0 0 0 0 0,1 1 0 0 0,-1-1 0 0 0,0 0 0 0 0,0 0 1 0 0,0 1-1 0 0,0-1 0 0 0,0 0 0 0 0,0 0 0 0 0,0 1 0 0 0,0-1 0 0 0,-1 0 0 0 0,1 0 0 0 0,0 1 0 0 0,0-1 1 0 0,0 0-1 0 0,0 0 0 0 0,0 0 0 0 0,0 1 0 0 0,0-1 0 0 0,0 0 0 0 0,-1 0 0 0 0,1 0 0 0 0,0 1 0 0 0,0-1 1 0 0,0 0-1 0 0,-1 0 0 0 0,1 0 0 0 0,0 0 0 0 0,0 1 0 0 0,0-1 0 0 0,-1 0 0 0 0,1 0 0 0 0,0 0 1 0 0,0 0-1 0 0,-1 0 0 0 0,1 0 0 0 0,0 0 0 0 0,0 0 0 0 0,0 0 0 0 0,-1 0 0 0 0,18 11-2026 0 0,9 0-1256 0 0,0-3-4796 0 0,-5-3 2734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69 448 0 0,'-1'-1'674'0'0,"0"0"0"0"0,-1 0 0 0 0,1 1 0 0 0,-1-1 0 0 0,0 0 0 0 0,1 1 0 0 0,-1-1 0 0 0,0 0 0 0 0,1 1 0 0 0,-1 0 0 0 0,0-1 0 0 0,-3 1 0 0 0,-11 9 3205 0 0,13-4-3733 0 0,0 0 0 0 0,0 0 0 0 0,1 0 0 0 0,0 0 0 0 0,0 1 0 0 0,-2 8 0 0 0,-6 15 1328 0 0,-5 7-321 0 0,3 2 0 0 0,0 0 0 0 0,-11 77 0 0 0,21-107-1000 0 0,-1 10 198 0 0,1-1 0 0 0,0 1 0 0 0,1 21 0 0 0,1-33-228 0 0,1-1 1 0 0,-1 1-1 0 0,1-1 0 0 0,0 0 1 0 0,0 0-1 0 0,0 1 0 0 0,1-1 1 0 0,0 0-1 0 0,0 0 0 0 0,0 0 1 0 0,1-1-1 0 0,0 1 0 0 0,-1 0 1 0 0,6 5-1 0 0,-7-10-108 0 0,-1 1 0 0 0,1-1 0 0 0,-1 0-1 0 0,1 0 1 0 0,-1 1 0 0 0,1-1 0 0 0,0 0 0 0 0,-1 0 0 0 0,1 0-1 0 0,-1 0 1 0 0,1 0 0 0 0,0 0 0 0 0,-1 0 0 0 0,1 0 0 0 0,-1 0-1 0 0,1 0 1 0 0,-1 0 0 0 0,1 0 0 0 0,0 0 0 0 0,-1 0 0 0 0,1 0-1 0 0,-1-1 1 0 0,1 1 0 0 0,-1 0 0 0 0,1 0 0 0 0,-1-1-1 0 0,1 1 1 0 0,-1 0 0 0 0,1-1 0 0 0,0 0 0 0 0,14-12 111 0 0,-13 11-114 0 0,12-14 64 0 0,0-1 0 0 0,0-1 0 0 0,-2 0 0 0 0,0-1 0 0 0,-1-1 0 0 0,11-26 0 0 0,21-36 50 0 0,117-151 117 0 0,-120 187-59 0 0,-21 27 213 0 0,-18 17-303 0 0,0 3-50 0 0,0-1-1 0 0,-1 1 0 0 0,1-1 0 0 0,0 1 0 0 0,-1 0 1 0 0,1 0-1 0 0,0-1 0 0 0,-1 1 0 0 0,1 0 0 0 0,-1 0 1 0 0,1 0-1 0 0,-1-1 0 0 0,0 1 0 0 0,1 0 1 0 0,-1 0-1 0 0,0 0 0 0 0,0 0 0 0 0,1 0 0 0 0,-1 0 1 0 0,0 1-1 0 0,1 11 61 0 0,-1 0 0 0 0,-1 0 0 0 0,0 0 0 0 0,-3 14 0 0 0,-1 29 98 0 0,5-27-95 0 0,2 0 1 0 0,1 0-1 0 0,1-1 1 0 0,1 1 0 0 0,14 39-1 0 0,-14-51-60 0 0,2-1-1 0 0,0 0 1 0 0,1 0 0 0 0,0 0-1 0 0,2-1 1 0 0,-1-1-1 0 0,2 0 1 0 0,0 0 0 0 0,1-1-1 0 0,16 15 1 0 0,-24-25 88 0 0,-1 0 0 0 0,1 0-1 0 0,-1 1 1 0 0,0-1 0 0 0,0 1 0 0 0,-1 0 0 0 0,4 4 0 0 0,-5-6 229 0 0,14 4-44 0 0,-10-5-2714 0 0,3-7 2508 0 0,22-33-7539 0 0,-15 16-2333 0 0,-3 8 3648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45 120 1056 0 0,'-1'5'954'0'0,"0"0"0"0"0,0 0 1 0 0,0 0-1 0 0,-1 0 0 0 0,0-1 0 0 0,0 1 0 0 0,0 0 0 0 0,-6 8 0 0 0,5-7-30 0 0,0-1 0 0 0,0 1 0 0 0,0 1 0 0 0,1-1 0 0 0,-3 11 0 0 0,5-16-842 0 0,-2 6 524 0 0,1 0 0 0 0,0 1-1 0 0,0-1 1 0 0,1 0 0 0 0,0 1 0 0 0,0-1 0 0 0,1 0 0 0 0,0 1-1 0 0,2 7 1 0 0,-3-14-504 0 0,4-3-236 0 0,1-3 20 0 0,0 1-1 0 0,-1-1 0 0 0,1 0 1 0 0,-1 0-1 0 0,0-1 1 0 0,-1 1-1 0 0,1-1 0 0 0,4-11 1 0 0,23-60-1254 0 0,-8 16 379 0 0,-4 29 415 0 0,-15 26 485 0 0,0 0 1 0 0,0 0 0 0 0,0 0-1 0 0,-1 0 1 0 0,0 0 0 0 0,0-1-1 0 0,2-11 1 0 0,-4 17 180 0 0,-1 0-1 0 0,1 1 1 0 0,0-1-1 0 0,-1 0 1 0 0,1 0-1 0 0,0 1 1 0 0,-1-1-1 0 0,1 1 1 0 0,0-1-1 0 0,0 1 1 0 0,-1-1-1 0 0,1 1 1 0 0,0-1-1 0 0,0 1 1 0 0,0 0 0 0 0,0 0-1 0 0,0-1 1 0 0,0 1-1 0 0,0 0 1 0 0,-1 0-1 0 0,1 0 1 0 0,0 0-1 0 0,0 0 1 0 0,0 0-1 0 0,2 0 1 0 0,-1 20 989 0 0,-1 1 0 0 0,-2 26 1 0 0,0-22-332 0 0,1 0 0 0 0,4 31 1 0 0,-4-50-635 0 0,1 0 0 0 0,1 0 0 0 0,-1 0 1 0 0,1-1-1 0 0,0 1 0 0 0,0 0 0 0 0,1-1 0 0 0,0 1 1 0 0,0-1-1 0 0,0 0 0 0 0,0 0 0 0 0,1 0 0 0 0,0 0 1 0 0,5 4-1 0 0,-7-7-166 0 0,0-1 0 0 0,0 1 0 0 0,1-1 0 0 0,-1 0 0 0 0,1 0 1 0 0,-1 0-1 0 0,1 0 0 0 0,0 0 0 0 0,-1-1 0 0 0,1 1 0 0 0,0-1 0 0 0,-1 1 1 0 0,1-1-1 0 0,0 0 0 0 0,0 0 0 0 0,-1-1 0 0 0,1 1 0 0 0,0 0 0 0 0,-1-1 1 0 0,1 0-1 0 0,0 1 0 0 0,-1-1 0 0 0,1 0 0 0 0,-1 0 0 0 0,1-1 0 0 0,-1 1 1 0 0,4-3-1 0 0,-1 1-384 0 0,0 0 1 0 0,0-1 0 0 0,0 1 0 0 0,-1-1 0 0 0,1 0-1 0 0,-1-1 1 0 0,0 1 0 0 0,0-1 0 0 0,-1 1 0 0 0,1-1-1 0 0,3-9 1 0 0,-1 1-1271 0 0,5-14-7207 0 0,-10 16 3829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0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 0 0,'0'0'14324'0'0,"5"0"-13566"0"0,72 3 1612 0 0,86 8 279 0 0,-163-11-2744 0 0,1 0 1 0 0,0 0-1 0 0,0 0 0 0 0,-1 0 0 0 0,1 0 0 0 0,0 0 0 0 0,0 0 0 0 0,-1 0 1 0 0,1 1-1 0 0,0-1 0 0 0,-1 0 0 0 0,1 0 0 0 0,0 0 0 0 0,0 1 0 0 0,-1-1 1 0 0,1 0-1 0 0,0 1 0 0 0,-1-1 0 0 0,1 1 0 0 0,-1-1 0 0 0,1 1 1 0 0,-1-1-1 0 0,1 1 0 0 0,-1-1 0 0 0,2 2 0 0 0,-13 8-2585 0 0,4-5 3064 0 0,-1 0-1564 0 0,0 0-1 0 0,0 0 1 0 0,0-1 0 0 0,-1 0-1 0 0,-14 5 1 0 0,8-4-1700 0 0,-7 5-773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 1932 0 0,'-4'1'-260'0'0,"-28"17"11093"0"0,49-18-9581 0 0,25-1-451 0 0,73-5-125 0 0,-40-7-9092 0 0,-59 9 4578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0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415 124 684 0 0,'-10'-7'1778'0'0,"-1"0"0"0"0,0 1 0 0 0,0 1-1 0 0,-13-5 1 0 0,-48-13 2678 0 0,51 18-3398 0 0,-1-2-1 0 0,1-1 0 0 0,-29-14 0 0 0,3-1 780 0 0,45 22-1609 0 0,-11 41 479 0 0,10 43 862 0 0,2 40 91 0 0,2-72-651 0 0,-12 96 0 0 0,0-18-21 0 0,0 5 278 0 0,-38 181 0 0 0,44-291-888 0 0,2 0-1 0 0,-1 27 0 0 0,4-49-291 0 0,-1 12 89 0 0,1-14-146 0 0,-1 0-1 0 0,1 0 0 0 0,0 0 0 0 0,0 1 0 0 0,0-1 0 0 0,0 0 0 0 0,0 0 1 0 0,0 0-1 0 0,0 1 0 0 0,0-1 0 0 0,0 0 0 0 0,-1 0 0 0 0,1 1 0 0 0,0-1 1 0 0,0 0-1 0 0,0 0 0 0 0,0 1 0 0 0,1-1 0 0 0,-1 0 0 0 0,0 0 0 0 0,0 1 1 0 0,0-1-1 0 0,0 0 0 0 0,0 0 0 0 0,0 1 0 0 0,0-1 0 0 0,0 0 0 0 0,0 0 1 0 0,1 0-1 0 0,-1 1 0 0 0,0-1 0 0 0,0 0 0 0 0,0 0 0 0 0,0 0 0 0 0,1 1 1 0 0,-1-1-1 0 0,0 0 0 0 0,0 0 0 0 0,0 0 0 0 0,1 0 0 0 0,-1 0 0 0 0,0 0 1 0 0,0 0-1 0 0,1 1 0 0 0,-1-1 0 0 0,0 0 0 0 0,0 0 0 0 0,1 0 0 0 0,-1 0 1 0 0,0 0-1 0 0,0 0 0 0 0,1 0 0 0 0,-1 0 0 0 0,0 0 0 0 0,1 0 0 0 0,6-4-28 0 0,1 0 0 0 0,0 1 1 0 0,1 0-1 0 0,-1 1 0 0 0,0 0 0 0 0,1 0 0 0 0,-1 1 0 0 0,1 0 0 0 0,0 0 0 0 0,-1 1 0 0 0,11 1 0 0 0,19 1 0 0 0,46 8 0 0 0,-45-4-1 0 0,1 3-1 0 0,54 18 1 0 0,-92-27-12 0 0,6 0 214 0 0,-5 0-516 0 0,-7 1-1696 0 0,-19 4 1085 0 0,17-4-215 0 0,-14-32-22733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0 900 0 0,'0'0'17063'0'0,"3"1"-16315"0"0,19 4-58 0 0,-1-1 0 0 0,1-2 0 0 0,0 0-1 0 0,0-1 1 0 0,24-3 0 0 0,31 2 211 0 0,-46 1 99 0 0,-21-1-2460 0 0,-18 1-4645 0 0,-9 0 4887 0 0,-2 2-6567 0 0,8 0 3182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24 1036 0 0,'0'0'2845'0'0,"-1"-3"-2104"0"0,0 1-1 0 0,0 0 1 0 0,0-1-1 0 0,-1 1 1 0 0,1 0 0 0 0,-1 0-1 0 0,1 0 1 0 0,-1 0-1 0 0,-2-2 1 0 0,-7 5 44 0 0,0 1 0 0 0,0 0-1 0 0,0 1 1 0 0,0 0 0 0 0,1 0 0 0 0,-1 1-1 0 0,1 0 1 0 0,0 1 0 0 0,0 0 0 0 0,1 1 0 0 0,-16 12-1 0 0,7-5 157 0 0,1 2 0 0 0,0 0-1 0 0,1 0 1 0 0,-27 36 0 0 0,40-48-827 0 0,0 1 1 0 0,1 0-1 0 0,-1-1 0 0 0,1 1 1 0 0,0 0-1 0 0,0 0 1 0 0,0 0-1 0 0,1 1 1 0 0,-1-1-1 0 0,1 0 1 0 0,0 1-1 0 0,0-1 1 0 0,1 0-1 0 0,-1 1 0 0 0,1-1 1 0 0,0 1-1 0 0,0-1 1 0 0,0 1-1 0 0,1-1 1 0 0,0 1-1 0 0,0-1 1 0 0,0 0-1 0 0,0 1 1 0 0,1-1-1 0 0,1 5 0 0 0,1-4-33 0 0,0 1-1 0 0,0-1 1 0 0,1 1-1 0 0,0-1 1 0 0,0 0-1 0 0,0-1 1 0 0,0 1-1 0 0,1-1 1 0 0,-1 0-1 0 0,1-1 1 0 0,0 1-1 0 0,1-1 1 0 0,-1 0-1 0 0,0-1 1 0 0,10 3-1 0 0,4 1-41 0 0,1-1 0 0 0,0 0 0 0 0,1-2-1 0 0,-1-1 1 0 0,1 0 0 0 0,-1-2 0 0 0,35-3 0 0 0,-48 2-63 0 0,0 0 1 0 0,0 0 0 0 0,0 0 0 0 0,0-1 0 0 0,0-1 0 0 0,0 1 0 0 0,-1-1-1 0 0,1 0 1 0 0,-1-1 0 0 0,0 0 0 0 0,0 0 0 0 0,0-1 0 0 0,-1 0 0 0 0,1 0-1 0 0,-1 0 1 0 0,0-1 0 0 0,-1 0 0 0 0,1 0 0 0 0,-1 0 0 0 0,0-1 0 0 0,-1 1-1 0 0,7-14 1 0 0,-9 16 52 0 0,-1 1 0 0 0,0-1-1 0 0,0 1 1 0 0,-1-1 0 0 0,1 0-1 0 0,-1 1 1 0 0,1-1 0 0 0,-1 0-1 0 0,0 1 1 0 0,-1-1 0 0 0,1 0-1 0 0,-1 1 1 0 0,1-1-1 0 0,-1 0 1 0 0,0 1 0 0 0,-3-6-1 0 0,1 2 56 0 0,0 1 0 0 0,-1 0 0 0 0,0 0 0 0 0,0 1 0 0 0,0-1 0 0 0,-1 1 0 0 0,0 0 0 0 0,-8-6-1 0 0,4 3 55 0 0,-1 1 0 0 0,0 0-1 0 0,-1 1 1 0 0,1 0 0 0 0,-1 0 0 0 0,0 1-1 0 0,-1 1 1 0 0,1 0 0 0 0,-22-4-1 0 0,31 7-371 0 0,-14 22-3204 0 0,17-18 3026 0 0,0 0 0 0 0,0-1 0 0 0,0 1 0 0 0,1 0 1 0 0,-1 0-1 0 0,1-1 0 0 0,0 1 0 0 0,0-1 0 0 0,0 1 0 0 0,0-1 0 0 0,0 0 1 0 0,0 0-1 0 0,5 3 0 0 0,23 15-11130 0 0,-17-12 5306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1 612 0 0,'1'1'682'0'0,"0"0"0"0"0,-1-1 0 0 0,1 1-1 0 0,0 0 1 0 0,-1 1 0 0 0,1-1 0 0 0,-1 0 0 0 0,1 0 0 0 0,-1 0-1 0 0,1 0 1 0 0,-1 0 0 0 0,0 1 0 0 0,0-1 0 0 0,1 0 0 0 0,-1 0-1 0 0,0 0 1 0 0,0 1 0 0 0,0-1 0 0 0,0 0 0 0 0,-1 0-1 0 0,1 0 1 0 0,0 2 0 0 0,-16 30 6863 0 0,-29 18-2053 0 0,42-43-5159 0 0,2-2 56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2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37 728 0 0,'0'0'16424'0'0,"-4"-4"-15901"0"0,-4 0-146 0 0,0-1-1 0 0,-1 1 1 0 0,1 0 0 0 0,-1 1-1 0 0,1 0 1 0 0,-1 0 0 0 0,0 1 0 0 0,0 0-1 0 0,0 1 1 0 0,-1 0 0 0 0,1 0-1 0 0,0 1 1 0 0,0 0 0 0 0,0 1-1 0 0,-1 0 1 0 0,-10 3 0 0 0,20-4-358 0 0,-1 0-1 0 0,0 0 1 0 0,1 0 0 0 0,-1 0 0 0 0,1 1 0 0 0,-1-1-1 0 0,0 0 1 0 0,1 0 0 0 0,-1 1 0 0 0,1-1-1 0 0,-1 0 1 0 0,0 1 0 0 0,1-1 0 0 0,-1 1 0 0 0,1-1-1 0 0,0 1 1 0 0,-1-1 0 0 0,1 1 0 0 0,-1-1 0 0 0,1 1-1 0 0,0-1 1 0 0,-1 1 0 0 0,1 0 0 0 0,0-1-1 0 0,-1 1 1 0 0,1 0 0 0 0,0-1 0 0 0,0 1 0 0 0,0-1-1 0 0,0 1 1 0 0,0 0 0 0 0,0-1 0 0 0,0 1-1 0 0,0 0 1 0 0,0-1 0 0 0,0 1 0 0 0,0 0 0 0 0,0-1-1 0 0,0 1 1 0 0,0 0 0 0 0,1-1 0 0 0,-1 1 0 0 0,0 0-1 0 0,0-1 1 0 0,1 1 0 0 0,-1-1 0 0 0,1 1-1 0 0,-1-1 1 0 0,0 1 0 0 0,2 0 0 0 0,19 27 243 0 0,59 31 63 0 0,-58-45-181 0 0,-1 1 0 0 0,-1 0 1 0 0,0 2-1 0 0,34 37 0 0 0,-50-49-63 0 0,0 1 1 0 0,0-1-1 0 0,0 1 0 0 0,-1 0 0 0 0,0 0 0 0 0,0 0 1 0 0,0 1-1 0 0,-1-1 0 0 0,2 9 0 0 0,-3-13-45 0 0,-1 0-1 0 0,0 1 1 0 0,0-1-1 0 0,0 0 1 0 0,-1 0 0 0 0,1 1-1 0 0,0-1 1 0 0,-1 0-1 0 0,0 0 1 0 0,1 1-1 0 0,-1-1 1 0 0,0 0-1 0 0,0 0 1 0 0,0 0-1 0 0,0 0 1 0 0,-1 0-1 0 0,1 0 1 0 0,0 0 0 0 0,-1-1-1 0 0,0 1 1 0 0,1 0-1 0 0,-1-1 1 0 0,0 1-1 0 0,0-1 1 0 0,0 0-1 0 0,0 0 1 0 0,0 0-1 0 0,0 1 1 0 0,0-2 0 0 0,0 1-1 0 0,-4 1 1 0 0,-9 5 92 0 0,-1-1 0 0 0,0-1 1 0 0,-30 6-1 0 0,43-11-279 0 0,1 1 0 0 0,-1 0-1 0 0,0-1 1 0 0,0 0-1 0 0,1 1 1 0 0,-1-1-1 0 0,0 0 1 0 0,0 0 0 0 0,0-1-1 0 0,1 1 1 0 0,-1-1-1 0 0,0 1 1 0 0,0-1-1 0 0,1 0 1 0 0,-1 0 0 0 0,0 0-1 0 0,1 0 1 0 0,-1-1-1 0 0,1 1 1 0 0,0-1 0 0 0,-1 1-1 0 0,1-1 1 0 0,0 0-1 0 0,0 0 1 0 0,0 0-1 0 0,0 0 1 0 0,0 0 0 0 0,1 0-1 0 0,-1-1 1 0 0,1 1-1 0 0,-3-5 1 0 0,3 5-120 0 0,1-1 1 0 0,0 1-1 0 0,-1 0 0 0 0,1-1 1 0 0,0 1-1 0 0,0 0 0 0 0,0-1 1 0 0,1 1-1 0 0,-1 0 0 0 0,0-1 1 0 0,1 1-1 0 0,0 0 0 0 0,-1 0 1 0 0,1 0-1 0 0,0-1 0 0 0,0 1 1 0 0,0 0-1 0 0,2-2 0 0 0,14-19-4059 0 0,-5 10-1443 0 0,0-1 872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1 900 0 0,'0'0'1682'0'0,"23"3"3302"0"0,17-1-921 0 0,50 8-1 0 0,31 3-1879 0 0,-102-13-2613 0 0,74-1 1032 0 0,-63-3-3764 0 0,-2-4-4053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0 952 0 0,'12'17'2567'0'0,"-1"0"0"0"0,-1 0 0 0 0,-1 1 0 0 0,10 27 1 0 0,-16-36-1921 0 0,0 0 0 0 0,-1 0 0 0 0,0 0 1 0 0,-1 0-1 0 0,0 0 0 0 0,0 1 0 0 0,-1-1 1 0 0,0 0-1 0 0,0 1 0 0 0,-1-1 0 0 0,-3 15 1 0 0,2-18-522 0 0,0 0 0 0 0,0 0 0 0 0,0-1 0 0 0,-1 1 0 0 0,0 0 0 0 0,0-1 0 0 0,0 0 0 0 0,-1 0 0 0 0,0 0 1 0 0,0 0-1 0 0,-4 4 0 0 0,2-4-908 0 0,0 0 1 0 0,-1 0-1 0 0,1-1 0 0 0,-1 0 1 0 0,-8 4-1 0 0,13-7-191 0 0,-2 1-282 0 0,-19-1-10835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332 160 396 0 0,'-27'-28'7758'0'0,"22"21"-6818"0"0,0 1 0 0 0,-1 0 0 0 0,0 0 0 0 0,-1 1 0 0 0,1 0-1 0 0,-1 0 1 0 0,0 0 0 0 0,0 1 0 0 0,0 0 0 0 0,-1 0 0 0 0,-11-4 0 0 0,11 6-563 0 0,-1-1 0 0 0,0 1 1 0 0,0 0-1 0 0,0 1 0 0 0,0 0 1 0 0,-1 1-1 0 0,1 0 0 0 0,0 0 1 0 0,0 1-1 0 0,0 0 0 0 0,0 1 0 0 0,0-1 1 0 0,0 2-1 0 0,0-1 0 0 0,1 2 1 0 0,-16 6-1 0 0,21-9-312 0 0,0 1-1 0 0,0-1 1 0 0,0 1 0 0 0,1-1-1 0 0,-1 1 1 0 0,1 0 0 0 0,-1 0 0 0 0,1 0-1 0 0,-1 0 1 0 0,1 1 0 0 0,0-1-1 0 0,0 1 1 0 0,0-1 0 0 0,1 1-1 0 0,-1 0 1 0 0,0-1 0 0 0,1 1-1 0 0,0 0 1 0 0,0 0 0 0 0,0 0-1 0 0,0 0 1 0 0,0 0 0 0 0,1 0-1 0 0,-1 1 1 0 0,1-1 0 0 0,0 0 0 0 0,0 0-1 0 0,0 0 1 0 0,0 0 0 0 0,0 1-1 0 0,1-1 1 0 0,-1 0 0 0 0,1 0-1 0 0,0 0 1 0 0,0 0 0 0 0,0 0-1 0 0,1 0 1 0 0,-1 0 0 0 0,4 4-1 0 0,0 2-13 0 0,1 0 0 0 0,1-1 0 0 0,-1 0 0 0 0,1 0-1 0 0,1-1 1 0 0,-1 0 0 0 0,1 0 0 0 0,0-1 0 0 0,1 0-1 0 0,0 0 1 0 0,9 4 0 0 0,-4-3-92 0 0,1-2 0 0 0,0 0 1 0 0,0 0-1 0 0,0-1 0 0 0,1-1 0 0 0,0-1 0 0 0,-1 0 1 0 0,1-1-1 0 0,0-1 0 0 0,0 0 0 0 0,-1-1 0 0 0,18-3 1 0 0,-27 3 17 0 0,0 0 0 0 0,0-1 1 0 0,0 0-1 0 0,0 0 1 0 0,0 0-1 0 0,0-1 1 0 0,0 0-1 0 0,-1 0 1 0 0,1 0-1 0 0,-1-1 1 0 0,0 1-1 0 0,0-1 1 0 0,0-1-1 0 0,-1 1 1 0 0,1-1-1 0 0,-1 1 1 0 0,0-1-1 0 0,0-1 1 0 0,-1 1-1 0 0,0 0 1 0 0,0-1-1 0 0,0 0 1 0 0,0 0-1 0 0,-1 1 1 0 0,0-1-1 0 0,0-1 1 0 0,-1 1-1 0 0,0 0 1 0 0,0 0-1 0 0,0-1 1 0 0,-1 1-1 0 0,0-8 1 0 0,0 6-16 0 0,-1 1 0 0 0,0 0 1 0 0,-1-1-1 0 0,1 1 1 0 0,-1 0-1 0 0,-1 0 1 0 0,0 0-1 0 0,1 0 1 0 0,-2 1-1 0 0,1-1 1 0 0,-1 1-1 0 0,0 0 0 0 0,-1 0 1 0 0,1 0-1 0 0,-1 0 1 0 0,0 1-1 0 0,-1 0 1 0 0,1 0-1 0 0,-1 0 1 0 0,0 1-1 0 0,0 0 1 0 0,0 0-1 0 0,-1 0 1 0 0,0 1-1 0 0,-11-4 0 0 0,5 5-3548 0 0,12 2 3500 0 0,0 1 1 0 0,0-1-1 0 0,0 0 0 0 0,0 1 1 0 0,0-1-1 0 0,0 1 1 0 0,0 0-1 0 0,0-1 0 0 0,1 1 1 0 0,-1 0-1 0 0,0-1 1 0 0,0 1-1 0 0,1 0 0 0 0,-1 0 1 0 0,0 0-1 0 0,1-1 1 0 0,-1 1-1 0 0,1 0 0 0 0,-1 0 1 0 0,1 0-1 0 0,-1 1 1 0 0,-2 6-3709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0 268 0 0,'0'0'6311'0'0,"-2"5"-4775"0"0,-1 11-219 0 0,0-1 1 0 0,1 1 0 0 0,1 0 0 0 0,1 24-1 0 0,-2 21 822 0 0,-3 91 1781 0 0,-2 29-1186 0 0,10-121-6317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 0 0,'11'7'22555'0'0,"-10"-5"-20954"0"0,0 1-3674 0 0,-5 14 356 0 0,4-13-2062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90 956 0 0,'2'-7'12398'0'0,"-2"7"-12169"0"0,-14-4 2566 0 0,-21 3-1872 0 0,27 3-549 0 0,-1 0 1 0 0,1 1-1 0 0,-1 0 0 0 0,1 0 1 0 0,0 1-1 0 0,0 0 0 0 0,0 0 0 0 0,1 1 1 0 0,0 0-1 0 0,0 0 0 0 0,0 1 1 0 0,-9 10-1 0 0,12-13-269 0 0,1 1 0 0 0,0 0 0 0 0,0-1 0 0 0,0 1 0 0 0,1 1 0 0 0,-1-1 0 0 0,1 0 0 0 0,0 1 0 0 0,0-1-1 0 0,1 1 1 0 0,-1 0 0 0 0,1-1 0 0 0,0 1 0 0 0,0 0 0 0 0,1 0 0 0 0,-1 0 0 0 0,1 0 0 0 0,0 0 0 0 0,0-1 0 0 0,1 1 0 0 0,0 0 0 0 0,0 0 0 0 0,2 6 0 0 0,0-3-46 0 0,1 0 0 0 0,1 0 0 0 0,0-1 1 0 0,0 0-1 0 0,0 0 0 0 0,1-1 0 0 0,-1 1 1 0 0,2-1-1 0 0,-1 0 0 0 0,1-1 0 0 0,0 1 1 0 0,0-1-1 0 0,0-1 0 0 0,1 1 0 0 0,0-2 1 0 0,-1 1-1 0 0,1-1 0 0 0,15 4 0 0 0,-2 0-64 0 0,1-1-1 0 0,0-2 0 0 0,0 0 1 0 0,0-1-1 0 0,1-2 0 0 0,27 0 1 0 0,-40-2-16 0 0,1 0 1 0 0,-1 0-1 0 0,0-1 1 0 0,0 0-1 0 0,0-1 1 0 0,0 0-1 0 0,0-1 1 0 0,0 0-1 0 0,-1 0 1 0 0,0-1-1 0 0,0 0 1 0 0,0-1-1 0 0,0 0 1 0 0,7-7-1 0 0,-11 8 29 0 0,0 0 0 0 0,-1 0 0 0 0,1-1 0 0 0,-1 0-1 0 0,0 0 1 0 0,-1 0 0 0 0,1 0 0 0 0,-1 0-1 0 0,0-1 1 0 0,-1 1 0 0 0,0-1 0 0 0,0 0 0 0 0,0 0-1 0 0,-1 0 1 0 0,0 0 0 0 0,0 0 0 0 0,-1 0 0 0 0,0 0-1 0 0,0 0 1 0 0,-1 0 0 0 0,-2-11 0 0 0,1 6 59 0 0,-2 0 1 0 0,0 0-1 0 0,0 0 1 0 0,-1 1 0 0 0,0 0-1 0 0,-1 0 1 0 0,0 0-1 0 0,-1 1 1 0 0,-13-16-1 0 0,17 21-120 0 0,0 1-1 0 0,-1 1 0 0 0,1-1 1 0 0,-1 0-1 0 0,0 1 0 0 0,0-1 1 0 0,0 1-1 0 0,-1 0 0 0 0,1 1 1 0 0,-1-1-1 0 0,1 1 0 0 0,-1 0 1 0 0,0 0-1 0 0,0 0 0 0 0,0 1 0 0 0,0 0 1 0 0,0 0-1 0 0,0 0 0 0 0,0 0 1 0 0,-1 1-1 0 0,1 0 0 0 0,0 0 1 0 0,0 0-1 0 0,0 1 0 0 0,-7 1 1 0 0,9-1-229 0 0,1 0 1 0 0,-1 0 0 0 0,0 0 0 0 0,1 1 0 0 0,0-1-1 0 0,-1 1 1 0 0,1 0 0 0 0,0-1 0 0 0,0 1 0 0 0,0 0-1 0 0,0 0 1 0 0,0 1 0 0 0,0-1 0 0 0,1 0 0 0 0,-1 0-1 0 0,-1 4 1 0 0,-5 25-9834 0 0,12-18 4479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0 852 0 0,'0'0'1717'0'0,"20"24"8687"0"0,-11-14-8476 0 0,-8-8-1565 0 0,5 8 1270 0 0,0 0 0 0 0,0 1 0 0 0,-1-1 0 0 0,5 15 1 0 0,-9-21-1452 0 0,0 0-1 0 0,0 0 1 0 0,-1-1 0 0 0,1 1 0 0 0,-1 0 0 0 0,0 0 0 0 0,0 0 0 0 0,-1 0 0 0 0,1-1 0 0 0,-1 1-1 0 0,0 0 1 0 0,0 0 0 0 0,0-1 0 0 0,0 1 0 0 0,0 0 0 0 0,-1-1 0 0 0,-2 5 0 0 0,-2 1-299 0 0,-1 0 0 0 0,0 0 0 0 0,0 0 0 0 0,0-1 0 0 0,-1 0 0 0 0,-1-1 0 0 0,1 1 0 0 0,-1-2 0 0 0,-1 1 0 0 0,1-1 0 0 0,-1-1 1 0 0,-20 9-1 0 0,-24 4-4732 0 0,-2-9-5144 0 0,34-9 4179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44 352 0 0,'0'0'2759'0'0,"3"-4"-1385"0"0,-3 4-1168 0 0,1-1 0 0 0,0 0 0 0 0,-1 1 0 0 0,1-1 0 0 0,-1 0 1 0 0,1 0-1 0 0,-1 0 0 0 0,1 1 0 0 0,-1-1 0 0 0,1 0 0 0 0,-1 0 0 0 0,0 0 0 0 0,1 0 0 0 0,-1 0 0 0 0,0 0 0 0 0,0 0 0 0 0,0 0 0 0 0,0 0 1 0 0,0 0-1 0 0,0 0 0 0 0,0 0 0 0 0,0 0 0 0 0,0 0 0 0 0,-1 1 0 0 0,1-1 0 0 0,0 0 0 0 0,0 0 0 0 0,-1 0 0 0 0,1 0 0 0 0,-1 0 1 0 0,1 0-1 0 0,-1 1 0 0 0,1-1 0 0 0,-1 0 0 0 0,1 0 0 0 0,-1 1 0 0 0,0-1 0 0 0,0 0 0 0 0,1 1 0 0 0,-1-1 0 0 0,0 1 0 0 0,0-1 0 0 0,1 1 1 0 0,-1-1-1 0 0,0 1 0 0 0,0-1 0 0 0,0 1 0 0 0,0 0 0 0 0,0-1 0 0 0,0 1 0 0 0,0 0 0 0 0,0 0 0 0 0,-1 0 0 0 0,-3-1 233 0 0,0 1-1 0 0,0 0 0 0 0,0 0 1 0 0,1 0-1 0 0,-1 1 1 0 0,0-1-1 0 0,0 1 0 0 0,1 0 1 0 0,-1 0-1 0 0,1 1 1 0 0,-6 2-1 0 0,0 1-45 0 0,1 0 0 0 0,0 1 0 0 0,0 1-1 0 0,0-1 1 0 0,1 1 0 0 0,0 0 0 0 0,0 1 0 0 0,1 0 0 0 0,0 1 0 0 0,0-1-1 0 0,1 1 1 0 0,-7 13 0 0 0,11-18-328 0 0,0-1 0 0 0,1 1 0 0 0,-1 0 1 0 0,1 0-1 0 0,0 0 0 0 0,0 0 0 0 0,1 0 0 0 0,-1 0 0 0 0,1 1 0 0 0,0-1 0 0 0,0 0 0 0 0,0 0 0 0 0,0 0 0 0 0,1 0 0 0 0,0 0 1 0 0,0 0-1 0 0,0 0 0 0 0,0 0 0 0 0,0 0 0 0 0,1 0 0 0 0,0 0 0 0 0,0-1 0 0 0,0 1 0 0 0,0-1 0 0 0,1 1 0 0 0,-1-1 1 0 0,1 0-1 0 0,0 0 0 0 0,0 0 0 0 0,0 0 0 0 0,0 0 0 0 0,0-1 0 0 0,1 0 0 0 0,6 4 0 0 0,7 4-15 0 0,1 0 0 0 0,0-2 0 0 0,0 0 0 0 0,0-1 0 0 0,1-1-1 0 0,0-1 1 0 0,25 4 0 0 0,-30-7-62 0 0,-1-1 0 0 0,1 0 0 0 0,0 0 0 0 0,-1-2 0 0 0,1 1 0 0 0,-1-2 0 0 0,1 0 0 0 0,-1 0 0 0 0,0-1-1 0 0,0-1 1 0 0,18-8 0 0 0,-26 10 22 0 0,-1 0 0 0 0,0-1 0 0 0,0 1 0 0 0,0-1 0 0 0,0 0 0 0 0,0-1 0 0 0,-1 1 0 0 0,1 0 0 0 0,-1-1 0 0 0,0 0 0 0 0,0 0-1 0 0,-1 0 1 0 0,1 0 0 0 0,-1-1 0 0 0,1 1 0 0 0,-2 0 0 0 0,1-1 0 0 0,0 0 0 0 0,-1 1 0 0 0,0-1 0 0 0,0 0 0 0 0,0 0 0 0 0,0 0 0 0 0,-1 1 0 0 0,0-1-1 0 0,0 0 1 0 0,-1 0 0 0 0,0-6 0 0 0,0 3 39 0 0,-1 1 0 0 0,0-1-1 0 0,0 1 1 0 0,0 0 0 0 0,-1-1-1 0 0,0 1 1 0 0,0 1 0 0 0,-1-1-1 0 0,0 0 1 0 0,0 1 0 0 0,-1 0-1 0 0,1 0 1 0 0,-1 0 0 0 0,-1 1-1 0 0,1-1 1 0 0,-1 1 0 0 0,-7-5-1 0 0,11 9-36 0 0,-31-16-451 0 0,32 17 271 0 0,-1-1 0 0 0,1 1 1 0 0,0 0-1 0 0,0-1 0 0 0,-1 1 0 0 0,1 0 1 0 0,0 0-1 0 0,0 0 0 0 0,-1 0 0 0 0,1 0 1 0 0,0 0-1 0 0,0 1 0 0 0,-1-1 0 0 0,1 0 1 0 0,0 1-1 0 0,0-1 0 0 0,0 0 0 0 0,0 1 1 0 0,-1 0-1 0 0,1-1 0 0 0,0 1 1 0 0,0 0-1 0 0,0-1 0 0 0,-1 2 0 0 0,1 0-1021 0 0,1 0 0 0 0,-1 0 0 0 0,1 0 0 0 0,0 0 0 0 0,-1 0 0 0 0,1 0 0 0 0,0 0 0 0 0,0 0 0 0 0,0 0 0 0 0,1 0 0 0 0,-1 2 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0 156 0 0,'0'0'21123'0'0,"-2"4"-19921"0"0,-25 59 2838 0 0,14-36-8284 0 0,21-18 196 0 0,14-15-9733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1200 0 0,'5'3'17540'0'0,"-18"1"-17146"0"0,1 0 1 0 0,-1 0-1 0 0,1 1 1 0 0,0 1 0 0 0,0 0-1 0 0,0 1 1 0 0,1 0-1 0 0,-18 14 1 0 0,23-16-227 0 0,0 0-1 0 0,0 0 1 0 0,1 0 0 0 0,0 1-1 0 0,0 0 1 0 0,0 0 0 0 0,0 0-1 0 0,1 1 1 0 0,0-1 0 0 0,1 1-1 0 0,-1 0 1 0 0,1 0 0 0 0,1 0-1 0 0,-1 1 1 0 0,1-1 0 0 0,0 0-1 0 0,-1 15 1 0 0,3-17-109 0 0,1-1-1 0 0,-1 1 1 0 0,1-1-1 0 0,0 1 1 0 0,0-1 0 0 0,0 0-1 0 0,0 1 1 0 0,1-1-1 0 0,0 0 1 0 0,0 0-1 0 0,0 0 1 0 0,1 0 0 0 0,-1-1-1 0 0,1 1 1 0 0,4 4-1 0 0,-1-1 6 0 0,1-1 0 0 0,0 0-1 0 0,0-1 1 0 0,1 0 0 0 0,0 0-1 0 0,0 0 1 0 0,9 4 0 0 0,7 0 20 0 0,-1-1 0 0 0,2-1 1 0 0,-1 0-1 0 0,41 4 0 0 0,-58-10-71 0 0,1-1 1 0 0,-1 1-1 0 0,1-1 0 0 0,0-1 1 0 0,-1 1-1 0 0,0-1 0 0 0,1-1 0 0 0,-1 1 1 0 0,1-1-1 0 0,-1 0 0 0 0,0-1 1 0 0,0 0-1 0 0,0 0 0 0 0,-1-1 0 0 0,8-4 1 0 0,-10 5 0 0 0,-1 0 1 0 0,0 0 0 0 0,0 0-1 0 0,0 0 1 0 0,0-1 0 0 0,0 1 0 0 0,-1-1-1 0 0,0 0 1 0 0,0 1 0 0 0,0-1-1 0 0,0 0 1 0 0,0 0 0 0 0,-1-1-1 0 0,0 1 1 0 0,1 0 0 0 0,-2 0 0 0 0,1-1-1 0 0,0 1 1 0 0,-1 0 0 0 0,0-1-1 0 0,0 1 1 0 0,0-1 0 0 0,-1 1-1 0 0,1 0 1 0 0,-1-1 0 0 0,0 1 0 0 0,-2-5-1 0 0,0-2 35 0 0,-1 1 0 0 0,0 1-1 0 0,0-1 1 0 0,-1 1 0 0 0,0-1-1 0 0,-1 1 1 0 0,0 1 0 0 0,0-1 0 0 0,-1 1-1 0 0,0 0 1 0 0,0 1 0 0 0,-1-1-1 0 0,0 2 1 0 0,0-1 0 0 0,-1 1 0 0 0,1 0-1 0 0,-14-6 1 0 0,4 10-683 0 0,17 2 402 0 0,0 1-1 0 0,0-1 1 0 0,1 0-1 0 0,-1 1 1 0 0,0-1-1 0 0,0 1 0 0 0,1-1 1 0 0,-1 1-1 0 0,0-1 1 0 0,1 1-1 0 0,-1 0 1 0 0,1-1-1 0 0,-1 1 1 0 0,1 0-1 0 0,-1-1 1 0 0,1 1-1 0 0,-1 0 1 0 0,1 0-1 0 0,0-1 1 0 0,-1 1-1 0 0,1 0 1 0 0,0 0-1 0 0,0 0 1 0 0,-1-1-1 0 0,1 1 1 0 0,0 0-1 0 0,0 0 1 0 0,0 0-1 0 0,0 0 1 0 0,0 0-1 0 0,0-1 1 0 0,0 1-1 0 0,1 0 1 0 0,-1 0-1 0 0,0 1 1 0 0,5 5-5423 0 0,5-1 3091 0 0,-7-4 1035 0 0,13 6-4053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2:1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1700 0 0,'3'-11'12842'0'0,"13"13"-12353"0"0,1 1 0 0 0,0 1 0 0 0,0 1 0 0 0,-1 0 0 0 0,0 1 0 0 0,21 11 0 0 0,-13-6-141 0 0,284 112 2178 0 0,-307-123-2481 0 0,0 1 0 0 0,0-1-1 0 0,0 1 1 0 0,0-1 0 0 0,0 1-1 0 0,0-1 1 0 0,0 1 0 0 0,-1 0-1 0 0,1-1 1 0 0,0 1 0 0 0,0 0 0 0 0,-1 0-1 0 0,1 0 1 0 0,0-1 0 0 0,-1 1-1 0 0,1 0 1 0 0,-1 0 0 0 0,1 0-1 0 0,-1 0 1 0 0,0 0 0 0 0,1 0 0 0 0,-1 0-1 0 0,0 0 1 0 0,1 0 0 0 0,-1 0-1 0 0,0 2 1 0 0,-8 34 1011 0 0,-27 28 472 0 0,18-36-1160 0 0,0 0 0 0 0,2 1-1 0 0,2 1 1 0 0,0 0 0 0 0,3 1-1 0 0,0 0 1 0 0,2 1 0 0 0,1 0-1 0 0,-3 47 1 0 0,6-16-20 0 0,4 0 0 0 0,2 1 0 0 0,20 124 0 0 0,-15-131-190 0 0,-5-38-59 0 0,1 0 0 0 0,0 0 0 0 0,9 26 0 0 0,-12-45-77 0 0,1 0 0 0 0,-1 0-1 0 0,1 0 1 0 0,-1 0-1 0 0,1 1 1 0 0,-1-1-1 0 0,0 0 1 0 0,0 0 0 0 0,1 0-1 0 0,-1 0 1 0 0,0 1-1 0 0,0-1 1 0 0,0 0-1 0 0,0 0 1 0 0,-1 0-1 0 0,1 0 1 0 0,0 0 0 0 0,0 1-1 0 0,-1-1 1 0 0,1 0-1 0 0,0 0 1 0 0,-1 1-1 0 0,0-1 3 0 0,0-1-1 0 0,0 0 0 0 0,0 1 0 0 0,1-1 1 0 0,-1 0-1 0 0,0 1 0 0 0,0-1 0 0 0,0 0 1 0 0,0 0-1 0 0,0 0 0 0 0,0 0 0 0 0,0 0 1 0 0,0 0-1 0 0,1 0 0 0 0,-1 0 0 0 0,0 0 1 0 0,0 0-1 0 0,0 0 0 0 0,0-1 0 0 0,0 1 0 0 0,-1-1 1 0 0,-53-27 833 0 0,47 24-723 0 0,-45-29 44 0 0,35 21-121 0 0,0 1-1 0 0,-1 0 0 0 0,0 2 0 0 0,-1 0 0 0 0,-38-11 0 0 0,47 17-56 0 0,-1 2 0 0 0,-4 3 0 0 0,1 10-2444 0 0,6 5-5807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5 312 0 0,'-2'-4'21199'0'0,"-10"29"-19709"0"0,-1 0 0 0 0,-2-1 0 0 0,0-1 0 0 0,-33 39-1 0 0,21-30-128 0 0,-31 53-1 0 0,8-5-737 0 0,-12 21-160 0 0,56-92-457 0 0,-12 28-41 0 0,18-36-239 0 0,3-21-7590 0 0,1-9 3524 0 0,-3 10-5188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7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1024 0 0,'15'-12'12273'0'0,"9"33"-9175"0"0,-2 1 0 0 0,0 1 0 0 0,37 52 0 0 0,-14-19-584 0 0,-18-15-668 0 0,-22-34-1858 0 0,-1 1-1 0 0,1 0 0 0 0,1-1 1 0 0,-1 0-1 0 0,1 0 0 0 0,0-1 1 0 0,10 8-1 0 0,18-5-6800 0 0,-17-9-4781 0 0,-3 0 5105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1600 0 0,'0'0'8685'0'0,"3"-1"-7377"0"0,8-2-522 0 0,1 1-1 0 0,-1 0 1 0 0,0 0 0 0 0,1 1 0 0 0,-1 0-1 0 0,20 3 1 0 0,36-4 1088 0 0,40-4 355 0 0,-72 6-1267 0 0,59-9 0 0 0,-72 8-3106 0 0,-22 1 2060 0 0,1 0 1 0 0,-1 0-1 0 0,0 0 1 0 0,0 0-1 0 0,0 1 1 0 0,0-1-1 0 0,0 0 1 0 0,1 0-1 0 0,-1 0 1 0 0,0 0-1 0 0,0 0 1 0 0,0 1-1 0 0,0-1 1 0 0,0 0-1 0 0,0 0 1 0 0,0 0 0 0 0,0 1-1 0 0,0-1 1 0 0,0 0-1 0 0,0 0 1 0 0,0 0-1 0 0,0 0 1 0 0,0 1-1 0 0,0-1 1 0 0,0 0-1 0 0,0 0 1 0 0,0 0-1 0 0,0 1 1 0 0,0-1-1 0 0,0 0 1 0 0,0 0-1 0 0,0 0 1 0 0,0 1-1 0 0,0-1 1 0 0,0 0-1 0 0,0 0 1 0 0,0 0-1 0 0,0 0 1 0 0,-1 0 0 0 0,1 1-1 0 0,0-1 1 0 0,0 0-1 0 0,0 0 1 0 0,0 0-1 0 0,0 0 1 0 0,-1 0-1 0 0,1 1 1 0 0,-32 20-8970 0 0,19-16 4601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1 748 0 0,'-19'0'5554'0'0,"11"3"-4773"0"0,0-1 0 0 0,0 1 0 0 0,0 1 0 0 0,1-1-1 0 0,-1 1 1 0 0,1 1 0 0 0,0 0 0 0 0,0 0 0 0 0,1 0 0 0 0,0 0 0 0 0,0 1 0 0 0,0 0 0 0 0,-7 10 0 0 0,1-1 74 0 0,1 1 1 0 0,0 0-1 0 0,1 1 1 0 0,-13 32-1 0 0,21-46-968 0 0,1-1-1 0 0,-1 1 1 0 0,1-1-1 0 0,0 1 1 0 0,0 0 0 0 0,0 0-1 0 0,0 0 1 0 0,1-1 0 0 0,-1 1-1 0 0,1 0 1 0 0,0 0 0 0 0,-1 0-1 0 0,1 0 1 0 0,1 0-1 0 0,-1 0 1 0 0,0 0 0 0 0,1 0-1 0 0,0 0 1 0 0,-1-1 0 0 0,1 1-1 0 0,0 0 1 0 0,0 0-1 0 0,1-1 1 0 0,1 4 0 0 0,-2-6-190 0 0,1 0 0 0 0,-1 0 1 0 0,1 0-1 0 0,-1 0 0 0 0,1 0 0 0 0,-1 0 1 0 0,0-1-1 0 0,1 1 0 0 0,-1 0 0 0 0,0-1 1 0 0,1 0-1 0 0,-1 1 0 0 0,0-1 0 0 0,0 0 1 0 0,1 1-1 0 0,-1-1 0 0 0,0 0 0 0 0,0 0 1 0 0,0 0-1 0 0,0 0 0 0 0,2-2 1 0 0,-3 3 168 0 0,10-12-4364 0 0,2-3 344 0 0</inkml:trace>
  <inkml:trace contextRef="#ctx0" brushRef="#br0" timeOffset="1">79 2 564 0 0,'-7'24'7093'0'0,"10"-15"-6142"0"0,1 0 0 0 0,0 0 0 0 0,1 0 0 0 0,-1-1 1 0 0,2 0-1 0 0,-1 0 0 0 0,1 0 0 0 0,11 11 0 0 0,64 51-955 0 0,-78-68-253 0 0,5 3-2933 0 0,7-7-6360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10 856 0 0,'-28'5'9692'0'0,"45"-3"-2275"0"0,21-2-2813 0 0,-3 0-3452 0 0,-31 0-1392 0 0,143-7 3639 0 0,63 0-3029 0 0,-202 6 67 0 0,-7 0-1829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56 0 0,'0'0'17009'0'0,"-2"5"-15218"0"0,-11 29 1285 0 0,2 2-1 0 0,1 0 1 0 0,-9 70 0 0 0,18-99-2981 0 0,0 4 56 0 0,-1 1 0 0 0,1 0 1 0 0,1 0-1 0 0,0 0 0 0 0,1 0 1 0 0,0 0-1 0 0,1 0 0 0 0,0 0 1 0 0,6 18-1 0 0,-8-28-276 0 0,1-1-1 0 0,-1 1 1 0 0,0-1 0 0 0,1 1 0 0 0,-1-1-1 0 0,1 1 1 0 0,0-1 0 0 0,-1 0 0 0 0,1 0-1 0 0,0 1 1 0 0,0-1 0 0 0,0 0-1 0 0,0 0 1 0 0,0 0 0 0 0,0 0 0 0 0,0 0-1 0 0,0 0 1 0 0,2 1 0 0 0,0 0-556 0 0,9-4-4918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11 852 0 0,'49'-11'8159'0'0,"6"12"-4080"0"0,51 17-611 0 0,-88-15-2597 0 0,18 4 438 0 0,-22-6-682 0 0,0 2-1 0 0,0 0 0 0 0,0 0 0 0 0,-1 1 1 0 0,15 7-1 0 0,-28-11-514 0 0,1 0 1 0 0,0 1-1 0 0,-1-1 1 0 0,1 0-1 0 0,-1 1 1 0 0,1-1-1 0 0,-1 0 0 0 0,1 1 1 0 0,-1-1-1 0 0,0 1 1 0 0,1-1-1 0 0,-1 0 1 0 0,1 1-1 0 0,-1-1 0 0 0,0 1 1 0 0,1-1-1 0 0,-1 1 1 0 0,0 0-1 0 0,0-1 0 0 0,1 1 1 0 0,-1-1-1 0 0,0 1 1 0 0,0-1-1 0 0,0 1 1 0 0,0 0-1 0 0,0-1 0 0 0,0 1 1 0 0,0-1-1 0 0,0 1 1 0 0,0 0-1 0 0,-12 17 921 0 0,-29 8 397 0 0,11-14-577 0 0,22-9-586 0 0,0-1 0 0 0,0 2 0 0 0,1-1 0 0 0,-1 1 0 0 0,1 0 0 0 0,-1 0 0 0 0,1 1 0 0 0,1 0-1 0 0,-1 0 1 0 0,1 1 0 0 0,0 0 0 0 0,-7 8 0 0 0,8-3-267 0 0,5-10 0 0 0,0 0 0 0 0,0 0 0 0 0,0 0 0 0 0,0 0 0 0 0,0 0 0 0 0,0-1 0 0 0,0 1 0 0 0,0 0 0 0 0,0 0 0 0 0,0 0 0 0 0,1 0 0 0 0,-1 0 0 0 0,0 0 0 0 0,1-1 0 0 0,-1 1 0 0 0,0 0 0 0 0,1 0 0 0 0,-1 0 0 0 0,1-1 0 0 0,-1 1 0 0 0,1 0 0 0 0,0-1 0 0 0,-1 1 0 0 0,1 0 0 0 0,0-1 0 0 0,-1 1 0 0 0,1-1 0 0 0,0 1 0 0 0,0-1 0 0 0,1 1 0 0 0,2 2 0 0 0,0 0 0 0 0,0 0 0 0 0,-1 0 0 0 0,1-1 0 0 0,0 0 0 0 0,1 0 0 0 0,-1 0 0 0 0,0 0 0 0 0,1 0 0 0 0,-1-1 0 0 0,1 0 0 0 0,6 1 0 0 0,59 5 0 0 0,-44-6 0 0 0,-16-1 0 0 0,5-1 0 0 0,10-5-2308 0 0,-20-3-3202 0 0,-15-5-6645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1 244 0 0,'8'-1'24556'0'0,"-8"8"-24001"0"0,-4 17-15581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1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 1312 0 0,'0'0'5305'0'0,"-33"-5"3044"0"0,29 6-7722 0 0,0-1 0 0 0,-1 0 0 0 0,1 1 0 0 0,0-1 0 0 0,0 1 0 0 0,0 1 0 0 0,0-1 0 0 0,0 0-1 0 0,0 1 1 0 0,0 0 0 0 0,0 0 0 0 0,1 0 0 0 0,-1 0 0 0 0,1 1 0 0 0,-6 4 0 0 0,8-6-512 0 0,0 1-1 0 0,0-1 1 0 0,0 1 0 0 0,0-1-1 0 0,0 1 1 0 0,0 0 0 0 0,0-1-1 0 0,1 1 1 0 0,-1 0 0 0 0,1-1-1 0 0,-1 1 1 0 0,1 0 0 0 0,0 0-1 0 0,0-1 1 0 0,0 1 0 0 0,0 0-1 0 0,0 0 1 0 0,0 0 0 0 0,0-1-1 0 0,1 1 1 0 0,-1 0 0 0 0,0 0-1 0 0,1-1 1 0 0,0 1 0 0 0,-1 0-1 0 0,1-1 1 0 0,0 1-1 0 0,0-1 1 0 0,0 1 0 0 0,0-1-1 0 0,0 1 1 0 0,0-1 0 0 0,0 0-1 0 0,1 1 1 0 0,-1-1 0 0 0,0 0-1 0 0,1 0 1 0 0,-1 0 0 0 0,3 1-1 0 0,34 27 730 0 0,17 17 759 0 0,-55-44-1579 0 0,1-1 0 0 0,-1 1 0 0 0,0 0 0 0 0,0 0 0 0 0,0 0 0 0 0,-1 0 0 0 0,1 0 0 0 0,0 0 0 0 0,-1 0 0 0 0,1-1 0 0 0,-1 1 0 0 0,0 0 0 0 0,1 0 0 0 0,-1-1 0 0 0,-1 3 0 0 0,-13 26 317 0 0,14-29-329 0 0,-5 7-75 0 0,-1 0 1 0 0,0-1-1 0 0,-1 0 1 0 0,-13 10-1 0 0,20-16-150 0 0,-1-1 0 0 0,1 0-1 0 0,-1 1 1 0 0,1-1-1 0 0,-1 0 1 0 0,1 0 0 0 0,-1 0-1 0 0,1 0 1 0 0,-1 0 0 0 0,1 0-1 0 0,-1 0 1 0 0,1-1 0 0 0,-1 1-1 0 0,1 0 1 0 0,0-1-1 0 0,-1 1 1 0 0,1-1 0 0 0,0 0-1 0 0,-1 1 1 0 0,1-1 0 0 0,0 0-1 0 0,0 0 1 0 0,-1 0-1 0 0,1 0 1 0 0,0 0 0 0 0,0 0-1 0 0,0 0 1 0 0,0 0 0 0 0,-1-3-1 0 0,-3 0-1993 0 0,4 3 1595 0 0,0-1-1 0 0,0 1 1 0 0,-1-1-1 0 0,1 0 0 0 0,0 1 1 0 0,0-1-1 0 0,0 0 1 0 0,1 0-1 0 0,-1 1 1 0 0,0-1-1 0 0,1 0 1 0 0,-1 0-1 0 0,1-2 1 0 0,-3-4-3821 0 0,-1-5-1661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5:20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17 952 0 0,'107'-3'10875'0'0,"0"-3"-4075"0"0,173-2 3821 0 0,-214 11-10940 0 0,-63-3-433 0 0,2 0-463 0 0,13-1-6896 0 0,-7 0-842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36 724 0 0,'8'-17'10309'0'0,"-7"14"-9438"0"0,6-12 9195 0 0,-11 15-9973 0 0,0 1-1 0 0,0 0 1 0 0,0 0 0 0 0,0 0 0 0 0,0 1-1 0 0,0-1 1 0 0,0 1 0 0 0,1 0 0 0 0,-1 0-1 0 0,0 0 1 0 0,1 1 0 0 0,-5 3-1 0 0,-42 41 769 0 0,35-31-603 0 0,-102 110 1188 0 0,101-106-1240 0 0,0 2 1 0 0,1 0-1 0 0,2 0 0 0 0,-17 36 1 0 0,30-57-238 0 0,-3 2-211 0 0,-5 5-52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3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1224 0 0,'4'-5'16231'0'0,"14"74"-12361"0"0,-14-46-3242 0 0,1 0 0 0 0,1-1 1 0 0,1 1-1 0 0,2-1 0 0 0,0-1 0 0 0,1 0 1 0 0,23 36-1 0 0,-20-41-340 0 0,1-1 1 0 0,1-1-1 0 0,1 0 0 0 0,29 20 0 0 0,17 15 631 0 0,-62-49-950 0 0,0 1-1 0 0,0-1 0 0 0,1 0 1 0 0,-1 0-1 0 0,0 1 1 0 0,0-1-1 0 0,0 0 0 0 0,0 1 1 0 0,0-1-1 0 0,1 0 0 0 0,-1 0 1 0 0,0 1-1 0 0,0-1 1 0 0,0 0-1 0 0,1 0 0 0 0,-1 0 1 0 0,0 1-1 0 0,0-1 0 0 0,1 0 1 0 0,-1 0-1 0 0,0 0 1 0 0,0 0-1 0 0,1 1 0 0 0,-1-1 1 0 0,0 0-1 0 0,1 0 0 0 0,-1 0 1 0 0,0 0-1 0 0,1 0 1 0 0,-1 0-1 0 0,0 0 0 0 0,1 0 1 0 0,-1 0-1 0 0,0 0 0 0 0,1 0 1 0 0,-1 0-1 0 0,0 0 1 0 0,0 0-1 0 0,1 0 0 0 0,-1 0 1 0 0,0 0-1 0 0,1-1 0 0 0,-1 1 1 0 0,0 0-1 0 0,1 0 1 0 0,-1 0-1 0 0,0 0 0 0 0,1-1 1 0 0,-3-13-2722 0 0,1 11 3099 0 0,0-2-1760 0 0,-3-1-3675 0 0,2 1 2738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12 472 0 0,'3'-12'18046'0'0,"78"26"-16073"0"0,-79-13-1751 0 0,-3 0-59 0 0,1 1 0 0 0,-1 0-1 0 0,0-1 1 0 0,1 1 0 0 0,-1-1 0 0 0,0 1-1 0 0,0-1 1 0 0,0 1 0 0 0,0-1 0 0 0,0 1-1 0 0,-1-1 1 0 0,1 0 0 0 0,0 0 0 0 0,-1 0-1 0 0,-2 2 1 0 0,-35 25 790 0 0,-4 2-57 0 0,42-29-888 0 0,1-1 0 0 0,-1 1 1 0 0,1-1-1 0 0,-1 1 1 0 0,1 0-1 0 0,0-1 0 0 0,-1 1 1 0 0,1 0-1 0 0,-1-1 1 0 0,1 1-1 0 0,0 0 0 0 0,0-1 1 0 0,-1 1-1 0 0,1 0 1 0 0,0 0-1 0 0,0-1 0 0 0,0 1 1 0 0,0 0-1 0 0,0 0 1 0 0,0-1-1 0 0,0 1 0 0 0,0 0 1 0 0,0 0-1 0 0,0 0 1 0 0,1-1-1 0 0,-1 1 0 0 0,0 0 1 0 0,0-1-1 0 0,1 1 1 0 0,-1 0-1 0 0,0-1 0 0 0,1 1 1 0 0,-1 0-1 0 0,1-1 1 0 0,-1 1-1 0 0,1 0 0 0 0,-1-1 1 0 0,1 1-1 0 0,-1-1 1 0 0,1 1-1 0 0,0-1 0 0 0,-1 0 1 0 0,1 1-1 0 0,0-1 1 0 0,-1 1-1 0 0,1-1 0 0 0,0 0 1 0 0,-1 0-1 0 0,1 1 1 0 0,0-1-1 0 0,0 0 0 0 0,0 0 1 0 0,40 12 68 0 0,232-1 480 0 0,-270-11-2127 0 0,7 3 5557 0 0,-7-2-5176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33 328 0 0,'1'-6'20643'0'0,"121"1"-19496"0"0,11-1-651 0 0,-14-8 662 0 0,-115 12 577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4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18 460 0 0,'0'0'4062'0'0,"6"-2"-2759"0"0,14-2 1955 0 0,-1-1 0 0 0,38-1 1 0 0,-34 6-2898 0 0,-5 2 330 0 0,-12-2-448 0 0,0 0 0 0 0,0 1 0 0 0,0 0 0 0 0,0 0-1 0 0,0 0 1 0 0,0 1 0 0 0,7 3 0 0 0,-12-4-193 0 0,-1-1 0 0 0,1 1 0 0 0,-1 0 0 0 0,0 0 0 0 0,0 0 0 0 0,1 0-1 0 0,-1-1 1 0 0,0 1 0 0 0,0 0 0 0 0,0 0 0 0 0,0 0 0 0 0,0 0 0 0 0,0 0 0 0 0,0 0 0 0 0,0 0 0 0 0,0-1 0 0 0,0 1 0 0 0,-1 0-1 0 0,1 0 1 0 0,0 0 0 0 0,-1 0 0 0 0,1 0 0 0 0,0-1 0 0 0,-1 1 0 0 0,0 1 0 0 0,-12 24 795 0 0,12-25-771 0 0,-48 65 1980 0 0,1-1-190 0 0,45-60-1690 0 0,0 0 0 0 0,0 1 0 0 0,1 0 0 0 0,-1 0 0 0 0,1 0 0 0 0,1 0 1 0 0,-1 0-1 0 0,1 0 0 0 0,0 0 0 0 0,0 9 0 0 0,1-13-148 0 0,1 0-1 0 0,-1-1 1 0 0,1 1-1 0 0,0 0 1 0 0,-1-1-1 0 0,1 1 1 0 0,0-1 0 0 0,0 1-1 0 0,0-1 1 0 0,0 1-1 0 0,0-1 1 0 0,0 1-1 0 0,1-1 1 0 0,-1 0-1 0 0,0 0 1 0 0,1 0 0 0 0,-1 1-1 0 0,1-1 1 0 0,-1-1-1 0 0,1 1 1 0 0,-1 0-1 0 0,1 0 1 0 0,0-1 0 0 0,-1 1-1 0 0,1 0 1 0 0,3-1-1 0 0,43 8 80 0 0,-32-10-1639 0 0,10-2 4124 0 0,-10 2-2427 0 0,-1 0-4011 0 0,-6 1-2150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7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 1320 0 0,'-1'-9'16523'0'0,"-4"12"-16360"0"0,0-1 0 0 0,0 2 0 0 0,0-1 0 0 0,1 0 0 0 0,-1 1 0 0 0,1 0 0 0 0,0 0 0 0 0,0 0 0 0 0,0 1 1 0 0,1-1-1 0 0,-1 1 0 0 0,1 0 0 0 0,0 0 0 0 0,1 0 0 0 0,-1 0 0 0 0,1 1 0 0 0,0-1 0 0 0,0 1 0 0 0,1-1 0 0 0,-1 1 0 0 0,1 0 0 0 0,1-1 0 0 0,-1 1 0 0 0,1 0 0 0 0,0 0 0 0 0,0 0 1 0 0,1-1-1 0 0,-1 1 0 0 0,1 0 0 0 0,1-1 0 0 0,-1 1 0 0 0,1 0 0 0 0,0-1 0 0 0,0 0 0 0 0,1 1 0 0 0,-1-1 0 0 0,1 0 0 0 0,0 0 0 0 0,1-1 0 0 0,-1 1 0 0 0,1-1 0 0 0,0 1 0 0 0,0-1 0 0 0,0 0 1 0 0,10 6-1 0 0,4 2-75 0 0,1-2 1 0 0,0 0 0 0 0,1-1 0 0 0,35 11 0 0 0,-44-17-138 0 0,0 0 0 0 0,0 0 1 0 0,0-1-1 0 0,0-1 0 0 0,0 0 1 0 0,0 0-1 0 0,0-2 0 0 0,1 1 1 0 0,-1-1-1 0 0,21-5 0 0 0,-29 6 45 0 0,0-1-1 0 0,0 0 0 0 0,0 0 1 0 0,-1 0-1 0 0,1 0 0 0 0,0 0 1 0 0,0 0-1 0 0,-1-1 1 0 0,1 0-1 0 0,-1 1 0 0 0,1-1 1 0 0,-1 0-1 0 0,0 0 0 0 0,0 0 1 0 0,0 0-1 0 0,0-1 0 0 0,0 1 1 0 0,0 0-1 0 0,-1-1 0 0 0,1 0 1 0 0,-1 1-1 0 0,0-1 1 0 0,0 0-1 0 0,0 0 0 0 0,0 1 1 0 0,0-1-1 0 0,0 0 0 0 0,-1 0 1 0 0,1 0-1 0 0,-1 0 0 0 0,0 0 1 0 0,0 0-1 0 0,0 0 0 0 0,0 0 1 0 0,-2-6-1 0 0,-2-4 174 0 0,0 1-1 0 0,0-1 1 0 0,-2 1-1 0 0,1 0 1 0 0,-2 0 0 0 0,-8-13-1 0 0,63 118 186 0 0,54 143-1 0 0,-86-186-325 0 0,-3 0 0 0 0,-2 0-1 0 0,9 93 1 0 0,-19-129 39 0 0,0 0-1 0 0,-1 0 1 0 0,0 0-1 0 0,-1 0 1 0 0,-1 0-1 0 0,0-1 1 0 0,-1 1-1 0 0,0-1 1 0 0,-1 1-1 0 0,-1-1 1 0 0,0 0-1 0 0,-8 15 1 0 0,8-21 27 0 0,1 0-1 0 0,-1 0 1 0 0,-1-1 0 0 0,1 0 0 0 0,-1 1 0 0 0,0-2 0 0 0,0 1 0 0 0,-1-1 0 0 0,0 0 0 0 0,0 0 0 0 0,0-1-1 0 0,0 0 1 0 0,-1 0 0 0 0,0-1 0 0 0,1 0 0 0 0,-1 0 0 0 0,0-1 0 0 0,-1 0 0 0 0,1 0 0 0 0,0-1 0 0 0,-13 0-1 0 0,9 0 24 0 0,-1-1 0 0 0,0 0 1 0 0,1-1-1 0 0,-1-1 0 0 0,1 0 0 0 0,-1-1 0 0 0,1 0 0 0 0,0-1 0 0 0,0 0 0 0 0,1-1 0 0 0,-21-11 0 0 0,25 12-97 0 0,1 0-1 0 0,0-1 1 0 0,0 0 0 0 0,0 0-1 0 0,1 0 1 0 0,0-1 0 0 0,0 0 0 0 0,0 0-1 0 0,0 0 1 0 0,1-1 0 0 0,0 1 0 0 0,1-1-1 0 0,-1 0 1 0 0,1 0 0 0 0,1 0 0 0 0,-1-1-1 0 0,1 1 1 0 0,1 0 0 0 0,-1-1 0 0 0,0-13-1 0 0,1 8-46 0 0,1 0-1 0 0,0 1 1 0 0,1-1-1 0 0,1 1 1 0 0,-1-1 0 0 0,2 1-1 0 0,0-1 1 0 0,1 1-1 0 0,0 0 1 0 0,0 0-1 0 0,1 1 1 0 0,1 0-1 0 0,0-1 1 0 0,1 2 0 0 0,0-1-1 0 0,0 1 1 0 0,1 0-1 0 0,0 1 1 0 0,1-1-1 0 0,0 2 1 0 0,1-1-1 0 0,0 1 1 0 0,0 1 0 0 0,0 0-1 0 0,1 0 1 0 0,0 1-1 0 0,1 1 1 0 0,-1 0-1 0 0,18-5 1 0 0,-23 8-1880 0 0,3-2 3380 0 0,0 1 133 0 0,-3 1-4513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8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36 0 0,'0'0'4986'0'0,"-24"2"11389"0"0,24-1-16119 0 0,2 4-79 0 0,1-1-1 0 0,0 1 1 0 0,0-1 0 0 0,0 0 0 0 0,0 0 0 0 0,1 0 0 0 0,-1 0 0 0 0,1 0 0 0 0,0-1 0 0 0,0 0-1 0 0,1 1 1 0 0,8 3 0 0 0,12 10 316 0 0,-1-1 97 0 0,33 29-1 0 0,-56-44-570 0 0,-1 0 0 0 0,1 0 1 0 0,-1 0-1 0 0,1 0 0 0 0,-1 0 1 0 0,0 0-1 0 0,1 0 0 0 0,-1 0 0 0 0,0 0 1 0 0,0 0-1 0 0,0 1 0 0 0,0-1 1 0 0,0 0-1 0 0,0 0 0 0 0,0 0 1 0 0,0 0-1 0 0,0 0 0 0 0,0 0 1 0 0,-1 1-1 0 0,1-1 0 0 0,0 0 1 0 0,-1 0-1 0 0,1 0 0 0 0,-1 0 0 0 0,1 0 1 0 0,-1 0-1 0 0,1 0 0 0 0,-1 0 1 0 0,0-1-1 0 0,0 1 0 0 0,1 0 1 0 0,-1 0-1 0 0,0 0 0 0 0,0-1 1 0 0,0 1-1 0 0,0 0 0 0 0,0-1 0 0 0,-2 1 1 0 0,-39 28 638 0 0,41-28-618 0 0,-20 9 242 0 0,-21 14 379 0 0,41-23-646 0 0,0 0 1 0 0,0 0-1 0 0,0 0 1 0 0,0 0-1 0 0,0 0 0 0 0,0 0 1 0 0,0 1-1 0 0,1-1 1 0 0,-1 0-1 0 0,0 0 1 0 0,1 1-1 0 0,-1-1 1 0 0,1 1-1 0 0,-1-1 1 0 0,1 0-1 0 0,0 1 1 0 0,-1-1-1 0 0,1 1 0 0 0,0-1 1 0 0,0 1-1 0 0,0-1 1 0 0,0 0-1 0 0,0 1 1 0 0,1-1-1 0 0,-1 1 1 0 0,0-1-1 0 0,1 3 1 0 0,1-2-11 0 0,1-1 0 0 0,-1 1 0 0 0,0-1-1 0 0,1 0 1 0 0,-1 1 0 0 0,0-1 0 0 0,1 0 0 0 0,-1-1 0 0 0,1 1 0 0 0,0 0 0 0 0,-1-1 0 0 0,5 1 0 0 0,5 2 13 0 0,1 1-8 0 0,0-2-1 0 0,0 1 1 0 0,26 0-1 0 0,21 5 82 0 0,-52-6-472 0 0,4 2-2059 0 0,-41 8-9836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2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0 188 0 0,'0'0'7026'0'0,"0"0"-6903"0"0,1 0-1 0 0,-1 0 1 0 0,0 0 0 0 0,0 0-1 0 0,1 0 1 0 0,-1 0 0 0 0,0 1-1 0 0,1-1 1 0 0,-1 0 0 0 0,0 0-1 0 0,0 0 1 0 0,1 0 0 0 0,-1 0-1 0 0,0 1 1 0 0,0-1 0 0 0,1 0-1 0 0,-1 0 1 0 0,0 0 0 0 0,0 1-1 0 0,1-1 1 0 0,-1 0 0 0 0,0 0-1 0 0,0 1 1 0 0,0-1 0 0 0,0 0-1 0 0,0 0 1 0 0,1 1-1 0 0,-1-1 1 0 0,0 0 0 0 0,0 1-1 0 0,0-1 1 0 0,0 0 0 0 0,0 1-1 0 0,0-1 1 0 0,0 0 0 0 0,0 0-1 0 0,0 1 1 0 0,0 0 0 0 0,-35 103 5952 0 0,-6 19-2942 0 0,32-99-2588 0 0,1 1 0 0 0,1 1 1 0 0,1-1-1 0 0,1 1 0 0 0,1 0 0 0 0,0 30 0 0 0,4-56-573 0 0,0 1-1 0 0,0-1 0 0 0,-1 0 0 0 0,1 0 0 0 0,0 1 1 0 0,0-1-1 0 0,0 0 0 0 0,0 0 0 0 0,0 1 1 0 0,0-1-1 0 0,0 0 0 0 0,1 0 0 0 0,-1 1 1 0 0,0-1-1 0 0,0 0 0 0 0,0 0 0 0 0,0 1 1 0 0,0-1-1 0 0,0 0 0 0 0,0 0 0 0 0,1 1 0 0 0,-1-1 1 0 0,0 0-1 0 0,0 0 0 0 0,0 0 0 0 0,0 1 1 0 0,1-1-1 0 0,-1 0 0 0 0,0 0 0 0 0,0 0 1 0 0,0 0-1 0 0,1 0 0 0 0,-1 1 0 0 0,0-1 1 0 0,0 0-1 0 0,1 0 0 0 0,-1 0 0 0 0,0 0 0 0 0,0 0 1 0 0,1 0-1 0 0,-1 0 0 0 0,0 0 0 0 0,1 0 1 0 0,-1 0-1 0 0,0 0 0 0 0,0 0 0 0 0,1 0 1 0 0,-1 0-1 0 0,0 0 0 0 0,0 0 0 0 0,1 0 1 0 0,-1 0-1 0 0,0 0 0 0 0,0-1 0 0 0,1 1 0 0 0,3-4-263 0 0,0-1-1 0 0,0 0 0 0 0,0 1 1 0 0,0-2-1 0 0,-1 1 0 0 0,0 0 0 0 0,0-1 1 0 0,0 1-1 0 0,-1-1 0 0 0,0 0 1 0 0,0 1-1 0 0,-1-1 0 0 0,3-11 0 0 0,-3-18-3691 0 0,-7 1-3434 0 0,2 20 2971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3 324 0 0,'7'-2'26028'0'0,"-18"33"-24549"0"0,2 0 0 0 0,1 1 0 0 0,-4 41 0 0 0,4 43-1375 0 0,7-113-760 0 0,1 1-1 0 0,0-1 0 0 0,1 0 0 0 0,-1 1 0 0 0,1-1 1 0 0,-1 0-1 0 0,1 0 0 0 0,0 0 0 0 0,0 0 0 0 0,2 4 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0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1080 0 0,'0'0'11274'0'0,"5"3"-10253"0"0,10 7-342 0 0,0-1 0 0 0,1-1 1 0 0,0 0-1 0 0,0-1 0 0 0,1-1 1 0 0,0-1-1 0 0,19 4 0 0 0,135 20 1261 0 0,-130-23-1790 0 0,-12-6-972 0 0,-23-2-3320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18 740 0 0,'-6'-10'14440'0'0,"15"8"-13952"0"0,-1 0 0 0 0,1 1 1 0 0,0-1-1 0 0,-1 2 0 0 0,1-1 0 0 0,0 1 0 0 0,0 0 0 0 0,-1 1 0 0 0,11 2 1 0 0,7 2 430 0 0,48 14 0 0 0,-66-16-787 0 0,0 0 1 0 0,-1 0-1 0 0,1 1 1 0 0,-1 0-1 0 0,1 0 1 0 0,-1 1-1 0 0,-1-1 1 0 0,1 2-1 0 0,-1-1 1 0 0,1 1-1 0 0,5 7 1 0 0,-10-10-61 0 0,0-1 1 0 0,-1 1 0 0 0,1 0-1 0 0,-1-1 1 0 0,1 1 0 0 0,-1 0 0 0 0,0 0-1 0 0,0 0 1 0 0,0 0 0 0 0,0 0-1 0 0,-1 0 1 0 0,1 0 0 0 0,-1 0-1 0 0,0 0 1 0 0,0 0 0 0 0,0 0-1 0 0,0 0 1 0 0,0 1 0 0 0,-1-1-1 0 0,0 0 1 0 0,1 0 0 0 0,-1 0 0 0 0,0 0-1 0 0,0-1 1 0 0,-1 1 0 0 0,1 0-1 0 0,-1 0 1 0 0,1-1 0 0 0,-1 1-1 0 0,0 0 1 0 0,0-1 0 0 0,-4 4-1 0 0,-55 51 1500 0 0,51-51-1368 0 0,1 1 0 0 0,0 1 1 0 0,0 0-1 0 0,1 0 0 0 0,0 1 1 0 0,0 0-1 0 0,1 0 1 0 0,0 1-1 0 0,1-1 0 0 0,0 2 1 0 0,-7 15-1 0 0,12-22-183 0 0,1-1 0 0 0,0 1 0 0 0,0-1 0 0 0,0 1 0 0 0,0-1 0 0 0,0 1 0 0 0,1-1-1 0 0,-1 0 1 0 0,1 1 0 0 0,0-1 0 0 0,0 0 0 0 0,0 1 0 0 0,1-1 0 0 0,-1 0 0 0 0,1 0 0 0 0,-1 0 0 0 0,1 0 0 0 0,0 0 0 0 0,0 0 0 0 0,1-1-1 0 0,-1 1 1 0 0,1-1 0 0 0,-1 1 0 0 0,1-1 0 0 0,0 0 0 0 0,-1 0 0 0 0,7 3 0 0 0,6 5 1 0 0,1-1 0 0 0,1-1 1 0 0,27 11-1 0 0,-17-8 11 0 0,-13-5-18 0 0,0 0 1 0 0,1-1-1 0 0,-1-1 0 0 0,1 0 0 0 0,0-1 1 0 0,17 2-1 0 0,-16-9-2021 0 0,-15-6-1903 0 0,-21-11-10620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1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1660 0 0,'0'0'11399'0'0,"5"3"-10307"0"0,16 7-58 0 0,1 0-1 0 0,0-2 0 0 0,1-1 1 0 0,42 9-1 0 0,-12-7-389 0 0,62 2 0 0 0,-75-16-2297 0 0,-38 5 1214 0 0,0-1 1 0 0,1 1-1 0 0,-1-1 0 0 0,0 0 0 0 0,0 0 1 0 0,-1 0-1 0 0,1 0 0 0 0,0 0 1 0 0,0 0-1 0 0,0-1 0 0 0,-1 1 1 0 0,1 0-1 0 0,0-1 0 0 0,-1 0 0 0 0,2-2 1 0 0,-5-11-8252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1120 0 0,'0'0'3977'0'0,"3"-1"-2832"0"0,5-1-654 0 0,0 0 0 0 0,0 1 1 0 0,0 0-1 0 0,-1 0 0 0 0,1 1 1 0 0,0 0-1 0 0,0 0 0 0 0,0 1 0 0 0,0 0 1 0 0,0 1-1 0 0,14 4 0 0 0,-2 0 349 0 0,0 0 0 0 0,0 2 0 0 0,27 14 0 0 0,-46-22-786 0 0,0 0-1 0 0,-1 1 1 0 0,1-1 0 0 0,0 0 0 0 0,-1 1-1 0 0,1-1 1 0 0,-1 0 0 0 0,1 1 0 0 0,-1-1-1 0 0,1 1 1 0 0,-1-1 0 0 0,1 1 0 0 0,-1-1-1 0 0,1 1 1 0 0,-1-1 0 0 0,0 1 0 0 0,1 0-1 0 0,-1-1 1 0 0,0 1 0 0 0,1-1 0 0 0,-1 1-1 0 0,0 0 1 0 0,0-1 0 0 0,0 1 0 0 0,1 0-1 0 0,-1-1 1 0 0,0 1 0 0 0,0 0 0 0 0,0-1-1 0 0,0 1 1 0 0,0 0 0 0 0,0-1 0 0 0,-1 1-1 0 0,1 0 1 0 0,0-1 0 0 0,0 1 0 0 0,0 0-1 0 0,-1-1 1 0 0,1 1 0 0 0,0 0 0 0 0,-1-1-1 0 0,1 1 1 0 0,0-1 0 0 0,-1 1 0 0 0,1-1-1 0 0,-1 1 1 0 0,1-1 0 0 0,-1 1 0 0 0,1-1-1 0 0,-1 1 1 0 0,0 0 0 0 0,-36 22 1783 0 0,29-18-1332 0 0,-16 7 554 0 0,-14 9 774 0 0,37-20-1744 0 0,-1 1 0 0 0,1-1 0 0 0,-1 0-1 0 0,1 1 1 0 0,0-1 0 0 0,0 1 0 0 0,0 0-1 0 0,0-1 1 0 0,0 1 0 0 0,0 0 0 0 0,0 0-1 0 0,0-1 1 0 0,1 1 0 0 0,-1 0 0 0 0,1 0 0 0 0,-1 0-1 0 0,1 0 1 0 0,0 0 0 0 0,0 2 0 0 0,0-2-58 0 0,0 0 0 0 0,1-1 0 0 0,-1 1 0 0 0,1 0 0 0 0,0-1 0 0 0,-1 1 0 0 0,1 0 0 0 0,0-1 0 0 0,0 1 0 0 0,0-1 0 0 0,0 1 0 0 0,0-1 0 0 0,1 0 0 0 0,-1 0 0 0 0,0 1 0 0 0,1-1 0 0 0,-1 0 0 0 0,1 0 0 0 0,-1 0 0 0 0,1 0 0 0 0,-1-1 0 0 0,1 1 0 0 0,0 0 0 0 0,2 0 0 0 0,47 14 219 0 0,-43-14-183 0 0,172 35-809 0 0,-178-36 529 0 0,-16 0-4469 0 0,-26 0 773 0 0,13 4-4550 0 0,19-1 3742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18 492 0 0,'0'0'12283'0'0,"1"-2"-12033"0"0,0 1 0 0 0,-1 0 0 0 0,1-1 0 0 0,0 1 1 0 0,0 0-1 0 0,0-1 0 0 0,0 1 0 0 0,0 0 0 0 0,0 0 1 0 0,0 0-1 0 0,0 0 0 0 0,1 0 0 0 0,1-1 0 0 0,203 4 5053 0 0,-73 2-5146 0 0,-118-4-262 0 0,-9-1-2592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1 976 0 0,'0'0'5218'0'0,"22"17"-376"0"0,158 14 3599 0 0,-130-27-8042 0 0,84-2 0 0 0,-111-7-1268 0 0,-11 2-1631 0 0,1 2-6905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5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0 220 0 0,'0'0'3116'0'0,"-10"44"6766"0"0,73 101-3610 0 0,-42-102-5399 0 0,-1 1 0 0 0,-2 1 0 0 0,-3 1 0 0 0,-1 0 0 0 0,10 64 0 0 0,-23-107-940 0 0,0 0 1 0 0,-1 1-1 0 0,1-1 0 0 0,-1 1 0 0 0,0-1 0 0 0,0 0 0 0 0,0 1 1 0 0,0-1-1 0 0,-1 0 0 0 0,1 1 0 0 0,-1-1 0 0 0,0 0 0 0 0,0 1 1 0 0,0-1-1 0 0,-1 0 0 0 0,1 0 0 0 0,-1 0 0 0 0,1 0 0 0 0,-1 0 0 0 0,0-1 1 0 0,0 1-1 0 0,0 0 0 0 0,-5 3 0 0 0,5-5-212 0 0,0 0-1 0 0,0 0 1 0 0,0 0 0 0 0,0 0-1 0 0,0-1 1 0 0,0 1-1 0 0,-1 0 1 0 0,1-1 0 0 0,0 0-1 0 0,-1 0 1 0 0,1 1 0 0 0,0-1-1 0 0,-1-1 1 0 0,1 1-1 0 0,0 0 1 0 0,0 0 0 0 0,-1-1-1 0 0,1 1 1 0 0,0-1 0 0 0,0 0-1 0 0,-1 0 1 0 0,-2-2-1 0 0,-18-8-7742 0 0,10 3 3142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8 245 1048 0 0,'-7'-17'17492'0'0,"14"64"-16242"0"0,1 0 0 0 0,3-1 1 0 0,2 0-1 0 0,22 51 1 0 0,-17-50-195 0 0,-17-46-400 0 0,-2-7-532 0 0,-6-32 165 0 0,-14-39 0 0 0,-6-34 177 0 0,24 94-404 0 0,0-1 0 0 0,2 0 1 0 0,0 0-1 0 0,1 0 0 0 0,2-18 0 0 0,-1 28-39 0 0,1 1 0 0 0,-1-1 0 0 0,1 0-1 0 0,1 1 1 0 0,-1-1 0 0 0,1 1 0 0 0,0 0-1 0 0,1 0 1 0 0,0 0 0 0 0,0 1 0 0 0,0-1-1 0 0,1 1 1 0 0,10-11 0 0 0,-2 6 10 0 0,-1 0-1 0 0,2 1 1 0 0,0 1 0 0 0,0 0-1 0 0,22-10 1 0 0,-27 15-14 0 0,0 0 0 0 0,0 1 1 0 0,0 0-1 0 0,1 0 0 0 0,-1 1 0 0 0,1 1 0 0 0,-1 0 0 0 0,1 0 0 0 0,0 0 0 0 0,16 3 1 0 0,-24-2-23 0 0,48 2-615 0 0,-48-1 279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28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45 696 0 0,'1'-3'1044'0'0,"0"-1"1"0"0,0 1-1 0 0,0 0 1 0 0,0-1-1 0 0,0 1 0 0 0,1 0 1 0 0,0 0-1 0 0,0 0 1 0 0,0 0-1 0 0,0 0 1 0 0,0 1-1 0 0,5-6 1758 0 0,9 10 309 0 0,42 34 770 0 0,-45-26-3086 0 0,0 1 0 0 0,-2 1 0 0 0,1 0 0 0 0,14 20 770 0 0,-22-15 387 0 0,-6-14-1755 0 0,0 1 0 0 0,0 0 0 0 0,0 0 1 0 0,0 0-1 0 0,1 0 0 0 0,0 0 0 0 0,0 1 0 0 0,-1 7 0 0 0,2-11-184 0 0,1 1 0 0 0,-1 0 0 0 0,0 0 0 0 0,1 0 0 0 0,-1 0 0 0 0,1-1 0 0 0,0 1-1 0 0,-1 0 1 0 0,1-1 0 0 0,0 1 0 0 0,0 0 0 0 0,0-1 0 0 0,0 1 0 0 0,1-1 0 0 0,-1 0 0 0 0,0 1 0 0 0,1-1 0 0 0,-1 0-1 0 0,0 0 1 0 0,1 0 0 0 0,0 0 0 0 0,-1 0 0 0 0,1 0 0 0 0,3 1 0 0 0,38 16-18 0 0,1-1 0 0 0,1-3 1 0 0,0-2-1 0 0,59 8 0 0 0,-56-10 13 0 0,-30-6-272 0 0,1-1 0 0 0,26 1 0 0 0,-44-4-71 0 0,9-6-150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6 308 0 0,'0'0'9533'0'0,"5"-1"-8422"0"0,-5 0-976 0 0,1 1-1 0 0,-1 0 0 0 0,0-1 1 0 0,1 1-1 0 0,-1 0 0 0 0,1-1 1 0 0,-1 1-1 0 0,1 0 1 0 0,-1 0-1 0 0,0-1 0 0 0,1 1 1 0 0,-1 0-1 0 0,1 0 0 0 0,-1 0 1 0 0,1 0-1 0 0,-1 0 0 0 0,1 0 1 0 0,-1 0-1 0 0,1 0 0 0 0,-1 0 1 0 0,1 0-1 0 0,-1 0 1 0 0,1 0-1 0 0,-1 0 0 0 0,1 0 1 0 0,-1 0-1 0 0,1 0 0 0 0,-1 1 1 0 0,1-1-1 0 0,-1 0 0 0 0,1 0 1 0 0,-1 0-1 0 0,0 1 0 0 0,1-1 1 0 0,-1 0-1 0 0,1 1 1 0 0,-1 0-1 0 0,-11 17 10086 0 0,-1-1-6942 0 0,1 2-5683 0 0,5-2 2672 0 0,0-1 1 0 0,1 1-1 0 0,1 0 0 0 0,1 0 0 0 0,-3 33 1 0 0,2-4 195 0 0,0-28-2987 0 0,4-18 2364 0 0,0 1 1 0 0,0-1 0 0 0,1 1-1 0 0,-1 0 1 0 0,0-1-1 0 0,0 1 1 0 0,1-1 0 0 0,-1 1-1 0 0,0-1 1 0 0,1 1-1 0 0,-1-1 1 0 0,1 0 0 0 0,-1 1-1 0 0,1-1 1 0 0,-1 1 0 0 0,1-1-1 0 0,-1 0 1 0 0,1 1-1 0 0,-1-1 1 0 0,1 0 0 0 0,-1 0-1 0 0,1 1 1 0 0,-1-1-1 0 0,1 0 1 0 0,0 0 0 0 0,-1 0-1 0 0,1 0 1 0 0,-1 0-1 0 0,2 0 1 0 0,14 3-4783 0 0,-13-3 3163 0 0,11-15-10064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3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24 844 0 0,'-10'-15'16700'0'0,"28"12"-16338"0"0,-1 0 0 0 0,1 1 1 0 0,-1 2-1 0 0,1-1 1 0 0,-1 2-1 0 0,1 0 1 0 0,-1 2-1 0 0,1 0 1 0 0,32 9-1 0 0,-49-11-329 0 0,1-1-1 0 0,0 1 1 0 0,-1 0 0 0 0,1-1-1 0 0,-1 1 1 0 0,1 0 0 0 0,-1 0-1 0 0,0 0 1 0 0,1 0 0 0 0,-1 0-1 0 0,0 0 1 0 0,0 0 0 0 0,0 1-1 0 0,0-1 1 0 0,1 0 0 0 0,-2 1 0 0 0,1-1-1 0 0,0 0 1 0 0,0 1 0 0 0,0 0-1 0 0,-1-1 1 0 0,1 1 0 0 0,-1-1-1 0 0,1 1 1 0 0,-1-1 0 0 0,0 1-1 0 0,0 0 1 0 0,1-1 0 0 0,-1 1-1 0 0,0 0 1 0 0,0-1 0 0 0,-1 1-1 0 0,1 0 1 0 0,0-1 0 0 0,-1 4-1 0 0,-2 4 208 0 0,-1 1-1 0 0,0-1 1 0 0,0 0-1 0 0,-11 17 0 0 0,0 0 256 0 0,14-24-461 0 0,0 0 1 0 0,0 0-1 0 0,0 0 1 0 0,-1-1 0 0 0,1 1-1 0 0,0-1 1 0 0,-1 1 0 0 0,1-1-1 0 0,-1 1 1 0 0,0-1-1 0 0,1 0 1 0 0,-1 0 0 0 0,0 1-1 0 0,0-1 1 0 0,1-1 0 0 0,-1 1-1 0 0,-3 1 1 0 0,4-2-6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0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1 224 0 0,'0'0'15132'0'0,"-2"3"-14421"0"0,-9 10 253 0 0,1 1-1 0 0,1 1 1 0 0,0 0 0 0 0,1 0 0 0 0,-7 19 0 0 0,6-14-35 0 0,-1 0 1 0 0,-21 33-1 0 0,26-47-706 0 0,1 1-1 0 0,0 0 0 0 0,0 0 1 0 0,1 0-1 0 0,0 0 1 0 0,0 0-1 0 0,-2 11 0 0 0,4-16-186 0 0,1-1-1 0 0,-1 1 0 0 0,1 0 1 0 0,0-1-1 0 0,0 1 0 0 0,-1-1 1 0 0,1 1-1 0 0,0 0 0 0 0,0-1 0 0 0,1 1 1 0 0,-1 0-1 0 0,0-1 0 0 0,1 1 1 0 0,-1-1-1 0 0,0 1 0 0 0,1-1 1 0 0,0 1-1 0 0,-1-1 0 0 0,1 1 1 0 0,0-1-1 0 0,0 1 0 0 0,0-1 1 0 0,0 0-1 0 0,0 0 0 0 0,0 1 1 0 0,0-1-1 0 0,0 0 0 0 0,1 0 0 0 0,-1 0 1 0 0,0 0-1 0 0,1 0 0 0 0,-1-1 1 0 0,0 1-1 0 0,1 0 0 0 0,-1-1 1 0 0,1 1-1 0 0,-1-1 0 0 0,1 1 1 0 0,2 0-1 0 0,45 0 229 0 0,-40-2-250 0 0,-1 1-1 0 0,0 0 1 0 0,1 0 0 0 0,-1 1-1 0 0,0 0 1 0 0,0 0-1 0 0,0 1 1 0 0,16 6 0 0 0,-6 1 272 0 0,-12-5-1328 0 0,0-1-3324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4 126 12 0 0,'11'1'15599'0'0,"-14"8"-15016"0"0,0 0 0 0 0,1 0 0 0 0,0 0 0 0 0,0 1 0 0 0,0 15 0 0 0,2-23-258 0 0,3 0-134 0 0,-3-1-181 0 0,0-1 0 0 0,0 0 1 0 0,0 0-1 0 0,0 0 0 0 0,0 1 1 0 0,1-1-1 0 0,-1 0 0 0 0,0 0 0 0 0,0 0 1 0 0,0 0-1 0 0,0 1 0 0 0,1-1 1 0 0,-1 0-1 0 0,0 0 0 0 0,0 0 1 0 0,0 0-1 0 0,1 0 0 0 0,-1 0 1 0 0,0 0-1 0 0,0 0 0 0 0,1 0 0 0 0,-1 1 1 0 0,0-1-1 0 0,0 0 0 0 0,0 0 1 0 0,1 0-1 0 0,-1 0 0 0 0,0 0 1 0 0,0 0-1 0 0,1 0 0 0 0,-1-1 0 0 0,0 1 1 0 0,0 0-1 0 0,1 0 0 0 0,-1 0 1 0 0,0 0-1 0 0,0 0 0 0 0,0 0 1 0 0,1 0-1 0 0,-1 0 0 0 0,0-1 1 0 0,0 1-1 0 0,0 0 0 0 0,1 0 1 0 0,7-7 39 0 0,-1-1 1 0 0,1 0 0 0 0,-1 0 0 0 0,-1 0 0 0 0,1-1 0 0 0,8-16-1 0 0,-7 11-28 0 0,0 2-1 0 0,1-1 1 0 0,14-14-1 0 0,32-30 505 0 0,-54 56-365 0 0,-1 1-98 0 0,0-1 0 0 0,0 1 1 0 0,1-1-1 0 0,-1 1 1 0 0,0 0-1 0 0,1-1 0 0 0,-1 1 1 0 0,0 0-1 0 0,0-1 1 0 0,1 1-1 0 0,-1 0 1 0 0,0 0-1 0 0,1-1 0 0 0,-1 1 1 0 0,1 0-1 0 0,-1 0 1 0 0,0 0-1 0 0,1-1 0 0 0,-1 1 1 0 0,1 0-1 0 0,-1 0 1 0 0,1 0-1 0 0,-1 0 0 0 0,0 0 1 0 0,1 0-1 0 0,-1 0 1 0 0,1 0-1 0 0,8 9 215 0 0,0 1 1 0 0,-1 0-1 0 0,0 1 0 0 0,-1 0 0 0 0,0 0 1 0 0,-1 0-1 0 0,6 15 0 0 0,-11-21-259 0 0,0-1 0 0 0,0 1 0 0 0,0 0 0 0 0,-1 0 0 0 0,1 0 0 0 0,-1 0-1 0 0,0 0 1 0 0,-1 0 0 0 0,0 5 0 0 0,-1 16-1756 0 0,2-25 1062 0 0,-20 14-3911 0 0,11-11-1531 0 0,1-3 1465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1 492 0 0,'0'0'2512'0'0,"-7"8"-691"0"0,8-2 2909 0 0,5-1-4435 0 0,0 1-1 0 0,0-1 1 0 0,0 0-1 0 0,1 0 1 0 0,0-1 0 0 0,0 0-1 0 0,0 0 1 0 0,0-1 0 0 0,0 0-1 0 0,1 0 1 0 0,13 2 0 0 0,18 2-2148 0 0,-3-9-4051 0 0,-26-1 2902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1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1008 0 0,'10'4'12344'0'0,"-5"0"-12651"0"0,-1 1 917 0 0,-1 0 0 0 0,0 0 0 0 0,0 0 0 0 0,0 0 0 0 0,-1 1 0 0 0,1 0 0 0 0,2 11 0 0 0,-3-5 17 0 0,0 1-1 0 0,-1 0 1 0 0,-1-1 0 0 0,-1 20-1 0 0,0 2 642 0 0,1-34-1259 0 0,-1 0 0 0 0,1 1 0 0 0,0-1 0 0 0,0 1-1 0 0,0-1 1 0 0,0 1 0 0 0,0-1 0 0 0,0 0 0 0 0,0 1 0 0 0,0-1 0 0 0,0 1 0 0 0,0-1-1 0 0,0 1 1 0 0,1-1 0 0 0,-1 0 0 0 0,0 1 0 0 0,0-1 0 0 0,0 1 0 0 0,0-1 0 0 0,1 0-1 0 0,-1 1 1 0 0,0-1 0 0 0,0 0 0 0 0,1 1 0 0 0,-1-1 0 0 0,0 0 0 0 0,1 0-1 0 0,-1 1 1 0 0,0-1 0 0 0,1 0 0 0 0,-1 0 0 0 0,0 1 0 0 0,1-1 0 0 0,14-8-139 0 0,27-38-722 0 0,-16 15 377 0 0,-16 24 383 0 0,-1 1 1 0 0,1 0-1 0 0,0 0 1 0 0,0 0 0 0 0,0 2-1 0 0,21-8 1 0 0,-25 10 118 0 0,0 0 0 0 0,0 1-1 0 0,0-1 1 0 0,0 1 0 0 0,1 0 0 0 0,-1 0-1 0 0,0 1 1 0 0,1 0 0 0 0,-1 0 0 0 0,0 1 0 0 0,1-1-1 0 0,-1 1 1 0 0,12 4 0 0 0,-16-4 32 0 0,-1 0 0 0 0,0 0 0 0 0,0 0 0 0 0,1 0 0 0 0,-1 0 0 0 0,0 0 0 0 0,0 0 0 0 0,0 0 0 0 0,0 1-1 0 0,0-1 1 0 0,-1 0 0 0 0,1 1 0 0 0,0-1 0 0 0,0 0 0 0 0,-1 1 0 0 0,1-1 0 0 0,-1 1 0 0 0,0-1 0 0 0,1 1 0 0 0,-1-1 0 0 0,0 1 0 0 0,0 0 0 0 0,0-1 0 0 0,0 1 0 0 0,0-1 0 0 0,0 1 0 0 0,0-1 0 0 0,-1 3 0 0 0,-15 50 904 0 0,9-35-643 0 0,3-5-212 0 0,-4 25-878 0 0,8-37 245 0 0,4 4-1425 0 0,2 2-576 0 0,4-11-2441 0 0,1-3-54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42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1 836 0 0,'-1'1'18393'0'0,"-12"10"-18288"0"0,-27 12 1446 0 0,23 8-243 0 0,18-29-1282 0 0,1 1 0 0 0,-1-1 0 0 0,0 0 0 0 0,1 0 0 0 0,-1 0 0 0 0,1 0 0 0 0,0 0 0 0 0,0 0 0 0 0,0 0 0 0 0,0-1 0 0 0,0 1 0 0 0,0-1 0 0 0,0 1 0 0 0,0-1 0 0 0,1 0 0 0 0,-1 0 0 0 0,1 0 0 0 0,3 1 0 0 0,52 12-1 0 0,-35-10-162 0 0,-21-3 104 0 0,-9 1 184 0 0,-47 19 177 0 0,49-19-269 0 0,0 0 1 0 0,0 1 0 0 0,1-1 0 0 0,-1 1-1 0 0,0 0 1 0 0,1 1 0 0 0,0-1 0 0 0,0 1-1 0 0,-6 5 1 0 0,9-7-50 0 0,0-1 0 0 0,1 0 0 0 0,-1 0 0 0 0,0 1 0 0 0,1-1 0 0 0,-1 1 0 0 0,0-1-1 0 0,1 1 1 0 0,-1-1 0 0 0,1 1 0 0 0,0-1 0 0 0,0 1 0 0 0,0-1 0 0 0,-1 1 0 0 0,1-1 0 0 0,1 1 0 0 0,-1-1 0 0 0,0 1 0 0 0,0 0 0 0 0,0-1-1 0 0,1 1 1 0 0,-1-1 0 0 0,1 0 0 0 0,1 4 0 0 0,0-2 3 0 0,0-1 0 0 0,0 1 1 0 0,1-1-1 0 0,-1 1 0 0 0,1-1 0 0 0,0 0 0 0 0,-1 0 0 0 0,1 0 1 0 0,0 0-1 0 0,0 0 0 0 0,4 1 0 0 0,12 5-8 0 0,1-1 0 0 0,1-1-1 0 0,22 5 1 0 0,-25-7-65 0 0,34 5-288 0 0,20 7-1688 0 0,-71-15 1514 0 0,-23 13-3061 0 0,-19 5-5892 0 0,27-11 4964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2:51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53 1464 0 0,'0'0'1530'0'0,"1"-2"520"0"0,1 0-649 0 0,-1 0 0 0 0,0 0 0 0 0,0 1 0 0 0,0-1 1 0 0,-1 0-1 0 0,1 0 0 0 0,0 0 0 0 0,-1 0 1 0 0,1 0-1 0 0,-1 0 0 0 0,1 0 0 0 0,-1-3 0 0 0,-3 3-1109 0 0,-1-1 0 0 0,1 1 0 0 0,0 0 0 0 0,-1 0 0 0 0,0 0 0 0 0,1 0 0 0 0,-1 1 0 0 0,0 0 0 0 0,0-1 0 0 0,0 1 0 0 0,0 1 0 0 0,0-1 0 0 0,0 0 0 0 0,-5 1 0 0 0,5 0-220 0 0,1 0 1 0 0,-1 0 0 0 0,0 0 0 0 0,0 1 0 0 0,0 0-1 0 0,0 0 1 0 0,1 0 0 0 0,-1 0 0 0 0,0 0 0 0 0,1 1-1 0 0,-1-1 1 0 0,1 1 0 0 0,0 0 0 0 0,-1 0 0 0 0,1 0 0 0 0,0 1-1 0 0,0-1 1 0 0,0 1 0 0 0,1 0 0 0 0,-1-1 0 0 0,1 1-1 0 0,-1 0 1 0 0,-2 5 0 0 0,5-7-65 0 0,0 1 0 0 0,-1-1-1 0 0,1 1 1 0 0,0 0 0 0 0,0-1 0 0 0,0 1-1 0 0,0-1 1 0 0,1 1 0 0 0,-1-1 0 0 0,0 1-1 0 0,1-1 1 0 0,-1 1 0 0 0,1-1 0 0 0,-1 1-1 0 0,1-1 1 0 0,0 0 0 0 0,-1 1 0 0 0,1-1 0 0 0,0 0-1 0 0,0 1 1 0 0,0-1 0 0 0,0 0 0 0 0,0 0-1 0 0,0 0 1 0 0,0 0 0 0 0,3 2 0 0 0,31 21 45 0 0,-12-15-29 0 0,-16-7-22 0 0,0 0 0 0 0,0 1 0 0 0,0 0 0 0 0,0 1 1 0 0,-1 0-1 0 0,1 0 0 0 0,-1 0 0 0 0,10 9 0 0 0,-14-11 2 0 0,0 0-1 0 0,-1 0 1 0 0,1 0-1 0 0,-1 0 1 0 0,0 0-1 0 0,0 0 1 0 0,1 0-1 0 0,-1 0 1 0 0,0 0-1 0 0,-1 0 1 0 0,1 1-1 0 0,0-1 1 0 0,-1 0-1 0 0,1 0 1 0 0,-1 1-1 0 0,0-1 1 0 0,0 1-1 0 0,0-1 1 0 0,0 0-1 0 0,0 1 1 0 0,0-1-1 0 0,-1 0 1 0 0,1 1-1 0 0,-1-1 1 0 0,1 0-1 0 0,-1 1 1 0 0,0-1-1 0 0,0 0 1 0 0,0 0-1 0 0,0 0 1 0 0,-2 2-1 0 0,0 2 5 0 0,1-1 0 0 0,0 1-1 0 0,0-1 1 0 0,1 1-1 0 0,-1-1 1 0 0,1 1-1 0 0,0 9 1 0 0,1-14-6 0 0,0-1-1 0 0,0 0 1 0 0,-1 0 0 0 0,1 1 0 0 0,0-1 0 0 0,0 0-1 0 0,0 0 1 0 0,0 1 0 0 0,0-1 0 0 0,-1 0 0 0 0,1 0-1 0 0,0 1 1 0 0,0-1 0 0 0,0 0 0 0 0,-1 0 0 0 0,1 0-1 0 0,0 1 1 0 0,0-1 0 0 0,-1 0 0 0 0,1 0 0 0 0,0 0-1 0 0,0 0 1 0 0,-1 0 0 0 0,1 1 0 0 0,0-1 0 0 0,0 0-1 0 0,-1 0 1 0 0,1 0 0 0 0,0 0 0 0 0,-1 0 0 0 0,1 0-1 0 0,0 0 1 0 0,0 0 0 0 0,-1 0 0 0 0,1 0 0 0 0,0 0-1 0 0,-1 0 1 0 0,1 0 0 0 0,0-1 0 0 0,0 1 0 0 0,-1 0-1 0 0,1 0 1 0 0,0 0 0 0 0,-1 0 0 0 0,1 0 0 0 0,0-1-1 0 0,0 1 1 0 0,0 0 0 0 0,-1 0 0 0 0,1 0 0 0 0,0-1-1 0 0,0 1 1 0 0,0 0 0 0 0,-1 0 0 0 0,1-1 0 0 0,0 1-1 0 0,-24-18 35 0 0,-15-21-678 0 0,38 38 169 0 0,-6-3-1512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1 144 0 0,'0'0'14610'0'0,"-5"3"-13208"0"0,-2 1-948 0 0,1 0 1 0 0,0 1-1 0 0,0 0 0 0 0,0 0 0 0 0,1 1 1 0 0,0-1-1 0 0,0 1 0 0 0,0 0 0 0 0,1 1 1 0 0,-1-1-1 0 0,2 1 0 0 0,-1-1 0 0 0,1 1 0 0 0,0 1 1 0 0,0-1-1 0 0,1 0 0 0 0,0 1 0 0 0,0-1 1 0 0,1 1-1 0 0,0-1 0 0 0,0 1 0 0 0,1 0 1 0 0,0 9-1 0 0,1-12-442 0 0,1 0 0 0 0,-1 0 0 0 0,1 0-1 0 0,0 0 1 0 0,0 0 0 0 0,0-1 0 0 0,1 1 0 0 0,0-1 0 0 0,0 1 0 0 0,0-1 0 0 0,0 0 0 0 0,0 0-1 0 0,1-1 1 0 0,0 1 0 0 0,0-1 0 0 0,0 0 0 0 0,0 0 0 0 0,0 0 0 0 0,1 0 0 0 0,0-1 0 0 0,-1 0 0 0 0,1 0-1 0 0,0 0 1 0 0,0 0 0 0 0,0-1 0 0 0,0 0 0 0 0,0 0 0 0 0,0 0 0 0 0,6 0 0 0 0,-4-1-229 0 0,0 1 1 0 0,0-1 0 0 0,0 0-1 0 0,0-1 1 0 0,0 0-1 0 0,0 0 1 0 0,-1-1 0 0 0,1 1-1 0 0,0-1 1 0 0,-1-1-1 0 0,1 1 1 0 0,-1-1-1 0 0,0 0 1 0 0,0-1 0 0 0,0 1-1 0 0,0-1 1 0 0,-1-1-1 0 0,0 1 1 0 0,0-1 0 0 0,0 0-1 0 0,0 0 1 0 0,4-5-1 0 0,-8 8 93 0 0,0 0 0 0 0,0 0 0 0 0,1 1 0 0 0,-1-1 0 0 0,-1 0 0 0 0,1 0 0 0 0,0 0 0 0 0,0 0 0 0 0,-1 0 0 0 0,1 0-1 0 0,-1 0 1 0 0,0 0 0 0 0,1-3 0 0 0,-1 4 34 0 0,-1 1-1 0 0,1-1 0 0 0,0 0 1 0 0,0 1-1 0 0,0-1 0 0 0,-1 0 1 0 0,1 1-1 0 0,0-1 0 0 0,-1 1 1 0 0,1-1-1 0 0,0 0 0 0 0,-1 1 1 0 0,1-1-1 0 0,-1 1 0 0 0,1-1 1 0 0,-1 1-1 0 0,1-1 0 0 0,-1 1 1 0 0,1 0-1 0 0,-1-1 1 0 0,1 1-1 0 0,-1 0 0 0 0,0-1 1 0 0,1 1-1 0 0,-1 0 0 0 0,0 0 1 0 0,-3-1-675 0 0,1 1 0 0 0,0-1 0 0 0,-1 1 1 0 0,1 0-1 0 0,0 1 0 0 0,0-1 1 0 0,-1 1-1 0 0,1-1 0 0 0,0 1 1 0 0,0 0-1 0 0,0 0 0 0 0,0 0 0 0 0,-1 0 1 0 0,-2 3-1 0 0,-1 0-3049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106 290 836 0 0,'-8'-1'-334'0'0,"-6"2"11953"0"0,10 1-10208 0 0,2-1-804 0 0,-6 59 3114 0 0,5-52-3143 0 0,0-1 0 0 0,0 1 0 0 0,0-1 0 0 0,-1 1 0 0 0,0-1 0 0 0,-1 0 0 0 0,1-1 0 0 0,-1 1 0 0 0,-1-1 0 0 0,1 0 0 0 0,-1 0 0 0 0,-11 8 0 0 0,16-13-313 0 0,106-113 2293 0 0,100-120-1707 0 0,-169 196-677 0 0,8-11 66 0 0,-43 45-203 0 0,0 1 0 0 0,0-1 0 0 0,-1 1 0 0 0,1 0 0 0 0,0-1 0 0 0,0 1 1 0 0,0 0-1 0 0,1 0 0 0 0,-1-1 0 0 0,0 1 0 0 0,0 0 0 0 0,0 0 0 0 0,1 0 0 0 0,-1 1 0 0 0,1-1 0 0 0,-1 0 0 0 0,1 1 0 0 0,-1-1 0 0 0,1 0 1 0 0,-1 1-1 0 0,1 0 0 0 0,-1-1 0 0 0,1 1 0 0 0,0 0 0 0 0,-1 0 0 0 0,1 0 0 0 0,-1 0 0 0 0,1 0 0 0 0,0 0 0 0 0,-1 0 0 0 0,1 1 0 0 0,-1-1 1 0 0,1 0-1 0 0,0 1 0 0 0,-1 0 0 0 0,0-1 0 0 0,1 1 0 0 0,-1 0 0 0 0,3 1 0 0 0,-1 0 30 0 0,-1 1 0 0 0,0-1 1 0 0,0 0-1 0 0,0 1 0 0 0,0-1 0 0 0,-1 1 0 0 0,1 0 0 0 0,-1-1 1 0 0,1 1-1 0 0,-1 0 0 0 0,0 0 0 0 0,0 0 0 0 0,0 0 0 0 0,-1 0 1 0 0,1 0-1 0 0,-1 0 0 0 0,0 0 0 0 0,0 1 0 0 0,0-1 0 0 0,0 5 1 0 0,-38 166 251 0 0,9-55-227 0 0,28-115-92 0 0,1 0 0 0 0,0-1 0 0 0,0 1 0 0 0,0 0 0 0 0,0 0 0 0 0,0 0 0 0 0,1 0 0 0 0,0 0 0 0 0,0 0 0 0 0,0-1 0 0 0,0 1 0 0 0,3 5 0 0 0,3-4 0 0 0,11-11 0 0 0,7-19-2133 0 0,-23 21 1366 0 0,1 0 0 0 0,-1 0 0 0 0,0 1 0 0 0,-1-1 0 0 0,1 0 1 0 0,-1 0-1 0 0,0-1 0 0 0,0 1 0 0 0,0 0 0 0 0,0-5 0 0 0,0 6 323 0 0,-1 0 1 0 0,0 1-1 0 0,0-1 0 0 0,0 0 1 0 0,-1 1-1 0 0,1-1 1 0 0,-1 1-1 0 0,1-1 0 0 0,-1 1 1 0 0,0-1-1 0 0,0 1 1 0 0,0-1-1 0 0,0 1 0 0 0,0 0 1 0 0,0-1-1 0 0,-1 1 1 0 0,1 0-1 0 0,-1 0 1 0 0,0 0-1 0 0,0 0 0 0 0,1 0 1 0 0,-1 1-1 0 0,0-1 1 0 0,-1 0-1 0 0,1 1 0 0 0,0-1 1 0 0,0 1-1 0 0,-1 0 1 0 0,-2-1-1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1 916 0 0,'-9'2'17891'0'0,"59"13"-16353"0"0,0-2 1 0 0,1-2-1 0 0,0-3 0 0 0,60 3 0 0 0,-68-6-960 0 0,-27-3-143 0 0,0 0 0 0 0,0-1 0 0 0,33-1 1 0 0,-46-1-94 0 0,-29 7-16988 0 0,22-5 14843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18 584 0 0,'2'-18'17696'0'0,"-11"52"-16393"0"0,2 0 0 0 0,-5 66 1 0 0,11-73-1400 0 0,1 0 1 0 0,5 35-1 0 0,-5-33-944 0 0,1-7-1506 0 0,1-9-2484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1552 0 0,'-9'-24'5392'0'0,"11"14"14"0"0,13 9-1873 0 0,12 7-3783 0 0,121 26 2330 0 0,-89-21-1897 0 0,0 3-1 0 0,74 27 1 0 0,-123-36-60 0 0,-10-2 634 0 0,-18-1 730 0 0,9-1-1707 0 0,-10 0 933 0 0,0 0 1 0 0,-28-4-1 0 0,33 2-404 0 0,0 0 0 0 0,-1 1-1 0 0,1 0 1 0 0,-15 3 0 0 0,27-3-306 0 0,1 0 0 0 0,-1 0 0 0 0,0 0 0 0 0,1 1 1 0 0,-1-1-1 0 0,0 0 0 0 0,1 1 0 0 0,-1-1 0 0 0,1 1 1 0 0,-1 0-1 0 0,1 0 0 0 0,-1-1 0 0 0,1 1 1 0 0,-1 0-1 0 0,1 0 0 0 0,0 0 0 0 0,0 1 0 0 0,-1-1 1 0 0,1 0-1 0 0,0 0 0 0 0,0 1 0 0 0,0-1 0 0 0,0 0 1 0 0,0 1-1 0 0,1-1 0 0 0,-1 1 0 0 0,0 0 1 0 0,1-1-1 0 0,-1 1 0 0 0,1-1 0 0 0,-1 1 0 0 0,1 0 1 0 0,0-1-1 0 0,0 1 0 0 0,0 0 0 0 0,0-1 0 0 0,0 1 1 0 0,0 2-1 0 0,1 1-24 0 0,1 1 1 0 0,0-1-1 0 0,0 1 1 0 0,0-1 0 0 0,1 0-1 0 0,-1 0 1 0 0,1 0-1 0 0,1 0 1 0 0,3 5-1 0 0,0-2 12 0 0,1-1-1 0 0,1 0 1 0 0,0 0-1 0 0,0-1 1 0 0,0 0-1 0 0,0 0 1 0 0,1-1-1 0 0,19 7 1 0 0,25 15 4 0 0,89 64 455 0 0,-143-91-420 0 0,1 1 1 0 0,-1-1-1 0 0,0 0 0 0 0,0 1 1 0 0,1-1-1 0 0,-1 0 0 0 0,0 1 0 0 0,0-1 1 0 0,0 1-1 0 0,1-1 0 0 0,-1 0 0 0 0,0 1 1 0 0,0-1-1 0 0,0 1 0 0 0,0-1 0 0 0,0 1 1 0 0,0-1-1 0 0,0 0 0 0 0,0 1 0 0 0,0-1 1 0 0,0 1-1 0 0,0-1 0 0 0,-1 1 0 0 0,1-1 1 0 0,0 0-1 0 0,0 1 0 0 0,0-1 0 0 0,0 1 1 0 0,-1-1-1 0 0,1 0 0 0 0,0 1 1 0 0,0-1-1 0 0,-1 0 0 0 0,1 1 0 0 0,0-1 1 0 0,0 0-1 0 0,-1 0 0 0 0,1 1 0 0 0,-1-1 1 0 0,1 0-1 0 0,0 0 0 0 0,-1 1 0 0 0,1-1 1 0 0,0 0-1 0 0,-1 0 0 0 0,-19 13 808 0 0,6-9-444 0 0,-1 0 0 0 0,1-1 0 0 0,-1-1 0 0 0,0 0-1 0 0,0-1 1 0 0,-24-1 0 0 0,2-2 335 0 0,-53-10 0 0 0,56 3-2881 0 0,52 3-2077 0 0,43 0-1752 0 0,-22 4-2605 0 0,-14 1 3037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5:5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63 572 0 0,'10'-10'2913'0'0,"-7"7"-2348"0"0,0 0 0 0 0,0 0 0 0 0,1 0 0 0 0,-1 1 1 0 0,1 0-1 0 0,0 0 0 0 0,0 0 0 0 0,-1 0 0 0 0,1 0 0 0 0,0 1 0 0 0,5-1 0 0 0,4-6 5073 0 0,-21 0-549 0 0,-10 1-1978 0 0,1 4-3406 0 0,-110 9 3533 0 0,110-4-2793 0 0,0 0-1 0 0,0 1 1 0 0,0 2 0 0 0,0-1-1 0 0,-24 12 1 0 0,36-14-334 0 0,0 1-1 0 0,0 0 1 0 0,0 0 0 0 0,0 0 0 0 0,1 1 0 0 0,-1-1 0 0 0,1 1-1 0 0,0 0 1 0 0,0 0 0 0 0,1 1 0 0 0,-1-1 0 0 0,1 1 0 0 0,0 0 0 0 0,0 0-1 0 0,0 0 1 0 0,1 0 0 0 0,-3 9 0 0 0,4-9-67 0 0,0-1 0 0 0,0 1 0 0 0,1-1-1 0 0,-1 1 1 0 0,1 0 0 0 0,1-1 0 0 0,-1 1 0 0 0,0-1 0 0 0,1 1 0 0 0,0-1 0 0 0,0 0-1 0 0,1 1 1 0 0,-1-1 0 0 0,1 0 0 0 0,0 0 0 0 0,0 1 0 0 0,0-2 0 0 0,0 1 0 0 0,1 0-1 0 0,0 0 1 0 0,-1-1 0 0 0,8 7 0 0 0,8 6-41 0 0,0-1 1 0 0,2-1-1 0 0,0 0 1 0 0,0-1-1 0 0,1-1 1 0 0,1-2-1 0 0,0 0 0 0 0,0-1 1 0 0,1-1-1 0 0,0-1 1 0 0,1-1-1 0 0,0-1 1 0 0,37 3-1 0 0,-47-8-3 0 0,0-2 0 0 0,-4-2 0 0 0,-3-3 0 0 0,-5-3 0 0 0,2 2-33 0 0,-3 7-322 0 0,-25 4-7050 0 0,18-3 6109 0 0,-1 1-605 0 0,-17 8-14351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21 696,'10'-4'20761,"-14"2"-20590,0 0-1,0 0 1,0 0-1,0 0 1,-1 1-1,1-1 1,0 1-1,-1 0 1,1 1-1,-1-1 1,1 1-1,-1 0 1,0 0-1,-5 1 1,1 0 106,0 1 0,-1 1 0,1-1 0,1 1 0,-1 1 0,-15 8 0,11-5 11,0 2 0,1 0-1,-1 0 1,2 1 0,-1 0 0,2 1 0,-1 1 0,-14 20 0,21-25-225,0-1 0,1 1 0,0-1 1,0 1-1,0 0 0,1 0 1,0 0-1,0 1 0,1-1 0,0 0 1,0 1-1,1-1 0,0 0 1,0 1-1,1-1 0,0 1 0,0-1 1,1 0-1,-1 0 0,2 0 1,-1 0-1,1 0 0,0 0 0,0-1 1,1 1-1,0-1 0,9 11 1,-4-6-42,1 0 0,0-1 0,1 0 0,0-1 0,1 0 1,0-1-1,0 0 0,1-1 0,0-1 0,0 0 0,0 0 0,1-1 1,19 4-1,47 9 379,-77-18-185,2-5 221,-4 5-432,0-1-1,0 1 1,0-1-1,0 1 1,0-1-1,-1 0 1,1 0-1,0 1 0,0-1 1,-1 0-1,1 0 1,0 0-1,-1 0 1,1 0-1,-1 0 1,1 0-1,-1 0 1,0 0-1,1 0 0,-1 0 1,0 0-1,0 0 1,1 0-1,-1 0 1,0 0-1,0-2 1,-2 0 677,-2-6-5427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13 1288,'0'0'15560,"-16"33"-11217,16-31-4217,1 1 0,0-1 0,-1 1 0,1-1 0,0 1 0,0-1 0,1 0 0,-1 0 1,0 1-1,1-1 0,0 0 0,-1 0 0,1 0 0,0-1 0,0 1 0,0 0 0,0-1 0,0 1 0,0-1 0,1 1 0,-1-1 0,5 2 0,0-1-45,0-1 0,0 1 1,0-1-1,0-1 0,0 1 0,0-1 0,13-1 1,3-1 10,-6 1-198,0-1 1,31-6-1,-43 6 92,0 0-1,0 0 1,0 0 0,0 0 0,0-1 0,0 0 0,-1 0 0,1 0-1,-1-1 1,0 1 0,0-1 0,6-7 0,-10 10 83,-7-17 243,4 15-282,-1 0 0,0 1 0,0 0 0,0 0 1,0 0-1,0 0 0,0 1 0,-1-1 0,1 1 0,0 0 1,-1 1-1,1-1 0,-1 1 0,1 0 0,-1 0 1,1 0-1,-1 0 0,1 1 0,0 0 0,-1 0 0,1 0 1,0 0-1,-1 1 0,1 0 0,0 0 0,0 0 1,0 0-1,1 0 0,-1 1 0,0 0 0,1 0 1,0 0-1,0 0 0,0 0 0,0 1 0,0-1 0,1 1 1,-1 0-1,1 0 0,0 0 0,0 0 0,0 0 1,1 0-1,0 0 0,-1 1 0,1-1 0,1 1 0,-1-1 1,1 0-1,0 1 0,0-1 0,0 1 0,0-1 1,1 1-1,0-1 0,0 1 0,0-1 0,0 0 0,1 0 1,0 1-1,0-1 0,0 0 0,0-1 0,0 1 1,6 6-1,-2-4-249,1 0 1,-1 0-1,1-1 1,1 0-1,-1 0 1,1 0-1,-1-1 1,1-1-1,0 1 1,1-1-1,-1 0 1,1-1-1,13 2 1,24-3-4621,-5-13-5249,-28 5 5186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2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5 160 0 0,'-9'-5'10656'0'0,"9"6"-10459"0"0,-9 16 2752 0 0,-3 31-37 0 0,9-25-1452 0 0,0-13-976 0 0,2 0-1 0 0,-1 0 0 0 0,1 1 1 0 0,1-1-1 0 0,0 0 0 0 0,0 0 1 0 0,1 0-1 0 0,0 0 0 0 0,1 1 1 0 0,3 11-1 0 0,0-10 103 0 0,-5-11-578 0 0,0 1-1 0 0,1-1 1 0 0,-1 1-1 0 0,0-1 1 0 0,1 1-1 0 0,-1-1 1 0 0,1 1-1 0 0,0-1 1 0 0,0 1-1 0 0,-1-1 0 0 0,1 0 1 0 0,0 1-1 0 0,0-1 1 0 0,0 0-1 0 0,0 0 1 0 0,0 0-1 0 0,0 0 1 0 0,1 0-1 0 0,-1 0 0 0 0,0 0 1 0 0,1 0-1 0 0,-1 0 1 0 0,0-1-1 0 0,1 1 1 0 0,-1-1-1 0 0,1 1 1 0 0,-1-1-1 0 0,1 1 0 0 0,-1-1 1 0 0,1 0-1 0 0,-1 1 1 0 0,1-1-1 0 0,-1 0 1 0 0,1 0-1 0 0,0 0 1 0 0,-1-1-1 0 0,1 1 0 0 0,-1 0 1 0 0,1-1-1 0 0,-1 1 1 0 0,3-1-1 0 0,5-2-153 0 0,-1-1-1 0 0,1 0 1 0 0,-1 0-1 0 0,0 0 1 0 0,0-1-1 0 0,-1 0 1 0 0,1-1-1 0 0,-1 1 1 0 0,0-1 0 0 0,-1-1-1 0 0,1 0 1 0 0,-1 1-1 0 0,-1-2 1 0 0,1 1-1 0 0,4-9 1 0 0,-10 15 224 0 0,1 0 1 0 0,-1 0 0 0 0,0 1 0 0 0,1-1 0 0 0,-1 0-1 0 0,0 0 1 0 0,1 1 0 0 0,-1-1 0 0 0,1 0 0 0 0,0 1-1 0 0,-1-1 1 0 0,1 1 0 0 0,-1-1 0 0 0,1 1-1 0 0,0-1 1 0 0,-1 1 0 0 0,1-1 0 0 0,0 1 0 0 0,0-1-1 0 0,-1 1 1 0 0,1 0 0 0 0,0 0 0 0 0,0-1 0 0 0,0 1-1 0 0,-1 0 1 0 0,1 0 0 0 0,0 0 0 0 0,0 0-1 0 0,0 0 1 0 0,0 0 0 0 0,-1 0 0 0 0,1 0 0 0 0,0 0-1 0 0,0 0 1 0 0,0 1 0 0 0,0-1 0 0 0,-1 0 0 0 0,1 0-1 0 0,0 1 1 0 0,0-1 0 0 0,-1 1 0 0 0,1-1-1 0 0,0 0 1 0 0,-1 1 0 0 0,1-1 0 0 0,0 1 0 0 0,0 0-1 0 0,42 41 27 0 0,-13-12-395 0 0,-25-27-260 0 0,1 0 0 0 0,0 0 0 0 0,0 0 0 0 0,0-1 0 0 0,0 0 0 0 0,12 3 0 0 0,-14-5 170 0 0,-1 0 0 0 0,1 0 1 0 0,0 0-1 0 0,0-1 0 0 0,-1 1 1 0 0,1-1-1 0 0,0 0 0 0 0,-1 0 1 0 0,1-1-1 0 0,-1 1 0 0 0,1-1 1 0 0,-1 1-1 0 0,5-4 1 0 0,31-22-7866 0 0,-19 10 3524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3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34 680 0 0,'0'-2'403'0'0,"-1"0"-1"0"0,0 0 1 0 0,0 0-1 0 0,0 0 1 0 0,0 1-1 0 0,0-1 1 0 0,-1 0-1 0 0,1 0 1 0 0,0 1-1 0 0,-1-1 1 0 0,0 1-1 0 0,1-1 1 0 0,-1 1-1 0 0,0 0 1 0 0,1 0-1 0 0,-1 0 1 0 0,0 0-1 0 0,0 0 1 0 0,0 0-1 0 0,0 0 1 0 0,0 1-1 0 0,0-1 1 0 0,0 1-1 0 0,0-1 1 0 0,0 1-1 0 0,-4-1 1 0 0,3 5-35 0 0,0-1 1 0 0,0 0-1 0 0,1 0 1 0 0,0 1-1 0 0,0-1 1 0 0,0 1-1 0 0,0 0 1 0 0,0 0 0 0 0,1 0-1 0 0,-1-1 1 0 0,0 7-1 0 0,-3 9 417 0 0,0 0 0 0 0,2 1 1 0 0,0 0-1 0 0,1 0 0 0 0,1 0 0 0 0,1 0 0 0 0,2 22 0 0 0,6 35 820 0 0,-7-60-1421 0 0,0 0 1 0 0,1 0-1 0 0,0-1 1 0 0,2 1 0 0 0,0-1-1 0 0,12 31 1 0 0,-13-40-503 0 0,4 7-109 0 0,-3-6-103 0 0,-1-1-348 0 0,-2-5 34 0 0,-6-2 1028 0 0,-15-1 7 0 0,19 3-112 0 0,0 0 0 0 0,0 1 1 0 0,0-1-1 0 0,0 0 0 0 0,1 1 0 0 0,-1-1 1 0 0,1 1-1 0 0,0-1 0 0 0,0 1 0 0 0,0-1 0 0 0,0 1 1 0 0,0-1-1 0 0,0 1 0 0 0,1-1 0 0 0,0 5 1 0 0,2-4-63 0 0,0 1 1 0 0,1-1-1 0 0,-1 0 1 0 0,1 0-1 0 0,0 0 1 0 0,-1-1-1 0 0,1 0 1 0 0,0 1-1 0 0,0-1 1 0 0,1 0-1 0 0,-1-1 1 0 0,0 1-1 0 0,1-1 1 0 0,-1 0 0 0 0,1 0-1 0 0,-1 0 1 0 0,1-1-1 0 0,0 0 1 0 0,-1 1-1 0 0,1-2 1 0 0,-1 1-1 0 0,1 0 1 0 0,8-3-1 0 0,7 0-370 0 0,-1-1-1 0 0,1-1 0 0 0,-1-1 0 0 0,23-9 0 0 0,-34 12 114 0 0,0-1 0 0 0,0 0 0 0 0,0-1 0 0 0,0 1 0 0 0,-1-2 0 0 0,0 1 0 0 0,0-1 0 0 0,0 0-1 0 0,0 0 1 0 0,-1-1 0 0 0,0 0 0 0 0,-1 0 0 0 0,0 0 0 0 0,0-1 0 0 0,0 1 0 0 0,-1-1 0 0 0,0-1-1 0 0,0 1 1 0 0,-1 0 0 0 0,-1-1 0 0 0,1 0 0 0 0,-1 1 0 0 0,1-16 0 0 0,-2 22 265 0 0,-1 0 0 0 0,0 1-1 0 0,0-1 1 0 0,0 0 0 0 0,0 1 0 0 0,0-1 0 0 0,0 0 0 0 0,-1 0 0 0 0,1 1 0 0 0,-1-1-1 0 0,1 0 1 0 0,-1 1 0 0 0,0-1 0 0 0,1 1 0 0 0,-1-1 0 0 0,0 1 0 0 0,0-1 0 0 0,0 1-1 0 0,-2-3 1 0 0,2 4 8 0 0,0-1 0 0 0,0 1 0 0 0,0 0 0 0 0,0 0-1 0 0,0 0 1 0 0,0 0 0 0 0,0 0 0 0 0,0-1 0 0 0,0 2-1 0 0,0-1 1 0 0,0 0 0 0 0,0 0 0 0 0,0 0 0 0 0,0 0 0 0 0,0 1-1 0 0,0-1 1 0 0,0 0 0 0 0,0 1 0 0 0,0-1 0 0 0,0 1-1 0 0,0-1 1 0 0,1 1 0 0 0,-2 0 0 0 0,-4 4 192 0 0,0 0 0 0 0,0-1 0 0 0,1 2 0 0 0,0-1 0 0 0,0 1 0 0 0,-7 11 0 0 0,10-13-197 0 0,0-1 1 0 0,0 1-1 0 0,0 0 0 0 0,1 0 0 0 0,0-1 0 0 0,0 1 0 0 0,0 0 1 0 0,0 0-1 0 0,0 0 0 0 0,1 0 0 0 0,0 1 0 0 0,0-1 1 0 0,0 0-1 0 0,0 0 0 0 0,1 0 0 0 0,0 0 0 0 0,0 0 1 0 0,0 0-1 0 0,0 0 0 0 0,0 0 0 0 0,1-1 0 0 0,-1 1 0 0 0,1 0 1 0 0,3 3-1 0 0,9 2-1415 0 0,-9-9-181 0 0,-1 1 0 0 0,1-1 1 0 0,-1 0-1 0 0,1 0 0 0 0,-1 0 0 0 0,9-3 1 0 0,2 0-2872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66 364,'0'0'11742,"-2"5"-10797,-3 15 363,0 0 0,1 1 0,1 0-1,2-1 1,0 31 0,-2-12 1217,22-93-2463,-12 30-26,1 1 0,2 0 0,17-32 0,-20 43 13,-5 8 37,0 0 0,1 0 0,-1 0 1,1 0-1,0 0 0,0 0 0,0 1 0,0-1 1,1 1-1,0 0 0,-1 0 0,1 0 0,0 1 1,0-1-1,1 1 0,-1 0 0,0 0 1,1 1-1,-1-1 0,1 1 0,7-1 0,-3 0 6,0 2 0,0-1 0,1 1 0,-1 1-1,0-1 1,0 2 0,12 2 0,-18-3-201,-1-1-286,4-2-1706,17-8-12467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20 344 0 0,'0'0'1613'0'0,"-23"-20"5738"0"0,18 21-6753 0 0,-1 0 0 0 0,1 1 0 0 0,0-1 0 0 0,-1 1 0 0 0,1 0 0 0 0,0 0 0 0 0,0 1 0 0 0,0 0 0 0 0,0 0 0 0 0,1 0 0 0 0,-7 5 0 0 0,4-2-57 0 0,1 1-1 0 0,0-1 1 0 0,0 1 0 0 0,0 0 0 0 0,1 1 0 0 0,-9 15-1 0 0,11-16-326 0 0,-1 1-1 0 0,1-1 1 0 0,0 1-1 0 0,0 0 1 0 0,1 0-1 0 0,0-1 1 0 0,1 1-1 0 0,0 1 1 0 0,0-1-1 0 0,0 0 1 0 0,1 0-1 0 0,0 0 1 0 0,1 0-1 0 0,0 0 1 0 0,0 0-1 0 0,1 0 1 0 0,4 13-1 0 0,-4-18-226 0 0,0 0 0 0 0,0 0 0 0 0,0 0 0 0 0,0 0 0 0 0,1 0 0 0 0,-1 0 0 0 0,1 0 0 0 0,0-1-1 0 0,0 0 1 0 0,0 1 0 0 0,0-1 0 0 0,0 0 0 0 0,1-1 0 0 0,-1 1 0 0 0,0 0 0 0 0,1-1 0 0 0,-1 0 0 0 0,1 0 0 0 0,0 0 0 0 0,-1 0-1 0 0,1-1 1 0 0,0 1 0 0 0,0-1 0 0 0,-1 0 0 0 0,1 0 0 0 0,0 0 0 0 0,7-2 0 0 0,4 0-317 0 0,0 0-1 0 0,0-2 1 0 0,0 0 0 0 0,0 0 0 0 0,18-10 0 0 0,-23 10 17 0 0,0-2 0 0 0,0 1 1 0 0,-1-1-1 0 0,0 0 0 0 0,0-1 1 0 0,-1 0-1 0 0,9-9 1 0 0,-14 14 265 0 0,-1-1 0 0 0,0 1 0 0 0,0-1 0 0 0,0 1 1 0 0,0-1-1 0 0,0 1 0 0 0,-1-1 0 0 0,1 0 1 0 0,-1 0-1 0 0,0 0 0 0 0,0 0 0 0 0,0 0 0 0 0,0 0 1 0 0,0 0-1 0 0,-1 0 0 0 0,1 0 0 0 0,-1-1 1 0 0,0 1-1 0 0,0 0 0 0 0,0 0 0 0 0,-1 0 0 0 0,1 0 1 0 0,-1-1-1 0 0,1 1 0 0 0,-1 0 0 0 0,0 0 1 0 0,0 0-1 0 0,-3-5 0 0 0,2 5 159 0 0,-1 1 1 0 0,1-1-1 0 0,-1 0 1 0 0,0 1-1 0 0,1-1 0 0 0,-1 1 1 0 0,0 0-1 0 0,-1 0 1 0 0,1 0-1 0 0,0 1 0 0 0,-1-1 1 0 0,1 1-1 0 0,-1-1 1 0 0,1 1-1 0 0,-1 0 1 0 0,1 1-1 0 0,-1-1 0 0 0,0 0 1 0 0,1 1-1 0 0,-1 0 1 0 0,0 0-1 0 0,0 0 0 0 0,1 1 1 0 0,-1-1-1 0 0,0 1 1 0 0,-5 1-1 0 0,-3 1 238 0 0,0 0 0 0 0,0 1 0 0 0,0 0 0 0 0,0 0 1 0 0,1 1-1 0 0,-19 12 0 0 0,30-17-342 0 0,-34 26 586 0 0,32-25-662 0 0,0 0 0 0 0,1 1 1 0 0,-1 0-1 0 0,1-1 0 0 0,-1 1 0 0 0,1 0 1 0 0,0 0-1 0 0,-1 0 0 0 0,1 0 0 0 0,0 0 1 0 0,0 0-1 0 0,0 0 0 0 0,1 0 0 0 0,-1 0 1 0 0,0 4-1 0 0,1-5-88 0 0,0 1 0 0 0,0-1 0 0 0,1 0 0 0 0,-1 0 0 0 0,1 0 0 0 0,-1 0 0 0 0,1 1 0 0 0,0-1 1 0 0,-1 0-1 0 0,1 0 0 0 0,0 0 0 0 0,0 0 0 0 0,0-1 0 0 0,-1 1 0 0 0,1 0 0 0 0,0 0 0 0 0,0 0 0 0 0,0-1 0 0 0,0 1 1 0 0,1 0-1 0 0,-1-1 0 0 0,0 1 0 0 0,0-1 0 0 0,0 1 0 0 0,0-1 0 0 0,1 0 0 0 0,-1 0 0 0 0,0 1 0 0 0,0-1 0 0 0,1 0 1 0 0,-1 0-1 0 0,0 0 0 0 0,0 0 0 0 0,2-1 0 0 0,40-2-8811 0 0,-26-2 4196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 1032 0 0,'-5'-1'2952'0'0,"-23"0"9314"0"0,18 2-11769 0 0,-38 36 2871 0 0,40-19-2713 0 0,8-16-628 0 0,0 0 0 0 0,0-1 0 0 0,1 1 0 0 0,-1-1 0 0 0,1 1 0 0 0,-1-1 0 0 0,1 1 0 0 0,0-1 0 0 0,-1 1 0 0 0,1-1 0 0 0,0 0 0 0 0,0 1 0 0 0,0-1 0 0 0,0 0 0 0 0,0 0 0 0 0,1 2 0 0 0,42 27 140 0 0,-35-25-78 0 0,40 23 109 0 0,30 20 12 0 0,-73-44-164 0 0,-1 1-1 0 0,0-1 1 0 0,1 1-1 0 0,-2 0 1 0 0,1 0-1 0 0,0 0 0 0 0,-1 1 1 0 0,0-1-1 0 0,0 1 1 0 0,2 6-1 0 0,-5-10-12 0 0,-1-1-1 0 0,0 0 1 0 0,0 0-1 0 0,1 0 0 0 0,-1 0 1 0 0,0 0-1 0 0,0 1 1 0 0,0-1-1 0 0,-1 0 1 0 0,1 0-1 0 0,0 0 0 0 0,0 0 1 0 0,0 0-1 0 0,-1 0 1 0 0,1 0-1 0 0,-1 1 0 0 0,1-1 1 0 0,-1 0-1 0 0,1 0 1 0 0,-1 0-1 0 0,0-1 1 0 0,1 1-1 0 0,-1 0 0 0 0,0 0 1 0 0,0 0-1 0 0,0 0 1 0 0,1-1-1 0 0,-1 1 0 0 0,0 0 1 0 0,0-1-1 0 0,0 1 1 0 0,0-1-1 0 0,0 1 1 0 0,0-1-1 0 0,-1 1 0 0 0,1-1 1 0 0,0 0-1 0 0,0 1 1 0 0,-2-1-1 0 0,-46 8 853 0 0,28-8-648 0 0,1-2 0 0 0,0 0 0 0 0,0-1 0 0 0,0-1 0 0 0,0-1 0 0 0,1-1 0 0 0,0 0 0 0 0,0-2 0 0 0,-23-12-1 0 0,41 20-267 0 0,0-1-1 0 0,0 1 0 0 0,0-1 0 0 0,1 0 0 0 0,-1 1 0 0 0,0-1 1 0 0,0 1-1 0 0,1-1 0 0 0,-1 0 0 0 0,0 0 0 0 0,1 0 0 0 0,-1 1 1 0 0,1-1-1 0 0,-1 0 0 0 0,1 0 0 0 0,-1 0 0 0 0,1 0 1 0 0,0 0-1 0 0,-1 0 0 0 0,1 0 0 0 0,0 0 0 0 0,0 0 0 0 0,0 0 1 0 0,0 0-1 0 0,0 0 0 0 0,0-1 0 0 0,0 0-235 0 0,3 1-5 0 0,12-2-216 0 0,0 1-1 0 0,0 0 0 0 0,0 1 0 0 0,29 2 1 0 0,-32 1-669 0 0,0 0 0 0 0,0 0 0 0 0,-1 1 1 0 0,12 4-1 0 0,-6 7-8841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89 180,'0'0'6154,"-9"17"-2884,4 23-182,2-1 1,2 73-1,2-49-1461,9 9 13,-6-56-1485,-8-43-404,2 17 195,-25-161-545,24 141 605,1 0 1,2 0-1,5-49 1,-5 76-4,1 0 1,-1 0 0,1 0-1,0 0 1,0 0 0,0 0-1,1 0 1,-1 0 0,1 0-1,-1 0 1,1 0-1,0 1 1,0-1 0,0 1-1,0 0 1,1-1 0,-1 1-1,4-2 1,-1 1-3,0 1-1,0 0 1,-1 0-1,1 0 1,0 1-1,0-1 1,1 1-1,-1 1 1,0-1-1,8 1 1,10 1 2,0 1 0,-1 1 0,1 1 0,24 9 0,-35-10 12,-10-3 14,0 0 0,0 0 0,0 1 0,1-1 0,-1 1 0,0-1-1,0 1 1,0 0 0,0 0 0,0 0 0,0 0 0,-1 0 0,1 0 0,0 0 0,0 1 0,-1-1 0,1 1 0,-1-1 0,1 1-1,-1 0 1,0-1 0,0 1 0,0 0 0,0 0 0,0 0 0,0 0 0,0 0 0,0 2 0,-2-1 20,-1-1 0,0 1 1,0-1-1,0 0 0,0 0 0,0 1 1,0-1-1,-1-1 0,1 1 1,-1 0-1,1-1 0,-1 1 1,-5 1-1,0 2 100,-4 1 34,0 1 0,0-2 0,-24 8 0,22-8-459,0 0 0,0 1-1,-14 8 1,27-13-292,6-4-2867,32-15 654,-2 1-5233,-15 7 3499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6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1276 0 0,'-6'2'5136'0'0,"-5"19"-2446"0"0,-2 21-706 0 0,-7 56 2277 0 0,-10 125 0 0 0,29-208-3892 0 0,-9 61 1531 0 0,12-55-1544 0 0,2-39-1577 0 0,4-16 396 0 0,-5 27 698 0 0,0 0 0 0 0,1 0 0 0 0,0 0 0 0 0,0 0 0 0 0,0 1 1 0 0,1-1-1 0 0,0 1 0 0 0,0 1 0 0 0,1-1 0 0 0,-1 1 0 0 0,1 0 0 0 0,0 0 0 0 0,1 0 0 0 0,9-5 0 0 0,-14 10 249 0 0,0-1 0 0 0,-1 1 0 0 0,1-1 1 0 0,0 1-1 0 0,0 0 0 0 0,0 0 0 0 0,0 0 0 0 0,0 0 0 0 0,0 0 0 0 0,0 0 1 0 0,-1 1-1 0 0,1-1 0 0 0,0 1 0 0 0,0-1 0 0 0,0 1 0 0 0,0 0 1 0 0,-1-1-1 0 0,1 1 0 0 0,0 0 0 0 0,-1 0 0 0 0,1 0 0 0 0,-1 1 0 0 0,1-1 1 0 0,-1 0-1 0 0,0 0 0 0 0,2 3 0 0 0,33 47 2386 0 0,-12-16-1538 0 0,-17-29-944 0 0,1 0 0 0 0,-1-1-1 0 0,1 0 1 0 0,1 0 0 0 0,-1-1 0 0 0,1 0-1 0 0,-1 0 1 0 0,1-1 0 0 0,0 0 0 0 0,0-1-1 0 0,1 0 1 0 0,-1 0 0 0 0,0-1 0 0 0,1-1 0 0 0,-1 1-1 0 0,1-1 1 0 0,13-2 0 0 0,-12 1-160 0 0,0-1 0 0 0,0 1 0 0 0,0-2 0 0 0,0 0 1 0 0,-1 0-1 0 0,1-1 0 0 0,-1 0 0 0 0,0 0 0 0 0,0-1 0 0 0,0-1 0 0 0,-1 0 0 0 0,0 0 1 0 0,0-1-1 0 0,12-11 0 0 0,-19 16 163 0 0,0 1-1 0 0,-1-1 1 0 0,1 1 0 0 0,-1-1-1 0 0,1 1 1 0 0,-1-1 0 0 0,0 0 0 0 0,0 0-1 0 0,0 0 1 0 0,0 0 0 0 0,0 0 0 0 0,0 0-1 0 0,0 0 1 0 0,-1 0 0 0 0,1 0 0 0 0,-1 0-1 0 0,1 0 1 0 0,-1 0 0 0 0,0 0-1 0 0,0-1 1 0 0,0 1 0 0 0,0 0 0 0 0,0 0-1 0 0,0 0 1 0 0,-1 0 0 0 0,1 0 0 0 0,-1 0-1 0 0,1-1 1 0 0,-1 1 0 0 0,0 0 0 0 0,0 0-1 0 0,0 1 1 0 0,0-1 0 0 0,0 0-1 0 0,0 0 1 0 0,-1 0 0 0 0,1 1 0 0 0,-1-1-1 0 0,1 1 1 0 0,-1-1 0 0 0,0 1 0 0 0,-2-2-1 0 0,1 1 67 0 0,0 0 1 0 0,-1 0-1 0 0,0 1 0 0 0,1-1 0 0 0,-1 1 0 0 0,0 0 1 0 0,1 0-1 0 0,-1 0 0 0 0,0 1 0 0 0,0-1 0 0 0,0 1 0 0 0,0 0 1 0 0,0 0-1 0 0,0 0 0 0 0,1 1 0 0 0,-1-1 0 0 0,0 1 0 0 0,0 0 1 0 0,0 0-1 0 0,1 0 0 0 0,-1 1 0 0 0,0-1 0 0 0,-4 4 0 0 0,4-2-1 0 0,-1 0-1 0 0,1 0 1 0 0,0 0-1 0 0,0 1 1 0 0,0 0-1 0 0,0 0 1 0 0,0 0-1 0 0,1 0 1 0 0,0 0-1 0 0,0 1 1 0 0,0 0-1 0 0,1-1 0 0 0,-1 1 1 0 0,-2 10-1 0 0,4-12-69 0 0,1-1 0 0 0,-1 1 0 0 0,1 0 0 0 0,0 0-1 0 0,0 0 1 0 0,0-1 0 0 0,1 1 0 0 0,-1 0 0 0 0,0 0-1 0 0,1 0 1 0 0,0-1 0 0 0,0 1 0 0 0,0 0 0 0 0,0-1-1 0 0,0 1 1 0 0,0-1 0 0 0,1 1 0 0 0,-1-1 0 0 0,1 0 0 0 0,0 1-1 0 0,0-1 1 0 0,0 0 0 0 0,0 0 0 0 0,0 0 0 0 0,0 0-1 0 0,0-1 1 0 0,1 1 0 0 0,-1-1 0 0 0,5 3 0 0 0,1-1-103 0 0,-1 0 1 0 0,1 0 0 0 0,-1 0-1 0 0,1-1 1 0 0,0-1 0 0 0,-1 1-1 0 0,1-1 1 0 0,0-1 0 0 0,0 0-1 0 0,0 0 1 0 0,13-1-1 0 0,-6-1-224 0 0,-1 0 0 0 0,1-1 0 0 0,-1-1 0 0 0,1 0 0 0 0,15-8 0 0 0,-24 8 313 0 0,0 0 1 0 0,0 0 0 0 0,-1-1-1 0 0,0 0 1 0 0,0 0 0 0 0,0 0-1 0 0,-1-1 1 0 0,0 0 0 0 0,0 0-1 0 0,0 0 1 0 0,-1 0 0 0 0,0 0-1 0 0,0-1 1 0 0,3-9 0 0 0,1 4 926 0 0,-5 20 9 0 0,0 1-1052 0 0,0 0 286 0 0,0 0-1 0 0,-1 0 0 0 0,0-1 1 0 0,-1 16-1 0 0,0-21-150 0 0,-1 0-1 0 0,1 0 0 0 0,0 1 1 0 0,0-1-1 0 0,0 0 0 0 0,0 0 1 0 0,0 0-1 0 0,1 0 0 0 0,-1 1 1 0 0,1-1-1 0 0,0 0 0 0 0,0 0 1 0 0,0 0-1 0 0,1-1 0 0 0,-1 1 1 0 0,1 0-1 0 0,-1 0 0 0 0,1-1 1 0 0,0 1-1 0 0,0-1 0 0 0,0 1 1 0 0,0-1-1 0 0,1 0 0 0 0,-1 0 0 0 0,0 0 1 0 0,1 0-1 0 0,0 0 0 0 0,-1-1 1 0 0,1 1-1 0 0,0-1 0 0 0,4 2 1 0 0,4 1-69 0 0,0-1 1 0 0,0 0 0 0 0,1-1-1 0 0,-1 0 1 0 0,1 0 0 0 0,-1-1-1 0 0,23-2 1 0 0,82-13-780 0 0,-94 10 565 0 0,0 0 0 0 0,0-2 0 0 0,0-1 0 0 0,-1-1 0 0 0,33-17 0 0 0,-47 21 239 0 0,0 1-1 0 0,1-2 1 0 0,-2 1-1 0 0,1-1 1 0 0,-1 0-1 0 0,1-1 1 0 0,-2 0-1 0 0,1 1 1 0 0,0-2-1 0 0,-1 1 1 0 0,0-1-1 0 0,-1 0 1 0 0,0 0-1 0 0,0 0 1 0 0,0 0 0 0 0,-1-1-1 0 0,0 1 1 0 0,4-15-1 0 0,-7 19 101 0 0,0 0 0 0 0,1-1 0 0 0,-1 1 1 0 0,0 0-1 0 0,-1-1 0 0 0,1 1 0 0 0,0 0 0 0 0,-1 0 0 0 0,0-1 0 0 0,0 1 0 0 0,0 0 0 0 0,0 0 0 0 0,0 0 1 0 0,-1 0-1 0 0,1 0 0 0 0,-1 0 0 0 0,0 0 0 0 0,0 1 0 0 0,0-1 0 0 0,0 0 0 0 0,-1 1 0 0 0,1 0 0 0 0,0 0 0 0 0,-1-1 1 0 0,0 1-1 0 0,1 1 0 0 0,-1-1 0 0 0,0 0 0 0 0,0 1 0 0 0,0-1 0 0 0,0 1 0 0 0,-1 0 0 0 0,1 0 0 0 0,0 0 1 0 0,-4 0-1 0 0,2 0-9 0 0,1 0 0 0 0,-1 0 0 0 0,1 1 0 0 0,-1 0 0 0 0,1-1 1 0 0,-1 2-1 0 0,0-1 0 0 0,1 0 0 0 0,-1 1 0 0 0,1 0 0 0 0,-1 0 1 0 0,1 0-1 0 0,-1 1 0 0 0,1-1 0 0 0,0 1 0 0 0,0 0 0 0 0,0 0 1 0 0,0 1-1 0 0,0-1 0 0 0,0 1 0 0 0,0 0 0 0 0,1 0 0 0 0,0 0 1 0 0,-1 0-1 0 0,-3 6 0 0 0,4-5-66 0 0,1 0 0 0 0,-1 1 1 0 0,1-1-1 0 0,-1 1 0 0 0,1-1 0 0 0,1 1 1 0 0,-1 0-1 0 0,1 0 0 0 0,-1 0 0 0 0,2 0 1 0 0,-1 0-1 0 0,0 0 0 0 0,1 0 0 0 0,0 0 1 0 0,0 0-1 0 0,1 0 0 0 0,-1 0 0 0 0,1 0 1 0 0,0 0-1 0 0,0 0 0 0 0,1 0 0 0 0,0 0 1 0 0,-1 0-1 0 0,2-1 0 0 0,-1 1 0 0 0,0-1 1 0 0,1 1-1 0 0,0-1 0 0 0,3 4 0 0 0,2 0 10 0 0,1 1 0 0 0,-1-2-1 0 0,1 1 1 0 0,0-2-1 0 0,1 1 1 0 0,0-1-1 0 0,0 0 1 0 0,0-1-1 0 0,0 0 1 0 0,1-1-1 0 0,21 6 1 0 0,8-1-1075 0 0,0-1-1 0 0,52 4 1 0 0,-74-10 577 0 0,0-2 1 0 0,0 0 0 0 0,0-1 0 0 0,0-1 0 0 0,0-1-1 0 0,-1 0 1 0 0,31-10 0 0 0,-44 11-57 0 0,0 0 0 0 0,1-1 1 0 0,-1 1-1 0 0,0-1 0 0 0,0 1 0 0 0,-1-1 0 0 0,7-6 1 0 0,-4 1-3755 0 0,0-12-8745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4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0 572 0 0,'0'0'9087'0'0,"4"2"-7568"0"0,8 2-402 0 0,0-1 0 0 0,0 0 0 0 0,0-1 0 0 0,0 0 0 0 0,1-1 0 0 0,19-1 0 0 0,28 3 518 0 0,21 4 31 0 0,-8-1-5888 0 0,-180 18-3848 0 0,87-21 4283 0 0,2 1 288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1 908,'-1'0'374,"0"1"-1,0 0 1,0 0 0,0 0-1,0 0 1,0 0 0,0 0-1,1 0 1,-1 1 0,0-1-1,1 0 1,-1 0 0,1 1-1,-1-1 1,1 0 0,0 0-1,-1 1 1,1-1 0,0 0-1,0 3 1,2-3-83,0 0 0,-1 0 0,1 0 0,0 0 0,0-1 0,0 1 0,0-1 0,0 1 0,0-1 0,1 1 0,-1-1 0,0 0 0,0 0 0,3-1 1,108 5 6763,-2-8-5306,-83 0-3869,-16-6-4247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4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1 572,'-3'1'22186,"0"0"-20465,-13 8-5113,8-5 5280,-16 15-1157,0 1 0,2 0 0,0 2 0,-38 48 0,31-34-183,7-9-161,1 1-1,1 1 1,-28 54-1,41-63-760,3-11-5583,33-71 1620,-14 13-5930,-11 33 5886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0 956,'0'0'12637,"2"4"-11456,4 11 156,0 0-1,0 0 1,4 25 0,-6-22-429,1 0 0,0-1 0,15 30 1,2-7 701,50 69 1,-60-95-1414,0 1 0,1-2-1,0 0 1,1 0 0,0-2 0,1 1 0,27 14 0,-31-24-5686,-18-13 3186,-11-8-1906,6 11-2681,-1 4 1459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18 556,'7'-6'19944,"-23"3"-18807,-1 0 0,-30-2 0,37 5-619,-20 1 504,30-1-1017,-1 0 1,0 0-1,1 0 1,-1 0-1,0 0 1,1 1-1,-1-1 1,1 0-1,-1 0 1,0 1-1,1-1 1,-1 0-1,1 1 1,-1-1-1,1 0 1,-1 1-1,1-1 1,-1 1-1,1-1 1,-1 1-1,1-1 1,0 1-1,-1-1 1,1 1-1,0-1 1,-1 1-1,1-1 1,0 1-1,0 0 1,0-1-1,-1 1 1,1 0-1,0 1-79,14 24-390,1-15 301,0-1 0,1 0 0,0 0 1,34 12-1,-48-21 186,-1-1 0,1 1 0,-1-1 0,1 1 0,-1 0 1,1 0-1,-1-1 0,0 1 0,1 0 0,-1 0 0,0 0 1,0 1-1,0-1 0,2 2 0,-3-3 4,0 0-1,0 1 1,0-1-1,0 1 0,0-1 1,0 1-1,0-1 1,0 0-1,0 1 1,0-1-1,0 1 1,0-1-1,0 1 1,0-1-1,-1 0 1,1 1-1,0-1 1,0 1-1,0-1 0,-1 0 1,1 1-1,0-1 1,0 0-1,-1 1 1,1-1-1,0 0 1,-1 0-1,1 1 1,0-1-1,-1 0 1,0 1-1,-3 1 67,1-1-1,-1 1 0,0-1 1,0 1-1,0-1 1,0-1-1,0 1 1,0 0-1,-6-1 0,-11 1 58,17-1-254,-1 1 0,0-1 0,0 0 0,1 0-1,-1 0 1,0-1 0,0 1 0,1-1-1,-1-1 1,0 1 0,1 0 0,-1-1-1,1 0 1,-5-3 0,7 4-703,11-12-1746,-8 11 2338,-1 1 0,1-1-1,0 1 1,0 0-1,0 0 1,0-1 0,0 1-1,0 0 1,0 0-1,0 0 1,0 0 0,0 0-1,0 0 1,3-1-1,29-12-7380,-29 12 5203,5-1-2332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2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 1536,'-7'-2'14664,"14"23"-13374,0 1 0,-2-1-1,0 1 1,1 23 0,-5-38-1221,-1-1-1,0 1 1,0-1 0,-1 1-1,0-1 1,0 0 0,0 1-1,-1-1 1,0 0 0,0 0-1,0 0 1,-1 0 0,0 0-1,0-1 1,0 1 0,-1-1-1,0 0 1,0 0 0,-8 7-1,11-11-363,1-1-1,-1 0 1,1 0-1,-1 1 1,0-1-1,1 0 1,-1 0-1,1 0 0,-1 0 1,0 0-1,1 1 1,-1-1-1,0 0 1,1-1-1,-1 1 1,1 0-1,-1 0 1,0 0-1,1 0 1,-1 0-1,1-1 1,-1 1-1,0 0 1,1 0-1,-1-1 1,1 1-1,-1 0 1,1-1-1,-1 1 0,1-1 1,-1 1-1,1-1 1,0 1-1,-1-1 1,1 1-1,0-1 1,-1 1-1,1-1 1,0 1-1,0-1 1,-1 0-1,1 1 1,0-1-1,0 1 1,0-1-1,0 0 1,0 1-1,0-1 1,0 0-1,0 1 0,0-1 1,0 0-1,7-16-4407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9 180 0 0,'0'-8'15597'0'0,"-5"10"-15310"0"0,0 0 0 0 0,0 1 0 0 0,0 0 0 0 0,0 0 0 0 0,0 1 0 0 0,1-1 0 0 0,-1 1-1 0 0,1 0 1 0 0,0 0 0 0 0,0 0 0 0 0,1 1 0 0 0,-1-1 0 0 0,1 1 0 0 0,0 0-1 0 0,0 0 1 0 0,0 0 0 0 0,1 0 0 0 0,0 1 0 0 0,0-1 0 0 0,0 1 0 0 0,1-1 0 0 0,0 1-1 0 0,-1 9 1 0 0,1-9-206 0 0,1 0-1 0 0,0 0 1 0 0,0 0 0 0 0,0 0-1 0 0,1 0 1 0 0,0 0-1 0 0,0 0 1 0 0,1-1-1 0 0,0 1 1 0 0,0 0 0 0 0,0-1-1 0 0,1 1 1 0 0,-1-1-1 0 0,1 0 1 0 0,0 0 0 0 0,1 0-1 0 0,0 0 1 0 0,-1 0-1 0 0,1-1 1 0 0,1 1-1 0 0,-1-1 1 0 0,1 0 0 0 0,6 4-1 0 0,-1-2-239 0 0,0 0 1 0 0,1 0-1 0 0,-1-1 0 0 0,1-1 0 0 0,0 0 0 0 0,0-1 0 0 0,0 1 1 0 0,1-2-1 0 0,19 2 0 0 0,-25-3 61 0 0,-1-1 1 0 0,1 0-1 0 0,-1-1 0 0 0,1 1 1 0 0,-1-1-1 0 0,1 0 0 0 0,-1 0 1 0 0,1-1-1 0 0,-1 0 1 0 0,0 0-1 0 0,0 0 0 0 0,0-1 1 0 0,0 1-1 0 0,0-1 0 0 0,0 0 1 0 0,-1-1-1 0 0,1 1 0 0 0,-1-1 1 0 0,0 0-1 0 0,0 0 1 0 0,5-7-1 0 0,-8 9 171 0 0,0 0 1 0 0,0-1-1 0 0,0 0 0 0 0,-1 1 1 0 0,1-1-1 0 0,-1 1 0 0 0,1-1 1 0 0,-1 0-1 0 0,0 1 0 0 0,0-1 1 0 0,0 0-1 0 0,0 1 0 0 0,-1-1 1 0 0,1 0-1 0 0,-1 1 0 0 0,1-1 1 0 0,-1 0-1 0 0,0 1 0 0 0,0-1 1 0 0,-2-3-1 0 0,2 4 50 0 0,0 0 0 0 0,0-1-1 0 0,0 1 1 0 0,0 0 0 0 0,-1 0 0 0 0,1 0-1 0 0,0 0 1 0 0,-1 0 0 0 0,0 0 0 0 0,1 1-1 0 0,-1-1 1 0 0,0 0 0 0 0,0 1 0 0 0,0-1 0 0 0,0 1-1 0 0,0 0 1 0 0,0 0 0 0 0,-1 0 0 0 0,1 0-1 0 0,0 0 1 0 0,-1 0 0 0 0,-3 0 0 0 0,5 1-103 0 0,0 0 1 0 0,-1 0-1 0 0,1 0 1 0 0,0 0 0 0 0,0 1-1 0 0,0-1 1 0 0,0 1 0 0 0,0-1-1 0 0,0 1 1 0 0,0-1-1 0 0,-1 1 1 0 0,1-1 0 0 0,1 1-1 0 0,-1 0 1 0 0,0 0 0 0 0,0-1-1 0 0,0 1 1 0 0,0 0-1 0 0,0 0 1 0 0,1 0 0 0 0,-1 0-1 0 0,0 0 1 0 0,1 0-1 0 0,-1 0 1 0 0,1 0 0 0 0,-1 0-1 0 0,1 0 1 0 0,0 1 0 0 0,-1-1-1 0 0,1 0 1 0 0,0 0-1 0 0,0 0 1 0 0,0 0 0 0 0,0 1-1 0 0,0-1 1 0 0,0 0-1 0 0,0 2 1 0 0,6 48 277 0 0,-4-44-253 0 0,9 38 184 0 0,2-2 1 0 0,36 81-1 0 0,9 28 90 0 0,-56-148-298 0 0,-1 0 0 0 0,0 0 1 0 0,0 0-1 0 0,0 0 1 0 0,0 0-1 0 0,-1 0 1 0 0,1 0-1 0 0,-1 0 1 0 0,0 0-1 0 0,-1 1 1 0 0,1-1-1 0 0,-1 0 1 0 0,0 0-1 0 0,0 0 1 0 0,0 0-1 0 0,0 0 1 0 0,-1 0-1 0 0,1 0 1 0 0,-1-1-1 0 0,0 1 1 0 0,0 0-1 0 0,-1-1 1 0 0,-2 4-1 0 0,1-3 38 0 0,-1 0 0 0 0,0-1 0 0 0,0 0 0 0 0,0 0 0 0 0,0 0 0 0 0,0 0 0 0 0,-1-1-1 0 0,1 0 1 0 0,-1 0 0 0 0,0 0 0 0 0,0-1 0 0 0,1 1 0 0 0,-1-2 0 0 0,0 1 0 0 0,-10 0 0 0 0,2-1 53 0 0,1-1 1 0 0,-1 0 0 0 0,1 0 0 0 0,-20-5 0 0 0,26 4-117 0 0,1 0 1 0 0,-1-1 0 0 0,0 0-1 0 0,1 0 1 0 0,-10-5 0 0 0,-8-15-580 0 0,23 21 441 0 0,0 1 0 0 0,0-1-1 0 0,0 1 1 0 0,1-1 0 0 0,-1 1 0 0 0,1-1 0 0 0,-1 0 0 0 0,1 1-1 0 0,0-1 1 0 0,-1 0 0 0 0,1 1 0 0 0,0-1 0 0 0,0 0-1 0 0,0 0 1 0 0,0 1 0 0 0,0-1 0 0 0,1 0 0 0 0,-1 1 0 0 0,0-1-1 0 0,1 0 1 0 0,0 1 0 0 0,-1-1 0 0 0,1 1 0 0 0,0-1-1 0 0,-1 1 1 0 0,1-1 0 0 0,0 1 0 0 0,0-1 0 0 0,0 1 0 0 0,1 0-1 0 0,-1 0 1 0 0,0 0 0 0 0,0-1 0 0 0,1 1 0 0 0,-1 0-1 0 0,0 0 1 0 0,1 1 0 0 0,-1-1 0 0 0,1 0 0 0 0,3-1 0 0 0,34-15-4615 0 0,-6 10-4761 0 0,-20 5 4642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1100 0 0,'0'0'1422'0'0,"-38"13"4676"0"0,35-10-5810 0 0,-6 2 719 0 0,0 1 0 0 0,1 1 0 0 0,0-1 0 0 0,0 1 0 0 0,0 0 0 0 0,-11 15 0 0 0,19-21-938 0 0,-1 0 0 0 0,0 0 0 0 0,0 0-1 0 0,0 0 1 0 0,1 0 0 0 0,-1 0-1 0 0,1 0 1 0 0,-1 0 0 0 0,1 0-1 0 0,-1 0 1 0 0,1 0 0 0 0,-1 0 0 0 0,1 1-1 0 0,0-1 1 0 0,0 0 0 0 0,0 0-1 0 0,-1 0 1 0 0,1 1 0 0 0,0-1-1 0 0,1 0 1 0 0,-1 0 0 0 0,0 0 0 0 0,0 1-1 0 0,0-1 1 0 0,1 0 0 0 0,-1 0-1 0 0,1 0 1 0 0,-1 0 0 0 0,2 2-1 0 0,0-1-44 0 0,-1-1 0 0 0,1 0 0 0 0,0 1 0 0 0,0-1 0 0 0,1 0 0 0 0,-1-1 0 0 0,0 1 0 0 0,0 0 0 0 0,0 0 0 0 0,1-1 0 0 0,-1 0 0 0 0,0 1 0 0 0,1-1 0 0 0,2 0 0 0 0,10 0-133 0 0,0 0 0 0 0,0-2 1 0 0,22-4-1 0 0,-15 1-3 0 0,-15 3 280 0 0,1 0-1 0 0,0 0 1 0 0,0 1-1 0 0,0 0 1 0 0,15 0-1 0 0,-21 1-73 0 0,1 1 0 0 0,-1-1 0 0 0,0 1 0 0 0,0-1-1 0 0,0 1 1 0 0,0 0 0 0 0,0 0 0 0 0,0 0 0 0 0,0 0-1 0 0,0 0 1 0 0,0 1 0 0 0,0-1 0 0 0,-1 0 0 0 0,1 1-1 0 0,0-1 1 0 0,-1 1 0 0 0,0 0 0 0 0,1 0 0 0 0,-1-1-1 0 0,0 1 1 0 0,0 0 0 0 0,0 0 0 0 0,0 0 0 0 0,0 0 0 0 0,1 4-1 0 0,0-2-17 0 0,-1 0 0 0 0,0 1 0 0 0,0-1 0 0 0,0 0 0 0 0,0 0-1 0 0,-1 1 1 0 0,0-1 0 0 0,1 0 0 0 0,-2 1 0 0 0,1-1 0 0 0,0 1 0 0 0,-1-1-1 0 0,0 0 1 0 0,0 0 0 0 0,0 0 0 0 0,-1 1 0 0 0,1-1 0 0 0,-1 0-1 0 0,0-1 1 0 0,0 1 0 0 0,0 0 0 0 0,-1 0 0 0 0,0-1 0 0 0,1 0 0 0 0,-1 1-1 0 0,0-1 1 0 0,0 0 0 0 0,-1 0 0 0 0,1-1 0 0 0,-1 1 0 0 0,1-1 0 0 0,-1 0-1 0 0,0 0 1 0 0,-6 3 0 0 0,6-3-159 0 0,-1-1 0 0 0,1 0-1 0 0,-1 0 1 0 0,0 0 0 0 0,1 0-1 0 0,-1-1 1 0 0,0 0 0 0 0,1 0-1 0 0,-1 0 1 0 0,0 0 0 0 0,0-1-1 0 0,1 0 1 0 0,-1 0 0 0 0,1 0 0 0 0,-1-1-1 0 0,1 1 1 0 0,-1-1 0 0 0,1 0-1 0 0,0 0 1 0 0,0 0 0 0 0,-5-4-1 0 0,-18-22-1880 0 0,16 7-2859 0 0,11 20 4489 0 0,1 0 0 0 0,0 0 0 0 0,-1 1-1 0 0,1-1 1 0 0,0 0 0 0 0,0 0 0 0 0,0 0 0 0 0,0 1-1 0 0,0-1 1 0 0,0 1 0 0 0,0-1 0 0 0,0 0 0 0 0,0 1-1 0 0,0 0 1 0 0,0-1 0 0 0,0 1 0 0 0,0 0 0 0 0,0-1 0 0 0,0 1-1 0 0,0 0 1 0 0,0 0 0 0 0,1 0 0 0 0,-1 0 0 0 0,0 0-1 0 0,2 1 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51 1500 0 0,'1'-1'697'0'0,"0"-1"0"0"0,0 1 0 0 0,0 0 0 0 0,-1 0 0 0 0,1 0 0 0 0,0 0 0 0 0,-1-1 0 0 0,1 1 0 0 0,-1 0 0 0 0,1-1 0 0 0,-1 1 0 0 0,0 0 0 0 0,1-1 0 0 0,-1 1 0 0 0,0 0 0 0 0,0-1 0 0 0,0 1 0 0 0,0-1-1 0 0,0 1 1 0 0,0 0 0 0 0,-1-3 0 0 0,-1-6 954 0 0,1 8-818 0 0,-24-6 2842 0 0,23 8-3611 0 0,0 1-1 0 0,0-1 1 0 0,0 0 0 0 0,1 1 0 0 0,-1-1-1 0 0,0 1 1 0 0,1 0 0 0 0,-1 0-1 0 0,0-1 1 0 0,1 1 0 0 0,-1 0-1 0 0,1 0 1 0 0,-1 1 0 0 0,1-1-1 0 0,0 0 1 0 0,-1 0 0 0 0,1 1-1 0 0,0-1 1 0 0,0 0 0 0 0,0 1-1 0 0,0-1 1 0 0,0 1 0 0 0,0 0-1 0 0,1-1 1 0 0,-1 1 0 0 0,0 0 0 0 0,1-1-1 0 0,-1 1 1 0 0,1 0 0 0 0,0 0-1 0 0,-1 0 1 0 0,1-1 0 0 0,0 1-1 0 0,0 0 1 0 0,0 0 0 0 0,0 0-1 0 0,1-1 1 0 0,-1 1 0 0 0,0 0-1 0 0,1 0 1 0 0,-1-1 0 0 0,1 1-1 0 0,1 3 1 0 0,1 2-13 0 0,1 0 0 0 0,0 0 0 0 0,0 0 0 0 0,0 0 0 0 0,1 0 1 0 0,0-1-1 0 0,0 0 0 0 0,10 9 0 0 0,112 85 265 0 0,-125-98-312 0 0,0-1 0 0 0,-1 0 0 0 0,1 0 0 0 0,-1 1 0 0 0,1-1 0 0 0,-1 1 0 0 0,0-1 0 0 0,0 1 0 0 0,0 0 0 0 0,1-1 0 0 0,-1 1 0 0 0,-1 0 0 0 0,1 0 0 0 0,0 0 0 0 0,0 0 0 0 0,0 2 0 0 0,-1-4 4 0 0,-1 1-1 0 0,1 0 1 0 0,0-1-1 0 0,-1 1 1 0 0,1-1-1 0 0,-1 1 1 0 0,1-1 0 0 0,-1 1-1 0 0,1-1 1 0 0,-1 1-1 0 0,1-1 1 0 0,-1 1-1 0 0,1-1 1 0 0,-1 0-1 0 0,1 1 1 0 0,-1-1-1 0 0,0 0 1 0 0,1 1-1 0 0,-1-1 1 0 0,0 0-1 0 0,1 0 1 0 0,-1 0-1 0 0,0 0 1 0 0,1 1 0 0 0,-1-1-1 0 0,0 0 1 0 0,1 0-1 0 0,-1 0 1 0 0,-1-1-1 0 0,-10 1 83 0 0,0-1-1 0 0,0 0 0 0 0,-22-6 1 0 0,19 3 16 0 0,1 0-1 0 0,0-1 1 0 0,-26-13 0 0 0,35 15-274 0 0,0 1 0 0 0,0-1-1 0 0,1-1 1 0 0,-1 1 0 0 0,1-1 0 0 0,-1 1 0 0 0,1-1-1 0 0,0-1 1 0 0,1 1 0 0 0,-1 0 0 0 0,1-1 0 0 0,0 0-1 0 0,-3-5 1 0 0,5 8-372 0 0,2 0-1395 0 0,-1 0 1622 0 0,1 1 1 0 0,-1 0-1 0 0,1 0 1 0 0,-1 0-1 0 0,1-1 1 0 0,-1 1-1 0 0,1 0 1 0 0,0 0-1 0 0,0 0 1 0 0,0 0-1 0 0,0 0 1 0 0,-1 0-1 0 0,1 0 1 0 0,0 0-1 0 0,2 0 1 0 0,15-6-9299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5 916 0 0,'-4'-4'13495'0'0,"-16"33"-11495"0"0,0 1-1 0 0,-25 55 1 0 0,35-61-1925 0 0,0 2-1 0 0,-8 31 1 0 0,18-56-172 0 0,0 0 0 0 0,0 0 0 0 0,0-1 0 0 0,0 1 0 0 0,0 0 0 0 0,0 0 0 0 0,0 0 0 0 0,0 0 0 0 0,0 0 0 0 0,1 0 0 0 0,-1 0 0 0 0,0 0 0 0 0,1 0 0 0 0,-1 0 0 0 0,1-1 0 0 0,-1 1 0 0 0,1 0 0 0 0,-1 0 0 0 0,1 0 0 0 0,-1-1 0 0 0,1 1-1 0 0,0 0 1 0 0,-1-1 0 0 0,1 1 0 0 0,0 0 0 0 0,0-1 0 0 0,-1 1 0 0 0,1-1 0 0 0,0 0 0 0 0,0 1 0 0 0,0-1 0 0 0,0 1 0 0 0,0-1 0 0 0,0 0 0 0 0,0 0 0 0 0,1 1 0 0 0,33 3-8624 0 0,-18-6 4042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31 268 0 0,'0'0'6776'0'0,"16"-22"-1710"0"0,53 14-892 0 0,-43 7-3337 0 0,-1 1 0 0 0,1 2 1 0 0,0 0-1 0 0,45 12 1 0 0,-69-14-716 0 0,-1 0 1 0 0,1 0-1 0 0,-1 0 1 0 0,0 0-1 0 0,1 1 1 0 0,-1-1-1 0 0,0 1 1 0 0,0-1-1 0 0,1 1 1 0 0,-1-1 0 0 0,0 1-1 0 0,0 0 1 0 0,0 0-1 0 0,0-1 1 0 0,0 1-1 0 0,0 0 1 0 0,0 0-1 0 0,0 0 1 0 0,0 0 0 0 0,0 0-1 0 0,0 0 1 0 0,1 2-1 0 0,-3 0-18 0 0,0-1 0 0 0,0 0 0 0 0,0 0 0 0 0,0-1 0 0 0,0 1 0 0 0,0 0 0 0 0,0 0 0 0 0,-1 0 0 0 0,1-1 0 0 0,-1 1 0 0 0,1-1 0 0 0,-1 1 0 0 0,0-1 0 0 0,1 0 0 0 0,-1 1 0 0 0,-3 0 0 0 0,-19 16 636 0 0,2 1-1 0 0,-29 29 1 0 0,44-40-626 0 0,0 0 0 0 0,0 1 0 0 0,1 0 0 0 0,1 0 0 0 0,-1 0 0 0 0,2 1 0 0 0,-1 0 0 0 0,1 0 0 0 0,1 0 1 0 0,-4 12-1 0 0,7-17-98 0 0,-1 0-1 0 0,1 0 1 0 0,0 0 0 0 0,0 0 0 0 0,1-1 0 0 0,-1 1 0 0 0,1 0 0 0 0,0 0 0 0 0,0-1 0 0 0,1 1-1 0 0,-1-1 1 0 0,1 1 0 0 0,0-1 0 0 0,0 1 0 0 0,1-1 0 0 0,-1 0 0 0 0,1 0 0 0 0,0 0 0 0 0,0-1-1 0 0,0 1 1 0 0,0 0 0 0 0,5 2 0 0 0,1 2-113 0 0,1 0-1 0 0,0-1 1 0 0,0 0-1 0 0,1-1 0 0 0,0 0 1 0 0,0 0-1 0 0,16 5 1 0 0,-24-11 53 0 0,-1 2-56 0 0,1-1 0 0 0,0 1 0 0 0,0-1 0 0 0,-1 0 0 0 0,1 0 0 0 0,0-1 0 0 0,0 1 0 0 0,0 0 0 0 0,0-1 0 0 0,0 0 0 0 0,0 0 0 0 0,0 0 0 0 0,1 0 0 0 0,-1 0 0 0 0,0-1 0 0 0,0 1 0 0 0,0-1 0 0 0,-1 0 0 0 0,1 0 0 0 0,0 0 0 0 0,4-2 0 0 0,-5 2-306 0 0,-2 0-76 0 0,0 0 0 0 0,1 0 0 0 0,-1 0 0 0 0,0-1-1 0 0,0 1 1 0 0,0 0 0 0 0,0 0 0 0 0,0 0-1 0 0,0 0 1 0 0,0 0 0 0 0,-1-1 0 0 0,1 1 0 0 0,0 0-1 0 0,0 0 1 0 0,-1 0 0 0 0,1 0 0 0 0,-1 0 0 0 0,1 0-1 0 0,-1 0 1 0 0,0 0 0 0 0,1 0 0 0 0,-1 0 0 0 0,0 0-1 0 0,0 0 1 0 0,-7-5-4594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5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 0 0,'0'0'8407'0'0,"7"1"-7258"0"0,55 15 1117 0 0,108 25 1251 0 0,-54-22-4972 0 0,-83-19-1244 0 0,-19 0-2032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5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38 540,'0'0'4322,"1"-11"-1028,-4-3 4533,-6 11-7218,0 1-1,0-1 1,-1 2 0,1-1 0,-1 1 0,1 1 0,-1 0-1,0 0 1,1 0 0,-1 2 0,1-1 0,-18 6 0,26-7-581,1 1 0,-1 0 1,0-1-1,0 1 1,0 0-1,0 0 0,1 0 1,-1-1-1,0 1 0,1 0 1,-1 0-1,1 0 1,-1 0-1,1 0 0,-1 0 1,1 0-1,0 0 1,-1 1-1,1-1 0,0 0 1,0 0-1,0 0 1,0 0-1,0 0 0,0 0 1,0 0-1,0 1 1,1-1-1,-1 0 0,0 0 1,1 0-1,-1 0 1,1 0-1,-1 0 0,1 0 1,-1 0-1,1 0 1,-1 0-1,2 1 0,1 3-18,0 0 0,1 0 0,-1 0-1,1 0 1,0-1 0,5 5 0,48 34 5,-26-21 47,36 35 0,-66-57-16,0 1 0,-1-1 0,1 1 0,0-1 1,-1 1-1,1 0 0,-1-1 0,1 1 0,-1 0 0,1 0 0,-1-1 0,1 1 1,-1 0-1,0 0 0,1 0 0,-1 0 0,0-1 0,0 1 0,0 0 0,0 0 1,0 0-1,0 0 0,0 0 0,0 0 0,0-1 0,0 1 0,0 0 0,0 0 0,-1 0 1,1 1-1,-2 0 25,1 0 0,-1-1 1,1 1-1,-1-1 0,0 1 0,0-1 1,1 1-1,-1-1 0,0 0 0,0 0 1,0 0-1,-3 1 0,-11 4 183,-1-1-1,-27 5 0,33-8-216,7-1-295,0 0 0,0-1 0,0 1 0,0-1 0,0 0 0,0 0 0,-7-1 0,-3-7-4698,8-8-6480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72 155 28,'0'0'7190,"-1"6"-6218,-1 3-509,-17 55 2028,3 0-1,3 2 1,-8 117-1,21-183-2477,0 1 0,0-1 0,0 1 0,0-1 0,0 1 0,0-1 0,0 1 0,1-1 0,-1 0 0,0 1 0,0-1 0,0 1 0,0-1 0,1 1 0,-1-1 0,0 1 0,0-1 0,1 0 0,-1 1 0,0-1 0,1 0 0,-1 1 0,0-1 0,1 0-1,-1 1 1,0-1 0,1 0 0,-1 0 0,1 0 0,-1 1 0,1-1 0,-1 0 0,0 0 0,1 0 0,-1 0 0,1 0 0,-1 0 0,1 0 0,-1 0 0,1 0 0,-1 0 0,1 0 0,-1 0 0,1 0 0,-1 0 0,1 0 0,-1 0 0,0-1 0,1 1 0,-1 0 0,1-1 0,21-10 78,-5-5-222,0 0 0,-1-1 1,-1 0-1,-1-2 0,0 0 0,18-34 0,3-2-158,73-125-362,-66 108 622,9-8 1651,-51 79-812,7 26-185,-5-13-432,-2 0 1,1-1 0,-2 1 0,1 0 0,-2-1-1,1 1 1,-6 17 0,3-14 115,1 1 0,-2 30 0,4-30-215,1 0 0,1-1 0,0 1-1,1 0 1,1 0 0,0-1 0,1 0 0,1 1-1,6 13 1,3-17-1673,-12-11 673,0-1 1,0 0-1,0 0 1,0 0 0,0 0-1,0 0 1,0 0-1,0 0 1,0-1 0,0 1-1,0-1 1,0 0-1,-1 1 1,3-2-1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22 64,'0'0'1770,"-6"-14"1005,1 9 987,1 4-3274,-1 0-1,1 1 1,0 0-1,-1 0 1,1 0 0,0 0-1,-1 1 1,1 0-1,0 0 1,0 0-1,0 0 1,0 1-1,0-1 1,0 1-1,-5 3 1,-4 2 341,0 1 0,0 0 0,-14 12 0,23-16-586,0 0 0,0 0-1,1 0 1,-1 0 0,1 0 0,0 1 0,0-1 0,0 1 0,1 0-1,-1 0 1,1 0 0,-2 9 0,4-12-199,-1 0-1,1 0 1,0 1 0,0-1-1,0 0 1,0 0 0,1 0 0,-1 0-1,0 0 1,1 1 0,0-1-1,-1 0 1,1 0 0,0 0-1,0-1 1,0 1 0,0 0-1,1 0 1,-1 0 0,0-1 0,1 1-1,-1-1 1,1 1 0,-1-1-1,1 1 1,0-1 0,0 0-1,0 0 1,-1 0 0,1 0-1,0 0 1,0 0 0,1-1 0,3 2-1,14 3-63,1 0 1,0-2-1,0 0 0,0-1 0,0-1 1,1-1-1,-1-1 0,0-1 0,0-1 1,34-9-1,-53 12 44,0-1-1,1 1 1,-1-1 0,1 0 0,-1 0-1,0 0 1,0 0 0,1 0 0,-1 0-1,0-1 1,0 1 0,0-1 0,-1 1-1,1-1 1,0 0 0,0 0 0,-1 0-1,1 0 1,-1 0 0,0 0 0,2-3-1,-2 2 58,-1 1-1,0-1 0,0 1 0,0-1 0,0 1 0,0-1 0,0 1 0,-1-1 0,1 1 0,-1 0 0,0-1 0,0 1 1,0-1-1,0 1 0,0 0 0,0 0 0,-3-3 0,-1-3 103,0 1 0,-1 1 0,0-1 1,-1 1-1,1 0 0,-1 1 0,-1-1 0,1 1 1,0 1-1,-1-1 0,-10-3 0,11 7-1833,25 21-14971,-7-12 11085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75 124 824,'-14'-5'5863,"12"5"-5540,1 0-1,-1 1 1,0-1-1,1 0 1,-1 1-1,1 0 1,-1-1-1,1 1 1,0 0-1,-1 0 1,1-1-1,-1 1 0,1 0 1,0 0-1,0 1 1,0-1-1,0 0 1,0 0-1,0 1 1,0-1-1,-1 2 1,-5 6 196,3 1 651,0 1 0,0-1 0,1 1 0,-2 15 1,2-3 1521,9-47-2156,-3 11-469,1 0 1,0 0-1,0 1 0,1-1 1,1 1-1,0 0 0,1 0 0,0 1 1,1 0-1,14-17 0,-14 21 65,-1 1 1,1 0-1,-1 0 0,2 1 0,-1 0 1,0 0-1,1 1 0,0 0 0,0 0 1,1 1-1,-1 0 0,1 1 0,-1 0 0,15-1 1,-22 3-93,0 1 0,0-1 1,0 1-1,0-1 1,0 1-1,0 0 0,0 0 1,0 0-1,0 0 1,0 0-1,0 0 0,0 0 1,-1 1-1,1-1 1,0 1-1,-1-1 0,1 1 1,-1 0-1,0-1 0,0 1 1,1 0-1,-1 0 1,0 0-1,-1 0 0,1 0 1,0 0-1,0 3 1,3 4-762,-2 4-2530,-1-5-1613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6:5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0 920 0 0,'0'0'13831'0'0,"-1"5"-12713"0"0,-4 11-264 0 0,2 1 0 0 0,-1 0 0 0 0,2 0-1 0 0,1 0 1 0 0,0 0 0 0 0,1 0 0 0 0,0 1-1 0 0,2-1 1 0 0,4 23 0 0 0,-6-39-836 0 0,1 0 1 0 0,-1 0-1 0 0,0 0 1 0 0,1 1-1 0 0,-1-1 0 0 0,0 0 1 0 0,1 0-1 0 0,-1 0 1 0 0,1 0-1 0 0,0 0 1 0 0,-1 0-1 0 0,1 0 0 0 0,0 0 1 0 0,0 0-1 0 0,0 0 1 0 0,0 0-1 0 0,-1 0 0 0 0,1-1 1 0 0,0 1-1 0 0,0 0 1 0 0,1-1-1 0 0,-1 1 1 0 0,0 0-1 0 0,0-1 0 0 0,0 0 1 0 0,0 1-1 0 0,0-1 1 0 0,1 0-1 0 0,-1 1 1 0 0,0-1-1 0 0,0 0 0 0 0,1 0 1 0 0,-1 0-1 0 0,0 0 1 0 0,0 0-1 0 0,0 0 0 0 0,1 0 1 0 0,-1-1-1 0 0,0 1 1 0 0,0 0-1 0 0,0-1 1 0 0,1 1-1 0 0,-1-1 0 0 0,0 1 1 0 0,2-2-1 0 0,7-4-223 0 0,0 0-1 0 0,0-1 0 0 0,-1 0 0 0 0,10-9 1 0 0,-4 3 27 0 0,34-36-799 0 0,-42 41 1014 0 0,-1 0 0 0 0,2 0 0 0 0,-1 1 0 0 0,1 0 0 0 0,0 1 0 0 0,9-7 0 0 0,-16 13 18 0 0,0 0 0 0 0,0-1 0 0 0,0 1 0 0 0,0 0 0 0 0,0 0-1 0 0,0 0 1 0 0,0 0 0 0 0,0 0 0 0 0,0 0 0 0 0,0 0 0 0 0,1 0 0 0 0,-1 1-1 0 0,0-1 1 0 0,0 0 0 0 0,-1 1 0 0 0,1-1 0 0 0,0 0 0 0 0,0 1 0 0 0,0-1 0 0 0,0 1-1 0 0,0 0 1 0 0,0-1 0 0 0,0 1 0 0 0,-1 0 0 0 0,1-1 0 0 0,0 1 0 0 0,-1 0 0 0 0,1 0-1 0 0,0 0 1 0 0,-1-1 0 0 0,1 1 0 0 0,-1 0 0 0 0,1 0 0 0 0,-1 0 0 0 0,0 0 0 0 0,1 0-1 0 0,-1 0 1 0 0,0 0 0 0 0,0 0 0 0 0,1 2 0 0 0,10 43 992 0 0,-11-44-934 0 0,2 7 91 0 0,0 2 6 0 0,0-1 0 0 0,-1 0 0 0 0,0 1 0 0 0,0 0 0 0 0,-1-1 0 0 0,-2 15 0 0 0,2-24-259 0 0,-1 1 0 0 0,1 0 0 0 0,0 0 0 0 0,0-1 0 0 0,0 1-1 0 0,0 0 1 0 0,0 0 0 0 0,1-1 0 0 0,-1 1 0 0 0,0 0 0 0 0,1 0 0 0 0,0-1 0 0 0,-1 1 0 0 0,1 0 0 0 0,0-1 0 0 0,0 1-1 0 0,0-1 1 0 0,0 1 0 0 0,0-1 0 0 0,0 0 0 0 0,0 1 0 0 0,0-1 0 0 0,3 2 0 0 0,-3-2-505 0 0,4-4-923 0 0,34-16-2103 0 0,1 1 0 0 0,44-13 1 0 0,-2 2 262 0 0,-60 21 3691 0 0,-18 7 130 0 0,0 0 1 0 0,-1 0-1 0 0,1-1 1 0 0,0 0-1 0 0,0 0 1 0 0,-1 0-1 0 0,16-6 9384 0 0,-24 21-9712 0 0,-6 30 1001 0 0,11-41-1155 0 0,-1 0 1 0 0,1 0-1 0 0,0 0 1 0 0,0 0-1 0 0,0 0 1 0 0,0 0-1 0 0,0 1 1 0 0,1-1 0 0 0,-1 0-1 0 0,1 0 1 0 0,-1 0-1 0 0,1 0 1 0 0,0 0-1 0 0,-1 0 1 0 0,1-1-1 0 0,0 1 1 0 0,0 0 0 0 0,3 2-1 0 0,3 3-280 0 0,1 0 1 0 0,0-1-1 0 0,1 0 0 0 0,0 0 0 0 0,0-1 1 0 0,0 0-1 0 0,0-1 0 0 0,1 0 0 0 0,0 0 1 0 0,0-1-1 0 0,0 0 0 0 0,0-1 0 0 0,15 2 1 0 0,-9-3-938 0 0,-1 0-1 0 0,0 0 1 0 0,1-2 0 0 0,-1 0 0 0 0,0 0-1 0 0,0-2 1 0 0,0 0 0 0 0,24-8 0 0 0,-25 4-3482 0 0,-2-3 356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8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97 7541,'1'-3'165,"0"0"1,-1 0 0,1 1 0,-1-1 0,0 0-1,0 0 1,0 0 0,0 0 0,0 1 0,-1-1-1,1 0 1,-1 0 0,0 1 0,1-1-1,-2 0 1,1 1 0,0-1 0,0 1 0,-1-1-1,1 1 1,-1-1 0,0 1 0,0 0-1,0 0 1,0 0 0,0 0 0,0 0 0,0 1-1,-1-1 1,1 1 0,-1-1 0,1 1-1,-1 0 1,-3-1 0,0-1 280,0 1 0,0-1 1,0 2-1,0-1 0,0 1 0,0 0 1,0 0-1,-1 0 0,1 1 0,0 0 0,0 0 1,-1 1-1,1 0 0,0 0 0,-8 3 1,11-3-332,0 0 0,-1 0 1,1 1-1,0 0 1,0-1-1,0 1 1,1 0-1,-1 1 1,0-1-1,1 0 1,-1 1-1,1-1 1,0 1-1,0 0 1,0 0-1,0 0 1,1 0-1,-1 0 1,1 0-1,-1 0 1,1 1-1,0-1 0,0 0 1,1 1-1,-1-1 1,1 1-1,0-1 1,0 1-1,0-1 1,0 0-1,0 1 1,1-1-1,0 1 1,-1-1-1,1 0 1,1 1-1,-1-1 1,0 0-1,1 0 1,-1 0-1,1 0 0,0 0 1,0 0-1,0 0 1,1-1-1,-1 1 1,1-1-1,-1 0 1,1 1-1,5 2 1,9 4-258,1-1 1,0-1-1,0 0 1,1-2-1,-1 0 1,1-1-1,24 2 1,-33-5-161,0 0 0,0-1 0,0 0 0,0 0 0,0-1 0,0 0 0,0-1 0,0 0 0,-1-1 1,1 0-1,-1 0 0,0-1 0,1 0 0,-2-1 0,16-10 0,-22 13 259,0 1 0,0-1 1,0 0-1,-1 1 0,1-1 0,-1 0 0,1 0 0,-1 0 0,0 0 0,1-1 1,-1 1-1,0 0 0,-1 0 0,1-1 0,0 1 0,-1-1 0,1 1 0,-1-1 1,0 1-1,0-4 0,0 2 110,-1 0 1,0 0-1,0 0 0,0 0 1,-1 0-1,1 0 0,-1 1 1,0-1-1,0 1 0,-6-7 1,3 2 580,3 5-400,-1-1-1,1 0 0,-1 1 1,0 0-1,-1-1 0,1 1 0,0 0 1,-6-3-1,8 6-210,0 0-1,0 0 0,0 0 1,0 0-1,0 0 0,0 0 1,0 0-1,0 0 1,0 1-1,0-1 0,0 0 1,0 1-1,0-1 1,1 0-1,-1 1 0,0-1 1,0 1-1,0 0 0,0-1 1,1 1-1,-1 0 1,0-1-1,0 1 0,1 0 1,-1 0-1,1-1 1,-1 1-1,1 0 0,-1 0 1,1 0-1,-1 0 0,0 2 1,-13 32 1057,13-31-1016,1 0-1,-1 1 1,1-1-1,0 0 1,0 1-1,0-1 1,0 0-1,1 0 1,0 0 0,0 1-1,0-1 1,0 0-1,0 0 1,1 0-1,0 0 1,0-1-1,0 1 1,0 0 0,1-1-1,-1 1 1,1-1-1,0 0 1,0 0-1,0 0 1,7 5 0,0-2-38,-1 0 1,1 0 0,0-1 0,0 0 0,0-1 0,1 0-1,0-1 1,21 4 0,-11-3-288,-1-2 0,1 0 1,0-1-1,0-2 0,0 0 0,33-6 0,-46 5-281,0 0 1,0-1-1,0 0 1,-1 0-1,1-1 0,-1 0 1,0 0-1,10-8 0,-12 8-402,0 0-1,-1-1 0,0 1 1,0-1-1,0 0 0,-1 0 1,0-1-1,1 1 0,-2-1 1,1 1-1,-1-1 0,3-10 1,3-7-4258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4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5 488 0 0,'0'0'3941'0'0,"-19"-5"1836"0"0,9 11-4634 0 0,1-1-1 0 0,0 1 1 0 0,1 1-1 0 0,-1-1 0 0 0,1 1 1 0 0,-10 12-1 0 0,8-8-217 0 0,1 1 1 0 0,0 0-1 0 0,1 0 0 0 0,-13 25 0 0 0,18-30-739 0 0,-1 0 0 0 0,1 1-1 0 0,0 0 1 0 0,0-1 0 0 0,1 1-1 0 0,0 0 1 0 0,0 0 0 0 0,1 0 0 0 0,0 0-1 0 0,1 1 1 0 0,-1-1 0 0 0,2 0-1 0 0,-1 0 1 0 0,1 0 0 0 0,0 0-1 0 0,1 0 1 0 0,0 0 0 0 0,0 0-1 0 0,1 0 1 0 0,0 0 0 0 0,7 12-1 0 0,-8-17-248 0 0,0 0-1 0 0,1 0 1 0 0,-1-1-1 0 0,1 1 1 0 0,-1-1-1 0 0,1 0 1 0 0,0 0-1 0 0,0 0 1 0 0,0 0-1 0 0,0 0 1 0 0,0-1-1 0 0,1 1 1 0 0,-1-1-1 0 0,0 0 1 0 0,6 2-1 0 0,0-2-191 0 0,-1 0-1 0 0,0 0 0 0 0,1-1 0 0 0,-1 0 1 0 0,1 0-1 0 0,11-2 0 0 0,2-3-869 0 0,0 0 0 0 0,0-1 1 0 0,-1-1-1 0 0,24-11 0 0 0,-3-5-1815 0 0,-17 5-4757 0 0,-15 8 3282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6:5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24 1144,'-8'-13'5223,"7"12"-4862,-1 0-1,0 0 0,0 0 1,0 0-1,0 0 0,0 0 1,0 0-1,0 1 0,0-1 1,0 1-1,-1-1 0,1 1 1,0 0-1,0 0 0,0 0 1,0 0-1,-1 0 1,1 1-1,0-1 0,-3 1 1,0 1 106,-1 1 0,0-1 1,1 1-1,-1 0 1,1 0-1,0 1 0,-6 4 1,-3 5 423,0 1 0,1 0 0,-23 31 1,24-26-441,1 0 1,1 1 0,0 0-1,2 0 1,0 1 0,1 1 0,1-1-1,1 1 1,1 0 0,1 0-1,1 0 1,1 1 0,3 33 0,0-32-452,1 0 0,2-1 0,0 1 0,2-1 0,0 0 1,1 0-1,19 33 0,-5-32-2149,-20-23 1281,0 1 0,0-1 1,0 0-1,0 0 1,0 0-1,0 0 0,1-1 1,-1 1-1,0-1 1,0 1-1,1-1 1,-1 0-1,1 0 0,-1 0 1,0 0-1,3 0 1,10-5-5131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21 312 0 0,'-38'-3'14250'0'0,"1"-4"-9124"0"0,20 3-4514 0 0,0 1 1 0 0,-28-1-1 0 0,20 4-216 0 0,-80 3 769 0 0,96-2-1051 0 0,0 0 1 0 0,-1 1-1 0 0,1 0 1 0 0,0 0 0 0 0,1 1-1 0 0,-1 0 1 0 0,0 0-1 0 0,-14 9 1 0 0,22-11-104 0 0,0-1 0 0 0,0 1 1 0 0,1 0-1 0 0,-1-1 0 0 0,0 1 0 0 0,0 0 1 0 0,0 0-1 0 0,1 0 0 0 0,-1 0 1 0 0,0-1-1 0 0,1 1 0 0 0,-1 0 0 0 0,1 0 1 0 0,-1 0-1 0 0,1 0 0 0 0,-1 0 0 0 0,1 0 1 0 0,0 1-1 0 0,0-1 0 0 0,-1 0 1 0 0,1 0-1 0 0,0 0 0 0 0,0 0 0 0 0,0 2 1 0 0,1 0 0 0 0,0-1 1 0 0,-1 1 0 0 0,1-1-1 0 0,0 1 1 0 0,0-1-1 0 0,1 1 1 0 0,-1-1 0 0 0,0 0-1 0 0,1 0 1 0 0,2 3 0 0 0,5 5 23 0 0,0 0 0 0 0,1-1 0 0 0,13 9 0 0 0,-21-16-22 0 0,14 10-32 0 0,-9-7 115 0 0,0 0 1 0 0,-1 0-1 0 0,1 1 0 0 0,-1 0 0 0 0,11 13 0 0 0,-15-16-53 0 0,-1 1 1 0 0,1-1-1 0 0,-1 0 0 0 0,0 0 1 0 0,0 1-1 0 0,0-1 0 0 0,0 0 1 0 0,0 1-1 0 0,-1-1 0 0 0,0 1 1 0 0,0-1-1 0 0,0 1 1 0 0,0-1-1 0 0,0 1 0 0 0,0-1 1 0 0,-1 1-1 0 0,0-1 0 0 0,-1 5 1 0 0,-14 47 232 0 0,4-15-146 0 0,1 1 0 0 0,2 0 0 0 0,-3 45 0 0 0,11-78-118 0 0,-2 118 267 0 0,4-111-236 0 0,1-1 0 0 0,0 0 0 0 0,0 1 0 0 0,2-1 0 0 0,0 0 0 0 0,9 21 0 0 0,-4-13 23 0 0,-8-17-37 0 0,1 0 0 0 0,0-1 1 0 0,0 1-1 0 0,1 0 0 0 0,-1-1 1 0 0,1 1-1 0 0,6 7 0 0 0,-8-12-6 0 0,-1 1 0 0 0,0-1 0 0 0,0 1 0 0 0,0-1 0 0 0,1 0 0 0 0,-1 1 0 0 0,0-1 0 0 0,0 1 0 0 0,1-1 0 0 0,-1 0 1 0 0,0 1-1 0 0,1-1 0 0 0,-1 0 0 0 0,1 1 0 0 0,-1-1 0 0 0,0 0 0 0 0,1 1 0 0 0,-1-1 0 0 0,1 0 0 0 0,-1 0 0 0 0,1 0 0 0 0,-1 0 0 0 0,1 1 0 0 0,-1-1 0 0 0,1 0 0 0 0,-1 0 0 0 0,0 0 0 0 0,1 0 0 0 0,-1 0 0 0 0,1 0 0 0 0,-1 0 0 0 0,1 0 0 0 0,-1 0 0 0 0,1 0 0 0 0,-1-1 0 0 0,1 1 0 0 0,-1 0 0 0 0,1 0 0 0 0,-1 0 0 0 0,1 0 0 0 0,-1-1 0 0 0,0 1 0 0 0,1 0 0 0 0,-1-1 0 0 0,1 1 1 0 0,-1 0-1 0 0,0-1 0 0 0,1 1 0 0 0,-1 0 0 0 0,0-1 0 0 0,1 0 0 0 0,-1 1-55 0 0,3-2 140 0 0,11-41 287 0 0,36 46-612 0 0,157 25 1100 0 0,-205-28-579 0 0,3 1 2138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80 203 776 0 0,'0'0'9795'0'0,"-2"5"-8460"0"0,-73 203 9212 0 0,74-205-10397 0 0,0 1 0 0 0,1-1 0 0 0,0 0 0 0 0,0 1 0 0 0,0-1 0 0 0,0 0 0 0 0,0 1 1 0 0,2 6-1 0 0,1 11 614 0 0,-2-20-743 0 0,-1 0 0 0 0,1 0 0 0 0,0-1 0 0 0,0 1 0 0 0,-1 0 0 0 0,1-1 0 0 0,0 1 0 0 0,0-1 0 0 0,0 1 0 0 0,0-1 0 0 0,0 0 0 0 0,-1 1 0 0 0,1-1 1 0 0,0 0-1 0 0,0 0 0 0 0,0 1 0 0 0,0-1 0 0 0,0 0 0 0 0,0 0 0 0 0,0 0 0 0 0,0 0 0 0 0,0 0 0 0 0,0 0 0 0 0,0 0 0 0 0,0-1 0 0 0,0 1 0 0 0,0 0 0 0 0,0-1 0 0 0,1 1 0 0 0,24-6 35 0 0,-9-1-100 0 0,1-1 0 0 0,-1-1 0 0 0,-1 0 0 0 0,0-1 1 0 0,0-1-1 0 0,26-24 0 0 0,-35 29 32 0 0,30-28 14 0 0,-1-2 1 0 0,-3-1 0 0 0,0-2-1 0 0,-3-1 1 0 0,46-80 0 0 0,-38 46 3691 0 0,-41 81-3581 0 0,-3 10 5 0 0,1 1 0 0 0,0-1 1 0 0,2 2-1 0 0,0-1 0 0 0,1 0 0 0 0,1 0 0 0 0,0 1 0 0 0,5 33 0 0 0,0-13-219 0 0,2-1-1 0 0,1 0 1 0 0,18 52 0 0 0,-15-61-1204 0 0,-14-53-12356 0 0,-3 6 8129 0 0,-1 5 517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1 432,'-3'0'985,"-1"0"-977,2 0 323,0 0 1,0 0 0,0 0 0,0 0-1,0 0 1,0 0 0,0 1 0,0-1-1,0 1 1,0 0 0,0-1 0,0 1 0,0 0-1,0 0 1,1 0 0,-1 0 0,0 1-1,1-1 1,-1 0 0,1 1 0,-1-1-1,1 1 1,0-1 0,-1 1 0,1 0 0,-1 2-1,2-2-116,-1 0 0,1 1 0,0-1 0,0 0 0,0 0 0,0 0 0,1 0-1,-1 0 1,1 0 0,-1 0 0,1 0 0,0 0 0,-1 0 0,1 0 0,0 0 0,0 0 0,1 0 0,-1-1-1,0 1 1,0 0 0,1-1 0,-1 1 0,1-1 0,0 1 0,-1-1 0,3 1 0,49 34 1894,-37-27-2042,1-2 1,-1 1 0,1-2 0,1-1-1,-1 0 1,1-1 0,19 2-1,18-4-3643,-2-11-4326,-36 4 3765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1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0 168,'0'0'1422,"-3"2"-25,-11 3-14,11-4-13,4 43 6373,27 108 1107,-15-56-6580,-13-94-2726,4 4-1425,11-25-11524,-9 5 8424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83 808 0 0,'0'0'11650'0'0,"-1"6"-10497"0"0,-4 44 2197 0 0,5 89 0 0 0,1-63-2072 0 0,7 27-2714 0 0,-7-109-2517 0 0,12-73 53 0 0,-13 60 3353 0 0,0-34-1053 0 0,-9-70 0 0 0,7 106 2169 0 0,-1 0 0 0 0,-1 1 0 0 0,-1 0 0 0 0,0 0 0 0 0,-1 0 1 0 0,-1 0-1 0 0,0 1 0 0 0,-13-19 0 0 0,20 34-496 0 0,0 0 1 0 0,0-1-1 0 0,-1 1 1 0 0,1 0 0 0 0,0 0-1 0 0,0 0 1 0 0,-1-1 0 0 0,1 1-1 0 0,0 0 1 0 0,0-1-1 0 0,0 1 1 0 0,0 0 0 0 0,0 0-1 0 0,0-1 1 0 0,-1 1 0 0 0,1 0-1 0 0,0-1 1 0 0,0 1-1 0 0,0 0 1 0 0,0-1 0 0 0,0 1-1 0 0,0 0 1 0 0,0 0-1 0 0,0-1 1 0 0,0 1 0 0 0,0 0-1 0 0,0-1 1 0 0,1 1 0 0 0,-1 0-1 0 0,0-1 1 0 0,0 1-1 0 0,0 0 1 0 0,0 0 0 0 0,0-1-1 0 0,0 1 1 0 0,1 0 0 0 0,-1-1-1 0 0,0 1 1 0 0,0 0-1 0 0,1 0 1 0 0,-1 0 0 0 0,0-1-1 0 0,0 1 1 0 0,1 0 0 0 0,-1 0-1 0 0,0 0 1 0 0,0 0-1 0 0,1-1 1 0 0,24 1 1356 0 0,49 15-1275 0 0,-49-10 425 0 0,-16-3-365 0 0,120 19 577 0 0,-82-17 2412 0 0,-54-4-3152 0 0,-48 0 1100 0 0,-101 12 0 0 0,154-12-1130 0 0,-1 0 0 0 0,1 1 0 0 0,0-1 0 0 0,-1 1 0 0 0,1 0 0 0 0,0-1 0 0 0,0 1 0 0 0,0 0 0 0 0,-1 0 0 0 0,1 0 0 0 0,0 1 0 0 0,1-1 0 0 0,-1 0 0 0 0,0 1-1 0 0,0-1 1 0 0,0 1 0 0 0,1 0 0 0 0,-1 0 0 0 0,-2 3 0 0 0,4-3-17 0 0,0-1 0 0 0,-1 1 0 0 0,1 0 0 0 0,0 0 0 0 0,0 0 0 0 0,0 0 0 0 0,1-1 0 0 0,-1 1-1 0 0,0 0 1 0 0,0 0 0 0 0,1-1 0 0 0,0 1 0 0 0,-1 0 0 0 0,1 0 0 0 0,0-1 0 0 0,-1 1 0 0 0,1-1 0 0 0,0 1 0 0 0,0-1 0 0 0,0 1-1 0 0,1-1 1 0 0,-1 0 0 0 0,0 1 0 0 0,1-1 0 0 0,2 2 0 0 0,96 101 48 0 0,-85-89-16 0 0,-1 1 0 0 0,-1 0 0 0 0,0 1 0 0 0,-1 0 0 0 0,-1 1 1 0 0,17 37-1 0 0,-27-53 2 0 0,0 0 1 0 0,-1 0-1 0 0,1 0 1 0 0,0 0-1 0 0,-1 0 1 0 0,1 0-1 0 0,-1 0 1 0 0,0 0-1 0 0,1 0 1 0 0,-1 1-1 0 0,0-1 1 0 0,0 0-1 0 0,-1 0 1 0 0,1 0-1 0 0,0 0 0 0 0,-1 1 1 0 0,1-1-1 0 0,-1 0 1 0 0,0 0-1 0 0,0 0 1 0 0,-2 3-1 0 0,1-2 19 0 0,0-1-1 0 0,0 0 0 0 0,0 0 1 0 0,-1-1-1 0 0,1 1 0 0 0,-1 0 0 0 0,1-1 1 0 0,-1 0-1 0 0,1 1 0 0 0,-1-1 0 0 0,0 0 1 0 0,0-1-1 0 0,0 1 0 0 0,-4 1 1 0 0,-11-1-217 0 0,0 1 1 0 0,1-2 0 0 0,-1 0 0 0 0,-33-6 0 0 0,51 7 3 0 0,-1-1 0 0 0,1 0 0 0 0,0 0 0 0 0,-1 0 0 0 0,1 0 0 0 0,0 0 0 0 0,0 0 0 0 0,-1 0 0 0 0,1 0 0 0 0,0 0 0 0 0,-1 0 0 0 0,1 0 0 0 0,0 0 0 0 0,-1 0 0 0 0,1 0 0 0 0,0 0 0 0 0,-1 0 1 0 0,1-1-1 0 0,0 1 0 0 0,0 0 0 0 0,-1 0 0 0 0,1 0 0 0 0,0 0 0 0 0,0-1 0 0 0,-1 1 0 0 0,1 0 0 0 0,0 0 0 0 0,0 0 0 0 0,0-1 0 0 0,-1 1 0 0 0,1 0 0 0 0,0 0 0 0 0,0-1 0 0 0,0 1 0 0 0,0 0 1 0 0,-1-1-1 0 0,1 1 0 0 0,0 0 0 0 0,0 0 0 0 0,0-1 0 0 0,0 1 0 0 0,0-1 0 0 0,13-8-2395 0 0,15-1-1291 0 0,-13 7-2724 0 0,1 0 1945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1 328 0 0,'0'0'5795'0'0,"-12"32"-62"0"0,2 24-477 0 0,-4 18-1479 0 0,-4-27-2880 0 0,17-40-1789 0 0,-1 8-334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2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31 720 0 0,'57'-30'18475'0'0,"-71"32"-17836"0"0,0 2-1 0 0,0 0 1 0 0,1 0-1 0 0,-1 1 1 0 0,1 1-1 0 0,0 0 1 0 0,1 1-1 0 0,-1 0 0 0 0,-21 18 1 0 0,27-21-420 0 0,1 1 1 0 0,1 0-1 0 0,-1 0 1 0 0,1 1-1 0 0,0-1 1 0 0,0 1-1 0 0,0 0 1 0 0,1 1-1 0 0,0-1 1 0 0,0 1-1 0 0,0 0 1 0 0,1 0-1 0 0,0 0 1 0 0,1 0-1 0 0,0 1 1 0 0,0-1-1 0 0,0 0 1 0 0,1 1-1 0 0,0 0 1 0 0,0 14-1 0 0,3-17-141 0 0,-1 1 0 0 0,1-1-1 0 0,0 1 1 0 0,0-1-1 0 0,1 0 1 0 0,-1 0-1 0 0,1 0 1 0 0,0 0 0 0 0,1 0-1 0 0,-1-1 1 0 0,1 0-1 0 0,0 1 1 0 0,0-1-1 0 0,0-1 1 0 0,0 1-1 0 0,1-1 1 0 0,9 6 0 0 0,7 4 112 0 0,0-2 0 0 0,40 16 1 0 0,-41-18-274 0 0,2-1 0 0 0,-1-2 0 0 0,1 0 1 0 0,0-1-1 0 0,0-1 0 0 0,0-1 0 0 0,0-1 0 0 0,42-1 1 0 0,-62-1 15 0 0,0 0 0 0 0,-1 0 1 0 0,1-1-1 0 0,0 1 1 0 0,-1 0-1 0 0,1-1 1 0 0,0 1-1 0 0,-1-1 1 0 0,1 1-1 0 0,0-1 1 0 0,-1 0-1 0 0,1 0 1 0 0,-1 0-1 0 0,1 0 1 0 0,-1 0-1 0 0,0 0 1 0 0,1 0-1 0 0,-1 0 0 0 0,2-3 1 0 0,-2 3-15 0 0,-1 0 0 0 0,0-1 0 0 0,1 1 0 0 0,-1 0 0 0 0,0 0 0 0 0,0-1 0 0 0,0 1 0 0 0,0 0 1 0 0,0 0-1 0 0,0-1 0 0 0,0 1 0 0 0,0 0 0 0 0,-1 0 0 0 0,1-1 0 0 0,0 1 0 0 0,-1 0 0 0 0,1 0 0 0 0,-1 0 0 0 0,1 0 0 0 0,-2-2 0 0 0,-19-25-5482 0 0,-3 8-7359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1340 0 0,'2'1'13944'0'0,"18"12"-13387"0"0,20 8 345 0 0,1-1 0 0 0,0-3 0 0 0,1-1-1 0 0,1-2 1 0 0,56 11 0 0 0,-43-10-337 0 0,116 21 1218 0 0,-171-36-1741 0 0,-1-1 0 0 0,0 1 0 0 0,0 0 0 0 0,1 0 0 0 0,-1 0 0 0 0,0 0-1 0 0,1 0 1 0 0,-1 0 0 0 0,0 0 0 0 0,0 0 0 0 0,1 0 0 0 0,-1 0 0 0 0,0 0 0 0 0,1 0 0 0 0,-1 0-1 0 0,0 0 1 0 0,0 0 0 0 0,1 0 0 0 0,-1 0 0 0 0,0 0 0 0 0,0 1 0 0 0,1-1 0 0 0,-1 0 0 0 0,0 0 0 0 0,0 0-1 0 0,1 0 1 0 0,-1 0 0 0 0,0 1 0 0 0,0-1 0 0 0,1 0 0 0 0,-1 0 0 0 0,0 1 0 0 0,0-1 0 0 0,0 0-1 0 0,0 0 1 0 0,0 1 0 0 0,1-1 0 0 0,-1 0 0 0 0,0 0 0 0 0,0 1 0 0 0,0-1 0 0 0,0 0 0 0 0,0 0 0 0 0,0 1-1 0 0,0-1 1 0 0,0 0 0 0 0,0 1 0 0 0,0-1 0 0 0,0 0 0 0 0,0 0 0 0 0,0 1 0 0 0,0-1 0 0 0,0 0 0 0 0,0 1-1 0 0,0-1 1 0 0,0 0 0 0 0,-1 0 0 0 0,1 1 0 0 0,0-1 0 0 0,0 0 0 0 0,-21 16 388 0 0,-6 4 141 0 0,14-3-366 0 0,2 1-1 0 0,0 0 1 0 0,1 0 0 0 0,1 1-1 0 0,1 0 1 0 0,1 0-1 0 0,-10 41 1 0 0,-17 148 594 0 0,33-193-744 0 0,-4 14-22 0 0,2 1 0 0 0,2-1 0 0 0,0 0 0 0 0,2 1 0 0 0,1-1 0 0 0,1 1 0 0 0,10 37 0 0 0,-4-20 162 0 0,-13-55-151 0 0,-1 1 1 0 0,0-1 0 0 0,-1 1 0 0 0,0 0-1 0 0,0 0 1 0 0,-1 0 0 0 0,1 1 0 0 0,-1 0-1 0 0,-1 1 1 0 0,1-1 0 0 0,-1 1-1 0 0,-8-4 1 0 0,7 5-150 0 0,0-1-157 0 0,0 1-1 0 0,0 0 1 0 0,0 0-1 0 0,-1 1 1 0 0,1 0-1 0 0,-1 0 1 0 0,-19-1-1 0 0,27 4-820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1012 0 0,'0'0'4464'0'0,"9"1"-3155"0"0,193 30 5325 0 0,-64 0-4848 0 0,-137-30-1841 0 0,1-1 0 0 0,-1 0-1 0 0,0 0 1 0 0,1 0 0 0 0,-1 1 0 0 0,0-1-1 0 0,0 1 1 0 0,1-1 0 0 0,-1 1-1 0 0,0-1 1 0 0,0 1 0 0 0,0 0-1 0 0,0 0 1 0 0,0-1 0 0 0,0 1-1 0 0,0 0 1 0 0,2 2 0 0 0,-17 5-2113 0 0,-37-2-1673 0 0,25-7 737 0 0,1 3 239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1588 0 0,'0'0'8447'0'0,"-3"4"-6913"0"0,-54 76 5626 0 0,-11 17-3492 0 0,47-71-3561 0 0,-33 34 0 0 0,86-111-10626 0 0,5-27 9025 0 0,-17 36 4110 0 0,-20 41-1849 0 0,9 31 6322 0 0,-7-27-7098 0 0,-1 0 0 0 0,1 0-1 0 0,0-1 1 0 0,0 1-1 0 0,0 0 1 0 0,0-1 0 0 0,0 0-1 0 0,1 1 1 0 0,-1-1-1 0 0,1 0 1 0 0,0 0 0 0 0,-1 0-1 0 0,1-1 1 0 0,0 1 0 0 0,0-1-1 0 0,0 1 1 0 0,0-1-1 0 0,0 0 1 0 0,7 1 0 0 0,57 4-2950 0 0,-45-9-348 0 0,-1-2-3428 0 0,-8-1 2301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0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1260 0 0,'0'0'-115'0'0,"-7"1"489"0"0,-6 7 8647 0 0,12-2-8139 0 0,1-4 217 0 0,2 0-47 0 0,6 4-494 0 0,-1-1 0 0 0,0 0 0 0 0,1 0 0 0 0,0-1 1 0 0,0 0-1 0 0,13 4 0 0 0,26 8 388 0 0,153 27 371 0 0,-148-34-3902 0 0,-37-13-1077 0 0,-3-3-6378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7:09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9 692,'0'0'2514,"-3"-6"-1320,1 3-3423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28 12 0 0,'12'-1'27255'0'0,"-18"-4"-32512"0"0,6 5 5205 0 0,-1 0-1 0 0,1-1 1 0 0,0 1 0 0 0,0-1-1 0 0,-1 1 1 0 0,1-1-1 0 0,0 1 1 0 0,0-1-1 0 0,0 1 1 0 0,0-1 0 0 0,0 0-1 0 0,0 0-67 0 0,-1 0-1 0 0,1 1 0 0 0,0-1 1 0 0,0 0-1 0 0,-1 0 0 0 0,1 0 0 0 0,0 1 1 0 0,-1-1-1 0 0,1 0 0 0 0,-1 0 1 0 0,1 1-1 0 0,-1-1 0 0 0,1 0 1 0 0,-1 1-1 0 0,1-1 0 0 0,-1 1 1 0 0,0-1-1 0 0,0 0 0 0 0,0 0 1 0 0,-1 1-865 0 0,-1-1-173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18 588 0 0,'-2'-7'9568'0'0,"-126"-3"-834"0"0,86 10-6359 0 0,-50 4-1 0 0,87-3-2334 0 0,1-1-1 0 0,-1 1 0 0 0,1-1 1 0 0,0 1-1 0 0,-1 0 0 0 0,1 1 1 0 0,0-1-1 0 0,-1 1 0 0 0,1 0 1 0 0,0 0-1 0 0,0 0 0 0 0,1 1 0 0 0,-1-1 1 0 0,0 1-1 0 0,1 0 0 0 0,0 0 1 0 0,-1 0-1 0 0,1 1 0 0 0,0-1 1 0 0,1 1-1 0 0,-1-1 0 0 0,1 1 1 0 0,-1 0-1 0 0,1 0 0 0 0,0 0 0 0 0,1 1 1 0 0,-1-1-1 0 0,1 0 0 0 0,0 0 1 0 0,0 1-1 0 0,0-1 0 0 0,0 1 1 0 0,1-1-1 0 0,0 1 0 0 0,0-1 1 0 0,0 1-1 0 0,0-1 0 0 0,1 1 0 0 0,0-1 1 0 0,0 1-1 0 0,0-1 0 0 0,0 0 1 0 0,1 1-1 0 0,2 3 0 0 0,13 34 262 0 0,-1-1 0 0 0,-2 2 0 0 0,-2 0 0 0 0,-2 1 0 0 0,8 79-1 0 0,-16-96 14 0 0,-2 1 0 0 0,-1-1-1 0 0,-1 0 1 0 0,-2 0-1 0 0,0 0 1 0 0,-2 0-1 0 0,-1-1 1 0 0,-1 0 0 0 0,-1 0-1 0 0,-22 42 1 0 0,14-42 61 0 0,13-21-282 0 0,0 0 0 0 0,1 0 0 0 0,-1 0 0 0 0,1 1 0 0 0,0-1 0 0 0,1 1 0 0 0,-1 0 0 0 0,-1 7 0 0 0,3-12-34 0 0,-11 14 436 0 0,13-8-258 0 0,15-7-136 0 0,15-7-101 0 0,10 0 0 0 0,1 1 0 0 0,57-1 0 0 0,-87 6 0 0 0,-4 0-17 0 0,-7 0-193 0 0,12-12-9087 0 0,-13-12-8806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 1980 0 0,'-16'-6'26440'0'0,"36"12"-25718"0"0,0-1 0 0 0,0-1 0 0 0,1-1 0 0 0,-1-1 0 0 0,41 0 0 0 0,-58-2-834 0 0,1 1 402 0 0,-2 0-1951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34 1280 0 0,'1'-1'604'0'0,"-1"0"0"0"0,1 0 1 0 0,-1-1-1 0 0,1 1 0 0 0,-1 0 0 0 0,0 0 0 0 0,1-1 0 0 0,-1 1 1 0 0,0 0-1 0 0,0 0 0 0 0,0-1 0 0 0,0 1 0 0 0,0 0 0 0 0,0-1 0 0 0,0 1 1 0 0,0 0-1 0 0,0 0 0 0 0,-1-1 0 0 0,1 1 0 0 0,0 0 0 0 0,-2-2 1 0 0,-12-2 5252 0 0,-2 7-6913 0 0,3-1 1724 0 0,0 2 1 0 0,0 0-1 0 0,1 0 0 0 0,0 1 0 0 0,-1 1 0 0 0,1 0 1 0 0,1 1-1 0 0,-1 0 0 0 0,1 1 0 0 0,-11 8 1 0 0,16-11-473 0 0,0 1 0 0 0,1 0 0 0 0,0 0 1 0 0,0 0-1 0 0,0 1 0 0 0,1-1 1 0 0,-1 1-1 0 0,1 0 0 0 0,1 0 1 0 0,-1 1-1 0 0,1-1 0 0 0,0 1 0 0 0,1 0 1 0 0,-1-1-1 0 0,1 1 0 0 0,1 0 1 0 0,-1 1-1 0 0,1-1 0 0 0,0 8 0 0 0,1-10-148 0 0,1-1 0 0 0,-1 0-1 0 0,1 0 1 0 0,0 0 0 0 0,0 0-1 0 0,0 0 1 0 0,0 0-1 0 0,1 0 1 0 0,0 0 0 0 0,-1 0-1 0 0,2-1 1 0 0,-1 1 0 0 0,0-1-1 0 0,1 1 1 0 0,2 2-1 0 0,1 1-16 0 0,1-2-1 0 0,-1 1 0 0 0,1-1 0 0 0,0 0 1 0 0,0 0-1 0 0,16 7 0 0 0,-5-4-115 0 0,1-1-1 0 0,-1-1 1 0 0,1-1-1 0 0,0 0 1 0 0,37 3-1 0 0,-45-7 11 0 0,-1 0 0 0 0,1-1 0 0 0,0-1 0 0 0,-1 0 0 0 0,1 0 0 0 0,0-1 0 0 0,-1 0 0 0 0,0-1 0 0 0,1 0 0 0 0,-1-1 0 0 0,-1 0 0 0 0,16-8 0 0 0,-21 9 95 0 0,0 0 1 0 0,0-1-1 0 0,0 1 1 0 0,0-1-1 0 0,0 0 1 0 0,-1 0-1 0 0,1 0 0 0 0,-1 0 1 0 0,0-1-1 0 0,-1 1 1 0 0,1-1-1 0 0,-1 0 1 0 0,0 1-1 0 0,0-1 1 0 0,0 0-1 0 0,-1 0 1 0 0,0-1-1 0 0,0 1 0 0 0,0 0 1 0 0,0 0-1 0 0,-1-1 1 0 0,0 1-1 0 0,0 0 1 0 0,0 0-1 0 0,-1-1 1 0 0,0 1-1 0 0,-1-7 0 0 0,0 5 46 0 0,0 0-1 0 0,0 0 0 0 0,-1 0 0 0 0,1 1 0 0 0,-2-1 0 0 0,1 1 1 0 0,-1-1-1 0 0,1 1 0 0 0,-6-6 0 0 0,6 9-128 0 0,0 0 0 0 0,0-1-1 0 0,0 2 1 0 0,0-1 0 0 0,0 0 0 0 0,-1 0 0 0 0,1 1 0 0 0,-1 0-1 0 0,1 0 1 0 0,-1 0 0 0 0,0 0 0 0 0,0 0 0 0 0,0 1-1 0 0,0 0 1 0 0,0 0 0 0 0,-6-1 0 0 0,-7 7-1618 0 0,16-4 968 0 0,0 0 1 0 0,1 0 0 0 0,-1 0-1 0 0,1 0 1 0 0,-1 1 0 0 0,1-1 0 0 0,-1 0-1 0 0,1 0 1 0 0,-1 0 0 0 0,1 1 0 0 0,0-1-1 0 0,0 0 1 0 0,0 1 0 0 0,0-1 0 0 0,0 0-1 0 0,0 0 1 0 0,0 1 0 0 0,0-1 0 0 0,0 0-1 0 0,1 1 1 0 0,-1-1 0 0 0,1 0 0 0 0,-1 0-1 0 0,1 2 1 0 0,8 4-5361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8 0 0,'0'0'22791'0'0,"-4"3"-21545"0"0,-8 7-333 0 0,7-7-412 0 0,0 0 0 0 0,1 0 0 0 0,0 1 0 0 0,-1 0 0 0 0,2 0 0 0 0,-1 0 0 0 0,0 0 0 0 0,-4 8 0 0 0,7-11-1013 0 0,10 2-6806 0 0,-7-3 6888 0 0,-1 0 0 0 0,1 0 0 0 0,-1 0 0 0 0,1 0 0 0 0,0 0 0 0 0,-1 0-1 0 0,1 0 1 0 0,-1-1 0 0 0,1 1 0 0 0,1-1 0 0 0,8-2-5292 0 0,5-2-566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35 1072 0 0,'-7'-17'6698'0'0,"0"5"-625"0"0,-13 6-2135 0 0,-11 8 1076 0 0,-4 11-2228 0 0,31-11-2620 0 0,1-1-1 0 0,0 1 1 0 0,-1 1 0 0 0,1-1-1 0 0,0 0 1 0 0,0 1 0 0 0,0-1-1 0 0,1 1 1 0 0,-1 0 0 0 0,1 0-1 0 0,-1 0 1 0 0,1 0 0 0 0,0 1-1 0 0,0-1 1 0 0,0 0 0 0 0,1 1 0 0 0,-3 7-1 0 0,3-8-141 0 0,1 0 0 0 0,-1 0-1 0 0,1 0 1 0 0,0 0 0 0 0,0 0-1 0 0,0 0 1 0 0,1 0 0 0 0,-1 0 0 0 0,1 0-1 0 0,0 0 1 0 0,0 0 0 0 0,0 0 0 0 0,0 0-1 0 0,0-1 1 0 0,0 1 0 0 0,1 0-1 0 0,-1-1 1 0 0,1 1 0 0 0,0-1 0 0 0,0 1-1 0 0,0-1 1 0 0,3 3 0 0 0,24 24-71 0 0,-10-9 24 0 0,2 0 0 0 0,0-1 0 0 0,42 28 0 0 0,-63-47 51 0 0,1 0 0 0 0,0 0 1 0 0,-1 1-1 0 0,1-1 0 0 0,0 0 0 0 0,-1 1 1 0 0,1-1-1 0 0,0 1 0 0 0,-1-1 0 0 0,1 1 1 0 0,-1-1-1 0 0,1 1 0 0 0,-1-1 0 0 0,1 1 0 0 0,-1 0 1 0 0,1-1-1 0 0,-1 1 0 0 0,1 0 0 0 0,-1-1 1 0 0,0 1-1 0 0,0 0 0 0 0,1-1 0 0 0,-1 1 1 0 0,0 0-1 0 0,0 0 0 0 0,0-1 0 0 0,0 1 0 0 0,1 0 1 0 0,-1 0-1 0 0,0-1 0 0 0,-1 1 0 0 0,1 0 1 0 0,0 0-1 0 0,0 0 0 0 0,0-1 0 0 0,0 1 1 0 0,-1 0-1 0 0,1-1 0 0 0,0 1 0 0 0,0 0 0 0 0,-1 0 1 0 0,1-1-1 0 0,-1 1 0 0 0,1-1 0 0 0,-1 1 1 0 0,1 0-1 0 0,-1-1 0 0 0,1 1 0 0 0,-1-1 1 0 0,1 1-1 0 0,-1-1 0 0 0,0 1 0 0 0,1-1 0 0 0,-1 0 1 0 0,0 1-1 0 0,1-1 0 0 0,-1 0 0 0 0,-1 1 1 0 0,-3 2 40 0 0,0 0 0 0 0,0-1 0 0 0,0 0 1 0 0,-1 0-1 0 0,1 0 0 0 0,-11 2 0 0 0,-6-3-472 0 0,20-1 79 0 0,-21-5-1472 0 0,23 5 1718 0 0,-20-10-1990 0 0,10 0-2559 0 0,12-17-12697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5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1088 0 0,'20'-15'12678'0'0,"-12"11"-9879"0"0,9 1-1161 0 0,0 2 1 0 0,-1 0-1 0 0,21 1 1 0 0,20 8-7420 0 0,-49-5-1098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44 0 0,'-34'120'15209'0'0,"16"-51"-9361"0"0,6-24-3336 0 0,12-44-2818 0 0,33-24-19257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0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13 100 0 0,'10'-9'14261'0'0,"-4"6"-10984"0"0,-5 3-3161 0 0,1 0 0 0 0,0 0 1 0 0,-1-1-1 0 0,1 1 0 0 0,-1 0 1 0 0,1 0-1 0 0,-1 1 0 0 0,1-1 1 0 0,-1 0-1 0 0,1 0 0 0 0,-1 1 1 0 0,1-1-1 0 0,-1 1 0 0 0,1-1 1 0 0,-1 1-1 0 0,0 0 1 0 0,1-1-1 0 0,-1 1 0 0 0,0 0 1 0 0,1 0-1 0 0,-1 0 0 0 0,0 0 1 0 0,0 0-1 0 0,0 0 0 0 0,0 0 1 0 0,0 1-1 0 0,0-1 0 0 0,0 0 1 0 0,0 1-1 0 0,-1-1 0 0 0,1 0 1 0 0,-1 1-1 0 0,1-1 0 0 0,-1 1 1 0 0,1 2-1 0 0,-1 1 107 0 0,0-1 1 0 0,-1 1-1 0 0,1 0 0 0 0,-1-1 1 0 0,0 1-1 0 0,-1 0 0 0 0,1-1 0 0 0,-1 1 1 0 0,0-1-1 0 0,-4 7 0 0 0,-3 4 286 0 0,6-11-268 0 0,1 1-1 0 0,-1-1 1 0 0,1 1 0 0 0,0-1-1 0 0,0 1 1 0 0,0 0-1 0 0,1 0 1 0 0,0 0 0 0 0,-2 9-1 0 0,4-13-228 0 0,-1 0 0 0 0,1 0-1 0 0,-1 0 1 0 0,1 0 0 0 0,0 0 0 0 0,0 0-1 0 0,-1-1 1 0 0,1 1 0 0 0,0 0 0 0 0,0-1-1 0 0,0 1 1 0 0,0 0 0 0 0,0-1 0 0 0,0 1-1 0 0,0-1 1 0 0,0 1 0 0 0,0-1 0 0 0,0 0-1 0 0,0 1 1 0 0,0-1 0 0 0,0 0 0 0 0,0 0-1 0 0,0 0 1 0 0,0 0 0 0 0,0 0 0 0 0,0 0-1 0 0,2 0 1 0 0,29 1 100 0 0,128-13 403 0 0,-158 12-421 0 0,6-2 536 0 0,0 0-867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6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10 1068 0 0,'0'0'8914'0'0,"-2"-1"-8544"0"0,1 0 0 0 0,0 0 0 0 0,-1 0 0 0 0,1 0 0 0 0,0 0 0 0 0,-1 1 0 0 0,1-1 0 0 0,-1 0 0 0 0,1 1 0 0 0,-1-1 0 0 0,1 1 0 0 0,-1 0 0 0 0,-3-1 0 0 0,-8 4 208 0 0,0 0-1 0 0,0 0 1 0 0,0 2-1 0 0,1-1 1 0 0,-1 2-1 0 0,1 0 1 0 0,0 0-1 0 0,1 1 0 0 0,-1 0 1 0 0,1 1-1 0 0,1 0 1 0 0,0 1-1 0 0,0 0 1 0 0,0 1-1 0 0,1 0 1 0 0,1 0-1 0 0,0 1 1 0 0,-11 18-1 0 0,19-28-535 0 0,-1 1 1 0 0,0 0-1 0 0,0 0 0 0 0,1 0 0 0 0,-1-1 0 0 0,1 1 0 0 0,-1 0 0 0 0,1 0 0 0 0,0 0 0 0 0,0 0 0 0 0,0 0 0 0 0,0 0 0 0 0,0 0 0 0 0,0 0 0 0 0,1 0 1 0 0,-1 0-1 0 0,1 0 0 0 0,-1-1 0 0 0,1 1 0 0 0,0 0 0 0 0,-1 0 0 0 0,2 2 0 0 0,1-1-9 0 0,-1 0-1 0 0,1 0 1 0 0,0 0 0 0 0,0 0-1 0 0,0 0 1 0 0,0-1 0 0 0,1 1-1 0 0,-1-1 1 0 0,1 0 0 0 0,3 2-1 0 0,8 3-29 0 0,0-1 1 0 0,0-1-1 0 0,0 0 0 0 0,21 2 0 0 0,-23-4-39 0 0,0-1 0 0 0,0-1 0 0 0,0-1-1 0 0,0 0 1 0 0,0 0 0 0 0,0-1 0 0 0,0-1-1 0 0,0 0 1 0 0,0-1 0 0 0,12-4 0 0 0,-20 5 64 0 0,0 1 1 0 0,0-2 0 0 0,-1 1-1 0 0,1 0 1 0 0,-1-1 0 0 0,1 0-1 0 0,-1 0 1 0 0,0 0 0 0 0,0-1-1 0 0,0 0 1 0 0,-1 1 0 0 0,1-1-1 0 0,-1 0 1 0 0,0 0 0 0 0,0-1-1 0 0,0 1 1 0 0,-1-1 0 0 0,0 0-1 0 0,0 1 1 0 0,0-1 0 0 0,0 0-1 0 0,-1 0 1 0 0,1 0 0 0 0,-1 0-1 0 0,-1 0 1 0 0,1-1 0 0 0,-1-9-1 0 0,0 11 39 0 0,0 0 0 0 0,0 0-1 0 0,-1-1 1 0 0,1 1 0 0 0,-1 0-1 0 0,0 0 1 0 0,-1 0 0 0 0,1 0-1 0 0,-1 0 1 0 0,1 0 0 0 0,-1 0-1 0 0,-1 0 1 0 0,1 1 0 0 0,0-1-1 0 0,-1 1 1 0 0,0-1 0 0 0,1 1-1 0 0,-5-3 1 0 0,5 4-237 0 0,-1 0-1 0 0,0 0 0 0 0,1 1 1 0 0,-1-1-1 0 0,0 1 1 0 0,0 0-1 0 0,0-1 0 0 0,0 2 1 0 0,0-1-1 0 0,0 0 1 0 0,0 0-1 0 0,-1 1 1 0 0,1 0-1 0 0,0-1 0 0 0,0 1 1 0 0,0 1-1 0 0,-1-1 1 0 0,1 0-1 0 0,0 1 0 0 0,0-1 1 0 0,0 1-1 0 0,0 0 1 0 0,0 0-1 0 0,-4 2 1 0 0,-6 9-2645 0 0,8 8-9077 0 0</inkml:trace>
  <inkml:trace contextRef="#ctx0" brushRef="#br0" timeOffset="1">443 243 752 0 0,'0'0'1854'0'0,"-13"46"7568"0"0,-10 11-3365 0 0,15-34-4668 0 0,-1-1 0 0 0,-2 0 0 0 0,0-1 0 0 0,-24 35 0 0 0,21-45-2700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29 1044 0 0,'0'0'3004'0'0,"-9"-9"825"0"0,-3 0 3566 0 0,4 8-6472 0 0,0 2 0 0 0,1-1 0 0 0,-1 1 0 0 0,0 0-1 0 0,1 1 1 0 0,-1 0 0 0 0,1 0 0 0 0,-8 4 0 0 0,11-4-744 0 0,0 0 0 0 0,1 0 0 0 0,-1 0 1 0 0,1 1-1 0 0,-1-1 0 0 0,1 1 0 0 0,0 0 0 0 0,0 0 0 0 0,1 0 1 0 0,-1 0-1 0 0,0 1 0 0 0,1-1 0 0 0,0 1 0 0 0,0 0 0 0 0,0-1 1 0 0,-2 9-1 0 0,3-10-153 0 0,1 1 1 0 0,0-1-1 0 0,0 1 0 0 0,0-1 1 0 0,1 1-1 0 0,-1-1 1 0 0,1 1-1 0 0,-1-1 0 0 0,1 0 1 0 0,0 1-1 0 0,0-1 1 0 0,0 0-1 0 0,0 1 0 0 0,0-1 1 0 0,1 0-1 0 0,-1 0 0 0 0,0 0 1 0 0,1 0-1 0 0,2 1 1 0 0,34 34 7 0 0,-31-33-27 0 0,0 0-1 0 0,0 0 0 0 0,0-1 0 0 0,1 0 0 0 0,-1 0 0 0 0,1-1 1 0 0,0 0-1 0 0,0-1 0 0 0,0 1 0 0 0,0-1 0 0 0,0-1 0 0 0,0 1 1 0 0,0-2-1 0 0,0 1 0 0 0,0-1 0 0 0,12-2 0 0 0,-16 2 41 0 0,1-1 0 0 0,-1 1 0 0 0,0-1-1 0 0,0 0 1 0 0,0 0 0 0 0,0 0 0 0 0,0 0-1 0 0,0-1 1 0 0,-1 1 0 0 0,1-1 0 0 0,-1 0-1 0 0,1 0 1 0 0,-1 0 0 0 0,0-1 0 0 0,-1 1-1 0 0,1-1 1 0 0,0 0 0 0 0,-1 0 0 0 0,0 0-1 0 0,0 0 1 0 0,0 0 0 0 0,0 0 0 0 0,-1 0-1 0 0,0-1 1 0 0,0 1 0 0 0,0 0 0 0 0,0-1-1 0 0,-1 1 1 0 0,1-1 0 0 0,-1-6 0 0 0,-1 5-110 0 0,1 0 1 0 0,-1-1-1 0 0,0 1 1 0 0,0 0 0 0 0,-1 0-1 0 0,0 0 1 0 0,0 0-1 0 0,0 0 1 0 0,-6-10 0 0 0,6 15-128 0 0,1-1 1 0 0,-1 1 0 0 0,0 0-1 0 0,1 0 1 0 0,-1 0 0 0 0,0 0 0 0 0,0 0-1 0 0,0 0 1 0 0,0 1 0 0 0,0-1-1 0 0,0 1 1 0 0,0-1 0 0 0,0 1 0 0 0,0 0-1 0 0,0-1 1 0 0,0 1 0 0 0,0 0-1 0 0,-4 1 1 0 0,2-1-831 0 0,0 0-1 0 0,0 0 0 0 0,0 0 0 0 0,0 1 1 0 0,0 0-1 0 0,0 0 0 0 0,0 0 1 0 0,1 0-1 0 0,-6 3 0 0 0,1 1-4394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7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0 320 0 0,'0'0'16787'0'0,"-1"4"-15487"0"0,-3 3-695 0 0,0 0-1 0 0,0 0 1 0 0,-1 0-1 0 0,0-1 1 0 0,0 0-1 0 0,-1 0 1 0 0,1 0 0 0 0,-1-1-1 0 0,-8 6 1 0 0,7-5-525 0 0,-1 0 0 0 0,1 1 0 0 0,0 0-1 0 0,1 0 1 0 0,0 1 0 0 0,0-1 0 0 0,-5 11 0 0 0,2 6-5139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76 1336 0 0,'-3'-13'15102'0'0,"-4"12"-14466"0"0,1 1 1 0 0,0 0 0 0 0,-1 1 0 0 0,1 0 0 0 0,0 0-1 0 0,0 0 1 0 0,-1 0 0 0 0,1 1 0 0 0,0 0 0 0 0,0 1-1 0 0,1-1 1 0 0,-1 1 0 0 0,-10 7 0 0 0,3-3 58 0 0,1 1-1 0 0,0 1 1 0 0,1 0 0 0 0,0 0 0 0 0,-14 16 0 0 0,22-23-648 0 0,1 0-1 0 0,1 0 1 0 0,-1 0 0 0 0,0 0-1 0 0,0 0 1 0 0,1 0 0 0 0,-1 1-1 0 0,1-1 1 0 0,0 1-1 0 0,0-1 1 0 0,0 1 0 0 0,0-1-1 0 0,0 1 1 0 0,1 0 0 0 0,-1 0-1 0 0,1-1 1 0 0,-1 1 0 0 0,1 0-1 0 0,0 0 1 0 0,0-1 0 0 0,0 1-1 0 0,1 0 1 0 0,-1 0-1 0 0,1-1 1 0 0,-1 1 0 0 0,1 0-1 0 0,0-1 1 0 0,0 1 0 0 0,0-1-1 0 0,0 1 1 0 0,1-1 0 0 0,-1 1-1 0 0,1-1 1 0 0,-1 0-1 0 0,1 0 1 0 0,0 0 0 0 0,0 0-1 0 0,0 0 1 0 0,0 0 0 0 0,0 0-1 0 0,0 0 1 0 0,1-1 0 0 0,-1 1-1 0 0,1-1 1 0 0,2 1 0 0 0,7 5-108 0 0,1-1 0 0 0,0-1 0 0 0,0 0 1 0 0,1-1-1 0 0,-1 0 0 0 0,1-1 0 0 0,22 2 1 0 0,-17-4-32 0 0,0 0 1 0 0,-1-1-1 0 0,1-1 1 0 0,0 0 0 0 0,0-1-1 0 0,18-6 1 0 0,-32 7 114 0 0,-1 0-1 0 0,1 0 1 0 0,-1-1-1 0 0,0 0 1 0 0,1 1-1 0 0,-1-1 1 0 0,0-1 0 0 0,0 1-1 0 0,0-1 1 0 0,-1 0-1 0 0,1 1 1 0 0,-1-2 0 0 0,1 1-1 0 0,-1 0 1 0 0,0-1-1 0 0,0 1 1 0 0,-1-1 0 0 0,1 0-1 0 0,-1 0 1 0 0,1 0-1 0 0,-1 0 1 0 0,-1 0 0 0 0,1-1-1 0 0,-1 1 1 0 0,1-1-1 0 0,-1 1 1 0 0,0-1-1 0 0,-1 1 1 0 0,1-1 0 0 0,-1-5-1 0 0,0-6 267 0 0,-2 0 1 0 0,1 0-1 0 0,-9-30 0 0 0,9 40-263 0 0,-1-1 1 0 0,0 1-1 0 0,0 0 1 0 0,-1 0-1 0 0,0 0 1 0 0,0 0-1 0 0,0 1 1 0 0,-1-1-1 0 0,0 1 1 0 0,0 0-1 0 0,0 0 1 0 0,-7-6-1 0 0,-10 0-5259 0 0,20 11 4999 0 0,1 0 1 0 0,-1 1-1 0 0,1-1 0 0 0,-1 0 0 0 0,0 1 1 0 0,1-1-1 0 0,-1 1 0 0 0,1-1 1 0 0,-1 1-1 0 0,1-1 0 0 0,-1 1 0 0 0,1 0 1 0 0,0-1-1 0 0,-1 1 0 0 0,1 0 1 0 0,0-1-1 0 0,-1 1 0 0 0,1 0 0 0 0,0-1 1 0 0,0 1-1 0 0,-1 0 0 0 0,1-1 1 0 0,0 1-1 0 0,0 0 0 0 0,0-1 0 0 0,0 1 1 0 0,0 0-1 0 0,0 0 0 0 0,0-1 1 0 0,0 1-1 0 0,1 0 0 0 0,-1 0 0 0 0,0 0 1 0 0,6 12-7594 0 0,-4-10 5978 0 0,2 6-3711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1 892 0 0,'45'9'13534'0'0,"-43"-9"-12085"0"0,12 7 5282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5 488 0 0,'-14'-5'11131'0'0,"5"7"-10378"0"0,0 0-1 0 0,0 0 0 0 0,1 0 1 0 0,-1 1-1 0 0,1 1 1 0 0,-1-1-1 0 0,1 1 1 0 0,0 1-1 0 0,-8 5 1 0 0,8-4-295 0 0,-1 1 0 0 0,1-1 0 0 0,1 2 0 0 0,-1-1 0 0 0,1 1 0 0 0,1 0 0 0 0,-11 17 0 0 0,13-20-371 0 0,1 0 0 0 0,0 0-1 0 0,1 1 1 0 0,0-1 0 0 0,-1 1 0 0 0,2-1-1 0 0,-1 1 1 0 0,1 0 0 0 0,-1 0-1 0 0,2-1 1 0 0,-1 1 0 0 0,1 0 0 0 0,0 0-1 0 0,0 0 1 0 0,0 0 0 0 0,1 0-1 0 0,0 0 1 0 0,0 0 0 0 0,0-1-1 0 0,1 1 1 0 0,0 0 0 0 0,0-1 0 0 0,1 1-1 0 0,-1-1 1 0 0,1 0 0 0 0,0 0-1 0 0,1 0 1 0 0,-1 0 0 0 0,1 0 0 0 0,0-1-1 0 0,0 0 1 0 0,6 5 0 0 0,3 1-31 0 0,0 0 0 0 0,1 0 0 0 0,0-2 0 0 0,1 0 0 0 0,-1 0 1 0 0,1-1-1 0 0,1-1 0 0 0,17 4 0 0 0,-26-8-31 0 0,0-1 1 0 0,0 0-1 0 0,0 0 1 0 0,0 0-1 0 0,0-1 1 0 0,0 0-1 0 0,1 0 0 0 0,-1-1 1 0 0,9-2-1 0 0,-11 2 17 0 0,-1-1 0 0 0,0 1 0 0 0,-1-1 0 0 0,1 0 0 0 0,0 0 0 0 0,0 0-1 0 0,-1 0 1 0 0,1-1 0 0 0,-1 1 0 0 0,0-1 0 0 0,0 0 0 0 0,0 0 0 0 0,0 0 0 0 0,0-1-1 0 0,-1 1 1 0 0,5-7 0 0 0,-5 4 25 0 0,0 0 0 0 0,0-1 0 0 0,0 1 0 0 0,-1 0 0 0 0,0-1 0 0 0,0 1 0 0 0,-1 0 0 0 0,0-1 0 0 0,0 1 0 0 0,0-1 0 0 0,-1 1 0 0 0,0-1 0 0 0,0 1 0 0 0,0 0 0 0 0,-1 0 0 0 0,0-1 0 0 0,0 1 0 0 0,-1 0 0 0 0,0 1 0 0 0,0-1 0 0 0,0 0 0 0 0,-1 1 0 0 0,-5-7 0 0 0,5 6-149 0 0,0-1 0 0 0,-1 1 0 0 0,0 0 0 0 0,-1 0-1 0 0,1 1 1 0 0,-1-1 0 0 0,0 1 0 0 0,-1 0 0 0 0,1 1-1 0 0,-1 0 1 0 0,0 0 0 0 0,0 0 0 0 0,0 1 0 0 0,0 0 0 0 0,-1 0-1 0 0,1 1 1 0 0,-1 0 0 0 0,-12-2 0 0 0,18 4-251 0 0,0 0 0 0 0,-1 0 0 0 0,1 0 1 0 0,0 1-1 0 0,0-1 0 0 0,0 1 0 0 0,0-1 0 0 0,0 1 1 0 0,0 0-1 0 0,0-1 0 0 0,1 1 0 0 0,-1 0 0 0 0,0 0 1 0 0,0 0-1 0 0,0 1 0 0 0,-1 1 0 0 0,-1 3-4076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7:1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1144 0 0,'0'0'3177'0'0,"16"-16"918"0"0,9 18-2838 0 0,0 0 0 0 0,0 2 0 0 0,0 0-1 0 0,26 10 1 0 0,97 36 770 0 0,-113-34-1565 0 0,-24-10 46 0 0,1-1 0 0 0,-1 0-1 0 0,20 5 1 0 0,-27-5 1589 0 0,-12 4-1507 0 0,-11 4 6 0 0,8-7-403 0 0,0 1 0 0 0,0 0 0 0 0,0 0 0 0 0,1 1 0 0 0,0 1-1 0 0,1-1 1 0 0,0 1 0 0 0,0 1 0 0 0,1 0 0 0 0,0 0 0 0 0,1 1-1 0 0,0 0 1 0 0,1 0 0 0 0,0 0 0 0 0,1 1 0 0 0,0 0 0 0 0,0 0-1 0 0,2 0 1 0 0,-1 1 0 0 0,2-1 0 0 0,-1 1 0 0 0,2 0 0 0 0,0 0 0 0 0,0-1-1 0 0,3 22 1 0 0,2-7-93 0 0,2 0 1 0 0,1-1-1 0 0,0 0 0 0 0,2 0 0 0 0,2-1 0 0 0,25 47 1 0 0,-35-71-66 0 0,-1-1 1 0 0,1 1-1 0 0,-1-1 1 0 0,1 1-1 0 0,-1-1 1 0 0,1 1 0 0 0,-1-1-1 0 0,0 1 1 0 0,1-1-1 0 0,-1 1 1 0 0,0 0-1 0 0,1-1 1 0 0,-1 1-1 0 0,0 0 1 0 0,0-1 0 0 0,1 1-1 0 0,-1 0 1 0 0,0-1-1 0 0,0 1 1 0 0,0 0-1 0 0,0-1 1 0 0,0 1 0 0 0,0 0-1 0 0,0-1 1 0 0,0 1-1 0 0,0 0 1 0 0,-1-1-1 0 0,1 1 1 0 0,0 0 0 0 0,0-1-1 0 0,-1 1 1 0 0,1 0-1 0 0,-23-7 1429 0 0,-7-5-1410 0 0,16 7-25 0 0,0 1 1 0 0,-1 1-1 0 0,1 1 1 0 0,-1 0-1 0 0,0 0 0 0 0,1 2 1 0 0,-1 0-1 0 0,0 0 0 0 0,1 1 1 0 0,0 1-1 0 0,-20 6 0 0 0,-8 7-4724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98 1272 0 0,'0'0'5910'0'0,"7"-1"-4821"0"0,31 11 12994 0 0,-37-4-13208 0 0,-48 100 4334 0 0,39-85-4738 0 0,2 0 1 0 0,0 0-1 0 0,1 1 1 0 0,1 0 0 0 0,1 0-1 0 0,-1 23 1 0 0,5-38-452 0 0,-1 0 0 0 0,1 1 0 0 0,0-1 1 0 0,1 0-1 0 0,0 0 0 0 0,0 0 0 0 0,0-1 0 0 0,1 1 0 0 0,0 0 1 0 0,0-1-1 0 0,1 0 0 0 0,-1 1 0 0 0,2-2 0 0 0,-1 1 0 0 0,0 0 0 0 0,1-1 1 0 0,0 0-1 0 0,1 0 0 0 0,-1 0 0 0 0,1-1 0 0 0,0 1 0 0 0,0-2 1 0 0,0 1-1 0 0,0 0 0 0 0,1-1 0 0 0,-1-1 0 0 0,1 1 0 0 0,0-1 1 0 0,0 0-1 0 0,0 0 0 0 0,0-1 0 0 0,0 0 0 0 0,1 0 0 0 0,-1-1 0 0 0,0 0 1 0 0,0 0-1 0 0,0-1 0 0 0,1 1 0 0 0,-1-2 0 0 0,0 1 0 0 0,0-1 1 0 0,0 0-1 0 0,-1 0 0 0 0,1-1 0 0 0,0 0 0 0 0,-1 0 0 0 0,0-1 1 0 0,0 0-1 0 0,0 0 0 0 0,8-7 0 0 0,-2-1-24 0 0,0 0-1 0 0,0-2 1 0 0,-2 1-1 0 0,1-1 1 0 0,12-25-1 0 0,36-84-52 0 0,-25 48 21 0 0,34-76-35 0 0,-34 91 233 0 0,-34 59-326 0 0,-4 23-13561 0 0,-2-11 5608 0 0,-1-2 2081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8 652,'-10'-7'18327,"9"20"-14901,6 12-5585,0-14 4443,1-4-1745,-4-3-403,0-1 0,1 0 1,0 0-1,-1 0 0,1 0 0,0 0 1,0-1-1,0 1 0,1-1 1,-1 0-1,1 0 0,-1 0 0,1 0 1,5 1-1,2 1-122,1-1 1,-1 0 0,1-1-1,0 0 1,0-1-1,0 0 1,0-1-1,0-1 1,0 0-1,-1 0 1,1-1-1,0 0 1,-1-1-1,1-1 1,-1 0-1,0 0 1,15-9-1,-25 13-7,0-1 0,1 1 0,-1-1 0,0 0 0,0 1 0,0-1 0,0 0-1,0 0 1,0 0 0,-1 0 0,1 0 0,0 0 0,0 0 0,-1 0 0,1 0 0,0 0 0,-1 0-1,1 0 1,-1-1 0,0 1 0,1 0 0,-1 0 0,0 0 0,1-3 0,-2 3 23,1 0 1,-1-1-1,0 1 0,1 0 1,-1 0-1,0-1 1,0 1-1,0 0 1,0 0-1,0 0 0,0 0 1,0 0-1,0 1 1,0-1-1,0 0 1,-1 0-1,1 1 1,-2-2-1,-4-1 158,-1 0 0,-1 0 0,1 1 0,0 0 0,-1 0 0,-9-1 0,4 3 70,0 0 0,1 1 1,-1 1-1,1 0 1,-1 1-1,1 0 1,-19 8-1,26-9-148,-1 0 0,1 1 1,0 0-1,0 1 0,0-1 0,0 1 0,1 0 1,-1 0-1,1 1 0,0 0 0,0 0 1,1 0-1,0 0 0,0 1 0,0 0 0,-4 7 1,8-12-98,0 1 1,0-1 0,0 1 0,0-1 0,0 1 0,1-1 0,-1 0 0,0 1 0,1-1-1,-1 1 1,1-1 0,-1 0 0,1 1 0,0-1 0,-1 0 0,1 0 0,0 1-1,0-1 1,0 0 0,0 0 0,0 0 0,0 0 0,0 0 0,0 0 0,1 0 0,-1-1-1,3 2 1,34 18 102,-10-10-531,2-2 1,-1-1-1,1-1 1,0-1-1,0-2 1,0-1-1,0-2 1,55-5-1,-65 1 1325,-4-4-8197,-28-9-6024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28 116 0 0,'-24'-19'8988'0'0,"1"11"-3538"0"0,18 8-4912 0 0,-1 0-1 0 0,1 0 1 0 0,-1 1-1 0 0,1 0 1 0 0,-1 0 0 0 0,1 0-1 0 0,0 1 1 0 0,-8 2-1 0 0,-8 4 1412 0 0,0 0 0 0 0,-37 21-1 0 0,53-27-1734 0 0,1 1-1 0 0,-1 0 0 0 0,1 0 1 0 0,0 0-1 0 0,0 0 0 0 0,0 1 1 0 0,0 0-1 0 0,0 0 0 0 0,1 0 1 0 0,0 0-1 0 0,0 0 1 0 0,0 1-1 0 0,0 0 0 0 0,1-1 1 0 0,-1 1-1 0 0,1 0 0 0 0,1 0 1 0 0,-3 7-1 0 0,4-9-151 0 0,0 0-1 0 0,1 0 1 0 0,-1 0-1 0 0,1 0 1 0 0,-1 0-1 0 0,1 0 1 0 0,0 0-1 0 0,0 0 1 0 0,0 0-1 0 0,0-1 1 0 0,1 1 0 0 0,-1 0-1 0 0,1-1 1 0 0,0 1-1 0 0,-1-1 1 0 0,1 0-1 0 0,0 1 1 0 0,1-1-1 0 0,-1 0 1 0 0,0 0-1 0 0,0-1 1 0 0,1 1 0 0 0,-1 0-1 0 0,1-1 1 0 0,0 1-1 0 0,-1-1 1 0 0,1 0-1 0 0,0 0 1 0 0,4 1-1 0 0,10 4 21 0 0,1 0 0 0 0,0-2-1 0 0,25 4 1 0 0,-20-6-346 0 0,1 0 0 0 0,0-2 0 0 0,0-1 0 0 0,0-1 1 0 0,0-1-1 0 0,-1 0 0 0 0,30-10 0 0 0,-45 10-278 0 0,0 0 0 0 0,0 0 1 0 0,-1-1-1 0 0,1 0 0 0 0,-1-1 0 0 0,10-7 0 0 0,-12 8-421 0 0,-1 1-1 0 0,0-1 0 0 0,-1 0 1 0 0,1 0-1 0 0,-1 0 0 0 0,5-6 1 0 0,-7-1-6802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1336 0 0,'0'0'7118'0'0,"4"-1"-5802"0"0,-3 0-1035 0 0,1 1-1 0 0,0-1 1 0 0,0 1 0 0 0,0 0 0 0 0,0-1 0 0 0,0 1 0 0 0,-1 0 0 0 0,1 0 0 0 0,0 0 0 0 0,0 0 0 0 0,0 1 0 0 0,0-1 0 0 0,0 0 0 0 0,0 1 0 0 0,0 0 0 0 0,-1-1 0 0 0,1 1 0 0 0,0 0 0 0 0,0 0 0 0 0,2 1 0 0 0,0 2 109 0 0,-1-1 1 0 0,1 0 0 0 0,0 1-1 0 0,-1-1 1 0 0,0 1-1 0 0,0 0 1 0 0,0 0 0 0 0,2 6-1 0 0,5 11 709 0 0,0 0-1 0 0,11 41 1 0 0,-16-46-577 0 0,14 36 428 0 0,-3 0-1 0 0,-2 0 1 0 0,-3 2-1 0 0,-2 0 1 0 0,3 70-1 0 0,-3-51 155 0 0,-9-72-1155 0 0,-3-2-798 0 0,1 0 772 0 0,0 0 0 0 0,0-1 0 0 0,0 1 0 0 0,-1-1 0 0 0,1 1 0 0 0,1-1 0 0 0,-1 0 0 0 0,0 0 0 0 0,0 0 0 0 0,1 0 1 0 0,-1 0-1 0 0,1 0 0 0 0,-2-3 0 0 0,0 0-1029 0 0,0-1 1 0 0,0 1 0 0 0,-1 0-1 0 0,1 0 1 0 0,-1 0 0 0 0,-5-4-1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30 1492 0 0,'0'-2'431'0'0,"0"1"-1"0"0,1-1 1 0 0,-1 1 0 0 0,0-1-1 0 0,0 1 1 0 0,0-1-1 0 0,-1 1 1 0 0,1-1 0 0 0,0 1-1 0 0,0-1 1 0 0,-1 1-1 0 0,1-1 1 0 0,-1 1 0 0 0,1 0-1 0 0,-1-1 1 0 0,0 1-1 0 0,1 0 1 0 0,-3-3 0 0 0,2 4-155 0 0,0 0 1 0 0,1 1 0 0 0,-1-1 0 0 0,0 0 0 0 0,0 0-1 0 0,0 1 1 0 0,1-1 0 0 0,-1 1 0 0 0,0-1 0 0 0,1 1-1 0 0,-1-1 1 0 0,0 1 0 0 0,1-1 0 0 0,-1 1-1 0 0,1-1 1 0 0,-1 1 0 0 0,0 0 0 0 0,1-1 0 0 0,0 1-1 0 0,-1 0 1 0 0,1 0 0 0 0,-1-1 0 0 0,1 2 0 0 0,-17 31 3678 0 0,6-4-3852 0 0,-1 14 574 0 0,2-1 1 0 0,1 1-1 0 0,3 1 1 0 0,1-1 0 0 0,2 1-1 0 0,3 0 1 0 0,1 0-1 0 0,9 59 1 0 0,-2-23-3656 0 0,-8-78 2061 0 0,-13-26-8200 0 0,4 4 3638 0 0,1 5 989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9 224 0 0,'-27'-9'8976'0'0,"26"11"-8753"0"0,1-1-1 0 0,0 0 0 0 0,-1 0 1 0 0,1 0-1 0 0,0 0 1 0 0,0 0-1 0 0,-1 1 0 0 0,1-1 1 0 0,0 0-1 0 0,0 0 1 0 0,0 0-1 0 0,1 1 1 0 0,-1-1-1 0 0,0 0 0 0 0,0 0 1 0 0,1 2-1 0 0,9 8 417 0 0,0-1-1 0 0,0-1 1 0 0,1 0-1 0 0,0 0 1 0 0,0-1-1 0 0,20 11 1 0 0,-7-7-778 0 0,1-2 0 0 0,45 13 0 0 0,-55-19-425 0 0,0-1 1 0 0,0 0-1 0 0,24 1 0 0 0,20-7-7253 0 0,-36 0 3899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42 1256 0 0,'-5'-15'4198'0'0,"0"11"-3068"0"0,0 0 0 0 0,-1 1 0 0 0,1 0 1 0 0,-1 0-1 0 0,0 0 0 0 0,1 1 0 0 0,-8-2 0 0 0,11 3-130 0 0,-22 9 790 0 0,19-5-1516 0 0,0-1 0 0 0,1 1 0 0 0,-1-1 0 0 0,1 1 0 0 0,-1 1 0 0 0,1-1 0 0 0,0 0 0 0 0,0 1 0 0 0,1 0 0 0 0,-1 0 0 0 0,1 0 0 0 0,0 1 0 0 0,0-1 0 0 0,0 1 0 0 0,1-1 0 0 0,-1 1 0 0 0,1 0 0 0 0,0 0 0 0 0,1 0 0 0 0,-1 0 0 0 0,1 0 0 0 0,0 0 0 0 0,0 1 0 0 0,0 9 0 0 0,1-9-180 0 0,0 0-1 0 0,0 0 0 0 0,0 0 1 0 0,1 0-1 0 0,0 0 1 0 0,0 0-1 0 0,0-1 0 0 0,1 1 1 0 0,0 0-1 0 0,0-1 0 0 0,1 1 1 0 0,-1-1-1 0 0,1 0 1 0 0,0 0-1 0 0,0 0 0 0 0,1 0 1 0 0,0 0-1 0 0,0-1 1 0 0,0 1-1 0 0,0-1 0 0 0,7 5 1 0 0,-1-3-143 0 0,1 0 1 0 0,-1-1-1 0 0,1 0 1 0 0,0-1-1 0 0,0 0 1 0 0,1-1-1 0 0,-1 0 1 0 0,1 0-1 0 0,15 0 1 0 0,-23-3 44 0 0,0 1 1 0 0,0-1-1 0 0,0 0 1 0 0,0 0 0 0 0,0-1-1 0 0,0 1 1 0 0,0-1-1 0 0,0 0 1 0 0,0 0-1 0 0,0 0 1 0 0,0 0-1 0 0,-1-1 1 0 0,1 0-1 0 0,-1 0 1 0 0,1 0-1 0 0,-1 0 1 0 0,0 0-1 0 0,1-1 1 0 0,-1 1-1 0 0,0-1 1 0 0,-1 0-1 0 0,1 0 1 0 0,0 0-1 0 0,-1 0 1 0 0,0 0 0 0 0,1-1-1 0 0,-2 1 1 0 0,1-1-1 0 0,0 1 1 0 0,0-1-1 0 0,0-4 1 0 0,-1 4 91 0 0,0 0 1 0 0,-1 0 0 0 0,1 0-1 0 0,-1 0 1 0 0,0 0-1 0 0,0 0 1 0 0,-1 0 0 0 0,1 0-1 0 0,-1 0 1 0 0,0 0-1 0 0,0 0 1 0 0,0 0 0 0 0,0 1-1 0 0,-1-1 1 0 0,0 0-1 0 0,0 1 1 0 0,0-1 0 0 0,-4-5-1 0 0,-4-4 327 0 0,0 1-1 0 0,-1 0 0 0 0,-14-13 1 0 0,20 21-333 0 0,4 3-226 0 0,-3 0-455 0 0,-1 0 321 0 0,9 6-3632 0 0,0-2 3540 0 0,0 0 1 0 0,0 0 0 0 0,0-1-1 0 0,0 0 1 0 0,1 0-1 0 0,-1 0 1 0 0,7 2 0 0 0,7 1-3749 0 0,1-1-3704 0 0,-11-3 2655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50 208 48 0 0,'-13'-5'10834'0'0,"9"8"-10475"0"0,1 0-1 0 0,0 0 1 0 0,0 0-1 0 0,1 0 1 0 0,-1 0-1 0 0,1 1 1 0 0,-1-1-1 0 0,1 1 1 0 0,0 0-1 0 0,1 0 1 0 0,-1 0-1 0 0,0-1 1 0 0,1 2-1 0 0,0-1 1 0 0,0 0 0 0 0,0 0-1 0 0,1 0 1 0 0,0 0-1 0 0,-1 1 1 0 0,2 3-1 0 0,-2 9 616 0 0,2-1-1 0 0,0 0 1 0 0,1 1 0 0 0,5 16-1 0 0,-7-31-849 0 0,0 0 0 0 0,1 0 0 0 0,-1-1 0 0 0,1 1 0 0 0,0 0-1 0 0,-1-1 1 0 0,1 1 0 0 0,0 0 0 0 0,0-1 0 0 0,0 1-1 0 0,0-1 1 0 0,0 0 0 0 0,1 1 0 0 0,-1-1 0 0 0,0 0 0 0 0,1 0-1 0 0,-1 1 1 0 0,1-1 0 0 0,-1 0 0 0 0,3 1 0 0 0,-1-1 219 0 0,19-14 236 0 0,-16 8-511 0 0,0 0 0 0 0,-1 0 0 0 0,1 0 0 0 0,-1-1 0 0 0,-1 0 0 0 0,1 0 0 0 0,-1 0 0 0 0,0-1 0 0 0,6-13 0 0 0,-2-1-26 0 0,-1 0 0 0 0,5-22 1 0 0,2-7 12 0 0,7-57 148 0 0,-13 76 89 0 0,-7 26-129 0 0,0-1-1 0 0,0 0 0 0 0,1 0 1 0 0,0 1-1 0 0,0-1 1 0 0,0 1-1 0 0,1-1 0 0 0,6-8 1 0 0,-5 14-135 0 0,0 0 0 0 0,0-1 1 0 0,0 1-1 0 0,0 1 0 0 0,1-1 1 0 0,-1 1-1 0 0,0-1 0 0 0,0 1 1 0 0,0 0-1 0 0,6 3 0 0 0,-6-3-29 0 0,76 29-1048 0 0,1-1-4391 0 0,-28-21-8240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5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73 115 1244 0 0,'0'0'7741'0'0,"-4"5"-6334"0"0,-2 4-797 0 0,1-1-1 0 0,0 0 1 0 0,0 1-1 0 0,1 0 1 0 0,0 0-1 0 0,1 0 1 0 0,-4 17-1 0 0,-11 78 2805 0 0,10-55-2235 0 0,6-26-352 0 0,0 0 0 0 0,2 28 0 0 0,1-22 181 0 0,-1-27-621 0 0,3-7-432 0 0,47-93-237 0 0,-27 52 8 0 0,53-81 0 0 0,-64 110 249 0 0,12-16-168 0 0,53-57-1 0 0,-70 83 262 0 0,0 0-1 0 0,1 0 0 0 0,0 1 1 0 0,1 0-1 0 0,-1 0 1 0 0,1 1-1 0 0,0 0 0 0 0,0 1 1 0 0,1-1-1 0 0,-1 2 0 0 0,1 0 1 0 0,20-4-1 0 0,-29 6-18 0 0,1 1 0 0 0,0 0 0 0 0,0 0 0 0 0,-1 0 0 0 0,1 0-1 0 0,0 1 1 0 0,-1-1 0 0 0,1 0 0 0 0,0 1 0 0 0,0-1 0 0 0,-1 1 0 0 0,1 0 0 0 0,-1-1-1 0 0,1 1 1 0 0,-1 0 0 0 0,1 0 0 0 0,-1 0 0 0 0,1 0 0 0 0,-1 0 0 0 0,0 0 0 0 0,0 1-1 0 0,1-1 1 0 0,-1 0 0 0 0,0 1 0 0 0,0-1 0 0 0,0 1 0 0 0,0-1 0 0 0,-1 1 0 0 0,1-1 0 0 0,0 1-1 0 0,-1 0 1 0 0,1-1 0 0 0,-1 1 0 0 0,1 0 0 0 0,-1-1 0 0 0,0 1 0 0 0,0 0 0 0 0,0 0-1 0 0,0-1 1 0 0,0 1 0 0 0,0 2 0 0 0,0 12 231 0 0,-1 0 0 0 0,-1 0 0 0 0,-6 26 0 0 0,5-24-76 0 0,-15 138 897 0 0,17-133-1032 0 0,1 0 1 0 0,1-1-1 0 0,1 1 0 0 0,10 42 1 0 0,-11-61-194 0 0,0 0 0 0 0,0 0 1 0 0,0 1-1 0 0,1-1 1 0 0,0 0-1 0 0,0 0 0 0 0,0-1 1 0 0,0 1-1 0 0,1 0 0 0 0,0-1 1 0 0,-1 1-1 0 0,1-1 1 0 0,7 6-1 0 0,-8-8-76 0 0,0 0-1 0 0,-1-1 1 0 0,1 1 0 0 0,0-1 0 0 0,0 1-1 0 0,0-1 1 0 0,0 1 0 0 0,0-1 0 0 0,0 0-1 0 0,0 0 1 0 0,0 0 0 0 0,0 0 0 0 0,0-1-1 0 0,0 1 1 0 0,0 0 0 0 0,0-1-1 0 0,-1 1 1 0 0,1-1 0 0 0,0 0 0 0 0,0 0-1 0 0,0 1 1 0 0,-1-1 0 0 0,1 0 0 0 0,0-1-1 0 0,-1 1 1 0 0,1 0 0 0 0,-1 0-1 0 0,1-1 1 0 0,-1 1 0 0 0,0-1 0 0 0,0 1-1 0 0,2-3 1 0 0,17-23-3633 0 0,-9 8-2638 0 0,-9 17 5336 0 0,3-10-3573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31 144 0 0,'7'-31'19808'0'0,"-11"32"-19625"0"0,0-1 0 0 0,0 0 0 0 0,0 1-1 0 0,0 0 1 0 0,0 0 0 0 0,1 0-1 0 0,-1 0 1 0 0,0 0 0 0 0,0 1 0 0 0,1 0-1 0 0,-1 0 1 0 0,1 0 0 0 0,0 0-1 0 0,-1 0 1 0 0,1 1 0 0 0,0-1 0 0 0,0 1-1 0 0,1 0 1 0 0,-4 3 0 0 0,-3 5 130 0 0,0 0 0 0 0,0 0 0 0 0,1 0 0 0 0,-9 17 0 0 0,15-23-282 0 0,-1-1-1 0 0,1 1 1 0 0,0 0 0 0 0,1 0 0 0 0,-1 0 0 0 0,1 0 0 0 0,0 1 0 0 0,1-1 0 0 0,-1 0-1 0 0,1 0 1 0 0,0 1 0 0 0,0-1 0 0 0,0 0 0 0 0,1 0 0 0 0,0 1 0 0 0,0-1-1 0 0,0 0 1 0 0,1 0 0 0 0,0 0 0 0 0,0 0 0 0 0,0-1 0 0 0,0 1 0 0 0,1 0 0 0 0,0-1-1 0 0,0 1 1 0 0,0-1 0 0 0,0 0 0 0 0,1 0 0 0 0,0-1 0 0 0,-1 1 0 0 0,7 3 0 0 0,-4-1-102 0 0,1-1 1 0 0,0-1 0 0 0,1 1 0 0 0,-1-1 0 0 0,1 0 0 0 0,0-1 0 0 0,0 0-1 0 0,0 0 1 0 0,0-1 0 0 0,1 0 0 0 0,-1 0 0 0 0,1-1 0 0 0,-1 0 0 0 0,1-1-1 0 0,0 0 1 0 0,-1 0 0 0 0,1 0 0 0 0,15-4 0 0 0,-20 3 89 0 0,0 0 0 0 0,-1 0 1 0 0,1 0-1 0 0,-1 0 0 0 0,0-1 1 0 0,1 1-1 0 0,-1-1 0 0 0,0 0 0 0 0,0 0 1 0 0,0 0-1 0 0,0-1 0 0 0,0 1 0 0 0,-1 0 1 0 0,1-1-1 0 0,-1 0 0 0 0,1 0 1 0 0,-1 0-1 0 0,0 0 0 0 0,0 0 0 0 0,0 0 1 0 0,-1 0-1 0 0,1-1 0 0 0,-1 1 0 0 0,0 0 1 0 0,0-1-1 0 0,0 1 0 0 0,0-1 0 0 0,0 0 1 0 0,-1 1-1 0 0,0-1 0 0 0,0 0 1 0 0,0-6-1 0 0,-1 2 144 0 0,-1 1 0 0 0,1 0 0 0 0,-1 0 0 0 0,0 0 1 0 0,-1 0-1 0 0,0 0 0 0 0,0 0 0 0 0,0 1 0 0 0,-1-1 0 0 0,0 1 0 0 0,0 0 1 0 0,-1 0-1 0 0,0 1 0 0 0,0-1 0 0 0,-9-7 0 0 0,11 11-249 0 0,1-1 0 0 0,-1 1-1 0 0,0 1 1 0 0,0-1 0 0 0,0 0 0 0 0,0 1-1 0 0,0-1 1 0 0,-6-1 0 0 0,7 7-2766 0 0,14 10 1429 0 0,-8-12 691 0 0,-1 1 0 0 0,1-1 0 0 0,0 1 0 0 0,0-1-1 0 0,1 0 1 0 0,-1-1 0 0 0,0 1 0 0 0,0-1 0 0 0,10 2 0 0 0,4 2-6358 0 0,-9-2 2247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6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50 154 1016 0 0,'0'0'1285'0'0,"-3"3"-19"0"0,-3 3-234 0 0,1 1 0 0 0,0 0 0 0 0,1 0 0 0 0,0 0 0 0 0,0 1 0 0 0,1 0 0 0 0,-1-1 0 0 0,2 1 0 0 0,-1 1 0 0 0,1-1 1 0 0,0 0-1 0 0,1 0 0 0 0,0 1 0 0 0,0 14 0 0 0,1-15-444 0 0,1 2 2252 0 0,3-16-993 0 0,1-4-2414 0 0,13-30 728 0 0,-1 0 1 0 0,15-52-1 0 0,-7 15 707 0 0,-14 39 511 0 0,-10 36-1114 0 0,4 4-211 0 0,0 0 0 0 0,0 1 0 0 0,-1-1-1 0 0,1 1 1 0 0,-1 0 0 0 0,1 0-1 0 0,-1 0 1 0 0,0 1 0 0 0,0-1-1 0 0,0 1 1 0 0,-1 0 0 0 0,6 8-1 0 0,15 13 80 0 0,36 25-1070 0 0,-59-49 623 0 0,-10-23-11548 0 0,1 14 6361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1 688 0 0,'0'0'5979'0'0,"0"39"2257"0"0,-15 29-2620 0 0,11 35-1586 0 0,5-76-3112 0 0,4 1-15 0 0,-5-27-902 0 0,1-1 0 0 0,-1 0 0 0 0,0 1 1 0 0,0-1-1 0 0,1 0 0 0 0,-1 0 1 0 0,0 0-1 0 0,1 1 0 0 0,-1-1 1 0 0,1 0-1 0 0,-1 0 0 0 0,0 0 0 0 0,1 0 1 0 0,-1 1-1 0 0,1-1 0 0 0,-1 0 1 0 0,0 0-1 0 0,1 0 0 0 0,-1 0 0 0 0,1 0 1 0 0,-1 0-1 0 0,0 0 0 0 0,1 0 1 0 0,-1 0-1 0 0,1-1 0 0 0,-1 1 0 0 0,0 0 1 0 0,1 0-1 0 0,-1 0 0 0 0,1 0 1 0 0,-1 0-1 0 0,0-1 0 0 0,1 1 1 0 0,-1-1-1 0 0,6-3-141 0 0,0-1 1 0 0,-1 0-1 0 0,1-1 1 0 0,-1 0-1 0 0,4-6 1 0 0,8-7 102 0 0,10-9-118 0 0,-14 13 124 0 0,1 2 1 0 0,0 0 0 0 0,1 1 0 0 0,29-20 0 0 0,-42 31 79 0 0,0 0 0 0 0,0 0 0 0 0,0 0-1 0 0,0 0 1 0 0,0 0 0 0 0,1 0 0 0 0,-1 1 0 0 0,0-1 0 0 0,0 1 0 0 0,1-1-1 0 0,-1 1 1 0 0,0 0 0 0 0,0 0 0 0 0,1 0 0 0 0,-1 0 0 0 0,3 1 0 0 0,-4-1 26 0 0,0 1 0 0 0,1-1 0 0 0,-1 1 0 0 0,0 0 0 0 0,0-1 0 0 0,0 1 0 0 0,0 0 0 0 0,0 0 0 0 0,0 0 0 0 0,0 0 0 0 0,0 0 0 0 0,0 0 0 0 0,0 0 0 0 0,0 0 0 0 0,0 0 0 0 0,-1 0 0 0 0,1 1 0 0 0,0-1 0 0 0,-1 0 0 0 0,1 2 0 0 0,0 1 59 0 0,0 0 0 0 0,0 1 0 0 0,-1-1 0 0 0,1 1 0 0 0,-1-1 0 0 0,0 0 1 0 0,-1 1-1 0 0,1-1 0 0 0,-1 0 0 0 0,1 1 0 0 0,-1-1 0 0 0,-1 0 0 0 0,1 0 0 0 0,-1 1 1 0 0,-3 6-1 0 0,2-3-102 0 0,0 0 0 0 0,0 1 0 0 0,1-1 0 0 0,0 1 1 0 0,1 0-1 0 0,0 0 0 0 0,0 14 0 0 0,1-22-79 0 0,1 0 0 0 0,-1-1 0 0 0,0 1 0 0 0,1-1 1 0 0,-1 1-1 0 0,0 0 0 0 0,1-1 0 0 0,-1 1 0 0 0,1-1 0 0 0,-1 1 0 0 0,1-1 0 0 0,-1 1 0 0 0,1-1 0 0 0,-1 0 0 0 0,1 1 0 0 0,0-1 1 0 0,-1 1-1 0 0,1-1 0 0 0,-1 0 0 0 0,1 0 0 0 0,0 1 0 0 0,0-1 0 0 0,-1 0 0 0 0,1 0 0 0 0,0 0 0 0 0,-1 0 0 0 0,2 0 1 0 0,26 0-1581 0 0,-9-4 883 0 0,-1-1 1 0 0,0 0-1 0 0,0-1 0 0 0,-1-1 1 0 0,1-1-1 0 0,-1 0 1 0 0,-1-1-1 0 0,0-1 0 0 0,21-16 1 0 0,-2-13-566 0 0,-34 37 1418 0 0,1 0 0 0 0,-1-1 0 0 0,0 1 0 0 0,0 0 0 0 0,0-1 0 0 0,0 1 0 0 0,-1-1 0 0 0,1 1-1 0 0,-1-1 1 0 0,1 1 0 0 0,-1-1 0 0 0,0 0 0 0 0,0 1 0 0 0,0-1 0 0 0,0 1 0 0 0,-1-5 0 0 0,0 5 364 0 0,1 1-417 0 0,0 1 1 0 0,0 0-1 0 0,0-1 0 0 0,0 1 0 0 0,0 0 1 0 0,0 0-1 0 0,0-1 0 0 0,0 1 1 0 0,0 0-1 0 0,0 0 0 0 0,0-1 1 0 0,0 1-1 0 0,-1 0 0 0 0,1 0 1 0 0,0-1-1 0 0,0 1 0 0 0,0 0 0 0 0,0 0 1 0 0,0-1-1 0 0,-1 1 0 0 0,1 0 1 0 0,0 0-1 0 0,0 0 0 0 0,-1 0 1 0 0,1-1-1 0 0,0 1 0 0 0,0 0 1 0 0,-1 0-1 0 0,1 0 0 0 0,0 0 0 0 0,0 0 1 0 0,-1 0-1 0 0,1 0 0 0 0,0 0 1 0 0,0 0-1 0 0,-1 0 0 0 0,1 0 1 0 0,0 0-1 0 0,-1 0 0 0 0,1 0 1 0 0,0 0-1 0 0,0 0 0 0 0,-1 0 0 0 0,1 0 1 0 0,0 0-1 0 0,0 0 0 0 0,-1 0 1 0 0,1 0-1 0 0,0 0 0 0 0,0 0 1 0 0,-1 1-1 0 0,1-1 0 0 0,0 0 1 0 0,0 0-1 0 0,-1 0 0 0 0,1 1 0 0 0,0-1 1 0 0,0 0-1 0 0,0 0 0 0 0,0 0 1 0 0,-1 1-1 0 0,1-1 0 0 0,0 0 1 0 0,0 0-1 0 0,0 1 0 0 0,0-1 1 0 0,0 0-1 0 0,-13 17 310 0 0,13-11-403 0 0,1 0-1 0 0,-1 0 1 0 0,1-1 0 0 0,0 1-1 0 0,1-1 1 0 0,-1 1 0 0 0,1-1-1 0 0,0 1 1 0 0,0-1 0 0 0,1 0-1 0 0,0 0 1 0 0,0 0-1 0 0,0 0 1 0 0,0-1 0 0 0,1 1-1 0 0,0-1 1 0 0,0 0 0 0 0,0 0-1 0 0,0 0 1 0 0,1 0 0 0 0,-1-1-1 0 0,1 0 1 0 0,7 4 0 0 0,-4-3-770 0 0,1 0 0 0 0,0 0 0 0 0,-1-1 0 0 0,2 0 0 0 0,15 3 0 0 0,-14-5-1340 0 0,-1 1 0 0 0,1-2 0 0 0,0 0 0 0 0,20-2-1 0 0,-14-1-2577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232 360 288 0 0,'-2'-4'1051'0'0,"0"0"-406"0"0,-1-1 1 0 0,0 0 0 0 0,0 0-1 0 0,0 1 1 0 0,-1-1-1 0 0,1 1 1 0 0,-1 0 0 0 0,0 0-1 0 0,0 1 1 0 0,-1-1-1 0 0,1 1 1 0 0,-6-3 0 0 0,7 6-310 0 0,0 0 1 0 0,0 0-1 0 0,-1 0 1 0 0,1 0-1 0 0,0 1 1 0 0,0-1-1 0 0,0 1 1 0 0,0 0 0 0 0,0 0-1 0 0,0 0 1 0 0,0 0-1 0 0,1 1 1 0 0,-1-1-1 0 0,0 1 1 0 0,1-1-1 0 0,-1 1 1 0 0,-4 4-1 0 0,-9 8 1248 0 0,1 0-1 0 0,0 0 0 0 0,1 2 0 0 0,-21 29 0 0 0,32-41-1401 0 0,-1 1 0 0 0,2 1 0 0 0,-1-1 0 0 0,1 0 0 0 0,-1 0 0 0 0,1 1 0 0 0,1 0 0 0 0,-1-1 0 0 0,1 1 0 0 0,0 0 0 0 0,0-1 0 0 0,1 1 0 0 0,0 0 1 0 0,0 0-1 0 0,0 0 0 0 0,1 0 0 0 0,0-1 0 0 0,0 1 0 0 0,0 0 0 0 0,0-1 0 0 0,5 9 0 0 0,-4-11-212 0 0,0 0 1 0 0,0 0-1 0 0,0 0 1 0 0,1 0-1 0 0,-1 0 1 0 0,1-1-1 0 0,0 0 1 0 0,0 1-1 0 0,0-1 1 0 0,0 0-1 0 0,0-1 1 0 0,1 1-1 0 0,-1 0 1 0 0,0-1-1 0 0,1 0 0 0 0,-1 0 1 0 0,1 0-1 0 0,0 0 1 0 0,-1 0-1 0 0,7 0 1 0 0,2 0-314 0 0,0 0 0 0 0,0-1 0 0 0,1 0-1 0 0,20-3 1 0 0,-22 1 54 0 0,0-1 0 0 0,0 0 0 0 0,0 0 0 0 0,0-1 0 0 0,-1-1-1 0 0,0 1 1 0 0,0-2 0 0 0,0 1 0 0 0,14-12 0 0 0,-18 12 222 0 0,-1 0-1 0 0,1 0 1 0 0,-1-1 0 0 0,1 0-1 0 0,-2 0 1 0 0,1 0-1 0 0,-1 0 1 0 0,0-1 0 0 0,0 0-1 0 0,0 1 1 0 0,-1-2 0 0 0,-1 1-1 0 0,1 0 1 0 0,2-12 0 0 0,-6-30 2099 0 0,1 49-1988 0 0,0-1 0 0 0,0 1 1 0 0,0 0-1 0 0,0-1 0 0 0,0 1 1 0 0,0 0-1 0 0,-1 0 0 0 0,1-1 1 0 0,0 1-1 0 0,0 0 0 0 0,0 0 0 0 0,-1-1 1 0 0,1 1-1 0 0,0 0 0 0 0,0 0 1 0 0,0 0-1 0 0,-1 0 0 0 0,1-1 1 0 0,0 1-1 0 0,-1 0 0 0 0,1 0 0 0 0,0 0 1 0 0,0 0-1 0 0,-1 0 0 0 0,1 0 1 0 0,0 0-1 0 0,-1-1 0 0 0,1 1 1 0 0,0 0-1 0 0,0 0 0 0 0,-1 0 1 0 0,1 0-1 0 0,0 0 0 0 0,-1 1 0 0 0,1-1 1 0 0,0 0-1 0 0,-1 0 0 0 0,1 0 1 0 0,0 0-1 0 0,0 0 0 0 0,-1 0 1 0 0,1 0-1 0 0,0 0 0 0 0,0 1 0 0 0,-1-1 1 0 0,1 0-1 0 0,0 0 0 0 0,-1 1 1 0 0,-2 2 31 0 0,1 0 1 0 0,-1 0 0 0 0,0 0 0 0 0,1 0-1 0 0,0 1 1 0 0,0-1 0 0 0,0 1 0 0 0,0-1-1 0 0,0 1 1 0 0,1 0 0 0 0,0 0-1 0 0,-1 0 1 0 0,2-1 0 0 0,-1 1 0 0 0,0 1-1 0 0,1-1 1 0 0,0 0 0 0 0,-1 0 0 0 0,2 0-1 0 0,-1 0 1 0 0,0 0 0 0 0,1 0 0 0 0,0 0-1 0 0,0 0 1 0 0,0 0 0 0 0,0-1 0 0 0,1 1-1 0 0,2 4 1 0 0,-1-1-15 0 0,0-1 0 0 0,1 0 0 0 0,0 0 0 0 0,1 0 0 0 0,-1 0 0 0 0,1-1 0 0 0,0 1 0 0 0,0-1-1 0 0,1-1 1 0 0,-1 1 0 0 0,1-1 0 0 0,0 0 0 0 0,1 0 0 0 0,-1 0 0 0 0,1-1 0 0 0,6 2 0 0 0,7 1-124 0 0,-1-2 0 0 0,1 0 0 0 0,0-1 0 0 0,0-2 0 0 0,0 0 1 0 0,0 0-1 0 0,0-2 0 0 0,0-1 0 0 0,0 0 0 0 0,0-2 0 0 0,0 0 0 0 0,-1-1 0 0 0,1-1 0 0 0,-2-1 0 0 0,1 0 0 0 0,-1-2 0 0 0,27-16 1 0 0,-14 6-304 0 0,0-1 0 0 0,-2-2 0 0 0,-1-1 1 0 0,0-1-1 0 0,-2-1 0 0 0,-1-1 0 0 0,-1-2 1 0 0,38-57-1 0 0,-52 70 248 0 0,0-1 0 0 0,-1-1 0 0 0,-1 1 0 0 0,-1-2 0 0 0,7-22 1 0 0,-13 36 156 0 0,0-1 1 0 0,0 1-1 0 0,0-1 1 0 0,0 1-1 0 0,-1-1 1 0 0,0 0-1 0 0,0 1 1 0 0,0-1-1 0 0,0 0 1 0 0,-1 1-1 0 0,0-1 1 0 0,0 1-1 0 0,0-1 1 0 0,0 1-1 0 0,-1 0 1 0 0,0-1-1 0 0,0 1 1 0 0,0 0-1 0 0,0 0 1 0 0,-1 0-1 0 0,1 0 1 0 0,-1 1 0 0 0,0-1-1 0 0,0 1 1 0 0,-1-1-1 0 0,-4-3 1 0 0,4 5 27 0 0,-1-1 1 0 0,1 1-1 0 0,-1 0 1 0 0,1 1 0 0 0,-1-1-1 0 0,0 1 1 0 0,0 0 0 0 0,0 0-1 0 0,0 0 1 0 0,0 1-1 0 0,0 0 1 0 0,0 0 0 0 0,1 0-1 0 0,-1 0 1 0 0,0 1-1 0 0,0 0 1 0 0,0 0 0 0 0,0 0-1 0 0,0 1 1 0 0,-5 2-1 0 0,-4 1 119 0 0,-1 2 0 0 0,1-1 0 0 0,0 2 0 0 0,1 0-1 0 0,-16 12 1 0 0,19-11-70 0 0,0 0-1 0 0,0 1 1 0 0,1 0-1 0 0,1 1 1 0 0,-1 0-1 0 0,2 0 1 0 0,0 1 0 0 0,0 0-1 0 0,1 0 1 0 0,0 0-1 0 0,1 1 1 0 0,1 0-1 0 0,-4 15 1 0 0,4-12-30 0 0,1 0 0 0 0,1 1 0 0 0,0-1 0 0 0,1 0 1 0 0,1 1-1 0 0,1-1 0 0 0,0 1 0 0 0,1-1 0 0 0,0 0 0 0 0,9 28 0 0 0,-6-32-189 0 0,0 0-1 0 0,0-1 0 0 0,1 0 0 0 0,1 0 1 0 0,0-1-1 0 0,0 1 0 0 0,1-1 0 0 0,0-1 1 0 0,1 0-1 0 0,0 0 0 0 0,0 0 0 0 0,1-1 1 0 0,0-1-1 0 0,1 0 0 0 0,-1 0 0 0 0,1-1 1 0 0,1 0-1 0 0,-1-1 0 0 0,1 0 0 0 0,0-1 1 0 0,0-1-1 0 0,14 3 0 0 0,3 0-1332 0 0,0-1-1 0 0,0-1 1 0 0,40-1-1 0 0,81-11-10684 0 0,-104 3 6564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 1352 0 0,'5'-5'12054'0'0,"-5"24"-11152"0"0,0 0 1 0 0,-2 0 0 0 0,0 0-1 0 0,-1-1 1 0 0,-1 1-1 0 0,-1-1 1 0 0,0 0-1 0 0,-9 17 1 0 0,4-6-181 0 0,1 1 0 0 0,-5 34 0 0 0,4 4 248 0 0,1-12-310 0 0,-3 85 0 0 0,19-99-571 0 0,-3-22-3324 0 0,-2-9-2086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54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1 420 0 0,'0'0'2552'0'0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22 304 0 0,'-2'-2'390'0'0,"0"0"0"0"0,-1 0 1 0 0,1 0-1 0 0,0 0 0 0 0,-1 1 0 0 0,1-1 0 0 0,-1 1 1 0 0,1 0-1 0 0,-1-1 0 0 0,0 1 0 0 0,0 1 1 0 0,0-1-1 0 0,1 0 0 0 0,-1 1 0 0 0,0-1 0 0 0,0 1 1 0 0,0 0-1 0 0,0 0 0 0 0,0 0 0 0 0,0 0 0 0 0,0 0 1 0 0,-5 2-1 0 0,8-2-303 0 0,-1 1 1 0 0,0-1-1 0 0,1 1 0 0 0,-1 0 1 0 0,1-1-1 0 0,-1 1 0 0 0,1 0 1 0 0,-1-1-1 0 0,1 1 1 0 0,-1 0-1 0 0,1-1 0 0 0,0 1 1 0 0,-1 0-1 0 0,1 0 0 0 0,0 0 1 0 0,-1-1-1 0 0,1 1 0 0 0,0 0 1 0 0,0 0-1 0 0,0 0 1 0 0,0-1-1 0 0,0 1 0 0 0,0 0 1 0 0,0 0-1 0 0,0 0 0 0 0,0 0 1 0 0,0-1-1 0 0,1 1 0 0 0,-1 0 1 0 0,1 1-1 0 0,6 21 1249 0 0,-3-16-1125 0 0,1 0 0 0 0,0 0 0 0 0,0-1 0 0 0,0 1 0 0 0,1-1 0 0 0,0 0 0 0 0,0-1 0 0 0,1 1 0 0 0,-1-1 0 0 0,9 4 0 0 0,3 2-58 0 0,0-1 1 0 0,35 14 0 0 0,-29-15-555 0 0,1-1 0 0 0,0-1 0 0 0,1-1 0 0 0,-1-1 0 0 0,1-1 0 0 0,0-2 0 0 0,0 0 0 0 0,1-2-1 0 0,44-5 1 0 0,-57 2-169 0 0,-1 0-1 0 0,0-1 1 0 0,1-1-1 0 0,-1 0 1 0 0,16-10-1 0 0,-23 12 532 0 0,-1 0-1 0 0,1 0 1 0 0,-1-1 0 0 0,1 0-1 0 0,-1 0 1 0 0,-1-1-1 0 0,1 1 1 0 0,0-1 0 0 0,-1 0-1 0 0,0 0 1 0 0,0 0-1 0 0,-1-1 1 0 0,4-7-1 0 0,-6 12 158 0 0,-1-1-1 0 0,0 1 0 0 0,1-1 0 0 0,-1 1 1 0 0,0-1-1 0 0,0 0 0 0 0,0 1 0 0 0,0-1 1 0 0,0 1-1 0 0,-1-1 0 0 0,1 0 0 0 0,0 1 1 0 0,-1-1-1 0 0,1 1 0 0 0,-1-1 0 0 0,1 1 1 0 0,-1 0-1 0 0,0-1 0 0 0,0 1 0 0 0,0-1 0 0 0,1 1 1 0 0,-1 0-1 0 0,-1 0 0 0 0,1 0 0 0 0,0-1 1 0 0,0 1-1 0 0,0 0 0 0 0,0 0 0 0 0,-1 1 1 0 0,1-1-1 0 0,-1 0 0 0 0,1 0 0 0 0,0 1 1 0 0,-1-1-1 0 0,-2 0 0 0 0,-3-2 374 0 0,0 0 0 0 0,0 1 0 0 0,0 0 0 0 0,0 0 0 0 0,0 1 0 0 0,-9-1 0 0 0,8 3-108 0 0,-1-1 0 0 0,0 1 0 0 0,1 0 0 0 0,-1 0 0 0 0,1 1 0 0 0,0 1 0 0 0,-1-1 0 0 0,1 1 0 0 0,0 1 0 0 0,0-1 0 0 0,1 1 0 0 0,-1 1-1 0 0,1 0 1 0 0,-9 7 0 0 0,12-10-273 0 0,1 1-1 0 0,0 0 0 0 0,0 0 0 0 0,0 0 0 0 0,0 0 0 0 0,1 1 1 0 0,-1-1-1 0 0,1 1 0 0 0,0 0 0 0 0,0-1 0 0 0,0 1 0 0 0,0 0 1 0 0,1 0-1 0 0,-1 0 0 0 0,1 0 0 0 0,0 1 0 0 0,1-1 0 0 0,-1 0 1 0 0,1 0-1 0 0,-1 1 0 0 0,1-1 0 0 0,0 0 0 0 0,1 0 0 0 0,-1 1 1 0 0,1-1-1 0 0,0 0 0 0 0,0 0 0 0 0,0 0 0 0 0,1 0 0 0 0,1 4 1 0 0,3 2-70 0 0,0-2 1 0 0,0 1 0 0 0,1-1 0 0 0,0 0 0 0 0,0 0 0 0 0,1-1-1 0 0,0 0 1 0 0,0 0 0 0 0,1-1 0 0 0,0 0 0 0 0,0 0 0 0 0,0-1 0 0 0,1 0-1 0 0,-1-1 1 0 0,1 0 0 0 0,0-1 0 0 0,1 0 0 0 0,-1 0 0 0 0,1-1-1 0 0,-1-1 1 0 0,1 0 0 0 0,-1 0 0 0 0,1-1 0 0 0,0 0 0 0 0,-1-1-1 0 0,1 0 1 0 0,-1 0 0 0 0,1-1 0 0 0,-1-1 0 0 0,0 0 0 0 0,14-6-1 0 0,-21 8-19 0 0,0-1-1 0 0,0 0 0 0 0,0 1 0 0 0,-1-1 0 0 0,1-1 1 0 0,0 1-1 0 0,-1 0 0 0 0,1 0 0 0 0,-1-1 0 0 0,0 0 0 0 0,0 1 1 0 0,0-1-1 0 0,0 0 0 0 0,-1 0 0 0 0,1 0 0 0 0,-1 0 1 0 0,1 0-1 0 0,-1 0 0 0 0,1-4 0 0 0,-2 2 19 0 0,1-1 0 0 0,-1 1 0 0 0,0 0 0 0 0,0-1 0 0 0,0 1 0 0 0,-1 0 0 0 0,0 0 0 0 0,0-1 0 0 0,0 1-1 0 0,-1 0 1 0 0,-2-6 0 0 0,-1-1 10 0 0,-1 1 0 0 0,0 0 0 0 0,-1 0-1 0 0,0 0 1 0 0,-1 0 0 0 0,0 1 0 0 0,0 1 0 0 0,-1-1-1 0 0,-12-9 1 0 0,6 8-1313 0 0,-32-25 2230 0 0,31 29-6511 0 0,1 4-6417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49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1 164,'0'0'4447,"-1"31"-224,-20 32 113,13-43-3598,1-1-1,1 1 0,0 1 1,2-1-1,1 1 0,-2 20 1,5-26-491,0-1-257,-1-1 0,2 0 1,0 1-1,1-1 0,0 0 0,1 0 1,5 18-1,-7-31-235,-1 1 0,1-1 0,-1 1 0,1-1 0,-1 1 0,1-1 0,-1 0 0,1 1 0,0-1 0,-1 0 0,1 1 1,-1-1-1,1 0 0,0 0 0,-1 0 0,1 1 0,0-1 0,-1 0 0,1 0 0,0 0 0,-1 0 0,1 0 0,0 0 0,-1 0 0,1-1 0,0 1 0,-1 0 0,1 0 0,-1 0 0,1-1 0,0 1 0,-1 0 0,1-1 0,-1 1 0,1 0 0,-1-1 0,1 1 1,-1-1-1,1 1 0,-1-1 0,1 1 0,-1-1 0,1 1 0,-1-1 0,0 0 0,1 1 0,-1-2 0,1 1 526,5-8-4233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4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69 668 0 0,'-62'-58'7359'0'0,"62"58"-7266"0"0,0 0 0 0 0,0 0-1 0 0,1 0 1 0 0,-1 0 0 0 0,0-1-1 0 0,0 1 1 0 0,0 0-1 0 0,1 0 1 0 0,-1 0 0 0 0,0 0-1 0 0,0 0 1 0 0,1 0 0 0 0,-1 0-1 0 0,0-1 1 0 0,0 1-1 0 0,0 0 1 0 0,1 0 0 0 0,-1 0-1 0 0,0 0 1 0 0,0-1 0 0 0,0 1-1 0 0,0 0 1 0 0,0 0 0 0 0,1 0-1 0 0,-1-1 1 0 0,0 1-1 0 0,0 0 1 0 0,0 0 0 0 0,0-1-1 0 0,0 1 1 0 0,0 0 0 0 0,0 0-1 0 0,0-1 1 0 0,0 1-1 0 0,0 0 1 0 0,0 0 0 0 0,0-1-1 0 0,0 1 1 0 0,0 0 0 0 0,0 0-1 0 0,0 0 1 0 0,0-1-1 0 0,0 1 1 0 0,0 0 0 0 0,0 0-1 0 0,0-1 1 0 0,-1 1 0 0 0,1 0-1 0 0,0 0 1 0 0,0 0-1 0 0,0-1 1 0 0,0 1 0 0 0,0 0-1 0 0,-1 0 1 0 0,21 2 1197 0 0,11 9-820 0 0,0 1 0 0 0,0 1 0 0 0,-2 2 1 0 0,1 1-1 0 0,-2 1 0 0 0,31 25 0 0 0,-42-30-235 0 0,-1 0 0 0 0,-1 2 0 0 0,0-1 0 0 0,0 2 0 0 0,-1 0 0 0 0,-1 0 0 0 0,-1 2 0 0 0,19 31 0 0 0,-30-46-165 0 0,0-1-1 0 0,-1 0 0 0 0,1 1 1 0 0,-1-1-1 0 0,1 1 0 0 0,-1-1 0 0 0,1 1 1 0 0,-1 0-1 0 0,0-1 0 0 0,0 1 1 0 0,0-1-1 0 0,0 1 0 0 0,0-1 0 0 0,0 1 1 0 0,0 0-1 0 0,-1-1 0 0 0,1 1 1 0 0,0-1-1 0 0,-1 1 0 0 0,0-1 0 0 0,1 1 1 0 0,-1-1-1 0 0,0 0 0 0 0,1 1 1 0 0,-1-1-1 0 0,0 0 0 0 0,0 1 0 0 0,0-1 1 0 0,0 0-1 0 0,0 0 0 0 0,-1 0 1 0 0,1 0-1 0 0,0 0 0 0 0,0 0 0 0 0,-1 0 1 0 0,1-1-1 0 0,-1 1 0 0 0,1 0 1 0 0,0-1-1 0 0,-1 1 0 0 0,0-1 0 0 0,1 1 1 0 0,-1-1-1 0 0,1 0 0 0 0,-2 1 1 0 0,-12 2 308 0 0,-1-1 0 0 0,1 0 1 0 0,-28 0-1 0 0,19-1 37 0 0,3 0 429 0 0,5 2-5104 0 0,29 10 1178 0 0,-11-11 2421 0 0,1 0 0 0 0,0-1 0 0 0,-1 0-1 0 0,1 1 1 0 0,0-1 0 0 0,0 0 0 0 0,0-1 0 0 0,0 1-1 0 0,6 0 1 0 0,1 1-3301 0 0,7 1-460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1 900 0 0,'-26'23'5669'0'0,"11"-5"-3821"0"0,0 1 0 0 0,1 0 1 0 0,-13 25-1 0 0,10-11-191 0 0,1 1 0 0 0,1 0 1 0 0,-9 37-1 0 0,19-52-693 0 0,0 1 0 0 0,2 1 0 0 0,0-1 0 0 0,0 31 0 0 0,3-50-898 0 0,0 1-1 0 0,0-1 1 0 0,1 1 0 0 0,-1-1 0 0 0,0 1-1 0 0,1-1 1 0 0,-1 1 0 0 0,0-1 0 0 0,1 1-1 0 0,0-1 1 0 0,-1 0 0 0 0,1 1 0 0 0,0-1-1 0 0,0 0 1 0 0,0 1 0 0 0,0-1-1 0 0,0 0 1 0 0,0 0 0 0 0,0 0 0 0 0,0 0-1 0 0,0 0 1 0 0,3 2 0 0 0,-1-2 5 0 0,1 1 0 0 0,-1-1 1 0 0,1 1-1 0 0,0-1 0 0 0,0 0 1 0 0,-1 0-1 0 0,1-1 0 0 0,8 1 1 0 0,5-1 0 0 0,0 0 1 0 0,0-2 0 0 0,19-3-1 0 0,-30 4-20 0 0,-1 0-90 0 0,0 0 1 0 0,0 0 0 0 0,0 0 0 0 0,0-1 0 0 0,0 0 0 0 0,0 0-1 0 0,0 0 1 0 0,0 0 0 0 0,-1-1 0 0 0,1 0 0 0 0,-1 0 0 0 0,0 0-1 0 0,0 0 1 0 0,7-8 0 0 0,-10 10-271 0 0,-3-2-1605 0 0,-3-10 912 0 0,3 9-185 0 0,-15-2-3087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69 190 368 0 0,'0'0'3924'0'0,"-12"0"-361"0"0,11 1-3365 0 0,0-1 0 0 0,-1 1-1 0 0,1 0 1 0 0,0-1 0 0 0,0 1 0 0 0,0 0 0 0 0,0 0 0 0 0,0 0 0 0 0,0 0 0 0 0,0 0 0 0 0,0 0 0 0 0,0 0 0 0 0,0 0 0 0 0,0 0 0 0 0,1 0-1 0 0,-1 0 1 0 0,0 1 0 0 0,1-1 0 0 0,-1 2 0 0 0,-14 33 3437 0 0,10-24-2565 0 0,2-3-180 0 0,-1 0-1 0 0,1 0 0 0 0,1 0 1 0 0,0 0-1 0 0,-2 12 1 0 0,4-19-465 0 0,7 10 1197 0 0,-3-13-1574 0 0,-1 0-1 0 0,0 0 1 0 0,0 0-1 0 0,0-1 1 0 0,0 1-1 0 0,0-1 1 0 0,-1 0-1 0 0,1 0 1 0 0,0 0-1 0 0,-1 0 1 0 0,1 0-1 0 0,-1-1 1 0 0,0 1-1 0 0,3-3 1 0 0,36-47 13 0 0,-33 41-43 0 0,40-52 105 0 0,106-106 0 0 0,-153 167-91 0 0,0 1-1 0 0,0 0 1 0 0,0 0 0 0 0,0 0 0 0 0,1 0 0 0 0,-1 0 0 0 0,0 0 0 0 0,0 1 0 0 0,0-1 0 0 0,1 0 0 0 0,-1 1 0 0 0,0-1 0 0 0,1 1 0 0 0,-1-1 0 0 0,1 1-1 0 0,-1-1 1 0 0,1 1 0 0 0,-1 0 0 0 0,1 0 0 0 0,-1 0 0 0 0,0 0 0 0 0,1 0 0 0 0,-1 0 0 0 0,1 0 0 0 0,-1 1 0 0 0,3-1 0 0 0,-3 2 32 0 0,1-1 1 0 0,0 0-1 0 0,0 1 0 0 0,0-1 1 0 0,-1 1-1 0 0,1 0 1 0 0,0 0-1 0 0,-1 0 1 0 0,0-1-1 0 0,1 1 1 0 0,-1 1-1 0 0,0-1 0 0 0,0 0 1 0 0,1 3-1 0 0,2 9 184 0 0,0-1 0 0 0,-1 1 0 0 0,0-1 1 0 0,1 18-1 0 0,-2 3-75 0 0,-2 1 1 0 0,-7 59 0 0 0,-10 14-4550 0 0,16-101 1958 0 0,-4 12 1165 0 0,1-14-2412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0 596 0 0,'39'26'11165'0'0,"15"-2"-6453"0"0,22-2-5471 0 0,-63-19-562 0 0,1-1-1 0 0,0 0 1 0 0,0-1 0 0 0,0 0-1 0 0,0-2 1 0 0,20-2 0 0 0,-14 0-2316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1 380 0 0,'0'0'1368'0'0,"-4"1"-32"0"0,-1 1-830 0 0,0 0 1 0 0,0 0 0 0 0,0 1 0 0 0,1-1-1 0 0,-1 1 1 0 0,1 1 0 0 0,-1-1 0 0 0,1 1-1 0 0,0-1 1 0 0,0 1 0 0 0,1 0 0 0 0,-1 0-1 0 0,1 1 1 0 0,0-1 0 0 0,0 1 0 0 0,0 0-1 0 0,1-1 1 0 0,0 1 0 0 0,0 0 0 0 0,0 1-1 0 0,0-1 1 0 0,1 0 0 0 0,0 0 0 0 0,0 1-1 0 0,0 9 1 0 0,-1-2 198 0 0,1 1-1 0 0,1 0 1 0 0,0 0 0 0 0,1 0-1 0 0,1 0 1 0 0,0 0 0 0 0,1 0-1 0 0,0-1 1 0 0,6 17-1 0 0,0-14 173 0 0,2-28-1221 0 0,6-18-996 0 0,1 1 1 0 0,29-37-1 0 0,-37 55 1316 0 0,-1 1 1 0 0,2 0-1 0 0,-1 1 1 0 0,1 0-1 0 0,1 1 1 0 0,0 0-1 0 0,0 0 1 0 0,16-6-1 0 0,-13 9 397 0 0,0 1-1 0 0,0 0 1 0 0,0 1-1 0 0,0 1 1 0 0,1 0-1 0 0,-1 1 1 0 0,0 0 0 0 0,1 2-1 0 0,-1 0 1 0 0,1 0-1 0 0,-1 2 1 0 0,18 4-1 0 0,-33-6-325 0 0,0-1-1 0 0,1 1 1 0 0,-1 0-1 0 0,0 0 1 0 0,1-1-1 0 0,-1 1 1 0 0,0 0 0 0 0,0-1-1 0 0,0 1 1 0 0,0 0-1 0 0,0 0 1 0 0,0-1-1 0 0,0 1 1 0 0,0 0-1 0 0,0 0 1 0 0,0-1-1 0 0,0 1 1 0 0,0 0-1 0 0,0 0 1 0 0,-1-1 0 0 0,1 1-1 0 0,0 0 1 0 0,-1-1-1 0 0,1 1 1 0 0,0 0-1 0 0,-1 0 1 0 0,-11 23 646 0 0,-3-7-307 0 0,-58 74 860 0 0,67-82-1139 0 0,0 0 0 0 0,0 1-1 0 0,1 0 1 0 0,0 0 0 0 0,0 0 0 0 0,1 1 0 0 0,-5 21 0 0 0,9-28-161 0 0,-1 0 0 0 0,1-1 0 0 0,-1 1 0 0 0,1 0 0 0 0,0 0 0 0 0,0 0 0 0 0,1 0-1 0 0,-1 0 1 0 0,1 0 0 0 0,0 0 0 0 0,0-1 0 0 0,0 1 0 0 0,1 0 0 0 0,-1-1 0 0 0,1 1 0 0 0,3 4 0 0 0,-3-6-46 0 0,0 1-1 0 0,0-1 0 0 0,0 0 0 0 0,1 0 1 0 0,-1 0-1 0 0,1 0 0 0 0,-1-1 1 0 0,1 1-1 0 0,0 0 0 0 0,0-1 0 0 0,-1 0 1 0 0,1 0-1 0 0,0 0 0 0 0,0 0 1 0 0,0 0-1 0 0,5 0 0 0 0,-2 0-473 0 0,0-1 0 0 0,0 0-1 0 0,0 0 1 0 0,0-1 0 0 0,0 1-1 0 0,0-1 1 0 0,0-1 0 0 0,10-3-1 0 0,-10 3-679 0 0,0 0 0 0 0,0-1-1 0 0,-1 0 1 0 0,1 0 0 0 0,-1 0-1 0 0,0-1 1 0 0,0 0 0 0 0,7-7-1 0 0,1-1-4255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1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26 108 0 0,'16'-10'15466'0'0,"-15"8"-14693"0"0,-14-5 5087 0 0,-36 1-4475 0 0,47 6-938 0 0,-9 0-200 0 0,0 0 0 0 0,0 1 0 0 0,0 0 0 0 0,1 0 0 0 0,-1 2 1 0 0,1-1-1 0 0,-1 1 0 0 0,1 1 0 0 0,0 0 0 0 0,0 0 0 0 0,0 1 0 0 0,1 0 0 0 0,-1 0 0 0 0,1 1 0 0 0,-15 14 1 0 0,23-19-249 0 0,1 0 0 0 0,-1 0 0 0 0,0 0 0 0 0,0 0 1 0 0,1 0-1 0 0,-1 0 0 0 0,1 0 0 0 0,-1 0 1 0 0,1 0-1 0 0,-1 0 0 0 0,1 0 0 0 0,0 1 0 0 0,0-1 1 0 0,-1 0-1 0 0,1 0 0 0 0,0 1 0 0 0,0-1 1 0 0,0 0-1 0 0,0 0 0 0 0,0 0 0 0 0,1 1 0 0 0,-1-1 1 0 0,0 0-1 0 0,0 0 0 0 0,1 0 0 0 0,0 3 0 0 0,1-1-26 0 0,0 0-1 0 0,0-1 0 0 0,1 1 0 0 0,-1 0 0 0 0,0-1 0 0 0,1 1 0 0 0,0-1 0 0 0,-1 0 0 0 0,6 3 1 0 0,4 2-119 0 0,-1-1 0 0 0,2 0 1 0 0,24 8-1 0 0,-16-8 25 0 0,-6-1 4 0 0,1 0 0 0 0,0 0 0 0 0,0-2 0 0 0,0 0 0 0 0,1-1-1 0 0,-1 0 1 0 0,1-2 0 0 0,16 0 0 0 0,-32 0 126 0 0,-1 0 1 0 0,0 0-1 0 0,1-1 0 0 0,-1 1 1 0 0,0 0-1 0 0,0 0 0 0 0,1 0 1 0 0,-1 0-1 0 0,0 0 1 0 0,1 0-1 0 0,-1 0 0 0 0,0 0 1 0 0,0-1-1 0 0,1 1 0 0 0,-1 0 1 0 0,0 0-1 0 0,0 0 0 0 0,0-1 1 0 0,1 1-1 0 0,-1 0 0 0 0,0 0 1 0 0,0 0-1 0 0,0-1 0 0 0,0 1 1 0 0,1 0-1 0 0,-1-1 0 0 0,0 1 1 0 0,0 0-1 0 0,0 0 1 0 0,0-1-1 0 0,0 1 0 0 0,0 0 1 0 0,0-1-1 0 0,0 1 0 0 0,0 0 1 0 0,0 0-1 0 0,0-1 0 0 0,0 1 1 0 0,0 0-1 0 0,0-1 0 0 0,0 1 1 0 0,0 0-1 0 0,0 0 0 0 0,0-1 1 0 0,0 1-1 0 0,-1 0 0 0 0,1-1 1 0 0,0 1-1 0 0,0 0 1 0 0,0 0-1 0 0,0-1 0 0 0,-1 1 1 0 0,1 0-1 0 0,0 0 0 0 0,0 0 1 0 0,0-1-1 0 0,-1 1 0 0 0,1 0 1 0 0,0 0-1 0 0,0 0 0 0 0,-1 0 1 0 0,1 0-1 0 0,0-1 0 0 0,0 1 1 0 0,-1 0-1 0 0,1 0 0 0 0,-14-10 212 0 0,7 6-159 0 0,0 1 0 0 0,-1 0 1 0 0,1 0-1 0 0,-1 1 0 0 0,0 0 0 0 0,0 0 1 0 0,0 1-1 0 0,0 0 0 0 0,0 0 0 0 0,0 1 1 0 0,0 0-1 0 0,-8 1 0 0 0,-8 2 78 0 0,1 0 0 0 0,-39 12 0 0 0,60-15-135 0 0,-1 1 1 0 0,0 0 0 0 0,0-1 0 0 0,0 1 0 0 0,1 0 0 0 0,-1 1 0 0 0,0-1 0 0 0,1 0 0 0 0,-1 1 0 0 0,1-1 0 0 0,0 1 0 0 0,-1 0-1 0 0,1 0 1 0 0,0 0 0 0 0,0 0 0 0 0,0 0 0 0 0,1 0 0 0 0,-1 1 0 0 0,0-1 0 0 0,1 1 0 0 0,-1-1 0 0 0,1 1 0 0 0,0 0 0 0 0,-2 4-1 0 0,3-2-20 0 0,0-1 0 0 0,0 0 0 0 0,1 0 0 0 0,-1 1 0 0 0,1-1 0 0 0,0 0 0 0 0,0 0 0 0 0,0 0 0 0 0,1 0 0 0 0,-1 0-1 0 0,1 0 1 0 0,0-1 0 0 0,0 1 0 0 0,1 0 0 0 0,-1-1 0 0 0,6 7 0 0 0,3 2-30 0 0,1 1 0 0 0,0-2 0 0 0,1 0-1 0 0,0 0 1 0 0,1-1 0 0 0,24 13 0 0 0,97 40-435 0 0,-119-57 208 0 0,0-1 0 0 0,1 0 0 0 0,0-1-1 0 0,0-1 1 0 0,0 0 0 0 0,0-1 0 0 0,0-1 0 0 0,0-1 0 0 0,24-3 0 0 0,-39 3 141 0 0,0 0 0 0 0,0-1 0 0 0,0 1 1 0 0,0-1-1 0 0,-1 0 0 0 0,1 0 0 0 0,0 1 0 0 0,0-1 0 0 0,-1 0 0 0 0,1 0 1 0 0,-1-1-1 0 0,1 1 0 0 0,-1 0 0 0 0,1-1 0 0 0,-1 1 0 0 0,0 0 0 0 0,0-1 1 0 0,0 1-1 0 0,1-1 0 0 0,0-3 0 0 0,-2 4-111 0 0,1 0-1 0 0,-1 0 1 0 0,0 0 0 0 0,0 0 0 0 0,0-1-1 0 0,0 1 1 0 0,0 0 0 0 0,0 0-1 0 0,0 0 1 0 0,0 0 0 0 0,-1 0-1 0 0,1-1 1 0 0,0 1 0 0 0,-1 0 0 0 0,1 0-1 0 0,-1 0 1 0 0,1 0 0 0 0,-1 0-1 0 0,1 0 1 0 0,-1 0 0 0 0,0 0-1 0 0,1 0 1 0 0,-1 0 0 0 0,0 1 0 0 0,0-1-1 0 0,0 0 1 0 0,0 0 0 0 0,1 1-1 0 0,-1-1 1 0 0,0 0 0 0 0,0 1-1 0 0,-1-1 1 0 0,1 1 0 0 0,-1-1 0 0 0,-5 0-4736 0 0,-15-2 379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4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1564,'0'0'2062,"-4"2"-52,-5 4-860,0-1 0,1 1 1,0 0-1,0 1 0,0 0 1,-7 8-1,7-5-224,0 0 1,1 0-1,0 1 1,-8 17 0,8-12-427,1 0 1,0 0 0,2 1-1,-1-1 1,2 1 0,1 0-1,0 0 1,0 18 0,3-19-883,0 0 1,1 0-1,8 31 0,-6-30-823,4 2-1138,0-2-978,-6-7-5578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1572 0 0,'0'-26'4398'0'0,"0"-3"6063"0"0,13 25-7822 0 0,260 51 1586 0 0,-231-36-3888 0 0,-2 1-1 0 0,0 2 1 0 0,0 2 0 0 0,62 35 0 0 0,-99-50-309 0 0,-1 1 0 0 0,1-1 0 0 0,-1 1 0 0 0,0 0-1 0 0,1-1 1 0 0,-1 1 0 0 0,0 1 0 0 0,0-1 0 0 0,0 0 0 0 0,0 0 0 0 0,-1 1 0 0 0,1-1 0 0 0,0 1 0 0 0,-1-1-1 0 0,2 4 1 0 0,-3-4 7 0 0,0 0-1 0 0,0 0 1 0 0,0 0-1 0 0,0 0 1 0 0,0 0-1 0 0,0-1 1 0 0,-1 1-1 0 0,1 0 1 0 0,-1 0-1 0 0,1 0 1 0 0,-1 0-1 0 0,0-1 1 0 0,0 1-1 0 0,1 0 1 0 0,-1 0-1 0 0,0-1 1 0 0,0 1-1 0 0,-1-1 1 0 0,1 1-1 0 0,0-1 1 0 0,-1 0-1 0 0,1 1 1 0 0,0-1-1 0 0,-1 0 1 0 0,-2 2-1 0 0,-5 3 149 0 0,0 1 0 0 0,-1-2-1 0 0,0 1 1 0 0,0-1 0 0 0,0-1-1 0 0,-1 0 1 0 0,-14 4 0 0 0,-83 12 1073 0 0,38-8-421 0 0,-98 13 1376 0 0,155-21-5151 0 0,28-2 1619 0 0,32-4-1172 0 0,-41 2 1590 0 0,52-4-4553 0 0,-20 15-5967 0 0,-26-5 7177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1365 820 0 0,'0'0'6697'0'0,"3"-3"-5991"0"0,12-5 8406 0 0,4 2-3573 0 0,5 1-2532 0 0,17-1-3195 0 0,9-2-1878 0 0,-20 0 3503 0 0,19-14-1291 0 0,-2-2-1 0 0,0-1 1 0 0,69-51-1 0 0,-69 44-46 0 0,7-7 104 0 0,80-77 1 0 0,-121 101-70 0 0,0-1 1 0 0,-1 0-1 0 0,-1-1 1 0 0,-1 0-1 0 0,0-1 1 0 0,11-27-1 0 0,-8 17 24 0 0,8-10 2 0 0,2 1-1 0 0,48-58 1 0 0,-18 25 49 0 0,-33 43-94 0 0,-14 21-41 0 0,0-1 0 0 0,-1 0 0 0 0,0-1 0 0 0,0 1 0 0 0,-1-1 0 0 0,0 0 0 0 0,-1 0 0 0 0,4-10 0 0 0,5-41 500 0 0,-10 45-529 0 0,0 1 0 0 0,1-1 0 0 0,1 1 0 0 0,10-25 0 0 0,24-60 53 0 0,-36 96-67 0 0,-1 0 1 0 0,0 0 0 0 0,0 0-1 0 0,0 0 1 0 0,0-1 0 0 0,-1 1-1 0 0,1 0 1 0 0,-1 0 0 0 0,1-1-1 0 0,-1 1 1 0 0,0 0 0 0 0,0-1-1 0 0,0 1 1 0 0,0-1 0 0 0,0 1-1 0 0,0 0 1 0 0,-1-1 0 0 0,1 1-1 0 0,-1 0 1 0 0,0 0-1 0 0,1-1 1 0 0,-1 1 0 0 0,0 0-1 0 0,-2-3 1 0 0,-5-41 823 0 0,32-8-42 0 0,-23 52-397 0 0,15-41-379 0 0,-16 41-17 0 0,5-12 181 0 0,-4 12-233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36 344 0 0,'6'-21'12275'0'0,"-7"20"-12035"0"0,-1 0-1 0 0,1-1 1 0 0,-1 1 0 0 0,1 0-1 0 0,-1 0 1 0 0,1 0 0 0 0,-1 0-1 0 0,0 0 1 0 0,1 0-1 0 0,-1 1 1 0 0,0-1 0 0 0,0 1-1 0 0,1-1 1 0 0,-1 1 0 0 0,0-1-1 0 0,0 1 1 0 0,0 0-1 0 0,-3 0 1 0 0,-45 7 2771 0 0,29 0-1675 0 0,0 1 0 0 0,-30 15 0 0 0,38-16-856 0 0,2-2 30 0 0,0 1-1 0 0,1 0 1 0 0,-1 1 0 0 0,1 0-1 0 0,-11 10 1 0 0,20-16-464 0 0,-1 0 0 0 0,1 1 0 0 0,0-1 0 0 0,-1 1 0 0 0,1-1-1 0 0,0 1 1 0 0,0-1 0 0 0,0 1 0 0 0,1 0 0 0 0,-1-1 0 0 0,0 1 0 0 0,1 0 0 0 0,-1 0 0 0 0,1-1 0 0 0,-1 1 0 0 0,1 0 0 0 0,0 0 0 0 0,0 0 0 0 0,-1 0 0 0 0,2 0 0 0 0,-1-1 0 0 0,0 1 0 0 0,0 0 0 0 0,0 0 0 0 0,1 0 0 0 0,-1 0-1 0 0,1-1 1 0 0,0 1 0 0 0,-1 0 0 0 0,1 0 0 0 0,0-1 0 0 0,0 1 0 0 0,0-1 0 0 0,0 1 0 0 0,0-1 0 0 0,1 1 0 0 0,-1-1 0 0 0,0 0 0 0 0,1 1 0 0 0,-1-1 0 0 0,1 0 0 0 0,1 1 0 0 0,4 3-57 0 0,1 0 1 0 0,-1-1-1 0 0,1 1 0 0 0,0-2 1 0 0,0 1-1 0 0,0-1 1 0 0,1 0-1 0 0,9 1 1 0 0,71 12-570 0 0,-88-15 568 0 0,20 2-161 0 0,15 2-804 0 0,61 2 0 0 0,-88-7 717 0 0,1-1 1 0 0,-1 1-1 0 0,1-1 1 0 0,-1-1 0 0 0,1 0-1 0 0,-1-1 1 0 0,0 1 0 0 0,0-2-1 0 0,0 1 1 0 0,0-1 0 0 0,12-8-1 0 0,-19 11 260 0 0,-1 0 0 0 0,1-1 0 0 0,0 1 0 0 0,0-1 0 0 0,-1 1 0 0 0,1-1 0 0 0,-1 0-1 0 0,1 1 1 0 0,-1-1 0 0 0,0 0 0 0 0,0 0 0 0 0,0 0 0 0 0,0 0 0 0 0,1-3 0 0 0,-2 4 210 0 0,-1-3 53 0 0,-1 1-170 0 0,1 0-1 0 0,-1 0 1 0 0,0 1-1 0 0,0-1 1 0 0,0 0 0 0 0,-1 1-1 0 0,1-1 1 0 0,-1 1-1 0 0,1 0 1 0 0,-1 0-1 0 0,0 0 1 0 0,0 0-1 0 0,1 0 1 0 0,-1 1 0 0 0,-1-1-1 0 0,1 1 1 0 0,0 0-1 0 0,0 0 1 0 0,0 0-1 0 0,-1 0 1 0 0,1 1-1 0 0,0-1 1 0 0,-5 1 0 0 0,5-1-34 0 0,-1 1 0 0 0,1 0 0 0 0,0 0 0 0 0,0 0 1 0 0,0 1-1 0 0,-1-1 0 0 0,1 1 0 0 0,0-1 1 0 0,0 1-1 0 0,0 0 0 0 0,0 0 0 0 0,0 1 0 0 0,0-1 1 0 0,0 1-1 0 0,1-1 0 0 0,-1 1 0 0 0,0 0 1 0 0,1 0-1 0 0,-1 0 0 0 0,1 0 0 0 0,0 1 0 0 0,0-1 1 0 0,0 1-1 0 0,0-1 0 0 0,-3 5 0 0 0,4-3-13 0 0,0-2-54 0 0,1 0-1 0 0,0 1 1 0 0,-1-1-1 0 0,1 0 1 0 0,0 0-1 0 0,0 0 1 0 0,0 0-1 0 0,1 0 1 0 0,-1 0-1 0 0,0 0 1 0 0,1 0-1 0 0,-1 0 1 0 0,1 0-1 0 0,0 0 1 0 0,-1 0-1 0 0,1 0 1 0 0,0 0-1 0 0,0-1 1 0 0,0 1-1 0 0,1 0 1 0 0,-1-1-1 0 0,0 1 1 0 0,1-1-1 0 0,-1 1 1 0 0,4 2-1 0 0,0-1-77 0 0,0 0 1 0 0,1 0-1 0 0,0 0 0 0 0,0 0 1 0 0,0-1-1 0 0,6 2 0 0 0,2 0-212 0 0,2 2-342 0 0,1 0 1 0 0,-1-2 0 0 0,0 0-1 0 0,1-1 1 0 0,0 0 0 0 0,0-2 0 0 0,0 0-1 0 0,32-2 1 0 0,13-10-4110 0 0,-4-11-3438 0 0,-32 9 3547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121 146 4020 0 0,'2'-3'186'0'0,"-1"0"0"0"0,1 0-1 0 0,-1-1 1 0 0,0 1-1 0 0,0-1 1 0 0,0 1-1 0 0,-1-1 1 0 0,1 1 0 0 0,-1-1-1 0 0,0 1 1 0 0,0-1-1 0 0,0 1 1 0 0,0-1-1 0 0,-1 1 1 0 0,1-1 0 0 0,-1 1-1 0 0,0 0 1 0 0,0-1-1 0 0,0 1 1 0 0,-1 0 0 0 0,1-1-1 0 0,-1 1 1 0 0,-4-5-1 0 0,3 2 335 0 0,-1 1 0 0 0,-1 0 0 0 0,1 1-1 0 0,-1-1 1 0 0,1 1 0 0 0,-1 0 0 0 0,0 0 0 0 0,-1 0-1 0 0,1 1 1 0 0,-1-1 0 0 0,0 1 0 0 0,-8-3-1 0 0,13 6-423 0 0,0-1 0 0 0,0 1 1 0 0,0 0-1 0 0,0-1 0 0 0,-1 1 0 0 0,1 0 0 0 0,0-1 0 0 0,0 1 0 0 0,-1 0 0 0 0,1 0 0 0 0,0 0 0 0 0,0 0 0 0 0,0 0 0 0 0,-1 1 0 0 0,1-1 0 0 0,0 0 0 0 0,0 0 0 0 0,0 1 0 0 0,-1-1 0 0 0,1 1 0 0 0,0-1 0 0 0,0 1 0 0 0,0 0 1 0 0,0-1-1 0 0,0 1 0 0 0,0 0 0 0 0,0 0 0 0 0,0-1 0 0 0,0 1 0 0 0,1 0 0 0 0,-1 0 0 0 0,0 0 0 0 0,0 0 0 0 0,1 0 0 0 0,-1 0 0 0 0,1 0 0 0 0,-1 1 0 0 0,0 0 0 0 0,1 0-14 0 0,-1 0 1 0 0,1 0-1 0 0,-1 0 0 0 0,1 0 0 0 0,0 0 0 0 0,0 1 1 0 0,0-1-1 0 0,0 0 0 0 0,0 0 0 0 0,0 0 1 0 0,1 0-1 0 0,-1 0 0 0 0,1 0 0 0 0,-1 0 0 0 0,1 0 1 0 0,0 0-1 0 0,0 0 0 0 0,0 0 0 0 0,0 0 0 0 0,0 0 1 0 0,2 1-1 0 0,39 43 914 0 0,68 57 1 0 0,-77-65-592 0 0,-32-36-174 0 0,-4 0-158 0 0,-3-1-52 0 0,0 1 0 0 0,-1-1 1 0 0,1 0-1 0 0,0 0 0 0 0,0 0 0 0 0,-1-1 0 0 0,1 0 0 0 0,0-1 0 0 0,-1 1 0 0 0,1-1 0 0 0,-12-3 1 0 0,-12-1-313 0 0,27 5 159 0 0,2 0 97 0 0,1-1-1 0 0,-1 1 1 0 0,1 0-1 0 0,0 0 1 0 0,-1-1-1 0 0,1 1 0 0 0,-1 0 1 0 0,1 0-1 0 0,0 0 1 0 0,-1 0-1 0 0,1 0 1 0 0,-1 0-1 0 0,1 0 0 0 0,-1 0 1 0 0,1 0-1 0 0,-1 0 1 0 0,1 0-1 0 0,0 0 1 0 0,-1 0-1 0 0,1 0 0 0 0,-1 0 1 0 0,1 0-1 0 0,-1 0 1 0 0,1 0-1 0 0,0 1 1 0 0,-1-1-1 0 0,1 0 0 0 0,-1 0 1 0 0,1 0-1 0 0,0 1 1 0 0,-1-1-1 0 0,1 0 1 0 0,0 1-1 0 0,-1-1 0 0 0,1 0 1 0 0,0 1-1 0 0,0-1 1 0 0,-1 0-1 0 0,1 1 1 0 0,0-1-1 0 0,0 1 0 0 0,-1-1 1 0 0,1 0-1 0 0,0 1 1 0 0,0-1-1 0 0,0 1 1 0 0,0 0-1 0 0,17 6 193 0 0,0 0 0 0 0,0-1 0 0 0,1-1 0 0 0,0-1 0 0 0,0 0-1 0 0,26 1 1 0 0,9 3 32 0 0,2 2-298 0 0,0-2-1 0 0,67 0 0 0 0,-107-7-115 0 0,0-1 1 0 0,0-1 0 0 0,0-1 0 0 0,0 0 0 0 0,0 0-1 0 0,-1-2 1 0 0,1 0 0 0 0,-1 0 0 0 0,0-2-1 0 0,-1 1 1 0 0,1-2 0 0 0,-1 0 0 0 0,19-13-1 0 0,-28 17 185 0 0,-1 0 0 0 0,1 0 0 0 0,-1 0 0 0 0,0 0 0 0 0,0 0 0 0 0,0-1 0 0 0,0 0 0 0 0,0 1-1 0 0,-1-1 1 0 0,0 0 0 0 0,0 0 0 0 0,0 0 0 0 0,0 0 0 0 0,-1-1 0 0 0,1 1 0 0 0,-1 0-1 0 0,0-1 1 0 0,0-7 0 0 0,-1 8 128 0 0,-1-1 0 0 0,0 1-1 0 0,0 0 1 0 0,0 0 0 0 0,-1-1-1 0 0,1 1 1 0 0,-1 0 0 0 0,0 0-1 0 0,0 0 1 0 0,0 1 0 0 0,-1-1-1 0 0,0 0 1 0 0,1 1 0 0 0,-1 0-1 0 0,0 0 1 0 0,-1-1 0 0 0,1 2 0 0 0,0-1-1 0 0,-6-3 1 0 0,4 2 103 0 0,0 1 0 0 0,0-1-1 0 0,0 1 1 0 0,-1 0 0 0 0,1 1 0 0 0,-1-1 0 0 0,0 1 0 0 0,0 0-1 0 0,0 1 1 0 0,0-1 0 0 0,0 1 0 0 0,0 0 0 0 0,0 1 0 0 0,-1-1-1 0 0,1 1 1 0 0,0 1 0 0 0,-8 0 0 0 0,12 0-154 0 0,0 0 1 0 0,0-1 0 0 0,0 1-1 0 0,1 0 1 0 0,-1 0-1 0 0,0 0 1 0 0,1 0-1 0 0,-1 0 1 0 0,1 1 0 0 0,-1-1-1 0 0,1 0 1 0 0,0 1-1 0 0,-1-1 1 0 0,1 1-1 0 0,0-1 1 0 0,0 1 0 0 0,0 0-1 0 0,0-1 1 0 0,0 1-1 0 0,0 0 1 0 0,1 0-1 0 0,-1 0 1 0 0,1 0 0 0 0,-1-1-1 0 0,1 1 1 0 0,0 0-1 0 0,-1 0 1 0 0,1 0-1 0 0,0 0 1 0 0,0 0-1 0 0,1 0 1 0 0,-1 0 0 0 0,0 0-1 0 0,1 0 1 0 0,-1 0-1 0 0,1 0 1 0 0,-1-1-1 0 0,1 1 1 0 0,2 3 0 0 0,-1 1-1 0 0,1-1 1 0 0,0 0-1 0 0,1 0 1 0 0,-1 0 0 0 0,1 0-1 0 0,0 0 1 0 0,0-1 0 0 0,1 0-1 0 0,-1 0 1 0 0,1 0-1 0 0,8 5 1 0 0,33 13 94 0 0,1-2-1 0 0,0-2 1 0 0,67 16 0 0 0,-100-29 1192 0 0,-16 0-475 0 0,-35 2-167 0 0,-59-1-522 0 0,83-7-1186 0 0,0 0-1 0 0,0-1 0 0 0,-19-5 0 0 0,30 6 673 0 0,9 2-1527 0 0,137 14 2149 0 0,96 6-104 0 0,-202-19-447 0 0,0-2-1 0 0,0-1 0 0 0,0-2 0 0 0,-1-2 0 0 0,1-1 0 0 0,37-12 1 0 0,-59 13-141 0 0,0-2 1 0 0,28-16 0 0 0,-41 21 403 0 0,0 0 1 0 0,0 1 0 0 0,0-1-1 0 0,0 0 1 0 0,0-1-1 0 0,0 1 1 0 0,-1-1 0 0 0,1 1-1 0 0,-1-1 1 0 0,0 0 0 0 0,1 1-1 0 0,-1-1 1 0 0,-1-1-1 0 0,1 1 1 0 0,0 0 0 0 0,-1 0-1 0 0,0 0 1 0 0,1-1 0 0 0,-1 1-1 0 0,0-5 1 0 0,-1 5 79 0 0,-1 1 0 0 0,1-1 0 0 0,-1 1 0 0 0,0 0-1 0 0,0-1 1 0 0,0 1 0 0 0,0 0 0 0 0,0-1 0 0 0,0 1 0 0 0,-1 0 0 0 0,1 0 0 0 0,-1 0 0 0 0,1 0 0 0 0,-1 0 0 0 0,0 0 0 0 0,0 1 0 0 0,0-1 0 0 0,0 1-1 0 0,0-1 1 0 0,0 1 0 0 0,0 0 0 0 0,-1-1 0 0 0,1 1 0 0 0,0 1 0 0 0,-1-1 0 0 0,1 0 0 0 0,-1 0 0 0 0,1 1 0 0 0,-5-1 0 0 0,-4-1 261 0 0,0 0 0 0 0,0 1 0 0 0,0 0 0 0 0,0 1 1 0 0,-17 1-1 0 0,18 1-73 0 0,1 0 0 0 0,-1 0 1 0 0,1 1-1 0 0,-1 0 0 0 0,1 1 0 0 0,0 0 1 0 0,0 0-1 0 0,-14 10 0 0 0,19-12-130 0 0,0 1 1 0 0,1 0-1 0 0,-1 0 1 0 0,0 0-1 0 0,1 0 1 0 0,0 1-1 0 0,0-1 1 0 0,0 1-1 0 0,0 0 1 0 0,1 0-1 0 0,-1 0 0 0 0,1 0 1 0 0,0 0-1 0 0,0 0 1 0 0,0 1-1 0 0,1-1 1 0 0,-1 1-1 0 0,1-1 1 0 0,1 1-1 0 0,-2 5 1 0 0,3-6-73 0 0,0-1 1 0 0,0 0 0 0 0,0 0-1 0 0,0 0 1 0 0,0-1 0 0 0,0 1 0 0 0,1 0-1 0 0,-1 0 1 0 0,1-1 0 0 0,0 1-1 0 0,0-1 1 0 0,0 1 0 0 0,0-1 0 0 0,1 0-1 0 0,-1 0 1 0 0,0 0 0 0 0,1 0 0 0 0,0 0-1 0 0,-1 0 1 0 0,1-1 0 0 0,0 0-1 0 0,5 3 1 0 0,6 2 33 0 0,1 0 1 0 0,-1-1-1 0 0,24 4 0 0 0,19 3-462 0 0,86 5-1 0 0,-121-15-495 0 0,0-2-1 0 0,0 0 0 0 0,0-2 0 0 0,0 0 1 0 0,0-1-1 0 0,-1-2 0 0 0,26-7 0 0 0,-37 4-21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7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265 144 268 0 0,'21'-25'10241'0'0,"-20"24"-9910"0"0,0 0 0 0 0,0 1 0 0 0,0-1 0 0 0,0 0-1 0 0,0 0 1 0 0,0 0 0 0 0,0 0 0 0 0,0 0 0 0 0,-1-1 0 0 0,1 1 0 0 0,0 0 0 0 0,-1 0 0 0 0,1 0-1 0 0,-1-1 1 0 0,0 1 0 0 0,1 0 0 0 0,-1-1 0 0 0,0 1 0 0 0,0 0 0 0 0,1-1 0 0 0,-1 1 0 0 0,0 0-1 0 0,-1-1 1 0 0,1 1 0 0 0,0 0 0 0 0,0-1 0 0 0,0 1 0 0 0,-1-2 0 0 0,-1 0 41 0 0,0 0 1 0 0,0 0-1 0 0,0 1 1 0 0,0-1 0 0 0,0 1-1 0 0,-1 0 1 0 0,1 0-1 0 0,-1 0 1 0 0,1 0-1 0 0,-1 0 1 0 0,-5-2 0 0 0,-9-5 552 0 0,-2 0 1 0 0,-37-10-1 0 0,50 17-482 0 0,-5-1 31 0 0,0 0 1 0 0,1 0-1 0 0,-1 2 1 0 0,-16-2-1 0 0,26 3-466 0 0,0 0 0 0 0,1 0 0 0 0,-1 1 0 0 0,0-1 0 0 0,1 0 0 0 0,-1 1 0 0 0,0-1 0 0 0,1 1 0 0 0,-1-1 0 0 0,1 1 0 0 0,-1-1 0 0 0,1 1 0 0 0,-1-1 0 0 0,1 1 0 0 0,-1-1-1 0 0,1 1 1 0 0,0-1 0 0 0,-1 1 0 0 0,1 0 0 0 0,0-1 0 0 0,-1 1 0 0 0,1 0 0 0 0,0-1 0 0 0,0 1 0 0 0,0 0 0 0 0,-1-1 0 0 0,1 1 0 0 0,0 0 0 0 0,0 0 0 0 0,0-1 0 0 0,0 1 0 0 0,0 0-1 0 0,1 0 1 0 0,-1-1 0 0 0,0 1 0 0 0,0 0 0 0 0,0-1 0 0 0,1 1 0 0 0,-1 0 0 0 0,0-1 0 0 0,0 1 0 0 0,1 0 0 0 0,-1-1 0 0 0,1 1 0 0 0,19 20-152 0 0,0-2 0 0 0,1 0 0 0 0,1-2 1 0 0,0 0-1 0 0,34 18 0 0 0,-28-18 25 0 0,-1 1 1 0 0,-1 1-1 0 0,48 46 0 0 0,-73-64 127 0 0,0-1-1 0 0,0 1 0 0 0,0 0 0 0 0,0 0 1 0 0,-1 0-1 0 0,1 0 0 0 0,0 0 0 0 0,0 0 1 0 0,-1 1-1 0 0,1-1 0 0 0,-1 0 0 0 0,1 0 1 0 0,-1 0-1 0 0,1 1 0 0 0,-1-1 0 0 0,0 0 1 0 0,1 1-1 0 0,-1-1 0 0 0,0 0 0 0 0,0 0 1 0 0,0 1-1 0 0,0-1 0 0 0,0 0 0 0 0,0 1 1 0 0,-1-1-1 0 0,1 0 0 0 0,-1 2 0 0 0,0-1 13 0 0,-1 0 0 0 0,1 0-1 0 0,-1 0 1 0 0,0-1-1 0 0,1 1 1 0 0,-1-1-1 0 0,0 1 1 0 0,0-1-1 0 0,0 0 1 0 0,0 1-1 0 0,0-1 1 0 0,-1 0 0 0 0,-3 1-1 0 0,-9 3-49 0 0,0-1 1 0 0,0-1-1 0 0,-27 2 0 0 0,0-1-922 0 0,-60-2-1 0 0,32-12-3488 0 0,57 6 1262 0 0,0 0-1 0 0,0-1 1 0 0,-17-8-1 0 0,16 5-2713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 1216,'1'-1'658,"0"0"-1,-1 1 1,1-1 0,0 0 0,0 1-1,0-1 1,0 1 0,0-1-1,0 1 1,0-1 0,0 1-1,0-1 1,0 1 0,0 0-1,0 0 1,0 0 0,0 0-1,0-1 1,1 2 0,-1-1-458,-1 0 0,0 1 1,1-1-1,-1 1 1,0-1-1,1 1 0,-1-1 1,0 1-1,0 0 0,1-1 1,-1 1-1,0-1 0,0 1 1,0 0-1,0-1 0,0 1 1,0-1-1,0 1 1,0 0-1,0-1 0,0 1 1,0-1-1,0 1 0,-1 0 1,-18 57-270,11-37 1870,3-5-1400,-52 190 3411,53-182-3588,0 1 0,1-1 1,2 1-1,0-1 1,2 1-1,5 37 0,-3-35-600,4 10-1535,7-15-2403,4-41-11895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8:58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1 720,'-1'2'264,"-1"-1"0,1 1 0,0 0 0,0-1 0,0 1 0,0 0 0,0 0 0,0 0 1,1 0-1,-1 0 0,1 0 0,-1 0 0,1 0 0,0 0 0,0 0 0,0 0 0,0 0 0,0 1 0,0-1 0,1 0 0,0 3 0,0-2-34,1 0-1,0 1 1,-1-1-1,1 0 1,1 0-1,-1-1 1,0 1-1,1 0 1,-1-1-1,1 1 1,4 2-1,8 4 198,-1 0-1,1-1 0,1-1 0,20 7 0,-10-5-235,0-2 0,0 0 0,0-2-1,1-1 1,41 1 0,-45-5-813,-1-1 1,36-6 0,-42 3-794,0 0 0,1 0-1,29-14 1,-20 4-1415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27 572 0 0,'0'-1'239'0'0,"-1"-1"-1"0"0,1 1 1 0 0,-1-1-1 0 0,0 1 1 0 0,0-1 0 0 0,0 1-1 0 0,0-1 1 0 0,0 1-1 0 0,0 0 1 0 0,0 0 0 0 0,0-1-1 0 0,0 1 1 0 0,-1 0-1 0 0,1 0 1 0 0,0 0 0 0 0,-1 0-1 0 0,1 1 1 0 0,-1-1-1 0 0,1 0 1 0 0,-1 1 0 0 0,1-1-1 0 0,-1 1 1 0 0,1-1-1 0 0,-1 1 1 0 0,-1-1 0 0 0,-1 1 118 0 0,1 1 0 0 0,-1-1 0 0 0,1 1 0 0 0,-1-1 0 0 0,1 1 0 0 0,0 0 1 0 0,-1 0-1 0 0,1 1 0 0 0,0-1 0 0 0,0 1 0 0 0,-5 2 0 0 0,-3 4 441 0 0,1 0-1 0 0,-1 0 1 0 0,1 1-1 0 0,1 0 1 0 0,-11 13-1 0 0,7-2 29 0 0,2-1 0 0 0,0 1 0 0 0,1 1 0 0 0,1 0 1 0 0,1 1-1 0 0,-10 43 0 0 0,13-39-238 0 0,1 1 0 0 0,1-1 0 0 0,2 1 1 0 0,1 0-1 0 0,0 0 0 0 0,6 31 0 0 0,-5-55-585 0 0,-1-1-1 0 0,0 0 0 0 0,0 0 0 0 0,1 0 1 0 0,0 1-1 0 0,-1-1 0 0 0,1 0 1 0 0,0 0-1 0 0,0 0 0 0 0,0 0 0 0 0,0 0 1 0 0,0 0-1 0 0,3 2 0 0 0,-3-3-29 0 0,-1-1-1 0 0,1 1 1 0 0,0-1-1 0 0,0 0 1 0 0,0 0-1 0 0,0 1 1 0 0,-1-1-1 0 0,1 0 1 0 0,0 0-1 0 0,0 0 1 0 0,0 0-1 0 0,0 0 1 0 0,0 0-1 0 0,0 0 1 0 0,-1 0-1 0 0,1 0 1 0 0,0 0-1 0 0,0-1 1 0 0,0 1-1 0 0,0 0 1 0 0,-1-1-1 0 0,1 1 1 0 0,0 0 0 0 0,0-1-1 0 0,0 1 1 0 0,-1-1-1 0 0,1 1 1 0 0,0-1-1 0 0,0-1 1 0 0,11-7-375 0 0,-1-1 0 0 0,0 0 0 0 0,-1-1 0 0 0,12-16 0 0 0,13-13-577 0 0,-17 20 502 0 0,-9 10 196 0 0,-1 1 1 0 0,1 0-1 0 0,1 0 0 0 0,13-9 1 0 0,-22 18 318 0 0,-1-1 0 0 0,1 1 1 0 0,-1 0-1 0 0,1-1 0 0 0,-1 1 1 0 0,1 0-1 0 0,-1 0 1 0 0,1-1-1 0 0,-1 1 0 0 0,1 0 1 0 0,-1 0-1 0 0,1 0 1 0 0,0 0-1 0 0,-1 0 0 0 0,1 0 1 0 0,-1 0-1 0 0,1 0 1 0 0,-1 0-1 0 0,1 0 0 0 0,0 0 1 0 0,-1 0-1 0 0,1 0 1 0 0,-1 0-1 0 0,1 0 0 0 0,-1 1 1 0 0,1-1-1 0 0,-1 0 1 0 0,1 0-1 0 0,-1 1 0 0 0,1-1 1 0 0,-1 0-1 0 0,1 1 1 0 0,-1-1-1 0 0,1 0 0 0 0,-1 1 1 0 0,0-1-1 0 0,1 1 1 0 0,-1-1-1 0 0,0 1 0 0 0,1-1 1 0 0,-1 1-1 0 0,0-1 1 0 0,0 1-1 0 0,1-1 0 0 0,-1 1 1 0 0,0-1-1 0 0,0 1 1 0 0,0-1-1 0 0,0 1 0 0 0,0 0 1 0 0,0-1-1 0 0,0 1 1 0 0,0-1-1 0 0,0 1 0 0 0,0 0 1 0 0,-1 46 1887 0 0,-1-31-1390 0 0,2-11-383 0 0,0 1 0 0 0,0-1-1 0 0,1 0 1 0 0,-1 0 0 0 0,1 0 0 0 0,0 1-1 0 0,0-1 1 0 0,1 0 0 0 0,-1 0 0 0 0,1-1 0 0 0,0 1-1 0 0,1 0 1 0 0,3 6 0 0 0,-4-9-116 0 0,0-1 1 0 0,0 1-1 0 0,0 0 0 0 0,0-1 0 0 0,0 1 1 0 0,0-1-1 0 0,0 0 0 0 0,0 1 1 0 0,0-1-1 0 0,1 0 0 0 0,-1 0 0 0 0,1-1 1 0 0,-1 1-1 0 0,4 0 0 0 0,0 0-32 0 0,1-1-1 0 0,-1 0 0 0 0,0 0 0 0 0,0 0 1 0 0,1-1-1 0 0,-1 0 0 0 0,0 0 1 0 0,7-3-1 0 0,-4 1-101 0 0,0-1-1 0 0,-1 1 1 0 0,1-1 0 0 0,-1-1 0 0 0,0 1-1 0 0,0-1 1 0 0,-1-1 0 0 0,0 0 0 0 0,0 0-1 0 0,7-7 1 0 0,4-8-77 0 0,0-1-1 0 0,13-23 1 0 0,-13 20 349 0 0,-16 20-31 0 0,3-7 54 0 0,-2 5-39 0 0,-1 3-28 0 0,-1 2 30 0 0,-1 3-34 0 0,4 29 102 0 0,-3-19 108 0 0,1 1-1 0 0,0-1 0 0 0,1 0 1 0 0,0 0-1 0 0,7 18 0 0 0,-5-18-81 0 0,0-1 0 0 0,1 1 0 0 0,1-1 0 0 0,-1 0 0 0 0,2 0 0 0 0,-1-1 0 0 0,1 0 0 0 0,12 10 0 0 0,-18-18-420 0 0,0 1 1 0 0,-1-1-1 0 0,1 1 0 0 0,0-1 1 0 0,0 0-1 0 0,0 0 0 0 0,0 0 0 0 0,1 0 1 0 0,-1 0-1 0 0,0-1 0 0 0,0 1 0 0 0,1-1 1 0 0,-1 1-1 0 0,0-1 0 0 0,0 0 1 0 0,1 0-1 0 0,-1 0 0 0 0,0 0 0 0 0,1 0 1 0 0,-1 0-1 0 0,0-1 0 0 0,1 1 0 0 0,-1-1 1 0 0,0 1-1 0 0,0-1 0 0 0,0 0 1 0 0,3-1-1 0 0,23-17-6219 0 0,-3-5-4410 0 0,-18 19 5346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38 752 0 0,'0'0'1228'0'0,"1"-4"457"0"0,4-16 8167 0 0,-6 19-9594 0 0,-1 0 1 0 0,1 0-1 0 0,-1-1 0 0 0,1 1 0 0 0,-1 0 0 0 0,1 0 0 0 0,-1 1 1 0 0,0-1-1 0 0,0 0 0 0 0,1 0 0 0 0,-1 1 0 0 0,0-1 0 0 0,0 1 1 0 0,0 0-1 0 0,0-1 0 0 0,0 1 0 0 0,1 0 0 0 0,-1 0 0 0 0,-3 1 1 0 0,-1-1 130 0 0,0 1 1 0 0,0 0-1 0 0,0 1 1 0 0,0 0-1 0 0,0 0 1 0 0,-6 3-1 0 0,2-1 25 0 0,0 1-1 0 0,1 0 1 0 0,0 1-1 0 0,0 0 1 0 0,0 0 0 0 0,1 1-1 0 0,-10 10 1 0 0,16-15-324 0 0,0 1 1 0 0,0-1 0 0 0,0 1-1 0 0,0-1 1 0 0,1 1-1 0 0,-1 0 1 0 0,1 0 0 0 0,0 0-1 0 0,0-1 1 0 0,0 1 0 0 0,0 0-1 0 0,0 1 1 0 0,1-1 0 0 0,-1 0-1 0 0,1 0 1 0 0,0 0-1 0 0,0 0 1 0 0,0 0 0 0 0,0 0-1 0 0,0 1 1 0 0,2 2 0 0 0,-1-1-22 0 0,1-1-1 0 0,0 1 1 0 0,1-1 0 0 0,-1 0 0 0 0,1 0 0 0 0,0 0 0 0 0,0 0 0 0 0,0 0 0 0 0,0-1 0 0 0,1 1 0 0 0,-1-1-1 0 0,6 4 1 0 0,6 3-23 0 0,1 0 0 0 0,0-1 1 0 0,0-1-1 0 0,0-1 0 0 0,1 0 0 0 0,22 6 0 0 0,-27-10-87 0 0,1 0 1 0 0,0 0-1 0 0,0-2 0 0 0,0 1 1 0 0,0-2-1 0 0,0 0 0 0 0,0 0 1 0 0,0-1-1 0 0,15-3 1 0 0,-24 3 51 0 0,0 0 0 0 0,0 0 1 0 0,0-1-1 0 0,0 1 1 0 0,0-1-1 0 0,0 0 1 0 0,0 0-1 0 0,0-1 1 0 0,-1 1-1 0 0,1-1 1 0 0,-1 1-1 0 0,0-1 1 0 0,0 0-1 0 0,0 0 1 0 0,0-1-1 0 0,-1 1 1 0 0,1 0-1 0 0,-1-1 0 0 0,0 0 1 0 0,0 0-1 0 0,0 1 1 0 0,0-1-1 0 0,-1 0 1 0 0,1-1-1 0 0,-1 1 1 0 0,0 0-1 0 0,0 0 1 0 0,-1 0-1 0 0,1-1 1 0 0,-1 1-1 0 0,0-7 1 0 0,0-1 91 0 0,-1-1 0 0 0,0 1 1 0 0,-1 0-1 0 0,0-1 0 0 0,-4-13 1 0 0,4 21-83 0 0,1 1 1 0 0,-1-1-1 0 0,0 1 0 0 0,0 0 1 0 0,-1-1-1 0 0,1 1 1 0 0,-1 0-1 0 0,0 0 0 0 0,0 1 1 0 0,0-1-1 0 0,-1 1 1 0 0,1 0-1 0 0,-1-1 0 0 0,1 1 1 0 0,-10-4-1 0 0,13 6-58 0 0,-1 1 0 0 0,1-1 0 0 0,-1 1-1 0 0,1 0 1 0 0,-1-1 0 0 0,1 1 0 0 0,-1 0-1 0 0,0 0 1 0 0,1 0 0 0 0,-1-1 0 0 0,0 1-1 0 0,1 0 1 0 0,-1 0 0 0 0,0 0 0 0 0,1 0 0 0 0,-1 0-1 0 0,1 0 1 0 0,-1 0 0 0 0,0 0 0 0 0,1 0-1 0 0,-1 0 1 0 0,0 1 0 0 0,1-1 0 0 0,-1 0-1 0 0,0 0 1 0 0,1 1 0 0 0,-1-1 0 0 0,1 0-1 0 0,-1 1 1 0 0,1-1 0 0 0,-1 0 0 0 0,1 1 0 0 0,-1-1-1 0 0,1 1 1 0 0,-1-1 0 0 0,1 1 0 0 0,-1-1-1 0 0,0 2 1 0 0,-9 6-2712 0 0,14 6-241 0 0,13 13-889 0 0,0-9-4918 0 0,-13-10 3745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8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33 1460 0 0,'-37'-33'10601'0'0,"35"33"-10256"0"0,-1 0 0 0 0,0 1 0 0 0,1-1 0 0 0,-1 0 0 0 0,0 1 1 0 0,1-1-1 0 0,-1 1 0 0 0,1 0 0 0 0,-1 0 0 0 0,1 0 0 0 0,-1 0 0 0 0,1 1 0 0 0,0-1 0 0 0,-1 0 0 0 0,1 1 0 0 0,0 0 0 0 0,0 0 0 0 0,0-1 0 0 0,0 1 1 0 0,1 0-1 0 0,-1 0 0 0 0,0 1 0 0 0,1-1 0 0 0,-1 0 0 0 0,-1 5 0 0 0,1-4-132 0 0,0 1-1 0 0,0-1 1 0 0,1 1-1 0 0,-1-1 1 0 0,1 1 0 0 0,0 0-1 0 0,0 0 1 0 0,0-1 0 0 0,1 1-1 0 0,-1 0 1 0 0,1 0-1 0 0,0 0 1 0 0,0 0 0 0 0,0 0-1 0 0,1 0 1 0 0,1 7 0 0 0,1-6-118 0 0,0-1 1 0 0,0 1 0 0 0,0-1 0 0 0,1 0-1 0 0,-1 0 1 0 0,1 0 0 0 0,0 0 0 0 0,0-1 0 0 0,1 1-1 0 0,-1-1 1 0 0,1 0 0 0 0,0 0 0 0 0,-1-1-1 0 0,1 1 1 0 0,0-1 0 0 0,9 2 0 0 0,12 4-131 0 0,0-1 0 0 0,29 3 0 0 0,-40-7-30 0 0,8 1-235 0 0,1 0-1 0 0,-1-2 0 0 0,45-1 1 0 0,-62-1 289 0 0,-1 0 0 0 0,1-1 0 0 0,-1 0 0 0 0,0 0 0 0 0,1 0 0 0 0,-1 0 0 0 0,0-1 0 0 0,0 0 1 0 0,0 0-1 0 0,0-1 0 0 0,0 1 0 0 0,0-1 0 0 0,-1 0 0 0 0,1 0 0 0 0,-1 0 0 0 0,0-1 0 0 0,0 0 1 0 0,0 0-1 0 0,-1 0 0 0 0,1 0 0 0 0,-1 0 0 0 0,0-1 0 0 0,3-5 0 0 0,-5 6 187 0 0,0 1 0 0 0,0-1 1 0 0,0 0-1 0 0,-1 1 0 0 0,1-1 0 0 0,-1 0 0 0 0,0 1 0 0 0,0-1 0 0 0,-1 0 0 0 0,1 1 0 0 0,-1-1 0 0 0,0 0 0 0 0,0 1 0 0 0,0-1 0 0 0,0 1 0 0 0,-1-1 1 0 0,1 1-1 0 0,-1 0 0 0 0,0 0 0 0 0,0 0 0 0 0,-3-5 0 0 0,3 7 948 0 0,2 7-1064 0 0,-3 1 1 0 0,2-6-71 0 0,1 0 1 0 0,-1 0-1 0 0,1 0 0 0 0,-1 0 1 0 0,1 0-1 0 0,0 0 0 0 0,0 0 0 0 0,0 0 1 0 0,-1 1-1 0 0,1-1 0 0 0,0 0 1 0 0,0 0-1 0 0,0 0 0 0 0,1 0 0 0 0,-1 0 1 0 0,0 0-1 0 0,0 0 0 0 0,1 0 1 0 0,-1 1-1 0 0,0-1 0 0 0,1 0 0 0 0,-1 0 1 0 0,2 1-1 0 0,-2-1-93 0 0,0 0-13 0 0,1 0 1 0 0,-1 0-1 0 0,0 0 0 0 0,1 0 0 0 0,-1 0 0 0 0,0 0 1 0 0,1 0-1 0 0,-1 0 0 0 0,1 0 0 0 0,0 0 0 0 0,-1 0 1 0 0,1-1-1 0 0,0 1 0 0 0,-1 0 0 0 0,1 0 0 0 0,0-1 1 0 0,0 1-1 0 0,0-1 0 0 0,0 1 0 0 0,0 0 0 0 0,0-1 1 0 0,0 0-1 0 0,0 1 0 0 0,0-1 0 0 0,0 0 0 0 0,0 1 1 0 0,0-1-1 0 0,2 0 0 0 0,-2 1-461 0 0,24-28-10238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264 115 1056 0 0,'21'-28'6233'0'0,"-18"25"-5649"0"0,0 0 0 0 0,-1 0 0 0 0,1 0 0 0 0,-1 0 0 0 0,1-1 0 0 0,-1 1 1 0 0,0-1-1 0 0,0 1 0 0 0,-1-1 0 0 0,1 0 0 0 0,-1 0 0 0 0,0 0 0 0 0,0 0 0 0 0,1-5 0 0 0,-3 8-466 0 0,1 0 0 0 0,-1 0 0 0 0,1 0 0 0 0,-1 0 0 0 0,1 0 0 0 0,-1 0 0 0 0,1 0 0 0 0,-1 0 0 0 0,0 0 0 0 0,0 0 0 0 0,1 0 0 0 0,-1 0 0 0 0,0 1 0 0 0,0-1 0 0 0,0 0 0 0 0,0 0 0 0 0,0 1 0 0 0,0-1 0 0 0,0 1 0 0 0,0-1 0 0 0,0 1 0 0 0,0 0 0 0 0,0-1 0 0 0,-2 1 0 0 0,-27-7 1380 0 0,14 5-909 0 0,-1 2 1 0 0,1 0-1 0 0,-1 0 1 0 0,1 2-1 0 0,0 0 1 0 0,-1 1-1 0 0,-25 9 1 0 0,35-11-416 0 0,1 1 0 0 0,1 0 0 0 0,-1 1 0 0 0,0-1 0 0 0,1 1 0 0 0,-1 0 0 0 0,1 1 0 0 0,0-1-1 0 0,0 1 1 0 0,0 0 0 0 0,0 1 0 0 0,1-1 0 0 0,0 1 0 0 0,0-1 0 0 0,0 1 0 0 0,0 1 0 0 0,1-1 0 0 0,0 0 0 0 0,0 1 0 0 0,0-1 0 0 0,1 1 0 0 0,-3 11 0 0 0,5-14-142 0 0,0 0 0 0 0,0 0 1 0 0,1 0-1 0 0,-1 0 0 0 0,1 0 1 0 0,0-1-1 0 0,0 1 0 0 0,0 0 1 0 0,0 0-1 0 0,0-1 0 0 0,1 1 1 0 0,-1-1-1 0 0,1 1 0 0 0,0-1 1 0 0,-1 1-1 0 0,1-1 0 0 0,0 0 1 0 0,1 0-1 0 0,-1 0 0 0 0,0 0 1 0 0,1 0-1 0 0,-1-1 0 0 0,1 1 1 0 0,-1-1-1 0 0,5 2 0 0 0,5 4-34 0 0,1 0-1 0 0,0-2 1 0 0,26 8-1 0 0,-23-8-93 0 0,1-2 0 0 0,0-1 0 0 0,-1 0 0 0 0,1-1 0 0 0,0 0 0 0 0,0-2 0 0 0,33-4 0 0 0,-43 4 68 0 0,-1-1 0 0 0,0 0 0 0 0,1 0 0 0 0,-1 0 0 0 0,0-1 0 0 0,0 0 0 0 0,0 0 1 0 0,0 0-1 0 0,-1-1 0 0 0,7-5 0 0 0,-9 6 45 0 0,0 0 0 0 0,0 0 1 0 0,-1 0-1 0 0,1 0 1 0 0,-1-1-1 0 0,0 0 0 0 0,0 1 1 0 0,0-1-1 0 0,0 0 1 0 0,-1 0-1 0 0,0 1 0 0 0,1-1 1 0 0,-2-1-1 0 0,1 1 1 0 0,0 0-1 0 0,-1 0 0 0 0,1-7 1 0 0,-1 8 6 0 0,0 0 1 0 0,0 0-1 0 0,0 0 1 0 0,-1 0-1 0 0,1 0 1 0 0,-1 0-1 0 0,1 0 1 0 0,-1 0-1 0 0,0 1 1 0 0,0-1-1 0 0,0 0 1 0 0,-1 0-1 0 0,1 1 0 0 0,0-1 1 0 0,-1 1-1 0 0,0-1 1 0 0,0 1-1 0 0,0 0 1 0 0,0-1-1 0 0,0 1 1 0 0,0 0-1 0 0,0 1 1 0 0,-4-3-1 0 0,-1-4 9 0 0,5 10-36 0 0,0-1-1 0 0,0 1 1 0 0,0-1 0 0 0,0 1 0 0 0,0 0 0 0 0,0 0-1 0 0,0 0 1 0 0,1 0 0 0 0,-1 0 0 0 0,1 0 0 0 0,-1 0 0 0 0,-1 5-1 0 0,-1 7 2 0 0,1-1-1 0 0,0 1 0 0 0,1 0 0 0 0,1 0 1 0 0,0 0-1 0 0,1 0 0 0 0,0 0 1 0 0,1 0-1 0 0,4 20 0 0 0,-1 6-6 0 0,24 232 30 0 0,-25-236 4 0 0,-1-9-23 0 0,-1 0-1 0 0,-4 41 0 0 0,2-62 39 0 0,0 1-1 0 0,0 0 1 0 0,0-1-1 0 0,-1 1 0 0 0,0-1 1 0 0,0 1-1 0 0,-1-1 1 0 0,0 0-1 0 0,0 0 1 0 0,-1 0-1 0 0,1 0 0 0 0,-1-1 1 0 0,0 0-1 0 0,-1 1 1 0 0,-5 4-1 0 0,6-7 1 0 0,0-1 0 0 0,-1 0 0 0 0,1 0 0 0 0,0 0 0 0 0,0-1 0 0 0,-1 1 0 0 0,1-1-1 0 0,-1 0 1 0 0,1 0 0 0 0,-1-1 0 0 0,0 1 0 0 0,1-1 0 0 0,-1 0 0 0 0,0-1 0 0 0,1 1 0 0 0,-1-1 0 0 0,1 0 0 0 0,-1 0 0 0 0,1 0-1 0 0,-9-3 1 0 0,2 0 35 0 0,0-1 0 0 0,1 0 0 0 0,-1 0-1 0 0,1-1 1 0 0,0 0 0 0 0,0 0 0 0 0,-10-10-1 0 0,15 11-100 0 0,0 1 0 0 0,1-2-1 0 0,-1 1 1 0 0,1-1 0 0 0,0 1 0 0 0,1-1-1 0 0,-1 0 1 0 0,1 0 0 0 0,1-1-1 0 0,-1 1 1 0 0,1-1 0 0 0,0 1 0 0 0,0-1-1 0 0,1 0 1 0 0,0 0 0 0 0,0 0-1 0 0,0 1 1 0 0,1-1 0 0 0,0 0-1 0 0,1 0 1 0 0,-1 0 0 0 0,1 0 0 0 0,1 0-1 0 0,2-9 1 0 0,-1 9-243 0 0,-1-1-1 0 0,2 1 1 0 0,-1 0 0 0 0,1 0-1 0 0,0 0 1 0 0,0 0 0 0 0,1 1-1 0 0,0 0 1 0 0,0 0 0 0 0,0 0-1 0 0,1 0 1 0 0,0 1 0 0 0,8-6 0 0 0,-4 6-534 0 0,0-1 0 0 0,0 1 1 0 0,0 1-1 0 0,1 0 1 0 0,-1 1-1 0 0,1 0 1 0 0,15-3-1 0 0,25-7-10991 0 0,-39 10 6562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0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9 144 0 0,'-1'-9'13430'0'0,"-19"21"-10234"0"0,-28 26-1434 0 0,31-22-1101 0 0,1 2-1 0 0,1 0 1 0 0,1 1 0 0 0,0 0-1 0 0,1 1 1 0 0,2 0-1 0 0,0 1 1 0 0,1 0-1 0 0,1 1 1 0 0,1 0 0 0 0,-8 34-1 0 0,15-50-541 0 0,1 1 0 0 0,-1 0 0 0 0,1 0 1 0 0,1-1-1 0 0,-1 1 0 0 0,1-1 0 0 0,0 1 0 0 0,1 0 0 0 0,-1-1 0 0 0,1 0 0 0 0,1 1 1 0 0,-1-1-1 0 0,1 0 0 0 0,0 0 0 0 0,1 0 0 0 0,5 8 0 0 0,-6-11-120 0 0,0 1 0 0 0,0-1 0 0 0,0 0 0 0 0,0 0 0 0 0,1 0 0 0 0,-1-1 0 0 0,1 1 0 0 0,0-1 0 0 0,-1 1 0 0 0,1-1 0 0 0,0 0 0 0 0,0-1 0 0 0,1 1 0 0 0,-1-1 0 0 0,0 0 0 0 0,0 0 0 0 0,1 0 0 0 0,-1 0 0 0 0,1-1 1 0 0,-1 0-1 0 0,1 0 0 0 0,-1 0 0 0 0,0 0 0 0 0,1-1 0 0 0,6-1 0 0 0,0-2-100 0 0,0 0 1 0 0,0 0-1 0 0,-1-1 0 0 0,0-1 1 0 0,0 1-1 0 0,0-2 1 0 0,-1 1-1 0 0,1-1 1 0 0,-2-1-1 0 0,1 0 1 0 0,12-15-1 0 0,5-9-183 0 0,41-68 1 0 0,-49 70 249 0 0,-8 20 215 0 0,-9 22-82 0 0,-13 43 8 0 0,5-24 7 0 0,3-10-118 0 0,2 1 0 0 0,0-1-1 0 0,1 1 1 0 0,1 0 0 0 0,2-1-1 0 0,0 1 1 0 0,1-1 0 0 0,6 22-1 0 0,-5-29-666 0 0,0 1-1 0 0,2-1 1 0 0,0 0 0 0 0,0-1-1 0 0,11 16 1 0 0,-11-20-955 0 0,0 0 0 0 0,1-1 0 0 0,0 0 1 0 0,0 0-1 0 0,1-1 0 0 0,0 0 0 0 0,17 12 0 0 0,0-6-4040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13 800 0 0,'0'0'7685'0'0,"-9"-11"-5953"0"0,3 10 2284 0 0,-4 7-3554 0 0,0 0 0 0 0,0 1 0 0 0,1 0 0 0 0,0 1 0 0 0,0 0 0 0 0,1 1 0 0 0,0 0 0 0 0,0 0 0 0 0,1 0 0 0 0,1 1 0 0 0,-7 11 0 0 0,1 1 138 0 0,1 0 1 0 0,1 1 0 0 0,0 0-1 0 0,-8 36 1 0 0,16-53-514 0 0,1 0 0 0 0,0-1 0 0 0,0 1 0 0 0,1 0 0 0 0,-1 0 0 0 0,1 0 1 0 0,0-1-1 0 0,1 1 0 0 0,0 0 0 0 0,0 0 0 0 0,0-1 0 0 0,0 1 0 0 0,1 0 0 0 0,0-1 0 0 0,0 1 0 0 0,0-1 0 0 0,1 0 0 0 0,0 0 0 0 0,6 9 0 0 0,-4-9-78 0 0,-1-1-1 0 0,1 1 0 0 0,0-1 0 0 0,1 0 1 0 0,-1 0-1 0 0,1-1 0 0 0,-1 1 1 0 0,1-1-1 0 0,0-1 0 0 0,0 1 0 0 0,1-1 1 0 0,-1 0-1 0 0,0 0 0 0 0,1-1 0 0 0,-1 0 1 0 0,1 0-1 0 0,10 0 0 0 0,-15-1-20 0 0,66-2-481 0 0,-65 1 457 0 0,0 1 1 0 0,1 0 0 0 0,-1-1-1 0 0,0 0 1 0 0,0 1 0 0 0,0-1-1 0 0,-1 0 1 0 0,1-1 0 0 0,0 1-1 0 0,0 0 1 0 0,-1-1-1 0 0,1 0 1 0 0,0 1 0 0 0,-1-1-1 0 0,0 0 1 0 0,1 0 0 0 0,-1-1-1 0 0,0 1 1 0 0,2-3-1 0 0,-3 4 67 0 0,-2 0-29 0 0,1 0 0 0 0,0 0-1 0 0,-1 0 1 0 0,1 0 0 0 0,0 0-1 0 0,-1 0 1 0 0,1 0 0 0 0,-1 0-1 0 0,0 1 1 0 0,1-1 0 0 0,-1 0-1 0 0,1 0 1 0 0,-1 1 0 0 0,0-1-1 0 0,0 0 1 0 0,1 1 0 0 0,-1-1-1 0 0,0 1 1 0 0,0-1 0 0 0,0 1-1 0 0,0-1 1 0 0,0 1 0 0 0,0 0 0 0 0,0-1-1 0 0,0 1 1 0 0,0 0 0 0 0,0 0-1 0 0,1 0 1 0 0,-1 0 0 0 0,-2 0-1 0 0,-33 0-224 0 0,-6 9-750 0 0,18 1-2617 0 0,14 1-6456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30 1564,'-2'-3'555,"1"1"0,-1 0 0,1 0 0,-1 0 0,0 0 0,0 0 0,0 1 1,0-1-1,0 1 0,0-1 0,0 1 0,-1 0 0,1-1 0,0 1 0,-1 0 0,1 1 0,-1-1 0,1 0 0,-5 0 0,1 2 105,-1-1 0,0 1 0,1 1-1,-1-1 1,1 1 0,-1 0 0,-5 3 0,-34 13 953,2 3 0,0 1 1,2 2-1,0 1 0,-40 34 1,77-55-1399,0 1 0,0-1 0,0 1 0,1 0 0,0 0 0,0 1 0,0-1 0,0 1-1,1 0 1,0 0 0,-3 8 0,6-11-147,-1 0-1,0 0 0,1-1 1,-1 1-1,1 0 0,0 0 1,0 0-1,0 0 0,0 0 1,0-1-1,1 1 0,0 0 1,-1 0-1,1 0 0,0-1 0,0 1 1,0 0-1,1-1 0,-1 1 1,1-1-1,-1 0 0,1 1 1,0-1-1,0 0 0,0 0 1,0 0-1,0 0 0,0 0 1,4 1-1,8 6-22,0-1-1,1 0 1,1-1 0,-1-1-1,1 0 1,0-1-1,0-1 1,1-1 0,17 2-1,10-1-426,0-2 0,53-4 0,-27-10-976,-67 12 1091,1-1 0,0 0 1,-1 0-1,1-1 0,-1 1 1,0-1-1,1 0 0,-1 1 0,0-2 1,0 1-1,0 0 0,0-1 1,0 1-1,-1-1 0,3-3 1,-4 6 114,-1-1 1,0 1-1,0-1 1,1 0-1,-1 1 1,0-1-1,0 0 1,0 1-1,0-1 1,0 0-1,0 1 1,0-1-1,0 0 1,0 1-1,0-1 1,-1 1-1,1-1 1,0 0-1,0 1 1,-1-1-1,1 1 1,0-1-1,-1 0 1,1 1 0,-1-2-1,-20-12-11753,11 12 6251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17 368,'0'-17'22159,"-21"45"-20694,20-24-1251,0 0 1,0 0-1,1 0 0,0 0 1,0 0-1,0 1 0,0-1 0,0 0 1,1 0-1,0 0 0,0 0 0,0 0 1,0 0-1,1 0 0,2 5 1,-1-5-200,1-1 0,-1 0 0,1 0 0,0 0 0,-1 0 0,1-1 0,0 0 0,1 1 0,-1-2 0,0 1 0,1 0 0,-1-1 0,1 0 0,-1 0 0,1 0 1,-1 0-1,6-1 0,9 2-268,0-2 1,35-2 0,-40 0 12,-1 0 0,1 0 0,-1-1 0,1-1 0,16-7 1,-23 8 117,-1 0 1,0-1 0,1 0 0,-1 0 0,-1-1 0,1 1-1,0-1 1,-1 0 0,0-1 0,-1 1 0,7-10 0,-10 14 125,-1 0 1,1 0 0,-1 1-1,0-1 1,1 0 0,-1 0 0,0 0-1,0 1 1,0-1 0,0 0 0,0 0-1,0 0 1,0 0 0,0 1-1,0-1 1,0 0 0,0 0 0,0 0-1,0 0 1,-1 1 0,1-1 0,0 0-1,-1 0 1,1 1 0,-1-1-1,1 0 1,-1 1 0,1-1 0,-1 0-1,1 1 1,-1-1 0,1 1 0,-1-1-1,0 1 1,1-1 0,-1 1-1,0-1 1,0 1 0,1-1 0,-1 1-1,0 0 1,0 0 0,0-1-1,1 1 1,-1 0 0,-1 0 0,-38-7 377,34 7-327,0 0 0,-1 0 0,1 1 0,0 0 0,0 0 0,-1 1-1,1-1 1,0 2 0,0-1 0,1 0 0,-1 1 0,0 0 0,1 0-1,0 1 1,0 0 0,0 0 0,0 0 0,0 0 0,1 1 0,0 0 0,0-1-1,-5 10 1,8-13-45,1 1 0,-1-1-1,1 1 1,0 0-1,0-1 1,-1 1-1,1-1 1,1 1 0,-1 0-1,0-1 1,0 1-1,0-1 1,1 1-1,-1-1 1,1 1-1,-1 0 1,1-1 0,0 0-1,0 1 1,-1-1-1,1 1 1,0-1-1,0 0 1,0 0 0,1 0-1,0 2 1,33 26-244,-17-20-644,1 0 0,31 8-1,10-1-6355,-33-9 570,-11-1 1376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2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 76,'0'0'3063,"-15"-1"4768,7 25-4964,0 1-1,2 0 0,-7 47 0,12-65-2509,1 0 0,-1-1 0,1 1 0,0-1 0,1 1 0,0 0-1,2 8 1,-3-14-386,1 0 0,0 0 0,0-1 0,0 1-1,0 0 1,0-1 0,0 1 0,0 0 0,0-1-1,0 1 1,0-1 0,0 0 0,0 1 0,0-1-1,0 0 1,0 0 0,1 1 0,-1-1 0,0 0 0,0 0-1,0 0 1,0-1 0,1 1 0,-1 0 0,0 0-1,0-1 1,1 1 0,34-11-993,-33 10 930,17-7-445,0-1-1,-1-1 0,0 0 1,0-2-1,-1 0 0,-1-1 1,0-1-1,19-20 1,-10 7 430,43-61 1,-60 77 2246,-4 12-967,-4 25-597,-2-20-502,1 0 1,0 0-1,0 0 0,1-1 0,2 12 1,-1-13-72,0 0 1,1 0 0,-1-1 0,1 1-1,0 0 1,0-1 0,0 0-1,1 0 1,-1 0 0,1 0-1,0-1 1,0 1 0,0-1 0,0 0-1,0 0 1,0 0 0,8 2-1,5 1-330,0-1-1,0 0 0,20 1 0,-20-4-288,1-1 1,-1-1-1,0-1 1,0 0-1,0-1 1,-1 0-1,1-2 1,-1 0-1,0 0 1,16-9-1,-15 6-1922,-1-1-1,25-18 0,-12 5-1404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409 56 572 0 0,'0'-2'156'0'0,"0"0"0"0"0,0 0 0 0 0,0 0 0 0 0,0-1 0 0 0,-1 1 0 0 0,1 0 0 0 0,-1 0 0 0 0,1 0 0 0 0,-1 0 0 0 0,0 0 0 0 0,0 0 0 0 0,0 0 0 0 0,0 0-1 0 0,0 1 1 0 0,0-1 0 0 0,0 0 0 0 0,-1 1 0 0 0,1-1 0 0 0,0 0 0 0 0,-1 1 0 0 0,0 0 0 0 0,-1-2 0 0 0,-1 1 54 0 0,1 0 1 0 0,-1 1-1 0 0,0-1 0 0 0,0 1 0 0 0,0 0 1 0 0,1 0-1 0 0,-1 0 0 0 0,0 1 0 0 0,0-1 1 0 0,0 1-1 0 0,-5 0 0 0 0,-4 1 299 0 0,1 1-1 0 0,-1 0 1 0 0,1 0-1 0 0,0 1 1 0 0,0 1-1 0 0,-20 8 1 0 0,14-2 138 0 0,1 0 1 0 0,0 1 0 0 0,0 1 0 0 0,2 0 0 0 0,-1 2-1 0 0,1 0 1 0 0,1 0 0 0 0,1 1 0 0 0,0 1 0 0 0,1 0-1 0 0,1 1 1 0 0,-15 27 0 0 0,22-34-290 0 0,-1 0 0 0 0,2 0 0 0 0,-1 0 0 0 0,1 0 0 0 0,1 1 0 0 0,0-1 1 0 0,0 1-1 0 0,1 0 0 0 0,0-1 0 0 0,1 1 0 0 0,1 11 0 0 0,1-13-194 0 0,0-1 0 0 0,0 0-1 0 0,0 0 1 0 0,1 0 0 0 0,0 0 0 0 0,1 0-1 0 0,-1-1 1 0 0,2 1 0 0 0,-1-1 0 0 0,1 0-1 0 0,0 0 1 0 0,0-1 0 0 0,1 0 0 0 0,0 1 0 0 0,11 7-1 0 0,-7-6-258 0 0,2-1 0 0 0,-1 0 0 0 0,1-1 0 0 0,0 0 0 0 0,0-1 0 0 0,1 0 0 0 0,-1-1 0 0 0,1-1-1 0 0,0 0 1 0 0,0 0 0 0 0,1-1 0 0 0,-1-1 0 0 0,0 0 0 0 0,1-1 0 0 0,22-3 0 0 0,-25 2-206 0 0,-1 0 1 0 0,1-1-1 0 0,0 0 0 0 0,0-1 1 0 0,-1 0-1 0 0,1-1 1 0 0,-1 0-1 0 0,0 0 0 0 0,0-1 1 0 0,-1-1-1 0 0,0 0 1 0 0,1 0-1 0 0,-2 0 1 0 0,1-1-1 0 0,-1-1 0 0 0,0 0 1 0 0,-1 0-1 0 0,0 0 1 0 0,9-13-1 0 0,9-37-865 0 0,-24 57 1133 0 0,0-8-197 0 0,-1 9 270 0 0,0 0 0 0 0,-1 0-1 0 0,1 0 1 0 0,0 0-1 0 0,0 1 1 0 0,0-1 0 0 0,0 0-1 0 0,0 0 1 0 0,0 0 0 0 0,-1 0-1 0 0,1 0 1 0 0,0 0-1 0 0,0 0 1 0 0,0 0 0 0 0,0 0-1 0 0,0 0 1 0 0,0 0 0 0 0,-1 0-1 0 0,1 0 1 0 0,0 0 0 0 0,0 0-1 0 0,0 0 1 0 0,0 0-1 0 0,0 0 1 0 0,-1 0 0 0 0,1 0-1 0 0,0 0 1 0 0,0 0 0 0 0,0 0-1 0 0,0 0 1 0 0,0 0-1 0 0,-1 0 1 0 0,1 0 0 0 0,0 0-1 0 0,0 0 1 0 0,0-1 0 0 0,0 1-1 0 0,0 0 1 0 0,0 0-1 0 0,0 0 1 0 0,0 0 0 0 0,-1 0-1 0 0,1 0 1 0 0,0 0 0 0 0,0-1-1 0 0,0 1 1 0 0,0 0 0 0 0,0 0-1 0 0,0 0 1 0 0,0 0-1 0 0,0 0 1 0 0,0 0 0 0 0,0-1-1 0 0,0 1 1 0 0,0 0 0 0 0,0 0-1 0 0,0 0 1 0 0,0 0-1 0 0,0 0 1 0 0,0-1 0 0 0,0 1-1 0 0,0 0 1 0 0,0 0 0 0 0,0 0-1 0 0,0 0 1 0 0,0 0-1 0 0,0-1 1 0 0,0 1 0 0 0,0 0-1 0 0,-3 3 180 0 0,0 0 0 0 0,0 0-1 0 0,0 1 1 0 0,1-1-1 0 0,-1 1 1 0 0,1 0-1 0 0,-1 0 1 0 0,1 0-1 0 0,0 0 1 0 0,1 0-1 0 0,-1 0 1 0 0,1 0 0 0 0,0 0-1 0 0,0 1 1 0 0,0-1-1 0 0,1 1 1 0 0,-1-1-1 0 0,1 8 1 0 0,1-4-110 0 0,0-1 0 0 0,0 0-1 0 0,1 1 1 0 0,-1-1 0 0 0,2 0 0 0 0,-1 0 0 0 0,1 0 0 0 0,0 0 0 0 0,1 0 0 0 0,-1-1 0 0 0,1 1-1 0 0,1-1 1 0 0,-1 0 0 0 0,1-1 0 0 0,0 1 0 0 0,0-1 0 0 0,1 0 0 0 0,-1 0 0 0 0,1 0 0 0 0,0-1-1 0 0,1 0 1 0 0,-1 0 0 0 0,1 0 0 0 0,9 3 0 0 0,-10-6-275 0 0,-1 1 0 0 0,0-1 0 0 0,0-1-1 0 0,0 1 1 0 0,0-1 0 0 0,1 0 0 0 0,-1 0 0 0 0,0 0-1 0 0,0-1 1 0 0,1 0 0 0 0,-1 0 0 0 0,0 0 0 0 0,0 0-1 0 0,0-1 1 0 0,0 0 0 0 0,6-3 0 0 0,31-21-4403 0 0,-8-6-5719 0 0,-25 24 5459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85 740 0 0,'-26'-4'14329'0'0,"26"6"-14136"0"0,0 0-1 0 0,0 0 1 0 0,1 0 0 0 0,-1 0-1 0 0,0 0 1 0 0,1 0-1 0 0,-1 0 1 0 0,1 0-1 0 0,0 0 1 0 0,0 0-1 0 0,-1 0 1 0 0,1-1-1 0 0,1 1 1 0 0,-1 0-1 0 0,0 0 1 0 0,0-1-1 0 0,1 1 1 0 0,-1-1 0 0 0,0 1-1 0 0,1-1 1 0 0,0 0-1 0 0,-1 1 1 0 0,1-1-1 0 0,0 0 1 0 0,0 0-1 0 0,-1 0 1 0 0,1 0-1 0 0,4 1 1 0 0,6 4 473 0 0,1 0 1 0 0,-1-1-1 0 0,19 5 1 0 0,-13-7-595 0 0,-1 1 1 0 0,1-2-1 0 0,0-1 0 0 0,0 0 1 0 0,0-1-1 0 0,-1-1 1 0 0,1-1-1 0 0,0 0 1 0 0,0-1-1 0 0,-1-1 0 0 0,0-1 1 0 0,22-8-1 0 0,-36 11-142 0 0,1 0-1 0 0,0 0 1 0 0,-1 0 0 0 0,1 0-1 0 0,-1-1 1 0 0,1 1-1 0 0,-1-1 1 0 0,0 0-1 0 0,0 0 1 0 0,-1 0 0 0 0,1-1-1 0 0,0 1 1 0 0,-1-1-1 0 0,0 1 1 0 0,0-1 0 0 0,0 0-1 0 0,0 0 1 0 0,1-5-1 0 0,-3 6 82 0 0,1 1 0 0 0,-1 0 0 0 0,0-1 0 0 0,0 1 0 0 0,-1 0-1 0 0,1-1 1 0 0,0 1 0 0 0,-1-1 0 0 0,1 1 0 0 0,-1 0 0 0 0,0 0 0 0 0,0-1-1 0 0,0 1 1 0 0,0 0 0 0 0,0 0 0 0 0,0 0 0 0 0,-1 0 0 0 0,1 0 0 0 0,-1 0-1 0 0,1 1 1 0 0,-1-1 0 0 0,0 0 0 0 0,0 1 0 0 0,1-1 0 0 0,-1 1 0 0 0,0 0-1 0 0,0 0 1 0 0,-1-1 0 0 0,1 1 0 0 0,0 0 0 0 0,0 1 0 0 0,0-1 0 0 0,-3 0-1 0 0,-5-2 205 0 0,0 0-1 0 0,-1 1 0 0 0,1 0 0 0 0,0 1 0 0 0,-1 0 0 0 0,1 1 0 0 0,0 0 0 0 0,-1 0 0 0 0,1 1 0 0 0,0 1 0 0 0,-1 0 0 0 0,-18 6 1 0 0,25-7-117 0 0,-1 0 1 0 0,1 1 0 0 0,0 0-1 0 0,0 0 1 0 0,0 0 0 0 0,0 0 0 0 0,0 1-1 0 0,0-1 1 0 0,0 1 0 0 0,1 0 0 0 0,0 0-1 0 0,-1 0 1 0 0,1 1 0 0 0,0-1 0 0 0,1 1-1 0 0,-1 0 1 0 0,0-1 0 0 0,1 1-1 0 0,0 0 1 0 0,0 1 0 0 0,0-1 0 0 0,1 0-1 0 0,-1 1 1 0 0,1-1 0 0 0,0 0 0 0 0,0 1-1 0 0,1 0 1 0 0,-1-1 0 0 0,1 1 0 0 0,0-1-1 0 0,1 7 1 0 0,0-6-72 0 0,1 0 0 0 0,0 0 0 0 0,0 0-1 0 0,0 0 1 0 0,1 0 0 0 0,0 0 0 0 0,-1-1 0 0 0,2 1 0 0 0,-1-1 0 0 0,0 0-1 0 0,1 0 1 0 0,0 0 0 0 0,0 0 0 0 0,0-1 0 0 0,0 1 0 0 0,1-1 0 0 0,-1 0-1 0 0,1 0 1 0 0,6 2 0 0 0,10 5-322 0 0,0 0 1 0 0,0-2-1 0 0,25 6 0 0 0,-31-9-353 0 0,1-2 1 0 0,0 0-1 0 0,1-1 0 0 0,-1 0 1 0 0,0-1-1 0 0,0-1 1 0 0,33-4-1 0 0,3-8-4084 0 0,-1-8-4046 0 0,-24 7 3209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75 184 400 0 0,'0'0'8954'0'0,"-4"2"-7244"0"0,-1 2-1135 0 0,-1 0 0 0 0,1 1 1 0 0,0-1-1 0 0,1 1 1 0 0,-1 0-1 0 0,1 0 0 0 0,0 0 1 0 0,0 1-1 0 0,1 0 0 0 0,0-1 1 0 0,0 1-1 0 0,0 0 1 0 0,0 1-1 0 0,1-1 0 0 0,0 0 1 0 0,-1 9-1 0 0,1-8-293 0 0,1-1 1 0 0,0 1-1 0 0,0 0 1 0 0,0 0-1 0 0,1 0 1 0 0,0 0-1 0 0,0-1 1 0 0,1 1-1 0 0,0 0 1 0 0,0 0-1 0 0,1 0 1 0 0,-1-1-1 0 0,1 1 1 0 0,1-1-1 0 0,0 0 1 0 0,5 11-1 0 0,-7-17-288 0 0,0 1-1 0 0,-1 0 1 0 0,1-1 0 0 0,0 1-1 0 0,0-1 1 0 0,0 1 0 0 0,0-1-1 0 0,0 0 1 0 0,0 1 0 0 0,0-1 0 0 0,0 0-1 0 0,0 0 1 0 0,0 0 0 0 0,0 1-1 0 0,0-1 1 0 0,0 0 0 0 0,0 0-1 0 0,0-1 1 0 0,0 1 0 0 0,1 0-1 0 0,-1 0 1 0 0,0 0 0 0 0,0-1-1 0 0,0 1 1 0 0,0 0 0 0 0,-1-1-1 0 0,2 0 1 0 0,27-16-641 0 0,-17 2 367 0 0,1-1-1 0 0,-2-1 1 0 0,0 0 0 0 0,-1-1-1 0 0,-1 0 1 0 0,-1 0 0 0 0,0-1-1 0 0,5-22 1 0 0,14-29-115 0 0,-14 36 199 0 0,-10 25 219 0 0,0 0-1 0 0,0 0 0 0 0,1 0 0 0 0,0 0 0 0 0,1 1 0 0 0,0 0 1 0 0,0 0-1 0 0,1 0 0 0 0,0 0 0 0 0,8-7 0 0 0,-11 13-47 0 0,0 1 0 0 0,0-1-1 0 0,0 1 1 0 0,0 0 0 0 0,0 0-1 0 0,0 0 1 0 0,0 0 0 0 0,0 0-1 0 0,1 1 1 0 0,-1-1 0 0 0,0 1-1 0 0,1 0 1 0 0,-1 0 0 0 0,0 0-1 0 0,6 2 1 0 0,54 12-2204 0 0,-44-8 1089 0 0,21 3-2013 0 0,0-1-3484 0 0,-14-3 1920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30 788,'-6'-4'728,"0"0"0,-1 1 1,0 0-1,1 0 0,-1 0 0,-1 1 0,1 0 0,0 0 1,0 1-1,-1-1 0,1 2 0,-1-1 0,1 1 0,-1 0 1,1 1-1,-1 0 0,1 0 0,0 1 0,-1 0 1,-6 2-1,7-2-434,1 1 0,0-1 0,0 1 0,0 0 1,0 1-1,1-1 0,-1 1 0,1 0 0,0 1 1,0-1-1,0 1 0,1 0 0,-1 0 0,1 0 1,0 1-1,1-1 0,0 1 0,-1 0 0,2 0 1,-1 0-1,1 1 0,-2 7 0,4-9-230,0-1-1,0 0 1,0 0-1,1 1 1,-1-1-1,1 0 1,1 0 0,-1 0-1,0 0 1,1 0-1,0 0 1,0-1-1,0 1 1,0 0 0,0-1-1,1 1 1,0-1-1,0 0 1,0 0-1,0 0 1,0-1 0,0 1-1,1-1 1,-1 1-1,1-1 1,0 0-1,4 1 1,1 2-126,1 0 0,-1-1 0,1-1 0,0 1 0,0-1 0,0-1 0,0 0 0,0-1 0,1 0 0,10 0 0,-15-1 28,-1-1 0,0 0 0,0 0 1,1 0-1,-1 0 0,0-1 0,0 0 1,0 0-1,0 0 0,-1-1 0,1 0 1,-1 0-1,1 0 0,-1 0 0,0-1 1,0 1-1,0-1 0,3-5 0,-5 5 81,1 1-1,-1-1 1,-1 0 0,1 0-1,-1 0 1,1 0-1,-1 0 1,0-1-1,0 1 1,-1 0 0,0 0-1,1-1 1,-1 1-1,-1 0 1,1-1 0,-1 1-1,1 0 1,-1 0-1,0 0 1,-1-1-1,1 1 1,-3-5 0,3 7 2,0 0 1,0 0 0,0 0 0,0-1 0,-1 1 0,1 0 0,-1 1 0,1-1 0,-1 0-1,1 0 1,-1 1 0,-4-4 0,5 5-45,1 0 0,-1-1 0,0 1 1,0 0-1,0 0 0,0 0 0,1-1 0,-1 1 0,0 0 0,0 0 0,0 0 0,0 0 1,0 1-1,0-1 0,1 0 0,-1 0 0,0 0 0,0 1 0,0-1 0,1 0 1,-1 1-1,0-1 0,0 1 0,1-1 0,-1 1 0,-1 0 0,-1 2-85,10 18-621,-4-15 227,0-1 0,1 0-1,-1 1 1,1-1 0,0 0 0,1-1-1,-1 1 1,1-1 0,6 4 0,-6-4-1078,0-1 0,1 0 0,-1 0 1,1-1-1,0 0 0,7 2 0,7 1-3382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30 32 0 0,'-13'-22'7190'0'0,"10"21"-6789"0"0,-1-1 0 0 0,1 1-1 0 0,0 0 1 0 0,0 0 0 0 0,0 1 0 0 0,-1-1-1 0 0,1 1 1 0 0,0 0 0 0 0,-1 0 0 0 0,1 0-1 0 0,0 0 1 0 0,-1 0 0 0 0,1 1 0 0 0,0-1-1 0 0,-4 2 1 0 0,-49 16 2699 0 0,41-9-2671 0 0,0-1 0 0 0,0 2 0 0 0,1 0 0 0 0,1 0 0 0 0,-1 2-1 0 0,2 0 1 0 0,0 0 0 0 0,0 1 0 0 0,1 0 0 0 0,0 1 0 0 0,2 0 0 0 0,-1 1 0 0 0,2 0-1 0 0,0 0 1 0 0,1 1 0 0 0,0 0 0 0 0,-4 20 0 0 0,1-2-21 0 0,1 0-1 0 0,2 1 1 0 0,1 0-1 0 0,2 1 1 0 0,2-1-1 0 0,1 1 1 0 0,5 49 0 0 0,7-14 353 0 0,3 0 1 0 0,29 83 0 0 0,9 39 547 0 0,-50-187-1188 0 0,-1-1 1 0 0,0 1-1 0 0,0 0 1 0 0,0 0-1 0 0,-1 0 1 0 0,0 0-1 0 0,0-1 1 0 0,0 1-1 0 0,-1 0 1 0 0,0 0-1 0 0,-3 10 1 0 0,4-15-122 0 0,-1 0 0 0 0,1-1 0 0 0,-1 1 0 0 0,1 0 0 0 0,-1-1 0 0 0,0 1 0 0 0,1-1 0 0 0,-1 1 0 0 0,0-1 0 0 0,0 1 0 0 0,1-1 0 0 0,-1 1 0 0 0,0-1 0 0 0,0 0 0 0 0,0 1 0 0 0,1-1 0 0 0,-1 0 0 0 0,0 0 0 0 0,0 0 0 0 0,0 0 0 0 0,0 0 0 0 0,0 0 0 0 0,0 0 0 0 0,1 0 0 0 0,-1 0 0 0 0,0 0 0 0 0,-1 0 0 0 0,1-1 0 0 0,-3 2-7 0 0,1-1 1 0 0,-1 0-1 0 0,1-1 0 0 0,-1 1 1 0 0,1 0-1 0 0,-1-1 0 0 0,1 0 1 0 0,0 0-1 0 0,-1 0 0 0 0,1 0 1 0 0,0-1-1 0 0,0 1 0 0 0,0-1 1 0 0,0 1-1 0 0,0-1 0 0 0,0 0 1 0 0,0-1-1 0 0,-3-2 0 0 0,-7-6-191 0 0,3 4-780 0 0,0 0 1 0 0,1 0-1 0 0,0-1 1 0 0,-12-14 0 0 0,5 1-4324 0 0,3 0-5121 0 0,7 8 3766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5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1440,'0'0'1532,"25"2"-92,-8 1-87,5 2-133,8 3-104,-5-3-104,14 4-112,-1-1-84,9 3-200,-5 2-152,10 0-128,-2-2-180,0-2-192,2 3-308,-5-9-436,3 2-1096,2 1-2028,-10-4 899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8 1024,'13'-7'20965,"-18"7"-20854,-125 23 3048,109-19-2427,0 2-1,1 0 0,0 1 1,-31 17-1,50-23-707,-1-1-1,0 1 1,0 1-1,0-1 1,1 0-1,-1 0 1,1 1-1,-1-1 1,1 0-1,-1 1 1,1 0-1,0-1 1,0 1-1,0 0 1,0-1-1,0 1 1,0 0-1,0 0 1,1 0 0,-1 0-1,1 0 1,-1 0-1,1 0 1,0 0-1,0 0 1,0 0-1,0 0 1,0 0-1,0 0 1,0 0-1,1 0 1,-1 0-1,1 0 1,-1 0-1,1 0 1,0 0-1,0 0 1,0 0 0,0-1-1,0 1 1,0 0-1,1-1 1,-1 1-1,2 1 1,9 10-177,0 0 0,1 0 0,0-1 0,18 11 1,-17-12 74,87 55-555,-35-25 255,-62-38 451,6 6 1289,-30-5-981,-52-6-1212,22-4-4057,74-8-15047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19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4 632 0 0,'4'-4'14353'0'0,"-10"8"-14052"0"0,1-1 0 0 0,0 1 0 0 0,1 0 0 0 0,-1 1 1 0 0,1-1-1 0 0,0 1 0 0 0,0 0 0 0 0,0 0 0 0 0,0 0 0 0 0,1 0 0 0 0,0 0 0 0 0,0 1 0 0 0,1 0 0 0 0,-1 0 0 0 0,1-1 0 0 0,0 1 0 0 0,1 0 0 0 0,-2 8 0 0 0,3-11-253 0 0,0 0 0 0 0,-1 0 0 0 0,1 0 0 0 0,0 0 0 0 0,0 0 0 0 0,1 0 0 0 0,-1 0 0 0 0,1 0 0 0 0,-1 0 0 0 0,1 0 0 0 0,0 0 0 0 0,0 0 0 0 0,1 0 0 0 0,-1 0 0 0 0,0-1 0 0 0,1 1 0 0 0,0 0 0 0 0,-1-1 0 0 0,1 0 0 0 0,0 1 0 0 0,1-1 0 0 0,-1 0 0 0 0,0 0 0 0 0,0 0 0 0 0,1 0 0 0 0,-1 0 0 0 0,1-1 0 0 0,0 1 0 0 0,0-1 0 0 0,-1 1 0 0 0,1-1 0 0 0,0 0 0 0 0,0 0 0 0 0,0-1 0 0 0,0 1 0 0 0,0 0 0 0 0,0-1 0 0 0,0 0 0 0 0,0 0 0 0 0,4 0 0 0 0,6 1-105 0 0,0-2-1 0 0,0 1 1 0 0,0-2-1 0 0,0 1 1 0 0,0-2-1 0 0,0 0 1 0 0,23-8-1 0 0,-32 9 66 0 0,0 1 0 0 0,0-1 0 0 0,1 1 0 0 0,-1-1-1 0 0,0 0 1 0 0,-1-1 0 0 0,1 1 0 0 0,0-1 0 0 0,-1 0 0 0 0,1 1-1 0 0,-1-1 1 0 0,0-1 0 0 0,0 1 0 0 0,0-1 0 0 0,0 1-1 0 0,-1-1 1 0 0,1 0 0 0 0,-1 0 0 0 0,0 0 0 0 0,0 0 0 0 0,-1 0-1 0 0,1 0 1 0 0,-1 0 0 0 0,0-1 0 0 0,1-7 0 0 0,-2 10 66 0 0,0-1 1 0 0,0 1 0 0 0,0 0-1 0 0,0 0 1 0 0,0 0-1 0 0,-1-1 1 0 0,1 1 0 0 0,-1 0-1 0 0,1 0 1 0 0,-1 0-1 0 0,0 0 1 0 0,0 0 0 0 0,0 0-1 0 0,0 0 1 0 0,0 1-1 0 0,-1-1 1 0 0,1 0 0 0 0,0 0-1 0 0,-1 1 1 0 0,1-1 0 0 0,-1 1-1 0 0,0-1 1 0 0,-2-1-1 0 0,0 2 44 0 0,0-1-1 0 0,0 1 0 0 0,0-1 0 0 0,0 1 0 0 0,0 0 1 0 0,0 1-1 0 0,0-1 0 0 0,0 1 0 0 0,-1 0 0 0 0,1 0 1 0 0,-6 1-1 0 0,-9 1 201 0 0,1 2-1 0 0,0 0 1 0 0,0 1 0 0 0,-21 10-1 0 0,39-15-320 0 0,-47 22 291 0 0,45-21-419 0 0,0 0 0 0 0,0 0 0 0 0,0 0 0 0 0,0 0 0 0 0,0 0 1 0 0,0 1-1 0 0,1-1 0 0 0,-1 1 0 0 0,1 0 0 0 0,-1-1 0 0 0,1 1 0 0 0,-1 0 0 0 0,1 0 0 0 0,0 0 0 0 0,0 0 1 0 0,0 0-1 0 0,0 0 0 0 0,0 0 0 0 0,-1 4 0 0 0,2-5 27 0 0,0 0 0 0 0,0-1 0 0 0,0 1 0 0 0,1 0 0 0 0,-1-1 0 0 0,0 1-1 0 0,0 0 1 0 0,0-1 0 0 0,0 1 0 0 0,1-1 0 0 0,-1 1 0 0 0,0-1 0 0 0,1 1 0 0 0,-1 0 0 0 0,0-1 0 0 0,1 1 0 0 0,-1-1 0 0 0,1 1 0 0 0,-1-1 0 0 0,1 0-1 0 0,-1 1 1 0 0,1-1 0 0 0,-1 1 0 0 0,1-1 0 0 0,-1 0 0 0 0,1 1 0 0 0,0-1 0 0 0,0 0 0 0 0,25 2-2040 0 0,27-14-2840 0 0,-49 11 3988 0 0,17-6-4198 0 0,-3-1 397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161 257 716,'-17'20'1956,"1"-1"0,1 2 1,0 0-1,2 1 0,0 0 0,-13 34 0,11-24-264,12-26-1284,0-1 0,0 1 0,0 0 0,1 0 0,0 0 0,0 1 0,1-1 0,0 0 0,-1 11 0,-3 0 1052,5-16-1366,-1 0 0,1 0 0,-1 0 0,1 0-1,0 0 1,0 0 0,-1-1 0,1 1 0,0 0 0,0 0 0,0 0 0,0 0 0,0 0-1,0 0 1,0 0 0,0 0 0,0 0 0,1 0 0,-1 0 0,0 0 0,0-1-1,1 1 1,0 1 0,14-23-87,-9 8-136,0 0 0,-1 0-1,0 0 1,-1-1 0,0 1 0,2-20 0,4-13-284,15-55-244,39-125 755,-62 221-62,0 0 0,1 0-1,0 1 1,0 0 0,0-1-1,0 1 1,1 0-1,0 1 1,0-1 0,0 1-1,0 0 1,0-1 0,1 2-1,-1-1 1,1 1 0,0-1-1,0 1 1,-1 0 0,2 1-1,-1-1 1,0 1-1,0 0 1,0 1 0,6-1-1,4 0 60,0 0 0,-1 2 1,1 0-1,0 0 0,-1 1 0,1 1 0,18 6 0,-26-7-45,-1 0 1,0 1-1,1 0 1,-1 0-1,-1 0 0,1 1 1,0-1-1,-1 1 1,0 1-1,0-1 1,0 1-1,0 0 1,-1 0-1,0 0 0,0 1 1,0 0-1,-1-1 1,1 1-1,1 7 1,-5-11-39,1-1 0,-2 0 0,1 0 0,0 1 0,0-1 0,0 0 0,0 0 0,-1 0 0,1 1 0,-1-1 0,1 0 0,-1 0 0,1 0 0,-1 0 0,0 0-1,1 0 1,-1 0 0,0 0 0,0 0 0,-2 1 0,-18 18 220,6-12-217,1-1 0,-1-1 0,0 0 0,-1-1 0,1 0 0,-1-1 0,-26 3 0,17-3-734,-1-3-1292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0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1064 0 0,'0'0'1474'0'0,"-3"3"-22"0"0,-2 5-250 0 0,0 0 0 0 0,0 0-1 0 0,0 1 1 0 0,-3 11 0 0 0,-24 79 3561 0 0,18-51-3138 0 0,-5 10 1472 0 0,-43 92 1 0 0,50-134-3608 0 0,14-32-174 0 0,-1 10 470 0 0,1 0 0 0 0,0 1 1 0 0,0-1-1 0 0,0 1 0 0 0,1 0 0 0 0,0-1 0 0 0,0 1 1 0 0,6-8-1 0 0,-4 9 189 0 0,0-1 0 0 0,0 1 0 0 0,0 0 1 0 0,0 0-1 0 0,1 0 0 0 0,-1 1 0 0 0,1 0 0 0 0,0 0 0 0 0,0 0 1 0 0,1 1-1 0 0,-1 0 0 0 0,0 0 0 0 0,1 1 0 0 0,-1-1 1 0 0,1 1-1 0 0,0 1 0 0 0,6-1 0 0 0,-9 3 274 0 0,0 0 1 0 0,-1 0-1 0 0,0 0 0 0 0,1 0 1 0 0,-1 0-1 0 0,0 1 1 0 0,0-1-1 0 0,0 1 0 0 0,0 0 1 0 0,-1 0-1 0 0,1 0 0 0 0,-1 0 1 0 0,0 1-1 0 0,0-1 0 0 0,0 1 1 0 0,0-1-1 0 0,2 7 0 0 0,14 19 802 0 0,-10-21-912 0 0,0-1-1 0 0,1 0 1 0 0,-1 0 0 0 0,1-1 0 0 0,0 0 0 0 0,1-1 0 0 0,-1 0 0 0 0,1 0 0 0 0,0-1 0 0 0,1 0 0 0 0,-1-1 0 0 0,18 3 0 0 0,-9-3-288 0 0,1 0 0 0 0,0-1 0 0 0,0-1 0 0 0,0-1 0 0 0,39-5 0 0 0,-48 3-25 0 0,0-1 0 0 0,0 0 0 0 0,0-1-1 0 0,0 0 1 0 0,-1 0 0 0 0,1-1 0 0 0,-1-1 0 0 0,0 1 0 0 0,-1-2 0 0 0,1 1 0 0 0,-1-1 0 0 0,-1-1 0 0 0,1 0 0 0 0,-1 0 0 0 0,-1-1 0 0 0,1 1 0 0 0,10-20 0 0 0,-16 27 173 0 0,-1-1 0 0 0,0 0 0 0 0,-1 1 1 0 0,1-1-1 0 0,0 0 0 0 0,0 0 0 0 0,-1 1 1 0 0,1-1-1 0 0,-1 0 0 0 0,1 0 0 0 0,-1 0 1 0 0,0 0-1 0 0,0 0 0 0 0,0 0 0 0 0,0 1 1 0 0,0-1-1 0 0,0 0 0 0 0,0 0 0 0 0,-1 0 1 0 0,1 0-1 0 0,-1 0 0 0 0,1 1 0 0 0,-1-1 1 0 0,0 0-1 0 0,0 0 0 0 0,0 1 0 0 0,0-1 0 0 0,0 0 1 0 0,0 1-1 0 0,0-1 0 0 0,0 1 0 0 0,-1 0 1 0 0,1-1-1 0 0,0 1 0 0 0,-1 0 0 0 0,1 0 1 0 0,-1 0-1 0 0,0 0 0 0 0,1 0 0 0 0,-1 0 1 0 0,0 0-1 0 0,0 0 0 0 0,1 1 0 0 0,-3-1 1 0 0,-2-1 78 0 0,0 1 1 0 0,-1-1 0 0 0,1 1-1 0 0,0 1 1 0 0,0-1-1 0 0,-1 1 1 0 0,1 0 0 0 0,0 1-1 0 0,-1-1 1 0 0,1 1 0 0 0,0 0-1 0 0,-8 3 1 0 0,0 2 212 0 0,1 0 1 0 0,0 1 0 0 0,0 0-1 0 0,0 1 1 0 0,-19 16-1 0 0,26-19-109 0 0,0 0-1 0 0,0 1 1 0 0,1 0-1 0 0,0 0 1 0 0,0 0-1 0 0,0 0 1 0 0,1 1-1 0 0,0 0 1 0 0,0 0-1 0 0,1 0 1 0 0,0 0-1 0 0,-3 10 1 0 0,5-15-143 0 0,1 0 0 0 0,-1-1 0 0 0,1 1 0 0 0,0-1 0 0 0,0 1 0 0 0,0 0 0 0 0,0-1 0 0 0,0 1 0 0 0,0 0 0 0 0,1-1 0 0 0,-1 1 1 0 0,0 0-1 0 0,1-1 0 0 0,-1 1 0 0 0,1-1 0 0 0,0 1 0 0 0,-1-1 0 0 0,1 1 0 0 0,0-1 0 0 0,0 0 0 0 0,0 1 0 0 0,0-1 0 0 0,2 2 0 0 0,0 0-35 0 0,0-1-1 0 0,1 0 0 0 0,-1 0 1 0 0,0 0-1 0 0,1-1 1 0 0,-1 1-1 0 0,1-1 1 0 0,-1 0-1 0 0,1 0 0 0 0,4 0 1 0 0,4 1-213 0 0,1 0 1 0 0,-1-2 0 0 0,1 1-1 0 0,-1-2 1 0 0,16-2-1 0 0,-5-2-453 0 0,0-2-1 0 0,0 0 1 0 0,-1-2-1 0 0,-1-1 1 0 0,34-19-1 0 0,45-19-1232 0 0,-84 44 2599 0 0,-12 6 902 0 0,-16 19 1752 0 0,-2 0-3314 0 0,12-18 22 0 0,1 0 0 0 0,-1 1 0 0 0,1-1 0 0 0,0 0 1 0 0,0 0-1 0 0,0 0 0 0 0,0 1 0 0 0,1-1 0 0 0,-1 0 0 0 0,1 1 1 0 0,0-1-1 0 0,0 1 0 0 0,0-1 0 0 0,0 0 0 0 0,1 1 0 0 0,-1-1 1 0 0,1 0-1 0 0,0 1 0 0 0,2 4 0 0 0,0-2-16 0 0,0 0 0 0 0,1-1 0 0 0,0 0 0 0 0,-1 0-1 0 0,2 0 1 0 0,-1 0 0 0 0,1 0 0 0 0,-1-1 0 0 0,11 7 0 0 0,6 2-140 0 0,0 0 0 0 0,1-2 0 0 0,1 0 0 0 0,28 9 0 0 0,-28-12-304 0 0,0-2 1 0 0,1 0-1 0 0,-1-1 0 0 0,1-1 1 0 0,0-2-1 0 0,0 0 1 0 0,0-2-1 0 0,1 0 0 0 0,-1-2 1 0 0,39-7-1 0 0,-52 7 313 0 0,1-1 0 0 0,-1 0 0 0 0,1-1 0 0 0,-1 0 0 0 0,0-1 0 0 0,-1 0 0 0 0,1-1 0 0 0,-1 0 0 0 0,0-1 0 0 0,-1 0 0 0 0,1 0 0 0 0,-2-1 0 0 0,1 0 0 0 0,-1-1 0 0 0,0 0 0 0 0,0 0 0 0 0,-1-1 0 0 0,-1 0 0 0 0,0 0 0 0 0,0 0 0 0 0,-1-1 0 0 0,0 0 0 0 0,5-17 0 0 0,-8 22 191 0 0,-1 0 0 0 0,0-1 1 0 0,0 1-1 0 0,0-1 0 0 0,-1 1 0 0 0,0-1 1 0 0,0 1-1 0 0,-1-1 0 0 0,1 1 0 0 0,-2-1 0 0 0,-2-10 1 0 0,3 14-45 0 0,0 1 0 0 0,0-1 0 0 0,0 1 0 0 0,0 0 0 0 0,-1-1 1 0 0,1 1-1 0 0,-1 0 0 0 0,1 0 0 0 0,-1 0 0 0 0,0 0 1 0 0,0 0-1 0 0,0 1 0 0 0,0-1 0 0 0,0 0 0 0 0,0 1 0 0 0,-1 0 1 0 0,1-1-1 0 0,0 1 0 0 0,-1 0 0 0 0,1 0 0 0 0,-1 0 0 0 0,1 1 1 0 0,-1-1-1 0 0,1 1 0 0 0,-1-1 0 0 0,0 1 0 0 0,1 0 0 0 0,-1 0 1 0 0,0 0-1 0 0,1 0 0 0 0,-1 0 0 0 0,-3 1 0 0 0,-2 1 85 0 0,1-1 0 0 0,-1 1-1 0 0,0 1 1 0 0,0-1-1 0 0,1 1 1 0 0,0 1-1 0 0,-1-1 1 0 0,1 1 0 0 0,1 1-1 0 0,-1-1 1 0 0,1 1-1 0 0,-1 0 1 0 0,1 1 0 0 0,1-1-1 0 0,-1 1 1 0 0,1 0-1 0 0,-9 13 1 0 0,12-15-112 0 0,0 0 1 0 0,0 1 0 0 0,0-1-1 0 0,0 0 1 0 0,1 1-1 0 0,-1 0 1 0 0,1-1-1 0 0,0 1 1 0 0,1 0-1 0 0,-1-1 1 0 0,1 1-1 0 0,0 0 1 0 0,0 0-1 0 0,0-1 1 0 0,1 1-1 0 0,0 0 1 0 0,0 0 0 0 0,0-1-1 0 0,0 1 1 0 0,1-1-1 0 0,0 1 1 0 0,0-1-1 0 0,0 0 1 0 0,0 1-1 0 0,1-1 1 0 0,-1 0-1 0 0,1-1 1 0 0,0 1-1 0 0,0 0 1 0 0,1-1-1 0 0,3 4 1 0 0,7 4-74 0 0,0-1-1 0 0,1 0 0 0 0,0-1 1 0 0,1-1-1 0 0,0 0 1 0 0,0-1-1 0 0,1-1 1 0 0,-1 0-1 0 0,1-1 1 0 0,1-1-1 0 0,-1-1 1 0 0,1 0-1 0 0,-1-1 1 0 0,1-1-1 0 0,0-1 1 0 0,-1-1-1 0 0,35-5 1 0 0,-38 3-28 0 0,-1-1 0 0 0,0 0 0 0 0,-1-1 0 0 0,1 0 0 0 0,-1-1 0 0 0,0-1 1 0 0,-1 0-1 0 0,0 0 0 0 0,0-1 0 0 0,0-1 0 0 0,-1 0 0 0 0,0 0 0 0 0,15-20 1 0 0,-24 29 19 0 0,-1-1 0 0 0,1 1 0 0 0,-1-1 0 0 0,0 0 0 0 0,1 1 0 0 0,-1-1 0 0 0,0 0 0 0 0,0 1 0 0 0,1-1 0 0 0,-1 0 0 0 0,0 1 0 0 0,0-1 0 0 0,0 0 0 0 0,0 1 0 0 0,0-1 0 0 0,0 0 0 0 0,0 1 0 0 0,0-1 0 0 0,0 0 0 0 0,0 1 0 0 0,0-1 0 0 0,0 0 0 0 0,0 1 0 0 0,-1-1 0 0 0,1 0 0 0 0,0 1 0 0 0,-1-1 0 0 0,1 0 0 0 0,0 1 0 0 0,-1-1 0 0 0,1 1 0 0 0,-1-1 0 0 0,0 0 0 0 0,0 0-103 0 0,0 1 0 0 0,1-1-1 0 0,-1 0 1 0 0,0 1 0 0 0,0-1 0 0 0,-1 1 0 0 0,1 0 0 0 0,0-1-1 0 0,0 1 1 0 0,0 0 0 0 0,0 0 0 0 0,0 0 0 0 0,0-1 0 0 0,0 1-1 0 0,0 0 1 0 0,-1 1 0 0 0,1-1 0 0 0,0 0 0 0 0,0 0 0 0 0,0 0 0 0 0,0 1-1 0 0,0-1 1 0 0,0 0 0 0 0,0 1 0 0 0,-1 0 0 0 0,-5 2-145 0 0,-21 9-3521 0 0,0 4-4353 0 0,10-2 2192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15 1088,'2'-15'24117,"-6"28"-23618,-3 21 948,-3 0 1,0-1-1,-30 61 1,8-44-1058,22-36-280,1 1 0,0 0 1,1 0-1,1 0 1,0 1-1,1 1 1,-7 29-1,13-45-110,0 0 0,0 1 0,0-1 0,0 0 0,0 1 0,0-1 0,0 0 0,0 0 0,1 1 0,-1-1 0,1 0 0,-1 0 0,1 1 0,-1-1 0,1 0 0,0 0 0,0 0 0,-1 0 0,1 0 0,0 0 0,0 0 0,0 0 0,0 0 0,0 0 0,0-1 0,1 1 0,-1 0 0,0-1 0,0 1 0,0-1 0,1 1 0,-1-1 0,0 1 0,1-1 0,-1 0 0,0 0 0,0 0 0,1 0 0,-1 0 0,0 0 0,1 0 0,-1 0 0,0 0 0,2-1 0,-1 1 0,59-3 0,94-17 0,-74 7 0,-20 5 0,-49 6 0,1 2 0,-2-1-87,-8 1-437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57 568,'0'0'3750,"2"-4"-1911,2-7-907,-4 9-227,1 0-1,-1 0 1,1 0 0,-1 1-1,1-1 1,0 0-1,0 0 1,0 1 0,0-1-1,0 1 1,0-1 0,0 1-1,0 0 1,1-1-1,-1 1 1,1 0 0,1-2-1,19-3-124,15 3 713,-1 1 1,40 3-1,146 26-136,-220-27-1332,-1 0 46,0 0 0,-1 0 0,1 0 0,-1 0 0,1 0 0,0 0 0,-1 0 0,1 0 0,0 0 0,-1 0 0,1 0 0,-1 0 0,1 0 0,0 1 0,-1-1 0,1 0 0,-1 0 0,1 1 0,-1-1 0,1 0 0,-1 1 0,1-1 0,-1 1 0,1-1 0,-1 0 0,1 1 0,0 0 0,9 8-8228,-4 0 3344,0-3 381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2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 1372 0 0,'-3'-3'9639'0'0,"22"7"-5504"0"0,52 16-4261 0 0,-18-6 997 0 0,82 20-36 0 0,1 1 129 0 0,-45-12 2653 0 0,-114-16-2197 0 0,17-3-1134 0 0,-24 3 888 0 0,0-1 1 0 0,-40 4 0 0 0,38-7 365 0 0,-59 14 0 0 0,75-13-1153 0 0,12-3-286 0 0,0-1 0 0 0,0 1 0 0 0,0 0 0 0 0,0 0 0 0 0,0 0 0 0 0,0 1 0 0 0,0-1 0 0 0,0 1 0 0 0,0 0 0 0 0,1 0 0 0 0,-1 0 0 0 0,1 1 0 0 0,-1-1 0 0 0,1 1 0 0 0,-3 3 0 0 0,6-4-192 0 0,0 0 1 0 0,0-1 0 0 0,1 1 0 0 0,-1 0 0 0 0,1-1-1 0 0,-1 1 1 0 0,1-1 0 0 0,0 1 0 0 0,0-1 0 0 0,-1 1-1 0 0,1-1 1 0 0,0 1 0 0 0,0-1 0 0 0,1 0 0 0 0,-1 1 0 0 0,0-1-1 0 0,0 0 1 0 0,1 0 0 0 0,-1 0 0 0 0,0 0 0 0 0,3 1-1 0 0,5 3-548 0 0,0 0-1 0 0,1-1 1 0 0,-1 0-1 0 0,1 0 1 0 0,0-1-1 0 0,0-1 1 0 0,12 2-1 0 0,40 5-9197 0 0,-52-8 6839 0 0,20 2-3574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12 1212,'-10'-12'23984,"30"18"-23632,17 6 37,0-1 0,50 6 1,-11-2-2175,-29-4-3057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1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1444,'55'6'4987,"58"0"1,37 3 717,-76 5-2704,-74-14-3131,0 1 100,0-1 1,1 0-1,-1 0 1,0 0 0,0 0-1,0 1 1,0-1-1,0 0 1,1 0 0,-1 0-1,0 1 1,0-1-1,0 0 1,0 0-1,0 0 1,0 1 0,0-1-1,0 0 1,0 0-1,0 1 1,0-1 0,0 0-1,0 0 1,0 0-1,0 1 1,0-1 0,0 0-1,0 0 1,0 1-1,0-1 1,0 0 0,0 0-1,0 0 1,-1 1-1,1-1 1,0 0 0,0 0-1,0 0 1,-1 1-1,-21 14-1362,4-3-1482,3 0-4213,6-6 2890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506 181 988,'1'-4'709,"-1"1"1,1-1-1,-1 0 0,0 0 1,0 0-1,-1 1 0,1-1 0,-1 0 1,1 0-1,-1 1 0,0-1 1,-1 0-1,-1-3 0,0 1 62,-1 0 0,1 0 0,-1 0-1,-1 1 1,1-1 0,-10-7 0,1 2-63,0 1 0,-1 0-1,0 1 1,-1 1 0,-17-8 0,-14 3 1362,44 13-1841,1 0-172,0 1 1,-1-1-1,1 1 0,-1-1 1,1 1-1,0 0 0,-1-1 0,1 1 1,0 0-1,0 0 0,0 0 1,0 0-1,0 0 0,-2 2 1,-1 13 206,0 1 0,1 0 0,0 0 0,2 0 0,1 33 0,0-49-255,-2 39 315,-1 0 0,-1 0 1,-3-1-1,-13 48 0,-65 152 1559,42-134-1119,-42 106 892,80-198-1519,0 0 94,1 0 0,0 0 1,1 0-1,0 1 0,-2 23 0,5-36-231,1-1 0,-1 0 0,0 0 1,0 1-1,0-1 0,0 0 0,0 1 0,1-1 0,-1 0 1,0 0-1,0 1 0,1-1 0,-1 0 0,0 0 0,0 0 0,1 0 1,-1 1-1,0-1 0,1 0 0,-1 0 0,0 0 0,0 0 0,1 0 1,-1 0-1,0 0 0,1 0 0,-1 0 0,0 0 0,1 0 1,-1 0-1,0 0 0,1 0 0,-1 0 0,0 0 0,1 0 0,-1 0 1,0 0-1,1 0 0,-1 0 0,0 0 0,0-1 0,1 1 0,-1 0 1,0 0-1,0 0 0,1-1 0,-1 1 0,0 0 0,1-1 1,10-6-3,28-21-231,-32 22 108,1 0 0,0 0 1,0 1-1,0 0 0,0 0 0,1 1 1,0 0-1,0 1 0,0 0 0,13-3 1,19 1-809,0 2 0,1 1 1,0 2-1,56 8 0,-66-6 544,-24-2 462,0 0-1,0 1 1,0 0-1,1 0 0,10 4 1,-18-5 260,6 1 1833,-3-1-4810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439 1 556,'0'0'12451,"-5"1"-11108,-12 7-25,1 0 1,0 1-1,1 1 1,0 0-1,-19 17 0,-30 21 1374,12-17-940,23-14-850,0 0 0,1 2 0,1 1 0,-47 46 0,57-31-4876,16-34 2830,6 9-4533,21-21-10718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1 464,'0'0'8369,"-1"5"-6746,1 0-1091,1 1 1,-1-1-1,1 1 1,0-1-1,0 1 1,1-1-1,-1 0 1,1 0-1,0 0 1,1 0-1,-1 0 1,1 0-1,0 0 1,0-1-1,4 5 1,8 8 420,1-1 0,0 0 0,2-1 0,-1-1 1,35 21-1,-17-15-177,0-2 1,59 21-1,-89-38-1467,3 0 2474,-3 0-3704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1 204 0 0,'0'0'6851'0'0,"-5"-1"-6004"0"0,-9 2 8650 0 0,26 4-6828 0 0,-4-3-2590 0 0,-1 0 1 0 0,0 1-1 0 0,0 0 0 0 0,0 0 0 0 0,0 1 0 0 0,-1 0 1 0 0,1 0-1 0 0,7 7 0 0 0,-6-1 94 0 0,-1 0 0 0 0,0 1 0 0 0,0 0 0 0 0,-1 0 0 0 0,-1 0 0 0 0,0 0 0 0 0,0 1 0 0 0,-1 0-1 0 0,-1 0 1 0 0,0 0 0 0 0,-1 1 0 0 0,0-1 0 0 0,0 1 0 0 0,-2-1 0 0 0,1 1 0 0 0,-2-1 0 0 0,0 1 0 0 0,0-1 0 0 0,-1 1 0 0 0,-1-1-1 0 0,0 0 1 0 0,0 0 0 0 0,-1 0 0 0 0,-1 0 0 0 0,-7 13 0 0 0,11-24-153 0 0,0 0-1 0 0,1 0 1 0 0,-1-1 0 0 0,0 1 0 0 0,0 0-1 0 0,1-1 1 0 0,-1 1 0 0 0,0 0 0 0 0,0-1-1 0 0,0 1 1 0 0,0-1 0 0 0,0 1 0 0 0,0-1-1 0 0,0 0 1 0 0,0 1 0 0 0,0-1-1 0 0,0 0 1 0 0,0 0 0 0 0,0 0 0 0 0,0 0-1 0 0,0 0 1 0 0,0 0 0 0 0,0 0 0 0 0,0 0-1 0 0,0 0 1 0 0,0 0 0 0 0,0-1 0 0 0,0 1-1 0 0,0 0 1 0 0,0-1 0 0 0,0 1-1 0 0,0-1 1 0 0,0 1 0 0 0,0-1 0 0 0,0 1-1 0 0,0-1 1 0 0,-1-1 0 0 0,-30-25 321 0 0,-9-52 81 0 0,36 63-3590 0 0,18 25 1678 0 0,20 27-2810 0 0,-11-12-4527 0 0,-11-11 3762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5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23 732,'-7'-18'20954,"2"13"-19024,4 5-1803,0 0 0,-1 0 0,1 0 0,0 1 0,-1-1 0,1 0 0,0 0 1,-1 1-1,1-1 0,0 1 0,0-1 0,-1 1 0,1-1 0,0 1 0,0 0 0,0 0 0,0 0 0,0-1 0,0 1 0,0 0 0,0 0 0,0 0 0,0 1 0,0-1 0,1 0 0,-1 0 0,0 0 1,1 0-1,-1 1 0,1-1 0,-1 0 0,1 1 0,0 1 0,0 0-64,0 1 0,1-1-1,-1 0 1,1 1 0,0-1 0,0 0 0,0 0 0,0 0-1,1 0 1,-1 0 0,1 0 0,0 0 0,0 0 0,2 2 0,67 92 1303,-68-93-1254,-2-2-5,0-1 0,0 1 0,0-1 0,0 1 0,0-1 0,-1 1 0,1 0 0,0-1 0,-1 1 0,0 0 0,1 0 0,-1 2-1,0-2-72,-1-1 0,1 0 0,-1 0 0,0 0 0,1 0 0,-1 0 0,0 0 0,0 0 0,0 0 0,0 0 0,0 0 0,0 0 0,0-1 0,0 1 0,0 0 0,-1-1 0,1 1 0,0-1 0,0 1 0,-1-1 0,1 0 0,0 1 0,0-1 0,-1 0 0,1 0 0,0 0 0,-1 0 0,1 0 0,-3-1 0,-8 1-34,0-1 0,1 0 0,-1-1 0,0 0 0,1-1 0,-1 0 0,-20-10 0,30 12 0,1 1 0,-16-8 0,4-4 0,12 12-8,1-1-1,-1 0 1,1 1-1,0-1 1,-1 0-1,1 1 1,0-1-1,-1 0 1,1 1-1,0-1 1,0 0-1,0 0 1,0 1 0,0-1-1,0 0 1,0 0-1,0 1 1,0-1-1,0 0 1,0 0-1,0 1 1,0-1-1,1 0 1,-1 1-1,0-1 1,0 0 0,1 1-1,-1-1 1,1 0-1,-1 1 1,1-1-1,-1 0 1,1 1-1,-1-1 1,1 1-1,-1-1 1,1 1-1,0-1 1,5-3-496,-1-1 1,0 2-1,1-1 0,0 0 1,0 1-1,0 0 0,0 1 1,0-1-1,10-1 1,59-12-6836,-69 15 6317,23-3-8410,-15 1 4028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1 180,'-1'1'15854,"-9"13"-14872,2 1 29,0-1 0,1 1 1,1 0-1,1 1 0,0-1 1,1 1-1,1 0 0,-2 16 1,4-21-869,0 0 0,1-1 1,1 1-1,-1 0 0,2-1 1,-1 1-1,2-1 0,-1 1 0,1-1 1,1 0-1,0 0 0,10 17 1,-14-26-261,0-1 0,0 1 1,0 0-1,0-1 1,1 1-1,-1-1 0,0 1 1,0 0-1,1-1 1,-1 1-1,0-1 1,1 1-1,-1-1 0,1 1 1,-1-1-1,1 1 1,-1-1-1,1 1 0,-1-1 1,1 0-1,-1 1 1,1-1-1,-1 0 1,1 0-1,0 1 0,-1-1 1,1 0-1,0 0 1,-1 0-1,1 0 0,-1 0 1,1 0-1,0 0 1,-1 0-1,1 0 0,0 0 1,-1 0-1,1 0 1,0 0-1,-1 0 1,1-1-1,-1 1 0,1 0 1,0 0-1,-1-1 1,1 1-1,-1 0 0,1-1 1,-1 1-1,1-1 1,-1 1-1,1-1 0,0 0 1,13-31-12363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1 348,'-14'0'6586,"14"0"-6458,0 0 0,-1 0 0,1 0 0,0 1 0,-1-1 1,1 0-1,-1 0 0,1 0 0,0 1 0,0-1 0,-1 0 0,1 1 0,0-1 0,-1 0 0,1 0 0,0 1 0,0-1 1,0 1-1,-1-1 0,1 0 0,0 1 0,0-1 0,0 0 0,0 1 0,0-1 0,0 1 0,-1-1 0,1 0 1,0 1-1,0-1 0,0 1 0,0-1 0,1 1 0,-1-1 0,0 0 0,0 1 0,0-1 0,0 1 0,1-1 1,15 18 1777,-10-13-1503,1-1 0,0 0 0,0 0 0,15 6 0,11-1 433,0-1 0,38 4 0,2-10-2734,-63-3 128,1 0 0,-1-1 0,0 0 0,17-7 0,-11 3-2585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80 357 452,'0'0'1764,"-2"12"1125,-1-4 1164,-21 46 1906,16-38-4684,0-1 0,1 2 0,1-1 1,0 1-1,2 0 0,0 0 0,0 0 1,0 21-1,4-37-1251,0-1 0,0 1 1,0-1-1,0 1 0,0-1 0,1 1 1,-1 0-1,0-1 0,0 1 0,0-1 1,1 1-1,-1-1 0,0 0 1,1 1-1,-1-1 0,0 1 0,1-1 1,-1 1-1,1-1 0,-1 0 0,0 1 1,1-1-1,-1 0 0,1 0 0,-1 1 1,1-1-1,-1 0 0,1 0 1,-1 1-1,1-1 0,-1 0 0,1 0 1,0 0-1,-1 0 0,1 0 0,-1 0 1,1 0-1,-1 0 0,1 0 0,-1 0 1,1 0-1,-1-1 0,1 1 1,-1 0-1,1 0 0,-1 0 0,1-1 1,-1 1-1,1 0 0,-1-1 0,2 0 1,27-15-39,39-45-442,-2-3 0,-3-3 0,69-95 0,-24 29 129,-83 99 286,-20 27 100,1-1 0,-1 1 0,1 0 0,0 0 1,1 0-1,-1 1 0,13-8 0,-13 9 88,-2 1-59,-4 6 1246,-12 26-962,1 0 1,1 0-1,2 1 1,1 1-1,1-1 1,-3 34-1,8-41-125,0-1 0,1 0 0,2 1-1,0-1 1,1 0 0,1 0 0,1 0-1,0 0 1,16 33 0,18 28-364,-39-80-509,-2-10-5597,1 6 5935,0 0 0,0 0 0,0 0 0,0 0 0,0 1 0,0-1 0,-1 1 0,1-1 0,-1 1 0,1-1 0,-4-1 0,-12-10-3322,2 3-4673,4 5 2403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1244,'0'0'9228,"6"1"-7856,183 22 7064,-101-12-9873,-74-9-1504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6 964,'17'-5'8480,"-19"17"679,-10 8-2910,0-4-6573,-11 8 950,12-13 132,1 1 0,0 0-1,0 0 1,1 1 0,-10 19 0,18-29-666,0 0 1,-1 0 0,1 0 0,0 0 0,1 0 0,-1 0 0,1 0 0,-1 0 0,1 1 0,0-1 0,0 0 0,0 0 0,1 0-1,-1 0 1,1 1 0,0-1 0,0 0 0,0 0 0,0 0 0,0 0 0,1-1 0,-1 1 0,1 0 0,0 0 0,0-1 0,0 1-1,0-1 1,0 0 0,0 1 0,1-1 0,-1 0 0,3 1 0,8 6-150,0-1 0,0-1 0,0 0 0,1-1 0,0-1 0,0 0 0,29 6 0,-17-6-116,0-1 0,0-1 1,47-2-1,-70-1-78,1 1 1,-1-2-1,1 1 0,-1 0 0,1-1 1,-1 0-1,1 1 0,-1-1 0,1-1 1,-1 1-1,0 0 0,0-1 0,0 0 1,0 0-1,0 0 0,0 0 0,4-3 0,-7 4 123,0 0-1,0 1 0,0-1 0,1 0 0,-1 0 0,0 1 0,0-1 0,0 0 0,0 1 0,-1-1 0,1 0 0,0 1 0,0-1 0,0 0 0,0 1 0,-1-1 0,1 1 0,0-1 0,-1 0 0,1 1 0,0-1 0,-1 1 0,1-1 0,-1 1 1,1-1-1,-1 1 0,1-1 0,-1 1 0,1-1 0,-2 1 0,-16-15-3364,-6 4-6217,15 7 4140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8.136"/>
    </inkml:context>
    <inkml:brush xml:id="br0">
      <inkml:brushProperty name="width" value="0.05" units="cm"/>
      <inkml:brushProperty name="height" value="0.05" units="cm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10-19T12:49:28.137"/>
    </inkml:context>
  </inkml:definitions>
  <inkml:trace contextRef="#ctx0" brushRef="#br0">1 0 972,'0'0'4389,"5"0"-3064,22 3 279,0 1 0,0 2 0,0 1 0,39 14 0,-34-10-1023,126 31 137,-90-28-9773</inkml:trace>
  <inkml:trace contextRef="#ctx1" brushRef="#br0">699 216 8 0 0,'11'37'8429'0'0,"-3"6"-3840"0"0,1 22 151 0 0,-9-55-4329 0 0,0 1 0 0 0,-1-1 1 0 0,-1 1-1 0 0,0-1 0 0 0,0 0 1 0 0,-1 0-1 0 0,0 0 0 0 0,-1 0 1 0 0,0 0-1 0 0,0-1 1 0 0,-1 1-1 0 0,0-1 0 0 0,-1 0 1 0 0,0-1-1 0 0,-1 1 0 0 0,1-1 1 0 0,-2-1-1 0 0,1 1 0 0 0,-1-1 1 0 0,-13 9-1 0 0,6-6-725 0 0,0 0 0 0 0,-1-1-1 0 0,0-1 1 0 0,-26 9 0 0 0,15-8-2346 0 0,0-1 1 0 0,-35 5-1 0 0,35-8-3718 0 0,5-1 486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2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4 412,'5'-3'12973,"-9"6"-12506,0 1 0,1-1 0,-1 1 0,1 0 0,0 1 0,0-1 0,0 0 0,1 1 1,-1 0-1,1-1 0,0 1 0,1 0 0,-1 0 0,-1 9 0,3-13-109,-4 31 11497,1-29-11848,1 0 0,-1 0 0,1 0 0,0 0 0,0 0 0,0 1 0,0-1 0,1 1 0,-1-1 0,1 1 0,0 0-1,0-1 1,0 1 0,1 0 0,-1 0 0,1 0 0,0 0 0,0-1 0,0 1 0,1 5 0,1-5-5,0 0 1,-1-1 0,1 1-1,1-1 1,-1 1 0,0-1-1,1 0 1,0 1 0,0-1-1,0-1 1,0 1 0,0 0-1,0-1 1,1 1 0,5 2-1,7 2-21,0 0 0,0-1 0,0-1 0,0 0 0,1-1 0,0-1 0,26 2 0,-26-5-204,0 0 1,0-1-1,0-1 1,0 0-1,-1-1 1,20-7-1,-25 6 52,-1 1 0,0-2 0,0 1 0,0-1 0,-1-1 0,0 0-1,0 0 1,0-1 0,-1 0 0,12-12 0,-16 13 5,1-1 1,-1 0-1,0 0 1,6-12-1,2-5-87,-12 23 256,1 1 1,-1-1-1,1 0 0,-1 1 0,0-1 1,1 0-1,-1 1 0,0-1 0,1 0 1,-1 1-1,0-1 0,0 0 0,1 0 1,-1 1-1,0-1 0,0 0 0,0 0 1,0 0-1,0 1 0,0-1 0,0 0 1,-1 0-1,1 0 0,0 1 0,0-1 1,-1 0-1,1 1 0,0-1 0,-1 0 1,1 0-1,0 1 0,-1-1 0,1 1 0,-1-1 1,0 0-1,1 1 0,-1-1 0,1 1 1,-1-1-1,0 1 0,1 0 0,-1-1 1,0 1-1,1 0 0,-1-1 0,0 1 1,0 0-1,1 0 0,-1-1 0,0 1 1,0 0-1,1 0 0,-1 0 0,0 0 1,0 0-1,-1 1 0,-3-2 66,0 1 0,0 1-1,1-1 1,-1 1 0,0-1-1,0 1 1,-8 4 0,7-3 31,1 0 0,0 1-1,0 0 1,0 0 0,0 1 0,0 0 0,0 0 0,1 0-1,0 0 1,0 0 0,0 1 0,0 0 0,1 0 0,0 0-1,0 0 1,0 0 0,1 1 0,-1-1 0,1 1 0,1 0-1,-1-1 1,1 1 0,0 0 0,0 0 0,1 0-1,-1 0 1,1 0 0,1 0 0,-1 0 0,1 0 0,0 0-1,3 9 1,10 15-23,2-1-1,0-1 0,2 0 1,23 26-1,-21-28-17,0 2 1,-2 0-1,27 55 0,-44-80-59,0 1 0,0-1 0,-1 1 0,1 0 0,0-1 0,-1 1 0,0-1 0,0 1 0,0 0 0,-1-1 0,1 1 0,-1 0 0,0-1 0,0 1 0,0-1 0,0 0 0,0 1 0,-1-1 0,0 0 0,1 0 0,-1 0 0,-1 0 0,1 0 0,0 0 0,-1 0 0,1-1 0,-1 1 0,0-1 0,0 0 0,-5 4 0,-10 5 0,0 0 0,-1-1 0,0-1 0,-20 7 0,26-11 0,-7 2 0,1 0 0,-29 5 0,47-12 0,-9-1 0,9 1 0,1 0 0,-1 0 0,1-1 0,0 1 0,-1 0 0,1 0 0,0-1 0,-1 1 0,1 0 0,0-1 0,-1 1 0,1 0 0,0-1 0,0 1 0,-1-1 0,1 1 0,0 0 0,0-1 0,0 1 0,0-1 0,0 1 0,0-1 0,0 1 0,0-1 0,-1 1 0,2 0 0,-1-1 0,0 1 0,0-1 0,0 0 0,6-12-543,1 0-1,0 1 1,1-1 0,0 1 0,1 1-1,0 0 1,21-19 0,-13 12-66,13-13-1826,0 1-1359,-13 10-2142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 1440 0 0,'-12'-3'15839'0'0,"12"5"-15735"0"0,-1-1 0 0 0,1 0-1 0 0,0 0 1 0 0,0 1 0 0 0,0-1 0 0 0,0 0 0 0 0,0 0 0 0 0,0 1-1 0 0,0-1 1 0 0,1 0 0 0 0,-1 0 0 0 0,0 1 0 0 0,1-1 0 0 0,-1 0 0 0 0,0 0-1 0 0,1 0 1 0 0,0 1 0 0 0,-1-1 0 0 0,1 0 0 0 0,0 0 0 0 0,-1 0-1 0 0,1 0 1 0 0,0 0 0 0 0,0 0 0 0 0,0-1 0 0 0,0 1 0 0 0,0 0-1 0 0,0 0 1 0 0,0-1 0 0 0,1 2 0 0 0,50 39 1384 0 0,-24-19-339 0 0,-16-11-749 0 0,-10-10-276 0 0,1 0 0 0 0,-1 1 1 0 0,0-1-1 0 0,0 1 0 0 0,0 0 1 0 0,0 0-1 0 0,0 0 0 0 0,0 0 1 0 0,-1 0-1 0 0,1 0 1 0 0,0 0-1 0 0,-1 1 0 0 0,0-1 1 0 0,0 0-1 0 0,0 1 0 0 0,0-1 1 0 0,0 1-1 0 0,0-1 0 0 0,0 1 1 0 0,-1 0-1 0 0,1-1 0 0 0,-1 1 1 0 0,0 0-1 0 0,0-1 0 0 0,0 5 1 0 0,-1-5-49 0 0,0-1 0 0 0,0 1 0 0 0,0 0 0 0 0,0-1 0 0 0,0 1 0 0 0,0-1 0 0 0,-1 1 1 0 0,1-1-1 0 0,-1 0 0 0 0,1 0 0 0 0,-1 1 0 0 0,1-1 0 0 0,-1 0 0 0 0,1 0 0 0 0,-1 0 0 0 0,0-1 0 0 0,0 1 1 0 0,1 0-1 0 0,-4 0 0 0 0,-36 9 797 0 0,35-9-747 0 0,3-1-74 0 0,-10 3 161 0 0,0 0-1 0 0,0-1 0 0 0,0-1 0 0 0,0 0 1 0 0,0-1-1 0 0,-14-2 0 0 0,25 2-325 0 0,-4-5-232 0 0,6 5 284 0 0,-1 0-1 0 0,1 0 1 0 0,-1-1-1 0 0,0 1 1 0 0,1 0-1 0 0,-1 0 0 0 0,1-1 1 0 0,-1 1-1 0 0,1 0 1 0 0,-1-1-1 0 0,1 1 1 0 0,-1-1-1 0 0,1 1 1 0 0,0 0-1 0 0,-1-1 1 0 0,1 1-1 0 0,0-1 0 0 0,-1 1 1 0 0,1-1-1 0 0,0 1 1 0 0,-1-1-1 0 0,1 0 1 0 0,0 1-1 0 0,0-1 1 0 0,0 1-1 0 0,0-1 0 0 0,-1 1 1 0 0,1-1-1 0 0,0 0 1 0 0,0 1-1 0 0,0-1 1 0 0,0 0-1 0 0,1 0 1 0 0,0-2-240 0 0,0 0 0 0 0,0 0 0 0 0,1 1 0 0 0,0-1 0 0 0,-1 0 0 0 0,1 1 0 0 0,0-1 0 0 0,0 1 0 0 0,0 0 0 0 0,1 0 0 0 0,-1 0 0 0 0,0 0 0 0 0,1 0 0 0 0,0 0 0 0 0,-1 0 0 0 0,5-1 0 0 0,22-10-5052 0 0,-2 6-4185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1 992,'8'2'19738,"-16"91"-15291,-1 7-3457,9-97-1220,1 0 0,-1 0 0,1-1 0,0 1 0,0 0 0,0 0-1,0 0 1,0-1 0,0 1 0,1 0 0,2 3 0,5 3-4406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37 396 0 0,'-5'-2'1120'0'0,"-15"-5"-59"0"0,15 5 2411 0 0,1-23 11038 0 0,-30 67-12552 0 0,8-10-644 0 0,1 1 1 0 0,-32 57-1 0 0,52-81-1158 0 0,0 1 0 0 0,1 0 0 0 0,0 0 0 0 0,1 0 0 0 0,-1 0 0 0 0,2 0 0 0 0,0 1-1 0 0,0 0 1 0 0,1-1 0 0 0,0 1 0 0 0,1 0 0 0 0,0-1 0 0 0,0 1 0 0 0,1 0 0 0 0,3 12 0 0 0,-1-16-235 0 0,0-1 1 0 0,0 1-1 0 0,0 0 1 0 0,1-1-1 0 0,0 0 1 0 0,0 0-1 0 0,1 0 1 0 0,-1 0-1 0 0,1-1 0 0 0,1 1 1 0 0,-1-1-1 0 0,1-1 1 0 0,0 1-1 0 0,0-1 1 0 0,0 0-1 0 0,0 0 1 0 0,1-1-1 0 0,0 0 1 0 0,10 4-1 0 0,-3-2-796 0 0,-1-1 0 0 0,1 0 0 0 0,0-1-1 0 0,0 0 1 0 0,1-1 0 0 0,-1-1-1 0 0,0-1 1 0 0,1 1 0 0 0,13-3 0 0 0,-5-3-3008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1040,'-1'-3'13033,"36"9"-10192,44 8-2374,21-13-1437,-67-5-1932,1-2-3382,-16 2 2219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4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1 940 0 0,'4'1'606'0'0,"-1"0"1"0"0,0 0-1 0 0,0 0 0 0 0,0 0 1 0 0,0 0-1 0 0,0 1 0 0 0,0 0 0 0 0,-1 0 1 0 0,1-1-1 0 0,0 2 0 0 0,-1-1 1 0 0,0 0-1 0 0,1 0 0 0 0,-1 1 1 0 0,0-1-1 0 0,0 1 0 0 0,2 4 0 0 0,-1-2 47 0 0,-1 1-1 0 0,1 0 1 0 0,-1 0-1 0 0,0 0 1 0 0,-1 0-1 0 0,1 0 1 0 0,-1 0-1 0 0,0 11 1 0 0,-1-1 197 0 0,-1 1 1 0 0,0-1-1 0 0,-1 0 1 0 0,-1 1-1 0 0,0-1 0 0 0,-8 20 1 0 0,-1-4 377 0 0,7-22-985 0 0,1 1 0 0 0,0-1 0 0 0,1 1 0 0 0,0 0 0 0 0,0-1 0 0 0,0 14 0 0 0,3-23-502 0 0,1 0 0 0 0,0 0 0 0 0,0 0 0 0 0,0 0 0 0 0,0 0 0 0 0,0 0 1 0 0,0-1-1 0 0,0 1 0 0 0,0 0 0 0 0,0 0 0 0 0,0-1 0 0 0,1 1 0 0 0,-1-1 0 0 0,0 1 1 0 0,0-1-1 0 0,0 1 0 0 0,1-1 0 0 0,-1 0 0 0 0,0 1 0 0 0,2-1 0 0 0,16-4-3310 0 0,2-3-4453 0 0,-5-2 2634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1564 0 0,'0'0'8030'0'0,"5"2"-6668"0"0,124 45 3831 0 0,174 85-91 0 0,-281-119-4048 0 0,-19-6 398 0 0,-45-3-309 0 0,-26-7 314 0 0,-90-17 0 0 0,137 17-1183 0 0,-27 7 392 0 0,27-1-351 0 0,21-3-307 0 0,-1 0-1 0 0,1 0 1 0 0,0 0-1 0 0,-1 0 1 0 0,1 0-1 0 0,-1 0 1 0 0,1 0-1 0 0,-1 0 1 0 0,1 0-1 0 0,-1 0 0 0 0,1 1 1 0 0,-1-1-1 0 0,1 0 1 0 0,0 0-1 0 0,-1 0 1 0 0,1 1-1 0 0,-1-1 1 0 0,1 0-1 0 0,0 1 1 0 0,-1-1-1 0 0,1 0 1 0 0,0 1-1 0 0,-1-1 1 0 0,1 0-1 0 0,0 1 1 0 0,0-1-1 0 0,-1 0 0 0 0,1 1 1 0 0,0-1-1 0 0,0 1 1 0 0,0-1-1 0 0,0 1 1 0 0,-1-1-1 0 0,1 1 1 0 0,0 0-1 0 0,7 17 134 0 0,18 11-50 0 0,51 24 47 0 0,-39-28-75 0 0,49 42 0 0 0,-76-58-34 0 0,-1 0 1 0 0,0 0 0 0 0,-1 1 0 0 0,0 0 0 0 0,0 1 0 0 0,-1-1 0 0 0,-1 1-1 0 0,0 1 1 0 0,8 19 0 0 0,-13-29-11 0 0,0 1 0 0 0,-1-1 0 0 0,1 1 0 0 0,-1-1 0 0 0,1 1 0 0 0,-1 0 0 0 0,0-1 0 0 0,0 1 0 0 0,0 0 0 0 0,0-1 0 0 0,0 1 0 0 0,-1 0 0 0 0,1-1 0 0 0,-1 1 0 0 0,0-1 0 0 0,1 1 1 0 0,-1-1-1 0 0,0 1 0 0 0,-1-1 0 0 0,1 1 0 0 0,0-1 0 0 0,-3 3 0 0 0,0-1 63 0 0,1 0 0 0 0,-1-1 0 0 0,-1 1 0 0 0,1-1 0 0 0,-1 0 0 0 0,1 0 0 0 0,-1-1 0 0 0,0 1 0 0 0,0-1 0 0 0,-8 3 1 0 0,-4 0 132 0 0,0-1 1 0 0,-1-1 0 0 0,1 0 0 0 0,-1-1-1 0 0,-33-1 1 0 0,46-1-215 0 0,-4 0-4 0 0,0-1 0 0 0,-1 0 0 0 0,1 0 0 0 0,0-1 0 0 0,-9-3 0 0 0,17 5-223 0 0,0 0 0 0 0,1 0 0 0 0,-1 0 1 0 0,1 0-1 0 0,-1 0 0 0 0,0 0 0 0 0,1 0 0 0 0,-1-1 0 0 0,1 1 0 0 0,-1 0 0 0 0,1 0 0 0 0,-1-1 0 0 0,1 1 0 0 0,-1 0 0 0 0,1-1 0 0 0,-1 1 0 0 0,1-1 0 0 0,-1 1 0 0 0,1 0 0 0 0,0-1 0 0 0,-1 1 0 0 0,1-1 0 0 0,-1 1 1 0 0,1-1-1 0 0,0 1 0 0 0,0-1 0 0 0,-1 1 0 0 0,1-1 0 0 0,0 0 0 0 0,0 1 0 0 0,0-1 0 0 0,15-11-2368 0 0,18 2-1974 0 0,-14 7-3663 0 0,-3 2 2536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5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 1504 0 0,'-5'-3'775'0'0,"0"0"-1"0"0,1 1 1 0 0,-1-1-1 0 0,0 1 1 0 0,0 0-1 0 0,-1 1 1 0 0,1-1-1 0 0,0 1 1 0 0,0 0-1 0 0,-1 0 1 0 0,1 1-1 0 0,-1 0 1 0 0,-5 0-1 0 0,5 0-201 0 0,0 1-1 0 0,0 0 1 0 0,0 1 0 0 0,0-1-1 0 0,1 1 1 0 0,-1 1 0 0 0,0-1-1 0 0,1 1 1 0 0,-1 0 0 0 0,-7 5-1 0 0,7-4-213 0 0,0 1 0 0 0,1 0 0 0 0,0 0 0 0 0,-1 0 0 0 0,1 1 0 0 0,1 0 0 0 0,-1-1 0 0 0,1 2 0 0 0,0-1 0 0 0,1 0 0 0 0,0 1 0 0 0,0 0 0 0 0,0 0 0 0 0,1 0 0 0 0,-1 0 0 0 0,2 0 0 0 0,-1 0 0 0 0,1 1 0 0 0,0 10 0 0 0,1-7-144 0 0,2 1 1 0 0,0 0-1 0 0,0-1 1 0 0,1 0-1 0 0,0 1 1 0 0,1-1-1 0 0,0-1 1 0 0,1 1 0 0 0,0 0-1 0 0,1-1 1 0 0,0 0-1 0 0,0-1 1 0 0,1 1-1 0 0,1-1 1 0 0,-1 0-1 0 0,14 10 1 0 0,-8-7 82 0 0,1 0 0 0 0,0-1 0 0 0,1 0 0 0 0,0-2-1 0 0,1 0 1 0 0,0 0 0 0 0,0-2 0 0 0,1 0 0 0 0,0 0 0 0 0,18 3 0 0 0,-9-6-298 0 0,-13-6 0 0 0,-2-3-23 0 0,-11 4-55 0 0,1 1 0 0 0,-1-1 0 0 0,0 1 0 0 0,1 0 0 0 0,-1-1 0 0 0,0 1 0 0 0,1-1 0 0 0,-1 1 0 0 0,0-1 0 0 0,0 1 0 0 0,1-1 0 0 0,-1 1-1 0 0,0-1 1 0 0,0 0 0 0 0,0 1 0 0 0,0-1 0 0 0,0 1 0 0 0,0-1 0 0 0,0 1 0 0 0,0-1 0 0 0,0 0 0 0 0,0 1 0 0 0,0-1 0 0 0,0 1 0 0 0,0-1 0 0 0,0 1-1 0 0,-1-1 1 0 0,1 1 0 0 0,0-1 0 0 0,0 1 0 0 0,-1-1 0 0 0,1 1 0 0 0,0-1 0 0 0,-1 1 0 0 0,1-1 0 0 0,0 1 0 0 0,-1-1 0 0 0,-15-18-4993 0 0,1 8 675 0 0,1 4-4596 0 0,6 3 2625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1416 0 0,'0'0'5340'0'0,"4"4"-3578"0"0,12 9-569 0 0,-1-1-1 0 0,2 0 1 0 0,-1-1-1 0 0,1-1 1 0 0,1-1-1 0 0,0 0 1 0 0,33 11-1 0 0,-17-10-152 0 0,-1 0 1 0 0,2-3-1 0 0,61 7 0 0 0,-89-13-1250 0 0,1-1-1 0 0,0 0 0 0 0,-1 0 1 0 0,1-1-1 0 0,13-3 0 0 0,-3-3-3612 0 0,-2-3-4612 0 0,-7 3 3546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6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1596,'6'3'1030,"0"0"-1,-1 1 1,0-1-1,0 1 1,0 1-1,0-1 1,0 1-1,-1-1 1,0 1-1,0 0 1,0 1-1,-1-1 1,5 11-1,-6-12-656,-1 0-1,0 0 1,0 0-1,0 0 1,-1 1-1,1-1 1,-1 0-1,0 0 1,0 0-1,0 0 1,-1 0-1,0 1 1,0-1-1,0 0 0,0 0 1,0 0-1,-1-1 1,0 1-1,0 0 1,0 0-1,0-1 1,-3 4-1,-6 8 344,-1-1 0,0-1 0,-1 0 0,-1 0 0,0-2 0,-26 17 0,-4-2-728,-50 21-1,65-33-1267,24-12 455,-3 3-1663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31 204,'-23'-31'19083,"41"34"-14343,113 33-1529,89 43 527,-218-78-3619,-3 0-90,1 1 0,-1 0-1,0 0 1,0 0 0,0 0 0,0-1 0,0 1 0,0 0-1,0-1 1,-1 1 0,1-1 0,0 0 0,-1 1 0,-3 1 0,-36 28 725,1 0-269,34-26-485,2 0 0,-1 1 0,0 0 0,1 0 0,0 0 0,1 0 0,-1 1 0,1-1 0,1 1 0,-1 0 0,1 0 0,-2 8 0,4-12 0,0 1 0,0-1 0,0 1 0,0-1 0,0 1 0,1-1 0,-1 0 0,1 1 0,0-1 0,0 0 0,1 1 0,-1-1 0,0 0 0,1 0 0,0 0 0,0 0 0,0 0 0,0-1 0,0 1 0,1-1 0,-1 1 0,1-1 0,0 0 0,-1 0 0,1 0 0,6 3 0,5 1-116,0 0 0,1-1 0,-1-1-1,1 0 1,0-1 0,0 0 0,0-2 0,0 0 0,25-1 0,-38 0-112,28-2-1417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7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5 528,'-1'-5'11512,"28"16"-9480,28 9-1300,175 19 1342,-152-33-4854,-1-6-4557,-58 0 3536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43 768 0 0,'0'0'1651'0'0,"-4"-3"-40"0"0,-7-3-419 0 0,0 0 1 0 0,0 1-1 0 0,0 0 0 0 0,0 1 0 0 0,-1 1 0 0 0,1 0 0 0 0,-1 0 0 0 0,0 1 0 0 0,0 1 0 0 0,0 0 1 0 0,0 0-1 0 0,0 1 0 0 0,-19 3 0 0 0,29-3-1084 0 0,0 0 0 0 0,0 0 0 0 0,0 0 0 0 0,1 1 1 0 0,-1-1-1 0 0,0 1 0 0 0,1-1 0 0 0,-1 1 0 0 0,0 0 0 0 0,1-1 1 0 0,-1 1-1 0 0,1 0 0 0 0,-1 0 0 0 0,1 0 0 0 0,-1 0 0 0 0,-1 3 0 0 0,2-4-48 0 0,1 1 0 0 0,-1 0 0 0 0,1 0 0 0 0,0 0 0 0 0,-1 0 0 0 0,1 0 0 0 0,0 0-1 0 0,0 0 1 0 0,-1 0 0 0 0,1 0 0 0 0,0 0 0 0 0,0 0 0 0 0,0 0 0 0 0,0 0 0 0 0,1-1-1 0 0,-1 1 1 0 0,0 0 0 0 0,0 0 0 0 0,0 0 0 0 0,1 0 0 0 0,0 1 0 0 0,1 2 17 0 0,0 0 0 0 0,0-1 1 0 0,0 0-1 0 0,0 1 1 0 0,1-1-1 0 0,0 0 0 0 0,0 0 1 0 0,0 0-1 0 0,0-1 0 0 0,0 1 1 0 0,4 2-1 0 0,8 3 68 0 0,1 1 67 0 0,1 1 0 0 0,-2 1 0 0 0,18 13 0 0 0,-20 4 659 0 0,-21 8 76 0 0,7-34-1010 0 0,0 0-1 0 0,-1 0 1 0 0,1 0-1 0 0,-1 1 1 0 0,1-1-1 0 0,-1-1 1 0 0,0 1-1 0 0,0 0 1 0 0,1 0-1 0 0,-1-1 1 0 0,-1 1-1 0 0,1-1 1 0 0,0 1-1 0 0,0-1 1 0 0,0 0-1 0 0,-1 0 1 0 0,1 0-1 0 0,-1 0 1 0 0,1 0-1 0 0,-1-1 1 0 0,1 1-1 0 0,-1-1 1 0 0,-3 1-1 0 0,3-1-348 0 0,1 0 1 0 0,-1 0-1 0 0,0-1 0 0 0,0 1 0 0 0,1 0 1 0 0,-1-1-1 0 0,0 0 0 0 0,1 1 0 0 0,-1-1 1 0 0,1 0-1 0 0,-1-1 0 0 0,1 1 0 0 0,-5-3 1 0 0,6-7-3320 0 0,12-9-9381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3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1980 0 0,'0'6'11031'0'0,"-1"9"-5106"0"0,-4 91-1842 0 0,1-51-2718 0 0,3-30-1269 0 0,-1 0 1 0 0,-8 36-1 0 0,9-54-1213 0 0,-4 16-1273 0 0,4-18-2048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8 0 0,'6'-1'20663'0'0,"-127"179"-15855"0"0,96-138-4653 0 0,13-27-698 0 0,10-13 399 0 0,1 1 0 0 0,0 0 1 0 0,0 0-1 0 0,1-1 0 0 0,-1 1 0 0 0,0 0 0 0 0,0 0 0 0 0,0 0 1 0 0,1 0-1 0 0,-1 0 0 0 0,0 0 0 0 0,1 0 0 0 0,-1 1 1 0 0,1-1-1 0 0,-1 0 0 0 0,0 3 0 0 0,1-3-797 0 0,-6 2-845 0 0,2-29-9942 0 0,6 9 7121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8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1 696,'0'0'154,"0"0"-1,-1-1 1,1 1 0,0 0-1,0 0 1,0 0-1,-1 0 1,1 0 0,0 0-1,0 0 1,0 0-1,-1 0 1,1 0 0,0 0-1,0 0 1,-1 0 0,-1 2 2303,2-2-2303,-1 0 0,1 1-1,0-1 1,0 0 0,0 0-1,0 0 1,0 1-1,0-1 1,0 0 0,0 0-1,0 0 1,0 1-1,0-1 1,0 0 0,0 1-1,10 10 1787,26 10-258,21-3 136,2-2-1,72 9 1,-119-26-2029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3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35 904,'18'-6'4573,"0"-1"7142,-18 7-11548,0 0-1,1 0 1,-1-1 0,0 1 0,0 0 0,0 0 0,0-1 0,0 1-1,0 0 1,0 0 0,0 0 0,0-1 0,0 1 0,0 0 0,0 0-1,-1-1 1,-11-7 1845,7 6-1840,0 1-1,0-1 1,0 1-1,0 0 0,0 0 1,-9 0-1,-15 3 660,0 2 0,0 0 0,1 2 0,-56 19-1,64-17-480,1 0 1,0 1-1,1 1 0,0 1 0,0 0 0,1 1 0,-26 25 0,38-32-262,0 0-1,1 1 1,0-1 0,0 1 0,1 0 0,-1 0 0,1 0-1,0 0 1,1 0 0,0 1 0,0-1 0,0 1-1,1 0 1,-2 9 0,3-11-63,0 0 0,0 0 0,1 0 0,-1 0 0,1 0 1,0 0-1,1 0 0,-1-1 0,1 1 0,0 0 0,0-1 0,0 1 0,1-1 0,-1 1 0,1-1 0,0 0 0,1 0 0,-1-1 1,8 7-1,3 1-34,1-1 1,1 0 0,0-1 0,0-1 0,1 0 0,0-1 0,0-1 0,1-1 0,28 5-1,-5-4-92,1-1-1,-1-2 1,49-4-1,-17-8-75,-68 8 167,0 0 0,0-1 0,0 1 0,0-1 1,-1 0-1,1-1 0,-1 1 0,1-1 0,-1 0 0,0 0 0,0 0 0,5-5 0,-9 7-10,1 0 0,0 0 0,-1 0 0,1 0 0,0 0 0,-1 0 0,1 0 0,-1 0 0,0 0-1,1 0 1,-1 0 0,0 0 0,0 0 0,1 0 0,-1 0 0,0-1 0,0 1 0,0 0 0,-1 0 0,1 0 0,0 0 0,0 0-1,0-1 1,-1 1 0,1 0 0,-1 0 0,1 0 0,-1 0 0,1 0 0,-1 0 0,0 0 0,1 0 0,-1 1 0,0-1 0,0 0 0,0 0-1,0 0 1,-3-2-503,1 1-1,0-1 1,-1 1 0,0 0-1,1 0 1,-1 0-1,-7-2 1,-7 8-3189,-4 9-8361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3 1252 0 0,'0'0'3631'0'0,"-7"-2"-770"0"0,1 2 907 0 0,-2 3-2640 0 0,0 0 0 0 0,0 0 1 0 0,1 1-1 0 0,-1 0 0 0 0,1 0 0 0 0,-11 10 1 0 0,15-12-874 0 0,1 1 0 0 0,-1 0 1 0 0,1 1-1 0 0,0-1 0 0 0,0 0 1 0 0,0 1-1 0 0,1-1 1 0 0,-1 1-1 0 0,1-1 0 0 0,-1 1 1 0 0,1 0-1 0 0,1 0 0 0 0,-1 0 1 0 0,0-1-1 0 0,1 1 0 0 0,0 0 1 0 0,0 6-1 0 0,0-3-78 0 0,1 0 0 0 0,0-1 0 0 0,1 1 0 0 0,-1-1 0 0 0,1 1 0 0 0,1-1 0 0 0,-1 0 0 0 0,1 0 0 0 0,0 0 0 0 0,0 0 0 0 0,1 0 0 0 0,0 0 0 0 0,0-1 0 0 0,0 0 0 0 0,0 0 0 0 0,1 0 0 0 0,0 0 0 0 0,0-1 0 0 0,7 5 0 0 0,0-1-22 0 0,-1 0 0 0 0,1-1-1 0 0,1-1 1 0 0,-1 0 0 0 0,1 0-1 0 0,0-1 1 0 0,1-1 0 0 0,16 4 0 0 0,-29-8-238 0 0,0 0 0 0 0,0 1 0 0 0,1-1 0 0 0,-1 0 1 0 0,0 0-1 0 0,1 0 0 0 0,-1 0 0 0 0,0 0 0 0 0,0 0 0 0 0,1 0 1 0 0,-1-1-1 0 0,0 1 0 0 0,0 0 0 0 0,0-1 0 0 0,1 1 1 0 0,-1-1-1 0 0,0 1 0 0 0,0-1 0 0 0,0 0 0 0 0,0 1 1 0 0,0-1-1 0 0,0 0 0 0 0,0 0 0 0 0,0 0 0 0 0,0 1 0 0 0,0-1 1 0 0,0 0-1 0 0,-1 0 0 0 0,1 0 0 0 0,0-1 0 0 0,-1 1 1 0 0,1 0-1 0 0,-1 0 0 0 0,1-2 0 0 0,1-18-5033 0 0,-8 1-5710 0 0,0 12 5148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4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1212,'6'-3'12700,"18"6"-10002,31 6-2102,138 14 1994,-62-19-5385,-109-7 537,1-4-4746,-14 4 2649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0 872 0 0,'0'0'9554'0'0,"5"0"-8538"0"0,19 2 186 0 0,-1 0 0 0 0,0 1 0 0 0,0 1 0 0 0,38 13 0 0 0,96 40 1913 0 0,-87-30-1539 0 0,-62-24-1218 0 0,0 1 0 0 0,-1-1 0 0 0,1 1 0 0 0,-1 0 0 0 0,0 1 1 0 0,0 0-1 0 0,0 0 0 0 0,-1 0 0 0 0,0 1 0 0 0,8 9 0 0 0,-13-12-279 0 0,0 1 0 0 0,0-1-1 0 0,-1 1 1 0 0,0-1 0 0 0,1 1-1 0 0,-1-1 1 0 0,-1 1-1 0 0,1-1 1 0 0,0 1 0 0 0,-1 0-1 0 0,0-1 1 0 0,-1 5-1 0 0,0 3 105 0 0,-2 12 51 0 0,-1-1-1 0 0,-1 0 1 0 0,-8 22-1 0 0,-60 114 861 0 0,55-124-819 0 0,1 1-1 0 0,2 0 0 0 0,2 1 1 0 0,1 1-1 0 0,-9 43 0 0 0,20-63-156 0 0,1 0-1 0 0,0 0 0 0 0,1 0 0 0 0,1 0 1 0 0,1 0-1 0 0,0 0 0 0 0,1 0 0 0 0,1 0 1 0 0,1-1-1 0 0,0 1 0 0 0,1-1 0 0 0,12 23 1 0 0,-13-32-40 0 0,2 13 118 0 0,-6-8-189 0 0,-1-12-7 0 0,0 0 0 0 0,0 1 0 0 0,0-1 0 0 0,0 0 0 0 0,0 1 0 0 0,0-1 0 0 0,0 0 0 0 0,0 0 0 0 0,0 1 0 0 0,0-1 0 0 0,0 0 0 0 0,0 1 0 0 0,0-1 0 0 0,0 0 0 0 0,0 0 0 0 0,0 1 0 0 0,0-1 0 0 0,0 0 0 0 0,-1 0 0 0 0,1 1 0 0 0,0-1 0 0 0,0 0 0 0 0,0 0 0 0 0,-1 1 0 0 0,1-1 0 0 0,0 0 0 0 0,0 0 0 0 0,0 0 0 0 0,-1 1 0 0 0,1-1 0 0 0,0 0 0 0 0,0 0 0 0 0,-1 0 0 0 0,1 0 0 0 0,0 0 0 0 0,-1 0 0 0 0,1 1 0 0 0,-1-1 0 0 0,-22-1 0 0 0,0-1 0 0 0,-43-10 0 0 0,26 5 0 0 0,-12-3 0 0 0,-129-13 0 0 0,168 22-133 0 0,10 1-680 0 0,40 5-25343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1652 0 0,'-3'2'17474'0'0,"18"8"-13718"0"0,15 4-5029 0 0,-12-7 3926 0 0,15 2-1090 0 0,45 5 1 0 0,5 1 274 0 0,-38-6-520 0 0,-43-9-1404 0 0,-41 2-10553 0 0,38-2 10040 0 0,0 0-1 0 0,-1 0 1 0 0,1-1-1 0 0,0 1 1 0 0,0 0-1 0 0,0-1 1 0 0,0 1-1 0 0,0-1 1 0 0,0 1-1 0 0,0-1 1 0 0,0 1-1 0 0,0-1 1 0 0,0 0-1 0 0,0 1 1 0 0,0-1-1 0 0,-1-1 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 0 0,'6'2'10925'0'0,"10"3"-5116"0"0,11 5-3511 0 0,20 6-3220 0 0,-10-3 2434 0 0,8 2-720 0 0,-12-4-96 0 0,-1 1-1 0 0,49 25 1 0 0,-80-37-593 0 0,0 0 0 0 0,0 1 0 0 0,0-1-1 0 0,0 1 1 0 0,0 0 0 0 0,0-1 0 0 0,0 1 0 0 0,0 0 0 0 0,0 0 0 0 0,-1-1 0 0 0,1 1 0 0 0,0 0-1 0 0,0 0 1 0 0,-1 0 0 0 0,1 0 0 0 0,0 0 0 0 0,-1 0 0 0 0,1 0 0 0 0,-1 0 0 0 0,1 2 0 0 0,-1-2-2 0 0,-1 0 1 0 0,1 0-1 0 0,-1 0 1 0 0,0 0-1 0 0,1 0 1 0 0,-1 0-1 0 0,0 0 1 0 0,0 0 0 0 0,1 0-1 0 0,-1-1 1 0 0,0 1-1 0 0,0 0 1 0 0,0-1-1 0 0,0 1 1 0 0,0 0 0 0 0,0-1-1 0 0,0 1 1 0 0,0-1-1 0 0,0 0 1 0 0,-1 1-1 0 0,1-1 1 0 0,0 0-1 0 0,0 0 1 0 0,-2 1 0 0 0,-81 16 3413 0 0,83-17-3629 0 0,0 0 0 0 0,1 0-1 0 0,-1 0 1 0 0,0 0 0 0 0,0 0 0 0 0,1 0-1 0 0,-1 0 1 0 0,0 0 0 0 0,0 0-1 0 0,1 0 1 0 0,-1 1 0 0 0,0-1 0 0 0,0 0-1 0 0,1 0 1 0 0,-1 1 0 0 0,0-1 0 0 0,1 1-1 0 0,-1-1 1 0 0,1 1 0 0 0,-1-1-1 0 0,0 1 1 0 0,0 0 0 0 0,12 8-2903 0 0,29 3-5064 0 0,-18-13 1213 0 0,-4 5 526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22 344 0 0,'0'-22'31266'0'0,"-2"24"-31176"0"0,-17 9 709 0 0,18-9-606 0 0,-3 8-126 0 0,4 3-59 0 0,0-1-8 0 0,-1 0 0 0 0,-2-2 0 0 0,-1 1 0 0 0,3 0 0 0 0,-2 0 0 0 0,-1 0 0 0 0,3-1 0 0 0,1 1 0 0 0,0-1 0 0 0,1 0 0 0 0,6-3 0 0 0,-1 0 0 0 0,0-1 0 0 0,0-1 0 0 0,1 0 0 0 0,-1 0 0 0 0,1-1 0 0 0,1 0 0 0 0,-1 0 0 0 0,0 0 0 0 0,1-1 0 0 0,0 0 0 0 0,0-1 0 0 0,15 4 0 0 0,-6-2 0 0 0,3 1 0 0 0,0 0 0 0 0,1-2 0 0 0,34 2 0 0 0,67 7 0 0 0,-109-11 0 0 0,-1 0 0 0 0,0-1 0 0 0,-1 3 0 0 0,1-2 0 0 0,-2 0-125 0 0,-8-1-632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49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1124 0 0,'3'-9'16088'0'0,"32"8"-12172"0"0,51 9-4218 0 0,-82-7 1027 0 0,49 2-339 0 0,-51-3-525 0 0,7 0 164 0 0,-4 2-1199 0 0,-35 9-4403 0 0,-4-3-2261 0 0,20-5 3772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72 0 0,'-16'9'10912'0'0,"40"-2"-10098"0"0,1 0 0 0 0,1-2 0 0 0,-1 0 0 0 0,1-2 0 0 0,32 0 0 0 0,7 2 178 0 0,27 2-1119 0 0,-89-7-135 0 0,7 1-146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0 984 0 0,'0'0'7615'0'0,"5"3"-6332"0"0,9 6 27 0 0,-2 0-1 0 0,1 1 0 0 0,-1 1 1 0 0,-1 0-1 0 0,0 1 1 0 0,0 0-1 0 0,9 15 0 0 0,-8-11-537 0 0,2 0 0 0 0,0-1-1 0 0,0 0 1 0 0,21 15 0 0 0,-17-16-554 0 0,-14-11-702 0 0,-1 0-1 0 0,1 0 1 0 0,0-1 0 0 0,0 1 0 0 0,0-1 0 0 0,0 0 0 0 0,1 0-1 0 0,-1 0 1 0 0,0-1 0 0 0,1 1 0 0 0,5 0 0 0 0,-8-2-902 0 0,11-2-2051 0 0,-1-2-6944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1 528 0 0,'0'0'13605'0'0,"-5"1"-12869"0"0,-6 3 357 0 0,0-1 1 0 0,-1-1-1 0 0,0 0 0 0 0,-23 1 0 0 0,-3-3 6 0 0,-57-8 1 0 0,93 8-1061 0 0,-15 25 79 0 0,15 4 350 0 0,-2 0 0 0 0,-2 0 0 0 0,0-1 0 0 0,-2 0 0 0 0,-1-1 0 0 0,-22 49 0 0 0,13-32 131 0 0,-20 73 1 0 0,28-75-315 0 0,2 1 0 0 0,2 0 0 0 0,0 45 0 0 0,6-69-175 0 0,0 0-1 0 0,2 0 1 0 0,0 0-1 0 0,1 0 1 0 0,1 0-1 0 0,1-1 0 0 0,0 0 1 0 0,2 0-1 0 0,11 24 1 0 0,-13-33 55 0 0,-2-4 4 0 0,0 0 0 0 0,-1 0 1 0 0,1 0-1 0 0,-1 0 0 0 0,-1 0 0 0 0,1 0 1 0 0,0 1-1 0 0,-1-1 0 0 0,0 1 0 0 0,0 7 24 0 0,-1-12-151 0 0,1 0 1 0 0,-1-1-1 0 0,0 1 0 0 0,1-1 1 0 0,-1 1-1 0 0,1-1 1 0 0,-1 1-1 0 0,1-1 1 0 0,-1 1-1 0 0,1-1 1 0 0,-1 0-1 0 0,1 1 1 0 0,-1-1-1 0 0,1 0 1 0 0,-1 1-1 0 0,1-1 0 0 0,0 0 1 0 0,-1 0-1 0 0,1 0 1 0 0,0 1-1 0 0,-1-1 1 0 0,1 0-1 0 0,0 0 1 0 0,-1 0-1 0 0,1 0 1 0 0,-1 0-1 0 0,1 0 1 0 0,0 0-1 0 0,-1-1 1 0 0,2 1-1 0 0,306 11-42 0 0,-279-9 0 0 0,14 4-93 0 0,-41-6-438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1 184 0 0,'-2'0'22553'0'0,"-15"10"-22010"0"0,1 4 324 0 0,0 0 0 0 0,1 2 1 0 0,1 0-1 0 0,0 1 0 0 0,-13 21 0 0 0,-9 11 188 0 0,-14 11 26 0 0,25-31-558 0 0,1 0 0 0 0,1 2 0 0 0,-25 45-1 0 0,38-52-2770 0 0,20-35-2034 0 0,-5 5 2617 0 0,-1-1-1 0 0,0 0 1 0 0,-1 0-1 0 0,1 0 1 0 0,2-10-1 0 0,-3 3-4459 0 0,2 1 467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11 276 0 0,'11'-11'20276'0'0,"13"97"-15463"0"0,-19-62-4010 0 0,1 0 0 0 0,1 0 0 0 0,1 0 0 0 0,2-1 0 0 0,21 40 0 0 0,4 1-176 0 0,-26-80-3044 0 0,-2 6-1593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 1404 0 0,'0'0'20162'0'0,"-20"-1"-17268"0"0,12 1-2432 0 0,-2 0-29 0 0,1 1-1 0 0,-1 0 0 0 0,1 0 0 0 0,-1 0 1 0 0,1 1-1 0 0,-1 1 0 0 0,1 0 1 0 0,0 0-1 0 0,0 0 0 0 0,0 2 0 0 0,0-1 1 0 0,1 1-1 0 0,-14 9 0 0 0,22-13-416 0 0,-1 0-1 0 0,1 0 0 0 0,-1 0 1 0 0,1 0-1 0 0,-1 0 1 0 0,1 0-1 0 0,0 0 1 0 0,0 0-1 0 0,-1 0 0 0 0,1 0 1 0 0,0 0-1 0 0,0 0 1 0 0,0 0-1 0 0,0 0 1 0 0,0 0-1 0 0,0 0 1 0 0,1 1-1 0 0,-1-1 0 0 0,0 0 1 0 0,0 0-1 0 0,1 0 1 0 0,-1 0-1 0 0,1-1 1 0 0,-1 1-1 0 0,1 0 0 0 0,-1 0 1 0 0,1 0-1 0 0,-1 0 1 0 0,1 0-1 0 0,0-1 1 0 0,0 1-1 0 0,-1 0 0 0 0,1 0 1 0 0,0-1-1 0 0,0 1 1 0 0,0-1-1 0 0,1 2 1 0 0,34 22 145 0 0,-7-11-76 0 0,48 27 8 0 0,-76-40-85 0 0,-1 1 1 0 0,1 0-1 0 0,0-1 1 0 0,0 1-1 0 0,-1 0 1 0 0,1 0 0 0 0,0-1-1 0 0,-1 1 1 0 0,1 0-1 0 0,-1 0 1 0 0,1 0 0 0 0,-1 0-1 0 0,1 0 1 0 0,-1 0-1 0 0,0 0 1 0 0,1 0-1 0 0,-1 0 1 0 0,0 0 0 0 0,0 0-1 0 0,0 0 1 0 0,0 0-1 0 0,0 0 1 0 0,0 0 0 0 0,0 0-1 0 0,0 0 1 0 0,0 0-1 0 0,0 0 1 0 0,-1 1-1 0 0,1-1 1 0 0,0 0 0 0 0,-1-1-1 0 0,1 1 1 0 0,-1 0-1 0 0,1 0 1 0 0,-1 0 0 0 0,1 0-1 0 0,-1 0 1 0 0,0 0-1 0 0,1-1 1 0 0,-1 1-1 0 0,0 0 1 0 0,-1 1 0 0 0,-36 29 401 0 0,32-27-401 0 0,-2 2 1 0 0,-1 0 0 0 0,-1-1 0 0 0,1 0-1 0 0,-1-1 1 0 0,1 0 0 0 0,-1 0 0 0 0,-13 3 0 0 0,7-5-10 0 0,0-2 0 0 0,15 0-62 0 0,-1 1-1 0 0,1-2 1 0 0,0 1 0 0 0,-1 0-1 0 0,1 0 1 0 0,-1 0-1 0 0,1-1 1 0 0,0 1 0 0 0,-1 0-1 0 0,1-1 1 0 0,0 0 0 0 0,-1 1-1 0 0,1-1 1 0 0,0 0 0 0 0,0 1-1 0 0,-1-1 1 0 0,1 0 0 0 0,0 0-1 0 0,0 0 1 0 0,0 0-1 0 0,0 0 1 0 0,0 0 0 0 0,1 0-1 0 0,-1-1 1 0 0,0 1 0 0 0,0 0-1 0 0,1 0 1 0 0,-1-1 0 0 0,1 1-1 0 0,-1 0 1 0 0,1-1-1 0 0,0 1 1 0 0,-1 0 0 0 0,1-1-1 0 0,0 1 1 0 0,0-1 0 0 0,0 1-1 0 0,0-1 1 0 0,0 1 0 0 0,0 0-1 0 0,0-1 1 0 0,1 1 0 0 0,-1-1-1 0 0,0 1 1 0 0,1 0-1 0 0,-1-1 1 0 0,1 1 0 0 0,-1 0-1 0 0,1 0 1 0 0,1-2 0 0 0,-1-1-106 0 0,17-19-5776 0 0,-10 19 512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3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5 320 0 0,'-3'-3'17139'0'0,"16"2"-15400"0"0,1 0 0 0 0,0 2 0 0 0,24 3 0 0 0,95 25 1981 0 0,-37-6-1634 0 0,-95-22-1882 0 0,23-12 2129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31 1280 0 0,'0'0'4287'0'0,"-2"-28"7768"0"0,-4 27-11609 0 0,-1 0-1 0 0,0 1 1 0 0,0-1 0 0 0,0 1 0 0 0,1 1 0 0 0,-1-1 0 0 0,0 1 0 0 0,0 0 0 0 0,1 1 0 0 0,-1-1 0 0 0,0 1 0 0 0,1 1 0 0 0,0-1-1 0 0,0 1 1 0 0,-1 0 0 0 0,-6 6 0 0 0,-6 2 257 0 0,0 1-1 0 0,1 1 0 0 0,-31 29 1 0 0,45-38-576 0 0,0 1 0 0 0,0-1 0 0 0,0 1 0 0 0,0 0 0 0 0,1 0 0 0 0,-1 1 0 0 0,1-1 0 0 0,1 1 0 0 0,-1 0-1 0 0,1-1 1 0 0,0 1 0 0 0,-2 9 0 0 0,4-11-75 0 0,-1 0-1 0 0,1 1 1 0 0,0-1-1 0 0,0 0 1 0 0,1 0-1 0 0,-1 0 1 0 0,1 0-1 0 0,0 1 1 0 0,0-1-1 0 0,0 0 1 0 0,1 0-1 0 0,-1-1 1 0 0,1 1-1 0 0,0 0 1 0 0,0 0-1 0 0,0-1 1 0 0,1 0-1 0 0,-1 1 1 0 0,5 3-1 0 0,4 4 17 0 0,1 0 0 0 0,0-1 0 0 0,1-1-1 0 0,0 0 1 0 0,0 0 0 0 0,1-2 0 0 0,0 0 0 0 0,15 6 0 0 0,-18-8-53 0 0,0-2 0 0 0,0 1 1 0 0,1-1-1 0 0,-1-1 0 0 0,1 0 1 0 0,0 0-1 0 0,-1-2 0 0 0,1 1 1 0 0,0-1-1 0 0,0-1 1 0 0,17-3-1 0 0,-24 3 13 0 0,0-1 1 0 0,0 0-1 0 0,0-1 1 0 0,-1 1-1 0 0,1-1 1 0 0,-1 1 0 0 0,1-1-1 0 0,-1-1 1 0 0,0 1-1 0 0,0-1 1 0 0,-1 1-1 0 0,1-1 1 0 0,-1 0-1 0 0,0 0 1 0 0,1-1-1 0 0,-2 1 1 0 0,1-1-1 0 0,-1 1 1 0 0,1-1-1 0 0,-1 0 1 0 0,-1 0-1 0 0,3-9 1 0 0,1-6 96 0 0,-1 0 0 0 0,-1 0-1 0 0,-1 0 1 0 0,-1-31 0 0 0,0 48-125 0 0,-1-1 0 0 0,0 1 0 0 0,-1 0 0 0 0,1 0 0 0 0,0-1 0 0 0,-1 1 0 0 0,0 0 0 0 0,0 0 0 0 0,0-1 0 0 0,0 1 0 0 0,0 0 0 0 0,-1 0 0 0 0,1 0 0 0 0,-1 1 0 0 0,0-1 0 0 0,0 0 0 0 0,0 1 0 0 0,0-1 0 0 0,0 1 0 0 0,-1-1 0 0 0,1 1 0 0 0,-1 0 0 0 0,1 0 0 0 0,-1 0 0 0 0,0 1 0 0 0,0-1 0 0 0,0 1 0 0 0,0-1 0 0 0,0 1 0 0 0,0 0 0 0 0,0 0 0 0 0,0 0 0 0 0,-1 1 0 0 0,-3-1 0 0 0,4 0-304 0 0,0 1 0 0 0,0-1 1 0 0,-1 1-1 0 0,1 0 0 0 0,0 0 0 0 0,0 1 1 0 0,-1-1-1 0 0,1 1 0 0 0,0-1 0 0 0,-5 3 0 0 0,0 0-3006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4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1 576 0 0,'0'0'22529'0'0,"-5"3"-21608"0"0,2-2-1064 0 0,0 1 354 0 0,0-1 1 0 0,0 1 0 0 0,-1 0-1 0 0,1 0 1 0 0,0 1 0 0 0,1-1 0 0 0,-1 1-1 0 0,0-1 1 0 0,1 1 0 0 0,-1 0 0 0 0,1 0-1 0 0,-2 4 1 0 0,3-6-699 0 0,6 14-2430 0 0,1-6-3991 0 0,1-7 732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217 104 76 0 0,'3'-35'11200'0'0,"-3"33"-10779"0"0,0 0 0 0 0,0-1 0 0 0,0 1 0 0 0,-1 0 0 0 0,1 0 0 0 0,-1-1 0 0 0,0 1 0 0 0,0 0 0 0 0,0 0 0 0 0,0 0 0 0 0,0 0 0 0 0,0 0 0 0 0,0 0 0 0 0,-1 0 0 0 0,1 0 0 0 0,-1 1-1 0 0,1-1 1 0 0,-1 0 0 0 0,0 1 0 0 0,-2-2 0 0 0,0 0 68 0 0,-1 0-1 0 0,0 0 0 0 0,0 1 1 0 0,0 0-1 0 0,-1 0 0 0 0,1 0 1 0 0,0 0-1 0 0,-9-1 0 0 0,5 2-125 0 0,0 0-1 0 0,1 0 0 0 0,-1 1 0 0 0,0 0 0 0 0,0 0 1 0 0,0 1-1 0 0,0 0 0 0 0,0 1 0 0 0,1 0 1 0 0,-1 0-1 0 0,-11 5 0 0 0,18-6-298 0 0,1 0-1 0 0,-1 0 1 0 0,0 0-1 0 0,1 0 1 0 0,-1 0 0 0 0,1 0-1 0 0,-1 0 1 0 0,1 1 0 0 0,0-1-1 0 0,0 0 1 0 0,-1 1 0 0 0,1-1-1 0 0,0 1 1 0 0,0-1-1 0 0,0 1 1 0 0,1 0 0 0 0,-1 0-1 0 0,0-1 1 0 0,1 1 0 0 0,-1 0-1 0 0,1 0 1 0 0,-1 2-1 0 0,1 0-7 0 0,0-1 0 0 0,1 1-1 0 0,-1-1 1 0 0,1 1-1 0 0,0-1 1 0 0,0 0-1 0 0,0 1 1 0 0,0-1-1 0 0,0 0 1 0 0,1 1-1 0 0,2 2 1 0 0,6 10 72 0 0,1-2 0 0 0,0 1 0 0 0,23 21 0 0 0,-30-32-66 0 0,52 48 212 0 0,-38-36-201 0 0,0 0 0 0 0,-1 1 0 0 0,-1 0 0 0 0,0 2 0 0 0,-2 0 0 0 0,15 23 0 0 0,-27-38-53 0 0,0 0 1 0 0,0-1-1 0 0,0 1 1 0 0,-1 0-1 0 0,1 0 1 0 0,-1 1-1 0 0,0-1 1 0 0,0 0-1 0 0,0 0 1 0 0,-1 6-1 0 0,0-7-11 0 0,-1 0 1 0 0,0-1-1 0 0,0 1 0 0 0,0 0 0 0 0,0-1 1 0 0,-1 1-1 0 0,1-1 0 0 0,-1 1 1 0 0,1-1-1 0 0,-1 0 0 0 0,0 0 0 0 0,0 0 1 0 0,0 0-1 0 0,0 0 0 0 0,0 0 1 0 0,-1 0-1 0 0,1-1 0 0 0,-1 1 0 0 0,1-1 1 0 0,-5 2-1 0 0,4-1-9 0 0,0 0 0 0 0,0-1 0 0 0,0 1 0 0 0,0-1 0 0 0,0 0 0 0 0,0 0 0 0 0,-1 0 0 0 0,1 0 0 0 0,0-1 0 0 0,-1 1 0 0 0,1-1 0 0 0,0 0 0 0 0,-1 0 0 0 0,1 0 0 0 0,-1 0 0 0 0,1-1 0 0 0,0 1 0 0 0,-4-2 0 0 0,-4 0-152 0 0,1 0 0 0 0,1-1 0 0 0,-1 0 0 0 0,0-1-1 0 0,1 0 1 0 0,-11-6 0 0 0,19 9-89 0 0,-1 1 0 0 0,1-1 0 0 0,-1-1 0 0 0,1 1 0 0 0,-1 0 1 0 0,1 0-1 0 0,0 0 0 0 0,0-1 0 0 0,0 1 0 0 0,0 0 0 0 0,0-1 0 0 0,0 0 0 0 0,0 1 0 0 0,0-1 0 0 0,0 1 0 0 0,1-1 0 0 0,-1 0 0 0 0,1 1 0 0 0,-1-1 0 0 0,1-3 0 0 0,3-11-4624 0 0,6-4-6074 0 0,-5 11 4845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 1552 0 0,'0'0'5656'0'0,"15"-13"-742"0"0,112 14 2510 0 0,-101 2-7041 0 0,0-2 0 0 0,-1-1 1 0 0,1-1-1 0 0,0-1 0 0 0,0-1 0 0 0,46-12 0 0 0,-71 15-559 0 0,-1 0 1 0 0,1 0-1 0 0,-1-1 0 0 0,1 1 1 0 0,-1 0-1 0 0,1 0 1 0 0,-1 0-1 0 0,1 0 0 0 0,-1-1 1 0 0,1 1-1 0 0,-1 0 0 0 0,1 0 1 0 0,-1-1-1 0 0,0 1 0 0 0,1 0 1 0 0,-1-1-1 0 0,1 1 1 0 0,-1 0-1 0 0,0-1 0 0 0,1 1 1 0 0,-1-1-1 0 0,0 1 0 0 0,1-1 1 0 0,-1 1-1 0 0,0-1 0 0 0,0 1 1 0 0,0-1-1 0 0,1 1 1 0 0,-1-1-1 0 0,0 1 0 0 0,0-1 1 0 0,0 1-1 0 0,0-1 0 0 0,0 1 1 0 0,0-1-1 0 0,0 0 0 0 0,-11-13-7669 0 0,8 11 8326 0 0,-7-4-5186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1 688 0 0,'0'0'12649'0'0,"-8"0"-11227"0"0,0 2-775 0 0,-1 0 1 0 0,0 0 0 0 0,0 1-1 0 0,1 0 1 0 0,0 0 0 0 0,-1 1 0 0 0,1 0-1 0 0,1 1 1 0 0,-1 0 0 0 0,-14 11-1 0 0,8-5 167 0 0,0 1-1 0 0,0 0 0 0 0,1 1 0 0 0,0 0 1 0 0,2 1-1 0 0,-15 21 0 0 0,23-31-695 0 0,1-1-1 0 0,0 1 1 0 0,0 0 0 0 0,1 0 0 0 0,-1 0-1 0 0,1 1 1 0 0,0-1 0 0 0,0 0 0 0 0,0 0-1 0 0,1 1 1 0 0,-1-1 0 0 0,1 0-1 0 0,0 1 1 0 0,0-1 0 0 0,1 1 0 0 0,-1-1-1 0 0,1 0 1 0 0,0 0 0 0 0,0 1-1 0 0,0-1 1 0 0,1 0 0 0 0,0 0 0 0 0,-1 0-1 0 0,1 0 1 0 0,1 0 0 0 0,-1-1 0 0 0,1 1-1 0 0,-1-1 1 0 0,1 1 0 0 0,0-1-1 0 0,0 0 1 0 0,5 4 0 0 0,5 3 29 0 0,-1-1 1 0 0,1 0-1 0 0,0-1 1 0 0,1 0-1 0 0,0-1 1 0 0,1-1 0 0 0,26 9-1 0 0,-19-9-211 0 0,1 0 0 0 0,0-2 0 0 0,0 0 1 0 0,39 0-1 0 0,-59-3-65 0 0,32-4-699 0 0,-34 3 683 0 0,0 0-1 0 0,0 0 1 0 0,0 0-1 0 0,0 0 0 0 0,0-1 1 0 0,0 1-1 0 0,-1 0 1 0 0,1-1-1 0 0,0 1 0 0 0,0 0 1 0 0,0-1-1 0 0,0 1 1 0 0,0-1-1 0 0,-1 1 0 0 0,1-1 1 0 0,0 0-1 0 0,0 1 1 0 0,-1-1-1 0 0,1 0 0 0 0,0 0 1 0 0,-1 1-1 0 0,1-1 1 0 0,-1 0-1 0 0,1 0 0 0 0,-1 0 1 0 0,1 0-1 0 0,-1 0 1 0 0,0 1-1 0 0,1-1 0 0 0,-1-2 1 0 0,-4 0-1239 0 0,-26-22-2449 0 0,3 11-6804 0 0,11 10 4455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6 628 0 0,'0'2'16543'0'0,"0"23"-16040"0"0,-1-11 118 0 0,0 1 0 0 0,1 0 1 0 0,0-1-1 0 0,2 1 0 0 0,-1-1 0 0 0,7 25 0 0 0,-6-35-558 0 0,-1 0-1 0 0,1-1 1 0 0,0 1 0 0 0,0 0-1 0 0,0-1 1 0 0,1 1-1 0 0,-1-1 1 0 0,1 1 0 0 0,0-1-1 0 0,0 0 1 0 0,0 0 0 0 0,0-1-1 0 0,0 1 1 0 0,1-1 0 0 0,-1 1-1 0 0,1-1 1 0 0,0 0 0 0 0,0 0-1 0 0,0-1 1 0 0,0 1 0 0 0,0-1-1 0 0,0 0 1 0 0,0 0 0 0 0,0 0-1 0 0,0-1 1 0 0,0 1 0 0 0,5-1-1 0 0,3 1-143 0 0,-1-2 1 0 0,0 1-1 0 0,1-1 0 0 0,-1-1 0 0 0,0 0 0 0 0,1-1 0 0 0,-1 0 1 0 0,-1 0-1 0 0,1-1 0 0 0,0-1 0 0 0,-1 0 0 0 0,0 0 1 0 0,0-1-1 0 0,0 0 0 0 0,-1-1 0 0 0,0 0 0 0 0,0 0 0 0 0,-1-1 1 0 0,0 0-1 0 0,0-1 0 0 0,-1 0 0 0 0,0 0 0 0 0,-1 0 1 0 0,0-1-1 0 0,0 0 0 0 0,-1 0 0 0 0,6-16 0 0 0,-11 25 106 0 0,1 0 1 0 0,0-1-1 0 0,-1 1 0 0 0,0-1 0 0 0,1 1 0 0 0,-1-1 1 0 0,0 1-1 0 0,0-1 0 0 0,0 1 0 0 0,0-1 0 0 0,0 1 0 0 0,0-1 1 0 0,0 1-1 0 0,0-1 0 0 0,-1 1 0 0 0,1-1 0 0 0,-1 1 1 0 0,1-1-1 0 0,-1 1 0 0 0,1-1 0 0 0,-1 1 0 0 0,0 0 0 0 0,0-1 1 0 0,0 1-1 0 0,0 0 0 0 0,0 0 0 0 0,0 0 0 0 0,0 0 1 0 0,0 0-1 0 0,0 0 0 0 0,0 0 0 0 0,0 0 0 0 0,-1 0 0 0 0,1 0 1 0 0,0 1-1 0 0,-1-1 0 0 0,1 0 0 0 0,-1 1 0 0 0,1-1 1 0 0,-1 1-1 0 0,1 0 0 0 0,-2-1 0 0 0,0 1 143 0 0,-25 26 400 0 0,26-22-536 0 0,1 1 0 0 0,0 0-1 0 0,1-1 1 0 0,-1 1 0 0 0,1 0 0 0 0,0 0-1 0 0,0-1 1 0 0,0 1 0 0 0,1 0 0 0 0,-1 0-1 0 0,1-1 1 0 0,0 1 0 0 0,1 0 0 0 0,-1-1-1 0 0,1 1 1 0 0,0-1 0 0 0,0 0-1 0 0,5 8 1 0 0,6 8 26 0 0,1-1 0 0 0,27 29 0 0 0,-9-11 5 0 0,11 14-3 0 0,-21-26-40 0 0,-1 1 1 0 0,28 45-1 0 0,-44-64-12 0 0,-2 0-1 0 0,1 0 1 0 0,-1 1-1 0 0,0-1 1 0 0,0 1-1 0 0,-1-1 1 0 0,0 1-1 0 0,0 0 1 0 0,-1 0-1 0 0,0 0 1 0 0,0 0-1 0 0,-1 0 1 0 0,0 0-1 0 0,-1 0 1 0 0,-2 15 0 0 0,0-17 42 0 0,1 0 1 0 0,-1 0 0 0 0,0 0 0 0 0,-1 0-1 0 0,1 0 1 0 0,-1-1 0 0 0,0 1-1 0 0,0-1 1 0 0,-1 0 0 0 0,0 0 0 0 0,0-1-1 0 0,0 0 1 0 0,0 0 0 0 0,-1 0 0 0 0,1 0-1 0 0,-1-1 1 0 0,0 0 0 0 0,0 0 0 0 0,-12 3-1 0 0,8-2 6 0 0,0 0-1 0 0,-1-2 1 0 0,0 1-1 0 0,1-1 1 0 0,-1-1-1 0 0,0 0 0 0 0,0 0 1 0 0,0-1-1 0 0,0 0 1 0 0,0-1-1 0 0,-14-3 1 0 0,19 2-70 0 0,0 0 0 0 0,1-1 0 0 0,-1 0 0 0 0,0 0 1 0 0,1 0-1 0 0,0 0 0 0 0,0-1 0 0 0,0 0 0 0 0,0 0 1 0 0,1-1-1 0 0,-1 1 0 0 0,1-1 0 0 0,0 0 0 0 0,1 0 0 0 0,-1 0 1 0 0,1 0-1 0 0,0-1 0 0 0,0 1 0 0 0,1-1 0 0 0,-1 0 0 0 0,1 0 1 0 0,0 0-1 0 0,1 0 0 0 0,0 0 0 0 0,0 0 0 0 0,0-1 1 0 0,1 1-1 0 0,0 0 0 0 0,0 0 0 0 0,0-1 0 0 0,1 1 0 0 0,0 0 1 0 0,0 0-1 0 0,1 0 0 0 0,-1 0 0 0 0,1 0 0 0 0,1 0 0 0 0,-1 0 1 0 0,1 0-1 0 0,4-6 0 0 0,-3 7-87 0 0,1-1 0 0 0,-1 1 0 0 0,1 0-1 0 0,0 0 1 0 0,0 1 0 0 0,1 0 0 0 0,0 0 0 0 0,-1 0 0 0 0,1 0 0 0 0,0 1-1 0 0,1 0 1 0 0,8-3 0 0 0,-14 5-247 0 0,12 3-605 0 0,-6 3-1395 0 0,-19 10-5136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49:5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1 548 0 0,'0'0'1671'0'0,"4"2"-13"0"0,16 9 129 0 0,1 0 0 0 0,0-2 0 0 0,0 0 0 0 0,36 8 0 0 0,97 17 2491 0 0,-119-28-3494 0 0,45 3 0 0 0,-21-11-2897 0 0,-5-13-6441 0 0,-36 7 4059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49:5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2 828,'-2'0'636,"1"-1"-1,-1 1 1,1 0 0,-1-1 0,1 1-1,-1 0 1,1 0 0,-1 0-1,1 0 1,-1 0 0,1 0 0,-1 1-1,1-1 1,-1 0 0,1 1-1,-1-1 1,1 1 0,-1 0 0,1-1-1,0 1 1,0 0 0,-1 0-1,1 0 1,-1 1 0,0-1 514,2 7 674,0-3 1583,1-2-3201,0 0-1,0 0 1,0 0 0,0 0-1,1 0 1,-1-1-1,1 1 1,0 0 0,0-1-1,0 1 1,0-1-1,0 0 1,0 0 0,1 1-1,-1-2 1,1 1-1,0 0 1,-1 0 0,1-1-1,0 0 1,0 1 0,4 0-1,79 29 1316,-73-27-1316,295 65 2112,-257-59-1907,-49-10-263,1 0 30,10-1-43,-1 5-109,-11 9-25,-58 233 0,29-133 0,3-17 0,4-18 0,-13 103 0,31-156 0,-1 9 0,1 56 0,3-78 0,0-12 0,0 1 0,0-1 0,0 0 0,0 0 0,0 0 0,0 1 0,0-1 0,0 0 0,-1 0 0,1 1 0,0-1 0,0 0 0,0 0 0,0 0 0,0 1 0,0-1 0,0 0 0,0 0 0,-1 0 0,1 1 0,0-1 0,0 0 0,0 0 0,0 0 0,0 0 0,-1 1 0,1-1 0,0 0 0,0 0 0,0 0 0,-1 0 0,1 0 0,0 0 0,0 0 0,-1 0 0,1 0 0,0 0 0,0 0 0,-1 0 0,1 0 0,0 0 0,0 0 0,0 0 0,-1 0 0,1 0 0,0 0 0,-1 0 0,-54-28 0,37 17 0,-2 2 0,-23-11 0,-9 8 0,27 11-2389,25 1 2223,0 1 0,-1-1 0,1 0 0,0 0 0,0 0 0,-1 0-1,1 1 1,0-1 0,0 0 0,-1 0 0,1 1 0,0-1 0,0 0 0,0 1 0,0-1-1,-1 0 1,1 0 0,0 1 0,0-1 0,0 0 0,0 1 0,0-1 0,0 0-1,0 1 1,0-1 0,0 0 0,0 1 0,0-1 0,0 0 0,0 0 0,0 1 0,0-1-1,1 1 1,10 17-11799,0-15 4789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5 200,'-12'-4'28252,"22"5"-24273,8 2-3908,26 3-3409,-21-5 6282,61 4-2563,89 3-103,-162-8-421,-9 0-685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1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22 584,'0'0'5557,"-1"-15"6069,0 14-11395,0 1 0,0-1 0,0 0-1,1 1 1,-1-1 0,0 1 0,0-1 0,0 1 0,0-1 0,0 1 0,0 0-1,0 0 1,-1-1 0,1 1 0,0 0 0,0 0 0,0 0 0,0 0 0,0 0 0,0 0-1,0 0 1,-2 1 0,-35 12 1991,-30 25-82,51-26-1572,1-1 0,0 2 0,1 0 0,-24 28 0,33-34-391,1 0 1,-1 0 0,1 0 0,1 1-1,0-1 1,0 1 0,0 0 0,1 0-1,0 1 1,0-1 0,1 1 0,1-1-1,-2 15 1,3-18-178,1 1 0,0-1 0,0 1 0,1-1 0,0 0 0,0 1 0,0-1 0,0 0 0,1 0 0,0-1 0,0 1 0,0-1 0,0 1 0,1-1 0,0 0 0,0 0 0,0 0 0,0-1 0,1 0 0,-1 1 0,1-2 0,0 1 0,0 0 0,6 1 0,13 7 0,1-2 0,0 0 0,42 7 0,-34-9 0,0-2 0,61 1 0,-79-5 0,-1-2 0,1 0 0,-1-1 0,1 0 0,-1-1 0,1-1 0,-1 0 0,24-11 0,-33 12 0,0 1 0,0-2 0,0 1 0,-1 0 0,0-1 0,0 0 0,0 0 0,0 0 0,0 0 0,-1-1 0,0 0 0,0 1 0,0-1 0,0 0 0,-1 0 0,0-1 0,0 1 0,0 0 0,-1-1 0,1 1 0,-1-1 0,-1 0 0,1 1 0,-1-1 0,0 0 0,0 1 0,-1-1 0,0 0 0,0 1 0,0-1 0,-1 1 0,-1-6 0,-2-4 0,-1 1 0,0 0 0,-1 0 0,0 0 0,-1 1 0,0 0 0,-2 1 0,1-1 0,-1 2 0,-18-17 0,10 13 0,7 5 0,1 1 0,-2 0 0,-16-9 0,27 18-59,1-1 0,-1 1 0,1 0 0,-1 0 0,1 0 0,-1 0 0,1 0 0,-1 0 0,1 0 0,-1 0 0,1 0 0,-1 0-1,1 0 1,-1 0 0,1 1 0,-1-1 0,1 0 0,-1 0 0,1 0 0,-1 1 0,1-1 0,-1 0 0,1 1 0,0-1 0,-1 0 0,1 1 0,-1-1 0,1 0 0,0 1 0,-1-1 0,1 1 0,0-1 0,0 1 0,-1-1 0,1 1 0,0-1-1,0 1 1,0-1 0,0 1 0,0-1 0,0 1 0,0-1 0,-1 1 0,1-1 0,1 1 0,-1-1 0,0 1 0,0-1 0,0 1 0,0-1 0,0 1 0,0-1 0,1 1 0,-1-1 0,0 2 0,20 33-4924,-10-24 213,3-1-4064,-5-5 2720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0 200,'0'0'30703,"-1"23"-29028,1-21-2499,-6 17 2460,3-7-4733,1 3-4565,4-27 5996,1 0-1219,-1-2-3769,-2 1 232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2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24 1388,'0'-1'476,"0"0"0,0 0 0,0 0 0,0 1 0,-1-1 0,1 0 0,0 0 0,0 0 0,0 0 0,-1 0 0,1 0 0,0 0 0,-1 1 0,1-1 0,-1 0 0,1 0 0,-1 0 0,1 1 0,-1-1 0,0 0 0,1 1 0,-1-1 0,0 1 0,0-1 0,1 0 0,-1 1 0,-2-1 0,-19 0 4171,19 1-3637,-38 11 3544,36-9-4147,0-1-1,0 1 1,0 0-1,1 0 1,-1 1 0,1-1-1,-1 1 1,1 0 0,0 0-1,0 1 1,0-1-1,-4 6 1,7-8-315,0 1 1,0-1-1,1 1 1,-1-1-1,0 1 0,1-1 1,-1 1-1,1-1 0,-1 1 1,1-1-1,0 1 0,0-1 1,0 1-1,-1 0 1,2-1-1,-1 1 0,0 2 1,1-1-64,0-1 1,0 1-1,0-1 1,1 1-1,-1-1 0,1 0 1,-1 0-1,1 1 1,0-1-1,0 0 1,0-1-1,0 1 1,0 0-1,3 1 1,20 14 36,2-1 1,35 15-1,-42-22-30,0 0 0,-1 1-1,0 2 1,-1 0 0,0 0-1,20 20 1,-17 4-36,-21-35 0,1 0 0,0 0 0,-1 0 0,1 1 0,0-1 0,-1 0 0,0 1 0,1-1 0,-1 0 0,0 1 0,0-1 0,0 1 0,0-1 0,0 0 0,0 1 0,0-1 0,0 0 0,0 1 0,-1-1 0,1 0 0,-1 1 0,1-1 0,-2 2 0,1 1 0,0-1 0,1 0 0,-1 0 0,0-1 0,1 1 0,-1-1 0,-1 1 0,1-1 0,0 1 0,0-1 0,-1 0 0,0 1 0,1-1 0,-1 0 0,0 0 0,0 0 0,0-1 0,0 1 0,0 0 0,-5 2 0,3-2 0,0-1 0,-1 1 0,1-1 0,-1 0 0,1 0 0,-1-1 0,1 1 0,-1-1 0,1 0 0,-9-1 0,-4-2 0,1 0 0,-1-1 0,1-1 0,-31-14 0,32 14 0,14 4 0,-21-17 0,22 18-107,-1 0 1,0-1-1,1 1 0,-1-1 0,1 1 1,-1 0-1,1-1 0,-1 1 0,1-1 1,-1 1-1,1-1 0,-1 1 0,1-1 1,0 0-1,-1 1 0,1-1 1,0 0-1,0 1 0,-1-1 0,1 1 1,0-1-1,0-1 0,10-5-5730,21 4-6823,-29 3 11330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1920,'-8'-11'21379,"17"17"-18351,3-1-4930,9 0 2636,0 0 1,1-2-1,-1 0 1,44 0-1,18 1 756,-68-5-1080,-14 0-606,-1 1-1,0 0 1,1 0 0,-1 0 0,1-1 0,-1 1 0,1 0 0,-1 0-1,1 0 1,-1 0 0,1 0 0,-1 0 0,1 0 0,-1 0 0,1 0 0,-1 0-1,1 0 1,-1 0 0,1 0 0,-1 0 0,1 1 0,-1-1 0,1 0-1,-1 0 1,1 1 0,-1-1 0,1 0 0,-1 0 0,0 1 0,1-1 0,-1 1-1,0-1 1,1 0 0,-1 1 0,0-1 0,1 1 0,-1-1 0,0 0 0,1 2-1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1 740,'0'0'22559,"-8"0"-22162,7 0-422,-9-1 412,1 1 1,-1 1-1,0 0 0,1 0 1,-1 1-1,1 0 0,-17 6 1,6 4 94,0 0 1,1 1-1,1 2 1,0-1-1,1 2 1,-22 24 0,1 6 628,-41 65 0,64-90-1068,1 1 1,1 1-1,2 0 1,0 1-1,1 0 1,-12 49-1,20-63-38,0 1 0,1 0 0,0 0 0,1 0 0,0 0 0,1 0-1,0 0 1,1 0 0,0 0 0,1 0 0,0-1 0,1 1 0,0-1 0,1 0-1,-1 0 1,2 0 0,0-1 0,12 17 0,1-5-5,1 0 0,0 0 0,2-2 0,0-1 0,25 16 0,5-2 0,72 33 0,-117-60 0,0-1 0,-3 1 0,2 1 0,7-4-1606,-1-12-4956,-5-8-5473,-7 9 4972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5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0 1728,'0'0'18106,"-5"6"-17183,-152 193 6044,84-102-4699,42-54-1408,1 1-1,-31 61 1,60-104-1015,1 0 1,-1-1-1,1 1 1,-1 0-1,1 0 0,-1 0 1,1 0-1,-1 0 1,1-1-1,0 1 1,0 0-1,-1 0 0,1 0 1,0 0-1,0 0 1,0 0-1,0 0 1,0 0-1,0 0 0,0 0 1,1 0-1,-1 0 1,0 0-1,0 0 0,1 0 1,-1 0-1,0-1 1,1 1-1,-1 0 1,1 0-1,0 0 0,-1-1 1,1 1-1,-1 0 1,1 0-1,0-1 0,0 1 1,-1-1-1,3 2 1,-2-2-1264,25-52-7859,-21 32 3338,3-2 453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1056,'3'-6'14356,"6"33"-12783,6 20 1285,2-1 1,41 78 0,-24-78-1909,-9-22-3325,-23-23 1463,-1 0 0,0-1 0,1 0 0,-1 1 0,1-1 0,-1 0 0,1 0 0,-1 0 0,0 0 0,1 0-1,-1 0 1,1 0 0,-1 0 0,3-1 0,-3 1 498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2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0 204 0 0,'0'0'7661'0'0,"1"4"-6569"0"0,9 14-338 0 0,0-1 0 0 0,1 0 1 0 0,1-1-1 0 0,1 0 0 0 0,0 0 1 0 0,1-2-1 0 0,31 26 0 0 0,34 39 919 0 0,-60-58-1318 0 0,-2 1 0 0 0,0 0 0 0 0,-1 2-1 0 0,-2 0 1 0 0,0 0 0 0 0,-2 2 0 0 0,10 29 0 0 0,-18-44-142 0 0,-1 0 1 0 0,0 1-1 0 0,-1 0 1 0 0,0-1-1 0 0,-1 1 1 0 0,-1 0-1 0 0,0 0 1 0 0,0 0-1 0 0,-1-1 1 0 0,-1 1-1 0 0,0 0 1 0 0,0 0-1 0 0,-1-1 1 0 0,-1 0-1 0 0,0 0 1 0 0,0 0-1 0 0,-1 0 1 0 0,-1 0-1 0 0,-9 14 1 0 0,-28 29 1361 0 0,43-53-1640 0 0,0-1-1 0 0,0 0 1 0 0,0 0-1 0 0,0 1 1 0 0,0-1-1 0 0,0 0 1 0 0,-1 0-1 0 0,1 1 1 0 0,0-1-1 0 0,0 0 1 0 0,0 0-1 0 0,-1 1 1 0 0,1-1-1 0 0,0 0 1 0 0,0 0-1 0 0,-1 0 1 0 0,1 1-1 0 0,0-1 1 0 0,0 0 0 0 0,-1 0-1 0 0,1 0 1 0 0,0 0-1 0 0,-1 0 1 0 0,1 0-1 0 0,0 0 1 0 0,0 0-1 0 0,-1 1 1 0 0,1-1-1 0 0,0 0 1 0 0,-1 0-1 0 0,1 0 1 0 0,0 0-1 0 0,-1-1 1 0 0,1 1-1 0 0,0 0 1 0 0,0 0-1 0 0,-1 0 1 0 0,1 0-1 0 0,0 0 1 0 0,-1 0-1 0 0,1 0 1 0 0,0 0-1 0 0,0-1 1 0 0,-1 1-1 0 0,1 0 1 0 0,0 0-1 0 0,0 0 1 0 0,-1-1-1 0 0,1 1 1 0 0,0 0-1 0 0,0 0 1 0 0,0-1-1 0 0,-1 1 1 0 0,-5-10-1623 0 0,4 7 991 0 0,-1 4-1999 0 0,-21 7-740 0 0,9 3-2806 0 0,11-6 2277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6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6 208 0 0,'-9'-6'15311'0'0,"-7"16"-14276"0"0,1 1 0 0 0,1 1 1 0 0,-1 0-1 0 0,2 1 0 0 0,0 0 1 0 0,-14 19-1 0 0,-21 19 813 0 0,22-15-732 0 0,24-31-1049 0 0,-1-1-1 0 0,0 1 1 0 0,0-1 0 0 0,0 0 0 0 0,0 0-1 0 0,-1 0 1 0 0,-7 6 0 0 0,5 5-1110 0 0,36-30-20054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1408,'0'0'11425,"5"3"-10087,113 72 9287,-104-65-8990,-7-4 85,-1-3-4240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1972,'0'0'15371,"5"3"-14321,28 8 37,-1-1 1,2-2-1,0-1 0,-1-1 1,55 1-1,3 3 914,-84-10-3372,5 0 5991,-3 0-6880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38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41 720 0 0,'-9'-17'6409'0'0,"-15"-6"6957"0"0,17 23-12990 0 0,0 0 1 0 0,-1 0 0 0 0,1 1 0 0 0,0 0 0 0 0,-1 1 0 0 0,1-1 0 0 0,0 1-1 0 0,0 1 1 0 0,0 0 0 0 0,0 0 0 0 0,1 0 0 0 0,-1 0 0 0 0,1 1 0 0 0,0 0 0 0 0,0 1-1 0 0,-6 5 1 0 0,2-2 275 0 0,0 1 0 0 0,1 1 0 0 0,0 0-1 0 0,1 0 1 0 0,0 0 0 0 0,0 1 0 0 0,2 0-1 0 0,-10 18 1 0 0,14-23-652 0 0,0-1 0 0 0,0 1 0 0 0,0-1 0 0 0,0 1 0 0 0,1 0 0 0 0,0 0 0 0 0,1 0 0 0 0,-1-1 0 0 0,1 1 0 0 0,0 0 0 0 0,0 0 0 0 0,1 0 0 0 0,0 0 0 0 0,0 0 0 0 0,0-1 0 0 0,1 1 0 0 0,0 0 0 0 0,0-1 0 0 0,0 1 0 0 0,0-1 0 0 0,1 0 0 0 0,0 0 0 0 0,0 0 0 0 0,1 0 0 0 0,0 0 0 0 0,-1-1 0 0 0,1 1 0 0 0,1-1 0 0 0,-1 0 0 0 0,1-1 0 0 0,-1 1 0 0 0,1-1 0 0 0,6 3 0 0 0,6 5 0 0 0,1-2 0 0 0,0 0 0 0 0,0-1 0 0 0,1-1 0 0 0,0-1 0 0 0,1-1 0 0 0,-1 0 0 0 0,30 2 0 0 0,-16-3 0 0 0,0-2 0 0 0,0-1 0 0 0,55-6 0 0 0,-77 3 0 0 0,0 0 0 0 0,-1 0 0 0 0,1-1 0 0 0,0-1 0 0 0,-1 0 0 0 0,15-8 0 0 0,-20 9 0 0 0,0 0 0 0 0,0 0 0 0 0,-1-1 0 0 0,1 1 0 0 0,-1-1 0 0 0,0 0 0 0 0,0-1 0 0 0,-1 1 0 0 0,1-1 0 0 0,-1 1 0 0 0,0-1 0 0 0,0 0 0 0 0,3-8 0 0 0,-4 6 0 0 0,0 1 0 0 0,-1-1 0 0 0,0 1 0 0 0,0-1 0 0 0,-1 1 0 0 0,0-1 0 0 0,0 0 0 0 0,-1 1 0 0 0,0-1 0 0 0,0 1 0 0 0,0-1 0 0 0,-1 1 0 0 0,0-1 0 0 0,0 1 0 0 0,0 0 0 0 0,-1 0 0 0 0,0 0 0 0 0,0 0 0 0 0,-1 0 0 0 0,0 1 0 0 0,-7-9 0 0 0,0 0 0 0 0,0 1 0 0 0,-1 1 0 0 0,0 0 0 0 0,-1 1 0 0 0,-1 0 0 0 0,0 1 0 0 0,-18-11 0 0 0,18 13 0 0 0,0 0 0 0 0,-1 1 0 0 0,0 1 0 0 0,0 0 0 0 0,-1 1 0 0 0,-28-5 0 0 0,43 10-71 0 0,-1-1 0 0 0,1 1-1 0 0,-1 0 1 0 0,1 0 0 0 0,0 0 0 0 0,-1 0-1 0 0,1 0 1 0 0,-1 0 0 0 0,1 0 0 0 0,-1 1-1 0 0,1-1 1 0 0,-1 1 0 0 0,1-1 0 0 0,0 1-1 0 0,-1-1 1 0 0,1 1 0 0 0,0 0 0 0 0,0-1 0 0 0,-1 1-1 0 0,0 1 1 0 0,2-1-93 0 0,-1 0 1 0 0,1 0-1 0 0,-1-1 0 0 0,1 1 0 0 0,0 0 1 0 0,0 0-1 0 0,0 0 0 0 0,-1 0 0 0 0,1 0 1 0 0,0 0-1 0 0,0 0 0 0 0,0 0 0 0 0,0 0 1 0 0,1 0-1 0 0,-1 0 0 0 0,0 0 0 0 0,0-1 1 0 0,0 1-1 0 0,1 0 0 0 0,-1 0 0 0 0,1 1 1 0 0,2 3-1010 0 0,-1 0 0 0 0,1-1-1 0 0,0 1 1 0 0,0-1 0 0 0,0 0 0 0 0,7 7 0 0 0,2-2-6189 0 0,2 0 559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1 864,'0'0'23628,"-8"23"-15609,8-15-7918,0-5-2254,0 1 4803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52 1356,'-2'-25'5052,"-1"-1"8913,-23 34-11748,4-2-559,0 1 1,0 1-1,-26 14 0,44-20-1506,0 0 0,0 1 0,0-1-1,0 1 1,0-1 0,1 1-1,-1 0 1,1 0 0,0 1-1,0-1 1,0 1 0,0 0-1,1 0 1,-1-1 0,1 2 0,0-1-1,0 0 1,1 0 0,-1 1-1,1-1 1,0 0 0,-1 10-1,3-11-147,-1 0-1,1 1 1,0-1-1,0 0 1,0 0-1,1 1 1,-1-1-1,1 0 1,0 0-1,0-1 1,0 1-1,0 0 0,0-1 1,0 1-1,5 3 1,42 32-5,-45-35 1,64 38 0,-47-30 0,-1 1 0,0 1 0,19 16 0,-33-26 0,-5-2 0,1 0 0,-1 0 0,0 0 0,1 0 0,-1 0 0,0 0 0,0 0 0,1 0 0,-1 0 0,0 1 0,0-1 0,0 0 0,-1 1 0,1-1 0,0 1 0,0-1 0,-1 1 0,1 2 0,0 6 0,-1-9 0,0 0 0,0 0 0,0 0 0,0 0 0,0 0 0,0 0 0,-1 0 0,1-1 0,0 1 0,-1 0 0,1 0 0,0 0 0,-1 0 0,1-1 0,-1 1 0,0 0 0,1 0 0,-1-1 0,1 1 0,-1 0 0,0-1 0,0 1 0,1-1 0,-1 1 0,0-1 0,0 1 0,0-1 0,0 0 0,1 1 0,-1-1 0,0 0 0,0 0 0,0 1 0,-1-1 0,-4 1 0,-7 1 0,7-2-1,1 0-1,0 0 1,-1 0 0,1-1-1,0 0 1,-1 0 0,1 0-1,0 0 1,0-1 0,0 0-1,0 0 1,-9-6-1,5 3-39,-31-20-4110,39 24 2922,-1-2-393,1 2 2039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39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15 556,'-3'-14'20341,"55"27"-17373,100 11-1,-27-6-7412,-113-14 1810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16 1100,'0'0'8706,"-3"-4"-7276,3 3-1165,-1 1 0,0-1-1,0 0 1,1 0 0,-1 0 0,0 0-1,0 1 1,0-1 0,0 0-1,0 1 1,0-1 0,0 1 0,0-1-1,-1 1 1,1-1 0,0 1-1,0 0 1,0 0 0,0-1 0,-1 1-1,-1 0 1,1 1-4,0-1 0,-1 1-1,1 0 1,0 0 0,0 0 0,0 0-1,0 0 1,0 0 0,0 0 0,1 0 0,-1 1-1,0-1 1,1 1 0,-1 0 0,1-1 0,-3 4-1,0 1 87,-1 0-1,0 0 1,1 1 0,0 0-1,1-1 1,0 2-1,0-1 1,0 0-1,1 0 1,0 1-1,0 0 1,1-1-1,0 1 1,1 0 0,-1-1-1,2 13 1,0-13-91,1-1 0,-1 0 1,1 0-1,0 1 0,1-1 0,0 0 1,0-1-1,0 1 0,0 0 1,1-1-1,0 0 0,0 0 1,1 0-1,-1 0 0,1-1 0,0 0 1,0 0-1,0 0 0,1 0 1,6 2-1,0 1-257,0 0-1,1-1 1,0 0 0,1-1 0,-1 0-1,1-1 1,17 2 0,-26-6-1752,17-4 4166,-10-3-6193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8 236,'-17'-8'16996,"247"61"-11903,-69-36-10920,-135-18 2765,-6-1-2059,-4-2 442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46 436,'-33'-45'20597,"36"55"-20157,0 0 0,1 0 0,1 0 1,0 0-1,0-1 0,1 0 1,0 0-1,11 13 0,-10-13-108,-2-1-151,134 197 3392,-124-179-3230,-1 1 0,-1 1 0,-2 1 0,-1 0 1,-1 0-1,6 32 0,-14-52-276,0 0 0,0 0-1,-1 0 1,0 0 0,0-1 0,-1 1 0,-1 0 0,1 0 0,-1-1-1,-1 1 1,0-1 0,0 1 0,0-1 0,-1 0 0,-1 0 0,1-1-1,-1 1 1,-10 10 0,6-8-94,0-1 1,0-1-1,-1 0 0,0 0 0,-1-1 0,1 0 1,-1-1-1,-1 0 0,1-1 0,-1 0 1,0-1-1,-15 4 0,24-8-692,-3-3-651,5 3 1262,1 1-1,0-1 1,-1 0 0,1 0 0,0 0 0,-1 0 0,1 0 0,-1 0-1,1-1 1,0 1 0,-1 0 0,1 0 0,0 0 0,-1 0 0,1 0 0,0 0-1,-1-1 1,1 1 0,0 0 0,0 0 0,-1 0 0,1-1 0,0 1 0,-1 0-1,1 0 1,0-1 0,0 1 0,0 0 0,-1-1 0,1 1 0,0 0-1,0-1 1,0 1 0,0-1 0,2-18-4682,8 2-5755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1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33 1112 0 0,'0'-2'885'0'0,"-1"-1"1"0"0,0 1-1 0 0,0 0 1 0 0,0 0-1 0 0,0 0 0 0 0,0 0 1 0 0,0 0-1 0 0,0 0 0 0 0,-1 1 1 0 0,1-1-1 0 0,-1 0 1 0 0,1 1-1 0 0,-1-1 0 0 0,0 1 1 0 0,-5-4 3339 0 0,5 8-3962 0 0,-86 83 3387 0 0,82-81-3513 0 0,1 0 0 0 0,0 1-1 0 0,0-1 1 0 0,0 1 0 0 0,1 0-1 0 0,-1 1 1 0 0,2-1-1 0 0,-1 1 1 0 0,1 0 0 0 0,0-1-1 0 0,0 2 1 0 0,-2 9 0 0 0,5-15-132 0 0,0-1 0 0 0,0 1 1 0 0,0 0-1 0 0,0 0 1 0 0,0 0-1 0 0,0 0 0 0 0,1-1 1 0 0,-1 1-1 0 0,1 0 1 0 0,-1 0-1 0 0,1-1 1 0 0,0 1-1 0 0,0 0 0 0 0,0-1 1 0 0,0 1-1 0 0,0 0 1 0 0,0-1-1 0 0,0 0 0 0 0,0 1 1 0 0,0-1-1 0 0,1 0 1 0 0,-1 1-1 0 0,1-1 1 0 0,-1 0-1 0 0,1 0 0 0 0,-1 0 1 0 0,1 0-1 0 0,0 0 1 0 0,-1-1-1 0 0,1 1 0 0 0,0-1 1 0 0,0 1-1 0 0,-1-1 1 0 0,1 1-1 0 0,4-1 0 0 0,9 3-37 0 0,0-1 0 0 0,1-1 0 0 0,22-1 0 0 0,-14 0 24 0 0,-20 0 8 0 0,1 1 1 0 0,-1-1 0 0 0,1 1-1 0 0,-1-1 1 0 0,1 1 0 0 0,-1 1-1 0 0,1-1 1 0 0,-1 1 0 0 0,0-1-1 0 0,0 1 1 0 0,8 5 0 0 0,-11-6 158 0 0,-12 21 128 0 0,5-17-238 0 0,-1 0 0 0 0,1-1 1 0 0,-1 1-1 0 0,0-1 1 0 0,-1 0-1 0 0,1-1 1 0 0,-1 0-1 0 0,1 0 1 0 0,-16 3-1 0 0,0-1-10 0 0,0-1 0 0 0,-35 2 1 0 0,-15-10-976 0 0,71 4 623 0 0,-4 0-69 0 0,2 0 179 0 0,66 5-7031 0 0,-17-12-1938 0 0,-32 4 5128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8 560,'0'0'18318,"5"0"-16842,76-6 1925,97 5-1,84 18-2310,-151-8-1652,-110-9 443,-1-1 1,1 1-1,-1 0 0,1 0 1,-1 0-1,1 0 1,-1 0-1,1 0 1,-1 0-1,1 0 1,-1 0-1,0 0 1,1 0-1,-1 0 1,1 0-1,-1 0 1,1 1-1,-1-1 1,1 0-1,-1 0 1,1 0-1,-1 1 1,0-1-1,1 0 1,-1 1-1,1-1 1,-1 0-1,0 1 1,1-1-1,-1 0 1,0 1-1,0-1 1,1 1-1,-1-1 1,0 1-1,-15 10-1870,-20 3-2411,17-8-2605,17-6 6477,-16 6-4810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45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8 1744 0 0,'-9'0'15427'0'0,"241"8"-9584"0"0,8-20-5510 0 0,-221 9-1883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55 1272,'-12'-14'9948,"-1"6"-3459,11 7-6008,0 1-1,0-1 1,0 1 0,0 0-1,0-1 1,-1 1 0,1 0-1,0 0 1,0 0 0,0 1-1,-4 0 1,-2 2-4,-1 0 1,1 1-1,0 0 1,0 0-1,-11 8 1,9-6-166,1 1 1,1-1 0,-1 1-1,1 1 1,0-1 0,1 1-1,-1 1 1,2-1 0,-1 1-1,-6 13 1,12-19-228,0 0 1,-1 1-1,1-1 0,0 1 0,1-1 1,-1 1-1,1-1 0,-1 1 1,1-1-1,0 1 0,0 0 1,1-1-1,-1 1 0,1-1 1,0 1-1,0-1 0,0 1 1,0-1-1,0 1 0,1-1 1,0 0-1,-1 0 0,1 0 1,0 0-1,1 0 0,-1 0 0,0-1 1,1 1-1,0-1 0,-1 1 1,1-1-1,0 0 0,0 0 1,7 3-1,4 2-85,0 1 0,1-2 0,0 0 0,1-1 0,-1 0 0,1-1 0,32 3 0,-18-4 0,0-1 0,-1-2 0,45-5 0,-65 4 0,-1-1 0,1 0 0,-1 0 0,1-1 0,-1 0 0,0 0 0,0 0 0,-1-1 0,1-1 0,-1 1 0,0-1 0,0-1 0,0 1 0,0-1 0,-1 0 0,0-1 0,8-11 0,-11 13 0,0 0 0,-1 0 0,0 0 0,0 0 0,0-1 0,0 1 0,-1-1 0,0 1 0,0-1 0,0 0 0,-1 1 0,0-1 0,0 0 0,-1 1 0,1-1 0,-1 0 0,0 1 0,-1-1 0,1 1 0,-1-1 0,0 1 0,-1 0 0,1 0 0,-1 0 0,0 0 0,0 0 0,-8-8 0,5 6-501,0-1-1,0 1 1,-1 1-1,0-1 1,-1 1-1,1 0 1,-16-8-1,19 12 38,-1 0 0,0 0 0,0 0 0,-1 0 0,1 1 0,0 0 0,0 0 0,-1 0 0,1 1 0,-1 0 0,1 0 0,0 0 0,-1 1 0,1 0 0,-7 1 0,0 1-7605,2 2 612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1456,'2'0'23230,"0"1"-21696,6 2-4569,-4 0 4718,4 1-1456,0-1 0,-1 0 0,1 0 0,1 0 1,-1-1-1,0-1 0,0 1 0,1-1 0,-1 0 1,10-1-1,17 2 220,207 15-422,-274-14-2655,25-3 984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4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17 200,'0'0'2698,"-2"-12"7679,-2 11-10045,1 0 0,-1 0 0,1 0-1,-1 1 1,1 0 0,-1 0 0,0 0 0,1 0-1,-1 0 1,1 1 0,-1-1 0,0 1 0,1 0 0,-1 0-1,1 1 1,0-1 0,-1 1 0,-5 3 0,-65 38 2577,52-27-1650,1 0-1,-35 36 1,51-47-1083,1-1 1,0 1-1,0 1 0,0-1 0,1 0 0,0 1 1,0 0-1,0 0 0,0 0 0,1 0 1,0 0-1,0 0 0,1 1 0,0-1 1,0 0-1,0 1 0,1 9 0,1-14-125,-1 1 0,1-1 0,-1 1 0,1-1 0,0 0-1,0 0 1,0 1 0,0-1 0,0 0 0,1 0 0,-1 0-1,1 0 1,-1 0 0,1 0 0,0-1 0,-1 1 0,1 0 0,4 2-1,0-1 5,-1 0 0,1-1 0,0 1-1,0-1 1,0 0 0,0-1 0,8 2 0,7-1 15,0-1 1,0 0 0,30-4-1,-44 2-21,1 0 0,-1 0 0,0-1 0,0 0 0,1 0 0,-2-1 0,1 0 0,0 0 0,0 0 0,-1-1 0,0 0 0,0-1 0,0 1 1,0-1-1,-1 0 0,9-10 0,-11 10-17,0 1 0,0 0 1,-1-1-1,1 0 0,-1 0 1,0 1-1,0-1 1,-1 0-1,0-1 0,0 1 1,0 0-1,0 0 0,-1 0 1,0-1-1,0 1 1,0 0-1,0-1 0,-1 1 1,0 0-1,0 0 0,-1 0 1,0 0-1,1 0 1,-4-5-1,3 6-32,0 0 0,-1 0 0,1 0 0,-1 0 0,0 1 0,0-1 0,-1 1 0,1-1 0,-1 1 0,1 1 0,-1-1 0,0 0 0,0 1 0,0 0 0,-9-4 0,-9-1-2721,-1 8-10328,48 14 676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1580,'0'0'13661,"-1"14"-9534,-44 61 3353,51-71-11978,10-10 1992,3-7-415,-7 4-2315,-10 7 3532,11-7-3911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42 1028,'10'-40'24794,"-14"40"-24603,0-1 1,0 1-1,0-1 0,0 1 1,0 1-1,0-1 1,0 0-1,0 1 0,0 0 1,0 0-1,0 0 1,0 0-1,1 1 0,-1 0 1,0-1-1,1 1 1,0 0-1,-1 1 1,1-1-1,0 1 0,0-1 1,0 1-1,0 0 1,1 0-1,-1 0 0,1 1 1,0-1-1,0 0 1,0 1-1,0 0 0,1-1 1,-2 5-1,2-5-179,0 1 0,0-1-1,0 0 1,1 1 0,-1-1 0,1 1-1,0-1 1,0 0 0,0 1-1,1-1 1,-1 1 0,1-1 0,0 1-1,0-1 1,0 0 0,0 0-1,0 0 1,1 1 0,-1-1 0,1 0-1,0-1 1,0 1 0,0 0-1,3 2 1,7 8 67,1 0 0,0-1-1,21 15 1,-17-14-58,-1-1-21,22 19 0,-33-23 0,-5-7 0,0 0 0,1-1 0,-1 1 0,0 0 0,0 0 0,0 0 0,0 0 0,0 0 0,0-1 0,0 1 0,0 0 0,0 0 0,-1 0 0,1 0 0,0-1 0,0 1 0,-1 0 0,1 0 0,-1-1 0,1 1 0,-1 0 0,1 0 0,-1-1 0,1 1 0,-1-1 0,1 1 0,-1 0 0,0-1 0,1 1 0,-1-1 0,0 1 0,0-1 0,1 0 0,-1 1 0,0-1 0,-1 1 0,-26 8 0,21-7-598,0-1 1,0-1-1,0 0 1,0 0-1,-1 0 1,1-1-1,0 0 1,0 0-1,0 0 0,0-1 1,0-1-1,1 1 1,-1-1-1,1 0 1,-12-7-1,17 9-31,0 0 0,1 0 0,-1 0 0,0 0 0,1 0 0,-1 0-1,1 0 1,-1 0 0,1 0 0,-1 0 0,1 0 0,0 0 0,0-1 0,-1 1 0,1 0 0,0 0 0,0 0-1,0 0 1,0-1 0,1-1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5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1148,'19'-13'11390,"-9"10"-9003,60 9 1977,82 4-28,-120-5-2597,-22-3-1916,-1-1-3325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1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8 1748,'-5'-7'13095,"-8"9"-5274,-28 22-2974,-19 23-6337,44-33 3775,-15 15-1563,0 1-1,2 1 1,1 2-1,2 1 1,-25 43 0,48-72-1083,0 1 1,1-1-1,0 1 1,0-1-1,0 1 1,1 0-1,0 0 1,-1 8-1,2-12-675,3-2-821,-2 0 1637,-1 0 0,1 0-1,0 0 1,0 0 0,0 0-1,-1 0 1,1 0 0,0 0 0,0-1-1,0 1 1,-1 0 0,1 0-1,0-1 1,0 1 0,-1-1-1,1 1 1,0 0 0,-1-1-1,1 0 1,0 1 0,-1-1 0,1 1-1,-1-1 1,1 0 0,0 0-1,15-20-10135,-15 12 4498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17 368 0 0,'16'-16'4938'0'0,"-14"16"-3687"0"0,2 0-507 0 0,0 1 1 0 0,0-1-1 0 0,0 1 1 0 0,0 0 0 0 0,0 1-1 0 0,-1-1 1 0 0,1 1-1 0 0,0 0 1 0 0,-1-1 0 0 0,1 2-1 0 0,-1-1 1 0 0,0 0-1 0 0,1 1 1 0 0,-1-1 0 0 0,0 1-1 0 0,4 5 1 0 0,44 61 3945 0 0,-20-25-2530 0 0,20 23 212 0 0,-20-21-3975 0 0,-31-45 739 0 0,2 3-1 0 0,0 0-1679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1284 0 0,'0'0'6354'0'0,"9"26"-1759"0"0,-14 126 1917 0 0,5-151-6533 0 0,-1-1-1 0 0,1 1 1 0 0,0-1 0 0 0,0 1 0 0 0,0 0-1 0 0,0-1 1 0 0,0 1 0 0 0,0-1-1 0 0,0 1 1 0 0,0 0 0 0 0,0-1 0 0 0,1 1-1 0 0,-1-1 1 0 0,0 1 0 0 0,0-1-1 0 0,0 1 1 0 0,1-1 0 0 0,-1 1 0 0 0,0 0-1 0 0,0-1 1 0 0,1 0 0 0 0,-1 1-1 0 0,1-1 1 0 0,-1 1 0 0 0,0-1 0 0 0,1 1-1 0 0,-1-1 1 0 0,1 0 0 0 0,0 1-1 0 0,14-10-2139 0 0,-12 5 1455 0 0,1 0-1 0 0,-1-1 0 0 0,0 1 0 0 0,0-1 0 0 0,0 0 0 0 0,3-9 0 0 0,0-9-3455 0 0,2-1 315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56 1452 0 0,'-2'-18'3021'0'0,"2"16"-2434"0"0,-1 0 0 0 0,0 0 0 0 0,1 0-1 0 0,-1 1 1 0 0,0-1 0 0 0,0 0-1 0 0,0 0 1 0 0,0 1 0 0 0,0-1 0 0 0,-1 0-1 0 0,1 1 1 0 0,0-1 0 0 0,-1 1 0 0 0,1 0-1 0 0,-1-1 1 0 0,0 1 0 0 0,1 0 0 0 0,-1 0-1 0 0,0 0 1 0 0,0 0 0 0 0,-2-1 0 0 0,0 1-157 0 0,0 0 1 0 0,0 1 0 0 0,0-1 0 0 0,0 1 0 0 0,0 0 0 0 0,0 0-1 0 0,1 0 1 0 0,-1 1 0 0 0,0-1 0 0 0,0 1 0 0 0,0 0 0 0 0,0 0-1 0 0,0 0 1 0 0,1 1 0 0 0,-1-1 0 0 0,1 1 0 0 0,-1 0 0 0 0,1 0-1 0 0,-1 0 1 0 0,1 0 0 0 0,-5 5 0 0 0,6-5-367 0 0,0 0 0 0 0,1-1 0 0 0,-1 1 0 0 0,1 0 0 0 0,-1 0 0 0 0,1 0 0 0 0,0 0 0 0 0,-1 0 0 0 0,1 0 0 0 0,0 0 0 0 0,1 0 0 0 0,-1 0 0 0 0,0 1 0 0 0,0-1 0 0 0,1 0 0 0 0,0 0 1 0 0,-1 1-1 0 0,1-1 0 0 0,0 0 0 0 0,0 1 0 0 0,0-1 0 0 0,0 1 0 0 0,1-1 0 0 0,-1 0 0 0 0,1 0 0 0 0,-1 1 0 0 0,1-1 0 0 0,0 0 0 0 0,0 0 0 0 0,0 0 0 0 0,0 1 0 0 0,0-1 0 0 0,0 0 0 0 0,1-1 0 0 0,-1 1 0 0 0,1 0 0 0 0,3 3 0 0 0,18 19 137 0 0,-1 1 0 0 0,0 1 0 0 0,30 52 0 0 0,-51-77-69 0 0,-1 0-119 0 0,0 0 0 0 0,-1 0-1 0 0,1 0 1 0 0,-1 0 0 0 0,1 0-1 0 0,-1 0 1 0 0,1 0 0 0 0,-1 0-1 0 0,0 0 1 0 0,1-1-1 0 0,-1 1 1 0 0,0 0 0 0 0,1 0-1 0 0,-1-1 1 0 0,0 1 0 0 0,0-1-1 0 0,0 1 1 0 0,0 0 0 0 0,0-1-1 0 0,0 0 1 0 0,0 1-1 0 0,0-1 1 0 0,0 0 0 0 0,0 1-1 0 0,0-1 1 0 0,0 0 0 0 0,0 0-1 0 0,0 0 1 0 0,0 0 0 0 0,0 0-1 0 0,0 0 1 0 0,0 0-1 0 0,-1 0 1 0 0,-39-4 218 0 0,27 0-226 0 0,1-1-1 0 0,0 0 0 0 0,0 0 1 0 0,0-1-1 0 0,1-1 1 0 0,0 0-1 0 0,0-1 1 0 0,-18-16-1 0 0,18 13-445 0 0,1 0-641 0 0,1 5-6364 0 0,26 4 4801 0 0,-3 0-228 0 0,-1 1-4862 0 0,2 1 2835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6 120 0 0,'6'-5'22567'0'0,"-21"39"-20887"0"0,1 1 0 0 0,2 1 0 0 0,2 0 0 0 0,1 0 0 0 0,-6 62 0 0 0,13-86-1680 0 0,3 19-3463 0 0,5-20-843 0 0,-4-12 3970 0 0,-1 0 1 0 0,1 1-1 0 0,-1-1 1 0 0,1 0-1 0 0,-1 1 1 0 0,0-1-1 0 0,1 0 1 0 0,-1 0-1 0 0,0 0 1 0 0,0 0-1 0 0,0 0 1 0 0,0-1-1 0 0,0 1 1 0 0,0 0-1 0 0,0 0 1 0 0,0-1-1 0 0,0 1 1 0 0,0-1-1 0 0,-1 1 1 0 0,1 0 0 0 0,0-1-1 0 0,0-2 1 0 0,7-11-12303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1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 0 0,'20'7'11980'0'0,"10"-1"-5627"0"0,15-1-3607 0 0,27 1-2915 0 0,-15-1 2493 0 0,-10-2-762 0 0,-45-3-1526 0 0,-9 1-2659 0 0,2 0 1937 0 0,-39 5-717 0 0,28-1-2570 0 0,0 1-4162 0 0,6-2 3515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176 115 1024,'-12'-39'12563,"11"30"-10773,-9-5 10064,2 11-11290,5 2 7,-2 3-36,-6 2-277,0 0 0,0 1-1,0 0 1,0 1-1,1 0 1,0 1 0,-10 8-1,16-12-182,1 0 1,0 0-1,0 0 0,0 0 0,0 1 0,0-1 1,1 1-1,-1-1 0,1 1 0,0 0 0,0 0 1,1 0-1,-1 0 0,1 1 0,0-1 0,0 0 1,0 1-1,0-1 0,1 0 0,0 1 0,0-1 1,0 1-1,2 6 0,-1-7-75,1-1 0,0 1 0,-1 0 0,2-1 0,-1 0 0,0 1 0,1-1 0,-1 0 0,1 0 0,0-1 0,0 1 0,0-1 0,1 1 0,-1-1 0,0 0 0,1 0 0,-1 0 0,1-1 0,0 1 0,0-1 0,0 0 0,-1 0 0,8 1 0,5 1 0,-1-1 0,1-1 0,0 0 0,24-2 0,-30 1 0,1-1 0,-1-1 0,1 0 0,-1 0 0,0-1 0,0 0 0,0-1 0,0 0 0,14-9 0,-19 10 0,0-1 0,-1 0 0,1 0 0,-1 0 0,0-1 0,0 1 0,0-1 0,-1 0 0,0 0 0,0 0 0,0 0 0,-1-1 0,1 1 0,-1-1 0,0 0 0,-1 1 0,2-13 0,-2 13 0,0 0 0,0 0 0,-1 0 0,0 0 0,0 0 0,0 0 0,-1 0 0,0 0 0,0 0 0,0 0 0,0 0 0,-1 0 0,0 0 0,0 0 0,0 1 0,-1-1 0,1 1 0,-1 0 0,0 0 0,0 0 0,-1 0 0,1 0 0,-1 0 0,0 1 0,0 0 0,0 0 0,-5-3 0,-3 2 0,-1 1 0,0 2 0,-2 5 0,14-4-40,1 0-1,-1 0 1,1 0-1,-1 0 1,1 1 0,-1-1-1,1 0 1,-1 0-1,1 1 1,0-1 0,-1 0-1,1 1 1,0-1-1,-1 0 1,1 1 0,0-1-1,-1 0 1,1 1-1,0-1 1,0 1-1,-1-1 1,1 0 0,0 1-1,0-1 1,0 1-1,0-1 1,0 1 0,-1-1-1,1 1 1,0-1-1,0 1 1,0-1 0,0 1-1,0-1 1,1 1-1,-1-1 1,0 1 0,0-1-1,0 1 1,0-1-1,0 0 1,1 1 0,-1-1-1,0 1 1,0-1-1,1 1 1,-1-1 0,0 0-1,1 1 1,-1-1-1,0 0 1,1 1 0,-1-1-1,1 1 1,19 14-3336,-20-14 3051,2 0-167,22 11-4351,-7-7-5195,-4-3 3587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9 1540,'0'-8'21821,"-16"15"-17283,-8 12-6503,12-6 4884,6-3-2158,-12 25 730,18-34-1573,0 0 0,0 0-1,-1 0 1,1 0 0,0 0-1,0 0 1,0 0 0,0 0 0,0 0-1,0 0 1,0 0 0,1 0 0,-1 0-1,0 0 1,0-1 0,1 1-1,-1 0 1,1 0 0,-1 0 0,1 0-1,-1 0 1,1 0 0,-1-1 0,1 1-1,0 0 1,0 0 0,-1-1 0,1 1-1,0 0 1,0-1 0,0 1-1,0-1 1,1 1 0,1 0-374,0-1 0,-1 1 0,1-1 0,0 0 0,0 0 0,0 0 0,0 0 0,0-1 0,0 1 0,0-1 0,-1 1 0,1-1 0,0 0 1,2-2-1,36-16-10281,-24 6 4701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1188,'4'-22'4900,"0"1"2719,-3 19-7406,-1 1 1,1 0-1,0 0 0,-1-1 0,1 1 0,0 0 0,0 0 1,0 0-1,0 0 0,0 0 0,0 0 0,0 0 0,0 0 0,0 0 1,0 0-1,1 1 0,-1-1 0,0 1 0,0-1 0,2 0 1,25-9 1451,64-1 3107,-90 10-4355,-1 1-343,-1 0 0,0 1 0,1-1 0,-1 0-1,0 0 1,1 0 0,-1 0 0,0 1 0,1-1-1,-1 0 1,0 0 0,1 1 0,-1-1 0,0 0-1,0 1 1,1-1 0,-1 0 0,0 1 0,0-1-1,0 0 1,1 1 0,-1-1 0,0 0 0,0 1-1,0-1 1,0 1 0,0-1 0,0 0 0,0 2-1,-6 7 488,0 0 0,0-1 0,-1 1 0,0-1 0,-16 13 0,-16 19 799,29-29-1222,4-4-57,-1 0 1,1 1-1,0 0 1,1 0-1,0 0 0,0 1 1,-6 15-1,11-22-81,-1 1 0,1-1 0,-1 1 0,1-1 0,0 1 0,0-1 0,1 1 0,-1-1 0,0 1 0,1-1 0,-1 0 0,1 1 0,0-1 0,0 0 0,0 1 0,0-1 0,0 0 0,0 0 0,1 0 0,-1 0 0,1 0 0,0 0 0,-1 0 0,1 0 0,0-1 0,0 1 0,0-1 0,0 1 0,0-1 0,4 2 0,2 0 0,0 0 0,0 0 0,0 0 0,0-1 0,0-1 0,12 2 0,-16-2 0,2 1 0,1 0 0,-1-1 0,1 0 0,-1 0 0,1 0 0,0-1 0,-1 0 0,1 0 0,0-1 0,7-2 0,-4 0 0,-2-1 0,-1 0-113,-5 3-491,2-4-376,-2 3-532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67 628,'-6'-27'7741,"3"23"-6882,-1 1-1,0 0 0,1 0 0,-1 0 0,0 0 0,-1 1 0,1 0 0,0 0 0,-1 0 0,-7-2 0,4 1 143,0 2 0,0-1-1,0 1 1,0 0-1,-13 1 1,19 0-800,-1 0 0,0 0 0,1 1 0,-1-1 0,0 1 0,1-1 0,-1 1 0,1 0 0,-1 0 0,1 0 0,-1 1 0,1-1 0,-1 0 0,1 1 0,0 0 0,0-1 0,0 1 0,-3 3 0,5-4-162,-1 0 0,1 0 0,-1 0 0,1 0-1,0 0 1,0 0 0,-1 0 0,1 0 0,0 0-1,0 0 1,0 1 0,0-1 0,0 0 0,0 0 0,1 0-1,-1 0 1,0 0 0,1 0 0,-1 0 0,0 0 0,1 0-1,-1 0 1,1 0 0,-1-1 0,2 3 0,16 18 219,-16-20-186,56 47 533,-47-41-502,0 1 1,-1 0-1,0 1 0,-1 0 0,1 0 0,-2 1 0,1 1 1,10 16-1,-18-22-54,0-1 0,-1 0 1,1 0-1,-1 1 0,1-1 1,-1 0-1,-1 0 0,1 1 1,-1-1-1,1 0 0,-1 1 1,0-1-1,-1 0 0,1 0 1,-1 0-1,0 0 0,0 0 1,0-1-1,0 1 0,-1-1 1,-3 6-1,2-3 25,1-3-160,0-1-1,0 0 0,0 1 1,0-1-1,0 0 1,0 0-1,-1-1 1,1 1-1,-1-1 0,0 0 1,1 0-1,-1 0 1,0 0-1,1 0 1,-1-1-1,0 0 0,-5 0 1,-6 2-1522,14-2 1426,1 0 1,-1 1-1,0-1 1,0 0-1,1 0 1,-1 0-1,0 0 1,0 0-1,1 0 1,-1 0-1,0 0 1,0 0-1,1-1 0,-1 1 1,0 0-1,1 0 1,-1-1-1,0 1 1,1 0-1,-1-1 1,0 1-1,1-1 1,-1 1-1,1-1 1,-1 1-1,0-1 1,1 1-1,0-1 0,-1 0 1,1 1-1,-1-1 1,1 0-1,0 1 1,-1-1-1,1 0 1,0 1-1,0-1 1,-1 0-1,1 0 1,0 1-1,0-1 1,0-1-1,3-25-10514,4 11 5076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20 1228,'-2'-10'10502,"8"8"-10026,0 0 0,1 0 0,-1 1-1,1 0 1,-1 0 0,1 1 0,-1-1 0,1 2-1,0-1 1,-1 1 0,1 0 0,10 3-1,38 1 1596,-23-7-1453,-4 1 2189,-10 0-3855,-4 1-3576,0 0-4838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31 608,'0'0'1283,"18"-30"20304,-18 29-21056,-11 2-110,0 0 1,0 1 0,1 1-1,-1-1 1,1 2-1,-1-1 1,1 1-1,0 1 1,1 0-1,-11 6 1,14-7-193,0 0 0,1 0 0,-1 0 0,1 0 0,0 1 0,0 0 0,0 0 0,1 0-1,0 0 1,0 1 0,0 0 0,0 0 0,1 0 0,0 0 0,0 1 0,1-1 0,-3 12 0,5-13-229,0-1 0,0 1 0,1 0 0,0 0 0,-1-1 0,2 1 0,-1 0 0,0-1 0,1 1 0,0-1 0,0 1 0,1-1 0,-1 0 0,1 0 0,0 0 0,0 0 0,0-1 0,0 1 0,1-1 0,-1 0 0,1 0 0,0 0 0,0 0 0,0 0 0,0-1 0,8 3 0,3 2 0,0 0 0,1-1 0,-1-1 0,1 0 0,0-1 0,27 2 0,-33-5 0,5-1 0,-2-1 0,-2-3 0,-6-2-202,-4 5 10,-1 0-1,0 1 1,0-1 0,1 1-1,-1-1 1,0 1 0,0-1-1,0 0 1,0 1-1,0-1 1,0 1 0,0-1-1,0 0 1,0 1 0,0-1-1,0 1 1,-1-1 0,1 1-1,0-1 1,0 1 0,0-1-1,-1 0 1,1 1 0,-1-1-1,-15-15-14023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13 488,'-3'-13'15898,"3"13"-15766,23 7 904,0 0-1,1-2 1,45 4 0,-26-3-889,24-5-2154,-45-3-1501,-2-1-3882,-10 2 2943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0 988 0 0,'-15'2'7480'0'0,"14"-1"-7328"0"0,1 0 0 0 0,-1 1-1 0 0,1-1 1 0 0,0 1 0 0 0,0-1 0 0 0,0 0 0 0 0,-1 1-1 0 0,1-1 1 0 0,1 1 0 0 0,-1-1 0 0 0,0 0 0 0 0,0 1-1 0 0,0-1 1 0 0,1 0 0 0 0,-1 1 0 0 0,1-1 0 0 0,-1 0-1 0 0,1 1 1 0 0,-1-1 0 0 0,1 0 0 0 0,0 0 0 0 0,0 1-1 0 0,-1-1 1 0 0,1 0 0 0 0,0 0 0 0 0,0 0 0 0 0,0 0-1 0 0,0 0 1 0 0,0 0 0 0 0,1-1 0 0 0,-1 1 0 0 0,0 0-1 0 0,2 0 1 0 0,24 14-1045 0 0,1-6-6052 0 0,-18-6 3686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25 688,'0'0'3982,"9"-15"2568,5 12-4818,0 1 0,0 0 0,20 0 1,82 8 675,-96-4-2464,-6 7-1619,-25 12-13831</inkml:trace>
  <inkml:trace contextRef="#ctx0" brushRef="#br0" timeOffset="1">4 133 1236,'-4'6'13002,"16"0"-12702,0-1-1,0 0 1,1-1-1,0 0 1,-1-1-1,1-1 1,0 0 0,0 0-1,17-1 1,54-2-2239,-8-3-4821,-64 3 4986,13-2-2027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2:52:15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163 114 1500,'-1'-1'738,"0"0"-1,1 0 1,-1 0-1,0 0 1,0 0 0,0 0-1,0 0 1,0 1-1,0-1 1,0 0-1,0 1 1,0-1 0,0 0-1,0 1 1,0-1-1,-1 1 1,1 0-1,0-1 1,0 1 0,-3 0-1,-29 7 4792,-32 30-4764,51-28 1447,13-8-2111,-1 0 0,0 0 0,0 0 0,0 1 0,1-1 0,-1 0 0,0 1 0,1-1 0,0 1 0,-1 0 0,1-1 0,0 1 0,0 0 0,0 0 0,0 0 0,0 0 0,-1 2 0,2-2-58,0-1 1,0 0 0,0 0 0,0 1 0,0-1 0,1 0 0,-1 0 0,0 0 0,1 1-1,-1-1 1,1 0 0,-1 0 0,1 0 0,-1 0 0,1 0 0,0 0 0,0 0-1,0 0 1,-1 0 0,1 0 0,2 1 0,1 1 20,1 0-1,0 1 1,0-2 0,1 1-1,-1-1 1,1 0 0,-1 0 0,1 0-1,-1-1 1,12 2 0,-9-2 17,0-1 0,1 0 0,-1 0 0,1-1 0,-1 0 0,0 0 0,0-1 0,15-5 0,-19 6-6,-1-1 0,1 1 0,-1-1 0,0 0 0,0 0 0,0-1 0,0 1 0,0-1 0,-1 1 0,1-1 0,-1 0 0,1 0 0,-1 0 0,0 0 0,0-1 0,0 1 0,-1-1 0,1 1 0,-1-1 0,0 1 0,0-1 0,1-4 0,-2 2-123,1 0 1,-1 0-1,0 0 1,0 0-1,-1 0 1,0 0-1,0 0 1,0 0-1,-1 0 1,0 0-1,0 1 1,0-1-1,-1 1 1,0-1 0,0 1-1,0 0 1,-1 0-1,1 0 1,-1 1-1,0-1 1,-6-3-1,6 4-805,-1 0 0,0 1 0,1 0 0,-1 0 0,0 0 0,-6-1 0,7 2-729,-1 1 1,0-1 0,1 1 0,-1 0 0,0 1-1,0-1 1,-7 1 0,-5 1-5038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52 152 0 0,'-6'-9'364'0'0,"-9"-15"8544"0"0,14 23-7648 0 0,-15-12 7000 0 0,2 12-7376 0 0,0 2 0 0 0,0 0-1 0 0,0 1 1 0 0,0 0 0 0 0,0 1-1 0 0,-21 8 1 0 0,-1 1 1055 0 0,-44 23 1 0 0,71-31-1780 0 0,0 1 0 0 0,0 0 0 0 0,1 1 0 0 0,0 0 0 0 0,0 0 0 0 0,0 1 1 0 0,0 0-1 0 0,1 0 0 0 0,1 1 0 0 0,-1 0 0 0 0,1 0 0 0 0,-6 11 0 0 0,10-15-107 0 0,0 0-1 0 0,1-1 1 0 0,-1 1-1 0 0,1 0 0 0 0,0 1 1 0 0,0-1-1 0 0,0 0 1 0 0,1 0-1 0 0,0 0 0 0 0,-1 1 1 0 0,1-1-1 0 0,1 0 0 0 0,-1 0 1 0 0,1 0-1 0 0,-1 1 1 0 0,1-1-1 0 0,0 0 0 0 0,1 0 1 0 0,-1 0-1 0 0,1 0 1 0 0,0 0-1 0 0,0-1 0 0 0,0 1 1 0 0,0 0-1 0 0,0-1 1 0 0,1 0-1 0 0,0 1 0 0 0,0-1 1 0 0,0 0-1 0 0,0 0 1 0 0,5 3-1 0 0,6 4-52 0 0,1 0 0 0 0,-1-1 0 0 0,1-1 0 0 0,1 0 0 0 0,-1-2 0 0 0,1 1 0 0 0,1-2 0 0 0,-1 0 0 0 0,27 4 0 0 0,-17-5 0 0 0,1-1 0 0 0,-1 0 0 0 0,1-3 0 0 0,0 0 0 0 0,39-6 0 0 0,-60 6 0 0 0,1-1 0 0 0,-1-1 0 0 0,1 1 0 0 0,-1-1 0 0 0,0-1 0 0 0,1 1 0 0 0,-1-1 0 0 0,0 0 0 0 0,-1 0 0 0 0,1 0 0 0 0,-1-1 0 0 0,1 0 0 0 0,-1 0 0 0 0,0-1 0 0 0,0 1 0 0 0,-1-1 0 0 0,1 0 0 0 0,-1-1 0 0 0,0 1 0 0 0,-1 0 0 0 0,1-1 0 0 0,4-11 0 0 0,-6 11 0 0 0,-1-1 0 0 0,1 0 0 0 0,-1 0 0 0 0,0 0 0 0 0,0 0 0 0 0,-1 0 0 0 0,0 0 0 0 0,0 0 0 0 0,-1 0 0 0 0,0 0 0 0 0,0 1 0 0 0,-1-1 0 0 0,0 0 0 0 0,0 0 0 0 0,0 1 0 0 0,-1-1 0 0 0,0 1 0 0 0,0 0 0 0 0,-1 0 0 0 0,1 0 0 0 0,-6-6 0 0 0,0 0 0 0 0,-1 0 0 0 0,0 1 0 0 0,0 1 0 0 0,-1 0 0 0 0,0 0 0 0 0,-1 1 0 0 0,0 1 0 0 0,0 0 0 0 0,-1 0 0 0 0,0 1 0 0 0,-1 1 0 0 0,1 0 0 0 0,-21-5 0 0 0,22 11 0 0 0,11 0 0 0 0,0 0 0 0 0,0 0 0 0 0,0 0 0 0 0,-1 0 0 0 0,1 1 0 0 0,0-1 0 0 0,0 0 0 0 0,0 1 0 0 0,0-1 0 0 0,0 1 0 0 0,0-1 0 0 0,0 1 0 0 0,0 0 0 0 0,0-1 0 0 0,0 1 0 0 0,0 0 0 0 0,0 0 0 0 0,0-1 0 0 0,0 1 0 0 0,0 0 0 0 0,1 0 0 0 0,-1 0 0 0 0,0 0 0 0 0,1 0 0 0 0,-1 2 0 0 0,3 11 0 0 0,-2-13 0 0 0,2 3-356 0 0,0 0 0 0 0,1-1 0 0 0,-1 1 0 0 0,1 0 1 0 0,0-1-1 0 0,0 0 0 0 0,0 1 0 0 0,0-1 0 0 0,0-1 0 0 0,1 1 0 0 0,-1 0 0 0 0,8 3 0 0 0,49 23-7513 0 0,-37-21 199 0 0,2 0 586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1380 0 0,'0'0'11736'0'0,"-4"4"-10125"0"0,-7 12 546 0 0,0 1 1 0 0,0 0 0 0 0,-12 32 0 0 0,11-25-1090 0 0,12-24-1103 0 0,-1 1-1 0 0,0 0 1 0 0,1 0-1 0 0,-1 0 0 0 0,1-1 1 0 0,-1 1-1 0 0,1 0 1 0 0,-1 0-1 0 0,1 0 1 0 0,0 0-1 0 0,-1 0 1 0 0,1 0-1 0 0,0 0 0 0 0,0 0 1 0 0,0 0-1 0 0,0 0 1 0 0,0 0-1 0 0,0 0 1 0 0,0 0-1 0 0,0 0 1 0 0,0 0-1 0 0,0 0 0 0 0,1 0 1 0 0,-1 0-1 0 0,0 0 1 0 0,1 0-1 0 0,-1 0 1 0 0,0 0-1 0 0,1 0 1 0 0,-1 0-1 0 0,1 0 0 0 0,0-1 1 0 0,-1 1-1 0 0,1 0 1 0 0,0 0-1 0 0,-1-1 1 0 0,1 1-1 0 0,0 0 1 0 0,0-1-1 0 0,0 1 0 0 0,0-1 1 0 0,-1 1-1 0 0,3 0 1 0 0,-1-1-360 0 0,0 1 1 0 0,0-1-1 0 0,1 0 1 0 0,-1 0-1 0 0,0 0 1 0 0,0 0-1 0 0,1 0 1 0 0,-1-1-1 0 0,0 1 1 0 0,0-1-1 0 0,0 1 1 0 0,0-1-1 0 0,0 0 1 0 0,0 0-1 0 0,0 0 1 0 0,0 0-1 0 0,0 0 1 0 0,2-1-1 0 0,8-11-5419 0 0,2-4 442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30 852 0 0,'14'-15'7791'0'0,"-13"14"-7138"0"0,-1 0 1 0 0,0 0-1 0 0,1 0 0 0 0,0 0 1 0 0,2-2 2613 0 0,-2 2-2614 0 0,-1 0 0 0 0,1 1 1 0 0,0-1-1 0 0,0 1 0 0 0,0-1 1 0 0,0 1-1 0 0,0-1 0 0 0,-1 1 1 0 0,1-1-1 0 0,0 1 0 0 0,2 0 1 0 0,-1-1 467 0 0,2 9-638 0 0,0-1-1 0 0,0 0 1 0 0,1-1 0 0 0,0 1-1 0 0,7 6 1 0 0,-3-2-209 0 0,-1 1 0 0 0,0 0 0 0 0,-1 0 0 0 0,10 20 0 0 0,-7-12 89 0 0,-9-18-317 0 0,-1-1 0 0 0,1 0 0 0 0,-1 0 1 0 0,0 1-1 0 0,1-1 0 0 0,-1 0 0 0 0,0 1 1 0 0,0-1-1 0 0,0 0 0 0 0,0 0 1 0 0,0 1-1 0 0,0-1 0 0 0,0 0 0 0 0,-1 1 1 0 0,1-1-1 0 0,0 0 0 0 0,-1 0 0 0 0,1 1 1 0 0,-1-1-1 0 0,1 0 0 0 0,-1 0 0 0 0,0 0 1 0 0,1 0-1 0 0,-1 0 0 0 0,0 0 0 0 0,0 0 1 0 0,0 0-1 0 0,0 0 0 0 0,0 0 1 0 0,0 0-1 0 0,0 0 0 0 0,0-1 0 0 0,0 1 1 0 0,0 0-1 0 0,0-1 0 0 0,-3 2 0 0 0,-53 21 921 0 0,39-17-548 0 0,-2 1-272 0 0,13-5-84 0 0,0 0 0 0 0,0 1 0 0 0,0 0 0 0 0,1 0 0 0 0,-1 0 0 0 0,1 1 0 0 0,-1 0 0 0 0,1 0 0 0 0,1 1 0 0 0,-1 0 0 0 0,-9 9 0 0 0,15-13-64 0 0,-1 0 1 0 0,1 0-1 0 0,0 0 1 0 0,-1 0-1 0 0,1 0 1 0 0,0 0-1 0 0,-1 0 1 0 0,1 0-1 0 0,0 0 1 0 0,0 0-1 0 0,0 0 1 0 0,0 0-1 0 0,0 0 1 0 0,0 0-1 0 0,1 0 1 0 0,-1 0-1 0 0,0 0 1 0 0,0 0-1 0 0,1 0 1 0 0,-1 0-1 0 0,0 0 1 0 0,1 0-1 0 0,-1 0 1 0 0,1 0-1 0 0,-1-1 1 0 0,1 1-1 0 0,0 0 1 0 0,-1 0-1 0 0,1-1 1 0 0,0 1-1 0 0,0 0 1 0 0,-1-1-1 0 0,1 1 1 0 0,0 0-1 0 0,0-1 1 0 0,0 1-1 0 0,0-1 0 0 0,0 0 1 0 0,1 1-1 0 0,31 13-50 0 0,-33-14 50 0 0,13 4-289 0 0,1-1-1 0 0,0 0 1 0 0,-1-2-1 0 0,1 1 1 0 0,0-2-1 0 0,0 0 1 0 0,0 0 0 0 0,-1-1-1 0 0,1-1 1 0 0,0 0-1 0 0,16-6 1 0 0,-29 8 33 0 0,0 0 1 0 0,-1-1-1 0 0,1 1 1 0 0,-1-1-1 0 0,1 1 1 0 0,-1-1-1 0 0,1 1 1 0 0,-1-1-1 0 0,1 1 1 0 0,-1-1-1 0 0,0 1 1 0 0,1-1-1 0 0,-1 1 1 0 0,0-1-1 0 0,1 0 1 0 0,-1 1-1 0 0,0-1 1 0 0,0 1-1 0 0,0-1 1 0 0,1 0-1 0 0,-1 1 1 0 0,0-1-1 0 0,0 0 1 0 0,0 1-1 0 0,0-1 1 0 0,0 0-1 0 0,0 0 1 0 0,0 1-1 0 0,-1-1 0 0 0,1 1 1 0 0,0-1-1 0 0,0 0 1 0 0,0 1-1 0 0,-1-1 1 0 0,1 0-1 0 0,0 1 1 0 0,-1-1-1 0 0,1 1 1 0 0,0-1-1 0 0,-1 1 1 0 0,1-1-1 0 0,-1 1 1 0 0,1-1-1 0 0,-1 1 1 0 0,1-1-1 0 0,-1 1 1 0 0,1-1-1 0 0,-2 0 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1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18 1576 0 0,'-5'-4'3880'0'0,"-7"-5"1400"0"0,8 8-4467 0 0,0 0-1 0 0,-1 0 1 0 0,1 0-1 0 0,0 1 1 0 0,-1 0-1 0 0,1 0 1 0 0,-1 0-1 0 0,-5 1 1 0 0,4-1-259 0 0,-1 1 1 0 0,1 1-1 0 0,0-1 1 0 0,0 1-1 0 0,0 1 1 0 0,-7 2-1 0 0,10-4-449 0 0,1 1-1 0 0,-1-1 1 0 0,1 0-1 0 0,0 0 1 0 0,-1 1-1 0 0,1 0 1 0 0,0-1-1 0 0,0 1 1 0 0,0 0-1 0 0,0 0 1 0 0,0 0-1 0 0,1 0 1 0 0,-1 0-1 0 0,1 0 1 0 0,-1 1 0 0 0,1-1-1 0 0,0 0 1 0 0,0 1-1 0 0,0-1 1 0 0,0 1-1 0 0,0 0 1 0 0,0-1-1 0 0,1 1 1 0 0,-1 0-1 0 0,1-1 1 0 0,0 1-1 0 0,0 0 1 0 0,0-1-1 0 0,0 1 1 0 0,0 0-1 0 0,1-1 1 0 0,-1 1-1 0 0,1 0 1 0 0,1 4-1 0 0,1-2-39 0 0,0 0-1 0 0,0 0 1 0 0,0 0-1 0 0,0 0 1 0 0,1 0-1 0 0,0-1 0 0 0,0 0 1 0 0,0 0-1 0 0,0 0 1 0 0,1 0-1 0 0,-1 0 1 0 0,7 2-1 0 0,68 34 309 0 0,-38-21-244 0 0,-36-16-121 0 0,8 3 44 0 0,0 1-1 0 0,0 0 1 0 0,-1 1-1 0 0,22 19 1 0 0,-34-27-52 0 0,1 1 1 0 0,0-1 0 0 0,0 1-1 0 0,-1-1 1 0 0,1 1-1 0 0,0 0 1 0 0,-1-1 0 0 0,1 1-1 0 0,0 0 1 0 0,-1 0-1 0 0,1 0 1 0 0,-1-1 0 0 0,1 1-1 0 0,-1 0 1 0 0,0 0-1 0 0,1 0 1 0 0,-1 0 0 0 0,0 0-1 0 0,0 0 1 0 0,0 0-1 0 0,0 0 1 0 0,1 0 0 0 0,-1-1-1 0 0,0 1 1 0 0,-1 0 0 0 0,1 0-1 0 0,0 0 1 0 0,0 0-1 0 0,0 0 1 0 0,0 0 0 0 0,-1 0-1 0 0,1 0 1 0 0,-1 1-1 0 0,-1 0-3 0 0,0 0 0 0 0,0-1 0 0 0,0 1 0 0 0,-1-1 0 0 0,1 1 0 0 0,0-1 0 0 0,-1 0 0 0 0,1 0 0 0 0,0 0 0 0 0,-1 0 0 0 0,0-1 0 0 0,-2 2 0 0 0,-11 0-176 0 0,1 1 0 0 0,0-2 0 0 0,-26 0 0 0 0,-32-10-1720 0 0,37-5-1107 0 0,34 13 2468 0 0,0 0-1 0 0,1-1 1 0 0,-1 1 0 0 0,0 0-1 0 0,0-1 1 0 0,1 0 0 0 0,-1 1-1 0 0,1-1 1 0 0,-1 0-1 0 0,1 0 1 0 0,0 0 0 0 0,-2-3-1 0 0,-3-14-10056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15 916 0 0,'14'-14'9166'0'0,"24"14"-6457"0"0,-1 1 0 0 0,50 7 0 0 0,13 1-237 0 0,-62-4-2400 0 0,-15 1-4389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8 360 0 0,'-5'-8'19705'0'0,"-4"12"-19234"0"0,0 0-1 0 0,1 0 0 0 0,-1 1 1 0 0,1 0-1 0 0,0 1 1 0 0,0 0-1 0 0,0 0 1 0 0,1 0-1 0 0,0 1 0 0 0,0 0 1 0 0,1 1-1 0 0,0-1 1 0 0,-6 11-1 0 0,8-13-304 0 0,1 1-1 0 0,-1 0 1 0 0,1 0 0 0 0,1 0-1 0 0,-1 0 1 0 0,1 0 0 0 0,0 0-1 0 0,0 1 1 0 0,1-1-1 0 0,0 1 1 0 0,0-1 0 0 0,0 1-1 0 0,1-1 1 0 0,0 1-1 0 0,0-1 1 0 0,1 1 0 0 0,0 0-1 0 0,0-1 1 0 0,0 0 0 0 0,1 1-1 0 0,3 6 1 0 0,-2-6-88 0 0,1 0-1 0 0,0-1 1 0 0,1 1 0 0 0,-1-1 0 0 0,1 1 0 0 0,1-2 0 0 0,-1 1 0 0 0,1 0-1 0 0,0-1 1 0 0,0 0 0 0 0,1-1 0 0 0,-1 1 0 0 0,1-1 0 0 0,13 5 0 0 0,-2-2-143 0 0,1 0 0 0 0,0-2 0 0 0,0 0 0 0 0,37 4 0 0 0,-49-9-37 0 0,0 1-1 0 0,0-1 0 0 0,0 0 0 0 0,0 0 1 0 0,0-1-1 0 0,0 0 0 0 0,10-3 1 0 0,-14 3-108 0 0,-1 0 0 0 0,1 0-1 0 0,0 0 1 0 0,-1 0 0 0 0,1 0 0 0 0,-1-1 0 0 0,0 1 0 0 0,1-1 0 0 0,-1 0 0 0 0,0 1 0 0 0,0-1-1 0 0,0 0 1 0 0,0 0 0 0 0,-1 0 0 0 0,1-1 0 0 0,0 1 0 0 0,-1 0 0 0 0,1-1 0 0 0,-1 1 0 0 0,1-4-1 0 0,-4 4-139 0 0,0-1-1 0 0,0 0 0 0 0,0 1 1 0 0,-1-1-1 0 0,1 1 0 0 0,-1 0 0 0 0,1 0 1 0 0,-1 0-1 0 0,0 0 0 0 0,-3-1 1 0 0,-31-11-4636 0 0,11 7-2819 0 0,10 4 2601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1120 0 0,'0'0'8880'0'0,"7"0"-8039"0"0,87 4 1555 0 0,-61-2-1837 0 0,1 0-1 0 0,34-4 0 0 0,-4 0-572 0 0,21-3-1770 0 0,-32-9-5519 0 0,-44 9 4032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1136 0 0,'0'0'3127'0'0,"5"-11"6817"0"0,39 23-8159 0 0,77 20 882 0 0,-43-23-10434 0 0</inkml:trace>
  <inkml:trace contextRef="#ctx0" brushRef="#br0" timeOffset="1">6 133 424 0 0,'-1'1'157'0'0,"1"0"0"0"0,0 0 0 0 0,-1 1 0 0 0,1-1 0 0 0,0 0 0 0 0,0 1 0 0 0,0-1 0 0 0,0 0 0 0 0,0 0 0 0 0,1 1 0 0 0,-1-1 0 0 0,0 0 0 0 0,1 0 0 0 0,-1 1 0 0 0,0-1 0 0 0,1 0 0 0 0,0 0 0 0 0,-1 0 0 0 0,1 0 0 0 0,0 0 0 0 0,-1 0 0 0 0,1 0 0 0 0,0 0 0 0 0,0 0 0 0 0,0 0 0 0 0,0 0 0 0 0,0 0 0 0 0,0 0 1 0 0,0-1-1 0 0,0 1 0 0 0,0 0 0 0 0,0-1 0 0 0,0 1 0 0 0,1-1 0 0 0,-1 0 0 0 0,2 1 0 0 0,57 17 2191 0 0,-45-14-1759 0 0,23 2-168 0 0,-1-1 0 0 0,1-1 0 0 0,57-3-1 0 0,-84-1-678 0 0,18-2-1517 0 0,-9-1-2142 0 0,-4 1 1157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2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66 104 0 0,'0'0'1489'0'0,"8"26"7898"0"0,-8 1-6286 0 0,-1-6-1703 0 0,1 1 1 0 0,1-1 0 0 0,0 1 0 0 0,2-1 0 0 0,0 1-1 0 0,10 29 1 0 0,-13-51-1395 0 0,0 0 1 0 0,0 0 0 0 0,0 0 0 0 0,0 0 0 0 0,0 1 0 0 0,0-1 0 0 0,0 0 0 0 0,1 0-1 0 0,-1 1 1 0 0,0-1 0 0 0,0 0 0 0 0,0 0 0 0 0,0 0 0 0 0,0 0 0 0 0,1 1 0 0 0,-1-1 0 0 0,0 0 0 0 0,0 0-1 0 0,0 0 1 0 0,1 0 0 0 0,-1 0 0 0 0,0 0 0 0 0,0 1 0 0 0,0-1 0 0 0,1 0 0 0 0,-1 0 0 0 0,0 0 0 0 0,0 0-1 0 0,1 0 1 0 0,-1 0 0 0 0,0 0 0 0 0,0 0 0 0 0,1 0 0 0 0,-1 0 0 0 0,0 0 0 0 0,0 0 0 0 0,0 0-1 0 0,1 0 1 0 0,-1 0 0 0 0,0 0 0 0 0,0-1 0 0 0,1 1 0 0 0,-1 0 0 0 0,0 0 0 0 0,0 0 0 0 0,0 0 0 0 0,1 0-1 0 0,-1 0 1 0 0,0-1 0 0 0,0 1 0 0 0,0 0 0 0 0,1 0 0 0 0,18-15-460 0 0,0-1 0 0 0,0 0 0 0 0,-2-1 1 0 0,18-22-1 0 0,13-12-763 0 0,6-13-450 0 0,-40 46 1059 0 0,0 0-1 0 0,26-23 0 0 0,-40 40 658 0 0,0 1 0 0 0,1-1 0 0 0,-1 1 1 0 0,0 0-1 0 0,1-1 0 0 0,-1 1 0 0 0,1 0 0 0 0,-1-1 0 0 0,1 1 0 0 0,-1 0 0 0 0,0 0 0 0 0,1-1 0 0 0,-1 1 0 0 0,1 0 0 0 0,-1 0 0 0 0,1 0 1 0 0,-1 0-1 0 0,1 0 0 0 0,0 0 0 0 0,-1 0 0 0 0,1 0 0 0 0,-1 0 0 0 0,1 0 0 0 0,-1 0 0 0 0,1 0 0 0 0,-1 0 0 0 0,1 0 0 0 0,-1 0 0 0 0,1 0 0 0 0,-1 1 1 0 0,1-1-1 0 0,0 0 0 0 0,0 2 31 0 0,0-1 1 0 0,-1 0 0 0 0,1 1-1 0 0,0-1 1 0 0,0 1 0 0 0,-1-1-1 0 0,1 1 1 0 0,-1-1 0 0 0,0 1-1 0 0,1 0 1 0 0,-1-1 0 0 0,0 1-1 0 0,0-1 1 0 0,0 1 0 0 0,0 3-1 0 0,0 4 149 0 0,1 1 0 0 0,0 0-1 0 0,1-1 1 0 0,0 1 0 0 0,0-1 0 0 0,1 1 0 0 0,0-1-1 0 0,1 0 1 0 0,0 0 0 0 0,0 0 0 0 0,1-1-1 0 0,0 0 1 0 0,1 0 0 0 0,-1 0 0 0 0,2 0 0 0 0,-1-1-1 0 0,1 0 1 0 0,0 0 0 0 0,12 8 0 0 0,-9-8-144 0 0,1 0 1 0 0,0 0-1 0 0,0-1 0 0 0,0-1 1 0 0,1 0-1 0 0,0 0 1 0 0,0-1-1 0 0,0-1 0 0 0,1 0 1 0 0,-1-1-1 0 0,1 0 1 0 0,-1 0-1 0 0,1-2 1 0 0,18 0-1 0 0,-23-2-309 0 0,0 0-1 0 0,0 0 1 0 0,0-1-1 0 0,0 0 1 0 0,0-1 0 0 0,0 1-1 0 0,-1-1 1 0 0,0-1-1 0 0,0 0 1 0 0,0 0 0 0 0,9-8-1 0 0,-15 13 61 0 0,-1-1 0 0 0,0 1 0 0 0,1 0 1 0 0,-1 0-1 0 0,0 0 0 0 0,0 0 0 0 0,1-1 0 0 0,-1 1 0 0 0,0 0 0 0 0,1 0 0 0 0,-1 0 0 0 0,0-1 0 0 0,0 1 0 0 0,0 0 1 0 0,1-1-1 0 0,-1 1 0 0 0,0 0 0 0 0,0 0 0 0 0,0-1 0 0 0,0 1 0 0 0,1 0 0 0 0,-1-1 0 0 0,0 1 0 0 0,0 0 1 0 0,0-1-1 0 0,0 1 0 0 0,0-1 0 0 0,0 1 0 0 0,0 0 0 0 0,0-1 0 0 0,0 1 0 0 0,0 0 0 0 0,0-1 0 0 0,0 1 1 0 0,0 0-1 0 0,0-1 0 0 0,-1 1 0 0 0,1 0 0 0 0,0-1 0 0 0,0 1 0 0 0,0 0 0 0 0,0 0 0 0 0,-1-1 0 0 0,1 1 0 0 0,0 0 1 0 0,0-1-1 0 0,-1 1 0 0 0,1 0 0 0 0,0 0 0 0 0,0 0 0 0 0,-1-1 0 0 0,1 1 0 0 0,-10-3-5928 0 0,6 2 5603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1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6 372 0 0,'2'-6'17296'0'0,"-15"8"-16734"0"0,0 0-1 0 0,1 1 0 0 0,-1 1 1 0 0,1 0-1 0 0,0 0 0 0 0,0 1 1 0 0,1 1-1 0 0,-18 11 1 0 0,-4 4 1441 0 0,-52 43 1 0 0,79-59-1799 0 0,1 0 0 0 0,-1 1 1 0 0,1-1-1 0 0,0 1 1 0 0,1 0-1 0 0,-1 1 0 0 0,1-1 1 0 0,0 1-1 0 0,1-1 0 0 0,0 1 1 0 0,0 0-1 0 0,-3 10 0 0 0,6-14-142 0 0,-1 1-1 0 0,0 0 0 0 0,1-1 0 0 0,0 1 1 0 0,0 0-1 0 0,0 0 0 0 0,0-1 0 0 0,1 1 0 0 0,-1 0 1 0 0,1-1-1 0 0,0 1 0 0 0,0-1 0 0 0,0 1 0 0 0,1-1 1 0 0,-1 1-1 0 0,1-1 0 0 0,0 0 0 0 0,0 0 1 0 0,0 0-1 0 0,0 0 0 0 0,0 0 0 0 0,1 0 0 0 0,0 0 1 0 0,-1-1-1 0 0,1 1 0 0 0,0-1 0 0 0,4 2 1 0 0,7 5-29 0 0,1-1 1 0 0,0-1 0 0 0,0 0 0 0 0,0-1 0 0 0,1-1 0 0 0,0-1 0 0 0,1 0 0 0 0,-1-1 0 0 0,19 2 0 0 0,-22-4-88 0 0,0 0-1 0 0,1-1 1 0 0,-1 0 0 0 0,1-1 0 0 0,-1 0-1 0 0,0-1 1 0 0,0-1 0 0 0,0 0-1 0 0,0 0 1 0 0,0-2 0 0 0,23-10-1 0 0,-32 13 33 0 0,0-1-1 0 0,0 1 1 0 0,0-1-1 0 0,0 0 0 0 0,-1 0 1 0 0,1-1-1 0 0,-1 1 0 0 0,0-1 1 0 0,0 0-1 0 0,0 0 1 0 0,0 0-1 0 0,0 0 0 0 0,-1 0 1 0 0,0-1-1 0 0,0 1 0 0 0,0-1 1 0 0,-1 1-1 0 0,2-6 0 0 0,-2 3 24 0 0,-1 0 0 0 0,0 0 0 0 0,0 1-1 0 0,0-1 1 0 0,-1 0 0 0 0,0 0 0 0 0,0 1-1 0 0,0-1 1 0 0,-1 0 0 0 0,0 1 0 0 0,-5-11-1 0 0,-2 1 73 0 0,1 0 0 0 0,-2 1 0 0 0,0 0-1 0 0,-1 0 1 0 0,-1 1 0 0 0,0 1-1 0 0,0 0 1 0 0,-26-20 0 0 0,70 55-10436 0 0,-14-7 595 0 0,-9-7 3585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1 292 0 0,'0'0'21969'0'0,"-2"5"-21127"0"0,-15 40 821 0 0,15-24-3974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2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36 60 0 0,'0'0'329'0'0,"1"-1"0"0"0,-1 0 0 0 0,0 1 0 0 0,1-1 0 0 0,-1 0 0 0 0,0 0 0 0 0,1 1 0 0 0,-1-1 0 0 0,0 0 0 0 0,0 0 0 0 0,0 0 0 0 0,0 1 0 0 0,0-1 0 0 0,0 0 0 0 0,0 0 0 0 0,0 0 0 0 0,0 1 0 0 0,0-1 0 0 0,0 0 0 0 0,-1 0 0 0 0,1 1 0 0 0,0-1 0 0 0,0 0 0 0 0,-1 0 0 0 0,1 1 0 0 0,-1-1 0 0 0,1 0 0 0 0,0 1 0 0 0,-1-1 0 0 0,1 1 0 0 0,-1-1 0 0 0,0 0 0 0 0,1 1 0 0 0,-2-1 0 0 0,-1-1 164 0 0,1 1 0 0 0,-1 0 0 0 0,0-1 0 0 0,0 1 0 0 0,0 1 0 0 0,-1-1 0 0 0,1 0 0 0 0,0 1 0 0 0,-5-1 0 0 0,-8 1 922 0 0,0 0 0 0 0,-31 5 1 0 0,42-5-1123 0 0,0 1 0 0 0,0 0 0 0 0,0-1 0 0 0,0 1 0 0 0,1 1 1 0 0,-1-1-1 0 0,0 1 0 0 0,1 0 0 0 0,-1 0 0 0 0,1 0 1 0 0,-1 1-1 0 0,1-1 0 0 0,0 1 0 0 0,0 0 0 0 0,0 1 1 0 0,1-1-1 0 0,-1 0 0 0 0,-4 7 0 0 0,7-8-245 0 0,1 0 0 0 0,0-1 1 0 0,0 1-1 0 0,0 0 0 0 0,0 0 0 0 0,0 0 0 0 0,0-1 0 0 0,0 1 0 0 0,0 0 0 0 0,1 0 1 0 0,-1-1-1 0 0,1 1 0 0 0,-1 0 0 0 0,1-1 0 0 0,0 1 0 0 0,-1 0 0 0 0,1-1 1 0 0,0 1-1 0 0,0-1 0 0 0,0 1 0 0 0,0-1 0 0 0,1 0 0 0 0,0 2 0 0 0,31 30 463 0 0,-31-32-481 0 0,19 16 154 0 0,1-2 1 0 0,1-1-1 0 0,40 19 0 0 0,17 12-223 0 0,-77-44 24 0 0,0 1 0 0 0,-1 0 1 0 0,1 0-1 0 0,-1 0 0 0 0,0 1 1 0 0,0-1-1 0 0,0 1 1 0 0,0-1-1 0 0,0 1 0 0 0,0-1 1 0 0,0 1-1 0 0,1 4 0 0 0,-3-6 16 0 0,1 1 0 0 0,-1-1-1 0 0,0 1 1 0 0,1-1-1 0 0,-1 1 1 0 0,0 0 0 0 0,0-1-1 0 0,0 1 1 0 0,0-1-1 0 0,0 1 1 0 0,0 0 0 0 0,-1-1-1 0 0,1 1 1 0 0,0-1-1 0 0,-1 1 1 0 0,1 0 0 0 0,-1-1-1 0 0,0 0 1 0 0,1 1-1 0 0,-1-1 1 0 0,0 1 0 0 0,0-1-1 0 0,0 0 1 0 0,0 1-1 0 0,0-1 1 0 0,-2 2 0 0 0,-5 5-86 0 0,-1-1 1 0 0,0 0 0 0 0,0 0 0 0 0,-1 0 0 0 0,-10 5 0 0 0,-32 5-4581 0 0,42-21-2153 0 0,-1-1 4733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1764 0 0,'0'0'6769'0'0,"1"-1"-6508"0"0,0 0 0 0 0,0 0-1 0 0,0-1 1 0 0,0 1-1 0 0,-1 1 1 0 0,2-1 0 0 0,-1 0-1 0 0,0 0 1 0 0,0 0-1 0 0,0 0 1 0 0,0 1 0 0 0,0-1-1 0 0,3 0 1 0 0,86 10 3109 0 0,51 3-1792 0 0,-47-16-11741 0 0,-83 3 6244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11 1068 0 0,'0'0'7407'0'0,"-1"-1"-7226"0"0,1 0 1 0 0,-1 1 0 0 0,1-1 0 0 0,-1 0-1 0 0,1 1 1 0 0,-1-1 0 0 0,0 0-1 0 0,1 1 1 0 0,-1-1 0 0 0,0 1-1 0 0,0-1 1 0 0,1 1 0 0 0,-1 0 0 0 0,0-1-1 0 0,0 1 1 0 0,1 0 0 0 0,-1-1-1 0 0,0 1 1 0 0,0 0 0 0 0,0 0-1 0 0,0 0 1 0 0,-1 0 0 0 0,-14 7 1076 0 0,-1 2 0 0 0,2 0 0 0 0,-1 1 0 0 0,1 0 0 0 0,-18 18 0 0 0,11-8-448 0 0,2 0 0 0 0,0 2 1 0 0,2 0-1 0 0,0 2 0 0 0,-19 32 1 0 0,34-51-816 0 0,-1 1-548 0 0,1 1-1 0 0,-1 0 1 0 0,1 0 0 0 0,0 0 0 0 0,-1 7-1 0 0,3-11-785 0 0,8 2-2501 0 0</inkml:trace>
  <inkml:trace contextRef="#ctx0" brushRef="#br0" timeOffset="1">26 50 364 0 0,'0'0'1798'0'0,"-12"27"5199"0"0,13-22-6484 0 0,0 0 1 0 0,0 0 0 0 0,0 1-1 0 0,0-1 1 0 0,1 0-1 0 0,0 0 1 0 0,0 0 0 0 0,0 0-1 0 0,1-1 1 0 0,-1 1-1 0 0,1-1 1 0 0,0 1 0 0 0,5 4-1 0 0,54 53 3061 0 0,-45-47-2653 0 0,-17-15-923 0 0,14 14 580 0 0,1-1 0 0 0,28 19 1 0 0,-1-14-3709 0 0,-39-18 2299 0 0,0 1-1 0 0,0-1 0 0 0,0 1 1 0 0,0-1-1 0 0,0 0 0 0 0,0 0 1 0 0,0-1-1 0 0,0 1 0 0 0,0-1 1 0 0,-1 1-1 0 0,1-1 0 0 0,4-1 0 0 0,6-7-4023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3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41 424 0 0,'-20'-38'19038'0'0,"16"37"-18781"0"0,1 1 0 0 0,-1-1-1 0 0,1 1 1 0 0,-1-1 0 0 0,1 1 0 0 0,-1 0 0 0 0,1 1 0 0 0,-1-1 0 0 0,1 0-1 0 0,-1 1 1 0 0,1 0 0 0 0,-1 0 0 0 0,1 0 0 0 0,-5 2 0 0 0,-26 11 990 0 0,27-13-1050 0 0,1 2-1 0 0,-1-1 1 0 0,1 1-1 0 0,-1 0 1 0 0,1 0 0 0 0,0 0-1 0 0,0 1 1 0 0,0 0-1 0 0,0 0 1 0 0,1 1 0 0 0,-6 6-1 0 0,10-9-178 0 0,1 0 1 0 0,0-1-1 0 0,0 1 0 0 0,-1 0 1 0 0,1 0-1 0 0,0 0 0 0 0,1 0 1 0 0,-1 0-1 0 0,0 0 0 0 0,1 0 0 0 0,-1 0 1 0 0,1 0-1 0 0,-1 0 0 0 0,1-1 1 0 0,0 1-1 0 0,0 0 0 0 0,0 0 1 0 0,0-1-1 0 0,2 4 0 0 0,43 33 84 0 0,-37-31-93 0 0,0 0-1 0 0,0 0 0 0 0,0 1 0 0 0,-1 0 0 0 0,0 0 0 0 0,6 11 1 0 0,31 63 567 0 0,-17-27 1 0 0,-27-52-534 0 0,-1 3-29 0 0,0-4-65 0 0,-1-2-383 0 0,1 1 349 0 0,-1-1 0 0 0,1 1 0 0 0,-1-1 0 0 0,0 1 0 0 0,0-1 0 0 0,1 1 0 0 0,-1-1 0 0 0,0 0 0 0 0,0 0 0 0 0,1 1 0 0 0,-1-1 0 0 0,0 0-1 0 0,0 0 1 0 0,0 0 0 0 0,1 0 0 0 0,-1 0 0 0 0,0 0 0 0 0,0 0 0 0 0,-1 0 0 0 0,-44-33-4676 0 0,18 2-6637 0 0,17 16 5598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44 1996 0 0,'-7'-27'11323'0'0,"5"25"-10852"0"0,0 0 1 0 0,0 1 0 0 0,-1-1-1 0 0,1 1 1 0 0,-1-1-1 0 0,1 1 1 0 0,-1 0 0 0 0,1 0-1 0 0,-1 0 1 0 0,0 0 0 0 0,1 1-1 0 0,-1-1 1 0 0,0 1 0 0 0,0-1-1 0 0,-3 1 1 0 0,0 0-80 0 0,1 1 0 0 0,0 0 0 0 0,0 0 0 0 0,0 0 0 0 0,0 0 0 0 0,0 1-1 0 0,1 0 1 0 0,-6 2 0 0 0,-9 7 128 0 0,1 1-1 0 0,0 0 1 0 0,-21 20-1 0 0,16-14 492 0 0,6-4-589 0 0,0 1 1 0 0,0 0 0 0 0,2 1 0 0 0,0 0 0 0 0,0 2 0 0 0,2 0-1 0 0,0 0 1 0 0,1 1 0 0 0,-10 23 0 0 0,20-37-408 0 0,-1 1 0 0 0,1 0 0 0 0,0 0 0 0 0,1 0 1 0 0,-1 0-1 0 0,1 0 0 0 0,0 0 0 0 0,1 0 0 0 0,-1 0 0 0 0,1 0 0 0 0,0 0 0 0 0,1 1 1 0 0,0-1-1 0 0,0 0 0 0 0,0 0 0 0 0,0 0 0 0 0,1 0 0 0 0,3 6 0 0 0,-1-4 14 0 0,1 0 1 0 0,0-1-1 0 0,0 0 0 0 0,0 0 0 0 0,1-1 0 0 0,0 0 1 0 0,0 0-1 0 0,1 0 0 0 0,0 0 0 0 0,0-1 0 0 0,12 7 0 0 0,1-2 14 0 0,-1-1-1 0 0,1 0 0 0 0,0-2 0 0 0,1 0 0 0 0,0-2 0 0 0,0 0 0 0 0,0-1 0 0 0,1-1 0 0 0,32 0 0 0 0,-52-3-42 0 0,20 0-150 0 0,1-1-1 0 0,34-7 1 0 0,-52 7 95 0 0,1 0 1 0 0,-1-1-1 0 0,0 1 1 0 0,0-1-1 0 0,0 0 1 0 0,0 0-1 0 0,0-1 1 0 0,0 0 0 0 0,-1 1-1 0 0,1-2 1 0 0,-1 1-1 0 0,0 0 1 0 0,0-1-1 0 0,0 0 1 0 0,0 0-1 0 0,4-6 1 0 0,-8 9-139 0 0,1-1 0 0 0,0 0 0 0 0,0 1 0 0 0,-1-1 0 0 0,1 0 0 0 0,-1 0 1 0 0,0 1-1 0 0,1-1 0 0 0,-1 0 0 0 0,0 0 0 0 0,0 1 0 0 0,0-1 0 0 0,0 0 1 0 0,0 0-1 0 0,-1 0 0 0 0,1 1 0 0 0,0-1 0 0 0,-1 0 0 0 0,0 0 0 0 0,1 1 1 0 0,-1-1-1 0 0,0 0 0 0 0,0 1 0 0 0,0-1 0 0 0,0 1 0 0 0,0-1 0 0 0,0 1 1 0 0,0 0-1 0 0,-3-3 0 0 0,-20-16-5113 0 0,-1 6-3940 0 0,4 6 3030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1 820 0 0,'-21'0'6977'0'0,"8"3"1213"0"0,32 6-7500 0 0,0-2 0 0 0,0 1 0 0 0,1-2 1 0 0,0-1-1 0 0,1 0 0 0 0,22 1 0 0 0,-9-2-556 0 0,-1-2 1 0 0,1-2-1 0 0,41-4 0 0 0,-63 3-690 0 0,0-1 0 0 0,1-1 0 0 0,16-6 0 0 0,-7 0-2980 0 0,-4-3-3810 0 0,-10 7 2705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1696 0 0,'9'2'10424'0'0,"27"6"-4529"0"0,70 13-4068 0 0,-91-18-2447 0 0,25 3 763 0 0,-27-5-3913 0 0,0 0-4082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6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1508 0 0,'10'4'9120'0'0,"23"-4"-6147"0"0,35-3-498 0 0,-28 1-1215 0 0,33-4 613 0 0,-26-4-4141 0 0,-45 9 896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3 628 0 0,'-15'-3'9586'0'0,"12"13"-8651"0"0,0 0 1 0 0,0-1-1 0 0,2 1 1 0 0,-1 0-1 0 0,1 1 1 0 0,0 18-1 0 0,-1 7 501 0 0,-4 22 707 0 0,1 0 0 0 0,6 92-1 0 0,0-134-1913 0 0,1 0-1 0 0,0-1 1 0 0,1 1 0 0 0,1-1-1 0 0,0 1 1 0 0,1-1-1 0 0,1 0 1 0 0,0-1 0 0 0,1 0-1 0 0,0 0 1 0 0,2 0-1 0 0,-1-1 1 0 0,2 0 0 0 0,16 18-1 0 0,-18-24-335 0 0,1 0 0 0 0,0 0 0 0 0,0-1 0 0 0,1-1 0 0 0,0 0 0 0 0,0 0 0 0 0,0-1 0 0 0,0 0-1 0 0,1 0 1 0 0,0-1 0 0 0,0-1 0 0 0,-1 0 0 0 0,1 0 0 0 0,19-1 0 0 0,-24-1-326 0 0,1 0-1 0 0,-1-1 1 0 0,1 0 0 0 0,-1 0-1 0 0,1 0 1 0 0,-1-1 0 0 0,0 0-1 0 0,0 0 1 0 0,0-1 0 0 0,0 0 0 0 0,8-4-1 0 0,-10 4-345 0 0,0-1 0 0 0,0 1 0 0 0,0-1 0 0 0,-1 0 0 0 0,1 0 0 0 0,-1 0-1 0 0,0 0 1 0 0,0 0 0 0 0,0-1 0 0 0,-1 1 0 0 0,1-1 0 0 0,-1 0 0 0 0,0 0 0 0 0,0 0 0 0 0,1-8-1 0 0,2-4-4159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78 972 0 0,'0'-19'12269'0'0,"-2"13"-9483"0"0,-8 5-2097 0 0,0 0-1 0 0,0 1 1 0 0,0 0 0 0 0,0 1-1 0 0,0 0 1 0 0,0 0 0 0 0,0 1-1 0 0,0 1 1 0 0,1-1 0 0 0,-1 2 0 0 0,-9 4-1 0 0,1-1-48 0 0,1 2-1 0 0,0 0 0 0 0,0 0 1 0 0,1 2-1 0 0,-15 12 0 0 0,29-21-542 0 0,-1 0 0 0 0,1 0 0 0 0,-1 0 1 0 0,1 1-1 0 0,0-1 0 0 0,0 1 0 0 0,0 0 0 0 0,0-1 0 0 0,0 1 0 0 0,1 0 0 0 0,-1 0 0 0 0,1 0 0 0 0,0 0 0 0 0,0 0 0 0 0,0 0 0 0 0,0 0 0 0 0,0 1 0 0 0,1-1 0 0 0,-1 0 1 0 0,1 0-1 0 0,0 1 0 0 0,0-1 0 0 0,1 4 0 0 0,0-4-47 0 0,0 0 0 0 0,1 1 0 0 0,-1-1 0 0 0,1 0 0 0 0,0 0 0 0 0,-1 0 0 0 0,2-1 1 0 0,-1 1-1 0 0,0 0 0 0 0,0-1 0 0 0,1 1 0 0 0,0-1 0 0 0,-1 0 0 0 0,1 0 0 0 0,0 0 0 0 0,0 0 0 0 0,0 0 1 0 0,0-1-1 0 0,0 1 0 0 0,1-1 0 0 0,6 2 0 0 0,11 3-51 0 0,1-1-1 0 0,0-1 1 0 0,0-1 0 0 0,0-1-1 0 0,0-1 1 0 0,0-1 0 0 0,1-1-1 0 0,-1-1 1 0 0,0 0 0 0 0,0-2-1 0 0,0-1 1 0 0,-1 0 0 0 0,39-17-1 0 0,-55 20 38 0 0,0-1-1 0 0,0 0 1 0 0,0-1-1 0 0,0 1 1 0 0,-1-1 0 0 0,0 0-1 0 0,0 0 1 0 0,0 0-1 0 0,0-1 1 0 0,0 1-1 0 0,-1-1 1 0 0,0 0-1 0 0,0 0 1 0 0,0 0-1 0 0,-1 0 1 0 0,3-8 0 0 0,-4 9-10 0 0,0 0-1 0 0,0 0 1 0 0,-1 0 0 0 0,1 0 0 0 0,-1 0 0 0 0,0-1 0 0 0,0 1 0 0 0,-1 0 0 0 0,1 0 0 0 0,-1 0 0 0 0,0 0 0 0 0,0 0 0 0 0,0 0 0 0 0,0 0 0 0 0,-1 0 0 0 0,0 1-1 0 0,1-1 1 0 0,-1 1 0 0 0,-1-1 0 0 0,1 1 0 0 0,0-1 0 0 0,-1 1 0 0 0,-5-5 0 0 0,-1-1-26 0 0,-1 1 0 0 0,0 1 0 0 0,0-1 0 0 0,0 1 0 0 0,-1 1 0 0 0,-17-7 0 0 0,23 10 0 0 0,0 1 0 0 0,0 0 0 0 0,0 1 0 0 0,-1-1 0 0 0,1 1 0 0 0,0 0 0 0 0,-1 1 0 0 0,0-1 0 0 0,1 1 0 0 0,-1 0 0 0 0,1 0 0 0 0,-1 1 0 0 0,1 0 0 0 0,-1 0 0 0 0,1 0 0 0 0,0 0 0 0 0,-6 3 0 0 0,10-4-81 0 0,0 1-1 0 0,1-1 1 0 0,-1 0 0 0 0,0 1-1 0 0,0-1 1 0 0,0 1-1 0 0,1 0 1 0 0,-1-1 0 0 0,0 1-1 0 0,1-1 1 0 0,-1 1 0 0 0,0 0-1 0 0,1 0 1 0 0,-1-1 0 0 0,1 1-1 0 0,-1 0 1 0 0,1 0-1 0 0,0 0 1 0 0,-1 1 0 0 0,1 0-288 0 0,0-1 0 0 0,0 1 0 0 0,0-1 1 0 0,0 1-1 0 0,0 0 0 0 0,1-1 1 0 0,-1 1-1 0 0,1-1 0 0 0,-1 1 0 0 0,1-1 1 0 0,0 1-1 0 0,-1-1 0 0 0,1 0 0 0 0,0 1 1 0 0,0-1-1 0 0,0 0 0 0 0,1 2 0 0 0,2 2-1357 0 0,1 0-1 0 0,0 0 1 0 0,0-1-1 0 0,0 0 1 0 0,1 0-1 0 0,6 4 0 0 0,4 2-5253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0 780 0 0,'0'0'12496'0'0,"-7"2"-10790"0"0,-2-1-1063 0 0,6-1-320 0 0,0 0 0 0 0,0 0-1 0 0,0 1 1 0 0,0 0 0 0 0,1-1 0 0 0,-1 1 0 0 0,0 0 0 0 0,1 0 0 0 0,-1 0 0 0 0,-2 2 0 0 0,4-2-179 0 0,0-1 0 0 0,0 1 0 0 0,0 0 0 0 0,0-1 0 0 0,0 1 0 0 0,0 0 0 0 0,1 0 0 0 0,-1-1 0 0 0,0 1 0 0 0,0 0 0 0 0,1 0-1 0 0,-1 0 1 0 0,1 0 0 0 0,-1 0 0 0 0,1 0 0 0 0,-1 0 0 0 0,1 0 0 0 0,0 0 0 0 0,-1 0 0 0 0,1 0 0 0 0,0 0 0 0 0,0 1 0 0 0,0-1 0 0 0,0 0 0 0 0,0 0 0 0 0,0 0 0 0 0,0 0 0 0 0,0 0 0 0 0,0 0-1 0 0,0 0 1 0 0,1 0 0 0 0,-1 1 0 0 0,0-1 0 0 0,1 0 0 0 0,-1 0 0 0 0,1 0 0 0 0,-1 0 0 0 0,2 0 0 0 0,-2 1-308 0 0,1-1 0 0 0,0 1 0 0 0,0-1 1 0 0,0 0-1 0 0,0 0 0 0 0,0 1 0 0 0,0-1 0 0 0,0 0 0 0 0,1 0 0 0 0,-1 0 0 0 0,0 0 0 0 0,1 0 1 0 0,-1 0-1 0 0,1-1 0 0 0,-1 1 0 0 0,1 0 0 0 0,-1-1 0 0 0,1 1 0 0 0,-1-1 0 0 0,1 0 1 0 0,-1 1-1 0 0,1-1 0 0 0,3 0 0 0 0,-5 0 136 0 0,2 0-919 0 0,1-1 0 0 0,0 1 0 0 0,-1-1-1 0 0,1 1 1 0 0,-1-1 0 0 0,1 0 0 0 0,-1 0 0 0 0,0 0 0 0 0,1 0-1 0 0,-1-1 1 0 0,2-1 0 0 0,5-5-4377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49 672 0 0,'0'0'1568'0'0,"-2"-40"11831"0"0,-7 38-12705 0 0,1 0 0 0 0,0 0 0 0 0,-1 1 1 0 0,1 0-1 0 0,-1 1 0 0 0,1 0 0 0 0,-1 0 1 0 0,1 0-1 0 0,-1 1 0 0 0,1 1 0 0 0,0-1 1 0 0,-1 1-1 0 0,1 1 0 0 0,-11 4 0 0 0,18-6-635 0 0,0-1-1 0 0,0 1 1 0 0,0-1-1 0 0,0 1 1 0 0,0 0-1 0 0,0 0 0 0 0,0-1 1 0 0,1 1-1 0 0,-1 0 1 0 0,0 0-1 0 0,0 0 1 0 0,1 0-1 0 0,-1 0 0 0 0,1 0 1 0 0,-1 0-1 0 0,1 0 1 0 0,-1 0-1 0 0,1 0 1 0 0,0 0-1 0 0,0 0 0 0 0,-1 0 1 0 0,1 0-1 0 0,0 0 1 0 0,0 0-1 0 0,0 1 1 0 0,0-1-1 0 0,0 0 0 0 0,0 0 1 0 0,0 0-1 0 0,1 0 1 0 0,-1 0-1 0 0,1 2 1 0 0,0 1 25 0 0,0 0 0 0 0,0-1 0 0 0,1 1 0 0 0,-1-1 0 0 0,1 1 0 0 0,0-1 0 0 0,0 0 0 0 0,2 4 0 0 0,9 7 54 0 0,1 0 0 0 0,0-1-1 0 0,1 0 1 0 0,0-1 0 0 0,1-1-1 0 0,0 0 1 0 0,0-2 0 0 0,1 0-1 0 0,32 13 1 0 0,-44-21-83 0 0,0 1 0 0 0,-1 0 0 0 0,1 0 0 0 0,-1 1 0 0 0,0-1 0 0 0,1 1 0 0 0,-1 0 0 0 0,-1 0 0 0 0,1 1 0 0 0,5 5 0 0 0,-8-8 358 0 0,-4 5-413 0 0,1-1-1 0 0,-1 0 0 0 0,-1 0 1 0 0,1 0-1 0 0,-1 0 1 0 0,0-1-1 0 0,0 1 0 0 0,0-1 1 0 0,0 0-1 0 0,-1 0 0 0 0,-8 5 1 0 0,11-8-214 0 0,1-1-1 0 0,0 1 1 0 0,-1-1 0 0 0,1 1 0 0 0,-1-1-1 0 0,1 0 1 0 0,-1 0 0 0 0,1 0 0 0 0,0 0-1 0 0,-1 0 1 0 0,1 0 0 0 0,-1 0 0 0 0,1-1-1 0 0,-1 1 1 0 0,1 0 0 0 0,0-1 0 0 0,-1 1-1 0 0,1-1 1 0 0,0 1 0 0 0,-1-1-1 0 0,1 0 1 0 0,0 0 0 0 0,0 0 0 0 0,0 1-1 0 0,0-1 1 0 0,0 0 0 0 0,0 0 0 0 0,0 0-1 0 0,0-1 1 0 0,0 1 0 0 0,0 0 0 0 0,0 0-1 0 0,1 0 1 0 0,-1-1 0 0 0,0 1 0 0 0,0-3-1 0 0,-1 0-1143 0 0,0-1-1 0 0,1 1 1 0 0,0-1 0 0 0,-1 0-1 0 0,2 0 1 0 0,-1 1-1 0 0,0-1 1 0 0,1 0-1 0 0,0-5 1 0 0,1-6-4051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6 984 0 0,'29'-5'8039'0'0,"7"5"-5234"0"0,121 1 4193 0 0,-3 9-5964 0 0,-153-10-1951 0 0,5 1 1717 0 0,-38 15-17059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29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1012 0 0,'-21'-13'18380'0'0,"89"27"-17115"0"0,1-3 0 0 0,1-4-1 0 0,102 0 1 0 0,-87-5-613 0 0,54 4 78 0 0,511-2 2410 0 0,-648-5-3111 0 0,12 1 520 0 0,1-1 0 0 0,-1-1 1 0 0,0 0-1 0 0,0-1 0 0 0,17-6 1 0 0,-23 3-151 0 0,0 0-329 0 0,-3 1-259 0 0,-8 9-3537 0 0,0-1 3106 0 0,1-1 0 0 0,0 1 0 0 0,-1-1 0 0 0,0 0 0 0 0,1 0 0 0 0,-6 3 0 0 0,-3 4-4493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84 156 0 0,'0'0'1573'0'0,"-18"-27"11637"0"0,12 26-12783 0 0,1 1 1 0 0,0-1-1 0 0,-1 1 1 0 0,1 0 0 0 0,-1 0-1 0 0,1 1 1 0 0,-1-1-1 0 0,1 1 1 0 0,-1 1-1 0 0,1-1 1 0 0,0 1 0 0 0,0 0-1 0 0,0 0 1 0 0,0 0-1 0 0,-9 6 1 0 0,5-3 19 0 0,0 0 1 0 0,0 0-1 0 0,1 1 0 0 0,0 0 1 0 0,0 1-1 0 0,0 0 1 0 0,-11 14-1 0 0,17-19-358 0 0,0 0 1 0 0,0 0-1 0 0,0 1 0 0 0,1-1 1 0 0,-1 1-1 0 0,1 0 1 0 0,-1-1-1 0 0,1 1 0 0 0,0 0 1 0 0,0 0-1 0 0,0-1 0 0 0,1 1 1 0 0,-1 0-1 0 0,1 0 1 0 0,-1 0-1 0 0,1 0 0 0 0,0 0 1 0 0,0 0-1 0 0,1 0 1 0 0,-1 0-1 0 0,0 0 0 0 0,1 0 1 0 0,0 0-1 0 0,0 0 0 0 0,0 0 1 0 0,0-1-1 0 0,0 1 1 0 0,0 0-1 0 0,1-1 0 0 0,-1 1 1 0 0,4 4-1 0 0,1-2 5 0 0,1 0 0 0 0,0 0 1 0 0,-1-1-1 0 0,1 1 0 0 0,1-2 0 0 0,-1 1 1 0 0,0-1-1 0 0,1 0 0 0 0,0 0 0 0 0,14 2 0 0 0,8 2 55 0 0,1-2-1 0 0,-1-1 1 0 0,53 0 0 0 0,-64-4-111 0 0,-1-1 1 0 0,0-1 0 0 0,0-1 0 0 0,0 0 0 0 0,-1-1-1 0 0,1-1 1 0 0,28-12 0 0 0,-42 15-9 0 0,-1 0 1 0 0,1 0-1 0 0,-1-1 0 0 0,1 1 0 0 0,-1-1 1 0 0,0 0-1 0 0,0 0 0 0 0,0 0 1 0 0,0 0-1 0 0,-1 0 0 0 0,1-1 0 0 0,-1 1 1 0 0,0-1-1 0 0,0 1 0 0 0,0-1 0 0 0,0 0 1 0 0,-1 0-1 0 0,1 0 0 0 0,-1 0 1 0 0,0 0-1 0 0,-1 0 0 0 0,1 0 0 0 0,0 0 1 0 0,-1 0-1 0 0,0-1 0 0 0,0 1 0 0 0,-1 0 1 0 0,1 0-1 0 0,-1 0 0 0 0,0 0 0 0 0,-1-5 1 0 0,-1-2 109 0 0,0 1 0 0 0,-1 0 0 0 0,0 0 1 0 0,0 0-1 0 0,-1 0 0 0 0,0 1 0 0 0,-1 0 0 0 0,0 0 1 0 0,-1 0-1 0 0,-14-14 0 0 0,19 21-214 0 0,0 0-1 0 0,0 0 1 0 0,0 0-1 0 0,-1 0 1 0 0,1 0-1 0 0,-1 1 1 0 0,1-1-1 0 0,-1 1 1 0 0,0 0-1 0 0,1 0 1 0 0,-1 0-1 0 0,0 0 1 0 0,0 0-1 0 0,0 0 1 0 0,0 1-1 0 0,1-1 1 0 0,-6 1-1 0 0,6 0-517 0 0,-24 11-3894 0 0,24 20-12251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1700 0 0,'0'0'9137'0'0,"7"16"-2464"0"0,-35 80-321 0 0,27-95-6490 0 0,1-1 0 0 0,0 1 0 0 0,0 0 0 0 0,-1-1 0 0 0,1 1 0 0 0,0 0 0 0 0,0-1 0 0 0,0 1 0 0 0,0 0 0 0 0,0-1 0 0 0,0 1 0 0 0,0 0 0 0 0,0-1 0 0 0,0 1 0 0 0,0 0 0 0 0,0-1 0 0 0,1 1 0 0 0,-1 0 0 0 0,0-1 0 0 0,0 1 0 0 0,1 0 0 0 0,-1-1 0 0 0,0 1 0 0 0,1-1 0 0 0,-1 1 0 0 0,1-1 0 0 0,-1 1-1 0 0,1-1 1 0 0,-1 1 0 0 0,1-1 0 0 0,-1 1 0 0 0,1-1 0 0 0,0 1 0 0 0,17-3-10240 0 0,-1-7 5431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8 172 0 0,'-4'-8'10911'0'0,"58"13"-7674"0"0,0 1 0 0 0,71 19 1 0 0,-102-16-1397 0 0,-22-9-1777 0 0,-1 1 1 0 0,0-1 0 0 0,0 0 0 0 0,1 1-1 0 0,-1-1 1 0 0,0 0 0 0 0,0 0-1 0 0,1 1 1 0 0,-1-1 0 0 0,0 0 0 0 0,0 1-1 0 0,0-1 1 0 0,0 0 0 0 0,0 1-1 0 0,0-1 1 0 0,1 1 0 0 0,-1-1 0 0 0,0 0-1 0 0,0 1 1 0 0,0-1 0 0 0,0 0-1 0 0,0 1 1 0 0,0-1 0 0 0,-1 1 0 0 0,1-1-1 0 0,0 0 1 0 0,0 1 0 0 0,0-1-1 0 0,0 0 1 0 0,0 1 0 0 0,0-1-1 0 0,-1 1 1 0 0,-2 2 253 0 0,0 1-1 0 0,0-1 0 0 0,-1 0 1 0 0,0 0-1 0 0,1 0 0 0 0,-9 4 1 0 0,7-4-445 0 0,-20 14 950 0 0,1 1-1 0 0,-28 28 0 0 0,52-45-805 0 0,-1 0-1 0 0,0-1 0 0 0,1 1 1 0 0,-1 0-1 0 0,1 0 0 0 0,0 0 1 0 0,-1-1-1 0 0,1 1 0 0 0,0 0 1 0 0,-1 0-1 0 0,1 0 0 0 0,0 0 1 0 0,0 0-1 0 0,0 0 0 0 0,-1 0 1 0 0,1 0-1 0 0,0 0 0 0 0,1 0 1 0 0,-1-1-1 0 0,0 1 0 0 0,0 0 1 0 0,0 0-1 0 0,0 0 0 0 0,1 0 1 0 0,-1 0-1 0 0,0 0 0 0 0,1 0 1 0 0,-1 0-1 0 0,1-1 0 0 0,-1 1 1 0 0,1 0-1 0 0,-1 0 0 0 0,1-1 1 0 0,0 1-1 0 0,-1 0 1 0 0,1-1-1 0 0,1 2 0 0 0,1 1 2 0 0,0-1 0 0 0,0 1 0 0 0,0-1 0 0 0,0 0 0 0 0,0 0 0 0 0,1 0 0 0 0,-1-1 0 0 0,5 3 0 0 0,11 1-462 0 0,0 0-1 0 0,1-1 1 0 0,-1-1 0 0 0,1-1-1 0 0,0-1 1 0 0,37-2 0 0 0,-53 0 71 0 0,-1 1 0 0 0,0-1 0 0 0,0 0 0 0 0,0 0 1 0 0,0 0-1 0 0,0 0 0 0 0,0 0 0 0 0,0-1 0 0 0,5-3 0 0 0,1-3-4195 0 0,0-3-4343 0 0,-3 4 3401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41 112 0 0,'0'0'1763'0'0,"-24"-39"11743"0"0,23 38-12593 0 0,-62 12 4130 0 0,57-9-4553 0 0,-1 1 0 0 0,0-1 0 0 0,1 1 0 0 0,-1 0 0 0 0,1 0 0 0 0,0 1 1 0 0,-9 6-1 0 0,14-9-414 0 0,0 0 0 0 0,0 0 0 0 0,0 0 0 0 0,0 0 0 0 0,1 0 0 0 0,-1 0 0 0 0,0 0 0 0 0,0 0 0 0 0,1 1 1 0 0,-1-1-1 0 0,1 0 0 0 0,-1 0 0 0 0,1 1 0 0 0,0-1 0 0 0,0 0 0 0 0,-1 1 0 0 0,1-1 0 0 0,0 2 0 0 0,1 0-41 0 0,-1-1-1 0 0,1 0 1 0 0,-1 1 0 0 0,1-1-1 0 0,0 0 1 0 0,0 0-1 0 0,0 0 1 0 0,0 0-1 0 0,1 0 1 0 0,-1 0 0 0 0,1 0-1 0 0,-1 0 1 0 0,1 0-1 0 0,2 2 1 0 0,6 4 118 0 0,0 1 1 0 0,1-1 0 0 0,0-1-1 0 0,18 10 1 0 0,22 14 205 0 0,-48-29-320 0 0,-1 0-1 0 0,0 0 0 0 0,1 0 1 0 0,-1 0-1 0 0,0 0 0 0 0,0 0 1 0 0,0 0-1 0 0,-1 0 0 0 0,1 1 1 0 0,0-1-1 0 0,-1 1 0 0 0,0 0 1 0 0,1-1-1 0 0,-1 1 0 0 0,1 4 0 0 0,-2-5-87 0 0,0 0 0 0 0,0 0 0 0 0,-1 0-1 0 0,1 0 1 0 0,0 0 0 0 0,-1 0-1 0 0,0 0 1 0 0,1 0 0 0 0,-1 0-1 0 0,0 0 1 0 0,0 0 0 0 0,0 0 0 0 0,0 0-1 0 0,0-1 1 0 0,-1 1 0 0 0,1 0-1 0 0,0-1 1 0 0,-1 1 0 0 0,1-1-1 0 0,-1 1 1 0 0,0-1 0 0 0,1 0-1 0 0,-1 0 1 0 0,-3 2 0 0 0,4-2-350 0 0,-26 17-1013 0 0,15-6-5920 0 0,7-19 4506 0 0,-2 1 1206 0 0,14-15-8821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1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27 144 0 0,'223'-18'14576'0'0,"-1"10"-11146"0"0,-220 8-4214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2 768 0 0,'6'-1'11647'0'0,"-34"12"-10266"0"0,-1 1-1 0 0,2 1 1 0 0,0 1-1 0 0,-45 32 1 0 0,-39 43 467 0 0,121-92-10506 0 0,13-14 3523 0 0,-14 4 986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17 1288 0 0,'-3'-16'18238'0'0,"-7"19"-16548"0"0,-93 94 4613 0 0,-44 69-1130 0 0,124-134-5276 0 0,-32 61-1 0 0,44-73-361 0 0,10-20 240 0 0,1 1 0 0 0,0-1 0 0 0,0 1 0 0 0,-1 0 1 0 0,1-1-1 0 0,0 1 0 0 0,0-1 0 0 0,0 1 0 0 0,0 0 0 0 0,-1-1 1 0 0,1 1-1 0 0,0-1 0 0 0,0 1 0 0 0,0 0 0 0 0,1-1 1 0 0,-1 1-1 0 0,0 0 0 0 0,0-1 0 0 0,0 1 0 0 0,0-1 0 0 0,0 1 1 0 0,1-1-1 0 0,-1 1 0 0 0,0 0 0 0 0,1-1 0 0 0,-1 1 1 0 0,0-1-1 0 0,1 1 0 0 0,-1-1 0 0 0,1 1 0 0 0,-1-1 1 0 0,0 0-1 0 0,1 1 0 0 0,-1-1 0 0 0,1 1 0 0 0,-1-1 0 0 0,1 0 1 0 0,0 0-1 0 0,-1 1 0 0 0,1-1 0 0 0,-1 0 0 0 0,1 0 1 0 0,-1 0-1 0 0,1 1 0 0 0,0-1 0 0 0,-1 0 0 0 0,1 0 0 0 0,0 0 1 0 0,-1 0-1 0 0,1 0 0 0 0,0 0 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6 292 0 0,'2'-5'14245'0'0,"6"27"-11646"0"0,2 0 1 0 0,19 35 0 0 0,-13-31-1076 0 0,1-1 0 0 0,2-1 0 0 0,38 40 0 0 0,-28-32-425 0 0,22 19-1879 0 0,-50-50 17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4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11 500 0 0,'0'0'9136'0'0,"-8"-10"-6400"0"0,2 12 2514 0 0,-61 69-43 0 0,-29 32-566 0 0,40-32-5311 0 0,54-69-296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35 628 0 0,'-7'-5'2044'0'0,"0"1"-1"0"0,-1 0 1 0 0,1 0-1 0 0,-1 1 1 0 0,0 0-1 0 0,0 0 1 0 0,0 1-1 0 0,-1 0 1 0 0,1 1-1 0 0,0-1 1 0 0,-15 1-1 0 0,21 1-1187 0 0,-44 14 4045 0 0,35-7-4635 0 0,1 0-1 0 0,0 1 0 0 0,1 0 1 0 0,0 1-1 0 0,0 0 0 0 0,-12 18 1 0 0,20-25-264 0 0,0-1-2 0 0,0 1 0 0 0,0-1 0 0 0,0 1 0 0 0,0 0 0 0 0,0-1 0 0 0,1 1 0 0 0,-1 0 0 0 0,1 0 0 0 0,-1-1 0 0 0,1 1 0 0 0,0 0 0 0 0,0 0 0 0 0,0 0 0 0 0,0 0 0 0 0,0-1 0 0 0,0 1 0 0 0,0 0 0 0 0,0 0 0 0 0,1 0 0 0 0,-1-1 0 0 0,1 1 0 0 0,-1 0 0 0 0,1 0 0 0 0,1 1 0 0 0,17 26 0 0 0,-13-24 0 0 0,-1 0 0 0 0,2 0 0 0 0,-1 0 0 0 0,0 0 0 0 0,1-1 0 0 0,0 0 0 0 0,0-1 0 0 0,0 0 0 0 0,1 0 0 0 0,11 3 0 0 0,-3 0 0 0 0,-1 0 0 0 0,0 0 0 0 0,0 1 0 0 0,25 17 0 0 0,-40-24 0 0 0,0 0 0 0 0,1 0 0 0 0,-1 0 0 0 0,1 0 0 0 0,0 1 0 0 0,-1-1 0 0 0,1 0 0 0 0,0 1 0 0 0,-1-1 0 0 0,1 0 0 0 0,-1 1 0 0 0,1-1 0 0 0,-1 1 0 0 0,1-1 0 0 0,-1 1 0 0 0,1-1 0 0 0,-1 1 0 0 0,0-1 0 0 0,1 1 0 0 0,-1-1 0 0 0,0 1 0 0 0,1-1 0 0 0,-1 1 0 0 0,0 0 0 0 0,0-1 0 0 0,1 1 0 0 0,-1 0 0 0 0,0-1 0 0 0,0 1 0 0 0,0 0 0 0 0,0-1 0 0 0,0 2 0 0 0,0 0 0 0 0,0 1 0 0 0,0-1 0 0 0,0 0 0 0 0,0 0 0 0 0,0 0 0 0 0,-1 1 0 0 0,1-1 0 0 0,-1 0 0 0 0,1 0 0 0 0,-1 0 0 0 0,0 0 0 0 0,0 0 0 0 0,0 0 0 0 0,0 0 0 0 0,0 0 0 0 0,0 0 0 0 0,-1-1 0 0 0,-1 3 0 0 0,-3 4 0 0 0,2-2 0 0 0,0 0 0 0 0,0 0 0 0 0,0 0 0 0 0,-1-1 0 0 0,0 1 0 0 0,0-1 0 0 0,-1-1 0 0 0,0 1 0 0 0,1-1 0 0 0,-2 0 0 0 0,1 0 0 0 0,0-1 0 0 0,-8 4 0 0 0,4-2 0 0 0,-1-1 0 0 0,0 0 0 0 0,0-1 0 0 0,0 0 0 0 0,0 0 0 0 0,-1-1 0 0 0,-18 0 0 0 0,26-2 0 0 0,-1 0 0 0 0,1 0 0 0 0,-1-1 0 0 0,1 0 0 0 0,-1 0 0 0 0,1 0 0 0 0,-1 0 0 0 0,1-1 0 0 0,0 0 0 0 0,0 0 0 0 0,0 0 0 0 0,0 0 0 0 0,0-1 0 0 0,-5-3 0 0 0,3 0 0 0 0,0 0 0 0 0,1 0 0 0 0,0-1 0 0 0,0 1 0 0 0,1-1 0 0 0,-1 0 0 0 0,1 0 0 0 0,1-1 0 0 0,0 1 0 0 0,-4-13 0 0 0,2 8 0 0 0,0 3 0 0 0,-1 3-76 0 0,5 5-525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202 125 788 0 0,'2'-8'1186'0'0,"1"0"0"0"0,0 0 0 0 0,0 0 0 0 0,1 1 0 0 0,0-1 0 0 0,0 1 0 0 0,1 0 0 0 0,0 0 0 0 0,9-10 0 0 0,2-4 5535 0 0,-12 10-4232 0 0,-3 11-2351 0 0,-1-1-1 0 0,0 1 1 0 0,0 0 0 0 0,0 0-1 0 0,0 0 1 0 0,0-1 0 0 0,0 1 0 0 0,0 0-1 0 0,0 0 1 0 0,0 0 0 0 0,0-1-1 0 0,0 1 1 0 0,0 0 0 0 0,0 0-1 0 0,0 0 1 0 0,0-1 0 0 0,0 1-1 0 0,0 0 1 0 0,0 0 0 0 0,0 0-1 0 0,0-1 1 0 0,0 1 0 0 0,0 0-1 0 0,0 0 1 0 0,0 0 0 0 0,-1-2 963 0 0,0 2-963 0 0,1 0 0 0 0,0 0-1 0 0,0 0 1 0 0,0 0 0 0 0,0 0-1 0 0,-1 0 1 0 0,1 0 0 0 0,0-1-1 0 0,0 1 1 0 0,0 0 0 0 0,-1 0-1 0 0,1 0 1 0 0,0 0 0 0 0,0 0 0 0 0,0 0-1 0 0,-1 0 1 0 0,1 0 0 0 0,0 0-1 0 0,0 0 1 0 0,0 0 0 0 0,-1 0-1 0 0,1 1 1 0 0,-17 10 387 0 0,0 1-1 0 0,1 1 1 0 0,1 1 0 0 0,-21 22 0 0 0,0 7-395 0 0,16-22-81 0 0,2 2 0 0 0,0 0-1 0 0,1 1 1 0 0,-17 35-1 0 0,30-52-45 0 0,1-1 0 0 0,1 1 0 0 0,-1 0 0 0 0,1 0-1 0 0,0 1 1 0 0,1-1 0 0 0,0 0 0 0 0,0 1-1 0 0,0-1 1 0 0,1 0 0 0 0,0 1 0 0 0,1-1-1 0 0,-1 1 1 0 0,2-1 0 0 0,-1 0 0 0 0,1 1-1 0 0,0-1 1 0 0,0 0 0 0 0,1 0 0 0 0,0-1-1 0 0,0 1 1 0 0,5 7 0 0 0,-3-6-3 0 0,1 0 0 0 0,0-1 0 0 0,0 0 0 0 0,1-1 0 0 0,-1 1 0 0 0,2-1 0 0 0,-1 0 0 0 0,0-1 0 0 0,1 0 0 0 0,0 0 0 0 0,0 0 0 0 0,16 5 0 0 0,-7-4 0 0 0,0-1 0 0 0,0-1 0 0 0,0-1 0 0 0,0 0 0 0 0,1-1 0 0 0,26-1 0 0 0,-30-2 0 0 0,-5-4 0 0 0,-5-3 0 0 0,-4-1 0 0 0,0-3-207 0 0,0 10-976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4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1444 0 0,'0'0'10708'0'0,"7"1"-9543"0"0,102 11 3983 0 0,213-5 0 0 0,-212-7-2826 0 0,-86-2-638 0 0,-25 1-1897 0 0,-36 5-4315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0 368 0 0,'0'0'17130'0'0,"4"3"-16170"0"0,7 4-262 0 0,0-1-1 0 0,0 0 1 0 0,1 0 0 0 0,0-1 0 0 0,0-1 0 0 0,0 0 0 0 0,1-1 0 0 0,22 3-1 0 0,3 0-1592 0 0,65-1 0 0 0,-100-5-125 0 0,-29 15-17044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1328 0 0,'0'0'8200'0'0,"4"2"-6683"0"0,10 2-495 0 0,1-1 0 0 0,0 0 0 0 0,0-1 0 0 0,0 0 0 0 0,0-1 0 0 0,0-1 0 0 0,17-2 0 0 0,48 3 1323 0 0,-69-1-2928 0 0,26 4 2036 0 0,-22-1-5212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6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39 980 0 0,'-14'-25'25308'0'0,"22"23"-25146"0"0,0-1 0 0 0,0 1-1 0 0,0 0 1 0 0,1 0 0 0 0,-1 1 0 0 0,0 0 0 0 0,1 1 0 0 0,-1 0 0 0 0,1 0 0 0 0,-1 0 0 0 0,0 1-1 0 0,1 1 1 0 0,-1 0 0 0 0,0 0 0 0 0,0 0 0 0 0,0 1 0 0 0,0 0 0 0 0,0 0 0 0 0,-1 1 0 0 0,0 0 0 0 0,11 8-1 0 0,-17-10-133 0 0,1 0 1 0 0,-1-1-1 0 0,0 1 0 0 0,0 0 0 0 0,-1 0 0 0 0,1 0 0 0 0,0-1 0 0 0,-1 1 0 0 0,1 0 0 0 0,-1 0 0 0 0,1 0 0 0 0,-1 0 1 0 0,0 0-1 0 0,0 0 0 0 0,0 0 0 0 0,0 0 0 0 0,0 0 0 0 0,0 0 0 0 0,-1 0 0 0 0,1 0 0 0 0,-1 0 0 0 0,1 0 0 0 0,-1 0 1 0 0,0 0-1 0 0,0 0 0 0 0,0-1 0 0 0,0 1 0 0 0,0 0 0 0 0,0-1 0 0 0,0 1 0 0 0,-3 2 0 0 0,-6 9 235 0 0,0-1 0 0 0,-24 21 0 0 0,22-21-58 0 0,-8 6-67 0 0,0-2-1 0 0,-1 0 1 0 0,0-1-1 0 0,-2-2 1 0 0,-31 16-1 0 0,-22 13 63 0 0,36-21-200 0 0,43-18 0 0 0,11-1 0 0 0,16-1 0 0 0,175-10 0 0 0,-192 10 0 0 0,2 0 0 0 0,-4 0 0 0 0,1 1 0 0 0,-3 0 0 0 0,1 1-60 0 0,-8-2-392 0 0,-12-9-4470 0 0,-9-6 1863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11 1104 0 0,'4'-11'23124'0'0,"-11"14"-21984"0"0,-11 8-275 0 0,1 0 0 0 0,0 2 0 0 0,0 0 0 0 0,1 1 0 0 0,1 0 0 0 0,-15 19 0 0 0,-21 17 479 0 0,-38 49-1344 0 0,77-82-579 0 0,11-15-325 0 0,8-15-10290 0 0,0 0 9989 0 0,-2-3-8177 0 0,-2 4 4039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1 868 0 0,'0'0'5009'0'0,"-4"4"-3808"0"0,2-1-908 0 0,0 0-1 0 0,0 0 1 0 0,0 0-1 0 0,0 0 1 0 0,0 1-1 0 0,1-1 1 0 0,-1 1 0 0 0,1-1-1 0 0,0 1 1 0 0,0-1-1 0 0,0 1 1 0 0,0-1 0 0 0,1 1-1 0 0,0 0 1 0 0,0-1-1 0 0,0 1 1 0 0,0 0-1 0 0,0 0 1 0 0,1 3 0 0 0,1 0-19 0 0,0-1 1 0 0,0 1 0 0 0,1-1 0 0 0,0 0 0 0 0,0 0 0 0 0,0 0 0 0 0,1 0-1 0 0,0 0 1 0 0,0-1 0 0 0,5 6 0 0 0,0-2-246 0 0,1 1 0 0 0,0-2 0 0 0,0 1 0 0 0,0-1 0 0 0,1-1 0 0 0,1 0-1 0 0,-1-1 1 0 0,1 0 0 0 0,0 0 0 0 0,0-1 0 0 0,15 3 0 0 0,-16-6-518 0 0,0 0-1 0 0,0-1 1 0 0,-1-1-1 0 0,21-1 1 0 0,18-7-6422 0 0,-24 3 3005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7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1316 0 0,'0'-1'591'0'0,"0"0"1"0"0,1 0-1 0 0,-1 1 0 0 0,0-1 1 0 0,6-7 5912 0 0,-5 8-5912 0 0,-1-1-1 0 0,1 1 0 0 0,0-1 0 0 0,0 1 1 0 0,-1-1-1 0 0,2 1 0 0 0,16 6 4534 0 0,18 34-3979 0 0,-26-27 1418 0 0,11 10-120 0 0,1-1 1 0 0,46 36 0 0 0,-5-6-763 0 0,-56-46-1682 0 0,0 7-4396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2:4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13 688 0 0,'0'0'10388'0'0,"-6"-12"-2510"0"0,1 12-7244 0 0,0 1-1 0 0,-1-1 0 0 0,1 1 0 0 0,0 1 0 0 0,-1-1 0 0 0,1 1 1 0 0,0 0-1 0 0,0 0 0 0 0,0 0 0 0 0,1 1 0 0 0,-1-1 1 0 0,1 1-1 0 0,-1 1 0 0 0,1-1 0 0 0,0 1 0 0 0,0-1 0 0 0,0 1 1 0 0,-5 8-1 0 0,8-10-599 0 0,1 0 0 0 0,-1 0 0 0 0,1 0 0 0 0,0 0 0 0 0,-1 0 0 0 0,1 0 0 0 0,0 0 0 0 0,1 0 0 0 0,-1 0 0 0 0,0 0 0 0 0,0 0 0 0 0,1 0 0 0 0,0 0 0 0 0,-1 0 0 0 0,1 0 0 0 0,0 0 0 0 0,0 0 0 0 0,0 0 0 0 0,0 0 0 0 0,0 0 0 0 0,0-1 0 0 0,3 3 0 0 0,37 39 856 0 0,-29-32-780 0 0,10 6-110 0 0,-18-14 0 0 0,1 0 0 0 0,0 1 0 0 0,-1-1 0 0 0,0 1 0 0 0,0 0 0 0 0,0 1 0 0 0,0-1 0 0 0,-1 1 0 0 0,5 7 0 0 0,-7-12 0 0 0,-1 1 0 0 0,0-1 0 0 0,0 1 0 0 0,0-1 0 0 0,1 1 0 0 0,-1-1 0 0 0,0 1 0 0 0,0 0 0 0 0,0-1 0 0 0,0 1 0 0 0,0-1 0 0 0,0 1 0 0 0,0-1 0 0 0,0 1 0 0 0,0-1 0 0 0,0 1 0 0 0,0 0 0 0 0,-1-1 0 0 0,1 1 0 0 0,0-1 0 0 0,0 1 0 0 0,0-1 0 0 0,-1 1 0 0 0,1-1 0 0 0,0 1 0 0 0,-1-1 0 0 0,1 0 0 0 0,0 1 0 0 0,-1-1 0 0 0,1 1 0 0 0,-1-1 0 0 0,1 0 0 0 0,0 1 0 0 0,-1-1 0 0 0,-15 9 0 0 0,15-8 0 0 0,-7 2 0 0 0,0-1 0 0 0,-1 0 0 0 0,1 0 0 0 0,0-1 0 0 0,0 0 0 0 0,-1 0 0 0 0,1-1 0 0 0,-1 0 0 0 0,1 0 0 0 0,0-1 0 0 0,-1 0 0 0 0,1-1 0 0 0,0 0 0 0 0,0 0 0 0 0,0-1 0 0 0,0 0 0 0 0,0 0 0 0 0,0-1 0 0 0,-11-7 0 0 0,6 4 0 0 0,-1-9 0 0 0,8 8 0 0 0,1 0 0 0 0,1-1 0 0 0,-3 1-42 0 0,6 7-317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12 1100 0 0,'0'0'22677'0'0,"-5"-2"-21995"0"0,-18-5-3 0 0,18 5-17 0 0,-14 30 1789 0 0,-21 18-408 0 0,19-24-1447 0 0,1 1-1 0 0,2 1 0 0 0,-21 35 0 0 0,9-12-1216 0 0,29-46 172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20 260 0 0,'18'-20'7529'0'0,"39"23"2772"0"0,-46 2-9348 0 0,0 0 0 0 0,-1 1 0 0 0,0 0 0 0 0,0 1 0 0 0,0 0-1 0 0,0 0 1 0 0,-1 1 0 0 0,-1 0 0 0 0,1 1 0 0 0,8 11 0 0 0,-10-13-386 0 0,-5-4-454 0 0,0-1-1 0 0,1 1 1 0 0,-1-1 0 0 0,1 0 0 0 0,0 0 0 0 0,0 0-1 0 0,0 0 1 0 0,0-1 0 0 0,0 1 0 0 0,0-1 0 0 0,0 0 0 0 0,5 1-1 0 0,-7-1-543 0 0,10-17-3063 0 0,-5 8-1265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26 648 0 0,'0'0'3280'0'0,"-1"-9"-101"0"0,-5-8 9409 0 0,3 18-12211 0 0,-1-1 0 0 0,0 0 0 0 0,1 1 0 0 0,-1 0 0 0 0,1 0 0 0 0,-1 0 0 0 0,1 0 0 0 0,-1 0 0 0 0,1 1 0 0 0,0 0 0 0 0,-1-1 0 0 0,1 1 0 0 0,0 0 0 0 0,0 1 0 0 0,1-1 0 0 0,-1 0 1 0 0,0 1-1 0 0,-3 4 0 0 0,-4 4 1057 0 0,0 1 0 0 0,-15 25 0 0 0,25-36-1401 0 0,-1-1 1 0 0,1 1-1 0 0,0 0 0 0 0,0 0 1 0 0,-1 0-1 0 0,1 0 0 0 0,0 0 1 0 0,0 0-1 0 0,0 0 1 0 0,0-1-1 0 0,1 1 0 0 0,-1 0 1 0 0,0 0-1 0 0,0 0 0 0 0,0 0 1 0 0,1 0-1 0 0,-1 0 0 0 0,0 0 1 0 0,1-1-1 0 0,-1 1 1 0 0,1 0-1 0 0,-1 0 0 0 0,1-1 1 0 0,-1 1-1 0 0,1 0 0 0 0,0-1 1 0 0,-1 1-1 0 0,2 1 0 0 0,21 13 304 0 0,-10-12-457 0 0,1 0-1 0 0,-1-1 1 0 0,1-1 0 0 0,0-1-1 0 0,-1 1 1 0 0,1-2 0 0 0,16-2-1 0 0,23-1-2140 0 0,-52 4 2025 0 0,0 0 1 0 0,0 0 0 0 0,0 0-1 0 0,0-1 1 0 0,0 1 0 0 0,0 0-1 0 0,0-1 1 0 0,-1 1 0 0 0,1-1 0 0 0,0 1-1 0 0,0-1 1 0 0,0 1 0 0 0,-1-1-1 0 0,1 0 1 0 0,0 1 0 0 0,-1-1-1 0 0,1 0 1 0 0,0 0 0 0 0,-1 1-1 0 0,1-1 1 0 0,-1 0 0 0 0,1 0-1 0 0,-1 0 1 0 0,0 0 0 0 0,1 0 0 0 0,-1 1-1 0 0,0-1 1 0 0,0 0 0 0 0,1 0-1 0 0,-1 0 1 0 0,0-2 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132 168 1096 0 0,'0'0'2328'0'0,"10"-31"7728"0"0,-10 31-9775 0 0,0-1 0 0 0,0 0 0 0 0,0 0 0 0 0,0 1-1 0 0,0-1 1 0 0,0 0 0 0 0,0 1 0 0 0,0-1 0 0 0,0 0 0 0 0,0 1 0 0 0,-1-1 0 0 0,1 1 0 0 0,0-1 0 0 0,-1 0 0 0 0,1 1-1 0 0,0-1 1 0 0,-1 1 0 0 0,1-1 0 0 0,0 0 0 0 0,-1 1 0 0 0,1-1 0 0 0,-1 1 0 0 0,1 0 0 0 0,-1-1 0 0 0,0 1-1 0 0,1-1 1 0 0,-1 1 0 0 0,1 0 0 0 0,-1-1 0 0 0,0 1 0 0 0,1 0 0 0 0,-2-1 0 0 0,-24 6 1775 0 0,21-3-1993 0 0,0 0 0 0 0,1 0 0 0 0,-1 1 0 0 0,1 0 0 0 0,0 0 1 0 0,0 0-1 0 0,0 0 0 0 0,0 0 0 0 0,-5 8 0 0 0,5-6 66 0 0,1 1 0 0 0,0 0 0 0 0,0 0 0 0 0,0 0 0 0 0,1 0 0 0 0,0 0 0 0 0,0 1 0 0 0,-1 7 0 0 0,3-13-111 0 0,0 0 1 0 0,0 0-1 0 0,0 0 0 0 0,1 0 1 0 0,-1 0-1 0 0,0 0 0 0 0,0 0 1 0 0,0 0-1 0 0,1 0 0 0 0,-1 0 1 0 0,1 0-1 0 0,-1 0 1 0 0,1 0-1 0 0,-1 0 0 0 0,1 0 1 0 0,0 0-1 0 0,-1 0 0 0 0,1 0 1 0 0,0 0-1 0 0,-1-1 0 0 0,1 1 1 0 0,1 0-1 0 0,1 1-1 0 0,-1-1 0 0 0,1 0 0 0 0,-1 0 0 0 0,1 0 0 0 0,0-1 0 0 0,0 1 0 0 0,-1-1 0 0 0,1 1 0 0 0,0-1 0 0 0,0 0 0 0 0,0 0 0 0 0,4-1-1 0 0,2 0 6 0 0,0 0-1 0 0,0 0 1 0 0,0-2-1 0 0,0 1 0 0 0,0-1 1 0 0,-1 0-1 0 0,0-1 1 0 0,1 1-1 0 0,-1-2 0 0 0,-1 1 1 0 0,1-1-1 0 0,-1-1 0 0 0,1 1 1 0 0,-1-1-1 0 0,-1 0 1 0 0,1-1-1 0 0,-1 0 0 0 0,-1 0 1 0 0,1 0-1 0 0,-1 0 0 0 0,0-1 1 0 0,-1 0-1 0 0,0 0 1 0 0,0 0-1 0 0,-1-1 0 0 0,1 1 1 0 0,-2-1-1 0 0,3-13 1 0 0,-5 19 15 0 0,0 0 1 0 0,0 0 0 0 0,0 0 0 0 0,-1 0-1 0 0,1 1 1 0 0,-1-1 0 0 0,0 0 0 0 0,0 1-1 0 0,0-1 1 0 0,0 0 0 0 0,0 1 0 0 0,0-1 0 0 0,-1 1-1 0 0,1-1 1 0 0,-1 1 0 0 0,0 0 0 0 0,0 0-1 0 0,0 0 1 0 0,0 0 0 0 0,0 0 0 0 0,0 0-1 0 0,0 0 1 0 0,-1 1 0 0 0,1-1 0 0 0,0 1-1 0 0,-1 0 1 0 0,0-1 0 0 0,1 1 0 0 0,-1 0 0 0 0,0 1-1 0 0,1-1 1 0 0,-1 0 0 0 0,-3 1 0 0 0,-5-3 122 0 0,1 1 0 0 0,-1 0 0 0 0,0 1 0 0 0,0 1 0 0 0,0-1 0 0 0,0 2 0 0 0,-14 1 0 0 0,18 0-62 0 0,1 0-1 0 0,-1 0 0 0 0,0 1 0 0 0,1 0 0 0 0,0 0 1 0 0,0 0-1 0 0,0 1 0 0 0,0 0 0 0 0,1 0 0 0 0,-1 0 0 0 0,1 1 1 0 0,0-1-1 0 0,0 2 0 0 0,1-1 0 0 0,-8 11 0 0 0,10-14-77 0 0,1 1-1 0 0,-1 0 1 0 0,1-1-1 0 0,0 1 0 0 0,0 0 1 0 0,0 0-1 0 0,0-1 0 0 0,0 1 1 0 0,1 0-1 0 0,-1 0 1 0 0,1 0-1 0 0,0 0 0 0 0,0 0 1 0 0,0 0-1 0 0,0 0 0 0 0,1 0 1 0 0,-1 0-1 0 0,1 0 1 0 0,-1 0-1 0 0,1-1 0 0 0,0 1 1 0 0,0 0-1 0 0,1 0 1 0 0,-1-1-1 0 0,0 1 0 0 0,1-1 1 0 0,0 1-1 0 0,-1-1 0 0 0,1 0 1 0 0,0 1-1 0 0,0-1 1 0 0,0 0-1 0 0,1 0 0 0 0,-1 0 1 0 0,0-1-1 0 0,1 1 1 0 0,-1-1-1 0 0,1 1 0 0 0,5 1 1 0 0,6 4-21 0 0,0-1 0 0 0,0 0 0 0 0,1-2 1 0 0,0 1-1 0 0,0-2 0 0 0,1 0 0 0 0,22 2 1 0 0,-30-4-3 0 0,0-1 0 0 0,0 0 0 0 0,0 0 0 0 0,0 0 0 0 0,0-1 0 0 0,0 0 0 0 0,0 0 0 0 0,0-1 0 0 0,0 0 0 0 0,0-1 0 0 0,-1 0 0 0 0,1 0 0 0 0,-1 0 0 0 0,0-1 1 0 0,0 0-1 0 0,9-8 0 0 0,-15 11 6 0 0,0-1 1 0 0,-1 0 0 0 0,1 0 0 0 0,-1 1-1 0 0,0-1 1 0 0,0 0 0 0 0,1 0 0 0 0,-1 0-1 0 0,0 1 1 0 0,0-1 0 0 0,-1 0 0 0 0,1 0-1 0 0,0 0 1 0 0,-1 1 0 0 0,1-1 0 0 0,-1 0-1 0 0,0-1 1 0 0,-3-1-4 0 0,0 0 0 0 0,0 1 0 0 0,-1 0 0 0 0,1 0 0 0 0,-1 0 0 0 0,1 0 0 0 0,-1 1 0 0 0,0-1 0 0 0,0 1 0 0 0,0 1 0 0 0,0-1 0 0 0,-1 1 0 0 0,-6-1 0 0 0,-6-2 0 0 0,-1 2 0 0 0,-27-1 0 0 0,40 3 0 0 0,-1 0 0 0 0,0 1 0 0 0,1 0 0 0 0,-1 0 0 0 0,0 1 0 0 0,1-1 0 0 0,-8 4 0 0 0,12-4 0 0 0,0 0 0 0 0,1-1 0 0 0,-1 1 0 0 0,0 0 0 0 0,1 0 0 0 0,-1 0 0 0 0,1 0 0 0 0,-1 1 0 0 0,1-1 0 0 0,-1 0 0 0 0,1 1 0 0 0,0-1 0 0 0,0 1 0 0 0,0-1 0 0 0,0 1 0 0 0,0-1 0 0 0,0 1 0 0 0,0 0 0 0 0,0-1 0 0 0,1 1 0 0 0,-1 0 0 0 0,1 0 0 0 0,-1 0 0 0 0,1 0 0 0 0,0-1 0 0 0,0 1 0 0 0,0 0 0 0 0,0 0 0 0 0,0 0 0 0 0,0 0 0 0 0,1 3 0 0 0,0-1-26 0 0,1 0 1 0 0,0 0-1 0 0,0 0 1 0 0,0 0-1 0 0,0 0 0 0 0,1 0 1 0 0,0-1-1 0 0,-1 1 1 0 0,1-1-1 0 0,1 0 1 0 0,-1 0-1 0 0,0 0 0 0 0,1 0 1 0 0,0 0-1 0 0,-1-1 1 0 0,1 0-1 0 0,0 0 0 0 0,0 0 1 0 0,9 3-1 0 0,-8-2-13 0 0,1-1-1 0 0,0 0 1 0 0,0 0-1 0 0,1-1 1 0 0,-1 0-1 0 0,0 0 0 0 0,0 0 1 0 0,1-1-1 0 0,-1 0 1 0 0,1 0-1 0 0,-1 0 1 0 0,0-1-1 0 0,8-2 1 0 0,-13 3 49 0 0,0-1 0 0 0,1 1 0 0 0,-1-1 0 0 0,0 0 0 0 0,0 1 0 0 0,1-1 0 0 0,-1 0 0 0 0,0 0 1 0 0,0 0-1 0 0,0 0 0 0 0,0 0 0 0 0,0 0 0 0 0,0 0 0 0 0,0-1 0 0 0,-1 1 0 0 0,1 0 0 0 0,0 0 1 0 0,-1-1-1 0 0,1 1 0 0 0,-1 0 0 0 0,1-1 0 0 0,-1 1 0 0 0,0 0 0 0 0,1-1 0 0 0,-1 1 1 0 0,0-1-1 0 0,0 1 0 0 0,0-1 0 0 0,0 1 0 0 0,0 0 0 0 0,0-1 0 0 0,-1 1 0 0 0,1-1 0 0 0,0 1 1 0 0,-1 0-1 0 0,0-3 0 0 0,0 1 45 0 0,0-1-1 0 0,-1 1 1 0 0,1-1 0 0 0,-1 1 0 0 0,0 0 0 0 0,0 0 0 0 0,0-1-1 0 0,0 1 1 0 0,0 1 0 0 0,-5-5 0 0 0,4 4-120 0 0,-1 1 1 0 0,0 0-1 0 0,1 0 1 0 0,-1 0-1 0 0,0 0 0 0 0,0 0 1 0 0,0 1-1 0 0,0 0 1 0 0,0 0-1 0 0,-1 0 0 0 0,1 0 1 0 0,0 1-1 0 0,0-1 1 0 0,-1 1-1 0 0,1 0 1 0 0,0 1-1 0 0,-1-1 0 0 0,-3 1 1 0 0,6 0-323 0 0,0 0 1 0 0,0 0-1 0 0,0 0 1 0 0,0 0-1 0 0,0 0 1 0 0,0 0 0 0 0,0 1-1 0 0,1-1 1 0 0,-1 0-1 0 0,0 1 1 0 0,1-1-1 0 0,0 1 1 0 0,-1 0-1 0 0,-1 3 1 0 0,1-2-900 0 0,1 0 0 0 0,-1 1 0 0 0,1-1 0 0 0,0 1 0 0 0,0-1 0 0 0,0 1 0 0 0,0 0 0 0 0,1-1 0 0 0,-1 1-1 0 0,1 5 1 0 0,0 4-5182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8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283 126 324 0 0,'0'0'2271'0'0,"-21"-21"2162"0"0,12 17-3356 0 0,-1 1-1 0 0,0 1 1 0 0,0-1 0 0 0,0 1 0 0 0,-1 1-1 0 0,1 0 1 0 0,0 1 0 0 0,0 0 0 0 0,-1 0-1 0 0,-15 3 1 0 0,23-3-878 0 0,-1 1 1 0 0,1-1-1 0 0,-1 1 1 0 0,1 0-1 0 0,0 0 0 0 0,-1 0 1 0 0,1 0-1 0 0,0 1 0 0 0,-1 0 1 0 0,1-1-1 0 0,0 1 0 0 0,0 0 1 0 0,1 0-1 0 0,-1 1 1 0 0,0-1-1 0 0,1 0 0 0 0,-1 1 1 0 0,1 0-1 0 0,0 0 0 0 0,0-1 1 0 0,0 1-1 0 0,0 0 0 0 0,0 1 1 0 0,1-1-1 0 0,-1 0 0 0 0,1 0 1 0 0,0 1-1 0 0,0-1 1 0 0,0 1-1 0 0,0-1 0 0 0,1 1 1 0 0,-1 4-1 0 0,2-4-131 0 0,0 1-1 0 0,0-1 1 0 0,0 1 0 0 0,0-1 0 0 0,0 0-1 0 0,1 0 1 0 0,0 1 0 0 0,0-1 0 0 0,0 0-1 0 0,0 0 1 0 0,1-1 0 0 0,0 1 0 0 0,-1-1-1 0 0,1 1 1 0 0,1-1 0 0 0,-1 0 0 0 0,0 0-1 0 0,1 0 1 0 0,0 0 0 0 0,-1-1 0 0 0,1 1-1 0 0,6 2 1 0 0,-7-4-118 0 0,0 1-1 0 0,1 0 1 0 0,-1-1 0 0 0,0 0 0 0 0,0 0-1 0 0,1 0 1 0 0,-1 0 0 0 0,1 0-1 0 0,-1-1 1 0 0,1 1 0 0 0,-1-1-1 0 0,1 0 1 0 0,-1 0 0 0 0,1 0 0 0 0,-1-1-1 0 0,1 1 1 0 0,-1-1 0 0 0,0 0-1 0 0,1 0 1 0 0,-1 0 0 0 0,0 0-1 0 0,1-1 1 0 0,-1 1 0 0 0,0-1 0 0 0,0 0-1 0 0,0 0 1 0 0,0 0 0 0 0,4-5-1 0 0,-5 6 61 0 0,-1-2 0 0 0,0 1 0 0 0,1 0 0 0 0,-1 0 0 0 0,0 0 0 0 0,0 0 0 0 0,0-1 0 0 0,0 1 0 0 0,-1-1 0 0 0,1 1 0 0 0,0 0 0 0 0,-1-1 0 0 0,0 1 0 0 0,0-1 0 0 0,0 1 0 0 0,0-1 0 0 0,0 1 0 0 0,0-1 0 0 0,-1 1 0 0 0,1-1 0 0 0,-1 1 0 0 0,1-1 0 0 0,-1 1 0 0 0,0 0 0 0 0,0-1 0 0 0,0 1 0 0 0,0 0 0 0 0,-1 0 0 0 0,1 0 0 0 0,-1 0 0 0 0,1 0 0 0 0,-1 0-1 0 0,1 0 1 0 0,-1 0 0 0 0,0 1 0 0 0,-3-3 0 0 0,1 0 181 0 0,-1 0 0 0 0,0 0 0 0 0,-1 0 0 0 0,1 1 0 0 0,0-1 0 0 0,-1 1 0 0 0,0 1 0 0 0,0-1-1 0 0,0 1 1 0 0,0 0 0 0 0,0 0 0 0 0,0 1 0 0 0,-12-2 0 0 0,17 3-145 0 0,-1 0-1 0 0,0 0 1 0 0,0 0 0 0 0,0 1 0 0 0,1-1 0 0 0,-1 0-1 0 0,0 1 1 0 0,0-1 0 0 0,1 1 0 0 0,-1-1-1 0 0,0 1 1 0 0,1 0 0 0 0,-1 0 0 0 0,1 0-1 0 0,-1 0 1 0 0,1 0 0 0 0,-1 0 0 0 0,1 0-1 0 0,0 0 1 0 0,0 1 0 0 0,-1-1 0 0 0,1 1-1 0 0,0-1 1 0 0,0 1 0 0 0,-1 2 0 0 0,0 1 5 0 0,1-1 1 0 0,-1 0 0 0 0,1 1-1 0 0,0-1 1 0 0,1 1-1 0 0,-1-1 1 0 0,1 9 0 0 0,1-11-51 0 0,1 0 0 0 0,-1 0 0 0 0,0 0-1 0 0,1 0 1 0 0,0 0 0 0 0,-1 0 0 0 0,1 0 0 0 0,0-1 0 0 0,0 1 0 0 0,0-1 0 0 0,0 0 0 0 0,0 1 0 0 0,0-1 0 0 0,0 0-1 0 0,0 0 1 0 0,1 0 0 0 0,-1 0 0 0 0,3 0 0 0 0,1 0-89 0 0,1 0-1 0 0,0 0 1 0 0,-1-1-1 0 0,1 1 1 0 0,0-1-1 0 0,-1-1 1 0 0,1 0 0 0 0,0 0-1 0 0,-1 0 1 0 0,1 0-1 0 0,-1-1 1 0 0,1 0-1 0 0,-1-1 1 0 0,0 1-1 0 0,0-1 1 0 0,0-1 0 0 0,0 1-1 0 0,-1-1 1 0 0,1 0-1 0 0,-1 0 1 0 0,0 0-1 0 0,0-1 1 0 0,-1 0-1 0 0,1 0 1 0 0,-1 0 0 0 0,0 0-1 0 0,0-1 1 0 0,4-8-1 0 0,-7 11 127 0 0,1 0 0 0 0,-1 0 0 0 0,0-1-1 0 0,0 1 1 0 0,0 0 0 0 0,0-1 0 0 0,-1 1 0 0 0,1-1-1 0 0,-1 1 1 0 0,0-1 0 0 0,0 0 0 0 0,0 1 0 0 0,-1-1-1 0 0,1 1 1 0 0,-1-1 0 0 0,0 1 0 0 0,0 0 0 0 0,0-1-1 0 0,0 1 1 0 0,-2-4 0 0 0,0 3 88 0 0,1 0-1 0 0,-1 1 1 0 0,-1-1 0 0 0,1 0 0 0 0,0 1 0 0 0,-1 0-1 0 0,0-1 1 0 0,0 2 0 0 0,0-1 0 0 0,0 0-1 0 0,0 1 1 0 0,0 0 0 0 0,-6-3 0 0 0,2 2 25 0 0,0 0-1 0 0,0 1 1 0 0,-1 0 0 0 0,1 0 0 0 0,0 0 0 0 0,-1 1 0 0 0,0 1 0 0 0,1-1 0 0 0,-1 1 0 0 0,1 1 0 0 0,-1 0-1 0 0,1 0 1 0 0,-1 0 0 0 0,1 1 0 0 0,0 1 0 0 0,-10 3 0 0 0,17-6-151 0 0,-4 3 0 0 0,0-1 0 0 0,0 0 0 0 0,0 1 0 0 0,0 0 0 0 0,1 0 0 0 0,-1 1 0 0 0,1-1 0 0 0,0 1 0 0 0,0 0 0 0 0,0 0 0 0 0,1 0 0 0 0,-6 9 0 0 0,8-12-75 0 0,0 0 1 0 0,1 0-1 0 0,-1 0 0 0 0,0 0 1 0 0,1 0-1 0 0,-1 0 1 0 0,1 0-1 0 0,-1 1 0 0 0,1-1 1 0 0,-1 0-1 0 0,1 0 0 0 0,0 0 1 0 0,0 1-1 0 0,0-1 0 0 0,-1 0 1 0 0,1 0-1 0 0,0 1 1 0 0,1-1-1 0 0,-1 0 0 0 0,0 0 1 0 0,0 1-1 0 0,0-1 0 0 0,1 0 1 0 0,-1 0-1 0 0,1 0 0 0 0,-1 1 1 0 0,1-1-1 0 0,-1 0 1 0 0,1 0-1 0 0,0 0 0 0 0,-1 0 1 0 0,1 0-1 0 0,0 0 0 0 0,0 0 1 0 0,0 0-1 0 0,0-1 0 0 0,0 1 1 0 0,0 0-1 0 0,0 0 1 0 0,0-1-1 0 0,0 1 0 0 0,0-1 1 0 0,0 1-1 0 0,1-1 0 0 0,-1 1 1 0 0,0-1-1 0 0,0 0 0 0 0,0 1 1 0 0,1-1-1 0 0,-1 0 1 0 0,0 0-1 0 0,0 0 0 0 0,3 0 1 0 0,1 0-368 0 0,1 0 1 0 0,-1 0 0 0 0,1 0-1 0 0,-1-1 1 0 0,1 0 0 0 0,-1 0-1 0 0,0 0 1 0 0,0-1 0 0 0,1 0 0 0 0,7-4-1 0 0,-2-1-2076 0 0,11-8-7790 0 0,-13 8 4092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9 1480 0 0,'-5'-1'1946'0'0,"-16"-6"8087"0"0,19 10-8670 0 0,-64 85 5948 0 0,-2 2-3663 0 0,42-59-2061 0 0,2 0 1 0 0,1 2-1 0 0,-26 48 0 0 0,41-60-4166 0 0,15-29-2413 0 0,17-35-8906 0 0,-23 27 7901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0 332 0 0,'2'2'13083'0'0,"12"16"-12008"0"0,-2 5 1710 0 0,1 0 0 0 0,1-1 1 0 0,31 38-1 0 0,-36-51-2584 0 0,1 1 1 0 0,0-1-1 0 0,0 0 1 0 0,1-1 0 0 0,0-1-1 0 0,1 0 1 0 0,-1 0-1 0 0,1-1 1 0 0,15 6 0 0 0,-13-11-2152 0 0,-14-1 1406 0 0,1 0 1 0 0,0 0-1 0 0,0 0 0 0 0,-1-1 1 0 0,1 1-1 0 0,0 0 0 0 0,-1 0 1 0 0,1-1-1 0 0,0 1 0 0 0,7-13-10329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3:1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30 576 0 0,'5'-11'18255'0'0,"-7"9"-17772"0"0,-1 0-1 0 0,0 0 1 0 0,0 0 0 0 0,0 0-1 0 0,0 1 1 0 0,0 0-1 0 0,-1-1 1 0 0,1 1 0 0 0,0 0-1 0 0,0 1 1 0 0,-1-1 0 0 0,1 1-1 0 0,-1-1 1 0 0,1 1-1 0 0,-6 0 1 0 0,-7 0-199 0 0,8 0 282 0 0,-1 0 1 0 0,1 0-1 0 0,-1 1 0 0 0,1 0 0 0 0,0 1 0 0 0,0 0 1 0 0,-1 0-1 0 0,-10 5 0 0 0,19-6-546 0 0,-1-1 1 0 0,1 1-1 0 0,-1-1 0 0 0,1 1 1 0 0,0-1-1 0 0,-1 1 0 0 0,1-1 1 0 0,0 1-1 0 0,-1-1 0 0 0,1 1 1 0 0,0 0-1 0 0,0-1 0 0 0,0 1 1 0 0,-1 0-1 0 0,1-1 0 0 0,0 1 1 0 0,0-1-1 0 0,0 1 0 0 0,0 0 1 0 0,0-1-1 0 0,0 1 0 0 0,0 0 1 0 0,0-1-1 0 0,1 1 0 0 0,-1 0 1 0 0,0-1-1 0 0,0 1 0 0 0,0-1 1 0 0,1 1-1 0 0,-1 0 1 0 0,0-1-1 0 0,1 1 0 0 0,-1-1 1 0 0,0 1-1 0 0,1-1 0 0 0,-1 1 1 0 0,1-1-1 0 0,-1 1 0 0 0,1-1 1 0 0,0 1-1 0 0,21 18-41 0 0,-22-19 41 0 0,81 48-19 0 0,-25-16-1 0 0,-42-24 0 0 0,-4-3 0 0 0,-1 1 0 0 0,1 0 0 0 0,-1 0 0 0 0,-1 1 0 0 0,1 0 0 0 0,-1 0 0 0 0,0 1 0 0 0,8 11 0 0 0,-14-10 0 0 0,-2-6 0 0 0,0 0 0 0 0,-1 0 0 0 0,1 0 0 0 0,0-1 0 0 0,-1 1 0 0 0,0 0 0 0 0,0 0 0 0 0,0-1 0 0 0,0 1 0 0 0,0-1 0 0 0,0 1 0 0 0,-1-1 0 0 0,1 1 0 0 0,-1-1 0 0 0,0 0 0 0 0,1 0 0 0 0,-1 1 0 0 0,0-2 0 0 0,0 1 0 0 0,-1 0 0 0 0,1 0 0 0 0,0 0 0 0 0,-1-1 0 0 0,1 0 0 0 0,0 1 0 0 0,-1-1 0 0 0,0 0 0 0 0,1 0 0 0 0,-1 0 0 0 0,0-1 0 0 0,-5 2 0 0 0,0 1-1538 0 0,-1-1-1 0 0,0 0 1 0 0,1 0-1 0 0,-16 0 1 0 0,20-2 761 0 0,0 0 1 0 0,0-1 0 0 0,0 0 0 0 0,0 1 0 0 0,0-2-1 0 0,0 1 1 0 0,0 0 0 0 0,1-1 0 0 0,-1 0 0 0 0,0 1-1 0 0,1-1 1 0 0,-7-5 0 0 0,2 2-4894 0 0,0 0 432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1 932 0 0,'0'3'530'0'0,"-1"-1"0"0"0,1 1 0 0 0,-1 0 0 0 0,1-1 0 0 0,0 1-1 0 0,0 0 1 0 0,0-1 0 0 0,0 1 0 0 0,0 0 0 0 0,1-1 0 0 0,-1 1 0 0 0,1 0 0 0 0,0-1 0 0 0,0 1 0 0 0,0-1-1 0 0,0 1 1 0 0,2 3 0 0 0,30 47 4589 0 0,-16-29-2556 0 0,-16-21-2389 0 0,1-1 0 0 0,-1 1 0 0 0,1-1 0 0 0,-1 0 0 0 0,1 0 0 0 0,0 1 0 0 0,0-1 0 0 0,0 0 0 0 0,0-1 0 0 0,1 1 0 0 0,-1 0 0 0 0,0-1 0 0 0,1 1 0 0 0,-1-1 0 0 0,6 2 0 0 0,-6-2-207 0 0,0-1 0 0 0,1 1 0 0 0,-1-1 0 0 0,1 0-1 0 0,-1 0 1 0 0,1 0 0 0 0,-1 0 0 0 0,1-1 0 0 0,-1 1 0 0 0,0-1 0 0 0,1 1-1 0 0,-1-1 1 0 0,1 0 0 0 0,3-2 0 0 0,6-5-799 0 0,0 0 1 0 0,-1 0-1 0 0,0-1 0 0 0,-1-1 1 0 0,14-14-1 0 0,12-11-785 0 0,-29 21 5867 0 0,-8 18-4168 0 0,-1-1 0 0 0,1 1 1 0 0,0-1-1 0 0,0 1 1 0 0,0-1-1 0 0,0 1 1 0 0,1 0-1 0 0,0-1 0 0 0,0 1 1 0 0,0 0-1 0 0,0 0 1 0 0,0-1-1 0 0,1 1 1 0 0,-1 0-1 0 0,1-1 0 0 0,0 1 1 0 0,0-1-1 0 0,1 1 1 0 0,-1-1-1 0 0,1 1 0 0 0,2 3 1 0 0,8 16 453 0 0,31 44 1 0 0,-27-43-230 0 0,31 52 949 0 0,36 84 0 0 0,-80-154-1153 0 0,0 0-1 0 0,0 0 1 0 0,-1 0 0 0 0,0 0 0 0 0,0 1-1 0 0,0-1 1 0 0,-1 1 0 0 0,0 0-1 0 0,-1-1 1 0 0,1 1 0 0 0,-1 0 0 0 0,0-1-1 0 0,-1 1 1 0 0,0 0 0 0 0,0-1 0 0 0,0 1-1 0 0,-1-1 1 0 0,0 1 0 0 0,0-1 0 0 0,-1 0-1 0 0,1 0 1 0 0,-1 0 0 0 0,-1 0 0 0 0,1 0-1 0 0,-1-1 1 0 0,0 1 0 0 0,0-1 0 0 0,-1 0-1 0 0,0 0 1 0 0,1-1 0 0 0,-2 1-1 0 0,1-1 1 0 0,0 0 0 0 0,-1-1 0 0 0,0 1-1 0 0,0-1 1 0 0,0 0 0 0 0,0-1 0 0 0,0 1-1 0 0,0-1 1 0 0,-1-1 0 0 0,1 1 0 0 0,-1-1-1 0 0,0 0 1 0 0,1 0 0 0 0,-1-1 0 0 0,0 0-1 0 0,1 0 1 0 0,-1-1 0 0 0,0 1 0 0 0,1-1-1 0 0,-9-3 1 0 0,1 0-975 0 0,0-1-1 0 0,0-1 1 0 0,-20-11-1 0 0,32 16 247 0 0,23 5-7239 0 0,13-2-1007 0 0,-15-3 4157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42 1376 0 0,'9'-28'13799'0'0,"-7"15"-10863"0"0,-10 17 3091 0 0,-5 13 815 0 0,5-4-5055 0 0,-101 176-1787 0 0,51-96 0 0 0,43-69 0 0 0,-19 33 0 0 0,-39 89 0 0 0,69-136 0 0 0,4 3 0 0 0,-1-2 0 0 0,-1 0 0 0 0,4-2-87 0 0,-1-7-387 0 0,-1-22-4935 0 0,1-4-317 0 0,-3 6-4585 0 0,-1 3 4259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26 192 0 0,'10'-25'22867'0'0,"-10"25"-22537"0"0,3 8 147 0 0,0 0-1 0 0,-1 0 0 0 0,0 0 1 0 0,-1 1-1 0 0,0-1 0 0 0,1 13 1 0 0,-2-9-2 0 0,1-1 0 0 0,1 1 0 0 0,0-1 0 0 0,4 15 0 0 0,-3-16-331 0 0,1-1 1 0 0,0 1 0 0 0,0 0-1 0 0,1-1 1 0 0,0 0 0 0 0,1 0-1 0 0,0 0 1 0 0,0-1 0 0 0,1 0-1 0 0,0 0 1 0 0,0-1-1 0 0,1 0 1 0 0,0 0 0 0 0,0 0-1 0 0,1-1 1 0 0,-1-1 0 0 0,1 1-1 0 0,1-1 1 0 0,-1-1 0 0 0,1 0-1 0 0,0 0 1 0 0,0-1 0 0 0,16 3-1 0 0,-24-5-113 0 0,-9-15-5156 0 0,0 9-303 0 0,-13-2-12156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1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5 468 0 0,'7'-4'21207'0'0,"-53"52"-17956"0"0,28-30-2027 0 0,0 1 0 0 0,2 0 0 0 0,0 1 0 0 0,1 1 0 0 0,-18 33 0 0 0,32-52-1216 0 0,0-1 0 0 0,1 0-1 0 0,-1 1 1 0 0,0-1 0 0 0,1 1-1 0 0,0-1 1 0 0,-1 0 0 0 0,1 1-1 0 0,0-1 1 0 0,0 1 0 0 0,0-1-1 0 0,0 1 1 0 0,0-1 0 0 0,0 1-1 0 0,0-1 1 0 0,0 1 0 0 0,1-1-1 0 0,-1 1 1 0 0,1-1 0 0 0,-1 0-1 0 0,1 1 1 0 0,-1-1 0 0 0,3 3-1 0 0,-2-2 6 0 0,1 0 1 0 0,0 0-1 0 0,1 0 0 0 0,-1-1 0 0 0,0 1 1 0 0,1 0-1 0 0,-1-1 0 0 0,0 0 0 0 0,1 1 1 0 0,0-1-1 0 0,4 1 0 0 0,5 2 18 0 0,1-2 0 0 0,0 1-1 0 0,0-2 1 0 0,13 1 0 0 0,57-2-31 0 0,-69-1 0 0 0,-3-2-4 0 0,-8 2-109 0 0,-29-10-7920 0 0,17 6 2802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25 876 0 0,'0'0'13795'0'0,"41"5"-8261"0"0,127-34 1497 0 0,-143 29-5639 0 0,-19 0-3362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0 680 0 0,'0'0'2455'0'0,"46"10"5879"0"0,46 6 1207 0 0,-49-13-6491 0 0,60-2 0 0 0,-19-2 387 0 0,-82 1-3063 0 0,5 0 175 0 0,18-7 665 0 0,-23 7-1662 0 0,-26-7-14695 0 0,19 6 13787 0 0,-1-3-1863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7 592 0 0,'2'-6'21960'0'0,"-128"218"-16952"0"0,80-133-4012 0 0,23-42-235 0 0,-26 60-1 0 0,36-70-457 0 0,10-21-247 0 0,0 0-1 0 0,0 0 0 0 0,1 1 0 0 0,-1-1 1 0 0,1 1-1 0 0,1-1 0 0 0,-1 1 0 0 0,0 10 0 0 0,17-43-4119 0 0,5-27 1324 0 0,-10 19 516 0 0,2-7-2314 0 0,-6 13-3049 0 0,-5 11 2119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 1264 0 0,'0'-6'18326'0'0,"-1"18"-17794"0"0,1-1-1 0 0,0 0 1 0 0,0 0-1 0 0,1 0 1 0 0,1 0-1 0 0,0 0 1 0 0,0-1-1 0 0,1 1 1 0 0,0 0-1 0 0,1-1 1 0 0,0 0-1 0 0,1 0 0 0 0,0 0 1 0 0,1 0-1 0 0,0-1 1 0 0,0 0-1 0 0,15 16 1 0 0,-10-14-432 0 0,0-1 0 0 0,1 0-1 0 0,0 0 1 0 0,1-1 0 0 0,0-1 0 0 0,0 0 0 0 0,1-1 0 0 0,0 0-1 0 0,0-1 1 0 0,1-1 0 0 0,-1 0 0 0 0,25 5 0 0 0,-37-10-288 0 0,0 0 0 0 0,1 0 0 0 0,-1 0 0 0 0,0-1 1 0 0,0 1-1 0 0,0 0 0 0 0,0-1 0 0 0,1 1 0 0 0,-1-1 1 0 0,0 0-1 0 0,0 0 0 0 0,0 0 0 0 0,0 0 0 0 0,2-1 0 0 0,6-12-4090 0 0,-9 13 3538 0 0,-1 0 1 0 0,0 0 0 0 0,0 0 0 0 0,0 0 0 0 0,0 0 0 0 0,0 0-1 0 0,0 0 1 0 0,0-1 0 0 0,0 1 0 0 0,0 0 0 0 0,-1 0 0 0 0,1 0-1 0 0,0 0 1 0 0,-1 0 0 0 0,1 0 0 0 0,0 0 0 0 0,-2-1 0 0 0,-5-10-4915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5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1312 0 0,'0'0'22702'0'0,"-4"4"-22076"0"0,-52 50 3871 0 0,55-53-4459 0 0,1 0 1 0 0,-1 1-1 0 0,1-1 1 0 0,-1 0-1 0 0,1 0 0 0 0,0 1 1 0 0,-1-1-1 0 0,1 0 1 0 0,0 1-1 0 0,0-1 1 0 0,0 0-1 0 0,0 1 1 0 0,0-1-1 0 0,0 0 1 0 0,0 1-1 0 0,0-1 0 0 0,0 0 1 0 0,1 0-1 0 0,-1 1 1 0 0,0-1-1 0 0,1 0 1 0 0,0 0-1 0 0,-1 1 1 0 0,1-1-1 0 0,-1 0 1 0 0,1 0-1 0 0,0 0 1 0 0,0 0-1 0 0,0 0 0 0 0,0 0 1 0 0,0 0-1 0 0,0 0 1 0 0,0 0-1 0 0,2 1 1 0 0,47 33 61 0 0,-39-29-7 0 0,1 2-67 0 0,3 1 6 0 0,0 0-1 0 0,-1 1 0 0 0,0 1 0 0 0,0 0 0 0 0,-2 1 0 0 0,19 21 0 0 0,-30-33-23 0 0,-1 1 0 0 0,1 0-1 0 0,-1-1 1 0 0,1 1 0 0 0,-1 0-1 0 0,1-1 1 0 0,-1 1 0 0 0,0 0 0 0 0,1 0-1 0 0,-1-1 1 0 0,0 1 0 0 0,0 0 0 0 0,0 0-1 0 0,1 0 1 0 0,-1-1 0 0 0,0 1-1 0 0,0 0 1 0 0,0 0 0 0 0,0 0 0 0 0,-1-1-1 0 0,1 1 1 0 0,0 0 0 0 0,0 0-1 0 0,0 0 1 0 0,-1-1 0 0 0,1 1 0 0 0,0 0-1 0 0,-1 0 1 0 0,1 0 0 0 0,-2 0 11 0 0,1 1 1 0 0,-1-1 0 0 0,1 0-1 0 0,-1 0 1 0 0,0 1 0 0 0,1-1-1 0 0,-1-1 1 0 0,0 1-1 0 0,0 0 1 0 0,1 0 0 0 0,-5 0-1 0 0,-49 6 424 0 0,42-8-464 0 0,0 0 1 0 0,0-1 0 0 0,0-1 0 0 0,1 0 0 0 0,-1 0 0 0 0,1-1 0 0 0,-1-1 0 0 0,1 0-1 0 0,1-1 1 0 0,-16-9 0 0 0,25 14-226 0 0,13-14-5216 0 0,-8 14 4335 0 0,4-1-1360 0 0,24-3-10473 0 0,-19 4 7714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1440 0 0,'4'-15'19797'0'0,"-2"110"-15728"0"0,-3-68-3083 0 0,2 1 0 0 0,0-1 0 0 0,7 35 0 0 0,-4-37-566 0 0,-4-21-466 0 0,1 0 0 0 0,-1 1 0 0 0,1-1 0 0 0,0 0 0 0 0,0 0 1 0 0,1 1-1 0 0,2 5 0 0 0,0 6-1513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4 212 0 0,'-6'-3'13613'0'0,"304"6"-7182"0"0,-276-1-12416 0 0,-48 4-2109 0 0,19-4 4617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50:44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1 660 0 0,'-8'37'6481'0'0,"10"-19"-5555"0"0,1 0-1 0 0,1 0 1 0 0,1 0 0 0 0,0-1 0 0 0,1 1 0 0 0,1-1 0 0 0,14 26 0 0 0,-11-23-310 0 0,29 55 1299 0 0,51 71 0 0 0,20 36 350 0 0,-94-151-1859 0 0,-1 1 0 0 0,-1 0 1 0 0,17 65-1 0 0,-31-95-392 0 0,6 23 148 0 0,-1 0 0 0 0,3 36 0 0 0,-8-53-96 0 0,0-1 0 0 0,0 1 0 0 0,0 0 0 0 0,-1-1-1 0 0,-1 1 1 0 0,1-1 0 0 0,-1 1 0 0 0,0-1-1 0 0,-1 0 1 0 0,0 0 0 0 0,0 0 0 0 0,-7 12 0 0 0,8-17-40 0 0,0 1 1 0 0,-1 0-1 0 0,1-1 1 0 0,-1 1-1 0 0,1-1 1 0 0,-1 0-1 0 0,0 0 1 0 0,0 0-1 0 0,0 0 1 0 0,0 0 0 0 0,0-1-1 0 0,0 0 1 0 0,0 1-1 0 0,-1-1 1 0 0,1 0-1 0 0,0 0 1 0 0,-1-1-1 0 0,1 1 1 0 0,-1-1-1 0 0,1 0 1 0 0,-1 0 0 0 0,1 0-1 0 0,-1 0 1 0 0,1 0-1 0 0,-1-1 1 0 0,1 0-1 0 0,0 0 1 0 0,-1 0-1 0 0,1 0 1 0 0,0 0-1 0 0,0 0 1 0 0,0-1 0 0 0,-1 0-1 0 0,2 0 1 0 0,-1 0-1 0 0,0 0 1 0 0,-4-3-1 0 0,6 3-554 0 0,-1 1 0 0 0,0-1-1 0 0,0 1 1 0 0,0 0 0 0 0,0-1-1 0 0,0 1 1 0 0,0 0 0 0 0,0 1 0 0 0,0-1-1 0 0,0 0 1 0 0,0 0 0 0 0,0 1-1 0 0,-4-1 1 0 0,5 1 75 0 0,0 1 0 0 0,-1-1 0 0 0,1 1 0 0 0,0 0 0 0 0,0-1 0 0 0,0 1 0 0 0,-1 0 0 0 0,1 0 0 0 0,0-1 0 0 0,0 1 0 0 0,0 0 0 0 0,0 0 0 0 0,0 0 0 0 0,0 0 0 0 0,1 0 1 0 0,-1 1-1 0 0,0-1 0 0 0,1 0 0 0 0,-1 0 0 0 0,0 0 0 0 0,0 3 0 0 0,-2 4-3986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2 432 1136 0 0,'0'0'15852'0'0,"0"5"-15008"0"0,-1 25 335 0 0,1 59 2740 0 0,4 26-831 0 0,-3-103-2790 0 0,-1-8-125 0 0,1 1 0 0 0,-1 0 0 0 0,1-1 0 0 0,0 1 0 0 0,0-1 0 0 0,0 1 0 0 0,1-1 0 0 0,3 8 0 0 0,-4-11 389 0 0,2-4-440 0 0,2-3-78 0 0,-1-1 1 0 0,1 0 0 0 0,-1 0-1 0 0,0 0 1 0 0,-1 0 0 0 0,1-1 0 0 0,-1 1-1 0 0,2-10 1 0 0,15-76 80 0 0,-3 12-75 0 0,4 9-5 0 0,-6 17 95 0 0,42-100 0 0 0,-45 129 22 0 0,-2 3 67 0 0,0 1 0 0 0,1 0 1 0 0,2 1-1 0 0,0 1 0 0 0,1 0 0 0 0,22-25 1 0 0,-26 67 443 0 0,1 48-57 0 0,-6-22-364 0 0,7 20-252 0 0,-5-27 0 0 0,1-1 0 0 0,1-1 0 0 0,22 54 0 0 0,3-23 0 0 0,-29-62 0 0 0,1-4-16 0 0,-5-3-223 0 0,-18-8-12552 0 0,-8 2 2606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4:5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0,'3'0'19574'0'0,"25"10"-19048"0"0,14 9 2230 0 0,75 25 0 0 0,-76-32-2339 0 0,80 11 1 0 0,-102-18-1016 0 0,-6-1-4246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30 344 0 0,'8'-5'6951'0'0,"-8"5"-6586"0"0,0-1 1 0 0,0 1 0 0 0,1-1 0 0 0,-1 1 0 0 0,0-1 0 0 0,0 1-1 0 0,0-1 1 0 0,0 1 0 0 0,0-1 0 0 0,0 1 0 0 0,0-1-1 0 0,0 1 1 0 0,0-1 0 0 0,0 1 0 0 0,0-1 0 0 0,0 1 0 0 0,0-1-1 0 0,0 1 1 0 0,-3-5 3658 0 0,2 5-3658 0 0,-11-8 8455 0 0,5 6-9662 0 0,5 2 2067 0 0,-31 31 1132 0 0,26-22-2121 0 0,0 1 0 0 0,1 0 0 0 0,1 0-1 0 0,0 0 1 0 0,-8 22 0 0 0,12-29-196 0 0,0 0 0 0 0,0 1 0 0 0,1-1 0 0 0,-1 0 0 0 0,1 1 0 0 0,0-1 0 0 0,0 0 0 0 0,0 1-1 0 0,0-1 1 0 0,0 0 0 0 0,1 1 0 0 0,0-1 0 0 0,0 0 0 0 0,-1 0 0 0 0,2 1 0 0 0,-1-1 0 0 0,0 0 0 0 0,1 0 0 0 0,-1 0 0 0 0,1-1 0 0 0,0 1 0 0 0,0 0 0 0 0,0-1 0 0 0,0 1 0 0 0,1-1 0 0 0,-1 1 0 0 0,3 1 0 0 0,8 5-41 0 0,1 0 0 0 0,-1 0 0 0 0,1-2 0 0 0,1 0 0 0 0,-1 0 0 0 0,32 8 0 0 0,104 14 0 0 0,-123-25 0 0 0,-12-4 0 0 0,-15 0-2 0 0,0 0 0 0 0,0 0 0 0 0,1 0-1 0 0,-1 0 1 0 0,0 0 0 0 0,0 0 0 0 0,1 0 0 0 0,-1 0 0 0 0,0 0 0 0 0,0 0 0 0 0,0 0-1 0 0,1 0 1 0 0,-1 0 0 0 0,0 0 0 0 0,0 0 0 0 0,0-1 0 0 0,1 1 0 0 0,-1 0 0 0 0,0 0-1 0 0,0 0 1 0 0,0 0 0 0 0,1 0 0 0 0,-1-1 0 0 0,0 1 0 0 0,0 0 0 0 0,0 0-1 0 0,0 0 1 0 0,0-1 0 0 0,0 1 0 0 0,0 0 0 0 0,1 0 0 0 0,-1 0 0 0 0,0-1 0 0 0,0 1-1 0 0,0 0 1 0 0,0 0 0 0 0,0-1 0 0 0,0 1 0 0 0,0 0 0 0 0,0 0 0 0 0,0 0 0 0 0,0-1-1 0 0,0 1 1 0 0,0 0 0 0 0,0-1 0 0 0,-10-13-561 0 0,7 10-423 0 0,-7 3-1077 0 0,4 1-1662 0 0,0 0 3576 0 0,-16 0-14331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1408 0 0,'0'0'11385'0'0,"7"-1"-10145"0"0,43-1 1073 0 0,1 3 0 0 0,-1 1-1 0 0,64 12 1 0 0,-45-5-829 0 0,-65-8-2358 0 0,24 3 2582 0 0,-17 0-5376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1120 0 0,'0'0'28351'0'0,"-2"4"-28149"0"0,-1 3 91 0 0,-5 4 1398 0 0,-25 6-581 0 0,19-10-1110 0 0,0 0 0 0 0,0 1 0 0 0,1 1 0 0 0,0 0 0 0 0,1 1 0 0 0,0 0 0 0 0,-14 16 0 0 0,20-19 0 0 0,1 0 0 0 0,-1 0 0 0 0,2 0 0 0 0,-1 0 0 0 0,1 1 0 0 0,0-1 0 0 0,0 1 0 0 0,1 1 0 0 0,0-1 0 0 0,1 0 0 0 0,-1 0 0 0 0,2 1 0 0 0,-1 0 0 0 0,0 13 0 0 0,3-19 0 0 0,-1 0 0 0 0,1 0 0 0 0,0 0 0 0 0,0 0 0 0 0,0 0 0 0 0,0 0 0 0 0,0 0 0 0 0,1 0 0 0 0,-1 0 0 0 0,1-1 0 0 0,0 1 0 0 0,0-1 0 0 0,0 1 0 0 0,0-1 0 0 0,0 0 0 0 0,0 0 0 0 0,1 0 0 0 0,-1 0 0 0 0,1 0 0 0 0,-1 0 0 0 0,1-1 0 0 0,0 1 0 0 0,0-1 0 0 0,0 0 0 0 0,-1 0 0 0 0,1 0 0 0 0,6 1 0 0 0,6 2 0 0 0,-1 0 0 0 0,1-2 0 0 0,0 0 0 0 0,19 1 0 0 0,-19-4-47 0 0,1 1-1 0 0,0-2 1 0 0,-1 0 0 0 0,1-1-1 0 0,-1 0 1 0 0,0-1 0 0 0,0-1 0 0 0,24-11-1 0 0,-34 14 35 0 0,0 0-1 0 0,0-1 0 0 0,0 1 0 0 0,-1-1 0 0 0,1 0 1 0 0,-1-1-1 0 0,0 1 0 0 0,0-1 0 0 0,0 1 0 0 0,0-1 1 0 0,-1 0-1 0 0,1-1 0 0 0,-1 1 0 0 0,0-1 1 0 0,0 1-1 0 0,-1-1 0 0 0,0 0 0 0 0,1 0 0 0 0,-1 0 1 0 0,-1 0-1 0 0,1 0 0 0 0,-1-1 0 0 0,0 1 1 0 0,0 0-1 0 0,-1-1 0 0 0,1 1 0 0 0,-1 0 0 0 0,-1-8 1 0 0,1 10 55 0 0,-1 1 1 0 0,1-1 0 0 0,-1 0-1 0 0,0 0 1 0 0,0 1 0 0 0,0-1 0 0 0,0 0-1 0 0,0 1 1 0 0,-1-1 0 0 0,1 1-1 0 0,-1-1 1 0 0,0 1 0 0 0,1 0-1 0 0,-1 0 1 0 0,0 0 0 0 0,0 0 0 0 0,0 0-1 0 0,-5-3 1 0 0,-5 0-29 0 0,11 4-14 0 0,1 1 0 0 0,-1-1 0 0 0,0 1 0 0 0,0 0 0 0 0,1-1 0 0 0,-1 1 0 0 0,0 0 0 0 0,0 0 0 0 0,1 0 0 0 0,-1-1 0 0 0,0 1 0 0 0,0 0 0 0 0,0 0 0 0 0,0 0 0 0 0,1 0 0 0 0,-1 1 0 0 0,0-1 0 0 0,0 0 0 0 0,0 0 0 0 0,1 0 0 0 0,-1 0 0 0 0,0 1 0 0 0,0-1 0 0 0,1 0 0 0 0,-1 1 0 0 0,0-1 0 0 0,1 1 0 0 0,-1-1 0 0 0,0 1 0 0 0,1-1 0 0 0,-1 1 0 0 0,0-1 0 0 0,1 1 0 0 0,-1 0 0 0 0,1-1 0 0 0,-1 1 0 0 0,1 0 0 0 0,0 0 0 0 0,-1-1 0 0 0,1 1 0 0 0,-1 1 0 0 0,-1 0 0 0 0,1 0 0 0 0,-1 1 0 0 0,1-1 0 0 0,-1 1 0 0 0,1-1 0 0 0,0 1 0 0 0,-1-1 0 0 0,1 1 0 0 0,1 0 0 0 0,-1-1 0 0 0,0 1 0 0 0,1 0 0 0 0,-1 0 0 0 0,1 4 0 0 0,2 45 0 0 0,0-32 0 0 0,3 10 0 0 0,0 1 0 0 0,3-1 0 0 0,0-1 0 0 0,2 1 0 0 0,17 37 0 0 0,21 64 0 0 0,-41-108 0 0 0,10 43 0 0 0,-17-63 0 0 0,0-1 0 0 0,1 1 0 0 0,-1 0 0 0 0,0 0 0 0 0,-1 0 0 0 0,1 0 0 0 0,0-1 0 0 0,-1 1 0 0 0,1 0 0 0 0,-1 0 0 0 0,0-1 0 0 0,0 1 0 0 0,0 0 0 0 0,0-1 0 0 0,-1 1 0 0 0,1-1 0 0 0,-1 1 0 0 0,1-1 0 0 0,-1 0 0 0 0,-2 3 0 0 0,1-3 0 0 0,1 0 0 0 0,-1 0 0 0 0,0 0 0 0 0,0 0 0 0 0,0 0 0 0 0,-1 0 0 0 0,1-1 0 0 0,0 1 0 0 0,-1-1 0 0 0,1 0 0 0 0,-1 0 0 0 0,1 0 0 0 0,-1-1 0 0 0,1 1 0 0 0,-1-1 0 0 0,1 0 0 0 0,-1 0 0 0 0,0 0 0 0 0,1-1 0 0 0,-1 1 0 0 0,1-1 0 0 0,-1 0 0 0 0,-4-1 0 0 0,-4-1 0 0 0,5 2 0 0 0,0-1 0 0 0,0 0 0 0 0,0-1 0 0 0,1 0 0 0 0,-1 0 0 0 0,1 0 0 0 0,0-1 0 0 0,-1 0 0 0 0,1 0 0 0 0,1 0 0 0 0,-1-1 0 0 0,1 0 0 0 0,0 0 0 0 0,0 0 0 0 0,0-1 0 0 0,1 0 0 0 0,-5-8 0 0 0,6 4 0 0 0,2 8-6 0 0,1 0 0 0 0,0-1 0 0 0,-1 1 1 0 0,1 0-1 0 0,1-1 0 0 0,-1 1 0 0 0,0 0 0 0 0,0-1 0 0 0,1 1 1 0 0,-1 0-1 0 0,1-1 0 0 0,0 1 0 0 0,0 0 0 0 0,0 0 0 0 0,0 0 0 0 0,0 0 1 0 0,0 0-1 0 0,1 0 0 0 0,-1 0 0 0 0,1 0 0 0 0,-1 0 0 0 0,3-1 0 0 0,0 0-38 0 0,1 0-1 0 0,-1 0 1 0 0,1 0 0 0 0,0 1-1 0 0,0-1 1 0 0,9-1-1 0 0,-2-1-86 0 0,43-17-2951 0 0,-23 10-1528 0 0,-30 11 3234 0 0,4 1-796 0 0,2-1 726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2 328 0 0,'-2'-1'21872'0'0,"-21"2"-21523"0"0,15 3 95 0 0,-1 0 0 0 0,1 1 0 0 0,0 0 0 0 0,1 0 0 0 0,-1 0 0 0 0,1 1 0 0 0,0 1 0 0 0,1-1 0 0 0,-1 1 0 0 0,-9 14 0 0 0,14-19-327 0 0,-1 2 97 0 0,0 0 0 0 0,0 0 0 0 0,0 0 1 0 0,0 0-1 0 0,0 1 0 0 0,1-1 0 0 0,0 1 0 0 0,0 0 0 0 0,0-1 1 0 0,1 1-1 0 0,0 0 0 0 0,0 0 0 0 0,0 0 0 0 0,0 9 0 0 0,1-12-173 0 0,0 1 0 0 0,1-1-1 0 0,0 1 1 0 0,-1-1 0 0 0,1 1 0 0 0,0-1-1 0 0,0 0 1 0 0,1 1 0 0 0,-1-1-1 0 0,0 0 1 0 0,1 0 0 0 0,-1 0 0 0 0,1 0-1 0 0,0 0 1 0 0,0 0 0 0 0,0-1-1 0 0,-1 1 1 0 0,2-1 0 0 0,-1 1 0 0 0,0-1-1 0 0,0 0 1 0 0,0 1 0 0 0,1-1-1 0 0,-1 0 1 0 0,0-1 0 0 0,1 1-1 0 0,-1 0 1 0 0,1-1 0 0 0,4 1 0 0 0,11 2 18 0 0,0 0 1 0 0,0-1 0 0 0,0-1 0 0 0,0-1 0 0 0,19-2-1 0 0,-25 1-57 0 0,0-1 0 0 0,0 0 0 0 0,0-1-1 0 0,-1 0 1 0 0,1-1 0 0 0,-1 0 0 0 0,1 0 0 0 0,16-11-1 0 0,-22 11 25 0 0,-4 3-13 0 0,0 0-1 0 0,-1 0 1 0 0,1 0 0 0 0,-1 0 0 0 0,1 0 0 0 0,-1 0-1 0 0,0-1 1 0 0,1 1 0 0 0,-1-1 0 0 0,0 1 0 0 0,0-1 0 0 0,0 1-1 0 0,0-1 1 0 0,0 1 0 0 0,-1-1 0 0 0,1 0 0 0 0,0 0 0 0 0,-1 1-1 0 0,1-1 1 0 0,-1 0 0 0 0,1 0 0 0 0,-1 0 0 0 0,0 0 0 0 0,0 0-1 0 0,0 1 1 0 0,0-1 0 0 0,0 0 0 0 0,-1-3 0 0 0,1 3-102 0 0,-5-6-277 0 0,-4-4-4406 0 0,1 9 4057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34 892 0 0,'0'0'16707'0'0,"6"-1"-15762"0"0,90-8 3707 0 0,-32 4-4243 0 0,1-5-3575 0 0,-51 7 845 0 0,6-3-7642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4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0 788 0 0,'-5'8'13160'0'0,"29"-1"-9786"0"0,38 0-1938 0 0,23-8 103 0 0,-58 0-3552 0 0,1 0-3372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5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44 1076 0 0,'-13'-20'5350'0'0,"-6"-2"2256"0"0,18 21-6413 0 0,-19 4 2096 0 0,11 3-2718 0 0,-1 0 1 0 0,1 0-1 0 0,1 1 1 0 0,-1 0 0 0 0,1 0-1 0 0,0 1 1 0 0,1 0-1 0 0,0 1 1 0 0,0 0 0 0 0,-6 11-1 0 0,7-10-244 0 0,0 0 0 0 0,1 1 0 0 0,0 0 0 0 0,1 0 0 0 0,0 0 0 0 0,0 0 0 0 0,2 1 0 0 0,-1 0 0 0 0,1-1 0 0 0,1 1-1 0 0,0 0 1 0 0,1 0 0 0 0,0 0 0 0 0,1-1 0 0 0,3 18 0 0 0,-3-25-267 0 0,0 0-1 0 0,0-1 1 0 0,1 1-1 0 0,-1-1 1 0 0,1 1-1 0 0,0-1 1 0 0,0 0-1 0 0,0 0 1 0 0,0 1-1 0 0,1-1 1 0 0,-1-1-1 0 0,1 1 1 0 0,0 0 0 0 0,0-1-1 0 0,0 1 1 0 0,6 3-1 0 0,-3-3-33 0 0,1 0 0 0 0,0 0 0 0 0,-1 0-1 0 0,1-1 1 0 0,1 0 0 0 0,-1 0 0 0 0,0-1 0 0 0,11 1 0 0 0,-4-1-100 0 0,0-1 1 0 0,0-1 0 0 0,0 0-1 0 0,0-1 1 0 0,0 0 0 0 0,0-1-1 0 0,-1 0 1 0 0,24-10 0 0 0,-29 9-31 0 0,1-1-1 0 0,-1 0 1 0 0,0 0 0 0 0,-1 0 0 0 0,1-1 0 0 0,-1-1-1 0 0,0 1 1 0 0,0-1 0 0 0,-1 0 0 0 0,0-1 0 0 0,6-9-1 0 0,-10 15 122 0 0,-1-1 0 0 0,1 0 0 0 0,-1 0 0 0 0,1 0 0 0 0,-1 0 0 0 0,0 0 0 0 0,0 0 0 0 0,0 0 0 0 0,-1-1 0 0 0,1 1 0 0 0,-1 0-1 0 0,0 0 1 0 0,0-1 0 0 0,0 1 0 0 0,0 0 0 0 0,0 0 0 0 0,-1-1 0 0 0,1 1 0 0 0,-1 0 0 0 0,0 0 0 0 0,0 0 0 0 0,0 0 0 0 0,0 0 0 0 0,-1 0-1 0 0,1 0 1 0 0,-1 0 0 0 0,0 0 0 0 0,0 1 0 0 0,0-1 0 0 0,0 1 0 0 0,0-1 0 0 0,-1 1 0 0 0,1 0 0 0 0,-4-3 0 0 0,4 4 16 0 0,1 0 1 0 0,0 0 0 0 0,0 0 0 0 0,-1 0 0 0 0,1 0-1 0 0,-1 0 1 0 0,1 0 0 0 0,-1 0 0 0 0,0 0-1 0 0,1 1 1 0 0,-1-1 0 0 0,0 1 0 0 0,1-1-1 0 0,-1 1 1 0 0,0 0 0 0 0,1 0 0 0 0,-1 0-1 0 0,0 0 1 0 0,0 0 0 0 0,1 0 0 0 0,-1 0-1 0 0,0 0 1 0 0,1 1 0 0 0,-1-1 0 0 0,0 1-1 0 0,1-1 1 0 0,-1 1 0 0 0,0 0 0 0 0,1-1-1 0 0,-1 1 1 0 0,-2 2 0 0 0,3-1-17 0 0,-1-1 1 0 0,0 1 0 0 0,1 0-1 0 0,0 0 1 0 0,-1 0-1 0 0,1 0 1 0 0,0 0-1 0 0,0 0 1 0 0,0 0 0 0 0,1 0-1 0 0,-1 0 1 0 0,0 1-1 0 0,1-1 1 0 0,-1 0 0 0 0,1 0-1 0 0,0 1 1 0 0,0-1-1 0 0,0 0 1 0 0,0 1-1 0 0,0-1 1 0 0,1 4 0 0 0,5 16 8 0 0,1-1 1 0 0,1-1 0 0 0,1 1 0 0 0,1-2 0 0 0,1 1 0 0 0,20 28-1 0 0,7 13-16 0 0,-12-17 3 0 0,42 81 349 0 0,-62-112-276 0 0,-1 1-1 0 0,0-1 1 0 0,-1 1 0 0 0,0 0 0 0 0,-1 1 0 0 0,-1-1 0 0 0,1 22 0 0 0,-2-32-84 0 0,-1-1 0 0 0,0 0 0 0 0,0 0 0 0 0,0 0-1 0 0,-1 0 1 0 0,1 0 0 0 0,-1 0 0 0 0,1 0 0 0 0,-1 0 0 0 0,0 0 0 0 0,0 0 0 0 0,-1 0 0 0 0,1 0-1 0 0,0 0 1 0 0,-1 0 0 0 0,0-1 0 0 0,0 1 0 0 0,0-1 0 0 0,0 0 0 0 0,0 1 0 0 0,0-1 0 0 0,0 0-1 0 0,-1 0 1 0 0,1 0 0 0 0,-1 0 0 0 0,0-1 0 0 0,1 1 0 0 0,-1-1 0 0 0,0 0 0 0 0,0 1 0 0 0,-6 0-1 0 0,4-1 1 0 0,1-1-1 0 0,-1 0 0 0 0,0 0 0 0 0,0 0 0 0 0,1-1 0 0 0,-1 1 0 0 0,0-1 0 0 0,1-1 0 0 0,-1 1 0 0 0,1 0 0 0 0,-1-1 0 0 0,1 0 0 0 0,-1 0 0 0 0,1 0 0 0 0,0-1 0 0 0,0 1 0 0 0,0-1 0 0 0,1 0 0 0 0,-1 0 0 0 0,-4-6 0 0 0,1 2-61 0 0,0 0 0 0 0,1-1 0 0 0,0 0-1 0 0,0 0 1 0 0,1 0 0 0 0,0-1 0 0 0,0 1 0 0 0,1-1 0 0 0,1 0-1 0 0,-1-1 1 0 0,1 1 0 0 0,1-1 0 0 0,0 1 0 0 0,0-1 0 0 0,1 0-1 0 0,-1-16 1 0 0,3 23-180 0 0,0 0-1 0 0,0 0 0 0 0,0-1 0 0 0,1 1 1 0 0,-1 0-1 0 0,1 0 0 0 0,-1 0 0 0 0,1 1 1 0 0,0-1-1 0 0,0 0 0 0 0,0 1 1 0 0,1-1-1 0 0,-1 1 0 0 0,1-1 0 0 0,-1 1 1 0 0,1 0-1 0 0,0 0 0 0 0,-1 0 1 0 0,1 1-1 0 0,0-1 0 0 0,4-1 0 0 0,-5 3-750 0 0,1 1 26 0 0,0 1 1 0 0,1-1-1 0 0,-1 1 1 0 0,0 0-1 0 0,0 0 0 0 0,0 0 1 0 0,4 5-1 0 0,7 11-12863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6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12 824 0 0,'0'0'2822'0'0,"-3"-2"-1317"0"0,0 1 1 0 0,0-1-1 0 0,-1 1 1 0 0,1-1-1 0 0,0 1 0 0 0,-1 0 1 0 0,1 0-1 0 0,-4 0 1 0 0,-2 4-731 0 0,-1-1 1 0 0,1 1-1 0 0,0 1 1 0 0,1 0-1 0 0,-1 0 0 0 0,1 1 1 0 0,0 0-1 0 0,0 0 1 0 0,0 1-1 0 0,1 0 0 0 0,-9 9 1 0 0,15-14-737 0 0,0 0 1 0 0,0 0-1 0 0,0 0 1 0 0,1 0-1 0 0,-1 0 1 0 0,0 1-1 0 0,1-1 1 0 0,-1 0-1 0 0,1 0 1 0 0,-1 0-1 0 0,1 1 1 0 0,-1-1-1 0 0,1 0 1 0 0,0 1-1 0 0,0-1 1 0 0,0 0-1 0 0,-1 1 1 0 0,1-1-1 0 0,1 0 1 0 0,-1 1-1 0 0,0-1 1 0 0,0 0-1 0 0,0 1 1 0 0,1-1-1 0 0,-1 0 1 0 0,1 1-1 0 0,-1-1 1 0 0,1 0-1 0 0,-1 0 1 0 0,1 0-1 0 0,0 0 1 0 0,-1 1-1 0 0,1-1 1 0 0,0 0-1 0 0,0 0 1 0 0,0 0-1 0 0,0 0 1 0 0,0-1-1 0 0,0 1 1 0 0,0 0-1 0 0,0 0 1 0 0,0-1-1 0 0,1 1 1 0 0,-1 0-1 0 0,0-1 1 0 0,0 1-1 0 0,2-1 1 0 0,8 5-29 0 0,0-1-1 0 0,0-1 1 0 0,0 0 0 0 0,13 2-1 0 0,-19-5 67 0 0,21 6 79 0 0,1 0 1 0 0,-1 2-1 0 0,30 13 1 0 0,-55-21-133 0 0,-1 0 0 0 0,1 0 0 0 0,-1 0 0 0 0,0 0 0 0 0,1 0 0 0 0,-1 1 0 0 0,1-1 0 0 0,-1 0 0 0 0,0 0 0 0 0,1 1 0 0 0,-1-1 0 0 0,0 0 0 0 0,1 0 0 0 0,-1 1 0 0 0,0-1 0 0 0,1 0 1 0 0,-1 1-1 0 0,0-1 0 0 0,0 1 0 0 0,0-1 0 0 0,1 0 0 0 0,-1 1 0 0 0,0-1 0 0 0,0 1 0 0 0,0-1 0 0 0,0 0 0 0 0,0 1 0 0 0,0-1 0 0 0,0 1 0 0 0,1-1 0 0 0,-1 1 0 0 0,-1-1 0 0 0,1 0 0 0 0,0 1 0 0 0,0 0 0 0 0,-12 13 581 0 0,-18 5-8 0 0,11-11-453 0 0,0 0-1 0 0,0-1 1 0 0,-1 0 0 0 0,0-2 0 0 0,-37 5 0 0 0,56-10-343 0 0,-1 0 0 0 0,0 0 0 0 0,0 0 1 0 0,1 0-1 0 0,-1 0 0 0 0,0 0 0 0 0,1-1 1 0 0,-1 1-1 0 0,0 0 0 0 0,1-1 0 0 0,-1 0 1 0 0,1 1-1 0 0,-1-1 0 0 0,0 0 1 0 0,1 0-1 0 0,0 0 0 0 0,-1 0 0 0 0,1 0 1 0 0,0 0-1 0 0,-1 0 0 0 0,0-2 0 0 0,-17-32-5271 0 0,5 7-1420 0 0,8 25 2433 0 0,0 2 2420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1048 0 0,'-18'-19'24404'0'0,"16"22"-24264"0"0,1 0 0 0 0,-1 1 1 0 0,1-1-1 0 0,0 1 1 0 0,1 0-1 0 0,-1-1 1 0 0,1 1-1 0 0,-1 0 0 0 0,1-1 1 0 0,0 1-1 0 0,1 0 1 0 0,-1-1-1 0 0,1 1 1 0 0,-1 0-1 0 0,1-1 0 0 0,0 1 1 0 0,0-1-1 0 0,1 1 1 0 0,2 4-1 0 0,1 1-1 0 0,1 0 1 0 0,1 0-1 0 0,0 0 1 0 0,0-1-1 0 0,15 13 1 0 0,48 39 358 0 0,-46-42-382 0 0,-1 2-1 0 0,-1 1 1 0 0,0 0-1 0 0,-2 2 1 0 0,0 0 0 0 0,25 40-1 0 0,-40-49 409 0 0,-4-13-438 0 0,-1 0 1 0 0,0 0-1 0 0,1 0 0 0 0,-1 0 0 0 0,1 0 1 0 0,-1 0-1 0 0,1 0 0 0 0,0 0 0 0 0,-1 0 1 0 0,1-1-1 0 0,0 1 0 0 0,0 0 0 0 0,-1 0 0 0 0,1 0 1 0 0,0-1-1 0 0,0 1 0 0 0,0-1 0 0 0,0 1 1 0 0,2 0-1 0 0,-2 0-36 0 0,-11-15-11678 0 0,-1 5 9112 0 0,6-4-6175 0 0,1-7 3143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53 792 0 0,'-9'-8'22393'0'0,"338"-34"-17913"0"0,-328 41-4437 0 0,1 1 1 0 0,-1-1 0 0 0,0 1 0 0 0,1 0-1 0 0,-1 0 1 0 0,1 0 0 0 0,-1 0 0 0 0,1 0-1 0 0,0 0 1 0 0,-1 0 0 0 0,1 0 0 0 0,-1 0-1 0 0,0 1 1 0 0,1-1 0 0 0,-1 1 0 0 0,1-1-1 0 0,-1 1 1 0 0,1 0 0 0 0,-1-1 0 0 0,0 1-1 0 0,2 1 1 0 0,-3-1-4 0 0,1 0 1 0 0,-1 0-1 0 0,0 0 0 0 0,0 0 1 0 0,0 1-1 0 0,0-1 0 0 0,0 0 0 0 0,0 0 1 0 0,0 0-1 0 0,-1 0 0 0 0,1 0 1 0 0,0 0-1 0 0,-1 0 0 0 0,1 0 1 0 0,0 0-1 0 0,-1 0 0 0 0,1 0 1 0 0,-1 0-1 0 0,0 0 0 0 0,1-1 1 0 0,-1 1-1 0 0,-1 1 0 0 0,-9 11 392 0 0,0 0-1 0 0,-23 18 1 0 0,26-23-317 0 0,-87 73 494 0 0,50-44-211 0 0,2 2 0 0 0,-47 53 0 0 0,88-90-398 0 0,0 1 0 0 0,0-1 0 0 0,0 0 0 0 0,1 0 0 0 0,-1 1 0 0 0,0-1 0 0 0,1 1 0 0 0,-1-1 0 0 0,1 1 0 0 0,0 0 0 0 0,0-1 0 0 0,0 1 0 0 0,1 0 0 0 0,-1 0 0 0 0,0 0 0 0 0,1 0 0 0 0,0 0 0 0 0,0 0 0 0 0,0 0 0 0 0,0-1 0 0 0,0 1 0 0 0,0 0 0 0 0,1 0 0 0 0,0 0 0 0 0,-1 0 0 0 0,1 0 0 0 0,0-1 0 0 0,0 1 0 0 0,1 0 0 0 0,-1-1 0 0 0,1 1 0 0 0,-1-1 0 0 0,1 1 0 0 0,3 3 0 0 0,2-1 0 0 0,0 1 0 0 0,0-1 0 0 0,1-1 0 0 0,0 1 0 0 0,0-1 0 0 0,0-1 0 0 0,0 1 0 0 0,1-1 0 0 0,-1-1 0 0 0,1 0 0 0 0,0 0 0 0 0,0 0 0 0 0,10-1 0 0 0,19 2 0 0 0,65-5 0 0 0,-83 1 0 0 0,-15 2 0 0 0,45-7 0 0 0,-40 5-49 0 0,-8 0-447 0 0,-6-1-1080 0 0,-19-11-1702 0 0,13 9-1961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78 884 0 0,'0'0'10386'0'0,"4"4"-8830"0"0,3 0-1093 0 0,0-1 1 0 0,0 1-1 0 0,0-1 1 0 0,0 0-1 0 0,1-1 1 0 0,-1 0-1 0 0,1 0 1 0 0,0-1-1 0 0,0 0 0 0 0,-1 0 1 0 0,1 0-1 0 0,0-1 1 0 0,9-1-1 0 0,28-2 1067 0 0,47-10-1 0 0,-50 7-611 0 0,-9 2-380 0 0,-9 2-268 0 0,0-1 0 0 0,0-1 1 0 0,0-1-1 0 0,-1-1 1 0 0,0-1-1 0 0,31-14 1 0 0,-54 21-389 0 0,1 0-1 0 0,0 0 1 0 0,-1 0 0 0 0,1-1 0 0 0,0 1 0 0 0,-1 0 0 0 0,1-1 0 0 0,-1 1 0 0 0,1 0 0 0 0,-1-1 0 0 0,1 1 0 0 0,0-1-1 0 0,-1 1 1 0 0,0-1 0 0 0,1 1 0 0 0,-1-1 0 0 0,1 0 0 0 0,-1 1 0 0 0,0-1 0 0 0,1 1 0 0 0,-1-1 0 0 0,0 0-1 0 0,1 1 1 0 0,-1-1 0 0 0,0 0 0 0 0,0 1 0 0 0,0-1 0 0 0,0 0 0 0 0,0 0 0 0 0,0 1 0 0 0,0-1 0 0 0,0 0-1 0 0,0 1 1 0 0,0-1 0 0 0,0 0 0 0 0,0 1 0 0 0,0-1 0 0 0,-1 0 0 0 0,1 1 0 0 0,-1-2 0 0 0,-9-6-4120 0 0,-4 6-3637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1124 0 0,'0'0'16434'0'0,"-3"3"-15011"0"0,-17 14 325 0 0,1 0 0 0 0,1 1 0 0 0,1 1 0 0 0,1 0 0 0 0,0 2 0 0 0,-16 28 0 0 0,32-48-1718 0 0,-1 0 1 0 0,1 0-1 0 0,-1 0 1 0 0,1 0 0 0 0,-1 0-1 0 0,1 0 1 0 0,-1 0-1 0 0,1 0 1 0 0,0 0-1 0 0,0 1 1 0 0,0-1-1 0 0,-1 0 1 0 0,1 0-1 0 0,0 0 1 0 0,1 0-1 0 0,-1 0 1 0 0,0 1 0 0 0,0-1-1 0 0,0 0 1 0 0,1 0-1 0 0,-1 0 1 0 0,0 0-1 0 0,1 0 1 0 0,-1 0-1 0 0,1 0 1 0 0,0 0-1 0 0,0 1 1 0 0,1 0-15 0 0,-1-1 0 0 0,1 0 0 0 0,0 1 0 0 0,0-1 1 0 0,0 0-1 0 0,0 0 0 0 0,0 0 0 0 0,0-1 0 0 0,0 1 0 0 0,1 0 0 0 0,-1-1 0 0 0,0 1 0 0 0,3-1 1 0 0,7 1-28 0 0,1-1 1 0 0,0 0 0 0 0,23-3 0 0 0,-8-1-150 0 0,2 1-807 0 0,0-2 0 0 0,1-1 0 0 0,-2-1 0 0 0,48-19 0 0 0,-52 10-2639 0 0,-16 1-5856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30 212 0 0,'-11'0'21420'0'0,"27"2"-21004"0"0,1 0 1 0 0,-1-2-1 0 0,1 0 1 0 0,-1 0-1 0 0,1-2 1 0 0,-1 0-1 0 0,1-1 0 0 0,21-7 1 0 0,6 1-611 0 0,-27 5-857 0 0,2 0-2344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1044 0 0,'-20'5'14688'0'0,"32"0"-13975"0"0,1-2 0 0 0,0 1 0 0 0,0-2 0 0 0,0 0 0 0 0,0 0 0 0 0,20-1 0 0 0,46-3-202 0 0,-21 0-4485 0 0,-50 1 902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09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1056 0 0,'2'-1'2847'0'0,"8"-15"8157"0"0,-10 15-10808 0 0,-1 1 1 0 0,1-1 0 0 0,0 1 0 0 0,-1-1-1 0 0,1 1 1 0 0,0-1 0 0 0,0 1 0 0 0,0-1 0 0 0,-1 0-1 0 0,1 1 1 0 0,0-1 0 0 0,0 1 0 0 0,0-1-1 0 0,0 0 1 0 0,0 1 0 0 0,0-1 0 0 0,0 1-1 0 0,0-1 1 0 0,0 0 0 0 0,0 1 0 0 0,0-1-1 0 0,0 1 1 0 0,1-1 0 0 0,-1 1 0 0 0,0-1-1 0 0,0 0 1 0 0,1 1 0 0 0,-1-1 0 0 0,0 1-1 0 0,1-1 1 0 0,0 0 0 0 0,13-5 4439 0 0,1 2-4752 0 0,9-3 829 0 0,18-4 327 0 0,0 1 1 0 0,0 2-1 0 0,73-5 0 0 0,-115 13-1019 0 0,0 0 0 0 0,1 1 0 0 0,-1-1 0 0 0,1 0 0 0 0,-1 0 0 0 0,0 0 0 0 0,1 1 0 0 0,-1-1 0 0 0,0 0-1 0 0,1 1 1 0 0,-1-1 0 0 0,0 0 0 0 0,1 1 0 0 0,-1-1 0 0 0,0 0 0 0 0,0 1 0 0 0,1-1 0 0 0,-1 0-1 0 0,0 1 1 0 0,0-1 0 0 0,0 1 0 0 0,0-1 0 0 0,0 1 0 0 0,1-1 0 0 0,-1 0 0 0 0,0 1 0 0 0,0-1 0 0 0,0 1-1 0 0,0-1 1 0 0,0 1 0 0 0,0-1 0 0 0,0 1 0 0 0,-1-1 0 0 0,1 0 0 0 0,0 1 0 0 0,0-1 0 0 0,0 1 0 0 0,0-1-1 0 0,0 0 1 0 0,-1 1 0 0 0,1-1 0 0 0,0 1 0 0 0,0-1 0 0 0,-1 0 0 0 0,1 1 0 0 0,0-1 0 0 0,-1 1 0 0 0,-9 18 349 0 0,10-19-383 0 0,-13 18 167 0 0,-1 0 1 0 0,-1 0 0 0 0,0-1 0 0 0,-24 19 0 0 0,23-21-120 0 0,-8 8-35 0 0,0 0 0 0 0,2 2 0 0 0,-24 33 0 0 0,44-56 0 0 0,1 1 0 0 0,-1 0 0 0 0,0-1 0 0 0,1 1 0 0 0,0 0 0 0 0,-1 0 0 0 0,1 0 0 0 0,0 0 0 0 0,1 0 0 0 0,-1 0 0 0 0,0 0 0 0 0,1 0 0 0 0,0 1 0 0 0,0-1 0 0 0,0 0 0 0 0,0 0 0 0 0,0 0 0 0 0,1 0 0 0 0,-1 0 0 0 0,1 0 0 0 0,1 4 0 0 0,0-3 0 0 0,1 0 0 0 0,-1 0 0 0 0,1-1 0 0 0,0 1 0 0 0,0-1 0 0 0,0 1 0 0 0,0-1 0 0 0,1 0 0 0 0,-1 0 0 0 0,1 0 0 0 0,0-1 0 0 0,8 5 0 0 0,10 3 0 0 0,1-1 0 0 0,0-1 0 0 0,1 0 0 0 0,31 4 0 0 0,-49-11 0 0 0,27 7 0 0 0,-8-2 0 0 0,1-1 0 0 0,30 2 0 0 0,-56-7-5 0 0,1 0-1 0 0,-1 0 1 0 0,0 0 0 0 0,0 0-1 0 0,0 0 1 0 0,1-1 0 0 0,-1 1-1 0 0,0 0 1 0 0,0 0 0 0 0,0 0-1 0 0,1 0 1 0 0,-1 0 0 0 0,0-1-1 0 0,0 1 1 0 0,0 0 0 0 0,0 0-1 0 0,1 0 1 0 0,-1-1 0 0 0,0 1-1 0 0,0 0 1 0 0,0 0 0 0 0,0 0-1 0 0,0-1 1 0 0,0 1 0 0 0,0 0-1 0 0,0 0 1 0 0,0-1-1 0 0,1 1 1 0 0,-1 0 0 0 0,0 0-1 0 0,0 0 1 0 0,0-1 0 0 0,0 1-1 0 0,0 0 1 0 0,-1 0 0 0 0,1-1-1 0 0,0 1 1 0 0,0 0 0 0 0,0 0-1 0 0,0-1 1 0 0,0 1 0 0 0,0 0-1 0 0,0 0 1 0 0,0 0 0 0 0,0-1-1 0 0,-1 1 1 0 0,1 0 0 0 0,0 0-1 0 0,0 0 1 0 0,0 0 0 0 0,-1-1-1 0 0,1 0-48 0 0,-1 0-1 0 0,1 0 1 0 0,-1 1 0 0 0,1-1-1 0 0,-1 0 1 0 0,0 0-1 0 0,0 0 1 0 0,1 1-1 0 0,-1-1 1 0 0,0 0 0 0 0,0 1-1 0 0,0-1 1 0 0,0 0-1 0 0,0 1 1 0 0,0-1-1 0 0,0 1 1 0 0,-1-1 0 0 0,1 1-694 0 0,-24-4-4807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1444 0 0,'7'-12'20685'0'0,"23"16"-19778"0"0,1-1 1 0 0,-1-1 0 0 0,1-2 0 0 0,-1-2-1 0 0,1 0 1 0 0,34-9 0 0 0,-21 5-2698 0 0,-1 1 0 0 0,58 2 0 0 0,-92 4 763 0 0,-2 1-2118 0 0,11-2-11128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1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2 940 0 0,'0'0'12415'0'0,"-7"-1"-11098"0"0,-3 1-291 0 0,0 0 0 0 0,0 0 0 0 0,0 1 0 0 0,0 0 0 0 0,0 1 0 0 0,0 1 0 0 0,-13 4 0 0 0,20-6-623 0 0,0-1-1 0 0,1 2 1 0 0,-1-1-1 0 0,1 0 1 0 0,-1 0-1 0 0,1 1 1 0 0,0-1-1 0 0,0 1 1 0 0,-1 0-1 0 0,1 0 1 0 0,-2 2-1 0 0,3-3-343 0 0,1 0 0 0 0,0 0-1 0 0,-1 0 1 0 0,1 0 0 0 0,0 0-1 0 0,0 0 1 0 0,-1 0 0 0 0,1 0-1 0 0,0 0 1 0 0,0 0-1 0 0,0 0 1 0 0,0 0 0 0 0,0 0-1 0 0,1 0 1 0 0,-1 0 0 0 0,0 0-1 0 0,0 1 1 0 0,1-2-1 0 0,-1 1 1 0 0,0 0 0 0 0,1 0-1 0 0,-1 0 1 0 0,1 0 0 0 0,0 0-1 0 0,-1 0 1 0 0,1 0 0 0 0,0-1-1 0 0,-1 1 1 0 0,1 0-1 0 0,0 0 1 0 0,1 0 0 0 0,6 7 161 0 0,1 0 0 0 0,0-1 0 0 0,1 0 0 0 0,0-1 1 0 0,0 0-1 0 0,16 7 0 0 0,-16-9-56 0 0,-2 0 0 0 0,1 1 0 0 0,0 0 0 0 0,-1 1-1 0 0,0-1 1 0 0,0 1 0 0 0,-1 1 0 0 0,0 0 0 0 0,7 7 0 0 0,-13-12-164 0 0,0 0 0 0 0,0 0 0 0 0,0 0 0 0 0,-1 0 0 0 0,1 0 0 0 0,0 0 0 0 0,-1 0 0 0 0,0 1 0 0 0,1-1 0 0 0,-1 0 0 0 0,0 0 0 0 0,0 0 0 0 0,0 0 0 0 0,0 1 0 0 0,-1-1 0 0 0,1 0 0 0 0,-1 0 0 0 0,1 0 0 0 0,-1 0 0 0 0,0 0 0 0 0,0 0 0 0 0,0 0 0 0 0,0 0 0 0 0,0 0 0 0 0,0 0 0 0 0,0 0 0 0 0,-1-1 0 0 0,1 1 0 0 0,0 0 0 0 0,-1-1 0 0 0,0 1 0 0 0,1-1 0 0 0,-1 0 0 0 0,0 1 0 0 0,0-1 0 0 0,-2 1 0 0 0,-2 2-2 0 0,1 0 0 0 0,-1-1-1 0 0,0 1 1 0 0,0-1 0 0 0,0 0 0 0 0,-1-1-1 0 0,1 0 1 0 0,-1 0 0 0 0,1 0 0 0 0,-1-1-1 0 0,1 0 1 0 0,-1 0 0 0 0,0 0 0 0 0,0-1 0 0 0,1 0-1 0 0,-1-1 1 0 0,0 1 0 0 0,0-1 0 0 0,1-1-1 0 0,-1 1 1 0 0,1-1 0 0 0,-13-5 0 0 0,17 6-220 0 0,1-1 0 0 0,-1 1 1 0 0,1 0-1 0 0,0-1 0 0 0,-1 1 0 0 0,1-1 1 0 0,0 1-1 0 0,0-1 0 0 0,0 0 1 0 0,0 1-1 0 0,0-1 0 0 0,0 0 0 0 0,1 0 1 0 0,-1 1-1 0 0,1-1 0 0 0,-1 0 1 0 0,1 0-1 0 0,0 0 0 0 0,-1 0 0 0 0,1 0 1 0 0,0 0-1 0 0,0 0 0 0 0,1 0 1 0 0,-1 0-1 0 0,0 0 0 0 0,1 0 0 0 0,-1 1 1 0 0,1-1-1 0 0,-1 0 0 0 0,1 0 1 0 0,2-3-1 0 0,12-30-4864 0 0,2 10-4871 0 0,-4 12 4007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14 180 0 0,'0'0'7673'0'0,"-5"-5"-5950"0"0,3 4-843 0 0,1 0 0 0 0,0 1 0 0 0,0-1 0 0 0,0 0 0 0 0,0 0 0 0 0,0 1 0 0 0,-1-1 0 0 0,1 1 0 0 0,0-1 0 0 0,0 1 0 0 0,-1-1 0 0 0,1 1 0 0 0,0 0 0 0 0,-1 0 0 0 0,-1-1-1 0 0,-16 19 142 0 0,1 0 0 0 0,0 1-1 0 0,2 1 1 0 0,-25 39-1 0 0,-44 96 1465 0 0,42-72-1446 0 0,32-63-831 0 0,3-6-166 0 0,1 1 1 0 0,1-1-1 0 0,0 1 0 0 0,0 1 1 0 0,-5 29-1 0 0,8-96-11040 0 0,2 23-708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6 628 0 0,'0'-6'17174'0'0,"3"31"-16222"0"0,1-1 1 0 0,0 1-1 0 0,2-1 1 0 0,1 0-1 0 0,0-1 1 0 0,2 1-1 0 0,1-2 1 0 0,1 1 0 0 0,1-1-1 0 0,0-1 1 0 0,2 0-1 0 0,30 35 1 0 0,-3-15 633 0 0,-39-39-1385 0 0,4 7 1076 0 0,-3-5-3463 0 0,-22-8-7425 0 0,-3-2 3667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4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1 452 0 0,'0'0'13919'0'0,"-4"3"-13041"0"0,-103 99 6864 0 0,27-32-5032 0 0,56-52-2078 0 0,1 1 0 0 0,1 1 0 0 0,1 2-1 0 0,1 0 1 0 0,1 1 0 0 0,-26 38 0 0 0,44-58-577 0 0,0-1-1 0 0,0 1 0 0 0,0 0 1 0 0,0 0-1 0 0,0 0 1 0 0,1 0-1 0 0,-1 0 1 0 0,1 0-1 0 0,0 0 1 0 0,0 0-1 0 0,0 0 0 0 0,0-1 1 0 0,0 1-1 0 0,1 0 1 0 0,-1 0-1 0 0,1 0 1 0 0,0 0-1 0 0,0 0 0 0 0,0 0 1 0 0,0-1-1 0 0,0 1 1 0 0,1 0-1 0 0,-1-1 1 0 0,1 1-1 0 0,0-1 1 0 0,-1 0-1 0 0,1 1 0 0 0,4 2 1 0 0,-5-4 167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9 488 0 0,'0'0'19918'0'0,"7"-8"-13660"0"0,-19 12-6080 0 0,0 2 0 0 0,1-1-1 0 0,0 2 1 0 0,0-1 0 0 0,1 2-1 0 0,0-1 1 0 0,0 1 0 0 0,-13 15-1 0 0,18-19-121 0 0,0 1 0 0 0,1 0 0 0 0,0 0 0 0 0,0 0 0 0 0,0 0 0 0 0,1 0 0 0 0,0 1 0 0 0,0-1 0 0 0,0 1 0 0 0,1 0 0 0 0,-1 0 0 0 0,1 0 0 0 0,1 0 0 0 0,-1 0 0 0 0,1 1 0 0 0,0-1 0 0 0,1 0 0 0 0,0 1 0 0 0,0 12 0 0 0,2-16-41 0 0,-1-1 1 0 0,0 1-1 0 0,1 0 1 0 0,-1-1-1 0 0,1 1 0 0 0,0-1 1 0 0,0 1-1 0 0,0-1 1 0 0,0 0-1 0 0,1 0 1 0 0,-1 0-1 0 0,1 0 1 0 0,-1 0-1 0 0,1-1 0 0 0,-1 1 1 0 0,1-1-1 0 0,0 0 1 0 0,0 1-1 0 0,0-1 1 0 0,0-1-1 0 0,-1 1 1 0 0,1 0-1 0 0,5 0 1 0 0,9 2 44 0 0,1 0-1 0 0,28 0 1 0 0,46-10 21 0 0,-13 0 559 0 0,-77 7-390 0 0,-1-1-255 0 0,-1 1 0 0 0,1 0-1 0 0,-1 0 1 0 0,1-1 0 0 0,-1 1 0 0 0,1-1 0 0 0,-1 1-1 0 0,1 0 1 0 0,-1-1 0 0 0,1 1 0 0 0,-1-1-1 0 0,1 1 1 0 0,-1-1 0 0 0,0 1 0 0 0,1-1-1 0 0,-1 0 1 0 0,0 1 0 0 0,0-1 0 0 0,1 1-1 0 0,-1-1 1 0 0,0 0 0 0 0,0 1 0 0 0,0-1 0 0 0,0 1-1 0 0,0-1 1 0 0,0-1 0 0 0,-18-1-715 0 0,14 2-213 0 0,-9 2-2443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 1376 0 0,'-10'0'22880'0'0,"70"0"-21672"0"0,92-12 0 0 0,-150 12-2284 0 0,14-2 2390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3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1088 0 0,'0'0'2602'0'0,"19"19"4086"0"0,32-13-371 0 0,-11 0-1502 0 0,44 1-1 0 0,-73-6-5984 0 0,-11-1 765 0 0,1 0 0 0 0,-1 1 0 0 0,1-1 0 0 0,0 0 1 0 0,-1 0-1 0 0,1 0 0 0 0,0 0 0 0 0,-1 0 0 0 0,1 1 1 0 0,0-1-1 0 0,0 0 0 0 0,-1-1 0 0 0,1 1 0 0 0,0 0 1 0 0,-1 0-1 0 0,1 0 0 0 0,0 0 0 0 0,-1 0 0 0 0,1-1 1 0 0,-1 1-1 0 0,1 0 0 0 0,0-1 0 0 0,-1 1 0 0 0,1 0 0 0 0,-1-1 1 0 0,1 1-1 0 0,-1-1 0 0 0,1 1 0 0 0,-1 0 0 0 0,1-1 1 0 0,-1 0-1 0 0,1 1 0 0 0,-1-1 0 0 0,0 1 0 0 0,1-1 1 0 0,-1 1-1 0 0,0-1 0 0 0,1-1 0 0 0,2-7-4865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8 524 0 0,'-15'17'18694'0'0,"18"-14"-18395"0"0,0 1 0 0 0,0-1 1 0 0,1 0-1 0 0,-1-1 1 0 0,1 1-1 0 0,0-1 0 0 0,5 4 1 0 0,-7-6 70 0 0,64 3 2148 0 0,139-6 90 0 0,-135-4 37 0 0,-69 7-2759 0 0,0-1 0 0 0,-1 1-1 0 0,1-1 1 0 0,0 1 0 0 0,-1-1 0 0 0,1 1 0 0 0,-1-1-1 0 0,1 0 1 0 0,-1 1 0 0 0,1-1 0 0 0,-1 0 0 0 0,1 1-1 0 0,-1-1 1 0 0,0 0 0 0 0,1 1 0 0 0,-1-1 0 0 0,0 0-1 0 0,0 0 1 0 0,0 1 0 0 0,1-1 0 0 0,-1 0 0 0 0,0 0-1 0 0,0 0 1 0 0,0 1 0 0 0,0-1 0 0 0,0-1 0 0 0,1-7-2502 0 0,-3-6-4710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19 604 0 0,'23'-19'25558'0'0,"-50"82"-23351"0"0,-43 71-1 0 0,16-32-577 0 0,-25 79-1066 0 0,77-175-563 0 0,-1 5 0 0 0,3 0 0 0 0,0 0-27 0 0,0-9-160 0 0,0 7-1700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9 132 0 0,'0'0'2875'0'0,"15"-8"9703"0"0,-11 10-11892 0 0,1 1 0 0 0,0 0 0 0 0,0 0 0 0 0,-1 0 0 0 0,0 1 0 0 0,0-1 0 0 0,0 1-1 0 0,0 0 1 0 0,0 0 0 0 0,-1 1 0 0 0,0-1 0 0 0,4 7 0 0 0,29 68 3324 0 0,-8-16-1573 0 0,-23-54-2155 0 0,-2-3-130 0 0,0-1 1 0 0,0 0-1 0 0,0 0 0 0 0,0 0 1 0 0,1 0-1 0 0,0-1 1 0 0,6 6-1 0 0,-5-3 81 0 0,-5-2-190 0 0,33 27-8 0 0,-32-31-120 0 0,4 0 976 0 0,-5 0-1283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2:55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1 520 0 0,'-3'-1'24281'0'0,"0"1"-22716"0"0,-9 0-4729 0 0,6 0 4885 0 0,0 0-1349 0 0,-1 1-1 0 0,1-1 1 0 0,-1 1-1 0 0,1 1 1 0 0,0-1-1 0 0,-1 1 1 0 0,1 0 0 0 0,-8 4-1 0 0,13-5-169 0 0,-2 1 32 0 0,3-2-222 0 0,-1 0 1 0 0,1 0-1 0 0,0 0 0 0 0,0 1 0 0 0,0-1 0 0 0,-1 0 0 0 0,1 0 0 0 0,0 0 0 0 0,0 0 0 0 0,0 0 0 0 0,0 0 0 0 0,-1 1 0 0 0,1-1 0 0 0,0 0 0 0 0,0 0 0 0 0,0 0 0 0 0,0 0 0 0 0,-1 1 0 0 0,1-1 0 0 0,0 0 0 0 0,0 0 0 0 0,0 0 0 0 0,0 1 0 0 0,0-1 1 0 0,0 0-1 0 0,0 0 0 0 0,0 0 0 0 0,0 1 0 0 0,0-1 0 0 0,0 0 0 0 0,0 0 0 0 0,0 1 0 0 0,0-1 0 0 0,0 0 0 0 0,0 0 0 0 0,0 0 0 0 0,0 1 0 0 0,0-1 0 0 0,0 0 0 0 0,0 0 0 0 0,0 0 0 0 0,0 1 0 0 0,0-1 0 0 0,1 0 0 0 0,4 6 77 0 0,0-1-1 0 0,1 0 0 0 0,0 0 1 0 0,0-1-1 0 0,13 7 1 0 0,26 21 290 0 0,-30-18-293 0 0,-9-10-16 0 0,-1 1-1 0 0,1 0 1 0 0,-1 0-1 0 0,0 0 0 0 0,-1 1 1 0 0,5 7-1 0 0,-8-12-46 0 0,0 1-1 0 0,-1-1 1 0 0,1 1-1 0 0,0-1 1 0 0,-1 1-1 0 0,0 0 1 0 0,1-1-1 0 0,-1 1 1 0 0,0 0-1 0 0,0-1 1 0 0,0 1-1 0 0,0 0 1 0 0,0-1-1 0 0,0 1 1 0 0,-1 0-1 0 0,1-1 1 0 0,0 1-1 0 0,-1 0 1 0 0,1-1-1 0 0,-1 1 1 0 0,0-1-1 0 0,1 1 1 0 0,-1-1-1 0 0,0 1 1 0 0,0-1-1 0 0,0 0 1 0 0,0 1-1 0 0,0-1 1 0 0,0 0-1 0 0,-1 0 1 0 0,1 0-1 0 0,-3 2 1 0 0,-1 0 41 0 0,-1 0 1 0 0,1 0 0 0 0,-1 0 0 0 0,0-1 0 0 0,0 0 0 0 0,0 0 0 0 0,0 0 0 0 0,0-1-1 0 0,0 0 1 0 0,-1 0 0 0 0,1-1 0 0 0,0 0 0 0 0,-1 0 0 0 0,1 0 0 0 0,0-1 0 0 0,0 0-1 0 0,-1 0 1 0 0,1 0 0 0 0,-11-5 0 0 0,-3 0-65 0 0,20 6 0 0 0,-39-25 0 0 0,30 19 0 0 0,0 0 0 0 0,2 2-35 0 0,6 3-187 0 0,2 15-12093 0 0,1-12 12234 0 0,-2-2-23 0 0,0 1 0 0 0,1-1 0 0 0,-1 1 1 0 0,0-1-1 0 0,1 1 0 0 0,-1-1 0 0 0,0 1 0 0 0,0-1 0 0 0,1 1 0 0 0,-1-1 0 0 0,0 1 0 0 0,0 0 0 0 0,0-1 0 0 0,0 1 0 0 0,0-1 0 0 0,0 1 0 0 0,0 0 0 0 0,0-1 0 0 0,0 1 0 0 0,0-1 0 0 0,0 1 0 0 0,0 0 0 0 0,0-1 0 0 0,0 1 1 0 0,-1 0-1 0 0,4 11-7236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6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0 280,'0'0'2376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32 0 0,'0'0'3148'0'0,"0"-10"-5161"0"0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1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6 292 0 0,'-4'-5'17120'0'0,"-9"22"-16687"0"0,2 0-1 0 0,0 2 1 0 0,1-1-1 0 0,1 1 0 0 0,0 0 1 0 0,2 1-1 0 0,0 0 1 0 0,1 0-1 0 0,1 1 0 0 0,1-1 1 0 0,1 1-1 0 0,1 0 1 0 0,1 27-1 0 0,1-40-352 0 0,1-1 0 0 0,0 1 0 0 0,1 0 0 0 0,0-1-1 0 0,0 1 1 0 0,0-1 0 0 0,1 1 0 0 0,0-1 0 0 0,1 0 0 0 0,0 0 0 0 0,0-1 0 0 0,0 1-1 0 0,1-1 1 0 0,0 0 0 0 0,9 10 0 0 0,-11-13-99 0 0,0-1-1 0 0,0 1 1 0 0,0-1 0 0 0,0 1-1 0 0,0-1 1 0 0,0 0 0 0 0,1 0-1 0 0,-1 0 1 0 0,1-1 0 0 0,0 1-1 0 0,-1-1 1 0 0,1 0 0 0 0,0 0-1 0 0,0 0 1 0 0,0 0 0 0 0,0-1-1 0 0,-1 0 1 0 0,1 0 0 0 0,0 0-1 0 0,0 0 1 0 0,0 0 0 0 0,0-1-1 0 0,0 0 1 0 0,0 0 0 0 0,-1 0-1 0 0,1 0 1 0 0,0 0 0 0 0,-1-1 0 0 0,1 0-1 0 0,-1 1 1 0 0,1-1 0 0 0,4-4-1 0 0,5-4-155 0 0,0 0 0 0 0,0-1 0 0 0,-1-1 0 0 0,0 0 0 0 0,-1-1 0 0 0,0 0 0 0 0,-1 0 0 0 0,-1-1 0 0 0,0-1 0 0 0,-1 1 0 0 0,-1-2 0 0 0,0 1 0 0 0,-1-1 0 0 0,5-17 0 0 0,-9 20 463 0 0,-1 11-207 0 0,-1 0 1 0 0,1 1-1 0 0,-1-1 1 0 0,1 0-1 0 0,-1 0 1 0 0,0 0-1 0 0,0 0 0 0 0,0 1 1 0 0,0-1-1 0 0,0 0 1 0 0,-1 0-1 0 0,1 0 1 0 0,0 0-1 0 0,-1 1 1 0 0,1-1-1 0 0,-2-2 0 0 0,1 2 633 0 0,-2 6-614 0 0,0 0-69 0 0,0 0 0 0 0,0 0 0 0 0,0 0 0 0 0,1 0 0 0 0,-1 1 0 0 0,1-1 0 0 0,0 1 0 0 0,1 0 0 0 0,-1-1 0 0 0,0 8 0 0 0,1-5-1 0 0,0 0-1 0 0,1 0 1 0 0,-1 0-1 0 0,2 0 1 0 0,-1 1-1 0 0,1-1 1 0 0,0 0-1 0 0,1 0 1 0 0,0 0-1 0 0,0 0 1 0 0,4 8-1 0 0,-3-7-8 0 0,1 0 1 0 0,1 0-1 0 0,-1-1 0 0 0,1 1 0 0 0,1-1 1 0 0,-1 0-1 0 0,1 0 0 0 0,0-1 0 0 0,9 7 0 0 0,-10-9-9 0 0,1 0-1 0 0,0 0 0 0 0,0 0 0 0 0,0-1 0 0 0,0 0 0 0 0,1 0 0 0 0,8 2 1 0 0,-4-3-44 0 0,0-1 1 0 0,0 0-1 0 0,0 0 1 0 0,0-1-1 0 0,0-1 1 0 0,0 0-1 0 0,-1 0 1 0 0,1-1-1 0 0,0-1 1 0 0,-1 1-1 0 0,1-2 1 0 0,-1 0 0 0 0,0 0-1 0 0,0 0 1 0 0,0-1-1 0 0,-1-1 1 0 0,15-10-1 0 0,-4 1-75 0 0,0 0-1 0 0,-2-1 1 0 0,26-28-1 0 0,7-20-138 0 0,-43 52 224 0 0,-1-1 1 0 0,-1 0 0 0 0,8-22-1 0 0,-12 30 71 0 0,0 0-1 0 0,0 0 0 0 0,-1 0 0 0 0,0 0 0 0 0,0-1 1 0 0,0 1-1 0 0,-1 0 0 0 0,1-1 0 0 0,-1 1 1 0 0,-1 0-1 0 0,1-1 0 0 0,-3-8 0 0 0,2 10-60 0 0,-1 0-1 0 0,-1 0 0 0 0,1 1 1 0 0,0-1-1 0 0,-1 0 1 0 0,0 1-1 0 0,0 0 0 0 0,0-1 1 0 0,-7-4-1 0 0,9 7-306 0 0,-5 9-3237 0 0,5-8 3284 0 0,0 1-1 0 0,1-1 1 0 0,-1 1-1 0 0,0 0 1 0 0,0 0-1 0 0,1-1 1 0 0,-1 1-1 0 0,0 0 1 0 0,1 0 0 0 0,-1 0-1 0 0,1 0 1 0 0,-1 0-1 0 0,1-1 1 0 0,0 1-1 0 0,-1 0 1 0 0,1 0-1 0 0,0 0 1 0 0,-1 0-1 0 0,1 3 1 0 0,0 3-1404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3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36 372 0 0,'0'0'933'0'0,"35"-28"5469"0"0,-34 28-5988 0 0,-1-1-1 0 0,1 0 0 0 0,-1 1 0 0 0,1-1 1 0 0,0 1-1 0 0,-1-1 0 0 0,1 1 0 0 0,0-1 1 0 0,-1 1-1 0 0,1-1 0 0 0,0 1 0 0 0,0 0 1 0 0,-1 0-1 0 0,1-1 0 0 0,0 1 0 0 0,0 0 1 0 0,0 0-1 0 0,-1 0 0 0 0,1 0 0 0 0,0 0 1 0 0,0 0-1 0 0,0 0 0 0 0,0 0 0 0 0,0 0 1 0 0,-1 0-1 0 0,1 0 0 0 0,0 0 0 0 0,0 1 1 0 0,0-1-1 0 0,-1 0 0 0 0,1 1 0 0 0,0-1 1 0 0,0 0-1 0 0,-1 1 0 0 0,1-1 0 0 0,0 1 1 0 0,-1-1-1 0 0,1 1 0 0 0,0 0 0 0 0,4 16 4549 0 0,-4 7-6048 0 0,-5 46 2273 0 0,-17 102 0 0 0,10-103-125 0 0,-2 105 0 0 0,11-166-972 0 0,8 34-24 0 0,-3-31-66 0 0,-2-1 0 0 0,-2 0 0 0 0,-2-2-83 0 0,2-7-484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88,'2'1'9469,"21"6"-9140,77 35 3105,-70-28-2999,0-1 0,1-2 1,0-1-1,1-1 1,51 7-1,-56-14-277,1-1 1,0-1-1,-1-2 1,1-1-1,-1 0 0,0-2 1,42-14-1,-66 18-88,-13 0-4588,-25 4 2887,11 2-7041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0 336,'0'0'8042,"6"4"-7501,32 23 737,2-2 0,79 37-1,-117-62-992,3 7 301,-9-6 2041,-92-15 256,94 14-2542,-9-2 262,11 2-642,0 0 0,0 0 0,0 0 0,0 0 0,0 0 0,0 1 0,0-1 0,0 0-1,0 0 1,0 0 0,0 0 0,0 0 0,0 0 0,0 1 0,0-1 0,0 0 0,0 0 0,0 0-1,0 0 1,0 0 0,0 0 0,-1 1 0,1-1 0,0 0 0,0 0 0,0 0 0,0 0 0,0 0 0,0 0-1,0 0 1,0 0 0,-1 0 0,1 0 0,0 0 0,0 1 0,0-1 0,0 0 0,0 0 0,0 0-1,0 0 1,-1 0 0,1 0 0,0 0 0,0 0 0,0 0 0,0 0 0,0 0 0,-1 0 0,1 0-1,0 0 1,0 0 0,0-1 0,0 1 0,0 0 0,0 0 0,0 0 0,-1 0 0,36 20-742,1 2-2447,-14-8-3524,-11-5 2787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1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28 400,'-2'-9'13463,"30"3"-12479,-1 2 1,1 0-1,53 1 1,-29 2-455,16 2-2485,-63 3 903,-9 0-2353,0-1 2971,-30 14-5030,18-10 2079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22 368,'3'0'8789,"20"0"-8404,153-10 2777,-119 5-5032,0-1-3700,-41 6 2610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11 588,'-119'-9'4872,"71"8"-3713,-81 6 1,127-4-1057,0-1-1,1 1 1,-1-1 0,0 1 0,1 0 0,-1 0 0,1 0 0,-1 0 0,1 0 0,-1 0-1,1 0 1,0 0 0,0 1 0,-1-1 0,1 0 0,0 1 0,0-1 0,0 1 0,0-1-1,1 1 1,-1 0 0,0-1 0,0 5 0,-10 47 1257,8-35-808,-20 72 1739,-4 0-1,-52 115 0,13-35 482,58-146-2196,1 1-1,1-1 0,-6 51 1,11-64-385,0 1 0,1-1 0,0 0 0,1 0 0,0 1 0,1-1 0,0 0 0,1 0 0,0 0 1,1-1-1,7 15 0,-10-22-178,1-1 0,0 1 0,0 0 0,0-1 0,1 0 0,-1 1 0,0-1 0,1 0-1,0 0 1,-1 0 0,1-1 0,0 1 0,0-1 0,0 1 0,0-1 0,0 0 0,0 0 0,0 0 0,1-1 0,-1 1 0,4 0 0,-6-1 5,4-2-66,0 0-1,-1 0 0,1 0 1,-1-1-1,1 0 1,7-6-1,-2 3-248,5 1-25,0 1-1,0 0 1,1 1-1,-1 1 0,1 0 1,21 1-1,95 12-458,-1 0 601,-145-6-4390,-8-1 783,10-3-2308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19 1464,'-24'-7'7377,"-24"-4"8140,52 14-15147,1 2-257,1 0 0,1-1-1,-1 0 1,0 0-1,1 0 1,0-1 0,0 0-1,0-1 1,0 1 0,0-1-1,1 0 1,11 0-1,16 2 178,52-1-1,-38-2-117,-34-1-66,0-1-1,0-1 1,18-3-1,-29 4-52,-3 1 40,3-2 57,-4 2-146,1 0 1,-1 0-1,0 0 0,0 0 0,1 0 0,-1 0 0,0 0 0,1 0 1,-1 0-1,0 0 0,0 0 0,1 0 0,-1 0 0,0 0 1,1-1-1,-1 1 0,0 0 0,0 0 0,0 0 0,1 0 0,-1-1 1,0 1-1,0 0 0,1 0 0,-1 0 0,0-1 0,0 1 0,0 0 1,0 0-1,0-1 0,1 1 0,-1 0 0,0-1 0,0 1 0,0-1 1,-3-6 342,5-1-6862,17-1-4886,-2 5 5643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12 568,'-1'-1'222,"1"0"-1,-1 1 1,0-1 0,0 0-1,0 0 1,0 0 0,1 1-1,-1-1 1,0 0 0,-1 1-1,1-1 1,0 1 0,0-1-1,0 1 1,0 0 0,0-1-1,0 1 1,-1 0 0,1 0-1,0 0 1,0 0 0,0 0-1,0 0 1,-3 0 0,0 1 280,0 0 1,0 0-1,0 1 1,1-1-1,-1 1 1,0 0 0,-5 3-1,-4 5 653,0 0 0,0 0 0,-11 13 0,-12 14 1825,2 1-1,-57 81 1,76-99-2255,12-17-791,0 0-1,1 1 1,-1-1 0,0 1-1,1 0 1,0 0 0,0 0 0,0 0-1,1 0 1,-1 0 0,1 0-1,-1 7 1,2-10-553,-10 4-2456,9-4 2558,1 0-1,-1 0 1,0 0-1,0-1 1,-1 1-1,1 0 1,0-1-1,0 1 1,0-1-1,0 1 1,0-1-1,-1 0 1,1 1-1,0-1 1,0 0-1,-1 0 1,1 0-1,-2 0 1,-8-2-3278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1336,'-1'1'465,"-1"0"0,0-1 1,0 1-1,1 0 0,-1 0 0,1 0 0,-1 1 1,1-1-1,-1 0 0,1 1 0,0-1 0,-1 0 1,1 1-1,0 0 0,0-1 0,0 1 0,0 0 0,0-1 1,1 1-1,-2 3 0,3 39 4799,0-35-5143,7 31 2359,0-1 0,28 72 0,-18-64 119,35 63 1,-52-107-2721,0-1 0,1 0 0,-1 0 0,1 0 0,0 0 0,-1 0 0,1 0 1,0 0-1,0-1 0,0 1 0,0 0 0,0-1 0,3 1 0,28 7-13451,-25-7 8712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2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 1084 0 0,'0'0'3018'0'0,"-25"-9"4433"0"0,13 10-6332 0 0,6-1-707 0 0,0 0 1 0 0,0 0 0 0 0,0 1-1 0 0,0 0 1 0 0,0 0-1 0 0,0 0 1 0 0,0 1-1 0 0,1 0 1 0 0,-1 0-1 0 0,0 0 1 0 0,-5 4-1 0 0,1 0 263 0 0,-6 6 586 0 0,16-11-1246 0 0,0-1-1 0 0,0 1 1 0 0,-1 0-1 0 0,1-1 1 0 0,0 1 0 0 0,0-1-1 0 0,0 1 1 0 0,0 0-1 0 0,0-1 1 0 0,0 1-1 0 0,0 0 1 0 0,1-1 0 0 0,-1 1-1 0 0,0 0 1 0 0,0-1-1 0 0,0 1 1 0 0,1-1-1 0 0,-1 1 1 0 0,0-1-1 0 0,1 1 1 0 0,-1 0 0 0 0,0-1-1 0 0,1 1 1 0 0,-1-1-1 0 0,1 0 1 0 0,-1 1-1 0 0,0-1 1 0 0,1 1-1 0 0,-1-1 1 0 0,1 0 0 0 0,0 1-1 0 0,-1-1 1 0 0,1 0-1 0 0,0 1 1 0 0,8 5 77 0 0,1 0 1 0 0,0-1-1 0 0,1 0 1 0 0,12 4-1 0 0,-14-7 52 0 0,-1 1 1 0 0,-1 0-1 0 0,1 0 0 0 0,0 1 0 0 0,-1 0 0 0 0,0 0 0 0 0,0 1 1 0 0,0 0-1 0 0,0 0 0 0 0,9 11 0 0 0,-14-14-47 0 0,-1-1 0 0 0,0 0 0 0 0,0 1 0 0 0,0-1 0 0 0,0 1 0 0 0,0-1 0 0 0,0 1 0 0 0,-1-1 0 0 0,1 1 0 0 0,0 0 1 0 0,-1-1-1 0 0,1 1 0 0 0,-1 0 0 0 0,0-1 0 0 0,0 1 0 0 0,1 0 0 0 0,-1 0 0 0 0,0 0 0 0 0,0-1 0 0 0,-1 1 0 0 0,1 0 0 0 0,0 0 0 0 0,-1-1 0 0 0,1 1 0 0 0,-1 0 0 0 0,1-1 0 0 0,-1 1 0 0 0,-1 1 0 0 0,0 0-72 0 0,0-1-1 0 0,0 0 0 0 0,0-1 1 0 0,-1 1-1 0 0,1 0 0 0 0,-1-1 1 0 0,1 1-1 0 0,-1-1 0 0 0,0 0 1 0 0,1 0-1 0 0,-1 0 0 0 0,0 0 1 0 0,0 0-1 0 0,0 0 0 0 0,-4 0 1 0 0,3-1-95 0 0,1 0 0 0 0,-1 0 0 0 0,1-1 0 0 0,-1 1 0 0 0,1-1 0 0 0,0 1 0 0 0,-1-1 0 0 0,1 0 0 0 0,-1 0 0 0 0,1-1 0 0 0,0 1 0 0 0,0-1 0 0 0,0 0 0 0 0,0 1 0 0 0,0-1 0 0 0,0 0 0 0 0,0-1 0 0 0,1 1 0 0 0,-1-1 0 0 0,-2-3 0 0 0,2 3-264 0 0,1 1 0 0 0,1-1 1 0 0,-1 1-1 0 0,0-1 0 0 0,1 0 0 0 0,-1 1 1 0 0,1-1-1 0 0,0 0 0 0 0,0 0 0 0 0,0 0 0 0 0,0 0 1 0 0,1 0-1 0 0,-1-6 0 0 0,1 7-275 0 0,22 16-11855 0 0,-11-8 9032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4:24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1260,'0'0'13796,"0"5"-12661,2 13-107,2 10 340,-2 1 0,-1-1-1,-1 0 1,-6 49 0,2-54-1117,1-8 103,0 1 1,-1-1-1,-11 29 0,13-39-720,-1-1 1,1 1-1,-1-1 0,0 0 1,0 0-1,-6 5 0,5-5-561,0-1 1,1 0-1,-2-1 0,1 1 0,0 0 0,0-1 0,-9 3 0,-6-8-10540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2 672,'9'-2'15568,"-10"20"-14660,0 0 0,-2-1 0,0 0-1,-1 0 1,-1 0 0,0 0 0,-14 29-1,-4 17 797,22-60-1640,-2 5-365,0 0 1,1 0 0,0 1-1,0 14 1,2-21-527,2 3 303,-1-2-2731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14 148 0 0,'1'-14'20235'0'0,"-19"61"-18551"0"0,-23 74 820 0 0,38-110-2279 0 0,0 0 0 0 0,1 0 0 0 0,1 0 1 0 0,0 1-1 0 0,0-1 0 0 0,1 0 0 0 0,0 0 0 0 0,5 23 0 0 0,-5-31-183 0 0,1 0 0 0 0,0 0 0 0 0,0 0-1 0 0,0-1 1 0 0,0 1 0 0 0,1 0 0 0 0,-1 0 0 0 0,1 0 0 0 0,-1-1-1 0 0,1 1 1 0 0,0-1 0 0 0,0 1 0 0 0,0-1 0 0 0,1 0-1 0 0,-1 0 1 0 0,0 0 0 0 0,1 0 0 0 0,-1 0 0 0 0,1-1 0 0 0,5 3-1 0 0,-3-2-31 0 0,-1-1 0 0 0,1 0 0 0 0,-1-1-1 0 0,1 1 1 0 0,0-1 0 0 0,-1 0 0 0 0,1 0-1 0 0,-1 0 1 0 0,1 0 0 0 0,0-1 0 0 0,-1 0-1 0 0,1 0 1 0 0,4-2 0 0 0,-1 1-31 0 0,0-1 0 0 0,0-1 1 0 0,-1 1-1 0 0,1-1 0 0 0,-1-1 1 0 0,0 1-1 0 0,0-1 0 0 0,0 0 0 0 0,0-1 1 0 0,-1 0-1 0 0,0 0 0 0 0,0 0 1 0 0,-1-1-1 0 0,0 1 0 0 0,6-10 1 0 0,-10 14 3 0 0,4-9 121 0 0,0 0 1 0 0,-1 0 0 0 0,0 0 0 0 0,0 0 0 0 0,-1-1-1 0 0,1-13 1 0 0,-4 24 240 0 0,-1 6-328 0 0,-1 9-22 0 0,1 1 0 0 0,1 0 0 0 0,0-1 0 0 0,1 1 0 0 0,0 0 0 0 0,1-1 0 0 0,1 1 0 0 0,9 27 0 0 0,8 52 336 0 0,-18-72-68 0 0,-1-1-1 0 0,-1 1 0 0 0,0 0 1 0 0,-2-1-1 0 0,-1 1 0 0 0,0-1 1 0 0,-9 26-1 0 0,9-36-143 0 0,0-1 0 0 0,-1 0 0 0 0,-1 0 0 0 0,0 0 0 0 0,0 0 0 0 0,-1-1 0 0 0,0 0 0 0 0,-1 0 0 0 0,0-1 0 0 0,0 0 0 0 0,-1 0 0 0 0,0 0 0 0 0,0-1 0 0 0,0 0 0 0 0,-1-1 0 0 0,-10 6 0 0 0,14-8-119 0 0,4-3 0 0 0,0 0 0 0 0,0-1 0 0 0,1 1 0 0 0,-1 0 0 0 0,0-1 0 0 0,0 1 0 0 0,0 0 0 0 0,0-1 0 0 0,0 1 0 0 0,0-1 0 0 0,0 0 0 0 0,0 1 0 0 0,-1-1 0 0 0,1 0 0 0 0,0 0 0 0 0,0 0 0 0 0,0 1 0 0 0,0-1 0 0 0,0 0 0 0 0,-2-1 0 0 0,-13-3 0 0 0,13 2-116 0 0,-1-1 0 0 0,1 0 0 0 0,0 0 0 0 0,0 0 0 0 0,0 0 0 0 0,0-1 0 0 0,1 1 0 0 0,0-1 0 0 0,-1 0 0 0 0,1 1 0 0 0,0-1 0 0 0,1 0 0 0 0,-1 0 0 0 0,1 0 0 0 0,0 0 0 0 0,0-1 0 0 0,0 1 0 0 0,0 0 0 0 0,1 0 0 0 0,-1-1 0 0 0,1 1 0 0 0,0 0 0 0 0,1-1 0 0 0,-1 1 0 0 0,1 0 0 0 0,1-6 0 0 0,-1 4-101 0 0,0-1 1 0 0,1 0-1 0 0,-1 0 1 0 0,1 1-1 0 0,1-1 1 0 0,-1 1-1 0 0,1 0 0 0 0,0 0 1 0 0,1 0-1 0 0,0 0 1 0 0,-1 0-1 0 0,2 1 0 0 0,-1-1 1 0 0,1 1-1 0 0,0 0 1 0 0,5-4-1 0 0,-7 7-336 0 0,0 1-1 0 0,0-1 1 0 0,0 1 0 0 0,0 0-1 0 0,0 0 1 0 0,0 0-1 0 0,0 1 1 0 0,0-1 0 0 0,0 1-1 0 0,0-1 1 0 0,0 1 0 0 0,0 0-1 0 0,0 0 1 0 0,0 1 0 0 0,0-1-1 0 0,5 1 1 0 0,13 10-8377 0 0,-12-7 4646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41 1524 0 0,'0'0'1462'0'0,"-22"-30"8899"0"0,21 29-10064 0 0,-1-1 1 0 0,0 1-1 0 0,0 0 0 0 0,0 0 1 0 0,0 0-1 0 0,0 1 1 0 0,0-1-1 0 0,0 0 1 0 0,0 1-1 0 0,-1-1 1 0 0,1 1-1 0 0,0 0 1 0 0,0 0-1 0 0,0-1 1 0 0,0 2-1 0 0,-4-1 1 0 0,-31 1 1779 0 0,34-1-1913 0 0,1 1 0 0 0,-1-1 0 0 0,1 1-1 0 0,-1-1 1 0 0,1 1 0 0 0,-1 0 0 0 0,1 0 0 0 0,-1 0 0 0 0,1 0-1 0 0,0 0 1 0 0,0 1 0 0 0,-1-1 0 0 0,1 1 0 0 0,0-1-1 0 0,0 1 1 0 0,0 0 0 0 0,1 0 0 0 0,-1 0 0 0 0,0 0 0 0 0,1 0-1 0 0,-3 3 1 0 0,4-3-123 0 0,-1-1 1 0 0,1 1-1 0 0,-1 0 0 0 0,1 0 1 0 0,0-1-1 0 0,0 1 0 0 0,-1 0 1 0 0,1 0-1 0 0,0 0 0 0 0,1-1 1 0 0,-1 1-1 0 0,0 0 0 0 0,0 0 0 0 0,1-1 1 0 0,-1 1-1 0 0,1 0 0 0 0,0-1 1 0 0,-1 1-1 0 0,1 0 0 0 0,0-1 1 0 0,0 1-1 0 0,0-1 0 0 0,0 1 1 0 0,0-1-1 0 0,0 0 0 0 0,1 1 0 0 0,-1-1 1 0 0,0 0-1 0 0,1 0 0 0 0,2 2 1 0 0,15 12 216 0 0,-5-3-52 0 0,1-1 0 0 0,0-1 0 0 0,18 10 0 0 0,-32-19-193 0 0,0-1-1 0 0,0 1 1 0 0,-1-1 0 0 0,1 1 0 0 0,0 0 0 0 0,-1-1-1 0 0,1 1 1 0 0,-1 0 0 0 0,1-1 0 0 0,-1 1 0 0 0,1 0-1 0 0,-1 0 1 0 0,1-1 0 0 0,-1 1 0 0 0,1 0 0 0 0,-1 0-1 0 0,0 0 1 0 0,0 0 0 0 0,1 0 0 0 0,-1 0 0 0 0,0-1-1 0 0,0 1 1 0 0,0 0 0 0 0,0 0 0 0 0,0 0 0 0 0,0 0-1 0 0,0 0 1 0 0,-1 0 0 0 0,1 0 0 0 0,0 0 0 0 0,0-1-1 0 0,-1 1 1 0 0,1 0 0 0 0,0 0 0 0 0,-1 0 0 0 0,1-1-1 0 0,-1 1 1 0 0,1 0 0 0 0,-1 0 0 0 0,1-1 0 0 0,-2 2-1 0 0,-22 27-1156 0 0,-16-3-4501 0 0,24-18-5365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1896 0 0,'0'0'10136'0'0,"-2"5"-8796"0"0,-89 227 7275 0 0,89-226-8951 0 0,1 0 0 0 0,0 0 0 0 0,1 0 0 0 0,-1 0 1 0 0,1 0-1 0 0,0 0 0 0 0,1 0 0 0 0,0 7 0 0 0,1 9-5217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7 244 0 0,'0'0'1561'0'0,"4"0"-86"0"0,18-3-190 0 0,0 1 1 0 0,0 1-1 0 0,1 1 0 0 0,-1 1 1 0 0,0 1-1 0 0,0 1 1 0 0,0 1-1 0 0,42 13 1 0 0,-13 2 1246 0 0,-50-19-2474 0 0,0 1-1 0 0,-1-1 1 0 0,1 1 0 0 0,0-1 0 0 0,-1 1 0 0 0,1 0-1 0 0,-1-1 1 0 0,1 1 0 0 0,-1 0 0 0 0,1 0-1 0 0,-1 0 1 0 0,0-1 0 0 0,1 1 0 0 0,-1 0 0 0 0,0 0-1 0 0,0 0 1 0 0,1 0 0 0 0,-1-1 0 0 0,0 1-1 0 0,0 0 1 0 0,0 0 0 0 0,0 0 0 0 0,0 0 0 0 0,0 0-1 0 0,0 0 1 0 0,-1-1 0 0 0,1 1 0 0 0,0 1-1 0 0,-7 23 1159 0 0,-3-6-370 0 0,0-2 0 0 0,-1 1-1 0 0,-1-1 1 0 0,-26 30 0 0 0,22-29-99 0 0,0 1-1 0 0,-24 41 0 0 0,36-53-576 0 0,1 1 0 0 0,-1 0 0 0 0,1-1 0 0 0,0 1 0 0 0,1 1 0 0 0,0-1 0 0 0,0 0 0 0 0,1 0 0 0 0,-1 17 0 0 0,2-22-137 0 0,1 0 0 0 0,-1 0 0 0 0,1 0 0 0 0,-1-1 0 0 0,1 1 0 0 0,0 0 0 0 0,0-1 0 0 0,0 1 0 0 0,1-1 0 0 0,-1 1 0 0 0,0-1 0 0 0,1 1 0 0 0,0-1 0 0 0,0 0 0 0 0,-1 0 0 0 0,1 0 0 0 0,0 0 0 0 0,1 0 0 0 0,-1 0 0 0 0,0-1 0 0 0,0 1 0 0 0,1-1 0 0 0,-1 1 0 0 0,1-1 0 0 0,0 0 0 0 0,-1 0 0 0 0,1 0 0 0 0,0 0 0 0 0,-1-1 0 0 0,1 1 0 0 0,0-1 0 0 0,4 1 0 0 0,-1 0-243 0 0,0 0 0 0 0,0 0 0 0 0,0 0 0 0 0,0 0 0 0 0,0-1 0 0 0,0 0 0 0 0,0-1 0 0 0,0 1 0 0 0,1-1 0 0 0,-1 0 0 0 0,0-1 0 0 0,10-3-1 0 0,-16 4 103 0 0,1 1 0 0 0,-1 0-1 0 0,0 0 1 0 0,0-1 0 0 0,0 1 0 0 0,1 0-1 0 0,-1-1 1 0 0,0 1 0 0 0,0 0-1 0 0,0-1 1 0 0,0 1 0 0 0,0 0-1 0 0,0-1 1 0 0,0 1 0 0 0,1 0-1 0 0,-1-1 1 0 0,0 1 0 0 0,0-1-1 0 0,-1 1 1 0 0,1 0 0 0 0,0-1-1 0 0,0 1 1 0 0,0 0 0 0 0,0-1-1 0 0,0 1 1 0 0,0 0 0 0 0,0-1 0 0 0,0 1-1 0 0,-1 0 1 0 0,1-1 0 0 0,0 1-1 0 0,0 0 1 0 0,-1-1 0 0 0,1 1-1 0 0,0 0 1 0 0,0 0 0 0 0,-1-1-1 0 0,1 1 1 0 0,0 0 0 0 0,-1 0-1 0 0,-9-9-2171 0 0,-3 3-1700 0 0,6 2-1961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96 0 0,'0'0'8330'0'0,"5"-3"-7004"0"0,1 0-945 0 0,1 0-1 0 0,-1 1 0 0 0,1 0 1 0 0,0 0-1 0 0,0 1 0 0 0,0 0 1 0 0,0 0-1 0 0,0 0 0 0 0,11 1 1 0 0,73 9 1813 0 0,-36-3-1290 0 0,-42-5-1154 0 0,14 1 438 0 0,47 10 0 0 0,-42-2-3082 0 0,-5 5-3647 0 0,-22-8 2408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18 1180 0 0,'0'0'6139'0'0,"-3"-3"-4877"0"0,0 1-910 0 0,0 0 1 0 0,1 0 0 0 0,-1 1-1 0 0,0 0 1 0 0,-1-1-1 0 0,1 1 1 0 0,0 0 0 0 0,0 0-1 0 0,0 1 1 0 0,-1-1 0 0 0,1 1-1 0 0,0-1 1 0 0,-1 1-1 0 0,1 0 1 0 0,0 0 0 0 0,-1 1-1 0 0,1-1 1 0 0,0 1-1 0 0,-1-1 1 0 0,1 1 0 0 0,0 0-1 0 0,0 0 1 0 0,-5 3 0 0 0,-3-1 412 0 0,0 1 1 0 0,0 1 0 0 0,0-1 0 0 0,1 2-1 0 0,-16 10 1 0 0,25-15-330 0 0,1 1-407 0 0,1-1 1 0 0,-1 1-1 0 0,1 0 1 0 0,0-1-1 0 0,0 1 1 0 0,-1 0-1 0 0,1-1 1 0 0,0 1-1 0 0,1-1 1 0 0,-1 0-1 0 0,0 1 1 0 0,0-1-1 0 0,1 0 0 0 0,-1 0 1 0 0,0 1-1 0 0,1-1 1 0 0,-1 0-1 0 0,1-1 1 0 0,0 1-1 0 0,-1 0 1 0 0,1 0-1 0 0,0-1 1 0 0,2 2-1 0 0,48 13 471 0 0,-43-13-408 0 0,-2 0 97 0 0,0-1 0 0 0,0 2 0 0 0,-1-1 1 0 0,1 1-1 0 0,-1 0 0 0 0,1 0 0 0 0,-1 1 0 0 0,0 0 1 0 0,-1 0-1 0 0,9 7 0 0 0,-11-8-112 0 0,-1 0 1 0 0,0 1-1 0 0,1-1 0 0 0,-1 0 0 0 0,0 0 1 0 0,-1 1-1 0 0,1-1 0 0 0,-1 1 1 0 0,1 0-1 0 0,-1-1 0 0 0,0 1 0 0 0,0 0 1 0 0,-1 0-1 0 0,1 0 0 0 0,-1 0 1 0 0,0 0-1 0 0,0 0 0 0 0,0-1 1 0 0,-1 7-1 0 0,0-6-13 0 0,1 0-1 0 0,-1 0 1 0 0,0 0 0 0 0,0 0-1 0 0,0 0 1 0 0,0 0 0 0 0,-1 0 0 0 0,1-1-1 0 0,-1 1 1 0 0,0-1 0 0 0,0 1-1 0 0,-5 4 1 0 0,6-6-45 0 0,-1-1-1 0 0,1 0 1 0 0,-1 0-1 0 0,0 0 1 0 0,1-1-1 0 0,-1 1 1 0 0,0 0-1 0 0,0 0 1 0 0,0-1 0 0 0,1 0-1 0 0,-1 1 1 0 0,0-1-1 0 0,0 0 1 0 0,0 0-1 0 0,0 0 1 0 0,0 0-1 0 0,0 0 1 0 0,0 0-1 0 0,0 0 1 0 0,0-1 0 0 0,1 1-1 0 0,-1-1 1 0 0,0 1-1 0 0,0-1 1 0 0,0 0-1 0 0,1 0 1 0 0,-4-2-1 0 0,1 2-78 0 0,1-1 0 0 0,-1 0-1 0 0,1 0 1 0 0,-1-1 0 0 0,1 1-1 0 0,0-1 1 0 0,0 1 0 0 0,0-1-1 0 0,0 0 1 0 0,0 0 0 0 0,1 0-1 0 0,-1-1 1 0 0,1 1 0 0 0,0 0-1 0 0,0-1 1 0 0,0 0 0 0 0,1 1-1 0 0,-1-1 1 0 0,1 0 0 0 0,0 0-1 0 0,0 0 1 0 0,0-4 0 0 0,0 3-534 0 0,1 0 1 0 0,0 0 0 0 0,0 1-1 0 0,1-1 1 0 0,-1 0 0 0 0,1 0-1 0 0,3-8 1 0 0,-2 7-1398 0 0,0 1 0 0 0,1-1 1 0 0,0 1-1 0 0,0-1 0 0 0,0 1 1 0 0,5-6-1 0 0,-1 2-2667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4:34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6 108 0 0,'18'-3'1003'0'0,"-1"2"0"0"0,1 0 0 0 0,0 1 0 0 0,-1 1 0 0 0,1 0-1 0 0,25 6 1 0 0,104 32 1049 0 0,-97-24-1372 0 0,177 56 2794 0 0,-225-70-3338 0 0,0 0 0 0 0,0 0 0 0 0,0 1 0 0 0,0-1-1 0 0,0 0 1 0 0,0 1 0 0 0,-1-1 0 0 0,1 1 0 0 0,0 0 0 0 0,-1-1 0 0 0,1 1 0 0 0,-1 0 0 0 0,0 0 0 0 0,0 0 0 0 0,0 0-1 0 0,0 0 1 0 0,0 0 0 0 0,0 0 0 0 0,0 1 0 0 0,0-1 0 0 0,-1 0 0 0 0,0 0 0 0 0,1 1 0 0 0,-1-1 0 0 0,0 0 0 0 0,0 1 0 0 0,0-1-1 0 0,0 0 1 0 0,-1 3 0 0 0,-1 10 330 0 0,0 0 0 0 0,-1 0 0 0 0,-8 22 0 0 0,2-6 115 0 0,-15 66 712 0 0,16-71-916 0 0,0 1 0 0 0,3-1 0 0 0,0 1 0 0 0,1 0 0 0 0,2 0 0 0 0,1 43 0 0 0,3-54-213 0 0,1-1 0 0 0,1 1 0 0 0,0-1 0 0 0,1 0 0 0 0,0 0 0 0 0,2-1 0 0 0,13 24 0 0 0,1 6 64 0 0,-21-39-219 0 0,-1 0 1 0 0,0 0-1 0 0,0-1 1 0 0,0 1-1 0 0,-1 0 1 0 0,0-1-1 0 0,0 1 1 0 0,0-1-1 0 0,0 0 1 0 0,0 1-1 0 0,-1-1 1 0 0,0 0-1 0 0,0-1 1 0 0,-6 7-1 0 0,6-7 26 0 0,1-1-1 0 0,-1 1 1 0 0,0-1-1 0 0,1 0 1 0 0,-1 1-1 0 0,0-1 1 0 0,0-1 0 0 0,-1 1-1 0 0,1 0 1 0 0,0-1-1 0 0,-1 0 1 0 0,1 0-1 0 0,-1 0 1 0 0,1 0-1 0 0,-1 0 1 0 0,1-1 0 0 0,-1 1-1 0 0,1-1 1 0 0,-1 0-1 0 0,0 0 1 0 0,-4-1-1 0 0,-99-12 1135 0 0,31 6-466 0 0,2 0-958 0 0,71 7-275 0 0,-14 1-1868 0 0,-3 0-2735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5 356 0 0,'0'0'2255'0'0,"-36"-5"26544"0"0,-10 35-28224 0 0,28-19-514 0 0,-1 0 0 0 0,1 2 0 0 0,-24 22 0 0 0,39-32-66 0 0,0-1-1 0 0,0 1 1 0 0,0 0 0 0 0,1 0 0 0 0,-1 1 0 0 0,1-1 0 0 0,0 0 0 0 0,0 1 0 0 0,0 0 0 0 0,0-1 0 0 0,1 1 0 0 0,-1 0 0 0 0,1 0 0 0 0,0 0 0 0 0,0-1 0 0 0,1 1 0 0 0,-1 0 0 0 0,1 0 0 0 0,0 1 0 0 0,0-1-1 0 0,0 0 1 0 0,1 0 0 0 0,-1 0 0 0 0,3 7 0 0 0,-2-8 1 0 0,1 0 0 0 0,0 0 0 0 0,0 1 0 0 0,0-1 0 0 0,0 0 0 0 0,1-1 0 0 0,-1 1 0 0 0,1 0 0 0 0,0-1 0 0 0,0 1 0 0 0,0-1 0 0 0,0 0 0 0 0,0 0 0 0 0,0 0 0 0 0,0-1 0 0 0,1 1 0 0 0,-1-1 0 0 0,1 0 0 0 0,-1 1 0 0 0,1-2 0 0 0,0 1 0 0 0,-1 0 0 0 0,1-1 0 0 0,5 1 0 0 0,10 0 11 0 0,0 0-1 0 0,0-2 1 0 0,24-3-1 0 0,-17 1 142 0 0,0-1 0 0 0,0-1-1 0 0,45-17 1 0 0,-63 18-22 0 0,-7-1-104 0 0,-18-2-22 0 0,-4 7 0 0 0,1 3 0 0 0,6-1 0 0 0,3-1-53 0 0,8-1-267 0 0,28-22-8630 0 0,-11 11 4463 0 0,-2 0-3316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64 107 128 0 0,'0'0'7581'0'0,"16"-6"4620"0"0,-16 7-12196 0 0,0-1-1 0 0,0 1 1 0 0,0 0-1 0 0,0 0 1 0 0,0 0-1 0 0,0-1 0 0 0,1 1 1 0 0,-1 0-1 0 0,0 0 1 0 0,0-1-1 0 0,0 1 1 0 0,1 0-1 0 0,-1 0 0 0 0,0-1 1 0 0,1 1-1 0 0,-1 0 1 0 0,1-1-1 0 0,-1 1 1 0 0,1 0-1 0 0,-1-1 0 0 0,1 1 1 0 0,-1-1-1 0 0,1 1 1 0 0,0 0-1 0 0,-1-1 0 0 0,1 0 1 0 0,0 1-1 0 0,-1-1 1 0 0,1 1-1 0 0,0-1 1 0 0,0 0-1 0 0,-1 0 0 0 0,1 1 1 0 0,0-1-1 0 0,0 0 1 0 0,-1 0-1 0 0,3 0 1 0 0,-1 0-18 0 0,14 0-182 0 0,-10-1 117 0 0,-3 1 44 0 0,0 0 0 0 0,-1-1 0 0 0,1 1 0 0 0,0 0 0 0 0,-1-1 0 0 0,1 1 0 0 0,-1-1 0 0 0,1 0 0 0 0,-1 0 0 0 0,1 0-1 0 0,-1 0 1 0 0,0-1 0 0 0,1 1 0 0 0,-1-1 0 0 0,0 1 0 0 0,0-1 0 0 0,0 0 0 0 0,0 0 0 0 0,0 0 0 0 0,-1 0 0 0 0,1 0 0 0 0,1-2 0 0 0,-2 2 120 0 0,-4-3 78 0 0,2 3-139 0 0,0 0-1 0 0,0 1 1 0 0,1-1-1 0 0,-1 1 1 0 0,0-1 0 0 0,0 1-1 0 0,-1-1 1 0 0,1 1-1 0 0,0 0 1 0 0,0-1 0 0 0,-1 1-1 0 0,-1-2 1 0 0,-1 2 31 0 0,0-1 0 0 0,0 1-1 0 0,0 0 1 0 0,-1 0 0 0 0,1 0 0 0 0,0 0 0 0 0,0 1 0 0 0,-1-1 0 0 0,1 1-1 0 0,0 0 1 0 0,0 1 0 0 0,-1-1 0 0 0,-5 2 0 0 0,8-1 39 0 0,-9 3 175 0 0,11-4-260 0 0,-1 0 0 0 0,0 0 0 0 0,0 0 0 0 0,1 0 0 0 0,-1 0 0 0 0,0 0 0 0 0,0 0 0 0 0,1 0-1 0 0,-1 1 1 0 0,0-1 0 0 0,0 0 0 0 0,1 1 0 0 0,-1-1 0 0 0,0 0 0 0 0,1 1 0 0 0,-1-1 0 0 0,0 1 0 0 0,1-1 0 0 0,-1 1 0 0 0,1-1 0 0 0,-1 1 0 0 0,1-1 0 0 0,-1 1 0 0 0,0 1 0 0 0,1-1 129 0 0,18 23-43 0 0,-5-19-72 0 0,-1 0 0 0 0,0-1 0 0 0,1 0 0 0 0,21 3 0 0 0,-3-1 206 0 0,-29-5 224 0 0,-2-4-406 0 0,-1 0 0 0 0,1 1 1 0 0,-1-1-1 0 0,0 1 0 0 0,0-1 0 0 0,0 1 0 0 0,-1-1 0 0 0,1 1 0 0 0,0 0 0 0 0,-1 0 0 0 0,0-1 0 0 0,1 1 0 0 0,-1 0 0 0 0,0 0 0 0 0,0 1 0 0 0,0-1 0 0 0,0 0 0 0 0,-1 1 0 0 0,1-1 0 0 0,0 1 0 0 0,-1 0 0 0 0,1-1 0 0 0,-1 1 1 0 0,1 0-1 0 0,-1 1 0 0 0,1-1 0 0 0,-1 0 0 0 0,0 1 0 0 0,-3-1 0 0 0,4 1 163 0 0,-1 1-172 0 0,-1 0 1 0 0,1 1 0 0 0,0-1-1 0 0,-1 1 1 0 0,1 0 0 0 0,0 0 0 0 0,0 0-1 0 0,0 0 1 0 0,-2 3 0 0 0,4-3-31 0 0,0 0-4 0 0,0-1-1 0 0,1 1 1 0 0,-1 0-1 0 0,0-1 0 0 0,1 1 1 0 0,-1 0-1 0 0,1 0 1 0 0,-1 0-1 0 0,1 0 1 0 0,0 0-1 0 0,0-1 0 0 0,0 1 1 0 0,0 0-1 0 0,0 0 1 0 0,0 0-1 0 0,0 0 0 0 0,1 0 1 0 0,-1 0-1 0 0,1-1 1 0 0,0 1-1 0 0,0 2 1 0 0,3-1-10 0 0,0 0 1 0 0,-1 0 0 0 0,1-1-1 0 0,0 1 1 0 0,1-1 0 0 0,-1 0-1 0 0,0 0 1 0 0,1 0 0 0 0,-1-1-1 0 0,1 0 1 0 0,-1 0 0 0 0,1 0-1 0 0,0 0 1 0 0,-1-1 0 0 0,1 1-1 0 0,0-1 1 0 0,0-1 0 0 0,-1 1-1 0 0,1-1 1 0 0,6-1 0 0 0,-9 2-30 0 0,1-2 4 0 0,-1 2 27 0 0,-1 0-1 0 0,0-1 0 0 0,1 1 0 0 0,-1-1 0 0 0,1 1 1 0 0,-1-1-1 0 0,0 0 0 0 0,0 0 0 0 0,1 1 0 0 0,-1-1 0 0 0,0 0 1 0 0,0 0-1 0 0,0 0 0 0 0,0 0 0 0 0,0 0 0 0 0,0-1 1 0 0,1 0-1 0 0,-2 0 9 0 0,0 1 0 0 0,1 0 0 0 0,-1-1-1 0 0,0 1 1 0 0,0-1 0 0 0,0 1 0 0 0,0-1 0 0 0,0 1 0 0 0,0-1 0 0 0,0 1 0 0 0,0-1 0 0 0,-1 1 0 0 0,1 0-1 0 0,-1-1 1 0 0,1 1 0 0 0,-1 0 0 0 0,1-1 0 0 0,-1 1 0 0 0,0 0 0 0 0,1-1 0 0 0,-1 1 0 0 0,0 0 0 0 0,0 0-1 0 0,0 0 1 0 0,0 0 0 0 0,0 0 0 0 0,0 0 0 0 0,-1 0 0 0 0,-1-1 0 0 0,-34-23 545 0 0,34 23-521 0 0,0 1 0 0 0,-1 0 0 0 0,1-1 1 0 0,-1 1-1 0 0,1 0 0 0 0,-1 1 0 0 0,0-1 0 0 0,1 1 1 0 0,-1 0-1 0 0,0 0 0 0 0,1 0 0 0 0,-1 0 1 0 0,0 0-1 0 0,1 1 0 0 0,-1 0 0 0 0,1-1 1 0 0,-1 1-1 0 0,1 1 0 0 0,-1-1 0 0 0,1 0 0 0 0,-4 3 1 0 0,1 0-26 0 0,-1 1 0 0 0,1-1 0 0 0,0 1 0 0 0,0 1-1 0 0,1-1 1 0 0,-1 1 0 0 0,1 0 0 0 0,-5 8 0 0 0,9-13-9 0 0,1 0-1 0 0,-1 0 0 0 0,1 0 1 0 0,-1-1-1 0 0,1 1 0 0 0,-1 0 1 0 0,1 0-1 0 0,0 0 1 0 0,-1 0-1 0 0,1 0 0 0 0,0 0 1 0 0,0 0-1 0 0,0 0 0 0 0,0 0 1 0 0,0 0-1 0 0,0 0 0 0 0,0 0 1 0 0,0 0-1 0 0,0-1 0 0 0,0 1 1 0 0,0 0-1 0 0,1 0 1 0 0,-1 0-1 0 0,0 0 0 0 0,1 0 1 0 0,-1 0-1 0 0,0 0 0 0 0,1 0 1 0 0,-1-1-1 0 0,1 1 0 0 0,0 0 1 0 0,-1 0-1 0 0,1-1 0 0 0,0 1 1 0 0,-1 0-1 0 0,1-1 1 0 0,0 1-1 0 0,0-1 0 0 0,0 1 1 0 0,-1-1-1 0 0,2 1 0 0 0,1 0-9 0 0,-1 1 1 0 0,1-1-1 0 0,0 0 0 0 0,-1 0 0 0 0,1-1 0 0 0,0 1 0 0 0,0-1 0 0 0,0 1 0 0 0,0-1 0 0 0,-1 0 0 0 0,1 0 0 0 0,0 0 0 0 0,0 0 1 0 0,5-2-1 0 0,1 0-24 0 0,-1-1 1 0 0,1 0 0 0 0,-1-1 0 0 0,0 0 0 0 0,0 0-1 0 0,0-1 1 0 0,0 0 0 0 0,6-6 0 0 0,-12 9 42 0 0,0 1 1 0 0,-1 0-1 0 0,1-1 1 0 0,0 0 0 0 0,-1 1-1 0 0,0-1 1 0 0,1 0-1 0 0,-1 0 1 0 0,0 0 0 0 0,0 0-1 0 0,0 0 1 0 0,0 0-1 0 0,0 0 1 0 0,-1 0-1 0 0,1 0 1 0 0,-1 0 0 0 0,1 0-1 0 0,-1-1 1 0 0,0 1-1 0 0,1 0 1 0 0,-1 0 0 0 0,-1 0-1 0 0,1-1 1 0 0,0 1-1 0 0,0 0 1 0 0,-1 0-1 0 0,1 0 1 0 0,-1 0 0 0 0,0-1-1 0 0,0 1 1 0 0,1 0-1 0 0,-1 0 1 0 0,-1 0 0 0 0,1 1-1 0 0,0-1 1 0 0,0 0-1 0 0,-1 0 1 0 0,1 1-1 0 0,-1-1 1 0 0,1 0 0 0 0,-4-1-1 0 0,-1-3 110 0 0,-1 1-1 0 0,1-1 1 0 0,-1 1-1 0 0,-1 1 1 0 0,1-1 0 0 0,-1 1-1 0 0,0 1 1 0 0,0-1-1 0 0,0 1 1 0 0,0 1-1 0 0,0-1 1 0 0,-1 1-1 0 0,1 1 1 0 0,-1 0 0 0 0,-9-1-1 0 0,16 3-98 0 0,1-1-1 0 0,-1 0 1 0 0,0 1 0 0 0,1-1 0 0 0,-1 1-1 0 0,0 0 1 0 0,1-1 0 0 0,-1 1-1 0 0,1 0 1 0 0,-1 0 0 0 0,1 0-1 0 0,0 0 1 0 0,-1 0 0 0 0,1 0-1 0 0,0 1 1 0 0,0-1 0 0 0,-1 0-1 0 0,1 1 1 0 0,0-1 0 0 0,1 0-1 0 0,-1 1 1 0 0,0 0 0 0 0,0-1-1 0 0,0 1 1 0 0,1-1 0 0 0,-1 1 0 0 0,1 0-1 0 0,0-1 1 0 0,-1 4 0 0 0,-4 48 133 0 0,5-51-138 0 0,0 3-7 0 0,0 0-1 0 0,1 0 0 0 0,-1-1 1 0 0,1 1-1 0 0,0 0 0 0 0,0-1 0 0 0,1 1 1 0 0,-1-1-1 0 0,1 1 0 0 0,0-1 0 0 0,0 0 1 0 0,0 0-1 0 0,1 0 0 0 0,0 0 1 0 0,5 6-1 0 0,-6-8-9 0 0,0 0 1 0 0,0 0 0 0 0,0-1-1 0 0,1 1 1 0 0,-1-1-1 0 0,1 0 1 0 0,-1 1-1 0 0,1-1 1 0 0,-1 0 0 0 0,1-1-1 0 0,-1 1 1 0 0,1 0-1 0 0,0-1 1 0 0,0 1-1 0 0,-1-1 1 0 0,1 0 0 0 0,0 0-1 0 0,0 0 1 0 0,-1 0-1 0 0,1-1 1 0 0,0 1-1 0 0,0-1 1 0 0,-1 1 0 0 0,1-1-1 0 0,-1 0 1 0 0,1 0-1 0 0,0 0 1 0 0,2-2-1 0 0,-3 2 5 0 0,0 0 0 0 0,0 0-1 0 0,0 0 1 0 0,0 0-1 0 0,0 0 1 0 0,0 0 0 0 0,0-1-1 0 0,0 1 1 0 0,0-1 0 0 0,-1 0-1 0 0,1 1 1 0 0,-1-1-1 0 0,1 0 1 0 0,-1 0 0 0 0,0 0-1 0 0,1 0 1 0 0,-1 0-1 0 0,0 0 1 0 0,0 0 0 0 0,-1 0-1 0 0,1-1 1 0 0,0 1-1 0 0,-1 0 1 0 0,1 0 0 0 0,-1-1-1 0 0,0 1 1 0 0,0 0-1 0 0,0-1 1 0 0,0 1 0 0 0,0 0-1 0 0,0-1 1 0 0,-1-2-1 0 0,0 3 27 0 0,0-1-1 0 0,-1 0 0 0 0,1 0 0 0 0,-1 1 0 0 0,1-1 0 0 0,-1 0 0 0 0,0 1 0 0 0,0 0 1 0 0,0-1-1 0 0,0 1 0 0 0,0 0 0 0 0,-1 0 0 0 0,1 0 0 0 0,0 0 0 0 0,-1 1 0 0 0,0-1 1 0 0,1 1-1 0 0,-1-1 0 0 0,0 1 0 0 0,0 0 0 0 0,0 0 0 0 0,0 0 0 0 0,-3 0 1 0 0,4 0-29 0 0,-1 1 1 0 0,1 0 0 0 0,-1 0 0 0 0,1 0-1 0 0,-1 0 1 0 0,1 0 0 0 0,-1 0 0 0 0,1 1-1 0 0,-1-1 1 0 0,1 1 0 0 0,-1-1 0 0 0,1 1-1 0 0,0 0 1 0 0,-1 0 0 0 0,1 0 0 0 0,0 1-1 0 0,0-1 1 0 0,0 0 0 0 0,0 1 0 0 0,0-1-1 0 0,0 1 1 0 0,-3 3 0 0 0,3-3-300 0 0,1 0 1 0 0,0-1-1 0 0,1 1 1 0 0,-1 0-1 0 0,0-1 1 0 0,0 1-1 0 0,1 0 1 0 0,-1 0-1 0 0,1 0 1 0 0,0 0-1 0 0,-1 0 1 0 0,1 3-1 0 0,11 0-1916 0 0,8-22-14467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1 632,'0'0'20217,"-1"5"-19729,-18 51 2086,-50 104 1,-4 7-372,60-127-1570,12-38-572,1 0-1680,-1 3 4360,-1 0-2409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16:45:4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1188,'26'-5'5487,"108"6"3006,84 24-1718,-203-23-6365,-13-2-484,3 0 612,1 0-3120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5:07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8 952,'0'0'10525,"20"-7"-3838,-14 10-5941,0 0 0,0 1 0,0 0 1,0 0-1,-1 0 0,1 1 0,-1 0 0,0 0 0,0 0 0,6 10 0,1 4 336,-1 0 0,11 26 0,-13-27-716,1-1-1,0-1 0,1 0 0,1 0 0,1-1 0,19 18 1,-31-32-218,1 0-1630,13 6 4850,-9-5-5395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27 1080 0 0,'1'-9'14824'0'0,"-3"9"-14757"0"0,0 0 0 0 0,0-1 0 0 0,0 1 0 0 0,0 0 0 0 0,0 1 0 0 0,0-1 0 0 0,0 0 0 0 0,0 0 0 0 0,0 1 0 0 0,1 0-1 0 0,-1-1 1 0 0,0 1 0 0 0,0 0 0 0 0,0 0 0 0 0,0 0 0 0 0,1 0 0 0 0,-1 0 0 0 0,0 0 0 0 0,-1 2 0 0 0,-27 32 807 0 0,18-20-421 0 0,12-14-442 0 0,-1-1 0 0 0,1 1 0 0 0,-1 0 1 0 0,1-1-1 0 0,-1 1 0 0 0,1 0 1 0 0,-1 0-1 0 0,1 0 0 0 0,-1 0 0 0 0,1 0 1 0 0,0-1-1 0 0,0 1 0 0 0,-1 0 0 0 0,1 0 1 0 0,0 0-1 0 0,0 0 0 0 0,0 0 0 0 0,0 0 1 0 0,0 0-1 0 0,0 0 0 0 0,0 0 0 0 0,0 0 1 0 0,1 0-1 0 0,-1-1 0 0 0,0 1 1 0 0,0 0-1 0 0,1 0 0 0 0,-1 0 0 0 0,1 0 1 0 0,-1 0-1 0 0,1-1 0 0 0,-1 1 0 0 0,1 0 1 0 0,-1 0-1 0 0,1-1 0 0 0,0 1 0 0 0,-1 0 1 0 0,1-1-1 0 0,0 1 0 0 0,0-1 0 0 0,-1 1 1 0 0,1-1-1 0 0,0 1 0 0 0,0-1 0 0 0,1 1 1 0 0,1 0-9 0 0,-1 0 0 0 0,1 1 1 0 0,0-1-1 0 0,-1-1 0 0 0,1 1 1 0 0,0 0-1 0 0,0-1 0 0 0,0 1 1 0 0,0-1-1 0 0,0 0 0 0 0,0 0 1 0 0,4-1-1 0 0,30-8-98 0 0,-25 6 53 0 0,0 0 1 0 0,0 0-1 0 0,-1-1 0 0 0,1 0 1 0 0,-1-1-1 0 0,0 0 1 0 0,-1-1-1 0 0,15-10 1 0 0,-25 16 62 0 0,1 0 1 0 0,-1-1-1 0 0,1 1 1 0 0,-1-1-1 0 0,1 0 0 0 0,0 1 1 0 0,-1-1-1 0 0,0 1 1 0 0,1-1-1 0 0,-1 0 1 0 0,1 1-1 0 0,-1-1 1 0 0,0 0-1 0 0,1 1 1 0 0,-1-1-1 0 0,0 0 1 0 0,0 0-1 0 0,0 1 1 0 0,0-1-1 0 0,1 0 0 0 0,-1 0 1 0 0,0 1-1 0 0,0-1 1 0 0,0 0-1 0 0,-1 0 1 0 0,1 0-1 0 0,0 1 1 0 0,0-1-1 0 0,0 0 1 0 0,-1 1-1 0 0,1-1 1 0 0,0 0-1 0 0,0 0 1 0 0,-1 1-1 0 0,1-1 0 0 0,-1 0 1 0 0,1 1-1 0 0,-1-1 1 0 0,1 1-1 0 0,-1-1 1 0 0,1 1-1 0 0,-1-1 1 0 0,1 1-1 0 0,-1-1 1 0 0,0 1-1 0 0,1-1 1 0 0,-1 1-1 0 0,0 0 1 0 0,1-1-1 0 0,-1 1 0 0 0,0 0 1 0 0,0 0-1 0 0,0-1 1 0 0,-39-14 1071 0 0,36 14-970 0 0,-1 0-1 0 0,0 0 1 0 0,1 0 0 0 0,-1 1 0 0 0,0-1 0 0 0,1 1-1 0 0,-1 0 1 0 0,0 0 0 0 0,0 1 0 0 0,1 0-1 0 0,-1 0 1 0 0,1 0 0 0 0,-1 0 0 0 0,1 0-1 0 0,-1 1 1 0 0,1 0 0 0 0,0 0 0 0 0,-1 0-1 0 0,1 1 1 0 0,0-1 0 0 0,1 1 0 0 0,-8 6 0 0 0,10-8-112 0 0,1 0 0 0 0,-1 0 0 0 0,0 1 0 0 0,0-1 0 0 0,1 0 0 0 0,-1 0 0 0 0,1 1 0 0 0,-1-1 1 0 0,1 1-1 0 0,-1-1 0 0 0,1 0 0 0 0,0 1 0 0 0,0-1 0 0 0,0 1 0 0 0,0-1 0 0 0,0 1 0 0 0,0-1 1 0 0,0 0-1 0 0,0 1 0 0 0,0-1 0 0 0,1 1 0 0 0,-1-1 0 0 0,1 0 0 0 0,-1 1 0 0 0,1-1 0 0 0,-1 0 1 0 0,1 1-1 0 0,0-1 0 0 0,0 0 0 0 0,0 0 0 0 0,-1 0 0 0 0,1 0 0 0 0,0 0 0 0 0,0 0 0 0 0,1 0 1 0 0,-1 0-1 0 0,0 0 0 0 0,0 0 0 0 0,0 0 0 0 0,1-1 0 0 0,-1 1 0 0 0,0 0 0 0 0,0-1 0 0 0,1 1 1 0 0,-1-1-1 0 0,1 0 0 0 0,1 1 0 0 0,6 2-55 0 0,-1-1 1 0 0,1 0-1 0 0,0 0 0 0 0,0 0 1 0 0,0-1-1 0 0,17-1 1 0 0,-22 0 45 0 0,37-6-358 0 0,-39 6 354 0 0,-1-1 0 0 0,0 1 0 0 0,1 0 0 0 0,-1-1 0 0 0,0 1 0 0 0,1-1 0 0 0,-1 0 0 0 0,0 1 0 0 0,0-1 0 0 0,0 0 0 0 0,1 0 0 0 0,-1 0 0 0 0,0 0 0 0 0,0 0 0 0 0,0 0 0 0 0,0 0 1 0 0,-1 0-1 0 0,1 0 0 0 0,0 0 0 0 0,0 0 0 0 0,-1-1 0 0 0,1 1 0 0 0,0 0 0 0 0,-1-1 0 0 0,0 1 0 0 0,1 0 0 0 0,-1-1 0 0 0,1-1 0 0 0,-1 1 96 0 0,-19-25 540 0 0,9 19-416 0 0,3 1 337 0 0,0 0 0 0 0,-1 1 0 0 0,-17-11 0 0 0,24 16-332 0 0,-21 19-43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1 380 0 0,'0'0'15636'0'0,"-3"3"-15084"0"0,-21 23 754 0 0,1 0 1 0 0,-37 59-1 0 0,-29 81 1043 0 0,68-127-3488 0 0,20-38 687 0 0,4-7-4303 0 0,-1 3 4157 0 0,7-21-486 0 0,-6 3-6244 0 0,-3 8 3124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 0 0,'0'0'8307'0'0,"3"2"-7374"0"0,6 7 82 0 0,1 0 0 0 0,-1 0 0 0 0,-1 1 0 0 0,0 0 0 0 0,11 17 1 0 0,-11-15-527 0 0,1 1 1 0 0,0-2 0 0 0,1 1 0 0 0,0-1 0 0 0,13 11 0 0 0,-2-8 24 0 0,0 0 1 0 0,0-1-1 0 0,2-1 1 0 0,39 15-1 0 0,100 19 681 0 0,-136-41-282 0 0,-36-10-893 0 0,-6-3-3860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1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9 940 0 0,'-2'-9'17213'0'0,"-2"10"-17220"0"0,-25 6 2541 0 0,1 0-1 0 0,-34 15 0 0 0,60-21-2377 0 0,2 0-147 0 0,0-1 1 0 0,-1 1-1 0 0,1-1 0 0 0,0 1 1 0 0,0-1-1 0 0,0 1 1 0 0,0 0-1 0 0,0-1 1 0 0,0 1-1 0 0,0-1 0 0 0,0 1 1 0 0,0-1-1 0 0,0 1 1 0 0,0 0-1 0 0,0-1 1 0 0,0 1-1 0 0,0-1 0 0 0,1 1 1 0 0,-1-1-1 0 0,0 1 1 0 0,0-1-1 0 0,1 1 0 0 0,-1-1 1 0 0,0 1-1 0 0,1-1 1 0 0,-1 1-1 0 0,0-1 1 0 0,1 1-1 0 0,-1-1 0 0 0,1 0 1 0 0,-1 1-1 0 0,1-1 1 0 0,14 18 1 0 0,80 54-289 0 0,-20 21 442 0 0,-75-92-148 0 0,1-1-1 0 0,-1 0 0 0 0,0 1 1 0 0,0-1-1 0 0,0 1 1 0 0,1-1-1 0 0,-1 1 0 0 0,0-1 1 0 0,0 1-1 0 0,0-1 0 0 0,0 1 1 0 0,0-1-1 0 0,0 0 0 0 0,0 1 1 0 0,0-1-1 0 0,0 1 0 0 0,0-1 1 0 0,0 1-1 0 0,0-1 0 0 0,-1 1 1 0 0,1-1-1 0 0,0 1 1 0 0,0-1-1 0 0,0 0 0 0 0,-1 1 1 0 0,1-1-1 0 0,0 1 0 0 0,0-1 1 0 0,-1 0-1 0 0,1 1 0 0 0,0-1 1 0 0,-1 0-1 0 0,1 1 0 0 0,0-1 1 0 0,-1 0-1 0 0,1 0 0 0 0,-1 1 1 0 0,-17 10 280 0 0,10-10-201 0 0,0 1 1 0 0,0-1-1 0 0,0-1 1 0 0,0 1-1 0 0,0-2 1 0 0,0 1-1 0 0,-1-1 1 0 0,-13-3-1 0 0,-62-22-27 0 0,67 15-2698 0 0,19-2-290 0 0,0 10 1401 0 0,1 0 0 0 0,0 1 0 0 0,0-1 0 0 0,0 1 0 0 0,0 0-1 0 0,1-1 1 0 0,5-2 0 0 0,4-1-4223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1 688 0 0,'0'0'7890'0'0,"-1"5"-7207"0"0,-5 15-33 0 0,5-15-50 0 0,4 43 2911 0 0,2 205 4460 0 0,-5-250-8081 0 0,0 0 1 0 0,0 0 0 0 0,0 0 0 0 0,1 0 0 0 0,-1 1-1 0 0,1-1 1 0 0,-1 0 0 0 0,1 0 0 0 0,0 0-1 0 0,0 0 1 0 0,1-1 0 0 0,-1 1 0 0 0,0 0-1 0 0,1 0 1 0 0,0-1 0 0 0,0 1 0 0 0,4 4 0 0 0,-5-7-722 0 0,7-10-4323 0 0,-1 3 3231 0 0,-5 1-2419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0 448 0 0,'0'0'16159'0'0,"5"1"-15942"0"0,37 5 61 0 0,0 2 1 0 0,0 2 0 0 0,-1 2-1 0 0,57 25 1 0 0,-95-36-244 0 0,0 0-1 0 0,0 1 1 0 0,0 0-1 0 0,0-1 1 0 0,0 1 0 0 0,-1 0-1 0 0,1 0 1 0 0,-1 0-1 0 0,1 1 1 0 0,-1-1 0 0 0,0 1-1 0 0,0-1 1 0 0,0 1-1 0 0,0 0 1 0 0,0 0 0 0 0,-1-1-1 0 0,1 1 1 0 0,-1 0 0 0 0,0 1-1 0 0,0-1 1 0 0,1 5-1 0 0,-2-5 89 0 0,0 1 1 0 0,0 0-1 0 0,0-1 0 0 0,-1 1 0 0 0,0 0 0 0 0,1-1 0 0 0,-1 1 0 0 0,-1-1 0 0 0,1 1 0 0 0,0-1 1 0 0,-1 0-1 0 0,0 1 0 0 0,0-1 0 0 0,0 0 0 0 0,0 0 0 0 0,0 0 0 0 0,-1 0 0 0 0,1-1 1 0 0,-5 4-1 0 0,-3 3 110 0 0,-1-1 0 0 0,0 0 0 0 0,0-1 0 0 0,0 0 0 0 0,-1-1 0 0 0,0 0 0 0 0,0-1 0 0 0,-1-1 0 0 0,1 0 0 0 0,-1 0 0 0 0,-14 1 0 0 0,25-5-132 0 0,-12 1-116 0 0,6-4 76 0 0,38 9-21349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1 190 732 0 0,'0'0'13428'0'0,"1"4"-12981"0"0,6 24 717 0 0,-7-26-846 0 0,-4 10 398 0 0,4-5-16 0 0,2-7 462 0 0,8-11-1184 0 0,0 0 1 0 0,-2-1-1 0 0,1-1 1 0 0,-2 1-1 0 0,9-19 0 0 0,14-22-238 0 0,-17 30 168 0 0,-10 17 74 0 0,0 1-1 0 0,0-1 1 0 0,0 1 0 0 0,1 0 0 0 0,-1 0 0 0 0,7-6 0 0 0,8-23 1980 0 0,-19 42-1928 0 0,-2 13 359 0 0,-1 0 0 0 0,-8 24 0 0 0,11-40-318 0 0,0 0 0 0 0,1 0 0 0 0,0-1-1 0 0,-1 1 1 0 0,2 0 0 0 0,-1 0 0 0 0,0 0 0 0 0,1 0-1 0 0,0 0 1 0 0,0-1 0 0 0,1 1 0 0 0,-1 0 0 0 0,1-1-1 0 0,0 1 1 0 0,5 7 0 0 0,3 12 194 0 0,-9-21-351 0 0,1 1 0 0 0,-1-1 0 0 0,1 0 0 0 0,-1 0-1 0 0,1 0 1 0 0,0 0 0 0 0,0 0 0 0 0,1-1 0 0 0,-1 1 0 0 0,4 3-1 0 0,-4-5-373 0 0,4-17-8559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0 432 0 0,'0'0'6457'0'0,"7"1"-5753"0"0,107 14 3179 0 0,-94-13-2911 0 0,-11-1-2115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8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0 192 0 0,'-5'6'14811'0'0,"12"-2"-14578"0"0,0-1 0 0 0,0 0 0 0 0,0 0 0 0 0,1-1 0 0 0,0 1 0 0 0,-1-2 0 0 0,1 1 0 0 0,0-1 0 0 0,0 0 0 0 0,12-1 0 0 0,-6 0-929 0 0,1 0 0 0 0,0-1 0 0 0,0 0 1 0 0,28-7-1 0 0,-42 7-4 0 0,11 4-496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 0 0,'0'0'3092'0'0,"13"-6"4583"0"0,-2 4-5553 0 0,1 4-1160 0 0,0 2 0 0 0,0 0 1 0 0,0 0-1 0 0,-1 1 1 0 0,0 0-1 0 0,18 12 1 0 0,60 50 2080 0 0,-7-6-1861 0 0,-80-59-1319 0 0,0-1-1 0 0,-1 0 1 0 0,1 0 0 0 0,0 0-1 0 0,0-1 1 0 0,0 1-1 0 0,-1 0 1 0 0,1-1 0 0 0,0 1-1 0 0,0-1 1 0 0,0 0 0 0 0,0 1-1 0 0,0-1 1 0 0,0 0 0 0 0,0 0-1 0 0,0 0 1 0 0,0-1 0 0 0,0 1-1 0 0,0 0 1 0 0,0-1 0 0 0,0 1-1 0 0,0-1 1 0 0,0 0 0 0 0,0 0-1 0 0,0 1 1 0 0,1-3 0 0 0,16-16-4116 0 0,-6-7-3495 0 0,-9 12 3078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1 484 0 0,'-19'5'4392'0'0,"7"-1"1421"0"0,11 1-3820 0 0,12 2-1677 0 0,-8-6-463 0 0,0 0 1 0 0,-1-1 0 0 0,1 1-1 0 0,0-1 1 0 0,0 1-1 0 0,0-1 1 0 0,0 0-1 0 0,0 0 1 0 0,-1 0-1 0 0,6-1 1 0 0,32-9-5931 0 0,-28 7 3091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5:59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79 208 0 0,'13'-3'15137'0'0,"-24"-5"-14690"0"0,-2-4-152 0 0,-4 4 30 0 0,-7-3-11 0 0,-38-25 0 0 0,60 35-310 0 0,-35 19 10 0 0,19 34 934 0 0,3 2 0 0 0,2-1 0 0 0,-9 86 1 0 0,21-136-917 0 0,-10 77 777 0 0,-2 106 0 0 0,17-160-2625 0 0,-4-26 1760 0 0,1 1 0 0 0,-1-2-1 0 0,1 1 1 0 0,-1 0-1 0 0,1 0 1 0 0,-1 0-1 0 0,1 0 1 0 0,0 0 0 0 0,-1 0-1 0 0,1 0 1 0 0,-1-1-1 0 0,1 1 1 0 0,-1 0 0 0 0,1 0-1 0 0,-1-1 1 0 0,1 1-1 0 0,-1 0 1 0 0,0-1-1 0 0,1 1 1 0 0,-1-1 0 0 0,1 1-1 0 0,-1 0 1 0 0,0-1-1 0 0,1 1 1 0 0,-1-1 0 0 0,0 1-1 0 0,1-2 1 0 0,2-1 54 0 0,35 10 231 0 0,97 34 408 0 0,-77-21-521 0 0,68 12 0 0 0,-122-31-218 0 0,8 1-742 0 0,-15-4-579 0 0,-24-18-4862 0 0,22 12 1914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1312 0 0,'-5'-3'14347'0'0,"7"27"-13404"0"0,-2 0 0 0 0,-1 1 0 0 0,-5 26 1 0 0,-1 43-1092 0 0,7-93-45 0 0,0 0 0 0 0,0 0 0 0 0,0-1 0 0 0,0 1 0 0 0,0 0 0 0 0,0 0 0 0 0,0 0-1 0 0,1 0 1 0 0,-1 0 0 0 0,0 0 0 0 0,1-1 0 0 0,-1 1 0 0 0,0 0 0 0 0,1 0 0 0 0,-1 0-1 0 0,1-1 1 0 0,0 1 0 0 0,-1 0 0 0 0,1-1 0 0 0,-1 1 0 0 0,1 0 0 0 0,0-1 0 0 0,0 1-1 0 0,-1-1 1 0 0,1 1 0 0 0,0-1 0 0 0,0 1 0 0 0,0-1 0 0 0,-1 0 0 0 0,1 1 0 0 0,0-1 0 0 0,0 0-1 0 0,0 0 1 0 0,0 0 0 0 0,0 1 0 0 0,0-1 0 0 0,1 0 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42 216 0 0,'0'0'1254'0'0,"15"-26"5227"0"0,-3 23-5923 0 0,-1 0-1 0 0,1 0 1 0 0,0 1-1 0 0,0 0 1 0 0,0 1-1 0 0,15 1 1 0 0,-17 0-361 0 0,-5-1-18 0 0,1 0-1 0 0,0 1 1 0 0,0 0 0 0 0,-1 0-1 0 0,1 1 1 0 0,0 0 0 0 0,0 0 0 0 0,-1 0-1 0 0,1 0 1 0 0,-1 1 0 0 0,1 0-1 0 0,-1 0 1 0 0,0 1 0 0 0,1-1-1 0 0,6 6 1 0 0,-11-6-120 0 0,0-1 0 0 0,-1 0 0 0 0,1 0 1 0 0,-1 0-1 0 0,1 0 0 0 0,-1 0 0 0 0,0 1 0 0 0,0-1 0 0 0,1 0 0 0 0,-1 0 1 0 0,0 1-1 0 0,0-1 0 0 0,0 0 0 0 0,0 0 0 0 0,0 1 0 0 0,0-1 0 0 0,-1 0 1 0 0,1 0-1 0 0,0 0 0 0 0,-1 1 0 0 0,1-1 0 0 0,0 0 0 0 0,-1 0 0 0 0,0 0 1 0 0,1 0-1 0 0,-1 0 0 0 0,0 0 0 0 0,1 0 0 0 0,-1 0 0 0 0,0 0 0 0 0,0 0 0 0 0,-1 1 1 0 0,-34 32 1075 0 0,32-31-856 0 0,-65 55 2206 0 0,68-58-2472 0 0,1 0 1 0 0,-1 0 0 0 0,0 1-1 0 0,1-1 1 0 0,-1 0 0 0 0,1 1-1 0 0,-1-1 1 0 0,1 1 0 0 0,-1-1-1 0 0,1 0 1 0 0,-1 1 0 0 0,1-1-1 0 0,0 1 1 0 0,-1-1 0 0 0,1 1-1 0 0,0 0 1 0 0,-1-1 0 0 0,1 1-1 0 0,0-1 1 0 0,-1 1 0 0 0,1 0-1 0 0,0-1 1 0 0,0 1 0 0 0,0-1-1 0 0,0 1 1 0 0,0 0 0 0 0,0-1-1 0 0,0 1 1 0 0,0 0 0 0 0,0-1-1 0 0,0 1 1 0 0,0 0 0 0 0,0-1-1 0 0,0 1 1 0 0,0-1 0 0 0,1 1-1 0 0,-1 0 1 0 0,0-1 0 0 0,1 1-1 0 0,-1-1 1 0 0,0 1 0 0 0,1-1-1 0 0,-1 1 1 0 0,0-1 0 0 0,1 1-1 0 0,-1-1 1 0 0,1 1 0 0 0,-1-1-1 0 0,1 1 1 0 0,-1-1 0 0 0,1 0-1 0 0,-1 1 1 0 0,1-1 0 0 0,0 0-1 0 0,-1 1 1 0 0,1-1 0 0 0,-1 0-1 0 0,1 0 1 0 0,0 0 0 0 0,-1 0-1 0 0,1 0 1 0 0,0 1 0 0 0,44 10-359 0 0,41-7-1544 0 0,-84-4 1541 0 0,4 0-139 0 0,6 0-3128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20 0 0,'0'0'15559'0'0,"0"4"-14892"0"0,-7 42 1170 0 0,3-27-3822 0 0,3-17 880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51 672 0 0,'0'0'3698'0'0,"2"-4"-2982"0"0,12-21 1883 0 0,-14 24-1920 0 0,1 1-625 0 0,-1 0 1 0 0,0-1-1 0 0,0 1 0 0 0,0 0 0 0 0,1 0 1 0 0,-1 0-1 0 0,0 0 0 0 0,0 0 0 0 0,0 0 1 0 0,0-1-1 0 0,1 1 0 0 0,-1 0 1 0 0,0 0-1 0 0,0 0 0 0 0,0 0 0 0 0,0-1 1 0 0,0 1-1 0 0,0 0 0 0 0,1 0 0 0 0,-1 0 1 0 0,0-1-1 0 0,0 1 0 0 0,0 0 0 0 0,0 0 1 0 0,0 0-1 0 0,0-1 0 0 0,0 1 0 0 0,0 0 1 0 0,0 0-1 0 0,0-1 0 0 0,0 1 0 0 0,0 0 1 0 0,0 0-1 0 0,0 0 0 0 0,0-1 1 0 0,0 1-1 0 0,-1 0 0 0 0,1 0 0 0 0,0 0 1 0 0,0-1-1 0 0,0 1 0 0 0,0 0 0 0 0,0 0 1 0 0,0 0-1 0 0,-1 0 0 0 0,1-1 0 0 0,0 1 1 0 0,0 0-1 0 0,0 0 0 0 0,0 0 0 0 0,-1 0 1 0 0,-13-11 1365 0 0,4 11-900 0 0,0 0-1 0 0,1 0 0 0 0,-1 0 0 0 0,1 2 0 0 0,-1-1 1 0 0,-11 4-1 0 0,20-5-345 0 0,0 0-155 0 0,1 0 0 0 0,0 0 0 0 0,0 0 0 0 0,-1 0 0 0 0,1 0 0 0 0,0 1 0 0 0,0-1 0 0 0,-1 0 0 0 0,1 0 0 0 0,0 0 0 0 0,0 0 0 0 0,-1 0-1 0 0,1 0 1 0 0,0 0 0 0 0,0 1 0 0 0,0-1 0 0 0,-1 0 0 0 0,1 0 0 0 0,0 0 0 0 0,0 0 0 0 0,0 1 0 0 0,-1-1 0 0 0,1 0 0 0 0,0 0 0 0 0,0 0 0 0 0,0 1 0 0 0,0-1 0 0 0,0 0 0 0 0,0 0 0 0 0,0 1 0 0 0,-1-1 0 0 0,1 0 0 0 0,0 0 0 0 0,0 1 0 0 0,0-1 0 0 0,0 0 0 0 0,0 0 0 0 0,0 1 0 0 0,0-1 0 0 0,0 0 0 0 0,0 1 0 0 0,0-1 0 0 0,1 0 0 0 0,4 6 33 0 0,0-2 1 0 0,1 1-1 0 0,0-1 0 0 0,0 1 1 0 0,0-2-1 0 0,0 1 1 0 0,1-1-1 0 0,-1 0 1 0 0,15 5-1 0 0,21 10 123 0 0,-36-15 4 0 0,0 1 1 0 0,0-1-1 0 0,-1 1 1 0 0,1 0-1 0 0,-1 1 1 0 0,0-1-1 0 0,0 1 1 0 0,0 0-1 0 0,-1 0 0 0 0,0 1 1 0 0,0-1-1 0 0,3 7 1 0 0,-6-10-111 0 0,0 1 0 0 0,0-1 0 0 0,0 1 0 0 0,-1-1 0 0 0,1 1 1 0 0,-1 0-1 0 0,0-1 0 0 0,0 1 0 0 0,0 0 0 0 0,0-1 0 0 0,0 1 0 0 0,0-1 1 0 0,-1 1-1 0 0,1 0 0 0 0,-1-1 0 0 0,0 1 0 0 0,0-1 0 0 0,0 1 0 0 0,0-1 0 0 0,0 0 1 0 0,-3 4-1 0 0,1-4-91 0 0,-1 0 0 0 0,1 0 1 0 0,-1-1-1 0 0,1 1 1 0 0,-1-1-1 0 0,0 0 0 0 0,1 0 1 0 0,-1 0-1 0 0,0-1 1 0 0,0 1-1 0 0,1-1 0 0 0,-1 0 1 0 0,0 0-1 0 0,0 0 1 0 0,0-1-1 0 0,-5-1 0 0 0,1 1-142 0 0,-1-1 0 0 0,0 0-1 0 0,1-1 1 0 0,-1 1 0 0 0,-12-7-1 0 0,21 8 51 0 0,-1 1-1 0 0,0 0 1 0 0,0 0-1 0 0,0-1 0 0 0,0 1 1 0 0,0 0-1 0 0,1-1 1 0 0,-1 1-1 0 0,0-1 1 0 0,0 1-1 0 0,1-1 0 0 0,-1 1 1 0 0,0-1-1 0 0,1 0 1 0 0,-1 1-1 0 0,0-1 1 0 0,1 0-1 0 0,-1 0 0 0 0,1 1 1 0 0,-1-1-1 0 0,1 0 1 0 0,0 0-1 0 0,-1 0 1 0 0,1 0-1 0 0,0 1 0 0 0,-1-1 1 0 0,1 0-1 0 0,0 0 1 0 0,0 0-1 0 0,0 0 1 0 0,0 0-1 0 0,0 0 1 0 0,0 0-1 0 0,0-1 0 0 0,22-16-7296 0 0,-16 15 5009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42 652 0 0,'0'0'2608'0'0,"4"-1"-1388"0"0,28-6 274 0 0,0 1 0 0 0,1 2 0 0 0,-1 1 0 0 0,46 1 0 0 0,67-6-3228 0 0,-143 8 1197 0 0,3-1-6 0 0,7-8-6333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32 0 0,'-5'10'5749'0'0,"7"-5"-5124"0"0,-1 1 0 0 0,1-1 0 0 0,-1 1-1 0 0,0-1 1 0 0,-1 1 0 0 0,0 0 0 0 0,0-1 0 0 0,0 1 0 0 0,0 0 0 0 0,-1-1 0 0 0,0 1 0 0 0,0 0 0 0 0,-3 5 0 0 0,-1 7 698 0 0,0-1 0 0 0,-15 30-1 0 0,18-43-1511 0 0,0 0 1 0 0,0-1-1 0 0,0 1 0 0 0,0 0 0 0 0,0-1 0 0 0,-1 0 0 0 0,0 1 0 0 0,0-1 0 0 0,1 0 0 0 0,-6 4 0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1056 0 0,'0'0'5917'0'0,"1"6"-4817"0"0,1 0-520 0 0,-1 0-1 0 0,0 0 0 0 0,-1 0 0 0 0,1 0 0 0 0,-1 0 1 0 0,0 0-1 0 0,-1 0 0 0 0,0 0 0 0 0,0 0 0 0 0,-2 8 1 0 0,-35 106 4261 0 0,30-101-4349 0 0,2 0-1 0 0,0 1 1 0 0,2 0-1 0 0,0-1 1 0 0,-2 28-1 0 0,6-46-563 0 0,0 0-1 0 0,-1 0 1 0 0,1 0-1 0 0,0 1 1 0 0,0-1-1 0 0,0 0 1 0 0,0 0 0 0 0,0 0-1 0 0,0 0 1 0 0,1 0-1 0 0,-1 1 1 0 0,0-1-1 0 0,1 0 1 0 0,-1 0-1 0 0,0 0 1 0 0,1 0-1 0 0,-1 0 1 0 0,1 0-1 0 0,0 0 1 0 0,-1 0-1 0 0,1 0 1 0 0,0 0-1 0 0,0 0 1 0 0,-1-1-1 0 0,1 1 1 0 0,0 0-1 0 0,0 0 1 0 0,0-1-1 0 0,0 1 1 0 0,0-1-1 0 0,0 1 1 0 0,0-1-1 0 0,0 1 1 0 0,0-1-1 0 0,0 1 1 0 0,0-1 0 0 0,1 0-1 0 0,-1 0 1 0 0,1 1-1 0 0,2-2-750 0 0,-1 1 0 0 0,0-1 1 0 0,0 0-1 0 0,1 0 0 0 0,-1 0 0 0 0,0-1 0 0 0,0 1 1 0 0,0-1-1 0 0,0 1 0 0 0,0-1 0 0 0,-1 0 0 0 0,5-4 0 0 0,5-6-4036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 0 0,'0'0'10248'0'0,"4"2"-9672"0"0,78 24 1864 0 0,-63-22-1807 0 0,1 2 1 0 0,-1 0-1 0 0,-1 1 0 0 0,34 17 0 0 0,-52-24-573 0 0,1 1-1 0 0,-1-1 0 0 0,1 0 1 0 0,-1 1-1 0 0,1-1 0 0 0,-1 1 1 0 0,0-1-1 0 0,1 0 0 0 0,-1 1 1 0 0,0-1-1 0 0,1 1 0 0 0,-1-1 1 0 0,0 1-1 0 0,0-1 1 0 0,1 1-1 0 0,-1-1 0 0 0,0 1 1 0 0,0-1-1 0 0,0 1 0 0 0,0-1 1 0 0,0 1-1 0 0,0 0 0 0 0,0-1 1 0 0,0 1-1 0 0,0-1 1 0 0,0 1-1 0 0,0-1 0 0 0,0 1 1 0 0,0-1-1 0 0,-1 2 0 0 0,-11 18 921 0 0,-28 13 450 0 0,18-21-624 0 0,9-6-437 0 0,0 1 0 0 0,0 0 1 0 0,1 1-1 0 0,1 0 0 0 0,-1 1 0 0 0,1 0 0 0 0,-10 12 1 0 0,20-20-351 0 0,0 0 0 0 0,1 0 1 0 0,-1 0-1 0 0,0 0 0 0 0,1 0 1 0 0,-1 0-1 0 0,1 0 0 0 0,-1 0 1 0 0,1 1-1 0 0,0-1 0 0 0,0 0 1 0 0,-1 0-1 0 0,1 1 0 0 0,0-1 1 0 0,0 0-1 0 0,0 0 0 0 0,0 0 1 0 0,0 1-1 0 0,0-1 0 0 0,1 0 1 0 0,-1 0-1 0 0,0 1 0 0 0,0-1 1 0 0,1 0-1 0 0,-1 0 0 0 0,1 0 1 0 0,-1 0-1 0 0,1 0 0 0 0,0 0 1 0 0,-1 0-1 0 0,1 0 0 0 0,0 0 1 0 0,0 0-1 0 0,0 0 0 0 0,0 0 1 0 0,0 0-1 0 0,0 0 0 0 0,0-1 1 0 0,0 1-1 0 0,0 0 0 0 0,0-1 1 0 0,0 1-1 0 0,2 0 0 0 0,6 3 17 0 0,1 0 1 0 0,-1 0-1 0 0,1-1 0 0 0,9 2 1 0 0,-15-4-7 0 0,16 5-129 0 0,1-1 0 0 0,-1-1 1 0 0,1-1-1 0 0,0-1 1 0 0,0-1-1 0 0,0-1 1 0 0,26-2-1 0 0,-21-8-1148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12 952 0 0,'1'-1'473'0'0,"0"0"0"0"0,0 0 0 0 0,0 0 0 0 0,0 1 0 0 0,0-1 1 0 0,0 0-1 0 0,0 0 0 0 0,1 0 0 0 0,-1 1 0 0 0,0-1 0 0 0,0 1 0 0 0,1-1 0 0 0,-1 1 0 0 0,0 0 0 0 0,1-1 0 0 0,-1 1 0 0 0,0 0 0 0 0,1 0 1 0 0,-1 0-1 0 0,0 0 0 0 0,1 0 0 0 0,-1 0 0 0 0,0 0 0 0 0,3 1 0 0 0,-4 0-244 0 0,1 0 0 0 0,0 0 0 0 0,0 0-1 0 0,-1 0 1 0 0,1 0 0 0 0,-1 0 0 0 0,1 0 0 0 0,-1 1 0 0 0,1-1-1 0 0,-1 0 1 0 0,0 0 0 0 0,0 1 0 0 0,1-1 0 0 0,-1 0 0 0 0,0 0 0 0 0,0 1-1 0 0,0-1 1 0 0,0 0 0 0 0,-1 3 0 0 0,-1 8 413 0 0,0 0 0 0 0,-1 0 0 0 0,0-1 0 0 0,-6 15 0 0 0,-67 193 6111 0 0,74-198-8883 0 0,3-21 2027 0 0,-1 0 0 0 0,0 1 0 0 0,0-1 0 0 0,0 0 0 0 0,0 0-1 0 0,1 0 1 0 0,-1 1 0 0 0,0-1 0 0 0,0 0 0 0 0,1 0 0 0 0,-1 0-1 0 0,0 1 1 0 0,1-1 0 0 0,-1 0 0 0 0,0 0 0 0 0,0 0 0 0 0,1 0-1 0 0,-1 0 1 0 0,0 0 0 0 0,1 0 0 0 0,-1 0 0 0 0,0 0 0 0 0,1 0 0 0 0,-1 0-1 0 0,0 0 1 0 0,1 0 0 0 0,-1 0 0 0 0,0 0 0 0 0,0 0 0 0 0,1 0-1 0 0,-1 0 1 0 0,0 0 0 0 0,1 0 0 0 0,-1-1 0 0 0,4-1-1291 0 0,0 0 1 0 0,0 0-1 0 0,-1 0 1 0 0,0-1-1 0 0,1 0 1 0 0,-1 1-1 0 0,0-1 1 0 0,3-4-1 0 0,0-2-3691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1236 0 0,'0'0'12958'0'0,"12"38"-6520"0"0,-11-30-7203 0 0,3 9 4637 0 0,-2-7-2986 0 0,0 0-3580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08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0 884 0 0,'0'0'3056'0'0,"-14"4"4420"0"0,15-1-7306 0 0,1 0-1 0 0,-1 0 1 0 0,0 0-1 0 0,0 1 0 0 0,0-1 1 0 0,0 0-1 0 0,0 0 1 0 0,-1 0-1 0 0,0 1 1 0 0,1-1-1 0 0,-1 0 0 0 0,0 1 1 0 0,-1-1-1 0 0,1 0 1 0 0,-1 1-1 0 0,1-1 1 0 0,-3 5-1 0 0,0 7 444 0 0,-1 1-1 0 0,-1-1 1 0 0,-1-1 0 0 0,-9 21-1 0 0,13-31-561 0 0,-1 0-1 0 0,1 0 0 0 0,-1 0 0 0 0,0 0 0 0 0,0 0 0 0 0,0 0 1 0 0,0-1-1 0 0,-1 0 0 0 0,1 1 0 0 0,-1-1 0 0 0,0 0 0 0 0,0-1 0 0 0,0 1 1 0 0,0-1-1 0 0,-1 0 0 0 0,1 0 0 0 0,-1 0 0 0 0,-6 1 0 0 0,10-2-164 0 0,0-1 0 0 0,-1 1 0 0 0,1-1 0 0 0,0 0 0 0 0,-1 0-1 0 0,1 0 1 0 0,-1 0 0 0 0,1 0 0 0 0,-1 0 0 0 0,1 0 0 0 0,0 0-1 0 0,-1 0 1 0 0,1 0 0 0 0,-1-1 0 0 0,1 1 0 0 0,0-1 0 0 0,-1 1-1 0 0,1-1 1 0 0,0 0 0 0 0,0 1 0 0 0,0-1 0 0 0,-1 0 0 0 0,1 0-1 0 0,0 0 1 0 0,-2-1 0 0 0,3 1-246 0 0,-1 0 1 0 0,1 0-1 0 0,0 0 1 0 0,-1 0-1 0 0,1 0 0 0 0,0 0 1 0 0,0 0-1 0 0,0 0 0 0 0,-1 0 1 0 0,1 0-1 0 0,0 0 0 0 0,0 0 1 0 0,0 0-1 0 0,1 0 1 0 0,-1 0-1 0 0,0 0 0 0 0,0 0 1 0 0,0 0-1 0 0,1 0 0 0 0,-1 0 1 0 0,0 1-1 0 0,1-1 1 0 0,-1 0-1 0 0,1-1 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0 688 0 0,'0'0'16337'0'0,"4"2"-15679"0"0,-3-1-552 0 0,1-1 1 0 0,-1 1-1 0 0,0 0 0 0 0,1 0 1 0 0,-1-1-1 0 0,0 1 0 0 0,0 0 1 0 0,0 0-1 0 0,0 0 0 0 0,0 0 1 0 0,0 0-1 0 0,0 0 0 0 0,0 1 1 0 0,0-1-1 0 0,1 3 0 0 0,-3 26 2200 0 0,1-28-2291 0 0,-16 84 2581 0 0,9-60-2039 0 0,2-1-1 0 0,2 1 1 0 0,-2 27-1 0 0,5-50-642 0 0,0 0-1 0 0,0-1 1 0 0,0 1-1 0 0,1-1 1 0 0,-1 1 0 0 0,1 0-1 0 0,-1-1 1 0 0,1 1-1 0 0,0-1 1 0 0,0 1 0 0 0,0-1-1 0 0,0 1 1 0 0,0-1-1 0 0,1 0 1 0 0,-1 0-1 0 0,1 0 1 0 0,2 4 0 0 0,-2-6-664 0 0,1-2-154 0 0,0 1 553 0 0,-1-1-1 0 0,1 0 1 0 0,-1 0-1 0 0,0 0 1 0 0,0-1-1 0 0,0 1 1 0 0,0-1-1 0 0,0 1 1 0 0,0-1-1 0 0,2-5 1 0 0,4-23-10017 0 0,-8 19 5260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1076 0 0,'0'0'13763'0'0,"-4"3"-12791"0"0,3-2-801 0 0,0 0-1 0 0,0 0 1 0 0,0 0 0 0 0,0 0-1 0 0,0 1 1 0 0,0-1 0 0 0,0 0 0 0 0,1 0-1 0 0,-1 1 1 0 0,0-1 0 0 0,1 0 0 0 0,-1 1-1 0 0,1-1 1 0 0,-1 1 0 0 0,1-1 0 0 0,0 1-1 0 0,-1-1 1 0 0,1 1 0 0 0,0-1 0 0 0,0 1-1 0 0,0-1 1 0 0,0 1 0 0 0,0-1 0 0 0,1 0-1 0 0,-1 1 1 0 0,0-1 0 0 0,1 1-1 0 0,0 2 1 0 0,3 28 1924 0 0,-4-31-2123 0 0,0 0-757 0 0,-1-1 691 0 0,1 0 0 0 0,0 0 1 0 0,0 0-1 0 0,0 0 0 0 0,0 1 0 0 0,0-1 0 0 0,0 0 1 0 0,0 0-1 0 0,0 0 0 0 0,0 0 0 0 0,0 1 0 0 0,1-1 1 0 0,-1 0-1 0 0,0 0 0 0 0,0 0 0 0 0,0 0 0 0 0,0 1 1 0 0,0-1-1 0 0,0 0 0 0 0,0 0 0 0 0,0 0 0 0 0,0 0 1 0 0,0 0-1 0 0,1 0 0 0 0,-1 1 0 0 0,0-1 0 0 0,0 0 1 0 0,0 0-1 0 0,0 0 0 0 0,0 0 0 0 0,0 0 0 0 0,1 0 1 0 0,-1 0-1 0 0,0 0 0 0 0,0 0 0 0 0,0 0 0 0 0,0 0 1 0 0,1 0-1 0 0,-1 0 0 0 0,0 0 0 0 0,0 0 0 0 0,0 0 1 0 0,0 0-1 0 0,1 0 0 0 0,-1 0 0 0 0,0 0 0 0 0,0 0 1 0 0,0 0-1 0 0,0 0 0 0 0,1 0 0 0 0,-1 0 0 0 0,0 0 1 0 0,0 0-1 0 0,8-9-7938 0 0,-5 5 8081 0 0,3-5-5109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39 888 0 0,'1'-2'654'0'0,"-1"0"0"0"0,0 0 1 0 0,0 0-1 0 0,0 0 0 0 0,0 0 0 0 0,0 1 0 0 0,-1-1 0 0 0,1 0 1 0 0,0 0-1 0 0,-1 0 0 0 0,0 1 0 0 0,1-1 0 0 0,-1 0 0 0 0,0 0 0 0 0,0 1 1 0 0,0-1-1 0 0,-2-2 0 0 0,-13 0 3662 0 0,-12 11-3402 0 0,24-6-649 0 0,1 0-1 0 0,-1 0 1 0 0,1 1-1 0 0,0-1 1 0 0,0 1-1 0 0,0 0 1 0 0,0 0-1 0 0,0 0 1 0 0,0 0 0 0 0,0 0-1 0 0,1 1 1 0 0,-1-1-1 0 0,1 1 1 0 0,-4 4-1 0 0,5-5-21 0 0,18 31 563 0 0,6-10-506 0 0,1 0 0 0 0,42 30 0 0 0,-41-35-208 0 0,-2 1 0 0 0,0 1 0 0 0,30 35 0 0 0,-52-54-81 0 0,0-1 0 0 0,0 1 1 0 0,0 0-1 0 0,0 0 0 0 0,-1 0 0 0 0,1-1 0 0 0,0 1 0 0 0,-1 0 0 0 0,1 0 1 0 0,0 0-1 0 0,-1 0 0 0 0,1 0 0 0 0,-1 0 0 0 0,1 0 0 0 0,-1 0 0 0 0,0 1 1 0 0,0-1-1 0 0,1 0 0 0 0,-1 0 0 0 0,0 0 0 0 0,0 0 0 0 0,0 0 0 0 0,0 0 1 0 0,0 1-1 0 0,0-1 0 0 0,0 0 0 0 0,-1 0 0 0 0,1 0 0 0 0,0 0 0 0 0,-1 0 1 0 0,1 0-1 0 0,0 0 0 0 0,-1 0 0 0 0,0 0 0 0 0,1 0 0 0 0,-1 0 0 0 0,1 0 0 0 0,-1 0 1 0 0,0 0-1 0 0,0 0 0 0 0,0-1 0 0 0,1 1 0 0 0,-1 0 0 0 0,0 0 0 0 0,0-1 1 0 0,0 1-1 0 0,0-1 0 0 0,0 1 0 0 0,0-1 0 0 0,0 1 0 0 0,0-1 0 0 0,0 0 1 0 0,-1 1-1 0 0,1-1 0 0 0,0 0 0 0 0,0 0 0 0 0,0 0 0 0 0,-1 0 0 0 0,-5 1 47 0 0,1 0-1 0 0,0 0 0 0 0,0-1 1 0 0,-1 0-1 0 0,1 0 0 0 0,0-1 0 0 0,-1 0 1 0 0,1 0-1 0 0,-10-3 0 0 0,5-1 59 0 0,1 0-1 0 0,0-1 1 0 0,0 0-1 0 0,1-1 0 0 0,-1 0 1 0 0,1-1-1 0 0,1 0 1 0 0,0 0-1 0 0,-11-14 0 0 0,8 1-3388 0 0,12 20 2814 0 0,0 0 1 0 0,-1 0-1 0 0,1 0 1 0 0,0 1-1 0 0,0-1 1 0 0,0 0 0 0 0,0 1-1 0 0,0-1 1 0 0,1 1-1 0 0,-1-1 1 0 0,0 1-1 0 0,0 0 1 0 0,0-1 0 0 0,0 1-1 0 0,0 0 1 0 0,1 0-1 0 0,-1 0 1 0 0,0 0-1 0 0,3 0 1 0 0,4-1-4887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1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1188 0 0,'0'0'4283'0'0,"19"-15"1790"0"0,10 14-5017 0 0,1 2 1 0 0,-1 0 0 0 0,41 9-1 0 0,6 0-3330 0 0,-1-8-5323 0 0,-59-3 4278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11 848 0 0,'0'0'2952'0'0,"0"-10"4293"0"0,19 11-6506 0 0,-1 2 0 0 0,1 0 1 0 0,0 1-1 0 0,-1 1 0 0 0,0 1 0 0 0,0 1 1 0 0,29 14-1 0 0,-27-12-154 0 0,-14-6-464 0 0,-1-1 0 0 0,0 1 1 0 0,0 0-1 0 0,0 0 0 0 0,0 1 1 0 0,0-1-1 0 0,-1 1 1 0 0,0 0-1 0 0,0 0 0 0 0,0 1 1 0 0,0-1-1 0 0,0 1 0 0 0,-1 0 1 0 0,0 0-1 0 0,0 0 0 0 0,0 0 1 0 0,-1 1-1 0 0,0-1 1 0 0,0 1-1 0 0,0-1 0 0 0,0 1 1 0 0,-1 0-1 0 0,1 11 0 0 0,-1 8 266 0 0,-2-1 0 0 0,0 1 0 0 0,-2-1-1 0 0,-8 39 1 0 0,0 6 158 0 0,8-48-369 0 0,-1 6 72 0 0,1 0 0 0 0,2 0-1 0 0,0 0 1 0 0,1 0 0 0 0,8 47 0 0 0,8 8 270 0 0,-11-59-331 0 0,4 10 61 0 0,-8-31-210 0 0,-2 11 241 0 0,-3-4-265 0 0,3-7 375 0 0,-60-15 30 0 0,-39-22 245 0 0,43 13-4719 0 0,53 21 1517 0 0,-5 0 2187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1 768 0 0,'0'0'4747'0'0,"-4"2"-3212"0"0,-1 1-1026 0 0,-1 1-1 0 0,1 0 1 0 0,-1 0-1 0 0,1 0 1 0 0,0 1 0 0 0,1 0-1 0 0,-1 0 1 0 0,1 0-1 0 0,0 0 1 0 0,0 1 0 0 0,1-1-1 0 0,0 1 1 0 0,0 0-1 0 0,0 0 1 0 0,0 0-1 0 0,-1 10 1 0 0,-5 14 788 0 0,2 1 0 0 0,-4 40 1 0 0,5-33-402 0 0,3-11-412 0 0,1 0 1 0 0,1 0-1 0 0,1-1 0 0 0,1 1 1 0 0,2 0-1 0 0,11 47 0 0 0,-8-55-2856 0 0,-4-24-1843 0 0,-5-38-4824 0 0,2 23 4399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33 312 0 0,'2'-3'503'0'0,"0"1"0"0"0,0 0 0 0 0,0-1 0 0 0,0 1 0 0 0,1 0 1 0 0,-1 0-1 0 0,1 1 0 0 0,-1-1 0 0 0,1 0 0 0 0,-1 1 0 0 0,1 0 0 0 0,0 0 0 0 0,4-2 0 0 0,0 1 41 0 0,-1 1 0 0 0,1 0 0 0 0,0 0 0 0 0,0 1 0 0 0,12 0 0 0 0,7 2-1 0 0,0 2 0 0 0,36 10-1 0 0,-31-6 235 0 0,13 1-210 0 0,0 1-1 0 0,-1 3 1 0 0,0 1 0 0 0,-2 3 0 0 0,1 1 0 0 0,39 24 0 0 0,-79-40-517 0 0,1-1 0 0 0,-1 1 0 0 0,0 0 1 0 0,0-1-1 0 0,1 1 0 0 0,-1 0 0 0 0,0 1 1 0 0,0-1-1 0 0,-1 0 0 0 0,1 0 0 0 0,0 1 1 0 0,-1-1-1 0 0,2 5 0 0 0,-2-6 7 0 0,-1 1 0 0 0,0 0 0 0 0,1-1 0 0 0,-1 1 0 0 0,0-1 0 0 0,0 1 0 0 0,0 0 0 0 0,0-1 0 0 0,0 1 0 0 0,0-1 0 0 0,-1 1 0 0 0,1-1-1 0 0,-1 1 1 0 0,1-1 0 0 0,-1 1 0 0 0,1-1 0 0 0,-1 1 0 0 0,-1 1 0 0 0,-1 1 70 0 0,0 0 0 0 0,0-1 0 0 0,-1 1 0 0 0,1-1 0 0 0,-1 0 0 0 0,0 1 0 0 0,0-2-1 0 0,0 1 1 0 0,-1 0 0 0 0,1-1 0 0 0,0 0 0 0 0,-1 0 0 0 0,-7 2 0 0 0,-6 2 272 0 0,0-2 1 0 0,-1 0-1 0 0,1-1 1 0 0,-1 0-1 0 0,0-2 1 0 0,0 0-1 0 0,0-1 1 0 0,1-1-1 0 0,-1-1 1 0 0,0 0-1 0 0,1-2 1 0 0,-27-7-1 0 0,44 11-399 0 0,0-1 1 0 0,0 1-1 0 0,0 0 1 0 0,0 0-1 0 0,0-1 0 0 0,0 1 1 0 0,-1-1-1 0 0,1 1 1 0 0,0-1-1 0 0,0 0 0 0 0,0 1 1 0 0,1-1-1 0 0,-1 0 1 0 0,0 0-1 0 0,0 1 0 0 0,0-1 1 0 0,0 0-1 0 0,1 0 1 0 0,-1 0-1 0 0,0 0 0 0 0,1 0 1 0 0,-1 0-1 0 0,1 0 1 0 0,-1 0-1 0 0,1 0 0 0 0,0 0 1 0 0,-1-1-1 0 0,1 1 1 0 0,0 0-1 0 0,0 0 0 0 0,0 0 1 0 0,0 0-1 0 0,0-1 1 0 0,0 1-1 0 0,0 0 0 0 0,0 0 1 0 0,0 0-1 0 0,0 0 1 0 0,1-1-1 0 0,-1 1 0 0 0,0 0 1 0 0,1 0-1 0 0,-1 0 1 0 0,1 0-1 0 0,-1 0 0 0 0,1 0 1 0 0,0 0-1 0 0,-1 0 1 0 0,1 0-1 0 0,1-1 0 0 0,1-1-152 0 0,-1 0 0 0 0,1 1 0 0 0,-1-1-1 0 0,1 1 1 0 0,0 0 0 0 0,0 0 0 0 0,0-1-1 0 0,0 2 1 0 0,0-1 0 0 0,0 0-1 0 0,1 1 1 0 0,-1-1 0 0 0,1 1 0 0 0,-1 0-1 0 0,1 0 1 0 0,6 0 0 0 0,-8 1-12 0 0,1 0 1 0 0,-1 1 0 0 0,0-1 0 0 0,0 1-1 0 0,1-1 1 0 0,-1 1 0 0 0,0 0-1 0 0,0 0 1 0 0,0 0 0 0 0,0 0 0 0 0,0 0-1 0 0,0 1 1 0 0,0-1 0 0 0,0 1-1 0 0,-1-1 1 0 0,1 1 0 0 0,0-1 0 0 0,-1 1-1 0 0,1 0 1 0 0,-1 0 0 0 0,0 0-1 0 0,2 2 1 0 0,8 24-3578 0 0,-7 3-3979 0 0,-4-16 3242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1036 0 0,'9'-2'17196'0'0,"-7"13"-16469"0"0,-1 1 0 0 0,0 0 0 0 0,-1-1 0 0 0,-1 1 0 0 0,-2 16 1 0 0,-1 22-944 0 0,4-48-419 0 0,0 8-671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56 692 0 0,'0'0'1431'0'0,"22"-19"5549"0"0,-8 7-5265 0 0,-2 6-748 0 0,17-13 7911 0 0,-3 29-7344 0 0,-21-5-1244 0 0,0 0 0 0 0,-1 0 1 0 0,0 1-1 0 0,0 0 0 0 0,0 0 1 0 0,-1 0-1 0 0,0 0 0 0 0,4 10 1 0 0,17 55 986 0 0,52 313 3956 0 0,-75-377-5104 0 0,0-1 0 0 0,1 1-1 0 0,-1 0 1 0 0,1-1 0 0 0,1 0 0 0 0,-1 1-1 0 0,1-1 1 0 0,0 0 0 0 0,5 7 0 0 0,-8-13-63 0 0,1-6-269 0 0,-1 0 35 0 0,-1-1 0 0 0,1 1 0 0 0,-1 0 0 0 0,0 0 0 0 0,0-1 0 0 0,-1 1 0 0 0,-4-10 0 0 0,6 15-288 0 0,-1 0 316 0 0,1 0 1 0 0,0 1-1 0 0,0-1 1 0 0,0 0-1 0 0,-1 1 1 0 0,1-1-1 0 0,0 1 1 0 0,0-1-1 0 0,-1 1 1 0 0,1-1-1 0 0,-1 1 1 0 0,1-1-1 0 0,0 1 1 0 0,-1-1-1 0 0,1 1 1 0 0,-1-1-1 0 0,1 1 1 0 0,-1 0-1 0 0,1-1 1 0 0,-1 1-1 0 0,0 0 0 0 0,1-1 1 0 0,-1 1-1 0 0,1 0 1 0 0,-1 0-1 0 0,0-1 1 0 0,1 1-1 0 0,-1 0 1 0 0,0 0-1 0 0,1 0 1 0 0,-1 0-1 0 0,0 0 1 0 0,1 0-1 0 0,-2 0 1 0 0,1 0-347 0 0,1 0-1 0 0,-1 0 1 0 0,0 0 0 0 0,1 0 0 0 0,-1 0 0 0 0,0 0-1 0 0,1 0 1 0 0,-1 0 0 0 0,0 1 0 0 0,1-1 0 0 0,-1 0-1 0 0,0 0 1 0 0,1 0 0 0 0,-1 1 0 0 0,1-1 0 0 0,-1 0-1 0 0,0 1 1 0 0,-5 7-6320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38 976 0 0,'3'-27'8124'0'0,"5"24"-7690"0"0,0 1-1 0 0,0 0 1 0 0,1 1-1 0 0,-1 0 1 0 0,1 0-1 0 0,-1 1 1 0 0,1 0-1 0 0,13 2 1 0 0,76 14 996 0 0,-75-12-1101 0 0,-15-3-187 0 0,0 0 1 0 0,-1 1 0 0 0,1 0 0 0 0,0 0 0 0 0,-1 1 0 0 0,0 0-1 0 0,1 0 1 0 0,-1 1 0 0 0,12 8 0 0 0,-17-11 155 0 0,-4 14 731 0 0,-10-10-535 0 0,1 0 0 0 0,-1-1 0 0 0,0 0 1 0 0,0-1-1 0 0,0 0 0 0 0,0-1 1 0 0,-17 1-1 0 0,4 1 135 0 0,23-4-579 0 0,2 0-53 0 0,0 0 0 0 0,-1 0 0 0 0,1 0-1 0 0,0 0 1 0 0,-1-1 0 0 0,1 1 0 0 0,0 0 0 0 0,0 0-1 0 0,-1 0 1 0 0,1 0 0 0 0,0 0 0 0 0,-1 0-1 0 0,1 0 1 0 0,0 0 0 0 0,0 0 0 0 0,-1 0 0 0 0,1 0-1 0 0,0 1 1 0 0,0-1 0 0 0,-1 0 0 0 0,1 0-1 0 0,0 0 1 0 0,-1 0 0 0 0,1 0 0 0 0,0 0 0 0 0,0 1-1 0 0,0-1 1 0 0,-1 0 0 0 0,1 0 0 0 0,0 0-1 0 0,0 1 1 0 0,0-1 0 0 0,-1 0 0 0 0,1 0 0 0 0,0 1-1 0 0,0-1 1 0 0,0 0 0 0 0,0 0 0 0 0,0 1-1 0 0,0-1 1 0 0,-1 0 0 0 0,1 1 0 0 0,14 17-34 0 0,1-1 1 0 0,0 0-1 0 0,1-1 1 0 0,0-1 0 0 0,28 19-1 0 0,-5-3 43 0 0,89 97 251 0 0,-127-127 23 0 0,-3 0-233 0 0,-1 1 0 0 0,1 0 0 0 0,-1-1 0 0 0,0 1 0 0 0,1-1 0 0 0,-1 0 0 0 0,0 0 0 0 0,0 0 0 0 0,0 0 0 0 0,0-1 0 0 0,0 1 0 0 0,0-1 0 0 0,0 1 0 0 0,0-1 0 0 0,0 0 0 0 0,0 0 0 0 0,0-1 0 0 0,0 1 0 0 0,1-1 0 0 0,-1 1 0 0 0,0-1 0 0 0,0 0 0 0 0,0 0 0 0 0,-3-1 0 0 0,-12-6 160 0 0,0 0 0 0 0,-29-18 0 0 0,16 9 55 0 0,-25-21-144 0 0,28 6-2824 0 0,27 31 1887 0 0,-2-3-113 0 0,-1 2-1234 0 0,-2-15-11938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1 508 0 0,'22'2'8882'0'0,"12"2"-4622"0"0,124 15-1927 0 0,-187-8-5048 0 0,-1-1-730 0 0,-43 20 1 0 0,10 6 5190 0 0,61-35-1109 0 0,1 5 4482 0 0,22 1-4322 0 0,1-1-1 0 0,0-1 0 0 0,0-1 1 0 0,30 1-1 0 0,9-2-5513 0 0,-80 6-703 0 0,17-7 4327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223 172 504 0 0,'-37'-20'10787'0'0,"9"-4"-6462"0"0,3-17-2211 0 0,23 35-2049 0 0,0 1 1 0 0,-1 0-1 0 0,0 0 1 0 0,0 0-1 0 0,0 0 1 0 0,-1 0-1 0 0,0 1 1 0 0,-8-8-1 0 0,-14-21 984 0 0,24 32-763 0 0,-13 29 303 0 0,3 15 191 0 0,3 0 1 0 0,2 1-1 0 0,-4 84 1 0 0,2-13 61 0 0,5-55-168 0 0,2-1 0 0 0,13 112 1 0 0,10-83 114 0 0,-21-86-679 0 0,11 22 2263 0 0,-10-23-1866 0 0,-1 2-543 0 0,0-2 29 0 0,0-1 0 0 0,0 1 0 0 0,-1-1-1 0 0,1 0 1 0 0,0 1 0 0 0,0-1 0 0 0,0 1 0 0 0,0-1-1 0 0,0 1 1 0 0,0-1 0 0 0,0 0 0 0 0,0 1 0 0 0,0-1 0 0 0,0 1-1 0 0,0-1 1 0 0,1 0 0 0 0,-1 1 0 0 0,0-1 0 0 0,0 1-1 0 0,0-1 1 0 0,0 0 0 0 0,1 1 0 0 0,-1-1 0 0 0,0 0-1 0 0,0 1 1 0 0,1-1 0 0 0,-1 0 0 0 0,1 1 0 0 0,64-2-861 0 0,-25-1 161 0 0,1 2 0 0 0,55 7 0 0 0,-97-6 737 0 0,1 0-1 0 0,0 0 0 0 0,0 0 0 0 0,-1-1 1 0 0,1 1-1 0 0,-1 0 0 0 0,1 0 0 0 0,-1-1 1 0 0,1 1-1 0 0,-1 0 0 0 0,1-1 0 0 0,-1 1 1 0 0,1-1-1 0 0,-1 1 0 0 0,0 0 0 0 0,1-1 1 0 0,-1 0-1 0 0,0 1 0 0 0,0-1 0 0 0,1 1 1 0 0,-1-1-1 0 0,0 0 0 0 0,0 1 0 0 0,0-1 0 0 0,0 0 1 0 0,-26 15-4 0 0,26-15-298 0 0,30-13-16605 0 0,-16 3 11019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28 844 0 0,'7'-7'1730'0'0,"16"-13"15795"0"0,-22 21-17420 0 0,-1 1 0 0 0,1 0 0 0 0,0-1 0 0 0,-1 1 0 0 0,1 0 1 0 0,-1 0-1 0 0,0-1 0 0 0,1 1 0 0 0,-1 0 0 0 0,0 0 0 0 0,0 0 0 0 0,0 0 0 0 0,-1-1 0 0 0,1 1 0 0 0,0 0 0 0 0,0 0 0 0 0,-1 0 0 0 0,0-1 0 0 0,0 3 0 0 0,-16 43 1300 0 0,11-32-974 0 0,-16 44 703 0 0,-16 49 463 0 0,35-97-1585 0 0,1 0 0 0 0,0 0 0 0 0,0 0 1 0 0,1 0-1 0 0,1 0 0 0 0,0 0 0 0 0,2 20 0 0 0,-2-29-188 0 0,1 0 0 0 0,-1 0 0 0 0,1 0 0 0 0,-1-1 0 0 0,1 1 0 0 0,-1 0 0 0 0,1 0 0 0 0,0-1 0 0 0,0 1 0 0 0,0-1 0 0 0,0 1 0 0 0,0-1 0 0 0,1 1 0 0 0,-1-1 0 0 0,0 1 0 0 0,0-1 0 0 0,1 0 0 0 0,-1 0 0 0 0,1 0 0 0 0,0 0 0 0 0,-1 0 0 0 0,1 0 0 0 0,-1 0 0 0 0,1 0 0 0 0,0-1 0 0 0,2 1 0 0 0,-2 0-324 0 0,0-1 0 0 0,0 0 0 0 0,0 0 0 0 0,0 0 0 0 0,-1 0 0 0 0,1-1 0 0 0,0 1 0 0 0,0 0 0 0 0,0-1 0 0 0,-1 1 0 0 0,1-1 0 0 0,0 0 0 0 0,-1 0 0 0 0,1 0 0 0 0,-1 1-1 0 0,1-1 1 0 0,-1 0 0 0 0,1-1 0 0 0,-1 1 0 0 0,1 0 0 0 0,-1 0 0 0 0,0-1 0 0 0,0 1 0 0 0,0-1 0 0 0,0 1 0 0 0,2-3 0 0 0,5-8-4343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8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1 652 0 0,'0'0'7583'0'0,"4"2"-6835"0"0,51 26 2431 0 0,-39-20-2370 0 0,0 0 0 0 0,24 16 0 0 0,-39-23-750 0 0,0 0 1 0 0,1 0 0 0 0,-1 0 0 0 0,0 1-1 0 0,0-1 1 0 0,0 0 0 0 0,-1 0 0 0 0,1 1-1 0 0,0-1 1 0 0,0 1 0 0 0,-1-1 0 0 0,1 0-1 0 0,-1 1 1 0 0,1-1 0 0 0,-1 1 0 0 0,0-1 0 0 0,1 1-1 0 0,-1 0 1 0 0,0-1 0 0 0,0 1 0 0 0,0-1-1 0 0,0 1 1 0 0,-1-1 0 0 0,1 1 0 0 0,0-1-1 0 0,0 1 1 0 0,-1 0 0 0 0,1-1 0 0 0,-1 0-1 0 0,0 1 1 0 0,1-1 0 0 0,-1 1 0 0 0,0-1-1 0 0,0 0 1 0 0,0 1 0 0 0,0-1 0 0 0,0 0-1 0 0,0 0 1 0 0,0 0 0 0 0,-3 2 0 0 0,-3 5 275 0 0,-2 0 0 0 0,1-1 0 0 0,-1 0 0 0 0,-12 7 0 0 0,-31 13 926 0 0,41-22-849 0 0,0 0 0 0 0,0 1 0 0 0,0 0 0 0 0,1 1 0 0 0,-16 13 0 0 0,25-19-395 0 0,1-1 1 0 0,-1 1-1 0 0,1 0 0 0 0,0 0 0 0 0,-1 0 0 0 0,1 0 0 0 0,0 0 0 0 0,0 0 0 0 0,-1 0 0 0 0,1-1 0 0 0,0 1 0 0 0,0 0 0 0 0,0 0 0 0 0,0 0 0 0 0,0 0 0 0 0,0 0 0 0 0,0 0 0 0 0,1 0 0 0 0,-1 0 0 0 0,0 0 0 0 0,0 0 1 0 0,1 0-1 0 0,-1 0 0 0 0,1-1 0 0 0,-1 1 0 0 0,0 0 0 0 0,1 0 0 0 0,0 0 0 0 0,-1-1 0 0 0,1 1 0 0 0,-1 0 0 0 0,1-1 0 0 0,0 1 0 0 0,0 0 0 0 0,-1-1 0 0 0,1 1 0 0 0,0-1 0 0 0,0 1 0 0 0,0-1 0 0 0,0 0 1 0 0,0 1-1 0 0,37 20 194 0 0,-13-13-155 0 0,1-1 1 0 0,0-1-1 0 0,0-1 1 0 0,0-1-1 0 0,1-1 1 0 0,27-1-1 0 0,-53-2-93 0 0,-1 0 0 0 0,1 0 0 0 0,0 0 0 0 0,-1 1 0 0 0,1-1 0 0 0,0 0-1 0 0,-1 0 1 0 0,1 0 0 0 0,0 0 0 0 0,-1 0 0 0 0,1 0 0 0 0,0-1 0 0 0,-1 1 0 0 0,1 0 0 0 0,0 0 0 0 0,-1 0-1 0 0,1-1 1 0 0,-1 1 0 0 0,1 0 0 0 0,0-1 0 0 0,-1 1 0 0 0,1 0 0 0 0,-1-1 0 0 0,1 1 0 0 0,-1-1 0 0 0,1 1-1 0 0,-1-1 1 0 0,1 1 0 0 0,-1-1 0 0 0,0 1 0 0 0,1-1 0 0 0,-1 1 0 0 0,0-1 0 0 0,1 0 0 0 0,-1 1 0 0 0,0-2-1 0 0,0 1-124 0 0,-1 0 0 0 0,1 0 0 0 0,-1 0-1 0 0,0 1 1 0 0,1-1 0 0 0,-1 0 0 0 0,0 0 0 0 0,0 1-1 0 0,0-1 1 0 0,1 0 0 0 0,-1 1 0 0 0,0-1-1 0 0,0 1 1 0 0,0-1 0 0 0,0 1 0 0 0,0-1-1 0 0,0 1 1 0 0,0 0 0 0 0,0 0 0 0 0,0-1-1 0 0,0 1 1 0 0,0 0 0 0 0,-1 0 0 0 0,1 0-1 0 0,-1 0 1 0 0,-8 0-1134 0 0,-9 0-7194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19 1268 0 0,'-13'-15'7155'0'0,"12"14"-6464"0"0,0 1 0 0 0,1-1 0 0 0,-1 1 0 0 0,0 0 0 0 0,0 0-1 0 0,0-1 1 0 0,0 1 0 0 0,0 0 0 0 0,0 0 0 0 0,0 0 0 0 0,1 0 0 0 0,-1 0 0 0 0,-1 0 0 0 0,-4 2 1278 0 0,1 2-3834 0 0,3-2 2191 0 0,3 1-1189 0 0,4 12-9183 0 0,-4-11 9918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1216 0 0,'-45'-19'10984'0'0,"32"16"-6378"0"0,10 6-1748 0 0,16 24-1769 0 0,35 18-206 0 0,-18-16-522 0 0,-17-17-14 0 0,-1-1 0 0 0,-1 1-1 0 0,0 1 1 0 0,-1 0 0 0 0,16 27 0 0 0,-25-38-274 0 0,-1 0 0 0 0,1 0 0 0 0,-1 0 0 0 0,0 0 0 0 0,1 0 0 0 0,-1 0 0 0 0,0 0 0 0 0,0 0 0 0 0,0 0 0 0 0,-1 0 0 0 0,1 0 0 0 0,0 0 0 0 0,-1 0 0 0 0,1 0 0 0 0,-1 0 0 0 0,0 0 0 0 0,0 0 0 0 0,0 0 0 0 0,0-1 0 0 0,0 1 0 0 0,0 0 0 0 0,0-1 0 0 0,0 1-1 0 0,-1-1 1 0 0,1 1 0 0 0,0-1 0 0 0,-1 1 0 0 0,0-1 0 0 0,1 0 0 0 0,-1 0 0 0 0,0 0 0 0 0,1 0 0 0 0,-1 0 0 0 0,0 0 0 0 0,0 0 0 0 0,0-1 0 0 0,0 1 0 0 0,0 0 0 0 0,0-1 0 0 0,0 0 0 0 0,0 0 0 0 0,0 1 0 0 0,0-1 0 0 0,0 0 0 0 0,0-1 0 0 0,0 1 0 0 0,0 0 0 0 0,0 0 0 0 0,0-1 0 0 0,0 0 0 0 0,0 1 0 0 0,0-1 0 0 0,-2-1 0 0 0,-49-30 371 0 0,51 31-477 0 0,-1-1-1 0 0,1 0 0 0 0,-1 0 0 0 0,1 0 1 0 0,0 0-1 0 0,0-1 0 0 0,0 1 0 0 0,0-1 1 0 0,0 1-1 0 0,0-1 0 0 0,1 0 0 0 0,-1 1 1 0 0,1-1-1 0 0,0 0 0 0 0,0 0 0 0 0,0 0 1 0 0,-1-5-1 0 0,-1-6-1088 0 0,2 13 1038 0 0,1 1 1 0 0,0-1-1 0 0,-1 1 0 0 0,1-1 1 0 0,0 0-1 0 0,0 1 0 0 0,0-1 1 0 0,0 1-1 0 0,0-1 0 0 0,-1 0 1 0 0,1 1-1 0 0,0-1 0 0 0,0 0 1 0 0,0 1-1 0 0,1-1 0 0 0,-1 0 1 0 0,0 1-1 0 0,0-1 0 0 0,0 0 1 0 0,0 1-1 0 0,1-1 0 0 0,-1 1 1 0 0,0-1-1 0 0,1 0 0 0 0,-1 1 1 0 0,0-1-1 0 0,1 1 0 0 0,-1-1 1 0 0,0 1-1 0 0,2-1 0 0 0,0-3-851 0 0,1 1-1 0 0,0 0 1 0 0,0 0-1 0 0,1 0 0 0 0,-1 1 1 0 0,1-1-1 0 0,-1 1 1 0 0,1 0-1 0 0,5-3 1 0 0,1 0-4414 0 0,2-1 45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19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1304 0 0,'0'0'7230'0'0,"4"-2"-5936"0"0,16-3-167 0 0,0 1 0 0 0,0 1 0 0 0,1 0 0 0 0,-1 2 0 0 0,1 1 0 0 0,37 3 0 0 0,2-1-1391 0 0,-51 1 25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1 476 0 0,'0'0'8273'0'0,"-6"35"-3742"0"0,1-15-3635 0 0,-1-1 0 0 0,-1 1-1 0 0,-1-1 1 0 0,-16 27 0 0 0,18-38-1242 0 0,-2 2-976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0 628 0 0,'-5'2'1175'0'0,"3"-1"-1701"0"0,1-1 737 0 0,-1 0 1 0 0,1 0-1 0 0,0 0 0 0 0,0 1 0 0 0,-1-1 0 0 0,1 1 0 0 0,0-1 0 0 0,0 1 1 0 0,0-1-1 0 0,-1 1 0 0 0,1 0 0 0 0,0-1 0 0 0,0 1 0 0 0,0 0 1 0 0,0 0-1 0 0,0 0 0 0 0,0 0 0 0 0,1 0 0 0 0,-1 0 0 0 0,0 0 0 0 0,0 0 1 0 0,1 0-1 0 0,-1 0 0 0 0,1 1 0 0 0,-1-1 0 0 0,1 0 0 0 0,-1 0 1 0 0,1 1-1 0 0,0-1 0 0 0,-1 0 0 0 0,1 0 0 0 0,0 1 0 0 0,0-1 0 0 0,0 0 1 0 0,0 1-1 0 0,0-1 0 0 0,0 0 0 0 0,1 2 0 0 0,1 7 389 0 0,-1 0 0 0 0,0 1 0 0 0,-1-1 1 0 0,0 1-1 0 0,-1-1 0 0 0,0 1 0 0 0,-3 11 0 0 0,-21 82 2795 0 0,17-74-2442 0 0,-8 14 309 0 0,-1 5-241 0 0,12-16-6086 0 0,8-39 725 0 0,6-4 2301 0 0,-6 7 557 0 0,4-11-3028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17 380 0 0,'38'-16'7060'0'0,"-31"15"-6739"0"0,0 1 0 0 0,0 0 1 0 0,1 1-1 0 0,-1 0 0 0 0,0 0 0 0 0,0 0 0 0 0,0 1 0 0 0,0 0 0 0 0,-1 0 1 0 0,1 1-1 0 0,-1 0 0 0 0,1 0 0 0 0,-1 0 0 0 0,0 1 0 0 0,0 0 1 0 0,9 8-1 0 0,-12-10-217 0 0,-1 0 0 0 0,0 0 1 0 0,0 0-1 0 0,0 0 0 0 0,0 1 0 0 0,-1-1 1 0 0,1 1-1 0 0,-1-1 0 0 0,1 1 0 0 0,-1 0 1 0 0,0 0-1 0 0,0-1 0 0 0,0 1 0 0 0,0 0 0 0 0,-1 0 1 0 0,1 0-1 0 0,-1 4 0 0 0,0-3 23 0 0,-1-1 0 0 0,0 1-1 0 0,0-1 1 0 0,0 0 0 0 0,0 1 0 0 0,0-1-1 0 0,-1 0 1 0 0,1 0 0 0 0,-1 0 0 0 0,0 0-1 0 0,0 0 1 0 0,0-1 0 0 0,0 1 0 0 0,-1 0-1 0 0,1-1 1 0 0,-1 0 0 0 0,1 0 0 0 0,-6 4-1 0 0,-36 22 2067 0 0,36-24-1682 0 0,1 0 1 0 0,-1 1 0 0 0,1 0-1 0 0,-1 0 1 0 0,2 1-1 0 0,-1-1 1 0 0,1 2-1 0 0,-11 11 1 0 0,17-15-438 0 0,1 0-1 0 0,-1 0 1 0 0,1-1 0 0 0,0 1 0 0 0,-1 0-1 0 0,1-1 1 0 0,1 1 0 0 0,-1-1 0 0 0,0 1 0 0 0,0-1-1 0 0,1 1 1 0 0,0-1 0 0 0,1 3 0 0 0,2 0 13 0 0,1-1 0 0 0,0 1 0 0 0,-1-1 0 0 0,1 1 0 0 0,1-2 0 0 0,-1 1 1 0 0,0-1-1 0 0,1 0 0 0 0,0 0 0 0 0,0-1 0 0 0,0 0 0 0 0,10 2 0 0 0,-16-3 41 0 0,3-2-262 0 0,-1 1 0 0 0,1 0 0 0 0,0-1-1 0 0,-1 1 1 0 0,1-1 0 0 0,-1 0-1 0 0,1 0 1 0 0,-1 0 0 0 0,6-3 0 0 0,-15-10-809 0 0,5 11-187 0 0,-8 1-1626 0 0,-9-4-8313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13 368 0 0,'-7'-12'19685'0'0,"-1"25"-19847"0"0,-13 18 2050 0 0,14-22-6191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32 268 0 0,'0'0'1453'0'0,"-18"-29"16962"0"0,18 28-17910 0 0,-1 1 0 0 0,0 0 0 0 0,1-1 0 0 0,-1 1 0 0 0,0 0 0 0 0,1 0 0 0 0,-2-1 0 0 0,0 6-401 0 0,0 0 0 0 0,0 0 0 0 0,1-1 1 0 0,0 1-1 0 0,0 0 0 0 0,0 0 0 0 0,0 0 1 0 0,1 0-1 0 0,0 0 0 0 0,0 1 0 0 0,0-1 1 0 0,1 0-1 0 0,-1 0 0 0 0,1 0 0 0 0,1 0 1 0 0,-1-1-1 0 0,1 1 0 0 0,-1 0 0 0 0,1 0 1 0 0,4 5-1 0 0,5 11-14 0 0,1-1 0 0 0,0-1 1 0 0,18 21-1 0 0,-22-30-78 0 0,-5-7 26 0 0,-1 0 0 0 0,1-1 0 0 0,-1 1 0 0 0,1 0 0 0 0,-1 1 0 0 0,0-1 0 0 0,-1 0 0 0 0,1 1 0 0 0,-1-1 0 0 0,1 1 0 0 0,-1-1 0 0 0,1 6 0 0 0,-2-7 271 0 0,-1-1-278 0 0,1 1 1 0 0,-1-2-1 0 0,0 1 0 0 0,0 0 0 0 0,0 0 1 0 0,0 0-1 0 0,0 0 0 0 0,0 0 1 0 0,0-1-1 0 0,-1 1 0 0 0,1-1 0 0 0,0 1 1 0 0,0-1-1 0 0,-1 1 0 0 0,1-1 0 0 0,-1 1 1 0 0,-40-38-175 0 0,25 17-2549 0 0,8 3-3262 0 0,2 1-4892 0 0,4 7 6100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1100 0 0,'0'0'9196'0'0,"5"3"-8359"0"0,3 3-448 0 0,1 0 1 0 0,1-1-1 0 0,-1 0 0 0 0,1 0 0 0 0,0-1 1 0 0,0-1-1 0 0,1 1 0 0 0,-1-2 0 0 0,17 3 1 0 0,-18-4-1809 0 0,-1 0 1 0 0,0-1-1 0 0,0 0 1 0 0,0-1-1 0 0,9-1 1 0 0,-3 0-2245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1 548 0 0,'0'30'3931'0'0,"0"8"-241"0"0,-1 0 0 0 0,-10 51 0 0 0,-15 4 282 0 0,15-59-2538 0 0,10-33-1489 0 0,1 1 0 0 0,0-1 1 0 0,-1 0-1 0 0,1 0 0 0 0,-1 0 1 0 0,1 1-1 0 0,-1-1 0 0 0,0 0 1 0 0,1 0-1 0 0,-1 0 0 0 0,0 0 1 0 0,0 0-1 0 0,0 0 0 0 0,0 0 1 0 0,0 0-1 0 0,0 0 0 0 0,0-1 1 0 0,0 1-1 0 0,0 0 0 0 0,0-1 1 0 0,-1 1-1 0 0,1-1 0 0 0,0 1 1 0 0,0-1-1 0 0,-2 1 0 0 0,2-1-375 0 0,-1 0-1 0 0,1 0 0 0 0,0-1 1 0 0,-1 1-1 0 0,1 0 0 0 0,0 0 1 0 0,-1-1-1 0 0,1 1 0 0 0,0-1 1 0 0,0 1-1 0 0,0-1 0 0 0,-1 0 1 0 0,1 0-1 0 0,0 1 0 0 0,0-1 1 0 0,0 0-1 0 0,0 0 0 0 0,0 0 1 0 0,0 0-1 0 0,0 0 0 0 0,1 0 1 0 0,-1 0-1 0 0,0 0 0 0 0,0-3 1 0 0,-8-7-4501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0 144 0 0,'0'0'13277'0'0,"-4"4"-11987"0"0,-5 7-417 0 0,1 0-1 0 0,0 0 1 0 0,0 1 0 0 0,1 0 0 0 0,1 1 0 0 0,0-1 0 0 0,-5 18-1 0 0,-28 99 2441 0 0,36-115-3416 0 0,2 1 0 0 0,-1 0 0 0 0,2-1 0 0 0,0 20 0 0 0,1-8-3514 0 0,-5-16-279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1044 0 0,'4'-6'16884'0'0,"1"32"-16250"0"0,-5-24-1449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72 1228 0 0,'-8'-5'2502'0'0,"3"3"943"0"0,2 1-2825 0 0,1 1 0 0 0,-1-1-1 0 0,0 1 1 0 0,1 0 0 0 0,-1 0 0 0 0,1 0-1 0 0,-1 0 1 0 0,0 0 0 0 0,1 1-1 0 0,-1-1 1 0 0,1 1 0 0 0,-1-1-1 0 0,1 1 1 0 0,-4 2 0 0 0,4-2-251 0 0,0 0 0 0 0,0 0 0 0 0,0 1-1 0 0,1-1 1 0 0,-1 1 0 0 0,0-1 0 0 0,1 1 0 0 0,-1 0 0 0 0,1 0 0 0 0,-1-1 0 0 0,1 1 0 0 0,0 0-1 0 0,0 0 1 0 0,-1 3 0 0 0,1-2-195 0 0,0 0 0 0 0,0 1-1 0 0,0-1 1 0 0,0 1-1 0 0,1-1 1 0 0,0 1 0 0 0,0-1-1 0 0,0 1 1 0 0,0-1-1 0 0,0 1 1 0 0,1-1 0 0 0,-1 1-1 0 0,1-1 1 0 0,0 1-1 0 0,0-1 1 0 0,0 1 0 0 0,1-1-1 0 0,-1 0 1 0 0,1 0-1 0 0,0 0 1 0 0,4 5 0 0 0,0 0-199 0 0,1-1 1 0 0,0 0 0 0 0,1-1 0 0 0,0 1 0 0 0,0-2-1 0 0,0 1 1 0 0,0-1 0 0 0,1 0 0 0 0,0-1-1 0 0,0 0 1 0 0,0 0 0 0 0,1-1 0 0 0,-1-1 0 0 0,1 1-1 0 0,0-1 1 0 0,0-1 0 0 0,17 1 0 0 0,-25-2 18 0 0,0 0 0 0 0,0 0 0 0 0,0 0 0 0 0,0 0 0 0 0,0-1 0 0 0,0 1 0 0 0,0-1 0 0 0,0 1 0 0 0,0-1 0 0 0,-1 0-1 0 0,1 1 1 0 0,0-1 0 0 0,0 0 0 0 0,-1 0 0 0 0,1-1 0 0 0,0 1 0 0 0,-1 0 0 0 0,0 0 0 0 0,1-1 0 0 0,-1 1 0 0 0,1-1 0 0 0,1-2 0 0 0,-1 0 61 0 0,-1 1-1 0 0,1-1 0 0 0,-1 0 1 0 0,0 0-1 0 0,0 0 1 0 0,0 0-1 0 0,0 0 0 0 0,-1 0 1 0 0,0 0-1 0 0,0-6 0 0 0,0-4 209 0 0,-2 1-1 0 0,0 0 0 0 0,0 0 0 0 0,-2 0 0 0 0,-7-21 1 0 0,8 26-143 0 0,-1 1 0 0 0,0 0 0 0 0,0 0 0 0 0,-1 0 0 0 0,0 0 0 0 0,0 1 0 0 0,-1 0 0 0 0,-8-8 0 0 0,-16-2-2253 0 0,29 16 1216 0 0,-12 8-2297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13 168 0 0,'-1'-11'12146'0'0,"1"10"-11930"0"0,0 1 1 0 0,0 0 0 0 0,1 0 0 0 0,-1 0 0 0 0,1 0 0 0 0,29 1 3123 0 0,43 15-3886 0 0,-69-15 1200 0 0,57 12 68 0 0,-42-10-480 0 0,-1 0 0 0 0,1 2 1 0 0,-1 0-1 0 0,28 12 0 0 0,-44-16-185 0 0,0 0 0 0 0,0 1 0 0 0,0-1 0 0 0,0 1 0 0 0,-1-1 0 0 0,1 1 0 0 0,-1 0 0 0 0,1-1 0 0 0,-1 1 0 0 0,1 0-1 0 0,-1 0 1 0 0,0 0 0 0 0,0 0 0 0 0,0 0 0 0 0,0 0 0 0 0,-1 0 0 0 0,1 1 0 0 0,0-1 0 0 0,-1 0 0 0 0,0 0 0 0 0,1 1-1 0 0,-1-1 1 0 0,0 0 0 0 0,0 0 0 0 0,0 3 0 0 0,-2 8 277 0 0,1 0 0 0 0,-2-1 0 0 0,-5 19 0 0 0,1-1 210 0 0,-44 229 3506 0 0,51-254-3994 0 0,-7 33 1094 0 0,-20 64-1 0 0,22-83-523 0 0,5-18-566 0 0,0 1-1 0 0,0-1 1 0 0,0 0 0 0 0,0 0 0 0 0,0 1 0 0 0,-1-1 0 0 0,1 0 0 0 0,0 0 0 0 0,-1 1 0 0 0,1-1 0 0 0,-1 0 0 0 0,1 0 0 0 0,-1 0 0 0 0,0 0 0 0 0,1 0 0 0 0,-1 0 0 0 0,0 0 0 0 0,0 0 0 0 0,0 0 0 0 0,0 0 0 0 0,0 0-1 0 0,0 0 1 0 0,0-1 0 0 0,0 1 0 0 0,0 0 0 0 0,0-1 0 0 0,0 1 0 0 0,-1-1 0 0 0,1 1 0 0 0,0-1 0 0 0,0 1 0 0 0,-1-1 0 0 0,1 0 0 0 0,0 0 0 0 0,0 0 0 0 0,-1 0 0 0 0,1 0 0 0 0,0 0 0 0 0,-1 0 0 0 0,1 0 0 0 0,0 0 0 0 0,0 0-1 0 0,-1-1 1 0 0,1 1 0 0 0,-2-2 0 0 0,-28-5-160 0 0,0-2 0 0 0,-41-17 1 0 0,41 14-3255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1 932 0 0,'0'0'7068'0'0,"-1"5"-5654"0"0,-23 115 5856 0 0,8-28-4406 0 0,7-55-1898 0 0,-19 111 1875 0 0,25-127-2427 0 0,1 1 0 0 0,1-1 1 0 0,1 1-1 0 0,5 38 0 0 0,-5-57-519 0 0,1 0 0 0 0,0 0-1 0 0,-1 0 1 0 0,1 0-1 0 0,0 0 1 0 0,1 0 0 0 0,-1-1-1 0 0,0 1 1 0 0,1 0-1 0 0,-1-1 1 0 0,1 1 0 0 0,0-1-1 0 0,0 0 1 0 0,0 1-1 0 0,0-1 1 0 0,0 0 0 0 0,5 3-1 0 0,-6-5-108 0 0,0 1 0 0 0,0-1 0 0 0,0 1 0 0 0,0-1 0 0 0,0 0 0 0 0,0 0 0 0 0,0 1 0 0 0,0-1 0 0 0,0 0 0 0 0,0 0 0 0 0,0 0 0 0 0,0 0 0 0 0,0 0 0 0 0,0 0 0 0 0,0-1 0 0 0,1 1 0 0 0,-1 0 0 0 0,0-1 0 0 0,0 1 0 0 0,1-1 0 0 0,0-1-517 0 0,0 1-1 0 0,0-1 0 0 0,0 1 0 0 0,0-1 1 0 0,0 0-1 0 0,0 0 0 0 0,-1 0 1 0 0,1 0-1 0 0,-1 0 0 0 0,0 0 0 0 0,1 0 1 0 0,0-4-1 0 0,7-15-4623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1 876 0 0,'0'0'12859'0'0,"-7"2"-12087"0"0,-17 8-199 0 0,1 2 0 0 0,1 1 0 0 0,0 0 0 0 0,1 2 0 0 0,1 0-1 0 0,-26 24 1 0 0,-28 21 156 0 0,-49 35-453 0 0,46-29-5163 0 0,74-61 2725 0 0,2-2 398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7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40 184 0 0,'0'-2'204'0'0,"1"0"1"0"0,-1 0-1 0 0,1 1 0 0 0,0-1 0 0 0,-1 0 1 0 0,1 0-1 0 0,0 0 0 0 0,0 1 0 0 0,0-1 1 0 0,0 0-1 0 0,0 1 0 0 0,1-1 0 0 0,-1 1 1 0 0,0 0-1 0 0,1-1 0 0 0,-1 1 0 0 0,1 0 1 0 0,-1 0-1 0 0,1 0 0 0 0,0 0 0 0 0,-1 0 1 0 0,1 0-1 0 0,0 0 0 0 0,0 0 0 0 0,0 1 1 0 0,0-1-1 0 0,-1 1 0 0 0,1 0 0 0 0,0-1 1 0 0,0 1-1 0 0,0 0 0 0 0,3 0 0 0 0,11-1 655 0 0,0 0 1 0 0,30 3-1 0 0,-36-1-549 0 0,17 0 226 0 0,1 1 1 0 0,0 2 0 0 0,-1 1 0 0 0,1 1 0 0 0,-2 1 0 0 0,1 1 0 0 0,-1 2-1 0 0,37 18 1 0 0,-30-3 314 0 0,-32-24-752 0 0,0 0-1 0 0,0 0 1 0 0,0 1 0 0 0,0-1 0 0 0,0 0 0 0 0,-1 1 0 0 0,1-1 0 0 0,0 1-1 0 0,-1-1 1 0 0,1 1 0 0 0,-1-1 0 0 0,1 1 0 0 0,-1-1 0 0 0,0 1 0 0 0,1-1-1 0 0,-1 1 1 0 0,0-1 0 0 0,0 1 0 0 0,0 0 0 0 0,-1 2 0 0 0,-1-2 30 0 0,0 0 0 0 0,0 0 1 0 0,0 0-1 0 0,0-1 0 0 0,-1 1 0 0 0,1-1 1 0 0,-1 1-1 0 0,1-1 0 0 0,-1 0 1 0 0,1 0-1 0 0,-1 0 0 0 0,-4 1 1 0 0,7-2-45 0 0,-20 5 501 0 0,1-1-1 0 0,-1-2 1 0 0,1 0-1 0 0,-1 0 1 0 0,0-2-1 0 0,0-1 1 0 0,0 0-1 0 0,1-2 1 0 0,-1 0 0 0 0,-19-6-1 0 0,39 9-609 0 0,0 0-1 0 0,0 0 1 0 0,-1 0-1 0 0,1 0 1 0 0,0 0-1 0 0,0 0 1 0 0,0 0-1 0 0,-1 0 1 0 0,1 0-1 0 0,0 0 1 0 0,0 0-1 0 0,0-1 1 0 0,0 1-1 0 0,-1 0 1 0 0,1 0-1 0 0,0 0 1 0 0,0 0-1 0 0,0 0 1 0 0,0 0-1 0 0,-1-1 1 0 0,1 1-1 0 0,0 0 1 0 0,0 0-1 0 0,0 0 1 0 0,0 0-1 0 0,0 0 1 0 0,0-1-1 0 0,0 1 1 0 0,0 0-1 0 0,0 0 1 0 0,0 0-1 0 0,-1-1 1 0 0,1 1-1 0 0,0 0 1 0 0,0 0-1 0 0,0 0 1 0 0,0-1-1 0 0,0 1 1 0 0,0 0-1 0 0,0 0 1 0 0,0 0-1 0 0,1 0 1 0 0,-1-1-1 0 0,0 1 1 0 0,0 0-1 0 0,0 0 1 0 0,0 0-1 0 0,0-1 1 0 0,0 1-1 0 0,0 0 1 0 0,0 0-1 0 0,0 0 1 0 0,1 0-1 0 0,-1 0 1 0 0,0-1-1 0 0,0 1 1 0 0,0 0-1 0 0,0 0 1 0 0,0 0-1 0 0,1 0 1 0 0,-1 0-1 0 0,0 0 1 0 0,0 0-1 0 0,0-1 1 0 0,0 1-1 0 0,1 0 1 0 0,-1 0-1 0 0,0 0 1 0 0,1 0-1 0 0,6-1-444 0 0,1-1-1 0 0,0 1 0 0 0,0 1 1 0 0,0-1-1 0 0,0 2 1 0 0,0-1-1 0 0,0 1 0 0 0,15 3 1 0 0,7 6-3662 0 0,-3 5-3296 0 0,-15-5 2769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19 640 0 0,'-1'-1'485'0'0,"-1"-1"0"0"0,1 0-1 0 0,-1 1 1 0 0,0-1 0 0 0,0 1-1 0 0,0 0 1 0 0,0 0 0 0 0,0 0 0 0 0,0 0-1 0 0,-1 0 1 0 0,1 0 0 0 0,0 0 0 0 0,0 0-1 0 0,-1 1 1 0 0,1-1 0 0 0,0 1-1 0 0,-5 0 1 0 0,1 0 256 0 0,-1 0-1 0 0,0 1 0 0 0,0 0 1 0 0,0 0-1 0 0,1 0 1 0 0,-8 3-1 0 0,-1 2 494 0 0,-1 0 1 0 0,2 1-1 0 0,-1 0 0 0 0,-20 15 1 0 0,33-21-1120 0 0,1 0 1 0 0,-1 0-1 0 0,0 0 0 0 0,1 0 1 0 0,-1 1-1 0 0,1-1 0 0 0,-1 0 1 0 0,1 1-1 0 0,-1-1 0 0 0,1 1 1 0 0,0 0-1 0 0,0-1 0 0 0,0 1 1 0 0,0 0-1 0 0,0 0 1 0 0,0 0-1 0 0,1-1 0 0 0,-1 1 1 0 0,0 0-1 0 0,1 3 0 0 0,0-4-52 0 0,0 0 0 0 0,1 1 0 0 0,-1-1 0 0 0,1 0 0 0 0,-1 0 0 0 0,1 1 0 0 0,0-1 0 0 0,-1 0 0 0 0,1 0-1 0 0,0 0 1 0 0,0 0 0 0 0,0 0 0 0 0,0 0 0 0 0,0 0 0 0 0,0 0 0 0 0,0 0 0 0 0,0 0 0 0 0,0 0 0 0 0,1-1 0 0 0,-1 1 0 0 0,2 0-1 0 0,8 4 49 0 0,1-1 0 0 0,-1 0 0 0 0,1-1-1 0 0,0 0 1 0 0,12 0 0 0 0,8 2-461 0 0,0-1 1 0 0,-1-1-1 0 0,1-2 1 0 0,0-2-1 0 0,0-1 1 0 0,53-9-1 0 0,-85 11 304 0 0,1 0 1 0 0,0 0-1 0 0,-1 0 0 0 0,1-1 1 0 0,0 1-1 0 0,0 0 0 0 0,-1 0 1 0 0,1 0-1 0 0,0-1 0 0 0,-1 1 1 0 0,1 0-1 0 0,-1-1 1 0 0,1 1-1 0 0,0-1 0 0 0,-1 1 1 0 0,1-1-1 0 0,-1 1 0 0 0,1-1 1 0 0,-1 1-1 0 0,1-1 0 0 0,-1 1 1 0 0,1-2-1 0 0,-8-7-1477 0 0,-26-3-110 0 0,-9 15-2057 0 0,17-1-3033 0 0,11-2 2154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0 764 0 0,'0'0'4234'0'0,"9"13"1786"0"0,-1-2-4758 0 0,-1-5-884 0 0,0-1-1 0 0,1 0 1 0 0,-1 0 0 0 0,1-1 0 0 0,0 0 0 0 0,0 0 0 0 0,0-1 0 0 0,1 0-1 0 0,-1 0 1 0 0,11 1 0 0 0,88 12-16 0 0,-104-16-1044 0 0,9 1-1477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29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1564 0 0,'0'0'14313'0'0,"7"-2"-13177"0"0,12-3-403 0 0,-1 1 0 0 0,0 1 0 0 0,1 1 0 0 0,0 1 0 0 0,20 0 0 0 0,18 10-5384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51 476 0 0,'0'0'3144'0'0,"-5"-2"-1633"0"0,-100-28 9855 0 0,57 18-8014 0 0,43 11-3233 0 0,1-1 0 0 0,-1 1-1 0 0,1 0 1 0 0,-1 0 0 0 0,1 1 0 0 0,-1-1 0 0 0,0 1-1 0 0,1 0 1 0 0,-1 0 0 0 0,0 1 0 0 0,1 0-1 0 0,-1-1 1 0 0,0 1 0 0 0,1 1 0 0 0,0-1 0 0 0,-1 1-1 0 0,1-1 1 0 0,0 1 0 0 0,-1 1 0 0 0,-5 3-1 0 0,5 0-18 0 0,0-1 0 0 0,0 1 0 0 0,0 1 0 0 0,0-1 0 0 0,1 1 0 0 0,0-1 0 0 0,1 1 0 0 0,-1 0 0 0 0,1 0 0 0 0,1 1 0 0 0,-3 10 0 0 0,-5 19 176 0 0,3 0-1 0 0,0 1 1 0 0,0 38-1 0 0,3 116 876 0 0,7-125-739 0 0,-1-46-185 0 0,0 0 0 0 0,-4 33 0 0 0,2-42-121 0 0,0-1 0 0 0,0 1 0 0 0,1-1 0 0 0,0 0 0 0 0,1 0-1 0 0,0 1 1 0 0,1-1 0 0 0,0 0 0 0 0,1-1 0 0 0,5 12 0 0 0,-8-21-108 0 0,-1 1 0 0 0,1-1-1 0 0,0 0 1 0 0,0 1 0 0 0,0-1 0 0 0,0 0 0 0 0,0 0 0 0 0,0 0-1 0 0,0 0 1 0 0,1 0 0 0 0,-1 0 0 0 0,0 0 0 0 0,1 0-1 0 0,-1-1 1 0 0,0 1 0 0 0,1 0 0 0 0,-1-1 0 0 0,1 1 0 0 0,-1-1-1 0 0,1 0 1 0 0,-1 1 0 0 0,1-1 0 0 0,-1 0 0 0 0,1 0 0 0 0,-1 0-1 0 0,1 0 1 0 0,-1 0 0 0 0,1 0 0 0 0,0-1 0 0 0,-1 1 0 0 0,1 0-1 0 0,-1-1 1 0 0,0 1 0 0 0,1-1 0 0 0,-1 1 0 0 0,1-1 0 0 0,1-1-1 0 0,1 0-35 0 0,-1 0 1 0 0,0 0-1 0 0,1-1 0 0 0,-1 1 0 0 0,0-1 0 0 0,0 0 0 0 0,-1 0 0 0 0,1 0 1 0 0,0 0-1 0 0,-1 0 0 0 0,0 0 0 0 0,4-7 0 0 0,-6 8 3 0 0,1 0 15 0 0,0 0 1 0 0,0 0 0 0 0,-1 1-1 0 0,1-1 1 0 0,0 0 0 0 0,0 0-1 0 0,1 1 1 0 0,-1-1 0 0 0,0 1-1 0 0,0-1 1 0 0,1 1 0 0 0,-1-1-1 0 0,1 1 1 0 0,0 0 0 0 0,-1 0-1 0 0,1 0 1 0 0,0 0 0 0 0,-1 0-1 0 0,1 0 1 0 0,0 0-1 0 0,0 0 1 0 0,0 1 0 0 0,0-1-1 0 0,0 1 1 0 0,0 0 0 0 0,0-1-1 0 0,0 1 1 0 0,0 0 0 0 0,0 0-1 0 0,0 0 1 0 0,3 1 0 0 0,9 0-24 0 0,-1 1 0 0 0,1 0 0 0 0,21 7 0 0 0,-18-4 28 0 0,211 46 2460 0 0,-227-51-2210 0 0,13 7 896 0 0,-11-6-4125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5 472 0 0,'-6'-5'15745'0'0,"-4"38"-14390"0"0,-51 151 3960 0 0,56-171-5068 0 0,1 0-1 0 0,0 0 0 0 0,0 0 0 0 0,2 1 0 0 0,0-1 1 0 0,0 1-1 0 0,1 14 0 0 0,1-25-292 0 0,0 0 0 0 0,0 1 0 0 0,1-1 0 0 0,-1 0 0 0 0,1 0 0 0 0,0 1 0 0 0,0-1 0 0 0,0 0 0 0 0,0 0-1 0 0,1 0 1 0 0,-1 0 0 0 0,1 0 0 0 0,0 0 0 0 0,3 3 0 0 0,-3-4-166 0 0,0-1 0 0 0,0 1-1 0 0,1 0 1 0 0,-1-1 0 0 0,1 0 0 0 0,-1 1-1 0 0,1-1 1 0 0,-1 0 0 0 0,1-1 0 0 0,0 1-1 0 0,-1 0 1 0 0,1-1 0 0 0,0 1 0 0 0,0-1-1 0 0,-1 0 1 0 0,1 0 0 0 0,0 0 0 0 0,0 0-1 0 0,5-1 1 0 0,-4-1-1090 0 0,1 1 0 0 0,0-1 0 0 0,-1 1 0 0 0,0-1-1 0 0,1 0 1 0 0,7-6 0 0 0,-9 6-362 0 0,11-9-3478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37 304 0 0,'1'-2'473'0'0,"0"-1"-1"0"0,1 1 0 0 0,-1 0 1 0 0,1 0-1 0 0,-1 0 1 0 0,1-1-1 0 0,0 1 1 0 0,0 1-1 0 0,0-1 1 0 0,0 0-1 0 0,0 0 1 0 0,0 1-1 0 0,0-1 1 0 0,1 1-1 0 0,-1 0 1 0 0,0 0-1 0 0,1 0 1 0 0,-1 0-1 0 0,1 0 1 0 0,0 0-1 0 0,3 0 1 0 0,-1 1-56 0 0,-1-1 1 0 0,1 1 0 0 0,0 1-1 0 0,-1-1 1 0 0,1 1 0 0 0,-1 0-1 0 0,1 0 1 0 0,-1 0 0 0 0,1 1-1 0 0,-1-1 1 0 0,9 5 0 0 0,-9-4-262 0 0,1 1-1 0 0,0-1 1 0 0,-1 1 0 0 0,0 0 0 0 0,0 0 0 0 0,0 0 0 0 0,0 1 0 0 0,0-1 0 0 0,-1 1-1 0 0,1 0 1 0 0,-1 0 0 0 0,0 0 0 0 0,0 1 0 0 0,-1-1 0 0 0,1 1 0 0 0,-1 0 0 0 0,0-1-1 0 0,0 1 1 0 0,-1 0 0 0 0,1 0 0 0 0,-1 0 0 0 0,0 0 0 0 0,0 9 0 0 0,-2-8-10 0 0,0 1 0 0 0,-1-1 1 0 0,0 0-1 0 0,0 0 1 0 0,-1 0-1 0 0,1-1 0 0 0,-1 1 1 0 0,-1-1-1 0 0,1 1 0 0 0,-1-1 1 0 0,0 0-1 0 0,0 0 0 0 0,-6 5 1 0 0,-8 7 544 0 0,-1-1 1 0 0,-23 15 0 0 0,20-15 99 0 0,12-9-496 0 0,7-6-161 0 0,1 1 1 0 0,0-1 0 0 0,-1 1 0 0 0,1 0-1 0 0,0 0 1 0 0,0 0 0 0 0,0 0 0 0 0,0 0-1 0 0,0 1 1 0 0,-1 2 0 0 0,2-4 151 0 0,3 2-140 0 0,3 1-106 0 0,-1 0 0 0 0,1-1 0 0 0,0 0 0 0 0,0 0-1 0 0,0 0 1 0 0,0-1 0 0 0,1 1 0 0 0,-1-1 0 0 0,1-1 0 0 0,-1 1 0 0 0,1-1 0 0 0,0 0 0 0 0,8 1 0 0 0,92 6 91 0 0,-83-7-147 0 0,31 1-384 0 0,-53-2 264 0 0,3 0-248 0 0,2 0 2108 0 0,-2 0-3899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2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1544 0 0,'0'0'1506'0'0,"-17"-16"5427"0"0,15 16-5720 0 0,-2 0-67 0 0,-3 1-571 0 0,0 1 0 0 0,0 0 1 0 0,0 0-1 0 0,0 0 0 0 0,0 1 1 0 0,1-1-1 0 0,-1 2 0 0 0,-8 5 1 0 0,14-8-868 0 0,8 3-4303 0 0,-2 0 3240 0 0,4-3-3141 0 0,12-4 682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51 916 0 0,'-5'-6'885'0'0,"-1"1"0"0"0,-1 1 0 0 0,1-1 0 0 0,-1 1 0 0 0,1 0 0 0 0,-1 0 0 0 0,0 1 0 0 0,0 0 0 0 0,-1 0 0 0 0,1 1 1 0 0,-1 0-1 0 0,1 0 0 0 0,-1 1 0 0 0,0 0 0 0 0,-12 0 0 0 0,18 1-780 0 0,1 0 0 0 0,-1 0 0 0 0,1 0 0 0 0,0 1 0 0 0,-1-1 0 0 0,1 0 0 0 0,-1 1 0 0 0,1-1 0 0 0,-1 1-1 0 0,1 0 1 0 0,0-1 0 0 0,0 1 0 0 0,-1 0 0 0 0,1 0 0 0 0,0 0 0 0 0,0 0 0 0 0,0 0 0 0 0,0 0 0 0 0,0 0 0 0 0,0 0 0 0 0,0 0 0 0 0,0 1 0 0 0,0-1 0 0 0,1 0 0 0 0,-1 1 0 0 0,1-1 0 0 0,-1 0 0 0 0,1 1 0 0 0,-1-1 0 0 0,1 1 0 0 0,-1-1 0 0 0,1 1 0 0 0,0-1 0 0 0,0 1 0 0 0,0-1 0 0 0,0 1 0 0 0,0-1 0 0 0,0 1 0 0 0,1-1 0 0 0,-1 1 0 0 0,0-1 0 0 0,2 3 0 0 0,0 6 215 0 0,1 0 0 0 0,1 0 0 0 0,0-1 0 0 0,7 14 0 0 0,-10-20-214 0 0,66 108 1637 0 0,-62-103-1569 0 0,0 1 0 0 0,-1 1-1 0 0,0-1 1 0 0,0 0 0 0 0,-1 1 0 0 0,0 0 0 0 0,-1 0-1 0 0,3 19 1 0 0,-5-27 6 0 0,-4 3-64 0 0,4-4-114 0 0,-1-1 1 0 0,1 1-1 0 0,0-1 1 0 0,0 1-1 0 0,0-1 1 0 0,-1 0-1 0 0,1 1 0 0 0,0-1 1 0 0,0 1-1 0 0,-1-1 1 0 0,1 0-1 0 0,0 1 0 0 0,-1-1 1 0 0,1 0-1 0 0,0 1 1 0 0,-1-1-1 0 0,1 0 1 0 0,0 0-1 0 0,-1 1 0 0 0,1-1 1 0 0,-1 0-1 0 0,1 0 1 0 0,-1 0-1 0 0,1 1 1 0 0,-1-1-1 0 0,1 0 0 0 0,0 0 1 0 0,-1 0-1 0 0,1 0 1 0 0,-1 0-1 0 0,1 0 1 0 0,-1 0-1 0 0,1 0 0 0 0,-1 0 1 0 0,1 0-1 0 0,-1 0 1 0 0,1 0-1 0 0,-1-1 1 0 0,1 1-1 0 0,-1 0 0 0 0,1 0 1 0 0,0 0-1 0 0,-1-1 1 0 0,1 1-1 0 0,-1 0 0 0 0,1 0 1 0 0,-1-1-1 0 0,-8-4-68 0 0,-1 0-1 0 0,1 0 1 0 0,0-1-1 0 0,0 0 0 0 0,1-1 1 0 0,-1 0-1 0 0,-7-9 1 0 0,13 12-335 0 0,0 0 1 0 0,0 0 0 0 0,0 0-1 0 0,1 0 1 0 0,-1 0 0 0 0,1 0-1 0 0,0-1 1 0 0,-1-6 0 0 0,2 7-556 0 0,0 0 0 0 0,0 0 1 0 0,1 0-1 0 0,0 0 1 0 0,0 0-1 0 0,0 0 0 0 0,0 0 1 0 0,1 1-1 0 0,-1-1 0 0 0,1 0 1 0 0,0 0-1 0 0,2-4 0 0 0,1-3-3801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20 0 0,'10'-10'4008'0'0,"1"7"-3078"0"0,-1 1 1 0 0,1 0 0 0 0,0 0 0 0 0,0 1-1 0 0,0 1 1 0 0,12 0 0 0 0,75 9 2100 0 0,-57-4-2320 0 0,-23-1-1424 0 0,-11-2-1130 0 0,2-1-3692 0 0</inkml:trace>
  <inkml:trace contextRef="#ctx0" brushRef="#br0" timeOffset="1">345 359 1496 0 0,'0'5'1043'0'0,"0"-1"-1"0"0,-1 1 1 0 0,0-1-1 0 0,0 1 1 0 0,0-1-1 0 0,0 1 1 0 0,-1-1-1 0 0,0 0 1 0 0,-3 7 0 0 0,-31 35 4118 0 0,17-28-4117 0 0,-2 0 0 0 0,-25 17 0 0 0,27-24-2461 0 0,-8 0-9268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1604 0 0,'0'0'3235'0'0,"3"3"-1663"0"0,15 15 215 0 0,0 2-1 0 0,-2 0 1 0 0,0 0 0 0 0,24 44 0 0 0,-33-53-1368 0 0,0-1-135 0 0,16 29 937 0 0,2-1 1 0 0,1-2 0 0 0,51 54 0 0 0,-56-74-15 0 0,-20-16-1183 0 0,0 0 1 0 0,0 0 0 0 0,0 0 0 0 0,0 0 0 0 0,0 0 0 0 0,0 0-1 0 0,-1 0 1 0 0,1 0 0 0 0,0 0 0 0 0,0 0 0 0 0,0-1-1 0 0,0 1 1 0 0,-1 0 0 0 0,1-1 0 0 0,0 1 0 0 0,0-1-1 0 0,-1 1 1 0 0,1-1 0 0 0,0 1 0 0 0,-1-1 0 0 0,2-1-1 0 0,1 0-335 0 0,-3-9-404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 56 0 0,'-1'2'265'0'0,"1"-1"-1"0"0,-1 1 1 0 0,1-1-1 0 0,0 1 1 0 0,-1 0 0 0 0,1-1-1 0 0,0 1 1 0 0,0 0-1 0 0,0 0 1 0 0,0-1 0 0 0,0 1-1 0 0,1 0 1 0 0,-1 1-1 0 0,1-1 16 0 0,0 0 0 0 0,0 0 0 0 0,0 0 0 0 0,0 0 0 0 0,0 0 0 0 0,1 0 0 0 0,-1 0 1 0 0,1-1-1 0 0,-1 1 0 0 0,1 0 0 0 0,-1-1 0 0 0,1 1 0 0 0,17 7 13216 0 0,-20-10-13567 0 0,-2-1 219 0 0,1 1 1 0 0,-1-1-1 0 0,1 1 0 0 0,-1-1 0 0 0,0 1 1 0 0,0 0-1 0 0,1 0 0 0 0,-1 0 0 0 0,-6-1 203 0 0,-31 25 1300 0 0,38-21-1305 0 0,26 0-229 0 0,-20-1-167 0 0,1-1-1 0 0,0 0 0 0 0,-1 1 0 0 0,1-1 0 0 0,0-1 0 0 0,0 1 0 0 0,-1-1 1 0 0,1 0-1 0 0,5-1 0 0 0,-9 2 30 0 0,1-1 0 0 0,0 1 1 0 0,-1 0-1 0 0,1-1 0 0 0,-1 1 0 0 0,1-1 0 0 0,-1 0 1 0 0,0 0-1 0 0,1 1 0 0 0,-1-1 0 0 0,0 0 0 0 0,1 0 1 0 0,-1 0-1 0 0,0 0 0 0 0,0 0 0 0 0,0-1 1 0 0,0 1-1 0 0,0 0 0 0 0,0-1 0 0 0,0 1 0 0 0,0 0 1 0 0,1-3-1 0 0,-2 3-11 0 0,0 1 32 0 0,0 0 0 0 0,0 0 0 0 0,0 0 0 0 0,0 0 0 0 0,1 0 0 0 0,-1 0 0 0 0,0 0 0 0 0,0 0 0 0 0,0 0 0 0 0,1 0 0 0 0,-1 0 1 0 0,0 0-1 0 0,0 0 0 0 0,0 0 0 0 0,1 0 0 0 0,-1 0 0 0 0,0 0 0 0 0,0 0 0 0 0,0 0 0 0 0,0 0 0 0 0,1 0 0 0 0,-1 0 0 0 0,0 0 0 0 0,0 0 0 0 0,0-1 0 0 0,0 1 0 0 0,0 0 0 0 0,1 0 0 0 0,-1 0 1 0 0,0 0-1 0 0,0 0 0 0 0,0-1 0 0 0,0 1 0 0 0,0 0 0 0 0,0 0 0 0 0,0 0 0 0 0,0 0 0 0 0,0-1 0 0 0,1 1 0 0 0,-1 0 0 0 0,0 0 0 0 0,0 0 0 0 0,0-1 0 0 0,0 1 0 0 0,0 0 0 0 0,0 0 0 0 0,0 0 1 0 0,0 0-1 0 0,0-1 0 0 0,0 1 0 0 0,0 0 0 0 0,0 0 0 0 0,-1 0 0 0 0,1-1 0 0 0,0 1 0 0 0,0 0 0 0 0,-11-14 29 0 0,-13-6-13 0 0,-10 12-1897 0 0,22 6-2283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1 692 0 0,'0'0'8361'0'0,"2"5"-6940"0"0,0 2-750 0 0,-1 1 0 0 0,0 0 0 0 0,0 0-1 0 0,0 0 1 0 0,-1-1 0 0 0,-1 1 0 0 0,1 0 0 0 0,-1 0 0 0 0,-4 14 0 0 0,3-9 97 0 0,0 1 0 0 0,0-1 0 0 0,2 24 0 0 0,2 5 272 0 0,3 22 357 0 0,4-22-4503 0 0,-8-41 1862 0 0,9-1-2245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9 872 0 0,'22'-9'10133'0'0,"-19"11"-9728"0"0,-1 1 0 0 0,0-1 0 0 0,0 1 0 0 0,0-1 0 0 0,0 1 0 0 0,0 0 0 0 0,0 0 0 0 0,-1-1 0 0 0,0 1 0 0 0,1 0 0 0 0,-1 1 0 0 0,0-1 0 0 0,0 0 0 0 0,-1 0 1 0 0,1 0-1 0 0,-1 1 0 0 0,1-1 0 0 0,-1 0 0 0 0,0 0 0 0 0,0 1 0 0 0,-1-1 0 0 0,0 5 0 0 0,-2 16 642 0 0,-1-1 0 0 0,-9 26 0 0 0,3-10 303 0 0,2 15-1009 0 0,11-23-3881 0 0,8-29 939 0 0,17-16-12407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1088 0 0,'0'0'1804'0'0,"4"-8"3865"0"0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68 684 0 0,'-4'-53'13629'0'0,"3"52"-13335"0"0,-1-1-1 0 0,0 1 0 0 0,1 0 1 0 0,-1 0-1 0 0,0-1 0 0 0,1 1 1 0 0,-1 0-1 0 0,0 1 0 0 0,0-1 1 0 0,0 0-1 0 0,0 1 1 0 0,0-1-1 0 0,0 1 0 0 0,0-1 1 0 0,0 1-1 0 0,0 0 0 0 0,0 0 1 0 0,0 0-1 0 0,0 0 0 0 0,0 0 1 0 0,0 0-1 0 0,0 1 0 0 0,0-1 1 0 0,0 1-1 0 0,0-1 0 0 0,0 1 1 0 0,0 0-1 0 0,1 0 0 0 0,-3 0 1 0 0,-6 3 408 0 0,0 0 0 0 0,0 0 1 0 0,0 1-1 0 0,-10 7 0 0 0,19-12-647 0 0,0 1-1 0 0,0 0 1 0 0,0 0-1 0 0,0-1 0 0 0,0 1 1 0 0,0 0-1 0 0,1 0 1 0 0,-1 0-1 0 0,0 0 1 0 0,1 0-1 0 0,-1 0 1 0 0,0 0-1 0 0,1 0 1 0 0,-1 1-1 0 0,1-1 1 0 0,0 0-1 0 0,-1 0 1 0 0,1 0-1 0 0,0 0 0 0 0,0 1 1 0 0,0-1-1 0 0,-1 0 1 0 0,1 0-1 0 0,0 1 1 0 0,1 0-1 0 0,0 1 0 0 0,-1 0 0 0 0,1 0 0 0 0,1 0 0 0 0,-1 0 0 0 0,0-1 0 0 0,1 1 0 0 0,-1 0 0 0 0,1-1 0 0 0,0 1 0 0 0,2 1 0 0 0,3 4-13 0 0,0-1 0 0 0,1 0-1 0 0,-1-1 1 0 0,1 0 0 0 0,10 6-1 0 0,2-1-35 0 0,-1 2 0 0 0,21 16 1 0 0,-35-26-12 0 0,0 1-1 0 0,0 1 1 0 0,-1-1 0 0 0,1 1 0 0 0,-1 0 0 0 0,0 0 0 0 0,-1 0 0 0 0,1 1 0 0 0,-1-1 0 0 0,0 1 0 0 0,0 0 0 0 0,2 8 0 0 0,1 16-791 0 0,-17-44-429 0 0,3 2 1213 0 0,6 5-692 0 0,-1 1 1 0 0,1-1 0 0 0,1 0-1 0 0,-1 1 1 0 0,1-1 0 0 0,0 0-1 0 0,1 0 1 0 0,0-11 0 0 0,0 16-448 0 0,0-4-469 0 0,0-1-270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 0 0,'0'0'5760'0'0,"4"0"-4427"0"0,41 6 1365 0 0,-1 1 0 0 0,46 15-1 0 0,-53-13-3264 0 0,-21-1-8101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27 164 0 0,'0'0'7382'0'0,"5"-1"-6634"0"0,9-3 161 0 0,-1 1-1 0 0,1 1 1 0 0,24-1 0 0 0,7 0 1603 0 0,-43 2-893 0 0,4 2 2492 0 0,-86 15-1939 0 0,79-16-1981 0 0,1 0-179 0 0,-1 0 0 0 0,1 0 0 0 0,0 0 0 0 0,0 0 0 0 0,0 0 0 0 0,-1 0 0 0 0,1 0 0 0 0,0 0 0 0 0,0 0 1 0 0,0 0-1 0 0,-1 0 0 0 0,1 0 0 0 0,0 0 0 0 0,0 0 0 0 0,0 0 0 0 0,0 0 0 0 0,-1 0 0 0 0,1 0 0 0 0,0 0 0 0 0,0 0 0 0 0,0 0 0 0 0,-1 0 0 0 0,1 0 0 0 0,0 0 0 0 0,0 0 0 0 0,0 0 0 0 0,0 1 0 0 0,0-1 0 0 0,-1 0 0 0 0,1 0 0 0 0,0 0 0 0 0,0 0 1 0 0,0 0-1 0 0,0 1 0 0 0,0-1 0 0 0,0 0 0 0 0,0 0 0 0 0,-1 0 0 0 0,1 0 0 0 0,0 1 0 0 0,0-1 0 0 0,0 0 0 0 0,0 0 0 0 0,0 0 0 0 0,0 1 0 0 0,0-1 0 0 0,0 0 0 0 0,0 0 0 0 0,0 0 0 0 0,0 1 0 0 0,0-1 0 0 0,0 0 0 0 0,0 0 0 0 0,0 0 1 0 0,0 1-1 0 0,0-1 0 0 0,1 0 0 0 0,-1 0 0 0 0,0 0 0 0 0,0 0 0 0 0,0 1 0 0 0,9 2-171 0 0,-1-1 0 0 0,1 0 0 0 0,0-1 0 0 0,0 0 0 0 0,0 0 0 0 0,0 0 0 0 0,0-1 0 0 0,0-1 0 0 0,-1 0 0 0 0,1 0 0 0 0,0 0 0 0 0,0-1 0 0 0,15-6 0 0 0,-24 8 117 0 0,1 0 1 0 0,-1 0 0 0 0,0 0 0 0 0,0 0 0 0 0,1 0-1 0 0,-1-1 1 0 0,0 1 0 0 0,0 0 0 0 0,1 0-1 0 0,-1 0 1 0 0,0 0 0 0 0,0-1 0 0 0,1 1 0 0 0,-1 0-1 0 0,0 0 1 0 0,0 0 0 0 0,0-1 0 0 0,0 1 0 0 0,1 0-1 0 0,-1 0 1 0 0,0-1 0 0 0,0 1 0 0 0,0 0-1 0 0,0-1 1 0 0,0 1 0 0 0,0 0 0 0 0,0 0 0 0 0,0-1-1 0 0,0 1 1 0 0,0 0 0 0 0,0 0 0 0 0,0-1-1 0 0,0 1 1 0 0,0 0 0 0 0,0-1 0 0 0,0 1 0 0 0,0 0-1 0 0,0 0 1 0 0,0-1 0 0 0,0 1 0 0 0,0 0 0 0 0,0-1-1 0 0,-1 1 1 0 0,1 0 0 0 0,0 0 0 0 0,0 0-1 0 0,0-1 1 0 0,0 1 0 0 0,-1 0 0 0 0,1 0 0 0 0,0 0-1 0 0,0-1 1 0 0,-1 1 0 0 0,1 0 0 0 0,0 0 0 0 0,0 0-1 0 0,-1-1 1 0 0,-10-7-1065 0 0,8 7 647 0 0,1 0 1 0 0,-1 0 0 0 0,0 0-1 0 0,1 0 1 0 0,-1 0 0 0 0,0 0-1 0 0,0 1 1 0 0,0-1 0 0 0,0 1-1 0 0,1 0 1 0 0,-1 0 0 0 0,-4 0-1 0 0,-9 0-3705 0 0,-1-1-19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0 552 0 0,'0'0'15864'0'0,"6"0"-14989"0"0,20 0-37 0 0,-20 0-32 0 0,24 19 2712 0 0,-21-6-3061 0 0,0 1 0 0 0,-1 0 0 0 0,0 0 0 0 0,-1 1 0 0 0,-1 0 0 0 0,0 1 0 0 0,-1-1 0 0 0,3 19 0 0 0,-2-1 2 0 0,-2 1 0 0 0,1 63 0 0 0,-14-94-900 0 0,-2-44-6817 0 0,11-3-4420 0 0,3 34 6860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0 536 0 0,'0'0'5215'0'0,"1"1"-4978"0"0,-1-1 0 0 0,1 0 0 0 0,0 1 0 0 0,-1-1 0 0 0,1 0 0 0 0,-1 1 0 0 0,1-1 0 0 0,-1 1 0 0 0,1-1 0 0 0,-1 1 0 0 0,0-1 0 0 0,1 1 0 0 0,-1-1-1 0 0,1 1 1 0 0,-1-1 0 0 0,0 1 0 0 0,0 0 0 0 0,1-1 0 0 0,-1 1 0 0 0,0-1 0 0 0,0 1 0 0 0,0 0 0 0 0,-30 81 7348 0 0,-12 0-3540 0 0,26-55-2913 0 0,1 2 0 0 0,1 0 0 0 0,2 1 0 0 0,-10 39 0 0 0,20-17-369 0 0,2-32-1802 0 0,1-20 922 0 0,-1 1 1 0 0,1-1 0 0 0,-1 1-1 0 0,1 0 1 0 0,0-1 0 0 0,-1 1-1 0 0,1-1 1 0 0,0 0 0 0 0,-1 1-1 0 0,1-1 1 0 0,0 0 0 0 0,-1 1-1 0 0,1-1 1 0 0,0 0 0 0 0,0 0-1 0 0,-1 1 1 0 0,1-1 0 0 0,0 0-1 0 0,0 0 1 0 0,0 0 0 0 0,-1 0-1 0 0,1 0 1 0 0,0 0 0 0 0,0 0-1 0 0,-1-1 1 0 0,1 1 0 0 0,0 0-1 0 0,1-1 1 0 0,24-4-3104 0 0,15-15-7489 0 0,-19 9 4573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3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8 584 0 0,'18'-7'17903'0'0,"-30"15"-9888"0"0,-2 4-11510 0 0,0 4-474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1 248 0 0,'5'7'2675'0'0,"-8"0"1085"0"0,-49 68 1273 0 0,21-31-3004 0 0,1 1 0 0 0,-41 82 0 0 0,58-72-4620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42 64 0 0,'5'-24'6040'0'0,"-2"7"6793"0"0,-8 20-11560 0 0,-12 7-284 0 0,-56 37 3677 0 0,67-42-4259 0 0,0 0 0 0 0,0 1 0 0 0,0-1 1 0 0,0 1-1 0 0,1 0 0 0 0,0 1 0 0 0,1-1 1 0 0,-8 15-1 0 0,11-20-354 0 0,0 1-1 0 0,0 0 1 0 0,1 0-1 0 0,-1 0 1 0 0,1 0-1 0 0,-1 0 1 0 0,1 0-1 0 0,0 0 1 0 0,0 0-1 0 0,0 0 1 0 0,0 0 0 0 0,0 0-1 0 0,0 0 1 0 0,0 0-1 0 0,1-1 1 0 0,-1 1-1 0 0,1 0 1 0 0,-1 0-1 0 0,1 0 1 0 0,2 3-1 0 0,-1-2-40 0 0,0 0-1 0 0,1 0 0 0 0,-1 0 1 0 0,1 0-1 0 0,0 0 0 0 0,0-1 1 0 0,0 1-1 0 0,0-1 0 0 0,0 0 1 0 0,4 2-1 0 0,6 2-185 0 0,-1 0 1 0 0,1-1-1 0 0,0-1 0 0 0,0 0 0 0 0,15 2 0 0 0,-14-4-7 0 0,0 0 0 0 0,-1 0 0 0 0,1-2 0 0 0,0 1-1 0 0,0-2 1 0 0,0 0 0 0 0,-1-1 0 0 0,1 0 0 0 0,-1-1-1 0 0,1 0 1 0 0,-1-2 0 0 0,0 1 0 0 0,14-8-1 0 0,-25 11 190 0 0,1-1 0 0 0,-1 1 0 0 0,1-1-1 0 0,-1 0 1 0 0,1 0 0 0 0,-1 0-1 0 0,0 0 1 0 0,0-1 0 0 0,0 1 0 0 0,0 0-1 0 0,-1-1 1 0 0,1 1 0 0 0,-1-1-1 0 0,1 0 1 0 0,-1 0 0 0 0,0 1 0 0 0,0-1-1 0 0,0 0 1 0 0,0 0 0 0 0,-1 0-1 0 0,1 0 1 0 0,-1 0 0 0 0,0 0 0 0 0,0 0-1 0 0,0 0 1 0 0,0 0 0 0 0,0 0-1 0 0,-1 0 1 0 0,0-3 0 0 0,-1-1 56 0 0,0 0-1 0 0,-1 1 1 0 0,1-1 0 0 0,-1 1 0 0 0,-1 0 0 0 0,1 0-1 0 0,-1 0 1 0 0,0 1 0 0 0,-1-1 0 0 0,1 1-1 0 0,-9-7 1 0 0,8 6-81 0 0,-1 1 0 0 0,0 0 0 0 0,0 1-1 0 0,-1-1 1 0 0,1 1 0 0 0,-12-4 0 0 0,-10-1-4128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0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21 216 0 0,'16'-16'10739'0'0,"7"11"-5685"0"0,30 12-3315 0 0,-18 0-341 0 0,0-5-828 0 0,-1 2-1 0 0,0 1 1 0 0,-1 2 0 0 0,1 2 0 0 0,-1 1 0 0 0,45 19 0 0 0,-76-27-536 0 0,1-1 1 0 0,-1 0-1 0 0,0 0 0 0 0,0 1 1 0 0,0-1-1 0 0,0 1 1 0 0,-1-1-1 0 0,1 1 1 0 0,0 0-1 0 0,-1 0 0 0 0,1 0 1 0 0,-1 0-1 0 0,1 0 1 0 0,-1 0-1 0 0,0 0 1 0 0,0 0-1 0 0,0 1 0 0 0,0-1 1 0 0,-1 0-1 0 0,1 1 1 0 0,0-1-1 0 0,-1 1 1 0 0,0-1-1 0 0,0 0 0 0 0,1 1 1 0 0,-1-1-1 0 0,-1 1 1 0 0,1-1-1 0 0,0 1 0 0 0,-1-1 1 0 0,1 0-1 0 0,-2 5 1 0 0,-3 6 217 0 0,0 0 1 0 0,-1 0-1 0 0,-1 0 0 0 0,-13 20 1 0 0,-2 2 307 0 0,19-28-469 0 0,-14 27 550 0 0,-18 48 1 0 0,31-70-515 0 0,0 1 0 0 0,1 0 0 0 0,1-1 0 0 0,0 1 0 0 0,1 0 0 0 0,0 0 0 0 0,2 24 0 0 0,1-8 72 0 0,0-9-3 0 0,0-1 0 0 0,9 35-1 0 0,32 50 324 0 0,-43-104-510 0 0,0 1 0 0 0,0 0 0 0 0,0-1 0 0 0,0 1-1 0 0,1 0 1 0 0,-1-1 0 0 0,0 1 0 0 0,0 0 0 0 0,-1-1 0 0 0,1 1 0 0 0,0 0-1 0 0,0 0 1 0 0,0-1 0 0 0,0 1 0 0 0,0 0 0 0 0,-1-1 0 0 0,1 1 0 0 0,0 0-1 0 0,-1-1 1 0 0,1 1 0 0 0,0-1 0 0 0,-1 1 0 0 0,1-1 0 0 0,-1 1 0 0 0,1 0 0 0 0,-1-1-1 0 0,1 0 1 0 0,-1 1 0 0 0,1-1 0 0 0,-1 1 0 0 0,0-1 0 0 0,1 0 0 0 0,-1 1-1 0 0,0-1 1 0 0,1 0 0 0 0,-1 0 0 0 0,0 1 0 0 0,1-1 0 0 0,-1 0 0 0 0,0 0-1 0 0,1 0 1 0 0,-1 0 0 0 0,0 0 0 0 0,1 0 0 0 0,-1 0 0 0 0,-1 0 0 0 0,-42 1 504 0 0,34-1-375 0 0,-14 0 105 0 0,6 0 91 0 0,1 0-1 0 0,0-1 1 0 0,-1-1-1 0 0,-29-8 1 0 0,35 7-334 0 0,-3-5-1412 0 0,17 0-2012 0 0,18-2-4599 0 0,-11 10 490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1348 0 0,'0'3'19810'0'0,"-3"22"-19379"0"0,2-11 230 0 0,0-1 1 0 0,-1 0 0 0 0,-1 0 0 0 0,0 0 0 0 0,-1 0 0 0 0,-6 14-1 0 0,-4 18 687 0 0,-14 36 120 0 0,19-58-846 0 0,1 0 0 0 0,1 1-1 0 0,0-1 1 0 0,2 1-1 0 0,-3 43 1 0 0,7-66-673 0 0,1 1-1 0 0,0 0 1 0 0,0-1 0 0 0,0 1 0 0 0,0-1-1 0 0,0 1 1 0 0,1 0 0 0 0,-1-1 0 0 0,0 1-1 0 0,1-1 1 0 0,0 1 0 0 0,-1-1 0 0 0,1 1-1 0 0,0-1 1 0 0,-1 1 0 0 0,1-1 0 0 0,0 0-1 0 0,0 1 1 0 0,0-1 0 0 0,0 0 0 0 0,0 0-1 0 0,1 0 1 0 0,-1 0 0 0 0,0 0 0 0 0,0 0-1 0 0,1 0 1 0 0,-1 0 0 0 0,1 0 0 0 0,-1 0-1 0 0,1-1 1 0 0,-1 1 0 0 0,1-1 0 0 0,-1 1-1 0 0,1-1 1 0 0,-1 0 0 0 0,1 1 0 0 0,0-1-1 0 0,-1 0 1 0 0,1 0 0 0 0,0 0 0 0 0,-1 0-1 0 0,1-1 1 0 0,-1 1 0 0 0,1 0 0 0 0,-1-1-1 0 0,1 1 1 0 0,0-1 0 0 0,1 0 0 0 0,7-2-593 0 0,1-1-1 0 0,-1 0 1 0 0,0 0 0 0 0,17-11 0 0 0,-23 12-29 0 0,0 0 0 0 0,0 0-1 0 0,0-1 1 0 0,0 1 0 0 0,-1-1 0 0 0,1 0 0 0 0,-1 0-1 0 0,4-7 1 0 0,7-19-10279 0 0,-12 19 5312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1236 0 0,'-9'0'14598'0'0,"9"13"-13971"0"0,0 0 0 0 0,1-1 1 0 0,1 1-1 0 0,0-1 0 0 0,0 1 0 0 0,2-1 0 0 0,-1 0 1 0 0,2 0-1 0 0,-1-1 0 0 0,2 1 0 0 0,-1-1 0 0 0,2 0 1 0 0,12 17-1 0 0,1 0 41 0 0,1 0 1 0 0,2-2-1 0 0,50 46 0 0 0,58 27 32 0 0,-126-96-4504 0 0,-16-12 2322 0 0,-25-16-1815 0 0,10 13-7181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0 1120 0 0,'0'0'3901'0'0,"-5"4"-1998"0"0,-11 7 537 0 0,0 1 0 0 0,1 1 1 0 0,-24 27-1 0 0,20-19-486 0 0,2 2-1 0 0,-18 30 1 0 0,14-16 12 0 0,1 1 0 0 0,3 1 1 0 0,-22 70-1 0 0,31-58 125 0 0,7-30-6744 0 0,11-30 2148 0 0,4-2-1076 0 0,-6 1 175 0 0,-1-5-3977 0 0,-2 5 1213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1 988 0 0,'0'0'19369'0'0,"-1"4"-18729"0"0,-5 16-48 0 0,7-19-546 0 0,-1 0 1 0 0,0-1-1 0 0,0 1 0 0 0,1 0 0 0 0,-1 0 0 0 0,0-1 0 0 0,1 1 0 0 0,-1 0 0 0 0,1-1 0 0 0,-1 1 0 0 0,1 0 1 0 0,-1-1-1 0 0,1 1 0 0 0,-1-1 0 0 0,1 1 0 0 0,0-1 0 0 0,-1 1 0 0 0,1-1 0 0 0,0 1 0 0 0,-1-1 1 0 0,1 0-1 0 0,0 1 0 0 0,0-1 0 0 0,-1 0 0 0 0,1 0 0 0 0,0 0 0 0 0,0 1 0 0 0,-1-1 0 0 0,2 0 0 0 0,22 5 518 0 0,-23-5-541 0 0,42 4 853 0 0,47-1 0 0 0,-52-3-784 0 0,0 1-1 0 0,40 8 0 0 0,-44-3-666 0 0,-32-6 371 0 0,-20 10-8209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1 516 0 0,'-1'0'362'0'0,"1"0"0"0"0,0 0-1 0 0,-1 0 1 0 0,0-1 0 0 0,1 1 0 0 0,-1 0 0 0 0,1 0-1 0 0,-1 0 1 0 0,1 0 0 0 0,-1 0 0 0 0,1 0 0 0 0,-1 1-1 0 0,1-1 1 0 0,-1 0 0 0 0,1 0 0 0 0,-1 0-1 0 0,1 0 1 0 0,-1 1 0 0 0,-1 1 2171 0 0,1-1-2172 0 0,3 11 3125 0 0,-1-10-3380 0 0,1 0 0 0 0,0 1-1 0 0,-1-1 1 0 0,1 0 0 0 0,0 0 0 0 0,0 0-1 0 0,0 0 1 0 0,0 0 0 0 0,1-1 0 0 0,3 3-1 0 0,64 24 1346 0 0,100 24-1 0 0,-86-27-988 0 0,-84-25-432 0 0,0 0-1 0 0,0 0 1 0 0,0 0 0 0 0,0 0-1 0 0,0 0 1 0 0,0 0-1 0 0,0 0 1 0 0,-1 0-1 0 0,1 0 1 0 0,0 0-1 0 0,0 0 1 0 0,0 0-1 0 0,0 1 1 0 0,0-1 0 0 0,0 0-1 0 0,0 0 1 0 0,0 0-1 0 0,0 0 1 0 0,0 0-1 0 0,0 0 1 0 0,0 0-1 0 0,0 0 1 0 0,-1 1-1 0 0,1-1 1 0 0,0 0-1 0 0,0 0 1 0 0,0 0 0 0 0,0 0-1 0 0,0 0 1 0 0,0 0-1 0 0,0 1 1 0 0,0-1-1 0 0,0 0 1 0 0,0 0-1 0 0,0 0 1 0 0,0 0-1 0 0,1 0 1 0 0,-1 0 0 0 0,0 0-1 0 0,0 1 1 0 0,0-1-1 0 0,0 0 1 0 0,0 0-1 0 0,0 0 1 0 0,0 0-1 0 0,0 0 1 0 0,0 0-1 0 0,0 0 1 0 0,0 0 0 0 0,0 0-1 0 0,0 1 1 0 0,1-1-1 0 0,-1 0 1 0 0,0 0-1 0 0,0 0 1 0 0,0 0-1 0 0,0 0 1 0 0,0 0-1 0 0,0 0 1 0 0,0 0 0 0 0,1 0-1 0 0,-20 6 783 0 0,-25 2 507 0 0,-64-5 2476 0 0,106-3-3781 0 0,0 2-237 0 0,2-2 189 0 0,-1 0 0 0 0,1 0 1 0 0,0 0-1 0 0,0 0 0 0 0,0 0 0 0 0,0 0 1 0 0,0 0-1 0 0,-1 0 0 0 0,1 0 0 0 0,0 0 1 0 0,0 0-1 0 0,0 0 0 0 0,0 0 0 0 0,0 0 1 0 0,-1 0-1 0 0,1 0 0 0 0,0 0 1 0 0,0 1-1 0 0,0-1 0 0 0,0 0 0 0 0,0 0 1 0 0,0 0-1 0 0,-1 0 0 0 0,1 0 0 0 0,0 0 1 0 0,0 0-1 0 0,0 1 0 0 0,0-1 0 0 0,0 0 1 0 0,0 0-1 0 0,0 0 0 0 0,0 0 0 0 0,0 1 1 0 0,0-1-1 0 0,0 0 0 0 0,0 0 0 0 0,0 0 1 0 0,0 0-1 0 0,0 0 0 0 0,0 1 0 0 0,0-1 1 0 0,0 0-1 0 0,0 0 0 0 0,0 0 0 0 0,0 0 1 0 0,0 1-1 0 0,0-1 0 0 0,0 0 1 0 0,0 0-1 0 0,0 0 0 0 0,0 0 0 0 0,0 0 1 0 0,0 0-1 0 0,0 1 0 0 0,1-1 0 0 0,-1 0 1 0 0,0 0-1 0 0,0 0 0 0 0,0 0 0 0 0,0 0 1 0 0,1 0-1 0 0,33 17-2794 0 0,-19-11-1185 0 0,0 0-3665 0 0,-7-3 2484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2 652 0 0,'0'0'12140'0'0,"3"0"-11209"0"0,43 5 593 0 0,0-3 0 0 0,81-6 0 0 0,-10-1-3167 0 0,-107 7-264 0 0,-32 11-7200 0 0,20-12 9502 0 0,-17 6-3788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46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1 932 0 0,'0'0'7491'0'0,"7"0"-6162"0"0,35 1 1313 0 0,49 7-1 0 0,34 1 1797 0 0,-122-9-4180 0 0,0 5-1024 0 0,-9 6 574 0 0,-19 19-2928 0 0,14-17-4507 0 0,6-6 3113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78 100 0 0,'0'0'2338'0'0,"-11"-21"15355"0"0,-158-34-17457 0 0,167 54-214 0 0,-22 4-36 0 0,23-3 45 0 0,0 0 1 0 0,0 0-1 0 0,0-1 1 0 0,1 1-1 0 0,-1 0 1 0 0,0 0-1 0 0,0 0 1 0 0,0 0-1 0 0,0 0 1 0 0,0 0-1 0 0,0 0 1 0 0,0 0-1 0 0,0 1 1 0 0,0-1-1 0 0,1 0 1 0 0,-1 0-1 0 0,0 1 1 0 0,0-1 0 0 0,0 1-1 0 0,0-1 1 0 0,1 0-1 0 0,-1 1 1 0 0,0 0-1 0 0,0-1 1 0 0,1 1-1 0 0,-1-1 1 0 0,1 1-1 0 0,-1 0 1 0 0,0-1-1 0 0,1 1 1 0 0,-1 0-1 0 0,1 0 1 0 0,-1 0-1 0 0,1-1 1 0 0,0 1-1 0 0,-1 0 1 0 0,1 0-1 0 0,0 1 1 0 0,0 0 80 0 0,1 0-54 0 0,1 0 0 0 0,0 0 0 0 0,-1 0 0 0 0,1 0 0 0 0,-1 0 0 0 0,1 1 1 0 0,-1-1-1 0 0,0 0 0 0 0,0 1 0 0 0,0-1 0 0 0,0 1 0 0 0,-1-1 0 0 0,1 4 0 0 0,9 35 736 0 0,-6 17 53 0 0,-3 1 0 0 0,-2-1 0 0 0,-3 0-1 0 0,-18 93 1 0 0,18-112-356 0 0,1 1-1 0 0,4 44 1 0 0,0-25 191 0 0,12 37 355 0 0,-10-78-9 0 0,-3-17-1001 0 0,0 0 1 0 0,0-1-1 0 0,0 1 1 0 0,1-1-1 0 0,-1 1 1 0 0,0 0-1 0 0,0-1 1 0 0,0 1-1 0 0,1-1 1 0 0,-1 1 0 0 0,0-1-1 0 0,0 1 1 0 0,1-1-1 0 0,-1 1 1 0 0,1-1-1 0 0,-1 1 1 0 0,0-1-1 0 0,1 1 1 0 0,-1-1-1 0 0,1 0 1 0 0,-1 1-1 0 0,1-1 1 0 0,-1 1 0 0 0,1-1-1 0 0,-1 0 1 0 0,1 0-1 0 0,0 1 1 0 0,-1-1-1 0 0,1 0 1 0 0,-1 0-1 0 0,1 0 1 0 0,0 0-1 0 0,-1 0 1 0 0,1 0-1 0 0,0 0 1 0 0,25-8-70 0 0,-11 3-165 0 0,1 0-1 0 0,-1 0 1 0 0,1 1-1 0 0,0 1 1 0 0,0 1-1 0 0,32-1 1 0 0,2 13-13 0 0,-48-9 318 0 0,20-2 169 0 0,-21 0-489 0 0,-1 0 1 0 0,0 1-1 0 0,0-1 1 0 0,0 0 0 0 0,0 0-1 0 0,0 0 1 0 0,0 1 0 0 0,0-1-1 0 0,0 0 1 0 0,0 0 0 0 0,0 0-1 0 0,0 0 1 0 0,0 1 0 0 0,-1-1-1 0 0,1 0 1 0 0,0 0-1 0 0,-1 1 1 0 0,1-1 0 0 0,0 0-1 0 0,-1 0 1 0 0,1 1 0 0 0,-1-1-1 0 0,1 0 1 0 0,-1 1 0 0 0,-1-2-1 0 0,-4-6-4985 0 0,-4-10-10408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1 636 0 0,'0'0'1154'0'0,"5"2"-10"0"0,19 13 604 0 0,1-1 0 0 0,0-2 1 0 0,1 0-1 0 0,39 11 0 0 0,-46-18-1724 0 0,1 0-1 0 0,-1-2 1 0 0,1 0-1 0 0,-1-1 1 0 0,1-1-1 0 0,0 0 1 0 0,28-4-1 0 0,-39 0-5869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7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1 468 0 0,'11'2'14626'0'0,"-22"35"-12824"0"0,2 0 1 0 0,1 0-1 0 0,2 0 1 0 0,-1 40-1 0 0,6-54-1446 0 0,1-1-1 0 0,1 0 1 0 0,1 0-1 0 0,1 0 1 0 0,1 0-1 0 0,1 0 1 0 0,1-1-1 0 0,12 32 1 0 0,-12-40 1383 0 0,0-6-8303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8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14 492 0 0,'0'0'7533'0'0,"0"-1"-7118"0"0,1 0 0 0 0,0 0 0 0 0,-1 0-1 0 0,1 0 1 0 0,0 0 0 0 0,0 0-1 0 0,0 0 1 0 0,0 0 0 0 0,0 0-1 0 0,0 1 1 0 0,0-1 0 0 0,0 0 0 0 0,0 1-1 0 0,2-2 1 0 0,41 6 1404 0 0,77 14 1 0 0,-71-9-1313 0 0,-23-5-296 0 0,15 2 198 0 0,0 3 0 0 0,71 22 0 0 0,-112-31-380 0 0,-1 0 1 0 0,1 1 0 0 0,-1-1-1 0 0,1 0 1 0 0,-1 0 0 0 0,1 0-1 0 0,-1 1 1 0 0,1-1 0 0 0,-1 0-1 0 0,1 0 1 0 0,-1 1 0 0 0,1-1-1 0 0,-1 0 1 0 0,0 1 0 0 0,1-1-1 0 0,-1 1 1 0 0,1-1 0 0 0,-1 1-1 0 0,0-1 1 0 0,1 0 0 0 0,-1 1-1 0 0,0-1 1 0 0,0 1 0 0 0,0-1-1 0 0,1 1 1 0 0,-1 0 0 0 0,0-1-1 0 0,0 1 1 0 0,0-1 0 0 0,0 1-1 0 0,0-1 1 0 0,0 1 0 0 0,0-1-1 0 0,0 1 1 0 0,0-1 0 0 0,0 1-1 0 0,0 0 1 0 0,0-1 0 0 0,0 1-1 0 0,-1-1 1 0 0,1 1 0 0 0,0-1-1 0 0,0 1 1 0 0,0-1 0 0 0,-1 1-1 0 0,1-1 1 0 0,0 1 0 0 0,-1-1-1 0 0,1 0 1 0 0,0 1 0 0 0,-1-1-1 0 0,1 1 1 0 0,-1-1 0 0 0,1 0-1 0 0,-1 1 1 0 0,1-1 0 0 0,-1 0-1 0 0,1 0 1 0 0,-1 1 0 0 0,-33 18 1710 0 0,-12-4 410 0 0,-1-3-1 0 0,-76 11 1 0 0,49-10 123 0 0,73-13-2246 0 0,7-1-3999 0 0,43 0 450 0 0,-31 4-1278 0 0,0 1-4713 0 0,-9 0 3725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29 134 1248 0 0,'0'0'12697'0'0,"-3"4"-11765"0"0,-1 6-101 0 0,0 0 0 0 0,0-1 1 0 0,1 2-1 0 0,0-1 0 0 0,1 0 1 0 0,0 1-1 0 0,0-1 0 0 0,1 21 1 0 0,1-30-783 0 0,0 0 1 0 0,0 0-1 0 0,0 0 1 0 0,0 0-1 0 0,0 0 1 0 0,0 0-1 0 0,0 0 1 0 0,0 0-1 0 0,1-1 1 0 0,-1 1-1 0 0,0 0 1 0 0,1 0 0 0 0,-1 0-1 0 0,1-1 1 0 0,-1 1-1 0 0,1 0 1 0 0,-1 0-1 0 0,1-1 1 0 0,0 1-1 0 0,-1 0 1 0 0,1-1-1 0 0,0 1 1 0 0,-1-1-1 0 0,1 1 1 0 0,0-1-1 0 0,0 1 1 0 0,-1-1-1 0 0,1 1 1 0 0,0-1-1 0 0,0 0 1 0 0,0 0-1 0 0,0 1 1 0 0,0-1-1 0 0,0 0 1 0 0,-1 0 0 0 0,1 0-1 0 0,0 0 1 0 0,0 0-1 0 0,0 0 1 0 0,0 0-1 0 0,0 0 1 0 0,0 0-1 0 0,0 0 1 0 0,1-1-1 0 0,1 0 2 0 0,1 0-1 0 0,-1 0 1 0 0,0 0 0 0 0,0 0-1 0 0,0 0 1 0 0,0 0 0 0 0,-1-1-1 0 0,1 0 1 0 0,0 1 0 0 0,0-1-1 0 0,2-3 1 0 0,3-6 1 0 0,0-1 0 0 0,-1 0 0 0 0,0 0 0 0 0,-1 0 0 0 0,-1-1 0 0 0,6-17 0 0 0,9-21-23 0 0,-14 40-36 0 0,1 0-1 0 0,0 0 0 0 0,0 1 0 0 0,1-1 0 0 0,1 2 0 0 0,-1-1 1 0 0,21-16-1 0 0,-27 25 102 0 0,-2 24 2015 0 0,-5 185-869 0 0,5-189-1352 0 0,4 4 263 0 0,-1-13-3815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9 584 0 0,'0'0'6640'0'0,"4"-1"-5705"0"0,15-2 154 0 0,0 1-1 0 0,0 0 0 0 0,0 1 0 0 0,33 4 0 0 0,-5 1-2943 0 0,-3 2-4317 0 0,-34-5 3039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6:5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 32 0 0,'-8'-5'16205'0'0,"216"49"-10294"0"0,-155-34-4959 0 0,-52-10-946 0 0,1 1-1 0 0,-1-1 0 0 0,1 0 1 0 0,-1 0-1 0 0,1 1 1 0 0,-1-1-1 0 0,1 0 0 0 0,0 0 1 0 0,-1 0-1 0 0,1-1 1 0 0,-1 1-1 0 0,1 0 0 0 0,-1-1 1 0 0,1 1-1 0 0,1-1 1 0 0,-3 0-108 0 0,0 1 0 0 0,0-1 1 0 0,0 1-1 0 0,0-1 1 0 0,0 1-1 0 0,0-1 0 0 0,0 1 1 0 0,0-1-1 0 0,-1 1 1 0 0,1-1-1 0 0,0 1 0 0 0,0-1 1 0 0,-1 1-1 0 0,1-1 1 0 0,0 1-1 0 0,-1 0 0 0 0,1-1 1 0 0,0 1-1 0 0,-1-1 1 0 0,1 1-1 0 0,0 0 0 0 0,-1 0 1 0 0,1-1-1 0 0,-1 1 0 0 0,1 0 1 0 0,-1 0-1 0 0,1-1 1 0 0,-1 1-1 0 0,1 0 0 0 0,-1 0 1 0 0,1 0-1 0 0,-1 0 1 0 0,1 0-1 0 0,-1 0 0 0 0,1 0 1 0 0,-1 0-1 0 0,-3-2-1345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1252 0 0,'-3'4'640'0'0,"-1"1"0"0"0,0-1 0 0 0,1 1 0 0 0,0-1-1 0 0,0 1 1 0 0,1 0 0 0 0,-1 1 0 0 0,1-1 0 0 0,0 0 0 0 0,-2 11 0 0 0,-7 60 2293 0 0,9-61-2412 0 0,1-1-125 0 0,1 1 1 0 0,0 0-1 0 0,1-1 0 0 0,0 1 1 0 0,2-1-1 0 0,5 23 0 0 0,-6-26-926 0 0,2 4 28 0 0,8-11-6787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1284 0 0,'0'-2'225'0'0,"1"0"0"0"0,-1 0 0 0 0,1 0 0 0 0,-1 0 1 0 0,1 0-1 0 0,-1 0 0 0 0,1 0 0 0 0,0 0 0 0 0,0 0 0 0 0,0 0 0 0 0,0 0 0 0 0,0 1 0 0 0,1-1 0 0 0,-1 0 0 0 0,0 1 1 0 0,1-1-1 0 0,-1 1 0 0 0,1-1 0 0 0,0 1 0 0 0,-1 0 0 0 0,1-1 0 0 0,0 1 0 0 0,0 0 0 0 0,0 0 0 0 0,0 1 0 0 0,0-1 1 0 0,0 0-1 0 0,0 1 0 0 0,0-1 0 0 0,0 1 0 0 0,0-1 0 0 0,0 1 0 0 0,0 0 0 0 0,3 0 0 0 0,11-1 118 0 0,0 1 1 0 0,0 0-1 0 0,24 4 0 0 0,-26-3 211 0 0,-3 0-291 0 0,-1 0-1 0 0,1 1 1 0 0,-1 0 0 0 0,0 1-1 0 0,0 0 1 0 0,0 0 0 0 0,0 1-1 0 0,0 0 1 0 0,-1 1-1 0 0,0 0 1 0 0,0 1 0 0 0,0 0-1 0 0,14 13 1 0 0,-22-17-134 0 0,-1 0 0 0 0,0 0-1 0 0,0 0 1 0 0,0 0 0 0 0,0 0 0 0 0,0 0 0 0 0,-1 0 0 0 0,1 0-1 0 0,0 0 1 0 0,-1 0 0 0 0,0 0 0 0 0,1-1 0 0 0,-1 1 0 0 0,0 0-1 0 0,0 0 1 0 0,0 0 0 0 0,0-1 0 0 0,0 1 0 0 0,0 0-1 0 0,-1-1 1 0 0,1 1 0 0 0,-3 1 0 0 0,-4 4 292 0 0,0-1 0 0 0,-1 0 0 0 0,0 0 0 0 0,0 0 0 0 0,0-1 0 0 0,-1-1 0 0 0,1 0 0 0 0,-13 4 0 0 0,-82 16 3429 0 0,96-23-3466 0 0,6 0-332 0 0,26 4-2625 0 0,-7-2 642 0 0,7 2-3315 0 0,-14 2-2444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1248 0 0,'-1'2'18001'0'0,"-3"19"-17562"0"0,-15 36 3010 0 0,8-30-1668 0 0,6-9-3814 0 0,2-1-2869 0 0,2 2-3817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14 1296 0 0,'0'-1'146'0'0,"-1"1"1"0"0,1 0-1 0 0,0 0 0 0 0,-1 0 1 0 0,1 0-1 0 0,0 0 0 0 0,-1 0 0 0 0,1-1 1 0 0,0 1-1 0 0,0 0 0 0 0,-1 0 1 0 0,1-1-1 0 0,0 1 0 0 0,0 0 0 0 0,-1 0 1 0 0,1-1-1 0 0,0 1 0 0 0,0 0 0 0 0,0 0 1 0 0,0-1-1 0 0,-1 1 0 0 0,1 0 1 0 0,0-1-1 0 0,0 1 0 0 0,0 0 0 0 0,0-1 1 0 0,0 1-1 0 0,0 0 0 0 0,0-1 1 0 0,0 1-1 0 0,0 0 0 0 0,0-1 0 0 0,0 1 1 0 0,0 0-1 0 0,0-1 0 0 0,0 1 1 0 0,0 0-1 0 0,0-1 0 0 0,0 1 0 0 0,1 0 1 0 0,-1 0-1 0 0,0-1 0 0 0,0 1 1 0 0,0 0-1 0 0,0-1 0 0 0,1 1 0 0 0,-1 0 1 0 0,0 0-1 0 0,1-1 0 0 0,23 2 2712 0 0,50 17-2385 0 0,-56-13 427 0 0,126 28 2025 0 0,-145-33-2880 0 0,1 0-1 0 0,0 0 1 0 0,0 0 0 0 0,0 0-1 0 0,0 0 1 0 0,0 1 0 0 0,-1-1-1 0 0,1 0 1 0 0,0 0 0 0 0,0 0-1 0 0,0 0 1 0 0,0 0 0 0 0,0 0-1 0 0,0 1 1 0 0,0-1-1 0 0,-1 0 1 0 0,1 0 0 0 0,0 0-1 0 0,0 0 1 0 0,0 0 0 0 0,0 1-1 0 0,0-1 1 0 0,0 0 0 0 0,0 0-1 0 0,0 0 1 0 0,0 0 0 0 0,0 1-1 0 0,0-1 1 0 0,0 0 0 0 0,0 0-1 0 0,0 0 1 0 0,0 0 0 0 0,0 1-1 0 0,0-1 1 0 0,0 0-1 0 0,0 0 1 0 0,0 0 0 0 0,0 0-1 0 0,1 1 1 0 0,-1-1 0 0 0,0 0-1 0 0,0 0 1 0 0,0 0 0 0 0,0 0-1 0 0,0 0 1 0 0,0 0 0 0 0,0 1-1 0 0,1-1 1 0 0,-1 0 0 0 0,0 0-1 0 0,0 0 1 0 0,0 0 0 0 0,0 0-1 0 0,0 0 1 0 0,1 0-1 0 0,-1 0 1 0 0,0 0 0 0 0,0 0-1 0 0,0 0 1 0 0,0 0 0 0 0,1 0-1 0 0,-82 17 2104 0 0,17-6-380 0 0,50-9-1231 0 0,0 2 145 0 0,25 8-506 0 0,-7-9-166 0 0,1-1 1 0 0,0 1-1 0 0,0-1 0 0 0,1 0 1 0 0,-1-1-1 0 0,10 3 0 0 0,21 7 47 0 0,-29-7 1 0 0,1 0-1 0 0,-1 1 1 0 0,1 0 0 0 0,-2 1-1 0 0,1-1 1 0 0,-1 2 0 0 0,1-1-1 0 0,-2 0 1 0 0,1 1 0 0 0,-1 0-1 0 0,0 1 1 0 0,0-1-1 0 0,-1 1 1 0 0,0 0 0 0 0,0 0-1 0 0,-1 0 1 0 0,3 10 0 0 0,23 37 214 0 0,-28-49-248 0 0,3 8 0 0 0,-3-12-8 0 0,-22 0 39 0 0,13-5-139 0 0,0-2 1 0 0,0 1-1 0 0,0-1 0 0 0,1 0 1 0 0,0 0-1 0 0,-1-1 0 0 0,2 0 1 0 0,-1-1-1 0 0,1 1 0 0 0,0-1 1 0 0,1 0-1 0 0,-1-1 0 0 0,-6-13 1 0 0,11 20-39 0 0,1 0 1 0 0,0 0-1 0 0,0 0 1 0 0,0 0 0 0 0,0 0-1 0 0,0 0 1 0 0,0 0-1 0 0,0 0 1 0 0,0 0 0 0 0,0-1-1 0 0,0 1 1 0 0,1 0-1 0 0,-1 0 1 0 0,0 0 0 0 0,1 0-1 0 0,-1 0 1 0 0,1 0-1 0 0,-1 0 1 0 0,1 1 0 0 0,0-1-1 0 0,-1 0 1 0 0,1 0-1 0 0,0 0 1 0 0,0 0 0 0 0,-1 1-1 0 0,1-1 1 0 0,0 0-1 0 0,0 1 1 0 0,0-1 0 0 0,0 1-1 0 0,0-1 1 0 0,0 1-1 0 0,0-1 1 0 0,0 1 0 0 0,0 0-1 0 0,0-1 1 0 0,0 1-1 0 0,2 0 1 0 0,22-6-3379 0 0,-4 3-4204 0 0,-5 1 3039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22 796 0 0,'-12'-22'8226'0'0,"16"29"-2165"0"0,10 15-2783 0 0,6-2-3499 0 0,28 8 872 0 0,0-2-1 0 0,2-3 1 0 0,69 24-1 0 0,-98-40-598 0 0,0 0 0 0 0,0-2 0 0 0,1 0 0 0 0,36 3 0 0 0,-55-8 123 0 0,-12 18 443 0 0,2 0 1 0 0,0 1 0 0 0,2-1 0 0 0,-5 22 0 0 0,-28 142 499 0 0,16-85 16 0 0,-10 114 0 0 0,31-200-990 0 0,1 0-1 0 0,1 1 1 0 0,4 20-1 0 0,1 17 357 0 0,-6-47 1009 0 0,-5-4-1470 0 0,-38-23-537 0 0,40 24 248 0 0,-43-4-3446 0 0,18 6 1748 0 0,2-1-2670 0 0,8-1-4836 0 0,1 0 3935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0 100 0 0,'0'0'16596'0'0,"-2"4"-15638"0"0,-86 120 4295 0 0,-155 150 1068 0 0,233-265-6171 0 0,8-7-239 0 0,1-1 0 0 0,-1 1 1 0 0,0 0-1 0 0,0 0 0 0 0,1-1 1 0 0,-1 1-1 0 0,1 0 0 0 0,0 0 1 0 0,-1 1-1 0 0,0 2 1 0 0,1-4-632 0 0,-6-31-7665 0 0,5 6-523 0 0,-2 11 3066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638 30 1344,'-5'-3'1665,"-6"-3"-814,-33-15 14781,31 33-10264,-49 57-2959,-129 138 448,-2 1-216,149-160-2641,24-27 0,-35 44 0,59-65 0,0-1 0,0-1 0,0 1 0,0-1 0,0 1 0,0-1 0,-1 0 0,1 0 0,3-3 0,31-35-2724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07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13 940 0 0,'1'-1'521'0'0,"-1"0"-1"0"0,1 0 1 0 0,0 0-1 0 0,0 0 1 0 0,0 1 0 0 0,0-1-1 0 0,0 0 1 0 0,0 0-1 0 0,0 0 1 0 0,0 1 0 0 0,0-1-1 0 0,1 1 1 0 0,-1-1-1 0 0,0 1 1 0 0,0-1-1 0 0,1 1 1 0 0,-1 0 0 0 0,0 0-1 0 0,0-1 1 0 0,1 1-1 0 0,-1 0 1 0 0,0 0 0 0 0,1 0-1 0 0,-1 0 1 0 0,0 1-1 0 0,1-1 1 0 0,-1 0 0 0 0,0 1-1 0 0,2 0 1 0 0,-1 1 148 0 0,1 0 0 0 0,-1 1 0 0 0,0 0 0 0 0,0 0 1 0 0,0-1-1 0 0,0 1 0 0 0,-1 0 0 0 0,1 0 0 0 0,1 5 0 0 0,13 22 922 0 0,43 51 863 0 0,87 89 0 0 0,-96-114-1827 0 0,5 2 569 0 0,105 85 0 0 0,-144-130-1167 0 0,5 5-48 0 0,13 6-164 0 0,-32-23-769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260 112 264,'0'0'3095,"-20"-35"7214,20 34-9404,-24-27 2136,10 20-2309,1 0 1,-1 2-1,0 0 1,-1 0-1,1 2 1,-23-5-1,36 8-489,-23 29 1401,17 24-41,5-27-1056,-11 96 1079,-21 127 223,29-221-1642,1 1 1,2 0-1,0-1 0,2 1 0,1 0 0,1 0 0,2 0 0,6 27 0,23 66 443,-32-111-650,0 0 0,9-9 0,51-25 0,-42 15 0,0 1 0,1 1 0,32-7 0,-15 7 0,33-2 0,-30 11 0,47 9 0,-77-10 0,0 1-73,-7-2-415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1 584,'0'0'12939,"-1"5"-11752,-9 37 2241,-5 63 0,-5 26 157,-1-42-2553,20-87-1619,19-34-20841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0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96 1116,'-1'-2'339,"-1"0"-1,1 0 0,0 0 1,0-1-1,0 1 1,0 0-1,1-1 0,-1 1 1,0-1-1,1 1 1,0-1-1,0 1 1,0-1-1,0 1 0,0-1 1,0 1-1,0-1 1,1 1-1,0-1 0,1-4 1,0 5-111,-1-1 0,1 1 0,0 0 0,0 0 0,0 0 0,0 0 0,1 0 0,-1 0-1,0 1 1,1-1 0,-1 1 0,1 0 0,0 0 0,-1-1 0,5 1 0,7-3 431,1 1 0,0 1 0,1 0 0,-1 1 0,22 1-1,-17 1-48,3-1 278,-1 1 1,29 6 0,-47-6-677,1-1 0,-1 1 0,1 1 1,-1-1-1,0 1 0,1 0 1,-1 0-1,0 0 0,0 0 1,0 1-1,0-1 0,-1 1 1,1 0-1,-1 0 0,0 1 0,0-1 1,4 5-1,-7-6-129,0 0-1,0-1 0,0 1 1,0-1-1,0 1 1,0-1-1,0 1 0,-1-1 1,1 1-1,0-1 1,-1 1-1,0-1 1,1 1-1,-1-1 0,0 1 1,1-1-1,-1 0 1,0 1-1,0-1 1,-2 2-1,-22 23 1358,0-9-446,-1-2 1,-1-1-1,0-1 0,0-1 1,-43 11-1,69-23-1023,-6 2-1859,17 3 862,16 3-966,3 0-3326,-6 3-6084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41 176 528,'15'-13'14442,"-25"30"-10347,-16 22-3632,16-16 2760,6-4-1974,3-15-792,0 1 0,0-1 0,0 0 0,1 0 0,-1 1 0,1-1 0,0 0 0,1 9 0,0-11 253,2-5-538,11-12-124,-2 0-1,1-1 1,-2-1-1,17-31 1,-16 26-208,1 1 1,0 1-1,25-29 1,-30 40 42,1-1 0,0 1 0,0 1 0,1 0 0,0 0 1,0 1-1,1 0 0,22-10 0,-32 16 75,0 1 40,0 0 26,0 0 1,0 0-1,0 1 1,0-1-1,0 0 1,0 0-1,0 0 0,0 1 1,0-1-1,0 0 1,0 1-1,0-1 1,0 1-1,-1-1 1,1 1-1,0 0 0,0-1 1,0 1-1,-1 0 1,1-1-1,-1 1 1,1 0-1,0 0 0,-1 0 1,1 0-1,0 1 1,0 1 56,-1 0 0,1 0 0,-1 0 0,1 0 0,-1 0 0,0 0 0,0 0 0,0 0 0,-1 4 0,-19 59 1203,12-43-858,1 0 1,2 1 0,-5 34 0,1 12-1423,9-68 303,7 1-2037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16 1284 0 0,'-8'-15'12899'0'0,"46"15"-10298"0"0,53 7 0 0 0,26 2-117 0 0,-94-9-2224 0 0,-14-1-2867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1068,'0'0'1618,"24"-25"12674,31 8-5654,-45 15-7929,0 0 0,0 1-1,1 0 1,-1 0 0,1 1 0,12 1-1,-21 0-431,14-2 527,-9 0-2653,13-2 4512,-13 3-4868,2 0-5143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1 912,'-6'1'12954,"6"-1"-12752,-16 22 3213,-13 31-1775,27-51-1538,-42 125 3569,41-114-3402,-1 1 0,2 0 0,0 0 0,1 0 0,0 1 0,1-1 0,3 19 0,-3-32-404,0 0 0,0 1 0,0-1 0,0 0 0,1 0 0,-1 0-1,1 0 1,-1 0 0,0 0 0,1 0 0,0 0 0,-1 0 0,1 0 0,0 0 0,-1 0-1,1 0 1,0 0 0,0-1 0,0 1 0,-1 0 0,1-1 0,0 1 0,0 0-1,0-1 1,0 1 0,0-1 0,1 0 0,-1 1 0,0-1 0,0 0 0,0 1 0,0-1-1,2 0 1,-2 0-376,0-1 0,0 1-1,1 0 1,-1-1 0,0 1-1,0-1 1,0 1 0,1-1 0,-1 1-1,0-1 1,0 0 0,0 0-1,0 0 1,0 1 0,0-1-1,-1 0 1,1 0 0,0 0 0,0 0-1,0-2 1,7-8-4954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67 432,'-1'-13'3361,"1"10"-2503,0 1 1,0-1-1,0 0 1,0 0-1,0 0 1,1 1-1,-1-1 1,1 0-1,1-5 1,0 7-657,-1 0 0,0-1 0,0 1 0,1 0 0,-1 0 0,1 0 0,-1 0 0,1 0 0,-1 0 0,1 0 0,0 1 0,-1-1 0,1 1 0,0-1 0,0 1 0,-1-1 0,1 1 0,0 0 0,2 0 0,17-3 794,1 2-1,-1 0 1,1 1-1,0 1 1,25 5-1,-36-4-759,0 0 1,-1 1-1,1 0 0,-1 1 0,0 0 0,0 1 0,-1 0 0,1 1 0,-1-1 0,0 2 0,15 13 0,-22-18-179,-1 0 0,1 0-1,-1 0 1,1 0 0,-1 0-1,0 1 1,0-1 0,0 0-1,0 1 1,0-1 0,-1 1-1,1-1 1,-1 1 0,0-1 0,1 1-1,-1-1 1,0 1 0,0-1-1,-1 1 1,1-1 0,-1 1-1,1-1 1,-1 1 0,0-1-1,0 1 1,0-1 0,0 0-1,0 1 1,0-1 0,-1 0-1,1 0 1,-1 0 0,1 0-1,-1 0 1,-3 2 0,-7 9 441,-1-1 1,0 0-1,-27 18 1,33-25-257,-90 56 404,96-60-1216,15-22-9439,-8 15 4465,-1 4 2991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0 122 388 0 0,'0'0'22291'0'0,"6"-3"-21562"0"0,34-18 509 0 0,0 2-1 0 0,70-23 1 0 0,25 6-6376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27 144 0 0,'1'-2'334'0'0,"0"0"1"0"0,1 0-1 0 0,-1 1 0 0 0,1-1 1 0 0,-1 0-1 0 0,1 1 0 0 0,-1-1 1 0 0,1 1-1 0 0,0-1 0 0 0,0 1 1 0 0,0 0-1 0 0,0 0 0 0 0,0 0 1 0 0,0 0-1 0 0,0 0 1 0 0,0 0-1 0 0,0 0 0 0 0,0 1 1 0 0,1-1-1 0 0,-1 1 0 0 0,0 0 1 0 0,0-1-1 0 0,1 1 0 0 0,-1 0 1 0 0,0 0-1 0 0,0 1 0 0 0,1-1 1 0 0,-1 0-1 0 0,0 1 0 0 0,0-1 1 0 0,1 1-1 0 0,-1 0 0 0 0,0 0 1 0 0,0 0-1 0 0,0 0 0 0 0,0 0 1 0 0,0 0-1 0 0,0 1 0 0 0,-1-1 1 0 0,1 0-1 0 0,0 1 0 0 0,-1 0 1 0 0,1-1-1 0 0,-1 1 0 0 0,1 0 1 0 0,-1 0-1 0 0,0 0 0 0 0,2 3 1 0 0,28 83 4734 0 0,20 49 88 0 0,-44-123-4635 0 0,-1-1 0 0 0,2 0 0 0 0,0 0 0 0 0,1 0 0 0 0,0-1 0 0 0,1-1 0 0 0,15 15 0 0 0,-21-22-387 0 0,1 0-1 0 0,-1-1 1 0 0,1 0 0 0 0,0 0-1 0 0,-1 0 1 0 0,1-1 0 0 0,8 3 0 0 0,53 29 625 0 0,-43-26-2136 0 0,-23-8 1277 0 0,0 0-1 0 0,0 0 1 0 0,1-1 0 0 0,-1 1 0 0 0,0 0 0 0 0,0-1 0 0 0,0 1 0 0 0,1 0 0 0 0,-1-1-1 0 0,0 1 1 0 0,0 0 0 0 0,0-1 0 0 0,0 1 0 0 0,0 0 0 0 0,0-1 0 0 0,1 1 0 0 0,-1 0-1 0 0,0-1 1 0 0,0 1 0 0 0,0 0 0 0 0,0-1 0 0 0,0 1 0 0 0,0-1 0 0 0,-1 1 0 0 0,1 0-1 0 0,0-1 1 0 0,0 1 0 0 0,0 0 0 0 0,0-1 0 0 0,0 1 0 0 0,-1-1 0 0 0,-12-26-5894 0 0,6 22 4212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33 496 0 0,'0'0'2850'0'0,"2"-4"-1445"0"0,0 2-846 0 0,0 0-1 0 0,1-1 0 0 0,-1 1 1 0 0,1 0-1 0 0,0 0 1 0 0,-1 1-1 0 0,1-1 1 0 0,0 1-1 0 0,0-1 1 0 0,0 1-1 0 0,0 0 1 0 0,0 0-1 0 0,1 0 0 0 0,-1 1 1 0 0,0-1-1 0 0,0 1 1 0 0,5-1-1 0 0,72-2 4706 0 0,-53 3-4370 0 0,146 2 5165 0 0,-171-2-5555 0 0,-7 3-4833 0 0,2-1 3128 0 0,-9 6 1837 0 0,7-6-4668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07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27 1180,'0'0'2953,"-21"-22"3467,11 20-5133,-1 1 0,1 0 1,-1 1-1,1 0 0,-20 3 0,25-3-890,0 1-1,0 1 1,0-1-1,0 1 1,0-1-1,0 2 1,0-1-1,1 0 1,-1 1-1,1 0 1,-1 0-1,1 0 1,0 1-1,-5 5 1,7-7-259,0 0 0,1 0 1,0 0-1,-1 0 1,1 0-1,0 0 1,0 0-1,0 0 1,0 1-1,0-1 0,1 0 1,-1 1-1,1-1 1,-1 0-1,1 1 1,0-1-1,0 1 0,0-1 1,0 1-1,1-1 1,-1 0-1,1 4 1,1-2-6,0-1 0,0 1 0,0 0 0,1-1-1,-1 0 1,1 1 0,-1-1 0,1 0 0,0-1 0,0 1 0,1 0 0,3 2 0,5 2 20,-1-1-1,1 1 1,1-2 0,-1 0-1,1 0 1,0-2 0,18 4-1,-13-3-334,0-1 0,0-1-1,1-1 1,0-1-1,-1 0 1,1-2-1,-1 0 1,32-8-1,-38 0-1700,-12 9 1185,1 0 0,-1-1 0,0 1 1,0 0-1,0 0 0,0 0 0,-1 0 1,1 0-1,0 0 0,0 0 0,-1 0 1,1 0-1,0 0 0,-1 0 0,1 0 1,-1 0-1,1 0 0,-1 0 0,0 0 1,1 0-1,-1 0 0,-2-1-697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7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29 1876 0 0,'-1'0'267'0'0,"0"0"-1"0"0,1 0 0 0 0,-1 0 1 0 0,1-1-1 0 0,-1 1 1 0 0,0 0-1 0 0,1-1 1 0 0,-1 1-1 0 0,1 0 1 0 0,-1-1-1 0 0,1 1 0 0 0,-1-1 1 0 0,1 1-1 0 0,0-1 1 0 0,-1 1-1 0 0,1-1 1 0 0,-1 1-1 0 0,1-1 0 0 0,0 1 1 0 0,-1-1-1 0 0,1 1 1 0 0,0-1-1 0 0,0 0 1 0 0,0 1-1 0 0,-1-1 1 0 0,1 1-1 0 0,0-1 0 0 0,0 0 1 0 0,0 1-1 0 0,0-1 1 0 0,0 0-1 0 0,0 1 1 0 0,0-1-1 0 0,0 1 0 0 0,0-1 1 0 0,1 0-1 0 0,-1 1 1 0 0,0-1-1 0 0,0 0 1 0 0,1 0-1 0 0,11-4 3301 0 0,7 2-3833 0 0,66 4 2642 0 0,157 21 0 0 0,-217-19-2183 0 0,17 4 64 0 0,42 2 1653 0 0,-99 11-1600 0 0,10-12-160 0 0,0 0 0 0 0,1 0 0 0 0,0 0 0 0 0,0 1 0 0 0,1-1 0 0 0,0 1 0 0 0,1 0 0 0 0,-3 14 0 0 0,-3 77 657 0 0,6-58-393 0 0,-5 41 397 0 0,1-32-192 0 0,2 0 0 0 0,3 0 0 0 0,10 100 0 0 0,20 12 1089 0 0,-20-122-59 0 0,-14-36-1620 0 0,-146-12-29 0 0,127 7-27 0 0,-66 5-1040 0 0,88-5-774 0 0,40 9-21978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88 104 0 0,'0'0'771'0'0,"7"-53"4569"0"0,2 36-4358 0 0,-3 0 13428 0 0,-10 35-13238 0 0,0 7-573 0 0,0-1 0 0 0,2 1 0 0 0,1-1-1 0 0,2 1 1 0 0,3 31 0 0 0,-2-43-477 0 0,0 0 0 0 0,1 0 0 0 0,0-1 1 0 0,1 1-1 0 0,1-1 0 0 0,0 0 0 0 0,1 0 1 0 0,0 0-1 0 0,1-1 0 0 0,0 0 0 0 0,12 15 1 0 0,-18-25-184 0 0,-1 0 0 0 0,1 0 0 0 0,-1-1 1 0 0,1 1-1 0 0,-1 0 0 0 0,1 0 0 0 0,0-1 1 0 0,-1 1-1 0 0,1 0 0 0 0,0-1 0 0 0,-1 1 1 0 0,1-1-1 0 0,0 1 0 0 0,0-1 0 0 0,0 1 1 0 0,0-1-1 0 0,-1 1 0 0 0,1-1 0 0 0,0 0 1 0 0,0 0-1 0 0,0 1 0 0 0,0-1 0 0 0,0 0 1 0 0,2 0-1 0 0,-3-1-78 0 0,1 0 0 0 0,-1 0-1 0 0,1 0 1 0 0,-1 0 0 0 0,0 0 0 0 0,0 1 0 0 0,1-1 0 0 0,-1 0-1 0 0,0 0 1 0 0,0 0 0 0 0,0 0 0 0 0,0 0 0 0 0,0 0 0 0 0,0-1 0 0 0,0 1-1 0 0,0 0 1 0 0,0 0 0 0 0,-1-1 0 0 0,-15-54-4500 0 0,5 26 1029 0 0,2 3-3753 0 0,4 14 2827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1292 0 0,'0'0'9912'0'0,"-1"6"-8716"0"0,0 7-455 0 0,1 1 0 0 0,0 0 0 0 0,0 0 0 0 0,2 0 0 0 0,0-1-1 0 0,0 1 1 0 0,1-1 0 0 0,1 1 0 0 0,10 24 0 0 0,-4-19-188 0 0,-1 0-1 0 0,2-1 1 0 0,1-1 0 0 0,0 1 0 0 0,1-2 0 0 0,17 18 0 0 0,-8-13-216 0 0,2 0 0 0 0,0-1 0 0 0,1-1 0 0 0,1-2 0 0 0,0 0 0 0 0,2-2 1 0 0,-1-1-1 0 0,2-1 0 0 0,29 9 0 0 0,-103-37-6763 0 0,26 8 2114 0 0,2 1-4088 0 0,10 4 3952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6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15 80 0 0,'-6'-15'8607'0'0,"4"15"-8301"0"0,1 1 0 0 0,-1-1-1 0 0,1 0 1 0 0,-1 1-1 0 0,1 0 1 0 0,-1-1-1 0 0,1 1 1 0 0,0 0 0 0 0,-1-1-1 0 0,1 1 1 0 0,0 0-1 0 0,0 0 1 0 0,-1 0-1 0 0,1 0 1 0 0,0 0 0 0 0,0 1-1 0 0,0-1 1 0 0,0 0-1 0 0,0 2 1 0 0,-21 38 3183 0 0,-4 45 171 0 0,19-37-1973 0 0,1 1 1 0 0,2 0-1 0 0,4 57 0 0 0,0-64-675 0 0,4 0-574 0 0,-2-36-3692 0 0,-23-27-7232 0 0,10 3 4284 0 0,7 3 461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33 936 0 0,'89'-12'9815'0'0,"-4"0"-2460"0"0,1 5-4991 0 0,137 6-1799 0 0,-220 1-1061 0 0,-20 13-11500 0 0,16-12 11398 0 0,-11 4-3871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9 1220 0 0,'-1'-1'413'0'0,"0"0"1"0"0,1 1-1 0 0,-1-1 0 0 0,0 0 0 0 0,1 1 1 0 0,-1-1-1 0 0,0 1 0 0 0,0-1 0 0 0,0 1 1 0 0,1-1-1 0 0,-1 1 0 0 0,0-1 0 0 0,0 1 1 0 0,0 0-1 0 0,0 0 0 0 0,0-1 0 0 0,0 1 1 0 0,0 0-1 0 0,0 0 0 0 0,0 0 0 0 0,0 0 1 0 0,1 0-1 0 0,-1 0 0 0 0,0 0 0 0 0,0 1 1 0 0,0-1-1 0 0,0 0 0 0 0,0 0 0 0 0,0 1 1 0 0,0-1-1 0 0,0 1 0 0 0,0-1 0 0 0,0 1 1 0 0,0-1-335 0 0,1 1 1 0 0,0-1 0 0 0,0 1-1 0 0,-1-1 1 0 0,1 0-1 0 0,0 1 1 0 0,0-1 0 0 0,-1 1-1 0 0,1-1 1 0 0,0 1-1 0 0,0-1 1 0 0,0 1 0 0 0,0-1-1 0 0,0 1 1 0 0,-1-1-1 0 0,1 1 1 0 0,0-1 0 0 0,0 1-1 0 0,0-1 1 0 0,1 1-1 0 0,-1-1 1 0 0,0 1 0 0 0,0-1-1 0 0,0 1 1 0 0,0-1-1 0 0,0 1 1 0 0,1-1 0 0 0,-1 1-1 0 0,0-1 1 0 0,0 1-1 0 0,1-1 1 0 0,-1 0 0 0 0,0 1-1 0 0,1 0 1 0 0,21 14 920 0 0,31 5-374 0 0,116 23 549 0 0,64 19-156 0 0,-229-60-998 0 0,-1-1 0 0 0,0 0 1 0 0,-1 0-1 0 0,1 0 0 0 0,0 0 1 0 0,-1 0-1 0 0,1 1 0 0 0,0-1 1 0 0,-1 1-1 0 0,0 0 0 0 0,1 0 1 0 0,1 2-1 0 0,-3-3 185 0 0,-16 7 183 0 0,3-2-153 0 0,0 0 0 0 0,-1 0 1 0 0,0-1-1 0 0,-16 3 1 0 0,-24 2 352 0 0,29-6-1074 0 0,1 1 0 0 0,-28 9 0 0 0,50-14-545 0 0,27 8-11441 0 0,-10-4 7091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4 672 0 0,'-7'-4'21091'0'0,"49"14"-19722"0"0,-2-1-1 0 0,76 7 0 0 0,-14-9-5364 0 0,-99-7 2898 0 0,8-2-904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0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 0 0,'0'0'9262'0'0,"5"3"-8120"0"0,24 8 549 0 0,1 0 0 0 0,0-2 0 0 0,0-1 0 0 0,1-2 0 0 0,44 5-1 0 0,-65-11-1180 0 0,-1 1-1 0 0,1 1 1 0 0,-1 0-1 0 0,11 3 1 0 0,-18-4 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68 120 0 0,'0'15'14135'0'0,"24"-12"-10521"0"0,24-8-2969 0 0,90-31 1900 0 0,41-8-842 0 0,-179 44-1724 0 0,0 0-1 0 0,0 0 1 0 0,-1 0-1 0 0,1 1 1 0 0,0-1-1 0 0,0 0 1 0 0,0 0-1 0 0,0 0 1 0 0,0 0-1 0 0,0 1 1 0 0,0-1-1 0 0,0 0 1 0 0,0 0-1 0 0,0 0 0 0 0,-1 1 1 0 0,1-1-1 0 0,0 0 1 0 0,0 0-1 0 0,0 0 1 0 0,0 1-1 0 0,0-1 1 0 0,0 0-1 0 0,1 0 1 0 0,-1 0-1 0 0,0 1 1 0 0,0-1-1 0 0,0 0 1 0 0,0 0-1 0 0,0 0 1 0 0,0 1-1 0 0,0-1 1 0 0,0 0-1 0 0,0 0 1 0 0,0 0-1 0 0,1 0 1 0 0,-1 1-1 0 0,0-1 1 0 0,0 0-1 0 0,0 0 1 0 0,0 0-1 0 0,0 0 1 0 0,1 0-1 0 0,-1 0 1 0 0,0 0-1 0 0,0 1 1 0 0,0-1-1 0 0,1 0 1 0 0,-1 0-1 0 0,0 0 1 0 0,0 0-1 0 0,0 0 1 0 0,0 0-1 0 0,1 0 1 0 0,-1 0-1 0 0,0 0 1 0 0,0 0-1 0 0,0 0 1 0 0,1 0-1 0 0,-1 0 1 0 0,0 0-1 0 0,0 0 1 0 0,0 0-1 0 0,1 0 1 0 0,-1-1-1 0 0,-21 25-858 0 0,-33 22-3196 0 0,29-27-4045 0 0,16-13 3462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433 236 180 0 0,'0'0'9604'0'0,"-31"-29"-2451"0"0,0 8-4912 0 0,-39-32 1 0 0,47 33-1378 0 0,-1 2 1 0 0,-1 1-1 0 0,-48-26 1 0 0,52 31-241 0 0,17 9-371 0 0,-1 0-1 0 0,0 0 1 0 0,0 1-1 0 0,0-1 1 0 0,0 1 0 0 0,-1 0-1 0 0,-10-2 1 0 0,15 6-228 0 0,1-1 1 0 0,-1 1-1 0 0,0 0 1 0 0,1-1-1 0 0,-1 1 1 0 0,1 0-1 0 0,-1 0 1 0 0,1 0-1 0 0,0 0 1 0 0,0-1-1 0 0,0 1 1 0 0,0 0-1 0 0,0 0 1 0 0,0 0-1 0 0,0 0 1 0 0,1 0-1 0 0,0 2 1 0 0,32 159 568 0 0,-24-110-565 0 0,5 85 1 0 0,-13-117 59 0 0,-1 0-1 0 0,-2 0 1 0 0,0 0-1 0 0,-1 0 1 0 0,-1 0-1 0 0,-1-1 1 0 0,-7 21-1 0 0,-78 275 1408 0 0,83-288-1432 0 0,3-10-21 0 0,1 1 1 0 0,1-1-1 0 0,-1 31 1 0 0,3-45-33 0 0,0 1 0 0 0,0-1 0 0 0,0 0 0 0 0,0 0 0 0 0,1 0 0 0 0,-1 1 0 0 0,1-1 0 0 0,0 0 0 0 0,1 0 0 0 0,-1 0 0 0 0,1 0 0 0 0,0 0 0 0 0,0-1 0 0 0,0 1 1 0 0,0 0-1 0 0,0-1 0 0 0,1 1 0 0 0,0-1 0 0 0,0 0 0 0 0,5 5 0 0 0,-5-8-6 0 0,-1 1 0 0 0,1-1 0 0 0,-1 1 0 0 0,1-1 0 0 0,0 0 0 0 0,-1 0 0 0 0,1 0 0 0 0,-1 0 0 0 0,1-1 0 0 0,0 1 0 0 0,-1-1 0 0 0,1 1 0 0 0,-1-1 0 0 0,1 0 0 0 0,-1 0 0 0 0,0 0 0 0 0,1 0 0 0 0,-1-1 0 0 0,0 1 0 0 0,0 0 0 0 0,0-1 0 0 0,0 0 0 0 0,0 1 0 0 0,3-4 0 0 0,2-1 4 0 0,-1 0 0 0 0,0-1 0 0 0,0 1 0 0 0,-1-1-1 0 0,0 0 1 0 0,5-8 0 0 0,-6 9-41 0 0,0 0-1 0 0,0 1 1 0 0,0-1-1 0 0,1 1 0 0 0,0 0 1 0 0,0 1-1 0 0,0-1 1 0 0,0 1-1 0 0,1 0 1 0 0,0 0-1 0 0,0 1 0 0 0,0 0 1 0 0,0 0-1 0 0,0 0 1 0 0,1 1-1 0 0,-1 0 1 0 0,1 0-1 0 0,9-1 1 0 0,-1 0-106 0 0,-1 1 1 0 0,1 0 0 0 0,0 1 0 0 0,0 1 0 0 0,0 1-1 0 0,0 0 1 0 0,22 4 0 0 0,12 6 196 0 0,-47-10 120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1 924 0 0,'2'-1'15412'0'0,"20"2"-15049"0"0,145 25 2806 0 0,-133-19-2668 0 0,36 9 4740 0 0,-76-16-4910 0 0,-64 1 265 0 0,69 0-1065 0 0,20 2-13844 0 0,-13-2 12302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29 64 0 0,'0'0'3866'0'0,"-43"-23"8207"0"0,38 22-11662 0 0,1 1-1 0 0,-1 0 1 0 0,1 0 0 0 0,-1 0-1 0 0,0 1 1 0 0,1 0 0 0 0,-1 0-1 0 0,1 0 1 0 0,-1 0 0 0 0,1 1 0 0 0,0-1-1 0 0,0 1 1 0 0,0 0 0 0 0,0 1-1 0 0,0-1 1 0 0,-7 6 0 0 0,-1 1 45 0 0,0 1-1 0 0,1 0 1 0 0,0 1 0 0 0,1 0-1 0 0,0 0 1 0 0,-12 20 0 0 0,20-28-396 0 0,0 0 0 0 0,0 0 0 0 0,0 0 0 0 0,1 0 1 0 0,-1 0-1 0 0,1 1 0 0 0,0-1 0 0 0,0 1 0 0 0,0-1 0 0 0,1 0 0 0 0,-1 1 0 0 0,1-1 1 0 0,0 1-1 0 0,0 0 0 0 0,0-1 0 0 0,0 1 0 0 0,0-1 0 0 0,1 1 0 0 0,0-1 0 0 0,0 1 1 0 0,0-1-1 0 0,0 0 0 0 0,0 1 0 0 0,1-1 0 0 0,-1 0 0 0 0,1 0 0 0 0,0 0 0 0 0,0 0 1 0 0,0 0-1 0 0,0-1 0 0 0,1 1 0 0 0,-1 0 0 0 0,1-1 0 0 0,3 3 0 0 0,3 2-18 0 0,0-2-1 0 0,1 1 0 0 0,-1-1 1 0 0,1-1-1 0 0,0 0 1 0 0,0 0-1 0 0,1-1 0 0 0,-1 0 1 0 0,1-1-1 0 0,-1 0 0 0 0,1-1 1 0 0,0 0-1 0 0,17-1 1 0 0,-12 0-85 0 0,0-1 0 0 0,0-1 1 0 0,0-1-1 0 0,0 0 0 0 0,0-1 1 0 0,-1-1-1 0 0,1 0 0 0 0,21-12 1 0 0,-32 15 68 0 0,0-1 0 0 0,-1 0 0 0 0,1 0 0 0 0,-1-1 0 0 0,0 1 0 0 0,0-1 0 0 0,0 0 0 0 0,-1 0 0 0 0,1 0 0 0 0,-1-1 0 0 0,0 1 0 0 0,0-1 0 0 0,-1 0 0 0 0,1 0 0 0 0,-1 0 0 0 0,0 0 0 0 0,0 0 0 0 0,-1 0 0 0 0,1-1 0 0 0,-1 1 0 0 0,0 0 0 0 0,-1-1 1 0 0,0 1-1 0 0,1-1 0 0 0,-2 1 0 0 0,1-1 0 0 0,-1 1 0 0 0,1 0 0 0 0,-1-1 0 0 0,-1 1 0 0 0,1 0 0 0 0,-1-1 0 0 0,0 1 0 0 0,0 0 0 0 0,-1 1 0 0 0,1-1 0 0 0,-1 0 0 0 0,0 1 0 0 0,0-1 0 0 0,-1 1 0 0 0,1 0 0 0 0,-1 0 0 0 0,0 0 0 0 0,0 0 0 0 0,0 1 0 0 0,-1 0 1 0 0,1 0-1 0 0,-1 0 0 0 0,0 0 0 0 0,0 1 0 0 0,0 0 0 0 0,0 0 0 0 0,-6-2 0 0 0,5 2 16 0 0,-1 0 1 0 0,0 0-1 0 0,0 0 1 0 0,0 1 0 0 0,0 0-1 0 0,0 0 1 0 0,-11 1-1 0 0,16 0-253 0 0,-1 3-244 0 0,-1 2 217 0 0,5 0-2862 0 0,25 21-84 0 0,-15-17-1164 0 0,-1 0-4283 0 0,-1-3 2977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2 200 0 0,'10'-2'18791'0'0,"-17"14"-12219"0"0,-25 27-8371 0 0,21-27 3575 0 0,10-10-2519 0 0,31-25-19554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 1012 0 0,'0'0'14624'0'0,"-13"-3"-10209"0"0,-83 28 1103 0 0,95-25-5478 0 0,0 1 0 0 0,0-1 0 0 0,1 0-1 0 0,-1 1 1 0 0,0-1 0 0 0,0 1 0 0 0,0-1 0 0 0,1 1 0 0 0,-1 0 0 0 0,0-1 0 0 0,0 1-1 0 0,1 0 1 0 0,-1 0 0 0 0,1-1 0 0 0,-1 1 0 0 0,1 0 0 0 0,-1 0 0 0 0,1 0-1 0 0,-1 0 1 0 0,1 0 0 0 0,0 0 0 0 0,-1-1 0 0 0,1 1 0 0 0,0 0 0 0 0,0 0 0 0 0,0 0-1 0 0,0 0 1 0 0,0 0 0 0 0,0 0 0 0 0,0 0 0 0 0,0 0 0 0 0,0 0 0 0 0,0 0 0 0 0,0 0-1 0 0,1 0 1 0 0,-1 0 0 0 0,0 0 0 0 0,1 0 0 0 0,-1 0 0 0 0,1 0 0 0 0,-1-1-1 0 0,1 1 1 0 0,-1 0 0 0 0,1 0 0 0 0,0 0 0 0 0,29 33 442 0 0,48 14-60 0 0,-62-40-365 0 0,1 2-1 0 0,-2-1 0 0 0,0 2 1 0 0,0 0-1 0 0,-1 1 1 0 0,23 24-1 0 0,-30-28-37 0 0,-3-4 0 0 0,-1 0 0 0 0,0 0 0 0 0,0 0 0 0 0,0 1 0 0 0,0-1 0 0 0,-1 1 0 0 0,4 9 0 0 0,-5-13-6 0 0,-1 1 0 0 0,0-1 0 0 0,0 1-1 0 0,0-1 1 0 0,0 1 0 0 0,-1-1 0 0 0,1 0 0 0 0,0 1 0 0 0,-1-1 0 0 0,1 1-1 0 0,-1-1 1 0 0,1 0 0 0 0,-1 1 0 0 0,0-1 0 0 0,1 0 0 0 0,-1 0 0 0 0,0 1-1 0 0,0-1 1 0 0,0 0 0 0 0,0 0 0 0 0,0 0 0 0 0,0 0 0 0 0,0 0-1 0 0,0 0 1 0 0,0 0 0 0 0,-1-1 0 0 0,1 1 0 0 0,0 0 0 0 0,-1-1 0 0 0,1 1-1 0 0,0-1 1 0 0,-1 1 0 0 0,1-1 0 0 0,-1 0 0 0 0,1 1 0 0 0,0-1 0 0 0,-2 0-1 0 0,-67 16 405 0 0,66-15-411 0 0,0 0 0 0 0,0 0 0 0 0,0-1 0 0 0,0 1 0 0 0,0-1 0 0 0,0 0 1 0 0,0-1-1 0 0,0 1 0 0 0,0-1 0 0 0,0 1 0 0 0,0-1 0 0 0,1 0 0 0 0,-1-1 1 0 0,0 1-1 0 0,0-1 0 0 0,-3-1 0 0 0,6 2-100 0 0,0 0-1 0 0,0 1 1 0 0,0-1 0 0 0,0 0-1 0 0,1 0 1 0 0,-1 0 0 0 0,0 0-1 0 0,1 1 1 0 0,-1-1 0 0 0,0 0-1 0 0,1 0 1 0 0,-1 0-1 0 0,1 0 1 0 0,0 0 0 0 0,-1-1-1 0 0,1 1 1 0 0,0 0 0 0 0,-1 0-1 0 0,1 0 1 0 0,0 0 0 0 0,0 0-1 0 0,0 0 1 0 0,0 0 0 0 0,0-1-1 0 0,0 1 1 0 0,1 0 0 0 0,-1 0-1 0 0,0 0 1 0 0,0 0-1 0 0,1 0 1 0 0,-1 0 0 0 0,1 0-1 0 0,-1 0 1 0 0,1 0 0 0 0,-1 0-1 0 0,1 0 1 0 0,1-1 0 0 0,15-13-3427 0 0,1 3-6044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1088 0 0,'16'-6'11651'0'0,"3"4"-4902"0"0,6 2-3188 0 0,14 4-3148 0 0,8 0 1739 0 0,-20-4-1580 0 0,66-1 265 0 0,-32-1-3661 0 0,-45 2 953 0 0,5 3-7952 0 0,-17-2 7577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1068 0 0,'6'39'5514'0'0,"-5"-32"-4583"0"0,1-1 1 0 0,-1 0-1 0 0,-1 1 1 0 0,1-1-1 0 0,-1 1 1 0 0,0-1-1 0 0,-1 9 1 0 0,-20 63 6846 0 0,21-77-7727 0 0,-1 0 0 0 0,1 0-1 0 0,0 0 1 0 0,-1 0 0 0 0,1 0 0 0 0,0-1-1 0 0,-1 1 1 0 0,1 0 0 0 0,-1 0 0 0 0,0 0-1 0 0,1-1 1 0 0,-1 1 0 0 0,1 0 0 0 0,-1 0-1 0 0,0-1 1 0 0,0 1 0 0 0,1-1 0 0 0,-1 1-1 0 0,0-1 1 0 0,0 1 0 0 0,0-1 0 0 0,0 1-1 0 0,0-1 1 0 0,1 0 0 0 0,-1 0 0 0 0,-1 1-1 0 0,-22 3-1850 0 0,22-4 701 0 0,-10-15-5218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201 122 1340 0 0,'-2'-1'9964'0'0,"-8"4"-4800"0"0,-58 25-1657 0 0,55-20-2725 0 0,0 1 0 0 0,1 1 0 0 0,0 0 0 0 0,1 1 0 0 0,0 0 0 0 0,-16 21 0 0 0,24-29-608 0 0,1 1 0 0 0,-1 0 0 0 0,1 0 1 0 0,0 0-1 0 0,0 1 0 0 0,1-1 0 0 0,-1 0 1 0 0,1 1-1 0 0,0-1 0 0 0,0 1 0 0 0,-1 8 1 0 0,3-10-99 0 0,-1 0-1 0 0,0 0 1 0 0,1 0 0 0 0,0-1 0 0 0,-1 1 0 0 0,1 0 0 0 0,0 0 0 0 0,1-1-1 0 0,-1 1 1 0 0,0-1 0 0 0,1 1 0 0 0,0-1 0 0 0,-1 1 0 0 0,1-1 0 0 0,0 0-1 0 0,0 0 1 0 0,0 0 0 0 0,0 0 0 0 0,1 0 0 0 0,3 2 0 0 0,3 2-41 0 0,0-2 0 0 0,1 1 1 0 0,-1-1-1 0 0,1-1 0 0 0,0 0 1 0 0,0 0-1 0 0,0-1 1 0 0,0 0-1 0 0,0-1 0 0 0,1 0 1 0 0,-1 0-1 0 0,0-1 0 0 0,1-1 1 0 0,11-1-1 0 0,2-2-111 0 0,1 0 0 0 0,-1-2 1 0 0,0-1-1 0 0,40-16 0 0 0,-54 18 45 0 0,0 1 0 0 0,0-2 0 0 0,0 0 0 0 0,-1 0 1 0 0,0 0-1 0 0,0-1 0 0 0,-1 0 0 0 0,1-1 0 0 0,-2 0 0 0 0,1 0 0 0 0,-1-1 0 0 0,0 0 0 0 0,8-16 0 0 0,-11 18 51 0 0,-2 1 0 0 0,1 0-1 0 0,-1-1 1 0 0,0 0 0 0 0,0 0-1 0 0,-1 1 1 0 0,0-1-1 0 0,0 0 1 0 0,-1 0 0 0 0,1 0-1 0 0,-2 0 1 0 0,1 0-1 0 0,-1 0 1 0 0,0 0 0 0 0,0 0-1 0 0,-1 0 1 0 0,0 1 0 0 0,0-1-1 0 0,-1 1 1 0 0,1-1-1 0 0,-2 1 1 0 0,-5-10 0 0 0,5 11-46 0 0,0-1 1 0 0,0 2 0 0 0,0-1-1 0 0,-1 0 1 0 0,1 1 0 0 0,-1 0-1 0 0,0 0 1 0 0,-1 0 0 0 0,1 1-1 0 0,0-1 1 0 0,-1 1 0 0 0,0 1-1 0 0,0-1 1 0 0,0 1 0 0 0,0 0-1 0 0,0 0 1 0 0,0 1 0 0 0,-1 0-1 0 0,1 0 1 0 0,0 0 0 0 0,-1 1-1 0 0,1 0 1 0 0,-1 0 0 0 0,1 1-1 0 0,-7 1 1 0 0,12-2-123 0 0,0 0-1 0 0,1 0 1 0 0,-1 0-1 0 0,0 1 1 0 0,0-1 0 0 0,0 0-1 0 0,0 1 1 0 0,0-1-1 0 0,1 1 1 0 0,-1-1 0 0 0,0 0-1 0 0,0 1 1 0 0,1 0 0 0 0,-1-1-1 0 0,0 1 1 0 0,1-1-1 0 0,-1 1 1 0 0,1 0 0 0 0,-1 0-1 0 0,1-1 1 0 0,-1 1-1 0 0,1 0 1 0 0,-1 0 0 0 0,1 0-1 0 0,0-1 1 0 0,-1 1-1 0 0,1 0 1 0 0,0 0 0 0 0,0 0-1 0 0,-1 0 1 0 0,1 0 0 0 0,0 0-1 0 0,0-1 1 0 0,0 1-1 0 0,0 0 1 0 0,0 0 0 0 0,1 0-1 0 0,-1 1 1 0 0,17 31-9841 0 0,-14-29 7343 0 0,6 9-3104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0 756 0 0,'0'0'18600'0'0,"-26"24"-15473"0"0,11-9-2186 0 0,11-12-4164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89 1304 0 0,'0'0'1620'0'0,"-17"-5"2831"0"0,8 4-187 0 0,3 2-3794 0 0,0 0 0 0 0,0 1 0 0 0,1 0 0 0 0,-1 0 0 0 0,1 0 0 0 0,-1 0 0 0 0,1 1 0 0 0,0 0 0 0 0,0 0 0 0 0,0 1 0 0 0,0-1 0 0 0,1 1 0 0 0,-1 0 0 0 0,1 0 0 0 0,-7 9 0 0 0,8-9-311 0 0,1 0 0 0 0,-1-1 0 0 0,1 1 0 0 0,0 0 0 0 0,0 0 0 0 0,1 0 0 0 0,-1 1-1 0 0,1-1 1 0 0,0 0 0 0 0,0 0 0 0 0,0 1 0 0 0,0-1 0 0 0,1 1 0 0 0,0-1 0 0 0,0 1 0 0 0,0-1 0 0 0,0 1 0 0 0,1-1 0 0 0,0 0 0 0 0,0 1 0 0 0,0-1 0 0 0,0 0 0 0 0,3 5-1 0 0,-1-4-109 0 0,0-1-1 0 0,0 0 1 0 0,0 1-1 0 0,1-1 1 0 0,-1-1-1 0 0,1 1 1 0 0,0 0-1 0 0,0-1 1 0 0,1 0-1 0 0,-1 0 1 0 0,1 0-1 0 0,-1 0 1 0 0,1-1-1 0 0,0 0 1 0 0,0 0-1 0 0,0 0 0 0 0,0-1 1 0 0,0 1-1 0 0,0-1 1 0 0,1-1-1 0 0,-1 1 1 0 0,8 0-1 0 0,2-1-134 0 0,0 1-1 0 0,0-2 0 0 0,0 0 1 0 0,0 0-1 0 0,0-2 0 0 0,25-6 0 0 0,-29 4 35 0 0,1 1 0 0 0,-1-1-1 0 0,0-1 1 0 0,0 0-1 0 0,-1-1 1 0 0,1 0-1 0 0,-1-1 1 0 0,-1 0-1 0 0,11-10 1 0 0,-15 12 117 0 0,0 0 0 0 0,0 0 0 0 0,0 0 0 0 0,0-1 0 0 0,-1 1 0 0 0,0-1 0 0 0,-1 0 0 0 0,0 0 0 0 0,0-1-1 0 0,0 1 1 0 0,-1-1 0 0 0,0 1 0 0 0,0-1 0 0 0,-1 0 0 0 0,0-10 0 0 0,0 9 225 0 0,-1 6-248 0 0,0 0 0 0 0,1 0-1 0 0,-1 0 1 0 0,0 0 0 0 0,0 0 0 0 0,0 0 0 0 0,-1 0 0 0 0,1 0 0 0 0,-1 0 0 0 0,0 0-1 0 0,0 1 1 0 0,1-1 0 0 0,-2 0 0 0 0,1 0 0 0 0,0 1 0 0 0,-1-1 0 0 0,1 0 0 0 0,-1 1-1 0 0,0 0 1 0 0,0-1 0 0 0,0 1 0 0 0,0 0 0 0 0,0 0 0 0 0,0 0 0 0 0,-1 0 0 0 0,1 0-1 0 0,-5-2 1 0 0,-5-2 646 0 0,12 6-1318 0 0,-1-1 0 0 0,0 1 0 0 0,0-1 0 0 0,0 1 0 0 0,0 0 0 0 0,0-1 0 0 0,0 1 1 0 0,0 0-1 0 0,0 0 0 0 0,0 0 0 0 0,0-1 0 0 0,0 1 0 0 0,0 0 0 0 0,0 1 0 0 0,0-1 0 0 0,0 0 0 0 0,0 0 0 0 0,0 0 0 0 0,0 1 0 0 0,0-1 1 0 0,0 0-1 0 0,0 1 0 0 0,0-1 0 0 0,0 1 0 0 0,0-1 0 0 0,0 1 0 0 0,-1 0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5:5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1 804 0 0,'-46'12'5745'0'0,"2"1"8399"0"0,43-13-14073 0 0,1 0 1 0 0,0 1-1 0 0,0-1 1 0 0,-1 0 0 0 0,1 1-1 0 0,0-1 1 0 0,0 0-1 0 0,0 1 1 0 0,0-1 0 0 0,-1 1-1 0 0,1-1 1 0 0,0 1 0 0 0,0-1-1 0 0,0 0 1 0 0,0 1-1 0 0,0-1 1 0 0,0 1 0 0 0,0-1-1 0 0,0 1 1 0 0,0-1-1 0 0,0 0 1 0 0,0 1 0 0 0,1-1-1 0 0,-1 1 1 0 0,0-1-1 0 0,0 0 1 0 0,0 1 0 0 0,0-1-1 0 0,1 1 1 0 0,-1-1 0 0 0,1 1-1 0 0,35 11 901 0 0,2-2-1 0 0,-1-1 1 0 0,64 7-1 0 0,-53-10-840 0 0,82 22 0 0 0,-127-27-136 0 0,0-1-1 0 0,-1 1 0 0 0,1 0 0 0 0,0 0 0 0 0,-1 0 0 0 0,1 1 0 0 0,-1-1 0 0 0,1 1 0 0 0,-1-1 0 0 0,0 1 0 0 0,1 0 0 0 0,-1 0 0 0 0,0 0 0 0 0,0 0 0 0 0,0 0 0 0 0,-1 0 0 0 0,1 1 0 0 0,0-1 0 0 0,-1 1 0 0 0,0-1 0 0 0,1 1 0 0 0,0 3 0 0 0,-1-1 23 0 0,-1-1 0 0 0,1 0 0 0 0,-1 1 0 0 0,-1-1 0 0 0,1 1-1 0 0,0-1 1 0 0,-1 0 0 0 0,0 0 0 0 0,0 1 0 0 0,0-1 0 0 0,-1 0 0 0 0,1 0-1 0 0,-4 5 1 0 0,-4 9 154 0 0,-2-1-1 0 0,0 0 1 0 0,-1-1-1 0 0,-1 0 1 0 0,-15 14 0 0 0,18-20-54 0 0,-10 10 349 0 0,0 1-1 0 0,-32 46 1 0 0,52-67-470 0 0,-1 1 1 0 0,1-1-1 0 0,-1 1 0 0 0,1 0 1 0 0,0 0-1 0 0,-1-1 1 0 0,1 1-1 0 0,0 0 1 0 0,0 0-1 0 0,-1-1 0 0 0,1 1 1 0 0,0 0-1 0 0,0 0 1 0 0,0 0-1 0 0,0-1 0 0 0,0 1 1 0 0,0 0-1 0 0,0 0 1 0 0,0 0-1 0 0,1-1 1 0 0,-1 1-1 0 0,0 0 0 0 0,0 0 1 0 0,0-1-1 0 0,1 1 1 0 0,-1 0-1 0 0,1-1 1 0 0,-1 1-1 0 0,0 0 0 0 0,2 0 1 0 0,24 13-99 0 0,37-5-35 0 0,-60-9 130 0 0,40 0-98 0 0,-1-2 1 0 0,48-7-1 0 0,-25 1-4 0 0,-47 6-170 0 0,1 0 775 0 0,-14 4-4067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1 120 0 0,'0'0'13831'0'0,"2"5"-12646"0"0,1 3-724 0 0,-2-1-1 0 0,1 1 1 0 0,-1 0 0 0 0,0 0 0 0 0,0-1-1 0 0,-1 1 1 0 0,0 0 0 0 0,-1 0-1 0 0,1 0 1 0 0,-4 13 0 0 0,-1 1 428 0 0,-1 1-1 0 0,-13 32 1 0 0,11-34-2225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19 1496 0 0,'-38'-3'8220'0'0,"31"4"-7422"0"0,0 1 0 0 0,0 0-1 0 0,1 0 1 0 0,-1 1 0 0 0,1 0-1 0 0,-1 0 1 0 0,1 1 0 0 0,0-1 0 0 0,0 1-1 0 0,-10 9 1 0 0,9-6-250 0 0,1-1-1 0 0,-1 1 1 0 0,1 0 0 0 0,1 1-1 0 0,-1-1 1 0 0,1 1 0 0 0,1 0-1 0 0,-6 12 1 0 0,8-16-430 0 0,0 1 1 0 0,0-1-1 0 0,0 1 0 0 0,1 0 0 0 0,0 0 1 0 0,0 0-1 0 0,0-1 0 0 0,0 1 1 0 0,1 0-1 0 0,0 0 0 0 0,0 0 0 0 0,0 0 1 0 0,1 0-1 0 0,-1 0 0 0 0,1 0 0 0 0,0 0 1 0 0,1-1-1 0 0,-1 1 0 0 0,1 0 1 0 0,0-1-1 0 0,0 1 0 0 0,1-1 0 0 0,-1 0 1 0 0,1 1-1 0 0,0-1 0 0 0,0-1 0 0 0,0 1 1 0 0,0 0-1 0 0,1-1 0 0 0,0 1 0 0 0,-1-1 1 0 0,1 0-1 0 0,1-1 0 0 0,-1 1 1 0 0,9 4-1 0 0,2-1-112 0 0,0-1 1 0 0,0 0-1 0 0,1-1 0 0 0,0 0 0 0 0,0-1 1 0 0,0-1-1 0 0,0-1 0 0 0,22 0 1 0 0,-26-1-101 0 0,0-1 1 0 0,0 0 0 0 0,0 0-1 0 0,-1-1 1 0 0,1-1-1 0 0,-1 0 1 0 0,1-1-1 0 0,-1 0 1 0 0,0 0 0 0 0,-1-1-1 0 0,1-1 1 0 0,11-7-1 0 0,-18 10 62 0 0,0-1-1 0 0,1 0 0 0 0,-1 0 0 0 0,-1 0 0 0 0,1-1 0 0 0,-1 1 0 0 0,1-1 0 0 0,-1 1 0 0 0,-1-1 0 0 0,1 0 0 0 0,-1-1 0 0 0,0 1 0 0 0,0 0 1 0 0,0-1-1 0 0,-1 1 0 0 0,1-1 0 0 0,-2 1 0 0 0,1-1 0 0 0,0 1 0 0 0,-1-1 0 0 0,0 0 0 0 0,-1 1 0 0 0,1-1 0 0 0,-1 0 0 0 0,0 1 0 0 0,0-1 1 0 0,-3-5-1 0 0,2 3 72 0 0,-1 1 1 0 0,-1-1 0 0 0,1 1 0 0 0,-1-1 0 0 0,-1 1 0 0 0,1 1-1 0 0,-1-1 1 0 0,-1 1 0 0 0,1-1 0 0 0,-1 1 0 0 0,0 1 0 0 0,0-1 0 0 0,-1 1-1 0 0,1 0 1 0 0,-1 1 0 0 0,0 0 0 0 0,-14-6 0 0 0,18 8-63 0 0,-1 0-1 0 0,1 0 1 0 0,-1 1 0 0 0,0 0 0 0 0,0-1-1 0 0,1 1 1 0 0,-1 1 0 0 0,0-1 0 0 0,0 1-1 0 0,0-1 1 0 0,0 1 0 0 0,0 0 0 0 0,0 0 0 0 0,0 1-1 0 0,0-1 1 0 0,0 1 0 0 0,1 0 0 0 0,-8 2-1 0 0,10-2-86 0 0,1-1-1 0 0,-1 1 0 0 0,1-1 0 0 0,-1 1 0 0 0,1-1 1 0 0,-1 1-1 0 0,1-1 0 0 0,0 1 0 0 0,-1-1 1 0 0,1 1-1 0 0,0-1 0 0 0,-1 1 0 0 0,1 0 0 0 0,0-1 1 0 0,0 1-1 0 0,-1 0 0 0 0,1-1 0 0 0,0 1 0 0 0,0 0 1 0 0,0-1-1 0 0,0 1 0 0 0,0 0 0 0 0,0-1 1 0 0,0 1-1 0 0,0 0 0 0 0,0-1 0 0 0,0 1 0 0 0,0 0 1 0 0,1-1-1 0 0,-1 1 0 0 0,0 0 0 0 0,0-1 0 0 0,1 1 1 0 0,-1-1-1 0 0,0 1 0 0 0,1 0 0 0 0,0 0 1 0 0,14 20-3336 0 0,1-10-5566 0 0,-8-4 3837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1396 0 0,'6'-2'18389'0'0,"-7"5"-19027"0"0,-11 27 1732 0 0,9-18-4829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39 292 0 0,'0'0'2985'0'0,"-3"-2"-1574"0"0,-1 0-741 0 0,0-1 0 0 0,0 1 0 0 0,0 1-1 0 0,0-1 1 0 0,0 0 0 0 0,0 1 0 0 0,0 0-1 0 0,-1 0 1 0 0,1 0 0 0 0,0 1 0 0 0,-1-1-1 0 0,-6 1 1 0 0,3 1 87 0 0,0 0 1 0 0,1 0-1 0 0,-1 0 0 0 0,1 1 0 0 0,-1 0 0 0 0,-13 7 0 0 0,11-5-248 0 0,1 1-1 0 0,0 0 1 0 0,0 1-1 0 0,0 0 1 0 0,1 0-1 0 0,0 1 1 0 0,0 0-1 0 0,1 1 1 0 0,0-1-1 0 0,0 1 0 0 0,-8 13 1 0 0,14-18-451 0 0,-1-1 0 0 0,1 1-1 0 0,0 0 1 0 0,0-1 0 0 0,0 1 0 0 0,0 0 0 0 0,0 0-1 0 0,1 0 1 0 0,-1 0 0 0 0,1 0 0 0 0,0 0 0 0 0,0-1-1 0 0,0 1 1 0 0,0 0 0 0 0,1 0 0 0 0,-1 0 0 0 0,1 0 0 0 0,0 0-1 0 0,-1 0 1 0 0,1-1 0 0 0,0 1 0 0 0,1 0 0 0 0,-1-1-1 0 0,0 1 1 0 0,1 0 0 0 0,0-1 0 0 0,-1 0 0 0 0,1 1-1 0 0,0-1 1 0 0,0 0 0 0 0,0 0 0 0 0,1 0 0 0 0,-1 0 0 0 0,0-1-1 0 0,1 1 1 0 0,4 1 0 0 0,3 4-86 0 0,1-1 0 0 0,0-1 0 0 0,0 0 0 0 0,1 0 0 0 0,-1-1 0 0 0,1-1 0 0 0,16 3 0 0 0,-21-5-36 0 0,-1 0 0 0 0,0-1 0 0 0,1 1 0 0 0,-1-2 0 0 0,1 1 0 0 0,-1-1 1 0 0,0 0-1 0 0,1 0 0 0 0,-1-1 0 0 0,0 1 0 0 0,0-1 0 0 0,0-1 0 0 0,0 1 0 0 0,0-1 0 0 0,-1 0 1 0 0,7-5-1 0 0,-9 6 41 0 0,0-1 0 0 0,1 0 0 0 0,-1 0 0 0 0,0 0 1 0 0,0-1-1 0 0,-1 1 0 0 0,1-1 0 0 0,-1 1 0 0 0,0-1 1 0 0,0 0-1 0 0,0 0 0 0 0,0 0 0 0 0,-1 0 0 0 0,1 0 1 0 0,-1 0-1 0 0,0 0 0 0 0,0-1 0 0 0,-1 1 0 0 0,1 0 1 0 0,-1-1-1 0 0,0 1 0 0 0,0 0 0 0 0,-2-9 0 0 0,0-3-52 0 0,-11-47 218 0 0,12 60-205 0 0,0-1-1 0 0,0 1 1 0 0,0 0 0 0 0,0 0 0 0 0,-1 0 0 0 0,1 0 0 0 0,-1 0 0 0 0,0 0 0 0 0,0 0 0 0 0,0 0 0 0 0,-1 1-1 0 0,1-1 1 0 0,0 1 0 0 0,-6-4 0 0 0,-3-7-3164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08:1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13 648 0 0,'2'-12'4692'0'0,"4"12"-3909"0"0,1 0 0 0 0,-1 0-1 0 0,0 0 1 0 0,1 1-1 0 0,-1-1 1 0 0,9 4-1 0 0,69 27 2413 0 0,-24-7-1956 0 0,15 2-361 0 0,-41-13-228 0 0,66 15 0 0 0,-99-28-580 0 0,0 0 0 0 0,0 0 0 0 0,0 0-1 0 0,0 1 1 0 0,0-1 0 0 0,-1 0 0 0 0,1 0 0 0 0,0 0-1 0 0,0 1 1 0 0,0-1 0 0 0,0 1 0 0 0,0-1-1 0 0,0 1 1 0 0,-1-1 0 0 0,1 1 0 0 0,0-1 0 0 0,0 1-1 0 0,-1-1 1 0 0,1 1 0 0 0,0 0 0 0 0,-1-1 0 0 0,1 1-1 0 0,-1 0 1 0 0,1 0 0 0 0,-1 0 0 0 0,1-1-1 0 0,-1 1 1 0 0,1 0 0 0 0,-1 0 0 0 0,0 0 0 0 0,0 0-1 0 0,1 0 1 0 0,-1 0 0 0 0,0 0 0 0 0,0 0 0 0 0,0 0-1 0 0,0 0 1 0 0,0 0 0 0 0,0 0 0 0 0,0 1-1 0 0,-2 4 280 0 0,0-1-1 0 0,-1 1 0 0 0,1 0 0 0 0,-1-1 0 0 0,-6 9 0 0 0,-5 11 143 0 0,-54 171 2080 0 0,59-163-2149 0 0,0 1 1 0 0,-6 63-1 0 0,14-90-372 0 0,0-2-10 0 0,0 0-1 0 0,1 0 1 0 0,0 1-1 0 0,0-1 1 0 0,0 0-1 0 0,0 0 1 0 0,1 1-1 0 0,0-1 1 0 0,0 0-1 0 0,1 0 1 0 0,-1 0-1 0 0,1 0 1 0 0,0 0-1 0 0,4 7 1 0 0,-4-10 1010 0 0,-2-3-1045 0 0,0 0-1 0 0,0 1 1 0 0,0-1-1 0 0,0 0 1 0 0,0 1 0 0 0,0-1-1 0 0,0 0 1 0 0,0 1 0 0 0,0-1-1 0 0,0 1 1 0 0,-1-1 0 0 0,1 0-1 0 0,0 1 1 0 0,0-1-1 0 0,-1 0 1 0 0,1 1 0 0 0,0-1-1 0 0,-1 1 1 0 0,1-1 0 0 0,-1 1-1 0 0,1-1 1 0 0,-1 1-1 0 0,0-1 1 0 0,-7-14 118 0 0,-36 6 634 0 0,-6 0 55 0 0,47 9-807 0 0,-27-13-2064 0 0,12 5-6916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1 208 0 0,'0'0'15275'0'0,"3"3"-14677"0"0,0 0-273 0 0,0 0 0 0 0,0 0 0 0 0,0-1 1 0 0,1 1-1 0 0,-1-1 0 0 0,1 0 0 0 0,-1 0 0 0 0,1 0 1 0 0,0 0-1 0 0,0-1 0 0 0,0 0 0 0 0,0 1 0 0 0,8 0 1 0 0,67 6 892 0 0,-25-4-592 0 0,-54-4-625 0 0,39 6 553 0 0,43 1 0 0 0,-67-7-2501 0 0,-32 1-1243 0 0,9-1 3664 0 0,1 0-1786 0 0,-3 0-2100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7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1 920 0 0,'0'0'9462'0'0,"5"3"-8684"0"0,8 4-152 0 0,1-1 1 0 0,0-1 0 0 0,0 0-1 0 0,1 0 1 0 0,0-2-1 0 0,16 3 1 0 0,33 8 767 0 0,-46-9-1074 0 0,-12-4-105 0 0,1 1-1 0 0,-1 0 0 0 0,0 0 1 0 0,0 0-1 0 0,0 0 0 0 0,0 1 1 0 0,6 4-1 0 0,-12-6-154 0 0,1-1 0 0 0,-1 1 0 0 0,0-1 1 0 0,1 1-1 0 0,-1-1 0 0 0,0 1 0 0 0,0 0 0 0 0,0-1 0 0 0,0 1 0 0 0,0-1 1 0 0,0 1-1 0 0,0 0 0 0 0,0-1 0 0 0,0 1 0 0 0,0 0 0 0 0,0-1 0 0 0,0 1 0 0 0,0-1 1 0 0,0 1-1 0 0,0 0 0 0 0,-1-1 0 0 0,1 1 0 0 0,0-1 0 0 0,0 1 0 0 0,-1-1 1 0 0,1 1-1 0 0,0-1 0 0 0,-1 1 0 0 0,0 0 0 0 0,-11 14 508 0 0,12-15-431 0 0,-7 7 180 0 0,1-2 0 0 0,-1 1 0 0 0,0 0 0 0 0,0-1 0 0 0,-1-1 0 0 0,0 1 0 0 0,-14 5 0 0 0,21-9-198 0 0,-17 4 982 0 0,8-1-2856 0 0,34 1-13526 0 0,-7-3 10669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 1384 0 0,'-14'-14'29219'0'0,"2"188"-27055"0"0,8-145-2164 0 0,1-20 0 0 0,1 0 0 0 0,0 1 0 0 0,1-1 0 0 0,0 1 0 0 0,0-1 0 0 0,1 1 0 0 0,1 13 0 0 0,0-13 0 0 0,3-1 0 0 0,2-1 0 0 0,8-6 0 0 0,83-2 0 0 0,1 5 0 0 0,99 17 0 0 0,-176-19 0 0 0,164 20 0 0 0,-171-23 0 0 0,0 0 0 0 0,-3-1 0 0 0,-3-3-123 0 0,-7 3-591 0 0,-14 2-10973 0 0,2-1 10077 0 0,-5 1-6234 0 0,-2-1 1779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17 408 0 0,'0'0'14665'0'0,"2"-12"-13698"0"0,4 10 2972 0 0,28 9-3292 0 0,-1-1 1 0 0,45 0-1 0 0,9 2-5457 0 0,-76-4 2401 0 0,-7-2 150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28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 0 0,'0'0'2657'0'0,"20"17"3135"0"0,126 0 1665 0 0,30 4-6155 0 0,-171-20-1615 0 0,4 2-2658 0 0,-9 1 18 0 0,-2 0 2628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12 212 0 0,'3'7'10754'0'0,"-2"-7"-10572"0"0,22 8 2639 0 0,28 3-1064 0 0,13-9-515 0 0,0-2-1 0 0,0-4 1 0 0,-1-2 0 0 0,80-19-1 0 0,-114 20-856 0 0,-105 43-5353 0 0,39-16-4031 0 0,19-11 4303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20 416 0 0,'0'0'13385'0'0,"-4"-2"-12236"0"0,-14-11 1783 0 0,-1 11 494 0 0,-51-1-1155 0 0,-78 8 0 0 0,140-5-2120 0 0,1 0-62 0 0,0 1-1 0 0,0 0 1 0 0,0 0 0 0 0,0 0-1 0 0,0 1 1 0 0,0 0 0 0 0,1 0-1 0 0,-12 6 1 0 0,16-7-78 0 0,0 1 0 0 0,0-1 0 0 0,0 1-1 0 0,0-1 1 0 0,0 1 0 0 0,1-1 0 0 0,-1 1 0 0 0,1 0 0 0 0,-1 0 0 0 0,1 0-1 0 0,0 0 1 0 0,0 0 0 0 0,-1 0 0 0 0,2 0 0 0 0,-1 1 0 0 0,0-1 0 0 0,0 0-1 0 0,1 0 1 0 0,-1 1 0 0 0,1-1 0 0 0,-1 0 0 0 0,1 1 0 0 0,0-1 0 0 0,0 1-1 0 0,0-1 1 0 0,1 0 0 0 0,-1 1 0 0 0,1 3 0 0 0,7 36 203 0 0,-2 0 0 0 0,-2 1 0 0 0,-2 0 0 0 0,-1 0 0 0 0,-9 67 1 0 0,-33 123 979 0 0,39-211-1080 0 0,0 1 1 0 0,1-1-1 0 0,3 27 1 0 0,0 0 215 0 0,-2-47-208 0 0,6 20 1720 0 0,162-33-2020 0 0,-61 17-24 0 0,109 20 1 0 0,-162-15 287 0 0,-53-11-8 0 0,-20 5-13279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4 172 0 0,'34'-4'20187'0'0,"-32"5"-19354"0"0,-5 12 7638 0 0,-5 3-9569 0 0,4-7-1571 0 0,-26 47 3833 0 0,-3-1 0 0 0,-52 65 0 0 0,54-78-529 0 0,-6 13-406 0 0,36-53-446 0 0,-1 1-653 0 0,-2 7-637 0 0,-5-9-3725 0 0,0-1 4640 0 0,1 0-2555 0 0,-16-2-12192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48 0 0,'30'-26'14176'0'0,"-14"37"-11446"0"0,-14-10-2553 0 0,-1 0-1 0 0,1-1 1 0 0,-1 1 0 0 0,0 0-1 0 0,1 0 1 0 0,-1 0 0 0 0,0 0-1 0 0,0 0 1 0 0,0 0 0 0 0,0 0-1 0 0,0 1 1 0 0,0-1 0 0 0,0 0-1 0 0,0 1 1 0 0,0-1 0 0 0,0 0-1 0 0,-1 1 1 0 0,1-1 0 0 0,-1 1-1 0 0,1-1 1 0 0,-1 1 0 0 0,1 2-1 0 0,8 84 3611 0 0,8 54-593 0 0,-13-126-2678 0 0,0-1 0 0 0,1 1 1 0 0,1-1-1 0 0,0 0 0 0 0,14 22 1 0 0,-19-35-334 0 0,-1-1-191 0 0,3 4 241 0 0,2-12-3021 0 0,8-14-5770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59 356 0 0,'5'-18'10472'0'0,"-11"3"-3648"0"0,4 13-6300 0 0,0 1 0 0 0,0-1 0 0 0,-1 0 0 0 0,1 0 0 0 0,0 1 0 0 0,-1-1 0 0 0,1 1 0 0 0,-1 0 0 0 0,0 0-1 0 0,1 0 1 0 0,-4-1 0 0 0,-4 0 172 0 0,1 0 0 0 0,-1 1 0 0 0,1 0-1 0 0,-1 0 1 0 0,-18 1 0 0 0,26 1-473 0 0,2-1-214 0 0,0 0-1 0 0,0 0 1 0 0,-1 0 0 0 0,1 0 0 0 0,0 0 0 0 0,-1 0 0 0 0,1 0 0 0 0,0 1 0 0 0,-1-1 0 0 0,1 0 0 0 0,0 0 0 0 0,0 0 0 0 0,-1 0 0 0 0,1 1-1 0 0,0-1 1 0 0,0 0 0 0 0,-1 0 0 0 0,1 1 0 0 0,0-1 0 0 0,0 0 0 0 0,0 0 0 0 0,0 1 0 0 0,-1-1 0 0 0,1 0 0 0 0,0 1 0 0 0,0-1 0 0 0,0 0-1 0 0,0 1 1 0 0,0-1 0 0 0,0 0 0 0 0,0 1 0 0 0,0-1 0 0 0,0 0 0 0 0,0 1 0 0 0,0-1 0 0 0,0 0 0 0 0,0 1 0 0 0,0-1 0 0 0,5 7 14 0 0,0-1 0 0 0,0 0 0 0 0,1 0 0 0 0,0-1 0 0 0,12 10 0 0 0,28 28 37 0 0,-43-39-42 0 0,1-1-7 0 0,-1 1 0 0 0,1 0 0 0 0,-1 0 0 0 0,0 1 0 0 0,0-1 0 0 0,-1 1 0 0 0,1-1 0 0 0,-1 1 0 0 0,0 0 0 0 0,-1 0-1 0 0,1 0 1 0 0,1 6 0 0 0,-4-10 2 0 0,1 0-1 0 0,0 1 0 0 0,0-1 1 0 0,-1 0-1 0 0,1-1 1 0 0,-1 1-1 0 0,1 0 0 0 0,-1 0 1 0 0,1 0-1 0 0,-1 0 0 0 0,0 0 1 0 0,0 0-1 0 0,1-1 1 0 0,-1 1-1 0 0,0 0 0 0 0,0 0 1 0 0,0-1-1 0 0,1 1 0 0 0,-1-1 1 0 0,0 1-1 0 0,0-1 0 0 0,0 1 1 0 0,0-1-1 0 0,0 0 1 0 0,0 1-1 0 0,0-1 0 0 0,0 0 1 0 0,-2 0-1 0 0,-24 6 363 0 0,20-7-201 0 0,0 0-1 0 0,0 0 1 0 0,0-1 0 0 0,0 0 0 0 0,0 0 0 0 0,0-1 0 0 0,1 0 0 0 0,-1 0-1 0 0,-6-5 1 0 0,-10-3 564 0 0,22 10-637 0 0,0 1-114 0 0,1 0-1 0 0,0 0 1 0 0,0 0 0 0 0,-1 0 0 0 0,1 0 0 0 0,0 0 0 0 0,0-1 0 0 0,-1 1 0 0 0,1 0 0 0 0,0 0-1 0 0,0 0 1 0 0,-1 0 0 0 0,1 0 0 0 0,0-1 0 0 0,0 1 0 0 0,0 0 0 0 0,-1 0 0 0 0,1 0-1 0 0,0 0 1 0 0,0-1 0 0 0,0 1 0 0 0,0 0 0 0 0,-1 0 0 0 0,1-1 0 0 0,0 1 0 0 0,0 0 0 0 0,0 0-1 0 0,0-1 1 0 0,0 1 0 0 0,0 0 0 0 0,0 0 0 0 0,0-1 0 0 0,0 1 0 0 0,0 0 0 0 0,0 0 0 0 0,0-1-1 0 0,0 1 1 0 0,0 0 0 0 0,0-1 0 0 0,0 1 0 0 0,0 0 0 0 0,0 0 0 0 0,0-1 0 0 0,0 1 0 0 0,5-4-321 0 0,-1 1 0 0 0,1 0 0 0 0,0 1 0 0 0,-1-1 0 0 0,1 1 0 0 0,0 0 1 0 0,0 0-1 0 0,6-1 0 0 0,7-1-3457 0 0,2 0-4156 0 0,-9 2 1283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5 696 0 0,'-1'-5'21837'0'0,"1"7"-21745"0"0,-4 17 572 0 0,1 1 0 0 0,1-1-1 0 0,1 1 1 0 0,0-1 0 0 0,1 1 0 0 0,2-1-1 0 0,3 24 1 0 0,5 5 160 0 0,-9-37-984 0 0,1-1 0 0 0,0 0 0 0 0,0 1 0 0 0,1-1-1 0 0,1 0 1 0 0,0 0 0 0 0,6 10 0 0 0,-4-9-1310 0 0,-3-5 1220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8 528 0 0,'-19'-7'10613'0'0,"44"14"-9784"0"0,0 0 0 0 0,1-2 0 0 0,29 2 1 0 0,52 11-2133 0 0,-92-18-765 0 0,-4-3-2908 0 0,0 2 1537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28 370 584 0 0,'0'0'4969'0'0,"-16"35"3478"0"0,13-16-6407 0 0,0-4-1209 0 0,1-1-1 0 0,0 1 1 0 0,1 0-1 0 0,1 0 0 0 0,0-1 1 0 0,1 1-1 0 0,3 17 0 0 0,-6 2 3405 0 0,5-55-4075 0 0,1 0 0 0 0,1 0 0 0 0,0 1 1 0 0,2-1-1 0 0,0 1 0 0 0,16-29 0 0 0,7-7-44 0 0,3 0 1 0 0,3 2-1 0 0,2 1 0 0 0,2 3 0 0 0,51-51 1 0 0,-85 95-105 0 0,0 0 0 0 0,-1-1 0 0 0,0 0 0 0 0,0 0 0 0 0,5-8 0 0 0,-10 14 196 0 0,1 4-47 0 0,1 8-7 0 0,-1 1 0 0 0,0-1 0 0 0,-1 0 0 0 0,-1 19 0 0 0,0-15 4 0 0,0 1 1 0 0,4 29-1 0 0,1-17 6 0 0,2 0 0 0 0,0-1 0 0 0,2 0 0 0 0,1 0 0 0 0,1 0-1 0 0,1-2 1 0 0,1 1 0 0 0,1-1 0 0 0,27 35 0 0 0,7-1 530 0 0,-40-50-683 0 0,-6-4-70 0 0,-1-4-255 0 0,4 7-1988 0 0,-20-5-7934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0 796 0 0,'-4'5'9908'0'0,"5"-5"-9756"0"0,8 14 2444 0 0,20 12-653 0 0,-6-14-731 0 0,0-1 0 0 0,0-1-1 0 0,44 12 1 0 0,-44-16-840 0 0,1-1 1 0 0,0-1 0 0 0,46 2 0 0 0,-67-6-589 0 0,8-4-117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15 244 0 0,'0'0'9951'0'0,"-9"-15"1894"0"0,-1 21-11283 0 0,0 0 0 0 0,0 0-1 0 0,0 1 1 0 0,1 0 0 0 0,0 1 0 0 0,1 0 0 0 0,-1 0 0 0 0,1 1-1 0 0,-11 16 1 0 0,15-20-381 0 0,1 0-1 0 0,-1 0 1 0 0,1 0-1 0 0,0 1 1 0 0,1-1-1 0 0,-1 1 1 0 0,1 0-1 0 0,0 0 1 0 0,1 0-1 0 0,-1 0 1 0 0,1 0-1 0 0,0 0 1 0 0,1 0-1 0 0,0 0 1 0 0,0 0-1 0 0,0 0 0 0 0,0 0 1 0 0,1 1-1 0 0,0-1 1 0 0,0 0-1 0 0,3 5 1 0 0,0-4-138 0 0,0 0 0 0 0,0-1 0 0 0,0 1 0 0 0,1-1 0 0 0,0 0 1 0 0,1-1-1 0 0,-1 1 0 0 0,1-1 0 0 0,0 0 0 0 0,0-1 0 0 0,1 1 0 0 0,-1-1 0 0 0,1 0 0 0 0,12 5 0 0 0,8 1 121 0 0,0 0 0 0 0,44 10 0 0 0,-39-14-164 0 0,-20-7 0 0 0,-5-6 0 0 0,-9-5-67 0 0,1 9-355 0 0,-2 0 345 0 0,-2-2-3299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 1652 0 0,'2'-1'14854'0'0,"21"-1"-14366"0"0,85 15 2900 0 0,-72-7-2190 0 0,57 2 0 0 0,-72-20-1617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1 888 0 0,'0'0'12264'0'0,"-2"5"-11064"0"0,-8 20 76 0 0,2-1 0 0 0,1 2 0 0 0,0-1 0 0 0,2 1 1 0 0,1 0-1 0 0,0 33 0 0 0,7-27-2363 0 0,6-15-2651 0 0,9-39-10994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3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3 284 0 0,'0'0'18276'0'0,"-1"41"-13415"0"0,-9 15-1342 0 0,-2 12-1980 0 0,2-25-5954 0 0,9-41 2870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0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79 664 0 0,'0'-15'2567'0'0,"-1"12"-1781"0"0,1 1 1 0 0,0-1 0 0 0,-1 0 0 0 0,1 1 0 0 0,0-1-1 0 0,0 0 1 0 0,0 0 0 0 0,1 1 0 0 0,-1-1-1 0 0,1 1 1 0 0,0-1 0 0 0,-1 0 0 0 0,1 1 0 0 0,0-1-1 0 0,0 1 1 0 0,1 0 0 0 0,-1-1 0 0 0,14-14 13612 0 0,-19 21-13885 0 0,-5 6-487 0 0,1-1 0 0 0,1 1 0 0 0,0 0 0 0 0,0 1 0 0 0,1-1 0 0 0,0 1 1 0 0,1 0-1 0 0,0 1 0 0 0,1 0 0 0 0,0-1 0 0 0,1 1 0 0 0,-4 22 0 0 0,7-29-24 0 0,-1 0 0 0 0,1 0 0 0 0,-1 0 0 0 0,2 0 0 0 0,-1 0 0 0 0,0 0 0 0 0,1 0 0 0 0,0 0 0 0 0,0-1 1 0 0,1 1-1 0 0,-1 0 0 0 0,1 0 0 0 0,0-1 0 0 0,0 1 0 0 0,0-1 0 0 0,1 0 0 0 0,0 0 0 0 0,-1 0 0 0 0,2 0 0 0 0,-1 0 0 0 0,0-1 0 0 0,1 1 0 0 0,-1-1 0 0 0,1 0 0 0 0,0 0 0 0 0,0 0 0 0 0,1 0 0 0 0,-1-1 0 0 0,0 0 0 0 0,1 0 0 0 0,-1 0 0 0 0,1 0 0 0 0,0-1 0 0 0,0 0 0 0 0,8 2 0 0 0,-3-2-3 0 0,0 1 0 0 0,0-1 0 0 0,0-1 0 0 0,0 0 0 0 0,0 0 0 0 0,0-1 0 0 0,0 0 0 0 0,0-1 0 0 0,13-4 0 0 0,-18 5 0 0 0,0-1 0 0 0,-1 0 0 0 0,1 0 0 0 0,-1 0 0 0 0,1 0 0 0 0,-1-1 0 0 0,0 0 0 0 0,0 0 0 0 0,0 0 0 0 0,-1 0 0 0 0,1-1 0 0 0,-1 1 0 0 0,0-1 0 0 0,0 0 0 0 0,0 0 0 0 0,0 0 0 0 0,-1-1 0 0 0,1 1 0 0 0,-1 0 0 0 0,3-10 0 0 0,-4 9-35 0 0,-1 0 0 0 0,1 0 0 0 0,-1 0 1 0 0,1-1-1 0 0,-2 1 0 0 0,1 0 0 0 0,0 0 0 0 0,-1 0 0 0 0,0 0 0 0 0,-3-8 1 0 0,3 11 22 0 0,1-5-10 0 0,0 7 14 0 0,0 0 0 0 0,0 1 0 0 0,0-1 1 0 0,0 0-1 0 0,0 0 0 0 0,0 0 0 0 0,0 0 0 0 0,0 0 1 0 0,0 0-1 0 0,0 0 0 0 0,0 0 0 0 0,1 0 0 0 0,-1 0 1 0 0,0 0-1 0 0,0 0 0 0 0,0 0 0 0 0,0 0 0 0 0,0 0 1 0 0,0 0-1 0 0,0 0 0 0 0,0 0 0 0 0,0 0 0 0 0,1 0 1 0 0,-1 0-1 0 0,0 0 0 0 0,0 0 0 0 0,0 0 0 0 0,0 0 1 0 0,0 0-1 0 0,0 0 0 0 0,0 0 0 0 0,0 0 0 0 0,0 0 1 0 0,0 0-1 0 0,1 0 0 0 0,-1 0 0 0 0,0 0 0 0 0,0 0 1 0 0,0 0-1 0 0,0 0 0 0 0,0 0 0 0 0,0 0 0 0 0,0 0 1 0 0,0 0-1 0 0,11 19-98 0 0,-1 0 0 0 0,-1 1 0 0 0,8 27 1 0 0,-10-25-21 0 0,-1 1-1 0 0,-2 1 1 0 0,0-1 0 0 0,-1 1 0 0 0,-1 41 0 0 0,-3-48 56 0 0,0-1-1 0 0,-1 1 0 0 0,-1 0 1 0 0,-1 0-1 0 0,0-1 0 0 0,-1 0 1 0 0,-1 0-1 0 0,-12 26 0 0 0,11-31 45 0 0,0 0 0 0 0,0 0 0 0 0,-1 0 0 0 0,-1-1 0 0 0,1-1 0 0 0,-2 1 0 0 0,-13 10 0 0 0,19-17 31 0 0,0-1 0 0 0,0 1 1 0 0,0-1-1 0 0,-1 0 1 0 0,1 0-1 0 0,-1 0 0 0 0,1-1 1 0 0,-1 1-1 0 0,0-1 0 0 0,1 0 1 0 0,-1-1-1 0 0,0 1 0 0 0,0-1 1 0 0,0 0-1 0 0,0 0 0 0 0,1 0 1 0 0,-1-1-1 0 0,0 0 0 0 0,0 0 1 0 0,1 0-1 0 0,-1 0 1 0 0,0-1-1 0 0,1 0 0 0 0,-1 0 1 0 0,1 0-1 0 0,0-1 0 0 0,0 1 1 0 0,0-1-1 0 0,-5-4 0 0 0,5 4 8 0 0,0 0-1 0 0,0 0 0 0 0,1-1 1 0 0,-1 1-1 0 0,1-1 0 0 0,0 0 1 0 0,0 0-1 0 0,1 0 0 0 0,-1 0 1 0 0,1-1-1 0 0,0 1 0 0 0,0-1 1 0 0,0 1-1 0 0,0-1 0 0 0,1 0 1 0 0,0 1-1 0 0,0-1 0 0 0,0 0 1 0 0,1 0-1 0 0,0 0 0 0 0,0 0 1 0 0,0 0-1 0 0,0 1 0 0 0,1-1 1 0 0,-1 0-1 0 0,1 0 0 0 0,1 0 0 0 0,2-8 1 0 0,-2 9-63 0 0,0 0 1 0 0,1 0-1 0 0,-1 1 1 0 0,1-1 0 0 0,-1 1-1 0 0,1-1 1 0 0,0 1-1 0 0,0 0 1 0 0,1 0-1 0 0,-1 1 1 0 0,0-1-1 0 0,1 1 1 0 0,0 0 0 0 0,0-1-1 0 0,-1 2 1 0 0,1-1-1 0 0,5-1 1 0 0,-2 1-960 0 0,0 0 0 0 0,0 0 0 0 0,0 1 0 0 0,1 0 0 0 0,11 0 1 0 0,-15 3-879 0 0,4 3-5125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0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7 1312,'-20'-5'22474,"15"4"-21016,2 1-3775,-48 11 5113,44-10-2504,-1 0 1,1 0 0,-1 1 0,1 0 0,-1 0 0,1 1 0,0 0 0,0 0-1,-9 7 1,15-10-281,1 1 0,-1-1-1,1 1 1,0-1 0,-1 1-1,1 0 1,0-1 0,-1 1-1,1 0 1,0-1 0,0 1-1,-1 0 1,1-1 0,0 1-1,0 0 1,0-1 0,0 1-1,0 0 1,0 0 0,0-1-1,0 1 1,1 0 0,-1-1-1,0 1 1,0 0 0,0-1-1,1 1 1,-1 0 0,0-1-1,1 1 1,-1-1 0,1 1-1,-1 0 1,0-1 0,1 1-1,0-1 1,-1 0-1,1 1 1,-1-1 0,1 1 0,27 22 46,-23-19-7,3 2-50,1-1-1,-1 1 0,1-2 0,0 1 1,14 4-1,-14-6-52,0 0 0,-1 1 0,1 0 0,-1 1 0,0 0 0,13 10 0,-20-14 43,0-1 1,0 1 0,-1-1 0,1 1-1,0 0 1,0-1 0,0 1-1,0 0 1,0 0 0,-1 0 0,1 0-1,0 0 1,-1 0 0,1 0 0,-1 0-1,1 0 1,-1 0 0,0 0-1,1 0 1,-1 0 0,0 0 0,0 0-1,0 1 1,1-1 0,-1 0-1,0 0 1,-1 0 0,1 0 0,0 0-1,0 1 1,0-1 0,-1 0 0,0 2-1,-2 0 23,0-1 0,0 1-1,0-1 1,-1 0 0,1 0 0,-1 0-1,0 0 1,1 0 0,-5 0 0,1 1 40,0-1 0,-1 0 0,1-1 0,0 1-1,0-1 1,-1-1 0,1 0 0,0 0 0,-1 0 0,1-1 0,0 0 0,-1 0 0,1-1 0,0 0 0,0 0 0,0-1 0,0 0 0,1 0 0,-1 0 0,-7-6 0,13 8-78,0 0 0,0 1 0,0-1-1,0 0 1,0 1 0,0-1 0,0 0 0,0 0-1,1 0 1,-1 0 0,0 0 0,1 1 0,-1-1 0,0-1-1,1 1 1,0 0 0,-1 0 0,1 0 0,-1 0 0,1 0-1,0 0 1,0 0 0,0-1 0,0 1 0,0 0 0,0 0-1,0 0 1,0 0 0,0-1 0,0 1 0,1 0-1,-1 0 1,0 0 0,1 0 0,-1 0 0,1 0 0,-1 0-1,1 0 1,0 0 0,-1 0 0,1 0 0,0 0 0,0 0-1,-1 0 1,1 1 0,0-1 0,0 0 0,0 1-1,0-1 1,2 0 0,28-12-4622,-2 7-9739,-19 5 8987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33 236,'26'-32'27702,"-27"39"-27007,-3 18-179,2 1 1,1-1 0,1 1 0,1 0 0,1-1-1,1 0 1,7 26 0,-8-43-1093,-1-5 105,-1 0-1,1 0 1,0 0-1,-1-1 1,2 1-1,-1 0 1,0 0-1,0-1 1,1 1-1,0 0 0,-1-1 1,1 0-1,0 1 1,4 3-1,-5-7 238,0 1 1,0-1-1,0 0 0,-1 1 0,1-1 0,0 1 0,0-1 0,-1 0 0,1 0 1,0 1-1,-1-1 0,1 0 0,-1 0 0,1 0 0,-1 0 0,1 0 0,-1 0 1,0 0-1,1 0 0,-1 0 0,0 0 0,0 0 0,0-1 0,0-11-9280,-5 1 3895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0 156,'0'0'11654,"7"1"-10517,92 6 2636,91 8-1415,-188-15-2820,-7 2-3393,0 0 3100,-5 0-338,-2 1-4348,-2 0 1237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1488,'-1'0'369,"0"0"0,1-1 0,-1 1 0,1 0 0,-1 0 0,0 0 0,1-1 0,-1 1 0,0 0 0,1 0 0,-1 0 0,0 0 0,1 0 0,-1 1 0,0-1 1,1 0-1,-1 0 0,0 0 0,1 1 0,-1-1 0,0 0 0,1 0 0,-1 1 0,1-1 0,-1 1 0,1-1 0,-1 0 0,1 1 0,-1-1 0,0 1 0,-9 24 3047,6 32-1595,8 20 737,16 95 1,-5-58-2412,-9-92-826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1168,'-1'-2'668,"0"0"-1,0 0 1,0 0-1,0 0 1,0 0-1,0 0 1,1 0 0,-1 0-1,1 0 1,0-1-1,0 1 1,0 0-1,0 0 1,0-1-1,0-1 1,1 2-402,-1 1-1,1-1 1,0 1-1,-1 0 1,1-1-1,0 1 1,0 0-1,0 0 1,0 0 0,0-1-1,0 1 1,0 0-1,0 0 1,0 0-1,1 1 1,-1-1-1,2-1 1,4-1 87,1 1 0,-1-1 0,1 2 0,0-1 0,0 1 0,0 0 0,10 0 0,29 2 292,1 1-1,-1 3 1,0 2-1,-1 1 1,1 3-1,47 18 1,-94-29-595,0 0 0,1 0 1,-1 0-1,1 0 0,-1 0 1,1 0-1,-1 0 0,0 0 1,1 1-1,-1-1 0,1 0 0,-1 0 1,0 0-1,1 1 0,-1-1 1,0 0-1,1 0 0,-1 1 0,0-1 1,1 0-1,-1 1 0,0-1 1,1 0-1,-1 1 0,0-1 0,0 1 1,0-1-1,1 0 0,-1 1 1,0-1-1,0 1 0,0-1 1,0 1-1,-11 9 1373,-22 1 278,-35-1-417,52-9-837,0 1 1,0 0-1,1 1 0,-1 1 1,-28 11-1,33-11-447,10-3 0,0-1 0,1 0 0,-1 0 0,0 1 0,1-1 0,-1 1 0,0-1 0,1 0 0,-1 1 0,1-1 0,-1 1 0,1 0 0,-1-1 0,1 1 0,0-1 0,-1 1 0,1 0 0,0-1 0,-1 1 0,1 0 0,0-1 0,0 1 0,-1 0 0,1-1 0,0 1 0,0 0 0,0 0 0,0-1 0,0 1 0,0 0 0,0 0 0,-2 9 0,1-8 0,0-1 0,1 0 0,-1 1 0,1-1 0,-1 0 0,1 1 0,0-1 0,-1 1 0,1-1 0,0 1 0,0-1 0,0 1 0,0-1 0,0 1 0,1-1 0,-1 1 0,0-1 0,1 1 0,-1-1 0,1 0 0,-1 1 0,1-1 0,1 2 0,1 3 0,-1-2 0,0 0 0,0 0 0,0 0 0,1-1 0,-1 1 0,1-1 0,0 0 0,0 0 0,0 0 0,0 0 0,1 0 0,5 3 0,53 29 0,-33-21 0,80 49-83,-109-63 75,1 1 0,-1-1 0,1 0 1,-1 0-1,1 1 0,-1-1 1,1 0-1,-1 1 0,0-1 0,1 1 1,-1-1-1,1 0 0,-1 1 1,0-1-1,0 1 0,1-1 0,-1 1 1,0-1-1,0 1 0,1-1 0,-1 1 1,0 0-1,0-1 0,0 1 1,0-1-1,0 1 0,0-1 0,0 1 1,0 0-1,0-1 0,0 1 0,0-1 1,-1 1-1,-13 19-56,-25 6 144,16-16-44,-1 0 0,0-2 0,-1 0-1,-26 3 1,28-7 115,11-4-151,5-7-2,5 5-51,34-15-22684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0 772,'0'0'18823,"-4"0"-17556,-2 2-837,0-1-1,0 1 1,0 0 0,0 1-1,0-1 1,1 1-1,-1 0 1,1 1 0,0-1-1,0 1 1,0 0 0,0 0-1,1 0 1,-1 1 0,-3 6-1,-2-1 178,1 2-1,0 0 0,1 0 1,1 0-1,-13 27 0,17-32-575,1 1-1,0-1 0,0 1 1,1 0-1,0 0 0,0-1 1,1 1-1,0 0 0,0 0 1,1 0-1,0 0 0,0 0 1,1-1-1,0 1 1,0 0-1,1-1 0,0 0 1,0 0-1,1 0 0,0 0 1,0 0-1,0-1 0,1 1 1,0-1-1,1 0 0,-1-1 1,7 6-1,0-1 12,1-1 0,0 0-1,1-1 1,-1 0 0,1-1 0,1 0-1,-1-1 1,1-1 0,0-1 0,1 0-1,-1-1 1,27 3 0,-33-6-42,-8 1 0,0-1 0,0 0 0,-1 0 0,1 0 0,0 0 0,0 0 0,0 0 0,0 0 0,0 0 0,-1 0 0,1 0 0,0-1 0,0 1 0,0 0 0,0-1 0,-1 1 0,1 0 0,0-1 0,0 1 0,-1-1 0,1 1 0,0-1 0,-1 1 0,1-1 0,-1 0 0,1 1 0,0-1 0,0-1 0,4-6 0,-8-6 0,2 9 0,-10-14 0,1 10 0,-1 1 0,-4-3-621,7 6-3384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1736,'0'0'15388,"7"0"-14164,80 7 2379,88 20 0,-173-27-3807,2-1 177,13-6-7159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0 816,'0'0'1538,"10"17"9159,-7-10-9235,-3 1-336,-1 0 1,0 0-1,0 0 1,-1 0-1,0 0 1,-5 12-1,-24 44 2521,3-4-1776,26-57-2102,1 0 0,-1 0 0,0 0 1,0 0-1,0 0 0,-1 0 0,1 0 0,-6 4 1,-2 1-4288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1124 0 0,'0'0'5347'0'0,"6"-1"-4068"0"0,24-5 449 0 0,0 2 1 0 0,1 1-1 0 0,-1 2 0 0 0,50 3 0 0 0,-16-1-1204 0 0,42 1-4156 0 0,-87-4-6707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12 1064,'2'-11'22435,"228"42"-16107,-225-31-6241,23 6 241,-28-6-314,0 0-1,0 0 0,0 1 0,0-1 1,0 0-1,0 0 0,0 1 1,0-1-1,0 0 0,0 0 1,0 0-1,0 1 0,0-1 0,0 0 1,0 0-1,0 1 0,0-1 1,0 0-1,0 0 0,0 0 0,0 1 1,0-1-1,0 0 0,0 0 1,0 0-1,-1 1 0,1-1 1,0 0-1,0 0 0,0 0 0,0 0 1,0 1-1,-1-1 0,1 0 1,0 0-1,0 0 0,0 0 1,-1 0-1,1 0 0,0 0 0,0 0 1,-1 1-1,1-1 0,0 0 1,0 0-1,0 0 0,-1 0 1,1 0-1,0 0 0,-1 0 0,-55 16 1475,28-8-1129,13-3-359,1 0 0,-1 2 0,1 0 0,1 0 0,0 1 0,0 1 0,0 0 0,1 1 0,0 1 0,1-1 0,1 2 0,-1 0 0,2 0 0,0 0 0,0 1 0,1 1 0,1-1 0,-7 17 0,13-26 0,0-1 0,0 1 0,0 0 0,0 0 0,1-1 0,-1 1 0,1 0 0,0 0 0,0 0 0,0 0 0,1 0 0,0-1 0,-1 1 0,1 0 0,1-1 0,-1 1 0,0 0 0,1-1 0,3 6 0,-1-4 0,0 0 0,0-1 0,1 0 0,-1 0 0,1 0 0,0 0 0,0-1 0,0 0 0,1 0 0,-1 0 0,8 2 0,11 3 0,-1-2 0,1 0 0,0-2 0,1-1 0,24 1 0,-22-3 0,-9-2 0,-7-3 0,-3-2 0,-4-2 0,-4 8-220,0-1 1,0 0-1,0 0 0,1 1 0,-1-1 1,0 0-1,0 1 0,0-1 1,0 0-1,0 0 0,0 1 1,-1-1-1,1 0 0,0 1 0,0-1 1,0 0-1,-1 0 0,1 1 1,0-1-1,-1 1 0,1-1 1,0 0-1,-1 1 0,1-1 0,-1 1 1,1-1-1,-1 1 0,1-1 1,-1 1-1,0-1 0,1 1 0,-2-1 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6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1092,'0'0'17960,"9"1"-16989,241 16 3195,-217-15-4991,60-4-1,-44-9-8293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30 596 0 0,'-22'-21'4935'0'0,"-15"12"6218"0"0,33 9-10759 0 0,0 0 1 0 0,0 0-1 0 0,0 0 1 0 0,0 1-1 0 0,0 0 1 0 0,0-1 0 0 0,0 1-1 0 0,1 0 1 0 0,-1 1-1 0 0,0-1 1 0 0,0 1-1 0 0,1 0 1 0 0,-1-1 0 0 0,1 1-1 0 0,0 1 1 0 0,-1-1-1 0 0,1 1 1 0 0,0-1-1 0 0,1 1 1 0 0,-4 3 0 0 0,5-4-328 0 0,0-1 1 0 0,0 0-1 0 0,0 1 1 0 0,1-1-1 0 0,-1 0 1 0 0,0 1-1 0 0,1-1 1 0 0,-1 1-1 0 0,1-1 1 0 0,0 1-1 0 0,-1-1 0 0 0,1 1 1 0 0,0-1-1 0 0,0 1 1 0 0,0-1-1 0 0,0 1 1 0 0,0-1-1 0 0,0 1 1 0 0,0 0-1 0 0,1-1 1 0 0,0 3-1 0 0,1 0 4 0 0,-1-1 0 0 0,1 1 0 0 0,0-1 0 0 0,1 0 0 0 0,-1 0 0 0 0,0 0 0 0 0,1 0 0 0 0,0-1 0 0 0,2 4 0 0 0,11 6 96 0 0,0-1 0 0 0,33 18-1 0 0,-35-22-8 0 0,-6-3-115 0 0,-7-3-21 0 0,1-1 0 0 0,0 1 0 0 0,0 0-1 0 0,0 0 1 0 0,0 0 0 0 0,-1 0 0 0 0,1 0 0 0 0,-1 0-1 0 0,1 0 1 0 0,0 0 0 0 0,-1 1 0 0 0,0-1 0 0 0,1 1-1 0 0,-1-1 1 0 0,0 1 0 0 0,0-1 0 0 0,0 1-1 0 0,0 0 1 0 0,0-1 0 0 0,0 1 0 0 0,0 3 0 0 0,-1-3 79 0 0,-10 9 321 0 0,-1-5-192 0 0,0-1 0 0 0,0 0 1 0 0,-1 0-1 0 0,0-2 0 0 0,0 1 0 0 0,0-2 1 0 0,0 1-1 0 0,0-2 0 0 0,-19 1 0 0 0,1 1 236 0 0,27-3-432 0 0,0-3-102 0 0,2 2 21 0 0,1 1 1 0 0,-1 0 0 0 0,1 0-1 0 0,-1-1 1 0 0,1 1 0 0 0,-1 0-1 0 0,1-1 1 0 0,-1 1 0 0 0,1 0-1 0 0,-1-1 1 0 0,1 1 0 0 0,0-1-1 0 0,-1 1 1 0 0,1-1-1 0 0,0 1 1 0 0,0-1 0 0 0,-1 1-1 0 0,1-1 1 0 0,0 1 0 0 0,0-1-1 0 0,0 1 1 0 0,-1-1 0 0 0,1 1-1 0 0,0-1 1 0 0,0 0 0 0 0,0 1-1 0 0,0-1 1 0 0,0 1 0 0 0,0-1-1 0 0,0 1 1 0 0,0-1-1 0 0,1 0 1 0 0,-1 1 0 0 0,0-1-1 0 0,1-3-286 0 0,0 1 0 0 0,0 0 1 0 0,0 0-1 0 0,1 0 0 0 0,-1 0 0 0 0,1 0 0 0 0,0 0 0 0 0,0 0 0 0 0,0 1 0 0 0,0-1 0 0 0,0 1 0 0 0,0-1 0 0 0,1 1 0 0 0,-1 0 0 0 0,5-3 0 0 0,12-4-5414 0 0,2 5-4346 0 0,-14 4 5137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 1220,'-8'-10'31539,"54"22"-31538,1-3 1,0-1-1,0-3 0,1-1 1,51-4-1,-64 0-1,-22 0 0,3-1 0,-9-3 0,-26-7-23,13 10-97,0 0-1,1 0 0,-1 0 1,0 1-1,0 0 1,0 0-1,0 0 0,0 1 1,-11 2-1,13-2-272,1 0 0,-1 0-1,0 0 1,1 1 0,-1 0-1,1-1 1,-1 1 0,1 0 0,-4 3-1,6-4-665,1 1 814,0-1 0,0 0 0,1 0 0,-1 0 0,0 0 0,1 0 0,-1 0 0,1 0 0,-1 0 0,1 0 0,0 0 0,-1-1 0,1 1 0,0 0 0,0 0 0,-1 0 0,1-1 0,0 1 0,2 1 0,-1 0-146,29 7-11119,-22-7 6029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1 636,'0'0'18912,"-1"7"-17588,-12 50 1818,-22 58-1,19-65-1681,1 2 1,-11 70-1,25-42-612,1-80-896,0 1 0,0 0 1,0 0-1,0 0 1,0-1-1,0 1 0,0 0 1,0 0-1,1-1 1,-1 1-1,0 0 0,0-1 1,0 1-1,1 0 0,-1-1 1,1 1-1,-1 0 1,0-1-1,1 1 0,-1 0 1,1-1-1,-1 1 1,1-1-1,0 1 0,-1-1 1,1 1-1,-1-1 1,1 0-1,0 1 0,-1-1 1,1 0-1,0 0 1,0 1-1,-1-1 0,1 0 1,0 0-1,0 0 0,-1 0 1,1 0-1,0 0 1,0 0-1,-1 0 0,1 0 1,0 0-1,0 0 1,-1 0-1,1-1 0,0 1 1,-1 0-1,1 0 1,0-1-1,-1 1 0,1-1 1,1 0-1,32-22-3467,-31 20 2769,-1-1 0,1 0 0,-1 0 1,0 0-1,0 0 0,0-1 0,2-5 1,1-17-9133,-4 13 4028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4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22 976 0 0,'0'0'240'0'0,"1"0"-1"0"0,-1 0 1 0 0,1 0-1 0 0,-1 0 1 0 0,1 0-1 0 0,-1 0 1 0 0,0 0 0 0 0,1-1-1 0 0,-1 1 1 0 0,0 0-1 0 0,1 0 1 0 0,-1 0-1 0 0,0-1 1 0 0,1 1 0 0 0,-1 0-1 0 0,0-1 1 0 0,1 1-1 0 0,-1 0 1 0 0,0 0-1 0 0,1-1 1 0 0,-1 1-1 0 0,0-1 1 0 0,0 1 0 0 0,0 0-1 0 0,1-1 1 0 0,-1 1-1 0 0,0 0 1 0 0,0-1-1 0 0,0 1 1 0 0,0-1 0 0 0,0 1-1 0 0,0-1 1 0 0,0 1-1 0 0,0 0 1 0 0,0-1-1 0 0,0 1 1 0 0,0-1-1 0 0,0 1 1 0 0,0-1 0 0 0,-18-6 6815 0 0,-9 4-3024 0 0,8 4-3607 0 0,3 2 64 0 0,0 0-1 0 0,0 2 0 0 0,0-1 1 0 0,1 2-1 0 0,-1 0 0 0 0,1 1 0 0 0,1 1 1 0 0,0 0-1 0 0,0 1 0 0 0,0 0 1 0 0,1 1-1 0 0,1 1 0 0 0,-1 0 1 0 0,2 0-1 0 0,0 1 0 0 0,-16 23 0 0 0,24-31-425 0 0,0 1 0 0 0,0-1 0 0 0,1 1 0 0 0,-1 0 0 0 0,1 0 0 0 0,1 0 0 0 0,-1 0 0 0 0,1 1 0 0 0,0-1 0 0 0,0 0 0 0 0,0 0 0 0 0,1 1-1 0 0,-1-1 1 0 0,1 1 0 0 0,1-1 0 0 0,-1 0 0 0 0,1 1 0 0 0,0-1 0 0 0,0 0 0 0 0,1 0 0 0 0,-1 1 0 0 0,1-1 0 0 0,0 0 0 0 0,1-1-1 0 0,4 9 1 0 0,0-4-23 0 0,1 0-1 0 0,0 0 1 0 0,1-1-1 0 0,0-1 1 0 0,0 1-1 0 0,0-1 1 0 0,1-1-1 0 0,0 0 1 0 0,0 0-1 0 0,20 7 1 0 0,-11-5-90 0 0,2-1-1 0 0,-1-1 1 0 0,1-1 0 0 0,0-1-1 0 0,0 0 1 0 0,0-2 0 0 0,26 0-1 0 0,-13-8 447 0 0,-32 6-378 0 0,-1-1 0 0 0,1 1 0 0 0,-1-1 1 0 0,1 0-1 0 0,-1 1 0 0 0,1-1 0 0 0,-1 0 0 0 0,0 0 1 0 0,1 0-1 0 0,-1 0 0 0 0,0 0 0 0 0,0 0 1 0 0,1 0-1 0 0,-1-1 0 0 0,0 1 0 0 0,0 0 1 0 0,-1-1-1 0 0,1 1 0 0 0,0 0 0 0 0,0-1 1 0 0,-1 1-1 0 0,2-4 0 0 0,0-8-17 0 0,-2 12-137 0 0,0-1 1 0 0,0 0-1 0 0,0 1 0 0 0,0-1 1 0 0,-1 1-1 0 0,1-1 0 0 0,0 1 1 0 0,-1-1-1 0 0,1 0 0 0 0,-1 1 1 0 0,1-1-1 0 0,-1 1 0 0 0,0 0 1 0 0,0-1-1 0 0,0 1 0 0 0,1 0 1 0 0,-1-1-1 0 0,0 1 0 0 0,-1 0 1 0 0,1 0-1 0 0,0 0 0 0 0,0 0 1 0 0,0 0-1 0 0,-1 0 0 0 0,1 0 1 0 0,0 0-1 0 0,-1 0 0 0 0,1 1 1 0 0,-1-1-1 0 0,1 1 0 0 0,-1-1 1 0 0,1 1-1 0 0,-1-1 0 0 0,0 1 1 0 0,1 0-1 0 0,-1 0 0 0 0,1 0 1 0 0,-1 0-1 0 0,0 0 0 0 0,-1 0 1 0 0,1 1-388 0 0,-6 5-1809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10 328,'-7'-10'20389,"-2"26"-19333,-1-1 1,-1 0 0,-19 22-1,20-26-594,0 1 0,0 0 0,1 0 0,1 1 0,0 0 0,1 1 0,-9 22 0,15-33-401,1 0-1,-1 1 1,0-1-1,1 0 1,0 0 0,0 0-1,0 0 1,0 0-1,0 0 1,0 0-1,1 1 1,0-1-1,-1 0 1,1 0-1,0 0 1,1-1-1,-1 1 1,3 4 0,-1-3-11,0 0 0,0 0 1,1-1-1,0 1 1,0-1-1,0 0 0,0 0 1,0 0-1,1 0 1,6 2-1,11 4-12,1-1 1,0-1-1,46 7 0,-43-9-48,-16-3-23,60 10-106,-65-11 73,0-1 0,0 0 1,0 0-1,0 0 0,1 0 0,-1-1 1,0 0-1,0 0 0,0 0 0,8-4 0,-12 4-6,0 1-1,-1 0 0,1 0 0,0-1 1,-1 1-1,1-1 0,0 1 0,-1 0 0,1-1 1,0 1-1,-1-1 0,1 1 0,-1-1 1,1 0-1,-1 1 0,1-1 0,-1 0 1,0 1-1,1-1 0,-1 0 0,0 1 1,1-1-1,-1 0 0,0 0 0,0 1 0,0-1 1,0 0-1,0 0 0,0 1 0,0-1 1,0 0-1,0 0 0,0 1 0,0-1 1,0 0-1,0 0 0,-1 1 0,1-1 1,0 0-1,0 0 0,-1 1 0,1-1 0,-1 0 1,1 1-1,-1-1 0,1 1 0,-1-1 1,1 0-1,-1 1 0,1-1 0,-1 1 1,0 0-1,1-1 0,-1 1 0,0-1 1,0 1-1,-45-23-5514,31 20 3213,-6-3-5076,4 1 1809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1:4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1000,'0'0'13847,"7"2"-12547,78 21 1989,67 14 129,-135-35-3908,0 0 0,0 0-1,-1-1 1,1-2 0,0 1 0,33-7-1,-50 7 375,1 0 0,0-1-1,-1 1 1,1 0-1,0 0 1,-1-1-1,1 1 1,0 0-1,-1-1 1,1 1-1,-1 0 1,1-1-1,-1 1 1,1-1-1,-1 1 1,1-1 0,-1 1-1,1-1 1,-1 0-1,0 1 1,1-1-1,-1 0 1,2-23-13000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1:5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0 256 0 0,'12'5'10675'0'0,"9"2"-6105"0"0,64 12-4713 0 0,-70-15 1568 0 0,37 8-600 0 0,-16-2-158 0 0,2-2 1 0 0,-1-2-1 0 0,49 2 1 0 0,-84-8-327 0 0,4-1 2944 0 0,-6 1-3183 0 0,-4 3-52 0 0,1 1 0 0 0,-1-1 1 0 0,0 1-1 0 0,1 0 0 0 0,0 0 0 0 0,0 0 0 0 0,0 1 0 0 0,0-1 0 0 0,0 1 0 0 0,1-1 0 0 0,0 1 0 0 0,-2 8 1 0 0,-13 69 451 0 0,3-9-136 0 0,2-16 14 0 0,2 1-1 0 0,3-1 1 0 0,0 63-1 0 0,5-88-187 0 0,2 1 0 0 0,1-1 0 0 0,1 0 0 0 0,2 1 0 0 0,1-1 0 0 0,2-1 0 0 0,1 1-1 0 0,12 31 1 0 0,-15-52-20 0 0,-2-2 182 0 0,1 0 0 0 0,0 0 0 0 0,1 0 0 0 0,9 13 1133 0 0,-14-23-1454 0 0,-1-1-1 0 0,1 0 1 0 0,-1 1 0 0 0,1-1 0 0 0,-1 0 0 0 0,0 1 0 0 0,1-1 0 0 0,-1 1 0 0 0,0 0 0 0 0,0-1 0 0 0,0 1 0 0 0,0-1 0 0 0,-1 1 0 0 0,1 0 0 0 0,0 0 0 0 0,0 0 0 0 0,-1 0 0 0 0,1 0 0 0 0,-1 0 0 0 0,1 0 0 0 0,-3-1-1 0 0,-26-22 165 0 0,23 18-197 0 0,-1 0 0 0 0,7 5 0 0 0,-7-4 0 0 0,0 0 0 0 0,-3 1 0 0 0,4 2 0 0 0,-2 2 0 0 0,-2 0 0 0 0,-30-6 7 0 0,-1 3 0 0 0,-57 1 0 0 0,11 2-177 0 0,63 1-1776 0 0,12 4-5000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140 172 252 0 0,'-1'0'563'0'0,"0"0"0"0"0,0-1-1 0 0,0 1 1 0 0,0 0 0 0 0,0 0 0 0 0,0 0-1 0 0,0 0 1 0 0,0 0 0 0 0,0 0 0 0 0,0 0-1 0 0,-1 0 1 0 0,1 1 0 0 0,0-1 0 0 0,0 0 0 0 0,0 1-1 0 0,0-1 1 0 0,-1 1 0 0 0,-3 16 4622 0 0,3-3-5147 0 0,-3 4 850 0 0,0-1 0 0 0,-1 0 0 0 0,-1 0 0 0 0,-1-1 0 0 0,0 1 0 0 0,-13 17 0 0 0,4-5 167 0 0,-18 38 1753 0 0,34-66-2033 0 0,2-2-761 0 0,-1-1 0 0 0,1 1 0 0 0,-1 0 0 0 0,1-1 0 0 0,0 1 0 0 0,0 0-1 0 0,-1 0 1 0 0,1-1 0 0 0,0 1 0 0 0,0 0 0 0 0,0 0 0 0 0,2-1 0 0 0,6-9 60 0 0,54-89 271 0 0,93-136-684 0 0,-119 183 149 0 0,-24 32 1283 0 0,-18 44-761 0 0,0 0 0 0 0,2 0 0 0 0,1 0 0 0 0,0 25 1 0 0,2-35-208 0 0,1 1-1 0 0,1-1 1 0 0,0 1 0 0 0,1-1 0 0 0,0 0 0 0 0,1 0 0 0 0,0 0 0 0 0,12 22 0 0 0,-10-22-34 0 0,-3-8-31 0 0,-1 0-1 0 0,1 0 1 0 0,0 0-1 0 0,0 0 1 0 0,0 0-1 0 0,1-1 1 0 0,6 7 0 0 0,-9-10-8 0 0,4 4 597 0 0,-2-3-1415 0 0,-1-15-6367 0 0,-2 4 1906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4 1540 0 0,'-37'-3'19657'0'0,"50"9"-19342"0"0,0 0 0 0 0,0 0 1 0 0,1-2-1 0 0,-1 1 0 0 0,1-2 0 0 0,21 3 0 0 0,92 4 712 0 0,-11-2-851 0 0,-116-8-167 0 0,1 0 1 0 0,0 0-1 0 0,-1 0 0 0 0,1 0 0 0 0,0 0 0 0 0,-1 0 1 0 0,1 0-1 0 0,-1 0 0 0 0,1 1 0 0 0,0-1 0 0 0,-1 0 1 0 0,1 0-1 0 0,-1 1 0 0 0,1-1 0 0 0,-1 0 0 0 0,1 1 1 0 0,-1-1-1 0 0,1 1 0 0 0,-1-1 0 0 0,1 0 0 0 0,-1 1 0 0 0,0-1 1 0 0,1 1-1 0 0,-1-1 0 0 0,1 1 0 0 0,-1-1 0 0 0,0 1 1 0 0,0 0-1 0 0,1-1 0 0 0,-1 1 0 0 0,0-1 0 0 0,0 1 1 0 0,0 0-1 0 0,0-1 0 0 0,0 1 0 0 0,0-1 0 0 0,0 1 1 0 0,0 0-1 0 0,0-1 0 0 0,0 1 0 0 0,0 0 0 0 0,0-1 1 0 0,0 1-1 0 0,0-1 0 0 0,0 1 0 0 0,-1 0 0 0 0,1-1 1 0 0,0 1-1 0 0,0-1 0 0 0,-1 1 0 0 0,1-1 0 0 0,0 1 0 0 0,-1-1 1 0 0,1 1-1 0 0,-1-1 0 0 0,1 1 0 0 0,-1-1 0 0 0,1 1 1 0 0,-1-1-1 0 0,1 0 0 0 0,-2 1 0 0 0,-34 34 569 0 0,34-34-524 0 0,-147 105 1898 0 0,9-8-377 0 0,89-61-1072 0 0,36-28-371 0 0,1 1 1 0 0,0 1-1 0 0,0 0 0 0 0,1 1 1 0 0,1 0-1 0 0,0 1 0 0 0,-17 23 1 0 0,27-32-129 0 0,0-1 0 0 0,0 1-1 0 0,0-1 1 0 0,0 1 0 0 0,1 0 0 0 0,0 0 0 0 0,0-1 0 0 0,0 1 0 0 0,0 0 0 0 0,0 0-1 0 0,1 0 1 0 0,0 0 0 0 0,-1 0 0 0 0,2 0 0 0 0,-1 0 0 0 0,0 0 0 0 0,1 0 0 0 0,0 0-1 0 0,0 0 1 0 0,2 5 0 0 0,-1-4-65 0 0,1 0 1 0 0,0-1-1 0 0,0 1 0 0 0,1-1 1 0 0,0 1-1 0 0,-1-1 0 0 0,1 0 1 0 0,1-1-1 0 0,-1 1 0 0 0,0-1 0 0 0,1 0 1 0 0,0 0-1 0 0,5 3 0 0 0,5 1-103 0 0,-1-1-1 0 0,1-1 1 0 0,-1 0-1 0 0,2-1 1 0 0,-1-1-1 0 0,0 0 1 0 0,1-1-1 0 0,-1-1 1 0 0,32-1-1 0 0,-39 0 235 0 0,0-1 0 0 0,0 1 0 0 0,0 0-1 0 0,1 1 1 0 0,14 3 0 0 0,-21-4-308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1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0 948 0 0,'-12'12'4341'0'0,"10"-6"977"0"0,4-3-4943 0 0,0 1 0 0 0,1-1 0 0 0,-1 0 0 0 0,1 0 0 0 0,0 0 0 0 0,-1-1 0 0 0,1 1 0 0 0,0-1 0 0 0,1 1 0 0 0,-1-1 0 0 0,0 0 0 0 0,4 1 0 0 0,2 1 144 0 0,1 0 0 0 0,-1-1 0 0 0,1 0 0 0 0,13 2 0 0 0,9 0 507 0 0,0-3 1 0 0,33 0-1 0 0,-38-4-197 0 0,-26 2-838 0 0,-1 0 0 0 0,1 0 0 0 0,0 0 0 0 0,0 0 0 0 0,0-1 0 0 0,0 1 0 0 0,0 0 1 0 0,0 0-1 0 0,0-1 0 0 0,0 1 0 0 0,-1 0 0 0 0,1-1 0 0 0,0 1 0 0 0,0-1 0 0 0,0 1 0 0 0,-1-1 0 0 0,1 1 0 0 0,0-1 0 0 0,-1 0 0 0 0,1 1 0 0 0,0-1 0 0 0,-1 0 0 0 0,1 0 0 0 0,-1 1 0 0 0,1-1 0 0 0,0-1 0 0 0,-3 1-222 0 0,0 0 0 0 0,0 0 0 0 0,0 0 0 0 0,0 0 0 0 0,-1 1 0 0 0,1-1 0 0 0,0 1 0 0 0,0-1 0 0 0,0 1 0 0 0,-1 0 0 0 0,-3 0 0 0 0,-17 4-2888 0 0,14 1-5117 0 0,4-2 3952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6 56 0 0,'0'-6'16916'0'0,"-22"21"-15058"0"0,0 0-1 0 0,-39 36 1 0 0,3-1 249 0 0,32-21-1261 0 0,25-28-921 0 0,0 2-414 0 0,1 0 1377 0 0,15-16-11812 0 0,-8 2 3383 0 0,-5 6 3404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24 756 0 0,'4'-24'12224'0'0,"-3"25"-11976"0"0,1-1 1 0 0,-1 0 0 0 0,0 1-1 0 0,1-1 1 0 0,-1 1 0 0 0,1 0-1 0 0,-1-1 1 0 0,0 1-1 0 0,0 0 1 0 0,1 0 0 0 0,-1 0-1 0 0,0 0 1 0 0,0 0-1 0 0,0 0 1 0 0,0 0 0 0 0,0 0-1 0 0,0 0 1 0 0,0 0-1 0 0,-1 0 1 0 0,1 1 0 0 0,0-1-1 0 0,0 3 1 0 0,21 39 2703 0 0,-17-31-2413 0 0,-2-3-279 0 0,1 0-1 0 0,1-1 0 0 0,0 1 0 0 0,0-1 0 0 0,0 0 1 0 0,1 0-1 0 0,0-1 0 0 0,1 1 0 0 0,-1-2 0 0 0,1 1 1 0 0,1-1-1 0 0,-1 0 0 0 0,1 0 0 0 0,0-1 0 0 0,1 0 1 0 0,-1 0-1 0 0,11 3 0 0 0,-10-4-68 0 0,49 13 1760 0 0,-57-17-1164 0 0,7 2 2551 0 0,-5 1-5025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13 492 0 0,'0'0'15339'0'0,"-2"-2"-14586"0"0,-6-6-71 0 0,6 5 1384 0 0,-14 5-265 0 0,9-1-1489 0 0,1 1-1 0 0,0-1 1 0 0,-1 1-1 0 0,1 0 1 0 0,-6 4-1 0 0,11-5-182 0 0,0-1-118 0 0,1 0-1 0 0,0 0 0 0 0,0 0 0 0 0,0 0 0 0 0,-1 0 0 0 0,1 1 0 0 0,0-1 0 0 0,0 0 0 0 0,0 0 1 0 0,0 0-1 0 0,0 0 0 0 0,-1 1 0 0 0,1-1 0 0 0,0 0 0 0 0,0 0 0 0 0,0 0 0 0 0,0 1 0 0 0,0-1 1 0 0,0 0-1 0 0,0 0 0 0 0,0 1 0 0 0,0-1 0 0 0,0 0 0 0 0,0 0 0 0 0,0 1 0 0 0,0-1 1 0 0,0 0-1 0 0,0 0 0 0 0,0 0 0 0 0,0 1 0 0 0,0-1 0 0 0,0 0 0 0 0,0 0 0 0 0,0 1 0 0 0,0-1 1 0 0,0 0-1 0 0,0 0 0 0 0,1 0 0 0 0,-1 1 0 0 0,0-1 0 0 0,0 0 0 0 0,12 9 73 0 0,-1 0-1 0 0,2-1 1 0 0,-1 0-1 0 0,21 8 1 0 0,2 2 130 0 0,-35-17-185 0 0,1-1 0 0 0,0 0-1 0 0,-1 0 1 0 0,1 1 0 0 0,-1-1-1 0 0,1 0 1 0 0,0 1 0 0 0,-1-1-1 0 0,1 0 1 0 0,-1 1 0 0 0,1-1 0 0 0,-1 1-1 0 0,1-1 1 0 0,-1 1 0 0 0,0-1-1 0 0,1 1 1 0 0,-1-1 0 0 0,0 1-1 0 0,1 0 1 0 0,-1-1 0 0 0,0 1 0 0 0,1-1-1 0 0,-1 1 1 0 0,0 0 0 0 0,0-1-1 0 0,0 1 1 0 0,0 0 0 0 0,0 1-1 0 0,0-2 2 0 0,-1 1 0 0 0,1 0 0 0 0,-1 0 0 0 0,1 0 0 0 0,-1-1 0 0 0,0 1 0 0 0,1 0 0 0 0,-1 0 0 0 0,0-1 0 0 0,0 1 0 0 0,0-1 0 0 0,0 1 0 0 0,1-1 0 0 0,-1 1 0 0 0,-2 0 0 0 0,-31 9 470 0 0,25-10-356 0 0,1 0 0 0 0,-1-1 0 0 0,1 0 0 0 0,-16-4 0 0 0,23 5-178 0 0,-5-3-89 0 0,31-15-7419 0 0,-5 10-2771 0 0,-11 6 5451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4 520 0 0,'4'-4'17884'0'0,"-2"15"-17331"0"0,-1-1 0 0 0,0 1 0 0 0,0-1-1 0 0,-1 1 1 0 0,-1-1 0 0 0,-2 16 0 0 0,1-10-40 0 0,1-1 0 0 0,1 28 1 0 0,1-24-480 0 0,-1-17-237 0 0,-1 0-1 0 0,1 0 1 0 0,0 0-1 0 0,0 0 1 0 0,0 0-1 0 0,1 1 1 0 0,-1-1-1 0 0,1 0 1 0 0,-1 0-1 0 0,1 0 1 0 0,-1 0-1 0 0,1 0 1 0 0,0 0-1 0 0,0 0 1 0 0,0 0-1 0 0,0 0 1 0 0,0-1-1 0 0,2 3 1 0 0,4-1-4264 0 0,2-7 2295 0 0,-1-7-3654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1 768 0 0,'-18'-1'10972'0'0,"32"8"-8335"0"0,35 6-1334 0 0,-24-10-323 0 0,0 0 1 0 0,40-2-1 0 0,-50-2-1387 0 0,0 0-1 0 0,-1-2 1 0 0,17-3 0 0 0,-11-3-3152 0 0,-14 4-2403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5 956 0 0,'1'-5'10438'0'0,"0"23"-9394"0"0,-1-1 0 0 0,-1 0-1 0 0,0 0 1 0 0,-1 0 0 0 0,-1 0-1 0 0,-6 20 1 0 0,3-7-152 0 0,-3 30-1 0 0,8-57-932 0 0,1 37-462 0 0,1-39 334 0 0,-1 0-1 0 0,0 0 1 0 0,0 1 0 0 0,0-1 0 0 0,1 0-1 0 0,-1 0 1 0 0,1 0 0 0 0,-1 1 0 0 0,1-1-1 0 0,-1 0 1 0 0,1 0 0 0 0,0 0 0 0 0,-1 0-1 0 0,1 0 1 0 0,0 0 0 0 0,0 0 0 0 0,0 0-1 0 0,0-1 1 0 0,0 1 0 0 0,0 0 0 0 0,0 0 0 0 0,0-1-1 0 0,0 1 1 0 0,0-1 0 0 0,0 1 0 0 0,1-1-1 0 0,1 1 1 0 0,14-9-11675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36 428 0 0,'-4'-6'2017'0'0,"3"5"-1545"0"0,0-1 1 0 0,0 1-1 0 0,0 0 0 0 0,1 0 0 0 0,-1-1 0 0 0,0 1 0 0 0,1-1 1 0 0,-1 1-1 0 0,1-1 0 0 0,-1 1 0 0 0,1-4 1674 0 0,30-5 1898 0 0,-3 19-3011 0 0,0-1 1 0 0,0-2-1 0 0,49 5 1 0 0,13 3-200 0 0,-56-9-438 0 0,-26-5-136 0 0,1 1-1 0 0,-1 1 1 0 0,1-1 0 0 0,-1 1 0 0 0,1 0 0 0 0,6 4 0 0 0,-13-6-200 0 0,-1 0 0 0 0,0 1 0 0 0,1-1 1 0 0,-1 0-1 0 0,0 0 0 0 0,1 1 0 0 0,-1-1 0 0 0,0 1 1 0 0,0-1-1 0 0,1 0 0 0 0,-1 1 0 0 0,0-1 0 0 0,0 1 0 0 0,0-1 1 0 0,0 0-1 0 0,0 1 0 0 0,1-1 0 0 0,-1 1 0 0 0,0-1 0 0 0,0 1 1 0 0,0-1-1 0 0,0 0 0 0 0,0 1 0 0 0,0-1 0 0 0,0 1 1 0 0,-1-1-1 0 0,1 1 0 0 0,0-1 0 0 0,0 0 0 0 0,0 1 0 0 0,0-1 1 0 0,-1 1-1 0 0,1-1 0 0 0,0 0 0 0 0,0 1 0 0 0,0-1 0 0 0,-1 0 1 0 0,1 1-1 0 0,0-1 0 0 0,-1 0 0 0 0,1 1 0 0 0,0-1 0 0 0,-1 0 1 0 0,1 0-1 0 0,-1 1 0 0 0,-14 12 757 0 0,4-7-255 0 0,0-1 1 0 0,0 0-1 0 0,-1-1 1 0 0,-20 6-1 0 0,-14 4 451 0 0,11 0-928 0 0,33-13-161 0 0,5 1-289 0 0,6 7 228 0 0,2 0 0 0 0,-1 0 0 0 0,1-1 0 0 0,0-1 0 0 0,1 0 0 0 0,24 10 0 0 0,20 13-139 0 0,-54-28 267 0 0,12 6-128 0 0,-1 1 0 0 0,18 16 0 0 0,-27-22 109 0 0,0 1 0 0 0,-1 0 0 0 0,0-1-1 0 0,0 1 1 0 0,0 0 0 0 0,-1 1 0 0 0,1-1 0 0 0,-1 0-1 0 0,0 1 1 0 0,0-1 0 0 0,0 1 0 0 0,1 7-1 0 0,-3-9 30 0 0,0 0 0 0 0,0-1-1 0 0,0 1 1 0 0,-1 0-1 0 0,1 0 1 0 0,-1-1-1 0 0,1 1 1 0 0,-1-1 0 0 0,0 1-1 0 0,0-1 1 0 0,0 1-1 0 0,-1-1 1 0 0,1 1-1 0 0,0-1 1 0 0,-1 0 0 0 0,0 0-1 0 0,1 1 1 0 0,-1-1-1 0 0,0-1 1 0 0,0 1 0 0 0,0 0-1 0 0,0 0 1 0 0,-1-1-1 0 0,1 1 1 0 0,0-1-1 0 0,-1 0 1 0 0,-2 2 0 0 0,-2 0 20 0 0,1 0 1 0 0,-1 0 0 0 0,1 0-1 0 0,-1-1 1 0 0,0 0 0 0 0,0-1 0 0 0,0 1-1 0 0,0-1 1 0 0,-11 0 0 0 0,12-2-5 0 0,0 0 0 0 0,0 0 0 0 0,0 0-1 0 0,0 0 1 0 0,0-1 0 0 0,1 0 0 0 0,-1 0 0 0 0,0-1 0 0 0,1 0 0 0 0,0 0 0 0 0,0 0 0 0 0,0 0 0 0 0,0-1 0 0 0,-6-5 0 0 0,10 8-28 0 0,1 1 1 0 0,-1-1-1 0 0,0 1 1 0 0,0-1-1 0 0,1 0 0 0 0,-1 0 1 0 0,0 1-1 0 0,1-1 1 0 0,-1 0-1 0 0,1 0 1 0 0,-1 1-1 0 0,1-1 1 0 0,-1 0-1 0 0,1 0 1 0 0,-1 0-1 0 0,1 0 0 0 0,0 0 1 0 0,0 0-1 0 0,-1 0 1 0 0,1 0-1 0 0,0 0 1 0 0,0 0-1 0 0,0 0 1 0 0,0 0-1 0 0,0 0 0 0 0,0 0 1 0 0,0 0-1 0 0,0 0 1 0 0,1 1-1 0 0,-1-1 1 0 0,0 0-1 0 0,1 0 1 0 0,0-2-1 0 0,0 1-248 0 0,6 5-2623 0 0,-7-3 2705 0 0,0 0 1 0 0,1 0-1 0 0,-1 0 1 0 0,0 0 0 0 0,1 0-1 0 0,-1 0 1 0 0,1 1-1 0 0,-1-1 1 0 0,0 0-1 0 0,1 0 1 0 0,-1 0 0 0 0,0 0-1 0 0,0 0 1 0 0,1 1-1 0 0,-1-1 1 0 0,0 0 0 0 0,1 0-1 0 0,-1 1 1 0 0,0-1-1 0 0,0 0 1 0 0,1 0 0 0 0,-1 1-1 0 0,0-1 1 0 0,0 0-1 0 0,0 0 1 0 0,1 1 0 0 0,-1-1-1 0 0,0 0 1 0 0,0 1-1 0 0,0-1 1 0 0,0 0-1 0 0,0 1 1 0 0,0-1 0 0 0,0 1-1 0 0,0-1 1 0 0,0 0-1 0 0,0 1 1 0 0,0-1 0 0 0,0 0-1 0 0,0 1 1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4 1564 0 0,'2'-4'19509'0'0,"-4"4"-19417"0"0,1 1 1 0 0,-1 0-1 0 0,0-1 1 0 0,0 1-1 0 0,1 0 1 0 0,-1 0-1 0 0,0 0 1 0 0,1 0 0 0 0,-1 0-1 0 0,1 0 1 0 0,-1 1-1 0 0,1-1 1 0 0,0 0-1 0 0,-1 1 1 0 0,1-1-1 0 0,0 1 1 0 0,0-1 0 0 0,0 1-1 0 0,0 0 1 0 0,0-1-1 0 0,0 1 1 0 0,1 0-1 0 0,-1 0 1 0 0,1 0-1 0 0,-1-1 1 0 0,1 1-1 0 0,0 0 1 0 0,-1 0 0 0 0,1 0-1 0 0,0 0 1 0 0,0 0-1 0 0,0 0 1 0 0,1 0-1 0 0,-1-1 1 0 0,0 1-1 0 0,1 0 1 0 0,-1 0 0 0 0,1 0-1 0 0,0 0 1 0 0,-1-1-1 0 0,1 1 1 0 0,1 1-1 0 0,1 2-97 0 0,1-1 0 0 0,-1 1 0 0 0,1-1-1 0 0,-1 0 1 0 0,1-1 0 0 0,1 1 0 0 0,-1-1-1 0 0,0 1 1 0 0,1-1 0 0 0,0 0 0 0 0,-1-1-1 0 0,1 1 1 0 0,0-1 0 0 0,0 0 0 0 0,1-1-1 0 0,-1 1 1 0 0,0-1 0 0 0,7 1 0 0 0,-6-1-131 0 0,0 0 0 0 0,0-1 1 0 0,0 0-1 0 0,1 0 0 0 0,-1 0 1 0 0,0-1-1 0 0,0 0 1 0 0,0 0-1 0 0,0 0 0 0 0,0-1 1 0 0,0 0-1 0 0,0 0 1 0 0,0-1-1 0 0,-1 1 0 0 0,10-7 1 0 0,-14 8 186 0 0,1 0 0 0 0,-1-1 0 0 0,0 1 0 0 0,0-1 0 0 0,1 1 0 0 0,-1-1 0 0 0,0 1 0 0 0,0-1 0 0 0,-1 0 0 0 0,1 1 0 0 0,0-1 0 0 0,-1 0 0 0 0,1 0 0 0 0,-1 1 0 0 0,1-1 0 0 0,-1 0 0 0 0,0 0 0 0 0,1 0 0 0 0,-1-3 0 0 0,0 4 25 0 0,-1-1 1 0 0,1 1-1 0 0,0 0 1 0 0,0 0-1 0 0,0-1 1 0 0,-1 1-1 0 0,1 0 1 0 0,-1-1-1 0 0,1 1 1 0 0,-1 0-1 0 0,1 0 1 0 0,-1 0-1 0 0,0 0 1 0 0,1 0-1 0 0,-1-1 1 0 0,0 1-1 0 0,0 0 1 0 0,0 1-1 0 0,0-1 1 0 0,0 0-1 0 0,0 0 1 0 0,0 0-1 0 0,0 1 1 0 0,0-1-1 0 0,0 0 1 0 0,-1 1-1 0 0,1-1 1 0 0,-2 0-1 0 0,2 1-66 0 0,1 1 0 0 0,-1-1 0 0 0,0 0 0 0 0,1 0 0 0 0,-1 1 0 0 0,0-1 0 0 0,1 0-1 0 0,-1 1 1 0 0,1-1 0 0 0,-1 1 0 0 0,0-1 0 0 0,1 1 0 0 0,-1-1 0 0 0,1 1 0 0 0,0-1 0 0 0,-1 1 0 0 0,1-1 0 0 0,-1 1 0 0 0,1 0 0 0 0,0-1-1 0 0,-1 1 1 0 0,1 0 0 0 0,0-1 0 0 0,0 1 0 0 0,0 0 0 0 0,-1-1 0 0 0,1 1 0 0 0,0 0 0 0 0,0-1 0 0 0,0 1 0 0 0,0 1 0 0 0,-2 21 106 0 0,2-16-109 0 0,1 0 1 0 0,0 0-1 0 0,0-1 0 0 0,1 1 1 0 0,0 0-1 0 0,0-1 0 0 0,0 1 1 0 0,1-1-1 0 0,3 6 0 0 0,38 55 33 0 0,-18-29-27 0 0,-22-31-10 0 0,1 0-14 0 0,0 1 0 0 0,0 0 0 0 0,-1 0 0 0 0,1 0 0 0 0,-2 1 1 0 0,0-1-1 0 0,0 1 0 0 0,0 0 0 0 0,1 11 0 0 0,-4-18 10 0 0,0 0 0 0 0,0 1 0 0 0,0-1 0 0 0,0 0 0 0 0,-1 0 0 0 0,1 0 0 0 0,-1-1 0 0 0,0 1 0 0 0,1 0 0 0 0,-1 0 0 0 0,0 0 0 0 0,0 0 0 0 0,0-1 0 0 0,0 1 0 0 0,0 0 0 0 0,-1-1 0 0 0,1 1 0 0 0,0-1 0 0 0,-1 1 0 0 0,-1 0 0 0 0,0 1 10 0 0,-1-1 1 0 0,1 0-1 0 0,-1-1 1 0 0,0 1-1 0 0,1-1 1 0 0,-1 1 0 0 0,0-1-1 0 0,0 0 1 0 0,-7 0-1 0 0,0 0 47 0 0,1-1 0 0 0,-1 0 0 0 0,0 0 1 0 0,1-1-1 0 0,-1-1 0 0 0,-20-5 0 0 0,22 5-10 0 0,1-1 0 0 0,0 0-1 0 0,0-1 1 0 0,0 0 0 0 0,1 0 0 0 0,-1-1 0 0 0,1 0 0 0 0,0 0 0 0 0,0-1 0 0 0,-9-9 0 0 0,15 14-74 0 0,1 1 0 0 0,-1-1 1 0 0,0 1-1 0 0,1-1 1 0 0,-1 1-1 0 0,1-1 0 0 0,-1 1 1 0 0,0-1-1 0 0,1 0 1 0 0,0 1-1 0 0,-1-1 1 0 0,1 0-1 0 0,-1 1 0 0 0,1-1 1 0 0,0 0-1 0 0,-1 0 1 0 0,1 0-1 0 0,0 1 0 0 0,0-1 1 0 0,0 0-1 0 0,0 0 1 0 0,0 0-1 0 0,0 1 1 0 0,0-1-1 0 0,0 0 0 0 0,0 0 1 0 0,0 0-1 0 0,0 1 1 0 0,0-1-1 0 0,0 0 0 0 0,1 0 1 0 0,-1 0-1 0 0,0 1 1 0 0,1-1-1 0 0,-1 0 1 0 0,1 1-1 0 0,-1-1 0 0 0,0 0 1 0 0,1 1-1 0 0,0-1 1 0 0,-1 0-1 0 0,1 1 0 0 0,-1-1 1 0 0,1 1-1 0 0,0-1 1 0 0,-1 1-1 0 0,2-1 1 0 0,4-2-1032 0 0,1-1 0 0 0,0 2 0 0 0,0-1 0 0 0,12-2 0 0 0,9-4-10773 0 0,-20 5 6772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11 1268 0 0,'-15'-10'22038'0'0,"12"11"-22004"0"0,-6 4 557 0 0,-1-1 0 0 0,0 0 0 0 0,-17 5 0 0 0,27-9-582 0 0,0 0 0 0 0,-1 0 0 0 0,1 1 0 0 0,0-1 0 0 0,-1 0 0 0 0,1 0 0 0 0,0 0 0 0 0,-1 1 0 0 0,1-1 0 0 0,0 0 0 0 0,0 0 0 0 0,0 0 0 0 0,-1 1 0 0 0,1-1 0 0 0,0 0 0 0 0,0 1 0 0 0,0-1 0 0 0,-1 0 0 0 0,1 0 0 0 0,0 1-1 0 0,0-1 1 0 0,0 0 0 0 0,0 1 0 0 0,0-1 0 0 0,0 0 0 0 0,0 1 0 0 0,0-1 0 0 0,0 0 0 0 0,0 1 0 0 0,0-1 0 0 0,0 1 0 0 0,0-1 0 0 0,0 0 0 0 0,0 1 0 0 0,0-1 0 0 0,0 0 0 0 0,0 1 0 0 0,0-1 0 0 0,6 17 213 0 0,10 1-195 0 0,0-1 1 0 0,1 0-1 0 0,0-1 1 0 0,1 0-1 0 0,33 20 1 0 0,-36-26-26 0 0,-12-7 2 0 0,0-1 0 0 0,0 1 1 0 0,0 0-1 0 0,0 0 0 0 0,-1 0 0 0 0,1 0 0 0 0,-1 0 1 0 0,0 0-1 0 0,3 6 0 0 0,-5-8 102 0 0,-21 7 231 0 0,5-10-217 0 0,1-1-1 0 0,0 0 1 0 0,-17-7 0 0 0,11 4 16 0 0,20 5-145 0 0,0 1 0 0 0,-1 0 1 0 0,1-1-1 0 0,0 1 0 0 0,0-1 1 0 0,0 1-1 0 0,-1-1 0 0 0,1 1 1 0 0,0-1-1 0 0,0 0 0 0 0,0 0 1 0 0,0 0-1 0 0,0 1 0 0 0,-1-3 1 0 0,2 3-77 0 0,0-1 0 0 0,-1 1 0 0 0,1-1-1 0 0,0 1 1 0 0,0-1 0 0 0,0 1 0 0 0,0-1 0 0 0,0 1 0 0 0,0 0 0 0 0,0-1 0 0 0,0 1 0 0 0,0-1 0 0 0,0 1 0 0 0,0-1 0 0 0,0 1 0 0 0,0-1 0 0 0,0 1 0 0 0,1 0 0 0 0,-1-1 0 0 0,0 1 0 0 0,0-1 0 0 0,0 1 0 0 0,1 0-1 0 0,-1-1 1 0 0,0 1 0 0 0,1-1 0 0 0,1-1-572 0 0,0 0-1 0 0,1 0 1 0 0,-1 0-1 0 0,1 0 1 0 0,-1 1-1 0 0,1-1 1 0 0,0 1-1 0 0,4-3 0 0 0,10-3-8823 0 0,-8 5 4016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2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0,'0'0'10866'0'0,"3"5"-9586"0"0,1 0-981 0 0,1 0 0 0 0,0 0 0 0 0,0 0 0 0 0,0-1 0 0 0,1 1 0 0 0,0-1 0 0 0,-1-1 0 0 0,2 1 0 0 0,-1-1 0 0 0,0 0 0 0 0,1 0 1 0 0,-1-1-1 0 0,1 0 0 0 0,0 0 0 0 0,-1-1 0 0 0,1 1 0 0 0,13-1 0 0 0,21 3 767 0 0,70-2 0 0 0,-102-2-952 0 0,-3 0-149 0 0,107-6 647 0 0,-101 4-1415 0 0,1 0 1 0 0,-1 0-1 0 0,0-1 1 0 0,0-1 0 0 0,0 0-1 0 0,19-10 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6 240 0 0,'3'-6'20159'0'0,"2"12"-19967"0"0,-1 1-1 0 0,0-1 0 0 0,0 1 1 0 0,0 0-1 0 0,-1 0 1 0 0,0 0-1 0 0,-1 0 1 0 0,1 0-1 0 0,1 12 0 0 0,-1 11-5678 0 0,-3-23 1868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1504 0 0,'3'-7'14335'0'0,"23"10"-13087"0"0,1 1 0 0 0,27 9 0 0 0,32 4-1372 0 0,-71-14-619 0 0,-2 0-1634 0 0,-4-3-5705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1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11 440 0 0,'-3'-10'18844'0'0,"-5"10"-18473"0"0,-1 0 0 0 0,0 1 0 0 0,0 0 0 0 0,0 1 0 0 0,0 0 0 0 0,0 0 0 0 0,1 1 0 0 0,0 0 0 0 0,-11 6 0 0 0,-9 5 600 0 0,-34 23 0 0 0,54-32-772 0 0,0 1 1 0 0,0 0-1 0 0,1 0 1 0 0,-1 1-1 0 0,2 0 1 0 0,-1 1-1 0 0,1-1 1 0 0,0 1-1 0 0,-7 14 1 0 0,11-19-160 0 0,1 0 0 0 0,-1 0 0 0 0,1 0 0 0 0,0 0 1 0 0,0 0-1 0 0,0 1 0 0 0,0-1 0 0 0,0 1 0 0 0,1-1 0 0 0,0 0 0 0 0,0 1 0 0 0,0-1 0 0 0,0 1 1 0 0,0-1-1 0 0,1 0 0 0 0,-1 1 0 0 0,1-1 0 0 0,0 1 0 0 0,0-1 0 0 0,0 0 0 0 0,0 0 1 0 0,1 0-1 0 0,-1 0 0 0 0,1 0 0 0 0,0 0 0 0 0,0 0 0 0 0,0 0 0 0 0,0-1 0 0 0,1 1 0 0 0,2 2 1 0 0,3 1-30 0 0,0 0 1 0 0,0 0-1 0 0,1-1 1 0 0,-1 0-1 0 0,1-1 1 0 0,0 0 0 0 0,1-1-1 0 0,11 4 1 0 0,79 14-307 0 0,-89-19 252 0 0,55 3-264 0 0,-61-5 390 0 0,0 0-1 0 0,0 0 1 0 0,-1-1-1 0 0,1 0 0 0 0,0 0 1 0 0,0 0-1 0 0,-1 0 0 0 0,1-1 1 0 0,0 1-1 0 0,8-6 1 0 0,-13 7-30 0 0,1-1 0 0 0,-1 1 0 0 0,1-1 0 0 0,-1 0 1 0 0,1 1-1 0 0,-1-1 0 0 0,1 0 0 0 0,-1 1 0 0 0,1-1 1 0 0,-1 0-1 0 0,0 1 0 0 0,1-1 0 0 0,-1 0 0 0 0,0 1 1 0 0,0-1-1 0 0,0 0 0 0 0,1 0 0 0 0,-1 0 0 0 0,0 1 1 0 0,0-1-1 0 0,0 0 0 0 0,0 0 0 0 0,0 1 0 0 0,0-1 1 0 0,-1 0-1 0 0,1 0 0 0 0,0 0 0 0 0,0 1 0 0 0,-1-1 1 0 0,1 0-1 0 0,0 1 0 0 0,-1-1 0 0 0,1 0 0 0 0,0 1 1 0 0,-1-1-1 0 0,1 0 0 0 0,-1 1 0 0 0,1-1 0 0 0,-1 1 1 0 0,0-2-1 0 0,-14-10-717 0 0,1 8-5346 0 0,13 10 2370 0 0,0-2 995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0 448 0 0,'-7'1'20525'0'0,"48"3"-19483"0"0,99 13 1657 0 0,-139-16-2550 0 0,-1-2-131 0 0,0 1 0 0 0,0 0 0 0 0,1 0 0 0 0,-1 0 0 0 0,0 0 1 0 0,0 0-1 0 0,0 0 0 0 0,0 0 0 0 0,1 0 0 0 0,-1 0 0 0 0,0 0 0 0 0,0 0 0 0 0,0 0 0 0 0,0 0 1 0 0,1 0-1 0 0,-1 0 0 0 0,0 0 0 0 0,0 0 0 0 0,0 0 0 0 0,0 0 0 0 0,1 0 0 0 0,-1 0 0 0 0,0 0 1 0 0,0 0-1 0 0,0 0 0 0 0,0 0 0 0 0,1 0 0 0 0,-1 0 0 0 0,0 0 0 0 0,0 0 0 0 0,0 0 0 0 0,0 1 0 0 0,0-1 1 0 0,0 0-1 0 0,1 0 0 0 0,-1 0 0 0 0,0 0 0 0 0,0 0 0 0 0,0 0 0 0 0,0 1 0 0 0,0-1 0 0 0,0 0 1 0 0,0 0-1 0 0,0 0 0 0 0,0 0 0 0 0,0 1 0 0 0,0-1 0 0 0,1 0 0 0 0,-1 0 0 0 0,0 0 0 0 0,0 0 1 0 0,0 1-1 0 0,0-1 0 0 0,0 0 0 0 0,0 0 0 0 0,-1 1 0 0 0,-7 6 180 0 0,0-1 0 0 0,-1 1 0 0 0,0-1 0 0 0,0-1 1 0 0,0 0-1 0 0,-12 5 0 0 0,11-6-43 0 0,0 1 0 0 0,1 0 0 0 0,-1 0 0 0 0,1 1 0 0 0,1 0 1 0 0,-1 1-1 0 0,1 0 0 0 0,-11 11 0 0 0,18-16-136 0 0,0-1-1 0 0,-1 1 1 0 0,1 0-1 0 0,0-1 1 0 0,0 1-1 0 0,0 0 1 0 0,0 0 0 0 0,0 0-1 0 0,1 0 1 0 0,-1 0-1 0 0,1 0 1 0 0,-1 0-1 0 0,1 0 1 0 0,0 0 0 0 0,-1 0-1 0 0,1 0 1 0 0,0 0-1 0 0,1 0 1 0 0,-1 0 0 0 0,0 1-1 0 0,0-1 1 0 0,2 3-1 0 0,-1-3-14 0 0,0 0 0 0 0,1 1 0 0 0,-1-1 0 0 0,1 0 0 0 0,0 0 0 0 0,-1 0 0 0 0,1 0 0 0 0,0 0 0 0 0,0-1 0 0 0,1 1 0 0 0,-1-1 0 0 0,0 1 0 0 0,0-1 0 0 0,1 0 0 0 0,-1 0 0 0 0,1 0 0 0 0,-1 0 0 0 0,4 1 0 0 0,5 2-24 0 0,0-1 0 0 0,1 0-1 0 0,-1-1 1 0 0,1 0-1 0 0,0-1 1 0 0,0-1 0 0 0,0 1-1 0 0,-1-2 1 0 0,1 0-1 0 0,0 0 1 0 0,16-4 0 0 0,-28 5-6 0 0,1 0 1 0 0,-1 0 0 0 0,1 0-1 0 0,-1 0 1 0 0,0 0-1 0 0,1 0 1 0 0,-1 0 0 0 0,0 0-1 0 0,1 0 1 0 0,-1 0-1 0 0,1-1 1 0 0,-1 1 0 0 0,0 0-1 0 0,1 0 1 0 0,-1 0 0 0 0,0 0-1 0 0,1-1 1 0 0,-1 1-1 0 0,0 0 1 0 0,1 0 0 0 0,-1-1-1 0 0,0 1 1 0 0,0 0-1 0 0,1 0 1 0 0,-1-1 0 0 0,0 1-1 0 0,0 0 1 0 0,1-1 0 0 0,-1 1-1 0 0,0 0 1 0 0,0-1-1 0 0,0 1 1 0 0,0 0 0 0 0,0-1-1 0 0,1 1 1 0 0,-1-1 0 0 0,0 1-1 0 0,0 0 1 0 0,0-1-1 0 0,0 1 1 0 0,0-1 0 0 0,0 1-1 0 0,0 0 1 0 0,0-1-1 0 0,0 1 1 0 0,-1 0 0 0 0,1-1-1 0 0,0 1 1 0 0,0-1 0 0 0,0 1-1 0 0,0 0 1 0 0,0-1-1 0 0,-1 1 1 0 0,1 0 0 0 0,0-1-1 0 0,0 1 1 0 0,-1 0-1 0 0,1 0 1 0 0,0-1 0 0 0,0 1-1 0 0,-1 0 1 0 0,1 0 0 0 0,0-1-1 0 0,-1 1 1 0 0,0 0-1 0 0,-13-8-3377 0 0,-1 5-3739 0 0,7 2 816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0 476 0 0,'0'0'9746'0'0,"4"2"-8415"0"0,16 6-94 0 0,1-1 0 0 0,0-1-1 0 0,0-1 1 0 0,0-1 0 0 0,41 3 0 0 0,-54-7-1487 0 0,0 1 0 0 0,1-1 0 0 0,-1-1 0 0 0,0 1 1 0 0,0-2-1 0 0,11-2 0 0 0,-15 0-807 0 0,-2 2-1189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0 464 0 0,'0'0'22395'0'0,"-3"0"-21751"0"0,-20 2 759 0 0,17-2-1004 0 0,-1 1 0 0 0,1-1 0 0 0,0 1 0 0 0,-1 0 0 0 0,1 1 0 0 0,0-1 0 0 0,-10 5 0 0 0,15-5-387 0 0,1-1-1 0 0,-1 0 1 0 0,1 1-1 0 0,0-1 1 0 0,-1 1 0 0 0,1-1-1 0 0,-1 1 1 0 0,1-1-1 0 0,0 1 1 0 0,-1-1 0 0 0,1 1-1 0 0,0 0 1 0 0,0-1-1 0 0,-1 1 1 0 0,1-1 0 0 0,0 1-1 0 0,0 0 1 0 0,0-1-1 0 0,0 1 1 0 0,0-1 0 0 0,0 1-1 0 0,0 0 1 0 0,0-1 0 0 0,0 1-1 0 0,0 0 1 0 0,0-1-1 0 0,0 1 1 0 0,0 0 0 0 0,1-1-1 0 0,-1 1 1 0 0,0-1-1 0 0,0 1 1 0 0,1-1 0 0 0,-1 1-1 0 0,0-1 1 0 0,1 1-1 0 0,-1 0 1 0 0,0-1 0 0 0,1 0-1 0 0,-1 1 1 0 0,1-1-1 0 0,-1 1 1 0 0,1 0 0 0 0,21 19-150 0 0,22 12-206 0 0,54 42-241 0 0,-98-74 590 0 0,1 0 0 0 0,-1 1 1 0 0,0-1-1 0 0,1 0 0 0 0,-1 1 0 0 0,0-1 0 0 0,1 1 1 0 0,-1-1-1 0 0,0 1 0 0 0,1-1 0 0 0,-1 0 1 0 0,0 1-1 0 0,0-1 0 0 0,0 1 0 0 0,1-1 0 0 0,-1 1 1 0 0,0-1-1 0 0,0 1 0 0 0,0-1 0 0 0,0 1 1 0 0,0 0-1 0 0,0-1 0 0 0,0 1 0 0 0,0-1 0 0 0,0 1 1 0 0,0-1-1 0 0,0 1 0 0 0,-1-1 0 0 0,1 1 1 0 0,0-1-1 0 0,0 1 0 0 0,-16 13 205 0 0,11-11-161 0 0,0 0-1 0 0,0-1 1 0 0,0 0 0 0 0,0 0 0 0 0,-9 2-1 0 0,11-4-120 0 0,-1 1-1 0 0,1-1 1 0 0,-1 1 0 0 0,1-1-1 0 0,-1 0 1 0 0,1 0-1 0 0,-1-1 1 0 0,1 1 0 0 0,-1-1-1 0 0,1 0 1 0 0,0 1-1 0 0,-1-1 1 0 0,1-1 0 0 0,0 1-1 0 0,0 0 1 0 0,0-1-1 0 0,0 0 1 0 0,0 0 0 0 0,0 0-1 0 0,0 0 1 0 0,0 0-1 0 0,1 0 1 0 0,-1-1 0 0 0,1 1-1 0 0,0-1 1 0 0,0 0-1 0 0,0 0 1 0 0,0 0-1 0 0,-2-4 1 0 0,4 6-16 0 0,0 0 1 0 0,0 0-1 0 0,0 0 1 0 0,0 0-1 0 0,0 0 0 0 0,0 0 1 0 0,1 0-1 0 0,-1 0 1 0 0,0 1-1 0 0,1-1 1 0 0,-1 0-1 0 0,0 0 0 0 0,1 0 1 0 0,-1 0-1 0 0,1 1 1 0 0,-1-1-1 0 0,1 0 0 0 0,0 0 1 0 0,-1 1-1 0 0,1-1 1 0 0,0 1-1 0 0,1-2 0 0 0,16-12-1939 0 0,11 1-2518 0 0,-9 5-4104 0 0,-8 4 3698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1 740 0 0,'9'0'27749'0'0,"-10"17"-27322"0"0,2 1 1 0 0,0-1 0 0 0,0 1 0 0 0,2-1 0 0 0,0 1 0 0 0,1-1-1 0 0,0 0 1 0 0,2-1 0 0 0,7 18 0 0 0,-7-23-2064 0 0,12 28-11727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1000 0 0,'-5'-13'15884'0'0,"6"13"-15751"0"0,-1 0 1 0 0,0 0 0 0 0,0 0-1 0 0,0 0 1 0 0,0 0 0 0 0,0 0-1 0 0,0 0 1 0 0,1 0-1 0 0,-1 0 1 0 0,0 0 0 0 0,0 0-1 0 0,0 0 1 0 0,0 0 0 0 0,0 0-1 0 0,29 8 543 0 0,-1-2-1 0 0,31 2 0 0 0,24 0-4494 0 0,-67-6 2233 0 0,6-2-6090 0 0,-15 1 3271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1180 0 0,'0'2'15947'0'0,"0"12"-15202"0"0,0-6-124 0 0,0 1-1 0 0,0-1 1 0 0,-1 1-1 0 0,0-1 1 0 0,-2 9-1 0 0,-1 9 289 0 0,2-4-304 0 0,2 44-1 0 0,7-9-4678 0 0,-7-55 3600 0 0,0 0-743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1464 0 0,'0'-17'11502'0'0,"20"29"-9655"0"0,32 23 0 0 0,5 4-365 0 0,-21-18-694 0 0,49 31 351 0 0,-76-45-929 0 0,0 0-1 0 0,0 0 0 0 0,0 1 1 0 0,-1 0-1 0 0,0 1 0 0 0,8 12 1 0 0,-15-20-156 0 0,-1 0 1 0 0,1 1 0 0 0,0-1-1 0 0,0 0 1 0 0,-1 1-1 0 0,1-1 1 0 0,-1 1 0 0 0,1-1-1 0 0,-1 1 1 0 0,0-1 0 0 0,0 1-1 0 0,1-1 1 0 0,-1 1 0 0 0,0-1-1 0 0,0 1 1 0 0,0-1-1 0 0,-1 1 1 0 0,1-1 0 0 0,0 1-1 0 0,-1-1 1 0 0,0 3 0 0 0,0-1 53 0 0,-1 0 0 0 0,0-1 1 0 0,1 1-1 0 0,-1-1 0 0 0,0 1 1 0 0,0-1-1 0 0,0 0 1 0 0,-1 1-1 0 0,1-1 0 0 0,-3 2 1 0 0,-5 2 278 0 0,0 0 1 0 0,0-1 0 0 0,0 0 0 0 0,-19 7 0 0 0,1-4 790 0 0,-1-1-1 0 0,-42 5 1 0 0,69-11-1213 0 0,-4-1-121 0 0,30-11-8211 0 0,5 6-3961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6:03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1676 0 0,'0'0'14151'0'0,"5"0"-13006"0"0,92 18 3251 0 0,-62-11-3620 0 0,-1-1-1 0 0,41 2 0 0 0,-31-6-786 0 0,63-2-3880 0 0,-104 0 2808 0 0,-36-9-14150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5 652 0 0,'-2'-5'17504'0'0,"29"7"-15435"0"0,46 8 0 0 0,-44-5-1557 0 0,52 3 0 0 0,-64-7-3019 0 0,-50 7-10359 0 0,18-7 8397 0 0</inkml:trace>
  <inkml:trace contextRef="#ctx0" brushRef="#br0" timeOffset="1">1 105 1360 0 0,'0'0'179'0'0,"0"0"0"0"0,0 1 0 0 0,0-1 0 0 0,0 0 0 0 0,0 0 1 0 0,0 1-1 0 0,0-1 0 0 0,0 0 0 0 0,0 0 0 0 0,0 1 0 0 0,0-1 0 0 0,0 0 0 0 0,0 1 0 0 0,0-1 0 0 0,0 0 0 0 0,0 0 0 0 0,0 1 0 0 0,0-1 0 0 0,0 0 0 0 0,1 0 0 0 0,-1 1 1 0 0,0-1-1 0 0,0 0 0 0 0,0 0 0 0 0,0 0 0 0 0,1 1 0 0 0,-1-1 0 0 0,0 0 0 0 0,0 0 0 0 0,0 0 0 0 0,1 0 0 0 0,-1 1 0 0 0,0-1 0 0 0,0 0 0 0 0,1 0 0 0 0,-1 0 0 0 0,1 0 1 0 0,17 7 3237 0 0,22 2-117 0 0,-37-9-2735 0 0,-3 1-559 0 0,98 12 5285 0 0,-48-13-4817 0 0,-42-1-1202 0 0,0 0 1 0 0,-1 0 0 0 0,1-1 0 0 0,8-3 0 0 0,-1-4-6429 0 0,-12 7 4687 0 0,2-3-2004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2:23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86 1384 0 0,'0'0'1383'0'0,"5"-18"16053"0"0,-6 17-17285 0 0,-1 0-1 0 0,1-1 1 0 0,-1 1 0 0 0,0 0-1 0 0,0 1 1 0 0,0-1-1 0 0,0 0 1 0 0,0 0 0 0 0,0 1-1 0 0,0-1 1 0 0,0 1-1 0 0,0 0 1 0 0,0 0 0 0 0,0 0-1 0 0,0-1 1 0 0,0 2 0 0 0,0-1-1 0 0,0 0 1 0 0,0 0-1 0 0,0 1 1 0 0,0-1 0 0 0,0 1-1 0 0,0 0 1 0 0,1-1-1 0 0,-4 3 1 0 0,-52 22 1980 0 0,57-25-2116 0 0,-3 1 45 0 0,1 0-1 0 0,0 0 1 0 0,0 1 0 0 0,0-1-1 0 0,0 0 1 0 0,0 1 0 0 0,0-1-1 0 0,0 1 1 0 0,0 0 0 0 0,1-1-1 0 0,-1 1 1 0 0,1 0 0 0 0,-1 0-1 0 0,1 0 1 0 0,-1 0-1 0 0,1 1 1 0 0,0-1 0 0 0,0 0-1 0 0,0 0 1 0 0,1 1 0 0 0,-1-1-1 0 0,0 0 1 0 0,1 1 0 0 0,0-1-1 0 0,-1 1 1 0 0,1-1 0 0 0,0 1-1 0 0,0-1 1 0 0,0 0 0 0 0,1 1-1 0 0,-1-1 1 0 0,2 5 0 0 0,0-2-23 0 0,0 0 1 0 0,1 0 0 0 0,-1 0 0 0 0,1 0 0 0 0,1 0 0 0 0,-1-1-1 0 0,1 1 1 0 0,-1-1 0 0 0,1 0 0 0 0,0 0 0 0 0,1-1 0 0 0,-1 1-1 0 0,8 4 1 0 0,3 1-127 0 0,0-2 0 0 0,1 1-1 0 0,0-2 1 0 0,0 0 0 0 0,1-1-1 0 0,29 5 1 0 0,-34-7 24 0 0,0-2 0 0 0,0 0 0 0 0,0 0 0 0 0,0-1 0 0 0,0-1 0 0 0,1 0 0 0 0,-1 0 0 0 0,0-1 0 0 0,-1-1 0 0 0,16-5 0 0 0,-24 7 76 0 0,0 0 0 0 0,0 0 0 0 0,-1 0 0 0 0,1-1 0 0 0,0 1 0 0 0,-1-1 0 0 0,1 0 0 0 0,-1 0 0 0 0,0 0 0 0 0,0 0 1 0 0,0 0-1 0 0,0 0 0 0 0,0-1 0 0 0,0 1 0 0 0,0 0 0 0 0,-1-1 0 0 0,1 0 0 0 0,-1 1 0 0 0,0-1 0 0 0,2-4 1 0 0,-3 3 5 0 0,1 0 0 0 0,-1 0 1 0 0,0 0-1 0 0,0 0 0 0 0,0 0 1 0 0,0 0-1 0 0,-1 0 0 0 0,0 0 1 0 0,0 0-1 0 0,0 0 0 0 0,0 0 1 0 0,0 0-1 0 0,-3-4 0 0 0,-2-3-31 0 0,0 1 1 0 0,0 0-1 0 0,-1 0 0 0 0,0 0 0 0 0,-1 1 0 0 0,0 0 0 0 0,0 1 0 0 0,-1 0 0 0 0,-13-10 0 0 0,8 9-367 0 0,-1 0 0 0 0,0 1 0 0 0,-18-7 0 0 0,6 6-4303 0 0,-1 3-6259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79 173 996,'0'2'25823,"-3"13"-25877,-30 118 2576,17-88-1904,-9 39 313,23-57 999,4-32-1931,5-19-9,22-45-1,20-35-941,-4 7-5,15-13-97,-30 55 556,-28 53 505,-1 1 25,0 0 0,0 0 1,0 0-1,0 0 0,0 0 0,1 0 0,-1 0 1,0 0-1,1 1 0,-1-1 0,0 0 0,1 1 1,-1-1-1,1 1 0,-1 0 0,3-1 0,-3 2-22,0 0 0,-1-1 0,1 1 0,-1 0 0,1-1 0,-1 1 0,0 0 0,1-1 0,-1 1 0,0 0 0,1 0 0,-1 0 0,0 0 0,0-1 0,0 1 0,0 0 0,0 0 0,0 0 0,0 0 0,2 11 116,1 0 8,1 0 1,0-1 0,1 0-1,8 14 1,1 3 131,44 80 574,-36-68-306,0 0-243,-17-34-291,-2-2-23,-3-3-141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3 192,'0'0'1109,"-7"-2"665,2 2 1808,-9 4 10861,32 5-12662,13 1-296,0 0-1,1-3 1,0 0 0,63 3-1,-64-7-710,-17 0-413,0 0-401,15-3-6730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1 172,'-5'1'17559,"-5"2"-8993,-4 3-6171,-25 16-6029,26-12 6015,-8 8-2104,2 0 1,0 1 0,1 1 0,0 1 0,2 0 0,1 1 0,1 1 0,0 1 0,2-1 0,1 2 0,-15 45-1,24-61-226,1 1-1,-1-1 1,2 1-1,-1 0 0,1-1 1,0 1-1,1-1 0,1 1 1,-1-1-1,1 1 1,1-1-1,0 0 0,0 0 1,1 0-1,0 0 0,0 0 1,1-1-1,0 0 1,0 0-1,9 8 0,-2-2 44,2 0-1,0-1 1,1 0 0,0-2-1,1 0 1,0 0-1,0-2 1,1 0-1,21 8 1,-18-9-94,-9-3 0,1 0 0,-1-1 0,1 0 0,20 2 0,-22-5 0,-2-6 0,-11-4 0,-7 2-97,8 6-551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1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0 956,'1'6'17555,"-10"12"-12690,-14 21-5304,21-35 1804,-111 173 5467,111-175-6852,1 1-366,-1-1 0,0 1 0,1 0 0,0 0 0,0-1 0,0 1 0,0 0 0,0 0 0,0 5 0,1-7-548,7-25-16324,-4 13 12164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1 644,'2'0'12432,"8"7"-11463,45 77 6845,-40-65-7009,0-2 1,1 0 0,1-1 0,0 0 0,2-1-1,-1-2 1,2 0 0,23 12 0,-43-24-836,0-1 0,1 0 0,-1 1 0,1-1 1,-1 0-1,1 0 0,-1 1 0,1-1 0,-1 0 0,1 0 1,-1 0-1,1 1 0,-1-1 0,1 0 0,-1 0 1,1 0-1,-1 0 0,1 0 0,-1 0 0,1 0 0,-1 0 1,1 0-1,-1-1 0,1 1 0,-1 0 0,1 0 1,-1 0-1,1 0 0,-1-1 0,1 1 0,-1 0 0,1-1 1,-1 1-1,1 0 0,-1-1 0,0 1 0,1 0 1,-1-1-1,0 1 0,1-1 0,-1 1 0,0-1 0,0 1 1,1-1-1,-1 1 0,0-1 0,0 1 0,0-1 1,0 1-1,1-1 0,-1-1-674,-12-23-4709,4 23 4739,-15-4-10976,13 5 6505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 1156,'0'0'7523,"-3"0"-6168,0-1-782,0 1-1,0-1 0,-1 1 0,1 0 1,0 0-1,0 1 0,0-1 0,0 1 1,0-1-1,0 1 0,0 0 1,0 0-1,0 0 0,0 1 0,0-1 1,1 1-1,-1-1 0,1 1 1,-4 3-1,-1 0 409,6-5-890,0 1 0,0 0-1,0 0 1,1 0 0,-1 0 0,0 0 0,1 0 0,-1 0 0,1 0 0,-1 0 0,1 0 0,0 0 0,-1 0 0,1 0-1,0 0 1,0 0 0,0 1 0,-1-1 0,1 0 0,1 0 0,-1 0 0,0 0 0,0 0 0,0 1 0,1-1 0,-1 1-1,1 1-16,0 0-1,0 0 1,0-1-1,0 1 1,0 0-1,1 0 1,-1-1-1,3 4 1,42 42 551,18 20-128,-63-68-474,0 1 0,-1-1 0,1 1 0,0 0 0,-1 0 1,1-1-1,-1 1 0,1 0 0,0 0 0,-1 0 0,0-1 0,1 1 0,-1 0 0,0 0 0,1 0 0,-1 0 0,0 0 0,0 0 0,0 0 1,0 0-1,0 0 0,0 0 0,0 0 0,0 0 0,0 0 0,0 0 0,0 0 0,-1 0 0,1 0 0,0 0 0,-1-1 0,1 1 0,-1 0 1,1 0-1,-1 0 0,1 0 0,-1-1 0,1 1 0,-1 0 0,0 0 0,0-1 0,1 1 0,-1-1 0,0 1 0,0-1 0,0 1 0,0-1 1,1 1-1,-1-1 0,0 0 0,0 1 0,0-1 0,0 0 0,0 0 0,-2 0 0,-3 2 40,0-1 0,0 0 1,0-1-1,0 1 0,0-1 0,-12-1 0,12-1-1,0 0 0,0 0 0,0 0 0,1-1 0,-1 1 0,1-1 0,0-1 0,0 1 0,0-1 0,0 0 0,0 0 0,1 0 0,0-1 0,0 1 0,-5-7 0,9 10-17,1-1-75,6-5 21,-5 7-52,0-1 0,-1 1 0,1 0 0,0-1 1,0 1-1,-1 0 0,1 0 0,0 0 0,-1 1 0,1-1 0,0 0 0,0 1 0,-1-1 0,1 1 0,-1-1 0,1 1 0,2 1 0,-3-2-117,0 1-273,3 3-236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1 616,'1'0'874,"1"1"0,-1 0 0,1 0-1,-1 0 1,0 0 0,1 0 0,-1 1 0,0-1 0,0 0-1,0 1 1,2 1 0,4 18 4528,-7-12-4614,1 0 1,-2 0-1,-1 14 1,-1 7 1312,3-16-1528,0 6 97,0 1 1,1-1-1,1 0 0,1 0 0,6 22 1,0-7-1065,-10-30-2627,-8-22 240,6 8 503,-7-10-7765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1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36,'11'3'9637,"12"3"-6038,44 13-1101,-39-10-1447,0-1 1,31 4-1,-57-12-1082,0-1-165,-1 0 84,0 1-1,0 0 0,0 0 0,0-1 0,0 1 0,0-1 1,0 1-1,0-1 0,0 1 0,-1-1 0,1 1 1,0-1-1,0 0 0,-1 1 0,1-1 0,0-1 1,-1-14-5494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8T16:49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91 988 0 0,'0'0'2423'0'0,"0"-3"-1259"0"0,-10-28 12553 0 0,6 30-13410 0 0,0 1 1 0 0,0-1-1 0 0,0 1 0 0 0,0 0 1 0 0,0 0-1 0 0,0 0 1 0 0,0 0-1 0 0,0 1 1 0 0,0 0-1 0 0,0 0 1 0 0,0 0-1 0 0,1 0 1 0 0,-1 0-1 0 0,0 1 0 0 0,1 0 1 0 0,-1 0-1 0 0,-5 3 1 0 0,2 0-56 0 0,1 0 1 0 0,0 0 0 0 0,0 0-1 0 0,0 0 1 0 0,1 1-1 0 0,0 0 1 0 0,-8 12-1 0 0,12-15-243 0 0,0-1-1 0 0,0 1 1 0 0,1-1-1 0 0,-1 1 1 0 0,1 0-1 0 0,0-1 1 0 0,0 1-1 0 0,0 0 1 0 0,0-1-1 0 0,0 1 1 0 0,0-1-1 0 0,1 1 1 0 0,0 0-1 0 0,-1-1 1 0 0,1 1-1 0 0,0-1 1 0 0,0 1-1 0 0,0-1 1 0 0,0 0-1 0 0,1 1 1 0 0,-1-1-1 0 0,1 0 1 0 0,-1 0-1 0 0,1 0 1 0 0,0 0-1 0 0,0 0 0 0 0,0 0 1 0 0,0-1-1 0 0,0 1 1 0 0,0-1-1 0 0,0 1 1 0 0,3 0-1 0 0,3 1-127 0 0,-1-1 0 0 0,1 0-1 0 0,0 0 1 0 0,1-1-1 0 0,-1 0 1 0 0,0-1-1 0 0,0 0 1 0 0,0 0-1 0 0,0-1 1 0 0,0 1 0 0 0,1-2-1 0 0,-1 1 1 0 0,0-1-1 0 0,-1-1 1 0 0,1 1-1 0 0,0-1 1 0 0,-1-1-1 0 0,8-4 1 0 0,-10 6 131 0 0,0-1 0 0 0,0 0 1 0 0,0 0-1 0 0,-1 0 0 0 0,1 0 0 0 0,-1-1 0 0 0,0 0 1 0 0,0 0-1 0 0,-1 0 0 0 0,1 0 0 0 0,-1-1 0 0 0,1 1 1 0 0,-2-1-1 0 0,1 0 0 0 0,0 0 0 0 0,-1 0 0 0 0,0 0 0 0 0,0 0 1 0 0,0-1-1 0 0,-1 1 0 0 0,0-1 0 0 0,0 1 0 0 0,0-1 1 0 0,-1 1-1 0 0,0-1 0 0 0,0-9 0 0 0,-1 12 63 0 0,1 1-1 0 0,-1-1 1 0 0,0 1-1 0 0,1-1 0 0 0,-1 1 1 0 0,0-1-1 0 0,0 1 1 0 0,-1 0-1 0 0,1-1 1 0 0,0 1-1 0 0,-1 0 1 0 0,1 0-1 0 0,-1 0 0 0 0,0 0 1 0 0,0 0-1 0 0,0 0 1 0 0,0 1-1 0 0,0-1 1 0 0,0 1-1 0 0,0-1 1 0 0,0 1-1 0 0,-1 0 0 0 0,1 0 1 0 0,0 0-1 0 0,-1 0 1 0 0,1 0-1 0 0,-1 0 1 0 0,1 1-1 0 0,-1-1 0 0 0,0 1 1 0 0,1 0-1 0 0,-1-1 1 0 0,1 1-1 0 0,-1 1 1 0 0,0-1-1 0 0,1 0 1 0 0,-1 1-1 0 0,1-1 0 0 0,-5 2 1 0 0,0 0 18 0 0,0-1 1 0 0,0 2 0 0 0,0-1-1 0 0,0 1 1 0 0,0 0-1 0 0,1 0 1 0 0,-1 1 0 0 0,1 0-1 0 0,0 0 1 0 0,0 1-1 0 0,0-1 1 0 0,-8 10 0 0 0,11-10-61 0 0,-1 1 0 0 0,1 0 1 0 0,0 0-1 0 0,0 0 1 0 0,1 0-1 0 0,-1 1 1 0 0,1-1-1 0 0,0 1 1 0 0,1-1-1 0 0,-1 1 0 0 0,1 0 1 0 0,0 0-1 0 0,1 0 1 0 0,0-1-1 0 0,-1 1 1 0 0,2 9-1 0 0,0-12-62 0 0,0 0 1 0 0,0 0-1 0 0,0 0 1 0 0,0 0-1 0 0,1 0 0 0 0,-1-1 1 0 0,1 1-1 0 0,-1 0 1 0 0,1-1-1 0 0,0 1 0 0 0,0-1 1 0 0,0 0-1 0 0,0 0 1 0 0,1 0-1 0 0,-1 0 0 0 0,1 0 1 0 0,-1 0-1 0 0,1 0 1 0 0,0-1-1 0 0,-1 0 0 0 0,1 1 1 0 0,0-1-1 0 0,0 0 1 0 0,0 0-1 0 0,0 0 0 0 0,0-1 1 0 0,0 1-1 0 0,0-1 1 0 0,0 0-1 0 0,0 0 0 0 0,0 0 1 0 0,5 0-1 0 0,-2-1-76 0 0,0 1 0 0 0,-1-1 0 0 0,1 0 0 0 0,-1 0 0 0 0,1-1 0 0 0,-1 1 0 0 0,1-1 0 0 0,-1 0 0 0 0,0-1 0 0 0,0 1 0 0 0,0-1 0 0 0,0 0-1 0 0,-1 0 1 0 0,1-1 0 0 0,-1 1 0 0 0,0-1 0 0 0,0 0 0 0 0,7-9 0 0 0,-8 9 101 0 0,0 0-1 0 0,-1 0 1 0 0,1 0-1 0 0,-1 0 0 0 0,0 0 1 0 0,0-1-1 0 0,0 1 1 0 0,-1 0-1 0 0,0-1 1 0 0,0 0-1 0 0,0 1 1 0 0,0-1-1 0 0,-1 0 1 0 0,1 1-1 0 0,-1-1 1 0 0,-1 0-1 0 0,1 0 1 0 0,0 1-1 0 0,-1-1 1 0 0,0 0-1 0 0,0 1 1 0 0,-2-5-1 0 0,0 5 88 0 0,1 1 0 0 0,-1-1 0 0 0,1 1-1 0 0,-1 0 1 0 0,0 0 0 0 0,0 0 0 0 0,0 1 0 0 0,0-1 0 0 0,-1 1 0 0 0,1-1-1 0 0,-1 1 1 0 0,0 0 0 0 0,1 1 0 0 0,-1-1 0 0 0,0 1 0 0 0,0-1 0 0 0,-6 0-1 0 0,-2-1 267 0 0,-1 0 0 0 0,0 1 0 0 0,0 0 0 0 0,-15 0 0 0 0,22 2-198 0 0,1 1 0 0 0,-1-1 0 0 0,1 1 0 0 0,-1 0-1 0 0,1 0 1 0 0,0 1 0 0 0,-1-1 0 0 0,1 1 0 0 0,-7 4-1 0 0,10-5-145 0 0,0 0 0 0 0,0 0 0 0 0,1 1 0 0 0,-1-1-1 0 0,0 0 1 0 0,1 1 0 0 0,-1-1 0 0 0,1 1-1 0 0,0-1 1 0 0,-1 1 0 0 0,1 0 0 0 0,0-1-1 0 0,0 1 1 0 0,0 0 0 0 0,0 0 0 0 0,1 0-1 0 0,-1 0 1 0 0,0 0 0 0 0,1 0 0 0 0,-1 0-1 0 0,1 0 1 0 0,0 0 0 0 0,0 0 0 0 0,0 0-1 0 0,0 0 1 0 0,0 0 0 0 0,0 0 0 0 0,0 0-1 0 0,1 0 1 0 0,0 3 0 0 0,0-1-269 0 0,0 1-1 0 0,0-1 1 0 0,1 1 0 0 0,0-1 0 0 0,0 0-1 0 0,0 0 1 0 0,0 0 0 0 0,6 7 0 0 0,11 2-5038 0 0,9-14-6747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8 290 308,'0'0'1433,"-4"28"8033,3-18-8169,-1 0 0,2-1 0,0 1-1,0 0 1,2 11 0,0 16 1452,-2-35-1829,3-22-57,0-6-801,2 1 1,0 0-1,2 1 0,1 0 1,1 0-1,0 0 0,2 1 1,26-40-1,-19 36 68,1 2 0,1 1-1,26-25 1,-33 35 228,-2 4 1557,-11 11-1878,1-1 0,-1 1 0,0-1 1,1 1-1,-1-1 0,0 1 0,1-1 0,-1 1 0,0-1 0,0 1 0,1-1 0,-1 1 0,0 0 1,0-1-1,0 1 0,0-1 0,0 1 0,0 0 0,0-1 0,0 1 0,0-1 0,0 1 1,0 0-1,0-1 0,-1 1 0,1 21 285,2 1 0,0-1 0,1-1 0,1 1 0,13 40 0,-12-47-229,2 0 1,0 0 0,0-1-1,1-1 1,1 1 0,1-1-1,-1-1 1,22 21 0,-18-21-34,-3-1-336,1-1 1,25 17 0,-36-26-1,-10-19-4736,8 16 4551,0 0 0,-1 0 1,1-1-1,-1 1 0,1 0 1,-1 1-1,0-1 0,0 1 0,0-1 1,-4-1-1,-18-5-6484,19 7 4395,-13-5-3070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2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1 112 0 0,'0'0'10733'0'0,"4"0"-9658"0"0,10 2-137 0 0,-1 1 1 0 0,1 1-1 0 0,-1 0 0 0 0,15 7 1 0 0,-15-5-902 0 0,-1-1 1 0 0,1-1-1 0 0,0 0 1 0 0,0-1 0 0 0,1 0-1 0 0,19 1 1 0 0,-18-3-885 0 0,2 0-793 0 0,-3-3-5622 0 0,-1-1 3252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1124 0 0,'0'0'10194'0'0,"6"2"-7813"0"0,0 5 3855 0 0,-7-1-5669 0 0,-2 0 1 0 0,1 0-1 0 0,0 0 0 0 0,-1-1 0 0 0,0 1 1 0 0,-1-1-1 0 0,1 1 0 0 0,-1-1 1 0 0,-8 8-1 0 0,8-8-127 0 0,-1 0 0 0 0,1 1 0 0 0,0 0 0 0 0,0 0 0 0 0,0 0 0 0 0,1 0 0 0 0,0 0 0 0 0,1 1 0 0 0,-3 6 0 0 0,5-11-362 0 0,-1 0-1 0 0,1-1 0 0 0,0 1 1 0 0,0 0-1 0 0,0-1 1 0 0,0 1-1 0 0,1 0 1 0 0,-1-1-1 0 0,0 1 1 0 0,1 0-1 0 0,-1-1 0 0 0,1 1 1 0 0,-1-1-1 0 0,1 1 1 0 0,0-1-1 0 0,0 1 1 0 0,0-1-1 0 0,0 1 1 0 0,2 1-1 0 0,0 1 5 0 0,0-1 1 0 0,1 0-1 0 0,0 0 1 0 0,-1-1-1 0 0,1 1 1 0 0,0-1-1 0 0,5 3 1 0 0,5 0-14 0 0,0 1 1 0 0,0-2-1 0 0,23 5 1 0 0,-5-4-582 0 0,1 0 0 0 0,46-2 1 0 0,-79-5 62 0 0,0 2 415 0 0,0 0-1 0 0,0 0 0 0 0,0-1 1 0 0,0 1-1 0 0,0 0 0 0 0,0 0 1 0 0,0-1-1 0 0,0 1 0 0 0,0 0 1 0 0,0-1-1 0 0,0 1 0 0 0,0 0 1 0 0,0 0-1 0 0,0-1 0 0 0,0 1 1 0 0,0 0-1 0 0,0-1 0 0 0,0 1 1 0 0,0 0-1 0 0,0 0 0 0 0,-1-1 1 0 0,1 1-1 0 0,0 0 0 0 0,0 0 1 0 0,0-1-1 0 0,0 1 0 0 0,-1 0 1 0 0,1 0-1 0 0,0 0 0 0 0,0-1 1 0 0,0 1-1 0 0,-1 0 0 0 0,1 0 1 0 0,-1 0-1 0 0,-8-4-672 0 0,-1 0-1 0 0,0 1 1 0 0,0 1 0 0 0,-12-2-1 0 0,-1 1-4445 0 0,-1 2-5767 0 0,16 1 5472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0 140 0 0,'0'0'2820'0'0,"15"14"933"0"0,58 10 1765 0 0,-46-16-4210 0 0,0-2 1 0 0,35 5-1 0 0,-49-10-977 0 0,-1 0 0 0 0,1-1 0 0 0,19-2 0 0 0,-28 1-635 0 0,0 0-1 0 0,0 0 1 0 0,-1 0 0 0 0,1 0 0 0 0,0 0 0 0 0,5-4 0 0 0,-7 4-369 0 0,0 0 1 0 0,0-1-1 0 0,-1 1 1 0 0,1-1-1 0 0,0 1 1 0 0,-1-1-1 0 0,1 1 1 0 0,-1-1-1 0 0,0 0 1 0 0,1 0 0 0 0,-1 0-1 0 0,2-3 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1 744,'2'2'16163,"3"4"-10938,31 37-3861,24 40 359,53 84 111,-99-144-1607,-2 2 0,0 0 0,-2 0 0,-1 1 0,9 35 0,-16-49-143,0-1 0,-1 1-1,0 0 1,-1 0 0,0-1-1,-1 1 1,0 0 0,-4 12-1,4-17-33,-1 0 1,0-1-1,-1 1 0,0-1 0,0 0 1,0 0-1,0 0 0,-1 0 0,0-1 1,0 1-1,-1-1 0,1 0 0,-1 0 1,0-1-1,-7 5 0,5-4-13,0-1-1,0 0 1,-1-1 0,1 1-1,-1-2 1,-8 3-1,15-4-134,0-1-1,-1 0 0,1 1 0,0-1 0,0 0 1,-1 0-1,1 1 0,0-1 0,-1 0 0,1-1 1,0 1-1,0 0 0,-1 0 0,1 0 0,0-1 1,0 1-1,-1-1 0,1 1 0,0-1 0,0 1 0,0-1 1,0 0-1,0 1 0,0-1 0,0 0 0,0 0 1,0 0-1,0 0 0,0 0 0,0 0 0,1 0 1,-1 0-1,0 0 0,1 0 0,-1 0 0,1 0 1,-1-1-1,1 1 0,0 0 0,-1 0 0,1-1 0,0 1 1,0 0-1,0-1 0,0 1 0,0 0 0,0-2 1,1-2-637,-1 1-1,0-1 1,1 1 0,0 0 0,0-1 0,1 1 0,1-5-1,9-16-8051,-2 9 2706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10 540 0 0,'8'-9'25326'0'0,"-8"9"-24926"0"0,3 10 169 0 0,0 1-1 0 0,-1 0 0 0 0,0-1 1 0 0,-1 1-1 0 0,0 0 0 0 0,0 0 0 0 0,-1 0 1 0 0,-1 0-1 0 0,-2 14 0 0 0,1-9-369 0 0,1 0 0 0 0,1 0 0 0 0,3 29-1 0 0,-5-26-607 0 0,2-17 71 0 0,-1-1 1 0 0,1 0-1 0 0,0 1 0 0 0,0-1 1 0 0,-1 1-1 0 0,1-1 1 0 0,0 1-1 0 0,0-1 1 0 0,1 1-1 0 0,-1-1 0 0 0,0 0 1 0 0,0 1-1 0 0,1-1 1 0 0,-1 1-1 0 0,0-1 0 0 0,2 2 1 0 0,5-24-8303 0 0,-1 4 528 0 0,-5 7 2576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7 804 0 0,'0'0'3810'0'0,"5"-1"-2565"0"0,55-2 3767 0 0,107 7 0 0 0,-85 0-3325 0 0,-23-2-1528 0 0,-58-2-525 0 0,5-1-113 0 0,-3 0-864 0 0,-23-6-7112 0 0,9 3 4469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1 580 0 0,'0'0'8111'0'0,"2"2"-6528"0"0,-1 3-714 0 0,1 1 1 0 0,0-1 0 0 0,-1 1-1 0 0,0 0 1 0 0,0-1 0 0 0,-1 1-1 0 0,0 7 1 0 0,-5 45 2196 0 0,3-42-2370 0 0,1 0 1 0 0,0 27-1 0 0,17 79-2966 0 0,-15-112 955 0 0,1 5-8867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19T15:14:2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38 1164 0 0,'-3'-11'5111'0'0,"6"8"-4675"0"0,1 0-1 0 0,-1 1 0 0 0,1-1 0 0 0,-1 1 1 0 0,1 0-1 0 0,0 0 0 0 0,0 0 1 0 0,-1 1-1 0 0,1-1 0 0 0,1 1 0 0 0,-1 0 1 0 0,0 0-1 0 0,0 1 0 0 0,0-1 1 0 0,0 1-1 0 0,1 0 0 0 0,5 0 0 0 0,11 0 632 0 0,0 2 0 0 0,24 3-1 0 0,-11 2-497 0 0,-1 1 0 0 0,0 1 1 0 0,0 2-1 0 0,-1 1 0 0 0,0 2 0 0 0,38 22 0 0 0,-63-31-428 0 0,0 0 0 0 0,-1 1 1 0 0,1-1-1 0 0,-2 1 0 0 0,1 1 1 0 0,-1-1-1 0 0,6 9 0 0 0,-10-15-102 0 0,-1 1-1 0 0,0 0 0 0 0,0-1 1 0 0,1 1-1 0 0,-1-1 1 0 0,0 1-1 0 0,0-1 1 0 0,0 1-1 0 0,1 0 1 0 0,-1-1-1 0 0,0 1 1 0 0,0-1-1 0 0,0 1 1 0 0,0 0-1 0 0,0-1 0 0 0,0 1 1 0 0,0-1-1 0 0,0 1 1 0 0,-1 0-1 0 0,1-1 1 0 0,0 1-1 0 0,0-1 1 0 0,0 1-1 0 0,-1-1 1 0 0,1 1-1 0 0,0 0 1 0 0,-1-1-1 0 0,1 1 0 0 0,0-1 1 0 0,-1 0-1 0 0,1 1 1 0 0,-1-1-1 0 0,1 1 1 0 0,-1-1-1 0 0,1 0 1 0 0,-1 1-1 0 0,1-1 1 0 0,-1 0-1 0 0,1 1 1 0 0,-1-1-1 0 0,1 0 0 0 0,-1 0 1 0 0,-1 1-1 0 0,-22 7 913 0 0,24-8-944 0 0,-16 2 445 0 0,0 0 1 0 0,0-1-1 0 0,0-1 1 0 0,-21-2 0 0 0,22 0-189 0 0,-1 2 0 0 0,1 0 0 0 0,-1 0 0 0 0,-21 5 0 0 0,36-5-250 0 0,-1 0 1 0 0,1 0 0 0 0,-1 0-1 0 0,1 1 1 0 0,-1-1 0 0 0,1 1-1 0 0,-1-1 1 0 0,1 1 0 0 0,0 0-1 0 0,-1-1 1 0 0,1 1-1 0 0,0 0 1 0 0,-1 0 0 0 0,1 0-1 0 0,0 0 1 0 0,0 0 0 0 0,0 0-1 0 0,0 0 1 0 0,0 0 0 0 0,0 1-1 0 0,-1 1 1 0 0,2-2-8 0 0,0 0-1 0 0,0 0 0 0 0,0 1 1 0 0,0-1-1 0 0,0 0 1 0 0,0 1-1 0 0,0-1 1 0 0,0 0-1 0 0,0 0 1 0 0,1 1-1 0 0,-1-1 1 0 0,0 0-1 0 0,1 0 1 0 0,0 1-1 0 0,-1-1 1 0 0,1 0-1 0 0,-1 0 1 0 0,1 0-1 0 0,1 1 1 0 0,3 4 0 0 0,0 0 0 0 0,0-1 0 0 0,0 0 1 0 0,1 0-1 0 0,0 0 0 0 0,0-1 0 0 0,7 4 1 0 0,62 32 21 0 0,-34-19-56 0 0,-1 1 0 0 0,52 38 0 0 0,-90-59 19 0 0,-1 0 0 0 0,0 0 1 0 0,1 0-1 0 0,-1 0 0 0 0,0 0 1 0 0,0 0-1 0 0,1 1 0 0 0,-1-1 0 0 0,0 0 1 0 0,0 1-1 0 0,0-1 0 0 0,-1 1 1 0 0,1-1-1 0 0,0 1 0 0 0,0-1 1 0 0,-1 1-1 0 0,1-1 0 0 0,-1 1 0 0 0,0 0 1 0 0,1-1-1 0 0,-1 1 0 0 0,0 0 1 0 0,0-1-1 0 0,0 4 0 0 0,-1-3 7 0 0,0 0 0 0 0,0 0 0 0 0,0 1 0 0 0,0-1 0 0 0,0 0-1 0 0,-1 0 1 0 0,1-1 0 0 0,-1 1 0 0 0,1 0 0 0 0,-1 0 0 0 0,0-1 0 0 0,0 1-1 0 0,1-1 1 0 0,-1 1 0 0 0,-3 0 0 0 0,-5 4 34 0 0,0-1 1 0 0,-1 0-1 0 0,1 0 1 0 0,-1-1-1 0 0,-20 4 1 0 0,20-6 22 0 0,0-1 1 0 0,0 0 0 0 0,0-1-1 0 0,0 0 1 0 0,0-1 0 0 0,0 0-1 0 0,0-1 1 0 0,0 0 0 0 0,0-1-1 0 0,1 0 1 0 0,-1 0 0 0 0,-12-7-1 0 0,16 6-505 0 0,6 3 67 0 0,1 1-1 0 0,0 0 1 0 0,-1 0-1 0 0,1-1 1 0 0,0 1 0 0 0,-1-1-1 0 0,1 1 1 0 0,0 0 0 0 0,-1-1-1 0 0,1 1 1 0 0,0-1-1 0 0,0 1 1 0 0,0 0 0 0 0,-1-1-1 0 0,1 1 1 0 0,0-1-1 0 0,0 1 1 0 0,0-1 0 0 0,0 1-1 0 0,0-1 1 0 0,0 1-1 0 0,0-1 1 0 0,0 1 0 0 0,0-1-1 0 0,0 1 1 0 0,0-1-1 0 0,0 0 1 0 0,2-4-1671 0 0,-1 3 2579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9T15:14:2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3 1264,'0'0'18588,"-4"-2"-18089,0 2-312,1-1 1,-1 1 0,1 0 0,0 0 0,-1 1 0,1-1 0,-1 1 0,1-1-1,0 1 1,-1 0 0,1 0 0,0 1 0,0-1 0,0 1 0,0-1 0,0 1 0,0 0-1,0 0 1,-3 4 0,-18 11 548,0 1 1,2 1-1,0 1 0,1 1 0,1 1 1,-26 37-1,42-52-598,0-1-1,1 1 1,0-1-1,0 1 1,0 0 0,1 0-1,0 0 1,1 0-1,-1 1 1,1-1 0,1 13-1,0-14-82,0-1-1,1 0 1,0 0-1,0 0 1,0 0-1,1 0 0,-1 0 1,1 0-1,0 0 1,1-1-1,-1 1 1,1-1-1,0 1 1,0-1-1,1 0 1,-1 0-1,6 4 1,4 2-44,-1-1 1,2-1-1,-1-1 1,1 1 0,1-2-1,-1 0 1,1-1-1,0 0 1,26 3 0,-39-7-22,1 0 0,0-1 1,0 1-1,0-1 0,0 0 0,0 0 1,-1 0-1,1 0 0,0-1 1,0 1-1,0-1 0,0 1 1,-1-1-1,1 0 0,0 0 1,-1 0-1,1-1 0,-1 1 0,1-1 1,-1 1-1,1-1 0,-1 0 1,0 0-1,0 0 0,3-4 1,-5 6-9,1-1 1,-1 0-1,0 0 1,0 1 0,0-1-1,1 0 1,-1 0-1,0 0 1,0 1 0,0-1-1,0 0 1,0 0-1,0 0 1,-1 1 0,1-1-1,0 0 1,0 0-1,0 1 1,-1-1 0,1 0-1,-1 0 1,1 1-1,0-1 1,-1 0 0,1 1-1,-2-2 1,-14-13-632,-15-3-2201,0 6-5729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2439-4A83-DD66-1595-0955EE97D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D7E482-1644-F124-3131-B29B76872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1304E-409F-59C3-96DC-74C92901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BED4-6CB0-1467-7CD9-D2DCD4B8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08FFD-B1DB-7762-EA95-00C21743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63C8-404F-FFD1-F635-5DC9F56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0DA40-FFDB-F9C9-BB9C-C04E91145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2079B-9ADC-D5B4-90BC-B123AFBE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A71A-8E33-5104-B273-22CD6856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47884-D22D-911F-29FE-6D2DBEA3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7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E48DE-BFFE-3A52-54D3-FF010714E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90C7A-A250-5E92-A45B-DD6B4A347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7ADF-D561-29D3-7FC8-545754FB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262F6-0DC8-E91E-300E-4E1C0828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5AE4-6259-923E-4B6A-F84411A8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0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7F06-ECE6-F86E-903B-F55FA454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4914-C988-7145-A9A3-C1F18688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A8EF1-F189-8F1E-1750-904C36D1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CCD8-72C8-60EC-DA51-FA309888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4661A-2816-AF0A-CD58-5E2FD32B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C2C5-4C27-D50B-572B-F4FE382C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D7F72-4FF4-7C5B-B51D-62FF44FC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AEEE-1225-4E31-736B-CA969669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D79A-1FD8-4EA9-F1F0-EE7BAD91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9469-28F2-C943-B876-F19E54D1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2E12-613A-7634-8BD1-280303A1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D7F-ADBE-6344-F389-074643A78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24B2E-0F29-7355-A624-33073B0C9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14F5-07A7-C252-1EE4-0734D9AB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F2966-D246-E0D6-4714-9E308E52C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46913-E7BB-33E7-EF3E-0DF261A3D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3A65-C368-DD0C-3BA8-2CF21E4D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94BF-3B27-F63A-ED2C-FA6BFD032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55722-A5E6-12C8-7ECB-52C3CF2EA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09475-C296-994F-5384-5C58791AE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0045B-7749-1C2B-8A39-593C6AC96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9AEA6-88C8-5E80-4C6E-F8082649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3A8F5-85EF-3AC7-FB24-BFC02A9B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6FB6F-924F-8F9A-FFC0-C6A1F63A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8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38B9-F974-0C23-A955-DBF53CF4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BD79-6B3F-6DEF-DD8E-F282F3E4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BC05-58DA-B6A8-7F17-112440A1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1EC8-1921-3EBB-BCF2-ED6FCBD2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2D035-7511-A811-4799-BBF0D689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298C9-E183-1965-D475-3713CB38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9D151-0073-D0C0-0D44-F32761B4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0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CDE7-0827-344C-20E9-CF290BB5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F0609-6DA7-6CF6-1DDB-05E782B1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C932A-985E-5C88-5796-5FC6B7F5E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83028-9E3A-CF88-756B-43B1EEB3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70B1D-FBD7-2A7E-AB08-7F18CD13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D6841-84D1-33CD-AF7A-F544850D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DB1B-6236-7121-AC90-633041AC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CE616-F383-C603-B802-082C69488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2D9F4-9281-8D87-A769-BFB26704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AAD59-94FA-98F6-A0C8-F73B9761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5B0A-F6DC-86E4-B665-40B05D1B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E28E6-8A43-3BF2-56A4-6C3EC558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79F024-E99B-D6D7-0901-049F35EC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C9BE-0C8B-701C-F74E-D5BDB80D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F6EE-E243-6D77-4534-077916E64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5B26-8EED-4530-A44B-905A299012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A48A-2EB1-9CFC-9DB5-0E34F5F5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27CD-A4AB-9583-CE34-74A705A7A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4C33-D60E-4221-B3A4-5E219FB6B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5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0.xml"/><Relationship Id="rId117" Type="http://schemas.openxmlformats.org/officeDocument/2006/relationships/image" Target="../media/image1586.png"/><Relationship Id="rId21" Type="http://schemas.openxmlformats.org/officeDocument/2006/relationships/image" Target="../media/image1538.png"/><Relationship Id="rId42" Type="http://schemas.openxmlformats.org/officeDocument/2006/relationships/customXml" Target="../ink/ink1648.xml"/><Relationship Id="rId47" Type="http://schemas.openxmlformats.org/officeDocument/2006/relationships/image" Target="../media/image1551.png"/><Relationship Id="rId63" Type="http://schemas.openxmlformats.org/officeDocument/2006/relationships/image" Target="../media/image1559.png"/><Relationship Id="rId68" Type="http://schemas.openxmlformats.org/officeDocument/2006/relationships/customXml" Target="../ink/ink1661.xml"/><Relationship Id="rId84" Type="http://schemas.openxmlformats.org/officeDocument/2006/relationships/customXml" Target="../ink/ink1669.xml"/><Relationship Id="rId89" Type="http://schemas.openxmlformats.org/officeDocument/2006/relationships/image" Target="../media/image1572.png"/><Relationship Id="rId112" Type="http://schemas.openxmlformats.org/officeDocument/2006/relationships/customXml" Target="../ink/ink1683.xml"/><Relationship Id="rId16" Type="http://schemas.openxmlformats.org/officeDocument/2006/relationships/customXml" Target="../ink/ink1635.xml"/><Relationship Id="rId107" Type="http://schemas.openxmlformats.org/officeDocument/2006/relationships/image" Target="../media/image1581.png"/><Relationship Id="rId11" Type="http://schemas.openxmlformats.org/officeDocument/2006/relationships/image" Target="../media/image1533.png"/><Relationship Id="rId32" Type="http://schemas.openxmlformats.org/officeDocument/2006/relationships/customXml" Target="../ink/ink1643.xml"/><Relationship Id="rId37" Type="http://schemas.openxmlformats.org/officeDocument/2006/relationships/image" Target="../media/image1546.png"/><Relationship Id="rId53" Type="http://schemas.openxmlformats.org/officeDocument/2006/relationships/image" Target="../media/image1554.png"/><Relationship Id="rId58" Type="http://schemas.openxmlformats.org/officeDocument/2006/relationships/customXml" Target="../ink/ink1656.xml"/><Relationship Id="rId74" Type="http://schemas.openxmlformats.org/officeDocument/2006/relationships/customXml" Target="../ink/ink1664.xml"/><Relationship Id="rId79" Type="http://schemas.openxmlformats.org/officeDocument/2006/relationships/image" Target="../media/image1567.png"/><Relationship Id="rId102" Type="http://schemas.openxmlformats.org/officeDocument/2006/relationships/customXml" Target="../ink/ink1678.xml"/><Relationship Id="rId123" Type="http://schemas.openxmlformats.org/officeDocument/2006/relationships/image" Target="../media/image1589.png"/><Relationship Id="rId5" Type="http://schemas.openxmlformats.org/officeDocument/2006/relationships/image" Target="../media/image1530.png"/><Relationship Id="rId90" Type="http://schemas.openxmlformats.org/officeDocument/2006/relationships/customXml" Target="../ink/ink1672.xml"/><Relationship Id="rId95" Type="http://schemas.openxmlformats.org/officeDocument/2006/relationships/image" Target="../media/image1575.png"/><Relationship Id="rId22" Type="http://schemas.openxmlformats.org/officeDocument/2006/relationships/customXml" Target="../ink/ink1638.xml"/><Relationship Id="rId27" Type="http://schemas.openxmlformats.org/officeDocument/2006/relationships/image" Target="../media/image1541.png"/><Relationship Id="rId43" Type="http://schemas.openxmlformats.org/officeDocument/2006/relationships/image" Target="../media/image1549.png"/><Relationship Id="rId48" Type="http://schemas.openxmlformats.org/officeDocument/2006/relationships/customXml" Target="../ink/ink1651.xml"/><Relationship Id="rId64" Type="http://schemas.openxmlformats.org/officeDocument/2006/relationships/customXml" Target="../ink/ink1659.xml"/><Relationship Id="rId69" Type="http://schemas.openxmlformats.org/officeDocument/2006/relationships/image" Target="../media/image1562.png"/><Relationship Id="rId113" Type="http://schemas.openxmlformats.org/officeDocument/2006/relationships/image" Target="../media/image1584.png"/><Relationship Id="rId118" Type="http://schemas.openxmlformats.org/officeDocument/2006/relationships/customXml" Target="../ink/ink1686.xml"/><Relationship Id="rId80" Type="http://schemas.openxmlformats.org/officeDocument/2006/relationships/customXml" Target="../ink/ink1667.xml"/><Relationship Id="rId85" Type="http://schemas.openxmlformats.org/officeDocument/2006/relationships/image" Target="../media/image1570.png"/><Relationship Id="rId12" Type="http://schemas.openxmlformats.org/officeDocument/2006/relationships/customXml" Target="../ink/ink1633.xml"/><Relationship Id="rId17" Type="http://schemas.openxmlformats.org/officeDocument/2006/relationships/image" Target="../media/image1536.png"/><Relationship Id="rId33" Type="http://schemas.openxmlformats.org/officeDocument/2006/relationships/image" Target="../media/image1544.png"/><Relationship Id="rId38" Type="http://schemas.openxmlformats.org/officeDocument/2006/relationships/customXml" Target="../ink/ink1646.xml"/><Relationship Id="rId59" Type="http://schemas.openxmlformats.org/officeDocument/2006/relationships/image" Target="../media/image1557.png"/><Relationship Id="rId103" Type="http://schemas.openxmlformats.org/officeDocument/2006/relationships/image" Target="../media/image1579.png"/><Relationship Id="rId108" Type="http://schemas.openxmlformats.org/officeDocument/2006/relationships/customXml" Target="../ink/ink1681.xml"/><Relationship Id="rId124" Type="http://schemas.openxmlformats.org/officeDocument/2006/relationships/customXml" Target="../ink/ink1689.xml"/><Relationship Id="rId54" Type="http://schemas.openxmlformats.org/officeDocument/2006/relationships/customXml" Target="../ink/ink1654.xml"/><Relationship Id="rId70" Type="http://schemas.openxmlformats.org/officeDocument/2006/relationships/customXml" Target="../ink/ink1662.xml"/><Relationship Id="rId75" Type="http://schemas.openxmlformats.org/officeDocument/2006/relationships/image" Target="../media/image1565.png"/><Relationship Id="rId91" Type="http://schemas.openxmlformats.org/officeDocument/2006/relationships/image" Target="../media/image1573.png"/><Relationship Id="rId96" Type="http://schemas.openxmlformats.org/officeDocument/2006/relationships/customXml" Target="../ink/ink167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30.xml"/><Relationship Id="rId23" Type="http://schemas.openxmlformats.org/officeDocument/2006/relationships/image" Target="../media/image1539.png"/><Relationship Id="rId28" Type="http://schemas.openxmlformats.org/officeDocument/2006/relationships/customXml" Target="../ink/ink1641.xml"/><Relationship Id="rId49" Type="http://schemas.openxmlformats.org/officeDocument/2006/relationships/image" Target="../media/image1552.png"/><Relationship Id="rId114" Type="http://schemas.openxmlformats.org/officeDocument/2006/relationships/customXml" Target="../ink/ink1684.xml"/><Relationship Id="rId119" Type="http://schemas.openxmlformats.org/officeDocument/2006/relationships/image" Target="../media/image1587.png"/><Relationship Id="rId44" Type="http://schemas.openxmlformats.org/officeDocument/2006/relationships/customXml" Target="../ink/ink1649.xml"/><Relationship Id="rId60" Type="http://schemas.openxmlformats.org/officeDocument/2006/relationships/customXml" Target="../ink/ink1657.xml"/><Relationship Id="rId65" Type="http://schemas.openxmlformats.org/officeDocument/2006/relationships/image" Target="../media/image1560.png"/><Relationship Id="rId81" Type="http://schemas.openxmlformats.org/officeDocument/2006/relationships/image" Target="../media/image1568.png"/><Relationship Id="rId86" Type="http://schemas.openxmlformats.org/officeDocument/2006/relationships/customXml" Target="../ink/ink1670.xml"/><Relationship Id="rId13" Type="http://schemas.openxmlformats.org/officeDocument/2006/relationships/image" Target="../media/image1534.png"/><Relationship Id="rId18" Type="http://schemas.openxmlformats.org/officeDocument/2006/relationships/customXml" Target="../ink/ink1636.xml"/><Relationship Id="rId39" Type="http://schemas.openxmlformats.org/officeDocument/2006/relationships/image" Target="../media/image1547.png"/><Relationship Id="rId109" Type="http://schemas.openxmlformats.org/officeDocument/2006/relationships/image" Target="../media/image1582.png"/><Relationship Id="rId34" Type="http://schemas.openxmlformats.org/officeDocument/2006/relationships/customXml" Target="../ink/ink1644.xml"/><Relationship Id="rId50" Type="http://schemas.openxmlformats.org/officeDocument/2006/relationships/customXml" Target="../ink/ink1652.xml"/><Relationship Id="rId55" Type="http://schemas.openxmlformats.org/officeDocument/2006/relationships/image" Target="../media/image1555.png"/><Relationship Id="rId76" Type="http://schemas.openxmlformats.org/officeDocument/2006/relationships/customXml" Target="../ink/ink1665.xml"/><Relationship Id="rId97" Type="http://schemas.openxmlformats.org/officeDocument/2006/relationships/image" Target="../media/image1576.png"/><Relationship Id="rId104" Type="http://schemas.openxmlformats.org/officeDocument/2006/relationships/customXml" Target="../ink/ink1679.xml"/><Relationship Id="rId120" Type="http://schemas.openxmlformats.org/officeDocument/2006/relationships/customXml" Target="../ink/ink1687.xml"/><Relationship Id="rId125" Type="http://schemas.openxmlformats.org/officeDocument/2006/relationships/image" Target="../media/image1590.png"/><Relationship Id="rId7" Type="http://schemas.openxmlformats.org/officeDocument/2006/relationships/image" Target="../media/image1531.png"/><Relationship Id="rId71" Type="http://schemas.openxmlformats.org/officeDocument/2006/relationships/image" Target="../media/image1563.png"/><Relationship Id="rId92" Type="http://schemas.openxmlformats.org/officeDocument/2006/relationships/customXml" Target="../ink/ink1673.xml"/><Relationship Id="rId2" Type="http://schemas.openxmlformats.org/officeDocument/2006/relationships/customXml" Target="../ink/ink1628.xml"/><Relationship Id="rId29" Type="http://schemas.openxmlformats.org/officeDocument/2006/relationships/image" Target="../media/image1542.png"/><Relationship Id="rId24" Type="http://schemas.openxmlformats.org/officeDocument/2006/relationships/customXml" Target="../ink/ink1639.xml"/><Relationship Id="rId40" Type="http://schemas.openxmlformats.org/officeDocument/2006/relationships/customXml" Target="../ink/ink1647.xml"/><Relationship Id="rId45" Type="http://schemas.openxmlformats.org/officeDocument/2006/relationships/image" Target="../media/image1550.png"/><Relationship Id="rId66" Type="http://schemas.openxmlformats.org/officeDocument/2006/relationships/customXml" Target="../ink/ink1660.xml"/><Relationship Id="rId87" Type="http://schemas.openxmlformats.org/officeDocument/2006/relationships/image" Target="../media/image1571.png"/><Relationship Id="rId110" Type="http://schemas.openxmlformats.org/officeDocument/2006/relationships/customXml" Target="../ink/ink1682.xml"/><Relationship Id="rId115" Type="http://schemas.openxmlformats.org/officeDocument/2006/relationships/image" Target="../media/image1585.png"/><Relationship Id="rId61" Type="http://schemas.openxmlformats.org/officeDocument/2006/relationships/image" Target="../media/image1558.png"/><Relationship Id="rId82" Type="http://schemas.openxmlformats.org/officeDocument/2006/relationships/customXml" Target="../ink/ink1668.xml"/><Relationship Id="rId19" Type="http://schemas.openxmlformats.org/officeDocument/2006/relationships/image" Target="../media/image1537.png"/><Relationship Id="rId14" Type="http://schemas.openxmlformats.org/officeDocument/2006/relationships/customXml" Target="../ink/ink1634.xml"/><Relationship Id="rId30" Type="http://schemas.openxmlformats.org/officeDocument/2006/relationships/customXml" Target="../ink/ink1642.xml"/><Relationship Id="rId35" Type="http://schemas.openxmlformats.org/officeDocument/2006/relationships/image" Target="../media/image1545.png"/><Relationship Id="rId56" Type="http://schemas.openxmlformats.org/officeDocument/2006/relationships/customXml" Target="../ink/ink1655.xml"/><Relationship Id="rId77" Type="http://schemas.openxmlformats.org/officeDocument/2006/relationships/image" Target="../media/image1566.png"/><Relationship Id="rId100" Type="http://schemas.openxmlformats.org/officeDocument/2006/relationships/customXml" Target="../ink/ink1677.xml"/><Relationship Id="rId105" Type="http://schemas.openxmlformats.org/officeDocument/2006/relationships/image" Target="../media/image1580.png"/><Relationship Id="rId8" Type="http://schemas.openxmlformats.org/officeDocument/2006/relationships/customXml" Target="../ink/ink1631.xml"/><Relationship Id="rId51" Type="http://schemas.openxmlformats.org/officeDocument/2006/relationships/image" Target="../media/image1553.png"/><Relationship Id="rId72" Type="http://schemas.openxmlformats.org/officeDocument/2006/relationships/customXml" Target="../ink/ink1663.xml"/><Relationship Id="rId93" Type="http://schemas.openxmlformats.org/officeDocument/2006/relationships/image" Target="../media/image1574.png"/><Relationship Id="rId98" Type="http://schemas.openxmlformats.org/officeDocument/2006/relationships/customXml" Target="../ink/ink1676.xml"/><Relationship Id="rId121" Type="http://schemas.openxmlformats.org/officeDocument/2006/relationships/image" Target="../media/image1588.png"/><Relationship Id="rId3" Type="http://schemas.openxmlformats.org/officeDocument/2006/relationships/image" Target="../media/image1529.png"/><Relationship Id="rId25" Type="http://schemas.openxmlformats.org/officeDocument/2006/relationships/image" Target="../media/image1540.png"/><Relationship Id="rId46" Type="http://schemas.openxmlformats.org/officeDocument/2006/relationships/customXml" Target="../ink/ink1650.xml"/><Relationship Id="rId67" Type="http://schemas.openxmlformats.org/officeDocument/2006/relationships/image" Target="../media/image1561.png"/><Relationship Id="rId116" Type="http://schemas.openxmlformats.org/officeDocument/2006/relationships/customXml" Target="../ink/ink1685.xml"/><Relationship Id="rId20" Type="http://schemas.openxmlformats.org/officeDocument/2006/relationships/customXml" Target="../ink/ink1637.xml"/><Relationship Id="rId41" Type="http://schemas.openxmlformats.org/officeDocument/2006/relationships/image" Target="../media/image1548.png"/><Relationship Id="rId62" Type="http://schemas.openxmlformats.org/officeDocument/2006/relationships/customXml" Target="../ink/ink1658.xml"/><Relationship Id="rId83" Type="http://schemas.openxmlformats.org/officeDocument/2006/relationships/image" Target="../media/image1569.png"/><Relationship Id="rId88" Type="http://schemas.openxmlformats.org/officeDocument/2006/relationships/customXml" Target="../ink/ink1671.xml"/><Relationship Id="rId111" Type="http://schemas.openxmlformats.org/officeDocument/2006/relationships/image" Target="../media/image1583.png"/><Relationship Id="rId15" Type="http://schemas.openxmlformats.org/officeDocument/2006/relationships/image" Target="../media/image1535.png"/><Relationship Id="rId36" Type="http://schemas.openxmlformats.org/officeDocument/2006/relationships/customXml" Target="../ink/ink1645.xml"/><Relationship Id="rId57" Type="http://schemas.openxmlformats.org/officeDocument/2006/relationships/image" Target="../media/image1556.png"/><Relationship Id="rId106" Type="http://schemas.openxmlformats.org/officeDocument/2006/relationships/customXml" Target="../ink/ink1680.xml"/><Relationship Id="rId10" Type="http://schemas.openxmlformats.org/officeDocument/2006/relationships/customXml" Target="../ink/ink1632.xml"/><Relationship Id="rId31" Type="http://schemas.openxmlformats.org/officeDocument/2006/relationships/image" Target="../media/image1543.png"/><Relationship Id="rId52" Type="http://schemas.openxmlformats.org/officeDocument/2006/relationships/customXml" Target="../ink/ink1653.xml"/><Relationship Id="rId73" Type="http://schemas.openxmlformats.org/officeDocument/2006/relationships/image" Target="../media/image1564.png"/><Relationship Id="rId78" Type="http://schemas.openxmlformats.org/officeDocument/2006/relationships/customXml" Target="../ink/ink1666.xml"/><Relationship Id="rId94" Type="http://schemas.openxmlformats.org/officeDocument/2006/relationships/customXml" Target="../ink/ink1674.xml"/><Relationship Id="rId99" Type="http://schemas.openxmlformats.org/officeDocument/2006/relationships/image" Target="../media/image1577.png"/><Relationship Id="rId101" Type="http://schemas.openxmlformats.org/officeDocument/2006/relationships/image" Target="../media/image1578.png"/><Relationship Id="rId122" Type="http://schemas.openxmlformats.org/officeDocument/2006/relationships/customXml" Target="../ink/ink1688.xml"/><Relationship Id="rId4" Type="http://schemas.openxmlformats.org/officeDocument/2006/relationships/customXml" Target="../ink/ink1629.xml"/><Relationship Id="rId9" Type="http://schemas.openxmlformats.org/officeDocument/2006/relationships/image" Target="../media/image153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7.xml"/><Relationship Id="rId21" Type="http://schemas.openxmlformats.org/officeDocument/2006/relationships/customXml" Target="../ink/ink1699.xml"/><Relationship Id="rId42" Type="http://schemas.openxmlformats.org/officeDocument/2006/relationships/image" Target="../media/image1611.png"/><Relationship Id="rId63" Type="http://schemas.openxmlformats.org/officeDocument/2006/relationships/customXml" Target="../ink/ink1720.xml"/><Relationship Id="rId84" Type="http://schemas.openxmlformats.org/officeDocument/2006/relationships/image" Target="../media/image1632.png"/><Relationship Id="rId138" Type="http://schemas.openxmlformats.org/officeDocument/2006/relationships/image" Target="../media/image1657.png"/><Relationship Id="rId107" Type="http://schemas.openxmlformats.org/officeDocument/2006/relationships/customXml" Target="../ink/ink1742.xml"/><Relationship Id="rId11" Type="http://schemas.openxmlformats.org/officeDocument/2006/relationships/customXml" Target="../ink/ink1694.xml"/><Relationship Id="rId32" Type="http://schemas.openxmlformats.org/officeDocument/2006/relationships/image" Target="../media/image1606.png"/><Relationship Id="rId53" Type="http://schemas.openxmlformats.org/officeDocument/2006/relationships/customXml" Target="../ink/ink1715.xml"/><Relationship Id="rId74" Type="http://schemas.openxmlformats.org/officeDocument/2006/relationships/image" Target="../media/image1627.png"/><Relationship Id="rId128" Type="http://schemas.openxmlformats.org/officeDocument/2006/relationships/image" Target="../media/image1652.png"/><Relationship Id="rId5" Type="http://schemas.openxmlformats.org/officeDocument/2006/relationships/customXml" Target="../ink/ink1691.xml"/><Relationship Id="rId90" Type="http://schemas.openxmlformats.org/officeDocument/2006/relationships/image" Target="../media/image1635.png"/><Relationship Id="rId95" Type="http://schemas.openxmlformats.org/officeDocument/2006/relationships/customXml" Target="../ink/ink1736.xml"/><Relationship Id="rId22" Type="http://schemas.openxmlformats.org/officeDocument/2006/relationships/image" Target="../media/image1601.png"/><Relationship Id="rId27" Type="http://schemas.openxmlformats.org/officeDocument/2006/relationships/customXml" Target="../ink/ink1702.xml"/><Relationship Id="rId43" Type="http://schemas.openxmlformats.org/officeDocument/2006/relationships/customXml" Target="../ink/ink1710.xml"/><Relationship Id="rId48" Type="http://schemas.openxmlformats.org/officeDocument/2006/relationships/image" Target="../media/image1614.png"/><Relationship Id="rId64" Type="http://schemas.openxmlformats.org/officeDocument/2006/relationships/image" Target="../media/image1622.png"/><Relationship Id="rId69" Type="http://schemas.openxmlformats.org/officeDocument/2006/relationships/customXml" Target="../ink/ink1723.xml"/><Relationship Id="rId113" Type="http://schemas.openxmlformats.org/officeDocument/2006/relationships/customXml" Target="../ink/ink1745.xml"/><Relationship Id="rId118" Type="http://schemas.openxmlformats.org/officeDocument/2006/relationships/image" Target="../media/image1647.png"/><Relationship Id="rId134" Type="http://schemas.openxmlformats.org/officeDocument/2006/relationships/image" Target="../media/image1655.png"/><Relationship Id="rId139" Type="http://schemas.openxmlformats.org/officeDocument/2006/relationships/customXml" Target="../ink/ink1758.xml"/><Relationship Id="rId80" Type="http://schemas.openxmlformats.org/officeDocument/2006/relationships/image" Target="../media/image1630.png"/><Relationship Id="rId85" Type="http://schemas.openxmlformats.org/officeDocument/2006/relationships/customXml" Target="../ink/ink1731.xml"/><Relationship Id="rId12" Type="http://schemas.openxmlformats.org/officeDocument/2006/relationships/image" Target="../media/image1596.png"/><Relationship Id="rId17" Type="http://schemas.openxmlformats.org/officeDocument/2006/relationships/customXml" Target="../ink/ink1697.xml"/><Relationship Id="rId33" Type="http://schemas.openxmlformats.org/officeDocument/2006/relationships/customXml" Target="../ink/ink1705.xml"/><Relationship Id="rId38" Type="http://schemas.openxmlformats.org/officeDocument/2006/relationships/image" Target="../media/image1609.png"/><Relationship Id="rId59" Type="http://schemas.openxmlformats.org/officeDocument/2006/relationships/customXml" Target="../ink/ink1718.xml"/><Relationship Id="rId103" Type="http://schemas.openxmlformats.org/officeDocument/2006/relationships/customXml" Target="../ink/ink1740.xml"/><Relationship Id="rId108" Type="http://schemas.openxmlformats.org/officeDocument/2006/relationships/image" Target="../media/image1642.png"/><Relationship Id="rId124" Type="http://schemas.openxmlformats.org/officeDocument/2006/relationships/image" Target="../media/image1650.png"/><Relationship Id="rId129" Type="http://schemas.openxmlformats.org/officeDocument/2006/relationships/customXml" Target="../ink/ink1753.xml"/><Relationship Id="rId54" Type="http://schemas.openxmlformats.org/officeDocument/2006/relationships/image" Target="../media/image1617.png"/><Relationship Id="rId70" Type="http://schemas.openxmlformats.org/officeDocument/2006/relationships/image" Target="../media/image1625.png"/><Relationship Id="rId75" Type="http://schemas.openxmlformats.org/officeDocument/2006/relationships/customXml" Target="../ink/ink1726.xml"/><Relationship Id="rId91" Type="http://schemas.openxmlformats.org/officeDocument/2006/relationships/customXml" Target="../ink/ink1734.xml"/><Relationship Id="rId96" Type="http://schemas.openxmlformats.org/officeDocument/2006/relationships/image" Target="../media/image1637.png"/><Relationship Id="rId140" Type="http://schemas.openxmlformats.org/officeDocument/2006/relationships/image" Target="../media/image1658.png"/><Relationship Id="rId145" Type="http://schemas.openxmlformats.org/officeDocument/2006/relationships/customXml" Target="../ink/ink17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3.png"/><Relationship Id="rId23" Type="http://schemas.openxmlformats.org/officeDocument/2006/relationships/customXml" Target="../ink/ink1700.xml"/><Relationship Id="rId28" Type="http://schemas.openxmlformats.org/officeDocument/2006/relationships/image" Target="../media/image1604.png"/><Relationship Id="rId49" Type="http://schemas.openxmlformats.org/officeDocument/2006/relationships/customXml" Target="../ink/ink1713.xml"/><Relationship Id="rId114" Type="http://schemas.openxmlformats.org/officeDocument/2006/relationships/image" Target="../media/image1645.png"/><Relationship Id="rId119" Type="http://schemas.openxmlformats.org/officeDocument/2006/relationships/customXml" Target="../ink/ink1748.xml"/><Relationship Id="rId44" Type="http://schemas.openxmlformats.org/officeDocument/2006/relationships/image" Target="../media/image1612.png"/><Relationship Id="rId60" Type="http://schemas.openxmlformats.org/officeDocument/2006/relationships/image" Target="../media/image1620.png"/><Relationship Id="rId65" Type="http://schemas.openxmlformats.org/officeDocument/2006/relationships/customXml" Target="../ink/ink1721.xml"/><Relationship Id="rId81" Type="http://schemas.openxmlformats.org/officeDocument/2006/relationships/customXml" Target="../ink/ink1729.xml"/><Relationship Id="rId86" Type="http://schemas.openxmlformats.org/officeDocument/2006/relationships/image" Target="../media/image1633.png"/><Relationship Id="rId130" Type="http://schemas.openxmlformats.org/officeDocument/2006/relationships/image" Target="../media/image1653.png"/><Relationship Id="rId135" Type="http://schemas.openxmlformats.org/officeDocument/2006/relationships/customXml" Target="../ink/ink1756.xml"/><Relationship Id="rId13" Type="http://schemas.openxmlformats.org/officeDocument/2006/relationships/customXml" Target="../ink/ink1695.xml"/><Relationship Id="rId18" Type="http://schemas.openxmlformats.org/officeDocument/2006/relationships/image" Target="../media/image1599.png"/><Relationship Id="rId39" Type="http://schemas.openxmlformats.org/officeDocument/2006/relationships/customXml" Target="../ink/ink1708.xml"/><Relationship Id="rId109" Type="http://schemas.openxmlformats.org/officeDocument/2006/relationships/customXml" Target="../ink/ink1743.xml"/><Relationship Id="rId34" Type="http://schemas.openxmlformats.org/officeDocument/2006/relationships/image" Target="../media/image1607.png"/><Relationship Id="rId50" Type="http://schemas.openxmlformats.org/officeDocument/2006/relationships/image" Target="../media/image1615.png"/><Relationship Id="rId55" Type="http://schemas.openxmlformats.org/officeDocument/2006/relationships/customXml" Target="../ink/ink1716.xml"/><Relationship Id="rId76" Type="http://schemas.openxmlformats.org/officeDocument/2006/relationships/image" Target="../media/image1628.png"/><Relationship Id="rId97" Type="http://schemas.openxmlformats.org/officeDocument/2006/relationships/customXml" Target="../ink/ink1737.xml"/><Relationship Id="rId104" Type="http://schemas.openxmlformats.org/officeDocument/2006/relationships/image" Target="../media/image1640.png"/><Relationship Id="rId120" Type="http://schemas.openxmlformats.org/officeDocument/2006/relationships/image" Target="../media/image1648.png"/><Relationship Id="rId125" Type="http://schemas.openxmlformats.org/officeDocument/2006/relationships/customXml" Target="../ink/ink1751.xml"/><Relationship Id="rId141" Type="http://schemas.openxmlformats.org/officeDocument/2006/relationships/customXml" Target="../ink/ink1759.xml"/><Relationship Id="rId146" Type="http://schemas.openxmlformats.org/officeDocument/2006/relationships/image" Target="../media/image1661.png"/><Relationship Id="rId7" Type="http://schemas.openxmlformats.org/officeDocument/2006/relationships/customXml" Target="../ink/ink1692.xml"/><Relationship Id="rId71" Type="http://schemas.openxmlformats.org/officeDocument/2006/relationships/customXml" Target="../ink/ink1724.xml"/><Relationship Id="rId92" Type="http://schemas.openxmlformats.org/officeDocument/2006/relationships/image" Target="../media/image199.png"/><Relationship Id="rId2" Type="http://schemas.openxmlformats.org/officeDocument/2006/relationships/image" Target="../media/image1591.png"/><Relationship Id="rId29" Type="http://schemas.openxmlformats.org/officeDocument/2006/relationships/customXml" Target="../ink/ink1703.xml"/><Relationship Id="rId24" Type="http://schemas.openxmlformats.org/officeDocument/2006/relationships/image" Target="../media/image1602.png"/><Relationship Id="rId40" Type="http://schemas.openxmlformats.org/officeDocument/2006/relationships/image" Target="../media/image1610.png"/><Relationship Id="rId45" Type="http://schemas.openxmlformats.org/officeDocument/2006/relationships/customXml" Target="../ink/ink1711.xml"/><Relationship Id="rId66" Type="http://schemas.openxmlformats.org/officeDocument/2006/relationships/image" Target="../media/image1623.png"/><Relationship Id="rId87" Type="http://schemas.openxmlformats.org/officeDocument/2006/relationships/customXml" Target="../ink/ink1732.xml"/><Relationship Id="rId110" Type="http://schemas.openxmlformats.org/officeDocument/2006/relationships/image" Target="../media/image1643.png"/><Relationship Id="rId115" Type="http://schemas.openxmlformats.org/officeDocument/2006/relationships/customXml" Target="../ink/ink1746.xml"/><Relationship Id="rId131" Type="http://schemas.openxmlformats.org/officeDocument/2006/relationships/customXml" Target="../ink/ink1754.xml"/><Relationship Id="rId136" Type="http://schemas.openxmlformats.org/officeDocument/2006/relationships/image" Target="../media/image1656.png"/><Relationship Id="rId61" Type="http://schemas.openxmlformats.org/officeDocument/2006/relationships/customXml" Target="../ink/ink1719.xml"/><Relationship Id="rId82" Type="http://schemas.openxmlformats.org/officeDocument/2006/relationships/image" Target="../media/image1631.png"/><Relationship Id="rId19" Type="http://schemas.openxmlformats.org/officeDocument/2006/relationships/customXml" Target="../ink/ink1698.xml"/><Relationship Id="rId14" Type="http://schemas.openxmlformats.org/officeDocument/2006/relationships/image" Target="../media/image1597.png"/><Relationship Id="rId30" Type="http://schemas.openxmlformats.org/officeDocument/2006/relationships/image" Target="../media/image1605.png"/><Relationship Id="rId35" Type="http://schemas.openxmlformats.org/officeDocument/2006/relationships/customXml" Target="../ink/ink1706.xml"/><Relationship Id="rId56" Type="http://schemas.openxmlformats.org/officeDocument/2006/relationships/image" Target="../media/image1618.png"/><Relationship Id="rId77" Type="http://schemas.openxmlformats.org/officeDocument/2006/relationships/customXml" Target="../ink/ink1727.xml"/><Relationship Id="rId100" Type="http://schemas.openxmlformats.org/officeDocument/2006/relationships/image" Target="../media/image490.png"/><Relationship Id="rId105" Type="http://schemas.openxmlformats.org/officeDocument/2006/relationships/customXml" Target="../ink/ink1741.xml"/><Relationship Id="rId126" Type="http://schemas.openxmlformats.org/officeDocument/2006/relationships/image" Target="../media/image1651.png"/><Relationship Id="rId147" Type="http://schemas.openxmlformats.org/officeDocument/2006/relationships/customXml" Target="../ink/ink1762.xml"/><Relationship Id="rId8" Type="http://schemas.openxmlformats.org/officeDocument/2006/relationships/image" Target="../media/image1594.png"/><Relationship Id="rId51" Type="http://schemas.openxmlformats.org/officeDocument/2006/relationships/customXml" Target="../ink/ink1714.xml"/><Relationship Id="rId72" Type="http://schemas.openxmlformats.org/officeDocument/2006/relationships/image" Target="../media/image1626.png"/><Relationship Id="rId93" Type="http://schemas.openxmlformats.org/officeDocument/2006/relationships/customXml" Target="../ink/ink1735.xml"/><Relationship Id="rId98" Type="http://schemas.openxmlformats.org/officeDocument/2006/relationships/image" Target="../media/image1638.png"/><Relationship Id="rId121" Type="http://schemas.openxmlformats.org/officeDocument/2006/relationships/customXml" Target="../ink/ink1749.xml"/><Relationship Id="rId142" Type="http://schemas.openxmlformats.org/officeDocument/2006/relationships/image" Target="../media/image1659.png"/><Relationship Id="rId3" Type="http://schemas.openxmlformats.org/officeDocument/2006/relationships/customXml" Target="../ink/ink1690.xml"/><Relationship Id="rId25" Type="http://schemas.openxmlformats.org/officeDocument/2006/relationships/customXml" Target="../ink/ink1701.xml"/><Relationship Id="rId46" Type="http://schemas.openxmlformats.org/officeDocument/2006/relationships/image" Target="../media/image1613.png"/><Relationship Id="rId67" Type="http://schemas.openxmlformats.org/officeDocument/2006/relationships/customXml" Target="../ink/ink1722.xml"/><Relationship Id="rId116" Type="http://schemas.openxmlformats.org/officeDocument/2006/relationships/image" Target="../media/image1646.png"/><Relationship Id="rId137" Type="http://schemas.openxmlformats.org/officeDocument/2006/relationships/customXml" Target="../ink/ink1757.xml"/><Relationship Id="rId20" Type="http://schemas.openxmlformats.org/officeDocument/2006/relationships/image" Target="../media/image1600.png"/><Relationship Id="rId41" Type="http://schemas.openxmlformats.org/officeDocument/2006/relationships/customXml" Target="../ink/ink1709.xml"/><Relationship Id="rId62" Type="http://schemas.openxmlformats.org/officeDocument/2006/relationships/image" Target="../media/image1621.png"/><Relationship Id="rId83" Type="http://schemas.openxmlformats.org/officeDocument/2006/relationships/customXml" Target="../ink/ink1730.xml"/><Relationship Id="rId88" Type="http://schemas.openxmlformats.org/officeDocument/2006/relationships/image" Target="../media/image1634.png"/><Relationship Id="rId111" Type="http://schemas.openxmlformats.org/officeDocument/2006/relationships/customXml" Target="../ink/ink1744.xml"/><Relationship Id="rId132" Type="http://schemas.openxmlformats.org/officeDocument/2006/relationships/image" Target="../media/image1654.png"/><Relationship Id="rId15" Type="http://schemas.openxmlformats.org/officeDocument/2006/relationships/customXml" Target="../ink/ink1696.xml"/><Relationship Id="rId36" Type="http://schemas.openxmlformats.org/officeDocument/2006/relationships/image" Target="../media/image1608.png"/><Relationship Id="rId57" Type="http://schemas.openxmlformats.org/officeDocument/2006/relationships/customXml" Target="../ink/ink1717.xml"/><Relationship Id="rId106" Type="http://schemas.openxmlformats.org/officeDocument/2006/relationships/image" Target="../media/image1641.png"/><Relationship Id="rId127" Type="http://schemas.openxmlformats.org/officeDocument/2006/relationships/customXml" Target="../ink/ink1752.xml"/><Relationship Id="rId10" Type="http://schemas.openxmlformats.org/officeDocument/2006/relationships/image" Target="../media/image1595.png"/><Relationship Id="rId31" Type="http://schemas.openxmlformats.org/officeDocument/2006/relationships/customXml" Target="../ink/ink1704.xml"/><Relationship Id="rId52" Type="http://schemas.openxmlformats.org/officeDocument/2006/relationships/image" Target="../media/image1616.png"/><Relationship Id="rId73" Type="http://schemas.openxmlformats.org/officeDocument/2006/relationships/customXml" Target="../ink/ink1725.xml"/><Relationship Id="rId78" Type="http://schemas.openxmlformats.org/officeDocument/2006/relationships/image" Target="../media/image1629.png"/><Relationship Id="rId94" Type="http://schemas.openxmlformats.org/officeDocument/2006/relationships/image" Target="../media/image1636.png"/><Relationship Id="rId99" Type="http://schemas.openxmlformats.org/officeDocument/2006/relationships/customXml" Target="../ink/ink1738.xml"/><Relationship Id="rId101" Type="http://schemas.openxmlformats.org/officeDocument/2006/relationships/customXml" Target="../ink/ink1739.xml"/><Relationship Id="rId122" Type="http://schemas.openxmlformats.org/officeDocument/2006/relationships/image" Target="../media/image1649.png"/><Relationship Id="rId143" Type="http://schemas.openxmlformats.org/officeDocument/2006/relationships/customXml" Target="../ink/ink1760.xml"/><Relationship Id="rId148" Type="http://schemas.openxmlformats.org/officeDocument/2006/relationships/image" Target="../media/image1662.png"/><Relationship Id="rId4" Type="http://schemas.openxmlformats.org/officeDocument/2006/relationships/image" Target="../media/image1592.png"/><Relationship Id="rId9" Type="http://schemas.openxmlformats.org/officeDocument/2006/relationships/customXml" Target="../ink/ink1693.xml"/><Relationship Id="rId26" Type="http://schemas.openxmlformats.org/officeDocument/2006/relationships/image" Target="../media/image1603.png"/><Relationship Id="rId47" Type="http://schemas.openxmlformats.org/officeDocument/2006/relationships/customXml" Target="../ink/ink1712.xml"/><Relationship Id="rId68" Type="http://schemas.openxmlformats.org/officeDocument/2006/relationships/image" Target="../media/image1624.png"/><Relationship Id="rId89" Type="http://schemas.openxmlformats.org/officeDocument/2006/relationships/customXml" Target="../ink/ink1733.xml"/><Relationship Id="rId112" Type="http://schemas.openxmlformats.org/officeDocument/2006/relationships/image" Target="../media/image1644.png"/><Relationship Id="rId133" Type="http://schemas.openxmlformats.org/officeDocument/2006/relationships/customXml" Target="../ink/ink1755.xml"/><Relationship Id="rId16" Type="http://schemas.openxmlformats.org/officeDocument/2006/relationships/image" Target="../media/image1598.png"/><Relationship Id="rId37" Type="http://schemas.openxmlformats.org/officeDocument/2006/relationships/customXml" Target="../ink/ink1707.xml"/><Relationship Id="rId58" Type="http://schemas.openxmlformats.org/officeDocument/2006/relationships/image" Target="../media/image1619.png"/><Relationship Id="rId79" Type="http://schemas.openxmlformats.org/officeDocument/2006/relationships/customXml" Target="../ink/ink1728.xml"/><Relationship Id="rId102" Type="http://schemas.openxmlformats.org/officeDocument/2006/relationships/image" Target="../media/image1639.png"/><Relationship Id="rId123" Type="http://schemas.openxmlformats.org/officeDocument/2006/relationships/customXml" Target="../ink/ink1750.xml"/><Relationship Id="rId144" Type="http://schemas.openxmlformats.org/officeDocument/2006/relationships/image" Target="../media/image16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66.xml"/><Relationship Id="rId13" Type="http://schemas.openxmlformats.org/officeDocument/2006/relationships/image" Target="../media/image1668.png"/><Relationship Id="rId3" Type="http://schemas.openxmlformats.org/officeDocument/2006/relationships/image" Target="../media/image1663.png"/><Relationship Id="rId7" Type="http://schemas.openxmlformats.org/officeDocument/2006/relationships/image" Target="../media/image1665.png"/><Relationship Id="rId12" Type="http://schemas.openxmlformats.org/officeDocument/2006/relationships/customXml" Target="../ink/ink1768.xml"/><Relationship Id="rId2" Type="http://schemas.openxmlformats.org/officeDocument/2006/relationships/customXml" Target="../ink/ink17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65.xml"/><Relationship Id="rId11" Type="http://schemas.openxmlformats.org/officeDocument/2006/relationships/image" Target="../media/image1667.png"/><Relationship Id="rId5" Type="http://schemas.openxmlformats.org/officeDocument/2006/relationships/image" Target="../media/image1664.png"/><Relationship Id="rId10" Type="http://schemas.openxmlformats.org/officeDocument/2006/relationships/customXml" Target="../ink/ink1767.xml"/><Relationship Id="rId4" Type="http://schemas.openxmlformats.org/officeDocument/2006/relationships/customXml" Target="../ink/ink1764.xml"/><Relationship Id="rId9" Type="http://schemas.openxmlformats.org/officeDocument/2006/relationships/image" Target="../media/image1666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24.png"/><Relationship Id="rId299" Type="http://schemas.openxmlformats.org/officeDocument/2006/relationships/customXml" Target="../ink/ink1918.xml"/><Relationship Id="rId21" Type="http://schemas.openxmlformats.org/officeDocument/2006/relationships/image" Target="../media/image1676.png"/><Relationship Id="rId63" Type="http://schemas.openxmlformats.org/officeDocument/2006/relationships/image" Target="../media/image1697.png"/><Relationship Id="rId159" Type="http://schemas.openxmlformats.org/officeDocument/2006/relationships/image" Target="../media/image1745.png"/><Relationship Id="rId324" Type="http://schemas.openxmlformats.org/officeDocument/2006/relationships/image" Target="../media/image1827.png"/><Relationship Id="rId366" Type="http://schemas.openxmlformats.org/officeDocument/2006/relationships/image" Target="../media/image1848.png"/><Relationship Id="rId170" Type="http://schemas.openxmlformats.org/officeDocument/2006/relationships/customXml" Target="../ink/ink1853.xml"/><Relationship Id="rId226" Type="http://schemas.openxmlformats.org/officeDocument/2006/relationships/customXml" Target="../ink/ink1881.xml"/><Relationship Id="rId268" Type="http://schemas.openxmlformats.org/officeDocument/2006/relationships/image" Target="../media/image1799.png"/><Relationship Id="rId32" Type="http://schemas.openxmlformats.org/officeDocument/2006/relationships/customXml" Target="../ink/ink1784.xml"/><Relationship Id="rId74" Type="http://schemas.openxmlformats.org/officeDocument/2006/relationships/customXml" Target="../ink/ink1805.xml"/><Relationship Id="rId128" Type="http://schemas.openxmlformats.org/officeDocument/2006/relationships/customXml" Target="../ink/ink1832.xml"/><Relationship Id="rId335" Type="http://schemas.openxmlformats.org/officeDocument/2006/relationships/customXml" Target="../ink/ink1936.xml"/><Relationship Id="rId377" Type="http://schemas.openxmlformats.org/officeDocument/2006/relationships/customXml" Target="../ink/ink1957.xml"/><Relationship Id="rId5" Type="http://schemas.openxmlformats.org/officeDocument/2006/relationships/image" Target="../media/image16680.png"/><Relationship Id="rId181" Type="http://schemas.openxmlformats.org/officeDocument/2006/relationships/image" Target="../media/image1756.png"/><Relationship Id="rId237" Type="http://schemas.openxmlformats.org/officeDocument/2006/relationships/image" Target="../media/image1784.png"/><Relationship Id="rId279" Type="http://schemas.openxmlformats.org/officeDocument/2006/relationships/customXml" Target="../ink/ink1908.xml"/><Relationship Id="rId43" Type="http://schemas.openxmlformats.org/officeDocument/2006/relationships/image" Target="../media/image1687.png"/><Relationship Id="rId139" Type="http://schemas.openxmlformats.org/officeDocument/2006/relationships/image" Target="../media/image1735.png"/><Relationship Id="rId290" Type="http://schemas.openxmlformats.org/officeDocument/2006/relationships/image" Target="../media/image1810.png"/><Relationship Id="rId304" Type="http://schemas.openxmlformats.org/officeDocument/2006/relationships/image" Target="../media/image1817.png"/><Relationship Id="rId346" Type="http://schemas.openxmlformats.org/officeDocument/2006/relationships/image" Target="../media/image1838.png"/><Relationship Id="rId85" Type="http://schemas.openxmlformats.org/officeDocument/2006/relationships/image" Target="../media/image1708.png"/><Relationship Id="rId150" Type="http://schemas.openxmlformats.org/officeDocument/2006/relationships/customXml" Target="../ink/ink1843.xml"/><Relationship Id="rId192" Type="http://schemas.openxmlformats.org/officeDocument/2006/relationships/customXml" Target="../ink/ink1864.xml"/><Relationship Id="rId206" Type="http://schemas.openxmlformats.org/officeDocument/2006/relationships/customXml" Target="../ink/ink1871.xml"/><Relationship Id="rId248" Type="http://schemas.openxmlformats.org/officeDocument/2006/relationships/customXml" Target="../ink/ink1892.xml"/><Relationship Id="rId12" Type="http://schemas.openxmlformats.org/officeDocument/2006/relationships/customXml" Target="../ink/ink1774.xml"/><Relationship Id="rId108" Type="http://schemas.openxmlformats.org/officeDocument/2006/relationships/customXml" Target="../ink/ink1822.xml"/><Relationship Id="rId315" Type="http://schemas.openxmlformats.org/officeDocument/2006/relationships/customXml" Target="../ink/ink1926.xml"/><Relationship Id="rId357" Type="http://schemas.openxmlformats.org/officeDocument/2006/relationships/customXml" Target="../ink/ink1947.xml"/><Relationship Id="rId54" Type="http://schemas.openxmlformats.org/officeDocument/2006/relationships/customXml" Target="../ink/ink1795.xml"/><Relationship Id="rId96" Type="http://schemas.openxmlformats.org/officeDocument/2006/relationships/customXml" Target="../ink/ink1816.xml"/><Relationship Id="rId161" Type="http://schemas.openxmlformats.org/officeDocument/2006/relationships/image" Target="../media/image1746.png"/><Relationship Id="rId217" Type="http://schemas.openxmlformats.org/officeDocument/2006/relationships/image" Target="../media/image1774.png"/><Relationship Id="rId259" Type="http://schemas.openxmlformats.org/officeDocument/2006/relationships/image" Target="../media/image1795.png"/><Relationship Id="rId23" Type="http://schemas.openxmlformats.org/officeDocument/2006/relationships/image" Target="../media/image1677.png"/><Relationship Id="rId119" Type="http://schemas.openxmlformats.org/officeDocument/2006/relationships/image" Target="../media/image1725.png"/><Relationship Id="rId270" Type="http://schemas.openxmlformats.org/officeDocument/2006/relationships/image" Target="../media/image1800.png"/><Relationship Id="rId326" Type="http://schemas.openxmlformats.org/officeDocument/2006/relationships/image" Target="../media/image1828.png"/><Relationship Id="rId65" Type="http://schemas.openxmlformats.org/officeDocument/2006/relationships/image" Target="../media/image1698.png"/><Relationship Id="rId130" Type="http://schemas.openxmlformats.org/officeDocument/2006/relationships/customXml" Target="../ink/ink1833.xml"/><Relationship Id="rId368" Type="http://schemas.openxmlformats.org/officeDocument/2006/relationships/image" Target="../media/image1849.png"/><Relationship Id="rId172" Type="http://schemas.openxmlformats.org/officeDocument/2006/relationships/customXml" Target="../ink/ink1854.xml"/><Relationship Id="rId228" Type="http://schemas.openxmlformats.org/officeDocument/2006/relationships/customXml" Target="../ink/ink1882.xml"/><Relationship Id="rId281" Type="http://schemas.openxmlformats.org/officeDocument/2006/relationships/customXml" Target="../ink/ink1909.xml"/><Relationship Id="rId337" Type="http://schemas.openxmlformats.org/officeDocument/2006/relationships/customXml" Target="../ink/ink1937.xml"/><Relationship Id="rId34" Type="http://schemas.openxmlformats.org/officeDocument/2006/relationships/customXml" Target="../ink/ink1785.xml"/><Relationship Id="rId76" Type="http://schemas.openxmlformats.org/officeDocument/2006/relationships/customXml" Target="../ink/ink1806.xml"/><Relationship Id="rId141" Type="http://schemas.openxmlformats.org/officeDocument/2006/relationships/image" Target="../media/image1736.png"/><Relationship Id="rId379" Type="http://schemas.openxmlformats.org/officeDocument/2006/relationships/customXml" Target="../ink/ink1958.xml"/><Relationship Id="rId7" Type="http://schemas.openxmlformats.org/officeDocument/2006/relationships/image" Target="../media/image1669.png"/><Relationship Id="rId183" Type="http://schemas.openxmlformats.org/officeDocument/2006/relationships/image" Target="../media/image1757.png"/><Relationship Id="rId239" Type="http://schemas.openxmlformats.org/officeDocument/2006/relationships/image" Target="../media/image1785.png"/><Relationship Id="rId250" Type="http://schemas.openxmlformats.org/officeDocument/2006/relationships/customXml" Target="../ink/ink1893.xml"/><Relationship Id="rId292" Type="http://schemas.openxmlformats.org/officeDocument/2006/relationships/image" Target="../media/image1811.png"/><Relationship Id="rId306" Type="http://schemas.openxmlformats.org/officeDocument/2006/relationships/image" Target="../media/image1818.png"/><Relationship Id="rId45" Type="http://schemas.openxmlformats.org/officeDocument/2006/relationships/image" Target="../media/image1688.png"/><Relationship Id="rId87" Type="http://schemas.openxmlformats.org/officeDocument/2006/relationships/image" Target="../media/image1709.png"/><Relationship Id="rId110" Type="http://schemas.openxmlformats.org/officeDocument/2006/relationships/customXml" Target="../ink/ink1823.xml"/><Relationship Id="rId348" Type="http://schemas.openxmlformats.org/officeDocument/2006/relationships/image" Target="../media/image1839.png"/><Relationship Id="rId152" Type="http://schemas.openxmlformats.org/officeDocument/2006/relationships/customXml" Target="../ink/ink1844.xml"/><Relationship Id="rId194" Type="http://schemas.openxmlformats.org/officeDocument/2006/relationships/customXml" Target="../ink/ink1865.xml"/><Relationship Id="rId208" Type="http://schemas.openxmlformats.org/officeDocument/2006/relationships/customXml" Target="../ink/ink1872.xml"/><Relationship Id="rId261" Type="http://schemas.openxmlformats.org/officeDocument/2006/relationships/image" Target="../media/image1796.png"/><Relationship Id="rId14" Type="http://schemas.openxmlformats.org/officeDocument/2006/relationships/customXml" Target="../ink/ink1775.xml"/><Relationship Id="rId56" Type="http://schemas.openxmlformats.org/officeDocument/2006/relationships/customXml" Target="../ink/ink1796.xml"/><Relationship Id="rId317" Type="http://schemas.openxmlformats.org/officeDocument/2006/relationships/customXml" Target="../ink/ink1927.xml"/><Relationship Id="rId359" Type="http://schemas.openxmlformats.org/officeDocument/2006/relationships/customXml" Target="../ink/ink1948.xml"/><Relationship Id="rId98" Type="http://schemas.openxmlformats.org/officeDocument/2006/relationships/customXml" Target="../ink/ink1817.xml"/><Relationship Id="rId121" Type="http://schemas.openxmlformats.org/officeDocument/2006/relationships/image" Target="../media/image1726.png"/><Relationship Id="rId163" Type="http://schemas.openxmlformats.org/officeDocument/2006/relationships/image" Target="../media/image1747.png"/><Relationship Id="rId219" Type="http://schemas.openxmlformats.org/officeDocument/2006/relationships/image" Target="../media/image1775.png"/><Relationship Id="rId370" Type="http://schemas.openxmlformats.org/officeDocument/2006/relationships/image" Target="../media/image1850.png"/><Relationship Id="rId230" Type="http://schemas.openxmlformats.org/officeDocument/2006/relationships/customXml" Target="../ink/ink1883.xml"/><Relationship Id="rId25" Type="http://schemas.openxmlformats.org/officeDocument/2006/relationships/image" Target="../media/image1678.png"/><Relationship Id="rId67" Type="http://schemas.openxmlformats.org/officeDocument/2006/relationships/image" Target="../media/image1699.png"/><Relationship Id="rId272" Type="http://schemas.openxmlformats.org/officeDocument/2006/relationships/image" Target="../media/image1801.png"/><Relationship Id="rId328" Type="http://schemas.openxmlformats.org/officeDocument/2006/relationships/image" Target="../media/image1829.png"/><Relationship Id="rId132" Type="http://schemas.openxmlformats.org/officeDocument/2006/relationships/customXml" Target="../ink/ink1834.xml"/><Relationship Id="rId174" Type="http://schemas.openxmlformats.org/officeDocument/2006/relationships/customXml" Target="../ink/ink1855.xml"/><Relationship Id="rId241" Type="http://schemas.openxmlformats.org/officeDocument/2006/relationships/image" Target="../media/image1786.png"/><Relationship Id="rId36" Type="http://schemas.openxmlformats.org/officeDocument/2006/relationships/customXml" Target="../ink/ink1786.xml"/><Relationship Id="rId283" Type="http://schemas.openxmlformats.org/officeDocument/2006/relationships/customXml" Target="../ink/ink1910.xml"/><Relationship Id="rId339" Type="http://schemas.openxmlformats.org/officeDocument/2006/relationships/customXml" Target="../ink/ink1938.xml"/><Relationship Id="rId78" Type="http://schemas.openxmlformats.org/officeDocument/2006/relationships/customXml" Target="../ink/ink1807.xml"/><Relationship Id="rId101" Type="http://schemas.openxmlformats.org/officeDocument/2006/relationships/image" Target="../media/image1716.png"/><Relationship Id="rId143" Type="http://schemas.openxmlformats.org/officeDocument/2006/relationships/image" Target="../media/image1737.png"/><Relationship Id="rId185" Type="http://schemas.openxmlformats.org/officeDocument/2006/relationships/image" Target="../media/image1758.png"/><Relationship Id="rId350" Type="http://schemas.openxmlformats.org/officeDocument/2006/relationships/image" Target="../media/image1840.png"/><Relationship Id="rId9" Type="http://schemas.openxmlformats.org/officeDocument/2006/relationships/image" Target="../media/image1670.png"/><Relationship Id="rId210" Type="http://schemas.openxmlformats.org/officeDocument/2006/relationships/customXml" Target="../ink/ink1873.xml"/><Relationship Id="rId26" Type="http://schemas.openxmlformats.org/officeDocument/2006/relationships/customXml" Target="../ink/ink1781.xml"/><Relationship Id="rId231" Type="http://schemas.openxmlformats.org/officeDocument/2006/relationships/image" Target="../media/image1781.png"/><Relationship Id="rId252" Type="http://schemas.openxmlformats.org/officeDocument/2006/relationships/customXml" Target="../ink/ink1894.xml"/><Relationship Id="rId273" Type="http://schemas.openxmlformats.org/officeDocument/2006/relationships/customXml" Target="../ink/ink1905.xml"/><Relationship Id="rId294" Type="http://schemas.openxmlformats.org/officeDocument/2006/relationships/image" Target="../media/image1812.png"/><Relationship Id="rId308" Type="http://schemas.openxmlformats.org/officeDocument/2006/relationships/image" Target="../media/image1819.png"/><Relationship Id="rId329" Type="http://schemas.openxmlformats.org/officeDocument/2006/relationships/customXml" Target="../ink/ink1933.xml"/><Relationship Id="rId47" Type="http://schemas.openxmlformats.org/officeDocument/2006/relationships/image" Target="../media/image1689.png"/><Relationship Id="rId68" Type="http://schemas.openxmlformats.org/officeDocument/2006/relationships/customXml" Target="../ink/ink1802.xml"/><Relationship Id="rId89" Type="http://schemas.openxmlformats.org/officeDocument/2006/relationships/image" Target="../media/image1710.png"/><Relationship Id="rId112" Type="http://schemas.openxmlformats.org/officeDocument/2006/relationships/customXml" Target="../ink/ink1824.xml"/><Relationship Id="rId133" Type="http://schemas.openxmlformats.org/officeDocument/2006/relationships/image" Target="../media/image1732.png"/><Relationship Id="rId154" Type="http://schemas.openxmlformats.org/officeDocument/2006/relationships/customXml" Target="../ink/ink1845.xml"/><Relationship Id="rId175" Type="http://schemas.openxmlformats.org/officeDocument/2006/relationships/image" Target="../media/image1753.png"/><Relationship Id="rId340" Type="http://schemas.openxmlformats.org/officeDocument/2006/relationships/image" Target="../media/image1835.png"/><Relationship Id="rId361" Type="http://schemas.openxmlformats.org/officeDocument/2006/relationships/customXml" Target="../ink/ink1949.xml"/><Relationship Id="rId196" Type="http://schemas.openxmlformats.org/officeDocument/2006/relationships/customXml" Target="../ink/ink1866.xml"/><Relationship Id="rId200" Type="http://schemas.openxmlformats.org/officeDocument/2006/relationships/customXml" Target="../ink/ink1868.xml"/><Relationship Id="rId16" Type="http://schemas.openxmlformats.org/officeDocument/2006/relationships/customXml" Target="../ink/ink1776.xml"/><Relationship Id="rId221" Type="http://schemas.openxmlformats.org/officeDocument/2006/relationships/image" Target="../media/image1776.png"/><Relationship Id="rId242" Type="http://schemas.openxmlformats.org/officeDocument/2006/relationships/customXml" Target="../ink/ink1889.xml"/><Relationship Id="rId263" Type="http://schemas.openxmlformats.org/officeDocument/2006/relationships/image" Target="../media/image1797.png"/><Relationship Id="rId284" Type="http://schemas.openxmlformats.org/officeDocument/2006/relationships/image" Target="../media/image1807.png"/><Relationship Id="rId319" Type="http://schemas.openxmlformats.org/officeDocument/2006/relationships/customXml" Target="../ink/ink1928.xml"/><Relationship Id="rId37" Type="http://schemas.openxmlformats.org/officeDocument/2006/relationships/image" Target="../media/image1684.png"/><Relationship Id="rId58" Type="http://schemas.openxmlformats.org/officeDocument/2006/relationships/customXml" Target="../ink/ink1797.xml"/><Relationship Id="rId79" Type="http://schemas.openxmlformats.org/officeDocument/2006/relationships/image" Target="../media/image1705.png"/><Relationship Id="rId102" Type="http://schemas.openxmlformats.org/officeDocument/2006/relationships/customXml" Target="../ink/ink1819.xml"/><Relationship Id="rId123" Type="http://schemas.openxmlformats.org/officeDocument/2006/relationships/image" Target="../media/image1727.png"/><Relationship Id="rId144" Type="http://schemas.openxmlformats.org/officeDocument/2006/relationships/customXml" Target="../ink/ink1840.xml"/><Relationship Id="rId330" Type="http://schemas.openxmlformats.org/officeDocument/2006/relationships/image" Target="../media/image1830.png"/><Relationship Id="rId90" Type="http://schemas.openxmlformats.org/officeDocument/2006/relationships/customXml" Target="../ink/ink1813.xml"/><Relationship Id="rId165" Type="http://schemas.openxmlformats.org/officeDocument/2006/relationships/image" Target="../media/image1748.png"/><Relationship Id="rId186" Type="http://schemas.openxmlformats.org/officeDocument/2006/relationships/customXml" Target="../ink/ink1861.xml"/><Relationship Id="rId351" Type="http://schemas.openxmlformats.org/officeDocument/2006/relationships/customXml" Target="../ink/ink1944.xml"/><Relationship Id="rId372" Type="http://schemas.openxmlformats.org/officeDocument/2006/relationships/image" Target="../media/image1851.png"/><Relationship Id="rId211" Type="http://schemas.openxmlformats.org/officeDocument/2006/relationships/image" Target="../media/image1771.png"/><Relationship Id="rId232" Type="http://schemas.openxmlformats.org/officeDocument/2006/relationships/customXml" Target="../ink/ink1884.xml"/><Relationship Id="rId253" Type="http://schemas.openxmlformats.org/officeDocument/2006/relationships/image" Target="../media/image1792.png"/><Relationship Id="rId274" Type="http://schemas.openxmlformats.org/officeDocument/2006/relationships/image" Target="../media/image1802.png"/><Relationship Id="rId295" Type="http://schemas.openxmlformats.org/officeDocument/2006/relationships/customXml" Target="../ink/ink1916.xml"/><Relationship Id="rId309" Type="http://schemas.openxmlformats.org/officeDocument/2006/relationships/customXml" Target="../ink/ink1923.xml"/><Relationship Id="rId27" Type="http://schemas.openxmlformats.org/officeDocument/2006/relationships/image" Target="../media/image1679.png"/><Relationship Id="rId48" Type="http://schemas.openxmlformats.org/officeDocument/2006/relationships/customXml" Target="../ink/ink1792.xml"/><Relationship Id="rId69" Type="http://schemas.openxmlformats.org/officeDocument/2006/relationships/image" Target="../media/image1700.png"/><Relationship Id="rId113" Type="http://schemas.openxmlformats.org/officeDocument/2006/relationships/image" Target="../media/image1722.png"/><Relationship Id="rId134" Type="http://schemas.openxmlformats.org/officeDocument/2006/relationships/customXml" Target="../ink/ink1835.xml"/><Relationship Id="rId320" Type="http://schemas.openxmlformats.org/officeDocument/2006/relationships/image" Target="../media/image1825.png"/><Relationship Id="rId80" Type="http://schemas.openxmlformats.org/officeDocument/2006/relationships/customXml" Target="../ink/ink1808.xml"/><Relationship Id="rId155" Type="http://schemas.openxmlformats.org/officeDocument/2006/relationships/image" Target="../media/image1743.png"/><Relationship Id="rId176" Type="http://schemas.openxmlformats.org/officeDocument/2006/relationships/customXml" Target="../ink/ink1856.xml"/><Relationship Id="rId197" Type="http://schemas.openxmlformats.org/officeDocument/2006/relationships/image" Target="../media/image1764.png"/><Relationship Id="rId341" Type="http://schemas.openxmlformats.org/officeDocument/2006/relationships/customXml" Target="../ink/ink1939.xml"/><Relationship Id="rId362" Type="http://schemas.openxmlformats.org/officeDocument/2006/relationships/image" Target="../media/image1846.png"/><Relationship Id="rId201" Type="http://schemas.openxmlformats.org/officeDocument/2006/relationships/image" Target="../media/image1766.png"/><Relationship Id="rId222" Type="http://schemas.openxmlformats.org/officeDocument/2006/relationships/customXml" Target="../ink/ink1879.xml"/><Relationship Id="rId243" Type="http://schemas.openxmlformats.org/officeDocument/2006/relationships/image" Target="../media/image1787.png"/><Relationship Id="rId264" Type="http://schemas.openxmlformats.org/officeDocument/2006/relationships/customXml" Target="../ink/ink1900.xml"/><Relationship Id="rId285" Type="http://schemas.openxmlformats.org/officeDocument/2006/relationships/customXml" Target="../ink/ink1911.xml"/><Relationship Id="rId17" Type="http://schemas.openxmlformats.org/officeDocument/2006/relationships/image" Target="../media/image1674.png"/><Relationship Id="rId38" Type="http://schemas.openxmlformats.org/officeDocument/2006/relationships/customXml" Target="../ink/ink1787.xml"/><Relationship Id="rId59" Type="http://schemas.openxmlformats.org/officeDocument/2006/relationships/image" Target="../media/image1695.png"/><Relationship Id="rId103" Type="http://schemas.openxmlformats.org/officeDocument/2006/relationships/image" Target="../media/image1717.png"/><Relationship Id="rId124" Type="http://schemas.openxmlformats.org/officeDocument/2006/relationships/customXml" Target="../ink/ink1830.xml"/><Relationship Id="rId310" Type="http://schemas.openxmlformats.org/officeDocument/2006/relationships/image" Target="../media/image1820.png"/><Relationship Id="rId70" Type="http://schemas.openxmlformats.org/officeDocument/2006/relationships/customXml" Target="../ink/ink1803.xml"/><Relationship Id="rId91" Type="http://schemas.openxmlformats.org/officeDocument/2006/relationships/image" Target="../media/image1711.png"/><Relationship Id="rId145" Type="http://schemas.openxmlformats.org/officeDocument/2006/relationships/image" Target="../media/image1738.png"/><Relationship Id="rId166" Type="http://schemas.openxmlformats.org/officeDocument/2006/relationships/customXml" Target="../ink/ink1851.xml"/><Relationship Id="rId187" Type="http://schemas.openxmlformats.org/officeDocument/2006/relationships/image" Target="../media/image1759.png"/><Relationship Id="rId331" Type="http://schemas.openxmlformats.org/officeDocument/2006/relationships/customXml" Target="../ink/ink1934.xml"/><Relationship Id="rId352" Type="http://schemas.openxmlformats.org/officeDocument/2006/relationships/image" Target="../media/image1841.png"/><Relationship Id="rId373" Type="http://schemas.openxmlformats.org/officeDocument/2006/relationships/customXml" Target="../ink/ink195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74.xml"/><Relationship Id="rId233" Type="http://schemas.openxmlformats.org/officeDocument/2006/relationships/image" Target="../media/image1782.png"/><Relationship Id="rId254" Type="http://schemas.openxmlformats.org/officeDocument/2006/relationships/customXml" Target="../ink/ink1895.xml"/><Relationship Id="rId28" Type="http://schemas.openxmlformats.org/officeDocument/2006/relationships/customXml" Target="../ink/ink1782.xml"/><Relationship Id="rId49" Type="http://schemas.openxmlformats.org/officeDocument/2006/relationships/image" Target="../media/image1690.png"/><Relationship Id="rId114" Type="http://schemas.openxmlformats.org/officeDocument/2006/relationships/customXml" Target="../ink/ink1825.xml"/><Relationship Id="rId275" Type="http://schemas.openxmlformats.org/officeDocument/2006/relationships/customXml" Target="../ink/ink1906.xml"/><Relationship Id="rId296" Type="http://schemas.openxmlformats.org/officeDocument/2006/relationships/image" Target="../media/image1813.png"/><Relationship Id="rId300" Type="http://schemas.openxmlformats.org/officeDocument/2006/relationships/image" Target="../media/image1815.png"/><Relationship Id="rId60" Type="http://schemas.openxmlformats.org/officeDocument/2006/relationships/customXml" Target="../ink/ink1798.xml"/><Relationship Id="rId81" Type="http://schemas.openxmlformats.org/officeDocument/2006/relationships/image" Target="../media/image1706.png"/><Relationship Id="rId135" Type="http://schemas.openxmlformats.org/officeDocument/2006/relationships/image" Target="../media/image1733.png"/><Relationship Id="rId156" Type="http://schemas.openxmlformats.org/officeDocument/2006/relationships/customXml" Target="../ink/ink1846.xml"/><Relationship Id="rId177" Type="http://schemas.openxmlformats.org/officeDocument/2006/relationships/image" Target="../media/image1754.png"/><Relationship Id="rId198" Type="http://schemas.openxmlformats.org/officeDocument/2006/relationships/customXml" Target="../ink/ink1867.xml"/><Relationship Id="rId321" Type="http://schemas.openxmlformats.org/officeDocument/2006/relationships/customXml" Target="../ink/ink1929.xml"/><Relationship Id="rId342" Type="http://schemas.openxmlformats.org/officeDocument/2006/relationships/image" Target="../media/image1836.png"/><Relationship Id="rId363" Type="http://schemas.openxmlformats.org/officeDocument/2006/relationships/customXml" Target="../ink/ink1950.xml"/><Relationship Id="rId202" Type="http://schemas.openxmlformats.org/officeDocument/2006/relationships/customXml" Target="../ink/ink1869.xml"/><Relationship Id="rId223" Type="http://schemas.openxmlformats.org/officeDocument/2006/relationships/image" Target="../media/image1777.png"/><Relationship Id="rId244" Type="http://schemas.openxmlformats.org/officeDocument/2006/relationships/customXml" Target="../ink/ink1890.xml"/><Relationship Id="rId18" Type="http://schemas.openxmlformats.org/officeDocument/2006/relationships/customXml" Target="../ink/ink1777.xml"/><Relationship Id="rId39" Type="http://schemas.openxmlformats.org/officeDocument/2006/relationships/image" Target="../media/image1685.png"/><Relationship Id="rId265" Type="http://schemas.openxmlformats.org/officeDocument/2006/relationships/customXml" Target="../ink/ink1901.xml"/><Relationship Id="rId286" Type="http://schemas.openxmlformats.org/officeDocument/2006/relationships/image" Target="../media/image1808.png"/><Relationship Id="rId50" Type="http://schemas.openxmlformats.org/officeDocument/2006/relationships/customXml" Target="../ink/ink1793.xml"/><Relationship Id="rId104" Type="http://schemas.openxmlformats.org/officeDocument/2006/relationships/customXml" Target="../ink/ink1820.xml"/><Relationship Id="rId125" Type="http://schemas.openxmlformats.org/officeDocument/2006/relationships/image" Target="../media/image1728.png"/><Relationship Id="rId146" Type="http://schemas.openxmlformats.org/officeDocument/2006/relationships/customXml" Target="../ink/ink1841.xml"/><Relationship Id="rId167" Type="http://schemas.openxmlformats.org/officeDocument/2006/relationships/image" Target="../media/image1749.png"/><Relationship Id="rId188" Type="http://schemas.openxmlformats.org/officeDocument/2006/relationships/customXml" Target="../ink/ink1862.xml"/><Relationship Id="rId311" Type="http://schemas.openxmlformats.org/officeDocument/2006/relationships/customXml" Target="../ink/ink1924.xml"/><Relationship Id="rId332" Type="http://schemas.openxmlformats.org/officeDocument/2006/relationships/image" Target="../media/image1831.png"/><Relationship Id="rId353" Type="http://schemas.openxmlformats.org/officeDocument/2006/relationships/customXml" Target="../ink/ink1945.xml"/><Relationship Id="rId374" Type="http://schemas.openxmlformats.org/officeDocument/2006/relationships/image" Target="../media/image1852.png"/><Relationship Id="rId71" Type="http://schemas.openxmlformats.org/officeDocument/2006/relationships/image" Target="../media/image1701.png"/><Relationship Id="rId92" Type="http://schemas.openxmlformats.org/officeDocument/2006/relationships/customXml" Target="../ink/ink1814.xml"/><Relationship Id="rId213" Type="http://schemas.openxmlformats.org/officeDocument/2006/relationships/image" Target="../media/image1772.png"/><Relationship Id="rId234" Type="http://schemas.openxmlformats.org/officeDocument/2006/relationships/customXml" Target="../ink/ink1885.xml"/><Relationship Id="rId2" Type="http://schemas.openxmlformats.org/officeDocument/2006/relationships/customXml" Target="../ink/ink1769.xml"/><Relationship Id="rId29" Type="http://schemas.openxmlformats.org/officeDocument/2006/relationships/image" Target="../media/image1680.png"/><Relationship Id="rId255" Type="http://schemas.openxmlformats.org/officeDocument/2006/relationships/image" Target="../media/image1793.png"/><Relationship Id="rId276" Type="http://schemas.openxmlformats.org/officeDocument/2006/relationships/image" Target="../media/image1803.png"/><Relationship Id="rId297" Type="http://schemas.openxmlformats.org/officeDocument/2006/relationships/customXml" Target="../ink/ink1917.xml"/><Relationship Id="rId40" Type="http://schemas.openxmlformats.org/officeDocument/2006/relationships/customXml" Target="../ink/ink1788.xml"/><Relationship Id="rId115" Type="http://schemas.openxmlformats.org/officeDocument/2006/relationships/image" Target="../media/image1723.png"/><Relationship Id="rId136" Type="http://schemas.openxmlformats.org/officeDocument/2006/relationships/customXml" Target="../ink/ink1836.xml"/><Relationship Id="rId157" Type="http://schemas.openxmlformats.org/officeDocument/2006/relationships/image" Target="../media/image1744.png"/><Relationship Id="rId178" Type="http://schemas.openxmlformats.org/officeDocument/2006/relationships/customXml" Target="../ink/ink1857.xml"/><Relationship Id="rId301" Type="http://schemas.openxmlformats.org/officeDocument/2006/relationships/customXml" Target="../ink/ink1919.xml"/><Relationship Id="rId322" Type="http://schemas.openxmlformats.org/officeDocument/2006/relationships/image" Target="../media/image1826.png"/><Relationship Id="rId343" Type="http://schemas.openxmlformats.org/officeDocument/2006/relationships/customXml" Target="../ink/ink1940.xml"/><Relationship Id="rId364" Type="http://schemas.openxmlformats.org/officeDocument/2006/relationships/image" Target="../media/image1847.png"/><Relationship Id="rId61" Type="http://schemas.openxmlformats.org/officeDocument/2006/relationships/image" Target="../media/image1696.png"/><Relationship Id="rId82" Type="http://schemas.openxmlformats.org/officeDocument/2006/relationships/customXml" Target="../ink/ink1809.xml"/><Relationship Id="rId199" Type="http://schemas.openxmlformats.org/officeDocument/2006/relationships/image" Target="../media/image1765.png"/><Relationship Id="rId203" Type="http://schemas.openxmlformats.org/officeDocument/2006/relationships/image" Target="../media/image1767.png"/><Relationship Id="rId19" Type="http://schemas.openxmlformats.org/officeDocument/2006/relationships/image" Target="../media/image1675.png"/><Relationship Id="rId224" Type="http://schemas.openxmlformats.org/officeDocument/2006/relationships/customXml" Target="../ink/ink1880.xml"/><Relationship Id="rId245" Type="http://schemas.openxmlformats.org/officeDocument/2006/relationships/image" Target="../media/image1788.png"/><Relationship Id="rId266" Type="http://schemas.openxmlformats.org/officeDocument/2006/relationships/image" Target="../media/image1798.png"/><Relationship Id="rId287" Type="http://schemas.openxmlformats.org/officeDocument/2006/relationships/customXml" Target="../ink/ink1912.xml"/><Relationship Id="rId30" Type="http://schemas.openxmlformats.org/officeDocument/2006/relationships/customXml" Target="../ink/ink1783.xml"/><Relationship Id="rId105" Type="http://schemas.openxmlformats.org/officeDocument/2006/relationships/image" Target="../media/image1718.png"/><Relationship Id="rId126" Type="http://schemas.openxmlformats.org/officeDocument/2006/relationships/customXml" Target="../ink/ink1831.xml"/><Relationship Id="rId147" Type="http://schemas.openxmlformats.org/officeDocument/2006/relationships/image" Target="../media/image1739.png"/><Relationship Id="rId168" Type="http://schemas.openxmlformats.org/officeDocument/2006/relationships/customXml" Target="../ink/ink1852.xml"/><Relationship Id="rId312" Type="http://schemas.openxmlformats.org/officeDocument/2006/relationships/image" Target="../media/image1821.png"/><Relationship Id="rId333" Type="http://schemas.openxmlformats.org/officeDocument/2006/relationships/customXml" Target="../ink/ink1935.xml"/><Relationship Id="rId354" Type="http://schemas.openxmlformats.org/officeDocument/2006/relationships/image" Target="../media/image1842.png"/><Relationship Id="rId51" Type="http://schemas.openxmlformats.org/officeDocument/2006/relationships/image" Target="../media/image1691.png"/><Relationship Id="rId72" Type="http://schemas.openxmlformats.org/officeDocument/2006/relationships/customXml" Target="../ink/ink1804.xml"/><Relationship Id="rId93" Type="http://schemas.openxmlformats.org/officeDocument/2006/relationships/image" Target="../media/image1712.png"/><Relationship Id="rId189" Type="http://schemas.openxmlformats.org/officeDocument/2006/relationships/image" Target="../media/image1760.png"/><Relationship Id="rId375" Type="http://schemas.openxmlformats.org/officeDocument/2006/relationships/customXml" Target="../ink/ink1956.xml"/><Relationship Id="rId3" Type="http://schemas.openxmlformats.org/officeDocument/2006/relationships/image" Target="../media/image16670.png"/><Relationship Id="rId214" Type="http://schemas.openxmlformats.org/officeDocument/2006/relationships/customXml" Target="../ink/ink1875.xml"/><Relationship Id="rId235" Type="http://schemas.openxmlformats.org/officeDocument/2006/relationships/image" Target="../media/image1783.png"/><Relationship Id="rId256" Type="http://schemas.openxmlformats.org/officeDocument/2006/relationships/customXml" Target="../ink/ink1896.xml"/><Relationship Id="rId277" Type="http://schemas.openxmlformats.org/officeDocument/2006/relationships/customXml" Target="../ink/ink1907.xml"/><Relationship Id="rId298" Type="http://schemas.openxmlformats.org/officeDocument/2006/relationships/image" Target="../media/image1814.png"/><Relationship Id="rId116" Type="http://schemas.openxmlformats.org/officeDocument/2006/relationships/customXml" Target="../ink/ink1826.xml"/><Relationship Id="rId137" Type="http://schemas.openxmlformats.org/officeDocument/2006/relationships/image" Target="../media/image1734.png"/><Relationship Id="rId158" Type="http://schemas.openxmlformats.org/officeDocument/2006/relationships/customXml" Target="../ink/ink1847.xml"/><Relationship Id="rId302" Type="http://schemas.openxmlformats.org/officeDocument/2006/relationships/image" Target="../media/image1816.png"/><Relationship Id="rId323" Type="http://schemas.openxmlformats.org/officeDocument/2006/relationships/customXml" Target="../ink/ink1930.xml"/><Relationship Id="rId344" Type="http://schemas.openxmlformats.org/officeDocument/2006/relationships/image" Target="../media/image1837.png"/><Relationship Id="rId20" Type="http://schemas.openxmlformats.org/officeDocument/2006/relationships/customXml" Target="../ink/ink1778.xml"/><Relationship Id="rId41" Type="http://schemas.openxmlformats.org/officeDocument/2006/relationships/image" Target="../media/image1686.png"/><Relationship Id="rId62" Type="http://schemas.openxmlformats.org/officeDocument/2006/relationships/customXml" Target="../ink/ink1799.xml"/><Relationship Id="rId83" Type="http://schemas.openxmlformats.org/officeDocument/2006/relationships/image" Target="../media/image1707.png"/><Relationship Id="rId179" Type="http://schemas.openxmlformats.org/officeDocument/2006/relationships/image" Target="../media/image1755.png"/><Relationship Id="rId365" Type="http://schemas.openxmlformats.org/officeDocument/2006/relationships/customXml" Target="../ink/ink1951.xml"/><Relationship Id="rId190" Type="http://schemas.openxmlformats.org/officeDocument/2006/relationships/customXml" Target="../ink/ink1863.xml"/><Relationship Id="rId204" Type="http://schemas.openxmlformats.org/officeDocument/2006/relationships/customXml" Target="../ink/ink1870.xml"/><Relationship Id="rId225" Type="http://schemas.openxmlformats.org/officeDocument/2006/relationships/image" Target="../media/image1778.png"/><Relationship Id="rId246" Type="http://schemas.openxmlformats.org/officeDocument/2006/relationships/customXml" Target="../ink/ink1891.xml"/><Relationship Id="rId267" Type="http://schemas.openxmlformats.org/officeDocument/2006/relationships/customXml" Target="../ink/ink1902.xml"/><Relationship Id="rId288" Type="http://schemas.openxmlformats.org/officeDocument/2006/relationships/image" Target="../media/image1809.png"/><Relationship Id="rId106" Type="http://schemas.openxmlformats.org/officeDocument/2006/relationships/customXml" Target="../ink/ink1821.xml"/><Relationship Id="rId127" Type="http://schemas.openxmlformats.org/officeDocument/2006/relationships/image" Target="../media/image1729.png"/><Relationship Id="rId313" Type="http://schemas.openxmlformats.org/officeDocument/2006/relationships/customXml" Target="../ink/ink1925.xml"/><Relationship Id="rId10" Type="http://schemas.openxmlformats.org/officeDocument/2006/relationships/customXml" Target="../ink/ink1773.xml"/><Relationship Id="rId31" Type="http://schemas.openxmlformats.org/officeDocument/2006/relationships/image" Target="../media/image1681.png"/><Relationship Id="rId52" Type="http://schemas.openxmlformats.org/officeDocument/2006/relationships/customXml" Target="../ink/ink1794.xml"/><Relationship Id="rId73" Type="http://schemas.openxmlformats.org/officeDocument/2006/relationships/image" Target="../media/image1702.png"/><Relationship Id="rId94" Type="http://schemas.openxmlformats.org/officeDocument/2006/relationships/customXml" Target="../ink/ink1815.xml"/><Relationship Id="rId148" Type="http://schemas.openxmlformats.org/officeDocument/2006/relationships/customXml" Target="../ink/ink1842.xml"/><Relationship Id="rId169" Type="http://schemas.openxmlformats.org/officeDocument/2006/relationships/image" Target="../media/image1750.png"/><Relationship Id="rId334" Type="http://schemas.openxmlformats.org/officeDocument/2006/relationships/image" Target="../media/image1832.png"/><Relationship Id="rId355" Type="http://schemas.openxmlformats.org/officeDocument/2006/relationships/customXml" Target="../ink/ink1946.xml"/><Relationship Id="rId376" Type="http://schemas.openxmlformats.org/officeDocument/2006/relationships/image" Target="../media/image1853.png"/><Relationship Id="rId4" Type="http://schemas.openxmlformats.org/officeDocument/2006/relationships/customXml" Target="../ink/ink1770.xml"/><Relationship Id="rId180" Type="http://schemas.openxmlformats.org/officeDocument/2006/relationships/customXml" Target="../ink/ink1858.xml"/><Relationship Id="rId215" Type="http://schemas.openxmlformats.org/officeDocument/2006/relationships/image" Target="../media/image1773.png"/><Relationship Id="rId236" Type="http://schemas.openxmlformats.org/officeDocument/2006/relationships/customXml" Target="../ink/ink1886.xml"/><Relationship Id="rId257" Type="http://schemas.openxmlformats.org/officeDocument/2006/relationships/image" Target="../media/image1794.png"/><Relationship Id="rId278" Type="http://schemas.openxmlformats.org/officeDocument/2006/relationships/image" Target="../media/image1804.png"/><Relationship Id="rId303" Type="http://schemas.openxmlformats.org/officeDocument/2006/relationships/customXml" Target="../ink/ink1920.xml"/><Relationship Id="rId42" Type="http://schemas.openxmlformats.org/officeDocument/2006/relationships/customXml" Target="../ink/ink1789.xml"/><Relationship Id="rId84" Type="http://schemas.openxmlformats.org/officeDocument/2006/relationships/customXml" Target="../ink/ink1810.xml"/><Relationship Id="rId138" Type="http://schemas.openxmlformats.org/officeDocument/2006/relationships/customXml" Target="../ink/ink1837.xml"/><Relationship Id="rId345" Type="http://schemas.openxmlformats.org/officeDocument/2006/relationships/customXml" Target="../ink/ink1941.xml"/><Relationship Id="rId191" Type="http://schemas.openxmlformats.org/officeDocument/2006/relationships/image" Target="../media/image1761.png"/><Relationship Id="rId205" Type="http://schemas.openxmlformats.org/officeDocument/2006/relationships/image" Target="../media/image1768.png"/><Relationship Id="rId247" Type="http://schemas.openxmlformats.org/officeDocument/2006/relationships/image" Target="../media/image1789.png"/><Relationship Id="rId107" Type="http://schemas.openxmlformats.org/officeDocument/2006/relationships/image" Target="../media/image1719.png"/><Relationship Id="rId289" Type="http://schemas.openxmlformats.org/officeDocument/2006/relationships/customXml" Target="../ink/ink1913.xml"/><Relationship Id="rId11" Type="http://schemas.openxmlformats.org/officeDocument/2006/relationships/image" Target="../media/image1671.png"/><Relationship Id="rId53" Type="http://schemas.openxmlformats.org/officeDocument/2006/relationships/image" Target="../media/image1692.png"/><Relationship Id="rId149" Type="http://schemas.openxmlformats.org/officeDocument/2006/relationships/image" Target="../media/image1740.png"/><Relationship Id="rId314" Type="http://schemas.openxmlformats.org/officeDocument/2006/relationships/image" Target="../media/image1822.png"/><Relationship Id="rId356" Type="http://schemas.openxmlformats.org/officeDocument/2006/relationships/image" Target="../media/image1843.png"/><Relationship Id="rId95" Type="http://schemas.openxmlformats.org/officeDocument/2006/relationships/image" Target="../media/image1713.png"/><Relationship Id="rId160" Type="http://schemas.openxmlformats.org/officeDocument/2006/relationships/customXml" Target="../ink/ink1848.xml"/><Relationship Id="rId216" Type="http://schemas.openxmlformats.org/officeDocument/2006/relationships/customXml" Target="../ink/ink1876.xml"/><Relationship Id="rId258" Type="http://schemas.openxmlformats.org/officeDocument/2006/relationships/customXml" Target="../ink/ink1897.xml"/><Relationship Id="rId22" Type="http://schemas.openxmlformats.org/officeDocument/2006/relationships/customXml" Target="../ink/ink1779.xml"/><Relationship Id="rId64" Type="http://schemas.openxmlformats.org/officeDocument/2006/relationships/customXml" Target="../ink/ink1800.xml"/><Relationship Id="rId118" Type="http://schemas.openxmlformats.org/officeDocument/2006/relationships/customXml" Target="../ink/ink1827.xml"/><Relationship Id="rId325" Type="http://schemas.openxmlformats.org/officeDocument/2006/relationships/customXml" Target="../ink/ink1931.xml"/><Relationship Id="rId367" Type="http://schemas.openxmlformats.org/officeDocument/2006/relationships/customXml" Target="../ink/ink1952.xml"/><Relationship Id="rId171" Type="http://schemas.openxmlformats.org/officeDocument/2006/relationships/image" Target="../media/image1751.png"/><Relationship Id="rId227" Type="http://schemas.openxmlformats.org/officeDocument/2006/relationships/image" Target="../media/image1779.png"/><Relationship Id="rId269" Type="http://schemas.openxmlformats.org/officeDocument/2006/relationships/customXml" Target="../ink/ink1903.xml"/><Relationship Id="rId33" Type="http://schemas.openxmlformats.org/officeDocument/2006/relationships/image" Target="../media/image1682.png"/><Relationship Id="rId129" Type="http://schemas.openxmlformats.org/officeDocument/2006/relationships/image" Target="../media/image1730.png"/><Relationship Id="rId280" Type="http://schemas.openxmlformats.org/officeDocument/2006/relationships/image" Target="../media/image1805.png"/><Relationship Id="rId336" Type="http://schemas.openxmlformats.org/officeDocument/2006/relationships/image" Target="../media/image1833.png"/><Relationship Id="rId75" Type="http://schemas.openxmlformats.org/officeDocument/2006/relationships/image" Target="../media/image1703.png"/><Relationship Id="rId140" Type="http://schemas.openxmlformats.org/officeDocument/2006/relationships/customXml" Target="../ink/ink1838.xml"/><Relationship Id="rId182" Type="http://schemas.openxmlformats.org/officeDocument/2006/relationships/customXml" Target="../ink/ink1859.xml"/><Relationship Id="rId378" Type="http://schemas.openxmlformats.org/officeDocument/2006/relationships/image" Target="../media/image1854.png"/><Relationship Id="rId6" Type="http://schemas.openxmlformats.org/officeDocument/2006/relationships/customXml" Target="../ink/ink1771.xml"/><Relationship Id="rId238" Type="http://schemas.openxmlformats.org/officeDocument/2006/relationships/customXml" Target="../ink/ink1887.xml"/><Relationship Id="rId291" Type="http://schemas.openxmlformats.org/officeDocument/2006/relationships/customXml" Target="../ink/ink1914.xml"/><Relationship Id="rId305" Type="http://schemas.openxmlformats.org/officeDocument/2006/relationships/customXml" Target="../ink/ink1921.xml"/><Relationship Id="rId347" Type="http://schemas.openxmlformats.org/officeDocument/2006/relationships/customXml" Target="../ink/ink1942.xml"/><Relationship Id="rId44" Type="http://schemas.openxmlformats.org/officeDocument/2006/relationships/customXml" Target="../ink/ink1790.xml"/><Relationship Id="rId86" Type="http://schemas.openxmlformats.org/officeDocument/2006/relationships/customXml" Target="../ink/ink1811.xml"/><Relationship Id="rId151" Type="http://schemas.openxmlformats.org/officeDocument/2006/relationships/image" Target="../media/image1741.png"/><Relationship Id="rId193" Type="http://schemas.openxmlformats.org/officeDocument/2006/relationships/image" Target="../media/image1762.png"/><Relationship Id="rId207" Type="http://schemas.openxmlformats.org/officeDocument/2006/relationships/image" Target="../media/image1769.png"/><Relationship Id="rId249" Type="http://schemas.openxmlformats.org/officeDocument/2006/relationships/image" Target="../media/image1790.png"/><Relationship Id="rId13" Type="http://schemas.openxmlformats.org/officeDocument/2006/relationships/image" Target="../media/image1672.png"/><Relationship Id="rId109" Type="http://schemas.openxmlformats.org/officeDocument/2006/relationships/image" Target="../media/image1720.png"/><Relationship Id="rId260" Type="http://schemas.openxmlformats.org/officeDocument/2006/relationships/customXml" Target="../ink/ink1898.xml"/><Relationship Id="rId316" Type="http://schemas.openxmlformats.org/officeDocument/2006/relationships/image" Target="../media/image1823.png"/><Relationship Id="rId55" Type="http://schemas.openxmlformats.org/officeDocument/2006/relationships/image" Target="../media/image1693.png"/><Relationship Id="rId97" Type="http://schemas.openxmlformats.org/officeDocument/2006/relationships/image" Target="../media/image1714.png"/><Relationship Id="rId120" Type="http://schemas.openxmlformats.org/officeDocument/2006/relationships/customXml" Target="../ink/ink1828.xml"/><Relationship Id="rId358" Type="http://schemas.openxmlformats.org/officeDocument/2006/relationships/image" Target="../media/image1844.png"/><Relationship Id="rId162" Type="http://schemas.openxmlformats.org/officeDocument/2006/relationships/customXml" Target="../ink/ink1849.xml"/><Relationship Id="rId218" Type="http://schemas.openxmlformats.org/officeDocument/2006/relationships/customXml" Target="../ink/ink1877.xml"/><Relationship Id="rId271" Type="http://schemas.openxmlformats.org/officeDocument/2006/relationships/customXml" Target="../ink/ink1904.xml"/><Relationship Id="rId24" Type="http://schemas.openxmlformats.org/officeDocument/2006/relationships/customXml" Target="../ink/ink1780.xml"/><Relationship Id="rId66" Type="http://schemas.openxmlformats.org/officeDocument/2006/relationships/customXml" Target="../ink/ink1801.xml"/><Relationship Id="rId131" Type="http://schemas.openxmlformats.org/officeDocument/2006/relationships/image" Target="../media/image1731.png"/><Relationship Id="rId327" Type="http://schemas.openxmlformats.org/officeDocument/2006/relationships/customXml" Target="../ink/ink1932.xml"/><Relationship Id="rId369" Type="http://schemas.openxmlformats.org/officeDocument/2006/relationships/customXml" Target="../ink/ink1953.xml"/><Relationship Id="rId173" Type="http://schemas.openxmlformats.org/officeDocument/2006/relationships/image" Target="../media/image1752.png"/><Relationship Id="rId229" Type="http://schemas.openxmlformats.org/officeDocument/2006/relationships/image" Target="../media/image1780.png"/><Relationship Id="rId380" Type="http://schemas.openxmlformats.org/officeDocument/2006/relationships/image" Target="../media/image1855.png"/><Relationship Id="rId240" Type="http://schemas.openxmlformats.org/officeDocument/2006/relationships/customXml" Target="../ink/ink1888.xml"/><Relationship Id="rId35" Type="http://schemas.openxmlformats.org/officeDocument/2006/relationships/image" Target="../media/image1683.png"/><Relationship Id="rId77" Type="http://schemas.openxmlformats.org/officeDocument/2006/relationships/image" Target="../media/image1704.png"/><Relationship Id="rId100" Type="http://schemas.openxmlformats.org/officeDocument/2006/relationships/customXml" Target="../ink/ink1818.xml"/><Relationship Id="rId282" Type="http://schemas.openxmlformats.org/officeDocument/2006/relationships/image" Target="../media/image1806.png"/><Relationship Id="rId338" Type="http://schemas.openxmlformats.org/officeDocument/2006/relationships/image" Target="../media/image1834.png"/><Relationship Id="rId8" Type="http://schemas.openxmlformats.org/officeDocument/2006/relationships/customXml" Target="../ink/ink1772.xml"/><Relationship Id="rId142" Type="http://schemas.openxmlformats.org/officeDocument/2006/relationships/customXml" Target="../ink/ink1839.xml"/><Relationship Id="rId184" Type="http://schemas.openxmlformats.org/officeDocument/2006/relationships/customXml" Target="../ink/ink1860.xml"/><Relationship Id="rId251" Type="http://schemas.openxmlformats.org/officeDocument/2006/relationships/image" Target="../media/image1791.png"/><Relationship Id="rId46" Type="http://schemas.openxmlformats.org/officeDocument/2006/relationships/customXml" Target="../ink/ink1791.xml"/><Relationship Id="rId293" Type="http://schemas.openxmlformats.org/officeDocument/2006/relationships/customXml" Target="../ink/ink1915.xml"/><Relationship Id="rId307" Type="http://schemas.openxmlformats.org/officeDocument/2006/relationships/customXml" Target="../ink/ink1922.xml"/><Relationship Id="rId349" Type="http://schemas.openxmlformats.org/officeDocument/2006/relationships/customXml" Target="../ink/ink1943.xml"/><Relationship Id="rId88" Type="http://schemas.openxmlformats.org/officeDocument/2006/relationships/customXml" Target="../ink/ink1812.xml"/><Relationship Id="rId111" Type="http://schemas.openxmlformats.org/officeDocument/2006/relationships/image" Target="../media/image1721.png"/><Relationship Id="rId153" Type="http://schemas.openxmlformats.org/officeDocument/2006/relationships/image" Target="../media/image1742.png"/><Relationship Id="rId195" Type="http://schemas.openxmlformats.org/officeDocument/2006/relationships/image" Target="../media/image1763.png"/><Relationship Id="rId209" Type="http://schemas.openxmlformats.org/officeDocument/2006/relationships/image" Target="../media/image1770.png"/><Relationship Id="rId360" Type="http://schemas.openxmlformats.org/officeDocument/2006/relationships/image" Target="../media/image1845.png"/><Relationship Id="rId220" Type="http://schemas.openxmlformats.org/officeDocument/2006/relationships/customXml" Target="../ink/ink1878.xml"/><Relationship Id="rId15" Type="http://schemas.openxmlformats.org/officeDocument/2006/relationships/image" Target="../media/image1673.png"/><Relationship Id="rId57" Type="http://schemas.openxmlformats.org/officeDocument/2006/relationships/image" Target="../media/image1694.png"/><Relationship Id="rId262" Type="http://schemas.openxmlformats.org/officeDocument/2006/relationships/customXml" Target="../ink/ink1899.xml"/><Relationship Id="rId318" Type="http://schemas.openxmlformats.org/officeDocument/2006/relationships/image" Target="../media/image1824.png"/><Relationship Id="rId99" Type="http://schemas.openxmlformats.org/officeDocument/2006/relationships/image" Target="../media/image1715.png"/><Relationship Id="rId122" Type="http://schemas.openxmlformats.org/officeDocument/2006/relationships/customXml" Target="../ink/ink1829.xml"/><Relationship Id="rId164" Type="http://schemas.openxmlformats.org/officeDocument/2006/relationships/customXml" Target="../ink/ink1850.xml"/><Relationship Id="rId371" Type="http://schemas.openxmlformats.org/officeDocument/2006/relationships/customXml" Target="../ink/ink1954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3.png"/><Relationship Id="rId21" Type="http://schemas.openxmlformats.org/officeDocument/2006/relationships/image" Target="../media/image1865.png"/><Relationship Id="rId324" Type="http://schemas.openxmlformats.org/officeDocument/2006/relationships/customXml" Target="../ink/ink2120.xml"/><Relationship Id="rId531" Type="http://schemas.openxmlformats.org/officeDocument/2006/relationships/image" Target="../media/image2120.png"/><Relationship Id="rId629" Type="http://schemas.openxmlformats.org/officeDocument/2006/relationships/image" Target="../media/image2169.png"/><Relationship Id="rId170" Type="http://schemas.openxmlformats.org/officeDocument/2006/relationships/customXml" Target="../ink/ink2043.xml"/><Relationship Id="rId268" Type="http://schemas.openxmlformats.org/officeDocument/2006/relationships/customXml" Target="../ink/ink2092.xml"/><Relationship Id="rId475" Type="http://schemas.openxmlformats.org/officeDocument/2006/relationships/image" Target="../media/image2092.png"/><Relationship Id="rId32" Type="http://schemas.openxmlformats.org/officeDocument/2006/relationships/customXml" Target="../ink/ink1974.xml"/><Relationship Id="rId128" Type="http://schemas.openxmlformats.org/officeDocument/2006/relationships/customXml" Target="../ink/ink2022.xml"/><Relationship Id="rId335" Type="http://schemas.openxmlformats.org/officeDocument/2006/relationships/image" Target="../media/image2022.png"/><Relationship Id="rId542" Type="http://schemas.openxmlformats.org/officeDocument/2006/relationships/customXml" Target="../ink/ink2229.xml"/><Relationship Id="rId181" Type="http://schemas.openxmlformats.org/officeDocument/2006/relationships/image" Target="../media/image1945.png"/><Relationship Id="rId402" Type="http://schemas.openxmlformats.org/officeDocument/2006/relationships/customXml" Target="../ink/ink2159.xml"/><Relationship Id="rId279" Type="http://schemas.openxmlformats.org/officeDocument/2006/relationships/image" Target="../media/image1994.png"/><Relationship Id="rId486" Type="http://schemas.openxmlformats.org/officeDocument/2006/relationships/customXml" Target="../ink/ink2201.xml"/><Relationship Id="rId43" Type="http://schemas.openxmlformats.org/officeDocument/2006/relationships/image" Target="../media/image1876.png"/><Relationship Id="rId139" Type="http://schemas.openxmlformats.org/officeDocument/2006/relationships/image" Target="../media/image1924.png"/><Relationship Id="rId346" Type="http://schemas.openxmlformats.org/officeDocument/2006/relationships/customXml" Target="../ink/ink2131.xml"/><Relationship Id="rId553" Type="http://schemas.openxmlformats.org/officeDocument/2006/relationships/image" Target="../media/image2131.png"/><Relationship Id="rId192" Type="http://schemas.openxmlformats.org/officeDocument/2006/relationships/customXml" Target="../ink/ink2054.xml"/><Relationship Id="rId206" Type="http://schemas.openxmlformats.org/officeDocument/2006/relationships/customXml" Target="../ink/ink2061.xml"/><Relationship Id="rId413" Type="http://schemas.openxmlformats.org/officeDocument/2006/relationships/image" Target="../media/image2061.png"/><Relationship Id="rId497" Type="http://schemas.openxmlformats.org/officeDocument/2006/relationships/image" Target="../media/image2103.png"/><Relationship Id="rId620" Type="http://schemas.openxmlformats.org/officeDocument/2006/relationships/customXml" Target="../ink/ink2268.xml"/><Relationship Id="rId357" Type="http://schemas.openxmlformats.org/officeDocument/2006/relationships/image" Target="../media/image2033.png"/><Relationship Id="rId54" Type="http://schemas.openxmlformats.org/officeDocument/2006/relationships/customXml" Target="../ink/ink1985.xml"/><Relationship Id="rId217" Type="http://schemas.openxmlformats.org/officeDocument/2006/relationships/image" Target="../media/image1963.png"/><Relationship Id="rId564" Type="http://schemas.openxmlformats.org/officeDocument/2006/relationships/customXml" Target="../ink/ink2240.xml"/><Relationship Id="rId424" Type="http://schemas.openxmlformats.org/officeDocument/2006/relationships/customXml" Target="../ink/ink2170.xml"/><Relationship Id="rId631" Type="http://schemas.openxmlformats.org/officeDocument/2006/relationships/image" Target="../media/image2170.png"/><Relationship Id="rId270" Type="http://schemas.openxmlformats.org/officeDocument/2006/relationships/customXml" Target="../ink/ink2093.xml"/><Relationship Id="rId65" Type="http://schemas.openxmlformats.org/officeDocument/2006/relationships/image" Target="../media/image1887.png"/><Relationship Id="rId130" Type="http://schemas.openxmlformats.org/officeDocument/2006/relationships/customXml" Target="../ink/ink2023.xml"/><Relationship Id="rId368" Type="http://schemas.openxmlformats.org/officeDocument/2006/relationships/customXml" Target="../ink/ink2142.xml"/><Relationship Id="rId575" Type="http://schemas.openxmlformats.org/officeDocument/2006/relationships/image" Target="../media/image2142.png"/><Relationship Id="rId228" Type="http://schemas.openxmlformats.org/officeDocument/2006/relationships/customXml" Target="../ink/ink2072.xml"/><Relationship Id="rId435" Type="http://schemas.openxmlformats.org/officeDocument/2006/relationships/image" Target="../media/image2072.png"/><Relationship Id="rId642" Type="http://schemas.openxmlformats.org/officeDocument/2006/relationships/customXml" Target="../ink/ink2279.xml"/><Relationship Id="rId281" Type="http://schemas.openxmlformats.org/officeDocument/2006/relationships/image" Target="../media/image1995.png"/><Relationship Id="rId502" Type="http://schemas.openxmlformats.org/officeDocument/2006/relationships/customXml" Target="../ink/ink2209.xml"/><Relationship Id="rId76" Type="http://schemas.openxmlformats.org/officeDocument/2006/relationships/customXml" Target="../ink/ink1996.xml"/><Relationship Id="rId141" Type="http://schemas.openxmlformats.org/officeDocument/2006/relationships/image" Target="../media/image1925.png"/><Relationship Id="rId379" Type="http://schemas.openxmlformats.org/officeDocument/2006/relationships/image" Target="../media/image2044.png"/><Relationship Id="rId586" Type="http://schemas.openxmlformats.org/officeDocument/2006/relationships/customXml" Target="../ink/ink2251.xml"/><Relationship Id="rId7" Type="http://schemas.openxmlformats.org/officeDocument/2006/relationships/image" Target="../media/image1858.png"/><Relationship Id="rId239" Type="http://schemas.openxmlformats.org/officeDocument/2006/relationships/image" Target="../media/image1974.png"/><Relationship Id="rId446" Type="http://schemas.openxmlformats.org/officeDocument/2006/relationships/customXml" Target="../ink/ink2181.xml"/><Relationship Id="rId653" Type="http://schemas.openxmlformats.org/officeDocument/2006/relationships/customXml" Target="../ink/ink2285.xml"/><Relationship Id="rId292" Type="http://schemas.openxmlformats.org/officeDocument/2006/relationships/customXml" Target="../ink/ink2104.xml"/><Relationship Id="rId306" Type="http://schemas.openxmlformats.org/officeDocument/2006/relationships/customXml" Target="../ink/ink2111.xml"/><Relationship Id="rId87" Type="http://schemas.openxmlformats.org/officeDocument/2006/relationships/image" Target="../media/image1898.png"/><Relationship Id="rId513" Type="http://schemas.openxmlformats.org/officeDocument/2006/relationships/image" Target="../media/image2111.png"/><Relationship Id="rId597" Type="http://schemas.openxmlformats.org/officeDocument/2006/relationships/image" Target="../media/image2153.png"/><Relationship Id="rId152" Type="http://schemas.openxmlformats.org/officeDocument/2006/relationships/customXml" Target="../ink/ink2034.xml"/><Relationship Id="rId457" Type="http://schemas.openxmlformats.org/officeDocument/2006/relationships/image" Target="../media/image2083.png"/><Relationship Id="rId14" Type="http://schemas.openxmlformats.org/officeDocument/2006/relationships/customXml" Target="../ink/ink1965.xml"/><Relationship Id="rId317" Type="http://schemas.openxmlformats.org/officeDocument/2006/relationships/image" Target="../media/image2013.png"/><Relationship Id="rId524" Type="http://schemas.openxmlformats.org/officeDocument/2006/relationships/customXml" Target="../ink/ink2220.xml"/><Relationship Id="rId98" Type="http://schemas.openxmlformats.org/officeDocument/2006/relationships/customXml" Target="../ink/ink2007.xml"/><Relationship Id="rId163" Type="http://schemas.openxmlformats.org/officeDocument/2006/relationships/image" Target="../media/image1936.png"/><Relationship Id="rId370" Type="http://schemas.openxmlformats.org/officeDocument/2006/relationships/customXml" Target="../ink/ink2143.xml"/><Relationship Id="rId230" Type="http://schemas.openxmlformats.org/officeDocument/2006/relationships/customXml" Target="../ink/ink2073.xml"/><Relationship Id="rId468" Type="http://schemas.openxmlformats.org/officeDocument/2006/relationships/customXml" Target="../ink/ink2192.xml"/><Relationship Id="rId25" Type="http://schemas.openxmlformats.org/officeDocument/2006/relationships/image" Target="../media/image1867.png"/><Relationship Id="rId328" Type="http://schemas.openxmlformats.org/officeDocument/2006/relationships/customXml" Target="../ink/ink2122.xml"/><Relationship Id="rId535" Type="http://schemas.openxmlformats.org/officeDocument/2006/relationships/image" Target="../media/image2122.png"/><Relationship Id="rId174" Type="http://schemas.openxmlformats.org/officeDocument/2006/relationships/customXml" Target="../ink/ink2045.xml"/><Relationship Id="rId381" Type="http://schemas.openxmlformats.org/officeDocument/2006/relationships/image" Target="../media/image2045.png"/><Relationship Id="rId602" Type="http://schemas.openxmlformats.org/officeDocument/2006/relationships/customXml" Target="../ink/ink2259.xml"/><Relationship Id="rId241" Type="http://schemas.openxmlformats.org/officeDocument/2006/relationships/image" Target="../media/image1975.png"/><Relationship Id="rId479" Type="http://schemas.openxmlformats.org/officeDocument/2006/relationships/image" Target="../media/image2094.png"/><Relationship Id="rId36" Type="http://schemas.openxmlformats.org/officeDocument/2006/relationships/customXml" Target="../ink/ink1976.xml"/><Relationship Id="rId339" Type="http://schemas.openxmlformats.org/officeDocument/2006/relationships/image" Target="../media/image2024.png"/><Relationship Id="rId546" Type="http://schemas.openxmlformats.org/officeDocument/2006/relationships/customXml" Target="../ink/ink2231.xml"/><Relationship Id="rId101" Type="http://schemas.openxmlformats.org/officeDocument/2006/relationships/image" Target="../media/image1905.png"/><Relationship Id="rId185" Type="http://schemas.openxmlformats.org/officeDocument/2006/relationships/image" Target="../media/image1947.png"/><Relationship Id="rId406" Type="http://schemas.openxmlformats.org/officeDocument/2006/relationships/customXml" Target="../ink/ink2161.xml"/><Relationship Id="rId392" Type="http://schemas.openxmlformats.org/officeDocument/2006/relationships/customXml" Target="../ink/ink2154.xml"/><Relationship Id="rId613" Type="http://schemas.openxmlformats.org/officeDocument/2006/relationships/image" Target="../media/image2161.png"/><Relationship Id="rId252" Type="http://schemas.openxmlformats.org/officeDocument/2006/relationships/customXml" Target="../ink/ink2084.xml"/><Relationship Id="rId47" Type="http://schemas.openxmlformats.org/officeDocument/2006/relationships/image" Target="../media/image1878.png"/><Relationship Id="rId112" Type="http://schemas.openxmlformats.org/officeDocument/2006/relationships/customXml" Target="../ink/ink2014.xml"/><Relationship Id="rId557" Type="http://schemas.openxmlformats.org/officeDocument/2006/relationships/image" Target="../media/image2133.png"/><Relationship Id="rId196" Type="http://schemas.openxmlformats.org/officeDocument/2006/relationships/customXml" Target="../ink/ink2056.xml"/><Relationship Id="rId417" Type="http://schemas.openxmlformats.org/officeDocument/2006/relationships/image" Target="../media/image2063.png"/><Relationship Id="rId624" Type="http://schemas.openxmlformats.org/officeDocument/2006/relationships/customXml" Target="../ink/ink2270.xml"/><Relationship Id="rId263" Type="http://schemas.openxmlformats.org/officeDocument/2006/relationships/image" Target="../media/image1986.png"/><Relationship Id="rId470" Type="http://schemas.openxmlformats.org/officeDocument/2006/relationships/customXml" Target="../ink/ink2193.xml"/><Relationship Id="rId58" Type="http://schemas.openxmlformats.org/officeDocument/2006/relationships/customXml" Target="../ink/ink1987.xml"/><Relationship Id="rId123" Type="http://schemas.openxmlformats.org/officeDocument/2006/relationships/image" Target="../media/image1916.png"/><Relationship Id="rId330" Type="http://schemas.openxmlformats.org/officeDocument/2006/relationships/customXml" Target="../ink/ink2123.xml"/><Relationship Id="rId568" Type="http://schemas.openxmlformats.org/officeDocument/2006/relationships/customXml" Target="../ink/ink2242.xml"/><Relationship Id="rId165" Type="http://schemas.openxmlformats.org/officeDocument/2006/relationships/image" Target="../media/image1937.png"/><Relationship Id="rId372" Type="http://schemas.openxmlformats.org/officeDocument/2006/relationships/customXml" Target="../ink/ink2144.xml"/><Relationship Id="rId428" Type="http://schemas.openxmlformats.org/officeDocument/2006/relationships/customXml" Target="../ink/ink2172.xml"/><Relationship Id="rId635" Type="http://schemas.openxmlformats.org/officeDocument/2006/relationships/image" Target="../media/image2172.png"/><Relationship Id="rId232" Type="http://schemas.openxmlformats.org/officeDocument/2006/relationships/customXml" Target="../ink/ink2074.xml"/><Relationship Id="rId274" Type="http://schemas.openxmlformats.org/officeDocument/2006/relationships/customXml" Target="../ink/ink2095.xml"/><Relationship Id="rId481" Type="http://schemas.openxmlformats.org/officeDocument/2006/relationships/image" Target="../media/image2095.png"/><Relationship Id="rId27" Type="http://schemas.openxmlformats.org/officeDocument/2006/relationships/image" Target="../media/image1868.png"/><Relationship Id="rId69" Type="http://schemas.openxmlformats.org/officeDocument/2006/relationships/image" Target="../media/image1889.png"/><Relationship Id="rId134" Type="http://schemas.openxmlformats.org/officeDocument/2006/relationships/customXml" Target="../ink/ink2025.xml"/><Relationship Id="rId537" Type="http://schemas.openxmlformats.org/officeDocument/2006/relationships/image" Target="../media/image2123.png"/><Relationship Id="rId579" Type="http://schemas.openxmlformats.org/officeDocument/2006/relationships/image" Target="../media/image2144.png"/><Relationship Id="rId80" Type="http://schemas.openxmlformats.org/officeDocument/2006/relationships/customXml" Target="../ink/ink1998.xml"/><Relationship Id="rId176" Type="http://schemas.openxmlformats.org/officeDocument/2006/relationships/customXml" Target="../ink/ink2046.xml"/><Relationship Id="rId341" Type="http://schemas.openxmlformats.org/officeDocument/2006/relationships/image" Target="../media/image2025.png"/><Relationship Id="rId383" Type="http://schemas.openxmlformats.org/officeDocument/2006/relationships/image" Target="../media/image2046.png"/><Relationship Id="rId439" Type="http://schemas.openxmlformats.org/officeDocument/2006/relationships/image" Target="../media/image2074.png"/><Relationship Id="rId590" Type="http://schemas.openxmlformats.org/officeDocument/2006/relationships/customXml" Target="../ink/ink2253.xml"/><Relationship Id="rId604" Type="http://schemas.openxmlformats.org/officeDocument/2006/relationships/customXml" Target="../ink/ink2260.xml"/><Relationship Id="rId646" Type="http://schemas.openxmlformats.org/officeDocument/2006/relationships/image" Target="../media/image2177.png"/><Relationship Id="rId201" Type="http://schemas.openxmlformats.org/officeDocument/2006/relationships/image" Target="../media/image1955.png"/><Relationship Id="rId243" Type="http://schemas.openxmlformats.org/officeDocument/2006/relationships/image" Target="../media/image1976.png"/><Relationship Id="rId285" Type="http://schemas.openxmlformats.org/officeDocument/2006/relationships/image" Target="../media/image1997.png"/><Relationship Id="rId450" Type="http://schemas.openxmlformats.org/officeDocument/2006/relationships/customXml" Target="../ink/ink2183.xml"/><Relationship Id="rId506" Type="http://schemas.openxmlformats.org/officeDocument/2006/relationships/customXml" Target="../ink/ink2211.xml"/><Relationship Id="rId38" Type="http://schemas.openxmlformats.org/officeDocument/2006/relationships/customXml" Target="../ink/ink1977.xml"/><Relationship Id="rId103" Type="http://schemas.openxmlformats.org/officeDocument/2006/relationships/image" Target="../media/image1906.png"/><Relationship Id="rId310" Type="http://schemas.openxmlformats.org/officeDocument/2006/relationships/customXml" Target="../ink/ink2113.xml"/><Relationship Id="rId492" Type="http://schemas.openxmlformats.org/officeDocument/2006/relationships/customXml" Target="../ink/ink2204.xml"/><Relationship Id="rId548" Type="http://schemas.openxmlformats.org/officeDocument/2006/relationships/customXml" Target="../ink/ink2232.xml"/><Relationship Id="rId91" Type="http://schemas.openxmlformats.org/officeDocument/2006/relationships/image" Target="../media/image1900.png"/><Relationship Id="rId145" Type="http://schemas.openxmlformats.org/officeDocument/2006/relationships/image" Target="../media/image1927.png"/><Relationship Id="rId187" Type="http://schemas.openxmlformats.org/officeDocument/2006/relationships/image" Target="../media/image1948.png"/><Relationship Id="rId352" Type="http://schemas.openxmlformats.org/officeDocument/2006/relationships/customXml" Target="../ink/ink2134.xml"/><Relationship Id="rId394" Type="http://schemas.openxmlformats.org/officeDocument/2006/relationships/customXml" Target="../ink/ink2155.xml"/><Relationship Id="rId408" Type="http://schemas.openxmlformats.org/officeDocument/2006/relationships/customXml" Target="../ink/ink2162.xml"/><Relationship Id="rId615" Type="http://schemas.openxmlformats.org/officeDocument/2006/relationships/image" Target="../media/image2162.png"/><Relationship Id="rId212" Type="http://schemas.openxmlformats.org/officeDocument/2006/relationships/customXml" Target="../ink/ink2064.xml"/><Relationship Id="rId254" Type="http://schemas.openxmlformats.org/officeDocument/2006/relationships/customXml" Target="../ink/ink2085.xml"/><Relationship Id="rId49" Type="http://schemas.openxmlformats.org/officeDocument/2006/relationships/image" Target="../media/image1879.png"/><Relationship Id="rId114" Type="http://schemas.openxmlformats.org/officeDocument/2006/relationships/customXml" Target="../ink/ink2015.xml"/><Relationship Id="rId296" Type="http://schemas.openxmlformats.org/officeDocument/2006/relationships/customXml" Target="../ink/ink2106.xml"/><Relationship Id="rId461" Type="http://schemas.openxmlformats.org/officeDocument/2006/relationships/image" Target="../media/image2085.png"/><Relationship Id="rId517" Type="http://schemas.openxmlformats.org/officeDocument/2006/relationships/image" Target="../media/image2113.png"/><Relationship Id="rId559" Type="http://schemas.openxmlformats.org/officeDocument/2006/relationships/image" Target="../media/image2134.png"/><Relationship Id="rId60" Type="http://schemas.openxmlformats.org/officeDocument/2006/relationships/customXml" Target="../ink/ink1988.xml"/><Relationship Id="rId156" Type="http://schemas.openxmlformats.org/officeDocument/2006/relationships/customXml" Target="../ink/ink2036.xml"/><Relationship Id="rId198" Type="http://schemas.openxmlformats.org/officeDocument/2006/relationships/customXml" Target="../ink/ink2057.xml"/><Relationship Id="rId321" Type="http://schemas.openxmlformats.org/officeDocument/2006/relationships/image" Target="../media/image2015.png"/><Relationship Id="rId363" Type="http://schemas.openxmlformats.org/officeDocument/2006/relationships/image" Target="../media/image2036.png"/><Relationship Id="rId419" Type="http://schemas.openxmlformats.org/officeDocument/2006/relationships/image" Target="../media/image2064.png"/><Relationship Id="rId570" Type="http://schemas.openxmlformats.org/officeDocument/2006/relationships/customXml" Target="../ink/ink2243.xml"/><Relationship Id="rId626" Type="http://schemas.openxmlformats.org/officeDocument/2006/relationships/customXml" Target="../ink/ink2271.xml"/><Relationship Id="rId223" Type="http://schemas.openxmlformats.org/officeDocument/2006/relationships/image" Target="../media/image1966.png"/><Relationship Id="rId430" Type="http://schemas.openxmlformats.org/officeDocument/2006/relationships/customXml" Target="../ink/ink2173.xml"/><Relationship Id="rId18" Type="http://schemas.openxmlformats.org/officeDocument/2006/relationships/customXml" Target="../ink/ink1967.xml"/><Relationship Id="rId265" Type="http://schemas.openxmlformats.org/officeDocument/2006/relationships/image" Target="../media/image1987.png"/><Relationship Id="rId472" Type="http://schemas.openxmlformats.org/officeDocument/2006/relationships/customXml" Target="../ink/ink2194.xml"/><Relationship Id="rId528" Type="http://schemas.openxmlformats.org/officeDocument/2006/relationships/customXml" Target="../ink/ink2222.xml"/><Relationship Id="rId125" Type="http://schemas.openxmlformats.org/officeDocument/2006/relationships/image" Target="../media/image1917.png"/><Relationship Id="rId167" Type="http://schemas.openxmlformats.org/officeDocument/2006/relationships/image" Target="../media/image1938.png"/><Relationship Id="rId332" Type="http://schemas.openxmlformats.org/officeDocument/2006/relationships/customXml" Target="../ink/ink2124.xml"/><Relationship Id="rId374" Type="http://schemas.openxmlformats.org/officeDocument/2006/relationships/customXml" Target="../ink/ink2145.xml"/><Relationship Id="rId581" Type="http://schemas.openxmlformats.org/officeDocument/2006/relationships/image" Target="../media/image2145.png"/><Relationship Id="rId71" Type="http://schemas.openxmlformats.org/officeDocument/2006/relationships/image" Target="../media/image1890.png"/><Relationship Id="rId234" Type="http://schemas.openxmlformats.org/officeDocument/2006/relationships/customXml" Target="../ink/ink2075.xml"/><Relationship Id="rId637" Type="http://schemas.openxmlformats.org/officeDocument/2006/relationships/image" Target="../media/image2173.png"/><Relationship Id="rId2" Type="http://schemas.openxmlformats.org/officeDocument/2006/relationships/customXml" Target="../ink/ink1959.xml"/><Relationship Id="rId29" Type="http://schemas.openxmlformats.org/officeDocument/2006/relationships/image" Target="../media/image1869.png"/><Relationship Id="rId276" Type="http://schemas.openxmlformats.org/officeDocument/2006/relationships/customXml" Target="../ink/ink2096.xml"/><Relationship Id="rId441" Type="http://schemas.openxmlformats.org/officeDocument/2006/relationships/image" Target="../media/image2075.png"/><Relationship Id="rId483" Type="http://schemas.openxmlformats.org/officeDocument/2006/relationships/image" Target="../media/image2096.png"/><Relationship Id="rId539" Type="http://schemas.openxmlformats.org/officeDocument/2006/relationships/image" Target="../media/image2124.png"/><Relationship Id="rId40" Type="http://schemas.openxmlformats.org/officeDocument/2006/relationships/customXml" Target="../ink/ink1978.xml"/><Relationship Id="rId136" Type="http://schemas.openxmlformats.org/officeDocument/2006/relationships/customXml" Target="../ink/ink2026.xml"/><Relationship Id="rId178" Type="http://schemas.openxmlformats.org/officeDocument/2006/relationships/customXml" Target="../ink/ink2047.xml"/><Relationship Id="rId301" Type="http://schemas.openxmlformats.org/officeDocument/2006/relationships/image" Target="../media/image2005.png"/><Relationship Id="rId343" Type="http://schemas.openxmlformats.org/officeDocument/2006/relationships/image" Target="../media/image2026.png"/><Relationship Id="rId550" Type="http://schemas.openxmlformats.org/officeDocument/2006/relationships/customXml" Target="../ink/ink2233.xml"/><Relationship Id="rId82" Type="http://schemas.openxmlformats.org/officeDocument/2006/relationships/customXml" Target="../ink/ink1999.xml"/><Relationship Id="rId203" Type="http://schemas.openxmlformats.org/officeDocument/2006/relationships/image" Target="../media/image1956.png"/><Relationship Id="rId385" Type="http://schemas.openxmlformats.org/officeDocument/2006/relationships/image" Target="../media/image2047.png"/><Relationship Id="rId592" Type="http://schemas.openxmlformats.org/officeDocument/2006/relationships/customXml" Target="../ink/ink2254.xml"/><Relationship Id="rId606" Type="http://schemas.openxmlformats.org/officeDocument/2006/relationships/customXml" Target="../ink/ink2261.xml"/><Relationship Id="rId648" Type="http://schemas.openxmlformats.org/officeDocument/2006/relationships/image" Target="../media/image2178.png"/><Relationship Id="rId245" Type="http://schemas.openxmlformats.org/officeDocument/2006/relationships/image" Target="../media/image1977.png"/><Relationship Id="rId287" Type="http://schemas.openxmlformats.org/officeDocument/2006/relationships/image" Target="../media/image1998.png"/><Relationship Id="rId410" Type="http://schemas.openxmlformats.org/officeDocument/2006/relationships/customXml" Target="../ink/ink2163.xml"/><Relationship Id="rId452" Type="http://schemas.openxmlformats.org/officeDocument/2006/relationships/customXml" Target="../ink/ink2184.xml"/><Relationship Id="rId494" Type="http://schemas.openxmlformats.org/officeDocument/2006/relationships/customXml" Target="../ink/ink2205.xml"/><Relationship Id="rId508" Type="http://schemas.openxmlformats.org/officeDocument/2006/relationships/customXml" Target="../ink/ink2212.xml"/><Relationship Id="rId105" Type="http://schemas.openxmlformats.org/officeDocument/2006/relationships/image" Target="../media/image1907.png"/><Relationship Id="rId147" Type="http://schemas.openxmlformats.org/officeDocument/2006/relationships/image" Target="../media/image1928.png"/><Relationship Id="rId312" Type="http://schemas.openxmlformats.org/officeDocument/2006/relationships/customXml" Target="../ink/ink2114.xml"/><Relationship Id="rId354" Type="http://schemas.openxmlformats.org/officeDocument/2006/relationships/customXml" Target="../ink/ink2135.xml"/><Relationship Id="rId51" Type="http://schemas.openxmlformats.org/officeDocument/2006/relationships/image" Target="../media/image1880.png"/><Relationship Id="rId93" Type="http://schemas.openxmlformats.org/officeDocument/2006/relationships/image" Target="../media/image1901.png"/><Relationship Id="rId189" Type="http://schemas.openxmlformats.org/officeDocument/2006/relationships/image" Target="../media/image1949.png"/><Relationship Id="rId396" Type="http://schemas.openxmlformats.org/officeDocument/2006/relationships/customXml" Target="../ink/ink2156.xml"/><Relationship Id="rId561" Type="http://schemas.openxmlformats.org/officeDocument/2006/relationships/image" Target="../media/image2135.png"/><Relationship Id="rId617" Type="http://schemas.openxmlformats.org/officeDocument/2006/relationships/image" Target="../media/image2163.png"/><Relationship Id="rId214" Type="http://schemas.openxmlformats.org/officeDocument/2006/relationships/customXml" Target="../ink/ink2065.xml"/><Relationship Id="rId256" Type="http://schemas.openxmlformats.org/officeDocument/2006/relationships/customXml" Target="../ink/ink2086.xml"/><Relationship Id="rId298" Type="http://schemas.openxmlformats.org/officeDocument/2006/relationships/customXml" Target="../ink/ink2107.xml"/><Relationship Id="rId421" Type="http://schemas.openxmlformats.org/officeDocument/2006/relationships/image" Target="../media/image2065.png"/><Relationship Id="rId463" Type="http://schemas.openxmlformats.org/officeDocument/2006/relationships/image" Target="../media/image2086.png"/><Relationship Id="rId519" Type="http://schemas.openxmlformats.org/officeDocument/2006/relationships/image" Target="../media/image2114.png"/><Relationship Id="rId116" Type="http://schemas.openxmlformats.org/officeDocument/2006/relationships/customXml" Target="../ink/ink2016.xml"/><Relationship Id="rId158" Type="http://schemas.openxmlformats.org/officeDocument/2006/relationships/customXml" Target="../ink/ink2037.xml"/><Relationship Id="rId323" Type="http://schemas.openxmlformats.org/officeDocument/2006/relationships/image" Target="../media/image2016.png"/><Relationship Id="rId530" Type="http://schemas.openxmlformats.org/officeDocument/2006/relationships/customXml" Target="../ink/ink2223.xml"/><Relationship Id="rId20" Type="http://schemas.openxmlformats.org/officeDocument/2006/relationships/customXml" Target="../ink/ink1968.xml"/><Relationship Id="rId62" Type="http://schemas.openxmlformats.org/officeDocument/2006/relationships/customXml" Target="../ink/ink1989.xml"/><Relationship Id="rId365" Type="http://schemas.openxmlformats.org/officeDocument/2006/relationships/image" Target="../media/image2037.png"/><Relationship Id="rId572" Type="http://schemas.openxmlformats.org/officeDocument/2006/relationships/customXml" Target="../ink/ink2244.xml"/><Relationship Id="rId628" Type="http://schemas.openxmlformats.org/officeDocument/2006/relationships/customXml" Target="../ink/ink2272.xml"/><Relationship Id="rId225" Type="http://schemas.openxmlformats.org/officeDocument/2006/relationships/image" Target="../media/image1967.png"/><Relationship Id="rId267" Type="http://schemas.openxmlformats.org/officeDocument/2006/relationships/image" Target="../media/image1988.png"/><Relationship Id="rId432" Type="http://schemas.openxmlformats.org/officeDocument/2006/relationships/customXml" Target="../ink/ink2174.xml"/><Relationship Id="rId474" Type="http://schemas.openxmlformats.org/officeDocument/2006/relationships/customXml" Target="../ink/ink2195.xml"/><Relationship Id="rId127" Type="http://schemas.openxmlformats.org/officeDocument/2006/relationships/image" Target="../media/image1918.png"/><Relationship Id="rId31" Type="http://schemas.openxmlformats.org/officeDocument/2006/relationships/image" Target="../media/image1870.png"/><Relationship Id="rId73" Type="http://schemas.openxmlformats.org/officeDocument/2006/relationships/image" Target="../media/image1891.png"/><Relationship Id="rId169" Type="http://schemas.openxmlformats.org/officeDocument/2006/relationships/image" Target="../media/image1939.png"/><Relationship Id="rId334" Type="http://schemas.openxmlformats.org/officeDocument/2006/relationships/customXml" Target="../ink/ink2125.xml"/><Relationship Id="rId376" Type="http://schemas.openxmlformats.org/officeDocument/2006/relationships/customXml" Target="../ink/ink2146.xml"/><Relationship Id="rId541" Type="http://schemas.openxmlformats.org/officeDocument/2006/relationships/image" Target="../media/image2125.png"/><Relationship Id="rId583" Type="http://schemas.openxmlformats.org/officeDocument/2006/relationships/image" Target="../media/image2146.png"/><Relationship Id="rId639" Type="http://schemas.openxmlformats.org/officeDocument/2006/relationships/image" Target="../media/image2174.png"/><Relationship Id="rId4" Type="http://schemas.openxmlformats.org/officeDocument/2006/relationships/customXml" Target="../ink/ink1960.xml"/><Relationship Id="rId180" Type="http://schemas.openxmlformats.org/officeDocument/2006/relationships/customXml" Target="../ink/ink2048.xml"/><Relationship Id="rId236" Type="http://schemas.openxmlformats.org/officeDocument/2006/relationships/customXml" Target="../ink/ink2076.xml"/><Relationship Id="rId278" Type="http://schemas.openxmlformats.org/officeDocument/2006/relationships/customXml" Target="../ink/ink2097.xml"/><Relationship Id="rId401" Type="http://schemas.openxmlformats.org/officeDocument/2006/relationships/image" Target="../media/image2055.png"/><Relationship Id="rId443" Type="http://schemas.openxmlformats.org/officeDocument/2006/relationships/image" Target="../media/image2076.png"/><Relationship Id="rId650" Type="http://schemas.openxmlformats.org/officeDocument/2006/relationships/image" Target="../media/image2179.png"/><Relationship Id="rId303" Type="http://schemas.openxmlformats.org/officeDocument/2006/relationships/image" Target="../media/image2006.png"/><Relationship Id="rId485" Type="http://schemas.openxmlformats.org/officeDocument/2006/relationships/image" Target="../media/image2097.png"/><Relationship Id="rId42" Type="http://schemas.openxmlformats.org/officeDocument/2006/relationships/customXml" Target="../ink/ink1979.xml"/><Relationship Id="rId84" Type="http://schemas.openxmlformats.org/officeDocument/2006/relationships/customXml" Target="../ink/ink2000.xml"/><Relationship Id="rId138" Type="http://schemas.openxmlformats.org/officeDocument/2006/relationships/customXml" Target="../ink/ink2027.xml"/><Relationship Id="rId345" Type="http://schemas.openxmlformats.org/officeDocument/2006/relationships/image" Target="../media/image2027.png"/><Relationship Id="rId387" Type="http://schemas.openxmlformats.org/officeDocument/2006/relationships/image" Target="../media/image2048.png"/><Relationship Id="rId510" Type="http://schemas.openxmlformats.org/officeDocument/2006/relationships/customXml" Target="../ink/ink2213.xml"/><Relationship Id="rId552" Type="http://schemas.openxmlformats.org/officeDocument/2006/relationships/customXml" Target="../ink/ink2234.xml"/><Relationship Id="rId594" Type="http://schemas.openxmlformats.org/officeDocument/2006/relationships/customXml" Target="../ink/ink2255.xml"/><Relationship Id="rId608" Type="http://schemas.openxmlformats.org/officeDocument/2006/relationships/customXml" Target="../ink/ink2262.xml"/><Relationship Id="rId191" Type="http://schemas.openxmlformats.org/officeDocument/2006/relationships/image" Target="../media/image1950.png"/><Relationship Id="rId205" Type="http://schemas.openxmlformats.org/officeDocument/2006/relationships/image" Target="../media/image1957.png"/><Relationship Id="rId247" Type="http://schemas.openxmlformats.org/officeDocument/2006/relationships/image" Target="../media/image1978.png"/><Relationship Id="rId412" Type="http://schemas.openxmlformats.org/officeDocument/2006/relationships/customXml" Target="../ink/ink2164.xml"/><Relationship Id="rId107" Type="http://schemas.openxmlformats.org/officeDocument/2006/relationships/image" Target="../media/image1908.png"/><Relationship Id="rId289" Type="http://schemas.openxmlformats.org/officeDocument/2006/relationships/image" Target="../media/image1999.png"/><Relationship Id="rId454" Type="http://schemas.openxmlformats.org/officeDocument/2006/relationships/customXml" Target="../ink/ink2185.xml"/><Relationship Id="rId496" Type="http://schemas.openxmlformats.org/officeDocument/2006/relationships/customXml" Target="../ink/ink2206.xml"/><Relationship Id="rId11" Type="http://schemas.openxmlformats.org/officeDocument/2006/relationships/image" Target="../media/image1860.png"/><Relationship Id="rId53" Type="http://schemas.openxmlformats.org/officeDocument/2006/relationships/image" Target="../media/image1881.png"/><Relationship Id="rId149" Type="http://schemas.openxmlformats.org/officeDocument/2006/relationships/image" Target="../media/image1929.png"/><Relationship Id="rId314" Type="http://schemas.openxmlformats.org/officeDocument/2006/relationships/customXml" Target="../ink/ink2115.xml"/><Relationship Id="rId356" Type="http://schemas.openxmlformats.org/officeDocument/2006/relationships/customXml" Target="../ink/ink2136.xml"/><Relationship Id="rId398" Type="http://schemas.openxmlformats.org/officeDocument/2006/relationships/customXml" Target="../ink/ink2157.xml"/><Relationship Id="rId521" Type="http://schemas.openxmlformats.org/officeDocument/2006/relationships/image" Target="../media/image2115.png"/><Relationship Id="rId563" Type="http://schemas.openxmlformats.org/officeDocument/2006/relationships/image" Target="../media/image2136.png"/><Relationship Id="rId619" Type="http://schemas.openxmlformats.org/officeDocument/2006/relationships/image" Target="../media/image2164.png"/><Relationship Id="rId95" Type="http://schemas.openxmlformats.org/officeDocument/2006/relationships/image" Target="../media/image1902.png"/><Relationship Id="rId160" Type="http://schemas.openxmlformats.org/officeDocument/2006/relationships/customXml" Target="../ink/ink2038.xml"/><Relationship Id="rId216" Type="http://schemas.openxmlformats.org/officeDocument/2006/relationships/customXml" Target="../ink/ink2066.xml"/><Relationship Id="rId423" Type="http://schemas.openxmlformats.org/officeDocument/2006/relationships/image" Target="../media/image2066.png"/><Relationship Id="rId258" Type="http://schemas.openxmlformats.org/officeDocument/2006/relationships/customXml" Target="../ink/ink2087.xml"/><Relationship Id="rId465" Type="http://schemas.openxmlformats.org/officeDocument/2006/relationships/image" Target="../media/image2087.png"/><Relationship Id="rId630" Type="http://schemas.openxmlformats.org/officeDocument/2006/relationships/customXml" Target="../ink/ink2273.xml"/><Relationship Id="rId22" Type="http://schemas.openxmlformats.org/officeDocument/2006/relationships/customXml" Target="../ink/ink1969.xml"/><Relationship Id="rId64" Type="http://schemas.openxmlformats.org/officeDocument/2006/relationships/customXml" Target="../ink/ink1990.xml"/><Relationship Id="rId118" Type="http://schemas.openxmlformats.org/officeDocument/2006/relationships/customXml" Target="../ink/ink2017.xml"/><Relationship Id="rId325" Type="http://schemas.openxmlformats.org/officeDocument/2006/relationships/image" Target="../media/image2017.png"/><Relationship Id="rId367" Type="http://schemas.openxmlformats.org/officeDocument/2006/relationships/image" Target="../media/image2038.png"/><Relationship Id="rId532" Type="http://schemas.openxmlformats.org/officeDocument/2006/relationships/customXml" Target="../ink/ink2224.xml"/><Relationship Id="rId574" Type="http://schemas.openxmlformats.org/officeDocument/2006/relationships/customXml" Target="../ink/ink2245.xml"/><Relationship Id="rId171" Type="http://schemas.openxmlformats.org/officeDocument/2006/relationships/image" Target="../media/image1940.png"/><Relationship Id="rId227" Type="http://schemas.openxmlformats.org/officeDocument/2006/relationships/image" Target="../media/image1968.png"/><Relationship Id="rId269" Type="http://schemas.openxmlformats.org/officeDocument/2006/relationships/image" Target="../media/image1989.png"/><Relationship Id="rId434" Type="http://schemas.openxmlformats.org/officeDocument/2006/relationships/customXml" Target="../ink/ink2175.xml"/><Relationship Id="rId476" Type="http://schemas.openxmlformats.org/officeDocument/2006/relationships/customXml" Target="../ink/ink2196.xml"/><Relationship Id="rId641" Type="http://schemas.openxmlformats.org/officeDocument/2006/relationships/image" Target="../media/image2175.png"/><Relationship Id="rId33" Type="http://schemas.openxmlformats.org/officeDocument/2006/relationships/image" Target="../media/image1871.png"/><Relationship Id="rId129" Type="http://schemas.openxmlformats.org/officeDocument/2006/relationships/image" Target="../media/image1919.png"/><Relationship Id="rId280" Type="http://schemas.openxmlformats.org/officeDocument/2006/relationships/customXml" Target="../ink/ink2098.xml"/><Relationship Id="rId336" Type="http://schemas.openxmlformats.org/officeDocument/2006/relationships/customXml" Target="../ink/ink2126.xml"/><Relationship Id="rId501" Type="http://schemas.openxmlformats.org/officeDocument/2006/relationships/image" Target="../media/image2105.png"/><Relationship Id="rId543" Type="http://schemas.openxmlformats.org/officeDocument/2006/relationships/image" Target="../media/image2126.png"/><Relationship Id="rId75" Type="http://schemas.openxmlformats.org/officeDocument/2006/relationships/image" Target="../media/image1892.png"/><Relationship Id="rId140" Type="http://schemas.openxmlformats.org/officeDocument/2006/relationships/customXml" Target="../ink/ink2028.xml"/><Relationship Id="rId182" Type="http://schemas.openxmlformats.org/officeDocument/2006/relationships/customXml" Target="../ink/ink2049.xml"/><Relationship Id="rId378" Type="http://schemas.openxmlformats.org/officeDocument/2006/relationships/customXml" Target="../ink/ink2147.xml"/><Relationship Id="rId403" Type="http://schemas.openxmlformats.org/officeDocument/2006/relationships/image" Target="../media/image2056.png"/><Relationship Id="rId585" Type="http://schemas.openxmlformats.org/officeDocument/2006/relationships/image" Target="../media/image2147.png"/><Relationship Id="rId6" Type="http://schemas.openxmlformats.org/officeDocument/2006/relationships/customXml" Target="../ink/ink1961.xml"/><Relationship Id="rId238" Type="http://schemas.openxmlformats.org/officeDocument/2006/relationships/customXml" Target="../ink/ink2077.xml"/><Relationship Id="rId445" Type="http://schemas.openxmlformats.org/officeDocument/2006/relationships/image" Target="../media/image2077.png"/><Relationship Id="rId487" Type="http://schemas.openxmlformats.org/officeDocument/2006/relationships/image" Target="../media/image2098.png"/><Relationship Id="rId610" Type="http://schemas.openxmlformats.org/officeDocument/2006/relationships/customXml" Target="../ink/ink2263.xml"/><Relationship Id="rId652" Type="http://schemas.openxmlformats.org/officeDocument/2006/relationships/image" Target="../media/image2180.png"/><Relationship Id="rId291" Type="http://schemas.openxmlformats.org/officeDocument/2006/relationships/image" Target="../media/image2000.png"/><Relationship Id="rId305" Type="http://schemas.openxmlformats.org/officeDocument/2006/relationships/image" Target="../media/image2007.png"/><Relationship Id="rId347" Type="http://schemas.openxmlformats.org/officeDocument/2006/relationships/image" Target="../media/image2028.png"/><Relationship Id="rId512" Type="http://schemas.openxmlformats.org/officeDocument/2006/relationships/customXml" Target="../ink/ink2214.xml"/><Relationship Id="rId44" Type="http://schemas.openxmlformats.org/officeDocument/2006/relationships/customXml" Target="../ink/ink1980.xml"/><Relationship Id="rId86" Type="http://schemas.openxmlformats.org/officeDocument/2006/relationships/customXml" Target="../ink/ink2001.xml"/><Relationship Id="rId151" Type="http://schemas.openxmlformats.org/officeDocument/2006/relationships/image" Target="../media/image1930.png"/><Relationship Id="rId389" Type="http://schemas.openxmlformats.org/officeDocument/2006/relationships/image" Target="../media/image2049.png"/><Relationship Id="rId554" Type="http://schemas.openxmlformats.org/officeDocument/2006/relationships/customXml" Target="../ink/ink2235.xml"/><Relationship Id="rId596" Type="http://schemas.openxmlformats.org/officeDocument/2006/relationships/customXml" Target="../ink/ink2256.xml"/><Relationship Id="rId193" Type="http://schemas.openxmlformats.org/officeDocument/2006/relationships/image" Target="../media/image1951.png"/><Relationship Id="rId207" Type="http://schemas.openxmlformats.org/officeDocument/2006/relationships/image" Target="../media/image1958.png"/><Relationship Id="rId249" Type="http://schemas.openxmlformats.org/officeDocument/2006/relationships/image" Target="../media/image1979.png"/><Relationship Id="rId414" Type="http://schemas.openxmlformats.org/officeDocument/2006/relationships/customXml" Target="../ink/ink2165.xml"/><Relationship Id="rId456" Type="http://schemas.openxmlformats.org/officeDocument/2006/relationships/customXml" Target="../ink/ink2186.xml"/><Relationship Id="rId498" Type="http://schemas.openxmlformats.org/officeDocument/2006/relationships/customXml" Target="../ink/ink2207.xml"/><Relationship Id="rId621" Type="http://schemas.openxmlformats.org/officeDocument/2006/relationships/image" Target="../media/image2165.png"/><Relationship Id="rId13" Type="http://schemas.openxmlformats.org/officeDocument/2006/relationships/image" Target="../media/image1861.png"/><Relationship Id="rId109" Type="http://schemas.openxmlformats.org/officeDocument/2006/relationships/image" Target="../media/image1909.png"/><Relationship Id="rId260" Type="http://schemas.openxmlformats.org/officeDocument/2006/relationships/customXml" Target="../ink/ink2088.xml"/><Relationship Id="rId316" Type="http://schemas.openxmlformats.org/officeDocument/2006/relationships/customXml" Target="../ink/ink2116.xml"/><Relationship Id="rId523" Type="http://schemas.openxmlformats.org/officeDocument/2006/relationships/image" Target="../media/image2116.png"/><Relationship Id="rId55" Type="http://schemas.openxmlformats.org/officeDocument/2006/relationships/image" Target="../media/image1882.png"/><Relationship Id="rId97" Type="http://schemas.openxmlformats.org/officeDocument/2006/relationships/image" Target="../media/image1903.png"/><Relationship Id="rId120" Type="http://schemas.openxmlformats.org/officeDocument/2006/relationships/customXml" Target="../ink/ink2018.xml"/><Relationship Id="rId358" Type="http://schemas.openxmlformats.org/officeDocument/2006/relationships/customXml" Target="../ink/ink2137.xml"/><Relationship Id="rId565" Type="http://schemas.openxmlformats.org/officeDocument/2006/relationships/image" Target="../media/image2137.png"/><Relationship Id="rId162" Type="http://schemas.openxmlformats.org/officeDocument/2006/relationships/customXml" Target="../ink/ink2039.xml"/><Relationship Id="rId218" Type="http://schemas.openxmlformats.org/officeDocument/2006/relationships/customXml" Target="../ink/ink2067.xml"/><Relationship Id="rId425" Type="http://schemas.openxmlformats.org/officeDocument/2006/relationships/image" Target="../media/image2067.png"/><Relationship Id="rId467" Type="http://schemas.openxmlformats.org/officeDocument/2006/relationships/image" Target="../media/image2088.png"/><Relationship Id="rId632" Type="http://schemas.openxmlformats.org/officeDocument/2006/relationships/customXml" Target="../ink/ink2274.xml"/><Relationship Id="rId271" Type="http://schemas.openxmlformats.org/officeDocument/2006/relationships/image" Target="../media/image1990.png"/><Relationship Id="rId24" Type="http://schemas.openxmlformats.org/officeDocument/2006/relationships/customXml" Target="../ink/ink1970.xml"/><Relationship Id="rId66" Type="http://schemas.openxmlformats.org/officeDocument/2006/relationships/customXml" Target="../ink/ink1991.xml"/><Relationship Id="rId131" Type="http://schemas.openxmlformats.org/officeDocument/2006/relationships/image" Target="../media/image1920.png"/><Relationship Id="rId327" Type="http://schemas.openxmlformats.org/officeDocument/2006/relationships/image" Target="../media/image2018.png"/><Relationship Id="rId369" Type="http://schemas.openxmlformats.org/officeDocument/2006/relationships/image" Target="../media/image2039.png"/><Relationship Id="rId534" Type="http://schemas.openxmlformats.org/officeDocument/2006/relationships/customXml" Target="../ink/ink2225.xml"/><Relationship Id="rId576" Type="http://schemas.openxmlformats.org/officeDocument/2006/relationships/customXml" Target="../ink/ink2246.xml"/><Relationship Id="rId173" Type="http://schemas.openxmlformats.org/officeDocument/2006/relationships/image" Target="../media/image1941.png"/><Relationship Id="rId229" Type="http://schemas.openxmlformats.org/officeDocument/2006/relationships/image" Target="../media/image1969.png"/><Relationship Id="rId380" Type="http://schemas.openxmlformats.org/officeDocument/2006/relationships/customXml" Target="../ink/ink2148.xml"/><Relationship Id="rId436" Type="http://schemas.openxmlformats.org/officeDocument/2006/relationships/customXml" Target="../ink/ink2176.xml"/><Relationship Id="rId601" Type="http://schemas.openxmlformats.org/officeDocument/2006/relationships/image" Target="../media/image2155.png"/><Relationship Id="rId643" Type="http://schemas.openxmlformats.org/officeDocument/2006/relationships/image" Target="../media/image2176.png"/><Relationship Id="rId240" Type="http://schemas.openxmlformats.org/officeDocument/2006/relationships/customXml" Target="../ink/ink2078.xml"/><Relationship Id="rId478" Type="http://schemas.openxmlformats.org/officeDocument/2006/relationships/customXml" Target="../ink/ink2197.xml"/><Relationship Id="rId35" Type="http://schemas.openxmlformats.org/officeDocument/2006/relationships/image" Target="../media/image1872.png"/><Relationship Id="rId77" Type="http://schemas.openxmlformats.org/officeDocument/2006/relationships/image" Target="../media/image1893.png"/><Relationship Id="rId100" Type="http://schemas.openxmlformats.org/officeDocument/2006/relationships/customXml" Target="../ink/ink2008.xml"/><Relationship Id="rId282" Type="http://schemas.openxmlformats.org/officeDocument/2006/relationships/customXml" Target="../ink/ink2099.xml"/><Relationship Id="rId338" Type="http://schemas.openxmlformats.org/officeDocument/2006/relationships/customXml" Target="../ink/ink2127.xml"/><Relationship Id="rId503" Type="http://schemas.openxmlformats.org/officeDocument/2006/relationships/image" Target="../media/image2106.png"/><Relationship Id="rId545" Type="http://schemas.openxmlformats.org/officeDocument/2006/relationships/image" Target="../media/image2127.png"/><Relationship Id="rId587" Type="http://schemas.openxmlformats.org/officeDocument/2006/relationships/image" Target="../media/image2148.png"/><Relationship Id="rId8" Type="http://schemas.openxmlformats.org/officeDocument/2006/relationships/customXml" Target="../ink/ink1962.xml"/><Relationship Id="rId142" Type="http://schemas.openxmlformats.org/officeDocument/2006/relationships/customXml" Target="../ink/ink2029.xml"/><Relationship Id="rId184" Type="http://schemas.openxmlformats.org/officeDocument/2006/relationships/customXml" Target="../ink/ink2050.xml"/><Relationship Id="rId391" Type="http://schemas.openxmlformats.org/officeDocument/2006/relationships/image" Target="../media/image2050.png"/><Relationship Id="rId405" Type="http://schemas.openxmlformats.org/officeDocument/2006/relationships/image" Target="../media/image2057.png"/><Relationship Id="rId447" Type="http://schemas.openxmlformats.org/officeDocument/2006/relationships/image" Target="../media/image2078.png"/><Relationship Id="rId612" Type="http://schemas.openxmlformats.org/officeDocument/2006/relationships/customXml" Target="../ink/ink2264.xml"/><Relationship Id="rId251" Type="http://schemas.openxmlformats.org/officeDocument/2006/relationships/image" Target="../media/image1980.png"/><Relationship Id="rId489" Type="http://schemas.openxmlformats.org/officeDocument/2006/relationships/image" Target="../media/image2099.png"/><Relationship Id="rId654" Type="http://schemas.openxmlformats.org/officeDocument/2006/relationships/image" Target="../media/image2181.png"/><Relationship Id="rId46" Type="http://schemas.openxmlformats.org/officeDocument/2006/relationships/customXml" Target="../ink/ink1981.xml"/><Relationship Id="rId293" Type="http://schemas.openxmlformats.org/officeDocument/2006/relationships/image" Target="../media/image2001.png"/><Relationship Id="rId307" Type="http://schemas.openxmlformats.org/officeDocument/2006/relationships/image" Target="../media/image2008.png"/><Relationship Id="rId349" Type="http://schemas.openxmlformats.org/officeDocument/2006/relationships/image" Target="../media/image2029.png"/><Relationship Id="rId514" Type="http://schemas.openxmlformats.org/officeDocument/2006/relationships/customXml" Target="../ink/ink2215.xml"/><Relationship Id="rId556" Type="http://schemas.openxmlformats.org/officeDocument/2006/relationships/customXml" Target="../ink/ink2236.xml"/><Relationship Id="rId88" Type="http://schemas.openxmlformats.org/officeDocument/2006/relationships/customXml" Target="../ink/ink2002.xml"/><Relationship Id="rId111" Type="http://schemas.openxmlformats.org/officeDocument/2006/relationships/image" Target="../media/image1910.png"/><Relationship Id="rId153" Type="http://schemas.openxmlformats.org/officeDocument/2006/relationships/image" Target="../media/image1931.png"/><Relationship Id="rId195" Type="http://schemas.openxmlformats.org/officeDocument/2006/relationships/image" Target="../media/image1952.png"/><Relationship Id="rId209" Type="http://schemas.openxmlformats.org/officeDocument/2006/relationships/image" Target="../media/image1959.png"/><Relationship Id="rId360" Type="http://schemas.openxmlformats.org/officeDocument/2006/relationships/customXml" Target="../ink/ink2138.xml"/><Relationship Id="rId416" Type="http://schemas.openxmlformats.org/officeDocument/2006/relationships/customXml" Target="../ink/ink2166.xml"/><Relationship Id="rId598" Type="http://schemas.openxmlformats.org/officeDocument/2006/relationships/customXml" Target="../ink/ink2257.xml"/><Relationship Id="rId220" Type="http://schemas.openxmlformats.org/officeDocument/2006/relationships/customXml" Target="../ink/ink2068.xml"/><Relationship Id="rId458" Type="http://schemas.openxmlformats.org/officeDocument/2006/relationships/customXml" Target="../ink/ink2187.xml"/><Relationship Id="rId623" Type="http://schemas.openxmlformats.org/officeDocument/2006/relationships/image" Target="../media/image2166.png"/><Relationship Id="rId15" Type="http://schemas.openxmlformats.org/officeDocument/2006/relationships/image" Target="../media/image1862.png"/><Relationship Id="rId57" Type="http://schemas.openxmlformats.org/officeDocument/2006/relationships/image" Target="../media/image1883.png"/><Relationship Id="rId262" Type="http://schemas.openxmlformats.org/officeDocument/2006/relationships/customXml" Target="../ink/ink2089.xml"/><Relationship Id="rId318" Type="http://schemas.openxmlformats.org/officeDocument/2006/relationships/customXml" Target="../ink/ink2117.xml"/><Relationship Id="rId525" Type="http://schemas.openxmlformats.org/officeDocument/2006/relationships/image" Target="../media/image2117.png"/><Relationship Id="rId567" Type="http://schemas.openxmlformats.org/officeDocument/2006/relationships/image" Target="../media/image2138.png"/><Relationship Id="rId99" Type="http://schemas.openxmlformats.org/officeDocument/2006/relationships/image" Target="../media/image1904.png"/><Relationship Id="rId122" Type="http://schemas.openxmlformats.org/officeDocument/2006/relationships/customXml" Target="../ink/ink2019.xml"/><Relationship Id="rId164" Type="http://schemas.openxmlformats.org/officeDocument/2006/relationships/customXml" Target="../ink/ink2040.xml"/><Relationship Id="rId371" Type="http://schemas.openxmlformats.org/officeDocument/2006/relationships/image" Target="../media/image2040.png"/><Relationship Id="rId427" Type="http://schemas.openxmlformats.org/officeDocument/2006/relationships/image" Target="../media/image2068.png"/><Relationship Id="rId469" Type="http://schemas.openxmlformats.org/officeDocument/2006/relationships/image" Target="../media/image2089.png"/><Relationship Id="rId634" Type="http://schemas.openxmlformats.org/officeDocument/2006/relationships/customXml" Target="../ink/ink2275.xml"/><Relationship Id="rId26" Type="http://schemas.openxmlformats.org/officeDocument/2006/relationships/customXml" Target="../ink/ink1971.xml"/><Relationship Id="rId231" Type="http://schemas.openxmlformats.org/officeDocument/2006/relationships/image" Target="../media/image1970.png"/><Relationship Id="rId273" Type="http://schemas.openxmlformats.org/officeDocument/2006/relationships/image" Target="../media/image1991.png"/><Relationship Id="rId329" Type="http://schemas.openxmlformats.org/officeDocument/2006/relationships/image" Target="../media/image2019.png"/><Relationship Id="rId480" Type="http://schemas.openxmlformats.org/officeDocument/2006/relationships/customXml" Target="../ink/ink2198.xml"/><Relationship Id="rId536" Type="http://schemas.openxmlformats.org/officeDocument/2006/relationships/customXml" Target="../ink/ink2226.xml"/><Relationship Id="rId68" Type="http://schemas.openxmlformats.org/officeDocument/2006/relationships/customXml" Target="../ink/ink1992.xml"/><Relationship Id="rId133" Type="http://schemas.openxmlformats.org/officeDocument/2006/relationships/image" Target="../media/image1921.png"/><Relationship Id="rId175" Type="http://schemas.openxmlformats.org/officeDocument/2006/relationships/image" Target="../media/image1942.png"/><Relationship Id="rId340" Type="http://schemas.openxmlformats.org/officeDocument/2006/relationships/customXml" Target="../ink/ink2128.xml"/><Relationship Id="rId578" Type="http://schemas.openxmlformats.org/officeDocument/2006/relationships/customXml" Target="../ink/ink2247.xml"/><Relationship Id="rId200" Type="http://schemas.openxmlformats.org/officeDocument/2006/relationships/customXml" Target="../ink/ink2058.xml"/><Relationship Id="rId382" Type="http://schemas.openxmlformats.org/officeDocument/2006/relationships/customXml" Target="../ink/ink2149.xml"/><Relationship Id="rId438" Type="http://schemas.openxmlformats.org/officeDocument/2006/relationships/customXml" Target="../ink/ink2177.xml"/><Relationship Id="rId603" Type="http://schemas.openxmlformats.org/officeDocument/2006/relationships/image" Target="../media/image2156.png"/><Relationship Id="rId645" Type="http://schemas.openxmlformats.org/officeDocument/2006/relationships/customXml" Target="../ink/ink2281.xml"/><Relationship Id="rId242" Type="http://schemas.openxmlformats.org/officeDocument/2006/relationships/customXml" Target="../ink/ink2079.xml"/><Relationship Id="rId284" Type="http://schemas.openxmlformats.org/officeDocument/2006/relationships/customXml" Target="../ink/ink2100.xml"/><Relationship Id="rId491" Type="http://schemas.openxmlformats.org/officeDocument/2006/relationships/image" Target="../media/image2100.png"/><Relationship Id="rId505" Type="http://schemas.openxmlformats.org/officeDocument/2006/relationships/image" Target="../media/image2107.png"/><Relationship Id="rId37" Type="http://schemas.openxmlformats.org/officeDocument/2006/relationships/image" Target="../media/image1873.png"/><Relationship Id="rId79" Type="http://schemas.openxmlformats.org/officeDocument/2006/relationships/image" Target="../media/image1894.png"/><Relationship Id="rId102" Type="http://schemas.openxmlformats.org/officeDocument/2006/relationships/customXml" Target="../ink/ink2009.xml"/><Relationship Id="rId144" Type="http://schemas.openxmlformats.org/officeDocument/2006/relationships/customXml" Target="../ink/ink2030.xml"/><Relationship Id="rId547" Type="http://schemas.openxmlformats.org/officeDocument/2006/relationships/image" Target="../media/image2128.png"/><Relationship Id="rId589" Type="http://schemas.openxmlformats.org/officeDocument/2006/relationships/image" Target="../media/image2149.png"/><Relationship Id="rId90" Type="http://schemas.openxmlformats.org/officeDocument/2006/relationships/customXml" Target="../ink/ink2003.xml"/><Relationship Id="rId186" Type="http://schemas.openxmlformats.org/officeDocument/2006/relationships/customXml" Target="../ink/ink2051.xml"/><Relationship Id="rId351" Type="http://schemas.openxmlformats.org/officeDocument/2006/relationships/image" Target="../media/image2030.png"/><Relationship Id="rId393" Type="http://schemas.openxmlformats.org/officeDocument/2006/relationships/image" Target="../media/image2051.png"/><Relationship Id="rId407" Type="http://schemas.openxmlformats.org/officeDocument/2006/relationships/image" Target="../media/image2058.png"/><Relationship Id="rId449" Type="http://schemas.openxmlformats.org/officeDocument/2006/relationships/image" Target="../media/image2079.png"/><Relationship Id="rId614" Type="http://schemas.openxmlformats.org/officeDocument/2006/relationships/customXml" Target="../ink/ink2265.xml"/><Relationship Id="rId656" Type="http://schemas.openxmlformats.org/officeDocument/2006/relationships/image" Target="../media/image2182.png"/><Relationship Id="rId211" Type="http://schemas.openxmlformats.org/officeDocument/2006/relationships/image" Target="../media/image1960.png"/><Relationship Id="rId253" Type="http://schemas.openxmlformats.org/officeDocument/2006/relationships/image" Target="../media/image1981.png"/><Relationship Id="rId295" Type="http://schemas.openxmlformats.org/officeDocument/2006/relationships/image" Target="../media/image2002.png"/><Relationship Id="rId309" Type="http://schemas.openxmlformats.org/officeDocument/2006/relationships/image" Target="../media/image2009.png"/><Relationship Id="rId460" Type="http://schemas.openxmlformats.org/officeDocument/2006/relationships/customXml" Target="../ink/ink2188.xml"/><Relationship Id="rId516" Type="http://schemas.openxmlformats.org/officeDocument/2006/relationships/customXml" Target="../ink/ink2216.xml"/><Relationship Id="rId48" Type="http://schemas.openxmlformats.org/officeDocument/2006/relationships/customXml" Target="../ink/ink1982.xml"/><Relationship Id="rId113" Type="http://schemas.openxmlformats.org/officeDocument/2006/relationships/image" Target="../media/image1911.png"/><Relationship Id="rId320" Type="http://schemas.openxmlformats.org/officeDocument/2006/relationships/customXml" Target="../ink/ink2118.xml"/><Relationship Id="rId558" Type="http://schemas.openxmlformats.org/officeDocument/2006/relationships/customXml" Target="../ink/ink2237.xml"/><Relationship Id="rId155" Type="http://schemas.openxmlformats.org/officeDocument/2006/relationships/image" Target="../media/image1932.png"/><Relationship Id="rId197" Type="http://schemas.openxmlformats.org/officeDocument/2006/relationships/image" Target="../media/image1953.png"/><Relationship Id="rId362" Type="http://schemas.openxmlformats.org/officeDocument/2006/relationships/customXml" Target="../ink/ink2139.xml"/><Relationship Id="rId418" Type="http://schemas.openxmlformats.org/officeDocument/2006/relationships/customXml" Target="../ink/ink2167.xml"/><Relationship Id="rId625" Type="http://schemas.openxmlformats.org/officeDocument/2006/relationships/image" Target="../media/image2167.png"/><Relationship Id="rId222" Type="http://schemas.openxmlformats.org/officeDocument/2006/relationships/customXml" Target="../ink/ink2069.xml"/><Relationship Id="rId264" Type="http://schemas.openxmlformats.org/officeDocument/2006/relationships/customXml" Target="../ink/ink2090.xml"/><Relationship Id="rId471" Type="http://schemas.openxmlformats.org/officeDocument/2006/relationships/image" Target="../media/image2090.png"/><Relationship Id="rId17" Type="http://schemas.openxmlformats.org/officeDocument/2006/relationships/image" Target="../media/image1863.png"/><Relationship Id="rId59" Type="http://schemas.openxmlformats.org/officeDocument/2006/relationships/image" Target="../media/image1884.png"/><Relationship Id="rId124" Type="http://schemas.openxmlformats.org/officeDocument/2006/relationships/customXml" Target="../ink/ink2020.xml"/><Relationship Id="rId527" Type="http://schemas.openxmlformats.org/officeDocument/2006/relationships/image" Target="../media/image2118.png"/><Relationship Id="rId569" Type="http://schemas.openxmlformats.org/officeDocument/2006/relationships/image" Target="../media/image2139.png"/><Relationship Id="rId70" Type="http://schemas.openxmlformats.org/officeDocument/2006/relationships/customXml" Target="../ink/ink1993.xml"/><Relationship Id="rId166" Type="http://schemas.openxmlformats.org/officeDocument/2006/relationships/customXml" Target="../ink/ink2041.xml"/><Relationship Id="rId331" Type="http://schemas.openxmlformats.org/officeDocument/2006/relationships/image" Target="../media/image2020.png"/><Relationship Id="rId373" Type="http://schemas.openxmlformats.org/officeDocument/2006/relationships/image" Target="../media/image2041.png"/><Relationship Id="rId429" Type="http://schemas.openxmlformats.org/officeDocument/2006/relationships/image" Target="../media/image2069.png"/><Relationship Id="rId580" Type="http://schemas.openxmlformats.org/officeDocument/2006/relationships/customXml" Target="../ink/ink2248.xml"/><Relationship Id="rId636" Type="http://schemas.openxmlformats.org/officeDocument/2006/relationships/customXml" Target="../ink/ink2276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971.png"/><Relationship Id="rId440" Type="http://schemas.openxmlformats.org/officeDocument/2006/relationships/customXml" Target="../ink/ink2178.xml"/><Relationship Id="rId28" Type="http://schemas.openxmlformats.org/officeDocument/2006/relationships/customXml" Target="../ink/ink1972.xml"/><Relationship Id="rId275" Type="http://schemas.openxmlformats.org/officeDocument/2006/relationships/image" Target="../media/image1992.png"/><Relationship Id="rId300" Type="http://schemas.openxmlformats.org/officeDocument/2006/relationships/customXml" Target="../ink/ink2108.xml"/><Relationship Id="rId482" Type="http://schemas.openxmlformats.org/officeDocument/2006/relationships/customXml" Target="../ink/ink2199.xml"/><Relationship Id="rId538" Type="http://schemas.openxmlformats.org/officeDocument/2006/relationships/customXml" Target="../ink/ink2227.xml"/><Relationship Id="rId81" Type="http://schemas.openxmlformats.org/officeDocument/2006/relationships/image" Target="../media/image1895.png"/><Relationship Id="rId135" Type="http://schemas.openxmlformats.org/officeDocument/2006/relationships/image" Target="../media/image1922.png"/><Relationship Id="rId177" Type="http://schemas.openxmlformats.org/officeDocument/2006/relationships/image" Target="../media/image1943.png"/><Relationship Id="rId342" Type="http://schemas.openxmlformats.org/officeDocument/2006/relationships/customXml" Target="../ink/ink2129.xml"/><Relationship Id="rId384" Type="http://schemas.openxmlformats.org/officeDocument/2006/relationships/customXml" Target="../ink/ink2150.xml"/><Relationship Id="rId591" Type="http://schemas.openxmlformats.org/officeDocument/2006/relationships/image" Target="../media/image2150.png"/><Relationship Id="rId605" Type="http://schemas.openxmlformats.org/officeDocument/2006/relationships/image" Target="../media/image2157.png"/><Relationship Id="rId202" Type="http://schemas.openxmlformats.org/officeDocument/2006/relationships/customXml" Target="../ink/ink2059.xml"/><Relationship Id="rId244" Type="http://schemas.openxmlformats.org/officeDocument/2006/relationships/customXml" Target="../ink/ink2080.xml"/><Relationship Id="rId647" Type="http://schemas.openxmlformats.org/officeDocument/2006/relationships/customXml" Target="../ink/ink2282.xml"/><Relationship Id="rId39" Type="http://schemas.openxmlformats.org/officeDocument/2006/relationships/image" Target="../media/image1874.png"/><Relationship Id="rId286" Type="http://schemas.openxmlformats.org/officeDocument/2006/relationships/customXml" Target="../ink/ink2101.xml"/><Relationship Id="rId451" Type="http://schemas.openxmlformats.org/officeDocument/2006/relationships/image" Target="../media/image2080.png"/><Relationship Id="rId493" Type="http://schemas.openxmlformats.org/officeDocument/2006/relationships/image" Target="../media/image2101.png"/><Relationship Id="rId507" Type="http://schemas.openxmlformats.org/officeDocument/2006/relationships/image" Target="../media/image2108.png"/><Relationship Id="rId549" Type="http://schemas.openxmlformats.org/officeDocument/2006/relationships/image" Target="../media/image2129.png"/><Relationship Id="rId50" Type="http://schemas.openxmlformats.org/officeDocument/2006/relationships/customXml" Target="../ink/ink1983.xml"/><Relationship Id="rId104" Type="http://schemas.openxmlformats.org/officeDocument/2006/relationships/customXml" Target="../ink/ink2010.xml"/><Relationship Id="rId146" Type="http://schemas.openxmlformats.org/officeDocument/2006/relationships/customXml" Target="../ink/ink2031.xml"/><Relationship Id="rId188" Type="http://schemas.openxmlformats.org/officeDocument/2006/relationships/customXml" Target="../ink/ink2052.xml"/><Relationship Id="rId311" Type="http://schemas.openxmlformats.org/officeDocument/2006/relationships/image" Target="../media/image2010.png"/><Relationship Id="rId353" Type="http://schemas.openxmlformats.org/officeDocument/2006/relationships/image" Target="../media/image2031.png"/><Relationship Id="rId395" Type="http://schemas.openxmlformats.org/officeDocument/2006/relationships/image" Target="../media/image2052.png"/><Relationship Id="rId409" Type="http://schemas.openxmlformats.org/officeDocument/2006/relationships/image" Target="../media/image2059.png"/><Relationship Id="rId560" Type="http://schemas.openxmlformats.org/officeDocument/2006/relationships/customXml" Target="../ink/ink2238.xml"/><Relationship Id="rId92" Type="http://schemas.openxmlformats.org/officeDocument/2006/relationships/customXml" Target="../ink/ink2004.xml"/><Relationship Id="rId213" Type="http://schemas.openxmlformats.org/officeDocument/2006/relationships/image" Target="../media/image1961.png"/><Relationship Id="rId420" Type="http://schemas.openxmlformats.org/officeDocument/2006/relationships/customXml" Target="../ink/ink2168.xml"/><Relationship Id="rId616" Type="http://schemas.openxmlformats.org/officeDocument/2006/relationships/customXml" Target="../ink/ink2266.xml"/><Relationship Id="rId255" Type="http://schemas.openxmlformats.org/officeDocument/2006/relationships/image" Target="../media/image1982.png"/><Relationship Id="rId297" Type="http://schemas.openxmlformats.org/officeDocument/2006/relationships/image" Target="../media/image2003.png"/><Relationship Id="rId462" Type="http://schemas.openxmlformats.org/officeDocument/2006/relationships/customXml" Target="../ink/ink2189.xml"/><Relationship Id="rId518" Type="http://schemas.openxmlformats.org/officeDocument/2006/relationships/customXml" Target="../ink/ink2217.xml"/><Relationship Id="rId115" Type="http://schemas.openxmlformats.org/officeDocument/2006/relationships/image" Target="../media/image1912.png"/><Relationship Id="rId157" Type="http://schemas.openxmlformats.org/officeDocument/2006/relationships/image" Target="../media/image1933.png"/><Relationship Id="rId322" Type="http://schemas.openxmlformats.org/officeDocument/2006/relationships/customXml" Target="../ink/ink2119.xml"/><Relationship Id="rId364" Type="http://schemas.openxmlformats.org/officeDocument/2006/relationships/customXml" Target="../ink/ink2140.xml"/><Relationship Id="rId61" Type="http://schemas.openxmlformats.org/officeDocument/2006/relationships/image" Target="../media/image1885.png"/><Relationship Id="rId199" Type="http://schemas.openxmlformats.org/officeDocument/2006/relationships/image" Target="../media/image1954.png"/><Relationship Id="rId571" Type="http://schemas.openxmlformats.org/officeDocument/2006/relationships/image" Target="../media/image2140.png"/><Relationship Id="rId627" Type="http://schemas.openxmlformats.org/officeDocument/2006/relationships/image" Target="../media/image2168.png"/><Relationship Id="rId19" Type="http://schemas.openxmlformats.org/officeDocument/2006/relationships/image" Target="../media/image1864.png"/><Relationship Id="rId224" Type="http://schemas.openxmlformats.org/officeDocument/2006/relationships/customXml" Target="../ink/ink2070.xml"/><Relationship Id="rId266" Type="http://schemas.openxmlformats.org/officeDocument/2006/relationships/customXml" Target="../ink/ink2091.xml"/><Relationship Id="rId431" Type="http://schemas.openxmlformats.org/officeDocument/2006/relationships/image" Target="../media/image2070.png"/><Relationship Id="rId473" Type="http://schemas.openxmlformats.org/officeDocument/2006/relationships/image" Target="../media/image2091.png"/><Relationship Id="rId529" Type="http://schemas.openxmlformats.org/officeDocument/2006/relationships/image" Target="../media/image2119.png"/><Relationship Id="rId30" Type="http://schemas.openxmlformats.org/officeDocument/2006/relationships/customXml" Target="../ink/ink1973.xml"/><Relationship Id="rId126" Type="http://schemas.openxmlformats.org/officeDocument/2006/relationships/customXml" Target="../ink/ink2021.xml"/><Relationship Id="rId168" Type="http://schemas.openxmlformats.org/officeDocument/2006/relationships/customXml" Target="../ink/ink2042.xml"/><Relationship Id="rId333" Type="http://schemas.openxmlformats.org/officeDocument/2006/relationships/image" Target="../media/image2021.png"/><Relationship Id="rId540" Type="http://schemas.openxmlformats.org/officeDocument/2006/relationships/customXml" Target="../ink/ink2228.xml"/><Relationship Id="rId72" Type="http://schemas.openxmlformats.org/officeDocument/2006/relationships/customXml" Target="../ink/ink1994.xml"/><Relationship Id="rId375" Type="http://schemas.openxmlformats.org/officeDocument/2006/relationships/image" Target="../media/image2042.png"/><Relationship Id="rId582" Type="http://schemas.openxmlformats.org/officeDocument/2006/relationships/customXml" Target="../ink/ink2249.xml"/><Relationship Id="rId638" Type="http://schemas.openxmlformats.org/officeDocument/2006/relationships/customXml" Target="../ink/ink2277.xml"/><Relationship Id="rId3" Type="http://schemas.openxmlformats.org/officeDocument/2006/relationships/image" Target="../media/image1856.png"/><Relationship Id="rId235" Type="http://schemas.openxmlformats.org/officeDocument/2006/relationships/image" Target="../media/image1972.png"/><Relationship Id="rId277" Type="http://schemas.openxmlformats.org/officeDocument/2006/relationships/image" Target="../media/image1993.png"/><Relationship Id="rId400" Type="http://schemas.openxmlformats.org/officeDocument/2006/relationships/customXml" Target="../ink/ink2158.xml"/><Relationship Id="rId442" Type="http://schemas.openxmlformats.org/officeDocument/2006/relationships/customXml" Target="../ink/ink2179.xml"/><Relationship Id="rId484" Type="http://schemas.openxmlformats.org/officeDocument/2006/relationships/customXml" Target="../ink/ink2200.xml"/><Relationship Id="rId137" Type="http://schemas.openxmlformats.org/officeDocument/2006/relationships/image" Target="../media/image1923.png"/><Relationship Id="rId302" Type="http://schemas.openxmlformats.org/officeDocument/2006/relationships/customXml" Target="../ink/ink2109.xml"/><Relationship Id="rId344" Type="http://schemas.openxmlformats.org/officeDocument/2006/relationships/customXml" Target="../ink/ink2130.xml"/><Relationship Id="rId41" Type="http://schemas.openxmlformats.org/officeDocument/2006/relationships/image" Target="../media/image1875.png"/><Relationship Id="rId83" Type="http://schemas.openxmlformats.org/officeDocument/2006/relationships/image" Target="../media/image1896.png"/><Relationship Id="rId179" Type="http://schemas.openxmlformats.org/officeDocument/2006/relationships/image" Target="../media/image1944.png"/><Relationship Id="rId386" Type="http://schemas.openxmlformats.org/officeDocument/2006/relationships/customXml" Target="../ink/ink2151.xml"/><Relationship Id="rId551" Type="http://schemas.openxmlformats.org/officeDocument/2006/relationships/image" Target="../media/image2130.png"/><Relationship Id="rId593" Type="http://schemas.openxmlformats.org/officeDocument/2006/relationships/image" Target="../media/image2151.png"/><Relationship Id="rId607" Type="http://schemas.openxmlformats.org/officeDocument/2006/relationships/image" Target="../media/image2158.png"/><Relationship Id="rId649" Type="http://schemas.openxmlformats.org/officeDocument/2006/relationships/customXml" Target="../ink/ink2283.xml"/><Relationship Id="rId190" Type="http://schemas.openxmlformats.org/officeDocument/2006/relationships/customXml" Target="../ink/ink2053.xml"/><Relationship Id="rId204" Type="http://schemas.openxmlformats.org/officeDocument/2006/relationships/customXml" Target="../ink/ink2060.xml"/><Relationship Id="rId246" Type="http://schemas.openxmlformats.org/officeDocument/2006/relationships/customXml" Target="../ink/ink2081.xml"/><Relationship Id="rId288" Type="http://schemas.openxmlformats.org/officeDocument/2006/relationships/customXml" Target="../ink/ink2102.xml"/><Relationship Id="rId411" Type="http://schemas.openxmlformats.org/officeDocument/2006/relationships/image" Target="../media/image2060.png"/><Relationship Id="rId453" Type="http://schemas.openxmlformats.org/officeDocument/2006/relationships/image" Target="../media/image2081.png"/><Relationship Id="rId509" Type="http://schemas.openxmlformats.org/officeDocument/2006/relationships/image" Target="../media/image2109.png"/><Relationship Id="rId106" Type="http://schemas.openxmlformats.org/officeDocument/2006/relationships/customXml" Target="../ink/ink2011.xml"/><Relationship Id="rId313" Type="http://schemas.openxmlformats.org/officeDocument/2006/relationships/image" Target="../media/image2011.png"/><Relationship Id="rId495" Type="http://schemas.openxmlformats.org/officeDocument/2006/relationships/image" Target="../media/image2102.png"/><Relationship Id="rId10" Type="http://schemas.openxmlformats.org/officeDocument/2006/relationships/customXml" Target="../ink/ink1963.xml"/><Relationship Id="rId52" Type="http://schemas.openxmlformats.org/officeDocument/2006/relationships/customXml" Target="../ink/ink1984.xml"/><Relationship Id="rId94" Type="http://schemas.openxmlformats.org/officeDocument/2006/relationships/customXml" Target="../ink/ink2005.xml"/><Relationship Id="rId148" Type="http://schemas.openxmlformats.org/officeDocument/2006/relationships/customXml" Target="../ink/ink2032.xml"/><Relationship Id="rId355" Type="http://schemas.openxmlformats.org/officeDocument/2006/relationships/image" Target="../media/image2032.png"/><Relationship Id="rId397" Type="http://schemas.openxmlformats.org/officeDocument/2006/relationships/image" Target="../media/image2053.png"/><Relationship Id="rId520" Type="http://schemas.openxmlformats.org/officeDocument/2006/relationships/customXml" Target="../ink/ink2218.xml"/><Relationship Id="rId562" Type="http://schemas.openxmlformats.org/officeDocument/2006/relationships/customXml" Target="../ink/ink2239.xml"/><Relationship Id="rId618" Type="http://schemas.openxmlformats.org/officeDocument/2006/relationships/customXml" Target="../ink/ink2267.xml"/><Relationship Id="rId215" Type="http://schemas.openxmlformats.org/officeDocument/2006/relationships/image" Target="../media/image1962.png"/><Relationship Id="rId257" Type="http://schemas.openxmlformats.org/officeDocument/2006/relationships/image" Target="../media/image1983.png"/><Relationship Id="rId422" Type="http://schemas.openxmlformats.org/officeDocument/2006/relationships/customXml" Target="../ink/ink2169.xml"/><Relationship Id="rId464" Type="http://schemas.openxmlformats.org/officeDocument/2006/relationships/customXml" Target="../ink/ink2190.xml"/><Relationship Id="rId299" Type="http://schemas.openxmlformats.org/officeDocument/2006/relationships/image" Target="../media/image2004.png"/><Relationship Id="rId63" Type="http://schemas.openxmlformats.org/officeDocument/2006/relationships/image" Target="../media/image1886.png"/><Relationship Id="rId159" Type="http://schemas.openxmlformats.org/officeDocument/2006/relationships/image" Target="../media/image1934.png"/><Relationship Id="rId366" Type="http://schemas.openxmlformats.org/officeDocument/2006/relationships/customXml" Target="../ink/ink2141.xml"/><Relationship Id="rId573" Type="http://schemas.openxmlformats.org/officeDocument/2006/relationships/image" Target="../media/image2141.png"/><Relationship Id="rId226" Type="http://schemas.openxmlformats.org/officeDocument/2006/relationships/customXml" Target="../ink/ink2071.xml"/><Relationship Id="rId433" Type="http://schemas.openxmlformats.org/officeDocument/2006/relationships/image" Target="../media/image2071.png"/><Relationship Id="rId640" Type="http://schemas.openxmlformats.org/officeDocument/2006/relationships/customXml" Target="../ink/ink2278.xml"/><Relationship Id="rId74" Type="http://schemas.openxmlformats.org/officeDocument/2006/relationships/customXml" Target="../ink/ink1995.xml"/><Relationship Id="rId377" Type="http://schemas.openxmlformats.org/officeDocument/2006/relationships/image" Target="../media/image2043.png"/><Relationship Id="rId500" Type="http://schemas.openxmlformats.org/officeDocument/2006/relationships/customXml" Target="../ink/ink2208.xml"/><Relationship Id="rId584" Type="http://schemas.openxmlformats.org/officeDocument/2006/relationships/customXml" Target="../ink/ink2250.xml"/><Relationship Id="rId5" Type="http://schemas.openxmlformats.org/officeDocument/2006/relationships/image" Target="../media/image1857.png"/><Relationship Id="rId237" Type="http://schemas.openxmlformats.org/officeDocument/2006/relationships/image" Target="../media/image1973.png"/><Relationship Id="rId444" Type="http://schemas.openxmlformats.org/officeDocument/2006/relationships/customXml" Target="../ink/ink2180.xml"/><Relationship Id="rId651" Type="http://schemas.openxmlformats.org/officeDocument/2006/relationships/customXml" Target="../ink/ink2284.xml"/><Relationship Id="rId290" Type="http://schemas.openxmlformats.org/officeDocument/2006/relationships/customXml" Target="../ink/ink2103.xml"/><Relationship Id="rId304" Type="http://schemas.openxmlformats.org/officeDocument/2006/relationships/customXml" Target="../ink/ink2110.xml"/><Relationship Id="rId388" Type="http://schemas.openxmlformats.org/officeDocument/2006/relationships/customXml" Target="../ink/ink2152.xml"/><Relationship Id="rId511" Type="http://schemas.openxmlformats.org/officeDocument/2006/relationships/image" Target="../media/image2110.png"/><Relationship Id="rId609" Type="http://schemas.openxmlformats.org/officeDocument/2006/relationships/image" Target="../media/image2159.png"/><Relationship Id="rId85" Type="http://schemas.openxmlformats.org/officeDocument/2006/relationships/image" Target="../media/image1897.png"/><Relationship Id="rId150" Type="http://schemas.openxmlformats.org/officeDocument/2006/relationships/customXml" Target="../ink/ink2033.xml"/><Relationship Id="rId595" Type="http://schemas.openxmlformats.org/officeDocument/2006/relationships/image" Target="../media/image2152.png"/><Relationship Id="rId248" Type="http://schemas.openxmlformats.org/officeDocument/2006/relationships/customXml" Target="../ink/ink2082.xml"/><Relationship Id="rId455" Type="http://schemas.openxmlformats.org/officeDocument/2006/relationships/image" Target="../media/image2082.png"/><Relationship Id="rId12" Type="http://schemas.openxmlformats.org/officeDocument/2006/relationships/customXml" Target="../ink/ink1964.xml"/><Relationship Id="rId108" Type="http://schemas.openxmlformats.org/officeDocument/2006/relationships/customXml" Target="../ink/ink2012.xml"/><Relationship Id="rId315" Type="http://schemas.openxmlformats.org/officeDocument/2006/relationships/image" Target="../media/image2012.png"/><Relationship Id="rId522" Type="http://schemas.openxmlformats.org/officeDocument/2006/relationships/customXml" Target="../ink/ink2219.xml"/><Relationship Id="rId96" Type="http://schemas.openxmlformats.org/officeDocument/2006/relationships/customXml" Target="../ink/ink2006.xml"/><Relationship Id="rId161" Type="http://schemas.openxmlformats.org/officeDocument/2006/relationships/image" Target="../media/image1935.png"/><Relationship Id="rId399" Type="http://schemas.openxmlformats.org/officeDocument/2006/relationships/image" Target="../media/image2054.png"/><Relationship Id="rId259" Type="http://schemas.openxmlformats.org/officeDocument/2006/relationships/image" Target="../media/image1984.png"/><Relationship Id="rId466" Type="http://schemas.openxmlformats.org/officeDocument/2006/relationships/customXml" Target="../ink/ink2191.xml"/><Relationship Id="rId23" Type="http://schemas.openxmlformats.org/officeDocument/2006/relationships/image" Target="../media/image1866.png"/><Relationship Id="rId119" Type="http://schemas.openxmlformats.org/officeDocument/2006/relationships/image" Target="../media/image1914.png"/><Relationship Id="rId326" Type="http://schemas.openxmlformats.org/officeDocument/2006/relationships/customXml" Target="../ink/ink2121.xml"/><Relationship Id="rId533" Type="http://schemas.openxmlformats.org/officeDocument/2006/relationships/image" Target="../media/image2121.png"/><Relationship Id="rId172" Type="http://schemas.openxmlformats.org/officeDocument/2006/relationships/customXml" Target="../ink/ink2044.xml"/><Relationship Id="rId477" Type="http://schemas.openxmlformats.org/officeDocument/2006/relationships/image" Target="../media/image2093.png"/><Relationship Id="rId600" Type="http://schemas.openxmlformats.org/officeDocument/2006/relationships/customXml" Target="../ink/ink2258.xml"/><Relationship Id="rId337" Type="http://schemas.openxmlformats.org/officeDocument/2006/relationships/image" Target="../media/image2023.png"/><Relationship Id="rId34" Type="http://schemas.openxmlformats.org/officeDocument/2006/relationships/customXml" Target="../ink/ink1975.xml"/><Relationship Id="rId544" Type="http://schemas.openxmlformats.org/officeDocument/2006/relationships/customXml" Target="../ink/ink2230.xml"/><Relationship Id="rId183" Type="http://schemas.openxmlformats.org/officeDocument/2006/relationships/image" Target="../media/image1946.png"/><Relationship Id="rId390" Type="http://schemas.openxmlformats.org/officeDocument/2006/relationships/customXml" Target="../ink/ink2153.xml"/><Relationship Id="rId404" Type="http://schemas.openxmlformats.org/officeDocument/2006/relationships/customXml" Target="../ink/ink2160.xml"/><Relationship Id="rId611" Type="http://schemas.openxmlformats.org/officeDocument/2006/relationships/image" Target="../media/image2160.png"/><Relationship Id="rId250" Type="http://schemas.openxmlformats.org/officeDocument/2006/relationships/customXml" Target="../ink/ink2083.xml"/><Relationship Id="rId488" Type="http://schemas.openxmlformats.org/officeDocument/2006/relationships/customXml" Target="../ink/ink2202.xml"/><Relationship Id="rId45" Type="http://schemas.openxmlformats.org/officeDocument/2006/relationships/image" Target="../media/image1877.png"/><Relationship Id="rId110" Type="http://schemas.openxmlformats.org/officeDocument/2006/relationships/customXml" Target="../ink/ink2013.xml"/><Relationship Id="rId348" Type="http://schemas.openxmlformats.org/officeDocument/2006/relationships/customXml" Target="../ink/ink2132.xml"/><Relationship Id="rId555" Type="http://schemas.openxmlformats.org/officeDocument/2006/relationships/image" Target="../media/image2132.png"/><Relationship Id="rId194" Type="http://schemas.openxmlformats.org/officeDocument/2006/relationships/customXml" Target="../ink/ink2055.xml"/><Relationship Id="rId208" Type="http://schemas.openxmlformats.org/officeDocument/2006/relationships/customXml" Target="../ink/ink2062.xml"/><Relationship Id="rId415" Type="http://schemas.openxmlformats.org/officeDocument/2006/relationships/image" Target="../media/image2062.png"/><Relationship Id="rId622" Type="http://schemas.openxmlformats.org/officeDocument/2006/relationships/customXml" Target="../ink/ink2269.xml"/><Relationship Id="rId261" Type="http://schemas.openxmlformats.org/officeDocument/2006/relationships/image" Target="../media/image1985.png"/><Relationship Id="rId499" Type="http://schemas.openxmlformats.org/officeDocument/2006/relationships/image" Target="../media/image2104.png"/><Relationship Id="rId56" Type="http://schemas.openxmlformats.org/officeDocument/2006/relationships/customXml" Target="../ink/ink1986.xml"/><Relationship Id="rId359" Type="http://schemas.openxmlformats.org/officeDocument/2006/relationships/image" Target="../media/image2034.png"/><Relationship Id="rId566" Type="http://schemas.openxmlformats.org/officeDocument/2006/relationships/customXml" Target="../ink/ink2241.xml"/><Relationship Id="rId121" Type="http://schemas.openxmlformats.org/officeDocument/2006/relationships/image" Target="../media/image1915.png"/><Relationship Id="rId219" Type="http://schemas.openxmlformats.org/officeDocument/2006/relationships/image" Target="../media/image1964.png"/><Relationship Id="rId426" Type="http://schemas.openxmlformats.org/officeDocument/2006/relationships/customXml" Target="../ink/ink2171.xml"/><Relationship Id="rId633" Type="http://schemas.openxmlformats.org/officeDocument/2006/relationships/image" Target="../media/image2171.png"/><Relationship Id="rId67" Type="http://schemas.openxmlformats.org/officeDocument/2006/relationships/image" Target="../media/image1888.png"/><Relationship Id="rId272" Type="http://schemas.openxmlformats.org/officeDocument/2006/relationships/customXml" Target="../ink/ink2094.xml"/><Relationship Id="rId577" Type="http://schemas.openxmlformats.org/officeDocument/2006/relationships/image" Target="../media/image2143.png"/><Relationship Id="rId132" Type="http://schemas.openxmlformats.org/officeDocument/2006/relationships/customXml" Target="../ink/ink2024.xml"/><Relationship Id="rId437" Type="http://schemas.openxmlformats.org/officeDocument/2006/relationships/image" Target="../media/image2073.png"/><Relationship Id="rId644" Type="http://schemas.openxmlformats.org/officeDocument/2006/relationships/customXml" Target="../ink/ink2280.xml"/><Relationship Id="rId283" Type="http://schemas.openxmlformats.org/officeDocument/2006/relationships/image" Target="../media/image1996.png"/><Relationship Id="rId490" Type="http://schemas.openxmlformats.org/officeDocument/2006/relationships/customXml" Target="../ink/ink2203.xml"/><Relationship Id="rId504" Type="http://schemas.openxmlformats.org/officeDocument/2006/relationships/customXml" Target="../ink/ink2210.xml"/><Relationship Id="rId78" Type="http://schemas.openxmlformats.org/officeDocument/2006/relationships/customXml" Target="../ink/ink1997.xml"/><Relationship Id="rId143" Type="http://schemas.openxmlformats.org/officeDocument/2006/relationships/image" Target="../media/image1926.png"/><Relationship Id="rId350" Type="http://schemas.openxmlformats.org/officeDocument/2006/relationships/customXml" Target="../ink/ink2133.xml"/><Relationship Id="rId588" Type="http://schemas.openxmlformats.org/officeDocument/2006/relationships/customXml" Target="../ink/ink2252.xml"/><Relationship Id="rId9" Type="http://schemas.openxmlformats.org/officeDocument/2006/relationships/image" Target="../media/image1859.png"/><Relationship Id="rId210" Type="http://schemas.openxmlformats.org/officeDocument/2006/relationships/customXml" Target="../ink/ink2063.xml"/><Relationship Id="rId448" Type="http://schemas.openxmlformats.org/officeDocument/2006/relationships/customXml" Target="../ink/ink2182.xml"/><Relationship Id="rId655" Type="http://schemas.openxmlformats.org/officeDocument/2006/relationships/customXml" Target="../ink/ink2286.xml"/><Relationship Id="rId294" Type="http://schemas.openxmlformats.org/officeDocument/2006/relationships/customXml" Target="../ink/ink2105.xml"/><Relationship Id="rId308" Type="http://schemas.openxmlformats.org/officeDocument/2006/relationships/customXml" Target="../ink/ink2112.xml"/><Relationship Id="rId515" Type="http://schemas.openxmlformats.org/officeDocument/2006/relationships/image" Target="../media/image2112.png"/><Relationship Id="rId89" Type="http://schemas.openxmlformats.org/officeDocument/2006/relationships/image" Target="../media/image1899.png"/><Relationship Id="rId154" Type="http://schemas.openxmlformats.org/officeDocument/2006/relationships/customXml" Target="../ink/ink2035.xml"/><Relationship Id="rId361" Type="http://schemas.openxmlformats.org/officeDocument/2006/relationships/image" Target="../media/image2035.png"/><Relationship Id="rId599" Type="http://schemas.openxmlformats.org/officeDocument/2006/relationships/image" Target="../media/image2154.png"/><Relationship Id="rId459" Type="http://schemas.openxmlformats.org/officeDocument/2006/relationships/image" Target="../media/image2084.png"/><Relationship Id="rId16" Type="http://schemas.openxmlformats.org/officeDocument/2006/relationships/customXml" Target="../ink/ink1966.xml"/><Relationship Id="rId221" Type="http://schemas.openxmlformats.org/officeDocument/2006/relationships/image" Target="../media/image1965.png"/><Relationship Id="rId319" Type="http://schemas.openxmlformats.org/officeDocument/2006/relationships/image" Target="../media/image2014.png"/><Relationship Id="rId526" Type="http://schemas.openxmlformats.org/officeDocument/2006/relationships/customXml" Target="../ink/ink2221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40.png"/><Relationship Id="rId21" Type="http://schemas.openxmlformats.org/officeDocument/2006/relationships/image" Target="../media/image2192.png"/><Relationship Id="rId42" Type="http://schemas.openxmlformats.org/officeDocument/2006/relationships/customXml" Target="../ink/ink2307.xml"/><Relationship Id="rId63" Type="http://schemas.openxmlformats.org/officeDocument/2006/relationships/image" Target="../media/image2213.png"/><Relationship Id="rId84" Type="http://schemas.openxmlformats.org/officeDocument/2006/relationships/customXml" Target="../ink/ink2328.xml"/><Relationship Id="rId138" Type="http://schemas.openxmlformats.org/officeDocument/2006/relationships/customXml" Target="../ink/ink2355.xml"/><Relationship Id="rId159" Type="http://schemas.openxmlformats.org/officeDocument/2006/relationships/image" Target="../media/image2261.png"/><Relationship Id="rId170" Type="http://schemas.openxmlformats.org/officeDocument/2006/relationships/customXml" Target="../ink/ink2371.xml"/><Relationship Id="rId107" Type="http://schemas.openxmlformats.org/officeDocument/2006/relationships/image" Target="../media/image2235.png"/><Relationship Id="rId11" Type="http://schemas.openxmlformats.org/officeDocument/2006/relationships/image" Target="../media/image2187.png"/><Relationship Id="rId32" Type="http://schemas.openxmlformats.org/officeDocument/2006/relationships/customXml" Target="../ink/ink2302.xml"/><Relationship Id="rId53" Type="http://schemas.openxmlformats.org/officeDocument/2006/relationships/image" Target="../media/image2208.png"/><Relationship Id="rId74" Type="http://schemas.openxmlformats.org/officeDocument/2006/relationships/customXml" Target="../ink/ink2323.xml"/><Relationship Id="rId128" Type="http://schemas.openxmlformats.org/officeDocument/2006/relationships/customXml" Target="../ink/ink2350.xml"/><Relationship Id="rId149" Type="http://schemas.openxmlformats.org/officeDocument/2006/relationships/image" Target="../media/image2256.png"/><Relationship Id="rId5" Type="http://schemas.openxmlformats.org/officeDocument/2006/relationships/image" Target="../media/image2184.png"/><Relationship Id="rId95" Type="http://schemas.openxmlformats.org/officeDocument/2006/relationships/image" Target="../media/image2229.png"/><Relationship Id="rId160" Type="http://schemas.openxmlformats.org/officeDocument/2006/relationships/customXml" Target="../ink/ink2366.xml"/><Relationship Id="rId22" Type="http://schemas.openxmlformats.org/officeDocument/2006/relationships/customXml" Target="../ink/ink2297.xml"/><Relationship Id="rId43" Type="http://schemas.openxmlformats.org/officeDocument/2006/relationships/image" Target="../media/image2203.png"/><Relationship Id="rId64" Type="http://schemas.openxmlformats.org/officeDocument/2006/relationships/customXml" Target="../ink/ink2318.xml"/><Relationship Id="rId118" Type="http://schemas.openxmlformats.org/officeDocument/2006/relationships/customXml" Target="../ink/ink2345.xml"/><Relationship Id="rId139" Type="http://schemas.openxmlformats.org/officeDocument/2006/relationships/image" Target="../media/image2251.png"/><Relationship Id="rId85" Type="http://schemas.openxmlformats.org/officeDocument/2006/relationships/image" Target="../media/image2224.png"/><Relationship Id="rId150" Type="http://schemas.openxmlformats.org/officeDocument/2006/relationships/customXml" Target="../ink/ink2361.xml"/><Relationship Id="rId171" Type="http://schemas.openxmlformats.org/officeDocument/2006/relationships/image" Target="../media/image2267.png"/><Relationship Id="rId12" Type="http://schemas.openxmlformats.org/officeDocument/2006/relationships/customXml" Target="../ink/ink2292.xml"/><Relationship Id="rId33" Type="http://schemas.openxmlformats.org/officeDocument/2006/relationships/image" Target="../media/image2198.png"/><Relationship Id="rId108" Type="http://schemas.openxmlformats.org/officeDocument/2006/relationships/customXml" Target="../ink/ink2340.xml"/><Relationship Id="rId129" Type="http://schemas.openxmlformats.org/officeDocument/2006/relationships/image" Target="../media/image2246.png"/><Relationship Id="rId54" Type="http://schemas.openxmlformats.org/officeDocument/2006/relationships/customXml" Target="../ink/ink2313.xml"/><Relationship Id="rId75" Type="http://schemas.openxmlformats.org/officeDocument/2006/relationships/image" Target="../media/image2219.png"/><Relationship Id="rId96" Type="http://schemas.openxmlformats.org/officeDocument/2006/relationships/customXml" Target="../ink/ink2334.xml"/><Relationship Id="rId140" Type="http://schemas.openxmlformats.org/officeDocument/2006/relationships/customXml" Target="../ink/ink2356.xml"/><Relationship Id="rId161" Type="http://schemas.openxmlformats.org/officeDocument/2006/relationships/image" Target="../media/image2262.png"/><Relationship Id="rId6" Type="http://schemas.openxmlformats.org/officeDocument/2006/relationships/customXml" Target="../ink/ink2289.xml"/><Relationship Id="rId23" Type="http://schemas.openxmlformats.org/officeDocument/2006/relationships/image" Target="../media/image2193.png"/><Relationship Id="rId28" Type="http://schemas.openxmlformats.org/officeDocument/2006/relationships/customXml" Target="../ink/ink2300.xml"/><Relationship Id="rId49" Type="http://schemas.openxmlformats.org/officeDocument/2006/relationships/image" Target="../media/image2206.png"/><Relationship Id="rId114" Type="http://schemas.openxmlformats.org/officeDocument/2006/relationships/customXml" Target="../ink/ink2343.xml"/><Relationship Id="rId119" Type="http://schemas.openxmlformats.org/officeDocument/2006/relationships/image" Target="../media/image2241.png"/><Relationship Id="rId44" Type="http://schemas.openxmlformats.org/officeDocument/2006/relationships/customXml" Target="../ink/ink2308.xml"/><Relationship Id="rId60" Type="http://schemas.openxmlformats.org/officeDocument/2006/relationships/customXml" Target="../ink/ink2316.xml"/><Relationship Id="rId65" Type="http://schemas.openxmlformats.org/officeDocument/2006/relationships/image" Target="../media/image2214.png"/><Relationship Id="rId81" Type="http://schemas.openxmlformats.org/officeDocument/2006/relationships/image" Target="../media/image2222.png"/><Relationship Id="rId86" Type="http://schemas.openxmlformats.org/officeDocument/2006/relationships/customXml" Target="../ink/ink2329.xml"/><Relationship Id="rId130" Type="http://schemas.openxmlformats.org/officeDocument/2006/relationships/customXml" Target="../ink/ink2351.xml"/><Relationship Id="rId135" Type="http://schemas.openxmlformats.org/officeDocument/2006/relationships/image" Target="../media/image2249.png"/><Relationship Id="rId151" Type="http://schemas.openxmlformats.org/officeDocument/2006/relationships/image" Target="../media/image2257.png"/><Relationship Id="rId156" Type="http://schemas.openxmlformats.org/officeDocument/2006/relationships/customXml" Target="../ink/ink2364.xml"/><Relationship Id="rId177" Type="http://schemas.openxmlformats.org/officeDocument/2006/relationships/image" Target="../media/image2270.png"/><Relationship Id="rId172" Type="http://schemas.openxmlformats.org/officeDocument/2006/relationships/customXml" Target="../ink/ink2372.xml"/><Relationship Id="rId13" Type="http://schemas.openxmlformats.org/officeDocument/2006/relationships/image" Target="../media/image2188.png"/><Relationship Id="rId18" Type="http://schemas.openxmlformats.org/officeDocument/2006/relationships/customXml" Target="../ink/ink2295.xml"/><Relationship Id="rId39" Type="http://schemas.openxmlformats.org/officeDocument/2006/relationships/image" Target="../media/image2201.png"/><Relationship Id="rId109" Type="http://schemas.openxmlformats.org/officeDocument/2006/relationships/image" Target="../media/image2236.png"/><Relationship Id="rId34" Type="http://schemas.openxmlformats.org/officeDocument/2006/relationships/customXml" Target="../ink/ink2303.xml"/><Relationship Id="rId50" Type="http://schemas.openxmlformats.org/officeDocument/2006/relationships/customXml" Target="../ink/ink2311.xml"/><Relationship Id="rId55" Type="http://schemas.openxmlformats.org/officeDocument/2006/relationships/image" Target="../media/image2209.png"/><Relationship Id="rId76" Type="http://schemas.openxmlformats.org/officeDocument/2006/relationships/customXml" Target="../ink/ink2324.xml"/><Relationship Id="rId97" Type="http://schemas.openxmlformats.org/officeDocument/2006/relationships/image" Target="../media/image2230.png"/><Relationship Id="rId104" Type="http://schemas.openxmlformats.org/officeDocument/2006/relationships/customXml" Target="../ink/ink2338.xml"/><Relationship Id="rId120" Type="http://schemas.openxmlformats.org/officeDocument/2006/relationships/customXml" Target="../ink/ink2346.xml"/><Relationship Id="rId125" Type="http://schemas.openxmlformats.org/officeDocument/2006/relationships/image" Target="../media/image2244.png"/><Relationship Id="rId141" Type="http://schemas.openxmlformats.org/officeDocument/2006/relationships/image" Target="../media/image2252.png"/><Relationship Id="rId146" Type="http://schemas.openxmlformats.org/officeDocument/2006/relationships/customXml" Target="../ink/ink2359.xml"/><Relationship Id="rId167" Type="http://schemas.openxmlformats.org/officeDocument/2006/relationships/image" Target="../media/image2265.png"/><Relationship Id="rId7" Type="http://schemas.openxmlformats.org/officeDocument/2006/relationships/image" Target="../media/image2185.png"/><Relationship Id="rId71" Type="http://schemas.openxmlformats.org/officeDocument/2006/relationships/image" Target="../media/image2217.png"/><Relationship Id="rId92" Type="http://schemas.openxmlformats.org/officeDocument/2006/relationships/customXml" Target="../ink/ink2332.xml"/><Relationship Id="rId162" Type="http://schemas.openxmlformats.org/officeDocument/2006/relationships/customXml" Target="../ink/ink2367.xml"/><Relationship Id="rId2" Type="http://schemas.openxmlformats.org/officeDocument/2006/relationships/customXml" Target="../ink/ink2287.xml"/><Relationship Id="rId29" Type="http://schemas.openxmlformats.org/officeDocument/2006/relationships/image" Target="../media/image2196.png"/><Relationship Id="rId24" Type="http://schemas.openxmlformats.org/officeDocument/2006/relationships/customXml" Target="../ink/ink2298.xml"/><Relationship Id="rId40" Type="http://schemas.openxmlformats.org/officeDocument/2006/relationships/customXml" Target="../ink/ink2306.xml"/><Relationship Id="rId45" Type="http://schemas.openxmlformats.org/officeDocument/2006/relationships/image" Target="../media/image2204.png"/><Relationship Id="rId66" Type="http://schemas.openxmlformats.org/officeDocument/2006/relationships/customXml" Target="../ink/ink2319.xml"/><Relationship Id="rId87" Type="http://schemas.openxmlformats.org/officeDocument/2006/relationships/image" Target="../media/image2225.png"/><Relationship Id="rId110" Type="http://schemas.openxmlformats.org/officeDocument/2006/relationships/customXml" Target="../ink/ink2341.xml"/><Relationship Id="rId115" Type="http://schemas.openxmlformats.org/officeDocument/2006/relationships/image" Target="../media/image2239.png"/><Relationship Id="rId131" Type="http://schemas.openxmlformats.org/officeDocument/2006/relationships/image" Target="../media/image2247.png"/><Relationship Id="rId136" Type="http://schemas.openxmlformats.org/officeDocument/2006/relationships/customXml" Target="../ink/ink2354.xml"/><Relationship Id="rId157" Type="http://schemas.openxmlformats.org/officeDocument/2006/relationships/image" Target="../media/image2260.png"/><Relationship Id="rId178" Type="http://schemas.openxmlformats.org/officeDocument/2006/relationships/customXml" Target="../ink/ink2375.xml"/><Relationship Id="rId61" Type="http://schemas.openxmlformats.org/officeDocument/2006/relationships/image" Target="../media/image2212.png"/><Relationship Id="rId82" Type="http://schemas.openxmlformats.org/officeDocument/2006/relationships/customXml" Target="../ink/ink2327.xml"/><Relationship Id="rId152" Type="http://schemas.openxmlformats.org/officeDocument/2006/relationships/customXml" Target="../ink/ink2362.xml"/><Relationship Id="rId173" Type="http://schemas.openxmlformats.org/officeDocument/2006/relationships/image" Target="../media/image2268.png"/><Relationship Id="rId19" Type="http://schemas.openxmlformats.org/officeDocument/2006/relationships/image" Target="../media/image2191.png"/><Relationship Id="rId14" Type="http://schemas.openxmlformats.org/officeDocument/2006/relationships/customXml" Target="../ink/ink2293.xml"/><Relationship Id="rId30" Type="http://schemas.openxmlformats.org/officeDocument/2006/relationships/customXml" Target="../ink/ink2301.xml"/><Relationship Id="rId35" Type="http://schemas.openxmlformats.org/officeDocument/2006/relationships/image" Target="../media/image2199.png"/><Relationship Id="rId56" Type="http://schemas.openxmlformats.org/officeDocument/2006/relationships/customXml" Target="../ink/ink2314.xml"/><Relationship Id="rId77" Type="http://schemas.openxmlformats.org/officeDocument/2006/relationships/image" Target="../media/image2220.png"/><Relationship Id="rId100" Type="http://schemas.openxmlformats.org/officeDocument/2006/relationships/customXml" Target="../ink/ink2336.xml"/><Relationship Id="rId105" Type="http://schemas.openxmlformats.org/officeDocument/2006/relationships/image" Target="../media/image2234.png"/><Relationship Id="rId126" Type="http://schemas.openxmlformats.org/officeDocument/2006/relationships/customXml" Target="../ink/ink2349.xml"/><Relationship Id="rId147" Type="http://schemas.openxmlformats.org/officeDocument/2006/relationships/image" Target="../media/image2255.png"/><Relationship Id="rId168" Type="http://schemas.openxmlformats.org/officeDocument/2006/relationships/customXml" Target="../ink/ink2370.xml"/><Relationship Id="rId8" Type="http://schemas.openxmlformats.org/officeDocument/2006/relationships/customXml" Target="../ink/ink2290.xml"/><Relationship Id="rId51" Type="http://schemas.openxmlformats.org/officeDocument/2006/relationships/image" Target="../media/image2207.png"/><Relationship Id="rId72" Type="http://schemas.openxmlformats.org/officeDocument/2006/relationships/customXml" Target="../ink/ink2322.xml"/><Relationship Id="rId93" Type="http://schemas.openxmlformats.org/officeDocument/2006/relationships/image" Target="../media/image2228.png"/><Relationship Id="rId98" Type="http://schemas.openxmlformats.org/officeDocument/2006/relationships/customXml" Target="../ink/ink2335.xml"/><Relationship Id="rId121" Type="http://schemas.openxmlformats.org/officeDocument/2006/relationships/image" Target="../media/image2242.png"/><Relationship Id="rId142" Type="http://schemas.openxmlformats.org/officeDocument/2006/relationships/customXml" Target="../ink/ink2357.xml"/><Relationship Id="rId163" Type="http://schemas.openxmlformats.org/officeDocument/2006/relationships/image" Target="../media/image2263.png"/><Relationship Id="rId3" Type="http://schemas.openxmlformats.org/officeDocument/2006/relationships/image" Target="../media/image2183.png"/><Relationship Id="rId25" Type="http://schemas.openxmlformats.org/officeDocument/2006/relationships/image" Target="../media/image2194.png"/><Relationship Id="rId46" Type="http://schemas.openxmlformats.org/officeDocument/2006/relationships/customXml" Target="../ink/ink2309.xml"/><Relationship Id="rId67" Type="http://schemas.openxmlformats.org/officeDocument/2006/relationships/image" Target="../media/image2215.png"/><Relationship Id="rId116" Type="http://schemas.openxmlformats.org/officeDocument/2006/relationships/customXml" Target="../ink/ink2344.xml"/><Relationship Id="rId137" Type="http://schemas.openxmlformats.org/officeDocument/2006/relationships/image" Target="../media/image2250.png"/><Relationship Id="rId158" Type="http://schemas.openxmlformats.org/officeDocument/2006/relationships/customXml" Target="../ink/ink2365.xml"/><Relationship Id="rId20" Type="http://schemas.openxmlformats.org/officeDocument/2006/relationships/customXml" Target="../ink/ink2296.xml"/><Relationship Id="rId41" Type="http://schemas.openxmlformats.org/officeDocument/2006/relationships/image" Target="../media/image2202.png"/><Relationship Id="rId62" Type="http://schemas.openxmlformats.org/officeDocument/2006/relationships/customXml" Target="../ink/ink2317.xml"/><Relationship Id="rId83" Type="http://schemas.openxmlformats.org/officeDocument/2006/relationships/image" Target="../media/image2223.png"/><Relationship Id="rId88" Type="http://schemas.openxmlformats.org/officeDocument/2006/relationships/customXml" Target="../ink/ink2330.xml"/><Relationship Id="rId111" Type="http://schemas.openxmlformats.org/officeDocument/2006/relationships/image" Target="../media/image2237.png"/><Relationship Id="rId132" Type="http://schemas.openxmlformats.org/officeDocument/2006/relationships/customXml" Target="../ink/ink2352.xml"/><Relationship Id="rId153" Type="http://schemas.openxmlformats.org/officeDocument/2006/relationships/image" Target="../media/image2258.png"/><Relationship Id="rId174" Type="http://schemas.openxmlformats.org/officeDocument/2006/relationships/customXml" Target="../ink/ink2373.xml"/><Relationship Id="rId179" Type="http://schemas.openxmlformats.org/officeDocument/2006/relationships/image" Target="../media/image2271.png"/><Relationship Id="rId15" Type="http://schemas.openxmlformats.org/officeDocument/2006/relationships/image" Target="../media/image2189.png"/><Relationship Id="rId36" Type="http://schemas.openxmlformats.org/officeDocument/2006/relationships/customXml" Target="../ink/ink2304.xml"/><Relationship Id="rId57" Type="http://schemas.openxmlformats.org/officeDocument/2006/relationships/image" Target="../media/image2210.png"/><Relationship Id="rId106" Type="http://schemas.openxmlformats.org/officeDocument/2006/relationships/customXml" Target="../ink/ink2339.xml"/><Relationship Id="rId127" Type="http://schemas.openxmlformats.org/officeDocument/2006/relationships/image" Target="../media/image2245.png"/><Relationship Id="rId10" Type="http://schemas.openxmlformats.org/officeDocument/2006/relationships/customXml" Target="../ink/ink2291.xml"/><Relationship Id="rId31" Type="http://schemas.openxmlformats.org/officeDocument/2006/relationships/image" Target="../media/image2197.png"/><Relationship Id="rId52" Type="http://schemas.openxmlformats.org/officeDocument/2006/relationships/customXml" Target="../ink/ink2312.xml"/><Relationship Id="rId73" Type="http://schemas.openxmlformats.org/officeDocument/2006/relationships/image" Target="../media/image2218.png"/><Relationship Id="rId78" Type="http://schemas.openxmlformats.org/officeDocument/2006/relationships/customXml" Target="../ink/ink2325.xml"/><Relationship Id="rId94" Type="http://schemas.openxmlformats.org/officeDocument/2006/relationships/customXml" Target="../ink/ink2333.xml"/><Relationship Id="rId99" Type="http://schemas.openxmlformats.org/officeDocument/2006/relationships/image" Target="../media/image2231.png"/><Relationship Id="rId101" Type="http://schemas.openxmlformats.org/officeDocument/2006/relationships/image" Target="../media/image2232.png"/><Relationship Id="rId122" Type="http://schemas.openxmlformats.org/officeDocument/2006/relationships/customXml" Target="../ink/ink2347.xml"/><Relationship Id="rId143" Type="http://schemas.openxmlformats.org/officeDocument/2006/relationships/image" Target="../media/image2253.png"/><Relationship Id="rId148" Type="http://schemas.openxmlformats.org/officeDocument/2006/relationships/customXml" Target="../ink/ink2360.xml"/><Relationship Id="rId164" Type="http://schemas.openxmlformats.org/officeDocument/2006/relationships/customXml" Target="../ink/ink2368.xml"/><Relationship Id="rId169" Type="http://schemas.openxmlformats.org/officeDocument/2006/relationships/image" Target="../media/image2266.png"/><Relationship Id="rId4" Type="http://schemas.openxmlformats.org/officeDocument/2006/relationships/customXml" Target="../ink/ink2288.xml"/><Relationship Id="rId9" Type="http://schemas.openxmlformats.org/officeDocument/2006/relationships/image" Target="../media/image2186.png"/><Relationship Id="rId26" Type="http://schemas.openxmlformats.org/officeDocument/2006/relationships/customXml" Target="../ink/ink2299.xml"/><Relationship Id="rId47" Type="http://schemas.openxmlformats.org/officeDocument/2006/relationships/image" Target="../media/image2205.png"/><Relationship Id="rId68" Type="http://schemas.openxmlformats.org/officeDocument/2006/relationships/customXml" Target="../ink/ink2320.xml"/><Relationship Id="rId89" Type="http://schemas.openxmlformats.org/officeDocument/2006/relationships/image" Target="../media/image2226.png"/><Relationship Id="rId112" Type="http://schemas.openxmlformats.org/officeDocument/2006/relationships/customXml" Target="../ink/ink2342.xml"/><Relationship Id="rId133" Type="http://schemas.openxmlformats.org/officeDocument/2006/relationships/image" Target="../media/image2248.png"/><Relationship Id="rId154" Type="http://schemas.openxmlformats.org/officeDocument/2006/relationships/customXml" Target="../ink/ink2363.xml"/><Relationship Id="rId175" Type="http://schemas.openxmlformats.org/officeDocument/2006/relationships/image" Target="../media/image2269.png"/><Relationship Id="rId16" Type="http://schemas.openxmlformats.org/officeDocument/2006/relationships/customXml" Target="../ink/ink2294.xml"/><Relationship Id="rId37" Type="http://schemas.openxmlformats.org/officeDocument/2006/relationships/image" Target="../media/image2200.png"/><Relationship Id="rId58" Type="http://schemas.openxmlformats.org/officeDocument/2006/relationships/customXml" Target="../ink/ink2315.xml"/><Relationship Id="rId79" Type="http://schemas.openxmlformats.org/officeDocument/2006/relationships/image" Target="../media/image2221.png"/><Relationship Id="rId102" Type="http://schemas.openxmlformats.org/officeDocument/2006/relationships/customXml" Target="../ink/ink2337.xml"/><Relationship Id="rId123" Type="http://schemas.openxmlformats.org/officeDocument/2006/relationships/image" Target="../media/image2243.png"/><Relationship Id="rId144" Type="http://schemas.openxmlformats.org/officeDocument/2006/relationships/customXml" Target="../ink/ink2358.xml"/><Relationship Id="rId90" Type="http://schemas.openxmlformats.org/officeDocument/2006/relationships/customXml" Target="../ink/ink2331.xml"/><Relationship Id="rId165" Type="http://schemas.openxmlformats.org/officeDocument/2006/relationships/image" Target="../media/image2264.png"/><Relationship Id="rId27" Type="http://schemas.openxmlformats.org/officeDocument/2006/relationships/image" Target="../media/image2195.png"/><Relationship Id="rId48" Type="http://schemas.openxmlformats.org/officeDocument/2006/relationships/customXml" Target="../ink/ink2310.xml"/><Relationship Id="rId69" Type="http://schemas.openxmlformats.org/officeDocument/2006/relationships/image" Target="../media/image2216.png"/><Relationship Id="rId113" Type="http://schemas.openxmlformats.org/officeDocument/2006/relationships/image" Target="../media/image2238.png"/><Relationship Id="rId134" Type="http://schemas.openxmlformats.org/officeDocument/2006/relationships/customXml" Target="../ink/ink2353.xml"/><Relationship Id="rId80" Type="http://schemas.openxmlformats.org/officeDocument/2006/relationships/customXml" Target="../ink/ink2326.xml"/><Relationship Id="rId155" Type="http://schemas.openxmlformats.org/officeDocument/2006/relationships/image" Target="../media/image2259.png"/><Relationship Id="rId176" Type="http://schemas.openxmlformats.org/officeDocument/2006/relationships/customXml" Target="../ink/ink2374.xml"/><Relationship Id="rId17" Type="http://schemas.openxmlformats.org/officeDocument/2006/relationships/image" Target="../media/image2190.png"/><Relationship Id="rId38" Type="http://schemas.openxmlformats.org/officeDocument/2006/relationships/customXml" Target="../ink/ink2305.xml"/><Relationship Id="rId59" Type="http://schemas.openxmlformats.org/officeDocument/2006/relationships/image" Target="../media/image2211.png"/><Relationship Id="rId103" Type="http://schemas.openxmlformats.org/officeDocument/2006/relationships/image" Target="../media/image2233.png"/><Relationship Id="rId124" Type="http://schemas.openxmlformats.org/officeDocument/2006/relationships/customXml" Target="../ink/ink2348.xml"/><Relationship Id="rId70" Type="http://schemas.openxmlformats.org/officeDocument/2006/relationships/customXml" Target="../ink/ink2321.xml"/><Relationship Id="rId91" Type="http://schemas.openxmlformats.org/officeDocument/2006/relationships/image" Target="../media/image2227.png"/><Relationship Id="rId145" Type="http://schemas.openxmlformats.org/officeDocument/2006/relationships/image" Target="../media/image2254.png"/><Relationship Id="rId166" Type="http://schemas.openxmlformats.org/officeDocument/2006/relationships/customXml" Target="../ink/ink236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28.png"/><Relationship Id="rId21" Type="http://schemas.openxmlformats.org/officeDocument/2006/relationships/image" Target="../media/image2280.png"/><Relationship Id="rId42" Type="http://schemas.openxmlformats.org/officeDocument/2006/relationships/customXml" Target="../ink/ink2396.xml"/><Relationship Id="rId63" Type="http://schemas.openxmlformats.org/officeDocument/2006/relationships/image" Target="../media/image2301.png"/><Relationship Id="rId84" Type="http://schemas.openxmlformats.org/officeDocument/2006/relationships/customXml" Target="../ink/ink2417.xml"/><Relationship Id="rId138" Type="http://schemas.openxmlformats.org/officeDocument/2006/relationships/customXml" Target="../ink/ink2444.xml"/><Relationship Id="rId159" Type="http://schemas.openxmlformats.org/officeDocument/2006/relationships/image" Target="../media/image2349.png"/><Relationship Id="rId170" Type="http://schemas.openxmlformats.org/officeDocument/2006/relationships/customXml" Target="../ink/ink2460.xml"/><Relationship Id="rId191" Type="http://schemas.openxmlformats.org/officeDocument/2006/relationships/image" Target="../media/image2365.png"/><Relationship Id="rId205" Type="http://schemas.openxmlformats.org/officeDocument/2006/relationships/image" Target="../media/image2372.png"/><Relationship Id="rId226" Type="http://schemas.openxmlformats.org/officeDocument/2006/relationships/customXml" Target="../ink/ink2488.xml"/><Relationship Id="rId107" Type="http://schemas.openxmlformats.org/officeDocument/2006/relationships/image" Target="../media/image2323.png"/><Relationship Id="rId11" Type="http://schemas.openxmlformats.org/officeDocument/2006/relationships/image" Target="../media/image2275.png"/><Relationship Id="rId32" Type="http://schemas.openxmlformats.org/officeDocument/2006/relationships/customXml" Target="../ink/ink2391.xml"/><Relationship Id="rId53" Type="http://schemas.openxmlformats.org/officeDocument/2006/relationships/image" Target="../media/image2296.png"/><Relationship Id="rId74" Type="http://schemas.openxmlformats.org/officeDocument/2006/relationships/customXml" Target="../ink/ink2412.xml"/><Relationship Id="rId128" Type="http://schemas.openxmlformats.org/officeDocument/2006/relationships/customXml" Target="../ink/ink2439.xml"/><Relationship Id="rId149" Type="http://schemas.openxmlformats.org/officeDocument/2006/relationships/image" Target="../media/image2344.png"/><Relationship Id="rId5" Type="http://schemas.openxmlformats.org/officeDocument/2006/relationships/image" Target="../media/image2272.png"/><Relationship Id="rId95" Type="http://schemas.openxmlformats.org/officeDocument/2006/relationships/image" Target="../media/image2317.png"/><Relationship Id="rId160" Type="http://schemas.openxmlformats.org/officeDocument/2006/relationships/customXml" Target="../ink/ink2455.xml"/><Relationship Id="rId181" Type="http://schemas.openxmlformats.org/officeDocument/2006/relationships/image" Target="../media/image2360.png"/><Relationship Id="rId216" Type="http://schemas.openxmlformats.org/officeDocument/2006/relationships/customXml" Target="../ink/ink2483.xml"/><Relationship Id="rId237" Type="http://schemas.openxmlformats.org/officeDocument/2006/relationships/image" Target="../media/image2388.png"/><Relationship Id="rId22" Type="http://schemas.openxmlformats.org/officeDocument/2006/relationships/customXml" Target="../ink/ink2386.xml"/><Relationship Id="rId43" Type="http://schemas.openxmlformats.org/officeDocument/2006/relationships/image" Target="../media/image2291.png"/><Relationship Id="rId64" Type="http://schemas.openxmlformats.org/officeDocument/2006/relationships/customXml" Target="../ink/ink2407.xml"/><Relationship Id="rId118" Type="http://schemas.openxmlformats.org/officeDocument/2006/relationships/customXml" Target="../ink/ink2434.xml"/><Relationship Id="rId139" Type="http://schemas.openxmlformats.org/officeDocument/2006/relationships/image" Target="../media/image2339.png"/><Relationship Id="rId85" Type="http://schemas.openxmlformats.org/officeDocument/2006/relationships/image" Target="../media/image2312.png"/><Relationship Id="rId150" Type="http://schemas.openxmlformats.org/officeDocument/2006/relationships/customXml" Target="../ink/ink2450.xml"/><Relationship Id="rId171" Type="http://schemas.openxmlformats.org/officeDocument/2006/relationships/image" Target="../media/image2355.png"/><Relationship Id="rId192" Type="http://schemas.openxmlformats.org/officeDocument/2006/relationships/customXml" Target="../ink/ink2471.xml"/><Relationship Id="rId206" Type="http://schemas.openxmlformats.org/officeDocument/2006/relationships/customXml" Target="../ink/ink2478.xml"/><Relationship Id="rId227" Type="http://schemas.openxmlformats.org/officeDocument/2006/relationships/image" Target="../media/image2383.png"/><Relationship Id="rId12" Type="http://schemas.openxmlformats.org/officeDocument/2006/relationships/customXml" Target="../ink/ink2381.xml"/><Relationship Id="rId33" Type="http://schemas.openxmlformats.org/officeDocument/2006/relationships/image" Target="../media/image2286.png"/><Relationship Id="rId108" Type="http://schemas.openxmlformats.org/officeDocument/2006/relationships/customXml" Target="../ink/ink2429.xml"/><Relationship Id="rId129" Type="http://schemas.openxmlformats.org/officeDocument/2006/relationships/image" Target="../media/image2334.png"/><Relationship Id="rId54" Type="http://schemas.openxmlformats.org/officeDocument/2006/relationships/customXml" Target="../ink/ink2402.xml"/><Relationship Id="rId75" Type="http://schemas.openxmlformats.org/officeDocument/2006/relationships/image" Target="../media/image2307.png"/><Relationship Id="rId96" Type="http://schemas.openxmlformats.org/officeDocument/2006/relationships/customXml" Target="../ink/ink2423.xml"/><Relationship Id="rId140" Type="http://schemas.openxmlformats.org/officeDocument/2006/relationships/customXml" Target="../ink/ink2445.xml"/><Relationship Id="rId161" Type="http://schemas.openxmlformats.org/officeDocument/2006/relationships/image" Target="../media/image2350.png"/><Relationship Id="rId182" Type="http://schemas.openxmlformats.org/officeDocument/2006/relationships/customXml" Target="../ink/ink2466.xml"/><Relationship Id="rId217" Type="http://schemas.openxmlformats.org/officeDocument/2006/relationships/image" Target="../media/image2378.png"/><Relationship Id="rId6" Type="http://schemas.openxmlformats.org/officeDocument/2006/relationships/customXml" Target="../ink/ink2378.xml"/><Relationship Id="rId238" Type="http://schemas.openxmlformats.org/officeDocument/2006/relationships/customXml" Target="../ink/ink2494.xml"/><Relationship Id="rId23" Type="http://schemas.openxmlformats.org/officeDocument/2006/relationships/image" Target="../media/image2281.png"/><Relationship Id="rId119" Type="http://schemas.openxmlformats.org/officeDocument/2006/relationships/image" Target="../media/image2329.png"/><Relationship Id="rId44" Type="http://schemas.openxmlformats.org/officeDocument/2006/relationships/customXml" Target="../ink/ink2397.xml"/><Relationship Id="rId65" Type="http://schemas.openxmlformats.org/officeDocument/2006/relationships/image" Target="../media/image2302.png"/><Relationship Id="rId86" Type="http://schemas.openxmlformats.org/officeDocument/2006/relationships/customXml" Target="../ink/ink2418.xml"/><Relationship Id="rId130" Type="http://schemas.openxmlformats.org/officeDocument/2006/relationships/customXml" Target="../ink/ink2440.xml"/><Relationship Id="rId151" Type="http://schemas.openxmlformats.org/officeDocument/2006/relationships/image" Target="../media/image2345.png"/><Relationship Id="rId172" Type="http://schemas.openxmlformats.org/officeDocument/2006/relationships/customXml" Target="../ink/ink2461.xml"/><Relationship Id="rId193" Type="http://schemas.openxmlformats.org/officeDocument/2006/relationships/image" Target="../media/image2366.png"/><Relationship Id="rId207" Type="http://schemas.openxmlformats.org/officeDocument/2006/relationships/image" Target="../media/image2373.png"/><Relationship Id="rId228" Type="http://schemas.openxmlformats.org/officeDocument/2006/relationships/customXml" Target="../ink/ink2489.xml"/><Relationship Id="rId13" Type="http://schemas.openxmlformats.org/officeDocument/2006/relationships/image" Target="../media/image2276.png"/><Relationship Id="rId109" Type="http://schemas.openxmlformats.org/officeDocument/2006/relationships/image" Target="../media/image2324.png"/><Relationship Id="rId34" Type="http://schemas.openxmlformats.org/officeDocument/2006/relationships/customXml" Target="../ink/ink2392.xml"/><Relationship Id="rId55" Type="http://schemas.openxmlformats.org/officeDocument/2006/relationships/image" Target="../media/image2297.png"/><Relationship Id="rId76" Type="http://schemas.openxmlformats.org/officeDocument/2006/relationships/customXml" Target="../ink/ink2413.xml"/><Relationship Id="rId97" Type="http://schemas.openxmlformats.org/officeDocument/2006/relationships/image" Target="../media/image2318.png"/><Relationship Id="rId120" Type="http://schemas.openxmlformats.org/officeDocument/2006/relationships/customXml" Target="../ink/ink2435.xml"/><Relationship Id="rId141" Type="http://schemas.openxmlformats.org/officeDocument/2006/relationships/image" Target="../media/image2340.png"/><Relationship Id="rId7" Type="http://schemas.openxmlformats.org/officeDocument/2006/relationships/image" Target="../media/image2273.png"/><Relationship Id="rId162" Type="http://schemas.openxmlformats.org/officeDocument/2006/relationships/customXml" Target="../ink/ink2456.xml"/><Relationship Id="rId183" Type="http://schemas.openxmlformats.org/officeDocument/2006/relationships/image" Target="../media/image2361.png"/><Relationship Id="rId218" Type="http://schemas.openxmlformats.org/officeDocument/2006/relationships/customXml" Target="../ink/ink2484.xml"/><Relationship Id="rId239" Type="http://schemas.openxmlformats.org/officeDocument/2006/relationships/image" Target="../media/image2389.png"/><Relationship Id="rId24" Type="http://schemas.openxmlformats.org/officeDocument/2006/relationships/customXml" Target="../ink/ink2387.xml"/><Relationship Id="rId45" Type="http://schemas.openxmlformats.org/officeDocument/2006/relationships/image" Target="../media/image2292.png"/><Relationship Id="rId66" Type="http://schemas.openxmlformats.org/officeDocument/2006/relationships/customXml" Target="../ink/ink2408.xml"/><Relationship Id="rId87" Type="http://schemas.openxmlformats.org/officeDocument/2006/relationships/image" Target="../media/image2313.png"/><Relationship Id="rId110" Type="http://schemas.openxmlformats.org/officeDocument/2006/relationships/customXml" Target="../ink/ink2430.xml"/><Relationship Id="rId131" Type="http://schemas.openxmlformats.org/officeDocument/2006/relationships/image" Target="../media/image2335.png"/><Relationship Id="rId152" Type="http://schemas.openxmlformats.org/officeDocument/2006/relationships/customXml" Target="../ink/ink2451.xml"/><Relationship Id="rId173" Type="http://schemas.openxmlformats.org/officeDocument/2006/relationships/image" Target="../media/image2356.png"/><Relationship Id="rId194" Type="http://schemas.openxmlformats.org/officeDocument/2006/relationships/customXml" Target="../ink/ink2472.xml"/><Relationship Id="rId208" Type="http://schemas.openxmlformats.org/officeDocument/2006/relationships/customXml" Target="../ink/ink2479.xml"/><Relationship Id="rId229" Type="http://schemas.openxmlformats.org/officeDocument/2006/relationships/image" Target="../media/image2384.png"/><Relationship Id="rId14" Type="http://schemas.openxmlformats.org/officeDocument/2006/relationships/customXml" Target="../ink/ink2382.xml"/><Relationship Id="rId35" Type="http://schemas.openxmlformats.org/officeDocument/2006/relationships/image" Target="../media/image2287.png"/><Relationship Id="rId56" Type="http://schemas.openxmlformats.org/officeDocument/2006/relationships/customXml" Target="../ink/ink2403.xml"/><Relationship Id="rId77" Type="http://schemas.openxmlformats.org/officeDocument/2006/relationships/image" Target="../media/image2308.png"/><Relationship Id="rId100" Type="http://schemas.openxmlformats.org/officeDocument/2006/relationships/customXml" Target="../ink/ink2425.xml"/><Relationship Id="rId8" Type="http://schemas.openxmlformats.org/officeDocument/2006/relationships/customXml" Target="../ink/ink2379.xml"/><Relationship Id="rId98" Type="http://schemas.openxmlformats.org/officeDocument/2006/relationships/customXml" Target="../ink/ink2424.xml"/><Relationship Id="rId121" Type="http://schemas.openxmlformats.org/officeDocument/2006/relationships/image" Target="../media/image2330.png"/><Relationship Id="rId142" Type="http://schemas.openxmlformats.org/officeDocument/2006/relationships/customXml" Target="../ink/ink2446.xml"/><Relationship Id="rId163" Type="http://schemas.openxmlformats.org/officeDocument/2006/relationships/image" Target="../media/image2351.png"/><Relationship Id="rId184" Type="http://schemas.openxmlformats.org/officeDocument/2006/relationships/customXml" Target="../ink/ink2467.xml"/><Relationship Id="rId219" Type="http://schemas.openxmlformats.org/officeDocument/2006/relationships/image" Target="../media/image2379.png"/><Relationship Id="rId230" Type="http://schemas.openxmlformats.org/officeDocument/2006/relationships/customXml" Target="../ink/ink2490.xml"/><Relationship Id="rId25" Type="http://schemas.openxmlformats.org/officeDocument/2006/relationships/image" Target="../media/image2282.png"/><Relationship Id="rId46" Type="http://schemas.openxmlformats.org/officeDocument/2006/relationships/customXml" Target="../ink/ink2398.xml"/><Relationship Id="rId67" Type="http://schemas.openxmlformats.org/officeDocument/2006/relationships/image" Target="../media/image2303.png"/><Relationship Id="rId88" Type="http://schemas.openxmlformats.org/officeDocument/2006/relationships/customXml" Target="../ink/ink2419.xml"/><Relationship Id="rId111" Type="http://schemas.openxmlformats.org/officeDocument/2006/relationships/image" Target="../media/image2325.png"/><Relationship Id="rId132" Type="http://schemas.openxmlformats.org/officeDocument/2006/relationships/customXml" Target="../ink/ink2441.xml"/><Relationship Id="rId153" Type="http://schemas.openxmlformats.org/officeDocument/2006/relationships/image" Target="../media/image2346.png"/><Relationship Id="rId174" Type="http://schemas.openxmlformats.org/officeDocument/2006/relationships/customXml" Target="../ink/ink2462.xml"/><Relationship Id="rId195" Type="http://schemas.openxmlformats.org/officeDocument/2006/relationships/image" Target="../media/image2367.png"/><Relationship Id="rId209" Type="http://schemas.openxmlformats.org/officeDocument/2006/relationships/image" Target="../media/image2374.png"/><Relationship Id="rId190" Type="http://schemas.openxmlformats.org/officeDocument/2006/relationships/customXml" Target="../ink/ink2470.xml"/><Relationship Id="rId204" Type="http://schemas.openxmlformats.org/officeDocument/2006/relationships/customXml" Target="../ink/ink2477.xml"/><Relationship Id="rId220" Type="http://schemas.openxmlformats.org/officeDocument/2006/relationships/customXml" Target="../ink/ink2485.xml"/><Relationship Id="rId225" Type="http://schemas.openxmlformats.org/officeDocument/2006/relationships/image" Target="../media/image2382.png"/><Relationship Id="rId15" Type="http://schemas.openxmlformats.org/officeDocument/2006/relationships/image" Target="../media/image2277.png"/><Relationship Id="rId36" Type="http://schemas.openxmlformats.org/officeDocument/2006/relationships/customXml" Target="../ink/ink2393.xml"/><Relationship Id="rId57" Type="http://schemas.openxmlformats.org/officeDocument/2006/relationships/image" Target="../media/image2298.png"/><Relationship Id="rId106" Type="http://schemas.openxmlformats.org/officeDocument/2006/relationships/customXml" Target="../ink/ink2428.xml"/><Relationship Id="rId127" Type="http://schemas.openxmlformats.org/officeDocument/2006/relationships/image" Target="../media/image2333.png"/><Relationship Id="rId10" Type="http://schemas.openxmlformats.org/officeDocument/2006/relationships/customXml" Target="../ink/ink2380.xml"/><Relationship Id="rId31" Type="http://schemas.openxmlformats.org/officeDocument/2006/relationships/image" Target="../media/image2285.png"/><Relationship Id="rId52" Type="http://schemas.openxmlformats.org/officeDocument/2006/relationships/customXml" Target="../ink/ink2401.xml"/><Relationship Id="rId73" Type="http://schemas.openxmlformats.org/officeDocument/2006/relationships/image" Target="../media/image2306.png"/><Relationship Id="rId78" Type="http://schemas.openxmlformats.org/officeDocument/2006/relationships/customXml" Target="../ink/ink2414.xml"/><Relationship Id="rId94" Type="http://schemas.openxmlformats.org/officeDocument/2006/relationships/customXml" Target="../ink/ink2422.xml"/><Relationship Id="rId99" Type="http://schemas.openxmlformats.org/officeDocument/2006/relationships/image" Target="../media/image2319.png"/><Relationship Id="rId101" Type="http://schemas.openxmlformats.org/officeDocument/2006/relationships/image" Target="../media/image2320.png"/><Relationship Id="rId122" Type="http://schemas.openxmlformats.org/officeDocument/2006/relationships/customXml" Target="../ink/ink2436.xml"/><Relationship Id="rId143" Type="http://schemas.openxmlformats.org/officeDocument/2006/relationships/image" Target="../media/image2341.png"/><Relationship Id="rId148" Type="http://schemas.openxmlformats.org/officeDocument/2006/relationships/customXml" Target="../ink/ink2449.xml"/><Relationship Id="rId164" Type="http://schemas.openxmlformats.org/officeDocument/2006/relationships/customXml" Target="../ink/ink2457.xml"/><Relationship Id="rId169" Type="http://schemas.openxmlformats.org/officeDocument/2006/relationships/image" Target="../media/image2354.png"/><Relationship Id="rId185" Type="http://schemas.openxmlformats.org/officeDocument/2006/relationships/image" Target="../media/image2362.png"/><Relationship Id="rId4" Type="http://schemas.openxmlformats.org/officeDocument/2006/relationships/customXml" Target="../ink/ink2377.xml"/><Relationship Id="rId9" Type="http://schemas.openxmlformats.org/officeDocument/2006/relationships/image" Target="../media/image2274.png"/><Relationship Id="rId180" Type="http://schemas.openxmlformats.org/officeDocument/2006/relationships/customXml" Target="../ink/ink2465.xml"/><Relationship Id="rId210" Type="http://schemas.openxmlformats.org/officeDocument/2006/relationships/customXml" Target="../ink/ink2480.xml"/><Relationship Id="rId215" Type="http://schemas.openxmlformats.org/officeDocument/2006/relationships/image" Target="../media/image2377.png"/><Relationship Id="rId236" Type="http://schemas.openxmlformats.org/officeDocument/2006/relationships/customXml" Target="../ink/ink2493.xml"/><Relationship Id="rId26" Type="http://schemas.openxmlformats.org/officeDocument/2006/relationships/customXml" Target="../ink/ink2388.xml"/><Relationship Id="rId231" Type="http://schemas.openxmlformats.org/officeDocument/2006/relationships/image" Target="../media/image2385.png"/><Relationship Id="rId47" Type="http://schemas.openxmlformats.org/officeDocument/2006/relationships/image" Target="../media/image2293.png"/><Relationship Id="rId68" Type="http://schemas.openxmlformats.org/officeDocument/2006/relationships/customXml" Target="../ink/ink2409.xml"/><Relationship Id="rId89" Type="http://schemas.openxmlformats.org/officeDocument/2006/relationships/image" Target="../media/image2314.png"/><Relationship Id="rId112" Type="http://schemas.openxmlformats.org/officeDocument/2006/relationships/customXml" Target="../ink/ink2431.xml"/><Relationship Id="rId133" Type="http://schemas.openxmlformats.org/officeDocument/2006/relationships/image" Target="../media/image2336.png"/><Relationship Id="rId154" Type="http://schemas.openxmlformats.org/officeDocument/2006/relationships/customXml" Target="../ink/ink2452.xml"/><Relationship Id="rId175" Type="http://schemas.openxmlformats.org/officeDocument/2006/relationships/image" Target="../media/image2357.png"/><Relationship Id="rId196" Type="http://schemas.openxmlformats.org/officeDocument/2006/relationships/customXml" Target="../ink/ink2473.xml"/><Relationship Id="rId200" Type="http://schemas.openxmlformats.org/officeDocument/2006/relationships/customXml" Target="../ink/ink2475.xml"/><Relationship Id="rId16" Type="http://schemas.openxmlformats.org/officeDocument/2006/relationships/customXml" Target="../ink/ink2383.xml"/><Relationship Id="rId221" Type="http://schemas.openxmlformats.org/officeDocument/2006/relationships/image" Target="../media/image2380.png"/><Relationship Id="rId37" Type="http://schemas.openxmlformats.org/officeDocument/2006/relationships/image" Target="../media/image2288.png"/><Relationship Id="rId58" Type="http://schemas.openxmlformats.org/officeDocument/2006/relationships/customXml" Target="../ink/ink2404.xml"/><Relationship Id="rId79" Type="http://schemas.openxmlformats.org/officeDocument/2006/relationships/image" Target="../media/image2309.png"/><Relationship Id="rId102" Type="http://schemas.openxmlformats.org/officeDocument/2006/relationships/customXml" Target="../ink/ink2426.xml"/><Relationship Id="rId123" Type="http://schemas.openxmlformats.org/officeDocument/2006/relationships/image" Target="../media/image2331.png"/><Relationship Id="rId144" Type="http://schemas.openxmlformats.org/officeDocument/2006/relationships/customXml" Target="../ink/ink2447.xml"/><Relationship Id="rId90" Type="http://schemas.openxmlformats.org/officeDocument/2006/relationships/customXml" Target="../ink/ink2420.xml"/><Relationship Id="rId165" Type="http://schemas.openxmlformats.org/officeDocument/2006/relationships/image" Target="../media/image2352.png"/><Relationship Id="rId186" Type="http://schemas.openxmlformats.org/officeDocument/2006/relationships/customXml" Target="../ink/ink2468.xml"/><Relationship Id="rId211" Type="http://schemas.openxmlformats.org/officeDocument/2006/relationships/image" Target="../media/image2375.png"/><Relationship Id="rId232" Type="http://schemas.openxmlformats.org/officeDocument/2006/relationships/customXml" Target="../ink/ink2491.xml"/><Relationship Id="rId27" Type="http://schemas.openxmlformats.org/officeDocument/2006/relationships/image" Target="../media/image2283.png"/><Relationship Id="rId48" Type="http://schemas.openxmlformats.org/officeDocument/2006/relationships/customXml" Target="../ink/ink2399.xml"/><Relationship Id="rId69" Type="http://schemas.openxmlformats.org/officeDocument/2006/relationships/image" Target="../media/image2304.png"/><Relationship Id="rId113" Type="http://schemas.openxmlformats.org/officeDocument/2006/relationships/image" Target="../media/image2326.png"/><Relationship Id="rId134" Type="http://schemas.openxmlformats.org/officeDocument/2006/relationships/customXml" Target="../ink/ink2442.xml"/><Relationship Id="rId80" Type="http://schemas.openxmlformats.org/officeDocument/2006/relationships/customXml" Target="../ink/ink2415.xml"/><Relationship Id="rId155" Type="http://schemas.openxmlformats.org/officeDocument/2006/relationships/image" Target="../media/image2347.png"/><Relationship Id="rId176" Type="http://schemas.openxmlformats.org/officeDocument/2006/relationships/customXml" Target="../ink/ink2463.xml"/><Relationship Id="rId197" Type="http://schemas.openxmlformats.org/officeDocument/2006/relationships/image" Target="../media/image2368.png"/><Relationship Id="rId201" Type="http://schemas.openxmlformats.org/officeDocument/2006/relationships/image" Target="../media/image2370.png"/><Relationship Id="rId222" Type="http://schemas.openxmlformats.org/officeDocument/2006/relationships/customXml" Target="../ink/ink2486.xml"/><Relationship Id="rId17" Type="http://schemas.openxmlformats.org/officeDocument/2006/relationships/image" Target="../media/image2278.png"/><Relationship Id="rId38" Type="http://schemas.openxmlformats.org/officeDocument/2006/relationships/customXml" Target="../ink/ink2394.xml"/><Relationship Id="rId59" Type="http://schemas.openxmlformats.org/officeDocument/2006/relationships/image" Target="../media/image2299.png"/><Relationship Id="rId103" Type="http://schemas.openxmlformats.org/officeDocument/2006/relationships/image" Target="../media/image2321.png"/><Relationship Id="rId124" Type="http://schemas.openxmlformats.org/officeDocument/2006/relationships/customXml" Target="../ink/ink2437.xml"/><Relationship Id="rId70" Type="http://schemas.openxmlformats.org/officeDocument/2006/relationships/customXml" Target="../ink/ink2410.xml"/><Relationship Id="rId91" Type="http://schemas.openxmlformats.org/officeDocument/2006/relationships/image" Target="../media/image2315.png"/><Relationship Id="rId145" Type="http://schemas.openxmlformats.org/officeDocument/2006/relationships/image" Target="../media/image2342.png"/><Relationship Id="rId166" Type="http://schemas.openxmlformats.org/officeDocument/2006/relationships/customXml" Target="../ink/ink2458.xml"/><Relationship Id="rId187" Type="http://schemas.openxmlformats.org/officeDocument/2006/relationships/image" Target="../media/image236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481.xml"/><Relationship Id="rId233" Type="http://schemas.openxmlformats.org/officeDocument/2006/relationships/image" Target="../media/image2386.png"/><Relationship Id="rId28" Type="http://schemas.openxmlformats.org/officeDocument/2006/relationships/customXml" Target="../ink/ink2389.xml"/><Relationship Id="rId49" Type="http://schemas.openxmlformats.org/officeDocument/2006/relationships/image" Target="../media/image2294.png"/><Relationship Id="rId114" Type="http://schemas.openxmlformats.org/officeDocument/2006/relationships/customXml" Target="../ink/ink2432.xml"/><Relationship Id="rId60" Type="http://schemas.openxmlformats.org/officeDocument/2006/relationships/customXml" Target="../ink/ink2405.xml"/><Relationship Id="rId81" Type="http://schemas.openxmlformats.org/officeDocument/2006/relationships/image" Target="../media/image2310.png"/><Relationship Id="rId135" Type="http://schemas.openxmlformats.org/officeDocument/2006/relationships/image" Target="../media/image2337.png"/><Relationship Id="rId156" Type="http://schemas.openxmlformats.org/officeDocument/2006/relationships/customXml" Target="../ink/ink2453.xml"/><Relationship Id="rId177" Type="http://schemas.openxmlformats.org/officeDocument/2006/relationships/image" Target="../media/image2358.png"/><Relationship Id="rId198" Type="http://schemas.openxmlformats.org/officeDocument/2006/relationships/customXml" Target="../ink/ink2474.xml"/><Relationship Id="rId202" Type="http://schemas.openxmlformats.org/officeDocument/2006/relationships/customXml" Target="../ink/ink2476.xml"/><Relationship Id="rId223" Type="http://schemas.openxmlformats.org/officeDocument/2006/relationships/image" Target="../media/image2381.png"/><Relationship Id="rId18" Type="http://schemas.openxmlformats.org/officeDocument/2006/relationships/customXml" Target="../ink/ink2384.xml"/><Relationship Id="rId39" Type="http://schemas.openxmlformats.org/officeDocument/2006/relationships/image" Target="../media/image2289.png"/><Relationship Id="rId50" Type="http://schemas.openxmlformats.org/officeDocument/2006/relationships/customXml" Target="../ink/ink2400.xml"/><Relationship Id="rId104" Type="http://schemas.openxmlformats.org/officeDocument/2006/relationships/customXml" Target="../ink/ink2427.xml"/><Relationship Id="rId125" Type="http://schemas.openxmlformats.org/officeDocument/2006/relationships/image" Target="../media/image2332.png"/><Relationship Id="rId146" Type="http://schemas.openxmlformats.org/officeDocument/2006/relationships/customXml" Target="../ink/ink2448.xml"/><Relationship Id="rId167" Type="http://schemas.openxmlformats.org/officeDocument/2006/relationships/image" Target="../media/image2353.png"/><Relationship Id="rId188" Type="http://schemas.openxmlformats.org/officeDocument/2006/relationships/customXml" Target="../ink/ink2469.xml"/><Relationship Id="rId71" Type="http://schemas.openxmlformats.org/officeDocument/2006/relationships/image" Target="../media/image2305.png"/><Relationship Id="rId92" Type="http://schemas.openxmlformats.org/officeDocument/2006/relationships/customXml" Target="../ink/ink2421.xml"/><Relationship Id="rId213" Type="http://schemas.openxmlformats.org/officeDocument/2006/relationships/image" Target="../media/image2376.png"/><Relationship Id="rId234" Type="http://schemas.openxmlformats.org/officeDocument/2006/relationships/customXml" Target="../ink/ink2492.xml"/><Relationship Id="rId2" Type="http://schemas.openxmlformats.org/officeDocument/2006/relationships/customXml" Target="../ink/ink2376.xml"/><Relationship Id="rId29" Type="http://schemas.openxmlformats.org/officeDocument/2006/relationships/image" Target="../media/image2284.png"/><Relationship Id="rId40" Type="http://schemas.openxmlformats.org/officeDocument/2006/relationships/customXml" Target="../ink/ink2395.xml"/><Relationship Id="rId115" Type="http://schemas.openxmlformats.org/officeDocument/2006/relationships/image" Target="../media/image2327.png"/><Relationship Id="rId136" Type="http://schemas.openxmlformats.org/officeDocument/2006/relationships/customXml" Target="../ink/ink2443.xml"/><Relationship Id="rId157" Type="http://schemas.openxmlformats.org/officeDocument/2006/relationships/image" Target="../media/image2348.png"/><Relationship Id="rId178" Type="http://schemas.openxmlformats.org/officeDocument/2006/relationships/customXml" Target="../ink/ink2464.xml"/><Relationship Id="rId61" Type="http://schemas.openxmlformats.org/officeDocument/2006/relationships/image" Target="../media/image2300.png"/><Relationship Id="rId82" Type="http://schemas.openxmlformats.org/officeDocument/2006/relationships/customXml" Target="../ink/ink2416.xml"/><Relationship Id="rId199" Type="http://schemas.openxmlformats.org/officeDocument/2006/relationships/image" Target="../media/image2369.png"/><Relationship Id="rId203" Type="http://schemas.openxmlformats.org/officeDocument/2006/relationships/image" Target="../media/image2371.png"/><Relationship Id="rId19" Type="http://schemas.openxmlformats.org/officeDocument/2006/relationships/image" Target="../media/image2279.png"/><Relationship Id="rId224" Type="http://schemas.openxmlformats.org/officeDocument/2006/relationships/customXml" Target="../ink/ink2487.xml"/><Relationship Id="rId30" Type="http://schemas.openxmlformats.org/officeDocument/2006/relationships/customXml" Target="../ink/ink2390.xml"/><Relationship Id="rId105" Type="http://schemas.openxmlformats.org/officeDocument/2006/relationships/image" Target="../media/image2322.png"/><Relationship Id="rId126" Type="http://schemas.openxmlformats.org/officeDocument/2006/relationships/customXml" Target="../ink/ink2438.xml"/><Relationship Id="rId147" Type="http://schemas.openxmlformats.org/officeDocument/2006/relationships/image" Target="../media/image2343.png"/><Relationship Id="rId168" Type="http://schemas.openxmlformats.org/officeDocument/2006/relationships/customXml" Target="../ink/ink2459.xml"/><Relationship Id="rId51" Type="http://schemas.openxmlformats.org/officeDocument/2006/relationships/image" Target="../media/image2295.png"/><Relationship Id="rId72" Type="http://schemas.openxmlformats.org/officeDocument/2006/relationships/customXml" Target="../ink/ink2411.xml"/><Relationship Id="rId93" Type="http://schemas.openxmlformats.org/officeDocument/2006/relationships/image" Target="../media/image2316.png"/><Relationship Id="rId189" Type="http://schemas.openxmlformats.org/officeDocument/2006/relationships/image" Target="../media/image2364.png"/><Relationship Id="rId3" Type="http://schemas.openxmlformats.org/officeDocument/2006/relationships/image" Target="../media/image2271.png"/><Relationship Id="rId214" Type="http://schemas.openxmlformats.org/officeDocument/2006/relationships/customXml" Target="../ink/ink2482.xml"/><Relationship Id="rId235" Type="http://schemas.openxmlformats.org/officeDocument/2006/relationships/image" Target="../media/image2387.png"/><Relationship Id="rId116" Type="http://schemas.openxmlformats.org/officeDocument/2006/relationships/customXml" Target="../ink/ink2433.xml"/><Relationship Id="rId137" Type="http://schemas.openxmlformats.org/officeDocument/2006/relationships/image" Target="../media/image2338.png"/><Relationship Id="rId158" Type="http://schemas.openxmlformats.org/officeDocument/2006/relationships/customXml" Target="../ink/ink2454.xml"/><Relationship Id="rId20" Type="http://schemas.openxmlformats.org/officeDocument/2006/relationships/customXml" Target="../ink/ink2385.xml"/><Relationship Id="rId41" Type="http://schemas.openxmlformats.org/officeDocument/2006/relationships/image" Target="../media/image2290.png"/><Relationship Id="rId62" Type="http://schemas.openxmlformats.org/officeDocument/2006/relationships/customXml" Target="../ink/ink2406.xml"/><Relationship Id="rId83" Type="http://schemas.openxmlformats.org/officeDocument/2006/relationships/image" Target="../media/image2311.png"/><Relationship Id="rId179" Type="http://schemas.openxmlformats.org/officeDocument/2006/relationships/image" Target="../media/image2359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7.png"/><Relationship Id="rId21" Type="http://schemas.openxmlformats.org/officeDocument/2006/relationships/image" Target="../media/image2399.png"/><Relationship Id="rId42" Type="http://schemas.openxmlformats.org/officeDocument/2006/relationships/customXml" Target="../ink/ink2515.xml"/><Relationship Id="rId63" Type="http://schemas.openxmlformats.org/officeDocument/2006/relationships/image" Target="../media/image2420.png"/><Relationship Id="rId84" Type="http://schemas.openxmlformats.org/officeDocument/2006/relationships/customXml" Target="../ink/ink2536.xml"/><Relationship Id="rId138" Type="http://schemas.openxmlformats.org/officeDocument/2006/relationships/customXml" Target="../ink/ink2563.xml"/><Relationship Id="rId159" Type="http://schemas.openxmlformats.org/officeDocument/2006/relationships/image" Target="../media/image2468.png"/><Relationship Id="rId170" Type="http://schemas.openxmlformats.org/officeDocument/2006/relationships/customXml" Target="../ink/ink2579.xml"/><Relationship Id="rId191" Type="http://schemas.openxmlformats.org/officeDocument/2006/relationships/image" Target="../media/image2484.png"/><Relationship Id="rId205" Type="http://schemas.openxmlformats.org/officeDocument/2006/relationships/image" Target="../media/image2491.png"/><Relationship Id="rId226" Type="http://schemas.openxmlformats.org/officeDocument/2006/relationships/customXml" Target="../ink/ink2607.xml"/><Relationship Id="rId107" Type="http://schemas.openxmlformats.org/officeDocument/2006/relationships/image" Target="../media/image2442.png"/><Relationship Id="rId11" Type="http://schemas.openxmlformats.org/officeDocument/2006/relationships/image" Target="../media/image2394.png"/><Relationship Id="rId32" Type="http://schemas.openxmlformats.org/officeDocument/2006/relationships/customXml" Target="../ink/ink2510.xml"/><Relationship Id="rId53" Type="http://schemas.openxmlformats.org/officeDocument/2006/relationships/image" Target="../media/image2415.png"/><Relationship Id="rId74" Type="http://schemas.openxmlformats.org/officeDocument/2006/relationships/customXml" Target="../ink/ink2531.xml"/><Relationship Id="rId128" Type="http://schemas.openxmlformats.org/officeDocument/2006/relationships/customXml" Target="../ink/ink2558.xml"/><Relationship Id="rId149" Type="http://schemas.openxmlformats.org/officeDocument/2006/relationships/image" Target="../media/image2463.png"/><Relationship Id="rId5" Type="http://schemas.openxmlformats.org/officeDocument/2006/relationships/image" Target="../media/image2391.png"/><Relationship Id="rId95" Type="http://schemas.openxmlformats.org/officeDocument/2006/relationships/image" Target="../media/image2436.png"/><Relationship Id="rId160" Type="http://schemas.openxmlformats.org/officeDocument/2006/relationships/customXml" Target="../ink/ink2574.xml"/><Relationship Id="rId181" Type="http://schemas.openxmlformats.org/officeDocument/2006/relationships/image" Target="../media/image2479.png"/><Relationship Id="rId216" Type="http://schemas.openxmlformats.org/officeDocument/2006/relationships/customXml" Target="../ink/ink2602.xml"/><Relationship Id="rId22" Type="http://schemas.openxmlformats.org/officeDocument/2006/relationships/customXml" Target="../ink/ink2505.xml"/><Relationship Id="rId43" Type="http://schemas.openxmlformats.org/officeDocument/2006/relationships/image" Target="../media/image2410.png"/><Relationship Id="rId64" Type="http://schemas.openxmlformats.org/officeDocument/2006/relationships/customXml" Target="../ink/ink2526.xml"/><Relationship Id="rId118" Type="http://schemas.openxmlformats.org/officeDocument/2006/relationships/customXml" Target="../ink/ink2553.xml"/><Relationship Id="rId139" Type="http://schemas.openxmlformats.org/officeDocument/2006/relationships/image" Target="../media/image2458.png"/><Relationship Id="rId85" Type="http://schemas.openxmlformats.org/officeDocument/2006/relationships/image" Target="../media/image2431.png"/><Relationship Id="rId150" Type="http://schemas.openxmlformats.org/officeDocument/2006/relationships/customXml" Target="../ink/ink2569.xml"/><Relationship Id="rId171" Type="http://schemas.openxmlformats.org/officeDocument/2006/relationships/image" Target="../media/image2474.png"/><Relationship Id="rId192" Type="http://schemas.openxmlformats.org/officeDocument/2006/relationships/customXml" Target="../ink/ink2590.xml"/><Relationship Id="rId206" Type="http://schemas.openxmlformats.org/officeDocument/2006/relationships/customXml" Target="../ink/ink2597.xml"/><Relationship Id="rId227" Type="http://schemas.openxmlformats.org/officeDocument/2006/relationships/image" Target="../media/image2502.png"/><Relationship Id="rId12" Type="http://schemas.openxmlformats.org/officeDocument/2006/relationships/customXml" Target="../ink/ink2500.xml"/><Relationship Id="rId33" Type="http://schemas.openxmlformats.org/officeDocument/2006/relationships/image" Target="../media/image2405.png"/><Relationship Id="rId108" Type="http://schemas.openxmlformats.org/officeDocument/2006/relationships/customXml" Target="../ink/ink2548.xml"/><Relationship Id="rId129" Type="http://schemas.openxmlformats.org/officeDocument/2006/relationships/image" Target="../media/image2453.png"/><Relationship Id="rId54" Type="http://schemas.openxmlformats.org/officeDocument/2006/relationships/customXml" Target="../ink/ink2521.xml"/><Relationship Id="rId75" Type="http://schemas.openxmlformats.org/officeDocument/2006/relationships/image" Target="../media/image2426.png"/><Relationship Id="rId96" Type="http://schemas.openxmlformats.org/officeDocument/2006/relationships/customXml" Target="../ink/ink2542.xml"/><Relationship Id="rId140" Type="http://schemas.openxmlformats.org/officeDocument/2006/relationships/customXml" Target="../ink/ink2564.xml"/><Relationship Id="rId161" Type="http://schemas.openxmlformats.org/officeDocument/2006/relationships/image" Target="../media/image2469.png"/><Relationship Id="rId182" Type="http://schemas.openxmlformats.org/officeDocument/2006/relationships/customXml" Target="../ink/ink2585.xml"/><Relationship Id="rId217" Type="http://schemas.openxmlformats.org/officeDocument/2006/relationships/image" Target="../media/image2497.png"/><Relationship Id="rId6" Type="http://schemas.openxmlformats.org/officeDocument/2006/relationships/customXml" Target="../ink/ink2497.xml"/><Relationship Id="rId23" Type="http://schemas.openxmlformats.org/officeDocument/2006/relationships/image" Target="../media/image2400.png"/><Relationship Id="rId119" Type="http://schemas.openxmlformats.org/officeDocument/2006/relationships/image" Target="../media/image2448.png"/><Relationship Id="rId44" Type="http://schemas.openxmlformats.org/officeDocument/2006/relationships/customXml" Target="../ink/ink2516.xml"/><Relationship Id="rId65" Type="http://schemas.openxmlformats.org/officeDocument/2006/relationships/image" Target="../media/image2421.png"/><Relationship Id="rId86" Type="http://schemas.openxmlformats.org/officeDocument/2006/relationships/customXml" Target="../ink/ink2537.xml"/><Relationship Id="rId130" Type="http://schemas.openxmlformats.org/officeDocument/2006/relationships/customXml" Target="../ink/ink2559.xml"/><Relationship Id="rId151" Type="http://schemas.openxmlformats.org/officeDocument/2006/relationships/image" Target="../media/image2464.png"/><Relationship Id="rId172" Type="http://schemas.openxmlformats.org/officeDocument/2006/relationships/customXml" Target="../ink/ink2580.xml"/><Relationship Id="rId193" Type="http://schemas.openxmlformats.org/officeDocument/2006/relationships/image" Target="../media/image2485.png"/><Relationship Id="rId207" Type="http://schemas.openxmlformats.org/officeDocument/2006/relationships/image" Target="../media/image2492.png"/><Relationship Id="rId13" Type="http://schemas.openxmlformats.org/officeDocument/2006/relationships/image" Target="../media/image2395.png"/><Relationship Id="rId109" Type="http://schemas.openxmlformats.org/officeDocument/2006/relationships/image" Target="../media/image2443.png"/><Relationship Id="rId34" Type="http://schemas.openxmlformats.org/officeDocument/2006/relationships/customXml" Target="../ink/ink2511.xml"/><Relationship Id="rId55" Type="http://schemas.openxmlformats.org/officeDocument/2006/relationships/image" Target="../media/image2416.png"/><Relationship Id="rId76" Type="http://schemas.openxmlformats.org/officeDocument/2006/relationships/customXml" Target="../ink/ink2532.xml"/><Relationship Id="rId97" Type="http://schemas.openxmlformats.org/officeDocument/2006/relationships/image" Target="../media/image2437.png"/><Relationship Id="rId120" Type="http://schemas.openxmlformats.org/officeDocument/2006/relationships/customXml" Target="../ink/ink2554.xml"/><Relationship Id="rId141" Type="http://schemas.openxmlformats.org/officeDocument/2006/relationships/image" Target="../media/image2459.png"/><Relationship Id="rId7" Type="http://schemas.openxmlformats.org/officeDocument/2006/relationships/image" Target="../media/image2392.png"/><Relationship Id="rId162" Type="http://schemas.openxmlformats.org/officeDocument/2006/relationships/customXml" Target="../ink/ink2575.xml"/><Relationship Id="rId183" Type="http://schemas.openxmlformats.org/officeDocument/2006/relationships/image" Target="../media/image2480.png"/><Relationship Id="rId218" Type="http://schemas.openxmlformats.org/officeDocument/2006/relationships/customXml" Target="../ink/ink2603.xml"/><Relationship Id="rId24" Type="http://schemas.openxmlformats.org/officeDocument/2006/relationships/customXml" Target="../ink/ink2506.xml"/><Relationship Id="rId45" Type="http://schemas.openxmlformats.org/officeDocument/2006/relationships/image" Target="../media/image2411.png"/><Relationship Id="rId66" Type="http://schemas.openxmlformats.org/officeDocument/2006/relationships/customXml" Target="../ink/ink2527.xml"/><Relationship Id="rId87" Type="http://schemas.openxmlformats.org/officeDocument/2006/relationships/image" Target="../media/image2432.png"/><Relationship Id="rId110" Type="http://schemas.openxmlformats.org/officeDocument/2006/relationships/customXml" Target="../ink/ink2549.xml"/><Relationship Id="rId131" Type="http://schemas.openxmlformats.org/officeDocument/2006/relationships/image" Target="../media/image2454.png"/><Relationship Id="rId152" Type="http://schemas.openxmlformats.org/officeDocument/2006/relationships/customXml" Target="../ink/ink2570.xml"/><Relationship Id="rId173" Type="http://schemas.openxmlformats.org/officeDocument/2006/relationships/image" Target="../media/image2475.png"/><Relationship Id="rId194" Type="http://schemas.openxmlformats.org/officeDocument/2006/relationships/customXml" Target="../ink/ink2591.xml"/><Relationship Id="rId208" Type="http://schemas.openxmlformats.org/officeDocument/2006/relationships/customXml" Target="../ink/ink2598.xml"/><Relationship Id="rId14" Type="http://schemas.openxmlformats.org/officeDocument/2006/relationships/customXml" Target="../ink/ink2501.xml"/><Relationship Id="rId35" Type="http://schemas.openxmlformats.org/officeDocument/2006/relationships/image" Target="../media/image2406.png"/><Relationship Id="rId56" Type="http://schemas.openxmlformats.org/officeDocument/2006/relationships/customXml" Target="../ink/ink2522.xml"/><Relationship Id="rId77" Type="http://schemas.openxmlformats.org/officeDocument/2006/relationships/image" Target="../media/image2427.png"/><Relationship Id="rId100" Type="http://schemas.openxmlformats.org/officeDocument/2006/relationships/customXml" Target="../ink/ink2544.xml"/><Relationship Id="rId8" Type="http://schemas.openxmlformats.org/officeDocument/2006/relationships/customXml" Target="../ink/ink2498.xml"/><Relationship Id="rId98" Type="http://schemas.openxmlformats.org/officeDocument/2006/relationships/customXml" Target="../ink/ink2543.xml"/><Relationship Id="rId121" Type="http://schemas.openxmlformats.org/officeDocument/2006/relationships/image" Target="../media/image2449.png"/><Relationship Id="rId142" Type="http://schemas.openxmlformats.org/officeDocument/2006/relationships/customXml" Target="../ink/ink2565.xml"/><Relationship Id="rId163" Type="http://schemas.openxmlformats.org/officeDocument/2006/relationships/image" Target="../media/image2470.png"/><Relationship Id="rId184" Type="http://schemas.openxmlformats.org/officeDocument/2006/relationships/customXml" Target="../ink/ink2586.xml"/><Relationship Id="rId219" Type="http://schemas.openxmlformats.org/officeDocument/2006/relationships/image" Target="../media/image2498.png"/><Relationship Id="rId3" Type="http://schemas.openxmlformats.org/officeDocument/2006/relationships/image" Target="../media/image2390.png"/><Relationship Id="rId214" Type="http://schemas.openxmlformats.org/officeDocument/2006/relationships/customXml" Target="../ink/ink2601.xml"/><Relationship Id="rId25" Type="http://schemas.openxmlformats.org/officeDocument/2006/relationships/image" Target="../media/image2401.png"/><Relationship Id="rId46" Type="http://schemas.openxmlformats.org/officeDocument/2006/relationships/customXml" Target="../ink/ink2517.xml"/><Relationship Id="rId67" Type="http://schemas.openxmlformats.org/officeDocument/2006/relationships/image" Target="../media/image2422.png"/><Relationship Id="rId116" Type="http://schemas.openxmlformats.org/officeDocument/2006/relationships/customXml" Target="../ink/ink2552.xml"/><Relationship Id="rId137" Type="http://schemas.openxmlformats.org/officeDocument/2006/relationships/image" Target="../media/image2457.png"/><Relationship Id="rId158" Type="http://schemas.openxmlformats.org/officeDocument/2006/relationships/customXml" Target="../ink/ink2573.xml"/><Relationship Id="rId20" Type="http://schemas.openxmlformats.org/officeDocument/2006/relationships/customXml" Target="../ink/ink2504.xml"/><Relationship Id="rId41" Type="http://schemas.openxmlformats.org/officeDocument/2006/relationships/image" Target="../media/image2409.png"/><Relationship Id="rId62" Type="http://schemas.openxmlformats.org/officeDocument/2006/relationships/customXml" Target="../ink/ink2525.xml"/><Relationship Id="rId83" Type="http://schemas.openxmlformats.org/officeDocument/2006/relationships/image" Target="../media/image2430.png"/><Relationship Id="rId88" Type="http://schemas.openxmlformats.org/officeDocument/2006/relationships/customXml" Target="../ink/ink2538.xml"/><Relationship Id="rId111" Type="http://schemas.openxmlformats.org/officeDocument/2006/relationships/image" Target="../media/image2444.png"/><Relationship Id="rId132" Type="http://schemas.openxmlformats.org/officeDocument/2006/relationships/customXml" Target="../ink/ink2560.xml"/><Relationship Id="rId153" Type="http://schemas.openxmlformats.org/officeDocument/2006/relationships/image" Target="../media/image2465.png"/><Relationship Id="rId174" Type="http://schemas.openxmlformats.org/officeDocument/2006/relationships/customXml" Target="../ink/ink2581.xml"/><Relationship Id="rId179" Type="http://schemas.openxmlformats.org/officeDocument/2006/relationships/image" Target="../media/image2478.png"/><Relationship Id="rId195" Type="http://schemas.openxmlformats.org/officeDocument/2006/relationships/image" Target="../media/image2486.png"/><Relationship Id="rId209" Type="http://schemas.openxmlformats.org/officeDocument/2006/relationships/image" Target="../media/image2493.png"/><Relationship Id="rId190" Type="http://schemas.openxmlformats.org/officeDocument/2006/relationships/customXml" Target="../ink/ink2589.xml"/><Relationship Id="rId204" Type="http://schemas.openxmlformats.org/officeDocument/2006/relationships/customXml" Target="../ink/ink2596.xml"/><Relationship Id="rId220" Type="http://schemas.openxmlformats.org/officeDocument/2006/relationships/customXml" Target="../ink/ink2604.xml"/><Relationship Id="rId225" Type="http://schemas.openxmlformats.org/officeDocument/2006/relationships/image" Target="../media/image2501.png"/><Relationship Id="rId15" Type="http://schemas.openxmlformats.org/officeDocument/2006/relationships/image" Target="../media/image2396.png"/><Relationship Id="rId36" Type="http://schemas.openxmlformats.org/officeDocument/2006/relationships/customXml" Target="../ink/ink2512.xml"/><Relationship Id="rId57" Type="http://schemas.openxmlformats.org/officeDocument/2006/relationships/image" Target="../media/image2417.png"/><Relationship Id="rId106" Type="http://schemas.openxmlformats.org/officeDocument/2006/relationships/customXml" Target="../ink/ink2547.xml"/><Relationship Id="rId127" Type="http://schemas.openxmlformats.org/officeDocument/2006/relationships/image" Target="../media/image2452.png"/><Relationship Id="rId10" Type="http://schemas.openxmlformats.org/officeDocument/2006/relationships/customXml" Target="../ink/ink2499.xml"/><Relationship Id="rId31" Type="http://schemas.openxmlformats.org/officeDocument/2006/relationships/image" Target="../media/image2404.png"/><Relationship Id="rId52" Type="http://schemas.openxmlformats.org/officeDocument/2006/relationships/customXml" Target="../ink/ink2520.xml"/><Relationship Id="rId73" Type="http://schemas.openxmlformats.org/officeDocument/2006/relationships/image" Target="../media/image2425.png"/><Relationship Id="rId78" Type="http://schemas.openxmlformats.org/officeDocument/2006/relationships/customXml" Target="../ink/ink2533.xml"/><Relationship Id="rId94" Type="http://schemas.openxmlformats.org/officeDocument/2006/relationships/customXml" Target="../ink/ink2541.xml"/><Relationship Id="rId99" Type="http://schemas.openxmlformats.org/officeDocument/2006/relationships/image" Target="../media/image2438.png"/><Relationship Id="rId101" Type="http://schemas.openxmlformats.org/officeDocument/2006/relationships/image" Target="../media/image2439.png"/><Relationship Id="rId122" Type="http://schemas.openxmlformats.org/officeDocument/2006/relationships/customXml" Target="../ink/ink2555.xml"/><Relationship Id="rId143" Type="http://schemas.openxmlformats.org/officeDocument/2006/relationships/image" Target="../media/image2460.png"/><Relationship Id="rId148" Type="http://schemas.openxmlformats.org/officeDocument/2006/relationships/customXml" Target="../ink/ink2568.xml"/><Relationship Id="rId164" Type="http://schemas.openxmlformats.org/officeDocument/2006/relationships/customXml" Target="../ink/ink2576.xml"/><Relationship Id="rId169" Type="http://schemas.openxmlformats.org/officeDocument/2006/relationships/image" Target="../media/image2473.png"/><Relationship Id="rId185" Type="http://schemas.openxmlformats.org/officeDocument/2006/relationships/image" Target="../media/image2481.png"/><Relationship Id="rId4" Type="http://schemas.openxmlformats.org/officeDocument/2006/relationships/customXml" Target="../ink/ink2496.xml"/><Relationship Id="rId9" Type="http://schemas.openxmlformats.org/officeDocument/2006/relationships/image" Target="../media/image2393.png"/><Relationship Id="rId180" Type="http://schemas.openxmlformats.org/officeDocument/2006/relationships/customXml" Target="../ink/ink2584.xml"/><Relationship Id="rId210" Type="http://schemas.openxmlformats.org/officeDocument/2006/relationships/customXml" Target="../ink/ink2599.xml"/><Relationship Id="rId215" Type="http://schemas.openxmlformats.org/officeDocument/2006/relationships/image" Target="../media/image2496.png"/><Relationship Id="rId26" Type="http://schemas.openxmlformats.org/officeDocument/2006/relationships/customXml" Target="../ink/ink2507.xml"/><Relationship Id="rId47" Type="http://schemas.openxmlformats.org/officeDocument/2006/relationships/image" Target="../media/image2412.png"/><Relationship Id="rId68" Type="http://schemas.openxmlformats.org/officeDocument/2006/relationships/customXml" Target="../ink/ink2528.xml"/><Relationship Id="rId89" Type="http://schemas.openxmlformats.org/officeDocument/2006/relationships/image" Target="../media/image2433.png"/><Relationship Id="rId112" Type="http://schemas.openxmlformats.org/officeDocument/2006/relationships/customXml" Target="../ink/ink2550.xml"/><Relationship Id="rId133" Type="http://schemas.openxmlformats.org/officeDocument/2006/relationships/image" Target="../media/image2455.png"/><Relationship Id="rId154" Type="http://schemas.openxmlformats.org/officeDocument/2006/relationships/customXml" Target="../ink/ink2571.xml"/><Relationship Id="rId175" Type="http://schemas.openxmlformats.org/officeDocument/2006/relationships/image" Target="../media/image2476.png"/><Relationship Id="rId196" Type="http://schemas.openxmlformats.org/officeDocument/2006/relationships/customXml" Target="../ink/ink2592.xml"/><Relationship Id="rId200" Type="http://schemas.openxmlformats.org/officeDocument/2006/relationships/customXml" Target="../ink/ink2594.xml"/><Relationship Id="rId16" Type="http://schemas.openxmlformats.org/officeDocument/2006/relationships/customXml" Target="../ink/ink2502.xml"/><Relationship Id="rId221" Type="http://schemas.openxmlformats.org/officeDocument/2006/relationships/image" Target="../media/image2499.png"/><Relationship Id="rId37" Type="http://schemas.openxmlformats.org/officeDocument/2006/relationships/image" Target="../media/image2407.png"/><Relationship Id="rId58" Type="http://schemas.openxmlformats.org/officeDocument/2006/relationships/customXml" Target="../ink/ink2523.xml"/><Relationship Id="rId79" Type="http://schemas.openxmlformats.org/officeDocument/2006/relationships/image" Target="../media/image2428.png"/><Relationship Id="rId102" Type="http://schemas.openxmlformats.org/officeDocument/2006/relationships/customXml" Target="../ink/ink2545.xml"/><Relationship Id="rId123" Type="http://schemas.openxmlformats.org/officeDocument/2006/relationships/image" Target="../media/image2450.png"/><Relationship Id="rId144" Type="http://schemas.openxmlformats.org/officeDocument/2006/relationships/customXml" Target="../ink/ink2566.xml"/><Relationship Id="rId90" Type="http://schemas.openxmlformats.org/officeDocument/2006/relationships/customXml" Target="../ink/ink2539.xml"/><Relationship Id="rId165" Type="http://schemas.openxmlformats.org/officeDocument/2006/relationships/image" Target="../media/image2471.png"/><Relationship Id="rId186" Type="http://schemas.openxmlformats.org/officeDocument/2006/relationships/customXml" Target="../ink/ink2587.xml"/><Relationship Id="rId211" Type="http://schemas.openxmlformats.org/officeDocument/2006/relationships/image" Target="../media/image2494.png"/><Relationship Id="rId27" Type="http://schemas.openxmlformats.org/officeDocument/2006/relationships/image" Target="../media/image2402.png"/><Relationship Id="rId48" Type="http://schemas.openxmlformats.org/officeDocument/2006/relationships/customXml" Target="../ink/ink2518.xml"/><Relationship Id="rId69" Type="http://schemas.openxmlformats.org/officeDocument/2006/relationships/image" Target="../media/image2423.png"/><Relationship Id="rId113" Type="http://schemas.openxmlformats.org/officeDocument/2006/relationships/image" Target="../media/image2445.png"/><Relationship Id="rId134" Type="http://schemas.openxmlformats.org/officeDocument/2006/relationships/customXml" Target="../ink/ink2561.xml"/><Relationship Id="rId80" Type="http://schemas.openxmlformats.org/officeDocument/2006/relationships/customXml" Target="../ink/ink2534.xml"/><Relationship Id="rId155" Type="http://schemas.openxmlformats.org/officeDocument/2006/relationships/image" Target="../media/image2466.png"/><Relationship Id="rId176" Type="http://schemas.openxmlformats.org/officeDocument/2006/relationships/customXml" Target="../ink/ink2582.xml"/><Relationship Id="rId197" Type="http://schemas.openxmlformats.org/officeDocument/2006/relationships/image" Target="../media/image2487.png"/><Relationship Id="rId201" Type="http://schemas.openxmlformats.org/officeDocument/2006/relationships/image" Target="../media/image2489.png"/><Relationship Id="rId222" Type="http://schemas.openxmlformats.org/officeDocument/2006/relationships/customXml" Target="../ink/ink2605.xml"/><Relationship Id="rId17" Type="http://schemas.openxmlformats.org/officeDocument/2006/relationships/image" Target="../media/image2397.png"/><Relationship Id="rId38" Type="http://schemas.openxmlformats.org/officeDocument/2006/relationships/customXml" Target="../ink/ink2513.xml"/><Relationship Id="rId59" Type="http://schemas.openxmlformats.org/officeDocument/2006/relationships/image" Target="../media/image2418.png"/><Relationship Id="rId103" Type="http://schemas.openxmlformats.org/officeDocument/2006/relationships/image" Target="../media/image2440.png"/><Relationship Id="rId124" Type="http://schemas.openxmlformats.org/officeDocument/2006/relationships/customXml" Target="../ink/ink2556.xml"/><Relationship Id="rId70" Type="http://schemas.openxmlformats.org/officeDocument/2006/relationships/customXml" Target="../ink/ink2529.xml"/><Relationship Id="rId91" Type="http://schemas.openxmlformats.org/officeDocument/2006/relationships/image" Target="../media/image2434.png"/><Relationship Id="rId145" Type="http://schemas.openxmlformats.org/officeDocument/2006/relationships/image" Target="../media/image2461.png"/><Relationship Id="rId166" Type="http://schemas.openxmlformats.org/officeDocument/2006/relationships/customXml" Target="../ink/ink2577.xml"/><Relationship Id="rId187" Type="http://schemas.openxmlformats.org/officeDocument/2006/relationships/image" Target="../media/image248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600.xml"/><Relationship Id="rId28" Type="http://schemas.openxmlformats.org/officeDocument/2006/relationships/customXml" Target="../ink/ink2508.xml"/><Relationship Id="rId49" Type="http://schemas.openxmlformats.org/officeDocument/2006/relationships/image" Target="../media/image2413.png"/><Relationship Id="rId114" Type="http://schemas.openxmlformats.org/officeDocument/2006/relationships/customXml" Target="../ink/ink2551.xml"/><Relationship Id="rId60" Type="http://schemas.openxmlformats.org/officeDocument/2006/relationships/customXml" Target="../ink/ink2524.xml"/><Relationship Id="rId81" Type="http://schemas.openxmlformats.org/officeDocument/2006/relationships/image" Target="../media/image2429.png"/><Relationship Id="rId135" Type="http://schemas.openxmlformats.org/officeDocument/2006/relationships/image" Target="../media/image2456.png"/><Relationship Id="rId156" Type="http://schemas.openxmlformats.org/officeDocument/2006/relationships/customXml" Target="../ink/ink2572.xml"/><Relationship Id="rId177" Type="http://schemas.openxmlformats.org/officeDocument/2006/relationships/image" Target="../media/image2477.png"/><Relationship Id="rId198" Type="http://schemas.openxmlformats.org/officeDocument/2006/relationships/customXml" Target="../ink/ink2593.xml"/><Relationship Id="rId202" Type="http://schemas.openxmlformats.org/officeDocument/2006/relationships/customXml" Target="../ink/ink2595.xml"/><Relationship Id="rId223" Type="http://schemas.openxmlformats.org/officeDocument/2006/relationships/image" Target="../media/image2500.png"/><Relationship Id="rId18" Type="http://schemas.openxmlformats.org/officeDocument/2006/relationships/customXml" Target="../ink/ink2503.xml"/><Relationship Id="rId39" Type="http://schemas.openxmlformats.org/officeDocument/2006/relationships/image" Target="../media/image2408.png"/><Relationship Id="rId50" Type="http://schemas.openxmlformats.org/officeDocument/2006/relationships/customXml" Target="../ink/ink2519.xml"/><Relationship Id="rId104" Type="http://schemas.openxmlformats.org/officeDocument/2006/relationships/customXml" Target="../ink/ink2546.xml"/><Relationship Id="rId125" Type="http://schemas.openxmlformats.org/officeDocument/2006/relationships/image" Target="../media/image2451.png"/><Relationship Id="rId146" Type="http://schemas.openxmlformats.org/officeDocument/2006/relationships/customXml" Target="../ink/ink2567.xml"/><Relationship Id="rId167" Type="http://schemas.openxmlformats.org/officeDocument/2006/relationships/image" Target="../media/image2472.png"/><Relationship Id="rId188" Type="http://schemas.openxmlformats.org/officeDocument/2006/relationships/customXml" Target="../ink/ink2588.xml"/><Relationship Id="rId71" Type="http://schemas.openxmlformats.org/officeDocument/2006/relationships/image" Target="../media/image2424.png"/><Relationship Id="rId92" Type="http://schemas.openxmlformats.org/officeDocument/2006/relationships/customXml" Target="../ink/ink2540.xml"/><Relationship Id="rId213" Type="http://schemas.openxmlformats.org/officeDocument/2006/relationships/image" Target="../media/image2495.png"/><Relationship Id="rId2" Type="http://schemas.openxmlformats.org/officeDocument/2006/relationships/customXml" Target="../ink/ink2495.xml"/><Relationship Id="rId29" Type="http://schemas.openxmlformats.org/officeDocument/2006/relationships/image" Target="../media/image2403.png"/><Relationship Id="rId40" Type="http://schemas.openxmlformats.org/officeDocument/2006/relationships/customXml" Target="../ink/ink2514.xml"/><Relationship Id="rId115" Type="http://schemas.openxmlformats.org/officeDocument/2006/relationships/image" Target="../media/image2446.png"/><Relationship Id="rId136" Type="http://schemas.openxmlformats.org/officeDocument/2006/relationships/customXml" Target="../ink/ink2562.xml"/><Relationship Id="rId157" Type="http://schemas.openxmlformats.org/officeDocument/2006/relationships/image" Target="../media/image2467.png"/><Relationship Id="rId178" Type="http://schemas.openxmlformats.org/officeDocument/2006/relationships/customXml" Target="../ink/ink2583.xml"/><Relationship Id="rId61" Type="http://schemas.openxmlformats.org/officeDocument/2006/relationships/image" Target="../media/image2419.png"/><Relationship Id="rId82" Type="http://schemas.openxmlformats.org/officeDocument/2006/relationships/customXml" Target="../ink/ink2535.xml"/><Relationship Id="rId199" Type="http://schemas.openxmlformats.org/officeDocument/2006/relationships/image" Target="../media/image2488.png"/><Relationship Id="rId203" Type="http://schemas.openxmlformats.org/officeDocument/2006/relationships/image" Target="../media/image2490.png"/><Relationship Id="rId19" Type="http://schemas.openxmlformats.org/officeDocument/2006/relationships/image" Target="../media/image2398.png"/><Relationship Id="rId224" Type="http://schemas.openxmlformats.org/officeDocument/2006/relationships/customXml" Target="../ink/ink2606.xml"/><Relationship Id="rId30" Type="http://schemas.openxmlformats.org/officeDocument/2006/relationships/customXml" Target="../ink/ink2509.xml"/><Relationship Id="rId105" Type="http://schemas.openxmlformats.org/officeDocument/2006/relationships/image" Target="../media/image2441.png"/><Relationship Id="rId126" Type="http://schemas.openxmlformats.org/officeDocument/2006/relationships/customXml" Target="../ink/ink2557.xml"/><Relationship Id="rId147" Type="http://schemas.openxmlformats.org/officeDocument/2006/relationships/image" Target="../media/image2462.png"/><Relationship Id="rId168" Type="http://schemas.openxmlformats.org/officeDocument/2006/relationships/customXml" Target="../ink/ink2578.xml"/><Relationship Id="rId51" Type="http://schemas.openxmlformats.org/officeDocument/2006/relationships/image" Target="../media/image2414.png"/><Relationship Id="rId72" Type="http://schemas.openxmlformats.org/officeDocument/2006/relationships/customXml" Target="../ink/ink2530.xml"/><Relationship Id="rId93" Type="http://schemas.openxmlformats.org/officeDocument/2006/relationships/image" Target="../media/image2435.png"/><Relationship Id="rId189" Type="http://schemas.openxmlformats.org/officeDocument/2006/relationships/image" Target="../media/image24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3.png"/><Relationship Id="rId2" Type="http://schemas.openxmlformats.org/officeDocument/2006/relationships/customXml" Target="../ink/ink260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5.png"/><Relationship Id="rId21" Type="http://schemas.openxmlformats.org/officeDocument/2006/relationships/image" Target="../media/image83.png"/><Relationship Id="rId42" Type="http://schemas.openxmlformats.org/officeDocument/2006/relationships/customXml" Target="../ink/ink96.xml"/><Relationship Id="rId63" Type="http://schemas.openxmlformats.org/officeDocument/2006/relationships/image" Target="../media/image98.png"/><Relationship Id="rId84" Type="http://schemas.openxmlformats.org/officeDocument/2006/relationships/customXml" Target="../ink/ink115.xml"/><Relationship Id="rId138" Type="http://schemas.openxmlformats.org/officeDocument/2006/relationships/customXml" Target="../ink/ink142.xml"/><Relationship Id="rId107" Type="http://schemas.openxmlformats.org/officeDocument/2006/relationships/image" Target="../media/image120.png"/><Relationship Id="rId11" Type="http://schemas.openxmlformats.org/officeDocument/2006/relationships/image" Target="../media/image5.png"/><Relationship Id="rId32" Type="http://schemas.openxmlformats.org/officeDocument/2006/relationships/customXml" Target="../ink/ink91.xml"/><Relationship Id="rId74" Type="http://schemas.openxmlformats.org/officeDocument/2006/relationships/customXml" Target="../ink/ink110.xml"/><Relationship Id="rId128" Type="http://schemas.openxmlformats.org/officeDocument/2006/relationships/customXml" Target="../ink/ink137.xml"/><Relationship Id="rId149" Type="http://schemas.openxmlformats.org/officeDocument/2006/relationships/image" Target="../media/image141.png"/><Relationship Id="rId5" Type="http://schemas.openxmlformats.org/officeDocument/2006/relationships/image" Target="../media/image77.png"/><Relationship Id="rId90" Type="http://schemas.openxmlformats.org/officeDocument/2006/relationships/customXml" Target="../ink/ink118.xml"/><Relationship Id="rId95" Type="http://schemas.openxmlformats.org/officeDocument/2006/relationships/image" Target="../media/image114.png"/><Relationship Id="rId22" Type="http://schemas.openxmlformats.org/officeDocument/2006/relationships/customXml" Target="../ink/ink86.xml"/><Relationship Id="rId27" Type="http://schemas.openxmlformats.org/officeDocument/2006/relationships/image" Target="../media/image85.png"/><Relationship Id="rId43" Type="http://schemas.openxmlformats.org/officeDocument/2006/relationships/image" Target="../media/image91.png"/><Relationship Id="rId48" Type="http://schemas.openxmlformats.org/officeDocument/2006/relationships/customXml" Target="../ink/ink99.xml"/><Relationship Id="rId64" Type="http://schemas.openxmlformats.org/officeDocument/2006/relationships/customXml" Target="../ink/ink105.xml"/><Relationship Id="rId69" Type="http://schemas.openxmlformats.org/officeDocument/2006/relationships/image" Target="../media/image101.png"/><Relationship Id="rId113" Type="http://schemas.openxmlformats.org/officeDocument/2006/relationships/image" Target="../media/image123.png"/><Relationship Id="rId118" Type="http://schemas.openxmlformats.org/officeDocument/2006/relationships/customXml" Target="../ink/ink132.xml"/><Relationship Id="rId134" Type="http://schemas.openxmlformats.org/officeDocument/2006/relationships/customXml" Target="../ink/ink140.xml"/><Relationship Id="rId139" Type="http://schemas.openxmlformats.org/officeDocument/2006/relationships/image" Target="../media/image136.png"/><Relationship Id="rId80" Type="http://schemas.openxmlformats.org/officeDocument/2006/relationships/customXml" Target="../ink/ink113.xml"/><Relationship Id="rId85" Type="http://schemas.openxmlformats.org/officeDocument/2006/relationships/image" Target="../media/image109.png"/><Relationship Id="rId12" Type="http://schemas.openxmlformats.org/officeDocument/2006/relationships/customXml" Target="../ink/ink81.xml"/><Relationship Id="rId17" Type="http://schemas.openxmlformats.org/officeDocument/2006/relationships/image" Target="../media/image81.png"/><Relationship Id="rId33" Type="http://schemas.openxmlformats.org/officeDocument/2006/relationships/image" Target="../media/image87.png"/><Relationship Id="rId38" Type="http://schemas.openxmlformats.org/officeDocument/2006/relationships/customXml" Target="../ink/ink94.xml"/><Relationship Id="rId59" Type="http://schemas.openxmlformats.org/officeDocument/2006/relationships/image" Target="../media/image96.png"/><Relationship Id="rId103" Type="http://schemas.openxmlformats.org/officeDocument/2006/relationships/image" Target="../media/image118.png"/><Relationship Id="rId108" Type="http://schemas.openxmlformats.org/officeDocument/2006/relationships/customXml" Target="../ink/ink127.xml"/><Relationship Id="rId124" Type="http://schemas.openxmlformats.org/officeDocument/2006/relationships/customXml" Target="../ink/ink135.xml"/><Relationship Id="rId129" Type="http://schemas.openxmlformats.org/officeDocument/2006/relationships/image" Target="../media/image131.png"/><Relationship Id="rId70" Type="http://schemas.openxmlformats.org/officeDocument/2006/relationships/customXml" Target="../ink/ink108.xml"/><Relationship Id="rId75" Type="http://schemas.openxmlformats.org/officeDocument/2006/relationships/image" Target="../media/image104.png"/><Relationship Id="rId91" Type="http://schemas.openxmlformats.org/officeDocument/2006/relationships/image" Target="../media/image112.png"/><Relationship Id="rId96" Type="http://schemas.openxmlformats.org/officeDocument/2006/relationships/customXml" Target="../ink/ink121.xml"/><Relationship Id="rId140" Type="http://schemas.openxmlformats.org/officeDocument/2006/relationships/customXml" Target="../ink/ink143.xml"/><Relationship Id="rId145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8.xml"/><Relationship Id="rId23" Type="http://schemas.openxmlformats.org/officeDocument/2006/relationships/image" Target="../media/image84.png"/><Relationship Id="rId28" Type="http://schemas.openxmlformats.org/officeDocument/2006/relationships/customXml" Target="../ink/ink89.xml"/><Relationship Id="rId49" Type="http://schemas.openxmlformats.org/officeDocument/2006/relationships/image" Target="../media/image94.png"/><Relationship Id="rId114" Type="http://schemas.openxmlformats.org/officeDocument/2006/relationships/customXml" Target="../ink/ink130.xml"/><Relationship Id="rId119" Type="http://schemas.openxmlformats.org/officeDocument/2006/relationships/image" Target="../media/image126.png"/><Relationship Id="rId44" Type="http://schemas.openxmlformats.org/officeDocument/2006/relationships/customXml" Target="../ink/ink97.xml"/><Relationship Id="rId60" Type="http://schemas.openxmlformats.org/officeDocument/2006/relationships/customXml" Target="../ink/ink103.xml"/><Relationship Id="rId65" Type="http://schemas.openxmlformats.org/officeDocument/2006/relationships/image" Target="../media/image99.png"/><Relationship Id="rId81" Type="http://schemas.openxmlformats.org/officeDocument/2006/relationships/image" Target="../media/image107.png"/><Relationship Id="rId86" Type="http://schemas.openxmlformats.org/officeDocument/2006/relationships/customXml" Target="../ink/ink116.xml"/><Relationship Id="rId130" Type="http://schemas.openxmlformats.org/officeDocument/2006/relationships/customXml" Target="../ink/ink138.xml"/><Relationship Id="rId135" Type="http://schemas.openxmlformats.org/officeDocument/2006/relationships/image" Target="../media/image134.png"/><Relationship Id="rId13" Type="http://schemas.openxmlformats.org/officeDocument/2006/relationships/image" Target="../media/image6.png"/><Relationship Id="rId18" Type="http://schemas.openxmlformats.org/officeDocument/2006/relationships/customXml" Target="../ink/ink84.xml"/><Relationship Id="rId39" Type="http://schemas.openxmlformats.org/officeDocument/2006/relationships/image" Target="../media/image90.png"/><Relationship Id="rId109" Type="http://schemas.openxmlformats.org/officeDocument/2006/relationships/image" Target="../media/image121.png"/><Relationship Id="rId34" Type="http://schemas.openxmlformats.org/officeDocument/2006/relationships/customXml" Target="../ink/ink92.xml"/><Relationship Id="rId50" Type="http://schemas.openxmlformats.org/officeDocument/2006/relationships/customXml" Target="../ink/ink100.xml"/><Relationship Id="rId55" Type="http://schemas.openxmlformats.org/officeDocument/2006/relationships/image" Target="../media/image57.png"/><Relationship Id="rId76" Type="http://schemas.openxmlformats.org/officeDocument/2006/relationships/customXml" Target="../ink/ink111.xml"/><Relationship Id="rId97" Type="http://schemas.openxmlformats.org/officeDocument/2006/relationships/image" Target="../media/image115.png"/><Relationship Id="rId104" Type="http://schemas.openxmlformats.org/officeDocument/2006/relationships/customXml" Target="../ink/ink125.xml"/><Relationship Id="rId120" Type="http://schemas.openxmlformats.org/officeDocument/2006/relationships/customXml" Target="../ink/ink133.xml"/><Relationship Id="rId125" Type="http://schemas.openxmlformats.org/officeDocument/2006/relationships/image" Target="../media/image129.png"/><Relationship Id="rId141" Type="http://schemas.openxmlformats.org/officeDocument/2006/relationships/image" Target="../media/image137.png"/><Relationship Id="rId146" Type="http://schemas.openxmlformats.org/officeDocument/2006/relationships/customXml" Target="../ink/ink146.xml"/><Relationship Id="rId7" Type="http://schemas.openxmlformats.org/officeDocument/2006/relationships/image" Target="../media/image78.png"/><Relationship Id="rId71" Type="http://schemas.openxmlformats.org/officeDocument/2006/relationships/image" Target="../media/image102.png"/><Relationship Id="rId92" Type="http://schemas.openxmlformats.org/officeDocument/2006/relationships/customXml" Target="../ink/ink119.xml"/><Relationship Id="rId2" Type="http://schemas.openxmlformats.org/officeDocument/2006/relationships/customXml" Target="../ink/ink76.xml"/><Relationship Id="rId29" Type="http://schemas.openxmlformats.org/officeDocument/2006/relationships/image" Target="../media/image14.png"/><Relationship Id="rId24" Type="http://schemas.openxmlformats.org/officeDocument/2006/relationships/customXml" Target="../ink/ink87.xml"/><Relationship Id="rId40" Type="http://schemas.openxmlformats.org/officeDocument/2006/relationships/customXml" Target="../ink/ink95.xml"/><Relationship Id="rId45" Type="http://schemas.openxmlformats.org/officeDocument/2006/relationships/image" Target="../media/image92.png"/><Relationship Id="rId66" Type="http://schemas.openxmlformats.org/officeDocument/2006/relationships/customXml" Target="../ink/ink106.xml"/><Relationship Id="rId87" Type="http://schemas.openxmlformats.org/officeDocument/2006/relationships/image" Target="../media/image110.png"/><Relationship Id="rId110" Type="http://schemas.openxmlformats.org/officeDocument/2006/relationships/customXml" Target="../ink/ink128.xml"/><Relationship Id="rId115" Type="http://schemas.openxmlformats.org/officeDocument/2006/relationships/image" Target="../media/image124.png"/><Relationship Id="rId131" Type="http://schemas.openxmlformats.org/officeDocument/2006/relationships/image" Target="../media/image132.png"/><Relationship Id="rId136" Type="http://schemas.openxmlformats.org/officeDocument/2006/relationships/customXml" Target="../ink/ink141.xml"/><Relationship Id="rId61" Type="http://schemas.openxmlformats.org/officeDocument/2006/relationships/image" Target="../media/image97.png"/><Relationship Id="rId82" Type="http://schemas.openxmlformats.org/officeDocument/2006/relationships/customXml" Target="../ink/ink114.xml"/><Relationship Id="rId19" Type="http://schemas.openxmlformats.org/officeDocument/2006/relationships/image" Target="../media/image82.png"/><Relationship Id="rId14" Type="http://schemas.openxmlformats.org/officeDocument/2006/relationships/customXml" Target="../ink/ink82.xml"/><Relationship Id="rId30" Type="http://schemas.openxmlformats.org/officeDocument/2006/relationships/customXml" Target="../ink/ink90.xml"/><Relationship Id="rId35" Type="http://schemas.openxmlformats.org/officeDocument/2006/relationships/image" Target="../media/image88.png"/><Relationship Id="rId56" Type="http://schemas.openxmlformats.org/officeDocument/2006/relationships/customXml" Target="../ink/ink101.xml"/><Relationship Id="rId77" Type="http://schemas.openxmlformats.org/officeDocument/2006/relationships/image" Target="../media/image105.png"/><Relationship Id="rId100" Type="http://schemas.openxmlformats.org/officeDocument/2006/relationships/customXml" Target="../ink/ink123.xml"/><Relationship Id="rId105" Type="http://schemas.openxmlformats.org/officeDocument/2006/relationships/image" Target="../media/image119.png"/><Relationship Id="rId126" Type="http://schemas.openxmlformats.org/officeDocument/2006/relationships/customXml" Target="../ink/ink136.xml"/><Relationship Id="rId147" Type="http://schemas.openxmlformats.org/officeDocument/2006/relationships/image" Target="../media/image140.png"/><Relationship Id="rId8" Type="http://schemas.openxmlformats.org/officeDocument/2006/relationships/customXml" Target="../ink/ink79.xml"/><Relationship Id="rId72" Type="http://schemas.openxmlformats.org/officeDocument/2006/relationships/customXml" Target="../ink/ink109.xml"/><Relationship Id="rId93" Type="http://schemas.openxmlformats.org/officeDocument/2006/relationships/image" Target="../media/image113.png"/><Relationship Id="rId98" Type="http://schemas.openxmlformats.org/officeDocument/2006/relationships/customXml" Target="../ink/ink122.xml"/><Relationship Id="rId121" Type="http://schemas.openxmlformats.org/officeDocument/2006/relationships/image" Target="../media/image127.png"/><Relationship Id="rId142" Type="http://schemas.openxmlformats.org/officeDocument/2006/relationships/customXml" Target="../ink/ink144.xml"/><Relationship Id="rId3" Type="http://schemas.openxmlformats.org/officeDocument/2006/relationships/image" Target="../media/image76.png"/><Relationship Id="rId25" Type="http://schemas.openxmlformats.org/officeDocument/2006/relationships/image" Target="../media/image12.png"/><Relationship Id="rId46" Type="http://schemas.openxmlformats.org/officeDocument/2006/relationships/customXml" Target="../ink/ink98.xml"/><Relationship Id="rId67" Type="http://schemas.openxmlformats.org/officeDocument/2006/relationships/image" Target="../media/image100.png"/><Relationship Id="rId116" Type="http://schemas.openxmlformats.org/officeDocument/2006/relationships/customXml" Target="../ink/ink131.xml"/><Relationship Id="rId137" Type="http://schemas.openxmlformats.org/officeDocument/2006/relationships/image" Target="../media/image135.png"/><Relationship Id="rId20" Type="http://schemas.openxmlformats.org/officeDocument/2006/relationships/customXml" Target="../ink/ink85.xml"/><Relationship Id="rId41" Type="http://schemas.openxmlformats.org/officeDocument/2006/relationships/image" Target="../media/image20.png"/><Relationship Id="rId62" Type="http://schemas.openxmlformats.org/officeDocument/2006/relationships/customXml" Target="../ink/ink104.xml"/><Relationship Id="rId83" Type="http://schemas.openxmlformats.org/officeDocument/2006/relationships/image" Target="../media/image108.png"/><Relationship Id="rId88" Type="http://schemas.openxmlformats.org/officeDocument/2006/relationships/customXml" Target="../ink/ink117.xml"/><Relationship Id="rId111" Type="http://schemas.openxmlformats.org/officeDocument/2006/relationships/image" Target="../media/image122.png"/><Relationship Id="rId132" Type="http://schemas.openxmlformats.org/officeDocument/2006/relationships/customXml" Target="../ink/ink139.xml"/><Relationship Id="rId15" Type="http://schemas.openxmlformats.org/officeDocument/2006/relationships/image" Target="../media/image80.png"/><Relationship Id="rId36" Type="http://schemas.openxmlformats.org/officeDocument/2006/relationships/customXml" Target="../ink/ink93.xml"/><Relationship Id="rId57" Type="http://schemas.openxmlformats.org/officeDocument/2006/relationships/image" Target="../media/image95.png"/><Relationship Id="rId106" Type="http://schemas.openxmlformats.org/officeDocument/2006/relationships/customXml" Target="../ink/ink126.xml"/><Relationship Id="rId127" Type="http://schemas.openxmlformats.org/officeDocument/2006/relationships/image" Target="../media/image130.png"/><Relationship Id="rId10" Type="http://schemas.openxmlformats.org/officeDocument/2006/relationships/customXml" Target="../ink/ink80.xml"/><Relationship Id="rId31" Type="http://schemas.openxmlformats.org/officeDocument/2006/relationships/image" Target="../media/image86.png"/><Relationship Id="rId73" Type="http://schemas.openxmlformats.org/officeDocument/2006/relationships/image" Target="../media/image103.png"/><Relationship Id="rId78" Type="http://schemas.openxmlformats.org/officeDocument/2006/relationships/customXml" Target="../ink/ink112.xml"/><Relationship Id="rId94" Type="http://schemas.openxmlformats.org/officeDocument/2006/relationships/customXml" Target="../ink/ink120.xml"/><Relationship Id="rId99" Type="http://schemas.openxmlformats.org/officeDocument/2006/relationships/image" Target="../media/image116.png"/><Relationship Id="rId101" Type="http://schemas.openxmlformats.org/officeDocument/2006/relationships/image" Target="../media/image117.png"/><Relationship Id="rId122" Type="http://schemas.openxmlformats.org/officeDocument/2006/relationships/customXml" Target="../ink/ink134.xml"/><Relationship Id="rId143" Type="http://schemas.openxmlformats.org/officeDocument/2006/relationships/image" Target="../media/image138.png"/><Relationship Id="rId148" Type="http://schemas.openxmlformats.org/officeDocument/2006/relationships/customXml" Target="../ink/ink147.xml"/><Relationship Id="rId4" Type="http://schemas.openxmlformats.org/officeDocument/2006/relationships/customXml" Target="../ink/ink77.xml"/><Relationship Id="rId9" Type="http://schemas.openxmlformats.org/officeDocument/2006/relationships/image" Target="../media/image79.png"/><Relationship Id="rId26" Type="http://schemas.openxmlformats.org/officeDocument/2006/relationships/customXml" Target="../ink/ink88.xml"/><Relationship Id="rId47" Type="http://schemas.openxmlformats.org/officeDocument/2006/relationships/image" Target="../media/image93.png"/><Relationship Id="rId68" Type="http://schemas.openxmlformats.org/officeDocument/2006/relationships/customXml" Target="../ink/ink107.xml"/><Relationship Id="rId89" Type="http://schemas.openxmlformats.org/officeDocument/2006/relationships/image" Target="../media/image111.png"/><Relationship Id="rId112" Type="http://schemas.openxmlformats.org/officeDocument/2006/relationships/customXml" Target="../ink/ink129.xml"/><Relationship Id="rId133" Type="http://schemas.openxmlformats.org/officeDocument/2006/relationships/image" Target="../media/image133.png"/><Relationship Id="rId16" Type="http://schemas.openxmlformats.org/officeDocument/2006/relationships/customXml" Target="../ink/ink83.xml"/><Relationship Id="rId37" Type="http://schemas.openxmlformats.org/officeDocument/2006/relationships/image" Target="../media/image89.png"/><Relationship Id="rId58" Type="http://schemas.openxmlformats.org/officeDocument/2006/relationships/customXml" Target="../ink/ink102.xml"/><Relationship Id="rId79" Type="http://schemas.openxmlformats.org/officeDocument/2006/relationships/image" Target="../media/image106.png"/><Relationship Id="rId102" Type="http://schemas.openxmlformats.org/officeDocument/2006/relationships/customXml" Target="../ink/ink124.xml"/><Relationship Id="rId123" Type="http://schemas.openxmlformats.org/officeDocument/2006/relationships/image" Target="../media/image128.png"/><Relationship Id="rId144" Type="http://schemas.openxmlformats.org/officeDocument/2006/relationships/customXml" Target="../ink/ink14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56.xml"/><Relationship Id="rId26" Type="http://schemas.openxmlformats.org/officeDocument/2006/relationships/customXml" Target="../ink/ink160.xml"/><Relationship Id="rId39" Type="http://schemas.openxmlformats.org/officeDocument/2006/relationships/image" Target="../media/image90.png"/><Relationship Id="rId21" Type="http://schemas.openxmlformats.org/officeDocument/2006/relationships/image" Target="../media/image83.png"/><Relationship Id="rId34" Type="http://schemas.openxmlformats.org/officeDocument/2006/relationships/customXml" Target="../ink/ink164.xml"/><Relationship Id="rId42" Type="http://schemas.openxmlformats.org/officeDocument/2006/relationships/customXml" Target="../ink/ink168.xml"/><Relationship Id="rId47" Type="http://schemas.openxmlformats.org/officeDocument/2006/relationships/image" Target="../media/image93.png"/><Relationship Id="rId50" Type="http://schemas.openxmlformats.org/officeDocument/2006/relationships/customXml" Target="../ink/ink172.xml"/><Relationship Id="rId55" Type="http://schemas.openxmlformats.org/officeDocument/2006/relationships/image" Target="../media/image94.png"/><Relationship Id="rId7" Type="http://schemas.openxmlformats.org/officeDocument/2006/relationships/image" Target="../media/image78.png"/><Relationship Id="rId2" Type="http://schemas.openxmlformats.org/officeDocument/2006/relationships/customXml" Target="../ink/ink148.xml"/><Relationship Id="rId16" Type="http://schemas.openxmlformats.org/officeDocument/2006/relationships/customXml" Target="../ink/ink155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59.xml"/><Relationship Id="rId32" Type="http://schemas.openxmlformats.org/officeDocument/2006/relationships/customXml" Target="../ink/ink163.xml"/><Relationship Id="rId37" Type="http://schemas.openxmlformats.org/officeDocument/2006/relationships/image" Target="../media/image89.png"/><Relationship Id="rId40" Type="http://schemas.openxmlformats.org/officeDocument/2006/relationships/customXml" Target="../ink/ink167.xml"/><Relationship Id="rId45" Type="http://schemas.openxmlformats.org/officeDocument/2006/relationships/image" Target="../media/image92.png"/><Relationship Id="rId53" Type="http://schemas.openxmlformats.org/officeDocument/2006/relationships/image" Target="../media/image9910.png"/><Relationship Id="rId58" Type="http://schemas.openxmlformats.org/officeDocument/2006/relationships/customXml" Target="../ink/ink176.xml"/><Relationship Id="rId5" Type="http://schemas.openxmlformats.org/officeDocument/2006/relationships/image" Target="../media/image77.png"/><Relationship Id="rId19" Type="http://schemas.openxmlformats.org/officeDocument/2006/relationships/image" Target="../media/image82.png"/><Relationship Id="rId4" Type="http://schemas.openxmlformats.org/officeDocument/2006/relationships/customXml" Target="../ink/ink149.xml"/><Relationship Id="rId9" Type="http://schemas.openxmlformats.org/officeDocument/2006/relationships/image" Target="../media/image79.png"/><Relationship Id="rId14" Type="http://schemas.openxmlformats.org/officeDocument/2006/relationships/customXml" Target="../ink/ink154.xml"/><Relationship Id="rId22" Type="http://schemas.openxmlformats.org/officeDocument/2006/relationships/customXml" Target="../ink/ink158.xml"/><Relationship Id="rId27" Type="http://schemas.openxmlformats.org/officeDocument/2006/relationships/image" Target="../media/image85.png"/><Relationship Id="rId30" Type="http://schemas.openxmlformats.org/officeDocument/2006/relationships/customXml" Target="../ink/ink162.xml"/><Relationship Id="rId35" Type="http://schemas.openxmlformats.org/officeDocument/2006/relationships/image" Target="../media/image88.png"/><Relationship Id="rId43" Type="http://schemas.openxmlformats.org/officeDocument/2006/relationships/image" Target="../media/image91.png"/><Relationship Id="rId48" Type="http://schemas.openxmlformats.org/officeDocument/2006/relationships/customXml" Target="../ink/ink171.xml"/><Relationship Id="rId56" Type="http://schemas.openxmlformats.org/officeDocument/2006/relationships/customXml" Target="../ink/ink175.xml"/><Relationship Id="rId8" Type="http://schemas.openxmlformats.org/officeDocument/2006/relationships/customXml" Target="../ink/ink151.xml"/><Relationship Id="rId51" Type="http://schemas.openxmlformats.org/officeDocument/2006/relationships/image" Target="../media/image9810.png"/><Relationship Id="rId3" Type="http://schemas.openxmlformats.org/officeDocument/2006/relationships/image" Target="../media/image76.png"/><Relationship Id="rId12" Type="http://schemas.openxmlformats.org/officeDocument/2006/relationships/customXml" Target="../ink/ink153.xml"/><Relationship Id="rId17" Type="http://schemas.openxmlformats.org/officeDocument/2006/relationships/image" Target="../media/image81.png"/><Relationship Id="rId25" Type="http://schemas.openxmlformats.org/officeDocument/2006/relationships/image" Target="../media/image12.png"/><Relationship Id="rId33" Type="http://schemas.openxmlformats.org/officeDocument/2006/relationships/image" Target="../media/image87.png"/><Relationship Id="rId38" Type="http://schemas.openxmlformats.org/officeDocument/2006/relationships/customXml" Target="../ink/ink166.xml"/><Relationship Id="rId46" Type="http://schemas.openxmlformats.org/officeDocument/2006/relationships/customXml" Target="../ink/ink170.xml"/><Relationship Id="rId59" Type="http://schemas.openxmlformats.org/officeDocument/2006/relationships/image" Target="../media/image10010.png"/><Relationship Id="rId20" Type="http://schemas.openxmlformats.org/officeDocument/2006/relationships/customXml" Target="../ink/ink157.xml"/><Relationship Id="rId41" Type="http://schemas.openxmlformats.org/officeDocument/2006/relationships/image" Target="../media/image20.png"/><Relationship Id="rId54" Type="http://schemas.openxmlformats.org/officeDocument/2006/relationships/customXml" Target="../ink/ink17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0.xml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49" Type="http://schemas.openxmlformats.org/officeDocument/2006/relationships/image" Target="../media/image9710.png"/><Relationship Id="rId57" Type="http://schemas.openxmlformats.org/officeDocument/2006/relationships/image" Target="../media/image57.png"/><Relationship Id="rId10" Type="http://schemas.openxmlformats.org/officeDocument/2006/relationships/customXml" Target="../ink/ink152.xml"/><Relationship Id="rId31" Type="http://schemas.openxmlformats.org/officeDocument/2006/relationships/image" Target="../media/image86.png"/><Relationship Id="rId44" Type="http://schemas.openxmlformats.org/officeDocument/2006/relationships/customXml" Target="../ink/ink169.xml"/><Relationship Id="rId52" Type="http://schemas.openxmlformats.org/officeDocument/2006/relationships/customXml" Target="../ink/ink17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7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160.png"/><Relationship Id="rId21" Type="http://schemas.openxmlformats.org/officeDocument/2006/relationships/image" Target="../media/image151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164.png"/><Relationship Id="rId50" Type="http://schemas.openxmlformats.org/officeDocument/2006/relationships/customXml" Target="../ink/ink201.xml"/><Relationship Id="rId55" Type="http://schemas.openxmlformats.org/officeDocument/2006/relationships/image" Target="../media/image168.png"/><Relationship Id="rId7" Type="http://schemas.openxmlformats.org/officeDocument/2006/relationships/image" Target="../media/image144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9" Type="http://schemas.openxmlformats.org/officeDocument/2006/relationships/image" Target="../media/image155.png"/><Relationship Id="rId11" Type="http://schemas.openxmlformats.org/officeDocument/2006/relationships/image" Target="../media/image146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159.png"/><Relationship Id="rId40" Type="http://schemas.openxmlformats.org/officeDocument/2006/relationships/customXml" Target="../ink/ink196.xml"/><Relationship Id="rId45" Type="http://schemas.openxmlformats.org/officeDocument/2006/relationships/image" Target="../media/image163.png"/><Relationship Id="rId53" Type="http://schemas.openxmlformats.org/officeDocument/2006/relationships/image" Target="../media/image167.png"/><Relationship Id="rId58" Type="http://schemas.openxmlformats.org/officeDocument/2006/relationships/customXml" Target="../ink/ink205.xml"/><Relationship Id="rId5" Type="http://schemas.openxmlformats.org/officeDocument/2006/relationships/image" Target="../media/image143.png"/><Relationship Id="rId19" Type="http://schemas.openxmlformats.org/officeDocument/2006/relationships/image" Target="../media/image150.png"/><Relationship Id="rId4" Type="http://schemas.openxmlformats.org/officeDocument/2006/relationships/customXml" Target="../ink/ink178.xml"/><Relationship Id="rId9" Type="http://schemas.openxmlformats.org/officeDocument/2006/relationships/image" Target="../media/image145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154.png"/><Relationship Id="rId30" Type="http://schemas.openxmlformats.org/officeDocument/2006/relationships/customXml" Target="../ink/ink191.xml"/><Relationship Id="rId35" Type="http://schemas.openxmlformats.org/officeDocument/2006/relationships/image" Target="../media/image158.png"/><Relationship Id="rId43" Type="http://schemas.openxmlformats.org/officeDocument/2006/relationships/image" Target="../media/image162.png"/><Relationship Id="rId48" Type="http://schemas.openxmlformats.org/officeDocument/2006/relationships/customXml" Target="../ink/ink200.xml"/><Relationship Id="rId56" Type="http://schemas.openxmlformats.org/officeDocument/2006/relationships/customXml" Target="../ink/ink204.xml"/><Relationship Id="rId8" Type="http://schemas.openxmlformats.org/officeDocument/2006/relationships/customXml" Target="../ink/ink180.xml"/><Relationship Id="rId51" Type="http://schemas.openxmlformats.org/officeDocument/2006/relationships/image" Target="../media/image166.png"/><Relationship Id="rId3" Type="http://schemas.openxmlformats.org/officeDocument/2006/relationships/image" Target="../media/image142.png"/><Relationship Id="rId12" Type="http://schemas.openxmlformats.org/officeDocument/2006/relationships/customXml" Target="../ink/ink182.xml"/><Relationship Id="rId17" Type="http://schemas.openxmlformats.org/officeDocument/2006/relationships/image" Target="../media/image149.png"/><Relationship Id="rId25" Type="http://schemas.openxmlformats.org/officeDocument/2006/relationships/image" Target="../media/image153.png"/><Relationship Id="rId33" Type="http://schemas.openxmlformats.org/officeDocument/2006/relationships/image" Target="../media/image157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59" Type="http://schemas.openxmlformats.org/officeDocument/2006/relationships/image" Target="../media/image170.png"/><Relationship Id="rId20" Type="http://schemas.openxmlformats.org/officeDocument/2006/relationships/customXml" Target="../ink/ink186.xml"/><Relationship Id="rId41" Type="http://schemas.openxmlformats.org/officeDocument/2006/relationships/image" Target="../media/image161.png"/><Relationship Id="rId54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Relationship Id="rId15" Type="http://schemas.openxmlformats.org/officeDocument/2006/relationships/image" Target="../media/image148.png"/><Relationship Id="rId23" Type="http://schemas.openxmlformats.org/officeDocument/2006/relationships/image" Target="../media/image152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49" Type="http://schemas.openxmlformats.org/officeDocument/2006/relationships/image" Target="../media/image165.png"/><Relationship Id="rId57" Type="http://schemas.openxmlformats.org/officeDocument/2006/relationships/image" Target="../media/image169.png"/><Relationship Id="rId10" Type="http://schemas.openxmlformats.org/officeDocument/2006/relationships/customXml" Target="../ink/ink181.xml"/><Relationship Id="rId31" Type="http://schemas.openxmlformats.org/officeDocument/2006/relationships/image" Target="../media/image156.png"/><Relationship Id="rId44" Type="http://schemas.openxmlformats.org/officeDocument/2006/relationships/customXml" Target="../ink/ink198.xml"/><Relationship Id="rId52" Type="http://schemas.openxmlformats.org/officeDocument/2006/relationships/customXml" Target="../ink/ink20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99" Type="http://schemas.openxmlformats.org/officeDocument/2006/relationships/image" Target="../media/image318.png"/><Relationship Id="rId21" Type="http://schemas.openxmlformats.org/officeDocument/2006/relationships/image" Target="../media/image179.png"/><Relationship Id="rId63" Type="http://schemas.openxmlformats.org/officeDocument/2006/relationships/image" Target="../media/image200.png"/><Relationship Id="rId159" Type="http://schemas.openxmlformats.org/officeDocument/2006/relationships/image" Target="../media/image248.png"/><Relationship Id="rId324" Type="http://schemas.openxmlformats.org/officeDocument/2006/relationships/customXml" Target="../ink/ink367.xml"/><Relationship Id="rId366" Type="http://schemas.openxmlformats.org/officeDocument/2006/relationships/customXml" Target="../ink/ink388.xml"/><Relationship Id="rId170" Type="http://schemas.openxmlformats.org/officeDocument/2006/relationships/customXml" Target="../ink/ink290.xml"/><Relationship Id="rId226" Type="http://schemas.openxmlformats.org/officeDocument/2006/relationships/customXml" Target="../ink/ink318.xml"/><Relationship Id="rId433" Type="http://schemas.openxmlformats.org/officeDocument/2006/relationships/customXml" Target="../ink/ink422.xml"/><Relationship Id="rId268" Type="http://schemas.openxmlformats.org/officeDocument/2006/relationships/customXml" Target="../ink/ink339.xml"/><Relationship Id="rId32" Type="http://schemas.openxmlformats.org/officeDocument/2006/relationships/customXml" Target="../ink/ink221.xml"/><Relationship Id="rId74" Type="http://schemas.openxmlformats.org/officeDocument/2006/relationships/customXml" Target="../ink/ink242.xml"/><Relationship Id="rId128" Type="http://schemas.openxmlformats.org/officeDocument/2006/relationships/customXml" Target="../ink/ink269.xml"/><Relationship Id="rId335" Type="http://schemas.openxmlformats.org/officeDocument/2006/relationships/image" Target="../media/image336.png"/><Relationship Id="rId377" Type="http://schemas.openxmlformats.org/officeDocument/2006/relationships/image" Target="../media/image357.png"/><Relationship Id="rId5" Type="http://schemas.openxmlformats.org/officeDocument/2006/relationships/image" Target="../media/image171.png"/><Relationship Id="rId181" Type="http://schemas.openxmlformats.org/officeDocument/2006/relationships/image" Target="../media/image259.png"/><Relationship Id="rId237" Type="http://schemas.openxmlformats.org/officeDocument/2006/relationships/image" Target="../media/image287.png"/><Relationship Id="rId402" Type="http://schemas.openxmlformats.org/officeDocument/2006/relationships/customXml" Target="../ink/ink406.xml"/><Relationship Id="rId279" Type="http://schemas.openxmlformats.org/officeDocument/2006/relationships/image" Target="../media/image308.png"/><Relationship Id="rId43" Type="http://schemas.openxmlformats.org/officeDocument/2006/relationships/image" Target="../media/image190.png"/><Relationship Id="rId139" Type="http://schemas.openxmlformats.org/officeDocument/2006/relationships/image" Target="../media/image238.png"/><Relationship Id="rId290" Type="http://schemas.openxmlformats.org/officeDocument/2006/relationships/customXml" Target="../ink/ink350.xml"/><Relationship Id="rId304" Type="http://schemas.openxmlformats.org/officeDocument/2006/relationships/customXml" Target="../ink/ink357.xml"/><Relationship Id="rId346" Type="http://schemas.openxmlformats.org/officeDocument/2006/relationships/customXml" Target="../ink/ink378.xml"/><Relationship Id="rId388" Type="http://schemas.openxmlformats.org/officeDocument/2006/relationships/customXml" Target="../ink/ink399.xml"/><Relationship Id="rId85" Type="http://schemas.openxmlformats.org/officeDocument/2006/relationships/image" Target="../media/image211.png"/><Relationship Id="rId150" Type="http://schemas.openxmlformats.org/officeDocument/2006/relationships/customXml" Target="../ink/ink280.xml"/><Relationship Id="rId192" Type="http://schemas.openxmlformats.org/officeDocument/2006/relationships/customXml" Target="../ink/ink301.xml"/><Relationship Id="rId206" Type="http://schemas.openxmlformats.org/officeDocument/2006/relationships/customXml" Target="../ink/ink308.xml"/><Relationship Id="rId413" Type="http://schemas.openxmlformats.org/officeDocument/2006/relationships/image" Target="../media/image375.png"/><Relationship Id="rId248" Type="http://schemas.openxmlformats.org/officeDocument/2006/relationships/customXml" Target="../ink/ink329.xml"/><Relationship Id="rId12" Type="http://schemas.openxmlformats.org/officeDocument/2006/relationships/customXml" Target="../ink/ink211.xml"/><Relationship Id="rId108" Type="http://schemas.openxmlformats.org/officeDocument/2006/relationships/customXml" Target="../ink/ink259.xml"/><Relationship Id="rId315" Type="http://schemas.openxmlformats.org/officeDocument/2006/relationships/image" Target="../media/image326.png"/><Relationship Id="rId357" Type="http://schemas.openxmlformats.org/officeDocument/2006/relationships/image" Target="../media/image347.png"/><Relationship Id="rId54" Type="http://schemas.openxmlformats.org/officeDocument/2006/relationships/customXml" Target="../ink/ink232.xml"/><Relationship Id="rId96" Type="http://schemas.openxmlformats.org/officeDocument/2006/relationships/customXml" Target="../ink/ink253.xml"/><Relationship Id="rId161" Type="http://schemas.openxmlformats.org/officeDocument/2006/relationships/image" Target="../media/image249.png"/><Relationship Id="rId217" Type="http://schemas.openxmlformats.org/officeDocument/2006/relationships/image" Target="../media/image277.png"/><Relationship Id="rId399" Type="http://schemas.openxmlformats.org/officeDocument/2006/relationships/image" Target="../media/image368.png"/><Relationship Id="rId259" Type="http://schemas.openxmlformats.org/officeDocument/2006/relationships/image" Target="../media/image298.png"/><Relationship Id="rId424" Type="http://schemas.openxmlformats.org/officeDocument/2006/relationships/customXml" Target="../ink/ink417.xml"/><Relationship Id="rId23" Type="http://schemas.openxmlformats.org/officeDocument/2006/relationships/image" Target="../media/image180.png"/><Relationship Id="rId119" Type="http://schemas.openxmlformats.org/officeDocument/2006/relationships/image" Target="../media/image228.png"/><Relationship Id="rId270" Type="http://schemas.openxmlformats.org/officeDocument/2006/relationships/customXml" Target="../ink/ink340.xml"/><Relationship Id="rId326" Type="http://schemas.openxmlformats.org/officeDocument/2006/relationships/customXml" Target="../ink/ink368.xml"/><Relationship Id="rId65" Type="http://schemas.openxmlformats.org/officeDocument/2006/relationships/image" Target="../media/image201.png"/><Relationship Id="rId130" Type="http://schemas.openxmlformats.org/officeDocument/2006/relationships/customXml" Target="../ink/ink270.xml"/><Relationship Id="rId368" Type="http://schemas.openxmlformats.org/officeDocument/2006/relationships/customXml" Target="../ink/ink389.xml"/><Relationship Id="rId172" Type="http://schemas.openxmlformats.org/officeDocument/2006/relationships/customXml" Target="../ink/ink291.xml"/><Relationship Id="rId228" Type="http://schemas.openxmlformats.org/officeDocument/2006/relationships/customXml" Target="../ink/ink319.xml"/><Relationship Id="rId281" Type="http://schemas.openxmlformats.org/officeDocument/2006/relationships/image" Target="../media/image309.png"/><Relationship Id="rId337" Type="http://schemas.openxmlformats.org/officeDocument/2006/relationships/image" Target="../media/image337.png"/><Relationship Id="rId34" Type="http://schemas.openxmlformats.org/officeDocument/2006/relationships/customXml" Target="../ink/ink222.xml"/><Relationship Id="rId76" Type="http://schemas.openxmlformats.org/officeDocument/2006/relationships/customXml" Target="../ink/ink243.xml"/><Relationship Id="rId141" Type="http://schemas.openxmlformats.org/officeDocument/2006/relationships/image" Target="../media/image239.png"/><Relationship Id="rId379" Type="http://schemas.openxmlformats.org/officeDocument/2006/relationships/image" Target="../media/image358.png"/><Relationship Id="rId7" Type="http://schemas.openxmlformats.org/officeDocument/2006/relationships/image" Target="../media/image172.png"/><Relationship Id="rId183" Type="http://schemas.openxmlformats.org/officeDocument/2006/relationships/image" Target="../media/image260.png"/><Relationship Id="rId239" Type="http://schemas.openxmlformats.org/officeDocument/2006/relationships/image" Target="../media/image288.png"/><Relationship Id="rId390" Type="http://schemas.openxmlformats.org/officeDocument/2006/relationships/customXml" Target="../ink/ink400.xml"/><Relationship Id="rId404" Type="http://schemas.openxmlformats.org/officeDocument/2006/relationships/customXml" Target="../ink/ink407.xml"/><Relationship Id="rId250" Type="http://schemas.openxmlformats.org/officeDocument/2006/relationships/customXml" Target="../ink/ink330.xml"/><Relationship Id="rId292" Type="http://schemas.openxmlformats.org/officeDocument/2006/relationships/customXml" Target="../ink/ink351.xml"/><Relationship Id="rId306" Type="http://schemas.openxmlformats.org/officeDocument/2006/relationships/customXml" Target="../ink/ink358.xml"/><Relationship Id="rId45" Type="http://schemas.openxmlformats.org/officeDocument/2006/relationships/image" Target="../media/image191.png"/><Relationship Id="rId87" Type="http://schemas.openxmlformats.org/officeDocument/2006/relationships/image" Target="../media/image212.png"/><Relationship Id="rId110" Type="http://schemas.openxmlformats.org/officeDocument/2006/relationships/customXml" Target="../ink/ink260.xml"/><Relationship Id="rId348" Type="http://schemas.openxmlformats.org/officeDocument/2006/relationships/customXml" Target="../ink/ink379.xml"/><Relationship Id="rId152" Type="http://schemas.openxmlformats.org/officeDocument/2006/relationships/customXml" Target="../ink/ink281.xml"/><Relationship Id="rId194" Type="http://schemas.openxmlformats.org/officeDocument/2006/relationships/customXml" Target="../ink/ink302.xml"/><Relationship Id="rId208" Type="http://schemas.openxmlformats.org/officeDocument/2006/relationships/customXml" Target="../ink/ink309.xml"/><Relationship Id="rId415" Type="http://schemas.openxmlformats.org/officeDocument/2006/relationships/image" Target="../media/image376.png"/><Relationship Id="rId261" Type="http://schemas.openxmlformats.org/officeDocument/2006/relationships/image" Target="../media/image299.png"/><Relationship Id="rId14" Type="http://schemas.openxmlformats.org/officeDocument/2006/relationships/customXml" Target="../ink/ink212.xml"/><Relationship Id="rId56" Type="http://schemas.openxmlformats.org/officeDocument/2006/relationships/customXml" Target="../ink/ink233.xml"/><Relationship Id="rId317" Type="http://schemas.openxmlformats.org/officeDocument/2006/relationships/image" Target="../media/image327.png"/><Relationship Id="rId359" Type="http://schemas.openxmlformats.org/officeDocument/2006/relationships/image" Target="../media/image348.png"/><Relationship Id="rId98" Type="http://schemas.openxmlformats.org/officeDocument/2006/relationships/customXml" Target="../ink/ink254.xml"/><Relationship Id="rId121" Type="http://schemas.openxmlformats.org/officeDocument/2006/relationships/image" Target="../media/image229.png"/><Relationship Id="rId163" Type="http://schemas.openxmlformats.org/officeDocument/2006/relationships/image" Target="../media/image250.png"/><Relationship Id="rId219" Type="http://schemas.openxmlformats.org/officeDocument/2006/relationships/image" Target="../media/image278.png"/><Relationship Id="rId370" Type="http://schemas.openxmlformats.org/officeDocument/2006/relationships/customXml" Target="../ink/ink390.xml"/><Relationship Id="rId426" Type="http://schemas.openxmlformats.org/officeDocument/2006/relationships/customXml" Target="../ink/ink418.xml"/><Relationship Id="rId230" Type="http://schemas.openxmlformats.org/officeDocument/2006/relationships/customXml" Target="../ink/ink320.xml"/><Relationship Id="rId25" Type="http://schemas.openxmlformats.org/officeDocument/2006/relationships/image" Target="../media/image181.png"/><Relationship Id="rId67" Type="http://schemas.openxmlformats.org/officeDocument/2006/relationships/image" Target="../media/image202.png"/><Relationship Id="rId272" Type="http://schemas.openxmlformats.org/officeDocument/2006/relationships/customXml" Target="../ink/ink341.xml"/><Relationship Id="rId328" Type="http://schemas.openxmlformats.org/officeDocument/2006/relationships/customXml" Target="../ink/ink369.xml"/><Relationship Id="rId132" Type="http://schemas.openxmlformats.org/officeDocument/2006/relationships/customXml" Target="../ink/ink271.xml"/><Relationship Id="rId174" Type="http://schemas.openxmlformats.org/officeDocument/2006/relationships/customXml" Target="../ink/ink292.xml"/><Relationship Id="rId381" Type="http://schemas.openxmlformats.org/officeDocument/2006/relationships/image" Target="../media/image359.png"/><Relationship Id="rId241" Type="http://schemas.openxmlformats.org/officeDocument/2006/relationships/image" Target="../media/image289.png"/><Relationship Id="rId36" Type="http://schemas.openxmlformats.org/officeDocument/2006/relationships/customXml" Target="../ink/ink223.xml"/><Relationship Id="rId283" Type="http://schemas.openxmlformats.org/officeDocument/2006/relationships/image" Target="../media/image310.png"/><Relationship Id="rId339" Type="http://schemas.openxmlformats.org/officeDocument/2006/relationships/image" Target="../media/image338.png"/><Relationship Id="rId78" Type="http://schemas.openxmlformats.org/officeDocument/2006/relationships/customXml" Target="../ink/ink244.xml"/><Relationship Id="rId101" Type="http://schemas.openxmlformats.org/officeDocument/2006/relationships/image" Target="../media/image219.png"/><Relationship Id="rId143" Type="http://schemas.openxmlformats.org/officeDocument/2006/relationships/image" Target="../media/image240.png"/><Relationship Id="rId185" Type="http://schemas.openxmlformats.org/officeDocument/2006/relationships/image" Target="../media/image261.png"/><Relationship Id="rId350" Type="http://schemas.openxmlformats.org/officeDocument/2006/relationships/customXml" Target="../ink/ink380.xml"/><Relationship Id="rId406" Type="http://schemas.openxmlformats.org/officeDocument/2006/relationships/customXml" Target="../ink/ink408.xml"/><Relationship Id="rId9" Type="http://schemas.openxmlformats.org/officeDocument/2006/relationships/image" Target="../media/image173.png"/><Relationship Id="rId210" Type="http://schemas.openxmlformats.org/officeDocument/2006/relationships/customXml" Target="../ink/ink310.xml"/><Relationship Id="rId392" Type="http://schemas.openxmlformats.org/officeDocument/2006/relationships/customXml" Target="../ink/ink401.xml"/><Relationship Id="rId252" Type="http://schemas.openxmlformats.org/officeDocument/2006/relationships/customXml" Target="../ink/ink331.xml"/><Relationship Id="rId294" Type="http://schemas.openxmlformats.org/officeDocument/2006/relationships/customXml" Target="../ink/ink352.xml"/><Relationship Id="rId308" Type="http://schemas.openxmlformats.org/officeDocument/2006/relationships/customXml" Target="../ink/ink359.xml"/><Relationship Id="rId47" Type="http://schemas.openxmlformats.org/officeDocument/2006/relationships/image" Target="../media/image192.png"/><Relationship Id="rId89" Type="http://schemas.openxmlformats.org/officeDocument/2006/relationships/image" Target="../media/image213.png"/><Relationship Id="rId112" Type="http://schemas.openxmlformats.org/officeDocument/2006/relationships/customXml" Target="../ink/ink261.xml"/><Relationship Id="rId154" Type="http://schemas.openxmlformats.org/officeDocument/2006/relationships/customXml" Target="../ink/ink282.xml"/><Relationship Id="rId361" Type="http://schemas.openxmlformats.org/officeDocument/2006/relationships/image" Target="../media/image349.png"/><Relationship Id="rId196" Type="http://schemas.openxmlformats.org/officeDocument/2006/relationships/customXml" Target="../ink/ink303.xml"/><Relationship Id="rId417" Type="http://schemas.openxmlformats.org/officeDocument/2006/relationships/image" Target="../media/image377.png"/><Relationship Id="rId16" Type="http://schemas.openxmlformats.org/officeDocument/2006/relationships/customXml" Target="../ink/ink213.xml"/><Relationship Id="rId221" Type="http://schemas.openxmlformats.org/officeDocument/2006/relationships/image" Target="../media/image279.png"/><Relationship Id="rId263" Type="http://schemas.openxmlformats.org/officeDocument/2006/relationships/image" Target="../media/image300.png"/><Relationship Id="rId319" Type="http://schemas.openxmlformats.org/officeDocument/2006/relationships/image" Target="../media/image328.png"/><Relationship Id="rId58" Type="http://schemas.openxmlformats.org/officeDocument/2006/relationships/customXml" Target="../ink/ink234.xml"/><Relationship Id="rId123" Type="http://schemas.openxmlformats.org/officeDocument/2006/relationships/image" Target="../media/image230.png"/><Relationship Id="rId330" Type="http://schemas.openxmlformats.org/officeDocument/2006/relationships/customXml" Target="../ink/ink370.xml"/><Relationship Id="rId165" Type="http://schemas.openxmlformats.org/officeDocument/2006/relationships/image" Target="../media/image251.png"/><Relationship Id="rId372" Type="http://schemas.openxmlformats.org/officeDocument/2006/relationships/customXml" Target="../ink/ink391.xml"/><Relationship Id="rId428" Type="http://schemas.openxmlformats.org/officeDocument/2006/relationships/customXml" Target="../ink/ink419.xml"/><Relationship Id="rId232" Type="http://schemas.openxmlformats.org/officeDocument/2006/relationships/customXml" Target="../ink/ink321.xml"/><Relationship Id="rId274" Type="http://schemas.openxmlformats.org/officeDocument/2006/relationships/customXml" Target="../ink/ink342.xml"/><Relationship Id="rId27" Type="http://schemas.openxmlformats.org/officeDocument/2006/relationships/image" Target="../media/image182.png"/><Relationship Id="rId69" Type="http://schemas.openxmlformats.org/officeDocument/2006/relationships/image" Target="../media/image203.png"/><Relationship Id="rId134" Type="http://schemas.openxmlformats.org/officeDocument/2006/relationships/customXml" Target="../ink/ink272.xml"/><Relationship Id="rId80" Type="http://schemas.openxmlformats.org/officeDocument/2006/relationships/customXml" Target="../ink/ink245.xml"/><Relationship Id="rId176" Type="http://schemas.openxmlformats.org/officeDocument/2006/relationships/customXml" Target="../ink/ink293.xml"/><Relationship Id="rId341" Type="http://schemas.openxmlformats.org/officeDocument/2006/relationships/image" Target="../media/image339.png"/><Relationship Id="rId383" Type="http://schemas.openxmlformats.org/officeDocument/2006/relationships/image" Target="../media/image360.png"/><Relationship Id="rId201" Type="http://schemas.openxmlformats.org/officeDocument/2006/relationships/image" Target="../media/image269.png"/><Relationship Id="rId243" Type="http://schemas.openxmlformats.org/officeDocument/2006/relationships/image" Target="../media/image290.png"/><Relationship Id="rId285" Type="http://schemas.openxmlformats.org/officeDocument/2006/relationships/image" Target="../media/image311.png"/><Relationship Id="rId38" Type="http://schemas.openxmlformats.org/officeDocument/2006/relationships/customXml" Target="../ink/ink224.xml"/><Relationship Id="rId103" Type="http://schemas.openxmlformats.org/officeDocument/2006/relationships/image" Target="../media/image220.png"/><Relationship Id="rId310" Type="http://schemas.openxmlformats.org/officeDocument/2006/relationships/customXml" Target="../ink/ink360.xml"/><Relationship Id="rId91" Type="http://schemas.openxmlformats.org/officeDocument/2006/relationships/image" Target="../media/image214.png"/><Relationship Id="rId145" Type="http://schemas.openxmlformats.org/officeDocument/2006/relationships/image" Target="../media/image241.png"/><Relationship Id="rId187" Type="http://schemas.openxmlformats.org/officeDocument/2006/relationships/image" Target="../media/image262.png"/><Relationship Id="rId352" Type="http://schemas.openxmlformats.org/officeDocument/2006/relationships/customXml" Target="../ink/ink381.xml"/><Relationship Id="rId394" Type="http://schemas.openxmlformats.org/officeDocument/2006/relationships/customXml" Target="../ink/ink402.xml"/><Relationship Id="rId408" Type="http://schemas.openxmlformats.org/officeDocument/2006/relationships/customXml" Target="../ink/ink409.xml"/><Relationship Id="rId212" Type="http://schemas.openxmlformats.org/officeDocument/2006/relationships/customXml" Target="../ink/ink311.xml"/><Relationship Id="rId254" Type="http://schemas.openxmlformats.org/officeDocument/2006/relationships/customXml" Target="../ink/ink332.xml"/><Relationship Id="rId28" Type="http://schemas.openxmlformats.org/officeDocument/2006/relationships/customXml" Target="../ink/ink219.xml"/><Relationship Id="rId49" Type="http://schemas.openxmlformats.org/officeDocument/2006/relationships/image" Target="../media/image193.png"/><Relationship Id="rId114" Type="http://schemas.openxmlformats.org/officeDocument/2006/relationships/customXml" Target="../ink/ink262.xml"/><Relationship Id="rId275" Type="http://schemas.openxmlformats.org/officeDocument/2006/relationships/image" Target="../media/image306.png"/><Relationship Id="rId296" Type="http://schemas.openxmlformats.org/officeDocument/2006/relationships/customXml" Target="../ink/ink353.xml"/><Relationship Id="rId300" Type="http://schemas.openxmlformats.org/officeDocument/2006/relationships/customXml" Target="../ink/ink355.xml"/><Relationship Id="rId60" Type="http://schemas.openxmlformats.org/officeDocument/2006/relationships/customXml" Target="../ink/ink235.xml"/><Relationship Id="rId81" Type="http://schemas.openxmlformats.org/officeDocument/2006/relationships/image" Target="../media/image209.png"/><Relationship Id="rId135" Type="http://schemas.openxmlformats.org/officeDocument/2006/relationships/image" Target="../media/image236.png"/><Relationship Id="rId156" Type="http://schemas.openxmlformats.org/officeDocument/2006/relationships/customXml" Target="../ink/ink283.xml"/><Relationship Id="rId177" Type="http://schemas.openxmlformats.org/officeDocument/2006/relationships/image" Target="../media/image257.png"/><Relationship Id="rId198" Type="http://schemas.openxmlformats.org/officeDocument/2006/relationships/customXml" Target="../ink/ink304.xml"/><Relationship Id="rId321" Type="http://schemas.openxmlformats.org/officeDocument/2006/relationships/image" Target="../media/image329.png"/><Relationship Id="rId342" Type="http://schemas.openxmlformats.org/officeDocument/2006/relationships/customXml" Target="../ink/ink376.xml"/><Relationship Id="rId363" Type="http://schemas.openxmlformats.org/officeDocument/2006/relationships/image" Target="../media/image350.png"/><Relationship Id="rId384" Type="http://schemas.openxmlformats.org/officeDocument/2006/relationships/customXml" Target="../ink/ink397.xml"/><Relationship Id="rId419" Type="http://schemas.openxmlformats.org/officeDocument/2006/relationships/image" Target="../media/image378.png"/><Relationship Id="rId202" Type="http://schemas.openxmlformats.org/officeDocument/2006/relationships/customXml" Target="../ink/ink306.xml"/><Relationship Id="rId223" Type="http://schemas.openxmlformats.org/officeDocument/2006/relationships/image" Target="../media/image280.png"/><Relationship Id="rId244" Type="http://schemas.openxmlformats.org/officeDocument/2006/relationships/customXml" Target="../ink/ink327.xml"/><Relationship Id="rId430" Type="http://schemas.openxmlformats.org/officeDocument/2006/relationships/customXml" Target="../ink/ink420.xml"/><Relationship Id="rId18" Type="http://schemas.openxmlformats.org/officeDocument/2006/relationships/customXml" Target="../ink/ink214.xml"/><Relationship Id="rId39" Type="http://schemas.openxmlformats.org/officeDocument/2006/relationships/image" Target="../media/image188.png"/><Relationship Id="rId265" Type="http://schemas.openxmlformats.org/officeDocument/2006/relationships/image" Target="../media/image301.png"/><Relationship Id="rId286" Type="http://schemas.openxmlformats.org/officeDocument/2006/relationships/customXml" Target="../ink/ink348.xml"/><Relationship Id="rId50" Type="http://schemas.openxmlformats.org/officeDocument/2006/relationships/customXml" Target="../ink/ink230.xml"/><Relationship Id="rId104" Type="http://schemas.openxmlformats.org/officeDocument/2006/relationships/customXml" Target="../ink/ink257.xml"/><Relationship Id="rId125" Type="http://schemas.openxmlformats.org/officeDocument/2006/relationships/image" Target="../media/image231.png"/><Relationship Id="rId146" Type="http://schemas.openxmlformats.org/officeDocument/2006/relationships/customXml" Target="../ink/ink278.xml"/><Relationship Id="rId167" Type="http://schemas.openxmlformats.org/officeDocument/2006/relationships/image" Target="../media/image252.png"/><Relationship Id="rId188" Type="http://schemas.openxmlformats.org/officeDocument/2006/relationships/customXml" Target="../ink/ink299.xml"/><Relationship Id="rId311" Type="http://schemas.openxmlformats.org/officeDocument/2006/relationships/image" Target="../media/image324.png"/><Relationship Id="rId332" Type="http://schemas.openxmlformats.org/officeDocument/2006/relationships/customXml" Target="../ink/ink371.xml"/><Relationship Id="rId353" Type="http://schemas.openxmlformats.org/officeDocument/2006/relationships/image" Target="../media/image345.png"/><Relationship Id="rId374" Type="http://schemas.openxmlformats.org/officeDocument/2006/relationships/customXml" Target="../ink/ink392.xml"/><Relationship Id="rId395" Type="http://schemas.openxmlformats.org/officeDocument/2006/relationships/image" Target="../media/image366.png"/><Relationship Id="rId409" Type="http://schemas.openxmlformats.org/officeDocument/2006/relationships/image" Target="../media/image373.png"/><Relationship Id="rId71" Type="http://schemas.openxmlformats.org/officeDocument/2006/relationships/image" Target="../media/image204.png"/><Relationship Id="rId92" Type="http://schemas.openxmlformats.org/officeDocument/2006/relationships/customXml" Target="../ink/ink251.xml"/><Relationship Id="rId213" Type="http://schemas.openxmlformats.org/officeDocument/2006/relationships/image" Target="../media/image275.png"/><Relationship Id="rId234" Type="http://schemas.openxmlformats.org/officeDocument/2006/relationships/customXml" Target="../ink/ink322.xml"/><Relationship Id="rId420" Type="http://schemas.openxmlformats.org/officeDocument/2006/relationships/customXml" Target="../ink/ink415.xml"/><Relationship Id="rId2" Type="http://schemas.openxmlformats.org/officeDocument/2006/relationships/customXml" Target="../ink/ink206.xml"/><Relationship Id="rId29" Type="http://schemas.openxmlformats.org/officeDocument/2006/relationships/image" Target="../media/image183.png"/><Relationship Id="rId255" Type="http://schemas.openxmlformats.org/officeDocument/2006/relationships/image" Target="../media/image296.png"/><Relationship Id="rId276" Type="http://schemas.openxmlformats.org/officeDocument/2006/relationships/customXml" Target="../ink/ink343.xml"/><Relationship Id="rId297" Type="http://schemas.openxmlformats.org/officeDocument/2006/relationships/image" Target="../media/image317.png"/><Relationship Id="rId40" Type="http://schemas.openxmlformats.org/officeDocument/2006/relationships/customXml" Target="../ink/ink225.xml"/><Relationship Id="rId115" Type="http://schemas.openxmlformats.org/officeDocument/2006/relationships/image" Target="../media/image226.png"/><Relationship Id="rId136" Type="http://schemas.openxmlformats.org/officeDocument/2006/relationships/customXml" Target="../ink/ink273.xml"/><Relationship Id="rId157" Type="http://schemas.openxmlformats.org/officeDocument/2006/relationships/image" Target="../media/image247.png"/><Relationship Id="rId178" Type="http://schemas.openxmlformats.org/officeDocument/2006/relationships/customXml" Target="../ink/ink294.xml"/><Relationship Id="rId301" Type="http://schemas.openxmlformats.org/officeDocument/2006/relationships/image" Target="../media/image319.png"/><Relationship Id="rId322" Type="http://schemas.openxmlformats.org/officeDocument/2006/relationships/customXml" Target="../ink/ink366.xml"/><Relationship Id="rId343" Type="http://schemas.openxmlformats.org/officeDocument/2006/relationships/image" Target="../media/image340.png"/><Relationship Id="rId364" Type="http://schemas.openxmlformats.org/officeDocument/2006/relationships/customXml" Target="../ink/ink387.xml"/><Relationship Id="rId61" Type="http://schemas.openxmlformats.org/officeDocument/2006/relationships/image" Target="../media/image199.png"/><Relationship Id="rId82" Type="http://schemas.openxmlformats.org/officeDocument/2006/relationships/customXml" Target="../ink/ink246.xml"/><Relationship Id="rId199" Type="http://schemas.openxmlformats.org/officeDocument/2006/relationships/image" Target="../media/image268.png"/><Relationship Id="rId203" Type="http://schemas.openxmlformats.org/officeDocument/2006/relationships/image" Target="../media/image270.png"/><Relationship Id="rId385" Type="http://schemas.openxmlformats.org/officeDocument/2006/relationships/image" Target="../media/image361.png"/><Relationship Id="rId19" Type="http://schemas.openxmlformats.org/officeDocument/2006/relationships/image" Target="../media/image178.png"/><Relationship Id="rId224" Type="http://schemas.openxmlformats.org/officeDocument/2006/relationships/customXml" Target="../ink/ink317.xml"/><Relationship Id="rId245" Type="http://schemas.openxmlformats.org/officeDocument/2006/relationships/image" Target="../media/image291.png"/><Relationship Id="rId266" Type="http://schemas.openxmlformats.org/officeDocument/2006/relationships/customXml" Target="../ink/ink338.xml"/><Relationship Id="rId287" Type="http://schemas.openxmlformats.org/officeDocument/2006/relationships/image" Target="../media/image312.png"/><Relationship Id="rId410" Type="http://schemas.openxmlformats.org/officeDocument/2006/relationships/customXml" Target="../ink/ink410.xml"/><Relationship Id="rId431" Type="http://schemas.openxmlformats.org/officeDocument/2006/relationships/customXml" Target="../ink/ink421.xml"/><Relationship Id="rId30" Type="http://schemas.openxmlformats.org/officeDocument/2006/relationships/customXml" Target="../ink/ink220.xml"/><Relationship Id="rId105" Type="http://schemas.openxmlformats.org/officeDocument/2006/relationships/image" Target="../media/image221.png"/><Relationship Id="rId126" Type="http://schemas.openxmlformats.org/officeDocument/2006/relationships/customXml" Target="../ink/ink268.xml"/><Relationship Id="rId147" Type="http://schemas.openxmlformats.org/officeDocument/2006/relationships/image" Target="../media/image242.png"/><Relationship Id="rId168" Type="http://schemas.openxmlformats.org/officeDocument/2006/relationships/customXml" Target="../ink/ink289.xml"/><Relationship Id="rId312" Type="http://schemas.openxmlformats.org/officeDocument/2006/relationships/customXml" Target="../ink/ink361.xml"/><Relationship Id="rId333" Type="http://schemas.openxmlformats.org/officeDocument/2006/relationships/image" Target="../media/image335.png"/><Relationship Id="rId354" Type="http://schemas.openxmlformats.org/officeDocument/2006/relationships/customXml" Target="../ink/ink382.xml"/><Relationship Id="rId51" Type="http://schemas.openxmlformats.org/officeDocument/2006/relationships/image" Target="../media/image194.png"/><Relationship Id="rId72" Type="http://schemas.openxmlformats.org/officeDocument/2006/relationships/customXml" Target="../ink/ink241.xml"/><Relationship Id="rId93" Type="http://schemas.openxmlformats.org/officeDocument/2006/relationships/image" Target="../media/image215.png"/><Relationship Id="rId189" Type="http://schemas.openxmlformats.org/officeDocument/2006/relationships/image" Target="../media/image263.png"/><Relationship Id="rId375" Type="http://schemas.openxmlformats.org/officeDocument/2006/relationships/image" Target="../media/image356.png"/><Relationship Id="rId396" Type="http://schemas.openxmlformats.org/officeDocument/2006/relationships/customXml" Target="../ink/ink403.xml"/><Relationship Id="rId3" Type="http://schemas.openxmlformats.org/officeDocument/2006/relationships/image" Target="../media/image169.png"/><Relationship Id="rId214" Type="http://schemas.openxmlformats.org/officeDocument/2006/relationships/customXml" Target="../ink/ink312.xml"/><Relationship Id="rId235" Type="http://schemas.openxmlformats.org/officeDocument/2006/relationships/image" Target="../media/image286.png"/><Relationship Id="rId256" Type="http://schemas.openxmlformats.org/officeDocument/2006/relationships/customXml" Target="../ink/ink333.xml"/><Relationship Id="rId277" Type="http://schemas.openxmlformats.org/officeDocument/2006/relationships/image" Target="../media/image307.png"/><Relationship Id="rId298" Type="http://schemas.openxmlformats.org/officeDocument/2006/relationships/customXml" Target="../ink/ink354.xml"/><Relationship Id="rId400" Type="http://schemas.openxmlformats.org/officeDocument/2006/relationships/customXml" Target="../ink/ink405.xml"/><Relationship Id="rId421" Type="http://schemas.openxmlformats.org/officeDocument/2006/relationships/image" Target="../media/image379.png"/><Relationship Id="rId116" Type="http://schemas.openxmlformats.org/officeDocument/2006/relationships/customXml" Target="../ink/ink263.xml"/><Relationship Id="rId137" Type="http://schemas.openxmlformats.org/officeDocument/2006/relationships/image" Target="../media/image237.png"/><Relationship Id="rId158" Type="http://schemas.openxmlformats.org/officeDocument/2006/relationships/customXml" Target="../ink/ink284.xml"/><Relationship Id="rId302" Type="http://schemas.openxmlformats.org/officeDocument/2006/relationships/customXml" Target="../ink/ink356.xml"/><Relationship Id="rId323" Type="http://schemas.openxmlformats.org/officeDocument/2006/relationships/image" Target="../media/image330.png"/><Relationship Id="rId344" Type="http://schemas.openxmlformats.org/officeDocument/2006/relationships/customXml" Target="../ink/ink377.xml"/><Relationship Id="rId20" Type="http://schemas.openxmlformats.org/officeDocument/2006/relationships/customXml" Target="../ink/ink215.xml"/><Relationship Id="rId41" Type="http://schemas.openxmlformats.org/officeDocument/2006/relationships/image" Target="../media/image189.png"/><Relationship Id="rId62" Type="http://schemas.openxmlformats.org/officeDocument/2006/relationships/customXml" Target="../ink/ink236.xml"/><Relationship Id="rId83" Type="http://schemas.openxmlformats.org/officeDocument/2006/relationships/image" Target="../media/image210.png"/><Relationship Id="rId179" Type="http://schemas.openxmlformats.org/officeDocument/2006/relationships/image" Target="../media/image258.png"/><Relationship Id="rId365" Type="http://schemas.openxmlformats.org/officeDocument/2006/relationships/image" Target="../media/image351.png"/><Relationship Id="rId386" Type="http://schemas.openxmlformats.org/officeDocument/2006/relationships/customXml" Target="../ink/ink398.xml"/><Relationship Id="rId190" Type="http://schemas.openxmlformats.org/officeDocument/2006/relationships/customXml" Target="../ink/ink300.xml"/><Relationship Id="rId204" Type="http://schemas.openxmlformats.org/officeDocument/2006/relationships/customXml" Target="../ink/ink307.xml"/><Relationship Id="rId225" Type="http://schemas.openxmlformats.org/officeDocument/2006/relationships/image" Target="../media/image281.png"/><Relationship Id="rId246" Type="http://schemas.openxmlformats.org/officeDocument/2006/relationships/customXml" Target="../ink/ink328.xml"/><Relationship Id="rId267" Type="http://schemas.openxmlformats.org/officeDocument/2006/relationships/image" Target="../media/image302.png"/><Relationship Id="rId288" Type="http://schemas.openxmlformats.org/officeDocument/2006/relationships/customXml" Target="../ink/ink349.xml"/><Relationship Id="rId411" Type="http://schemas.openxmlformats.org/officeDocument/2006/relationships/image" Target="../media/image374.png"/><Relationship Id="rId432" Type="http://schemas.openxmlformats.org/officeDocument/2006/relationships/image" Target="../media/image384.png"/><Relationship Id="rId106" Type="http://schemas.openxmlformats.org/officeDocument/2006/relationships/customXml" Target="../ink/ink258.xml"/><Relationship Id="rId127" Type="http://schemas.openxmlformats.org/officeDocument/2006/relationships/image" Target="../media/image232.png"/><Relationship Id="rId313" Type="http://schemas.openxmlformats.org/officeDocument/2006/relationships/image" Target="../media/image325.png"/><Relationship Id="rId10" Type="http://schemas.openxmlformats.org/officeDocument/2006/relationships/customXml" Target="../ink/ink210.xml"/><Relationship Id="rId31" Type="http://schemas.openxmlformats.org/officeDocument/2006/relationships/image" Target="../media/image184.png"/><Relationship Id="rId52" Type="http://schemas.openxmlformats.org/officeDocument/2006/relationships/customXml" Target="../ink/ink231.xml"/><Relationship Id="rId73" Type="http://schemas.openxmlformats.org/officeDocument/2006/relationships/image" Target="../media/image205.png"/><Relationship Id="rId94" Type="http://schemas.openxmlformats.org/officeDocument/2006/relationships/customXml" Target="../ink/ink252.xml"/><Relationship Id="rId148" Type="http://schemas.openxmlformats.org/officeDocument/2006/relationships/customXml" Target="../ink/ink279.xml"/><Relationship Id="rId169" Type="http://schemas.openxmlformats.org/officeDocument/2006/relationships/image" Target="../media/image253.png"/><Relationship Id="rId334" Type="http://schemas.openxmlformats.org/officeDocument/2006/relationships/customXml" Target="../ink/ink372.xml"/><Relationship Id="rId355" Type="http://schemas.openxmlformats.org/officeDocument/2006/relationships/image" Target="../media/image346.png"/><Relationship Id="rId376" Type="http://schemas.openxmlformats.org/officeDocument/2006/relationships/customXml" Target="../ink/ink393.xml"/><Relationship Id="rId397" Type="http://schemas.openxmlformats.org/officeDocument/2006/relationships/image" Target="../media/image367.png"/><Relationship Id="rId4" Type="http://schemas.openxmlformats.org/officeDocument/2006/relationships/customXml" Target="../ink/ink207.xml"/><Relationship Id="rId180" Type="http://schemas.openxmlformats.org/officeDocument/2006/relationships/customXml" Target="../ink/ink295.xml"/><Relationship Id="rId215" Type="http://schemas.openxmlformats.org/officeDocument/2006/relationships/image" Target="../media/image276.png"/><Relationship Id="rId236" Type="http://schemas.openxmlformats.org/officeDocument/2006/relationships/customXml" Target="../ink/ink323.xml"/><Relationship Id="rId257" Type="http://schemas.openxmlformats.org/officeDocument/2006/relationships/image" Target="../media/image297.png"/><Relationship Id="rId278" Type="http://schemas.openxmlformats.org/officeDocument/2006/relationships/customXml" Target="../ink/ink344.xml"/><Relationship Id="rId401" Type="http://schemas.openxmlformats.org/officeDocument/2006/relationships/image" Target="../media/image369.png"/><Relationship Id="rId422" Type="http://schemas.openxmlformats.org/officeDocument/2006/relationships/customXml" Target="../ink/ink416.xml"/><Relationship Id="rId303" Type="http://schemas.openxmlformats.org/officeDocument/2006/relationships/image" Target="../media/image320.png"/><Relationship Id="rId42" Type="http://schemas.openxmlformats.org/officeDocument/2006/relationships/customXml" Target="../ink/ink226.xml"/><Relationship Id="rId84" Type="http://schemas.openxmlformats.org/officeDocument/2006/relationships/customXml" Target="../ink/ink247.xml"/><Relationship Id="rId138" Type="http://schemas.openxmlformats.org/officeDocument/2006/relationships/customXml" Target="../ink/ink274.xml"/><Relationship Id="rId345" Type="http://schemas.openxmlformats.org/officeDocument/2006/relationships/image" Target="../media/image341.png"/><Relationship Id="rId387" Type="http://schemas.openxmlformats.org/officeDocument/2006/relationships/image" Target="../media/image362.png"/><Relationship Id="rId191" Type="http://schemas.openxmlformats.org/officeDocument/2006/relationships/image" Target="../media/image264.png"/><Relationship Id="rId205" Type="http://schemas.openxmlformats.org/officeDocument/2006/relationships/image" Target="../media/image271.png"/><Relationship Id="rId247" Type="http://schemas.openxmlformats.org/officeDocument/2006/relationships/image" Target="../media/image292.png"/><Relationship Id="rId412" Type="http://schemas.openxmlformats.org/officeDocument/2006/relationships/customXml" Target="../ink/ink411.xml"/><Relationship Id="rId107" Type="http://schemas.openxmlformats.org/officeDocument/2006/relationships/image" Target="../media/image222.png"/><Relationship Id="rId289" Type="http://schemas.openxmlformats.org/officeDocument/2006/relationships/image" Target="../media/image313.png"/><Relationship Id="rId11" Type="http://schemas.openxmlformats.org/officeDocument/2006/relationships/image" Target="../media/image174.png"/><Relationship Id="rId53" Type="http://schemas.openxmlformats.org/officeDocument/2006/relationships/image" Target="../media/image195.png"/><Relationship Id="rId149" Type="http://schemas.openxmlformats.org/officeDocument/2006/relationships/image" Target="../media/image243.png"/><Relationship Id="rId314" Type="http://schemas.openxmlformats.org/officeDocument/2006/relationships/customXml" Target="../ink/ink362.xml"/><Relationship Id="rId356" Type="http://schemas.openxmlformats.org/officeDocument/2006/relationships/customXml" Target="../ink/ink383.xml"/><Relationship Id="rId398" Type="http://schemas.openxmlformats.org/officeDocument/2006/relationships/customXml" Target="../ink/ink404.xml"/><Relationship Id="rId95" Type="http://schemas.openxmlformats.org/officeDocument/2006/relationships/image" Target="../media/image216.png"/><Relationship Id="rId160" Type="http://schemas.openxmlformats.org/officeDocument/2006/relationships/customXml" Target="../ink/ink285.xml"/><Relationship Id="rId216" Type="http://schemas.openxmlformats.org/officeDocument/2006/relationships/customXml" Target="../ink/ink313.xml"/><Relationship Id="rId423" Type="http://schemas.openxmlformats.org/officeDocument/2006/relationships/image" Target="../media/image380.png"/><Relationship Id="rId258" Type="http://schemas.openxmlformats.org/officeDocument/2006/relationships/customXml" Target="../ink/ink334.xml"/><Relationship Id="rId22" Type="http://schemas.openxmlformats.org/officeDocument/2006/relationships/customXml" Target="../ink/ink216.xml"/><Relationship Id="rId64" Type="http://schemas.openxmlformats.org/officeDocument/2006/relationships/customXml" Target="../ink/ink237.xml"/><Relationship Id="rId118" Type="http://schemas.openxmlformats.org/officeDocument/2006/relationships/customXml" Target="../ink/ink264.xml"/><Relationship Id="rId325" Type="http://schemas.openxmlformats.org/officeDocument/2006/relationships/image" Target="../media/image331.png"/><Relationship Id="rId367" Type="http://schemas.openxmlformats.org/officeDocument/2006/relationships/image" Target="../media/image352.png"/><Relationship Id="rId171" Type="http://schemas.openxmlformats.org/officeDocument/2006/relationships/image" Target="../media/image254.png"/><Relationship Id="rId227" Type="http://schemas.openxmlformats.org/officeDocument/2006/relationships/image" Target="../media/image282.png"/><Relationship Id="rId269" Type="http://schemas.openxmlformats.org/officeDocument/2006/relationships/image" Target="../media/image303.png"/><Relationship Id="rId434" Type="http://schemas.openxmlformats.org/officeDocument/2006/relationships/image" Target="../media/image385.png"/><Relationship Id="rId33" Type="http://schemas.openxmlformats.org/officeDocument/2006/relationships/image" Target="../media/image185.png"/><Relationship Id="rId129" Type="http://schemas.openxmlformats.org/officeDocument/2006/relationships/image" Target="../media/image233.png"/><Relationship Id="rId280" Type="http://schemas.openxmlformats.org/officeDocument/2006/relationships/customXml" Target="../ink/ink345.xml"/><Relationship Id="rId336" Type="http://schemas.openxmlformats.org/officeDocument/2006/relationships/customXml" Target="../ink/ink373.xml"/><Relationship Id="rId75" Type="http://schemas.openxmlformats.org/officeDocument/2006/relationships/image" Target="../media/image206.png"/><Relationship Id="rId140" Type="http://schemas.openxmlformats.org/officeDocument/2006/relationships/customXml" Target="../ink/ink275.xml"/><Relationship Id="rId182" Type="http://schemas.openxmlformats.org/officeDocument/2006/relationships/customXml" Target="../ink/ink296.xml"/><Relationship Id="rId378" Type="http://schemas.openxmlformats.org/officeDocument/2006/relationships/customXml" Target="../ink/ink394.xml"/><Relationship Id="rId403" Type="http://schemas.openxmlformats.org/officeDocument/2006/relationships/image" Target="../media/image370.png"/><Relationship Id="rId6" Type="http://schemas.openxmlformats.org/officeDocument/2006/relationships/customXml" Target="../ink/ink208.xml"/><Relationship Id="rId238" Type="http://schemas.openxmlformats.org/officeDocument/2006/relationships/customXml" Target="../ink/ink324.xml"/><Relationship Id="rId291" Type="http://schemas.openxmlformats.org/officeDocument/2006/relationships/image" Target="../media/image314.png"/><Relationship Id="rId305" Type="http://schemas.openxmlformats.org/officeDocument/2006/relationships/image" Target="../media/image321.png"/><Relationship Id="rId347" Type="http://schemas.openxmlformats.org/officeDocument/2006/relationships/image" Target="../media/image342.png"/><Relationship Id="rId44" Type="http://schemas.openxmlformats.org/officeDocument/2006/relationships/customXml" Target="../ink/ink227.xml"/><Relationship Id="rId86" Type="http://schemas.openxmlformats.org/officeDocument/2006/relationships/customXml" Target="../ink/ink248.xml"/><Relationship Id="rId151" Type="http://schemas.openxmlformats.org/officeDocument/2006/relationships/image" Target="../media/image244.png"/><Relationship Id="rId389" Type="http://schemas.openxmlformats.org/officeDocument/2006/relationships/image" Target="../media/image363.png"/><Relationship Id="rId193" Type="http://schemas.openxmlformats.org/officeDocument/2006/relationships/image" Target="../media/image265.png"/><Relationship Id="rId207" Type="http://schemas.openxmlformats.org/officeDocument/2006/relationships/image" Target="../media/image272.png"/><Relationship Id="rId249" Type="http://schemas.openxmlformats.org/officeDocument/2006/relationships/image" Target="../media/image293.png"/><Relationship Id="rId414" Type="http://schemas.openxmlformats.org/officeDocument/2006/relationships/customXml" Target="../ink/ink412.xml"/><Relationship Id="rId13" Type="http://schemas.openxmlformats.org/officeDocument/2006/relationships/image" Target="../media/image175.png"/><Relationship Id="rId109" Type="http://schemas.openxmlformats.org/officeDocument/2006/relationships/image" Target="../media/image223.png"/><Relationship Id="rId260" Type="http://schemas.openxmlformats.org/officeDocument/2006/relationships/customXml" Target="../ink/ink335.xml"/><Relationship Id="rId316" Type="http://schemas.openxmlformats.org/officeDocument/2006/relationships/customXml" Target="../ink/ink363.xml"/><Relationship Id="rId55" Type="http://schemas.openxmlformats.org/officeDocument/2006/relationships/image" Target="../media/image196.png"/><Relationship Id="rId97" Type="http://schemas.openxmlformats.org/officeDocument/2006/relationships/image" Target="../media/image217.png"/><Relationship Id="rId120" Type="http://schemas.openxmlformats.org/officeDocument/2006/relationships/customXml" Target="../ink/ink265.xml"/><Relationship Id="rId358" Type="http://schemas.openxmlformats.org/officeDocument/2006/relationships/customXml" Target="../ink/ink384.xml"/><Relationship Id="rId162" Type="http://schemas.openxmlformats.org/officeDocument/2006/relationships/customXml" Target="../ink/ink286.xml"/><Relationship Id="rId218" Type="http://schemas.openxmlformats.org/officeDocument/2006/relationships/customXml" Target="../ink/ink314.xml"/><Relationship Id="rId425" Type="http://schemas.openxmlformats.org/officeDocument/2006/relationships/image" Target="../media/image381.png"/><Relationship Id="rId271" Type="http://schemas.openxmlformats.org/officeDocument/2006/relationships/image" Target="../media/image304.png"/><Relationship Id="rId24" Type="http://schemas.openxmlformats.org/officeDocument/2006/relationships/customXml" Target="../ink/ink217.xml"/><Relationship Id="rId66" Type="http://schemas.openxmlformats.org/officeDocument/2006/relationships/customXml" Target="../ink/ink238.xml"/><Relationship Id="rId131" Type="http://schemas.openxmlformats.org/officeDocument/2006/relationships/image" Target="../media/image234.png"/><Relationship Id="rId327" Type="http://schemas.openxmlformats.org/officeDocument/2006/relationships/image" Target="../media/image332.png"/><Relationship Id="rId369" Type="http://schemas.openxmlformats.org/officeDocument/2006/relationships/image" Target="../media/image353.png"/><Relationship Id="rId173" Type="http://schemas.openxmlformats.org/officeDocument/2006/relationships/image" Target="../media/image255.png"/><Relationship Id="rId229" Type="http://schemas.openxmlformats.org/officeDocument/2006/relationships/image" Target="../media/image283.png"/><Relationship Id="rId380" Type="http://schemas.openxmlformats.org/officeDocument/2006/relationships/customXml" Target="../ink/ink395.xml"/><Relationship Id="rId240" Type="http://schemas.openxmlformats.org/officeDocument/2006/relationships/customXml" Target="../ink/ink325.xml"/><Relationship Id="rId35" Type="http://schemas.openxmlformats.org/officeDocument/2006/relationships/image" Target="../media/image186.png"/><Relationship Id="rId77" Type="http://schemas.openxmlformats.org/officeDocument/2006/relationships/image" Target="../media/image207.png"/><Relationship Id="rId100" Type="http://schemas.openxmlformats.org/officeDocument/2006/relationships/customXml" Target="../ink/ink255.xml"/><Relationship Id="rId282" Type="http://schemas.openxmlformats.org/officeDocument/2006/relationships/customXml" Target="../ink/ink346.xml"/><Relationship Id="rId338" Type="http://schemas.openxmlformats.org/officeDocument/2006/relationships/customXml" Target="../ink/ink374.xml"/><Relationship Id="rId8" Type="http://schemas.openxmlformats.org/officeDocument/2006/relationships/customXml" Target="../ink/ink209.xml"/><Relationship Id="rId142" Type="http://schemas.openxmlformats.org/officeDocument/2006/relationships/customXml" Target="../ink/ink276.xml"/><Relationship Id="rId184" Type="http://schemas.openxmlformats.org/officeDocument/2006/relationships/customXml" Target="../ink/ink297.xml"/><Relationship Id="rId391" Type="http://schemas.openxmlformats.org/officeDocument/2006/relationships/image" Target="../media/image364.png"/><Relationship Id="rId405" Type="http://schemas.openxmlformats.org/officeDocument/2006/relationships/image" Target="../media/image371.png"/><Relationship Id="rId251" Type="http://schemas.openxmlformats.org/officeDocument/2006/relationships/image" Target="../media/image294.png"/><Relationship Id="rId46" Type="http://schemas.openxmlformats.org/officeDocument/2006/relationships/customXml" Target="../ink/ink228.xml"/><Relationship Id="rId293" Type="http://schemas.openxmlformats.org/officeDocument/2006/relationships/image" Target="../media/image315.png"/><Relationship Id="rId307" Type="http://schemas.openxmlformats.org/officeDocument/2006/relationships/image" Target="../media/image322.png"/><Relationship Id="rId349" Type="http://schemas.openxmlformats.org/officeDocument/2006/relationships/image" Target="../media/image343.png"/><Relationship Id="rId88" Type="http://schemas.openxmlformats.org/officeDocument/2006/relationships/customXml" Target="../ink/ink249.xml"/><Relationship Id="rId111" Type="http://schemas.openxmlformats.org/officeDocument/2006/relationships/image" Target="../media/image224.png"/><Relationship Id="rId153" Type="http://schemas.openxmlformats.org/officeDocument/2006/relationships/image" Target="../media/image245.png"/><Relationship Id="rId195" Type="http://schemas.openxmlformats.org/officeDocument/2006/relationships/image" Target="../media/image266.png"/><Relationship Id="rId209" Type="http://schemas.openxmlformats.org/officeDocument/2006/relationships/image" Target="../media/image273.png"/><Relationship Id="rId360" Type="http://schemas.openxmlformats.org/officeDocument/2006/relationships/customXml" Target="../ink/ink385.xml"/><Relationship Id="rId416" Type="http://schemas.openxmlformats.org/officeDocument/2006/relationships/customXml" Target="../ink/ink413.xml"/><Relationship Id="rId220" Type="http://schemas.openxmlformats.org/officeDocument/2006/relationships/customXml" Target="../ink/ink315.xml"/><Relationship Id="rId15" Type="http://schemas.openxmlformats.org/officeDocument/2006/relationships/image" Target="../media/image176.png"/><Relationship Id="rId57" Type="http://schemas.openxmlformats.org/officeDocument/2006/relationships/image" Target="../media/image197.png"/><Relationship Id="rId262" Type="http://schemas.openxmlformats.org/officeDocument/2006/relationships/customXml" Target="../ink/ink336.xml"/><Relationship Id="rId318" Type="http://schemas.openxmlformats.org/officeDocument/2006/relationships/customXml" Target="../ink/ink364.xml"/><Relationship Id="rId99" Type="http://schemas.openxmlformats.org/officeDocument/2006/relationships/image" Target="../media/image218.png"/><Relationship Id="rId122" Type="http://schemas.openxmlformats.org/officeDocument/2006/relationships/customXml" Target="../ink/ink266.xml"/><Relationship Id="rId164" Type="http://schemas.openxmlformats.org/officeDocument/2006/relationships/customXml" Target="../ink/ink287.xml"/><Relationship Id="rId371" Type="http://schemas.openxmlformats.org/officeDocument/2006/relationships/image" Target="../media/image354.png"/><Relationship Id="rId427" Type="http://schemas.openxmlformats.org/officeDocument/2006/relationships/image" Target="../media/image382.png"/><Relationship Id="rId26" Type="http://schemas.openxmlformats.org/officeDocument/2006/relationships/customXml" Target="../ink/ink218.xml"/><Relationship Id="rId231" Type="http://schemas.openxmlformats.org/officeDocument/2006/relationships/image" Target="../media/image284.png"/><Relationship Id="rId273" Type="http://schemas.openxmlformats.org/officeDocument/2006/relationships/image" Target="../media/image305.png"/><Relationship Id="rId329" Type="http://schemas.openxmlformats.org/officeDocument/2006/relationships/image" Target="../media/image333.png"/><Relationship Id="rId68" Type="http://schemas.openxmlformats.org/officeDocument/2006/relationships/customXml" Target="../ink/ink239.xml"/><Relationship Id="rId133" Type="http://schemas.openxmlformats.org/officeDocument/2006/relationships/image" Target="../media/image235.png"/><Relationship Id="rId175" Type="http://schemas.openxmlformats.org/officeDocument/2006/relationships/image" Target="../media/image256.png"/><Relationship Id="rId340" Type="http://schemas.openxmlformats.org/officeDocument/2006/relationships/customXml" Target="../ink/ink375.xml"/><Relationship Id="rId200" Type="http://schemas.openxmlformats.org/officeDocument/2006/relationships/customXml" Target="../ink/ink305.xml"/><Relationship Id="rId382" Type="http://schemas.openxmlformats.org/officeDocument/2006/relationships/customXml" Target="../ink/ink396.xml"/><Relationship Id="rId242" Type="http://schemas.openxmlformats.org/officeDocument/2006/relationships/customXml" Target="../ink/ink326.xml"/><Relationship Id="rId284" Type="http://schemas.openxmlformats.org/officeDocument/2006/relationships/customXml" Target="../ink/ink347.xml"/><Relationship Id="rId37" Type="http://schemas.openxmlformats.org/officeDocument/2006/relationships/image" Target="../media/image187.png"/><Relationship Id="rId79" Type="http://schemas.openxmlformats.org/officeDocument/2006/relationships/image" Target="../media/image208.png"/><Relationship Id="rId102" Type="http://schemas.openxmlformats.org/officeDocument/2006/relationships/customXml" Target="../ink/ink256.xml"/><Relationship Id="rId144" Type="http://schemas.openxmlformats.org/officeDocument/2006/relationships/customXml" Target="../ink/ink277.xml"/><Relationship Id="rId90" Type="http://schemas.openxmlformats.org/officeDocument/2006/relationships/customXml" Target="../ink/ink250.xml"/><Relationship Id="rId186" Type="http://schemas.openxmlformats.org/officeDocument/2006/relationships/customXml" Target="../ink/ink298.xml"/><Relationship Id="rId351" Type="http://schemas.openxmlformats.org/officeDocument/2006/relationships/image" Target="../media/image344.png"/><Relationship Id="rId393" Type="http://schemas.openxmlformats.org/officeDocument/2006/relationships/image" Target="../media/image365.png"/><Relationship Id="rId407" Type="http://schemas.openxmlformats.org/officeDocument/2006/relationships/image" Target="../media/image372.png"/><Relationship Id="rId211" Type="http://schemas.openxmlformats.org/officeDocument/2006/relationships/image" Target="../media/image274.png"/><Relationship Id="rId253" Type="http://schemas.openxmlformats.org/officeDocument/2006/relationships/image" Target="../media/image295.png"/><Relationship Id="rId295" Type="http://schemas.openxmlformats.org/officeDocument/2006/relationships/image" Target="../media/image316.png"/><Relationship Id="rId309" Type="http://schemas.openxmlformats.org/officeDocument/2006/relationships/image" Target="../media/image323.png"/><Relationship Id="rId48" Type="http://schemas.openxmlformats.org/officeDocument/2006/relationships/customXml" Target="../ink/ink229.xml"/><Relationship Id="rId113" Type="http://schemas.openxmlformats.org/officeDocument/2006/relationships/image" Target="../media/image225.png"/><Relationship Id="rId320" Type="http://schemas.openxmlformats.org/officeDocument/2006/relationships/customXml" Target="../ink/ink365.xml"/><Relationship Id="rId155" Type="http://schemas.openxmlformats.org/officeDocument/2006/relationships/image" Target="../media/image246.png"/><Relationship Id="rId197" Type="http://schemas.openxmlformats.org/officeDocument/2006/relationships/image" Target="../media/image267.png"/><Relationship Id="rId362" Type="http://schemas.openxmlformats.org/officeDocument/2006/relationships/customXml" Target="../ink/ink386.xml"/><Relationship Id="rId418" Type="http://schemas.openxmlformats.org/officeDocument/2006/relationships/customXml" Target="../ink/ink414.xml"/><Relationship Id="rId222" Type="http://schemas.openxmlformats.org/officeDocument/2006/relationships/customXml" Target="../ink/ink316.xml"/><Relationship Id="rId264" Type="http://schemas.openxmlformats.org/officeDocument/2006/relationships/customXml" Target="../ink/ink337.xml"/><Relationship Id="rId17" Type="http://schemas.openxmlformats.org/officeDocument/2006/relationships/image" Target="../media/image177.png"/><Relationship Id="rId59" Type="http://schemas.openxmlformats.org/officeDocument/2006/relationships/image" Target="../media/image198.png"/><Relationship Id="rId124" Type="http://schemas.openxmlformats.org/officeDocument/2006/relationships/customXml" Target="../ink/ink267.xml"/><Relationship Id="rId70" Type="http://schemas.openxmlformats.org/officeDocument/2006/relationships/customXml" Target="../ink/ink240.xml"/><Relationship Id="rId166" Type="http://schemas.openxmlformats.org/officeDocument/2006/relationships/customXml" Target="../ink/ink288.xml"/><Relationship Id="rId331" Type="http://schemas.openxmlformats.org/officeDocument/2006/relationships/image" Target="../media/image334.png"/><Relationship Id="rId373" Type="http://schemas.openxmlformats.org/officeDocument/2006/relationships/image" Target="../media/image355.png"/><Relationship Id="rId429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85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7.png"/><Relationship Id="rId671" Type="http://schemas.openxmlformats.org/officeDocument/2006/relationships/image" Target="../media/image704.png"/><Relationship Id="rId21" Type="http://schemas.openxmlformats.org/officeDocument/2006/relationships/image" Target="../media/image394.png"/><Relationship Id="rId324" Type="http://schemas.openxmlformats.org/officeDocument/2006/relationships/image" Target="../media/image531.png"/><Relationship Id="rId531" Type="http://schemas.openxmlformats.org/officeDocument/2006/relationships/customXml" Target="../ink/ink687.xml"/><Relationship Id="rId629" Type="http://schemas.openxmlformats.org/officeDocument/2006/relationships/image" Target="../media/image683.png"/><Relationship Id="rId170" Type="http://schemas.openxmlformats.org/officeDocument/2006/relationships/image" Target="../media/image454.png"/><Relationship Id="rId268" Type="http://schemas.openxmlformats.org/officeDocument/2006/relationships/image" Target="../media/image503.png"/><Relationship Id="rId475" Type="http://schemas.openxmlformats.org/officeDocument/2006/relationships/customXml" Target="../ink/ink659.xml"/><Relationship Id="rId682" Type="http://schemas.openxmlformats.org/officeDocument/2006/relationships/customXml" Target="../ink/ink763.xml"/><Relationship Id="rId32" Type="http://schemas.openxmlformats.org/officeDocument/2006/relationships/customXml" Target="../ink/ink438.xml"/><Relationship Id="rId128" Type="http://schemas.openxmlformats.org/officeDocument/2006/relationships/customXml" Target="../ink/ink486.xml"/><Relationship Id="rId335" Type="http://schemas.openxmlformats.org/officeDocument/2006/relationships/customXml" Target="../ink/ink589.xml"/><Relationship Id="rId542" Type="http://schemas.openxmlformats.org/officeDocument/2006/relationships/customXml" Target="../ink/ink693.xml"/><Relationship Id="rId181" Type="http://schemas.openxmlformats.org/officeDocument/2006/relationships/customXml" Target="../ink/ink512.xml"/><Relationship Id="rId402" Type="http://schemas.openxmlformats.org/officeDocument/2006/relationships/image" Target="../media/image570.png"/><Relationship Id="rId279" Type="http://schemas.openxmlformats.org/officeDocument/2006/relationships/customXml" Target="../ink/ink561.xml"/><Relationship Id="rId486" Type="http://schemas.openxmlformats.org/officeDocument/2006/relationships/image" Target="../media/image612.png"/><Relationship Id="rId693" Type="http://schemas.openxmlformats.org/officeDocument/2006/relationships/image" Target="../media/image715.png"/><Relationship Id="rId707" Type="http://schemas.openxmlformats.org/officeDocument/2006/relationships/image" Target="../media/image722.png"/><Relationship Id="rId43" Type="http://schemas.openxmlformats.org/officeDocument/2006/relationships/image" Target="../media/image401.png"/><Relationship Id="rId139" Type="http://schemas.openxmlformats.org/officeDocument/2006/relationships/image" Target="../media/image438.png"/><Relationship Id="rId346" Type="http://schemas.openxmlformats.org/officeDocument/2006/relationships/image" Target="../media/image542.png"/><Relationship Id="rId553" Type="http://schemas.openxmlformats.org/officeDocument/2006/relationships/image" Target="../media/image645.png"/><Relationship Id="rId192" Type="http://schemas.openxmlformats.org/officeDocument/2006/relationships/image" Target="../media/image465.png"/><Relationship Id="rId206" Type="http://schemas.openxmlformats.org/officeDocument/2006/relationships/image" Target="../media/image472.png"/><Relationship Id="rId413" Type="http://schemas.openxmlformats.org/officeDocument/2006/relationships/customXml" Target="../ink/ink628.xml"/><Relationship Id="rId497" Type="http://schemas.openxmlformats.org/officeDocument/2006/relationships/customXml" Target="../ink/ink670.xml"/><Relationship Id="rId620" Type="http://schemas.openxmlformats.org/officeDocument/2006/relationships/customXml" Target="../ink/ink732.xml"/><Relationship Id="rId718" Type="http://schemas.openxmlformats.org/officeDocument/2006/relationships/image" Target="../media/image726.png"/><Relationship Id="rId357" Type="http://schemas.openxmlformats.org/officeDocument/2006/relationships/customXml" Target="../ink/ink600.xml"/><Relationship Id="rId54" Type="http://schemas.openxmlformats.org/officeDocument/2006/relationships/customXml" Target="../ink/ink449.xml"/><Relationship Id="rId217" Type="http://schemas.openxmlformats.org/officeDocument/2006/relationships/customXml" Target="../ink/ink530.xml"/><Relationship Id="rId564" Type="http://schemas.openxmlformats.org/officeDocument/2006/relationships/customXml" Target="../ink/ink704.xml"/><Relationship Id="rId424" Type="http://schemas.openxmlformats.org/officeDocument/2006/relationships/image" Target="../media/image581.png"/><Relationship Id="rId631" Type="http://schemas.openxmlformats.org/officeDocument/2006/relationships/image" Target="../media/image684.png"/><Relationship Id="rId729" Type="http://schemas.openxmlformats.org/officeDocument/2006/relationships/customXml" Target="../ink/ink787.xml"/><Relationship Id="rId270" Type="http://schemas.openxmlformats.org/officeDocument/2006/relationships/image" Target="../media/image504.png"/><Relationship Id="rId65" Type="http://schemas.openxmlformats.org/officeDocument/2006/relationships/image" Target="../media/image408.png"/><Relationship Id="rId130" Type="http://schemas.openxmlformats.org/officeDocument/2006/relationships/customXml" Target="../ink/ink487.xml"/><Relationship Id="rId368" Type="http://schemas.openxmlformats.org/officeDocument/2006/relationships/image" Target="../media/image553.png"/><Relationship Id="rId575" Type="http://schemas.openxmlformats.org/officeDocument/2006/relationships/image" Target="../media/image656.png"/><Relationship Id="rId228" Type="http://schemas.openxmlformats.org/officeDocument/2006/relationships/image" Target="../media/image483.png"/><Relationship Id="rId435" Type="http://schemas.openxmlformats.org/officeDocument/2006/relationships/customXml" Target="../ink/ink639.xml"/><Relationship Id="rId642" Type="http://schemas.openxmlformats.org/officeDocument/2006/relationships/customXml" Target="../ink/ink743.xml"/><Relationship Id="rId281" Type="http://schemas.openxmlformats.org/officeDocument/2006/relationships/customXml" Target="../ink/ink562.xml"/><Relationship Id="rId502" Type="http://schemas.openxmlformats.org/officeDocument/2006/relationships/image" Target="../media/image620.png"/><Relationship Id="rId76" Type="http://schemas.openxmlformats.org/officeDocument/2006/relationships/customXml" Target="../ink/ink460.xml"/><Relationship Id="rId141" Type="http://schemas.openxmlformats.org/officeDocument/2006/relationships/customXml" Target="../ink/ink492.xml"/><Relationship Id="rId379" Type="http://schemas.openxmlformats.org/officeDocument/2006/relationships/customXml" Target="../ink/ink611.xml"/><Relationship Id="rId586" Type="http://schemas.openxmlformats.org/officeDocument/2006/relationships/customXml" Target="../ink/ink715.xml"/><Relationship Id="rId7" Type="http://schemas.openxmlformats.org/officeDocument/2006/relationships/image" Target="../media/image387.png"/><Relationship Id="rId239" Type="http://schemas.openxmlformats.org/officeDocument/2006/relationships/customXml" Target="../ink/ink541.xml"/><Relationship Id="rId446" Type="http://schemas.openxmlformats.org/officeDocument/2006/relationships/image" Target="../media/image592.png"/><Relationship Id="rId653" Type="http://schemas.openxmlformats.org/officeDocument/2006/relationships/image" Target="../media/image695.png"/><Relationship Id="rId292" Type="http://schemas.openxmlformats.org/officeDocument/2006/relationships/image" Target="../media/image515.png"/><Relationship Id="rId306" Type="http://schemas.openxmlformats.org/officeDocument/2006/relationships/image" Target="../media/image522.png"/><Relationship Id="rId87" Type="http://schemas.openxmlformats.org/officeDocument/2006/relationships/image" Target="../media/image416.png"/><Relationship Id="rId513" Type="http://schemas.openxmlformats.org/officeDocument/2006/relationships/customXml" Target="../ink/ink678.xml"/><Relationship Id="rId597" Type="http://schemas.openxmlformats.org/officeDocument/2006/relationships/image" Target="../media/image667.png"/><Relationship Id="rId720" Type="http://schemas.openxmlformats.org/officeDocument/2006/relationships/image" Target="../media/image727.png"/><Relationship Id="rId152" Type="http://schemas.openxmlformats.org/officeDocument/2006/relationships/image" Target="../media/image445.png"/><Relationship Id="rId457" Type="http://schemas.openxmlformats.org/officeDocument/2006/relationships/customXml" Target="../ink/ink650.xml"/><Relationship Id="rId664" Type="http://schemas.openxmlformats.org/officeDocument/2006/relationships/customXml" Target="../ink/ink754.xml"/><Relationship Id="rId14" Type="http://schemas.openxmlformats.org/officeDocument/2006/relationships/customXml" Target="../ink/ink429.xml"/><Relationship Id="rId317" Type="http://schemas.openxmlformats.org/officeDocument/2006/relationships/customXml" Target="../ink/ink580.xml"/><Relationship Id="rId524" Type="http://schemas.openxmlformats.org/officeDocument/2006/relationships/image" Target="../media/image631.png"/><Relationship Id="rId731" Type="http://schemas.openxmlformats.org/officeDocument/2006/relationships/customXml" Target="../ink/ink788.xml"/><Relationship Id="rId98" Type="http://schemas.openxmlformats.org/officeDocument/2006/relationships/customXml" Target="../ink/ink471.xml"/><Relationship Id="rId163" Type="http://schemas.openxmlformats.org/officeDocument/2006/relationships/customXml" Target="../ink/ink503.xml"/><Relationship Id="rId370" Type="http://schemas.openxmlformats.org/officeDocument/2006/relationships/image" Target="../media/image554.png"/><Relationship Id="rId230" Type="http://schemas.openxmlformats.org/officeDocument/2006/relationships/image" Target="../media/image484.png"/><Relationship Id="rId468" Type="http://schemas.openxmlformats.org/officeDocument/2006/relationships/image" Target="../media/image603.png"/><Relationship Id="rId675" Type="http://schemas.openxmlformats.org/officeDocument/2006/relationships/image" Target="../media/image706.png"/><Relationship Id="rId25" Type="http://schemas.openxmlformats.org/officeDocument/2006/relationships/image" Target="../media/image395.png"/><Relationship Id="rId328" Type="http://schemas.openxmlformats.org/officeDocument/2006/relationships/image" Target="../media/image533.png"/><Relationship Id="rId535" Type="http://schemas.openxmlformats.org/officeDocument/2006/relationships/customXml" Target="../ink/ink689.xml"/><Relationship Id="rId742" Type="http://schemas.openxmlformats.org/officeDocument/2006/relationships/image" Target="../media/image738.png"/><Relationship Id="rId174" Type="http://schemas.openxmlformats.org/officeDocument/2006/relationships/image" Target="../media/image456.png"/><Relationship Id="rId381" Type="http://schemas.openxmlformats.org/officeDocument/2006/relationships/customXml" Target="../ink/ink612.xml"/><Relationship Id="rId602" Type="http://schemas.openxmlformats.org/officeDocument/2006/relationships/customXml" Target="../ink/ink723.xml"/><Relationship Id="rId241" Type="http://schemas.openxmlformats.org/officeDocument/2006/relationships/customXml" Target="../ink/ink542.xml"/><Relationship Id="rId479" Type="http://schemas.openxmlformats.org/officeDocument/2006/relationships/customXml" Target="../ink/ink661.xml"/><Relationship Id="rId686" Type="http://schemas.openxmlformats.org/officeDocument/2006/relationships/customXml" Target="../ink/ink765.xml"/><Relationship Id="rId36" Type="http://schemas.openxmlformats.org/officeDocument/2006/relationships/customXml" Target="../ink/ink440.xml"/><Relationship Id="rId339" Type="http://schemas.openxmlformats.org/officeDocument/2006/relationships/customXml" Target="../ink/ink591.xml"/><Relationship Id="rId546" Type="http://schemas.openxmlformats.org/officeDocument/2006/relationships/customXml" Target="../ink/ink695.xml"/><Relationship Id="rId101" Type="http://schemas.openxmlformats.org/officeDocument/2006/relationships/image" Target="../media/image422.png"/><Relationship Id="rId185" Type="http://schemas.openxmlformats.org/officeDocument/2006/relationships/customXml" Target="../ink/ink514.xml"/><Relationship Id="rId406" Type="http://schemas.openxmlformats.org/officeDocument/2006/relationships/image" Target="../media/image572.png"/><Relationship Id="rId392" Type="http://schemas.openxmlformats.org/officeDocument/2006/relationships/image" Target="../media/image565.png"/><Relationship Id="rId613" Type="http://schemas.openxmlformats.org/officeDocument/2006/relationships/image" Target="../media/image675.png"/><Relationship Id="rId697" Type="http://schemas.openxmlformats.org/officeDocument/2006/relationships/image" Target="../media/image717.png"/><Relationship Id="rId252" Type="http://schemas.openxmlformats.org/officeDocument/2006/relationships/image" Target="../media/image495.png"/><Relationship Id="rId47" Type="http://schemas.openxmlformats.org/officeDocument/2006/relationships/image" Target="../media/image209.png"/><Relationship Id="rId112" Type="http://schemas.openxmlformats.org/officeDocument/2006/relationships/customXml" Target="../ink/ink478.xml"/><Relationship Id="rId557" Type="http://schemas.openxmlformats.org/officeDocument/2006/relationships/image" Target="../media/image647.png"/><Relationship Id="rId196" Type="http://schemas.openxmlformats.org/officeDocument/2006/relationships/image" Target="../media/image467.png"/><Relationship Id="rId417" Type="http://schemas.openxmlformats.org/officeDocument/2006/relationships/customXml" Target="../ink/ink630.xml"/><Relationship Id="rId624" Type="http://schemas.openxmlformats.org/officeDocument/2006/relationships/customXml" Target="../ink/ink734.xml"/><Relationship Id="rId263" Type="http://schemas.openxmlformats.org/officeDocument/2006/relationships/customXml" Target="../ink/ink553.xml"/><Relationship Id="rId470" Type="http://schemas.openxmlformats.org/officeDocument/2006/relationships/image" Target="../media/image604.png"/><Relationship Id="rId58" Type="http://schemas.openxmlformats.org/officeDocument/2006/relationships/customXml" Target="../ink/ink451.xml"/><Relationship Id="rId123" Type="http://schemas.openxmlformats.org/officeDocument/2006/relationships/image" Target="../media/image430.png"/><Relationship Id="rId330" Type="http://schemas.openxmlformats.org/officeDocument/2006/relationships/image" Target="../media/image534.png"/><Relationship Id="rId568" Type="http://schemas.openxmlformats.org/officeDocument/2006/relationships/customXml" Target="../ink/ink706.xml"/><Relationship Id="rId428" Type="http://schemas.openxmlformats.org/officeDocument/2006/relationships/image" Target="../media/image583.png"/><Relationship Id="rId635" Type="http://schemas.openxmlformats.org/officeDocument/2006/relationships/image" Target="../media/image686.png"/><Relationship Id="rId274" Type="http://schemas.openxmlformats.org/officeDocument/2006/relationships/image" Target="../media/image506.png"/><Relationship Id="rId481" Type="http://schemas.openxmlformats.org/officeDocument/2006/relationships/customXml" Target="../ink/ink662.xml"/><Relationship Id="rId702" Type="http://schemas.openxmlformats.org/officeDocument/2006/relationships/customXml" Target="../ink/ink773.xml"/><Relationship Id="rId69" Type="http://schemas.openxmlformats.org/officeDocument/2006/relationships/image" Target="../media/image409.png"/><Relationship Id="rId134" Type="http://schemas.openxmlformats.org/officeDocument/2006/relationships/customXml" Target="../ink/ink489.xml"/><Relationship Id="rId579" Type="http://schemas.openxmlformats.org/officeDocument/2006/relationships/image" Target="../media/image658.png"/><Relationship Id="rId341" Type="http://schemas.openxmlformats.org/officeDocument/2006/relationships/customXml" Target="../ink/ink592.xml"/><Relationship Id="rId439" Type="http://schemas.openxmlformats.org/officeDocument/2006/relationships/customXml" Target="../ink/ink641.xml"/><Relationship Id="rId646" Type="http://schemas.openxmlformats.org/officeDocument/2006/relationships/customXml" Target="../ink/ink745.xml"/><Relationship Id="rId201" Type="http://schemas.openxmlformats.org/officeDocument/2006/relationships/customXml" Target="../ink/ink522.xml"/><Relationship Id="rId285" Type="http://schemas.openxmlformats.org/officeDocument/2006/relationships/customXml" Target="../ink/ink564.xml"/><Relationship Id="rId506" Type="http://schemas.openxmlformats.org/officeDocument/2006/relationships/image" Target="../media/image622.png"/><Relationship Id="rId492" Type="http://schemas.openxmlformats.org/officeDocument/2006/relationships/image" Target="../media/image615.png"/><Relationship Id="rId713" Type="http://schemas.openxmlformats.org/officeDocument/2006/relationships/customXml" Target="../ink/ink779.xml"/><Relationship Id="rId145" Type="http://schemas.openxmlformats.org/officeDocument/2006/relationships/customXml" Target="../ink/ink494.xml"/><Relationship Id="rId352" Type="http://schemas.openxmlformats.org/officeDocument/2006/relationships/image" Target="../media/image545.png"/><Relationship Id="rId212" Type="http://schemas.openxmlformats.org/officeDocument/2006/relationships/image" Target="../media/image475.png"/><Relationship Id="rId657" Type="http://schemas.openxmlformats.org/officeDocument/2006/relationships/image" Target="../media/image697.png"/><Relationship Id="rId296" Type="http://schemas.openxmlformats.org/officeDocument/2006/relationships/image" Target="../media/image517.png"/><Relationship Id="rId517" Type="http://schemas.openxmlformats.org/officeDocument/2006/relationships/customXml" Target="../ink/ink680.xml"/><Relationship Id="rId724" Type="http://schemas.openxmlformats.org/officeDocument/2006/relationships/image" Target="../media/image729.png"/><Relationship Id="rId60" Type="http://schemas.openxmlformats.org/officeDocument/2006/relationships/customXml" Target="../ink/ink452.xml"/><Relationship Id="rId156" Type="http://schemas.openxmlformats.org/officeDocument/2006/relationships/image" Target="../media/image447.png"/><Relationship Id="rId363" Type="http://schemas.openxmlformats.org/officeDocument/2006/relationships/customXml" Target="../ink/ink603.xml"/><Relationship Id="rId570" Type="http://schemas.openxmlformats.org/officeDocument/2006/relationships/customXml" Target="../ink/ink707.xml"/><Relationship Id="rId223" Type="http://schemas.openxmlformats.org/officeDocument/2006/relationships/customXml" Target="../ink/ink533.xml"/><Relationship Id="rId430" Type="http://schemas.openxmlformats.org/officeDocument/2006/relationships/image" Target="../media/image584.png"/><Relationship Id="rId668" Type="http://schemas.openxmlformats.org/officeDocument/2006/relationships/customXml" Target="../ink/ink756.xml"/><Relationship Id="rId18" Type="http://schemas.openxmlformats.org/officeDocument/2006/relationships/customXml" Target="../ink/ink431.xml"/><Relationship Id="rId528" Type="http://schemas.openxmlformats.org/officeDocument/2006/relationships/image" Target="../media/image633.png"/><Relationship Id="rId735" Type="http://schemas.openxmlformats.org/officeDocument/2006/relationships/customXml" Target="../ink/ink790.xml"/><Relationship Id="rId167" Type="http://schemas.openxmlformats.org/officeDocument/2006/relationships/customXml" Target="../ink/ink505.xml"/><Relationship Id="rId374" Type="http://schemas.openxmlformats.org/officeDocument/2006/relationships/image" Target="../media/image556.png"/><Relationship Id="rId581" Type="http://schemas.openxmlformats.org/officeDocument/2006/relationships/image" Target="../media/image659.png"/><Relationship Id="rId71" Type="http://schemas.openxmlformats.org/officeDocument/2006/relationships/image" Target="../media/image244.png"/><Relationship Id="rId234" Type="http://schemas.openxmlformats.org/officeDocument/2006/relationships/image" Target="../media/image486.png"/><Relationship Id="rId679" Type="http://schemas.openxmlformats.org/officeDocument/2006/relationships/image" Target="../media/image708.png"/><Relationship Id="rId2" Type="http://schemas.openxmlformats.org/officeDocument/2006/relationships/customXml" Target="../ink/ink423.xml"/><Relationship Id="rId29" Type="http://schemas.openxmlformats.org/officeDocument/2006/relationships/image" Target="../media/image200.png"/><Relationship Id="rId441" Type="http://schemas.openxmlformats.org/officeDocument/2006/relationships/customXml" Target="../ink/ink642.xml"/><Relationship Id="rId539" Type="http://schemas.openxmlformats.org/officeDocument/2006/relationships/image" Target="../media/image638.png"/><Relationship Id="rId746" Type="http://schemas.openxmlformats.org/officeDocument/2006/relationships/image" Target="../media/image740.png"/><Relationship Id="rId178" Type="http://schemas.openxmlformats.org/officeDocument/2006/relationships/image" Target="../media/image458.png"/><Relationship Id="rId301" Type="http://schemas.openxmlformats.org/officeDocument/2006/relationships/customXml" Target="../ink/ink572.xml"/><Relationship Id="rId82" Type="http://schemas.openxmlformats.org/officeDocument/2006/relationships/customXml" Target="../ink/ink463.xml"/><Relationship Id="rId385" Type="http://schemas.openxmlformats.org/officeDocument/2006/relationships/customXml" Target="../ink/ink614.xml"/><Relationship Id="rId592" Type="http://schemas.openxmlformats.org/officeDocument/2006/relationships/customXml" Target="../ink/ink718.xml"/><Relationship Id="rId606" Type="http://schemas.openxmlformats.org/officeDocument/2006/relationships/customXml" Target="../ink/ink725.xml"/><Relationship Id="rId245" Type="http://schemas.openxmlformats.org/officeDocument/2006/relationships/customXml" Target="../ink/ink544.xml"/><Relationship Id="rId452" Type="http://schemas.openxmlformats.org/officeDocument/2006/relationships/image" Target="../media/image595.png"/><Relationship Id="rId105" Type="http://schemas.openxmlformats.org/officeDocument/2006/relationships/image" Target="../media/image384.png"/><Relationship Id="rId312" Type="http://schemas.openxmlformats.org/officeDocument/2006/relationships/image" Target="../media/image525.png"/><Relationship Id="rId93" Type="http://schemas.openxmlformats.org/officeDocument/2006/relationships/image" Target="../media/image419.png"/><Relationship Id="rId189" Type="http://schemas.openxmlformats.org/officeDocument/2006/relationships/customXml" Target="../ink/ink516.xml"/><Relationship Id="rId396" Type="http://schemas.openxmlformats.org/officeDocument/2006/relationships/image" Target="../media/image567.png"/><Relationship Id="rId617" Type="http://schemas.openxmlformats.org/officeDocument/2006/relationships/image" Target="../media/image677.png"/><Relationship Id="rId256" Type="http://schemas.openxmlformats.org/officeDocument/2006/relationships/image" Target="../media/image497.png"/><Relationship Id="rId463" Type="http://schemas.openxmlformats.org/officeDocument/2006/relationships/customXml" Target="../ink/ink653.xml"/><Relationship Id="rId670" Type="http://schemas.openxmlformats.org/officeDocument/2006/relationships/customXml" Target="../ink/ink757.xml"/><Relationship Id="rId116" Type="http://schemas.openxmlformats.org/officeDocument/2006/relationships/customXml" Target="../ink/ink480.xml"/><Relationship Id="rId323" Type="http://schemas.openxmlformats.org/officeDocument/2006/relationships/customXml" Target="../ink/ink583.xml"/><Relationship Id="rId530" Type="http://schemas.openxmlformats.org/officeDocument/2006/relationships/image" Target="../media/image634.png"/><Relationship Id="rId20" Type="http://schemas.openxmlformats.org/officeDocument/2006/relationships/customXml" Target="../ink/ink432.xml"/><Relationship Id="rId62" Type="http://schemas.openxmlformats.org/officeDocument/2006/relationships/customXml" Target="../ink/ink453.xml"/><Relationship Id="rId365" Type="http://schemas.openxmlformats.org/officeDocument/2006/relationships/customXml" Target="../ink/ink604.xml"/><Relationship Id="rId572" Type="http://schemas.openxmlformats.org/officeDocument/2006/relationships/customXml" Target="../ink/ink708.xml"/><Relationship Id="rId628" Type="http://schemas.openxmlformats.org/officeDocument/2006/relationships/customXml" Target="../ink/ink736.xml"/><Relationship Id="rId225" Type="http://schemas.openxmlformats.org/officeDocument/2006/relationships/customXml" Target="../ink/ink534.xml"/><Relationship Id="rId267" Type="http://schemas.openxmlformats.org/officeDocument/2006/relationships/customXml" Target="../ink/ink555.xml"/><Relationship Id="rId432" Type="http://schemas.openxmlformats.org/officeDocument/2006/relationships/image" Target="../media/image585.png"/><Relationship Id="rId474" Type="http://schemas.openxmlformats.org/officeDocument/2006/relationships/image" Target="../media/image606.png"/><Relationship Id="rId127" Type="http://schemas.openxmlformats.org/officeDocument/2006/relationships/image" Target="../media/image432.png"/><Relationship Id="rId681" Type="http://schemas.openxmlformats.org/officeDocument/2006/relationships/image" Target="../media/image709.png"/><Relationship Id="rId737" Type="http://schemas.openxmlformats.org/officeDocument/2006/relationships/customXml" Target="../ink/ink791.xml"/><Relationship Id="rId31" Type="http://schemas.openxmlformats.org/officeDocument/2006/relationships/image" Target="../media/image396.png"/><Relationship Id="rId73" Type="http://schemas.openxmlformats.org/officeDocument/2006/relationships/image" Target="../media/image410.png"/><Relationship Id="rId169" Type="http://schemas.openxmlformats.org/officeDocument/2006/relationships/customXml" Target="../ink/ink506.xml"/><Relationship Id="rId334" Type="http://schemas.openxmlformats.org/officeDocument/2006/relationships/image" Target="../media/image536.png"/><Relationship Id="rId376" Type="http://schemas.openxmlformats.org/officeDocument/2006/relationships/image" Target="../media/image557.png"/><Relationship Id="rId541" Type="http://schemas.openxmlformats.org/officeDocument/2006/relationships/image" Target="../media/image639.png"/><Relationship Id="rId583" Type="http://schemas.openxmlformats.org/officeDocument/2006/relationships/image" Target="../media/image660.png"/><Relationship Id="rId639" Type="http://schemas.openxmlformats.org/officeDocument/2006/relationships/image" Target="../media/image688.png"/><Relationship Id="rId4" Type="http://schemas.openxmlformats.org/officeDocument/2006/relationships/customXml" Target="../ink/ink424.xml"/><Relationship Id="rId180" Type="http://schemas.openxmlformats.org/officeDocument/2006/relationships/image" Target="../media/image459.png"/><Relationship Id="rId236" Type="http://schemas.openxmlformats.org/officeDocument/2006/relationships/image" Target="../media/image487.png"/><Relationship Id="rId278" Type="http://schemas.openxmlformats.org/officeDocument/2006/relationships/image" Target="../media/image508.png"/><Relationship Id="rId401" Type="http://schemas.openxmlformats.org/officeDocument/2006/relationships/customXml" Target="../ink/ink622.xml"/><Relationship Id="rId443" Type="http://schemas.openxmlformats.org/officeDocument/2006/relationships/customXml" Target="../ink/ink643.xml"/><Relationship Id="rId650" Type="http://schemas.openxmlformats.org/officeDocument/2006/relationships/customXml" Target="../ink/ink747.xml"/><Relationship Id="rId303" Type="http://schemas.openxmlformats.org/officeDocument/2006/relationships/customXml" Target="../ink/ink573.xml"/><Relationship Id="rId485" Type="http://schemas.openxmlformats.org/officeDocument/2006/relationships/customXml" Target="../ink/ink664.xml"/><Relationship Id="rId692" Type="http://schemas.openxmlformats.org/officeDocument/2006/relationships/customXml" Target="../ink/ink768.xml"/><Relationship Id="rId706" Type="http://schemas.openxmlformats.org/officeDocument/2006/relationships/customXml" Target="../ink/ink775.xml"/><Relationship Id="rId748" Type="http://schemas.openxmlformats.org/officeDocument/2006/relationships/image" Target="../media/image741.png"/><Relationship Id="rId42" Type="http://schemas.openxmlformats.org/officeDocument/2006/relationships/customXml" Target="../ink/ink443.xml"/><Relationship Id="rId84" Type="http://schemas.openxmlformats.org/officeDocument/2006/relationships/customXml" Target="../ink/ink464.xml"/><Relationship Id="rId138" Type="http://schemas.openxmlformats.org/officeDocument/2006/relationships/customXml" Target="../ink/ink491.xml"/><Relationship Id="rId345" Type="http://schemas.openxmlformats.org/officeDocument/2006/relationships/customXml" Target="../ink/ink594.xml"/><Relationship Id="rId387" Type="http://schemas.openxmlformats.org/officeDocument/2006/relationships/customXml" Target="../ink/ink615.xml"/><Relationship Id="rId510" Type="http://schemas.openxmlformats.org/officeDocument/2006/relationships/image" Target="../media/image624.png"/><Relationship Id="rId552" Type="http://schemas.openxmlformats.org/officeDocument/2006/relationships/customXml" Target="../ink/ink698.xml"/><Relationship Id="rId594" Type="http://schemas.openxmlformats.org/officeDocument/2006/relationships/customXml" Target="../ink/ink719.xml"/><Relationship Id="rId608" Type="http://schemas.openxmlformats.org/officeDocument/2006/relationships/customXml" Target="../ink/ink726.xml"/><Relationship Id="rId191" Type="http://schemas.openxmlformats.org/officeDocument/2006/relationships/customXml" Target="../ink/ink517.xml"/><Relationship Id="rId205" Type="http://schemas.openxmlformats.org/officeDocument/2006/relationships/customXml" Target="../ink/ink524.xml"/><Relationship Id="rId247" Type="http://schemas.openxmlformats.org/officeDocument/2006/relationships/customXml" Target="../ink/ink545.xml"/><Relationship Id="rId412" Type="http://schemas.openxmlformats.org/officeDocument/2006/relationships/image" Target="../media/image575.png"/><Relationship Id="rId107" Type="http://schemas.openxmlformats.org/officeDocument/2006/relationships/image" Target="../media/image385.png"/><Relationship Id="rId289" Type="http://schemas.openxmlformats.org/officeDocument/2006/relationships/customXml" Target="../ink/ink566.xml"/><Relationship Id="rId454" Type="http://schemas.openxmlformats.org/officeDocument/2006/relationships/image" Target="../media/image596.png"/><Relationship Id="rId496" Type="http://schemas.openxmlformats.org/officeDocument/2006/relationships/image" Target="../media/image617.png"/><Relationship Id="rId661" Type="http://schemas.openxmlformats.org/officeDocument/2006/relationships/image" Target="../media/image699.png"/><Relationship Id="rId717" Type="http://schemas.openxmlformats.org/officeDocument/2006/relationships/customXml" Target="../ink/ink781.xml"/><Relationship Id="rId11" Type="http://schemas.openxmlformats.org/officeDocument/2006/relationships/image" Target="../media/image389.png"/><Relationship Id="rId53" Type="http://schemas.openxmlformats.org/officeDocument/2006/relationships/image" Target="../media/image235.png"/><Relationship Id="rId149" Type="http://schemas.openxmlformats.org/officeDocument/2006/relationships/customXml" Target="../ink/ink496.xml"/><Relationship Id="rId314" Type="http://schemas.openxmlformats.org/officeDocument/2006/relationships/image" Target="../media/image526.png"/><Relationship Id="rId356" Type="http://schemas.openxmlformats.org/officeDocument/2006/relationships/image" Target="../media/image547.png"/><Relationship Id="rId398" Type="http://schemas.openxmlformats.org/officeDocument/2006/relationships/image" Target="../media/image568.png"/><Relationship Id="rId521" Type="http://schemas.openxmlformats.org/officeDocument/2006/relationships/customXml" Target="../ink/ink682.xml"/><Relationship Id="rId563" Type="http://schemas.openxmlformats.org/officeDocument/2006/relationships/image" Target="../media/image650.png"/><Relationship Id="rId619" Type="http://schemas.openxmlformats.org/officeDocument/2006/relationships/image" Target="../media/image678.png"/><Relationship Id="rId95" Type="http://schemas.openxmlformats.org/officeDocument/2006/relationships/image" Target="../media/image420.png"/><Relationship Id="rId160" Type="http://schemas.openxmlformats.org/officeDocument/2006/relationships/image" Target="../media/image449.png"/><Relationship Id="rId216" Type="http://schemas.openxmlformats.org/officeDocument/2006/relationships/image" Target="../media/image477.png"/><Relationship Id="rId423" Type="http://schemas.openxmlformats.org/officeDocument/2006/relationships/customXml" Target="../ink/ink633.xml"/><Relationship Id="rId258" Type="http://schemas.openxmlformats.org/officeDocument/2006/relationships/image" Target="../media/image498.png"/><Relationship Id="rId465" Type="http://schemas.openxmlformats.org/officeDocument/2006/relationships/customXml" Target="../ink/ink654.xml"/><Relationship Id="rId630" Type="http://schemas.openxmlformats.org/officeDocument/2006/relationships/customXml" Target="../ink/ink737.xml"/><Relationship Id="rId672" Type="http://schemas.openxmlformats.org/officeDocument/2006/relationships/customXml" Target="../ink/ink758.xml"/><Relationship Id="rId728" Type="http://schemas.openxmlformats.org/officeDocument/2006/relationships/image" Target="../media/image731.png"/><Relationship Id="rId22" Type="http://schemas.openxmlformats.org/officeDocument/2006/relationships/customXml" Target="../ink/ink433.xml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325" Type="http://schemas.openxmlformats.org/officeDocument/2006/relationships/customXml" Target="../ink/ink584.xml"/><Relationship Id="rId367" Type="http://schemas.openxmlformats.org/officeDocument/2006/relationships/customXml" Target="../ink/ink605.xml"/><Relationship Id="rId532" Type="http://schemas.openxmlformats.org/officeDocument/2006/relationships/image" Target="../media/image635.png"/><Relationship Id="rId574" Type="http://schemas.openxmlformats.org/officeDocument/2006/relationships/customXml" Target="../ink/ink709.xml"/><Relationship Id="rId171" Type="http://schemas.openxmlformats.org/officeDocument/2006/relationships/customXml" Target="../ink/ink507.xml"/><Relationship Id="rId227" Type="http://schemas.openxmlformats.org/officeDocument/2006/relationships/customXml" Target="../ink/ink535.xml"/><Relationship Id="rId269" Type="http://schemas.openxmlformats.org/officeDocument/2006/relationships/customXml" Target="../ink/ink556.xml"/><Relationship Id="rId434" Type="http://schemas.openxmlformats.org/officeDocument/2006/relationships/image" Target="../media/image586.png"/><Relationship Id="rId476" Type="http://schemas.openxmlformats.org/officeDocument/2006/relationships/image" Target="../media/image607.png"/><Relationship Id="rId641" Type="http://schemas.openxmlformats.org/officeDocument/2006/relationships/image" Target="../media/image689.png"/><Relationship Id="rId683" Type="http://schemas.openxmlformats.org/officeDocument/2006/relationships/image" Target="../media/image710.png"/><Relationship Id="rId739" Type="http://schemas.openxmlformats.org/officeDocument/2006/relationships/customXml" Target="../ink/ink792.xml"/><Relationship Id="rId33" Type="http://schemas.openxmlformats.org/officeDocument/2006/relationships/image" Target="../media/image397.png"/><Relationship Id="rId129" Type="http://schemas.openxmlformats.org/officeDocument/2006/relationships/image" Target="../media/image433.png"/><Relationship Id="rId280" Type="http://schemas.openxmlformats.org/officeDocument/2006/relationships/image" Target="../media/image509.png"/><Relationship Id="rId336" Type="http://schemas.openxmlformats.org/officeDocument/2006/relationships/image" Target="../media/image537.png"/><Relationship Id="rId501" Type="http://schemas.openxmlformats.org/officeDocument/2006/relationships/customXml" Target="../ink/ink672.xml"/><Relationship Id="rId543" Type="http://schemas.openxmlformats.org/officeDocument/2006/relationships/image" Target="../media/image640.png"/><Relationship Id="rId75" Type="http://schemas.openxmlformats.org/officeDocument/2006/relationships/image" Target="../media/image411.png"/><Relationship Id="rId140" Type="http://schemas.openxmlformats.org/officeDocument/2006/relationships/image" Target="../media/image439.png"/><Relationship Id="rId182" Type="http://schemas.openxmlformats.org/officeDocument/2006/relationships/image" Target="../media/image460.png"/><Relationship Id="rId378" Type="http://schemas.openxmlformats.org/officeDocument/2006/relationships/image" Target="../media/image558.png"/><Relationship Id="rId403" Type="http://schemas.openxmlformats.org/officeDocument/2006/relationships/customXml" Target="../ink/ink623.xml"/><Relationship Id="rId585" Type="http://schemas.openxmlformats.org/officeDocument/2006/relationships/image" Target="../media/image661.png"/><Relationship Id="rId6" Type="http://schemas.openxmlformats.org/officeDocument/2006/relationships/customXml" Target="../ink/ink425.xml"/><Relationship Id="rId238" Type="http://schemas.openxmlformats.org/officeDocument/2006/relationships/image" Target="../media/image488.png"/><Relationship Id="rId445" Type="http://schemas.openxmlformats.org/officeDocument/2006/relationships/customXml" Target="../ink/ink644.xml"/><Relationship Id="rId487" Type="http://schemas.openxmlformats.org/officeDocument/2006/relationships/customXml" Target="../ink/ink665.xml"/><Relationship Id="rId610" Type="http://schemas.openxmlformats.org/officeDocument/2006/relationships/customXml" Target="../ink/ink727.xml"/><Relationship Id="rId652" Type="http://schemas.openxmlformats.org/officeDocument/2006/relationships/customXml" Target="../ink/ink748.xml"/><Relationship Id="rId694" Type="http://schemas.openxmlformats.org/officeDocument/2006/relationships/customXml" Target="../ink/ink769.xml"/><Relationship Id="rId708" Type="http://schemas.openxmlformats.org/officeDocument/2006/relationships/customXml" Target="../ink/ink776.xml"/><Relationship Id="rId291" Type="http://schemas.openxmlformats.org/officeDocument/2006/relationships/customXml" Target="../ink/ink567.xml"/><Relationship Id="rId305" Type="http://schemas.openxmlformats.org/officeDocument/2006/relationships/customXml" Target="../ink/ink574.xml"/><Relationship Id="rId347" Type="http://schemas.openxmlformats.org/officeDocument/2006/relationships/customXml" Target="../ink/ink595.xml"/><Relationship Id="rId512" Type="http://schemas.openxmlformats.org/officeDocument/2006/relationships/image" Target="../media/image625.png"/><Relationship Id="rId44" Type="http://schemas.openxmlformats.org/officeDocument/2006/relationships/customXml" Target="../ink/ink444.xml"/><Relationship Id="rId86" Type="http://schemas.openxmlformats.org/officeDocument/2006/relationships/customXml" Target="../ink/ink465.xml"/><Relationship Id="rId151" Type="http://schemas.openxmlformats.org/officeDocument/2006/relationships/customXml" Target="../ink/ink497.xml"/><Relationship Id="rId389" Type="http://schemas.openxmlformats.org/officeDocument/2006/relationships/customXml" Target="../ink/ink616.xml"/><Relationship Id="rId554" Type="http://schemas.openxmlformats.org/officeDocument/2006/relationships/customXml" Target="../ink/ink699.xml"/><Relationship Id="rId596" Type="http://schemas.openxmlformats.org/officeDocument/2006/relationships/customXml" Target="../ink/ink720.xml"/><Relationship Id="rId193" Type="http://schemas.openxmlformats.org/officeDocument/2006/relationships/customXml" Target="../ink/ink518.xml"/><Relationship Id="rId207" Type="http://schemas.openxmlformats.org/officeDocument/2006/relationships/customXml" Target="../ink/ink525.xml"/><Relationship Id="rId249" Type="http://schemas.openxmlformats.org/officeDocument/2006/relationships/customXml" Target="../ink/ink546.xml"/><Relationship Id="rId414" Type="http://schemas.openxmlformats.org/officeDocument/2006/relationships/image" Target="../media/image576.png"/><Relationship Id="rId456" Type="http://schemas.openxmlformats.org/officeDocument/2006/relationships/image" Target="../media/image597.png"/><Relationship Id="rId498" Type="http://schemas.openxmlformats.org/officeDocument/2006/relationships/image" Target="../media/image618.png"/><Relationship Id="rId621" Type="http://schemas.openxmlformats.org/officeDocument/2006/relationships/image" Target="../media/image679.png"/><Relationship Id="rId663" Type="http://schemas.openxmlformats.org/officeDocument/2006/relationships/image" Target="../media/image700.png"/><Relationship Id="rId13" Type="http://schemas.openxmlformats.org/officeDocument/2006/relationships/image" Target="../media/image390.png"/><Relationship Id="rId109" Type="http://schemas.openxmlformats.org/officeDocument/2006/relationships/image" Target="../media/image423.png"/><Relationship Id="rId260" Type="http://schemas.openxmlformats.org/officeDocument/2006/relationships/image" Target="../media/image499.png"/><Relationship Id="rId316" Type="http://schemas.openxmlformats.org/officeDocument/2006/relationships/image" Target="../media/image527.png"/><Relationship Id="rId523" Type="http://schemas.openxmlformats.org/officeDocument/2006/relationships/customXml" Target="../ink/ink683.xml"/><Relationship Id="rId719" Type="http://schemas.openxmlformats.org/officeDocument/2006/relationships/customXml" Target="../ink/ink782.xml"/><Relationship Id="rId55" Type="http://schemas.openxmlformats.org/officeDocument/2006/relationships/image" Target="../media/image405.png"/><Relationship Id="rId97" Type="http://schemas.openxmlformats.org/officeDocument/2006/relationships/image" Target="../media/image381.png"/><Relationship Id="rId120" Type="http://schemas.openxmlformats.org/officeDocument/2006/relationships/customXml" Target="../ink/ink482.xml"/><Relationship Id="rId358" Type="http://schemas.openxmlformats.org/officeDocument/2006/relationships/image" Target="../media/image548.png"/><Relationship Id="rId565" Type="http://schemas.openxmlformats.org/officeDocument/2006/relationships/image" Target="../media/image651.png"/><Relationship Id="rId730" Type="http://schemas.openxmlformats.org/officeDocument/2006/relationships/image" Target="../media/image732.png"/><Relationship Id="rId162" Type="http://schemas.openxmlformats.org/officeDocument/2006/relationships/image" Target="../media/image450.png"/><Relationship Id="rId218" Type="http://schemas.openxmlformats.org/officeDocument/2006/relationships/image" Target="../media/image478.png"/><Relationship Id="rId425" Type="http://schemas.openxmlformats.org/officeDocument/2006/relationships/customXml" Target="../ink/ink634.xml"/><Relationship Id="rId467" Type="http://schemas.openxmlformats.org/officeDocument/2006/relationships/customXml" Target="../ink/ink655.xml"/><Relationship Id="rId632" Type="http://schemas.openxmlformats.org/officeDocument/2006/relationships/customXml" Target="../ink/ink738.xml"/><Relationship Id="rId271" Type="http://schemas.openxmlformats.org/officeDocument/2006/relationships/customXml" Target="../ink/ink557.xml"/><Relationship Id="rId674" Type="http://schemas.openxmlformats.org/officeDocument/2006/relationships/customXml" Target="../ink/ink759.xml"/><Relationship Id="rId24" Type="http://schemas.openxmlformats.org/officeDocument/2006/relationships/customXml" Target="../ink/ink434.xml"/><Relationship Id="rId66" Type="http://schemas.openxmlformats.org/officeDocument/2006/relationships/customXml" Target="../ink/ink455.xml"/><Relationship Id="rId131" Type="http://schemas.openxmlformats.org/officeDocument/2006/relationships/image" Target="../media/image434.png"/><Relationship Id="rId327" Type="http://schemas.openxmlformats.org/officeDocument/2006/relationships/customXml" Target="../ink/ink585.xml"/><Relationship Id="rId369" Type="http://schemas.openxmlformats.org/officeDocument/2006/relationships/customXml" Target="../ink/ink606.xml"/><Relationship Id="rId534" Type="http://schemas.openxmlformats.org/officeDocument/2006/relationships/image" Target="../media/image636.png"/><Relationship Id="rId576" Type="http://schemas.openxmlformats.org/officeDocument/2006/relationships/customXml" Target="../ink/ink710.xml"/><Relationship Id="rId741" Type="http://schemas.openxmlformats.org/officeDocument/2006/relationships/customXml" Target="../ink/ink793.xml"/><Relationship Id="rId173" Type="http://schemas.openxmlformats.org/officeDocument/2006/relationships/customXml" Target="../ink/ink508.xml"/><Relationship Id="rId229" Type="http://schemas.openxmlformats.org/officeDocument/2006/relationships/customXml" Target="../ink/ink536.xml"/><Relationship Id="rId380" Type="http://schemas.openxmlformats.org/officeDocument/2006/relationships/image" Target="../media/image559.png"/><Relationship Id="rId436" Type="http://schemas.openxmlformats.org/officeDocument/2006/relationships/image" Target="../media/image587.png"/><Relationship Id="rId601" Type="http://schemas.openxmlformats.org/officeDocument/2006/relationships/image" Target="../media/image669.png"/><Relationship Id="rId643" Type="http://schemas.openxmlformats.org/officeDocument/2006/relationships/image" Target="../media/image690.png"/><Relationship Id="rId240" Type="http://schemas.openxmlformats.org/officeDocument/2006/relationships/image" Target="../media/image489.png"/><Relationship Id="rId478" Type="http://schemas.openxmlformats.org/officeDocument/2006/relationships/image" Target="../media/image608.png"/><Relationship Id="rId685" Type="http://schemas.openxmlformats.org/officeDocument/2006/relationships/image" Target="../media/image711.png"/><Relationship Id="rId35" Type="http://schemas.openxmlformats.org/officeDocument/2006/relationships/image" Target="../media/image398.png"/><Relationship Id="rId77" Type="http://schemas.openxmlformats.org/officeDocument/2006/relationships/image" Target="../media/image412.png"/><Relationship Id="rId100" Type="http://schemas.openxmlformats.org/officeDocument/2006/relationships/customXml" Target="../ink/ink472.xml"/><Relationship Id="rId282" Type="http://schemas.openxmlformats.org/officeDocument/2006/relationships/image" Target="../media/image510.png"/><Relationship Id="rId338" Type="http://schemas.openxmlformats.org/officeDocument/2006/relationships/image" Target="../media/image538.png"/><Relationship Id="rId503" Type="http://schemas.openxmlformats.org/officeDocument/2006/relationships/customXml" Target="../ink/ink673.xml"/><Relationship Id="rId545" Type="http://schemas.openxmlformats.org/officeDocument/2006/relationships/image" Target="../media/image641.png"/><Relationship Id="rId587" Type="http://schemas.openxmlformats.org/officeDocument/2006/relationships/image" Target="../media/image662.png"/><Relationship Id="rId710" Type="http://schemas.openxmlformats.org/officeDocument/2006/relationships/customXml" Target="../ink/ink777.xml"/><Relationship Id="rId8" Type="http://schemas.openxmlformats.org/officeDocument/2006/relationships/customXml" Target="../ink/ink426.xml"/><Relationship Id="rId142" Type="http://schemas.openxmlformats.org/officeDocument/2006/relationships/image" Target="../media/image440.png"/><Relationship Id="rId184" Type="http://schemas.openxmlformats.org/officeDocument/2006/relationships/image" Target="../media/image461.png"/><Relationship Id="rId391" Type="http://schemas.openxmlformats.org/officeDocument/2006/relationships/customXml" Target="../ink/ink617.xml"/><Relationship Id="rId405" Type="http://schemas.openxmlformats.org/officeDocument/2006/relationships/customXml" Target="../ink/ink624.xml"/><Relationship Id="rId447" Type="http://schemas.openxmlformats.org/officeDocument/2006/relationships/customXml" Target="../ink/ink645.xml"/><Relationship Id="rId612" Type="http://schemas.openxmlformats.org/officeDocument/2006/relationships/customXml" Target="../ink/ink728.xml"/><Relationship Id="rId251" Type="http://schemas.openxmlformats.org/officeDocument/2006/relationships/customXml" Target="../ink/ink547.xml"/><Relationship Id="rId489" Type="http://schemas.openxmlformats.org/officeDocument/2006/relationships/customXml" Target="../ink/ink666.xml"/><Relationship Id="rId654" Type="http://schemas.openxmlformats.org/officeDocument/2006/relationships/customXml" Target="../ink/ink749.xml"/><Relationship Id="rId696" Type="http://schemas.openxmlformats.org/officeDocument/2006/relationships/customXml" Target="../ink/ink770.xml"/><Relationship Id="rId46" Type="http://schemas.openxmlformats.org/officeDocument/2006/relationships/customXml" Target="../ink/ink445.xml"/><Relationship Id="rId293" Type="http://schemas.openxmlformats.org/officeDocument/2006/relationships/customXml" Target="../ink/ink568.xml"/><Relationship Id="rId307" Type="http://schemas.openxmlformats.org/officeDocument/2006/relationships/customXml" Target="../ink/ink575.xml"/><Relationship Id="rId349" Type="http://schemas.openxmlformats.org/officeDocument/2006/relationships/customXml" Target="../ink/ink596.xml"/><Relationship Id="rId514" Type="http://schemas.openxmlformats.org/officeDocument/2006/relationships/image" Target="../media/image626.png"/><Relationship Id="rId556" Type="http://schemas.openxmlformats.org/officeDocument/2006/relationships/customXml" Target="../ink/ink700.xml"/><Relationship Id="rId721" Type="http://schemas.openxmlformats.org/officeDocument/2006/relationships/customXml" Target="../ink/ink783.xml"/><Relationship Id="rId88" Type="http://schemas.openxmlformats.org/officeDocument/2006/relationships/customXml" Target="../ink/ink466.xml"/><Relationship Id="rId111" Type="http://schemas.openxmlformats.org/officeDocument/2006/relationships/image" Target="../media/image424.png"/><Relationship Id="rId153" Type="http://schemas.openxmlformats.org/officeDocument/2006/relationships/customXml" Target="../ink/ink498.xml"/><Relationship Id="rId195" Type="http://schemas.openxmlformats.org/officeDocument/2006/relationships/customXml" Target="../ink/ink519.xml"/><Relationship Id="rId209" Type="http://schemas.openxmlformats.org/officeDocument/2006/relationships/customXml" Target="../ink/ink526.xml"/><Relationship Id="rId360" Type="http://schemas.openxmlformats.org/officeDocument/2006/relationships/image" Target="../media/image549.png"/><Relationship Id="rId416" Type="http://schemas.openxmlformats.org/officeDocument/2006/relationships/image" Target="../media/image577.png"/><Relationship Id="rId598" Type="http://schemas.openxmlformats.org/officeDocument/2006/relationships/customXml" Target="../ink/ink721.xml"/><Relationship Id="rId220" Type="http://schemas.openxmlformats.org/officeDocument/2006/relationships/image" Target="../media/image479.png"/><Relationship Id="rId458" Type="http://schemas.openxmlformats.org/officeDocument/2006/relationships/image" Target="../media/image598.png"/><Relationship Id="rId623" Type="http://schemas.openxmlformats.org/officeDocument/2006/relationships/image" Target="../media/image680.png"/><Relationship Id="rId665" Type="http://schemas.openxmlformats.org/officeDocument/2006/relationships/image" Target="../media/image701.png"/><Relationship Id="rId15" Type="http://schemas.openxmlformats.org/officeDocument/2006/relationships/image" Target="../media/image391.png"/><Relationship Id="rId57" Type="http://schemas.openxmlformats.org/officeDocument/2006/relationships/image" Target="../media/image237.png"/><Relationship Id="rId262" Type="http://schemas.openxmlformats.org/officeDocument/2006/relationships/image" Target="../media/image500.png"/><Relationship Id="rId318" Type="http://schemas.openxmlformats.org/officeDocument/2006/relationships/image" Target="../media/image528.png"/><Relationship Id="rId525" Type="http://schemas.openxmlformats.org/officeDocument/2006/relationships/customXml" Target="../ink/ink684.xml"/><Relationship Id="rId567" Type="http://schemas.openxmlformats.org/officeDocument/2006/relationships/image" Target="../media/image652.png"/><Relationship Id="rId732" Type="http://schemas.openxmlformats.org/officeDocument/2006/relationships/image" Target="../media/image733.png"/><Relationship Id="rId99" Type="http://schemas.openxmlformats.org/officeDocument/2006/relationships/image" Target="../media/image421.png"/><Relationship Id="rId122" Type="http://schemas.openxmlformats.org/officeDocument/2006/relationships/customXml" Target="../ink/ink483.xml"/><Relationship Id="rId164" Type="http://schemas.openxmlformats.org/officeDocument/2006/relationships/image" Target="../media/image451.png"/><Relationship Id="rId371" Type="http://schemas.openxmlformats.org/officeDocument/2006/relationships/customXml" Target="../ink/ink607.xml"/><Relationship Id="rId427" Type="http://schemas.openxmlformats.org/officeDocument/2006/relationships/customXml" Target="../ink/ink635.xml"/><Relationship Id="rId469" Type="http://schemas.openxmlformats.org/officeDocument/2006/relationships/customXml" Target="../ink/ink656.xml"/><Relationship Id="rId634" Type="http://schemas.openxmlformats.org/officeDocument/2006/relationships/customXml" Target="../ink/ink739.xml"/><Relationship Id="rId676" Type="http://schemas.openxmlformats.org/officeDocument/2006/relationships/customXml" Target="../ink/ink760.xml"/><Relationship Id="rId26" Type="http://schemas.openxmlformats.org/officeDocument/2006/relationships/customXml" Target="../ink/ink435.xml"/><Relationship Id="rId231" Type="http://schemas.openxmlformats.org/officeDocument/2006/relationships/customXml" Target="../ink/ink537.xml"/><Relationship Id="rId273" Type="http://schemas.openxmlformats.org/officeDocument/2006/relationships/customXml" Target="../ink/ink558.xml"/><Relationship Id="rId329" Type="http://schemas.openxmlformats.org/officeDocument/2006/relationships/customXml" Target="../ink/ink586.xml"/><Relationship Id="rId480" Type="http://schemas.openxmlformats.org/officeDocument/2006/relationships/image" Target="../media/image609.png"/><Relationship Id="rId536" Type="http://schemas.openxmlformats.org/officeDocument/2006/relationships/customXml" Target="../ink/ink690.xml"/><Relationship Id="rId701" Type="http://schemas.openxmlformats.org/officeDocument/2006/relationships/image" Target="../media/image719.png"/><Relationship Id="rId68" Type="http://schemas.openxmlformats.org/officeDocument/2006/relationships/customXml" Target="../ink/ink456.xml"/><Relationship Id="rId133" Type="http://schemas.openxmlformats.org/officeDocument/2006/relationships/image" Target="../media/image435.png"/><Relationship Id="rId175" Type="http://schemas.openxmlformats.org/officeDocument/2006/relationships/customXml" Target="../ink/ink509.xml"/><Relationship Id="rId340" Type="http://schemas.openxmlformats.org/officeDocument/2006/relationships/image" Target="../media/image539.png"/><Relationship Id="rId578" Type="http://schemas.openxmlformats.org/officeDocument/2006/relationships/customXml" Target="../ink/ink711.xml"/><Relationship Id="rId743" Type="http://schemas.openxmlformats.org/officeDocument/2006/relationships/customXml" Target="../ink/ink794.xml"/><Relationship Id="rId200" Type="http://schemas.openxmlformats.org/officeDocument/2006/relationships/image" Target="../media/image469.png"/><Relationship Id="rId382" Type="http://schemas.openxmlformats.org/officeDocument/2006/relationships/image" Target="../media/image560.png"/><Relationship Id="rId438" Type="http://schemas.openxmlformats.org/officeDocument/2006/relationships/image" Target="../media/image588.png"/><Relationship Id="rId603" Type="http://schemas.openxmlformats.org/officeDocument/2006/relationships/image" Target="../media/image670.png"/><Relationship Id="rId645" Type="http://schemas.openxmlformats.org/officeDocument/2006/relationships/image" Target="../media/image691.png"/><Relationship Id="rId687" Type="http://schemas.openxmlformats.org/officeDocument/2006/relationships/image" Target="../media/image712.png"/><Relationship Id="rId242" Type="http://schemas.openxmlformats.org/officeDocument/2006/relationships/image" Target="../media/image490.png"/><Relationship Id="rId284" Type="http://schemas.openxmlformats.org/officeDocument/2006/relationships/image" Target="../media/image511.png"/><Relationship Id="rId491" Type="http://schemas.openxmlformats.org/officeDocument/2006/relationships/customXml" Target="../ink/ink667.xml"/><Relationship Id="rId505" Type="http://schemas.openxmlformats.org/officeDocument/2006/relationships/customXml" Target="../ink/ink674.xml"/><Relationship Id="rId712" Type="http://schemas.openxmlformats.org/officeDocument/2006/relationships/customXml" Target="../ink/ink778.xml"/><Relationship Id="rId37" Type="http://schemas.openxmlformats.org/officeDocument/2006/relationships/image" Target="../media/image399.png"/><Relationship Id="rId79" Type="http://schemas.openxmlformats.org/officeDocument/2006/relationships/image" Target="../media/image413.png"/><Relationship Id="rId102" Type="http://schemas.openxmlformats.org/officeDocument/2006/relationships/customXml" Target="../ink/ink473.xml"/><Relationship Id="rId144" Type="http://schemas.openxmlformats.org/officeDocument/2006/relationships/image" Target="../media/image441.png"/><Relationship Id="rId547" Type="http://schemas.openxmlformats.org/officeDocument/2006/relationships/image" Target="../media/image642.png"/><Relationship Id="rId589" Type="http://schemas.openxmlformats.org/officeDocument/2006/relationships/image" Target="../media/image663.png"/><Relationship Id="rId90" Type="http://schemas.openxmlformats.org/officeDocument/2006/relationships/customXml" Target="../ink/ink467.xml"/><Relationship Id="rId186" Type="http://schemas.openxmlformats.org/officeDocument/2006/relationships/image" Target="../media/image462.png"/><Relationship Id="rId351" Type="http://schemas.openxmlformats.org/officeDocument/2006/relationships/customXml" Target="../ink/ink597.xml"/><Relationship Id="rId393" Type="http://schemas.openxmlformats.org/officeDocument/2006/relationships/customXml" Target="../ink/ink618.xml"/><Relationship Id="rId407" Type="http://schemas.openxmlformats.org/officeDocument/2006/relationships/customXml" Target="../ink/ink625.xml"/><Relationship Id="rId449" Type="http://schemas.openxmlformats.org/officeDocument/2006/relationships/customXml" Target="../ink/ink646.xml"/><Relationship Id="rId614" Type="http://schemas.openxmlformats.org/officeDocument/2006/relationships/customXml" Target="../ink/ink729.xml"/><Relationship Id="rId656" Type="http://schemas.openxmlformats.org/officeDocument/2006/relationships/customXml" Target="../ink/ink750.xml"/><Relationship Id="rId211" Type="http://schemas.openxmlformats.org/officeDocument/2006/relationships/customXml" Target="../ink/ink527.xml"/><Relationship Id="rId253" Type="http://schemas.openxmlformats.org/officeDocument/2006/relationships/customXml" Target="../ink/ink548.xml"/><Relationship Id="rId295" Type="http://schemas.openxmlformats.org/officeDocument/2006/relationships/customXml" Target="../ink/ink569.xml"/><Relationship Id="rId309" Type="http://schemas.openxmlformats.org/officeDocument/2006/relationships/customXml" Target="../ink/ink576.xml"/><Relationship Id="rId460" Type="http://schemas.openxmlformats.org/officeDocument/2006/relationships/image" Target="../media/image599.png"/><Relationship Id="rId516" Type="http://schemas.openxmlformats.org/officeDocument/2006/relationships/image" Target="../media/image627.png"/><Relationship Id="rId698" Type="http://schemas.openxmlformats.org/officeDocument/2006/relationships/customXml" Target="../ink/ink771.xml"/><Relationship Id="rId48" Type="http://schemas.openxmlformats.org/officeDocument/2006/relationships/customXml" Target="../ink/ink446.xml"/><Relationship Id="rId113" Type="http://schemas.openxmlformats.org/officeDocument/2006/relationships/image" Target="../media/image425.png"/><Relationship Id="rId320" Type="http://schemas.openxmlformats.org/officeDocument/2006/relationships/image" Target="../media/image529.png"/><Relationship Id="rId558" Type="http://schemas.openxmlformats.org/officeDocument/2006/relationships/customXml" Target="../ink/ink701.xml"/><Relationship Id="rId723" Type="http://schemas.openxmlformats.org/officeDocument/2006/relationships/customXml" Target="../ink/ink784.xml"/><Relationship Id="rId155" Type="http://schemas.openxmlformats.org/officeDocument/2006/relationships/customXml" Target="../ink/ink499.xml"/><Relationship Id="rId197" Type="http://schemas.openxmlformats.org/officeDocument/2006/relationships/customXml" Target="../ink/ink520.xml"/><Relationship Id="rId362" Type="http://schemas.openxmlformats.org/officeDocument/2006/relationships/image" Target="../media/image550.png"/><Relationship Id="rId418" Type="http://schemas.openxmlformats.org/officeDocument/2006/relationships/image" Target="../media/image578.png"/><Relationship Id="rId625" Type="http://schemas.openxmlformats.org/officeDocument/2006/relationships/image" Target="../media/image681.png"/><Relationship Id="rId222" Type="http://schemas.openxmlformats.org/officeDocument/2006/relationships/image" Target="../media/image480.png"/><Relationship Id="rId264" Type="http://schemas.openxmlformats.org/officeDocument/2006/relationships/image" Target="../media/image501.png"/><Relationship Id="rId471" Type="http://schemas.openxmlformats.org/officeDocument/2006/relationships/customXml" Target="../ink/ink657.xml"/><Relationship Id="rId667" Type="http://schemas.openxmlformats.org/officeDocument/2006/relationships/image" Target="../media/image702.png"/><Relationship Id="rId17" Type="http://schemas.openxmlformats.org/officeDocument/2006/relationships/image" Target="../media/image392.png"/><Relationship Id="rId59" Type="http://schemas.openxmlformats.org/officeDocument/2006/relationships/image" Target="../media/image406.png"/><Relationship Id="rId124" Type="http://schemas.openxmlformats.org/officeDocument/2006/relationships/customXml" Target="../ink/ink484.xml"/><Relationship Id="rId527" Type="http://schemas.openxmlformats.org/officeDocument/2006/relationships/customXml" Target="../ink/ink685.xml"/><Relationship Id="rId569" Type="http://schemas.openxmlformats.org/officeDocument/2006/relationships/image" Target="../media/image653.png"/><Relationship Id="rId734" Type="http://schemas.openxmlformats.org/officeDocument/2006/relationships/image" Target="../media/image734.png"/><Relationship Id="rId70" Type="http://schemas.openxmlformats.org/officeDocument/2006/relationships/customXml" Target="../ink/ink457.xml"/><Relationship Id="rId166" Type="http://schemas.openxmlformats.org/officeDocument/2006/relationships/image" Target="../media/image452.png"/><Relationship Id="rId331" Type="http://schemas.openxmlformats.org/officeDocument/2006/relationships/customXml" Target="../ink/ink587.xml"/><Relationship Id="rId373" Type="http://schemas.openxmlformats.org/officeDocument/2006/relationships/customXml" Target="../ink/ink608.xml"/><Relationship Id="rId429" Type="http://schemas.openxmlformats.org/officeDocument/2006/relationships/customXml" Target="../ink/ink636.xml"/><Relationship Id="rId580" Type="http://schemas.openxmlformats.org/officeDocument/2006/relationships/customXml" Target="../ink/ink712.xml"/><Relationship Id="rId636" Type="http://schemas.openxmlformats.org/officeDocument/2006/relationships/customXml" Target="../ink/ink740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538.xml"/><Relationship Id="rId440" Type="http://schemas.openxmlformats.org/officeDocument/2006/relationships/image" Target="../media/image589.png"/><Relationship Id="rId678" Type="http://schemas.openxmlformats.org/officeDocument/2006/relationships/customXml" Target="../ink/ink761.xml"/><Relationship Id="rId28" Type="http://schemas.openxmlformats.org/officeDocument/2006/relationships/customXml" Target="../ink/ink436.xml"/><Relationship Id="rId275" Type="http://schemas.openxmlformats.org/officeDocument/2006/relationships/customXml" Target="../ink/ink559.xml"/><Relationship Id="rId300" Type="http://schemas.openxmlformats.org/officeDocument/2006/relationships/image" Target="../media/image519.png"/><Relationship Id="rId482" Type="http://schemas.openxmlformats.org/officeDocument/2006/relationships/image" Target="../media/image610.png"/><Relationship Id="rId538" Type="http://schemas.openxmlformats.org/officeDocument/2006/relationships/customXml" Target="../ink/ink691.xml"/><Relationship Id="rId703" Type="http://schemas.openxmlformats.org/officeDocument/2006/relationships/image" Target="../media/image720.png"/><Relationship Id="rId745" Type="http://schemas.openxmlformats.org/officeDocument/2006/relationships/customXml" Target="../ink/ink795.xml"/><Relationship Id="rId81" Type="http://schemas.openxmlformats.org/officeDocument/2006/relationships/image" Target="../media/image414.png"/><Relationship Id="rId135" Type="http://schemas.openxmlformats.org/officeDocument/2006/relationships/image" Target="../media/image436.png"/><Relationship Id="rId177" Type="http://schemas.openxmlformats.org/officeDocument/2006/relationships/customXml" Target="../ink/ink510.xml"/><Relationship Id="rId342" Type="http://schemas.openxmlformats.org/officeDocument/2006/relationships/image" Target="../media/image540.png"/><Relationship Id="rId384" Type="http://schemas.openxmlformats.org/officeDocument/2006/relationships/image" Target="../media/image561.png"/><Relationship Id="rId591" Type="http://schemas.openxmlformats.org/officeDocument/2006/relationships/image" Target="../media/image664.png"/><Relationship Id="rId605" Type="http://schemas.openxmlformats.org/officeDocument/2006/relationships/image" Target="../media/image671.png"/><Relationship Id="rId202" Type="http://schemas.openxmlformats.org/officeDocument/2006/relationships/image" Target="../media/image470.png"/><Relationship Id="rId244" Type="http://schemas.openxmlformats.org/officeDocument/2006/relationships/image" Target="../media/image491.png"/><Relationship Id="rId647" Type="http://schemas.openxmlformats.org/officeDocument/2006/relationships/image" Target="../media/image692.png"/><Relationship Id="rId689" Type="http://schemas.openxmlformats.org/officeDocument/2006/relationships/image" Target="../media/image713.png"/><Relationship Id="rId39" Type="http://schemas.openxmlformats.org/officeDocument/2006/relationships/image" Target="../media/image400.png"/><Relationship Id="rId286" Type="http://schemas.openxmlformats.org/officeDocument/2006/relationships/image" Target="../media/image512.png"/><Relationship Id="rId451" Type="http://schemas.openxmlformats.org/officeDocument/2006/relationships/customXml" Target="../ink/ink647.xml"/><Relationship Id="rId493" Type="http://schemas.openxmlformats.org/officeDocument/2006/relationships/customXml" Target="../ink/ink668.xml"/><Relationship Id="rId507" Type="http://schemas.openxmlformats.org/officeDocument/2006/relationships/customXml" Target="../ink/ink675.xml"/><Relationship Id="rId549" Type="http://schemas.openxmlformats.org/officeDocument/2006/relationships/image" Target="../media/image643.png"/><Relationship Id="rId714" Type="http://schemas.openxmlformats.org/officeDocument/2006/relationships/image" Target="../media/image724.png"/><Relationship Id="rId50" Type="http://schemas.openxmlformats.org/officeDocument/2006/relationships/customXml" Target="../ink/ink447.xml"/><Relationship Id="rId104" Type="http://schemas.openxmlformats.org/officeDocument/2006/relationships/customXml" Target="../ink/ink474.xml"/><Relationship Id="rId146" Type="http://schemas.openxmlformats.org/officeDocument/2006/relationships/image" Target="../media/image442.png"/><Relationship Id="rId188" Type="http://schemas.openxmlformats.org/officeDocument/2006/relationships/image" Target="../media/image463.png"/><Relationship Id="rId311" Type="http://schemas.openxmlformats.org/officeDocument/2006/relationships/customXml" Target="../ink/ink577.xml"/><Relationship Id="rId353" Type="http://schemas.openxmlformats.org/officeDocument/2006/relationships/customXml" Target="../ink/ink598.xml"/><Relationship Id="rId395" Type="http://schemas.openxmlformats.org/officeDocument/2006/relationships/customXml" Target="../ink/ink619.xml"/><Relationship Id="rId409" Type="http://schemas.openxmlformats.org/officeDocument/2006/relationships/customXml" Target="../ink/ink626.xml"/><Relationship Id="rId560" Type="http://schemas.openxmlformats.org/officeDocument/2006/relationships/customXml" Target="../ink/ink702.xml"/><Relationship Id="rId92" Type="http://schemas.openxmlformats.org/officeDocument/2006/relationships/customXml" Target="../ink/ink468.xml"/><Relationship Id="rId213" Type="http://schemas.openxmlformats.org/officeDocument/2006/relationships/customXml" Target="../ink/ink528.xml"/><Relationship Id="rId420" Type="http://schemas.openxmlformats.org/officeDocument/2006/relationships/image" Target="../media/image579.png"/><Relationship Id="rId616" Type="http://schemas.openxmlformats.org/officeDocument/2006/relationships/customXml" Target="../ink/ink730.xml"/><Relationship Id="rId658" Type="http://schemas.openxmlformats.org/officeDocument/2006/relationships/customXml" Target="../ink/ink751.xml"/><Relationship Id="rId255" Type="http://schemas.openxmlformats.org/officeDocument/2006/relationships/customXml" Target="../ink/ink549.xml"/><Relationship Id="rId297" Type="http://schemas.openxmlformats.org/officeDocument/2006/relationships/customXml" Target="../ink/ink570.xml"/><Relationship Id="rId462" Type="http://schemas.openxmlformats.org/officeDocument/2006/relationships/image" Target="../media/image600.png"/><Relationship Id="rId518" Type="http://schemas.openxmlformats.org/officeDocument/2006/relationships/image" Target="../media/image628.png"/><Relationship Id="rId725" Type="http://schemas.openxmlformats.org/officeDocument/2006/relationships/customXml" Target="../ink/ink785.xml"/><Relationship Id="rId115" Type="http://schemas.openxmlformats.org/officeDocument/2006/relationships/image" Target="../media/image426.png"/><Relationship Id="rId157" Type="http://schemas.openxmlformats.org/officeDocument/2006/relationships/customXml" Target="../ink/ink500.xml"/><Relationship Id="rId322" Type="http://schemas.openxmlformats.org/officeDocument/2006/relationships/image" Target="../media/image530.png"/><Relationship Id="rId364" Type="http://schemas.openxmlformats.org/officeDocument/2006/relationships/image" Target="../media/image551.png"/><Relationship Id="rId61" Type="http://schemas.openxmlformats.org/officeDocument/2006/relationships/image" Target="../media/image407.png"/><Relationship Id="rId199" Type="http://schemas.openxmlformats.org/officeDocument/2006/relationships/customXml" Target="../ink/ink521.xml"/><Relationship Id="rId571" Type="http://schemas.openxmlformats.org/officeDocument/2006/relationships/image" Target="../media/image654.png"/><Relationship Id="rId627" Type="http://schemas.openxmlformats.org/officeDocument/2006/relationships/image" Target="../media/image682.png"/><Relationship Id="rId669" Type="http://schemas.openxmlformats.org/officeDocument/2006/relationships/image" Target="../media/image703.png"/><Relationship Id="rId19" Type="http://schemas.openxmlformats.org/officeDocument/2006/relationships/image" Target="../media/image393.png"/><Relationship Id="rId224" Type="http://schemas.openxmlformats.org/officeDocument/2006/relationships/image" Target="../media/image481.png"/><Relationship Id="rId266" Type="http://schemas.openxmlformats.org/officeDocument/2006/relationships/image" Target="../media/image502.png"/><Relationship Id="rId431" Type="http://schemas.openxmlformats.org/officeDocument/2006/relationships/customXml" Target="../ink/ink637.xml"/><Relationship Id="rId473" Type="http://schemas.openxmlformats.org/officeDocument/2006/relationships/customXml" Target="../ink/ink658.xml"/><Relationship Id="rId529" Type="http://schemas.openxmlformats.org/officeDocument/2006/relationships/customXml" Target="../ink/ink686.xml"/><Relationship Id="rId680" Type="http://schemas.openxmlformats.org/officeDocument/2006/relationships/customXml" Target="../ink/ink762.xml"/><Relationship Id="rId736" Type="http://schemas.openxmlformats.org/officeDocument/2006/relationships/image" Target="../media/image735.png"/><Relationship Id="rId30" Type="http://schemas.openxmlformats.org/officeDocument/2006/relationships/customXml" Target="../ink/ink437.xml"/><Relationship Id="rId126" Type="http://schemas.openxmlformats.org/officeDocument/2006/relationships/customXml" Target="../ink/ink485.xml"/><Relationship Id="rId168" Type="http://schemas.openxmlformats.org/officeDocument/2006/relationships/image" Target="../media/image453.png"/><Relationship Id="rId333" Type="http://schemas.openxmlformats.org/officeDocument/2006/relationships/customXml" Target="../ink/ink588.xml"/><Relationship Id="rId540" Type="http://schemas.openxmlformats.org/officeDocument/2006/relationships/customXml" Target="../ink/ink692.xml"/><Relationship Id="rId72" Type="http://schemas.openxmlformats.org/officeDocument/2006/relationships/customXml" Target="../ink/ink458.xml"/><Relationship Id="rId375" Type="http://schemas.openxmlformats.org/officeDocument/2006/relationships/customXml" Target="../ink/ink609.xml"/><Relationship Id="rId582" Type="http://schemas.openxmlformats.org/officeDocument/2006/relationships/customXml" Target="../ink/ink713.xml"/><Relationship Id="rId638" Type="http://schemas.openxmlformats.org/officeDocument/2006/relationships/customXml" Target="../ink/ink741.xml"/><Relationship Id="rId3" Type="http://schemas.openxmlformats.org/officeDocument/2006/relationships/image" Target="../media/image386.png"/><Relationship Id="rId235" Type="http://schemas.openxmlformats.org/officeDocument/2006/relationships/customXml" Target="../ink/ink539.xml"/><Relationship Id="rId277" Type="http://schemas.openxmlformats.org/officeDocument/2006/relationships/customXml" Target="../ink/ink560.xml"/><Relationship Id="rId400" Type="http://schemas.openxmlformats.org/officeDocument/2006/relationships/image" Target="../media/image569.png"/><Relationship Id="rId442" Type="http://schemas.openxmlformats.org/officeDocument/2006/relationships/image" Target="../media/image590.png"/><Relationship Id="rId484" Type="http://schemas.openxmlformats.org/officeDocument/2006/relationships/image" Target="../media/image611.png"/><Relationship Id="rId705" Type="http://schemas.openxmlformats.org/officeDocument/2006/relationships/image" Target="../media/image721.png"/><Relationship Id="rId137" Type="http://schemas.openxmlformats.org/officeDocument/2006/relationships/image" Target="../media/image437.png"/><Relationship Id="rId302" Type="http://schemas.openxmlformats.org/officeDocument/2006/relationships/image" Target="../media/image520.png"/><Relationship Id="rId344" Type="http://schemas.openxmlformats.org/officeDocument/2006/relationships/image" Target="../media/image541.png"/><Relationship Id="rId691" Type="http://schemas.openxmlformats.org/officeDocument/2006/relationships/image" Target="../media/image714.png"/><Relationship Id="rId747" Type="http://schemas.openxmlformats.org/officeDocument/2006/relationships/customXml" Target="../ink/ink796.xml"/><Relationship Id="rId41" Type="http://schemas.openxmlformats.org/officeDocument/2006/relationships/image" Target="../media/image206.png"/><Relationship Id="rId83" Type="http://schemas.openxmlformats.org/officeDocument/2006/relationships/image" Target="../media/image415.png"/><Relationship Id="rId179" Type="http://schemas.openxmlformats.org/officeDocument/2006/relationships/customXml" Target="../ink/ink511.xml"/><Relationship Id="rId386" Type="http://schemas.openxmlformats.org/officeDocument/2006/relationships/image" Target="../media/image562.png"/><Relationship Id="rId551" Type="http://schemas.openxmlformats.org/officeDocument/2006/relationships/image" Target="../media/image644.png"/><Relationship Id="rId593" Type="http://schemas.openxmlformats.org/officeDocument/2006/relationships/image" Target="../media/image665.png"/><Relationship Id="rId607" Type="http://schemas.openxmlformats.org/officeDocument/2006/relationships/image" Target="../media/image672.png"/><Relationship Id="rId649" Type="http://schemas.openxmlformats.org/officeDocument/2006/relationships/image" Target="../media/image693.png"/><Relationship Id="rId190" Type="http://schemas.openxmlformats.org/officeDocument/2006/relationships/image" Target="../media/image464.png"/><Relationship Id="rId204" Type="http://schemas.openxmlformats.org/officeDocument/2006/relationships/image" Target="../media/image471.png"/><Relationship Id="rId246" Type="http://schemas.openxmlformats.org/officeDocument/2006/relationships/image" Target="../media/image492.png"/><Relationship Id="rId288" Type="http://schemas.openxmlformats.org/officeDocument/2006/relationships/image" Target="../media/image513.png"/><Relationship Id="rId411" Type="http://schemas.openxmlformats.org/officeDocument/2006/relationships/customXml" Target="../ink/ink627.xml"/><Relationship Id="rId453" Type="http://schemas.openxmlformats.org/officeDocument/2006/relationships/customXml" Target="../ink/ink648.xml"/><Relationship Id="rId509" Type="http://schemas.openxmlformats.org/officeDocument/2006/relationships/customXml" Target="../ink/ink676.xml"/><Relationship Id="rId660" Type="http://schemas.openxmlformats.org/officeDocument/2006/relationships/customXml" Target="../ink/ink752.xml"/><Relationship Id="rId106" Type="http://schemas.openxmlformats.org/officeDocument/2006/relationships/customXml" Target="../ink/ink475.xml"/><Relationship Id="rId313" Type="http://schemas.openxmlformats.org/officeDocument/2006/relationships/customXml" Target="../ink/ink578.xml"/><Relationship Id="rId495" Type="http://schemas.openxmlformats.org/officeDocument/2006/relationships/customXml" Target="../ink/ink669.xml"/><Relationship Id="rId716" Type="http://schemas.openxmlformats.org/officeDocument/2006/relationships/image" Target="../media/image725.png"/><Relationship Id="rId10" Type="http://schemas.openxmlformats.org/officeDocument/2006/relationships/customXml" Target="../ink/ink427.xml"/><Relationship Id="rId52" Type="http://schemas.openxmlformats.org/officeDocument/2006/relationships/customXml" Target="../ink/ink448.xml"/><Relationship Id="rId94" Type="http://schemas.openxmlformats.org/officeDocument/2006/relationships/customXml" Target="../ink/ink469.xml"/><Relationship Id="rId148" Type="http://schemas.openxmlformats.org/officeDocument/2006/relationships/image" Target="../media/image443.png"/><Relationship Id="rId355" Type="http://schemas.openxmlformats.org/officeDocument/2006/relationships/customXml" Target="../ink/ink599.xml"/><Relationship Id="rId397" Type="http://schemas.openxmlformats.org/officeDocument/2006/relationships/customXml" Target="../ink/ink620.xml"/><Relationship Id="rId520" Type="http://schemas.openxmlformats.org/officeDocument/2006/relationships/image" Target="../media/image629.png"/><Relationship Id="rId562" Type="http://schemas.openxmlformats.org/officeDocument/2006/relationships/customXml" Target="../ink/ink703.xml"/><Relationship Id="rId618" Type="http://schemas.openxmlformats.org/officeDocument/2006/relationships/customXml" Target="../ink/ink731.xml"/><Relationship Id="rId215" Type="http://schemas.openxmlformats.org/officeDocument/2006/relationships/customXml" Target="../ink/ink529.xml"/><Relationship Id="rId257" Type="http://schemas.openxmlformats.org/officeDocument/2006/relationships/customXml" Target="../ink/ink550.xml"/><Relationship Id="rId422" Type="http://schemas.openxmlformats.org/officeDocument/2006/relationships/image" Target="../media/image580.png"/><Relationship Id="rId464" Type="http://schemas.openxmlformats.org/officeDocument/2006/relationships/image" Target="../media/image601.png"/><Relationship Id="rId299" Type="http://schemas.openxmlformats.org/officeDocument/2006/relationships/customXml" Target="../ink/ink571.xml"/><Relationship Id="rId727" Type="http://schemas.openxmlformats.org/officeDocument/2006/relationships/customXml" Target="../ink/ink786.xml"/><Relationship Id="rId63" Type="http://schemas.openxmlformats.org/officeDocument/2006/relationships/image" Target="../media/image240.png"/><Relationship Id="rId159" Type="http://schemas.openxmlformats.org/officeDocument/2006/relationships/customXml" Target="../ink/ink501.xml"/><Relationship Id="rId366" Type="http://schemas.openxmlformats.org/officeDocument/2006/relationships/image" Target="../media/image552.png"/><Relationship Id="rId573" Type="http://schemas.openxmlformats.org/officeDocument/2006/relationships/image" Target="../media/image655.png"/><Relationship Id="rId226" Type="http://schemas.openxmlformats.org/officeDocument/2006/relationships/image" Target="../media/image482.png"/><Relationship Id="rId433" Type="http://schemas.openxmlformats.org/officeDocument/2006/relationships/customXml" Target="../ink/ink638.xml"/><Relationship Id="rId640" Type="http://schemas.openxmlformats.org/officeDocument/2006/relationships/customXml" Target="../ink/ink742.xml"/><Relationship Id="rId738" Type="http://schemas.openxmlformats.org/officeDocument/2006/relationships/image" Target="../media/image736.png"/><Relationship Id="rId74" Type="http://schemas.openxmlformats.org/officeDocument/2006/relationships/customXml" Target="../ink/ink459.xml"/><Relationship Id="rId377" Type="http://schemas.openxmlformats.org/officeDocument/2006/relationships/customXml" Target="../ink/ink610.xml"/><Relationship Id="rId500" Type="http://schemas.openxmlformats.org/officeDocument/2006/relationships/image" Target="../media/image619.png"/><Relationship Id="rId584" Type="http://schemas.openxmlformats.org/officeDocument/2006/relationships/customXml" Target="../ink/ink714.xml"/><Relationship Id="rId5" Type="http://schemas.openxmlformats.org/officeDocument/2006/relationships/image" Target="../media/image188.png"/><Relationship Id="rId237" Type="http://schemas.openxmlformats.org/officeDocument/2006/relationships/customXml" Target="../ink/ink540.xml"/><Relationship Id="rId444" Type="http://schemas.openxmlformats.org/officeDocument/2006/relationships/image" Target="../media/image591.png"/><Relationship Id="rId651" Type="http://schemas.openxmlformats.org/officeDocument/2006/relationships/image" Target="../media/image694.png"/><Relationship Id="rId290" Type="http://schemas.openxmlformats.org/officeDocument/2006/relationships/image" Target="../media/image514.png"/><Relationship Id="rId304" Type="http://schemas.openxmlformats.org/officeDocument/2006/relationships/image" Target="../media/image521.png"/><Relationship Id="rId388" Type="http://schemas.openxmlformats.org/officeDocument/2006/relationships/image" Target="../media/image563.png"/><Relationship Id="rId511" Type="http://schemas.openxmlformats.org/officeDocument/2006/relationships/customXml" Target="../ink/ink677.xml"/><Relationship Id="rId609" Type="http://schemas.openxmlformats.org/officeDocument/2006/relationships/image" Target="../media/image673.png"/><Relationship Id="rId85" Type="http://schemas.openxmlformats.org/officeDocument/2006/relationships/image" Target="../media/image251.png"/><Relationship Id="rId150" Type="http://schemas.openxmlformats.org/officeDocument/2006/relationships/image" Target="../media/image444.png"/><Relationship Id="rId595" Type="http://schemas.openxmlformats.org/officeDocument/2006/relationships/image" Target="../media/image666.png"/><Relationship Id="rId248" Type="http://schemas.openxmlformats.org/officeDocument/2006/relationships/image" Target="../media/image493.png"/><Relationship Id="rId455" Type="http://schemas.openxmlformats.org/officeDocument/2006/relationships/customXml" Target="../ink/ink649.xml"/><Relationship Id="rId662" Type="http://schemas.openxmlformats.org/officeDocument/2006/relationships/customXml" Target="../ink/ink753.xml"/><Relationship Id="rId12" Type="http://schemas.openxmlformats.org/officeDocument/2006/relationships/customXml" Target="../ink/ink428.xml"/><Relationship Id="rId108" Type="http://schemas.openxmlformats.org/officeDocument/2006/relationships/customXml" Target="../ink/ink476.xml"/><Relationship Id="rId315" Type="http://schemas.openxmlformats.org/officeDocument/2006/relationships/customXml" Target="../ink/ink579.xml"/><Relationship Id="rId522" Type="http://schemas.openxmlformats.org/officeDocument/2006/relationships/image" Target="../media/image630.png"/><Relationship Id="rId96" Type="http://schemas.openxmlformats.org/officeDocument/2006/relationships/customXml" Target="../ink/ink470.xml"/><Relationship Id="rId161" Type="http://schemas.openxmlformats.org/officeDocument/2006/relationships/customXml" Target="../ink/ink502.xml"/><Relationship Id="rId399" Type="http://schemas.openxmlformats.org/officeDocument/2006/relationships/customXml" Target="../ink/ink621.xml"/><Relationship Id="rId259" Type="http://schemas.openxmlformats.org/officeDocument/2006/relationships/customXml" Target="../ink/ink551.xml"/><Relationship Id="rId466" Type="http://schemas.openxmlformats.org/officeDocument/2006/relationships/image" Target="../media/image602.png"/><Relationship Id="rId673" Type="http://schemas.openxmlformats.org/officeDocument/2006/relationships/image" Target="../media/image705.png"/><Relationship Id="rId23" Type="http://schemas.openxmlformats.org/officeDocument/2006/relationships/image" Target="../media/image197.png"/><Relationship Id="rId119" Type="http://schemas.openxmlformats.org/officeDocument/2006/relationships/image" Target="../media/image428.png"/><Relationship Id="rId326" Type="http://schemas.openxmlformats.org/officeDocument/2006/relationships/image" Target="../media/image532.png"/><Relationship Id="rId533" Type="http://schemas.openxmlformats.org/officeDocument/2006/relationships/customXml" Target="../ink/ink688.xml"/><Relationship Id="rId740" Type="http://schemas.openxmlformats.org/officeDocument/2006/relationships/image" Target="../media/image737.png"/><Relationship Id="rId172" Type="http://schemas.openxmlformats.org/officeDocument/2006/relationships/image" Target="../media/image455.png"/><Relationship Id="rId477" Type="http://schemas.openxmlformats.org/officeDocument/2006/relationships/customXml" Target="../ink/ink660.xml"/><Relationship Id="rId600" Type="http://schemas.openxmlformats.org/officeDocument/2006/relationships/customXml" Target="../ink/ink722.xml"/><Relationship Id="rId684" Type="http://schemas.openxmlformats.org/officeDocument/2006/relationships/customXml" Target="../ink/ink764.xml"/><Relationship Id="rId337" Type="http://schemas.openxmlformats.org/officeDocument/2006/relationships/customXml" Target="../ink/ink590.xml"/><Relationship Id="rId34" Type="http://schemas.openxmlformats.org/officeDocument/2006/relationships/customXml" Target="../ink/ink439.xml"/><Relationship Id="rId544" Type="http://schemas.openxmlformats.org/officeDocument/2006/relationships/customXml" Target="../ink/ink694.xml"/><Relationship Id="rId183" Type="http://schemas.openxmlformats.org/officeDocument/2006/relationships/customXml" Target="../ink/ink513.xml"/><Relationship Id="rId390" Type="http://schemas.openxmlformats.org/officeDocument/2006/relationships/image" Target="../media/image564.png"/><Relationship Id="rId404" Type="http://schemas.openxmlformats.org/officeDocument/2006/relationships/image" Target="../media/image571.png"/><Relationship Id="rId611" Type="http://schemas.openxmlformats.org/officeDocument/2006/relationships/image" Target="../media/image674.png"/><Relationship Id="rId250" Type="http://schemas.openxmlformats.org/officeDocument/2006/relationships/image" Target="../media/image494.png"/><Relationship Id="rId488" Type="http://schemas.openxmlformats.org/officeDocument/2006/relationships/image" Target="../media/image613.png"/><Relationship Id="rId695" Type="http://schemas.openxmlformats.org/officeDocument/2006/relationships/image" Target="../media/image716.png"/><Relationship Id="rId709" Type="http://schemas.openxmlformats.org/officeDocument/2006/relationships/image" Target="../media/image723.png"/><Relationship Id="rId45" Type="http://schemas.openxmlformats.org/officeDocument/2006/relationships/image" Target="../media/image402.png"/><Relationship Id="rId110" Type="http://schemas.openxmlformats.org/officeDocument/2006/relationships/customXml" Target="../ink/ink477.xml"/><Relationship Id="rId348" Type="http://schemas.openxmlformats.org/officeDocument/2006/relationships/image" Target="../media/image543.png"/><Relationship Id="rId555" Type="http://schemas.openxmlformats.org/officeDocument/2006/relationships/image" Target="../media/image646.png"/><Relationship Id="rId194" Type="http://schemas.openxmlformats.org/officeDocument/2006/relationships/image" Target="../media/image466.png"/><Relationship Id="rId208" Type="http://schemas.openxmlformats.org/officeDocument/2006/relationships/image" Target="../media/image473.png"/><Relationship Id="rId415" Type="http://schemas.openxmlformats.org/officeDocument/2006/relationships/customXml" Target="../ink/ink629.xml"/><Relationship Id="rId622" Type="http://schemas.openxmlformats.org/officeDocument/2006/relationships/customXml" Target="../ink/ink733.xml"/><Relationship Id="rId261" Type="http://schemas.openxmlformats.org/officeDocument/2006/relationships/customXml" Target="../ink/ink552.xml"/><Relationship Id="rId499" Type="http://schemas.openxmlformats.org/officeDocument/2006/relationships/customXml" Target="../ink/ink671.xml"/><Relationship Id="rId56" Type="http://schemas.openxmlformats.org/officeDocument/2006/relationships/customXml" Target="../ink/ink450.xml"/><Relationship Id="rId359" Type="http://schemas.openxmlformats.org/officeDocument/2006/relationships/customXml" Target="../ink/ink601.xml"/><Relationship Id="rId566" Type="http://schemas.openxmlformats.org/officeDocument/2006/relationships/customXml" Target="../ink/ink705.xml"/><Relationship Id="rId121" Type="http://schemas.openxmlformats.org/officeDocument/2006/relationships/image" Target="../media/image429.png"/><Relationship Id="rId219" Type="http://schemas.openxmlformats.org/officeDocument/2006/relationships/customXml" Target="../ink/ink531.xml"/><Relationship Id="rId426" Type="http://schemas.openxmlformats.org/officeDocument/2006/relationships/image" Target="../media/image582.png"/><Relationship Id="rId633" Type="http://schemas.openxmlformats.org/officeDocument/2006/relationships/image" Target="../media/image685.png"/><Relationship Id="rId67" Type="http://schemas.openxmlformats.org/officeDocument/2006/relationships/image" Target="../media/image242.png"/><Relationship Id="rId272" Type="http://schemas.openxmlformats.org/officeDocument/2006/relationships/image" Target="../media/image505.png"/><Relationship Id="rId577" Type="http://schemas.openxmlformats.org/officeDocument/2006/relationships/image" Target="../media/image657.png"/><Relationship Id="rId700" Type="http://schemas.openxmlformats.org/officeDocument/2006/relationships/customXml" Target="../ink/ink772.xml"/><Relationship Id="rId132" Type="http://schemas.openxmlformats.org/officeDocument/2006/relationships/customXml" Target="../ink/ink488.xml"/><Relationship Id="rId437" Type="http://schemas.openxmlformats.org/officeDocument/2006/relationships/customXml" Target="../ink/ink640.xml"/><Relationship Id="rId644" Type="http://schemas.openxmlformats.org/officeDocument/2006/relationships/customXml" Target="../ink/ink744.xml"/><Relationship Id="rId283" Type="http://schemas.openxmlformats.org/officeDocument/2006/relationships/customXml" Target="../ink/ink563.xml"/><Relationship Id="rId490" Type="http://schemas.openxmlformats.org/officeDocument/2006/relationships/image" Target="../media/image614.png"/><Relationship Id="rId504" Type="http://schemas.openxmlformats.org/officeDocument/2006/relationships/image" Target="../media/image621.png"/><Relationship Id="rId711" Type="http://schemas.openxmlformats.org/officeDocument/2006/relationships/image" Target="../media/image169.png"/><Relationship Id="rId78" Type="http://schemas.openxmlformats.org/officeDocument/2006/relationships/customXml" Target="../ink/ink461.xml"/><Relationship Id="rId143" Type="http://schemas.openxmlformats.org/officeDocument/2006/relationships/customXml" Target="../ink/ink493.xml"/><Relationship Id="rId350" Type="http://schemas.openxmlformats.org/officeDocument/2006/relationships/image" Target="../media/image544.png"/><Relationship Id="rId588" Type="http://schemas.openxmlformats.org/officeDocument/2006/relationships/customXml" Target="../ink/ink716.xml"/><Relationship Id="rId9" Type="http://schemas.openxmlformats.org/officeDocument/2006/relationships/image" Target="../media/image388.png"/><Relationship Id="rId210" Type="http://schemas.openxmlformats.org/officeDocument/2006/relationships/image" Target="../media/image474.png"/><Relationship Id="rId448" Type="http://schemas.openxmlformats.org/officeDocument/2006/relationships/image" Target="../media/image593.png"/><Relationship Id="rId655" Type="http://schemas.openxmlformats.org/officeDocument/2006/relationships/image" Target="../media/image696.png"/><Relationship Id="rId294" Type="http://schemas.openxmlformats.org/officeDocument/2006/relationships/image" Target="../media/image516.png"/><Relationship Id="rId308" Type="http://schemas.openxmlformats.org/officeDocument/2006/relationships/image" Target="../media/image523.png"/><Relationship Id="rId515" Type="http://schemas.openxmlformats.org/officeDocument/2006/relationships/customXml" Target="../ink/ink679.xml"/><Relationship Id="rId722" Type="http://schemas.openxmlformats.org/officeDocument/2006/relationships/image" Target="../media/image728.png"/><Relationship Id="rId89" Type="http://schemas.openxmlformats.org/officeDocument/2006/relationships/image" Target="../media/image417.png"/><Relationship Id="rId154" Type="http://schemas.openxmlformats.org/officeDocument/2006/relationships/image" Target="../media/image446.png"/><Relationship Id="rId361" Type="http://schemas.openxmlformats.org/officeDocument/2006/relationships/customXml" Target="../ink/ink602.xml"/><Relationship Id="rId599" Type="http://schemas.openxmlformats.org/officeDocument/2006/relationships/image" Target="../media/image668.png"/><Relationship Id="rId459" Type="http://schemas.openxmlformats.org/officeDocument/2006/relationships/customXml" Target="../ink/ink651.xml"/><Relationship Id="rId666" Type="http://schemas.openxmlformats.org/officeDocument/2006/relationships/customXml" Target="../ink/ink755.xml"/><Relationship Id="rId16" Type="http://schemas.openxmlformats.org/officeDocument/2006/relationships/customXml" Target="../ink/ink430.xml"/><Relationship Id="rId221" Type="http://schemas.openxmlformats.org/officeDocument/2006/relationships/customXml" Target="../ink/ink532.xml"/><Relationship Id="rId319" Type="http://schemas.openxmlformats.org/officeDocument/2006/relationships/customXml" Target="../ink/ink581.xml"/><Relationship Id="rId526" Type="http://schemas.openxmlformats.org/officeDocument/2006/relationships/image" Target="../media/image632.png"/><Relationship Id="rId733" Type="http://schemas.openxmlformats.org/officeDocument/2006/relationships/customXml" Target="../ink/ink789.xml"/><Relationship Id="rId165" Type="http://schemas.openxmlformats.org/officeDocument/2006/relationships/customXml" Target="../ink/ink504.xml"/><Relationship Id="rId372" Type="http://schemas.openxmlformats.org/officeDocument/2006/relationships/image" Target="../media/image555.png"/><Relationship Id="rId677" Type="http://schemas.openxmlformats.org/officeDocument/2006/relationships/image" Target="../media/image707.png"/><Relationship Id="rId232" Type="http://schemas.openxmlformats.org/officeDocument/2006/relationships/image" Target="../media/image485.png"/><Relationship Id="rId27" Type="http://schemas.openxmlformats.org/officeDocument/2006/relationships/image" Target="../media/image199.png"/><Relationship Id="rId537" Type="http://schemas.openxmlformats.org/officeDocument/2006/relationships/image" Target="../media/image637.png"/><Relationship Id="rId744" Type="http://schemas.openxmlformats.org/officeDocument/2006/relationships/image" Target="../media/image739.png"/><Relationship Id="rId80" Type="http://schemas.openxmlformats.org/officeDocument/2006/relationships/customXml" Target="../ink/ink462.xml"/><Relationship Id="rId176" Type="http://schemas.openxmlformats.org/officeDocument/2006/relationships/image" Target="../media/image457.png"/><Relationship Id="rId383" Type="http://schemas.openxmlformats.org/officeDocument/2006/relationships/customXml" Target="../ink/ink613.xml"/><Relationship Id="rId590" Type="http://schemas.openxmlformats.org/officeDocument/2006/relationships/customXml" Target="../ink/ink717.xml"/><Relationship Id="rId604" Type="http://schemas.openxmlformats.org/officeDocument/2006/relationships/customXml" Target="../ink/ink724.xml"/><Relationship Id="rId243" Type="http://schemas.openxmlformats.org/officeDocument/2006/relationships/customXml" Target="../ink/ink543.xml"/><Relationship Id="rId450" Type="http://schemas.openxmlformats.org/officeDocument/2006/relationships/image" Target="../media/image594.png"/><Relationship Id="rId688" Type="http://schemas.openxmlformats.org/officeDocument/2006/relationships/customXml" Target="../ink/ink766.xml"/><Relationship Id="rId38" Type="http://schemas.openxmlformats.org/officeDocument/2006/relationships/customXml" Target="../ink/ink441.xml"/><Relationship Id="rId103" Type="http://schemas.openxmlformats.org/officeDocument/2006/relationships/image" Target="../media/image247.png"/><Relationship Id="rId310" Type="http://schemas.openxmlformats.org/officeDocument/2006/relationships/image" Target="../media/image524.png"/><Relationship Id="rId548" Type="http://schemas.openxmlformats.org/officeDocument/2006/relationships/customXml" Target="../ink/ink696.xml"/><Relationship Id="rId91" Type="http://schemas.openxmlformats.org/officeDocument/2006/relationships/image" Target="../media/image418.png"/><Relationship Id="rId187" Type="http://schemas.openxmlformats.org/officeDocument/2006/relationships/customXml" Target="../ink/ink515.xml"/><Relationship Id="rId394" Type="http://schemas.openxmlformats.org/officeDocument/2006/relationships/image" Target="../media/image566.png"/><Relationship Id="rId408" Type="http://schemas.openxmlformats.org/officeDocument/2006/relationships/image" Target="../media/image573.png"/><Relationship Id="rId615" Type="http://schemas.openxmlformats.org/officeDocument/2006/relationships/image" Target="../media/image676.png"/><Relationship Id="rId254" Type="http://schemas.openxmlformats.org/officeDocument/2006/relationships/image" Target="../media/image496.png"/><Relationship Id="rId699" Type="http://schemas.openxmlformats.org/officeDocument/2006/relationships/image" Target="../media/image718.png"/><Relationship Id="rId49" Type="http://schemas.openxmlformats.org/officeDocument/2006/relationships/image" Target="../media/image403.png"/><Relationship Id="rId114" Type="http://schemas.openxmlformats.org/officeDocument/2006/relationships/customXml" Target="../ink/ink479.xml"/><Relationship Id="rId461" Type="http://schemas.openxmlformats.org/officeDocument/2006/relationships/customXml" Target="../ink/ink652.xml"/><Relationship Id="rId559" Type="http://schemas.openxmlformats.org/officeDocument/2006/relationships/image" Target="../media/image648.png"/><Relationship Id="rId198" Type="http://schemas.openxmlformats.org/officeDocument/2006/relationships/image" Target="../media/image468.png"/><Relationship Id="rId321" Type="http://schemas.openxmlformats.org/officeDocument/2006/relationships/customXml" Target="../ink/ink582.xml"/><Relationship Id="rId419" Type="http://schemas.openxmlformats.org/officeDocument/2006/relationships/customXml" Target="../ink/ink631.xml"/><Relationship Id="rId626" Type="http://schemas.openxmlformats.org/officeDocument/2006/relationships/customXml" Target="../ink/ink735.xml"/><Relationship Id="rId265" Type="http://schemas.openxmlformats.org/officeDocument/2006/relationships/customXml" Target="../ink/ink554.xml"/><Relationship Id="rId472" Type="http://schemas.openxmlformats.org/officeDocument/2006/relationships/image" Target="../media/image605.png"/><Relationship Id="rId125" Type="http://schemas.openxmlformats.org/officeDocument/2006/relationships/image" Target="../media/image431.png"/><Relationship Id="rId332" Type="http://schemas.openxmlformats.org/officeDocument/2006/relationships/image" Target="../media/image535.png"/><Relationship Id="rId637" Type="http://schemas.openxmlformats.org/officeDocument/2006/relationships/image" Target="../media/image687.png"/><Relationship Id="rId276" Type="http://schemas.openxmlformats.org/officeDocument/2006/relationships/image" Target="../media/image507.png"/><Relationship Id="rId483" Type="http://schemas.openxmlformats.org/officeDocument/2006/relationships/customXml" Target="../ink/ink663.xml"/><Relationship Id="rId690" Type="http://schemas.openxmlformats.org/officeDocument/2006/relationships/customXml" Target="../ink/ink767.xml"/><Relationship Id="rId704" Type="http://schemas.openxmlformats.org/officeDocument/2006/relationships/customXml" Target="../ink/ink774.xml"/><Relationship Id="rId40" Type="http://schemas.openxmlformats.org/officeDocument/2006/relationships/customXml" Target="../ink/ink442.xml"/><Relationship Id="rId136" Type="http://schemas.openxmlformats.org/officeDocument/2006/relationships/customXml" Target="../ink/ink490.xml"/><Relationship Id="rId343" Type="http://schemas.openxmlformats.org/officeDocument/2006/relationships/customXml" Target="../ink/ink593.xml"/><Relationship Id="rId550" Type="http://schemas.openxmlformats.org/officeDocument/2006/relationships/customXml" Target="../ink/ink697.xml"/><Relationship Id="rId203" Type="http://schemas.openxmlformats.org/officeDocument/2006/relationships/customXml" Target="../ink/ink523.xml"/><Relationship Id="rId648" Type="http://schemas.openxmlformats.org/officeDocument/2006/relationships/customXml" Target="../ink/ink746.xml"/><Relationship Id="rId287" Type="http://schemas.openxmlformats.org/officeDocument/2006/relationships/customXml" Target="../ink/ink565.xml"/><Relationship Id="rId410" Type="http://schemas.openxmlformats.org/officeDocument/2006/relationships/image" Target="../media/image574.png"/><Relationship Id="rId494" Type="http://schemas.openxmlformats.org/officeDocument/2006/relationships/image" Target="../media/image616.png"/><Relationship Id="rId508" Type="http://schemas.openxmlformats.org/officeDocument/2006/relationships/image" Target="../media/image623.png"/><Relationship Id="rId715" Type="http://schemas.openxmlformats.org/officeDocument/2006/relationships/customXml" Target="../ink/ink780.xml"/><Relationship Id="rId147" Type="http://schemas.openxmlformats.org/officeDocument/2006/relationships/customXml" Target="../ink/ink495.xml"/><Relationship Id="rId354" Type="http://schemas.openxmlformats.org/officeDocument/2006/relationships/image" Target="../media/image546.png"/><Relationship Id="rId51" Type="http://schemas.openxmlformats.org/officeDocument/2006/relationships/image" Target="../media/image404.png"/><Relationship Id="rId561" Type="http://schemas.openxmlformats.org/officeDocument/2006/relationships/image" Target="../media/image649.png"/><Relationship Id="rId659" Type="http://schemas.openxmlformats.org/officeDocument/2006/relationships/image" Target="../media/image698.png"/><Relationship Id="rId214" Type="http://schemas.openxmlformats.org/officeDocument/2006/relationships/image" Target="../media/image476.png"/><Relationship Id="rId298" Type="http://schemas.openxmlformats.org/officeDocument/2006/relationships/image" Target="../media/image518.png"/><Relationship Id="rId421" Type="http://schemas.openxmlformats.org/officeDocument/2006/relationships/customXml" Target="../ink/ink632.xml"/><Relationship Id="rId519" Type="http://schemas.openxmlformats.org/officeDocument/2006/relationships/customXml" Target="../ink/ink681.xml"/><Relationship Id="rId158" Type="http://schemas.openxmlformats.org/officeDocument/2006/relationships/image" Target="../media/image448.png"/><Relationship Id="rId726" Type="http://schemas.openxmlformats.org/officeDocument/2006/relationships/image" Target="../media/image730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4.xml"/><Relationship Id="rId671" Type="http://schemas.openxmlformats.org/officeDocument/2006/relationships/customXml" Target="../ink/ink1131.xml"/><Relationship Id="rId769" Type="http://schemas.openxmlformats.org/officeDocument/2006/relationships/customXml" Target="../ink/ink1180.xml"/><Relationship Id="rId21" Type="http://schemas.openxmlformats.org/officeDocument/2006/relationships/customXml" Target="../ink/ink806.xml"/><Relationship Id="rId324" Type="http://schemas.openxmlformats.org/officeDocument/2006/relationships/image" Target="../media/image900.png"/><Relationship Id="rId531" Type="http://schemas.openxmlformats.org/officeDocument/2006/relationships/customXml" Target="../ink/ink1061.xml"/><Relationship Id="rId629" Type="http://schemas.openxmlformats.org/officeDocument/2006/relationships/customXml" Target="../ink/ink1110.xml"/><Relationship Id="rId170" Type="http://schemas.openxmlformats.org/officeDocument/2006/relationships/image" Target="../media/image823.png"/><Relationship Id="rId836" Type="http://schemas.openxmlformats.org/officeDocument/2006/relationships/image" Target="../media/image1155.png"/><Relationship Id="rId268" Type="http://schemas.openxmlformats.org/officeDocument/2006/relationships/image" Target="../media/image872.png"/><Relationship Id="rId475" Type="http://schemas.openxmlformats.org/officeDocument/2006/relationships/customXml" Target="../ink/ink1033.xml"/><Relationship Id="rId682" Type="http://schemas.openxmlformats.org/officeDocument/2006/relationships/image" Target="../media/image1078.png"/><Relationship Id="rId32" Type="http://schemas.openxmlformats.org/officeDocument/2006/relationships/image" Target="../media/image757.png"/><Relationship Id="rId128" Type="http://schemas.openxmlformats.org/officeDocument/2006/relationships/image" Target="../media/image803.png"/><Relationship Id="rId335" Type="http://schemas.openxmlformats.org/officeDocument/2006/relationships/customXml" Target="../ink/ink963.xml"/><Relationship Id="rId542" Type="http://schemas.openxmlformats.org/officeDocument/2006/relationships/image" Target="../media/image1008.png"/><Relationship Id="rId181" Type="http://schemas.openxmlformats.org/officeDocument/2006/relationships/customXml" Target="../ink/ink886.xml"/><Relationship Id="rId402" Type="http://schemas.openxmlformats.org/officeDocument/2006/relationships/image" Target="../media/image435.png"/><Relationship Id="rId847" Type="http://schemas.openxmlformats.org/officeDocument/2006/relationships/customXml" Target="../ink/ink1219.xml"/><Relationship Id="rId279" Type="http://schemas.openxmlformats.org/officeDocument/2006/relationships/customXml" Target="../ink/ink935.xml"/><Relationship Id="rId486" Type="http://schemas.openxmlformats.org/officeDocument/2006/relationships/image" Target="../media/image980.png"/><Relationship Id="rId693" Type="http://schemas.openxmlformats.org/officeDocument/2006/relationships/customXml" Target="../ink/ink1142.xml"/><Relationship Id="rId707" Type="http://schemas.openxmlformats.org/officeDocument/2006/relationships/customXml" Target="../ink/ink1149.xml"/><Relationship Id="rId43" Type="http://schemas.openxmlformats.org/officeDocument/2006/relationships/customXml" Target="../ink/ink817.xml"/><Relationship Id="rId139" Type="http://schemas.openxmlformats.org/officeDocument/2006/relationships/customXml" Target="../ink/ink865.xml"/><Relationship Id="rId346" Type="http://schemas.openxmlformats.org/officeDocument/2006/relationships/image" Target="../media/image911.png"/><Relationship Id="rId553" Type="http://schemas.openxmlformats.org/officeDocument/2006/relationships/customXml" Target="../ink/ink1072.xml"/><Relationship Id="rId760" Type="http://schemas.openxmlformats.org/officeDocument/2006/relationships/image" Target="../media/image1117.png"/><Relationship Id="rId192" Type="http://schemas.openxmlformats.org/officeDocument/2006/relationships/image" Target="../media/image834.png"/><Relationship Id="rId206" Type="http://schemas.openxmlformats.org/officeDocument/2006/relationships/image" Target="../media/image841.png"/><Relationship Id="rId413" Type="http://schemas.openxmlformats.org/officeDocument/2006/relationships/customXml" Target="../ink/ink1002.xml"/><Relationship Id="rId858" Type="http://schemas.openxmlformats.org/officeDocument/2006/relationships/image" Target="../media/image1166.png"/><Relationship Id="rId497" Type="http://schemas.openxmlformats.org/officeDocument/2006/relationships/customXml" Target="../ink/ink1044.xml"/><Relationship Id="rId620" Type="http://schemas.openxmlformats.org/officeDocument/2006/relationships/image" Target="../media/image1047.png"/><Relationship Id="rId718" Type="http://schemas.openxmlformats.org/officeDocument/2006/relationships/image" Target="../media/image1096.png"/><Relationship Id="rId357" Type="http://schemas.openxmlformats.org/officeDocument/2006/relationships/customXml" Target="../ink/ink974.xml"/><Relationship Id="rId54" Type="http://schemas.openxmlformats.org/officeDocument/2006/relationships/image" Target="../media/image767.png"/><Relationship Id="rId217" Type="http://schemas.openxmlformats.org/officeDocument/2006/relationships/customXml" Target="../ink/ink904.xml"/><Relationship Id="rId564" Type="http://schemas.openxmlformats.org/officeDocument/2006/relationships/image" Target="../media/image1019.png"/><Relationship Id="rId771" Type="http://schemas.openxmlformats.org/officeDocument/2006/relationships/customXml" Target="../ink/ink1181.xml"/><Relationship Id="rId869" Type="http://schemas.openxmlformats.org/officeDocument/2006/relationships/customXml" Target="../ink/ink1230.xml"/><Relationship Id="rId424" Type="http://schemas.openxmlformats.org/officeDocument/2006/relationships/image" Target="../media/image949.png"/><Relationship Id="rId631" Type="http://schemas.openxmlformats.org/officeDocument/2006/relationships/customXml" Target="../ink/ink1111.xml"/><Relationship Id="rId729" Type="http://schemas.openxmlformats.org/officeDocument/2006/relationships/customXml" Target="../ink/ink1160.xml"/><Relationship Id="rId270" Type="http://schemas.openxmlformats.org/officeDocument/2006/relationships/image" Target="../media/image873.png"/><Relationship Id="rId65" Type="http://schemas.openxmlformats.org/officeDocument/2006/relationships/customXml" Target="../ink/ink828.xml"/><Relationship Id="rId130" Type="http://schemas.openxmlformats.org/officeDocument/2006/relationships/image" Target="../media/image804.png"/><Relationship Id="rId368" Type="http://schemas.openxmlformats.org/officeDocument/2006/relationships/image" Target="../media/image922.png"/><Relationship Id="rId575" Type="http://schemas.openxmlformats.org/officeDocument/2006/relationships/customXml" Target="../ink/ink1083.xml"/><Relationship Id="rId782" Type="http://schemas.openxmlformats.org/officeDocument/2006/relationships/image" Target="../media/image1128.png"/><Relationship Id="rId228" Type="http://schemas.openxmlformats.org/officeDocument/2006/relationships/image" Target="../media/image852.png"/><Relationship Id="rId435" Type="http://schemas.openxmlformats.org/officeDocument/2006/relationships/customXml" Target="../ink/ink1013.xml"/><Relationship Id="rId642" Type="http://schemas.openxmlformats.org/officeDocument/2006/relationships/image" Target="../media/image1058.png"/><Relationship Id="rId281" Type="http://schemas.openxmlformats.org/officeDocument/2006/relationships/customXml" Target="../ink/ink936.xml"/><Relationship Id="rId502" Type="http://schemas.openxmlformats.org/officeDocument/2006/relationships/image" Target="../media/image988.png"/><Relationship Id="rId76" Type="http://schemas.openxmlformats.org/officeDocument/2006/relationships/image" Target="../media/image778.png"/><Relationship Id="rId141" Type="http://schemas.openxmlformats.org/officeDocument/2006/relationships/customXml" Target="../ink/ink866.xml"/><Relationship Id="rId379" Type="http://schemas.openxmlformats.org/officeDocument/2006/relationships/customXml" Target="../ink/ink985.xml"/><Relationship Id="rId586" Type="http://schemas.openxmlformats.org/officeDocument/2006/relationships/image" Target="../media/image1030.png"/><Relationship Id="rId793" Type="http://schemas.openxmlformats.org/officeDocument/2006/relationships/customXml" Target="../ink/ink1192.xml"/><Relationship Id="rId807" Type="http://schemas.openxmlformats.org/officeDocument/2006/relationships/customXml" Target="../ink/ink1199.xml"/><Relationship Id="rId7" Type="http://schemas.openxmlformats.org/officeDocument/2006/relationships/customXml" Target="../ink/ink799.xml"/><Relationship Id="rId239" Type="http://schemas.openxmlformats.org/officeDocument/2006/relationships/customXml" Target="../ink/ink915.xml"/><Relationship Id="rId446" Type="http://schemas.openxmlformats.org/officeDocument/2006/relationships/image" Target="../media/image960.png"/><Relationship Id="rId653" Type="http://schemas.openxmlformats.org/officeDocument/2006/relationships/customXml" Target="../ink/ink1122.xml"/><Relationship Id="rId292" Type="http://schemas.openxmlformats.org/officeDocument/2006/relationships/image" Target="../media/image884.png"/><Relationship Id="rId306" Type="http://schemas.openxmlformats.org/officeDocument/2006/relationships/image" Target="../media/image891.png"/><Relationship Id="rId860" Type="http://schemas.openxmlformats.org/officeDocument/2006/relationships/image" Target="../media/image1167.png"/><Relationship Id="rId87" Type="http://schemas.openxmlformats.org/officeDocument/2006/relationships/customXml" Target="../ink/ink839.xml"/><Relationship Id="rId513" Type="http://schemas.openxmlformats.org/officeDocument/2006/relationships/customXml" Target="../ink/ink1052.xml"/><Relationship Id="rId597" Type="http://schemas.openxmlformats.org/officeDocument/2006/relationships/customXml" Target="../ink/ink1094.xml"/><Relationship Id="rId720" Type="http://schemas.openxmlformats.org/officeDocument/2006/relationships/image" Target="../media/image1097.png"/><Relationship Id="rId818" Type="http://schemas.openxmlformats.org/officeDocument/2006/relationships/image" Target="../media/image1146.png"/><Relationship Id="rId152" Type="http://schemas.openxmlformats.org/officeDocument/2006/relationships/image" Target="../media/image814.png"/><Relationship Id="rId457" Type="http://schemas.openxmlformats.org/officeDocument/2006/relationships/customXml" Target="../ink/ink1024.xml"/><Relationship Id="rId664" Type="http://schemas.openxmlformats.org/officeDocument/2006/relationships/image" Target="../media/image1069.png"/><Relationship Id="rId14" Type="http://schemas.openxmlformats.org/officeDocument/2006/relationships/image" Target="../media/image748.png"/><Relationship Id="rId317" Type="http://schemas.openxmlformats.org/officeDocument/2006/relationships/customXml" Target="../ink/ink954.xml"/><Relationship Id="rId524" Type="http://schemas.openxmlformats.org/officeDocument/2006/relationships/image" Target="../media/image999.png"/><Relationship Id="rId731" Type="http://schemas.openxmlformats.org/officeDocument/2006/relationships/customXml" Target="../ink/ink1161.xml"/><Relationship Id="rId98" Type="http://schemas.openxmlformats.org/officeDocument/2006/relationships/image" Target="../media/image789.png"/><Relationship Id="rId163" Type="http://schemas.openxmlformats.org/officeDocument/2006/relationships/customXml" Target="../ink/ink877.xml"/><Relationship Id="rId370" Type="http://schemas.openxmlformats.org/officeDocument/2006/relationships/image" Target="../media/image923.png"/><Relationship Id="rId829" Type="http://schemas.openxmlformats.org/officeDocument/2006/relationships/customXml" Target="../ink/ink1210.xml"/><Relationship Id="rId230" Type="http://schemas.openxmlformats.org/officeDocument/2006/relationships/image" Target="../media/image853.png"/><Relationship Id="rId468" Type="http://schemas.openxmlformats.org/officeDocument/2006/relationships/image" Target="../media/image971.png"/><Relationship Id="rId675" Type="http://schemas.openxmlformats.org/officeDocument/2006/relationships/customXml" Target="../ink/ink1133.xml"/><Relationship Id="rId25" Type="http://schemas.openxmlformats.org/officeDocument/2006/relationships/customXml" Target="../ink/ink808.xml"/><Relationship Id="rId328" Type="http://schemas.openxmlformats.org/officeDocument/2006/relationships/image" Target="../media/image902.png"/><Relationship Id="rId535" Type="http://schemas.openxmlformats.org/officeDocument/2006/relationships/customXml" Target="../ink/ink1063.xml"/><Relationship Id="rId742" Type="http://schemas.openxmlformats.org/officeDocument/2006/relationships/image" Target="../media/image1108.png"/><Relationship Id="rId174" Type="http://schemas.openxmlformats.org/officeDocument/2006/relationships/image" Target="../media/image825.png"/><Relationship Id="rId381" Type="http://schemas.openxmlformats.org/officeDocument/2006/relationships/customXml" Target="../ink/ink986.xml"/><Relationship Id="rId602" Type="http://schemas.openxmlformats.org/officeDocument/2006/relationships/image" Target="../media/image1038.png"/><Relationship Id="rId241" Type="http://schemas.openxmlformats.org/officeDocument/2006/relationships/customXml" Target="../ink/ink916.xml"/><Relationship Id="rId479" Type="http://schemas.openxmlformats.org/officeDocument/2006/relationships/customXml" Target="../ink/ink1035.xml"/><Relationship Id="rId686" Type="http://schemas.openxmlformats.org/officeDocument/2006/relationships/image" Target="../media/image1080.png"/><Relationship Id="rId36" Type="http://schemas.openxmlformats.org/officeDocument/2006/relationships/image" Target="../media/image759.png"/><Relationship Id="rId339" Type="http://schemas.openxmlformats.org/officeDocument/2006/relationships/customXml" Target="../ink/ink965.xml"/><Relationship Id="rId546" Type="http://schemas.openxmlformats.org/officeDocument/2006/relationships/image" Target="../media/image1010.png"/><Relationship Id="rId753" Type="http://schemas.openxmlformats.org/officeDocument/2006/relationships/customXml" Target="../ink/ink1172.xml"/><Relationship Id="rId101" Type="http://schemas.openxmlformats.org/officeDocument/2006/relationships/customXml" Target="../ink/ink846.xml"/><Relationship Id="rId185" Type="http://schemas.openxmlformats.org/officeDocument/2006/relationships/customXml" Target="../ink/ink888.xml"/><Relationship Id="rId406" Type="http://schemas.openxmlformats.org/officeDocument/2006/relationships/image" Target="../media/image940.png"/><Relationship Id="rId392" Type="http://schemas.openxmlformats.org/officeDocument/2006/relationships/image" Target="../media/image934.png"/><Relationship Id="rId613" Type="http://schemas.openxmlformats.org/officeDocument/2006/relationships/customXml" Target="../ink/ink1102.xml"/><Relationship Id="rId697" Type="http://schemas.openxmlformats.org/officeDocument/2006/relationships/customXml" Target="../ink/ink1144.xml"/><Relationship Id="rId820" Type="http://schemas.openxmlformats.org/officeDocument/2006/relationships/image" Target="../media/image1147.png"/><Relationship Id="rId252" Type="http://schemas.openxmlformats.org/officeDocument/2006/relationships/image" Target="../media/image864.png"/><Relationship Id="rId47" Type="http://schemas.openxmlformats.org/officeDocument/2006/relationships/customXml" Target="../ink/ink819.xml"/><Relationship Id="rId112" Type="http://schemas.openxmlformats.org/officeDocument/2006/relationships/image" Target="../media/image795.png"/><Relationship Id="rId557" Type="http://schemas.openxmlformats.org/officeDocument/2006/relationships/customXml" Target="../ink/ink1074.xml"/><Relationship Id="rId764" Type="http://schemas.openxmlformats.org/officeDocument/2006/relationships/image" Target="../media/image1119.png"/><Relationship Id="rId196" Type="http://schemas.openxmlformats.org/officeDocument/2006/relationships/image" Target="../media/image836.png"/><Relationship Id="rId417" Type="http://schemas.openxmlformats.org/officeDocument/2006/relationships/customXml" Target="../ink/ink1004.xml"/><Relationship Id="rId624" Type="http://schemas.openxmlformats.org/officeDocument/2006/relationships/image" Target="../media/image1049.png"/><Relationship Id="rId831" Type="http://schemas.openxmlformats.org/officeDocument/2006/relationships/customXml" Target="../ink/ink1211.xml"/><Relationship Id="rId263" Type="http://schemas.openxmlformats.org/officeDocument/2006/relationships/customXml" Target="../ink/ink927.xml"/><Relationship Id="rId470" Type="http://schemas.openxmlformats.org/officeDocument/2006/relationships/image" Target="../media/image972.png"/><Relationship Id="rId58" Type="http://schemas.openxmlformats.org/officeDocument/2006/relationships/image" Target="../media/image769.png"/><Relationship Id="rId123" Type="http://schemas.openxmlformats.org/officeDocument/2006/relationships/customXml" Target="../ink/ink857.xml"/><Relationship Id="rId330" Type="http://schemas.openxmlformats.org/officeDocument/2006/relationships/image" Target="../media/image903.png"/><Relationship Id="rId568" Type="http://schemas.openxmlformats.org/officeDocument/2006/relationships/image" Target="../media/image1021.png"/><Relationship Id="rId775" Type="http://schemas.openxmlformats.org/officeDocument/2006/relationships/customXml" Target="../ink/ink1183.xml"/><Relationship Id="rId428" Type="http://schemas.openxmlformats.org/officeDocument/2006/relationships/image" Target="../media/image951.png"/><Relationship Id="rId635" Type="http://schemas.openxmlformats.org/officeDocument/2006/relationships/customXml" Target="../ink/ink1113.xml"/><Relationship Id="rId842" Type="http://schemas.openxmlformats.org/officeDocument/2006/relationships/image" Target="../media/image1158.png"/><Relationship Id="rId274" Type="http://schemas.openxmlformats.org/officeDocument/2006/relationships/image" Target="../media/image875.png"/><Relationship Id="rId481" Type="http://schemas.openxmlformats.org/officeDocument/2006/relationships/customXml" Target="../ink/ink1036.xml"/><Relationship Id="rId702" Type="http://schemas.openxmlformats.org/officeDocument/2006/relationships/image" Target="../media/image1088.png"/><Relationship Id="rId69" Type="http://schemas.openxmlformats.org/officeDocument/2006/relationships/customXml" Target="../ink/ink830.xml"/><Relationship Id="rId134" Type="http://schemas.openxmlformats.org/officeDocument/2006/relationships/image" Target="../media/image806.png"/><Relationship Id="rId579" Type="http://schemas.openxmlformats.org/officeDocument/2006/relationships/customXml" Target="../ink/ink1085.xml"/><Relationship Id="rId786" Type="http://schemas.openxmlformats.org/officeDocument/2006/relationships/image" Target="../media/image1130.png"/><Relationship Id="rId341" Type="http://schemas.openxmlformats.org/officeDocument/2006/relationships/customXml" Target="../ink/ink966.xml"/><Relationship Id="rId439" Type="http://schemas.openxmlformats.org/officeDocument/2006/relationships/customXml" Target="../ink/ink1015.xml"/><Relationship Id="rId646" Type="http://schemas.openxmlformats.org/officeDocument/2006/relationships/image" Target="../media/image1060.png"/><Relationship Id="rId201" Type="http://schemas.openxmlformats.org/officeDocument/2006/relationships/customXml" Target="../ink/ink896.xml"/><Relationship Id="rId285" Type="http://schemas.openxmlformats.org/officeDocument/2006/relationships/customXml" Target="../ink/ink938.xml"/><Relationship Id="rId506" Type="http://schemas.openxmlformats.org/officeDocument/2006/relationships/image" Target="../media/image990.png"/><Relationship Id="rId853" Type="http://schemas.openxmlformats.org/officeDocument/2006/relationships/customXml" Target="../ink/ink1222.xml"/><Relationship Id="rId492" Type="http://schemas.openxmlformats.org/officeDocument/2006/relationships/image" Target="../media/image983.png"/><Relationship Id="rId713" Type="http://schemas.openxmlformats.org/officeDocument/2006/relationships/customXml" Target="../ink/ink1152.xml"/><Relationship Id="rId797" Type="http://schemas.openxmlformats.org/officeDocument/2006/relationships/customXml" Target="../ink/ink1194.xml"/><Relationship Id="rId145" Type="http://schemas.openxmlformats.org/officeDocument/2006/relationships/customXml" Target="../ink/ink868.xml"/><Relationship Id="rId352" Type="http://schemas.openxmlformats.org/officeDocument/2006/relationships/image" Target="../media/image914.png"/><Relationship Id="rId212" Type="http://schemas.openxmlformats.org/officeDocument/2006/relationships/image" Target="../media/image844.png"/><Relationship Id="rId657" Type="http://schemas.openxmlformats.org/officeDocument/2006/relationships/customXml" Target="../ink/ink1124.xml"/><Relationship Id="rId864" Type="http://schemas.openxmlformats.org/officeDocument/2006/relationships/image" Target="../media/image1169.png"/><Relationship Id="rId296" Type="http://schemas.openxmlformats.org/officeDocument/2006/relationships/image" Target="../media/image886.png"/><Relationship Id="rId517" Type="http://schemas.openxmlformats.org/officeDocument/2006/relationships/customXml" Target="../ink/ink1054.xml"/><Relationship Id="rId724" Type="http://schemas.openxmlformats.org/officeDocument/2006/relationships/image" Target="../media/image1099.png"/><Relationship Id="rId60" Type="http://schemas.openxmlformats.org/officeDocument/2006/relationships/image" Target="../media/image770.png"/><Relationship Id="rId156" Type="http://schemas.openxmlformats.org/officeDocument/2006/relationships/image" Target="../media/image816.png"/><Relationship Id="rId363" Type="http://schemas.openxmlformats.org/officeDocument/2006/relationships/customXml" Target="../ink/ink977.xml"/><Relationship Id="rId570" Type="http://schemas.openxmlformats.org/officeDocument/2006/relationships/image" Target="../media/image1022.png"/><Relationship Id="rId223" Type="http://schemas.openxmlformats.org/officeDocument/2006/relationships/customXml" Target="../ink/ink907.xml"/><Relationship Id="rId430" Type="http://schemas.openxmlformats.org/officeDocument/2006/relationships/image" Target="../media/image952.png"/><Relationship Id="rId668" Type="http://schemas.openxmlformats.org/officeDocument/2006/relationships/image" Target="../media/image1071.png"/><Relationship Id="rId18" Type="http://schemas.openxmlformats.org/officeDocument/2006/relationships/image" Target="../media/image750.png"/><Relationship Id="rId528" Type="http://schemas.openxmlformats.org/officeDocument/2006/relationships/image" Target="../media/image1001.png"/><Relationship Id="rId735" Type="http://schemas.openxmlformats.org/officeDocument/2006/relationships/customXml" Target="../ink/ink1163.xml"/><Relationship Id="rId167" Type="http://schemas.openxmlformats.org/officeDocument/2006/relationships/customXml" Target="../ink/ink879.xml"/><Relationship Id="rId374" Type="http://schemas.openxmlformats.org/officeDocument/2006/relationships/image" Target="../media/image925.png"/><Relationship Id="rId581" Type="http://schemas.openxmlformats.org/officeDocument/2006/relationships/customXml" Target="../ink/ink1086.xml"/><Relationship Id="rId71" Type="http://schemas.openxmlformats.org/officeDocument/2006/relationships/customXml" Target="../ink/ink831.xml"/><Relationship Id="rId234" Type="http://schemas.openxmlformats.org/officeDocument/2006/relationships/image" Target="../media/image855.png"/><Relationship Id="rId679" Type="http://schemas.openxmlformats.org/officeDocument/2006/relationships/customXml" Target="../ink/ink1135.xml"/><Relationship Id="rId802" Type="http://schemas.openxmlformats.org/officeDocument/2006/relationships/image" Target="../media/image1138.png"/><Relationship Id="rId2" Type="http://schemas.openxmlformats.org/officeDocument/2006/relationships/image" Target="../media/image742.png"/><Relationship Id="rId29" Type="http://schemas.openxmlformats.org/officeDocument/2006/relationships/customXml" Target="../ink/ink810.xml"/><Relationship Id="rId441" Type="http://schemas.openxmlformats.org/officeDocument/2006/relationships/customXml" Target="../ink/ink1016.xml"/><Relationship Id="rId539" Type="http://schemas.openxmlformats.org/officeDocument/2006/relationships/customXml" Target="../ink/ink1065.xml"/><Relationship Id="rId746" Type="http://schemas.openxmlformats.org/officeDocument/2006/relationships/image" Target="../media/image1110.png"/><Relationship Id="rId178" Type="http://schemas.openxmlformats.org/officeDocument/2006/relationships/image" Target="../media/image827.png"/><Relationship Id="rId301" Type="http://schemas.openxmlformats.org/officeDocument/2006/relationships/customXml" Target="../ink/ink946.xml"/><Relationship Id="rId82" Type="http://schemas.openxmlformats.org/officeDocument/2006/relationships/image" Target="../media/image781.png"/><Relationship Id="rId385" Type="http://schemas.openxmlformats.org/officeDocument/2006/relationships/customXml" Target="../ink/ink988.xml"/><Relationship Id="rId592" Type="http://schemas.openxmlformats.org/officeDocument/2006/relationships/image" Target="../media/image1033.png"/><Relationship Id="rId606" Type="http://schemas.openxmlformats.org/officeDocument/2006/relationships/image" Target="../media/image1040.png"/><Relationship Id="rId813" Type="http://schemas.openxmlformats.org/officeDocument/2006/relationships/customXml" Target="../ink/ink1202.xml"/><Relationship Id="rId245" Type="http://schemas.openxmlformats.org/officeDocument/2006/relationships/customXml" Target="../ink/ink918.xml"/><Relationship Id="rId452" Type="http://schemas.openxmlformats.org/officeDocument/2006/relationships/image" Target="../media/image963.png"/><Relationship Id="rId105" Type="http://schemas.openxmlformats.org/officeDocument/2006/relationships/customXml" Target="../ink/ink848.xml"/><Relationship Id="rId312" Type="http://schemas.openxmlformats.org/officeDocument/2006/relationships/image" Target="../media/image894.png"/><Relationship Id="rId757" Type="http://schemas.openxmlformats.org/officeDocument/2006/relationships/customXml" Target="../ink/ink1174.xml"/><Relationship Id="rId93" Type="http://schemas.openxmlformats.org/officeDocument/2006/relationships/customXml" Target="../ink/ink842.xml"/><Relationship Id="rId189" Type="http://schemas.openxmlformats.org/officeDocument/2006/relationships/customXml" Target="../ink/ink890.xml"/><Relationship Id="rId396" Type="http://schemas.openxmlformats.org/officeDocument/2006/relationships/image" Target="../media/image936.png"/><Relationship Id="rId617" Type="http://schemas.openxmlformats.org/officeDocument/2006/relationships/customXml" Target="../ink/ink1104.xml"/><Relationship Id="rId824" Type="http://schemas.openxmlformats.org/officeDocument/2006/relationships/image" Target="../media/image1149.png"/><Relationship Id="rId256" Type="http://schemas.openxmlformats.org/officeDocument/2006/relationships/image" Target="../media/image866.png"/><Relationship Id="rId463" Type="http://schemas.openxmlformats.org/officeDocument/2006/relationships/customXml" Target="../ink/ink1027.xml"/><Relationship Id="rId670" Type="http://schemas.openxmlformats.org/officeDocument/2006/relationships/image" Target="../media/image1072.png"/><Relationship Id="rId116" Type="http://schemas.openxmlformats.org/officeDocument/2006/relationships/image" Target="../media/image797.png"/><Relationship Id="rId323" Type="http://schemas.openxmlformats.org/officeDocument/2006/relationships/customXml" Target="../ink/ink957.xml"/><Relationship Id="rId530" Type="http://schemas.openxmlformats.org/officeDocument/2006/relationships/image" Target="../media/image1002.png"/><Relationship Id="rId768" Type="http://schemas.openxmlformats.org/officeDocument/2006/relationships/image" Target="../media/image1121.png"/><Relationship Id="rId20" Type="http://schemas.openxmlformats.org/officeDocument/2006/relationships/image" Target="../media/image751.png"/><Relationship Id="rId628" Type="http://schemas.openxmlformats.org/officeDocument/2006/relationships/image" Target="../media/image1051.png"/><Relationship Id="rId835" Type="http://schemas.openxmlformats.org/officeDocument/2006/relationships/customXml" Target="../ink/ink1213.xml"/><Relationship Id="rId267" Type="http://schemas.openxmlformats.org/officeDocument/2006/relationships/customXml" Target="../ink/ink929.xml"/><Relationship Id="rId474" Type="http://schemas.openxmlformats.org/officeDocument/2006/relationships/image" Target="../media/image974.png"/><Relationship Id="rId127" Type="http://schemas.openxmlformats.org/officeDocument/2006/relationships/customXml" Target="../ink/ink859.xml"/><Relationship Id="rId681" Type="http://schemas.openxmlformats.org/officeDocument/2006/relationships/customXml" Target="../ink/ink1136.xml"/><Relationship Id="rId779" Type="http://schemas.openxmlformats.org/officeDocument/2006/relationships/customXml" Target="../ink/ink1185.xml"/><Relationship Id="rId31" Type="http://schemas.openxmlformats.org/officeDocument/2006/relationships/customXml" Target="../ink/ink811.xml"/><Relationship Id="rId334" Type="http://schemas.openxmlformats.org/officeDocument/2006/relationships/image" Target="../media/image905.png"/><Relationship Id="rId541" Type="http://schemas.openxmlformats.org/officeDocument/2006/relationships/customXml" Target="../ink/ink1066.xml"/><Relationship Id="rId639" Type="http://schemas.openxmlformats.org/officeDocument/2006/relationships/customXml" Target="../ink/ink1115.xml"/><Relationship Id="rId180" Type="http://schemas.openxmlformats.org/officeDocument/2006/relationships/image" Target="../media/image828.png"/><Relationship Id="rId278" Type="http://schemas.openxmlformats.org/officeDocument/2006/relationships/image" Target="../media/image877.png"/><Relationship Id="rId401" Type="http://schemas.openxmlformats.org/officeDocument/2006/relationships/customXml" Target="../ink/ink996.xml"/><Relationship Id="rId846" Type="http://schemas.openxmlformats.org/officeDocument/2006/relationships/image" Target="../media/image1160.png"/><Relationship Id="rId485" Type="http://schemas.openxmlformats.org/officeDocument/2006/relationships/customXml" Target="../ink/ink1038.xml"/><Relationship Id="rId692" Type="http://schemas.openxmlformats.org/officeDocument/2006/relationships/image" Target="../media/image1083.png"/><Relationship Id="rId706" Type="http://schemas.openxmlformats.org/officeDocument/2006/relationships/image" Target="../media/image1090.png"/><Relationship Id="rId42" Type="http://schemas.openxmlformats.org/officeDocument/2006/relationships/image" Target="../media/image761.png"/><Relationship Id="rId138" Type="http://schemas.openxmlformats.org/officeDocument/2006/relationships/image" Target="../media/image807.png"/><Relationship Id="rId345" Type="http://schemas.openxmlformats.org/officeDocument/2006/relationships/customXml" Target="../ink/ink968.xml"/><Relationship Id="rId552" Type="http://schemas.openxmlformats.org/officeDocument/2006/relationships/image" Target="../media/image1013.png"/><Relationship Id="rId191" Type="http://schemas.openxmlformats.org/officeDocument/2006/relationships/customXml" Target="../ink/ink891.xml"/><Relationship Id="rId205" Type="http://schemas.openxmlformats.org/officeDocument/2006/relationships/customXml" Target="../ink/ink898.xml"/><Relationship Id="rId412" Type="http://schemas.openxmlformats.org/officeDocument/2006/relationships/image" Target="../media/image943.png"/><Relationship Id="rId857" Type="http://schemas.openxmlformats.org/officeDocument/2006/relationships/customXml" Target="../ink/ink1224.xml"/><Relationship Id="rId289" Type="http://schemas.openxmlformats.org/officeDocument/2006/relationships/customXml" Target="../ink/ink940.xml"/><Relationship Id="rId496" Type="http://schemas.openxmlformats.org/officeDocument/2006/relationships/image" Target="../media/image985.png"/><Relationship Id="rId717" Type="http://schemas.openxmlformats.org/officeDocument/2006/relationships/customXml" Target="../ink/ink1154.xml"/><Relationship Id="rId53" Type="http://schemas.openxmlformats.org/officeDocument/2006/relationships/customXml" Target="../ink/ink822.xml"/><Relationship Id="rId149" Type="http://schemas.openxmlformats.org/officeDocument/2006/relationships/customXml" Target="../ink/ink870.xml"/><Relationship Id="rId356" Type="http://schemas.openxmlformats.org/officeDocument/2006/relationships/image" Target="../media/image916.png"/><Relationship Id="rId563" Type="http://schemas.openxmlformats.org/officeDocument/2006/relationships/customXml" Target="../ink/ink1077.xml"/><Relationship Id="rId770" Type="http://schemas.openxmlformats.org/officeDocument/2006/relationships/image" Target="../media/image1122.png"/><Relationship Id="rId216" Type="http://schemas.openxmlformats.org/officeDocument/2006/relationships/image" Target="../media/image846.png"/><Relationship Id="rId423" Type="http://schemas.openxmlformats.org/officeDocument/2006/relationships/customXml" Target="../ink/ink1007.xml"/><Relationship Id="rId868" Type="http://schemas.openxmlformats.org/officeDocument/2006/relationships/image" Target="../media/image1171.png"/><Relationship Id="rId630" Type="http://schemas.openxmlformats.org/officeDocument/2006/relationships/image" Target="../media/image1052.png"/><Relationship Id="rId728" Type="http://schemas.openxmlformats.org/officeDocument/2006/relationships/image" Target="../media/image1101.png"/><Relationship Id="rId64" Type="http://schemas.openxmlformats.org/officeDocument/2006/relationships/image" Target="../media/image772.png"/><Relationship Id="rId367" Type="http://schemas.openxmlformats.org/officeDocument/2006/relationships/customXml" Target="../ink/ink979.xml"/><Relationship Id="rId574" Type="http://schemas.openxmlformats.org/officeDocument/2006/relationships/image" Target="../media/image1024.png"/><Relationship Id="rId227" Type="http://schemas.openxmlformats.org/officeDocument/2006/relationships/customXml" Target="../ink/ink909.xml"/><Relationship Id="rId781" Type="http://schemas.openxmlformats.org/officeDocument/2006/relationships/customXml" Target="../ink/ink1186.xml"/><Relationship Id="rId434" Type="http://schemas.openxmlformats.org/officeDocument/2006/relationships/image" Target="../media/image954.png"/><Relationship Id="rId641" Type="http://schemas.openxmlformats.org/officeDocument/2006/relationships/customXml" Target="../ink/ink1116.xml"/><Relationship Id="rId739" Type="http://schemas.openxmlformats.org/officeDocument/2006/relationships/customXml" Target="../ink/ink1165.xml"/><Relationship Id="rId280" Type="http://schemas.openxmlformats.org/officeDocument/2006/relationships/image" Target="../media/image878.png"/><Relationship Id="rId501" Type="http://schemas.openxmlformats.org/officeDocument/2006/relationships/customXml" Target="../ink/ink1046.xml"/><Relationship Id="rId75" Type="http://schemas.openxmlformats.org/officeDocument/2006/relationships/customXml" Target="../ink/ink833.xml"/><Relationship Id="rId140" Type="http://schemas.openxmlformats.org/officeDocument/2006/relationships/image" Target="../media/image808.png"/><Relationship Id="rId378" Type="http://schemas.openxmlformats.org/officeDocument/2006/relationships/image" Target="../media/image927.png"/><Relationship Id="rId585" Type="http://schemas.openxmlformats.org/officeDocument/2006/relationships/customXml" Target="../ink/ink1088.xml"/><Relationship Id="rId792" Type="http://schemas.openxmlformats.org/officeDocument/2006/relationships/image" Target="../media/image1133.png"/><Relationship Id="rId806" Type="http://schemas.openxmlformats.org/officeDocument/2006/relationships/image" Target="../media/image1140.png"/><Relationship Id="rId6" Type="http://schemas.openxmlformats.org/officeDocument/2006/relationships/image" Target="../media/image744.png"/><Relationship Id="rId238" Type="http://schemas.openxmlformats.org/officeDocument/2006/relationships/image" Target="../media/image857.png"/><Relationship Id="rId445" Type="http://schemas.openxmlformats.org/officeDocument/2006/relationships/customXml" Target="../ink/ink1018.xml"/><Relationship Id="rId652" Type="http://schemas.openxmlformats.org/officeDocument/2006/relationships/image" Target="../media/image1063.png"/><Relationship Id="rId291" Type="http://schemas.openxmlformats.org/officeDocument/2006/relationships/customXml" Target="../ink/ink941.xml"/><Relationship Id="rId305" Type="http://schemas.openxmlformats.org/officeDocument/2006/relationships/customXml" Target="../ink/ink948.xml"/><Relationship Id="rId512" Type="http://schemas.openxmlformats.org/officeDocument/2006/relationships/image" Target="../media/image993.png"/><Relationship Id="rId86" Type="http://schemas.openxmlformats.org/officeDocument/2006/relationships/image" Target="../media/image783.png"/><Relationship Id="rId151" Type="http://schemas.openxmlformats.org/officeDocument/2006/relationships/customXml" Target="../ink/ink871.xml"/><Relationship Id="rId389" Type="http://schemas.openxmlformats.org/officeDocument/2006/relationships/customXml" Target="../ink/ink990.xml"/><Relationship Id="rId596" Type="http://schemas.openxmlformats.org/officeDocument/2006/relationships/image" Target="../media/image1035.png"/><Relationship Id="rId817" Type="http://schemas.openxmlformats.org/officeDocument/2006/relationships/customXml" Target="../ink/ink1204.xml"/><Relationship Id="rId249" Type="http://schemas.openxmlformats.org/officeDocument/2006/relationships/customXml" Target="../ink/ink920.xml"/><Relationship Id="rId456" Type="http://schemas.openxmlformats.org/officeDocument/2006/relationships/image" Target="../media/image965.png"/><Relationship Id="rId663" Type="http://schemas.openxmlformats.org/officeDocument/2006/relationships/customXml" Target="../ink/ink1127.xml"/><Relationship Id="rId870" Type="http://schemas.openxmlformats.org/officeDocument/2006/relationships/image" Target="../media/image1172.png"/><Relationship Id="rId13" Type="http://schemas.openxmlformats.org/officeDocument/2006/relationships/customXml" Target="../ink/ink802.xml"/><Relationship Id="rId109" Type="http://schemas.openxmlformats.org/officeDocument/2006/relationships/customXml" Target="../ink/ink850.xml"/><Relationship Id="rId316" Type="http://schemas.openxmlformats.org/officeDocument/2006/relationships/image" Target="../media/image896.png"/><Relationship Id="rId523" Type="http://schemas.openxmlformats.org/officeDocument/2006/relationships/customXml" Target="../ink/ink1057.xml"/><Relationship Id="rId97" Type="http://schemas.openxmlformats.org/officeDocument/2006/relationships/customXml" Target="../ink/ink844.xml"/><Relationship Id="rId730" Type="http://schemas.openxmlformats.org/officeDocument/2006/relationships/image" Target="../media/image1102.png"/><Relationship Id="rId828" Type="http://schemas.openxmlformats.org/officeDocument/2006/relationships/image" Target="../media/image1151.png"/><Relationship Id="rId162" Type="http://schemas.openxmlformats.org/officeDocument/2006/relationships/image" Target="../media/image819.png"/><Relationship Id="rId467" Type="http://schemas.openxmlformats.org/officeDocument/2006/relationships/customXml" Target="../ink/ink1029.xml"/><Relationship Id="rId674" Type="http://schemas.openxmlformats.org/officeDocument/2006/relationships/image" Target="../media/image1074.png"/><Relationship Id="rId24" Type="http://schemas.openxmlformats.org/officeDocument/2006/relationships/image" Target="../media/image753.png"/><Relationship Id="rId327" Type="http://schemas.openxmlformats.org/officeDocument/2006/relationships/customXml" Target="../ink/ink959.xml"/><Relationship Id="rId534" Type="http://schemas.openxmlformats.org/officeDocument/2006/relationships/image" Target="../media/image1004.png"/><Relationship Id="rId741" Type="http://schemas.openxmlformats.org/officeDocument/2006/relationships/customXml" Target="../ink/ink1166.xml"/><Relationship Id="rId839" Type="http://schemas.openxmlformats.org/officeDocument/2006/relationships/customXml" Target="../ink/ink1215.xml"/><Relationship Id="rId173" Type="http://schemas.openxmlformats.org/officeDocument/2006/relationships/customXml" Target="../ink/ink882.xml"/><Relationship Id="rId380" Type="http://schemas.openxmlformats.org/officeDocument/2006/relationships/image" Target="../media/image928.png"/><Relationship Id="rId601" Type="http://schemas.openxmlformats.org/officeDocument/2006/relationships/customXml" Target="../ink/ink1096.xml"/><Relationship Id="rId240" Type="http://schemas.openxmlformats.org/officeDocument/2006/relationships/image" Target="../media/image858.png"/><Relationship Id="rId478" Type="http://schemas.openxmlformats.org/officeDocument/2006/relationships/image" Target="../media/image976.png"/><Relationship Id="rId685" Type="http://schemas.openxmlformats.org/officeDocument/2006/relationships/customXml" Target="../ink/ink1138.xml"/><Relationship Id="rId35" Type="http://schemas.openxmlformats.org/officeDocument/2006/relationships/customXml" Target="../ink/ink813.xml"/><Relationship Id="rId100" Type="http://schemas.openxmlformats.org/officeDocument/2006/relationships/image" Target="../media/image790.png"/><Relationship Id="rId338" Type="http://schemas.openxmlformats.org/officeDocument/2006/relationships/image" Target="../media/image907.png"/><Relationship Id="rId545" Type="http://schemas.openxmlformats.org/officeDocument/2006/relationships/customXml" Target="../ink/ink1068.xml"/><Relationship Id="rId752" Type="http://schemas.openxmlformats.org/officeDocument/2006/relationships/image" Target="../media/image1113.png"/><Relationship Id="rId184" Type="http://schemas.openxmlformats.org/officeDocument/2006/relationships/image" Target="../media/image830.png"/><Relationship Id="rId391" Type="http://schemas.openxmlformats.org/officeDocument/2006/relationships/customXml" Target="../ink/ink991.xml"/><Relationship Id="rId405" Type="http://schemas.openxmlformats.org/officeDocument/2006/relationships/customXml" Target="../ink/ink998.xml"/><Relationship Id="rId612" Type="http://schemas.openxmlformats.org/officeDocument/2006/relationships/image" Target="../media/image1043.png"/><Relationship Id="rId251" Type="http://schemas.openxmlformats.org/officeDocument/2006/relationships/customXml" Target="../ink/ink921.xml"/><Relationship Id="rId489" Type="http://schemas.openxmlformats.org/officeDocument/2006/relationships/customXml" Target="../ink/ink1040.xml"/><Relationship Id="rId696" Type="http://schemas.openxmlformats.org/officeDocument/2006/relationships/image" Target="../media/image1085.png"/><Relationship Id="rId46" Type="http://schemas.openxmlformats.org/officeDocument/2006/relationships/image" Target="../media/image763.png"/><Relationship Id="rId293" Type="http://schemas.openxmlformats.org/officeDocument/2006/relationships/customXml" Target="../ink/ink942.xml"/><Relationship Id="rId307" Type="http://schemas.openxmlformats.org/officeDocument/2006/relationships/customXml" Target="../ink/ink949.xml"/><Relationship Id="rId349" Type="http://schemas.openxmlformats.org/officeDocument/2006/relationships/customXml" Target="../ink/ink970.xml"/><Relationship Id="rId514" Type="http://schemas.openxmlformats.org/officeDocument/2006/relationships/image" Target="../media/image994.png"/><Relationship Id="rId556" Type="http://schemas.openxmlformats.org/officeDocument/2006/relationships/image" Target="../media/image1015.png"/><Relationship Id="rId721" Type="http://schemas.openxmlformats.org/officeDocument/2006/relationships/customXml" Target="../ink/ink1156.xml"/><Relationship Id="rId763" Type="http://schemas.openxmlformats.org/officeDocument/2006/relationships/customXml" Target="../ink/ink1177.xml"/><Relationship Id="rId88" Type="http://schemas.openxmlformats.org/officeDocument/2006/relationships/image" Target="../media/image784.png"/><Relationship Id="rId111" Type="http://schemas.openxmlformats.org/officeDocument/2006/relationships/customXml" Target="../ink/ink851.xml"/><Relationship Id="rId153" Type="http://schemas.openxmlformats.org/officeDocument/2006/relationships/customXml" Target="../ink/ink872.xml"/><Relationship Id="rId195" Type="http://schemas.openxmlformats.org/officeDocument/2006/relationships/customXml" Target="../ink/ink893.xml"/><Relationship Id="rId209" Type="http://schemas.openxmlformats.org/officeDocument/2006/relationships/customXml" Target="../ink/ink900.xml"/><Relationship Id="rId360" Type="http://schemas.openxmlformats.org/officeDocument/2006/relationships/image" Target="../media/image918.png"/><Relationship Id="rId416" Type="http://schemas.openxmlformats.org/officeDocument/2006/relationships/image" Target="../media/image945.png"/><Relationship Id="rId598" Type="http://schemas.openxmlformats.org/officeDocument/2006/relationships/image" Target="../media/image1036.png"/><Relationship Id="rId819" Type="http://schemas.openxmlformats.org/officeDocument/2006/relationships/customXml" Target="../ink/ink1205.xml"/><Relationship Id="rId220" Type="http://schemas.openxmlformats.org/officeDocument/2006/relationships/image" Target="../media/image848.png"/><Relationship Id="rId458" Type="http://schemas.openxmlformats.org/officeDocument/2006/relationships/image" Target="../media/image966.png"/><Relationship Id="rId623" Type="http://schemas.openxmlformats.org/officeDocument/2006/relationships/customXml" Target="../ink/ink1107.xml"/><Relationship Id="rId665" Type="http://schemas.openxmlformats.org/officeDocument/2006/relationships/customXml" Target="../ink/ink1128.xml"/><Relationship Id="rId830" Type="http://schemas.openxmlformats.org/officeDocument/2006/relationships/image" Target="../media/image1152.png"/><Relationship Id="rId15" Type="http://schemas.openxmlformats.org/officeDocument/2006/relationships/customXml" Target="../ink/ink803.xml"/><Relationship Id="rId57" Type="http://schemas.openxmlformats.org/officeDocument/2006/relationships/customXml" Target="../ink/ink824.xml"/><Relationship Id="rId262" Type="http://schemas.openxmlformats.org/officeDocument/2006/relationships/image" Target="../media/image869.png"/><Relationship Id="rId318" Type="http://schemas.openxmlformats.org/officeDocument/2006/relationships/image" Target="../media/image897.png"/><Relationship Id="rId525" Type="http://schemas.openxmlformats.org/officeDocument/2006/relationships/customXml" Target="../ink/ink1058.xml"/><Relationship Id="rId567" Type="http://schemas.openxmlformats.org/officeDocument/2006/relationships/customXml" Target="../ink/ink1079.xml"/><Relationship Id="rId732" Type="http://schemas.openxmlformats.org/officeDocument/2006/relationships/image" Target="../media/image1103.png"/><Relationship Id="rId99" Type="http://schemas.openxmlformats.org/officeDocument/2006/relationships/customXml" Target="../ink/ink845.xml"/><Relationship Id="rId122" Type="http://schemas.openxmlformats.org/officeDocument/2006/relationships/image" Target="../media/image800.png"/><Relationship Id="rId164" Type="http://schemas.openxmlformats.org/officeDocument/2006/relationships/image" Target="../media/image820.png"/><Relationship Id="rId371" Type="http://schemas.openxmlformats.org/officeDocument/2006/relationships/customXml" Target="../ink/ink981.xml"/><Relationship Id="rId774" Type="http://schemas.openxmlformats.org/officeDocument/2006/relationships/image" Target="../media/image1124.png"/><Relationship Id="rId427" Type="http://schemas.openxmlformats.org/officeDocument/2006/relationships/customXml" Target="../ink/ink1009.xml"/><Relationship Id="rId469" Type="http://schemas.openxmlformats.org/officeDocument/2006/relationships/customXml" Target="../ink/ink1030.xml"/><Relationship Id="rId634" Type="http://schemas.openxmlformats.org/officeDocument/2006/relationships/image" Target="../media/image1054.png"/><Relationship Id="rId676" Type="http://schemas.openxmlformats.org/officeDocument/2006/relationships/image" Target="../media/image1075.png"/><Relationship Id="rId841" Type="http://schemas.openxmlformats.org/officeDocument/2006/relationships/customXml" Target="../ink/ink1216.xml"/><Relationship Id="rId26" Type="http://schemas.openxmlformats.org/officeDocument/2006/relationships/image" Target="../media/image754.png"/><Relationship Id="rId231" Type="http://schemas.openxmlformats.org/officeDocument/2006/relationships/customXml" Target="../ink/ink911.xml"/><Relationship Id="rId273" Type="http://schemas.openxmlformats.org/officeDocument/2006/relationships/customXml" Target="../ink/ink932.xml"/><Relationship Id="rId329" Type="http://schemas.openxmlformats.org/officeDocument/2006/relationships/customXml" Target="../ink/ink960.xml"/><Relationship Id="rId480" Type="http://schemas.openxmlformats.org/officeDocument/2006/relationships/image" Target="../media/image977.png"/><Relationship Id="rId536" Type="http://schemas.openxmlformats.org/officeDocument/2006/relationships/image" Target="../media/image1005.png"/><Relationship Id="rId701" Type="http://schemas.openxmlformats.org/officeDocument/2006/relationships/customXml" Target="../ink/ink1146.xml"/><Relationship Id="rId68" Type="http://schemas.openxmlformats.org/officeDocument/2006/relationships/image" Target="../media/image774.png"/><Relationship Id="rId133" Type="http://schemas.openxmlformats.org/officeDocument/2006/relationships/customXml" Target="../ink/ink862.xml"/><Relationship Id="rId175" Type="http://schemas.openxmlformats.org/officeDocument/2006/relationships/customXml" Target="../ink/ink883.xml"/><Relationship Id="rId340" Type="http://schemas.openxmlformats.org/officeDocument/2006/relationships/image" Target="../media/image908.png"/><Relationship Id="rId578" Type="http://schemas.openxmlformats.org/officeDocument/2006/relationships/image" Target="../media/image1026.png"/><Relationship Id="rId743" Type="http://schemas.openxmlformats.org/officeDocument/2006/relationships/customXml" Target="../ink/ink1167.xml"/><Relationship Id="rId785" Type="http://schemas.openxmlformats.org/officeDocument/2006/relationships/customXml" Target="../ink/ink1188.xml"/><Relationship Id="rId200" Type="http://schemas.openxmlformats.org/officeDocument/2006/relationships/image" Target="../media/image838.png"/><Relationship Id="rId382" Type="http://schemas.openxmlformats.org/officeDocument/2006/relationships/image" Target="../media/image929.png"/><Relationship Id="rId438" Type="http://schemas.openxmlformats.org/officeDocument/2006/relationships/image" Target="../media/image956.png"/><Relationship Id="rId603" Type="http://schemas.openxmlformats.org/officeDocument/2006/relationships/customXml" Target="../ink/ink1097.xml"/><Relationship Id="rId645" Type="http://schemas.openxmlformats.org/officeDocument/2006/relationships/customXml" Target="../ink/ink1118.xml"/><Relationship Id="rId687" Type="http://schemas.openxmlformats.org/officeDocument/2006/relationships/customXml" Target="../ink/ink1139.xml"/><Relationship Id="rId810" Type="http://schemas.openxmlformats.org/officeDocument/2006/relationships/image" Target="../media/image1142.png"/><Relationship Id="rId852" Type="http://schemas.openxmlformats.org/officeDocument/2006/relationships/image" Target="../media/image1163.png"/><Relationship Id="rId242" Type="http://schemas.openxmlformats.org/officeDocument/2006/relationships/image" Target="../media/image859.png"/><Relationship Id="rId284" Type="http://schemas.openxmlformats.org/officeDocument/2006/relationships/image" Target="../media/image880.png"/><Relationship Id="rId491" Type="http://schemas.openxmlformats.org/officeDocument/2006/relationships/customXml" Target="../ink/ink1041.xml"/><Relationship Id="rId505" Type="http://schemas.openxmlformats.org/officeDocument/2006/relationships/customXml" Target="../ink/ink1048.xml"/><Relationship Id="rId712" Type="http://schemas.openxmlformats.org/officeDocument/2006/relationships/image" Target="../media/image1093.png"/><Relationship Id="rId37" Type="http://schemas.openxmlformats.org/officeDocument/2006/relationships/customXml" Target="../ink/ink814.xml"/><Relationship Id="rId79" Type="http://schemas.openxmlformats.org/officeDocument/2006/relationships/customXml" Target="../ink/ink835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069.xml"/><Relationship Id="rId589" Type="http://schemas.openxmlformats.org/officeDocument/2006/relationships/customXml" Target="../ink/ink1090.xml"/><Relationship Id="rId754" Type="http://schemas.openxmlformats.org/officeDocument/2006/relationships/image" Target="../media/image1114.png"/><Relationship Id="rId796" Type="http://schemas.openxmlformats.org/officeDocument/2006/relationships/image" Target="../media/image1135.png"/><Relationship Id="rId90" Type="http://schemas.openxmlformats.org/officeDocument/2006/relationships/image" Target="../media/image785.png"/><Relationship Id="rId186" Type="http://schemas.openxmlformats.org/officeDocument/2006/relationships/image" Target="../media/image831.png"/><Relationship Id="rId351" Type="http://schemas.openxmlformats.org/officeDocument/2006/relationships/customXml" Target="../ink/ink971.xml"/><Relationship Id="rId393" Type="http://schemas.openxmlformats.org/officeDocument/2006/relationships/customXml" Target="../ink/ink992.xml"/><Relationship Id="rId407" Type="http://schemas.openxmlformats.org/officeDocument/2006/relationships/customXml" Target="../ink/ink999.xml"/><Relationship Id="rId449" Type="http://schemas.openxmlformats.org/officeDocument/2006/relationships/customXml" Target="../ink/ink1020.xml"/><Relationship Id="rId614" Type="http://schemas.openxmlformats.org/officeDocument/2006/relationships/image" Target="../media/image1044.png"/><Relationship Id="rId656" Type="http://schemas.openxmlformats.org/officeDocument/2006/relationships/image" Target="../media/image1065.png"/><Relationship Id="rId821" Type="http://schemas.openxmlformats.org/officeDocument/2006/relationships/customXml" Target="../ink/ink1206.xml"/><Relationship Id="rId863" Type="http://schemas.openxmlformats.org/officeDocument/2006/relationships/customXml" Target="../ink/ink1227.xml"/><Relationship Id="rId211" Type="http://schemas.openxmlformats.org/officeDocument/2006/relationships/customXml" Target="../ink/ink901.xml"/><Relationship Id="rId253" Type="http://schemas.openxmlformats.org/officeDocument/2006/relationships/customXml" Target="../ink/ink922.xml"/><Relationship Id="rId295" Type="http://schemas.openxmlformats.org/officeDocument/2006/relationships/customXml" Target="../ink/ink943.xml"/><Relationship Id="rId309" Type="http://schemas.openxmlformats.org/officeDocument/2006/relationships/customXml" Target="../ink/ink950.xml"/><Relationship Id="rId460" Type="http://schemas.openxmlformats.org/officeDocument/2006/relationships/image" Target="../media/image967.png"/><Relationship Id="rId516" Type="http://schemas.openxmlformats.org/officeDocument/2006/relationships/image" Target="../media/image995.png"/><Relationship Id="rId698" Type="http://schemas.openxmlformats.org/officeDocument/2006/relationships/image" Target="../media/image1086.png"/><Relationship Id="rId48" Type="http://schemas.openxmlformats.org/officeDocument/2006/relationships/image" Target="../media/image764.png"/><Relationship Id="rId113" Type="http://schemas.openxmlformats.org/officeDocument/2006/relationships/customXml" Target="../ink/ink852.xml"/><Relationship Id="rId320" Type="http://schemas.openxmlformats.org/officeDocument/2006/relationships/image" Target="../media/image898.png"/><Relationship Id="rId558" Type="http://schemas.openxmlformats.org/officeDocument/2006/relationships/image" Target="../media/image1016.png"/><Relationship Id="rId723" Type="http://schemas.openxmlformats.org/officeDocument/2006/relationships/customXml" Target="../ink/ink1157.xml"/><Relationship Id="rId765" Type="http://schemas.openxmlformats.org/officeDocument/2006/relationships/customXml" Target="../ink/ink1178.xml"/><Relationship Id="rId155" Type="http://schemas.openxmlformats.org/officeDocument/2006/relationships/customXml" Target="../ink/ink873.xml"/><Relationship Id="rId197" Type="http://schemas.openxmlformats.org/officeDocument/2006/relationships/customXml" Target="../ink/ink894.xml"/><Relationship Id="rId362" Type="http://schemas.openxmlformats.org/officeDocument/2006/relationships/image" Target="../media/image919.png"/><Relationship Id="rId418" Type="http://schemas.openxmlformats.org/officeDocument/2006/relationships/image" Target="../media/image946.png"/><Relationship Id="rId625" Type="http://schemas.openxmlformats.org/officeDocument/2006/relationships/customXml" Target="../ink/ink1108.xml"/><Relationship Id="rId832" Type="http://schemas.openxmlformats.org/officeDocument/2006/relationships/image" Target="../media/image1153.png"/><Relationship Id="rId222" Type="http://schemas.openxmlformats.org/officeDocument/2006/relationships/image" Target="../media/image849.png"/><Relationship Id="rId264" Type="http://schemas.openxmlformats.org/officeDocument/2006/relationships/image" Target="../media/image870.png"/><Relationship Id="rId471" Type="http://schemas.openxmlformats.org/officeDocument/2006/relationships/customXml" Target="../ink/ink1031.xml"/><Relationship Id="rId667" Type="http://schemas.openxmlformats.org/officeDocument/2006/relationships/customXml" Target="../ink/ink1129.xml"/><Relationship Id="rId17" Type="http://schemas.openxmlformats.org/officeDocument/2006/relationships/customXml" Target="../ink/ink804.xml"/><Relationship Id="rId59" Type="http://schemas.openxmlformats.org/officeDocument/2006/relationships/customXml" Target="../ink/ink825.xml"/><Relationship Id="rId124" Type="http://schemas.openxmlformats.org/officeDocument/2006/relationships/image" Target="../media/image801.png"/><Relationship Id="rId527" Type="http://schemas.openxmlformats.org/officeDocument/2006/relationships/customXml" Target="../ink/ink1059.xml"/><Relationship Id="rId569" Type="http://schemas.openxmlformats.org/officeDocument/2006/relationships/customXml" Target="../ink/ink1080.xml"/><Relationship Id="rId734" Type="http://schemas.openxmlformats.org/officeDocument/2006/relationships/image" Target="../media/image1104.png"/><Relationship Id="rId776" Type="http://schemas.openxmlformats.org/officeDocument/2006/relationships/image" Target="../media/image1125.png"/><Relationship Id="rId70" Type="http://schemas.openxmlformats.org/officeDocument/2006/relationships/image" Target="../media/image775.png"/><Relationship Id="rId166" Type="http://schemas.openxmlformats.org/officeDocument/2006/relationships/image" Target="../media/image821.png"/><Relationship Id="rId331" Type="http://schemas.openxmlformats.org/officeDocument/2006/relationships/customXml" Target="../ink/ink961.xml"/><Relationship Id="rId373" Type="http://schemas.openxmlformats.org/officeDocument/2006/relationships/customXml" Target="../ink/ink982.xml"/><Relationship Id="rId429" Type="http://schemas.openxmlformats.org/officeDocument/2006/relationships/customXml" Target="../ink/ink1010.xml"/><Relationship Id="rId580" Type="http://schemas.openxmlformats.org/officeDocument/2006/relationships/image" Target="../media/image1027.png"/><Relationship Id="rId636" Type="http://schemas.openxmlformats.org/officeDocument/2006/relationships/image" Target="../media/image1055.png"/><Relationship Id="rId801" Type="http://schemas.openxmlformats.org/officeDocument/2006/relationships/customXml" Target="../ink/ink1196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912.xml"/><Relationship Id="rId440" Type="http://schemas.openxmlformats.org/officeDocument/2006/relationships/image" Target="../media/image957.png"/><Relationship Id="rId678" Type="http://schemas.openxmlformats.org/officeDocument/2006/relationships/image" Target="../media/image1076.png"/><Relationship Id="rId843" Type="http://schemas.openxmlformats.org/officeDocument/2006/relationships/customXml" Target="../ink/ink1217.xml"/><Relationship Id="rId28" Type="http://schemas.openxmlformats.org/officeDocument/2006/relationships/image" Target="../media/image755.png"/><Relationship Id="rId275" Type="http://schemas.openxmlformats.org/officeDocument/2006/relationships/customXml" Target="../ink/ink933.xml"/><Relationship Id="rId300" Type="http://schemas.openxmlformats.org/officeDocument/2006/relationships/image" Target="../media/image888.png"/><Relationship Id="rId482" Type="http://schemas.openxmlformats.org/officeDocument/2006/relationships/image" Target="../media/image978.png"/><Relationship Id="rId538" Type="http://schemas.openxmlformats.org/officeDocument/2006/relationships/image" Target="../media/image1006.png"/><Relationship Id="rId703" Type="http://schemas.openxmlformats.org/officeDocument/2006/relationships/customXml" Target="../ink/ink1147.xml"/><Relationship Id="rId745" Type="http://schemas.openxmlformats.org/officeDocument/2006/relationships/customXml" Target="../ink/ink1168.xml"/><Relationship Id="rId81" Type="http://schemas.openxmlformats.org/officeDocument/2006/relationships/customXml" Target="../ink/ink836.xml"/><Relationship Id="rId135" Type="http://schemas.openxmlformats.org/officeDocument/2006/relationships/customXml" Target="../ink/ink863.xml"/><Relationship Id="rId177" Type="http://schemas.openxmlformats.org/officeDocument/2006/relationships/customXml" Target="../ink/ink884.xml"/><Relationship Id="rId342" Type="http://schemas.openxmlformats.org/officeDocument/2006/relationships/image" Target="../media/image909.png"/><Relationship Id="rId384" Type="http://schemas.openxmlformats.org/officeDocument/2006/relationships/image" Target="../media/image930.png"/><Relationship Id="rId591" Type="http://schemas.openxmlformats.org/officeDocument/2006/relationships/customXml" Target="../ink/ink1091.xml"/><Relationship Id="rId605" Type="http://schemas.openxmlformats.org/officeDocument/2006/relationships/customXml" Target="../ink/ink1098.xml"/><Relationship Id="rId787" Type="http://schemas.openxmlformats.org/officeDocument/2006/relationships/customXml" Target="../ink/ink1189.xml"/><Relationship Id="rId812" Type="http://schemas.openxmlformats.org/officeDocument/2006/relationships/image" Target="../media/image1143.png"/><Relationship Id="rId202" Type="http://schemas.openxmlformats.org/officeDocument/2006/relationships/image" Target="../media/image839.png"/><Relationship Id="rId244" Type="http://schemas.openxmlformats.org/officeDocument/2006/relationships/image" Target="../media/image860.png"/><Relationship Id="rId647" Type="http://schemas.openxmlformats.org/officeDocument/2006/relationships/customXml" Target="../ink/ink1119.xml"/><Relationship Id="rId689" Type="http://schemas.openxmlformats.org/officeDocument/2006/relationships/customXml" Target="../ink/ink1140.xml"/><Relationship Id="rId854" Type="http://schemas.openxmlformats.org/officeDocument/2006/relationships/image" Target="../media/image1164.png"/><Relationship Id="rId39" Type="http://schemas.openxmlformats.org/officeDocument/2006/relationships/customXml" Target="../ink/ink815.xml"/><Relationship Id="rId286" Type="http://schemas.openxmlformats.org/officeDocument/2006/relationships/image" Target="../media/image881.png"/><Relationship Id="rId451" Type="http://schemas.openxmlformats.org/officeDocument/2006/relationships/customXml" Target="../ink/ink1021.xml"/><Relationship Id="rId493" Type="http://schemas.openxmlformats.org/officeDocument/2006/relationships/customXml" Target="../ink/ink1042.xml"/><Relationship Id="rId507" Type="http://schemas.openxmlformats.org/officeDocument/2006/relationships/customXml" Target="../ink/ink1049.xml"/><Relationship Id="rId549" Type="http://schemas.openxmlformats.org/officeDocument/2006/relationships/customXml" Target="../ink/ink1070.xml"/><Relationship Id="rId714" Type="http://schemas.openxmlformats.org/officeDocument/2006/relationships/image" Target="../media/image1094.png"/><Relationship Id="rId756" Type="http://schemas.openxmlformats.org/officeDocument/2006/relationships/image" Target="../media/image1115.png"/><Relationship Id="rId50" Type="http://schemas.openxmlformats.org/officeDocument/2006/relationships/image" Target="../media/image765.png"/><Relationship Id="rId104" Type="http://schemas.openxmlformats.org/officeDocument/2006/relationships/image" Target="../media/image791.png"/><Relationship Id="rId146" Type="http://schemas.openxmlformats.org/officeDocument/2006/relationships/image" Target="../media/image811.png"/><Relationship Id="rId188" Type="http://schemas.openxmlformats.org/officeDocument/2006/relationships/image" Target="../media/image832.png"/><Relationship Id="rId311" Type="http://schemas.openxmlformats.org/officeDocument/2006/relationships/customXml" Target="../ink/ink951.xml"/><Relationship Id="rId353" Type="http://schemas.openxmlformats.org/officeDocument/2006/relationships/customXml" Target="../ink/ink972.xml"/><Relationship Id="rId395" Type="http://schemas.openxmlformats.org/officeDocument/2006/relationships/customXml" Target="../ink/ink993.xml"/><Relationship Id="rId409" Type="http://schemas.openxmlformats.org/officeDocument/2006/relationships/customXml" Target="../ink/ink1000.xml"/><Relationship Id="rId560" Type="http://schemas.openxmlformats.org/officeDocument/2006/relationships/image" Target="../media/image1017.png"/><Relationship Id="rId798" Type="http://schemas.openxmlformats.org/officeDocument/2006/relationships/image" Target="../media/image1136.png"/><Relationship Id="rId92" Type="http://schemas.openxmlformats.org/officeDocument/2006/relationships/image" Target="../media/image786.png"/><Relationship Id="rId213" Type="http://schemas.openxmlformats.org/officeDocument/2006/relationships/customXml" Target="../ink/ink902.xml"/><Relationship Id="rId420" Type="http://schemas.openxmlformats.org/officeDocument/2006/relationships/image" Target="../media/image947.png"/><Relationship Id="rId616" Type="http://schemas.openxmlformats.org/officeDocument/2006/relationships/image" Target="../media/image1045.png"/><Relationship Id="rId658" Type="http://schemas.openxmlformats.org/officeDocument/2006/relationships/image" Target="../media/image1066.png"/><Relationship Id="rId823" Type="http://schemas.openxmlformats.org/officeDocument/2006/relationships/customXml" Target="../ink/ink1207.xml"/><Relationship Id="rId865" Type="http://schemas.openxmlformats.org/officeDocument/2006/relationships/customXml" Target="../ink/ink1228.xml"/><Relationship Id="rId255" Type="http://schemas.openxmlformats.org/officeDocument/2006/relationships/customXml" Target="../ink/ink923.xml"/><Relationship Id="rId297" Type="http://schemas.openxmlformats.org/officeDocument/2006/relationships/customXml" Target="../ink/ink944.xml"/><Relationship Id="rId462" Type="http://schemas.openxmlformats.org/officeDocument/2006/relationships/image" Target="../media/image968.png"/><Relationship Id="rId518" Type="http://schemas.openxmlformats.org/officeDocument/2006/relationships/image" Target="../media/image996.png"/><Relationship Id="rId725" Type="http://schemas.openxmlformats.org/officeDocument/2006/relationships/customXml" Target="../ink/ink1158.xml"/><Relationship Id="rId115" Type="http://schemas.openxmlformats.org/officeDocument/2006/relationships/customXml" Target="../ink/ink853.xml"/><Relationship Id="rId157" Type="http://schemas.openxmlformats.org/officeDocument/2006/relationships/customXml" Target="../ink/ink874.xml"/><Relationship Id="rId322" Type="http://schemas.openxmlformats.org/officeDocument/2006/relationships/image" Target="../media/image899.png"/><Relationship Id="rId364" Type="http://schemas.openxmlformats.org/officeDocument/2006/relationships/image" Target="../media/image920.png"/><Relationship Id="rId767" Type="http://schemas.openxmlformats.org/officeDocument/2006/relationships/customXml" Target="../ink/ink1179.xml"/><Relationship Id="rId61" Type="http://schemas.openxmlformats.org/officeDocument/2006/relationships/customXml" Target="../ink/ink826.xml"/><Relationship Id="rId199" Type="http://schemas.openxmlformats.org/officeDocument/2006/relationships/customXml" Target="../ink/ink895.xml"/><Relationship Id="rId571" Type="http://schemas.openxmlformats.org/officeDocument/2006/relationships/customXml" Target="../ink/ink1081.xml"/><Relationship Id="rId627" Type="http://schemas.openxmlformats.org/officeDocument/2006/relationships/customXml" Target="../ink/ink1109.xml"/><Relationship Id="rId669" Type="http://schemas.openxmlformats.org/officeDocument/2006/relationships/customXml" Target="../ink/ink1130.xml"/><Relationship Id="rId834" Type="http://schemas.openxmlformats.org/officeDocument/2006/relationships/image" Target="../media/image1154.png"/><Relationship Id="rId19" Type="http://schemas.openxmlformats.org/officeDocument/2006/relationships/customXml" Target="../ink/ink805.xml"/><Relationship Id="rId224" Type="http://schemas.openxmlformats.org/officeDocument/2006/relationships/image" Target="../media/image850.png"/><Relationship Id="rId266" Type="http://schemas.openxmlformats.org/officeDocument/2006/relationships/image" Target="../media/image871.png"/><Relationship Id="rId431" Type="http://schemas.openxmlformats.org/officeDocument/2006/relationships/customXml" Target="../ink/ink1011.xml"/><Relationship Id="rId473" Type="http://schemas.openxmlformats.org/officeDocument/2006/relationships/customXml" Target="../ink/ink1032.xml"/><Relationship Id="rId529" Type="http://schemas.openxmlformats.org/officeDocument/2006/relationships/customXml" Target="../ink/ink1060.xml"/><Relationship Id="rId680" Type="http://schemas.openxmlformats.org/officeDocument/2006/relationships/image" Target="../media/image1077.png"/><Relationship Id="rId736" Type="http://schemas.openxmlformats.org/officeDocument/2006/relationships/image" Target="../media/image1105.png"/><Relationship Id="rId30" Type="http://schemas.openxmlformats.org/officeDocument/2006/relationships/image" Target="../media/image756.png"/><Relationship Id="rId126" Type="http://schemas.openxmlformats.org/officeDocument/2006/relationships/image" Target="../media/image802.png"/><Relationship Id="rId168" Type="http://schemas.openxmlformats.org/officeDocument/2006/relationships/image" Target="../media/image822.png"/><Relationship Id="rId333" Type="http://schemas.openxmlformats.org/officeDocument/2006/relationships/customXml" Target="../ink/ink962.xml"/><Relationship Id="rId540" Type="http://schemas.openxmlformats.org/officeDocument/2006/relationships/image" Target="../media/image1007.png"/><Relationship Id="rId778" Type="http://schemas.openxmlformats.org/officeDocument/2006/relationships/image" Target="../media/image1126.png"/><Relationship Id="rId72" Type="http://schemas.openxmlformats.org/officeDocument/2006/relationships/image" Target="../media/image776.png"/><Relationship Id="rId375" Type="http://schemas.openxmlformats.org/officeDocument/2006/relationships/customXml" Target="../ink/ink983.xml"/><Relationship Id="rId582" Type="http://schemas.openxmlformats.org/officeDocument/2006/relationships/image" Target="../media/image1028.png"/><Relationship Id="rId638" Type="http://schemas.openxmlformats.org/officeDocument/2006/relationships/image" Target="../media/image1056.png"/><Relationship Id="rId803" Type="http://schemas.openxmlformats.org/officeDocument/2006/relationships/customXml" Target="../ink/ink1197.xml"/><Relationship Id="rId845" Type="http://schemas.openxmlformats.org/officeDocument/2006/relationships/customXml" Target="../ink/ink1218.xml"/><Relationship Id="rId3" Type="http://schemas.openxmlformats.org/officeDocument/2006/relationships/customXml" Target="../ink/ink797.xml"/><Relationship Id="rId235" Type="http://schemas.openxmlformats.org/officeDocument/2006/relationships/customXml" Target="../ink/ink913.xml"/><Relationship Id="rId277" Type="http://schemas.openxmlformats.org/officeDocument/2006/relationships/customXml" Target="../ink/ink934.xml"/><Relationship Id="rId400" Type="http://schemas.openxmlformats.org/officeDocument/2006/relationships/image" Target="../media/image938.png"/><Relationship Id="rId442" Type="http://schemas.openxmlformats.org/officeDocument/2006/relationships/image" Target="../media/image958.png"/><Relationship Id="rId484" Type="http://schemas.openxmlformats.org/officeDocument/2006/relationships/image" Target="../media/image979.png"/><Relationship Id="rId705" Type="http://schemas.openxmlformats.org/officeDocument/2006/relationships/customXml" Target="../ink/ink1148.xml"/><Relationship Id="rId137" Type="http://schemas.openxmlformats.org/officeDocument/2006/relationships/customXml" Target="../ink/ink864.xml"/><Relationship Id="rId302" Type="http://schemas.openxmlformats.org/officeDocument/2006/relationships/image" Target="../media/image889.png"/><Relationship Id="rId344" Type="http://schemas.openxmlformats.org/officeDocument/2006/relationships/image" Target="../media/image910.png"/><Relationship Id="rId691" Type="http://schemas.openxmlformats.org/officeDocument/2006/relationships/customXml" Target="../ink/ink1141.xml"/><Relationship Id="rId747" Type="http://schemas.openxmlformats.org/officeDocument/2006/relationships/customXml" Target="../ink/ink1169.xml"/><Relationship Id="rId789" Type="http://schemas.openxmlformats.org/officeDocument/2006/relationships/customXml" Target="../ink/ink1190.xml"/><Relationship Id="rId41" Type="http://schemas.openxmlformats.org/officeDocument/2006/relationships/customXml" Target="../ink/ink816.xml"/><Relationship Id="rId83" Type="http://schemas.openxmlformats.org/officeDocument/2006/relationships/customXml" Target="../ink/ink837.xml"/><Relationship Id="rId179" Type="http://schemas.openxmlformats.org/officeDocument/2006/relationships/customXml" Target="../ink/ink885.xml"/><Relationship Id="rId386" Type="http://schemas.openxmlformats.org/officeDocument/2006/relationships/image" Target="../media/image931.png"/><Relationship Id="rId551" Type="http://schemas.openxmlformats.org/officeDocument/2006/relationships/customXml" Target="../ink/ink1071.xml"/><Relationship Id="rId593" Type="http://schemas.openxmlformats.org/officeDocument/2006/relationships/customXml" Target="../ink/ink1092.xml"/><Relationship Id="rId607" Type="http://schemas.openxmlformats.org/officeDocument/2006/relationships/customXml" Target="../ink/ink1099.xml"/><Relationship Id="rId649" Type="http://schemas.openxmlformats.org/officeDocument/2006/relationships/customXml" Target="../ink/ink1120.xml"/><Relationship Id="rId814" Type="http://schemas.openxmlformats.org/officeDocument/2006/relationships/image" Target="../media/image1144.png"/><Relationship Id="rId856" Type="http://schemas.openxmlformats.org/officeDocument/2006/relationships/image" Target="../media/image1165.png"/><Relationship Id="rId190" Type="http://schemas.openxmlformats.org/officeDocument/2006/relationships/image" Target="../media/image833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882.png"/><Relationship Id="rId411" Type="http://schemas.openxmlformats.org/officeDocument/2006/relationships/customXml" Target="../ink/ink1001.xml"/><Relationship Id="rId453" Type="http://schemas.openxmlformats.org/officeDocument/2006/relationships/customXml" Target="../ink/ink1022.xml"/><Relationship Id="rId509" Type="http://schemas.openxmlformats.org/officeDocument/2006/relationships/customXml" Target="../ink/ink1050.xml"/><Relationship Id="rId660" Type="http://schemas.openxmlformats.org/officeDocument/2006/relationships/image" Target="../media/image1067.png"/><Relationship Id="rId106" Type="http://schemas.openxmlformats.org/officeDocument/2006/relationships/image" Target="../media/image792.png"/><Relationship Id="rId313" Type="http://schemas.openxmlformats.org/officeDocument/2006/relationships/customXml" Target="../ink/ink952.xml"/><Relationship Id="rId495" Type="http://schemas.openxmlformats.org/officeDocument/2006/relationships/customXml" Target="../ink/ink1043.xml"/><Relationship Id="rId716" Type="http://schemas.openxmlformats.org/officeDocument/2006/relationships/image" Target="../media/image1095.png"/><Relationship Id="rId758" Type="http://schemas.openxmlformats.org/officeDocument/2006/relationships/image" Target="../media/image1116.png"/><Relationship Id="rId10" Type="http://schemas.openxmlformats.org/officeDocument/2006/relationships/image" Target="../media/image746.png"/><Relationship Id="rId52" Type="http://schemas.openxmlformats.org/officeDocument/2006/relationships/image" Target="../media/image766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973.xml"/><Relationship Id="rId397" Type="http://schemas.openxmlformats.org/officeDocument/2006/relationships/customXml" Target="../ink/ink994.xml"/><Relationship Id="rId520" Type="http://schemas.openxmlformats.org/officeDocument/2006/relationships/image" Target="../media/image997.png"/><Relationship Id="rId562" Type="http://schemas.openxmlformats.org/officeDocument/2006/relationships/image" Target="../media/image1018.png"/><Relationship Id="rId618" Type="http://schemas.openxmlformats.org/officeDocument/2006/relationships/image" Target="../media/image1046.png"/><Relationship Id="rId825" Type="http://schemas.openxmlformats.org/officeDocument/2006/relationships/customXml" Target="../ink/ink1208.xml"/><Relationship Id="rId215" Type="http://schemas.openxmlformats.org/officeDocument/2006/relationships/customXml" Target="../ink/ink903.xml"/><Relationship Id="rId257" Type="http://schemas.openxmlformats.org/officeDocument/2006/relationships/customXml" Target="../ink/ink924.xml"/><Relationship Id="rId422" Type="http://schemas.openxmlformats.org/officeDocument/2006/relationships/image" Target="../media/image948.png"/><Relationship Id="rId464" Type="http://schemas.openxmlformats.org/officeDocument/2006/relationships/image" Target="../media/image969.png"/><Relationship Id="rId867" Type="http://schemas.openxmlformats.org/officeDocument/2006/relationships/customXml" Target="../ink/ink1229.xml"/><Relationship Id="rId299" Type="http://schemas.openxmlformats.org/officeDocument/2006/relationships/customXml" Target="../ink/ink945.xml"/><Relationship Id="rId727" Type="http://schemas.openxmlformats.org/officeDocument/2006/relationships/customXml" Target="../ink/ink1159.xml"/><Relationship Id="rId63" Type="http://schemas.openxmlformats.org/officeDocument/2006/relationships/customXml" Target="../ink/ink827.xml"/><Relationship Id="rId159" Type="http://schemas.openxmlformats.org/officeDocument/2006/relationships/customXml" Target="../ink/ink875.xml"/><Relationship Id="rId366" Type="http://schemas.openxmlformats.org/officeDocument/2006/relationships/image" Target="../media/image921.png"/><Relationship Id="rId573" Type="http://schemas.openxmlformats.org/officeDocument/2006/relationships/customXml" Target="../ink/ink1082.xml"/><Relationship Id="rId780" Type="http://schemas.openxmlformats.org/officeDocument/2006/relationships/image" Target="../media/image1127.png"/><Relationship Id="rId226" Type="http://schemas.openxmlformats.org/officeDocument/2006/relationships/image" Target="../media/image851.png"/><Relationship Id="rId433" Type="http://schemas.openxmlformats.org/officeDocument/2006/relationships/customXml" Target="../ink/ink1012.xml"/><Relationship Id="rId640" Type="http://schemas.openxmlformats.org/officeDocument/2006/relationships/image" Target="../media/image1057.png"/><Relationship Id="rId738" Type="http://schemas.openxmlformats.org/officeDocument/2006/relationships/image" Target="../media/image1106.png"/><Relationship Id="rId74" Type="http://schemas.openxmlformats.org/officeDocument/2006/relationships/image" Target="../media/image777.png"/><Relationship Id="rId377" Type="http://schemas.openxmlformats.org/officeDocument/2006/relationships/customXml" Target="../ink/ink984.xml"/><Relationship Id="rId500" Type="http://schemas.openxmlformats.org/officeDocument/2006/relationships/image" Target="../media/image987.png"/><Relationship Id="rId584" Type="http://schemas.openxmlformats.org/officeDocument/2006/relationships/image" Target="../media/image1029.png"/><Relationship Id="rId805" Type="http://schemas.openxmlformats.org/officeDocument/2006/relationships/customXml" Target="../ink/ink1198.xml"/><Relationship Id="rId5" Type="http://schemas.openxmlformats.org/officeDocument/2006/relationships/customXml" Target="../ink/ink798.xml"/><Relationship Id="rId237" Type="http://schemas.openxmlformats.org/officeDocument/2006/relationships/customXml" Target="../ink/ink914.xml"/><Relationship Id="rId791" Type="http://schemas.openxmlformats.org/officeDocument/2006/relationships/customXml" Target="../ink/ink1191.xml"/><Relationship Id="rId444" Type="http://schemas.openxmlformats.org/officeDocument/2006/relationships/image" Target="../media/image959.png"/><Relationship Id="rId651" Type="http://schemas.openxmlformats.org/officeDocument/2006/relationships/customXml" Target="../ink/ink1121.xml"/><Relationship Id="rId749" Type="http://schemas.openxmlformats.org/officeDocument/2006/relationships/customXml" Target="../ink/ink1170.xml"/><Relationship Id="rId290" Type="http://schemas.openxmlformats.org/officeDocument/2006/relationships/image" Target="../media/image883.png"/><Relationship Id="rId304" Type="http://schemas.openxmlformats.org/officeDocument/2006/relationships/image" Target="../media/image890.png"/><Relationship Id="rId388" Type="http://schemas.openxmlformats.org/officeDocument/2006/relationships/image" Target="../media/image932.png"/><Relationship Id="rId511" Type="http://schemas.openxmlformats.org/officeDocument/2006/relationships/customXml" Target="../ink/ink1051.xml"/><Relationship Id="rId609" Type="http://schemas.openxmlformats.org/officeDocument/2006/relationships/customXml" Target="../ink/ink1100.xml"/><Relationship Id="rId85" Type="http://schemas.openxmlformats.org/officeDocument/2006/relationships/customXml" Target="../ink/ink838.xml"/><Relationship Id="rId150" Type="http://schemas.openxmlformats.org/officeDocument/2006/relationships/image" Target="../media/image813.png"/><Relationship Id="rId595" Type="http://schemas.openxmlformats.org/officeDocument/2006/relationships/customXml" Target="../ink/ink1093.xml"/><Relationship Id="rId816" Type="http://schemas.openxmlformats.org/officeDocument/2006/relationships/image" Target="../media/image1145.png"/><Relationship Id="rId248" Type="http://schemas.openxmlformats.org/officeDocument/2006/relationships/image" Target="../media/image862.png"/><Relationship Id="rId455" Type="http://schemas.openxmlformats.org/officeDocument/2006/relationships/customXml" Target="../ink/ink1023.xml"/><Relationship Id="rId662" Type="http://schemas.openxmlformats.org/officeDocument/2006/relationships/image" Target="../media/image1068.png"/><Relationship Id="rId12" Type="http://schemas.openxmlformats.org/officeDocument/2006/relationships/image" Target="../media/image747.png"/><Relationship Id="rId108" Type="http://schemas.openxmlformats.org/officeDocument/2006/relationships/image" Target="../media/image793.png"/><Relationship Id="rId315" Type="http://schemas.openxmlformats.org/officeDocument/2006/relationships/customXml" Target="../ink/ink953.xml"/><Relationship Id="rId522" Type="http://schemas.openxmlformats.org/officeDocument/2006/relationships/image" Target="../media/image998.png"/><Relationship Id="rId96" Type="http://schemas.openxmlformats.org/officeDocument/2006/relationships/image" Target="../media/image788.png"/><Relationship Id="rId161" Type="http://schemas.openxmlformats.org/officeDocument/2006/relationships/customXml" Target="../ink/ink876.xml"/><Relationship Id="rId399" Type="http://schemas.openxmlformats.org/officeDocument/2006/relationships/customXml" Target="../ink/ink995.xml"/><Relationship Id="rId827" Type="http://schemas.openxmlformats.org/officeDocument/2006/relationships/customXml" Target="../ink/ink1209.xml"/><Relationship Id="rId259" Type="http://schemas.openxmlformats.org/officeDocument/2006/relationships/customXml" Target="../ink/ink925.xml"/><Relationship Id="rId466" Type="http://schemas.openxmlformats.org/officeDocument/2006/relationships/image" Target="../media/image970.png"/><Relationship Id="rId673" Type="http://schemas.openxmlformats.org/officeDocument/2006/relationships/customXml" Target="../ink/ink1132.xml"/><Relationship Id="rId23" Type="http://schemas.openxmlformats.org/officeDocument/2006/relationships/customXml" Target="../ink/ink807.xml"/><Relationship Id="rId119" Type="http://schemas.openxmlformats.org/officeDocument/2006/relationships/customXml" Target="../ink/ink855.xml"/><Relationship Id="rId326" Type="http://schemas.openxmlformats.org/officeDocument/2006/relationships/image" Target="../media/image901.png"/><Relationship Id="rId533" Type="http://schemas.openxmlformats.org/officeDocument/2006/relationships/customXml" Target="../ink/ink1062.xml"/><Relationship Id="rId740" Type="http://schemas.openxmlformats.org/officeDocument/2006/relationships/image" Target="../media/image1107.png"/><Relationship Id="rId838" Type="http://schemas.openxmlformats.org/officeDocument/2006/relationships/image" Target="../media/image1156.png"/><Relationship Id="rId172" Type="http://schemas.openxmlformats.org/officeDocument/2006/relationships/image" Target="../media/image824.png"/><Relationship Id="rId477" Type="http://schemas.openxmlformats.org/officeDocument/2006/relationships/customXml" Target="../ink/ink1034.xml"/><Relationship Id="rId600" Type="http://schemas.openxmlformats.org/officeDocument/2006/relationships/image" Target="../media/image1037.png"/><Relationship Id="rId684" Type="http://schemas.openxmlformats.org/officeDocument/2006/relationships/image" Target="../media/image1079.png"/><Relationship Id="rId337" Type="http://schemas.openxmlformats.org/officeDocument/2006/relationships/customXml" Target="../ink/ink964.xml"/><Relationship Id="rId34" Type="http://schemas.openxmlformats.org/officeDocument/2006/relationships/image" Target="../media/image758.png"/><Relationship Id="rId544" Type="http://schemas.openxmlformats.org/officeDocument/2006/relationships/image" Target="../media/image1009.png"/><Relationship Id="rId751" Type="http://schemas.openxmlformats.org/officeDocument/2006/relationships/customXml" Target="../ink/ink1171.xml"/><Relationship Id="rId849" Type="http://schemas.openxmlformats.org/officeDocument/2006/relationships/customXml" Target="../ink/ink1220.xml"/><Relationship Id="rId183" Type="http://schemas.openxmlformats.org/officeDocument/2006/relationships/customXml" Target="../ink/ink887.xml"/><Relationship Id="rId390" Type="http://schemas.openxmlformats.org/officeDocument/2006/relationships/image" Target="../media/image933.png"/><Relationship Id="rId404" Type="http://schemas.openxmlformats.org/officeDocument/2006/relationships/image" Target="../media/image939.png"/><Relationship Id="rId611" Type="http://schemas.openxmlformats.org/officeDocument/2006/relationships/customXml" Target="../ink/ink1101.xml"/><Relationship Id="rId250" Type="http://schemas.openxmlformats.org/officeDocument/2006/relationships/image" Target="../media/image863.png"/><Relationship Id="rId488" Type="http://schemas.openxmlformats.org/officeDocument/2006/relationships/image" Target="../media/image981.png"/><Relationship Id="rId695" Type="http://schemas.openxmlformats.org/officeDocument/2006/relationships/customXml" Target="../ink/ink1143.xml"/><Relationship Id="rId709" Type="http://schemas.openxmlformats.org/officeDocument/2006/relationships/customXml" Target="../ink/ink1150.xml"/><Relationship Id="rId45" Type="http://schemas.openxmlformats.org/officeDocument/2006/relationships/customXml" Target="../ink/ink818.xml"/><Relationship Id="rId110" Type="http://schemas.openxmlformats.org/officeDocument/2006/relationships/image" Target="../media/image794.png"/><Relationship Id="rId348" Type="http://schemas.openxmlformats.org/officeDocument/2006/relationships/image" Target="../media/image912.png"/><Relationship Id="rId555" Type="http://schemas.openxmlformats.org/officeDocument/2006/relationships/customXml" Target="../ink/ink1073.xml"/><Relationship Id="rId762" Type="http://schemas.openxmlformats.org/officeDocument/2006/relationships/image" Target="../media/image1118.png"/><Relationship Id="rId194" Type="http://schemas.openxmlformats.org/officeDocument/2006/relationships/image" Target="../media/image835.png"/><Relationship Id="rId208" Type="http://schemas.openxmlformats.org/officeDocument/2006/relationships/image" Target="../media/image842.png"/><Relationship Id="rId415" Type="http://schemas.openxmlformats.org/officeDocument/2006/relationships/customXml" Target="../ink/ink1003.xml"/><Relationship Id="rId622" Type="http://schemas.openxmlformats.org/officeDocument/2006/relationships/image" Target="../media/image1048.png"/><Relationship Id="rId261" Type="http://schemas.openxmlformats.org/officeDocument/2006/relationships/customXml" Target="../ink/ink926.xml"/><Relationship Id="rId499" Type="http://schemas.openxmlformats.org/officeDocument/2006/relationships/customXml" Target="../ink/ink1045.xml"/><Relationship Id="rId56" Type="http://schemas.openxmlformats.org/officeDocument/2006/relationships/image" Target="../media/image768.png"/><Relationship Id="rId359" Type="http://schemas.openxmlformats.org/officeDocument/2006/relationships/customXml" Target="../ink/ink975.xml"/><Relationship Id="rId566" Type="http://schemas.openxmlformats.org/officeDocument/2006/relationships/image" Target="../media/image1020.png"/><Relationship Id="rId773" Type="http://schemas.openxmlformats.org/officeDocument/2006/relationships/customXml" Target="../ink/ink1182.xml"/><Relationship Id="rId121" Type="http://schemas.openxmlformats.org/officeDocument/2006/relationships/customXml" Target="../ink/ink856.xml"/><Relationship Id="rId219" Type="http://schemas.openxmlformats.org/officeDocument/2006/relationships/customXml" Target="../ink/ink905.xml"/><Relationship Id="rId426" Type="http://schemas.openxmlformats.org/officeDocument/2006/relationships/image" Target="../media/image950.png"/><Relationship Id="rId633" Type="http://schemas.openxmlformats.org/officeDocument/2006/relationships/customXml" Target="../ink/ink1112.xml"/><Relationship Id="rId840" Type="http://schemas.openxmlformats.org/officeDocument/2006/relationships/image" Target="../media/image1157.png"/><Relationship Id="rId67" Type="http://schemas.openxmlformats.org/officeDocument/2006/relationships/customXml" Target="../ink/ink829.xml"/><Relationship Id="rId272" Type="http://schemas.openxmlformats.org/officeDocument/2006/relationships/image" Target="../media/image874.png"/><Relationship Id="rId577" Type="http://schemas.openxmlformats.org/officeDocument/2006/relationships/customXml" Target="../ink/ink1084.xml"/><Relationship Id="rId700" Type="http://schemas.openxmlformats.org/officeDocument/2006/relationships/image" Target="../media/image1087.png"/><Relationship Id="rId132" Type="http://schemas.openxmlformats.org/officeDocument/2006/relationships/image" Target="../media/image805.png"/><Relationship Id="rId784" Type="http://schemas.openxmlformats.org/officeDocument/2006/relationships/image" Target="../media/image1129.png"/><Relationship Id="rId437" Type="http://schemas.openxmlformats.org/officeDocument/2006/relationships/customXml" Target="../ink/ink1014.xml"/><Relationship Id="rId644" Type="http://schemas.openxmlformats.org/officeDocument/2006/relationships/image" Target="../media/image1059.png"/><Relationship Id="rId851" Type="http://schemas.openxmlformats.org/officeDocument/2006/relationships/customXml" Target="../ink/ink1221.xml"/><Relationship Id="rId283" Type="http://schemas.openxmlformats.org/officeDocument/2006/relationships/customXml" Target="../ink/ink937.xml"/><Relationship Id="rId490" Type="http://schemas.openxmlformats.org/officeDocument/2006/relationships/image" Target="../media/image982.png"/><Relationship Id="rId504" Type="http://schemas.openxmlformats.org/officeDocument/2006/relationships/image" Target="../media/image989.png"/><Relationship Id="rId711" Type="http://schemas.openxmlformats.org/officeDocument/2006/relationships/customXml" Target="../ink/ink1151.xml"/><Relationship Id="rId78" Type="http://schemas.openxmlformats.org/officeDocument/2006/relationships/image" Target="../media/image779.png"/><Relationship Id="rId143" Type="http://schemas.openxmlformats.org/officeDocument/2006/relationships/customXml" Target="../ink/ink867.xml"/><Relationship Id="rId350" Type="http://schemas.openxmlformats.org/officeDocument/2006/relationships/image" Target="../media/image913.png"/><Relationship Id="rId588" Type="http://schemas.openxmlformats.org/officeDocument/2006/relationships/image" Target="../media/image1031.png"/><Relationship Id="rId795" Type="http://schemas.openxmlformats.org/officeDocument/2006/relationships/customXml" Target="../ink/ink1193.xml"/><Relationship Id="rId809" Type="http://schemas.openxmlformats.org/officeDocument/2006/relationships/customXml" Target="../ink/ink1200.xml"/><Relationship Id="rId9" Type="http://schemas.openxmlformats.org/officeDocument/2006/relationships/customXml" Target="../ink/ink800.xml"/><Relationship Id="rId210" Type="http://schemas.openxmlformats.org/officeDocument/2006/relationships/image" Target="../media/image843.png"/><Relationship Id="rId448" Type="http://schemas.openxmlformats.org/officeDocument/2006/relationships/image" Target="../media/image961.png"/><Relationship Id="rId655" Type="http://schemas.openxmlformats.org/officeDocument/2006/relationships/customXml" Target="../ink/ink1123.xml"/><Relationship Id="rId862" Type="http://schemas.openxmlformats.org/officeDocument/2006/relationships/image" Target="../media/image1168.png"/><Relationship Id="rId294" Type="http://schemas.openxmlformats.org/officeDocument/2006/relationships/image" Target="../media/image885.png"/><Relationship Id="rId308" Type="http://schemas.openxmlformats.org/officeDocument/2006/relationships/image" Target="../media/image892.png"/><Relationship Id="rId515" Type="http://schemas.openxmlformats.org/officeDocument/2006/relationships/customXml" Target="../ink/ink1053.xml"/><Relationship Id="rId722" Type="http://schemas.openxmlformats.org/officeDocument/2006/relationships/image" Target="../media/image1098.png"/><Relationship Id="rId89" Type="http://schemas.openxmlformats.org/officeDocument/2006/relationships/customXml" Target="../ink/ink840.xml"/><Relationship Id="rId154" Type="http://schemas.openxmlformats.org/officeDocument/2006/relationships/image" Target="../media/image815.png"/><Relationship Id="rId361" Type="http://schemas.openxmlformats.org/officeDocument/2006/relationships/customXml" Target="../ink/ink976.xml"/><Relationship Id="rId599" Type="http://schemas.openxmlformats.org/officeDocument/2006/relationships/customXml" Target="../ink/ink1095.xml"/><Relationship Id="rId459" Type="http://schemas.openxmlformats.org/officeDocument/2006/relationships/customXml" Target="../ink/ink1025.xml"/><Relationship Id="rId666" Type="http://schemas.openxmlformats.org/officeDocument/2006/relationships/image" Target="../media/image1070.png"/><Relationship Id="rId16" Type="http://schemas.openxmlformats.org/officeDocument/2006/relationships/image" Target="../media/image749.png"/><Relationship Id="rId221" Type="http://schemas.openxmlformats.org/officeDocument/2006/relationships/customXml" Target="../ink/ink906.xml"/><Relationship Id="rId319" Type="http://schemas.openxmlformats.org/officeDocument/2006/relationships/customXml" Target="../ink/ink955.xml"/><Relationship Id="rId526" Type="http://schemas.openxmlformats.org/officeDocument/2006/relationships/image" Target="../media/image1000.png"/><Relationship Id="rId733" Type="http://schemas.openxmlformats.org/officeDocument/2006/relationships/customXml" Target="../ink/ink1162.xml"/><Relationship Id="rId165" Type="http://schemas.openxmlformats.org/officeDocument/2006/relationships/customXml" Target="../ink/ink878.xml"/><Relationship Id="rId372" Type="http://schemas.openxmlformats.org/officeDocument/2006/relationships/image" Target="../media/image924.png"/><Relationship Id="rId677" Type="http://schemas.openxmlformats.org/officeDocument/2006/relationships/customXml" Target="../ink/ink1134.xml"/><Relationship Id="rId800" Type="http://schemas.openxmlformats.org/officeDocument/2006/relationships/image" Target="../media/image1137.png"/><Relationship Id="rId232" Type="http://schemas.openxmlformats.org/officeDocument/2006/relationships/image" Target="../media/image854.png"/><Relationship Id="rId27" Type="http://schemas.openxmlformats.org/officeDocument/2006/relationships/customXml" Target="../ink/ink809.xml"/><Relationship Id="rId537" Type="http://schemas.openxmlformats.org/officeDocument/2006/relationships/customXml" Target="../ink/ink1064.xml"/><Relationship Id="rId744" Type="http://schemas.openxmlformats.org/officeDocument/2006/relationships/image" Target="../media/image1109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987.xml"/><Relationship Id="rId590" Type="http://schemas.openxmlformats.org/officeDocument/2006/relationships/image" Target="../media/image1032.png"/><Relationship Id="rId604" Type="http://schemas.openxmlformats.org/officeDocument/2006/relationships/image" Target="../media/image1039.png"/><Relationship Id="rId811" Type="http://schemas.openxmlformats.org/officeDocument/2006/relationships/customXml" Target="../ink/ink1201.xml"/><Relationship Id="rId243" Type="http://schemas.openxmlformats.org/officeDocument/2006/relationships/customXml" Target="../ink/ink917.xml"/><Relationship Id="rId450" Type="http://schemas.openxmlformats.org/officeDocument/2006/relationships/image" Target="../media/image962.png"/><Relationship Id="rId688" Type="http://schemas.openxmlformats.org/officeDocument/2006/relationships/image" Target="../media/image1081.png"/><Relationship Id="rId38" Type="http://schemas.openxmlformats.org/officeDocument/2006/relationships/image" Target="../media/image602.png"/><Relationship Id="rId103" Type="http://schemas.openxmlformats.org/officeDocument/2006/relationships/customXml" Target="../ink/ink847.xml"/><Relationship Id="rId310" Type="http://schemas.openxmlformats.org/officeDocument/2006/relationships/image" Target="../media/image893.png"/><Relationship Id="rId548" Type="http://schemas.openxmlformats.org/officeDocument/2006/relationships/image" Target="../media/image1011.png"/><Relationship Id="rId755" Type="http://schemas.openxmlformats.org/officeDocument/2006/relationships/customXml" Target="../ink/ink1173.xml"/><Relationship Id="rId91" Type="http://schemas.openxmlformats.org/officeDocument/2006/relationships/customXml" Target="../ink/ink841.xml"/><Relationship Id="rId187" Type="http://schemas.openxmlformats.org/officeDocument/2006/relationships/customXml" Target="../ink/ink889.xml"/><Relationship Id="rId394" Type="http://schemas.openxmlformats.org/officeDocument/2006/relationships/image" Target="../media/image935.png"/><Relationship Id="rId408" Type="http://schemas.openxmlformats.org/officeDocument/2006/relationships/image" Target="../media/image941.png"/><Relationship Id="rId615" Type="http://schemas.openxmlformats.org/officeDocument/2006/relationships/customXml" Target="../ink/ink1103.xml"/><Relationship Id="rId822" Type="http://schemas.openxmlformats.org/officeDocument/2006/relationships/image" Target="../media/image1148.png"/><Relationship Id="rId254" Type="http://schemas.openxmlformats.org/officeDocument/2006/relationships/image" Target="../media/image865.png"/><Relationship Id="rId699" Type="http://schemas.openxmlformats.org/officeDocument/2006/relationships/customXml" Target="../ink/ink1145.xml"/><Relationship Id="rId49" Type="http://schemas.openxmlformats.org/officeDocument/2006/relationships/customXml" Target="../ink/ink820.xml"/><Relationship Id="rId114" Type="http://schemas.openxmlformats.org/officeDocument/2006/relationships/image" Target="../media/image796.png"/><Relationship Id="rId461" Type="http://schemas.openxmlformats.org/officeDocument/2006/relationships/customXml" Target="../ink/ink1026.xml"/><Relationship Id="rId559" Type="http://schemas.openxmlformats.org/officeDocument/2006/relationships/customXml" Target="../ink/ink1075.xml"/><Relationship Id="rId766" Type="http://schemas.openxmlformats.org/officeDocument/2006/relationships/image" Target="../media/image1120.png"/><Relationship Id="rId198" Type="http://schemas.openxmlformats.org/officeDocument/2006/relationships/image" Target="../media/image837.png"/><Relationship Id="rId321" Type="http://schemas.openxmlformats.org/officeDocument/2006/relationships/customXml" Target="../ink/ink956.xml"/><Relationship Id="rId419" Type="http://schemas.openxmlformats.org/officeDocument/2006/relationships/customXml" Target="../ink/ink1005.xml"/><Relationship Id="rId626" Type="http://schemas.openxmlformats.org/officeDocument/2006/relationships/image" Target="../media/image1050.png"/><Relationship Id="rId833" Type="http://schemas.openxmlformats.org/officeDocument/2006/relationships/customXml" Target="../ink/ink1212.xml"/><Relationship Id="rId265" Type="http://schemas.openxmlformats.org/officeDocument/2006/relationships/customXml" Target="../ink/ink928.xml"/><Relationship Id="rId472" Type="http://schemas.openxmlformats.org/officeDocument/2006/relationships/image" Target="../media/image973.png"/><Relationship Id="rId125" Type="http://schemas.openxmlformats.org/officeDocument/2006/relationships/customXml" Target="../ink/ink858.xml"/><Relationship Id="rId332" Type="http://schemas.openxmlformats.org/officeDocument/2006/relationships/image" Target="../media/image904.png"/><Relationship Id="rId777" Type="http://schemas.openxmlformats.org/officeDocument/2006/relationships/customXml" Target="../ink/ink1184.xml"/><Relationship Id="rId637" Type="http://schemas.openxmlformats.org/officeDocument/2006/relationships/customXml" Target="../ink/ink1114.xml"/><Relationship Id="rId844" Type="http://schemas.openxmlformats.org/officeDocument/2006/relationships/image" Target="../media/image1159.png"/><Relationship Id="rId276" Type="http://schemas.openxmlformats.org/officeDocument/2006/relationships/image" Target="../media/image876.png"/><Relationship Id="rId483" Type="http://schemas.openxmlformats.org/officeDocument/2006/relationships/customXml" Target="../ink/ink1037.xml"/><Relationship Id="rId690" Type="http://schemas.openxmlformats.org/officeDocument/2006/relationships/image" Target="../media/image1082.png"/><Relationship Id="rId704" Type="http://schemas.openxmlformats.org/officeDocument/2006/relationships/image" Target="../media/image1089.png"/><Relationship Id="rId40" Type="http://schemas.openxmlformats.org/officeDocument/2006/relationships/image" Target="../media/image760.png"/><Relationship Id="rId136" Type="http://schemas.openxmlformats.org/officeDocument/2006/relationships/image" Target="../media/image169.png"/><Relationship Id="rId343" Type="http://schemas.openxmlformats.org/officeDocument/2006/relationships/customXml" Target="../ink/ink967.xml"/><Relationship Id="rId550" Type="http://schemas.openxmlformats.org/officeDocument/2006/relationships/image" Target="../media/image1012.png"/><Relationship Id="rId788" Type="http://schemas.openxmlformats.org/officeDocument/2006/relationships/image" Target="../media/image1131.png"/><Relationship Id="rId203" Type="http://schemas.openxmlformats.org/officeDocument/2006/relationships/customXml" Target="../ink/ink897.xml"/><Relationship Id="rId648" Type="http://schemas.openxmlformats.org/officeDocument/2006/relationships/image" Target="../media/image1061.png"/><Relationship Id="rId855" Type="http://schemas.openxmlformats.org/officeDocument/2006/relationships/customXml" Target="../ink/ink1223.xml"/><Relationship Id="rId287" Type="http://schemas.openxmlformats.org/officeDocument/2006/relationships/customXml" Target="../ink/ink939.xml"/><Relationship Id="rId410" Type="http://schemas.openxmlformats.org/officeDocument/2006/relationships/image" Target="../media/image942.png"/><Relationship Id="rId494" Type="http://schemas.openxmlformats.org/officeDocument/2006/relationships/image" Target="../media/image984.png"/><Relationship Id="rId508" Type="http://schemas.openxmlformats.org/officeDocument/2006/relationships/image" Target="../media/image991.png"/><Relationship Id="rId715" Type="http://schemas.openxmlformats.org/officeDocument/2006/relationships/customXml" Target="../ink/ink1153.xml"/><Relationship Id="rId147" Type="http://schemas.openxmlformats.org/officeDocument/2006/relationships/customXml" Target="../ink/ink869.xml"/><Relationship Id="rId354" Type="http://schemas.openxmlformats.org/officeDocument/2006/relationships/image" Target="../media/image915.png"/><Relationship Id="rId799" Type="http://schemas.openxmlformats.org/officeDocument/2006/relationships/customXml" Target="../ink/ink1195.xml"/><Relationship Id="rId51" Type="http://schemas.openxmlformats.org/officeDocument/2006/relationships/customXml" Target="../ink/ink821.xml"/><Relationship Id="rId561" Type="http://schemas.openxmlformats.org/officeDocument/2006/relationships/customXml" Target="../ink/ink1076.xml"/><Relationship Id="rId659" Type="http://schemas.openxmlformats.org/officeDocument/2006/relationships/customXml" Target="../ink/ink1125.xml"/><Relationship Id="rId866" Type="http://schemas.openxmlformats.org/officeDocument/2006/relationships/image" Target="../media/image1170.png"/><Relationship Id="rId214" Type="http://schemas.openxmlformats.org/officeDocument/2006/relationships/image" Target="../media/image845.png"/><Relationship Id="rId298" Type="http://schemas.openxmlformats.org/officeDocument/2006/relationships/image" Target="../media/image887.png"/><Relationship Id="rId421" Type="http://schemas.openxmlformats.org/officeDocument/2006/relationships/customXml" Target="../ink/ink1006.xml"/><Relationship Id="rId519" Type="http://schemas.openxmlformats.org/officeDocument/2006/relationships/customXml" Target="../ink/ink1055.xml"/><Relationship Id="rId158" Type="http://schemas.openxmlformats.org/officeDocument/2006/relationships/image" Target="../media/image817.png"/><Relationship Id="rId726" Type="http://schemas.openxmlformats.org/officeDocument/2006/relationships/image" Target="../media/image1100.png"/><Relationship Id="rId62" Type="http://schemas.openxmlformats.org/officeDocument/2006/relationships/image" Target="../media/image771.png"/><Relationship Id="rId365" Type="http://schemas.openxmlformats.org/officeDocument/2006/relationships/customXml" Target="../ink/ink978.xml"/><Relationship Id="rId572" Type="http://schemas.openxmlformats.org/officeDocument/2006/relationships/image" Target="../media/image1023.png"/><Relationship Id="rId225" Type="http://schemas.openxmlformats.org/officeDocument/2006/relationships/customXml" Target="../ink/ink908.xml"/><Relationship Id="rId432" Type="http://schemas.openxmlformats.org/officeDocument/2006/relationships/image" Target="../media/image953.png"/><Relationship Id="rId737" Type="http://schemas.openxmlformats.org/officeDocument/2006/relationships/customXml" Target="../ink/ink1164.xml"/><Relationship Id="rId73" Type="http://schemas.openxmlformats.org/officeDocument/2006/relationships/customXml" Target="../ink/ink832.xml"/><Relationship Id="rId169" Type="http://schemas.openxmlformats.org/officeDocument/2006/relationships/customXml" Target="../ink/ink880.xml"/><Relationship Id="rId376" Type="http://schemas.openxmlformats.org/officeDocument/2006/relationships/image" Target="../media/image926.png"/><Relationship Id="rId583" Type="http://schemas.openxmlformats.org/officeDocument/2006/relationships/customXml" Target="../ink/ink1087.xml"/><Relationship Id="rId790" Type="http://schemas.openxmlformats.org/officeDocument/2006/relationships/image" Target="../media/image1132.png"/><Relationship Id="rId804" Type="http://schemas.openxmlformats.org/officeDocument/2006/relationships/image" Target="../media/image1139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1017.xml"/><Relationship Id="rId650" Type="http://schemas.openxmlformats.org/officeDocument/2006/relationships/image" Target="../media/image1062.png"/><Relationship Id="rId303" Type="http://schemas.openxmlformats.org/officeDocument/2006/relationships/customXml" Target="../ink/ink947.xml"/><Relationship Id="rId748" Type="http://schemas.openxmlformats.org/officeDocument/2006/relationships/image" Target="../media/image1111.png"/><Relationship Id="rId84" Type="http://schemas.openxmlformats.org/officeDocument/2006/relationships/image" Target="../media/image782.png"/><Relationship Id="rId387" Type="http://schemas.openxmlformats.org/officeDocument/2006/relationships/customXml" Target="../ink/ink989.xml"/><Relationship Id="rId510" Type="http://schemas.openxmlformats.org/officeDocument/2006/relationships/image" Target="../media/image992.png"/><Relationship Id="rId594" Type="http://schemas.openxmlformats.org/officeDocument/2006/relationships/image" Target="../media/image1034.png"/><Relationship Id="rId608" Type="http://schemas.openxmlformats.org/officeDocument/2006/relationships/image" Target="../media/image1041.png"/><Relationship Id="rId815" Type="http://schemas.openxmlformats.org/officeDocument/2006/relationships/customXml" Target="../ink/ink1203.xml"/><Relationship Id="rId247" Type="http://schemas.openxmlformats.org/officeDocument/2006/relationships/customXml" Target="../ink/ink919.xml"/><Relationship Id="rId107" Type="http://schemas.openxmlformats.org/officeDocument/2006/relationships/customXml" Target="../ink/ink849.xml"/><Relationship Id="rId454" Type="http://schemas.openxmlformats.org/officeDocument/2006/relationships/image" Target="../media/image964.png"/><Relationship Id="rId661" Type="http://schemas.openxmlformats.org/officeDocument/2006/relationships/customXml" Target="../ink/ink1126.xml"/><Relationship Id="rId759" Type="http://schemas.openxmlformats.org/officeDocument/2006/relationships/customXml" Target="../ink/ink1175.xml"/><Relationship Id="rId11" Type="http://schemas.openxmlformats.org/officeDocument/2006/relationships/customXml" Target="../ink/ink801.xml"/><Relationship Id="rId314" Type="http://schemas.openxmlformats.org/officeDocument/2006/relationships/image" Target="../media/image895.png"/><Relationship Id="rId398" Type="http://schemas.openxmlformats.org/officeDocument/2006/relationships/image" Target="../media/image937.png"/><Relationship Id="rId521" Type="http://schemas.openxmlformats.org/officeDocument/2006/relationships/customXml" Target="../ink/ink1056.xml"/><Relationship Id="rId619" Type="http://schemas.openxmlformats.org/officeDocument/2006/relationships/customXml" Target="../ink/ink1105.xml"/><Relationship Id="rId95" Type="http://schemas.openxmlformats.org/officeDocument/2006/relationships/customXml" Target="../ink/ink843.xml"/><Relationship Id="rId160" Type="http://schemas.openxmlformats.org/officeDocument/2006/relationships/image" Target="../media/image818.png"/><Relationship Id="rId826" Type="http://schemas.openxmlformats.org/officeDocument/2006/relationships/image" Target="../media/image1150.png"/><Relationship Id="rId258" Type="http://schemas.openxmlformats.org/officeDocument/2006/relationships/image" Target="../media/image867.png"/><Relationship Id="rId465" Type="http://schemas.openxmlformats.org/officeDocument/2006/relationships/customXml" Target="../ink/ink1028.xml"/><Relationship Id="rId672" Type="http://schemas.openxmlformats.org/officeDocument/2006/relationships/image" Target="../media/image1073.png"/><Relationship Id="rId22" Type="http://schemas.openxmlformats.org/officeDocument/2006/relationships/image" Target="../media/image752.png"/><Relationship Id="rId118" Type="http://schemas.openxmlformats.org/officeDocument/2006/relationships/image" Target="../media/image798.png"/><Relationship Id="rId325" Type="http://schemas.openxmlformats.org/officeDocument/2006/relationships/customXml" Target="../ink/ink958.xml"/><Relationship Id="rId532" Type="http://schemas.openxmlformats.org/officeDocument/2006/relationships/image" Target="../media/image1003.png"/><Relationship Id="rId171" Type="http://schemas.openxmlformats.org/officeDocument/2006/relationships/customXml" Target="../ink/ink881.xml"/><Relationship Id="rId837" Type="http://schemas.openxmlformats.org/officeDocument/2006/relationships/customXml" Target="../ink/ink1214.xml"/><Relationship Id="rId269" Type="http://schemas.openxmlformats.org/officeDocument/2006/relationships/customXml" Target="../ink/ink930.xml"/><Relationship Id="rId476" Type="http://schemas.openxmlformats.org/officeDocument/2006/relationships/image" Target="../media/image975.png"/><Relationship Id="rId683" Type="http://schemas.openxmlformats.org/officeDocument/2006/relationships/customXml" Target="../ink/ink1137.xml"/><Relationship Id="rId33" Type="http://schemas.openxmlformats.org/officeDocument/2006/relationships/customXml" Target="../ink/ink812.xml"/><Relationship Id="rId129" Type="http://schemas.openxmlformats.org/officeDocument/2006/relationships/customXml" Target="../ink/ink860.xml"/><Relationship Id="rId336" Type="http://schemas.openxmlformats.org/officeDocument/2006/relationships/image" Target="../media/image906.png"/><Relationship Id="rId543" Type="http://schemas.openxmlformats.org/officeDocument/2006/relationships/customXml" Target="../ink/ink1067.xml"/><Relationship Id="rId182" Type="http://schemas.openxmlformats.org/officeDocument/2006/relationships/image" Target="../media/image829.png"/><Relationship Id="rId403" Type="http://schemas.openxmlformats.org/officeDocument/2006/relationships/customXml" Target="../ink/ink997.xml"/><Relationship Id="rId750" Type="http://schemas.openxmlformats.org/officeDocument/2006/relationships/image" Target="../media/image1112.png"/><Relationship Id="rId848" Type="http://schemas.openxmlformats.org/officeDocument/2006/relationships/image" Target="../media/image1161.png"/><Relationship Id="rId487" Type="http://schemas.openxmlformats.org/officeDocument/2006/relationships/customXml" Target="../ink/ink1039.xml"/><Relationship Id="rId610" Type="http://schemas.openxmlformats.org/officeDocument/2006/relationships/image" Target="../media/image1042.png"/><Relationship Id="rId694" Type="http://schemas.openxmlformats.org/officeDocument/2006/relationships/image" Target="../media/image1084.png"/><Relationship Id="rId708" Type="http://schemas.openxmlformats.org/officeDocument/2006/relationships/image" Target="../media/image1091.png"/><Relationship Id="rId347" Type="http://schemas.openxmlformats.org/officeDocument/2006/relationships/customXml" Target="../ink/ink969.xml"/><Relationship Id="rId44" Type="http://schemas.openxmlformats.org/officeDocument/2006/relationships/image" Target="../media/image762.png"/><Relationship Id="rId554" Type="http://schemas.openxmlformats.org/officeDocument/2006/relationships/image" Target="../media/image1014.png"/><Relationship Id="rId761" Type="http://schemas.openxmlformats.org/officeDocument/2006/relationships/customXml" Target="../ink/ink1176.xml"/><Relationship Id="rId859" Type="http://schemas.openxmlformats.org/officeDocument/2006/relationships/customXml" Target="../ink/ink1225.xml"/><Relationship Id="rId193" Type="http://schemas.openxmlformats.org/officeDocument/2006/relationships/customXml" Target="../ink/ink892.xml"/><Relationship Id="rId207" Type="http://schemas.openxmlformats.org/officeDocument/2006/relationships/customXml" Target="../ink/ink899.xml"/><Relationship Id="rId414" Type="http://schemas.openxmlformats.org/officeDocument/2006/relationships/image" Target="../media/image944.png"/><Relationship Id="rId498" Type="http://schemas.openxmlformats.org/officeDocument/2006/relationships/image" Target="../media/image986.png"/><Relationship Id="rId621" Type="http://schemas.openxmlformats.org/officeDocument/2006/relationships/customXml" Target="../ink/ink1106.xml"/><Relationship Id="rId260" Type="http://schemas.openxmlformats.org/officeDocument/2006/relationships/image" Target="../media/image868.png"/><Relationship Id="rId719" Type="http://schemas.openxmlformats.org/officeDocument/2006/relationships/customXml" Target="../ink/ink1155.xml"/><Relationship Id="rId55" Type="http://schemas.openxmlformats.org/officeDocument/2006/relationships/customXml" Target="../ink/ink823.xml"/><Relationship Id="rId120" Type="http://schemas.openxmlformats.org/officeDocument/2006/relationships/image" Target="../media/image799.png"/><Relationship Id="rId358" Type="http://schemas.openxmlformats.org/officeDocument/2006/relationships/image" Target="../media/image917.png"/><Relationship Id="rId565" Type="http://schemas.openxmlformats.org/officeDocument/2006/relationships/customXml" Target="../ink/ink1078.xml"/><Relationship Id="rId772" Type="http://schemas.openxmlformats.org/officeDocument/2006/relationships/image" Target="../media/image1123.png"/><Relationship Id="rId218" Type="http://schemas.openxmlformats.org/officeDocument/2006/relationships/image" Target="../media/image847.png"/><Relationship Id="rId425" Type="http://schemas.openxmlformats.org/officeDocument/2006/relationships/customXml" Target="../ink/ink1008.xml"/><Relationship Id="rId632" Type="http://schemas.openxmlformats.org/officeDocument/2006/relationships/image" Target="../media/image1053.png"/><Relationship Id="rId271" Type="http://schemas.openxmlformats.org/officeDocument/2006/relationships/customXml" Target="../ink/ink931.xml"/><Relationship Id="rId66" Type="http://schemas.openxmlformats.org/officeDocument/2006/relationships/image" Target="../media/image773.png"/><Relationship Id="rId131" Type="http://schemas.openxmlformats.org/officeDocument/2006/relationships/customXml" Target="../ink/ink861.xml"/><Relationship Id="rId369" Type="http://schemas.openxmlformats.org/officeDocument/2006/relationships/customXml" Target="../ink/ink980.xml"/><Relationship Id="rId576" Type="http://schemas.openxmlformats.org/officeDocument/2006/relationships/image" Target="../media/image1025.png"/><Relationship Id="rId783" Type="http://schemas.openxmlformats.org/officeDocument/2006/relationships/customXml" Target="../ink/ink1187.xml"/><Relationship Id="rId229" Type="http://schemas.openxmlformats.org/officeDocument/2006/relationships/customXml" Target="../ink/ink910.xml"/><Relationship Id="rId436" Type="http://schemas.openxmlformats.org/officeDocument/2006/relationships/image" Target="../media/image955.png"/><Relationship Id="rId643" Type="http://schemas.openxmlformats.org/officeDocument/2006/relationships/customXml" Target="../ink/ink1117.xml"/><Relationship Id="rId850" Type="http://schemas.openxmlformats.org/officeDocument/2006/relationships/image" Target="../media/image1162.png"/><Relationship Id="rId77" Type="http://schemas.openxmlformats.org/officeDocument/2006/relationships/customXml" Target="../ink/ink834.xml"/><Relationship Id="rId282" Type="http://schemas.openxmlformats.org/officeDocument/2006/relationships/image" Target="../media/image879.png"/><Relationship Id="rId503" Type="http://schemas.openxmlformats.org/officeDocument/2006/relationships/customXml" Target="../ink/ink1047.xml"/><Relationship Id="rId587" Type="http://schemas.openxmlformats.org/officeDocument/2006/relationships/customXml" Target="../ink/ink1089.xml"/><Relationship Id="rId710" Type="http://schemas.openxmlformats.org/officeDocument/2006/relationships/image" Target="../media/image1092.png"/><Relationship Id="rId808" Type="http://schemas.openxmlformats.org/officeDocument/2006/relationships/image" Target="../media/image1141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447" Type="http://schemas.openxmlformats.org/officeDocument/2006/relationships/customXml" Target="../ink/ink1019.xml"/><Relationship Id="rId794" Type="http://schemas.openxmlformats.org/officeDocument/2006/relationships/image" Target="../media/image1134.png"/><Relationship Id="rId654" Type="http://schemas.openxmlformats.org/officeDocument/2006/relationships/image" Target="../media/image1064.png"/><Relationship Id="rId861" Type="http://schemas.openxmlformats.org/officeDocument/2006/relationships/customXml" Target="../ink/ink122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88.xml"/><Relationship Id="rId671" Type="http://schemas.openxmlformats.org/officeDocument/2006/relationships/customXml" Target="../ink/ink1565.xml"/><Relationship Id="rId769" Type="http://schemas.openxmlformats.org/officeDocument/2006/relationships/customXml" Target="../ink/ink1614.xml"/><Relationship Id="rId21" Type="http://schemas.openxmlformats.org/officeDocument/2006/relationships/customXml" Target="../ink/ink1240.xml"/><Relationship Id="rId324" Type="http://schemas.openxmlformats.org/officeDocument/2006/relationships/image" Target="../media/image1294.png"/><Relationship Id="rId531" Type="http://schemas.openxmlformats.org/officeDocument/2006/relationships/customXml" Target="../ink/ink1495.xml"/><Relationship Id="rId629" Type="http://schemas.openxmlformats.org/officeDocument/2006/relationships/customXml" Target="../ink/ink1544.xml"/><Relationship Id="rId170" Type="http://schemas.openxmlformats.org/officeDocument/2006/relationships/image" Target="../media/image823.png"/><Relationship Id="rId268" Type="http://schemas.openxmlformats.org/officeDocument/2006/relationships/image" Target="../media/image1266.png"/><Relationship Id="rId475" Type="http://schemas.openxmlformats.org/officeDocument/2006/relationships/customXml" Target="../ink/ink1467.xml"/><Relationship Id="rId682" Type="http://schemas.openxmlformats.org/officeDocument/2006/relationships/image" Target="../media/image1471.png"/><Relationship Id="rId32" Type="http://schemas.openxmlformats.org/officeDocument/2006/relationships/image" Target="../media/image1181.png"/><Relationship Id="rId128" Type="http://schemas.openxmlformats.org/officeDocument/2006/relationships/image" Target="../media/image1214.png"/><Relationship Id="rId335" Type="http://schemas.openxmlformats.org/officeDocument/2006/relationships/customXml" Target="../ink/ink1397.xml"/><Relationship Id="rId542" Type="http://schemas.openxmlformats.org/officeDocument/2006/relationships/image" Target="../media/image1403.png"/><Relationship Id="rId181" Type="http://schemas.openxmlformats.org/officeDocument/2006/relationships/customXml" Target="../ink/ink1320.xml"/><Relationship Id="rId402" Type="http://schemas.openxmlformats.org/officeDocument/2006/relationships/image" Target="../media/image1333.png"/><Relationship Id="rId279" Type="http://schemas.openxmlformats.org/officeDocument/2006/relationships/customXml" Target="../ink/ink1369.xml"/><Relationship Id="rId486" Type="http://schemas.openxmlformats.org/officeDocument/2006/relationships/image" Target="../media/image1375.png"/><Relationship Id="rId693" Type="http://schemas.openxmlformats.org/officeDocument/2006/relationships/customXml" Target="../ink/ink1576.xml"/><Relationship Id="rId707" Type="http://schemas.openxmlformats.org/officeDocument/2006/relationships/customXml" Target="../ink/ink1583.xml"/><Relationship Id="rId43" Type="http://schemas.openxmlformats.org/officeDocument/2006/relationships/customXml" Target="../ink/ink1251.xml"/><Relationship Id="rId139" Type="http://schemas.openxmlformats.org/officeDocument/2006/relationships/customXml" Target="../ink/ink1299.xml"/><Relationship Id="rId346" Type="http://schemas.openxmlformats.org/officeDocument/2006/relationships/image" Target="../media/image1305.png"/><Relationship Id="rId553" Type="http://schemas.openxmlformats.org/officeDocument/2006/relationships/customXml" Target="../ink/ink1506.xml"/><Relationship Id="rId760" Type="http://schemas.openxmlformats.org/officeDocument/2006/relationships/image" Target="../media/image1510.png"/><Relationship Id="rId192" Type="http://schemas.openxmlformats.org/officeDocument/2006/relationships/image" Target="../media/image1236.png"/><Relationship Id="rId206" Type="http://schemas.openxmlformats.org/officeDocument/2006/relationships/image" Target="../media/image841.png"/><Relationship Id="rId413" Type="http://schemas.openxmlformats.org/officeDocument/2006/relationships/customXml" Target="../ink/ink1436.xml"/><Relationship Id="rId497" Type="http://schemas.openxmlformats.org/officeDocument/2006/relationships/customXml" Target="../ink/ink1478.xml"/><Relationship Id="rId620" Type="http://schemas.openxmlformats.org/officeDocument/2006/relationships/image" Target="../media/image1440.png"/><Relationship Id="rId718" Type="http://schemas.openxmlformats.org/officeDocument/2006/relationships/image" Target="../media/image1489.png"/><Relationship Id="rId357" Type="http://schemas.openxmlformats.org/officeDocument/2006/relationships/customXml" Target="../ink/ink1408.xml"/><Relationship Id="rId54" Type="http://schemas.openxmlformats.org/officeDocument/2006/relationships/image" Target="../media/image1188.png"/><Relationship Id="rId217" Type="http://schemas.openxmlformats.org/officeDocument/2006/relationships/customXml" Target="../ink/ink1338.xml"/><Relationship Id="rId564" Type="http://schemas.openxmlformats.org/officeDocument/2006/relationships/image" Target="../media/image1414.png"/><Relationship Id="rId771" Type="http://schemas.openxmlformats.org/officeDocument/2006/relationships/customXml" Target="../ink/ink1615.xml"/><Relationship Id="rId424" Type="http://schemas.openxmlformats.org/officeDocument/2006/relationships/image" Target="../media/image1344.png"/><Relationship Id="rId631" Type="http://schemas.openxmlformats.org/officeDocument/2006/relationships/customXml" Target="../ink/ink1545.xml"/><Relationship Id="rId729" Type="http://schemas.openxmlformats.org/officeDocument/2006/relationships/customXml" Target="../ink/ink1594.xml"/><Relationship Id="rId270" Type="http://schemas.openxmlformats.org/officeDocument/2006/relationships/image" Target="../media/image1267.png"/><Relationship Id="rId65" Type="http://schemas.openxmlformats.org/officeDocument/2006/relationships/customXml" Target="../ink/ink1262.xml"/><Relationship Id="rId130" Type="http://schemas.openxmlformats.org/officeDocument/2006/relationships/image" Target="../media/image804.png"/><Relationship Id="rId368" Type="http://schemas.openxmlformats.org/officeDocument/2006/relationships/image" Target="../media/image1316.png"/><Relationship Id="rId575" Type="http://schemas.openxmlformats.org/officeDocument/2006/relationships/customXml" Target="../ink/ink1517.xml"/><Relationship Id="rId782" Type="http://schemas.openxmlformats.org/officeDocument/2006/relationships/image" Target="../media/image1521.png"/><Relationship Id="rId228" Type="http://schemas.openxmlformats.org/officeDocument/2006/relationships/image" Target="../media/image1251.png"/><Relationship Id="rId435" Type="http://schemas.openxmlformats.org/officeDocument/2006/relationships/customXml" Target="../ink/ink1447.xml"/><Relationship Id="rId642" Type="http://schemas.openxmlformats.org/officeDocument/2006/relationships/image" Target="../media/image1451.png"/><Relationship Id="rId281" Type="http://schemas.openxmlformats.org/officeDocument/2006/relationships/customXml" Target="../ink/ink1370.xml"/><Relationship Id="rId502" Type="http://schemas.openxmlformats.org/officeDocument/2006/relationships/image" Target="../media/image1383.png"/><Relationship Id="rId76" Type="http://schemas.openxmlformats.org/officeDocument/2006/relationships/image" Target="../media/image778.png"/><Relationship Id="rId141" Type="http://schemas.openxmlformats.org/officeDocument/2006/relationships/customXml" Target="../ink/ink1300.xml"/><Relationship Id="rId379" Type="http://schemas.openxmlformats.org/officeDocument/2006/relationships/customXml" Target="../ink/ink1419.xml"/><Relationship Id="rId586" Type="http://schemas.openxmlformats.org/officeDocument/2006/relationships/image" Target="../media/image1423.png"/><Relationship Id="rId793" Type="http://schemas.openxmlformats.org/officeDocument/2006/relationships/customXml" Target="../ink/ink1626.xml"/><Relationship Id="rId7" Type="http://schemas.openxmlformats.org/officeDocument/2006/relationships/customXml" Target="../ink/ink1233.xml"/><Relationship Id="rId239" Type="http://schemas.openxmlformats.org/officeDocument/2006/relationships/customXml" Target="../ink/ink1349.xml"/><Relationship Id="rId446" Type="http://schemas.openxmlformats.org/officeDocument/2006/relationships/image" Target="../media/image1355.png"/><Relationship Id="rId653" Type="http://schemas.openxmlformats.org/officeDocument/2006/relationships/customXml" Target="../ink/ink1556.xml"/><Relationship Id="rId292" Type="http://schemas.openxmlformats.org/officeDocument/2006/relationships/image" Target="../media/image1278.png"/><Relationship Id="rId306" Type="http://schemas.openxmlformats.org/officeDocument/2006/relationships/image" Target="../media/image1285.png"/><Relationship Id="rId87" Type="http://schemas.openxmlformats.org/officeDocument/2006/relationships/customXml" Target="../ink/ink1273.xml"/><Relationship Id="rId513" Type="http://schemas.openxmlformats.org/officeDocument/2006/relationships/customXml" Target="../ink/ink1486.xml"/><Relationship Id="rId597" Type="http://schemas.openxmlformats.org/officeDocument/2006/relationships/customXml" Target="../ink/ink1528.xml"/><Relationship Id="rId720" Type="http://schemas.openxmlformats.org/officeDocument/2006/relationships/image" Target="../media/image1490.png"/><Relationship Id="rId152" Type="http://schemas.openxmlformats.org/officeDocument/2006/relationships/image" Target="../media/image1221.png"/><Relationship Id="rId457" Type="http://schemas.openxmlformats.org/officeDocument/2006/relationships/customXml" Target="../ink/ink1458.xml"/><Relationship Id="rId664" Type="http://schemas.openxmlformats.org/officeDocument/2006/relationships/image" Target="../media/image1462.png"/><Relationship Id="rId14" Type="http://schemas.openxmlformats.org/officeDocument/2006/relationships/image" Target="../media/image748.png"/><Relationship Id="rId317" Type="http://schemas.openxmlformats.org/officeDocument/2006/relationships/customXml" Target="../ink/ink1388.xml"/><Relationship Id="rId524" Type="http://schemas.openxmlformats.org/officeDocument/2006/relationships/image" Target="../media/image1394.png"/><Relationship Id="rId731" Type="http://schemas.openxmlformats.org/officeDocument/2006/relationships/customXml" Target="../ink/ink1595.xml"/><Relationship Id="rId98" Type="http://schemas.openxmlformats.org/officeDocument/2006/relationships/image" Target="../media/image1203.png"/><Relationship Id="rId163" Type="http://schemas.openxmlformats.org/officeDocument/2006/relationships/customXml" Target="../ink/ink1311.xml"/><Relationship Id="rId370" Type="http://schemas.openxmlformats.org/officeDocument/2006/relationships/image" Target="../media/image1317.png"/><Relationship Id="rId230" Type="http://schemas.openxmlformats.org/officeDocument/2006/relationships/image" Target="../media/image1252.png"/><Relationship Id="rId468" Type="http://schemas.openxmlformats.org/officeDocument/2006/relationships/image" Target="../media/image1366.png"/><Relationship Id="rId675" Type="http://schemas.openxmlformats.org/officeDocument/2006/relationships/customXml" Target="../ink/ink1567.xml"/><Relationship Id="rId25" Type="http://schemas.openxmlformats.org/officeDocument/2006/relationships/customXml" Target="../ink/ink1242.xml"/><Relationship Id="rId328" Type="http://schemas.openxmlformats.org/officeDocument/2006/relationships/image" Target="../media/image1296.png"/><Relationship Id="rId535" Type="http://schemas.openxmlformats.org/officeDocument/2006/relationships/customXml" Target="../ink/ink1497.xml"/><Relationship Id="rId742" Type="http://schemas.openxmlformats.org/officeDocument/2006/relationships/image" Target="../media/image1501.png"/><Relationship Id="rId174" Type="http://schemas.openxmlformats.org/officeDocument/2006/relationships/image" Target="../media/image1230.png"/><Relationship Id="rId381" Type="http://schemas.openxmlformats.org/officeDocument/2006/relationships/customXml" Target="../ink/ink1420.xml"/><Relationship Id="rId602" Type="http://schemas.openxmlformats.org/officeDocument/2006/relationships/image" Target="../media/image1431.png"/><Relationship Id="rId241" Type="http://schemas.openxmlformats.org/officeDocument/2006/relationships/customXml" Target="../ink/ink1350.xml"/><Relationship Id="rId479" Type="http://schemas.openxmlformats.org/officeDocument/2006/relationships/customXml" Target="../ink/ink1469.xml"/><Relationship Id="rId686" Type="http://schemas.openxmlformats.org/officeDocument/2006/relationships/image" Target="../media/image1473.png"/><Relationship Id="rId36" Type="http://schemas.openxmlformats.org/officeDocument/2006/relationships/image" Target="../media/image759.png"/><Relationship Id="rId339" Type="http://schemas.openxmlformats.org/officeDocument/2006/relationships/customXml" Target="../ink/ink1399.xml"/><Relationship Id="rId546" Type="http://schemas.openxmlformats.org/officeDocument/2006/relationships/image" Target="../media/image1405.png"/><Relationship Id="rId753" Type="http://schemas.openxmlformats.org/officeDocument/2006/relationships/customXml" Target="../ink/ink1606.xml"/><Relationship Id="rId101" Type="http://schemas.openxmlformats.org/officeDocument/2006/relationships/customXml" Target="../ink/ink1280.xml"/><Relationship Id="rId185" Type="http://schemas.openxmlformats.org/officeDocument/2006/relationships/customXml" Target="../ink/ink1322.xml"/><Relationship Id="rId406" Type="http://schemas.openxmlformats.org/officeDocument/2006/relationships/image" Target="../media/image1335.png"/><Relationship Id="rId392" Type="http://schemas.openxmlformats.org/officeDocument/2006/relationships/image" Target="../media/image1328.png"/><Relationship Id="rId613" Type="http://schemas.openxmlformats.org/officeDocument/2006/relationships/customXml" Target="../ink/ink1536.xml"/><Relationship Id="rId697" Type="http://schemas.openxmlformats.org/officeDocument/2006/relationships/customXml" Target="../ink/ink1578.xml"/><Relationship Id="rId252" Type="http://schemas.openxmlformats.org/officeDocument/2006/relationships/image" Target="../media/image1259.png"/><Relationship Id="rId47" Type="http://schemas.openxmlformats.org/officeDocument/2006/relationships/customXml" Target="../ink/ink1253.xml"/><Relationship Id="rId112" Type="http://schemas.openxmlformats.org/officeDocument/2006/relationships/image" Target="../media/image795.png"/><Relationship Id="rId557" Type="http://schemas.openxmlformats.org/officeDocument/2006/relationships/customXml" Target="../ink/ink1508.xml"/><Relationship Id="rId764" Type="http://schemas.openxmlformats.org/officeDocument/2006/relationships/image" Target="../media/image1512.png"/><Relationship Id="rId196" Type="http://schemas.openxmlformats.org/officeDocument/2006/relationships/image" Target="../media/image1238.png"/><Relationship Id="rId417" Type="http://schemas.openxmlformats.org/officeDocument/2006/relationships/customXml" Target="../ink/ink1438.xml"/><Relationship Id="rId624" Type="http://schemas.openxmlformats.org/officeDocument/2006/relationships/image" Target="../media/image1442.png"/><Relationship Id="rId263" Type="http://schemas.openxmlformats.org/officeDocument/2006/relationships/customXml" Target="../ink/ink1361.xml"/><Relationship Id="rId470" Type="http://schemas.openxmlformats.org/officeDocument/2006/relationships/image" Target="../media/image1367.png"/><Relationship Id="rId58" Type="http://schemas.openxmlformats.org/officeDocument/2006/relationships/image" Target="../media/image1189.png"/><Relationship Id="rId123" Type="http://schemas.openxmlformats.org/officeDocument/2006/relationships/customXml" Target="../ink/ink1291.xml"/><Relationship Id="rId330" Type="http://schemas.openxmlformats.org/officeDocument/2006/relationships/image" Target="../media/image1297.png"/><Relationship Id="rId568" Type="http://schemas.openxmlformats.org/officeDocument/2006/relationships/image" Target="../media/image1416.png"/><Relationship Id="rId775" Type="http://schemas.openxmlformats.org/officeDocument/2006/relationships/customXml" Target="../ink/ink1617.xml"/><Relationship Id="rId428" Type="http://schemas.openxmlformats.org/officeDocument/2006/relationships/image" Target="../media/image1346.png"/><Relationship Id="rId635" Type="http://schemas.openxmlformats.org/officeDocument/2006/relationships/customXml" Target="../ink/ink1547.xml"/><Relationship Id="rId274" Type="http://schemas.openxmlformats.org/officeDocument/2006/relationships/image" Target="../media/image1269.png"/><Relationship Id="rId481" Type="http://schemas.openxmlformats.org/officeDocument/2006/relationships/customXml" Target="../ink/ink1470.xml"/><Relationship Id="rId702" Type="http://schemas.openxmlformats.org/officeDocument/2006/relationships/image" Target="../media/image1481.png"/><Relationship Id="rId69" Type="http://schemas.openxmlformats.org/officeDocument/2006/relationships/customXml" Target="../ink/ink1264.xml"/><Relationship Id="rId134" Type="http://schemas.openxmlformats.org/officeDocument/2006/relationships/image" Target="../media/image1216.png"/><Relationship Id="rId579" Type="http://schemas.openxmlformats.org/officeDocument/2006/relationships/customXml" Target="../ink/ink1519.xml"/><Relationship Id="rId786" Type="http://schemas.openxmlformats.org/officeDocument/2006/relationships/image" Target="../media/image1523.png"/><Relationship Id="rId341" Type="http://schemas.openxmlformats.org/officeDocument/2006/relationships/customXml" Target="../ink/ink1400.xml"/><Relationship Id="rId439" Type="http://schemas.openxmlformats.org/officeDocument/2006/relationships/customXml" Target="../ink/ink1449.xml"/><Relationship Id="rId646" Type="http://schemas.openxmlformats.org/officeDocument/2006/relationships/image" Target="../media/image1453.png"/><Relationship Id="rId201" Type="http://schemas.openxmlformats.org/officeDocument/2006/relationships/customXml" Target="../ink/ink1330.xml"/><Relationship Id="rId285" Type="http://schemas.openxmlformats.org/officeDocument/2006/relationships/customXml" Target="../ink/ink1372.xml"/><Relationship Id="rId506" Type="http://schemas.openxmlformats.org/officeDocument/2006/relationships/image" Target="../media/image1385.png"/><Relationship Id="rId492" Type="http://schemas.openxmlformats.org/officeDocument/2006/relationships/image" Target="../media/image1378.png"/><Relationship Id="rId713" Type="http://schemas.openxmlformats.org/officeDocument/2006/relationships/customXml" Target="../ink/ink1586.xml"/><Relationship Id="rId145" Type="http://schemas.openxmlformats.org/officeDocument/2006/relationships/customXml" Target="../ink/ink1302.xml"/><Relationship Id="rId352" Type="http://schemas.openxmlformats.org/officeDocument/2006/relationships/image" Target="../media/image1308.png"/><Relationship Id="rId212" Type="http://schemas.openxmlformats.org/officeDocument/2006/relationships/image" Target="../media/image1244.png"/><Relationship Id="rId657" Type="http://schemas.openxmlformats.org/officeDocument/2006/relationships/customXml" Target="../ink/ink1558.xml"/><Relationship Id="rId296" Type="http://schemas.openxmlformats.org/officeDocument/2006/relationships/image" Target="../media/image1280.png"/><Relationship Id="rId517" Type="http://schemas.openxmlformats.org/officeDocument/2006/relationships/customXml" Target="../ink/ink1488.xml"/><Relationship Id="rId724" Type="http://schemas.openxmlformats.org/officeDocument/2006/relationships/image" Target="../media/image1492.png"/><Relationship Id="rId60" Type="http://schemas.openxmlformats.org/officeDocument/2006/relationships/image" Target="../media/image1190.png"/><Relationship Id="rId156" Type="http://schemas.openxmlformats.org/officeDocument/2006/relationships/image" Target="../media/image1223.png"/><Relationship Id="rId363" Type="http://schemas.openxmlformats.org/officeDocument/2006/relationships/customXml" Target="../ink/ink1411.xml"/><Relationship Id="rId570" Type="http://schemas.openxmlformats.org/officeDocument/2006/relationships/image" Target="../media/image1008.png"/><Relationship Id="rId223" Type="http://schemas.openxmlformats.org/officeDocument/2006/relationships/customXml" Target="../ink/ink1341.xml"/><Relationship Id="rId430" Type="http://schemas.openxmlformats.org/officeDocument/2006/relationships/image" Target="../media/image1347.png"/><Relationship Id="rId668" Type="http://schemas.openxmlformats.org/officeDocument/2006/relationships/image" Target="../media/image1464.png"/><Relationship Id="rId18" Type="http://schemas.openxmlformats.org/officeDocument/2006/relationships/image" Target="../media/image1175.png"/><Relationship Id="rId528" Type="http://schemas.openxmlformats.org/officeDocument/2006/relationships/image" Target="../media/image1396.png"/><Relationship Id="rId735" Type="http://schemas.openxmlformats.org/officeDocument/2006/relationships/customXml" Target="../ink/ink1597.xml"/><Relationship Id="rId167" Type="http://schemas.openxmlformats.org/officeDocument/2006/relationships/customXml" Target="../ink/ink1313.xml"/><Relationship Id="rId374" Type="http://schemas.openxmlformats.org/officeDocument/2006/relationships/image" Target="../media/image1319.png"/><Relationship Id="rId581" Type="http://schemas.openxmlformats.org/officeDocument/2006/relationships/customXml" Target="../ink/ink1520.xml"/><Relationship Id="rId71" Type="http://schemas.openxmlformats.org/officeDocument/2006/relationships/customXml" Target="../ink/ink1265.xml"/><Relationship Id="rId234" Type="http://schemas.openxmlformats.org/officeDocument/2006/relationships/image" Target="../media/image1253.png"/><Relationship Id="rId679" Type="http://schemas.openxmlformats.org/officeDocument/2006/relationships/customXml" Target="../ink/ink1569.xml"/><Relationship Id="rId2" Type="http://schemas.openxmlformats.org/officeDocument/2006/relationships/image" Target="../media/image742.png"/><Relationship Id="rId29" Type="http://schemas.openxmlformats.org/officeDocument/2006/relationships/customXml" Target="../ink/ink1244.xml"/><Relationship Id="rId441" Type="http://schemas.openxmlformats.org/officeDocument/2006/relationships/customXml" Target="../ink/ink1450.xml"/><Relationship Id="rId539" Type="http://schemas.openxmlformats.org/officeDocument/2006/relationships/customXml" Target="../ink/ink1499.xml"/><Relationship Id="rId746" Type="http://schemas.openxmlformats.org/officeDocument/2006/relationships/image" Target="../media/image1503.png"/><Relationship Id="rId178" Type="http://schemas.openxmlformats.org/officeDocument/2006/relationships/image" Target="../media/image827.png"/><Relationship Id="rId301" Type="http://schemas.openxmlformats.org/officeDocument/2006/relationships/customXml" Target="../ink/ink1380.xml"/><Relationship Id="rId82" Type="http://schemas.openxmlformats.org/officeDocument/2006/relationships/image" Target="../media/image1198.png"/><Relationship Id="rId385" Type="http://schemas.openxmlformats.org/officeDocument/2006/relationships/customXml" Target="../ink/ink1422.xml"/><Relationship Id="rId592" Type="http://schemas.openxmlformats.org/officeDocument/2006/relationships/image" Target="../media/image1426.png"/><Relationship Id="rId606" Type="http://schemas.openxmlformats.org/officeDocument/2006/relationships/image" Target="../media/image1433.png"/><Relationship Id="rId245" Type="http://schemas.openxmlformats.org/officeDocument/2006/relationships/customXml" Target="../ink/ink1352.xml"/><Relationship Id="rId452" Type="http://schemas.openxmlformats.org/officeDocument/2006/relationships/image" Target="../media/image1358.png"/><Relationship Id="rId105" Type="http://schemas.openxmlformats.org/officeDocument/2006/relationships/customXml" Target="../ink/ink1282.xml"/><Relationship Id="rId312" Type="http://schemas.openxmlformats.org/officeDocument/2006/relationships/image" Target="../media/image1288.png"/><Relationship Id="rId757" Type="http://schemas.openxmlformats.org/officeDocument/2006/relationships/customXml" Target="../ink/ink1608.xml"/><Relationship Id="rId93" Type="http://schemas.openxmlformats.org/officeDocument/2006/relationships/customXml" Target="../ink/ink1276.xml"/><Relationship Id="rId189" Type="http://schemas.openxmlformats.org/officeDocument/2006/relationships/customXml" Target="../ink/ink1324.xml"/><Relationship Id="rId396" Type="http://schemas.openxmlformats.org/officeDocument/2006/relationships/image" Target="../media/image1330.png"/><Relationship Id="rId617" Type="http://schemas.openxmlformats.org/officeDocument/2006/relationships/customXml" Target="../ink/ink1538.xml"/><Relationship Id="rId256" Type="http://schemas.openxmlformats.org/officeDocument/2006/relationships/image" Target="../media/image1260.png"/><Relationship Id="rId463" Type="http://schemas.openxmlformats.org/officeDocument/2006/relationships/customXml" Target="../ink/ink1461.xml"/><Relationship Id="rId670" Type="http://schemas.openxmlformats.org/officeDocument/2006/relationships/image" Target="../media/image1465.png"/><Relationship Id="rId116" Type="http://schemas.openxmlformats.org/officeDocument/2006/relationships/image" Target="../media/image1210.png"/><Relationship Id="rId323" Type="http://schemas.openxmlformats.org/officeDocument/2006/relationships/customXml" Target="../ink/ink1391.xml"/><Relationship Id="rId530" Type="http://schemas.openxmlformats.org/officeDocument/2006/relationships/image" Target="../media/image1397.png"/><Relationship Id="rId768" Type="http://schemas.openxmlformats.org/officeDocument/2006/relationships/image" Target="../media/image1514.png"/><Relationship Id="rId20" Type="http://schemas.openxmlformats.org/officeDocument/2006/relationships/image" Target="../media/image1176.png"/><Relationship Id="rId628" Type="http://schemas.openxmlformats.org/officeDocument/2006/relationships/image" Target="../media/image1444.png"/><Relationship Id="rId267" Type="http://schemas.openxmlformats.org/officeDocument/2006/relationships/customXml" Target="../ink/ink1363.xml"/><Relationship Id="rId474" Type="http://schemas.openxmlformats.org/officeDocument/2006/relationships/image" Target="../media/image1369.png"/><Relationship Id="rId127" Type="http://schemas.openxmlformats.org/officeDocument/2006/relationships/customXml" Target="../ink/ink1293.xml"/><Relationship Id="rId681" Type="http://schemas.openxmlformats.org/officeDocument/2006/relationships/customXml" Target="../ink/ink1570.xml"/><Relationship Id="rId779" Type="http://schemas.openxmlformats.org/officeDocument/2006/relationships/customXml" Target="../ink/ink1619.xml"/><Relationship Id="rId31" Type="http://schemas.openxmlformats.org/officeDocument/2006/relationships/customXml" Target="../ink/ink1245.xml"/><Relationship Id="rId334" Type="http://schemas.openxmlformats.org/officeDocument/2006/relationships/image" Target="../media/image1299.png"/><Relationship Id="rId541" Type="http://schemas.openxmlformats.org/officeDocument/2006/relationships/customXml" Target="../ink/ink1500.xml"/><Relationship Id="rId639" Type="http://schemas.openxmlformats.org/officeDocument/2006/relationships/customXml" Target="../ink/ink1549.xml"/><Relationship Id="rId180" Type="http://schemas.openxmlformats.org/officeDocument/2006/relationships/image" Target="../media/image1231.png"/><Relationship Id="rId278" Type="http://schemas.openxmlformats.org/officeDocument/2006/relationships/image" Target="../media/image1271.png"/><Relationship Id="rId401" Type="http://schemas.openxmlformats.org/officeDocument/2006/relationships/customXml" Target="../ink/ink1430.xml"/><Relationship Id="rId485" Type="http://schemas.openxmlformats.org/officeDocument/2006/relationships/customXml" Target="../ink/ink1472.xml"/><Relationship Id="rId692" Type="http://schemas.openxmlformats.org/officeDocument/2006/relationships/image" Target="../media/image1476.png"/><Relationship Id="rId706" Type="http://schemas.openxmlformats.org/officeDocument/2006/relationships/image" Target="../media/image1483.png"/><Relationship Id="rId42" Type="http://schemas.openxmlformats.org/officeDocument/2006/relationships/image" Target="../media/image1185.png"/><Relationship Id="rId138" Type="http://schemas.openxmlformats.org/officeDocument/2006/relationships/image" Target="../media/image1217.png"/><Relationship Id="rId345" Type="http://schemas.openxmlformats.org/officeDocument/2006/relationships/customXml" Target="../ink/ink1402.xml"/><Relationship Id="rId552" Type="http://schemas.openxmlformats.org/officeDocument/2006/relationships/image" Target="../media/image1408.png"/><Relationship Id="rId191" Type="http://schemas.openxmlformats.org/officeDocument/2006/relationships/customXml" Target="../ink/ink1325.xml"/><Relationship Id="rId205" Type="http://schemas.openxmlformats.org/officeDocument/2006/relationships/customXml" Target="../ink/ink1332.xml"/><Relationship Id="rId412" Type="http://schemas.openxmlformats.org/officeDocument/2006/relationships/image" Target="../media/image1338.png"/><Relationship Id="rId289" Type="http://schemas.openxmlformats.org/officeDocument/2006/relationships/customXml" Target="../ink/ink1374.xml"/><Relationship Id="rId496" Type="http://schemas.openxmlformats.org/officeDocument/2006/relationships/image" Target="../media/image1380.png"/><Relationship Id="rId717" Type="http://schemas.openxmlformats.org/officeDocument/2006/relationships/customXml" Target="../ink/ink1588.xml"/><Relationship Id="rId53" Type="http://schemas.openxmlformats.org/officeDocument/2006/relationships/customXml" Target="../ink/ink1256.xml"/><Relationship Id="rId149" Type="http://schemas.openxmlformats.org/officeDocument/2006/relationships/customXml" Target="../ink/ink1304.xml"/><Relationship Id="rId356" Type="http://schemas.openxmlformats.org/officeDocument/2006/relationships/image" Target="../media/image1310.png"/><Relationship Id="rId563" Type="http://schemas.openxmlformats.org/officeDocument/2006/relationships/customXml" Target="../ink/ink1511.xml"/><Relationship Id="rId770" Type="http://schemas.openxmlformats.org/officeDocument/2006/relationships/image" Target="../media/image1515.png"/><Relationship Id="rId216" Type="http://schemas.openxmlformats.org/officeDocument/2006/relationships/image" Target="../media/image1246.png"/><Relationship Id="rId423" Type="http://schemas.openxmlformats.org/officeDocument/2006/relationships/customXml" Target="../ink/ink1441.xml"/><Relationship Id="rId630" Type="http://schemas.openxmlformats.org/officeDocument/2006/relationships/image" Target="../media/image1445.png"/><Relationship Id="rId728" Type="http://schemas.openxmlformats.org/officeDocument/2006/relationships/image" Target="../media/image1494.png"/><Relationship Id="rId22" Type="http://schemas.openxmlformats.org/officeDocument/2006/relationships/image" Target="../media/image1177.png"/><Relationship Id="rId64" Type="http://schemas.openxmlformats.org/officeDocument/2006/relationships/image" Target="../media/image1192.png"/><Relationship Id="rId118" Type="http://schemas.openxmlformats.org/officeDocument/2006/relationships/image" Target="../media/image1211.png"/><Relationship Id="rId325" Type="http://schemas.openxmlformats.org/officeDocument/2006/relationships/customXml" Target="../ink/ink1392.xml"/><Relationship Id="rId367" Type="http://schemas.openxmlformats.org/officeDocument/2006/relationships/customXml" Target="../ink/ink1413.xml"/><Relationship Id="rId532" Type="http://schemas.openxmlformats.org/officeDocument/2006/relationships/image" Target="../media/image1398.png"/><Relationship Id="rId574" Type="http://schemas.openxmlformats.org/officeDocument/2006/relationships/image" Target="../media/image1418.png"/><Relationship Id="rId171" Type="http://schemas.openxmlformats.org/officeDocument/2006/relationships/customXml" Target="../ink/ink1315.xml"/><Relationship Id="rId227" Type="http://schemas.openxmlformats.org/officeDocument/2006/relationships/customXml" Target="../ink/ink1343.xml"/><Relationship Id="rId781" Type="http://schemas.openxmlformats.org/officeDocument/2006/relationships/customXml" Target="../ink/ink1620.xml"/><Relationship Id="rId269" Type="http://schemas.openxmlformats.org/officeDocument/2006/relationships/customXml" Target="../ink/ink1364.xml"/><Relationship Id="rId434" Type="http://schemas.openxmlformats.org/officeDocument/2006/relationships/image" Target="../media/image1349.png"/><Relationship Id="rId476" Type="http://schemas.openxmlformats.org/officeDocument/2006/relationships/image" Target="../media/image1370.png"/><Relationship Id="rId641" Type="http://schemas.openxmlformats.org/officeDocument/2006/relationships/customXml" Target="../ink/ink1550.xml"/><Relationship Id="rId683" Type="http://schemas.openxmlformats.org/officeDocument/2006/relationships/customXml" Target="../ink/ink1571.xml"/><Relationship Id="rId739" Type="http://schemas.openxmlformats.org/officeDocument/2006/relationships/customXml" Target="../ink/ink1599.xml"/><Relationship Id="rId33" Type="http://schemas.openxmlformats.org/officeDocument/2006/relationships/customXml" Target="../ink/ink1246.xml"/><Relationship Id="rId129" Type="http://schemas.openxmlformats.org/officeDocument/2006/relationships/customXml" Target="../ink/ink1294.xml"/><Relationship Id="rId280" Type="http://schemas.openxmlformats.org/officeDocument/2006/relationships/image" Target="../media/image1272.png"/><Relationship Id="rId336" Type="http://schemas.openxmlformats.org/officeDocument/2006/relationships/image" Target="../media/image1300.png"/><Relationship Id="rId501" Type="http://schemas.openxmlformats.org/officeDocument/2006/relationships/customXml" Target="../ink/ink1480.xml"/><Relationship Id="rId543" Type="http://schemas.openxmlformats.org/officeDocument/2006/relationships/customXml" Target="../ink/ink1501.xml"/><Relationship Id="rId75" Type="http://schemas.openxmlformats.org/officeDocument/2006/relationships/customXml" Target="../ink/ink1267.xml"/><Relationship Id="rId140" Type="http://schemas.openxmlformats.org/officeDocument/2006/relationships/image" Target="../media/image1218.png"/><Relationship Id="rId182" Type="http://schemas.openxmlformats.org/officeDocument/2006/relationships/image" Target="../media/image1232.png"/><Relationship Id="rId378" Type="http://schemas.openxmlformats.org/officeDocument/2006/relationships/image" Target="../media/image1321.png"/><Relationship Id="rId403" Type="http://schemas.openxmlformats.org/officeDocument/2006/relationships/customXml" Target="../ink/ink1431.xml"/><Relationship Id="rId585" Type="http://schemas.openxmlformats.org/officeDocument/2006/relationships/customXml" Target="../ink/ink1522.xml"/><Relationship Id="rId750" Type="http://schemas.openxmlformats.org/officeDocument/2006/relationships/image" Target="../media/image1505.png"/><Relationship Id="rId792" Type="http://schemas.openxmlformats.org/officeDocument/2006/relationships/image" Target="../media/image1526.png"/><Relationship Id="rId6" Type="http://schemas.openxmlformats.org/officeDocument/2006/relationships/image" Target="../media/image744.png"/><Relationship Id="rId238" Type="http://schemas.openxmlformats.org/officeDocument/2006/relationships/image" Target="../media/image1254.png"/><Relationship Id="rId445" Type="http://schemas.openxmlformats.org/officeDocument/2006/relationships/customXml" Target="../ink/ink1452.xml"/><Relationship Id="rId487" Type="http://schemas.openxmlformats.org/officeDocument/2006/relationships/customXml" Target="../ink/ink1473.xml"/><Relationship Id="rId610" Type="http://schemas.openxmlformats.org/officeDocument/2006/relationships/image" Target="../media/image1435.png"/><Relationship Id="rId652" Type="http://schemas.openxmlformats.org/officeDocument/2006/relationships/image" Target="../media/image1456.png"/><Relationship Id="rId694" Type="http://schemas.openxmlformats.org/officeDocument/2006/relationships/image" Target="../media/image1477.png"/><Relationship Id="rId708" Type="http://schemas.openxmlformats.org/officeDocument/2006/relationships/image" Target="../media/image1484.png"/><Relationship Id="rId291" Type="http://schemas.openxmlformats.org/officeDocument/2006/relationships/customXml" Target="../ink/ink1375.xml"/><Relationship Id="rId305" Type="http://schemas.openxmlformats.org/officeDocument/2006/relationships/customXml" Target="../ink/ink1382.xml"/><Relationship Id="rId347" Type="http://schemas.openxmlformats.org/officeDocument/2006/relationships/customXml" Target="../ink/ink1403.xml"/><Relationship Id="rId512" Type="http://schemas.openxmlformats.org/officeDocument/2006/relationships/image" Target="../media/image1388.png"/><Relationship Id="rId44" Type="http://schemas.openxmlformats.org/officeDocument/2006/relationships/image" Target="../media/image762.png"/><Relationship Id="rId86" Type="http://schemas.openxmlformats.org/officeDocument/2006/relationships/image" Target="../media/image1199.png"/><Relationship Id="rId151" Type="http://schemas.openxmlformats.org/officeDocument/2006/relationships/customXml" Target="../ink/ink1305.xml"/><Relationship Id="rId389" Type="http://schemas.openxmlformats.org/officeDocument/2006/relationships/customXml" Target="../ink/ink1424.xml"/><Relationship Id="rId554" Type="http://schemas.openxmlformats.org/officeDocument/2006/relationships/image" Target="../media/image1409.png"/><Relationship Id="rId596" Type="http://schemas.openxmlformats.org/officeDocument/2006/relationships/image" Target="../media/image1428.png"/><Relationship Id="rId761" Type="http://schemas.openxmlformats.org/officeDocument/2006/relationships/customXml" Target="../ink/ink1610.xml"/><Relationship Id="rId193" Type="http://schemas.openxmlformats.org/officeDocument/2006/relationships/customXml" Target="../ink/ink1326.xml"/><Relationship Id="rId207" Type="http://schemas.openxmlformats.org/officeDocument/2006/relationships/customXml" Target="../ink/ink1333.xml"/><Relationship Id="rId249" Type="http://schemas.openxmlformats.org/officeDocument/2006/relationships/customXml" Target="../ink/ink1354.xml"/><Relationship Id="rId414" Type="http://schemas.openxmlformats.org/officeDocument/2006/relationships/image" Target="../media/image1339.png"/><Relationship Id="rId456" Type="http://schemas.openxmlformats.org/officeDocument/2006/relationships/image" Target="../media/image1360.png"/><Relationship Id="rId498" Type="http://schemas.openxmlformats.org/officeDocument/2006/relationships/image" Target="../media/image1381.png"/><Relationship Id="rId621" Type="http://schemas.openxmlformats.org/officeDocument/2006/relationships/customXml" Target="../ink/ink1540.xml"/><Relationship Id="rId663" Type="http://schemas.openxmlformats.org/officeDocument/2006/relationships/customXml" Target="../ink/ink1561.xml"/><Relationship Id="rId13" Type="http://schemas.openxmlformats.org/officeDocument/2006/relationships/customXml" Target="../ink/ink1236.xml"/><Relationship Id="rId109" Type="http://schemas.openxmlformats.org/officeDocument/2006/relationships/customXml" Target="../ink/ink1284.xml"/><Relationship Id="rId260" Type="http://schemas.openxmlformats.org/officeDocument/2006/relationships/image" Target="../media/image1262.png"/><Relationship Id="rId316" Type="http://schemas.openxmlformats.org/officeDocument/2006/relationships/image" Target="../media/image1290.png"/><Relationship Id="rId523" Type="http://schemas.openxmlformats.org/officeDocument/2006/relationships/customXml" Target="../ink/ink1491.xml"/><Relationship Id="rId719" Type="http://schemas.openxmlformats.org/officeDocument/2006/relationships/customXml" Target="../ink/ink1589.xml"/><Relationship Id="rId55" Type="http://schemas.openxmlformats.org/officeDocument/2006/relationships/customXml" Target="../ink/ink1257.xml"/><Relationship Id="rId97" Type="http://schemas.openxmlformats.org/officeDocument/2006/relationships/customXml" Target="../ink/ink1278.xml"/><Relationship Id="rId120" Type="http://schemas.openxmlformats.org/officeDocument/2006/relationships/image" Target="../media/image799.png"/><Relationship Id="rId358" Type="http://schemas.openxmlformats.org/officeDocument/2006/relationships/image" Target="../media/image1311.png"/><Relationship Id="rId565" Type="http://schemas.openxmlformats.org/officeDocument/2006/relationships/customXml" Target="../ink/ink1512.xml"/><Relationship Id="rId730" Type="http://schemas.openxmlformats.org/officeDocument/2006/relationships/image" Target="../media/image1495.png"/><Relationship Id="rId772" Type="http://schemas.openxmlformats.org/officeDocument/2006/relationships/image" Target="../media/image1516.png"/><Relationship Id="rId162" Type="http://schemas.openxmlformats.org/officeDocument/2006/relationships/image" Target="../media/image1226.png"/><Relationship Id="rId218" Type="http://schemas.openxmlformats.org/officeDocument/2006/relationships/image" Target="../media/image1247.png"/><Relationship Id="rId425" Type="http://schemas.openxmlformats.org/officeDocument/2006/relationships/customXml" Target="../ink/ink1442.xml"/><Relationship Id="rId467" Type="http://schemas.openxmlformats.org/officeDocument/2006/relationships/customXml" Target="../ink/ink1463.xml"/><Relationship Id="rId632" Type="http://schemas.openxmlformats.org/officeDocument/2006/relationships/image" Target="../media/image1446.png"/><Relationship Id="rId271" Type="http://schemas.openxmlformats.org/officeDocument/2006/relationships/customXml" Target="../ink/ink1365.xml"/><Relationship Id="rId674" Type="http://schemas.openxmlformats.org/officeDocument/2006/relationships/image" Target="../media/image1467.png"/><Relationship Id="rId24" Type="http://schemas.openxmlformats.org/officeDocument/2006/relationships/image" Target="../media/image1178.png"/><Relationship Id="rId66" Type="http://schemas.openxmlformats.org/officeDocument/2006/relationships/image" Target="../media/image1193.png"/><Relationship Id="rId131" Type="http://schemas.openxmlformats.org/officeDocument/2006/relationships/customXml" Target="../ink/ink1295.xml"/><Relationship Id="rId327" Type="http://schemas.openxmlformats.org/officeDocument/2006/relationships/customXml" Target="../ink/ink1393.xml"/><Relationship Id="rId369" Type="http://schemas.openxmlformats.org/officeDocument/2006/relationships/customXml" Target="../ink/ink1414.xml"/><Relationship Id="rId534" Type="http://schemas.openxmlformats.org/officeDocument/2006/relationships/image" Target="../media/image1399.png"/><Relationship Id="rId576" Type="http://schemas.openxmlformats.org/officeDocument/2006/relationships/image" Target="../media/image1419.png"/><Relationship Id="rId741" Type="http://schemas.openxmlformats.org/officeDocument/2006/relationships/customXml" Target="../ink/ink1600.xml"/><Relationship Id="rId783" Type="http://schemas.openxmlformats.org/officeDocument/2006/relationships/customXml" Target="../ink/ink1621.xml"/><Relationship Id="rId173" Type="http://schemas.openxmlformats.org/officeDocument/2006/relationships/customXml" Target="../ink/ink1316.xml"/><Relationship Id="rId229" Type="http://schemas.openxmlformats.org/officeDocument/2006/relationships/customXml" Target="../ink/ink1344.xml"/><Relationship Id="rId380" Type="http://schemas.openxmlformats.org/officeDocument/2006/relationships/image" Target="../media/image1322.png"/><Relationship Id="rId436" Type="http://schemas.openxmlformats.org/officeDocument/2006/relationships/image" Target="../media/image1350.png"/><Relationship Id="rId601" Type="http://schemas.openxmlformats.org/officeDocument/2006/relationships/customXml" Target="../ink/ink1530.xml"/><Relationship Id="rId643" Type="http://schemas.openxmlformats.org/officeDocument/2006/relationships/customXml" Target="../ink/ink1551.xml"/><Relationship Id="rId240" Type="http://schemas.openxmlformats.org/officeDocument/2006/relationships/image" Target="../media/image858.png"/><Relationship Id="rId478" Type="http://schemas.openxmlformats.org/officeDocument/2006/relationships/image" Target="../media/image1371.png"/><Relationship Id="rId685" Type="http://schemas.openxmlformats.org/officeDocument/2006/relationships/customXml" Target="../ink/ink1572.xml"/><Relationship Id="rId35" Type="http://schemas.openxmlformats.org/officeDocument/2006/relationships/customXml" Target="../ink/ink1247.xml"/><Relationship Id="rId77" Type="http://schemas.openxmlformats.org/officeDocument/2006/relationships/customXml" Target="../ink/ink1268.xml"/><Relationship Id="rId100" Type="http://schemas.openxmlformats.org/officeDocument/2006/relationships/image" Target="../media/image1204.png"/><Relationship Id="rId282" Type="http://schemas.openxmlformats.org/officeDocument/2006/relationships/image" Target="../media/image1273.png"/><Relationship Id="rId338" Type="http://schemas.openxmlformats.org/officeDocument/2006/relationships/image" Target="../media/image1301.png"/><Relationship Id="rId503" Type="http://schemas.openxmlformats.org/officeDocument/2006/relationships/customXml" Target="../ink/ink1481.xml"/><Relationship Id="rId545" Type="http://schemas.openxmlformats.org/officeDocument/2006/relationships/customXml" Target="../ink/ink1502.xml"/><Relationship Id="rId587" Type="http://schemas.openxmlformats.org/officeDocument/2006/relationships/customXml" Target="../ink/ink1523.xml"/><Relationship Id="rId710" Type="http://schemas.openxmlformats.org/officeDocument/2006/relationships/image" Target="../media/image1485.png"/><Relationship Id="rId752" Type="http://schemas.openxmlformats.org/officeDocument/2006/relationships/image" Target="../media/image1506.png"/><Relationship Id="rId8" Type="http://schemas.openxmlformats.org/officeDocument/2006/relationships/image" Target="../media/image745.png"/><Relationship Id="rId142" Type="http://schemas.openxmlformats.org/officeDocument/2006/relationships/image" Target="../media/image809.png"/><Relationship Id="rId184" Type="http://schemas.openxmlformats.org/officeDocument/2006/relationships/image" Target="../media/image830.png"/><Relationship Id="rId391" Type="http://schemas.openxmlformats.org/officeDocument/2006/relationships/customXml" Target="../ink/ink1425.xml"/><Relationship Id="rId405" Type="http://schemas.openxmlformats.org/officeDocument/2006/relationships/customXml" Target="../ink/ink1432.xml"/><Relationship Id="rId447" Type="http://schemas.openxmlformats.org/officeDocument/2006/relationships/customXml" Target="../ink/ink1453.xml"/><Relationship Id="rId612" Type="http://schemas.openxmlformats.org/officeDocument/2006/relationships/image" Target="../media/image1436.png"/><Relationship Id="rId794" Type="http://schemas.openxmlformats.org/officeDocument/2006/relationships/image" Target="../media/image1527.png"/><Relationship Id="rId251" Type="http://schemas.openxmlformats.org/officeDocument/2006/relationships/customXml" Target="../ink/ink1355.xml"/><Relationship Id="rId489" Type="http://schemas.openxmlformats.org/officeDocument/2006/relationships/customXml" Target="../ink/ink1474.xml"/><Relationship Id="rId654" Type="http://schemas.openxmlformats.org/officeDocument/2006/relationships/image" Target="../media/image1457.png"/><Relationship Id="rId696" Type="http://schemas.openxmlformats.org/officeDocument/2006/relationships/image" Target="../media/image1478.png"/><Relationship Id="rId46" Type="http://schemas.openxmlformats.org/officeDocument/2006/relationships/image" Target="../media/image763.png"/><Relationship Id="rId293" Type="http://schemas.openxmlformats.org/officeDocument/2006/relationships/customXml" Target="../ink/ink1376.xml"/><Relationship Id="rId307" Type="http://schemas.openxmlformats.org/officeDocument/2006/relationships/customXml" Target="../ink/ink1383.xml"/><Relationship Id="rId349" Type="http://schemas.openxmlformats.org/officeDocument/2006/relationships/customXml" Target="../ink/ink1404.xml"/><Relationship Id="rId514" Type="http://schemas.openxmlformats.org/officeDocument/2006/relationships/image" Target="../media/image1389.png"/><Relationship Id="rId556" Type="http://schemas.openxmlformats.org/officeDocument/2006/relationships/image" Target="../media/image1410.png"/><Relationship Id="rId721" Type="http://schemas.openxmlformats.org/officeDocument/2006/relationships/customXml" Target="../ink/ink1590.xml"/><Relationship Id="rId763" Type="http://schemas.openxmlformats.org/officeDocument/2006/relationships/customXml" Target="../ink/ink1611.xml"/><Relationship Id="rId88" Type="http://schemas.openxmlformats.org/officeDocument/2006/relationships/image" Target="../media/image1200.png"/><Relationship Id="rId111" Type="http://schemas.openxmlformats.org/officeDocument/2006/relationships/customXml" Target="../ink/ink1285.xml"/><Relationship Id="rId153" Type="http://schemas.openxmlformats.org/officeDocument/2006/relationships/customXml" Target="../ink/ink1306.xml"/><Relationship Id="rId195" Type="http://schemas.openxmlformats.org/officeDocument/2006/relationships/customXml" Target="../ink/ink1327.xml"/><Relationship Id="rId209" Type="http://schemas.openxmlformats.org/officeDocument/2006/relationships/customXml" Target="../ink/ink1334.xml"/><Relationship Id="rId360" Type="http://schemas.openxmlformats.org/officeDocument/2006/relationships/image" Target="../media/image1312.png"/><Relationship Id="rId416" Type="http://schemas.openxmlformats.org/officeDocument/2006/relationships/image" Target="../media/image1340.png"/><Relationship Id="rId598" Type="http://schemas.openxmlformats.org/officeDocument/2006/relationships/image" Target="../media/image1429.png"/><Relationship Id="rId220" Type="http://schemas.openxmlformats.org/officeDocument/2006/relationships/image" Target="../media/image1248.png"/><Relationship Id="rId458" Type="http://schemas.openxmlformats.org/officeDocument/2006/relationships/image" Target="../media/image1361.png"/><Relationship Id="rId623" Type="http://schemas.openxmlformats.org/officeDocument/2006/relationships/customXml" Target="../ink/ink1541.xml"/><Relationship Id="rId665" Type="http://schemas.openxmlformats.org/officeDocument/2006/relationships/customXml" Target="../ink/ink1562.xml"/><Relationship Id="rId15" Type="http://schemas.openxmlformats.org/officeDocument/2006/relationships/customXml" Target="../ink/ink1237.xml"/><Relationship Id="rId57" Type="http://schemas.openxmlformats.org/officeDocument/2006/relationships/customXml" Target="../ink/ink1258.xml"/><Relationship Id="rId262" Type="http://schemas.openxmlformats.org/officeDocument/2006/relationships/image" Target="../media/image1263.png"/><Relationship Id="rId318" Type="http://schemas.openxmlformats.org/officeDocument/2006/relationships/image" Target="../media/image1291.png"/><Relationship Id="rId525" Type="http://schemas.openxmlformats.org/officeDocument/2006/relationships/customXml" Target="../ink/ink1492.xml"/><Relationship Id="rId567" Type="http://schemas.openxmlformats.org/officeDocument/2006/relationships/customXml" Target="../ink/ink1513.xml"/><Relationship Id="rId732" Type="http://schemas.openxmlformats.org/officeDocument/2006/relationships/image" Target="../media/image1496.png"/><Relationship Id="rId99" Type="http://schemas.openxmlformats.org/officeDocument/2006/relationships/customXml" Target="../ink/ink1279.xml"/><Relationship Id="rId122" Type="http://schemas.openxmlformats.org/officeDocument/2006/relationships/image" Target="../media/image1212.png"/><Relationship Id="rId164" Type="http://schemas.openxmlformats.org/officeDocument/2006/relationships/image" Target="../media/image820.png"/><Relationship Id="rId371" Type="http://schemas.openxmlformats.org/officeDocument/2006/relationships/customXml" Target="../ink/ink1415.xml"/><Relationship Id="rId774" Type="http://schemas.openxmlformats.org/officeDocument/2006/relationships/image" Target="../media/image1517.png"/><Relationship Id="rId427" Type="http://schemas.openxmlformats.org/officeDocument/2006/relationships/customXml" Target="../ink/ink1443.xml"/><Relationship Id="rId469" Type="http://schemas.openxmlformats.org/officeDocument/2006/relationships/customXml" Target="../ink/ink1464.xml"/><Relationship Id="rId634" Type="http://schemas.openxmlformats.org/officeDocument/2006/relationships/image" Target="../media/image1447.png"/><Relationship Id="rId676" Type="http://schemas.openxmlformats.org/officeDocument/2006/relationships/image" Target="../media/image1468.png"/><Relationship Id="rId26" Type="http://schemas.openxmlformats.org/officeDocument/2006/relationships/image" Target="../media/image1179.png"/><Relationship Id="rId231" Type="http://schemas.openxmlformats.org/officeDocument/2006/relationships/customXml" Target="../ink/ink1345.xml"/><Relationship Id="rId273" Type="http://schemas.openxmlformats.org/officeDocument/2006/relationships/customXml" Target="../ink/ink1366.xml"/><Relationship Id="rId329" Type="http://schemas.openxmlformats.org/officeDocument/2006/relationships/customXml" Target="../ink/ink1394.xml"/><Relationship Id="rId480" Type="http://schemas.openxmlformats.org/officeDocument/2006/relationships/image" Target="../media/image1372.png"/><Relationship Id="rId536" Type="http://schemas.openxmlformats.org/officeDocument/2006/relationships/image" Target="../media/image1400.png"/><Relationship Id="rId701" Type="http://schemas.openxmlformats.org/officeDocument/2006/relationships/customXml" Target="../ink/ink1580.xml"/><Relationship Id="rId68" Type="http://schemas.openxmlformats.org/officeDocument/2006/relationships/image" Target="../media/image774.png"/><Relationship Id="rId133" Type="http://schemas.openxmlformats.org/officeDocument/2006/relationships/customXml" Target="../ink/ink1296.xml"/><Relationship Id="rId175" Type="http://schemas.openxmlformats.org/officeDocument/2006/relationships/customXml" Target="../ink/ink1317.xml"/><Relationship Id="rId340" Type="http://schemas.openxmlformats.org/officeDocument/2006/relationships/image" Target="../media/image1302.png"/><Relationship Id="rId578" Type="http://schemas.openxmlformats.org/officeDocument/2006/relationships/image" Target="../media/image1420.png"/><Relationship Id="rId743" Type="http://schemas.openxmlformats.org/officeDocument/2006/relationships/customXml" Target="../ink/ink1601.xml"/><Relationship Id="rId785" Type="http://schemas.openxmlformats.org/officeDocument/2006/relationships/customXml" Target="../ink/ink1622.xml"/><Relationship Id="rId200" Type="http://schemas.openxmlformats.org/officeDocument/2006/relationships/image" Target="../media/image1240.png"/><Relationship Id="rId382" Type="http://schemas.openxmlformats.org/officeDocument/2006/relationships/image" Target="../media/image1323.png"/><Relationship Id="rId438" Type="http://schemas.openxmlformats.org/officeDocument/2006/relationships/image" Target="../media/image1351.png"/><Relationship Id="rId603" Type="http://schemas.openxmlformats.org/officeDocument/2006/relationships/customXml" Target="../ink/ink1531.xml"/><Relationship Id="rId645" Type="http://schemas.openxmlformats.org/officeDocument/2006/relationships/customXml" Target="../ink/ink1552.xml"/><Relationship Id="rId687" Type="http://schemas.openxmlformats.org/officeDocument/2006/relationships/customXml" Target="../ink/ink1573.xml"/><Relationship Id="rId242" Type="http://schemas.openxmlformats.org/officeDocument/2006/relationships/image" Target="../media/image1255.png"/><Relationship Id="rId284" Type="http://schemas.openxmlformats.org/officeDocument/2006/relationships/image" Target="../media/image1274.png"/><Relationship Id="rId491" Type="http://schemas.openxmlformats.org/officeDocument/2006/relationships/customXml" Target="../ink/ink1475.xml"/><Relationship Id="rId505" Type="http://schemas.openxmlformats.org/officeDocument/2006/relationships/customXml" Target="../ink/ink1482.xml"/><Relationship Id="rId712" Type="http://schemas.openxmlformats.org/officeDocument/2006/relationships/image" Target="../media/image1486.png"/><Relationship Id="rId37" Type="http://schemas.openxmlformats.org/officeDocument/2006/relationships/customXml" Target="../ink/ink1248.xml"/><Relationship Id="rId79" Type="http://schemas.openxmlformats.org/officeDocument/2006/relationships/customXml" Target="../ink/ink1269.xml"/><Relationship Id="rId102" Type="http://schemas.openxmlformats.org/officeDocument/2006/relationships/image" Target="../media/image412.png"/><Relationship Id="rId144" Type="http://schemas.openxmlformats.org/officeDocument/2006/relationships/image" Target="../media/image810.png"/><Relationship Id="rId547" Type="http://schemas.openxmlformats.org/officeDocument/2006/relationships/customXml" Target="../ink/ink1503.xml"/><Relationship Id="rId589" Type="http://schemas.openxmlformats.org/officeDocument/2006/relationships/customXml" Target="../ink/ink1524.xml"/><Relationship Id="rId754" Type="http://schemas.openxmlformats.org/officeDocument/2006/relationships/image" Target="../media/image1507.png"/><Relationship Id="rId796" Type="http://schemas.openxmlformats.org/officeDocument/2006/relationships/image" Target="../media/image1528.png"/><Relationship Id="rId90" Type="http://schemas.openxmlformats.org/officeDocument/2006/relationships/image" Target="../media/image1201.png"/><Relationship Id="rId186" Type="http://schemas.openxmlformats.org/officeDocument/2006/relationships/image" Target="../media/image1233.png"/><Relationship Id="rId351" Type="http://schemas.openxmlformats.org/officeDocument/2006/relationships/customXml" Target="../ink/ink1405.xml"/><Relationship Id="rId393" Type="http://schemas.openxmlformats.org/officeDocument/2006/relationships/customXml" Target="../ink/ink1426.xml"/><Relationship Id="rId407" Type="http://schemas.openxmlformats.org/officeDocument/2006/relationships/customXml" Target="../ink/ink1433.xml"/><Relationship Id="rId449" Type="http://schemas.openxmlformats.org/officeDocument/2006/relationships/customXml" Target="../ink/ink1454.xml"/><Relationship Id="rId614" Type="http://schemas.openxmlformats.org/officeDocument/2006/relationships/image" Target="../media/image1437.png"/><Relationship Id="rId656" Type="http://schemas.openxmlformats.org/officeDocument/2006/relationships/image" Target="../media/image1458.png"/><Relationship Id="rId211" Type="http://schemas.openxmlformats.org/officeDocument/2006/relationships/customXml" Target="../ink/ink1335.xml"/><Relationship Id="rId253" Type="http://schemas.openxmlformats.org/officeDocument/2006/relationships/customXml" Target="../ink/ink1356.xml"/><Relationship Id="rId295" Type="http://schemas.openxmlformats.org/officeDocument/2006/relationships/customXml" Target="../ink/ink1377.xml"/><Relationship Id="rId309" Type="http://schemas.openxmlformats.org/officeDocument/2006/relationships/customXml" Target="../ink/ink1384.xml"/><Relationship Id="rId460" Type="http://schemas.openxmlformats.org/officeDocument/2006/relationships/image" Target="../media/image1362.png"/><Relationship Id="rId516" Type="http://schemas.openxmlformats.org/officeDocument/2006/relationships/image" Target="../media/image1390.png"/><Relationship Id="rId698" Type="http://schemas.openxmlformats.org/officeDocument/2006/relationships/image" Target="../media/image1479.png"/><Relationship Id="rId48" Type="http://schemas.openxmlformats.org/officeDocument/2006/relationships/image" Target="../media/image1186.png"/><Relationship Id="rId113" Type="http://schemas.openxmlformats.org/officeDocument/2006/relationships/customXml" Target="../ink/ink1286.xml"/><Relationship Id="rId320" Type="http://schemas.openxmlformats.org/officeDocument/2006/relationships/image" Target="../media/image1292.png"/><Relationship Id="rId558" Type="http://schemas.openxmlformats.org/officeDocument/2006/relationships/image" Target="../media/image1411.png"/><Relationship Id="rId723" Type="http://schemas.openxmlformats.org/officeDocument/2006/relationships/customXml" Target="../ink/ink1591.xml"/><Relationship Id="rId765" Type="http://schemas.openxmlformats.org/officeDocument/2006/relationships/customXml" Target="../ink/ink1612.xml"/><Relationship Id="rId155" Type="http://schemas.openxmlformats.org/officeDocument/2006/relationships/customXml" Target="../ink/ink1307.xml"/><Relationship Id="rId197" Type="http://schemas.openxmlformats.org/officeDocument/2006/relationships/customXml" Target="../ink/ink1328.xml"/><Relationship Id="rId362" Type="http://schemas.openxmlformats.org/officeDocument/2006/relationships/image" Target="../media/image1313.png"/><Relationship Id="rId418" Type="http://schemas.openxmlformats.org/officeDocument/2006/relationships/image" Target="../media/image1341.png"/><Relationship Id="rId625" Type="http://schemas.openxmlformats.org/officeDocument/2006/relationships/customXml" Target="../ink/ink1542.xml"/><Relationship Id="rId222" Type="http://schemas.openxmlformats.org/officeDocument/2006/relationships/image" Target="../media/image849.png"/><Relationship Id="rId264" Type="http://schemas.openxmlformats.org/officeDocument/2006/relationships/image" Target="../media/image1264.png"/><Relationship Id="rId471" Type="http://schemas.openxmlformats.org/officeDocument/2006/relationships/customXml" Target="../ink/ink1465.xml"/><Relationship Id="rId667" Type="http://schemas.openxmlformats.org/officeDocument/2006/relationships/customXml" Target="../ink/ink1563.xml"/><Relationship Id="rId17" Type="http://schemas.openxmlformats.org/officeDocument/2006/relationships/customXml" Target="../ink/ink1238.xml"/><Relationship Id="rId59" Type="http://schemas.openxmlformats.org/officeDocument/2006/relationships/customXml" Target="../ink/ink1259.xml"/><Relationship Id="rId124" Type="http://schemas.openxmlformats.org/officeDocument/2006/relationships/image" Target="../media/image801.png"/><Relationship Id="rId527" Type="http://schemas.openxmlformats.org/officeDocument/2006/relationships/customXml" Target="../ink/ink1493.xml"/><Relationship Id="rId569" Type="http://schemas.openxmlformats.org/officeDocument/2006/relationships/customXml" Target="../ink/ink1514.xml"/><Relationship Id="rId734" Type="http://schemas.openxmlformats.org/officeDocument/2006/relationships/image" Target="../media/image1497.png"/><Relationship Id="rId776" Type="http://schemas.openxmlformats.org/officeDocument/2006/relationships/image" Target="../media/image1518.png"/><Relationship Id="rId70" Type="http://schemas.openxmlformats.org/officeDocument/2006/relationships/image" Target="../media/image1194.png"/><Relationship Id="rId166" Type="http://schemas.openxmlformats.org/officeDocument/2006/relationships/image" Target="../media/image1227.png"/><Relationship Id="rId331" Type="http://schemas.openxmlformats.org/officeDocument/2006/relationships/customXml" Target="../ink/ink1395.xml"/><Relationship Id="rId373" Type="http://schemas.openxmlformats.org/officeDocument/2006/relationships/customXml" Target="../ink/ink1416.xml"/><Relationship Id="rId429" Type="http://schemas.openxmlformats.org/officeDocument/2006/relationships/customXml" Target="../ink/ink1444.xml"/><Relationship Id="rId580" Type="http://schemas.openxmlformats.org/officeDocument/2006/relationships/image" Target="../media/image1153.png"/><Relationship Id="rId636" Type="http://schemas.openxmlformats.org/officeDocument/2006/relationships/image" Target="../media/image1448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346.xml"/><Relationship Id="rId440" Type="http://schemas.openxmlformats.org/officeDocument/2006/relationships/image" Target="../media/image1352.png"/><Relationship Id="rId678" Type="http://schemas.openxmlformats.org/officeDocument/2006/relationships/image" Target="../media/image1469.png"/><Relationship Id="rId28" Type="http://schemas.openxmlformats.org/officeDocument/2006/relationships/image" Target="../media/image755.png"/><Relationship Id="rId275" Type="http://schemas.openxmlformats.org/officeDocument/2006/relationships/customXml" Target="../ink/ink1367.xml"/><Relationship Id="rId300" Type="http://schemas.openxmlformats.org/officeDocument/2006/relationships/image" Target="../media/image1282.png"/><Relationship Id="rId482" Type="http://schemas.openxmlformats.org/officeDocument/2006/relationships/image" Target="../media/image1373.png"/><Relationship Id="rId538" Type="http://schemas.openxmlformats.org/officeDocument/2006/relationships/image" Target="../media/image1401.png"/><Relationship Id="rId703" Type="http://schemas.openxmlformats.org/officeDocument/2006/relationships/customXml" Target="../ink/ink1581.xml"/><Relationship Id="rId745" Type="http://schemas.openxmlformats.org/officeDocument/2006/relationships/customXml" Target="../ink/ink1602.xml"/><Relationship Id="rId81" Type="http://schemas.openxmlformats.org/officeDocument/2006/relationships/customXml" Target="../ink/ink1270.xml"/><Relationship Id="rId135" Type="http://schemas.openxmlformats.org/officeDocument/2006/relationships/customXml" Target="../ink/ink1297.xml"/><Relationship Id="rId177" Type="http://schemas.openxmlformats.org/officeDocument/2006/relationships/customXml" Target="../ink/ink1318.xml"/><Relationship Id="rId342" Type="http://schemas.openxmlformats.org/officeDocument/2006/relationships/image" Target="../media/image1303.png"/><Relationship Id="rId384" Type="http://schemas.openxmlformats.org/officeDocument/2006/relationships/image" Target="../media/image1324.png"/><Relationship Id="rId591" Type="http://schemas.openxmlformats.org/officeDocument/2006/relationships/customXml" Target="../ink/ink1525.xml"/><Relationship Id="rId605" Type="http://schemas.openxmlformats.org/officeDocument/2006/relationships/customXml" Target="../ink/ink1532.xml"/><Relationship Id="rId787" Type="http://schemas.openxmlformats.org/officeDocument/2006/relationships/customXml" Target="../ink/ink1623.xml"/><Relationship Id="rId202" Type="http://schemas.openxmlformats.org/officeDocument/2006/relationships/image" Target="../media/image1241.png"/><Relationship Id="rId244" Type="http://schemas.openxmlformats.org/officeDocument/2006/relationships/image" Target="../media/image1256.png"/><Relationship Id="rId647" Type="http://schemas.openxmlformats.org/officeDocument/2006/relationships/customXml" Target="../ink/ink1553.xml"/><Relationship Id="rId689" Type="http://schemas.openxmlformats.org/officeDocument/2006/relationships/customXml" Target="../ink/ink1574.xml"/><Relationship Id="rId39" Type="http://schemas.openxmlformats.org/officeDocument/2006/relationships/customXml" Target="../ink/ink1249.xml"/><Relationship Id="rId286" Type="http://schemas.openxmlformats.org/officeDocument/2006/relationships/image" Target="../media/image1275.png"/><Relationship Id="rId451" Type="http://schemas.openxmlformats.org/officeDocument/2006/relationships/customXml" Target="../ink/ink1455.xml"/><Relationship Id="rId493" Type="http://schemas.openxmlformats.org/officeDocument/2006/relationships/customXml" Target="../ink/ink1476.xml"/><Relationship Id="rId507" Type="http://schemas.openxmlformats.org/officeDocument/2006/relationships/customXml" Target="../ink/ink1483.xml"/><Relationship Id="rId549" Type="http://schemas.openxmlformats.org/officeDocument/2006/relationships/customXml" Target="../ink/ink1504.xml"/><Relationship Id="rId714" Type="http://schemas.openxmlformats.org/officeDocument/2006/relationships/image" Target="../media/image1487.png"/><Relationship Id="rId756" Type="http://schemas.openxmlformats.org/officeDocument/2006/relationships/image" Target="../media/image1508.png"/><Relationship Id="rId50" Type="http://schemas.openxmlformats.org/officeDocument/2006/relationships/image" Target="../media/image765.png"/><Relationship Id="rId104" Type="http://schemas.openxmlformats.org/officeDocument/2006/relationships/image" Target="../media/image1205.png"/><Relationship Id="rId146" Type="http://schemas.openxmlformats.org/officeDocument/2006/relationships/image" Target="../media/image1219.png"/><Relationship Id="rId188" Type="http://schemas.openxmlformats.org/officeDocument/2006/relationships/image" Target="../media/image1234.png"/><Relationship Id="rId311" Type="http://schemas.openxmlformats.org/officeDocument/2006/relationships/customXml" Target="../ink/ink1385.xml"/><Relationship Id="rId353" Type="http://schemas.openxmlformats.org/officeDocument/2006/relationships/customXml" Target="../ink/ink1406.xml"/><Relationship Id="rId395" Type="http://schemas.openxmlformats.org/officeDocument/2006/relationships/customXml" Target="../ink/ink1427.xml"/><Relationship Id="rId409" Type="http://schemas.openxmlformats.org/officeDocument/2006/relationships/customXml" Target="../ink/ink1434.xml"/><Relationship Id="rId560" Type="http://schemas.openxmlformats.org/officeDocument/2006/relationships/image" Target="../media/image1412.png"/><Relationship Id="rId92" Type="http://schemas.openxmlformats.org/officeDocument/2006/relationships/image" Target="../media/image786.png"/><Relationship Id="rId213" Type="http://schemas.openxmlformats.org/officeDocument/2006/relationships/customXml" Target="../ink/ink1336.xml"/><Relationship Id="rId420" Type="http://schemas.openxmlformats.org/officeDocument/2006/relationships/image" Target="../media/image1342.png"/><Relationship Id="rId616" Type="http://schemas.openxmlformats.org/officeDocument/2006/relationships/image" Target="../media/image1438.png"/><Relationship Id="rId658" Type="http://schemas.openxmlformats.org/officeDocument/2006/relationships/image" Target="../media/image1459.png"/><Relationship Id="rId255" Type="http://schemas.openxmlformats.org/officeDocument/2006/relationships/customXml" Target="../ink/ink1357.xml"/><Relationship Id="rId297" Type="http://schemas.openxmlformats.org/officeDocument/2006/relationships/customXml" Target="../ink/ink1378.xml"/><Relationship Id="rId462" Type="http://schemas.openxmlformats.org/officeDocument/2006/relationships/image" Target="../media/image1363.png"/><Relationship Id="rId518" Type="http://schemas.openxmlformats.org/officeDocument/2006/relationships/image" Target="../media/image1391.png"/><Relationship Id="rId725" Type="http://schemas.openxmlformats.org/officeDocument/2006/relationships/customXml" Target="../ink/ink1592.xml"/><Relationship Id="rId115" Type="http://schemas.openxmlformats.org/officeDocument/2006/relationships/customXml" Target="../ink/ink1287.xml"/><Relationship Id="rId157" Type="http://schemas.openxmlformats.org/officeDocument/2006/relationships/customXml" Target="../ink/ink1308.xml"/><Relationship Id="rId322" Type="http://schemas.openxmlformats.org/officeDocument/2006/relationships/image" Target="../media/image1293.png"/><Relationship Id="rId364" Type="http://schemas.openxmlformats.org/officeDocument/2006/relationships/image" Target="../media/image1314.png"/><Relationship Id="rId767" Type="http://schemas.openxmlformats.org/officeDocument/2006/relationships/customXml" Target="../ink/ink1613.xml"/><Relationship Id="rId61" Type="http://schemas.openxmlformats.org/officeDocument/2006/relationships/customXml" Target="../ink/ink1260.xml"/><Relationship Id="rId199" Type="http://schemas.openxmlformats.org/officeDocument/2006/relationships/customXml" Target="../ink/ink1329.xml"/><Relationship Id="rId571" Type="http://schemas.openxmlformats.org/officeDocument/2006/relationships/customXml" Target="../ink/ink1515.xml"/><Relationship Id="rId627" Type="http://schemas.openxmlformats.org/officeDocument/2006/relationships/customXml" Target="../ink/ink1543.xml"/><Relationship Id="rId669" Type="http://schemas.openxmlformats.org/officeDocument/2006/relationships/customXml" Target="../ink/ink1564.xml"/><Relationship Id="rId19" Type="http://schemas.openxmlformats.org/officeDocument/2006/relationships/customXml" Target="../ink/ink1239.xml"/><Relationship Id="rId224" Type="http://schemas.openxmlformats.org/officeDocument/2006/relationships/image" Target="../media/image1249.png"/><Relationship Id="rId266" Type="http://schemas.openxmlformats.org/officeDocument/2006/relationships/image" Target="../media/image1265.png"/><Relationship Id="rId431" Type="http://schemas.openxmlformats.org/officeDocument/2006/relationships/customXml" Target="../ink/ink1445.xml"/><Relationship Id="rId473" Type="http://schemas.openxmlformats.org/officeDocument/2006/relationships/customXml" Target="../ink/ink1466.xml"/><Relationship Id="rId529" Type="http://schemas.openxmlformats.org/officeDocument/2006/relationships/customXml" Target="../ink/ink1494.xml"/><Relationship Id="rId680" Type="http://schemas.openxmlformats.org/officeDocument/2006/relationships/image" Target="../media/image1470.png"/><Relationship Id="rId736" Type="http://schemas.openxmlformats.org/officeDocument/2006/relationships/image" Target="../media/image1498.png"/><Relationship Id="rId30" Type="http://schemas.openxmlformats.org/officeDocument/2006/relationships/image" Target="../media/image1180.png"/><Relationship Id="rId126" Type="http://schemas.openxmlformats.org/officeDocument/2006/relationships/image" Target="../media/image1213.png"/><Relationship Id="rId168" Type="http://schemas.openxmlformats.org/officeDocument/2006/relationships/image" Target="../media/image1228.png"/><Relationship Id="rId333" Type="http://schemas.openxmlformats.org/officeDocument/2006/relationships/customXml" Target="../ink/ink1396.xml"/><Relationship Id="rId540" Type="http://schemas.openxmlformats.org/officeDocument/2006/relationships/image" Target="../media/image1402.png"/><Relationship Id="rId778" Type="http://schemas.openxmlformats.org/officeDocument/2006/relationships/image" Target="../media/image1519.png"/><Relationship Id="rId72" Type="http://schemas.openxmlformats.org/officeDocument/2006/relationships/image" Target="../media/image1195.png"/><Relationship Id="rId375" Type="http://schemas.openxmlformats.org/officeDocument/2006/relationships/customXml" Target="../ink/ink1417.xml"/><Relationship Id="rId582" Type="http://schemas.openxmlformats.org/officeDocument/2006/relationships/image" Target="../media/image1421.png"/><Relationship Id="rId638" Type="http://schemas.openxmlformats.org/officeDocument/2006/relationships/image" Target="../media/image1449.png"/><Relationship Id="rId3" Type="http://schemas.openxmlformats.org/officeDocument/2006/relationships/customXml" Target="../ink/ink1231.xml"/><Relationship Id="rId235" Type="http://schemas.openxmlformats.org/officeDocument/2006/relationships/customXml" Target="../ink/ink1347.xml"/><Relationship Id="rId277" Type="http://schemas.openxmlformats.org/officeDocument/2006/relationships/customXml" Target="../ink/ink1368.xml"/><Relationship Id="rId400" Type="http://schemas.openxmlformats.org/officeDocument/2006/relationships/image" Target="../media/image1332.png"/><Relationship Id="rId442" Type="http://schemas.openxmlformats.org/officeDocument/2006/relationships/image" Target="../media/image1353.png"/><Relationship Id="rId484" Type="http://schemas.openxmlformats.org/officeDocument/2006/relationships/image" Target="../media/image1374.png"/><Relationship Id="rId705" Type="http://schemas.openxmlformats.org/officeDocument/2006/relationships/customXml" Target="../ink/ink1582.xml"/><Relationship Id="rId137" Type="http://schemas.openxmlformats.org/officeDocument/2006/relationships/customXml" Target="../ink/ink1298.xml"/><Relationship Id="rId302" Type="http://schemas.openxmlformats.org/officeDocument/2006/relationships/image" Target="../media/image1283.png"/><Relationship Id="rId344" Type="http://schemas.openxmlformats.org/officeDocument/2006/relationships/image" Target="../media/image1304.png"/><Relationship Id="rId691" Type="http://schemas.openxmlformats.org/officeDocument/2006/relationships/customXml" Target="../ink/ink1575.xml"/><Relationship Id="rId747" Type="http://schemas.openxmlformats.org/officeDocument/2006/relationships/customXml" Target="../ink/ink1603.xml"/><Relationship Id="rId789" Type="http://schemas.openxmlformats.org/officeDocument/2006/relationships/customXml" Target="../ink/ink1624.xml"/><Relationship Id="rId41" Type="http://schemas.openxmlformats.org/officeDocument/2006/relationships/customXml" Target="../ink/ink1250.xml"/><Relationship Id="rId83" Type="http://schemas.openxmlformats.org/officeDocument/2006/relationships/customXml" Target="../ink/ink1271.xml"/><Relationship Id="rId179" Type="http://schemas.openxmlformats.org/officeDocument/2006/relationships/customXml" Target="../ink/ink1319.xml"/><Relationship Id="rId386" Type="http://schemas.openxmlformats.org/officeDocument/2006/relationships/image" Target="../media/image1325.png"/><Relationship Id="rId551" Type="http://schemas.openxmlformats.org/officeDocument/2006/relationships/customXml" Target="../ink/ink1505.xml"/><Relationship Id="rId593" Type="http://schemas.openxmlformats.org/officeDocument/2006/relationships/customXml" Target="../ink/ink1526.xml"/><Relationship Id="rId607" Type="http://schemas.openxmlformats.org/officeDocument/2006/relationships/customXml" Target="../ink/ink1533.xml"/><Relationship Id="rId649" Type="http://schemas.openxmlformats.org/officeDocument/2006/relationships/customXml" Target="../ink/ink1554.xml"/><Relationship Id="rId190" Type="http://schemas.openxmlformats.org/officeDocument/2006/relationships/image" Target="../media/image1235.png"/><Relationship Id="rId204" Type="http://schemas.openxmlformats.org/officeDocument/2006/relationships/image" Target="../media/image840.png"/><Relationship Id="rId246" Type="http://schemas.openxmlformats.org/officeDocument/2006/relationships/image" Target="../media/image861.png"/><Relationship Id="rId288" Type="http://schemas.openxmlformats.org/officeDocument/2006/relationships/image" Target="../media/image1276.png"/><Relationship Id="rId411" Type="http://schemas.openxmlformats.org/officeDocument/2006/relationships/customXml" Target="../ink/ink1435.xml"/><Relationship Id="rId453" Type="http://schemas.openxmlformats.org/officeDocument/2006/relationships/customXml" Target="../ink/ink1456.xml"/><Relationship Id="rId509" Type="http://schemas.openxmlformats.org/officeDocument/2006/relationships/customXml" Target="../ink/ink1484.xml"/><Relationship Id="rId660" Type="http://schemas.openxmlformats.org/officeDocument/2006/relationships/image" Target="../media/image1460.png"/><Relationship Id="rId106" Type="http://schemas.openxmlformats.org/officeDocument/2006/relationships/image" Target="../media/image1206.png"/><Relationship Id="rId313" Type="http://schemas.openxmlformats.org/officeDocument/2006/relationships/customXml" Target="../ink/ink1386.xml"/><Relationship Id="rId495" Type="http://schemas.openxmlformats.org/officeDocument/2006/relationships/customXml" Target="../ink/ink1477.xml"/><Relationship Id="rId716" Type="http://schemas.openxmlformats.org/officeDocument/2006/relationships/image" Target="../media/image1488.png"/><Relationship Id="rId758" Type="http://schemas.openxmlformats.org/officeDocument/2006/relationships/image" Target="../media/image1509.png"/><Relationship Id="rId10" Type="http://schemas.openxmlformats.org/officeDocument/2006/relationships/image" Target="../media/image1173.png"/><Relationship Id="rId52" Type="http://schemas.openxmlformats.org/officeDocument/2006/relationships/image" Target="../media/image1187.png"/><Relationship Id="rId94" Type="http://schemas.openxmlformats.org/officeDocument/2006/relationships/image" Target="../media/image787.png"/><Relationship Id="rId148" Type="http://schemas.openxmlformats.org/officeDocument/2006/relationships/image" Target="../media/image812.png"/><Relationship Id="rId355" Type="http://schemas.openxmlformats.org/officeDocument/2006/relationships/customXml" Target="../ink/ink1407.xml"/><Relationship Id="rId397" Type="http://schemas.openxmlformats.org/officeDocument/2006/relationships/customXml" Target="../ink/ink1428.xml"/><Relationship Id="rId520" Type="http://schemas.openxmlformats.org/officeDocument/2006/relationships/image" Target="../media/image1392.png"/><Relationship Id="rId562" Type="http://schemas.openxmlformats.org/officeDocument/2006/relationships/image" Target="../media/image1413.png"/><Relationship Id="rId618" Type="http://schemas.openxmlformats.org/officeDocument/2006/relationships/image" Target="../media/image1439.png"/><Relationship Id="rId215" Type="http://schemas.openxmlformats.org/officeDocument/2006/relationships/customXml" Target="../ink/ink1337.xml"/><Relationship Id="rId257" Type="http://schemas.openxmlformats.org/officeDocument/2006/relationships/customXml" Target="../ink/ink1358.xml"/><Relationship Id="rId422" Type="http://schemas.openxmlformats.org/officeDocument/2006/relationships/image" Target="../media/image1343.png"/><Relationship Id="rId464" Type="http://schemas.openxmlformats.org/officeDocument/2006/relationships/image" Target="../media/image1364.png"/><Relationship Id="rId299" Type="http://schemas.openxmlformats.org/officeDocument/2006/relationships/customXml" Target="../ink/ink1379.xml"/><Relationship Id="rId727" Type="http://schemas.openxmlformats.org/officeDocument/2006/relationships/customXml" Target="../ink/ink1593.xml"/><Relationship Id="rId63" Type="http://schemas.openxmlformats.org/officeDocument/2006/relationships/customXml" Target="../ink/ink1261.xml"/><Relationship Id="rId159" Type="http://schemas.openxmlformats.org/officeDocument/2006/relationships/customXml" Target="../ink/ink1309.xml"/><Relationship Id="rId366" Type="http://schemas.openxmlformats.org/officeDocument/2006/relationships/image" Target="../media/image1315.png"/><Relationship Id="rId573" Type="http://schemas.openxmlformats.org/officeDocument/2006/relationships/customXml" Target="../ink/ink1516.xml"/><Relationship Id="rId780" Type="http://schemas.openxmlformats.org/officeDocument/2006/relationships/image" Target="../media/image1520.png"/><Relationship Id="rId226" Type="http://schemas.openxmlformats.org/officeDocument/2006/relationships/image" Target="../media/image1250.png"/><Relationship Id="rId433" Type="http://schemas.openxmlformats.org/officeDocument/2006/relationships/customXml" Target="../ink/ink1446.xml"/><Relationship Id="rId640" Type="http://schemas.openxmlformats.org/officeDocument/2006/relationships/image" Target="../media/image1450.png"/><Relationship Id="rId738" Type="http://schemas.openxmlformats.org/officeDocument/2006/relationships/image" Target="../media/image1499.png"/><Relationship Id="rId74" Type="http://schemas.openxmlformats.org/officeDocument/2006/relationships/image" Target="../media/image1196.png"/><Relationship Id="rId377" Type="http://schemas.openxmlformats.org/officeDocument/2006/relationships/customXml" Target="../ink/ink1418.xml"/><Relationship Id="rId500" Type="http://schemas.openxmlformats.org/officeDocument/2006/relationships/image" Target="../media/image1382.png"/><Relationship Id="rId584" Type="http://schemas.openxmlformats.org/officeDocument/2006/relationships/image" Target="../media/image1422.png"/><Relationship Id="rId5" Type="http://schemas.openxmlformats.org/officeDocument/2006/relationships/customXml" Target="../ink/ink1232.xml"/><Relationship Id="rId237" Type="http://schemas.openxmlformats.org/officeDocument/2006/relationships/customXml" Target="../ink/ink1348.xml"/><Relationship Id="rId791" Type="http://schemas.openxmlformats.org/officeDocument/2006/relationships/customXml" Target="../ink/ink1625.xml"/><Relationship Id="rId444" Type="http://schemas.openxmlformats.org/officeDocument/2006/relationships/image" Target="../media/image1354.png"/><Relationship Id="rId651" Type="http://schemas.openxmlformats.org/officeDocument/2006/relationships/customXml" Target="../ink/ink1555.xml"/><Relationship Id="rId749" Type="http://schemas.openxmlformats.org/officeDocument/2006/relationships/customXml" Target="../ink/ink1604.xml"/><Relationship Id="rId290" Type="http://schemas.openxmlformats.org/officeDocument/2006/relationships/image" Target="../media/image1277.png"/><Relationship Id="rId304" Type="http://schemas.openxmlformats.org/officeDocument/2006/relationships/image" Target="../media/image1284.png"/><Relationship Id="rId388" Type="http://schemas.openxmlformats.org/officeDocument/2006/relationships/image" Target="../media/image1326.png"/><Relationship Id="rId511" Type="http://schemas.openxmlformats.org/officeDocument/2006/relationships/customXml" Target="../ink/ink1485.xml"/><Relationship Id="rId609" Type="http://schemas.openxmlformats.org/officeDocument/2006/relationships/customXml" Target="../ink/ink1534.xml"/><Relationship Id="rId85" Type="http://schemas.openxmlformats.org/officeDocument/2006/relationships/customXml" Target="../ink/ink1272.xml"/><Relationship Id="rId150" Type="http://schemas.openxmlformats.org/officeDocument/2006/relationships/image" Target="../media/image1220.png"/><Relationship Id="rId595" Type="http://schemas.openxmlformats.org/officeDocument/2006/relationships/customXml" Target="../ink/ink1527.xml"/><Relationship Id="rId248" Type="http://schemas.openxmlformats.org/officeDocument/2006/relationships/image" Target="../media/image1257.png"/><Relationship Id="rId455" Type="http://schemas.openxmlformats.org/officeDocument/2006/relationships/customXml" Target="../ink/ink1457.xml"/><Relationship Id="rId662" Type="http://schemas.openxmlformats.org/officeDocument/2006/relationships/image" Target="../media/image1461.png"/><Relationship Id="rId12" Type="http://schemas.openxmlformats.org/officeDocument/2006/relationships/image" Target="../media/image747.png"/><Relationship Id="rId108" Type="http://schemas.openxmlformats.org/officeDocument/2006/relationships/image" Target="../media/image1207.png"/><Relationship Id="rId315" Type="http://schemas.openxmlformats.org/officeDocument/2006/relationships/customXml" Target="../ink/ink1387.xml"/><Relationship Id="rId522" Type="http://schemas.openxmlformats.org/officeDocument/2006/relationships/image" Target="../media/image1393.png"/><Relationship Id="rId96" Type="http://schemas.openxmlformats.org/officeDocument/2006/relationships/image" Target="../media/image1202.png"/><Relationship Id="rId161" Type="http://schemas.openxmlformats.org/officeDocument/2006/relationships/customXml" Target="../ink/ink1310.xml"/><Relationship Id="rId399" Type="http://schemas.openxmlformats.org/officeDocument/2006/relationships/customXml" Target="../ink/ink1429.xml"/><Relationship Id="rId259" Type="http://schemas.openxmlformats.org/officeDocument/2006/relationships/customXml" Target="../ink/ink1359.xml"/><Relationship Id="rId466" Type="http://schemas.openxmlformats.org/officeDocument/2006/relationships/image" Target="../media/image1365.png"/><Relationship Id="rId673" Type="http://schemas.openxmlformats.org/officeDocument/2006/relationships/customXml" Target="../ink/ink1566.xml"/><Relationship Id="rId23" Type="http://schemas.openxmlformats.org/officeDocument/2006/relationships/customXml" Target="../ink/ink1241.xml"/><Relationship Id="rId119" Type="http://schemas.openxmlformats.org/officeDocument/2006/relationships/customXml" Target="../ink/ink1289.xml"/><Relationship Id="rId326" Type="http://schemas.openxmlformats.org/officeDocument/2006/relationships/image" Target="../media/image1295.png"/><Relationship Id="rId533" Type="http://schemas.openxmlformats.org/officeDocument/2006/relationships/customXml" Target="../ink/ink1496.xml"/><Relationship Id="rId740" Type="http://schemas.openxmlformats.org/officeDocument/2006/relationships/image" Target="../media/image1500.png"/><Relationship Id="rId172" Type="http://schemas.openxmlformats.org/officeDocument/2006/relationships/image" Target="../media/image1229.png"/><Relationship Id="rId477" Type="http://schemas.openxmlformats.org/officeDocument/2006/relationships/customXml" Target="../ink/ink1468.xml"/><Relationship Id="rId600" Type="http://schemas.openxmlformats.org/officeDocument/2006/relationships/image" Target="../media/image1430.png"/><Relationship Id="rId684" Type="http://schemas.openxmlformats.org/officeDocument/2006/relationships/image" Target="../media/image1472.png"/><Relationship Id="rId337" Type="http://schemas.openxmlformats.org/officeDocument/2006/relationships/customXml" Target="../ink/ink1398.xml"/><Relationship Id="rId34" Type="http://schemas.openxmlformats.org/officeDocument/2006/relationships/image" Target="../media/image1182.png"/><Relationship Id="rId544" Type="http://schemas.openxmlformats.org/officeDocument/2006/relationships/image" Target="../media/image1404.png"/><Relationship Id="rId751" Type="http://schemas.openxmlformats.org/officeDocument/2006/relationships/customXml" Target="../ink/ink1605.xml"/><Relationship Id="rId183" Type="http://schemas.openxmlformats.org/officeDocument/2006/relationships/customXml" Target="../ink/ink1321.xml"/><Relationship Id="rId390" Type="http://schemas.openxmlformats.org/officeDocument/2006/relationships/image" Target="../media/image1327.png"/><Relationship Id="rId404" Type="http://schemas.openxmlformats.org/officeDocument/2006/relationships/image" Target="../media/image1334.png"/><Relationship Id="rId611" Type="http://schemas.openxmlformats.org/officeDocument/2006/relationships/customXml" Target="../ink/ink1535.xml"/><Relationship Id="rId250" Type="http://schemas.openxmlformats.org/officeDocument/2006/relationships/image" Target="../media/image1258.png"/><Relationship Id="rId488" Type="http://schemas.openxmlformats.org/officeDocument/2006/relationships/image" Target="../media/image1376.png"/><Relationship Id="rId695" Type="http://schemas.openxmlformats.org/officeDocument/2006/relationships/customXml" Target="../ink/ink1577.xml"/><Relationship Id="rId709" Type="http://schemas.openxmlformats.org/officeDocument/2006/relationships/customXml" Target="../ink/ink1584.xml"/><Relationship Id="rId45" Type="http://schemas.openxmlformats.org/officeDocument/2006/relationships/customXml" Target="../ink/ink1252.xml"/><Relationship Id="rId110" Type="http://schemas.openxmlformats.org/officeDocument/2006/relationships/image" Target="../media/image1208.png"/><Relationship Id="rId348" Type="http://schemas.openxmlformats.org/officeDocument/2006/relationships/image" Target="../media/image1306.png"/><Relationship Id="rId555" Type="http://schemas.openxmlformats.org/officeDocument/2006/relationships/customXml" Target="../ink/ink1507.xml"/><Relationship Id="rId762" Type="http://schemas.openxmlformats.org/officeDocument/2006/relationships/image" Target="../media/image1511.png"/><Relationship Id="rId194" Type="http://schemas.openxmlformats.org/officeDocument/2006/relationships/image" Target="../media/image1237.png"/><Relationship Id="rId208" Type="http://schemas.openxmlformats.org/officeDocument/2006/relationships/image" Target="../media/image1242.png"/><Relationship Id="rId415" Type="http://schemas.openxmlformats.org/officeDocument/2006/relationships/customXml" Target="../ink/ink1437.xml"/><Relationship Id="rId622" Type="http://schemas.openxmlformats.org/officeDocument/2006/relationships/image" Target="../media/image1441.png"/><Relationship Id="rId261" Type="http://schemas.openxmlformats.org/officeDocument/2006/relationships/customXml" Target="../ink/ink1360.xml"/><Relationship Id="rId499" Type="http://schemas.openxmlformats.org/officeDocument/2006/relationships/customXml" Target="../ink/ink1479.xml"/><Relationship Id="rId56" Type="http://schemas.openxmlformats.org/officeDocument/2006/relationships/image" Target="../media/image768.png"/><Relationship Id="rId359" Type="http://schemas.openxmlformats.org/officeDocument/2006/relationships/customXml" Target="../ink/ink1409.xml"/><Relationship Id="rId566" Type="http://schemas.openxmlformats.org/officeDocument/2006/relationships/image" Target="../media/image1415.png"/><Relationship Id="rId773" Type="http://schemas.openxmlformats.org/officeDocument/2006/relationships/customXml" Target="../ink/ink1616.xml"/><Relationship Id="rId121" Type="http://schemas.openxmlformats.org/officeDocument/2006/relationships/customXml" Target="../ink/ink1290.xml"/><Relationship Id="rId219" Type="http://schemas.openxmlformats.org/officeDocument/2006/relationships/customXml" Target="../ink/ink1339.xml"/><Relationship Id="rId426" Type="http://schemas.openxmlformats.org/officeDocument/2006/relationships/image" Target="../media/image1345.png"/><Relationship Id="rId633" Type="http://schemas.openxmlformats.org/officeDocument/2006/relationships/customXml" Target="../ink/ink1546.xml"/><Relationship Id="rId67" Type="http://schemas.openxmlformats.org/officeDocument/2006/relationships/customXml" Target="../ink/ink1263.xml"/><Relationship Id="rId272" Type="http://schemas.openxmlformats.org/officeDocument/2006/relationships/image" Target="../media/image1268.png"/><Relationship Id="rId577" Type="http://schemas.openxmlformats.org/officeDocument/2006/relationships/customXml" Target="../ink/ink1518.xml"/><Relationship Id="rId700" Type="http://schemas.openxmlformats.org/officeDocument/2006/relationships/image" Target="../media/image1480.png"/><Relationship Id="rId132" Type="http://schemas.openxmlformats.org/officeDocument/2006/relationships/image" Target="../media/image1215.png"/><Relationship Id="rId784" Type="http://schemas.openxmlformats.org/officeDocument/2006/relationships/image" Target="../media/image1522.png"/><Relationship Id="rId437" Type="http://schemas.openxmlformats.org/officeDocument/2006/relationships/customXml" Target="../ink/ink1448.xml"/><Relationship Id="rId644" Type="http://schemas.openxmlformats.org/officeDocument/2006/relationships/image" Target="../media/image1452.png"/><Relationship Id="rId283" Type="http://schemas.openxmlformats.org/officeDocument/2006/relationships/customXml" Target="../ink/ink1371.xml"/><Relationship Id="rId490" Type="http://schemas.openxmlformats.org/officeDocument/2006/relationships/image" Target="../media/image1377.png"/><Relationship Id="rId504" Type="http://schemas.openxmlformats.org/officeDocument/2006/relationships/image" Target="../media/image1384.png"/><Relationship Id="rId711" Type="http://schemas.openxmlformats.org/officeDocument/2006/relationships/customXml" Target="../ink/ink1585.xml"/><Relationship Id="rId78" Type="http://schemas.openxmlformats.org/officeDocument/2006/relationships/image" Target="../media/image1197.png"/><Relationship Id="rId143" Type="http://schemas.openxmlformats.org/officeDocument/2006/relationships/customXml" Target="../ink/ink1301.xml"/><Relationship Id="rId350" Type="http://schemas.openxmlformats.org/officeDocument/2006/relationships/image" Target="../media/image1307.png"/><Relationship Id="rId588" Type="http://schemas.openxmlformats.org/officeDocument/2006/relationships/image" Target="../media/image1424.png"/><Relationship Id="rId795" Type="http://schemas.openxmlformats.org/officeDocument/2006/relationships/customXml" Target="../ink/ink1627.xml"/><Relationship Id="rId9" Type="http://schemas.openxmlformats.org/officeDocument/2006/relationships/customXml" Target="../ink/ink1234.xml"/><Relationship Id="rId210" Type="http://schemas.openxmlformats.org/officeDocument/2006/relationships/image" Target="../media/image1243.png"/><Relationship Id="rId448" Type="http://schemas.openxmlformats.org/officeDocument/2006/relationships/image" Target="../media/image1356.png"/><Relationship Id="rId655" Type="http://schemas.openxmlformats.org/officeDocument/2006/relationships/customXml" Target="../ink/ink1557.xml"/><Relationship Id="rId294" Type="http://schemas.openxmlformats.org/officeDocument/2006/relationships/image" Target="../media/image1279.png"/><Relationship Id="rId308" Type="http://schemas.openxmlformats.org/officeDocument/2006/relationships/image" Target="../media/image1286.png"/><Relationship Id="rId515" Type="http://schemas.openxmlformats.org/officeDocument/2006/relationships/customXml" Target="../ink/ink1487.xml"/><Relationship Id="rId722" Type="http://schemas.openxmlformats.org/officeDocument/2006/relationships/image" Target="../media/image1491.png"/><Relationship Id="rId89" Type="http://schemas.openxmlformats.org/officeDocument/2006/relationships/customXml" Target="../ink/ink1274.xml"/><Relationship Id="rId154" Type="http://schemas.openxmlformats.org/officeDocument/2006/relationships/image" Target="../media/image1222.png"/><Relationship Id="rId361" Type="http://schemas.openxmlformats.org/officeDocument/2006/relationships/customXml" Target="../ink/ink1410.xml"/><Relationship Id="rId599" Type="http://schemas.openxmlformats.org/officeDocument/2006/relationships/customXml" Target="../ink/ink1529.xml"/><Relationship Id="rId459" Type="http://schemas.openxmlformats.org/officeDocument/2006/relationships/customXml" Target="../ink/ink1459.xml"/><Relationship Id="rId666" Type="http://schemas.openxmlformats.org/officeDocument/2006/relationships/image" Target="../media/image1463.png"/><Relationship Id="rId16" Type="http://schemas.openxmlformats.org/officeDocument/2006/relationships/image" Target="../media/image1174.png"/><Relationship Id="rId221" Type="http://schemas.openxmlformats.org/officeDocument/2006/relationships/customXml" Target="../ink/ink1340.xml"/><Relationship Id="rId319" Type="http://schemas.openxmlformats.org/officeDocument/2006/relationships/customXml" Target="../ink/ink1389.xml"/><Relationship Id="rId526" Type="http://schemas.openxmlformats.org/officeDocument/2006/relationships/image" Target="../media/image1395.png"/><Relationship Id="rId733" Type="http://schemas.openxmlformats.org/officeDocument/2006/relationships/customXml" Target="../ink/ink1596.xml"/><Relationship Id="rId165" Type="http://schemas.openxmlformats.org/officeDocument/2006/relationships/customXml" Target="../ink/ink1312.xml"/><Relationship Id="rId372" Type="http://schemas.openxmlformats.org/officeDocument/2006/relationships/image" Target="../media/image1318.png"/><Relationship Id="rId677" Type="http://schemas.openxmlformats.org/officeDocument/2006/relationships/customXml" Target="../ink/ink1568.xml"/><Relationship Id="rId232" Type="http://schemas.openxmlformats.org/officeDocument/2006/relationships/image" Target="../media/image854.png"/><Relationship Id="rId27" Type="http://schemas.openxmlformats.org/officeDocument/2006/relationships/customXml" Target="../ink/ink1243.xml"/><Relationship Id="rId537" Type="http://schemas.openxmlformats.org/officeDocument/2006/relationships/customXml" Target="../ink/ink1498.xml"/><Relationship Id="rId744" Type="http://schemas.openxmlformats.org/officeDocument/2006/relationships/image" Target="../media/image1502.png"/><Relationship Id="rId80" Type="http://schemas.openxmlformats.org/officeDocument/2006/relationships/image" Target="../media/image780.png"/><Relationship Id="rId176" Type="http://schemas.openxmlformats.org/officeDocument/2006/relationships/image" Target="../media/image826.png"/><Relationship Id="rId383" Type="http://schemas.openxmlformats.org/officeDocument/2006/relationships/customXml" Target="../ink/ink1421.xml"/><Relationship Id="rId590" Type="http://schemas.openxmlformats.org/officeDocument/2006/relationships/image" Target="../media/image1425.png"/><Relationship Id="rId604" Type="http://schemas.openxmlformats.org/officeDocument/2006/relationships/image" Target="../media/image1432.png"/><Relationship Id="rId243" Type="http://schemas.openxmlformats.org/officeDocument/2006/relationships/customXml" Target="../ink/ink1351.xml"/><Relationship Id="rId450" Type="http://schemas.openxmlformats.org/officeDocument/2006/relationships/image" Target="../media/image1357.png"/><Relationship Id="rId688" Type="http://schemas.openxmlformats.org/officeDocument/2006/relationships/image" Target="../media/image1474.png"/><Relationship Id="rId38" Type="http://schemas.openxmlformats.org/officeDocument/2006/relationships/image" Target="../media/image1183.png"/><Relationship Id="rId103" Type="http://schemas.openxmlformats.org/officeDocument/2006/relationships/customXml" Target="../ink/ink1281.xml"/><Relationship Id="rId310" Type="http://schemas.openxmlformats.org/officeDocument/2006/relationships/image" Target="../media/image1287.png"/><Relationship Id="rId548" Type="http://schemas.openxmlformats.org/officeDocument/2006/relationships/image" Target="../media/image1406.png"/><Relationship Id="rId755" Type="http://schemas.openxmlformats.org/officeDocument/2006/relationships/customXml" Target="../ink/ink1607.xml"/><Relationship Id="rId91" Type="http://schemas.openxmlformats.org/officeDocument/2006/relationships/customXml" Target="../ink/ink1275.xml"/><Relationship Id="rId187" Type="http://schemas.openxmlformats.org/officeDocument/2006/relationships/customXml" Target="../ink/ink1323.xml"/><Relationship Id="rId394" Type="http://schemas.openxmlformats.org/officeDocument/2006/relationships/image" Target="../media/image1329.png"/><Relationship Id="rId408" Type="http://schemas.openxmlformats.org/officeDocument/2006/relationships/image" Target="../media/image1336.png"/><Relationship Id="rId615" Type="http://schemas.openxmlformats.org/officeDocument/2006/relationships/customXml" Target="../ink/ink1537.xml"/><Relationship Id="rId254" Type="http://schemas.openxmlformats.org/officeDocument/2006/relationships/image" Target="../media/image865.png"/><Relationship Id="rId699" Type="http://schemas.openxmlformats.org/officeDocument/2006/relationships/customXml" Target="../ink/ink1579.xml"/><Relationship Id="rId49" Type="http://schemas.openxmlformats.org/officeDocument/2006/relationships/customXml" Target="../ink/ink1254.xml"/><Relationship Id="rId114" Type="http://schemas.openxmlformats.org/officeDocument/2006/relationships/image" Target="../media/image1209.png"/><Relationship Id="rId461" Type="http://schemas.openxmlformats.org/officeDocument/2006/relationships/customXml" Target="../ink/ink1460.xml"/><Relationship Id="rId559" Type="http://schemas.openxmlformats.org/officeDocument/2006/relationships/customXml" Target="../ink/ink1509.xml"/><Relationship Id="rId766" Type="http://schemas.openxmlformats.org/officeDocument/2006/relationships/image" Target="../media/image1513.png"/><Relationship Id="rId198" Type="http://schemas.openxmlformats.org/officeDocument/2006/relationships/image" Target="../media/image1239.png"/><Relationship Id="rId321" Type="http://schemas.openxmlformats.org/officeDocument/2006/relationships/customXml" Target="../ink/ink1390.xml"/><Relationship Id="rId419" Type="http://schemas.openxmlformats.org/officeDocument/2006/relationships/customXml" Target="../ink/ink1439.xml"/><Relationship Id="rId626" Type="http://schemas.openxmlformats.org/officeDocument/2006/relationships/image" Target="../media/image1443.png"/><Relationship Id="rId265" Type="http://schemas.openxmlformats.org/officeDocument/2006/relationships/customXml" Target="../ink/ink1362.xml"/><Relationship Id="rId472" Type="http://schemas.openxmlformats.org/officeDocument/2006/relationships/image" Target="../media/image1368.png"/><Relationship Id="rId125" Type="http://schemas.openxmlformats.org/officeDocument/2006/relationships/customXml" Target="../ink/ink1292.xml"/><Relationship Id="rId332" Type="http://schemas.openxmlformats.org/officeDocument/2006/relationships/image" Target="../media/image1298.png"/><Relationship Id="rId777" Type="http://schemas.openxmlformats.org/officeDocument/2006/relationships/customXml" Target="../ink/ink1618.xml"/><Relationship Id="rId637" Type="http://schemas.openxmlformats.org/officeDocument/2006/relationships/customXml" Target="../ink/ink1548.xml"/><Relationship Id="rId276" Type="http://schemas.openxmlformats.org/officeDocument/2006/relationships/image" Target="../media/image1270.png"/><Relationship Id="rId483" Type="http://schemas.openxmlformats.org/officeDocument/2006/relationships/customXml" Target="../ink/ink1471.xml"/><Relationship Id="rId690" Type="http://schemas.openxmlformats.org/officeDocument/2006/relationships/image" Target="../media/image1475.png"/><Relationship Id="rId704" Type="http://schemas.openxmlformats.org/officeDocument/2006/relationships/image" Target="../media/image1482.png"/><Relationship Id="rId40" Type="http://schemas.openxmlformats.org/officeDocument/2006/relationships/image" Target="../media/image1184.png"/><Relationship Id="rId136" Type="http://schemas.openxmlformats.org/officeDocument/2006/relationships/image" Target="../media/image169.png"/><Relationship Id="rId343" Type="http://schemas.openxmlformats.org/officeDocument/2006/relationships/customXml" Target="../ink/ink1401.xml"/><Relationship Id="rId550" Type="http://schemas.openxmlformats.org/officeDocument/2006/relationships/image" Target="../media/image1407.png"/><Relationship Id="rId788" Type="http://schemas.openxmlformats.org/officeDocument/2006/relationships/image" Target="../media/image1524.png"/><Relationship Id="rId203" Type="http://schemas.openxmlformats.org/officeDocument/2006/relationships/customXml" Target="../ink/ink1331.xml"/><Relationship Id="rId648" Type="http://schemas.openxmlformats.org/officeDocument/2006/relationships/image" Target="../media/image1454.png"/><Relationship Id="rId287" Type="http://schemas.openxmlformats.org/officeDocument/2006/relationships/customXml" Target="../ink/ink1373.xml"/><Relationship Id="rId410" Type="http://schemas.openxmlformats.org/officeDocument/2006/relationships/image" Target="../media/image1337.png"/><Relationship Id="rId494" Type="http://schemas.openxmlformats.org/officeDocument/2006/relationships/image" Target="../media/image1379.png"/><Relationship Id="rId508" Type="http://schemas.openxmlformats.org/officeDocument/2006/relationships/image" Target="../media/image1386.png"/><Relationship Id="rId715" Type="http://schemas.openxmlformats.org/officeDocument/2006/relationships/customXml" Target="../ink/ink1587.xml"/><Relationship Id="rId147" Type="http://schemas.openxmlformats.org/officeDocument/2006/relationships/customXml" Target="../ink/ink1303.xml"/><Relationship Id="rId354" Type="http://schemas.openxmlformats.org/officeDocument/2006/relationships/image" Target="../media/image1309.png"/><Relationship Id="rId51" Type="http://schemas.openxmlformats.org/officeDocument/2006/relationships/customXml" Target="../ink/ink1255.xml"/><Relationship Id="rId561" Type="http://schemas.openxmlformats.org/officeDocument/2006/relationships/customXml" Target="../ink/ink1510.xml"/><Relationship Id="rId659" Type="http://schemas.openxmlformats.org/officeDocument/2006/relationships/customXml" Target="../ink/ink1559.xml"/><Relationship Id="rId214" Type="http://schemas.openxmlformats.org/officeDocument/2006/relationships/image" Target="../media/image1245.png"/><Relationship Id="rId298" Type="http://schemas.openxmlformats.org/officeDocument/2006/relationships/image" Target="../media/image1281.png"/><Relationship Id="rId421" Type="http://schemas.openxmlformats.org/officeDocument/2006/relationships/customXml" Target="../ink/ink1440.xml"/><Relationship Id="rId519" Type="http://schemas.openxmlformats.org/officeDocument/2006/relationships/customXml" Target="../ink/ink1489.xml"/><Relationship Id="rId158" Type="http://schemas.openxmlformats.org/officeDocument/2006/relationships/image" Target="../media/image1224.png"/><Relationship Id="rId726" Type="http://schemas.openxmlformats.org/officeDocument/2006/relationships/image" Target="../media/image1493.png"/><Relationship Id="rId62" Type="http://schemas.openxmlformats.org/officeDocument/2006/relationships/image" Target="../media/image1191.png"/><Relationship Id="rId365" Type="http://schemas.openxmlformats.org/officeDocument/2006/relationships/customXml" Target="../ink/ink1412.xml"/><Relationship Id="rId572" Type="http://schemas.openxmlformats.org/officeDocument/2006/relationships/image" Target="../media/image1417.png"/><Relationship Id="rId225" Type="http://schemas.openxmlformats.org/officeDocument/2006/relationships/customXml" Target="../ink/ink1342.xml"/><Relationship Id="rId432" Type="http://schemas.openxmlformats.org/officeDocument/2006/relationships/image" Target="../media/image1348.png"/><Relationship Id="rId737" Type="http://schemas.openxmlformats.org/officeDocument/2006/relationships/customXml" Target="../ink/ink1598.xml"/><Relationship Id="rId73" Type="http://schemas.openxmlformats.org/officeDocument/2006/relationships/customXml" Target="../ink/ink1266.xml"/><Relationship Id="rId169" Type="http://schemas.openxmlformats.org/officeDocument/2006/relationships/customXml" Target="../ink/ink1314.xml"/><Relationship Id="rId376" Type="http://schemas.openxmlformats.org/officeDocument/2006/relationships/image" Target="../media/image1320.png"/><Relationship Id="rId583" Type="http://schemas.openxmlformats.org/officeDocument/2006/relationships/customXml" Target="../ink/ink1521.xml"/><Relationship Id="rId790" Type="http://schemas.openxmlformats.org/officeDocument/2006/relationships/image" Target="../media/image1525.png"/><Relationship Id="rId4" Type="http://schemas.openxmlformats.org/officeDocument/2006/relationships/image" Target="../media/image743.png"/><Relationship Id="rId236" Type="http://schemas.openxmlformats.org/officeDocument/2006/relationships/image" Target="../media/image856.png"/><Relationship Id="rId443" Type="http://schemas.openxmlformats.org/officeDocument/2006/relationships/customXml" Target="../ink/ink1451.xml"/><Relationship Id="rId650" Type="http://schemas.openxmlformats.org/officeDocument/2006/relationships/image" Target="../media/image1455.png"/><Relationship Id="rId303" Type="http://schemas.openxmlformats.org/officeDocument/2006/relationships/customXml" Target="../ink/ink1381.xml"/><Relationship Id="rId748" Type="http://schemas.openxmlformats.org/officeDocument/2006/relationships/image" Target="../media/image1504.png"/><Relationship Id="rId84" Type="http://schemas.openxmlformats.org/officeDocument/2006/relationships/image" Target="../media/image782.png"/><Relationship Id="rId387" Type="http://schemas.openxmlformats.org/officeDocument/2006/relationships/customXml" Target="../ink/ink1423.xml"/><Relationship Id="rId510" Type="http://schemas.openxmlformats.org/officeDocument/2006/relationships/image" Target="../media/image1387.png"/><Relationship Id="rId594" Type="http://schemas.openxmlformats.org/officeDocument/2006/relationships/image" Target="../media/image1427.png"/><Relationship Id="rId608" Type="http://schemas.openxmlformats.org/officeDocument/2006/relationships/image" Target="../media/image1434.png"/><Relationship Id="rId247" Type="http://schemas.openxmlformats.org/officeDocument/2006/relationships/customXml" Target="../ink/ink1353.xml"/><Relationship Id="rId107" Type="http://schemas.openxmlformats.org/officeDocument/2006/relationships/customXml" Target="../ink/ink1283.xml"/><Relationship Id="rId454" Type="http://schemas.openxmlformats.org/officeDocument/2006/relationships/image" Target="../media/image1359.png"/><Relationship Id="rId661" Type="http://schemas.openxmlformats.org/officeDocument/2006/relationships/customXml" Target="../ink/ink1560.xml"/><Relationship Id="rId759" Type="http://schemas.openxmlformats.org/officeDocument/2006/relationships/customXml" Target="../ink/ink1609.xml"/><Relationship Id="rId11" Type="http://schemas.openxmlformats.org/officeDocument/2006/relationships/customXml" Target="../ink/ink1235.xml"/><Relationship Id="rId314" Type="http://schemas.openxmlformats.org/officeDocument/2006/relationships/image" Target="../media/image1289.png"/><Relationship Id="rId398" Type="http://schemas.openxmlformats.org/officeDocument/2006/relationships/image" Target="../media/image1331.png"/><Relationship Id="rId521" Type="http://schemas.openxmlformats.org/officeDocument/2006/relationships/customXml" Target="../ink/ink1490.xml"/><Relationship Id="rId619" Type="http://schemas.openxmlformats.org/officeDocument/2006/relationships/customXml" Target="../ink/ink1539.xml"/><Relationship Id="rId95" Type="http://schemas.openxmlformats.org/officeDocument/2006/relationships/customXml" Target="../ink/ink1277.xml"/><Relationship Id="rId160" Type="http://schemas.openxmlformats.org/officeDocument/2006/relationships/image" Target="../media/image1225.png"/><Relationship Id="rId258" Type="http://schemas.openxmlformats.org/officeDocument/2006/relationships/image" Target="../media/image1261.png"/><Relationship Id="rId465" Type="http://schemas.openxmlformats.org/officeDocument/2006/relationships/customXml" Target="../ink/ink1462.xml"/><Relationship Id="rId672" Type="http://schemas.openxmlformats.org/officeDocument/2006/relationships/image" Target="../media/image14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584C-C9A8-1800-08C1-EE7E7E991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DA4D4-4661-E448-2D6A-5D145D075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05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417F8-17F5-6618-AC2E-10348DC542EE}"/>
              </a:ext>
            </a:extLst>
          </p:cNvPr>
          <p:cNvGrpSpPr/>
          <p:nvPr/>
        </p:nvGrpSpPr>
        <p:grpSpPr>
          <a:xfrm>
            <a:off x="1030817" y="437246"/>
            <a:ext cx="2431800" cy="574560"/>
            <a:chOff x="1030817" y="437246"/>
            <a:chExt cx="2431800" cy="5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14:cNvPr>
                <p14:cNvContentPartPr/>
                <p14:nvPr/>
              </p14:nvContentPartPr>
              <p14:xfrm>
                <a:off x="1030817" y="508166"/>
                <a:ext cx="156600" cy="20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0345BF-FCB8-3C6D-B755-440A4E8BE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177" y="499526"/>
                  <a:ext cx="174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14:cNvPr>
                <p14:cNvContentPartPr/>
                <p14:nvPr/>
              </p14:nvContentPartPr>
              <p14:xfrm>
                <a:off x="1205417" y="585206"/>
                <a:ext cx="131760" cy="42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59C192-4110-49F1-E77C-DFB9A0A59E8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6777" y="576206"/>
                  <a:ext cx="1494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14:cNvPr>
                <p14:cNvContentPartPr/>
                <p14:nvPr/>
              </p14:nvContentPartPr>
              <p14:xfrm>
                <a:off x="1430417" y="608966"/>
                <a:ext cx="145800" cy="90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6DCA90A-AD9B-554D-2CA0-FFED54057E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21417" y="599966"/>
                  <a:ext cx="163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14:cNvPr>
                <p14:cNvContentPartPr/>
                <p14:nvPr/>
              </p14:nvContentPartPr>
              <p14:xfrm>
                <a:off x="1637057" y="619766"/>
                <a:ext cx="1882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876C2D-A934-A998-00B4-D6CFD9B8D06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28417" y="610766"/>
                  <a:ext cx="2059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14:cNvPr>
                <p14:cNvContentPartPr/>
                <p14:nvPr/>
              </p14:nvContentPartPr>
              <p14:xfrm>
                <a:off x="1877177" y="437246"/>
                <a:ext cx="195840" cy="267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18B01C-6908-71D6-F838-672D914D88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537" y="428246"/>
                  <a:ext cx="213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14:cNvPr>
                <p14:cNvContentPartPr/>
                <p14:nvPr/>
              </p14:nvContentPartPr>
              <p14:xfrm>
                <a:off x="2073377" y="591326"/>
                <a:ext cx="14760" cy="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5E7009-4FD2-77A4-3BEA-72C2BF4DD1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64737" y="582686"/>
                  <a:ext cx="32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14:cNvPr>
                <p14:cNvContentPartPr/>
                <p14:nvPr/>
              </p14:nvContentPartPr>
              <p14:xfrm>
                <a:off x="2129897" y="604646"/>
                <a:ext cx="375480" cy="11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F23833-0411-4CE1-24F0-5BC7FC689D0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1257" y="596006"/>
                  <a:ext cx="393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14:cNvPr>
                <p14:cNvContentPartPr/>
                <p14:nvPr/>
              </p14:nvContentPartPr>
              <p14:xfrm>
                <a:off x="2716697" y="512846"/>
                <a:ext cx="311400" cy="441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51674DE-F037-239E-019C-AC540A79D8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8057" y="503846"/>
                  <a:ext cx="3290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14:cNvPr>
                <p14:cNvContentPartPr/>
                <p14:nvPr/>
              </p14:nvContentPartPr>
              <p14:xfrm>
                <a:off x="3196937" y="597806"/>
                <a:ext cx="265680" cy="117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2319FE-E49E-437E-95CA-0E5BD2C17D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88297" y="589166"/>
                  <a:ext cx="2833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CED373-C9E5-5EFD-DAC1-762050E3B09E}"/>
              </a:ext>
            </a:extLst>
          </p:cNvPr>
          <p:cNvGrpSpPr/>
          <p:nvPr/>
        </p:nvGrpSpPr>
        <p:grpSpPr>
          <a:xfrm>
            <a:off x="3714977" y="507806"/>
            <a:ext cx="961200" cy="435600"/>
            <a:chOff x="3714977" y="507806"/>
            <a:chExt cx="9612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14:cNvPr>
                <p14:cNvContentPartPr/>
                <p14:nvPr/>
              </p14:nvContentPartPr>
              <p14:xfrm>
                <a:off x="3714977" y="628766"/>
                <a:ext cx="171000" cy="314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DD6EE7E-4284-5557-D667-98E06EED46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06337" y="620126"/>
                  <a:ext cx="1886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14:cNvPr>
                <p14:cNvContentPartPr/>
                <p14:nvPr/>
              </p14:nvContentPartPr>
              <p14:xfrm>
                <a:off x="3962657" y="507806"/>
                <a:ext cx="27432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2A8516-6044-1239-2848-9B18599B17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4017" y="498806"/>
                  <a:ext cx="291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14:cNvPr>
                <p14:cNvContentPartPr/>
                <p14:nvPr/>
              </p14:nvContentPartPr>
              <p14:xfrm>
                <a:off x="4283057" y="619046"/>
                <a:ext cx="393120" cy="144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BD43E7-670E-A3E3-94A6-18FDE2C6B7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74417" y="610406"/>
                  <a:ext cx="4107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DB1954-70E2-8BD8-1A87-2479B8CD77E0}"/>
              </a:ext>
            </a:extLst>
          </p:cNvPr>
          <p:cNvGrpSpPr/>
          <p:nvPr/>
        </p:nvGrpSpPr>
        <p:grpSpPr>
          <a:xfrm>
            <a:off x="1243577" y="1441646"/>
            <a:ext cx="2588040" cy="453240"/>
            <a:chOff x="1243577" y="1441646"/>
            <a:chExt cx="258804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14:cNvPr>
                <p14:cNvContentPartPr/>
                <p14:nvPr/>
              </p14:nvContentPartPr>
              <p14:xfrm>
                <a:off x="1243577" y="1457126"/>
                <a:ext cx="192240" cy="26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8A3F81-8291-BB34-4B03-99A113BC35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4937" y="1448486"/>
                  <a:ext cx="209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14:cNvPr>
                <p14:cNvContentPartPr/>
                <p14:nvPr/>
              </p14:nvContentPartPr>
              <p14:xfrm>
                <a:off x="1281377" y="1616606"/>
                <a:ext cx="205560" cy="1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376F7C-C49F-EC34-FCA4-59888DFF23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72377" y="1607606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14:cNvPr>
                <p14:cNvContentPartPr/>
                <p14:nvPr/>
              </p14:nvContentPartPr>
              <p14:xfrm>
                <a:off x="1503857" y="1586726"/>
                <a:ext cx="109080" cy="86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5DD5562-DBA4-3DA0-182C-07546552DC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4857" y="1577726"/>
                  <a:ext cx="126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14:cNvPr>
                <p14:cNvContentPartPr/>
                <p14:nvPr/>
              </p14:nvContentPartPr>
              <p14:xfrm>
                <a:off x="1527617" y="1563326"/>
                <a:ext cx="96120" cy="10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B4FE89-F7E9-F05B-F22D-D7DA3A3D748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18977" y="1554686"/>
                  <a:ext cx="113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14:cNvPr>
                <p14:cNvContentPartPr/>
                <p14:nvPr/>
              </p14:nvContentPartPr>
              <p14:xfrm>
                <a:off x="1688177" y="1575566"/>
                <a:ext cx="180720" cy="133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19DDDA-36EE-F5BE-BB62-F55AFDC803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9537" y="1566926"/>
                  <a:ext cx="198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14:cNvPr>
                <p14:cNvContentPartPr/>
                <p14:nvPr/>
              </p14:nvContentPartPr>
              <p14:xfrm>
                <a:off x="1931177" y="1441646"/>
                <a:ext cx="77040" cy="24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9A3351-AE3F-18C6-AAE7-19B119E0593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22537" y="1432646"/>
                  <a:ext cx="94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14:cNvPr>
                <p14:cNvContentPartPr/>
                <p14:nvPr/>
              </p14:nvContentPartPr>
              <p14:xfrm>
                <a:off x="1925417" y="1454966"/>
                <a:ext cx="173160" cy="157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FB85B2-E193-CC2E-8ACB-AD70895B8E6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6417" y="1445966"/>
                  <a:ext cx="190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14:cNvPr>
                <p14:cNvContentPartPr/>
                <p14:nvPr/>
              </p14:nvContentPartPr>
              <p14:xfrm>
                <a:off x="2167697" y="1586366"/>
                <a:ext cx="152640" cy="30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811EC8-DBBA-BD05-9DDA-92B6A8350B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59057" y="1577366"/>
                  <a:ext cx="1702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14:cNvPr>
                <p14:cNvContentPartPr/>
                <p14:nvPr/>
              </p14:nvContentPartPr>
              <p14:xfrm>
                <a:off x="2587457" y="1542806"/>
                <a:ext cx="20160" cy="163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8CA392-AD8A-3631-8774-CC43A5BDE61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8817" y="1533806"/>
                  <a:ext cx="37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14:cNvPr>
                <p14:cNvContentPartPr/>
                <p14:nvPr/>
              </p14:nvContentPartPr>
              <p14:xfrm>
                <a:off x="2508617" y="1596806"/>
                <a:ext cx="93240" cy="5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6BCB87-6F10-4510-2735-98C900B6F6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9977" y="1587806"/>
                  <a:ext cx="110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14:cNvPr>
                <p14:cNvContentPartPr/>
                <p14:nvPr/>
              </p14:nvContentPartPr>
              <p14:xfrm>
                <a:off x="2760977" y="1492406"/>
                <a:ext cx="231840" cy="18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2248C7B-C490-33AA-A1E6-E9B79487BC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51977" y="1483766"/>
                  <a:ext cx="249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14:cNvPr>
                <p14:cNvContentPartPr/>
                <p14:nvPr/>
              </p14:nvContentPartPr>
              <p14:xfrm>
                <a:off x="3089297" y="1591766"/>
                <a:ext cx="105480" cy="12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6B6F77-DF15-4C98-6447-E7427072C0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80657" y="1583126"/>
                  <a:ext cx="123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14:cNvPr>
                <p14:cNvContentPartPr/>
                <p14:nvPr/>
              </p14:nvContentPartPr>
              <p14:xfrm>
                <a:off x="3096137" y="1647206"/>
                <a:ext cx="134280" cy="1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74254D7-6152-6824-994F-E08C4EF17E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87497" y="1638566"/>
                  <a:ext cx="151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14:cNvPr>
                <p14:cNvContentPartPr/>
                <p14:nvPr/>
              </p14:nvContentPartPr>
              <p14:xfrm>
                <a:off x="3343457" y="1593566"/>
                <a:ext cx="7740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0F1886E-0BB8-4742-327F-577E1CEE683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34817" y="1584566"/>
                  <a:ext cx="95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14:cNvPr>
                <p14:cNvContentPartPr/>
                <p14:nvPr/>
              </p14:nvContentPartPr>
              <p14:xfrm>
                <a:off x="3328337" y="1647206"/>
                <a:ext cx="140040" cy="22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BD07881-C418-4921-4014-D7FD6D8C91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19697" y="1638566"/>
                  <a:ext cx="157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14:cNvPr>
                <p14:cNvContentPartPr/>
                <p14:nvPr/>
              </p14:nvContentPartPr>
              <p14:xfrm>
                <a:off x="3627857" y="1471886"/>
                <a:ext cx="37800" cy="17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A3DBB66-4D49-1730-F988-494F66F0A70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18857" y="1463246"/>
                  <a:ext cx="55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14:cNvPr>
                <p14:cNvContentPartPr/>
                <p14:nvPr/>
              </p14:nvContentPartPr>
              <p14:xfrm>
                <a:off x="3605537" y="1461806"/>
                <a:ext cx="226080" cy="221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FA5969-3B07-5D6D-1559-7EC7D2F0828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96897" y="1452806"/>
                  <a:ext cx="243720" cy="239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Flowchart: Data 33">
            <a:extLst>
              <a:ext uri="{FF2B5EF4-FFF2-40B4-BE49-F238E27FC236}">
                <a16:creationId xmlns:a16="http://schemas.microsoft.com/office/drawing/2014/main" id="{B61B663F-C919-9F87-0500-7525319C9D1C}"/>
              </a:ext>
            </a:extLst>
          </p:cNvPr>
          <p:cNvSpPr/>
          <p:nvPr/>
        </p:nvSpPr>
        <p:spPr>
          <a:xfrm rot="5400000">
            <a:off x="4293108" y="2471238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14:cNvPr>
              <p14:cNvContentPartPr/>
              <p14:nvPr/>
            </p14:nvContentPartPr>
            <p14:xfrm>
              <a:off x="7091777" y="2328686"/>
              <a:ext cx="137880" cy="87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35A753-81A6-34E7-1FA8-9915CB8D67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82777" y="2319686"/>
                <a:ext cx="15552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CD5C3CD3-D69E-ADB6-5BA4-49764E562059}"/>
              </a:ext>
            </a:extLst>
          </p:cNvPr>
          <p:cNvGrpSpPr/>
          <p:nvPr/>
        </p:nvGrpSpPr>
        <p:grpSpPr>
          <a:xfrm>
            <a:off x="7415057" y="1987406"/>
            <a:ext cx="1166760" cy="368640"/>
            <a:chOff x="7415057" y="1987406"/>
            <a:chExt cx="11667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14:cNvPr>
                <p14:cNvContentPartPr/>
                <p14:nvPr/>
              </p14:nvContentPartPr>
              <p14:xfrm>
                <a:off x="7415057" y="1987406"/>
                <a:ext cx="172800" cy="21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3CA381D-B308-E15B-9F0F-EEB31C86CD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06057" y="1978766"/>
                  <a:ext cx="19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14:cNvPr>
                <p14:cNvContentPartPr/>
                <p14:nvPr/>
              </p14:nvContentPartPr>
              <p14:xfrm>
                <a:off x="7580297" y="2086766"/>
                <a:ext cx="117720" cy="62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381BDFE-B8DE-AFAB-9F93-F4A25AFC5D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1657" y="2077766"/>
                  <a:ext cx="135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14:cNvPr>
                <p14:cNvContentPartPr/>
                <p14:nvPr/>
              </p14:nvContentPartPr>
              <p14:xfrm>
                <a:off x="7595417" y="2073806"/>
                <a:ext cx="66600" cy="95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A67F09-E293-DE25-999E-08FD177BC2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86417" y="2064806"/>
                  <a:ext cx="84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14:cNvPr>
                <p14:cNvContentPartPr/>
                <p14:nvPr/>
              </p14:nvContentPartPr>
              <p14:xfrm>
                <a:off x="7664537" y="2177486"/>
                <a:ext cx="70920" cy="3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638A53-3188-4CAC-7FDA-1E652309E58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55537" y="2168486"/>
                  <a:ext cx="88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14:cNvPr>
                <p14:cNvContentPartPr/>
                <p14:nvPr/>
              </p14:nvContentPartPr>
              <p14:xfrm>
                <a:off x="7771457" y="2201246"/>
                <a:ext cx="54000" cy="57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354490-963B-B938-AE9A-DD244D62FA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457" y="2192246"/>
                  <a:ext cx="71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14:cNvPr>
                <p14:cNvContentPartPr/>
                <p14:nvPr/>
              </p14:nvContentPartPr>
              <p14:xfrm>
                <a:off x="7918697" y="2105486"/>
                <a:ext cx="102240" cy="25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99FCDD-8322-E4AC-EB55-5DD4942B49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10057" y="2096486"/>
                  <a:ext cx="119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14:cNvPr>
                <p14:cNvContentPartPr/>
                <p14:nvPr/>
              </p14:nvContentPartPr>
              <p14:xfrm>
                <a:off x="8058377" y="2285486"/>
                <a:ext cx="62640" cy="56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441B7B-BFF9-A097-7E4D-6CC10FA3B7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49737" y="2276846"/>
                  <a:ext cx="80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14:cNvPr>
                <p14:cNvContentPartPr/>
                <p14:nvPr/>
              </p14:nvContentPartPr>
              <p14:xfrm>
                <a:off x="8113097" y="2161286"/>
                <a:ext cx="68400" cy="84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55F3DD-9BF6-8045-1FD5-00C6182837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04097" y="2152646"/>
                  <a:ext cx="86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14:cNvPr>
                <p14:cNvContentPartPr/>
                <p14:nvPr/>
              </p14:nvContentPartPr>
              <p14:xfrm>
                <a:off x="8284097" y="2088206"/>
                <a:ext cx="83160" cy="237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2219BD-BCD8-00AA-099C-54686FCD9A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75457" y="2079566"/>
                  <a:ext cx="100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14:cNvPr>
                <p14:cNvContentPartPr/>
                <p14:nvPr/>
              </p14:nvContentPartPr>
              <p14:xfrm>
                <a:off x="8308217" y="2196206"/>
                <a:ext cx="7272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BC6845-1B5D-5FBE-E962-B9AA5C0A27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99577" y="2187566"/>
                  <a:ext cx="90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14:cNvPr>
                <p14:cNvContentPartPr/>
                <p14:nvPr/>
              </p14:nvContentPartPr>
              <p14:xfrm>
                <a:off x="8352857" y="2215286"/>
                <a:ext cx="88200" cy="96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499F45B-537B-039E-7C2A-C1B656FA10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44217" y="2206646"/>
                  <a:ext cx="1058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14:cNvPr>
                <p14:cNvContentPartPr/>
                <p14:nvPr/>
              </p14:nvContentPartPr>
              <p14:xfrm>
                <a:off x="8456177" y="2011526"/>
                <a:ext cx="125640" cy="34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9F52921-250C-0D44-F227-8DE352562B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447537" y="2002526"/>
                  <a:ext cx="14328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A85E1D-15A9-860E-A050-D4038BE31484}"/>
              </a:ext>
            </a:extLst>
          </p:cNvPr>
          <p:cNvGrpSpPr/>
          <p:nvPr/>
        </p:nvGrpSpPr>
        <p:grpSpPr>
          <a:xfrm>
            <a:off x="8544017" y="1560086"/>
            <a:ext cx="792000" cy="174960"/>
            <a:chOff x="8544017" y="1560086"/>
            <a:chExt cx="79200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14:cNvPr>
                <p14:cNvContentPartPr/>
                <p14:nvPr/>
              </p14:nvContentPartPr>
              <p14:xfrm>
                <a:off x="8544017" y="1590326"/>
                <a:ext cx="51120" cy="109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9868F3E-2962-A8DE-D368-0745DC53DC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35377" y="1581326"/>
                  <a:ext cx="68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14:cNvPr>
                <p14:cNvContentPartPr/>
                <p14:nvPr/>
              </p14:nvContentPartPr>
              <p14:xfrm>
                <a:off x="8706737" y="1560086"/>
                <a:ext cx="110880" cy="13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AE7D04F-BCAD-3610-D621-FD49822DC7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98097" y="1551446"/>
                  <a:ext cx="128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14:cNvPr>
                <p14:cNvContentPartPr/>
                <p14:nvPr/>
              </p14:nvContentPartPr>
              <p14:xfrm>
                <a:off x="8917337" y="1675286"/>
                <a:ext cx="11520" cy="5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A52D6EB-9E29-AC48-AEBE-98D4F29B4A3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08337" y="1666646"/>
                  <a:ext cx="29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14:cNvPr>
                <p14:cNvContentPartPr/>
                <p14:nvPr/>
              </p14:nvContentPartPr>
              <p14:xfrm>
                <a:off x="9049097" y="1604726"/>
                <a:ext cx="6228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B7A23B-4B0E-3076-0546-E80458B8F2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40097" y="1595726"/>
                  <a:ext cx="79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14:cNvPr>
                <p14:cNvContentPartPr/>
                <p14:nvPr/>
              </p14:nvContentPartPr>
              <p14:xfrm>
                <a:off x="9181217" y="1579526"/>
                <a:ext cx="154800" cy="2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E5E444-1444-D458-6B68-4796A39C94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72217" y="1570886"/>
                  <a:ext cx="1724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E762FFA-D4F4-5DCF-1207-CD1E46FA5503}"/>
              </a:ext>
            </a:extLst>
          </p:cNvPr>
          <p:cNvGrpSpPr/>
          <p:nvPr/>
        </p:nvGrpSpPr>
        <p:grpSpPr>
          <a:xfrm>
            <a:off x="8626457" y="6514766"/>
            <a:ext cx="668520" cy="153360"/>
            <a:chOff x="8626457" y="6514766"/>
            <a:chExt cx="6685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14:cNvPr>
                <p14:cNvContentPartPr/>
                <p14:nvPr/>
              </p14:nvContentPartPr>
              <p14:xfrm>
                <a:off x="8626457" y="6560846"/>
                <a:ext cx="54000" cy="10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A70C16-A956-857D-0E19-245B0C691F2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17817" y="6552206"/>
                  <a:ext cx="71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14:cNvPr>
                <p14:cNvContentPartPr/>
                <p14:nvPr/>
              </p14:nvContentPartPr>
              <p14:xfrm>
                <a:off x="8769737" y="6527006"/>
                <a:ext cx="24120" cy="10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5F2CD5-B486-5961-585D-F697911D15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60737" y="6518366"/>
                  <a:ext cx="41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14:cNvPr>
                <p14:cNvContentPartPr/>
                <p14:nvPr/>
              </p14:nvContentPartPr>
              <p14:xfrm>
                <a:off x="8877737" y="6616646"/>
                <a:ext cx="5400" cy="1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047B9B-0B3A-DF59-0C7E-6AFCFFB7841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69097" y="6607646"/>
                  <a:ext cx="23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14:cNvPr>
                <p14:cNvContentPartPr/>
                <p14:nvPr/>
              </p14:nvContentPartPr>
              <p14:xfrm>
                <a:off x="8986457" y="6552566"/>
                <a:ext cx="47880" cy="109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637A70-A912-8302-B0FB-3F5D929754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77817" y="6543566"/>
                  <a:ext cx="65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14:cNvPr>
                <p14:cNvContentPartPr/>
                <p14:nvPr/>
              </p14:nvContentPartPr>
              <p14:xfrm>
                <a:off x="9099857" y="6514766"/>
                <a:ext cx="19512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AF60BD-6D87-A136-96C8-033658B067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90857" y="6505766"/>
                  <a:ext cx="2127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7618647-E9B0-F4AD-3CCC-44F7B2F71D3B}"/>
              </a:ext>
            </a:extLst>
          </p:cNvPr>
          <p:cNvGrpSpPr/>
          <p:nvPr/>
        </p:nvGrpSpPr>
        <p:grpSpPr>
          <a:xfrm>
            <a:off x="5958497" y="5445206"/>
            <a:ext cx="548640" cy="284040"/>
            <a:chOff x="5958497" y="5445206"/>
            <a:chExt cx="54864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14:cNvPr>
                <p14:cNvContentPartPr/>
                <p14:nvPr/>
              </p14:nvContentPartPr>
              <p14:xfrm>
                <a:off x="5958497" y="5445206"/>
                <a:ext cx="127440" cy="147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A205E91-1EB0-B156-DAEC-9A3A2BB475D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49497" y="5436206"/>
                  <a:ext cx="145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14:cNvPr>
                <p14:cNvContentPartPr/>
                <p14:nvPr/>
              </p14:nvContentPartPr>
              <p14:xfrm>
                <a:off x="6090977" y="5479766"/>
                <a:ext cx="97560" cy="14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D99EEB-3C0B-9A5A-BBC2-F7BC32E3BE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1977" y="5470766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14:cNvPr>
                <p14:cNvContentPartPr/>
                <p14:nvPr/>
              </p14:nvContentPartPr>
              <p14:xfrm>
                <a:off x="6127337" y="5652926"/>
                <a:ext cx="38520" cy="39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9439B3-1079-D005-B48F-1DF5248639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18337" y="5644286"/>
                  <a:ext cx="56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14:cNvPr>
                <p14:cNvContentPartPr/>
                <p14:nvPr/>
              </p14:nvContentPartPr>
              <p14:xfrm>
                <a:off x="6224177" y="5619446"/>
                <a:ext cx="6660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7838F5-2B75-6A06-2B4B-F0B8B6A99D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15177" y="5610446"/>
                  <a:ext cx="8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14:cNvPr>
                <p14:cNvContentPartPr/>
                <p14:nvPr/>
              </p14:nvContentPartPr>
              <p14:xfrm>
                <a:off x="6306257" y="5629886"/>
                <a:ext cx="200880" cy="66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831017-56D0-04F3-341F-FDC318B42A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97257" y="5621246"/>
                  <a:ext cx="2185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3DBB968-C332-A5FF-D802-79FA91CD139E}"/>
              </a:ext>
            </a:extLst>
          </p:cNvPr>
          <p:cNvGrpSpPr/>
          <p:nvPr/>
        </p:nvGrpSpPr>
        <p:grpSpPr>
          <a:xfrm>
            <a:off x="7852097" y="6571646"/>
            <a:ext cx="535320" cy="129240"/>
            <a:chOff x="7852097" y="6571646"/>
            <a:chExt cx="53532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14:cNvPr>
                <p14:cNvContentPartPr/>
                <p14:nvPr/>
              </p14:nvContentPartPr>
              <p14:xfrm>
                <a:off x="7852097" y="6571646"/>
                <a:ext cx="59400" cy="85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FFD427F-64DD-FECB-0827-00FBF8B9CA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43457" y="6562646"/>
                  <a:ext cx="7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14:cNvPr>
                <p14:cNvContentPartPr/>
                <p14:nvPr/>
              </p14:nvContentPartPr>
              <p14:xfrm>
                <a:off x="7938497" y="6590366"/>
                <a:ext cx="108360" cy="102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CE56482-4133-A57D-6B06-1497BDBB56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29857" y="6581366"/>
                  <a:ext cx="126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14:cNvPr>
                <p14:cNvContentPartPr/>
                <p14:nvPr/>
              </p14:nvContentPartPr>
              <p14:xfrm>
                <a:off x="8087897" y="6668846"/>
                <a:ext cx="10080" cy="20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B78C37B-257E-04E5-DED2-0741FB2D62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78897" y="6659846"/>
                  <a:ext cx="27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14:cNvPr>
                <p14:cNvContentPartPr/>
                <p14:nvPr/>
              </p14:nvContentPartPr>
              <p14:xfrm>
                <a:off x="8218217" y="6621686"/>
                <a:ext cx="44640" cy="79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30F9EB-C1FE-6C8F-6B17-9E36BB818D3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09577" y="6613046"/>
                  <a:ext cx="62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14:cNvPr>
                <p14:cNvContentPartPr/>
                <p14:nvPr/>
              </p14:nvContentPartPr>
              <p14:xfrm>
                <a:off x="8271497" y="6588206"/>
                <a:ext cx="115920" cy="6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59C849-B3AE-4D67-EE3A-4FCBF3A78E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62857" y="6579566"/>
                  <a:ext cx="133560" cy="2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30083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DE346-41B4-DA8A-AE1C-DAE0C0838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81" y="109890"/>
            <a:ext cx="7312359" cy="674811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B2CCAC-F257-4B4F-6A5C-F464685441BA}"/>
              </a:ext>
            </a:extLst>
          </p:cNvPr>
          <p:cNvCxnSpPr/>
          <p:nvPr/>
        </p:nvCxnSpPr>
        <p:spPr>
          <a:xfrm flipV="1">
            <a:off x="7175863" y="2995749"/>
            <a:ext cx="931817" cy="10101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927CA-40D8-5229-3DCE-CE85A89B4FF2}"/>
              </a:ext>
            </a:extLst>
          </p:cNvPr>
          <p:cNvCxnSpPr>
            <a:cxnSpLocks/>
          </p:cNvCxnSpPr>
          <p:nvPr/>
        </p:nvCxnSpPr>
        <p:spPr>
          <a:xfrm flipV="1">
            <a:off x="7611291" y="2769326"/>
            <a:ext cx="0" cy="13846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C4A187-E80A-2588-5315-F61D8962B439}"/>
              </a:ext>
            </a:extLst>
          </p:cNvPr>
          <p:cNvGrpSpPr/>
          <p:nvPr/>
        </p:nvGrpSpPr>
        <p:grpSpPr>
          <a:xfrm>
            <a:off x="7560137" y="2068766"/>
            <a:ext cx="2801520" cy="730080"/>
            <a:chOff x="7560137" y="2068766"/>
            <a:chExt cx="2801520" cy="73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14:cNvPr>
                <p14:cNvContentPartPr/>
                <p14:nvPr/>
              </p14:nvContentPartPr>
              <p14:xfrm>
                <a:off x="7743017" y="2268206"/>
                <a:ext cx="1529280" cy="465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12D980-3C16-FA1A-CFA1-DDEDF14A9E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34017" y="2259566"/>
                  <a:ext cx="15469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14:cNvPr>
                <p14:cNvContentPartPr/>
                <p14:nvPr/>
              </p14:nvContentPartPr>
              <p14:xfrm>
                <a:off x="9171857" y="2207366"/>
                <a:ext cx="97920" cy="20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DEDC8C-F784-6457-347E-D9E758F600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163217" y="2198726"/>
                  <a:ext cx="115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14:cNvPr>
                <p14:cNvContentPartPr/>
                <p14:nvPr/>
              </p14:nvContentPartPr>
              <p14:xfrm>
                <a:off x="7560137" y="2720726"/>
                <a:ext cx="133920" cy="78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F37D7D-9121-AEBC-20B9-714DE189FB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51497" y="2712086"/>
                  <a:ext cx="151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14:cNvPr>
                <p14:cNvContentPartPr/>
                <p14:nvPr/>
              </p14:nvContentPartPr>
              <p14:xfrm>
                <a:off x="9427457" y="2150126"/>
                <a:ext cx="46080" cy="155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759303-7F7A-B780-A218-4280AD2F851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18817" y="2141486"/>
                  <a:ext cx="63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14:cNvPr>
                <p14:cNvContentPartPr/>
                <p14:nvPr/>
              </p14:nvContentPartPr>
              <p14:xfrm>
                <a:off x="9507017" y="2169926"/>
                <a:ext cx="119520" cy="12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FA2CD1-3DE3-8C30-0B8A-7A6BAD54F0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98377" y="2161286"/>
                  <a:ext cx="137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14:cNvPr>
                <p14:cNvContentPartPr/>
                <p14:nvPr/>
              </p14:nvContentPartPr>
              <p14:xfrm>
                <a:off x="9655697" y="2282966"/>
                <a:ext cx="27360" cy="1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C341B0-86BB-E608-C485-7635E50BBD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646697" y="2274326"/>
                  <a:ext cx="45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14:cNvPr>
                <p14:cNvContentPartPr/>
                <p14:nvPr/>
              </p14:nvContentPartPr>
              <p14:xfrm>
                <a:off x="9749297" y="2195486"/>
                <a:ext cx="113040" cy="119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E2DD90-F8E8-076C-91E9-F5506BD8822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40657" y="2186486"/>
                  <a:ext cx="130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14:cNvPr>
                <p14:cNvContentPartPr/>
                <p14:nvPr/>
              </p14:nvContentPartPr>
              <p14:xfrm>
                <a:off x="9873137" y="2168846"/>
                <a:ext cx="90360" cy="18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D4C7AE-6224-BF66-624A-2551FE2D50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64137" y="2159846"/>
                  <a:ext cx="108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14:cNvPr>
                <p14:cNvContentPartPr/>
                <p14:nvPr/>
              </p14:nvContentPartPr>
              <p14:xfrm>
                <a:off x="9925697" y="2308166"/>
                <a:ext cx="590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661BC9-322A-691B-15B1-7988E90BE4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16697" y="2299526"/>
                  <a:ext cx="76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14:cNvPr>
                <p14:cNvContentPartPr/>
                <p14:nvPr/>
              </p14:nvContentPartPr>
              <p14:xfrm>
                <a:off x="10105697" y="2204126"/>
                <a:ext cx="39960" cy="119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29E392F-FA1C-8905-2267-69F1A5A4E2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97057" y="2195126"/>
                  <a:ext cx="57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14:cNvPr>
                <p14:cNvContentPartPr/>
                <p14:nvPr/>
              </p14:nvContentPartPr>
              <p14:xfrm>
                <a:off x="10159337" y="2228966"/>
                <a:ext cx="119160" cy="12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4BE860-1C26-A96B-10D2-1744A84B038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150337" y="2220326"/>
                  <a:ext cx="136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14:cNvPr>
                <p14:cNvContentPartPr/>
                <p14:nvPr/>
              </p14:nvContentPartPr>
              <p14:xfrm>
                <a:off x="10299737" y="2332646"/>
                <a:ext cx="61920" cy="75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B429CD-6AF4-2BD4-CD7D-458AB9D64EC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91097" y="2323646"/>
                  <a:ext cx="79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14:cNvPr>
                <p14:cNvContentPartPr/>
                <p14:nvPr/>
              </p14:nvContentPartPr>
              <p14:xfrm>
                <a:off x="9266177" y="2068766"/>
                <a:ext cx="150840" cy="28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A1845-6180-453F-583E-FD864DA8869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57177" y="2060126"/>
                  <a:ext cx="16848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437C0A-4225-E3CB-6CEF-AE9C3279FFD5}"/>
              </a:ext>
            </a:extLst>
          </p:cNvPr>
          <p:cNvGrpSpPr/>
          <p:nvPr/>
        </p:nvGrpSpPr>
        <p:grpSpPr>
          <a:xfrm>
            <a:off x="10591697" y="2226446"/>
            <a:ext cx="604440" cy="281160"/>
            <a:chOff x="10591697" y="2226446"/>
            <a:chExt cx="6044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14:cNvPr>
                <p14:cNvContentPartPr/>
                <p14:nvPr/>
              </p14:nvContentPartPr>
              <p14:xfrm>
                <a:off x="10591697" y="2234726"/>
                <a:ext cx="47160" cy="131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E837B9-D1A1-1859-8AEF-FBB217BFAC2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82697" y="2226086"/>
                  <a:ext cx="64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14:cNvPr>
                <p14:cNvContentPartPr/>
                <p14:nvPr/>
              </p14:nvContentPartPr>
              <p14:xfrm>
                <a:off x="10698257" y="2316446"/>
                <a:ext cx="21600" cy="54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1B6589-0C43-D1D3-AD4C-BA038B01F26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689617" y="2307806"/>
                  <a:ext cx="39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14:cNvPr>
                <p14:cNvContentPartPr/>
                <p14:nvPr/>
              </p14:nvContentPartPr>
              <p14:xfrm>
                <a:off x="10780337" y="2262806"/>
                <a:ext cx="100080" cy="126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941DEB-9B87-8E5A-DDA9-AC8DE95C80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771337" y="2254166"/>
                  <a:ext cx="117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14:cNvPr>
                <p14:cNvContentPartPr/>
                <p14:nvPr/>
              </p14:nvContentPartPr>
              <p14:xfrm>
                <a:off x="10887977" y="2245886"/>
                <a:ext cx="217800" cy="1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2E4D4F0-55CD-9034-F2AC-566AE7E75E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878977" y="2237246"/>
                  <a:ext cx="235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14:cNvPr>
                <p14:cNvContentPartPr/>
                <p14:nvPr/>
              </p14:nvContentPartPr>
              <p14:xfrm>
                <a:off x="11052857" y="2226446"/>
                <a:ext cx="143280" cy="28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AC8B63D-3E5C-69BF-0620-9BDC52271B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43857" y="2217806"/>
                  <a:ext cx="16092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72822D-448C-09F3-C6B7-5F426A8E8F7F}"/>
              </a:ext>
            </a:extLst>
          </p:cNvPr>
          <p:cNvGrpSpPr/>
          <p:nvPr/>
        </p:nvGrpSpPr>
        <p:grpSpPr>
          <a:xfrm>
            <a:off x="7158737" y="3941846"/>
            <a:ext cx="3704760" cy="515880"/>
            <a:chOff x="7158737" y="3941846"/>
            <a:chExt cx="3704760" cy="51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14:cNvPr>
                <p14:cNvContentPartPr/>
                <p14:nvPr/>
              </p14:nvContentPartPr>
              <p14:xfrm>
                <a:off x="7158737" y="3960926"/>
                <a:ext cx="107640" cy="77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BB6C00E-6036-27DB-BDDA-054A626E2B6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49737" y="3951926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14:cNvPr>
                <p14:cNvContentPartPr/>
                <p14:nvPr/>
              </p14:nvContentPartPr>
              <p14:xfrm>
                <a:off x="7372937" y="3941846"/>
                <a:ext cx="1952280" cy="297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FAEBD4-EDF8-0B36-DA47-2F77D44E5A9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64297" y="3932846"/>
                  <a:ext cx="196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14:cNvPr>
                <p14:cNvContentPartPr/>
                <p14:nvPr/>
              </p14:nvContentPartPr>
              <p14:xfrm>
                <a:off x="9221177" y="4108886"/>
                <a:ext cx="122040" cy="14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F3F1F7-D8FD-0664-DAE2-989BC37F7EB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212537" y="4099886"/>
                  <a:ext cx="139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14:cNvPr>
                <p14:cNvContentPartPr/>
                <p14:nvPr/>
              </p14:nvContentPartPr>
              <p14:xfrm>
                <a:off x="9432137" y="4024286"/>
                <a:ext cx="162720" cy="280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BDC7D1-83E3-E8AA-21C1-234C7E29D78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423497" y="4015646"/>
                  <a:ext cx="180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14:cNvPr>
                <p14:cNvContentPartPr/>
                <p14:nvPr/>
              </p14:nvContentPartPr>
              <p14:xfrm>
                <a:off x="9595577" y="4142006"/>
                <a:ext cx="61920" cy="101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115C94-6CF0-584F-C505-07CABCD173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86937" y="4133006"/>
                  <a:ext cx="79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14:cNvPr>
                <p14:cNvContentPartPr/>
                <p14:nvPr/>
              </p14:nvContentPartPr>
              <p14:xfrm>
                <a:off x="9726617" y="4110686"/>
                <a:ext cx="86760" cy="10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38757B-A7A6-134B-2155-DBF2C6E2A43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17977" y="4101686"/>
                  <a:ext cx="1044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14:cNvPr>
                <p14:cNvContentPartPr/>
                <p14:nvPr/>
              </p14:nvContentPartPr>
              <p14:xfrm>
                <a:off x="9879257" y="4216526"/>
                <a:ext cx="15840" cy="1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57E0BBD-41A8-6F8E-736D-01752629337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70257" y="4207526"/>
                  <a:ext cx="33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14:cNvPr>
                <p14:cNvContentPartPr/>
                <p14:nvPr/>
              </p14:nvContentPartPr>
              <p14:xfrm>
                <a:off x="9967457" y="4149926"/>
                <a:ext cx="84240" cy="12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42197B-D722-CEB3-4580-6EAB25E5AE2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58457" y="4141286"/>
                  <a:ext cx="101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14:cNvPr>
                <p14:cNvContentPartPr/>
                <p14:nvPr/>
              </p14:nvContentPartPr>
              <p14:xfrm>
                <a:off x="10068977" y="4143446"/>
                <a:ext cx="115200" cy="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BB5DDE-8EE3-93CF-1187-1984748AEE6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59977" y="4134446"/>
                  <a:ext cx="1328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14:cNvPr>
                <p14:cNvContentPartPr/>
                <p14:nvPr/>
              </p14:nvContentPartPr>
              <p14:xfrm>
                <a:off x="10051337" y="4292486"/>
                <a:ext cx="94320" cy="9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192401-1EAE-65A7-7E04-276FA412A1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42697" y="4283846"/>
                  <a:ext cx="111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14:cNvPr>
                <p14:cNvContentPartPr/>
                <p14:nvPr/>
              </p14:nvContentPartPr>
              <p14:xfrm>
                <a:off x="10317017" y="4116086"/>
                <a:ext cx="49320" cy="15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515B26-A877-F361-C8B7-9B76419BB10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8017" y="4107446"/>
                  <a:ext cx="66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14:cNvPr>
                <p14:cNvContentPartPr/>
                <p14:nvPr/>
              </p14:nvContentPartPr>
              <p14:xfrm>
                <a:off x="10458497" y="4115006"/>
                <a:ext cx="40320" cy="128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DC17BC-7D42-C740-AE65-E8E83A9897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449497" y="4106366"/>
                  <a:ext cx="57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14:cNvPr>
                <p14:cNvContentPartPr/>
                <p14:nvPr/>
              </p14:nvContentPartPr>
              <p14:xfrm>
                <a:off x="10517177" y="4261886"/>
                <a:ext cx="16200" cy="24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F3D71D-C92F-BEC6-A3BE-2448FDD7C3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08537" y="4252886"/>
                  <a:ext cx="338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14:cNvPr>
                <p14:cNvContentPartPr/>
                <p14:nvPr/>
              </p14:nvContentPartPr>
              <p14:xfrm>
                <a:off x="10634897" y="4135166"/>
                <a:ext cx="82440" cy="132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08737A-ABD6-4DD1-97C9-4481835C2AB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25897" y="4126166"/>
                  <a:ext cx="100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14:cNvPr>
                <p14:cNvContentPartPr/>
                <p14:nvPr/>
              </p14:nvContentPartPr>
              <p14:xfrm>
                <a:off x="10743977" y="4112846"/>
                <a:ext cx="119520" cy="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B23CCA-1311-2614-87B1-7B38F1407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734977" y="4104206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14:cNvPr>
                <p14:cNvContentPartPr/>
                <p14:nvPr/>
              </p14:nvContentPartPr>
              <p14:xfrm>
                <a:off x="10720937" y="4309046"/>
                <a:ext cx="75600" cy="148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129C8D9-FB70-B60F-DE1B-4B071CCC28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712297" y="4300046"/>
                  <a:ext cx="932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D66181A-37AC-CA37-692F-9DE01E9DD12B}"/>
              </a:ext>
            </a:extLst>
          </p:cNvPr>
          <p:cNvGrpSpPr/>
          <p:nvPr/>
        </p:nvGrpSpPr>
        <p:grpSpPr>
          <a:xfrm>
            <a:off x="11015417" y="4061006"/>
            <a:ext cx="211320" cy="333720"/>
            <a:chOff x="11015417" y="4061006"/>
            <a:chExt cx="2113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14:cNvPr>
                <p14:cNvContentPartPr/>
                <p14:nvPr/>
              </p14:nvContentPartPr>
              <p14:xfrm>
                <a:off x="11015417" y="4133366"/>
                <a:ext cx="48600" cy="137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B68AC7-D7D4-A3B1-6A85-B35B3A8DA39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006777" y="4124726"/>
                  <a:ext cx="66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14:cNvPr>
                <p14:cNvContentPartPr/>
                <p14:nvPr/>
              </p14:nvContentPartPr>
              <p14:xfrm>
                <a:off x="11071577" y="4061006"/>
                <a:ext cx="155160" cy="33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6CB6672-BB7E-C114-97F6-754F3109AF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62937" y="4052366"/>
                  <a:ext cx="17280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278037-25C4-AD60-0332-77C5C8BEFB27}"/>
              </a:ext>
            </a:extLst>
          </p:cNvPr>
          <p:cNvGrpSpPr/>
          <p:nvPr/>
        </p:nvGrpSpPr>
        <p:grpSpPr>
          <a:xfrm>
            <a:off x="8085737" y="2960126"/>
            <a:ext cx="3045600" cy="477720"/>
            <a:chOff x="8085737" y="2960126"/>
            <a:chExt cx="304560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14:cNvPr>
                <p14:cNvContentPartPr/>
                <p14:nvPr/>
              </p14:nvContentPartPr>
              <p14:xfrm>
                <a:off x="8085737" y="2960126"/>
                <a:ext cx="106560" cy="74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C694E5-B1CA-1FF3-F272-98DC9BB424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076737" y="2951126"/>
                  <a:ext cx="124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14:cNvPr>
                <p14:cNvContentPartPr/>
                <p14:nvPr/>
              </p14:nvContentPartPr>
              <p14:xfrm>
                <a:off x="8282297" y="2994686"/>
                <a:ext cx="874440" cy="136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6B2A59-18E4-6B6C-CD99-7CC4F0DF780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73657" y="2986046"/>
                  <a:ext cx="892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14:cNvPr>
                <p14:cNvContentPartPr/>
                <p14:nvPr/>
              </p14:nvContentPartPr>
              <p14:xfrm>
                <a:off x="9093737" y="3040406"/>
                <a:ext cx="133560" cy="16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3705D2D-1FBF-9D34-34AC-2A31B1B5585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84737" y="3031406"/>
                  <a:ext cx="151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14:cNvPr>
                <p14:cNvContentPartPr/>
                <p14:nvPr/>
              </p14:nvContentPartPr>
              <p14:xfrm>
                <a:off x="9356537" y="3004406"/>
                <a:ext cx="163080" cy="32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7DE6612-9282-59D9-4C22-4ACFEEAB66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347897" y="2995406"/>
                  <a:ext cx="180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14:cNvPr>
                <p14:cNvContentPartPr/>
                <p14:nvPr/>
              </p14:nvContentPartPr>
              <p14:xfrm>
                <a:off x="9514217" y="3096926"/>
                <a:ext cx="68040" cy="164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9E4B15-EB30-F1AA-DD3D-B90EE85D616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05577" y="3087926"/>
                  <a:ext cx="85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14:cNvPr>
                <p14:cNvContentPartPr/>
                <p14:nvPr/>
              </p14:nvContentPartPr>
              <p14:xfrm>
                <a:off x="9638057" y="3082166"/>
                <a:ext cx="113040" cy="158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947D864-6B68-D631-CD8B-B5EA901E89E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29057" y="3073166"/>
                  <a:ext cx="130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14:cNvPr>
                <p14:cNvContentPartPr/>
                <p14:nvPr/>
              </p14:nvContentPartPr>
              <p14:xfrm>
                <a:off x="9798257" y="3217526"/>
                <a:ext cx="16920" cy="16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DAEE408-0C0D-0BB2-4973-510CCDA3A87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89257" y="3208886"/>
                  <a:ext cx="34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14:cNvPr>
                <p14:cNvContentPartPr/>
                <p14:nvPr/>
              </p14:nvContentPartPr>
              <p14:xfrm>
                <a:off x="9914177" y="3120326"/>
                <a:ext cx="52560" cy="132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3C22D5F-5AC1-D9C1-77B0-D79DDFD895D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905537" y="3111326"/>
                  <a:ext cx="70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14:cNvPr>
                <p14:cNvContentPartPr/>
                <p14:nvPr/>
              </p14:nvContentPartPr>
              <p14:xfrm>
                <a:off x="9984377" y="3103046"/>
                <a:ext cx="103680" cy="5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526734-E283-8780-35AC-FF0B3941B97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75737" y="3094406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14:cNvPr>
                <p14:cNvContentPartPr/>
                <p14:nvPr/>
              </p14:nvContentPartPr>
              <p14:xfrm>
                <a:off x="10034057" y="3231566"/>
                <a:ext cx="853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3B4578A-D185-2408-ABE1-586D88428E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25057" y="3222566"/>
                  <a:ext cx="102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14:cNvPr>
                <p14:cNvContentPartPr/>
                <p14:nvPr/>
              </p14:nvContentPartPr>
              <p14:xfrm>
                <a:off x="10235657" y="3126806"/>
                <a:ext cx="46440" cy="178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8B89834-ABBA-9338-E846-2E6EFB5D8D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26657" y="3117806"/>
                  <a:ext cx="64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14:cNvPr>
                <p14:cNvContentPartPr/>
                <p14:nvPr/>
              </p14:nvContentPartPr>
              <p14:xfrm>
                <a:off x="10323857" y="3137966"/>
                <a:ext cx="89640" cy="122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D7014C-9C98-9AE0-A161-8D0C8482FD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314857" y="3128966"/>
                  <a:ext cx="107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14:cNvPr>
                <p14:cNvContentPartPr/>
                <p14:nvPr/>
              </p14:nvContentPartPr>
              <p14:xfrm>
                <a:off x="10463537" y="3248486"/>
                <a:ext cx="10080" cy="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703BD62-2F34-E274-FEAC-FEAC7F5B3F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54897" y="3239486"/>
                  <a:ext cx="27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14:cNvPr>
                <p14:cNvContentPartPr/>
                <p14:nvPr/>
              </p14:nvContentPartPr>
              <p14:xfrm>
                <a:off x="10544897" y="3147686"/>
                <a:ext cx="96120" cy="13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2E4D50-1C38-129F-2024-EB3B2EF842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536257" y="3139046"/>
                  <a:ext cx="113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14:cNvPr>
                <p14:cNvContentPartPr/>
                <p14:nvPr/>
              </p14:nvContentPartPr>
              <p14:xfrm>
                <a:off x="10647497" y="3105206"/>
                <a:ext cx="122040" cy="1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C67573-1B8A-A149-81D5-71462AAFEE0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638497" y="3096566"/>
                  <a:ext cx="139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14:cNvPr>
                <p14:cNvContentPartPr/>
                <p14:nvPr/>
              </p14:nvContentPartPr>
              <p14:xfrm>
                <a:off x="10674497" y="3290606"/>
                <a:ext cx="85320" cy="11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89DE13-FB2A-ACB8-6009-29270F5FA98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65497" y="3281606"/>
                  <a:ext cx="102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14:cNvPr>
                <p14:cNvContentPartPr/>
                <p14:nvPr/>
              </p14:nvContentPartPr>
              <p14:xfrm>
                <a:off x="10910297" y="3163526"/>
                <a:ext cx="46800" cy="232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3F2E5BB-8116-E06F-2908-6AD90BD387F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901657" y="3154526"/>
                  <a:ext cx="64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14:cNvPr>
                <p14:cNvContentPartPr/>
                <p14:nvPr/>
              </p14:nvContentPartPr>
              <p14:xfrm>
                <a:off x="11043857" y="3111326"/>
                <a:ext cx="87480" cy="326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B636366-2F36-B302-FF34-7219CCCB2E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35217" y="3102326"/>
                  <a:ext cx="10512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2171BA6-55FA-F68C-1715-DD3ADA6B5D25}"/>
              </a:ext>
            </a:extLst>
          </p:cNvPr>
          <p:cNvGrpSpPr/>
          <p:nvPr/>
        </p:nvGrpSpPr>
        <p:grpSpPr>
          <a:xfrm>
            <a:off x="644537" y="913886"/>
            <a:ext cx="562680" cy="429480"/>
            <a:chOff x="644537" y="913886"/>
            <a:chExt cx="56268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14:cNvPr>
                <p14:cNvContentPartPr/>
                <p14:nvPr/>
              </p14:nvContentPartPr>
              <p14:xfrm>
                <a:off x="644537" y="1120166"/>
                <a:ext cx="298080" cy="223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4C263F0-A485-7841-0D96-3EB847BDBB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5897" y="1111166"/>
                  <a:ext cx="315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14:cNvPr>
                <p14:cNvContentPartPr/>
                <p14:nvPr/>
              </p14:nvContentPartPr>
              <p14:xfrm>
                <a:off x="765497" y="954206"/>
                <a:ext cx="185040" cy="28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2DF4FD9-F44E-FE3B-95BD-F028887E4DC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56857" y="945566"/>
                  <a:ext cx="202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14:cNvPr>
                <p14:cNvContentPartPr/>
                <p14:nvPr/>
              </p14:nvContentPartPr>
              <p14:xfrm>
                <a:off x="895817" y="913886"/>
                <a:ext cx="105840" cy="136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7640DC6-697B-5041-CC8F-96BC5F40058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7177" y="905246"/>
                  <a:ext cx="1234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14:cNvPr>
                <p14:cNvContentPartPr/>
                <p14:nvPr/>
              </p14:nvContentPartPr>
              <p14:xfrm>
                <a:off x="1054217" y="1194686"/>
                <a:ext cx="117720" cy="16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94068BA-CA41-BF3A-B6F3-D7473CD80A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5577" y="1186046"/>
                  <a:ext cx="135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14:cNvPr>
                <p14:cNvContentPartPr/>
                <p14:nvPr/>
              </p14:nvContentPartPr>
              <p14:xfrm>
                <a:off x="1056377" y="1260206"/>
                <a:ext cx="150840" cy="367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4B9BB9E-9BA3-0AE7-2CBF-A4B94D6ED9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47737" y="1251566"/>
                  <a:ext cx="1684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BC6AD95-2EB5-9887-57D8-7E20035023E5}"/>
              </a:ext>
            </a:extLst>
          </p:cNvPr>
          <p:cNvGrpSpPr/>
          <p:nvPr/>
        </p:nvGrpSpPr>
        <p:grpSpPr>
          <a:xfrm>
            <a:off x="1477937" y="1024046"/>
            <a:ext cx="1475640" cy="420120"/>
            <a:chOff x="1477937" y="1024046"/>
            <a:chExt cx="14756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14:cNvPr>
                <p14:cNvContentPartPr/>
                <p14:nvPr/>
              </p14:nvContentPartPr>
              <p14:xfrm>
                <a:off x="1477937" y="1024046"/>
                <a:ext cx="177840" cy="420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DFB8FE9-8ACF-6376-477A-27CB84048DB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9297" y="1015046"/>
                  <a:ext cx="195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14:cNvPr>
                <p14:cNvContentPartPr/>
                <p14:nvPr/>
              </p14:nvContentPartPr>
              <p14:xfrm>
                <a:off x="1661897" y="1244726"/>
                <a:ext cx="137880" cy="18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DCD9F2-A9FE-FCA6-7C29-E2FE038473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53257" y="1236086"/>
                  <a:ext cx="155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14:cNvPr>
                <p14:cNvContentPartPr/>
                <p14:nvPr/>
              </p14:nvContentPartPr>
              <p14:xfrm>
                <a:off x="1865657" y="1214486"/>
                <a:ext cx="168840" cy="119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EF87A2D-C7CE-4096-31E4-ACF211104B8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57017" y="1205486"/>
                  <a:ext cx="186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14:cNvPr>
                <p14:cNvContentPartPr/>
                <p14:nvPr/>
              </p14:nvContentPartPr>
              <p14:xfrm>
                <a:off x="2145377" y="1342646"/>
                <a:ext cx="28080" cy="2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96F9BFD-F894-01D8-53CD-C5CAACA72A9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36377" y="1333646"/>
                  <a:ext cx="45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14:cNvPr>
                <p14:cNvContentPartPr/>
                <p14:nvPr/>
              </p14:nvContentPartPr>
              <p14:xfrm>
                <a:off x="2256977" y="1192886"/>
                <a:ext cx="72720" cy="134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83D750-4A7D-E504-14B4-1F1A5308169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47977" y="1183886"/>
                  <a:ext cx="90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14:cNvPr>
                <p14:cNvContentPartPr/>
                <p14:nvPr/>
              </p14:nvContentPartPr>
              <p14:xfrm>
                <a:off x="2313857" y="1172726"/>
                <a:ext cx="160560" cy="1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80B82E-D15E-E7B5-C71E-4FEE63EEE64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05217" y="1163726"/>
                  <a:ext cx="178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14:cNvPr>
                <p14:cNvContentPartPr/>
                <p14:nvPr/>
              </p14:nvContentPartPr>
              <p14:xfrm>
                <a:off x="2452817" y="1311326"/>
                <a:ext cx="32760" cy="122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B37777-A73B-D0C1-2CFE-8A561B602DF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443817" y="1302326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14:cNvPr>
                <p14:cNvContentPartPr/>
                <p14:nvPr/>
              </p14:nvContentPartPr>
              <p14:xfrm>
                <a:off x="2647577" y="1206926"/>
                <a:ext cx="193680" cy="10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1C6DC2-E5A9-CFD9-0C59-E81836DDE0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638577" y="1197926"/>
                  <a:ext cx="21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14:cNvPr>
                <p14:cNvContentPartPr/>
                <p14:nvPr/>
              </p14:nvContentPartPr>
              <p14:xfrm>
                <a:off x="2884457" y="1307726"/>
                <a:ext cx="69120" cy="91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540C5C5-DE67-0384-1B65-6A2DAB0AFD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875817" y="1298726"/>
                  <a:ext cx="8676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D7F52BC-6CD7-6A27-BE2F-30916FDE76C9}"/>
              </a:ext>
            </a:extLst>
          </p:cNvPr>
          <p:cNvGrpSpPr/>
          <p:nvPr/>
        </p:nvGrpSpPr>
        <p:grpSpPr>
          <a:xfrm>
            <a:off x="3125657" y="1156166"/>
            <a:ext cx="331200" cy="302760"/>
            <a:chOff x="3125657" y="1156166"/>
            <a:chExt cx="33120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14:cNvPr>
                <p14:cNvContentPartPr/>
                <p14:nvPr/>
              </p14:nvContentPartPr>
              <p14:xfrm>
                <a:off x="3125657" y="1204406"/>
                <a:ext cx="173880" cy="11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2846206-A855-3ED6-0C8A-553B8D79CE2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116657" y="1195406"/>
                  <a:ext cx="191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14:cNvPr>
                <p14:cNvContentPartPr/>
                <p14:nvPr/>
              </p14:nvContentPartPr>
              <p14:xfrm>
                <a:off x="3315737" y="1156166"/>
                <a:ext cx="141120" cy="30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A1F7576-B02A-FF6F-5E75-DB26E44538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307097" y="1147526"/>
                  <a:ext cx="15876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12F7A63-9595-4F3A-CD04-38FD91E292ED}"/>
              </a:ext>
            </a:extLst>
          </p:cNvPr>
          <p:cNvGrpSpPr/>
          <p:nvPr/>
        </p:nvGrpSpPr>
        <p:grpSpPr>
          <a:xfrm>
            <a:off x="7588577" y="4149566"/>
            <a:ext cx="922680" cy="1272600"/>
            <a:chOff x="7588577" y="4149566"/>
            <a:chExt cx="922680" cy="12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14:cNvPr>
                <p14:cNvContentPartPr/>
                <p14:nvPr/>
              </p14:nvContentPartPr>
              <p14:xfrm>
                <a:off x="7588577" y="4153886"/>
                <a:ext cx="96840" cy="50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4DFD3FD-3AB4-DECF-6066-10F970C3C4D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79577" y="4144886"/>
                  <a:ext cx="114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14:cNvPr>
                <p14:cNvContentPartPr/>
                <p14:nvPr/>
              </p14:nvContentPartPr>
              <p14:xfrm>
                <a:off x="7614497" y="4149566"/>
                <a:ext cx="810000" cy="1157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E5AFFB-9DC2-54F3-601D-5A50D6281F5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05497" y="4140566"/>
                  <a:ext cx="827640" cy="11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14:cNvPr>
                <p14:cNvContentPartPr/>
                <p14:nvPr/>
              </p14:nvContentPartPr>
              <p14:xfrm>
                <a:off x="8355017" y="5189966"/>
                <a:ext cx="156240" cy="232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AAFFDA-0A6B-08F6-1B4B-840964E3A6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46377" y="5180966"/>
                  <a:ext cx="173880" cy="249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29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2D10C6-5D28-DC1E-FB80-AD8C6835A5CC}"/>
              </a:ext>
            </a:extLst>
          </p:cNvPr>
          <p:cNvSpPr/>
          <p:nvPr/>
        </p:nvSpPr>
        <p:spPr>
          <a:xfrm>
            <a:off x="975360" y="2002971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61FF45-791B-D56F-78A5-716927FFF16B}"/>
              </a:ext>
            </a:extLst>
          </p:cNvPr>
          <p:cNvCxnSpPr/>
          <p:nvPr/>
        </p:nvCxnSpPr>
        <p:spPr>
          <a:xfrm>
            <a:off x="3466012" y="1663337"/>
            <a:ext cx="1567542" cy="202909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11C7844-09C5-779B-EC00-C0A98EE8058D}"/>
              </a:ext>
            </a:extLst>
          </p:cNvPr>
          <p:cNvSpPr/>
          <p:nvPr/>
        </p:nvSpPr>
        <p:spPr>
          <a:xfrm>
            <a:off x="3966754" y="0"/>
            <a:ext cx="3648892" cy="34957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952598-2561-7C8E-EB31-DE7AB5D7F8A5}"/>
              </a:ext>
            </a:extLst>
          </p:cNvPr>
          <p:cNvCxnSpPr>
            <a:cxnSpLocks/>
          </p:cNvCxnSpPr>
          <p:nvPr/>
        </p:nvCxnSpPr>
        <p:spPr>
          <a:xfrm flipH="1">
            <a:off x="4241074" y="2351314"/>
            <a:ext cx="1645920" cy="313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6C59A8-16AF-16C2-98E3-DA033E0D6404}"/>
              </a:ext>
            </a:extLst>
          </p:cNvPr>
          <p:cNvCxnSpPr>
            <a:cxnSpLocks/>
          </p:cNvCxnSpPr>
          <p:nvPr/>
        </p:nvCxnSpPr>
        <p:spPr>
          <a:xfrm flipH="1">
            <a:off x="4214949" y="1741714"/>
            <a:ext cx="1524000" cy="9231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8F8E7D-3838-2027-9E46-7F09377EBA68}"/>
              </a:ext>
            </a:extLst>
          </p:cNvPr>
          <p:cNvCxnSpPr>
            <a:cxnSpLocks/>
          </p:cNvCxnSpPr>
          <p:nvPr/>
        </p:nvCxnSpPr>
        <p:spPr>
          <a:xfrm flipV="1">
            <a:off x="4232366" y="1515291"/>
            <a:ext cx="609600" cy="114082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5070587-536B-EFC1-FDF2-682CD3D0D9AB}"/>
              </a:ext>
            </a:extLst>
          </p:cNvPr>
          <p:cNvGrpSpPr/>
          <p:nvPr/>
        </p:nvGrpSpPr>
        <p:grpSpPr>
          <a:xfrm>
            <a:off x="3898577" y="2048966"/>
            <a:ext cx="1537200" cy="1317960"/>
            <a:chOff x="3898577" y="2048966"/>
            <a:chExt cx="153720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14:cNvPr>
                <p14:cNvContentPartPr/>
                <p14:nvPr/>
              </p14:nvContentPartPr>
              <p14:xfrm>
                <a:off x="3898577" y="2048966"/>
                <a:ext cx="636480" cy="13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C4916-D2F9-5F6A-3A08-3B555EA74F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89577" y="2039966"/>
                  <a:ext cx="654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14:cNvPr>
                <p14:cNvContentPartPr/>
                <p14:nvPr/>
              </p14:nvContentPartPr>
              <p14:xfrm>
                <a:off x="4760417" y="2429846"/>
                <a:ext cx="675360" cy="937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325D18-A52F-4AB9-3251-77B690B4BC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1417" y="2420846"/>
                  <a:ext cx="693000" cy="9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6B1E64-A45A-2DC7-54A8-90E0A5B232C0}"/>
              </a:ext>
            </a:extLst>
          </p:cNvPr>
          <p:cNvGrpSpPr/>
          <p:nvPr/>
        </p:nvGrpSpPr>
        <p:grpSpPr>
          <a:xfrm>
            <a:off x="3910097" y="3186206"/>
            <a:ext cx="2379600" cy="662040"/>
            <a:chOff x="3910097" y="3186206"/>
            <a:chExt cx="237960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14:cNvPr>
                <p14:cNvContentPartPr/>
                <p14:nvPr/>
              </p14:nvContentPartPr>
              <p14:xfrm>
                <a:off x="3910097" y="3720446"/>
                <a:ext cx="2379600" cy="12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EED8D4-8A10-9B54-22FC-03701CB38B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1457" y="3711806"/>
                  <a:ext cx="2397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14:cNvPr>
                <p14:cNvContentPartPr/>
                <p14:nvPr/>
              </p14:nvContentPartPr>
              <p14:xfrm>
                <a:off x="4232657" y="3186206"/>
                <a:ext cx="385200" cy="52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B249D9C-F8A3-43D6-D6CD-6DC3C8EC44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24017" y="3177566"/>
                  <a:ext cx="402840" cy="53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14:cNvPr>
              <p14:cNvContentPartPr/>
              <p14:nvPr/>
            </p14:nvContentPartPr>
            <p14:xfrm>
              <a:off x="2018657" y="2731526"/>
              <a:ext cx="102960" cy="33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78954-58D7-971D-89AB-8E02E36A2C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10017" y="2722526"/>
                <a:ext cx="120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14:cNvPr>
              <p14:cNvContentPartPr/>
              <p14:nvPr/>
            </p14:nvContentPartPr>
            <p14:xfrm>
              <a:off x="3024137" y="1970846"/>
              <a:ext cx="1315440" cy="86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655B23-FAE7-7B00-0BF4-038B11AF93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15137" y="1961846"/>
                <a:ext cx="1333080" cy="8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47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14:cNvPr>
              <p14:cNvContentPartPr/>
              <p14:nvPr/>
            </p14:nvContentPartPr>
            <p14:xfrm>
              <a:off x="4726577" y="3178286"/>
              <a:ext cx="144000" cy="68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A9AF5C-E9D6-48C6-0B7A-FE05E9248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577" y="3169646"/>
                <a:ext cx="161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14:cNvPr>
              <p14:cNvContentPartPr/>
              <p14:nvPr/>
            </p14:nvContentPartPr>
            <p14:xfrm>
              <a:off x="3834857" y="2588246"/>
              <a:ext cx="108720" cy="76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503195-43D8-5686-4607-5365772820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6217" y="2579606"/>
                <a:ext cx="12636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14:cNvPr>
              <p14:cNvContentPartPr/>
              <p14:nvPr/>
            </p14:nvContentPartPr>
            <p14:xfrm>
              <a:off x="3805337" y="2568086"/>
              <a:ext cx="173520" cy="128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85677B1-8A50-0140-39EE-B0FC2B8D82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1017" y="2563766"/>
                <a:ext cx="1821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14:cNvPr>
              <p14:cNvContentPartPr/>
              <p14:nvPr/>
            </p14:nvContentPartPr>
            <p14:xfrm>
              <a:off x="777017" y="631646"/>
              <a:ext cx="72000" cy="896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90766D0-8BE2-F814-BF88-13A6490E18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377" y="622646"/>
                <a:ext cx="8964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14:cNvPr>
              <p14:cNvContentPartPr/>
              <p14:nvPr/>
            </p14:nvContentPartPr>
            <p14:xfrm>
              <a:off x="781337" y="621206"/>
              <a:ext cx="109440" cy="84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E2A5EA8-943D-8FA9-E184-586E86E227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697" y="612206"/>
                <a:ext cx="1270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14:cNvPr>
              <p14:cNvContentPartPr/>
              <p14:nvPr/>
            </p14:nvContentPartPr>
            <p14:xfrm>
              <a:off x="913457" y="710846"/>
              <a:ext cx="54000" cy="71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440E2C0-D1E7-C258-8A01-88D954BE60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4457" y="701846"/>
                <a:ext cx="71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14:cNvPr>
              <p14:cNvContentPartPr/>
              <p14:nvPr/>
            </p14:nvContentPartPr>
            <p14:xfrm>
              <a:off x="971057" y="711566"/>
              <a:ext cx="174960" cy="70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F729030-B232-AEB4-E2CF-DFE2139754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417" y="702566"/>
                <a:ext cx="192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14:cNvPr>
              <p14:cNvContentPartPr/>
              <p14:nvPr/>
            </p14:nvContentPartPr>
            <p14:xfrm>
              <a:off x="1190297" y="634526"/>
              <a:ext cx="24840" cy="73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04DBE9C-D6F7-52D4-3185-C1DB51A06F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1297" y="625886"/>
                <a:ext cx="424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14:cNvPr>
              <p14:cNvContentPartPr/>
              <p14:nvPr/>
            </p14:nvContentPartPr>
            <p14:xfrm>
              <a:off x="1299737" y="553886"/>
              <a:ext cx="132480" cy="282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A7E3201-026A-9F1E-82E0-89DC5A2956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91097" y="545246"/>
                <a:ext cx="1501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14:cNvPr>
              <p14:cNvContentPartPr/>
              <p14:nvPr/>
            </p14:nvContentPartPr>
            <p14:xfrm>
              <a:off x="1504577" y="753326"/>
              <a:ext cx="113040" cy="53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DB0326A-5537-2EEA-F5EE-25A0276628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95937" y="744326"/>
                <a:ext cx="130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14:cNvPr>
              <p14:cNvContentPartPr/>
              <p14:nvPr/>
            </p14:nvContentPartPr>
            <p14:xfrm>
              <a:off x="1638137" y="742886"/>
              <a:ext cx="181080" cy="55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C17977C-B9C8-E81A-0129-86B33AD3DA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9497" y="734246"/>
                <a:ext cx="19872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14:cNvPr>
              <p14:cNvContentPartPr/>
              <p14:nvPr/>
            </p14:nvContentPartPr>
            <p14:xfrm>
              <a:off x="466337" y="542726"/>
              <a:ext cx="231840" cy="216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9C3FF00-9C87-E7AD-E9C5-26210437E1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7337" y="534086"/>
                <a:ext cx="249480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15FB6910-990E-B0FA-6075-AF92A65DCE08}"/>
              </a:ext>
            </a:extLst>
          </p:cNvPr>
          <p:cNvGrpSpPr/>
          <p:nvPr/>
        </p:nvGrpSpPr>
        <p:grpSpPr>
          <a:xfrm>
            <a:off x="1770257" y="467486"/>
            <a:ext cx="523440" cy="147240"/>
            <a:chOff x="1770257" y="467486"/>
            <a:chExt cx="52344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14:cNvPr>
                <p14:cNvContentPartPr/>
                <p14:nvPr/>
              </p14:nvContentPartPr>
              <p14:xfrm>
                <a:off x="1770257" y="467486"/>
                <a:ext cx="234720" cy="147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E117A49-0D40-AC3F-5F0E-8B435A2F7C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1617" y="458846"/>
                  <a:ext cx="252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14:cNvPr>
                <p14:cNvContentPartPr/>
                <p14:nvPr/>
              </p14:nvContentPartPr>
              <p14:xfrm>
                <a:off x="2133137" y="518606"/>
                <a:ext cx="133920" cy="16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3F14B3C-71CB-0880-3421-1EFEC346C9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24497" y="509606"/>
                  <a:ext cx="151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14:cNvPr>
                <p14:cNvContentPartPr/>
                <p14:nvPr/>
              </p14:nvContentPartPr>
              <p14:xfrm>
                <a:off x="2157977" y="596006"/>
                <a:ext cx="135720" cy="8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FE8BFC-F7A5-04BA-0578-613D9D2585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8977" y="587006"/>
                  <a:ext cx="1533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14:cNvPr>
              <p14:cNvContentPartPr/>
              <p14:nvPr/>
            </p14:nvContentPartPr>
            <p14:xfrm>
              <a:off x="3885977" y="1400606"/>
              <a:ext cx="360" cy="115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45B5D04-4441-3675-5E61-A3BA10D03D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876977" y="1391966"/>
                <a:ext cx="180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14:cNvPr>
              <p14:cNvContentPartPr/>
              <p14:nvPr/>
            </p14:nvContentPartPr>
            <p14:xfrm>
              <a:off x="3877337" y="1859966"/>
              <a:ext cx="31680" cy="622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246510D-DCE7-831A-54E1-BD9EDE1F83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68697" y="1851326"/>
                <a:ext cx="4932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14:cNvPr>
              <p14:cNvContentPartPr/>
              <p14:nvPr/>
            </p14:nvContentPartPr>
            <p14:xfrm>
              <a:off x="3832337" y="2189006"/>
              <a:ext cx="27000" cy="212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B669F66-12D2-A81E-FF24-6B260A5CF03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23337" y="2180366"/>
                <a:ext cx="446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14:cNvPr>
              <p14:cNvContentPartPr/>
              <p14:nvPr/>
            </p14:nvContentPartPr>
            <p14:xfrm>
              <a:off x="4690937" y="2253086"/>
              <a:ext cx="139680" cy="2992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0E57A03-F5C0-FB56-3767-4FA943BEE2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82297" y="2244446"/>
                <a:ext cx="157320" cy="30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14:cNvPr>
              <p14:cNvContentPartPr/>
              <p14:nvPr/>
            </p14:nvContentPartPr>
            <p14:xfrm>
              <a:off x="3359657" y="2419046"/>
              <a:ext cx="4067280" cy="1235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C802B18-A034-B470-12A7-D1BFEA72F5A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1017" y="2410406"/>
                <a:ext cx="4084920" cy="12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14:cNvPr>
              <p14:cNvContentPartPr/>
              <p14:nvPr/>
            </p14:nvContentPartPr>
            <p14:xfrm>
              <a:off x="3241577" y="3102686"/>
              <a:ext cx="5005800" cy="209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0259AB0-FDEE-7F04-EB84-4AEDAC4945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32577" y="3094046"/>
                <a:ext cx="502344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64E04FC-9DF8-0C32-0614-4DFBA95BB1B7}"/>
              </a:ext>
            </a:extLst>
          </p:cNvPr>
          <p:cNvGrpSpPr/>
          <p:nvPr/>
        </p:nvGrpSpPr>
        <p:grpSpPr>
          <a:xfrm>
            <a:off x="8376977" y="3337766"/>
            <a:ext cx="149400" cy="104760"/>
            <a:chOff x="8376977" y="3337766"/>
            <a:chExt cx="14940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14:cNvPr>
                <p14:cNvContentPartPr/>
                <p14:nvPr/>
              </p14:nvContentPartPr>
              <p14:xfrm>
                <a:off x="8398577" y="3347846"/>
                <a:ext cx="68040" cy="88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AED4CA4-FFBB-BBA3-3374-A69DD580CF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89577" y="3338846"/>
                  <a:ext cx="85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14:cNvPr>
                <p14:cNvContentPartPr/>
                <p14:nvPr/>
              </p14:nvContentPartPr>
              <p14:xfrm>
                <a:off x="8376977" y="3337766"/>
                <a:ext cx="149400" cy="104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EF49941-6AEC-170B-677C-B7F9BD18DE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68337" y="3329126"/>
                  <a:ext cx="16704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14:cNvPr>
              <p14:cNvContentPartPr/>
              <p14:nvPr/>
            </p14:nvContentPartPr>
            <p14:xfrm>
              <a:off x="7526657" y="2279726"/>
              <a:ext cx="163800" cy="249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049E1AF-94FE-95BE-1F27-1D4BE627A1E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17657" y="2270726"/>
                <a:ext cx="18144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57C4584-A094-0F6F-3FEB-3F7B6585BF72}"/>
              </a:ext>
            </a:extLst>
          </p:cNvPr>
          <p:cNvGrpSpPr/>
          <p:nvPr/>
        </p:nvGrpSpPr>
        <p:grpSpPr>
          <a:xfrm>
            <a:off x="4747457" y="1326086"/>
            <a:ext cx="144720" cy="786960"/>
            <a:chOff x="4747457" y="1326086"/>
            <a:chExt cx="144720" cy="78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14:cNvPr>
                <p14:cNvContentPartPr/>
                <p14:nvPr/>
              </p14:nvContentPartPr>
              <p14:xfrm>
                <a:off x="4863017" y="1537046"/>
                <a:ext cx="7560" cy="26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DABED5-D7A5-5B74-9604-041B9304BD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54017" y="1528406"/>
                  <a:ext cx="2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14:cNvPr>
                <p14:cNvContentPartPr/>
                <p14:nvPr/>
              </p14:nvContentPartPr>
              <p14:xfrm>
                <a:off x="4821257" y="1692926"/>
                <a:ext cx="19080" cy="222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84658C-DEC0-2BDA-8814-8639760CD5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12257" y="1684286"/>
                  <a:ext cx="36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14:cNvPr>
                <p14:cNvContentPartPr/>
                <p14:nvPr/>
              </p14:nvContentPartPr>
              <p14:xfrm>
                <a:off x="4824137" y="2026286"/>
                <a:ext cx="30960" cy="8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96E1A3D-6A33-21C5-CA52-D44E62141D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15497" y="2017646"/>
                  <a:ext cx="48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14:cNvPr>
                <p14:cNvContentPartPr/>
                <p14:nvPr/>
              </p14:nvContentPartPr>
              <p14:xfrm>
                <a:off x="4747457" y="1326086"/>
                <a:ext cx="144720" cy="133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CAD0DC8-A6E0-65F5-C7CF-D198E659CAB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8817" y="1317086"/>
                  <a:ext cx="162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14:cNvPr>
                <p14:cNvContentPartPr/>
                <p14:nvPr/>
              </p14:nvContentPartPr>
              <p14:xfrm>
                <a:off x="4794977" y="1530926"/>
                <a:ext cx="25560" cy="302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18F647-A9B5-2167-6C65-328BC8E3AC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85977" y="1522286"/>
                  <a:ext cx="43200" cy="32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14:cNvPr>
              <p14:cNvContentPartPr/>
              <p14:nvPr/>
            </p14:nvContentPartPr>
            <p14:xfrm>
              <a:off x="5110337" y="458126"/>
              <a:ext cx="16920" cy="135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F4DC968-C547-9D90-A38E-1133E20A5E4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101697" y="449126"/>
                <a:ext cx="34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14:cNvPr>
              <p14:cNvContentPartPr/>
              <p14:nvPr/>
            </p14:nvContentPartPr>
            <p14:xfrm>
              <a:off x="5044097" y="544526"/>
              <a:ext cx="153360" cy="14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CB0317F-58C0-0974-A8B0-F185844A08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35097" y="535526"/>
                <a:ext cx="1710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14:cNvPr>
              <p14:cNvContentPartPr/>
              <p14:nvPr/>
            </p14:nvContentPartPr>
            <p14:xfrm>
              <a:off x="5320217" y="369926"/>
              <a:ext cx="241200" cy="2674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255B718-D15F-1D0B-0E68-0333809A037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11577" y="361286"/>
                <a:ext cx="25884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27E180F-6320-FBA9-FDC8-FBAC1A3D60FC}"/>
              </a:ext>
            </a:extLst>
          </p:cNvPr>
          <p:cNvGrpSpPr/>
          <p:nvPr/>
        </p:nvGrpSpPr>
        <p:grpSpPr>
          <a:xfrm>
            <a:off x="5672297" y="368126"/>
            <a:ext cx="1503360" cy="421920"/>
            <a:chOff x="5672297" y="368126"/>
            <a:chExt cx="150336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14:cNvPr>
                <p14:cNvContentPartPr/>
                <p14:nvPr/>
              </p14:nvContentPartPr>
              <p14:xfrm>
                <a:off x="5672297" y="487286"/>
                <a:ext cx="107640" cy="166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77B9CED-2C32-FDBE-A37F-0806FFDA29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3297" y="478286"/>
                  <a:ext cx="125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14:cNvPr>
                <p14:cNvContentPartPr/>
                <p14:nvPr/>
              </p14:nvContentPartPr>
              <p14:xfrm>
                <a:off x="5696777" y="497006"/>
                <a:ext cx="118800" cy="964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1E47E97-2DE6-AC77-AABC-8BDAFFE8352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8137" y="488366"/>
                  <a:ext cx="136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14:cNvPr>
                <p14:cNvContentPartPr/>
                <p14:nvPr/>
              </p14:nvContentPartPr>
              <p14:xfrm>
                <a:off x="5877857" y="592406"/>
                <a:ext cx="20880" cy="141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E5D3307-A412-CF01-8F4D-CD3F540725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68857" y="583406"/>
                  <a:ext cx="38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14:cNvPr>
                <p14:cNvContentPartPr/>
                <p14:nvPr/>
              </p14:nvContentPartPr>
              <p14:xfrm>
                <a:off x="6002417" y="495926"/>
                <a:ext cx="161280" cy="294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473FACB-8AC8-D12E-C905-63320C2346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93417" y="486926"/>
                  <a:ext cx="178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14:cNvPr>
                <p14:cNvContentPartPr/>
                <p14:nvPr/>
              </p14:nvContentPartPr>
              <p14:xfrm>
                <a:off x="6265217" y="493766"/>
                <a:ext cx="26280" cy="91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2CC13AD-28BB-DFC7-9FE8-ECCDFB9D2F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56217" y="484766"/>
                  <a:ext cx="43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14:cNvPr>
                <p14:cNvContentPartPr/>
                <p14:nvPr/>
              </p14:nvContentPartPr>
              <p14:xfrm>
                <a:off x="6227777" y="558566"/>
                <a:ext cx="141120" cy="14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9B6DB7-BA5E-956F-32DF-BA477E2B5E3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19137" y="549926"/>
                  <a:ext cx="158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14:cNvPr>
                <p14:cNvContentPartPr/>
                <p14:nvPr/>
              </p14:nvContentPartPr>
              <p14:xfrm>
                <a:off x="6454577" y="411686"/>
                <a:ext cx="29880" cy="1036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9D8693-402E-D586-8C4F-5090249606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45577" y="402686"/>
                  <a:ext cx="4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14:cNvPr>
                <p14:cNvContentPartPr/>
                <p14:nvPr/>
              </p14:nvContentPartPr>
              <p14:xfrm>
                <a:off x="6388697" y="538406"/>
                <a:ext cx="143280" cy="291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A27AED6-4814-3CEA-D9D2-CFD668D985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80057" y="529406"/>
                  <a:ext cx="160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14:cNvPr>
                <p14:cNvContentPartPr/>
                <p14:nvPr/>
              </p14:nvContentPartPr>
              <p14:xfrm>
                <a:off x="6412457" y="593126"/>
                <a:ext cx="225360" cy="147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6CF03B-E918-B2DA-4817-D1D8745359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03817" y="584486"/>
                  <a:ext cx="243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14:cNvPr>
                <p14:cNvContentPartPr/>
                <p14:nvPr/>
              </p14:nvContentPartPr>
              <p14:xfrm>
                <a:off x="6668057" y="485846"/>
                <a:ext cx="24480" cy="153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47F6290-7F6A-3B96-DACA-1B3CA4963B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59057" y="477206"/>
                  <a:ext cx="42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14:cNvPr>
                <p14:cNvContentPartPr/>
                <p14:nvPr/>
              </p14:nvContentPartPr>
              <p14:xfrm>
                <a:off x="6656897" y="444806"/>
                <a:ext cx="222120" cy="205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E5D4E24-5B35-986A-FFFD-BE448E4922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7897" y="435806"/>
                  <a:ext cx="239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14:cNvPr>
                <p14:cNvContentPartPr/>
                <p14:nvPr/>
              </p14:nvContentPartPr>
              <p14:xfrm>
                <a:off x="6852737" y="368126"/>
                <a:ext cx="322920" cy="309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7DC50AA-95C1-A189-A87C-C082B77426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44097" y="359126"/>
                  <a:ext cx="34056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14:cNvPr>
              <p14:cNvContentPartPr/>
              <p14:nvPr/>
            </p14:nvContentPartPr>
            <p14:xfrm>
              <a:off x="2994617" y="3238406"/>
              <a:ext cx="1166760" cy="486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B0135B42-A18C-8FFF-C8FA-26F186C35B7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85977" y="3229766"/>
                <a:ext cx="11844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14:cNvPr>
              <p14:cNvContentPartPr/>
              <p14:nvPr/>
            </p14:nvContentPartPr>
            <p14:xfrm>
              <a:off x="3636497" y="4065326"/>
              <a:ext cx="5040" cy="25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EDA758FE-2107-3980-ACF3-5B4BB609F7F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27497" y="4056686"/>
                <a:ext cx="2268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29D8B3CF-0D12-2A96-2AF1-36936AD7FDB0}"/>
              </a:ext>
            </a:extLst>
          </p:cNvPr>
          <p:cNvGrpSpPr/>
          <p:nvPr/>
        </p:nvGrpSpPr>
        <p:grpSpPr>
          <a:xfrm>
            <a:off x="774857" y="3578966"/>
            <a:ext cx="1439280" cy="356760"/>
            <a:chOff x="774857" y="3578966"/>
            <a:chExt cx="143928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14:cNvPr>
                <p14:cNvContentPartPr/>
                <p14:nvPr/>
              </p14:nvContentPartPr>
              <p14:xfrm>
                <a:off x="931457" y="3714326"/>
                <a:ext cx="90720" cy="135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9115F2C-9933-E3E0-1209-6B091CB61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22457" y="3705326"/>
                  <a:ext cx="108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14:cNvPr>
                <p14:cNvContentPartPr/>
                <p14:nvPr/>
              </p14:nvContentPartPr>
              <p14:xfrm>
                <a:off x="923537" y="3753926"/>
                <a:ext cx="83880" cy="64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25FD136-B827-6736-A0FA-B4CD823BC9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897" y="3744926"/>
                  <a:ext cx="101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14:cNvPr>
                <p14:cNvContentPartPr/>
                <p14:nvPr/>
              </p14:nvContentPartPr>
              <p14:xfrm>
                <a:off x="1234577" y="3680486"/>
                <a:ext cx="118080" cy="111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C2A2973-F558-93BF-614D-E1B541934B2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5937" y="3671846"/>
                  <a:ext cx="1357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14:cNvPr>
                <p14:cNvContentPartPr/>
                <p14:nvPr/>
              </p14:nvContentPartPr>
              <p14:xfrm>
                <a:off x="1376057" y="3679766"/>
                <a:ext cx="45720" cy="162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6808F00-0F12-8C43-5AA0-90F46A5D8E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67057" y="3670766"/>
                  <a:ext cx="633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14:cNvPr>
                <p14:cNvContentPartPr/>
                <p14:nvPr/>
              </p14:nvContentPartPr>
              <p14:xfrm>
                <a:off x="1422497" y="3772646"/>
                <a:ext cx="70920" cy="80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C53AA4-DA28-4FC8-9F77-E65C7312E8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13857" y="3764006"/>
                  <a:ext cx="88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14:cNvPr>
                <p14:cNvContentPartPr/>
                <p14:nvPr/>
              </p14:nvContentPartPr>
              <p14:xfrm>
                <a:off x="774857" y="3707126"/>
                <a:ext cx="149400" cy="228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34CAF8A-2471-20B5-2AA2-23C75357742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5857" y="3698126"/>
                  <a:ext cx="167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14:cNvPr>
                <p14:cNvContentPartPr/>
                <p14:nvPr/>
              </p14:nvContentPartPr>
              <p14:xfrm>
                <a:off x="1548137" y="3776246"/>
                <a:ext cx="20520" cy="65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DCEAC7D-8FA9-32FC-2687-1A817CC26A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39497" y="3767606"/>
                  <a:ext cx="38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14:cNvPr>
                <p14:cNvContentPartPr/>
                <p14:nvPr/>
              </p14:nvContentPartPr>
              <p14:xfrm>
                <a:off x="1673777" y="3641246"/>
                <a:ext cx="122400" cy="243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8D63E43-E11F-244B-8B76-7F1FAE8AD6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65137" y="3632606"/>
                  <a:ext cx="1400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14:cNvPr>
                <p14:cNvContentPartPr/>
                <p14:nvPr/>
              </p14:nvContentPartPr>
              <p14:xfrm>
                <a:off x="1883657" y="3676166"/>
                <a:ext cx="12960" cy="79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C423C95-B41F-9D75-62F2-CEA3C8D4960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75017" y="3667526"/>
                  <a:ext cx="30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14:cNvPr>
                <p14:cNvContentPartPr/>
                <p14:nvPr/>
              </p14:nvContentPartPr>
              <p14:xfrm>
                <a:off x="1844777" y="3717206"/>
                <a:ext cx="72720" cy="14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C84D8E0-80EC-19D4-EC77-651C6209C4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36137" y="3708206"/>
                  <a:ext cx="90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14:cNvPr>
                <p14:cNvContentPartPr/>
                <p14:nvPr/>
              </p14:nvContentPartPr>
              <p14:xfrm>
                <a:off x="1963937" y="3578966"/>
                <a:ext cx="123840" cy="124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DBB743B-6629-11E5-ED55-C9172053DE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5297" y="3569966"/>
                  <a:ext cx="141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14:cNvPr>
                <p14:cNvContentPartPr/>
                <p14:nvPr/>
              </p14:nvContentPartPr>
              <p14:xfrm>
                <a:off x="2086697" y="3582566"/>
                <a:ext cx="61920" cy="199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7C8A531-5AB9-E58D-D0F5-4DF2CA92707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77697" y="3573926"/>
                  <a:ext cx="795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14:cNvPr>
                <p14:cNvContentPartPr/>
                <p14:nvPr/>
              </p14:nvContentPartPr>
              <p14:xfrm>
                <a:off x="2152937" y="3701006"/>
                <a:ext cx="61200" cy="67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F89B717-B069-CBCE-3EB0-DC083AAE559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44297" y="3692366"/>
                  <a:ext cx="78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14:cNvPr>
                <p14:cNvContentPartPr/>
                <p14:nvPr/>
              </p14:nvContentPartPr>
              <p14:xfrm>
                <a:off x="1131257" y="3780926"/>
                <a:ext cx="124920" cy="550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67BE3B1-3774-2BA9-2198-E43D479D35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2257" y="3772286"/>
                  <a:ext cx="1425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DF84F653-9F63-7478-8D41-CF3CE1A08AA2}"/>
              </a:ext>
            </a:extLst>
          </p:cNvPr>
          <p:cNvGrpSpPr/>
          <p:nvPr/>
        </p:nvGrpSpPr>
        <p:grpSpPr>
          <a:xfrm>
            <a:off x="2804177" y="466406"/>
            <a:ext cx="1058400" cy="257400"/>
            <a:chOff x="2804177" y="466406"/>
            <a:chExt cx="10584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14:cNvPr>
                <p14:cNvContentPartPr/>
                <p14:nvPr/>
              </p14:nvContentPartPr>
              <p14:xfrm>
                <a:off x="2946377" y="517166"/>
                <a:ext cx="136440" cy="159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7333CB6-9BC9-5E82-92A6-944FFF91A6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37377" y="508526"/>
                  <a:ext cx="154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14:cNvPr>
                <p14:cNvContentPartPr/>
                <p14:nvPr/>
              </p14:nvContentPartPr>
              <p14:xfrm>
                <a:off x="2949257" y="561446"/>
                <a:ext cx="173880" cy="91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A17C92-5103-DFC4-DB97-1B6665CF59C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940257" y="552446"/>
                  <a:ext cx="191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14:cNvPr>
                <p14:cNvContentPartPr/>
                <p14:nvPr/>
              </p14:nvContentPartPr>
              <p14:xfrm>
                <a:off x="3475937" y="524366"/>
                <a:ext cx="1044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8774863-94ED-DE0A-981B-77C1D4B0E8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467297" y="515726"/>
                  <a:ext cx="2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14:cNvPr>
                <p14:cNvContentPartPr/>
                <p14:nvPr/>
              </p14:nvContentPartPr>
              <p14:xfrm>
                <a:off x="3429497" y="472166"/>
                <a:ext cx="135360" cy="16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6658F94-E7FF-3AB2-377B-9AEC4961CC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20857" y="463526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14:cNvPr>
                <p14:cNvContentPartPr/>
                <p14:nvPr/>
              </p14:nvContentPartPr>
              <p14:xfrm>
                <a:off x="3552617" y="466406"/>
                <a:ext cx="86040" cy="257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B4E10E6-788F-2D9E-637A-705971AAB4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43617" y="457766"/>
                  <a:ext cx="1036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14:cNvPr>
                <p14:cNvContentPartPr/>
                <p14:nvPr/>
              </p14:nvContentPartPr>
              <p14:xfrm>
                <a:off x="3618137" y="611486"/>
                <a:ext cx="150120" cy="102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D3B4157-3326-948B-15E7-2FFB564C11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09497" y="602486"/>
                  <a:ext cx="167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14:cNvPr>
                <p14:cNvContentPartPr/>
                <p14:nvPr/>
              </p14:nvContentPartPr>
              <p14:xfrm>
                <a:off x="2804177" y="516446"/>
                <a:ext cx="135000" cy="167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896649-F199-0589-2AB9-73DF5A0208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95177" y="507806"/>
                  <a:ext cx="152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14:cNvPr>
                <p14:cNvContentPartPr/>
                <p14:nvPr/>
              </p14:nvContentPartPr>
              <p14:xfrm>
                <a:off x="3830897" y="603926"/>
                <a:ext cx="31680" cy="82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7480B26-D138-3C3D-22E4-4AE50B22E1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22257" y="594926"/>
                  <a:ext cx="49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14:cNvPr>
                <p14:cNvContentPartPr/>
                <p14:nvPr/>
              </p14:nvContentPartPr>
              <p14:xfrm>
                <a:off x="3213857" y="644246"/>
                <a:ext cx="119160" cy="97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B65CF6-D4BC-DF00-7466-592DB825A1B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204857" y="635246"/>
                  <a:ext cx="13680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DEDF111-3580-322A-A9BF-FE0228527EAA}"/>
              </a:ext>
            </a:extLst>
          </p:cNvPr>
          <p:cNvGrpSpPr/>
          <p:nvPr/>
        </p:nvGrpSpPr>
        <p:grpSpPr>
          <a:xfrm>
            <a:off x="4108097" y="535166"/>
            <a:ext cx="436680" cy="325080"/>
            <a:chOff x="4108097" y="535166"/>
            <a:chExt cx="4366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14:cNvPr>
                <p14:cNvContentPartPr/>
                <p14:nvPr/>
              </p14:nvContentPartPr>
              <p14:xfrm>
                <a:off x="4108097" y="571166"/>
                <a:ext cx="231120" cy="289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584BEB5-EC51-FA8C-DF99-7C4A561723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99457" y="562526"/>
                  <a:ext cx="248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14:cNvPr>
                <p14:cNvContentPartPr/>
                <p14:nvPr/>
              </p14:nvContentPartPr>
              <p14:xfrm>
                <a:off x="4346057" y="535166"/>
                <a:ext cx="198720" cy="1872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D729EC8-9B08-A6EA-824D-B1ABDEE2B8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37417" y="526526"/>
                  <a:ext cx="2163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14:cNvPr>
              <p14:cNvContentPartPr/>
              <p14:nvPr/>
            </p14:nvContentPartPr>
            <p14:xfrm>
              <a:off x="3848897" y="2685806"/>
              <a:ext cx="175320" cy="47124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EC1AEFF-6BEE-D751-4F1C-47D080C010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840257" y="2677166"/>
                <a:ext cx="1929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14:cNvPr>
              <p14:cNvContentPartPr/>
              <p14:nvPr/>
            </p14:nvContentPartPr>
            <p14:xfrm>
              <a:off x="3947537" y="2697326"/>
              <a:ext cx="828000" cy="4950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78CD9B2-A5DA-7DA6-E9FA-FD9BA599162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938897" y="2688326"/>
                <a:ext cx="845640" cy="51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7693B043-F818-9F65-343C-E132F83963FB}"/>
              </a:ext>
            </a:extLst>
          </p:cNvPr>
          <p:cNvGrpSpPr/>
          <p:nvPr/>
        </p:nvGrpSpPr>
        <p:grpSpPr>
          <a:xfrm>
            <a:off x="8479937" y="498806"/>
            <a:ext cx="2824920" cy="506520"/>
            <a:chOff x="8479937" y="498806"/>
            <a:chExt cx="2824920" cy="50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14:cNvPr>
                <p14:cNvContentPartPr/>
                <p14:nvPr/>
              </p14:nvContentPartPr>
              <p14:xfrm>
                <a:off x="8619257" y="660806"/>
                <a:ext cx="91800" cy="138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42CCDE-F62E-D0B9-7ED7-5A77229E221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10617" y="651806"/>
                  <a:ext cx="109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14:cNvPr>
                <p14:cNvContentPartPr/>
                <p14:nvPr/>
              </p14:nvContentPartPr>
              <p14:xfrm>
                <a:off x="8591537" y="719126"/>
                <a:ext cx="78480" cy="972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79ABB088-20C7-793E-4CBD-FCB64CD909E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82897" y="710486"/>
                  <a:ext cx="961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14:cNvPr>
                <p14:cNvContentPartPr/>
                <p14:nvPr/>
              </p14:nvContentPartPr>
              <p14:xfrm>
                <a:off x="8735537" y="740726"/>
                <a:ext cx="60840" cy="90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8A485CA-DEB8-C373-2F21-08AC4C68BD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6897" y="732086"/>
                  <a:ext cx="78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14:cNvPr>
                <p14:cNvContentPartPr/>
                <p14:nvPr/>
              </p14:nvContentPartPr>
              <p14:xfrm>
                <a:off x="8852177" y="633446"/>
                <a:ext cx="17640" cy="101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DBB01AB-3A5C-8ACF-1FAE-87C4E2A562A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43177" y="624806"/>
                  <a:ext cx="3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14:cNvPr>
                <p14:cNvContentPartPr/>
                <p14:nvPr/>
              </p14:nvContentPartPr>
              <p14:xfrm>
                <a:off x="8833457" y="596366"/>
                <a:ext cx="84600" cy="166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512022B-4B26-8DA5-3E1D-2BCB8B1172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24457" y="587366"/>
                  <a:ext cx="102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14:cNvPr>
                <p14:cNvContentPartPr/>
                <p14:nvPr/>
              </p14:nvContentPartPr>
              <p14:xfrm>
                <a:off x="8965217" y="634526"/>
                <a:ext cx="47880" cy="261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3B075E9-4482-9C0B-C74D-CE70248FB9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56577" y="625886"/>
                  <a:ext cx="655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14:cNvPr>
                <p14:cNvContentPartPr/>
                <p14:nvPr/>
              </p14:nvContentPartPr>
              <p14:xfrm>
                <a:off x="9027857" y="792206"/>
                <a:ext cx="108720" cy="104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BAFBA8-6E98-D97D-343D-033BC58D56F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19217" y="783206"/>
                  <a:ext cx="126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14:cNvPr>
                <p14:cNvContentPartPr/>
                <p14:nvPr/>
              </p14:nvContentPartPr>
              <p14:xfrm>
                <a:off x="8479937" y="666206"/>
                <a:ext cx="107280" cy="2833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8624984-5D9F-57DA-B32A-72519C82729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70937" y="657206"/>
                  <a:ext cx="12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14:cNvPr>
                <p14:cNvContentPartPr/>
                <p14:nvPr/>
              </p14:nvContentPartPr>
              <p14:xfrm>
                <a:off x="9044777" y="556046"/>
                <a:ext cx="119160" cy="306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53AA49-C219-064A-4F47-3415A7FBD7D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6137" y="547046"/>
                  <a:ext cx="1368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14:cNvPr>
                <p14:cNvContentPartPr/>
                <p14:nvPr/>
              </p14:nvContentPartPr>
              <p14:xfrm>
                <a:off x="9254297" y="675566"/>
                <a:ext cx="40320" cy="120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2315B6C-5AF4-0D53-6798-B93B4210BC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45657" y="666926"/>
                  <a:ext cx="57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14:cNvPr>
                <p14:cNvContentPartPr/>
                <p14:nvPr/>
              </p14:nvContentPartPr>
              <p14:xfrm>
                <a:off x="9222617" y="759086"/>
                <a:ext cx="117720" cy="7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D40CF33-AE17-E025-478E-A22C6635B3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3977" y="750446"/>
                  <a:ext cx="135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14:cNvPr>
                <p14:cNvContentPartPr/>
                <p14:nvPr/>
              </p14:nvContentPartPr>
              <p14:xfrm>
                <a:off x="9387857" y="638846"/>
                <a:ext cx="181080" cy="142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BF42F6A-7543-7781-79ED-5E01BFFED77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78857" y="630206"/>
                  <a:ext cx="198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14:cNvPr>
                <p14:cNvContentPartPr/>
                <p14:nvPr/>
              </p14:nvContentPartPr>
              <p14:xfrm>
                <a:off x="9615737" y="821366"/>
                <a:ext cx="70920" cy="183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7723D0-306A-3EFB-D8C9-1280D25C1C8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606737" y="812366"/>
                  <a:ext cx="8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14:cNvPr>
                <p14:cNvContentPartPr/>
                <p14:nvPr/>
              </p14:nvContentPartPr>
              <p14:xfrm>
                <a:off x="9767297" y="676286"/>
                <a:ext cx="175680" cy="2444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6C5D072-CB01-D2F5-0C90-5B81998681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58657" y="667286"/>
                  <a:ext cx="193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14:cNvPr>
                <p14:cNvContentPartPr/>
                <p14:nvPr/>
              </p14:nvContentPartPr>
              <p14:xfrm>
                <a:off x="10048817" y="682046"/>
                <a:ext cx="22320" cy="87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261570A-A801-4EED-7410-0CD74DAB81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40177" y="673046"/>
                  <a:ext cx="39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14:cNvPr>
                <p14:cNvContentPartPr/>
                <p14:nvPr/>
              </p14:nvContentPartPr>
              <p14:xfrm>
                <a:off x="10026137" y="725246"/>
                <a:ext cx="96120" cy="14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F54331F-B55E-A1AC-3FB8-CFDBC04B35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17137" y="716246"/>
                  <a:ext cx="1137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14:cNvPr>
                <p14:cNvContentPartPr/>
                <p14:nvPr/>
              </p14:nvContentPartPr>
              <p14:xfrm>
                <a:off x="10163297" y="504206"/>
                <a:ext cx="182880" cy="284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563CB76A-2701-5B79-4548-2735E845D1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54297" y="495206"/>
                  <a:ext cx="2005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14:cNvPr>
                <p14:cNvContentPartPr/>
                <p14:nvPr/>
              </p14:nvContentPartPr>
              <p14:xfrm>
                <a:off x="10327817" y="625886"/>
                <a:ext cx="187560" cy="237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D8AA3FA-E3A9-BD47-9AC6-128E25961BE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18817" y="616886"/>
                  <a:ext cx="2052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14:cNvPr>
                <p14:cNvContentPartPr/>
                <p14:nvPr/>
              </p14:nvContentPartPr>
              <p14:xfrm>
                <a:off x="10517177" y="670886"/>
                <a:ext cx="5400" cy="662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CCABE0D-8A94-3286-B9AC-13C9BCB0509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08537" y="661886"/>
                  <a:ext cx="230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14:cNvPr>
                <p14:cNvContentPartPr/>
                <p14:nvPr/>
              </p14:nvContentPartPr>
              <p14:xfrm>
                <a:off x="10485137" y="707966"/>
                <a:ext cx="91800" cy="21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3D492A5-4834-019A-99E8-D3B8D0076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76497" y="699326"/>
                  <a:ext cx="109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14:cNvPr>
                <p14:cNvContentPartPr/>
                <p14:nvPr/>
              </p14:nvContentPartPr>
              <p14:xfrm>
                <a:off x="10675217" y="517166"/>
                <a:ext cx="9360" cy="112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45D78D4-5589-260A-5C01-EDDB00FD7EC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66217" y="508526"/>
                  <a:ext cx="27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14:cNvPr>
                <p14:cNvContentPartPr/>
                <p14:nvPr/>
              </p14:nvContentPartPr>
              <p14:xfrm>
                <a:off x="10654337" y="498806"/>
                <a:ext cx="113400" cy="139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26A4B34-C67A-AF4B-DCD4-975797CDC4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45697" y="490166"/>
                  <a:ext cx="131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14:cNvPr>
                <p14:cNvContentPartPr/>
                <p14:nvPr/>
              </p14:nvContentPartPr>
              <p14:xfrm>
                <a:off x="10676297" y="675206"/>
                <a:ext cx="192600" cy="439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0697272-841D-721D-9E63-8B885F2C17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67657" y="666566"/>
                  <a:ext cx="210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14:cNvPr>
                <p14:cNvContentPartPr/>
                <p14:nvPr/>
              </p14:nvContentPartPr>
              <p14:xfrm>
                <a:off x="10754777" y="741446"/>
                <a:ext cx="142560" cy="637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B5D553E8-502A-164A-30DB-584FA4424B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45777" y="732806"/>
                  <a:ext cx="1602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14:cNvPr>
                <p14:cNvContentPartPr/>
                <p14:nvPr/>
              </p14:nvContentPartPr>
              <p14:xfrm>
                <a:off x="10826417" y="535526"/>
                <a:ext cx="209880" cy="2887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09192D9-E0AC-C7A5-3E6A-7BA47904529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817777" y="526886"/>
                  <a:ext cx="2275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14:cNvPr>
                <p14:cNvContentPartPr/>
                <p14:nvPr/>
              </p14:nvContentPartPr>
              <p14:xfrm>
                <a:off x="11094617" y="524366"/>
                <a:ext cx="210240" cy="189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09D172B-915E-8AB1-C4DD-981289E16C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085977" y="515726"/>
                  <a:ext cx="22788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14:cNvPr>
              <p14:cNvContentPartPr/>
              <p14:nvPr/>
            </p14:nvContentPartPr>
            <p14:xfrm>
              <a:off x="8051177" y="697526"/>
              <a:ext cx="243720" cy="228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FE7E290F-32A6-FE8B-7FCA-233B5C46817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42537" y="688526"/>
                <a:ext cx="261360" cy="24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8" name="Group 287">
            <a:extLst>
              <a:ext uri="{FF2B5EF4-FFF2-40B4-BE49-F238E27FC236}">
                <a16:creationId xmlns:a16="http://schemas.microsoft.com/office/drawing/2014/main" id="{49870445-0770-1D2C-2FF9-BA3069EDE00F}"/>
              </a:ext>
            </a:extLst>
          </p:cNvPr>
          <p:cNvGrpSpPr/>
          <p:nvPr/>
        </p:nvGrpSpPr>
        <p:grpSpPr>
          <a:xfrm>
            <a:off x="8490377" y="1118726"/>
            <a:ext cx="2271240" cy="461520"/>
            <a:chOff x="8490377" y="1118726"/>
            <a:chExt cx="22712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14:cNvPr>
                <p14:cNvContentPartPr/>
                <p14:nvPr/>
              </p14:nvContentPartPr>
              <p14:xfrm>
                <a:off x="8744897" y="1297646"/>
                <a:ext cx="107640" cy="190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C76FF86-CD45-3997-E70B-04E4435C61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35897" y="1288646"/>
                  <a:ext cx="125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14:cNvPr>
                <p14:cNvContentPartPr/>
                <p14:nvPr/>
              </p14:nvContentPartPr>
              <p14:xfrm>
                <a:off x="8906897" y="1371086"/>
                <a:ext cx="70920" cy="126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249B1FB-6D2F-4608-B7BE-520AC21AA87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897897" y="136244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14:cNvPr>
                <p14:cNvContentPartPr/>
                <p14:nvPr/>
              </p14:nvContentPartPr>
              <p14:xfrm>
                <a:off x="8908697" y="1404206"/>
                <a:ext cx="70920" cy="576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B48F985F-AFC4-18BC-63B5-E0457906714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99697" y="1395566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14:cNvPr>
                <p14:cNvContentPartPr/>
                <p14:nvPr/>
              </p14:nvContentPartPr>
              <p14:xfrm>
                <a:off x="9051257" y="1390166"/>
                <a:ext cx="96120" cy="162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F0206D5-DF35-6045-CDB1-D94A9FCC89F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042617" y="1381166"/>
                  <a:ext cx="113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14:cNvPr>
                <p14:cNvContentPartPr/>
                <p14:nvPr/>
              </p14:nvContentPartPr>
              <p14:xfrm>
                <a:off x="9237737" y="1280366"/>
                <a:ext cx="25200" cy="856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8E5FFFC-4A6A-8E06-E000-AC8F0D4ADA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29097" y="1271726"/>
                  <a:ext cx="42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14:cNvPr>
                <p14:cNvContentPartPr/>
                <p14:nvPr/>
              </p14:nvContentPartPr>
              <p14:xfrm>
                <a:off x="9209657" y="1231406"/>
                <a:ext cx="117000" cy="122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EA4301C-5C4A-8DA9-7CD6-023D121B2F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201017" y="1222766"/>
                  <a:ext cx="134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14:cNvPr>
                <p14:cNvContentPartPr/>
                <p14:nvPr/>
              </p14:nvContentPartPr>
              <p14:xfrm>
                <a:off x="9330977" y="1267046"/>
                <a:ext cx="55440" cy="212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D80AB0F-EEC2-8B89-BBF2-9881FD35333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321977" y="1258046"/>
                  <a:ext cx="73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14:cNvPr>
                <p14:cNvContentPartPr/>
                <p14:nvPr/>
              </p14:nvContentPartPr>
              <p14:xfrm>
                <a:off x="9404777" y="1382246"/>
                <a:ext cx="139680" cy="109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2E3E260-8702-12D5-3D0A-569B0F35A2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95777" y="1373606"/>
                  <a:ext cx="157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14:cNvPr>
                <p14:cNvContentPartPr/>
                <p14:nvPr/>
              </p14:nvContentPartPr>
              <p14:xfrm>
                <a:off x="9594497" y="1465766"/>
                <a:ext cx="51120" cy="114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27023C4-4B82-E1A5-4943-A5477FDA83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85857" y="145712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14:cNvPr>
                <p14:cNvContentPartPr/>
                <p14:nvPr/>
              </p14:nvContentPartPr>
              <p14:xfrm>
                <a:off x="9785297" y="1281806"/>
                <a:ext cx="149040" cy="184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3EA6E976-E669-AA77-EE10-FFE84D58AEC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6657" y="1272806"/>
                  <a:ext cx="166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14:cNvPr>
                <p14:cNvContentPartPr/>
                <p14:nvPr/>
              </p14:nvContentPartPr>
              <p14:xfrm>
                <a:off x="10000217" y="1350566"/>
                <a:ext cx="156240" cy="2055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BE93146-DC31-C1CA-024D-2CF1710E28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91217" y="1341926"/>
                  <a:ext cx="173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14:cNvPr>
                <p14:cNvContentPartPr/>
                <p14:nvPr/>
              </p14:nvContentPartPr>
              <p14:xfrm>
                <a:off x="10210097" y="1292246"/>
                <a:ext cx="24840" cy="113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F7771AE-2CF7-A37E-A324-250B828218C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01097" y="1283246"/>
                  <a:ext cx="4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14:cNvPr>
                <p14:cNvContentPartPr/>
                <p14:nvPr/>
              </p14:nvContentPartPr>
              <p14:xfrm>
                <a:off x="10125497" y="1344446"/>
                <a:ext cx="154440" cy="410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71EBDC8-9553-FE03-57FB-7F5EAE2CF40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6497" y="1335446"/>
                  <a:ext cx="172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14:cNvPr>
                <p14:cNvContentPartPr/>
                <p14:nvPr/>
              </p14:nvContentPartPr>
              <p14:xfrm>
                <a:off x="10308017" y="1138166"/>
                <a:ext cx="86040" cy="170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F181062-EC2B-1EF8-D7E2-A816C5F089D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99377" y="1129166"/>
                  <a:ext cx="103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14:cNvPr>
                <p14:cNvContentPartPr/>
                <p14:nvPr/>
              </p14:nvContentPartPr>
              <p14:xfrm>
                <a:off x="10409177" y="1199366"/>
                <a:ext cx="78120" cy="261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251015E-BCB3-191A-5C7A-6118B40B9C0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00537" y="1190366"/>
                  <a:ext cx="95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14:cNvPr>
                <p14:cNvContentPartPr/>
                <p14:nvPr/>
              </p14:nvContentPartPr>
              <p14:xfrm>
                <a:off x="10488377" y="1362446"/>
                <a:ext cx="144360" cy="990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552174D-4AF0-9CD9-A4E2-C8BDEDD53E2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79377" y="1353806"/>
                  <a:ext cx="162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14:cNvPr>
                <p14:cNvContentPartPr/>
                <p14:nvPr/>
              </p14:nvContentPartPr>
              <p14:xfrm>
                <a:off x="8490377" y="1227086"/>
                <a:ext cx="308160" cy="3240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12FD103-FF9E-2FA2-4588-233EF34DAF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81737" y="1218086"/>
                  <a:ext cx="32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14:cNvPr>
                <p14:cNvContentPartPr/>
                <p14:nvPr/>
              </p14:nvContentPartPr>
              <p14:xfrm>
                <a:off x="10553177" y="1118726"/>
                <a:ext cx="208440" cy="2239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E81FBCD-AC05-70C6-58EA-1830D236237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44177" y="1109726"/>
                  <a:ext cx="226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3EE64128-EDB9-8BBF-2B15-9A3A86FBBA87}"/>
              </a:ext>
            </a:extLst>
          </p:cNvPr>
          <p:cNvGrpSpPr/>
          <p:nvPr/>
        </p:nvGrpSpPr>
        <p:grpSpPr>
          <a:xfrm>
            <a:off x="3209537" y="1495286"/>
            <a:ext cx="4103452" cy="2791800"/>
            <a:chOff x="3209537" y="1495286"/>
            <a:chExt cx="4103452" cy="27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14:cNvPr>
                <p14:cNvContentPartPr/>
                <p14:nvPr/>
              </p14:nvContentPartPr>
              <p14:xfrm>
                <a:off x="3890109" y="2634480"/>
                <a:ext cx="83160" cy="1299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D2736AA-C0C3-B273-22C8-D5F5CB4241F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81469" y="2625480"/>
                  <a:ext cx="100800" cy="13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14:cNvPr>
                <p14:cNvContentPartPr/>
                <p14:nvPr/>
              </p14:nvContentPartPr>
              <p14:xfrm>
                <a:off x="3930069" y="2625480"/>
                <a:ext cx="1618560" cy="145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42C446-6BB6-5D3D-18F7-89E49E3779C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21429" y="2616480"/>
                  <a:ext cx="163620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14:cNvPr>
                <p14:cNvContentPartPr/>
                <p14:nvPr/>
              </p14:nvContentPartPr>
              <p14:xfrm>
                <a:off x="3892269" y="3860280"/>
                <a:ext cx="1707480" cy="75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DC51DB-825E-514B-9B96-EB59BC2244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83269" y="3851640"/>
                  <a:ext cx="1725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14:cNvPr>
                <p14:cNvContentPartPr/>
                <p14:nvPr/>
              </p14:nvContentPartPr>
              <p14:xfrm>
                <a:off x="3894789" y="1893960"/>
                <a:ext cx="1875960" cy="72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9C8094-221D-582E-F714-75E399C21A4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85789" y="1884960"/>
                  <a:ext cx="18936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14:cNvPr>
                <p14:cNvContentPartPr/>
                <p14:nvPr/>
              </p14:nvContentPartPr>
              <p14:xfrm>
                <a:off x="5786229" y="1885680"/>
                <a:ext cx="1187640" cy="7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033AD77-4AAA-E3BD-E0B9-E7C66B58661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77229" y="1876680"/>
                  <a:ext cx="120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14:cNvPr>
                <p14:cNvContentPartPr/>
                <p14:nvPr/>
              </p14:nvContentPartPr>
              <p14:xfrm>
                <a:off x="5506869" y="1947960"/>
                <a:ext cx="1533960" cy="683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89722F-0D96-CD3D-8BFD-18A276359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497869" y="1939320"/>
                  <a:ext cx="155160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14:cNvPr>
                <p14:cNvContentPartPr/>
                <p14:nvPr/>
              </p14:nvContentPartPr>
              <p14:xfrm>
                <a:off x="5583549" y="3128040"/>
                <a:ext cx="1729440" cy="790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267058-7B5A-DF9D-9D07-B829701A5E0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574549" y="3119040"/>
                  <a:ext cx="174708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14:cNvPr>
                <p14:cNvContentPartPr/>
                <p14:nvPr/>
              </p14:nvContentPartPr>
              <p14:xfrm>
                <a:off x="7010949" y="1969920"/>
                <a:ext cx="97560" cy="1368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70CCBC7-7F87-DE45-540C-8355EA289E7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01949" y="1960920"/>
                  <a:ext cx="115200" cy="13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14:cNvPr>
                <p14:cNvContentPartPr/>
                <p14:nvPr/>
              </p14:nvContentPartPr>
              <p14:xfrm>
                <a:off x="5826909" y="1905120"/>
                <a:ext cx="15480" cy="47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746716-F7F3-0007-2688-07F50D382FE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17909" y="1896480"/>
                  <a:ext cx="331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14:cNvPr>
                <p14:cNvContentPartPr/>
                <p14:nvPr/>
              </p14:nvContentPartPr>
              <p14:xfrm>
                <a:off x="5800989" y="2057040"/>
                <a:ext cx="14400" cy="100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898C3B4-2479-D239-29C6-0F71C4C7EE7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791989" y="2048040"/>
                  <a:ext cx="32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14:cNvPr>
                <p14:cNvContentPartPr/>
                <p14:nvPr/>
              </p14:nvContentPartPr>
              <p14:xfrm>
                <a:off x="5808189" y="2255760"/>
                <a:ext cx="10080" cy="147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4DA7C9-4D38-B953-7118-81492B8C1B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99189" y="2247120"/>
                  <a:ext cx="27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14:cNvPr>
                <p14:cNvContentPartPr/>
                <p14:nvPr/>
              </p14:nvContentPartPr>
              <p14:xfrm>
                <a:off x="5826909" y="2537280"/>
                <a:ext cx="17280" cy="17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9661B7-13E0-069F-316D-E33355A67E2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17909" y="2528640"/>
                  <a:ext cx="34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14:cNvPr>
                <p14:cNvContentPartPr/>
                <p14:nvPr/>
              </p14:nvContentPartPr>
              <p14:xfrm>
                <a:off x="5823669" y="2805120"/>
                <a:ext cx="37080" cy="325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56C50D-A0B1-CE1F-8AB5-557493E6EDE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15029" y="2796120"/>
                  <a:ext cx="547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14:cNvPr>
                <p14:cNvContentPartPr/>
                <p14:nvPr/>
              </p14:nvContentPartPr>
              <p14:xfrm>
                <a:off x="5872629" y="3183120"/>
                <a:ext cx="6480" cy="1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82A5E2-B0E5-AA65-EC77-BEC6422011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63989" y="3174120"/>
                  <a:ext cx="241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14:cNvPr>
                <p14:cNvContentPartPr/>
                <p14:nvPr/>
              </p14:nvContentPartPr>
              <p14:xfrm>
                <a:off x="3927189" y="3881520"/>
                <a:ext cx="73800" cy="3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3C3BB1-E8A8-E49B-9C9C-2981A09CC8C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18189" y="3872880"/>
                  <a:ext cx="91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14:cNvPr>
                <p14:cNvContentPartPr/>
                <p14:nvPr/>
              </p14:nvContentPartPr>
              <p14:xfrm>
                <a:off x="4236429" y="3621960"/>
                <a:ext cx="384120" cy="167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52A960-8B8A-21A0-5D4D-75F8DAB7117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227429" y="3613320"/>
                  <a:ext cx="401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14:cNvPr>
                <p14:cNvContentPartPr/>
                <p14:nvPr/>
              </p14:nvContentPartPr>
              <p14:xfrm>
                <a:off x="4793349" y="3466800"/>
                <a:ext cx="425880" cy="9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C71CDC-6CBF-650B-F41B-F286333B2EC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784349" y="3458160"/>
                  <a:ext cx="443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14:cNvPr>
                <p14:cNvContentPartPr/>
                <p14:nvPr/>
              </p14:nvContentPartPr>
              <p14:xfrm>
                <a:off x="5464029" y="3233520"/>
                <a:ext cx="343440" cy="160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03AFC5-4C61-C446-FBA7-2F3F973EF55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55389" y="3224520"/>
                  <a:ext cx="361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14:cNvPr>
                <p14:cNvContentPartPr/>
                <p14:nvPr/>
              </p14:nvContentPartPr>
              <p14:xfrm>
                <a:off x="5863629" y="3171240"/>
                <a:ext cx="52200" cy="40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B79388F-2820-CCF3-7B22-569A09C5825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54629" y="3162240"/>
                  <a:ext cx="69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14:cNvPr>
                <p14:cNvContentPartPr/>
                <p14:nvPr/>
              </p14:nvContentPartPr>
              <p14:xfrm>
                <a:off x="5975229" y="3226680"/>
                <a:ext cx="825480" cy="9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B6A594-EC28-CAC8-C1A7-BBE9425BB35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66229" y="3218040"/>
                  <a:ext cx="843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14:cNvPr>
                <p14:cNvContentPartPr/>
                <p14:nvPr/>
              </p14:nvContentPartPr>
              <p14:xfrm>
                <a:off x="6991869" y="3347640"/>
                <a:ext cx="148680" cy="1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AD99CC-50A8-7243-21AA-4B6AC8A7CB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82869" y="3339000"/>
                  <a:ext cx="166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14:cNvPr>
                <p14:cNvContentPartPr/>
                <p14:nvPr/>
              </p14:nvContentPartPr>
              <p14:xfrm>
                <a:off x="3658097" y="2308166"/>
                <a:ext cx="133200" cy="14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610162-E77E-1D51-330C-C2E13380CD5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649097" y="2299166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14:cNvPr>
                <p14:cNvContentPartPr/>
                <p14:nvPr/>
              </p14:nvContentPartPr>
              <p14:xfrm>
                <a:off x="3828377" y="2273966"/>
                <a:ext cx="218520" cy="14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61DA42-7D83-6BE1-B1FB-7340EA5ACAD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819737" y="2264966"/>
                  <a:ext cx="236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14:cNvPr>
                <p14:cNvContentPartPr/>
                <p14:nvPr/>
              </p14:nvContentPartPr>
              <p14:xfrm>
                <a:off x="5453417" y="2324366"/>
                <a:ext cx="135360" cy="153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C11DB-BADB-F39B-2A1D-1500EC2DE7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444777" y="2315726"/>
                  <a:ext cx="153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14:cNvPr>
                <p14:cNvContentPartPr/>
                <p14:nvPr/>
              </p14:nvContentPartPr>
              <p14:xfrm>
                <a:off x="5615777" y="2314286"/>
                <a:ext cx="15768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B2169E-0B73-509B-3847-891076E8F30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06777" y="2305286"/>
                  <a:ext cx="175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14:cNvPr>
                <p14:cNvContentPartPr/>
                <p14:nvPr/>
              </p14:nvContentPartPr>
              <p14:xfrm>
                <a:off x="5502377" y="4134086"/>
                <a:ext cx="126000" cy="12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F9CBB6-7D7D-1B66-2611-707CA6180BE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493377" y="4125086"/>
                  <a:ext cx="1436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14:cNvPr>
                <p14:cNvContentPartPr/>
                <p14:nvPr/>
              </p14:nvContentPartPr>
              <p14:xfrm>
                <a:off x="5674097" y="4131926"/>
                <a:ext cx="188280" cy="155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DA6794-0A4D-726A-6CF5-FC88F38188F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665457" y="4122926"/>
                  <a:ext cx="205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14:cNvPr>
                <p14:cNvContentPartPr/>
                <p14:nvPr/>
              </p14:nvContentPartPr>
              <p14:xfrm>
                <a:off x="3740897" y="3993326"/>
                <a:ext cx="188280" cy="174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503255-087C-F70E-23AF-9CFBFEC49B6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731897" y="3984326"/>
                  <a:ext cx="205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14:cNvPr>
                <p14:cNvContentPartPr/>
                <p14:nvPr/>
              </p14:nvContentPartPr>
              <p14:xfrm>
                <a:off x="3956537" y="4021406"/>
                <a:ext cx="229320" cy="109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6CA62E-3D68-4026-A216-E865BCE4F0E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947897" y="4012406"/>
                  <a:ext cx="246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14:cNvPr>
                <p14:cNvContentPartPr/>
                <p14:nvPr/>
              </p14:nvContentPartPr>
              <p14:xfrm>
                <a:off x="5770937" y="1843046"/>
                <a:ext cx="78840" cy="5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18DACB-B49C-85F9-6087-3EC99826195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61937" y="1834046"/>
                  <a:ext cx="96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14:cNvPr>
                <p14:cNvContentPartPr/>
                <p14:nvPr/>
              </p14:nvContentPartPr>
              <p14:xfrm>
                <a:off x="6240737" y="1906406"/>
                <a:ext cx="129240" cy="47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F41E02-C37D-5BE8-1D9E-B585D098350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31737" y="1897766"/>
                  <a:ext cx="1468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14:cNvPr>
                <p14:cNvContentPartPr/>
                <p14:nvPr/>
              </p14:nvContentPartPr>
              <p14:xfrm>
                <a:off x="4624337" y="2615606"/>
                <a:ext cx="140040" cy="93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348319F-49E0-80CE-A090-4C76B486C66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615337" y="2606966"/>
                  <a:ext cx="15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14:cNvPr>
                <p14:cNvContentPartPr/>
                <p14:nvPr/>
              </p14:nvContentPartPr>
              <p14:xfrm>
                <a:off x="4693097" y="2354606"/>
                <a:ext cx="154080" cy="195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26F80D-B2AB-2ED1-109F-9C7021FF958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684097" y="2345966"/>
                  <a:ext cx="171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14:cNvPr>
                <p14:cNvContentPartPr/>
                <p14:nvPr/>
              </p14:nvContentPartPr>
              <p14:xfrm>
                <a:off x="4690937" y="2472686"/>
                <a:ext cx="164880" cy="1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D0C6DA-F46A-A116-8B90-CF0D4EE1614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682297" y="2464046"/>
                  <a:ext cx="182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14:cNvPr>
                <p14:cNvContentPartPr/>
                <p14:nvPr/>
              </p14:nvContentPartPr>
              <p14:xfrm>
                <a:off x="4158137" y="2139686"/>
                <a:ext cx="101520" cy="160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23E1D2-CC7A-D412-4AAF-EA0B64F178A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149497" y="2131046"/>
                  <a:ext cx="11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14:cNvPr>
                <p14:cNvContentPartPr/>
                <p14:nvPr/>
              </p14:nvContentPartPr>
              <p14:xfrm>
                <a:off x="4314737" y="2138246"/>
                <a:ext cx="59760" cy="96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4BABCA-D41F-E2AA-1574-476B5E2C9C0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305737" y="2129606"/>
                  <a:ext cx="774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14:cNvPr>
                <p14:cNvContentPartPr/>
                <p14:nvPr/>
              </p14:nvContentPartPr>
              <p14:xfrm>
                <a:off x="4302137" y="2153726"/>
                <a:ext cx="79920" cy="51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3BDBE5-FA77-E753-642C-8D75900B66E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293497" y="2144726"/>
                  <a:ext cx="97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14:cNvPr>
                <p14:cNvContentPartPr/>
                <p14:nvPr/>
              </p14:nvContentPartPr>
              <p14:xfrm>
                <a:off x="4441457" y="2146166"/>
                <a:ext cx="73800" cy="87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EC027D-D885-1660-CA1D-28696DE130B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432817" y="2137166"/>
                  <a:ext cx="914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14:cNvPr>
                <p14:cNvContentPartPr/>
                <p14:nvPr/>
              </p14:nvContentPartPr>
              <p14:xfrm>
                <a:off x="4563137" y="2047526"/>
                <a:ext cx="157320" cy="153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25B7DB1-1CA1-79BA-9086-5E6F9D64CB0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54137" y="2038526"/>
                  <a:ext cx="174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14:cNvPr>
                <p14:cNvContentPartPr/>
                <p14:nvPr/>
              </p14:nvContentPartPr>
              <p14:xfrm>
                <a:off x="4718657" y="1949966"/>
                <a:ext cx="163800" cy="266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C038DF-6838-7962-0373-D0D0651A21A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710017" y="1940966"/>
                  <a:ext cx="181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14:cNvPr>
                <p14:cNvContentPartPr/>
                <p14:nvPr/>
              </p14:nvContentPartPr>
              <p14:xfrm>
                <a:off x="4943297" y="2411126"/>
                <a:ext cx="160200" cy="108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504CB80-6445-685F-E47C-7BFA67C401A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934657" y="2402486"/>
                  <a:ext cx="177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14:cNvPr>
                <p14:cNvContentPartPr/>
                <p14:nvPr/>
              </p14:nvContentPartPr>
              <p14:xfrm>
                <a:off x="4977137" y="2467286"/>
                <a:ext cx="81720" cy="13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A53C326-8321-94B2-B5D3-8AC5F4361C4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68497" y="2458646"/>
                  <a:ext cx="99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14:cNvPr>
                <p14:cNvContentPartPr/>
                <p14:nvPr/>
              </p14:nvContentPartPr>
              <p14:xfrm>
                <a:off x="4890737" y="2356766"/>
                <a:ext cx="150840" cy="175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01E3455-B80F-8A27-71C7-3D979537374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881737" y="2348126"/>
                  <a:ext cx="16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14:cNvPr>
                <p14:cNvContentPartPr/>
                <p14:nvPr/>
              </p14:nvContentPartPr>
              <p14:xfrm>
                <a:off x="5089457" y="2343806"/>
                <a:ext cx="128880" cy="204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0BAD728-6559-4B30-3038-847F3485CE0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080457" y="2334806"/>
                  <a:ext cx="146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14:cNvPr>
                <p14:cNvContentPartPr/>
                <p14:nvPr/>
              </p14:nvContentPartPr>
              <p14:xfrm>
                <a:off x="6432257" y="1662686"/>
                <a:ext cx="18000" cy="123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05E1D52-C238-84E9-C802-67795733479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423257" y="1654046"/>
                  <a:ext cx="35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14:cNvPr>
                <p14:cNvContentPartPr/>
                <p14:nvPr/>
              </p14:nvContentPartPr>
              <p14:xfrm>
                <a:off x="6356657" y="1622006"/>
                <a:ext cx="239040" cy="17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36DF13C-F0E8-9848-6BA7-505115FA4D5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347657" y="1613006"/>
                  <a:ext cx="256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14:cNvPr>
                <p14:cNvContentPartPr/>
                <p14:nvPr/>
              </p14:nvContentPartPr>
              <p14:xfrm>
                <a:off x="6671297" y="1561166"/>
                <a:ext cx="121680" cy="185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986C2-08D2-51B8-9F8B-858DAAC8354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62297" y="1552526"/>
                  <a:ext cx="139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14:cNvPr>
                <p14:cNvContentPartPr/>
                <p14:nvPr/>
              </p14:nvContentPartPr>
              <p14:xfrm>
                <a:off x="6762377" y="1619486"/>
                <a:ext cx="207360" cy="104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9A81E5-7E48-5982-7776-A5FC41D4587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3377" y="1610846"/>
                  <a:ext cx="225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14:cNvPr>
                <p14:cNvContentPartPr/>
                <p14:nvPr/>
              </p14:nvContentPartPr>
              <p14:xfrm>
                <a:off x="6857057" y="1663046"/>
                <a:ext cx="135360" cy="3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8590618-9EE1-C188-4A2D-554D88167EE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848417" y="1654406"/>
                  <a:ext cx="1530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14:cNvPr>
                <p14:cNvContentPartPr/>
                <p14:nvPr/>
              </p14:nvContentPartPr>
              <p14:xfrm>
                <a:off x="7004297" y="1495286"/>
                <a:ext cx="164520" cy="298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8C6162C-1B91-F4CF-EB0B-7E3025D4045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95657" y="1486646"/>
                  <a:ext cx="182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14:cNvPr>
                <p14:cNvContentPartPr/>
                <p14:nvPr/>
              </p14:nvContentPartPr>
              <p14:xfrm>
                <a:off x="3956177" y="3191606"/>
                <a:ext cx="819360" cy="28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A615634-4D6B-2531-B0C1-32F77DF844A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947537" y="3182966"/>
                  <a:ext cx="837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14:cNvPr>
                <p14:cNvContentPartPr/>
                <p14:nvPr/>
              </p14:nvContentPartPr>
              <p14:xfrm>
                <a:off x="3890657" y="3126806"/>
                <a:ext cx="124920" cy="148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9A584D2-2A3E-DA9D-B913-6E48CE5F9AD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882017" y="3117806"/>
                  <a:ext cx="142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14:cNvPr>
                <p14:cNvContentPartPr/>
                <p14:nvPr/>
              </p14:nvContentPartPr>
              <p14:xfrm>
                <a:off x="5699657" y="3441086"/>
                <a:ext cx="128160" cy="114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003FEDD-0CC9-DF2D-53A3-9F6123CBBC9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690657" y="3432446"/>
                  <a:ext cx="145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14:cNvPr>
                <p14:cNvContentPartPr/>
                <p14:nvPr/>
              </p14:nvContentPartPr>
              <p14:xfrm>
                <a:off x="5315177" y="2404286"/>
                <a:ext cx="95760" cy="121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5B305D7-B591-230F-93CE-88E9789F07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306177" y="2395646"/>
                  <a:ext cx="11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14:cNvPr>
                <p14:cNvContentPartPr/>
                <p14:nvPr/>
              </p14:nvContentPartPr>
              <p14:xfrm>
                <a:off x="3881657" y="3198086"/>
                <a:ext cx="83880" cy="61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FEA53DF-998E-7ADF-E98F-A70A9422C6C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873017" y="3189446"/>
                  <a:ext cx="101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14:cNvPr>
                <p14:cNvContentPartPr/>
                <p14:nvPr/>
              </p14:nvContentPartPr>
              <p14:xfrm>
                <a:off x="4761497" y="3211406"/>
                <a:ext cx="20160" cy="82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67EBEFF-3C74-531B-563A-41E6147FD71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52857" y="3202406"/>
                  <a:ext cx="37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14:cNvPr>
                <p14:cNvContentPartPr/>
                <p14:nvPr/>
              </p14:nvContentPartPr>
              <p14:xfrm>
                <a:off x="3888857" y="3243806"/>
                <a:ext cx="51840" cy="151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CA911765-E25A-A445-3B7F-FC0CC82658B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879857" y="3234806"/>
                  <a:ext cx="694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14:cNvPr>
                <p14:cNvContentPartPr/>
                <p14:nvPr/>
              </p14:nvContentPartPr>
              <p14:xfrm>
                <a:off x="3487817" y="3202046"/>
                <a:ext cx="135000" cy="151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88EFB30D-737D-20C7-713B-ABDB4F4B24A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3479177" y="3193406"/>
                  <a:ext cx="1526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14:cNvPr>
                <p14:cNvContentPartPr/>
                <p14:nvPr/>
              </p14:nvContentPartPr>
              <p14:xfrm>
                <a:off x="3545057" y="3197366"/>
                <a:ext cx="196200" cy="130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7B639E5-1FCA-D8FC-5C8B-2DCE151A995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3536057" y="3188726"/>
                  <a:ext cx="213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14:cNvPr>
                <p14:cNvContentPartPr/>
                <p14:nvPr/>
              </p14:nvContentPartPr>
              <p14:xfrm>
                <a:off x="3771497" y="3302126"/>
                <a:ext cx="24120" cy="70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FDC14D5-8BCD-E8B2-44DD-5976D2486BB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762857" y="3293126"/>
                  <a:ext cx="41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14:cNvPr>
                <p14:cNvContentPartPr/>
                <p14:nvPr/>
              </p14:nvContentPartPr>
              <p14:xfrm>
                <a:off x="3813977" y="3193046"/>
                <a:ext cx="32400" cy="51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D76E675-DF7C-A659-7178-1DE875C9AF3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805337" y="3184046"/>
                  <a:ext cx="50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14:cNvPr>
                <p14:cNvContentPartPr/>
                <p14:nvPr/>
              </p14:nvContentPartPr>
              <p14:xfrm>
                <a:off x="3837017" y="3130406"/>
                <a:ext cx="69480" cy="734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E5AB6E7-0116-F7F5-8864-668EE6CED6F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828017" y="3121766"/>
                  <a:ext cx="87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14:cNvPr>
                <p14:cNvContentPartPr/>
                <p14:nvPr/>
              </p14:nvContentPartPr>
              <p14:xfrm>
                <a:off x="3241577" y="2852846"/>
                <a:ext cx="58320" cy="32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9F98C23-E1B0-63DE-07F3-00E6A014CB6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232577" y="2843846"/>
                  <a:ext cx="75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14:cNvPr>
                <p14:cNvContentPartPr/>
                <p14:nvPr/>
              </p14:nvContentPartPr>
              <p14:xfrm>
                <a:off x="3209537" y="2743046"/>
                <a:ext cx="106920" cy="1836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D0454A7-4888-47E7-6E32-E0644D2F9B7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200897" y="2734046"/>
                  <a:ext cx="124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14:cNvPr>
                <p14:cNvContentPartPr/>
                <p14:nvPr/>
              </p14:nvContentPartPr>
              <p14:xfrm>
                <a:off x="3226457" y="2814326"/>
                <a:ext cx="102240" cy="982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EDFC76AD-0087-A0F3-650D-07BDD7E5EA2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217817" y="2805686"/>
                  <a:ext cx="119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14:cNvPr>
                <p14:cNvContentPartPr/>
                <p14:nvPr/>
              </p14:nvContentPartPr>
              <p14:xfrm>
                <a:off x="3459017" y="2898206"/>
                <a:ext cx="27360" cy="81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BD483BB-3E1D-82E1-5FCA-589FF8E45A3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450377" y="2889206"/>
                  <a:ext cx="45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14:cNvPr>
                <p14:cNvContentPartPr/>
                <p14:nvPr/>
              </p14:nvContentPartPr>
              <p14:xfrm>
                <a:off x="3531017" y="2742686"/>
                <a:ext cx="49320" cy="1072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7AD06B9C-2481-EAC6-0E65-0944DA7BC4B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522017" y="2733686"/>
                  <a:ext cx="66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14:cNvPr>
                <p14:cNvContentPartPr/>
                <p14:nvPr/>
              </p14:nvContentPartPr>
              <p14:xfrm>
                <a:off x="3596537" y="2672846"/>
                <a:ext cx="187560" cy="117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2BA736D-1A24-3454-374A-C27A43F9605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587897" y="2663846"/>
                  <a:ext cx="20520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E97EA76-81C4-1FC4-FDCD-6A60C9D219A7}"/>
              </a:ext>
            </a:extLst>
          </p:cNvPr>
          <p:cNvGrpSpPr/>
          <p:nvPr/>
        </p:nvGrpSpPr>
        <p:grpSpPr>
          <a:xfrm>
            <a:off x="7370057" y="4510286"/>
            <a:ext cx="444600" cy="262440"/>
            <a:chOff x="7370057" y="4510286"/>
            <a:chExt cx="444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14:cNvPr>
                <p14:cNvContentPartPr/>
                <p14:nvPr/>
              </p14:nvContentPartPr>
              <p14:xfrm>
                <a:off x="7370057" y="4556366"/>
                <a:ext cx="111600" cy="200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2F8094C-5BF9-5E11-ACC1-88DEBBE2CF3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61057" y="4547366"/>
                  <a:ext cx="129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14:cNvPr>
                <p14:cNvContentPartPr/>
                <p14:nvPr/>
              </p14:nvContentPartPr>
              <p14:xfrm>
                <a:off x="7566977" y="4700726"/>
                <a:ext cx="16200" cy="720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FDC73A3-6A58-B488-22F0-5F48DC8F42B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57977" y="4691726"/>
                  <a:ext cx="33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14:cNvPr>
                <p14:cNvContentPartPr/>
                <p14:nvPr/>
              </p14:nvContentPartPr>
              <p14:xfrm>
                <a:off x="7633217" y="4573646"/>
                <a:ext cx="5760" cy="1044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0E4E7FC-23E0-4A29-D20C-2A404D274F8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624577" y="4565006"/>
                  <a:ext cx="23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14:cNvPr>
                <p14:cNvContentPartPr/>
                <p14:nvPr/>
              </p14:nvContentPartPr>
              <p14:xfrm>
                <a:off x="7650137" y="4510286"/>
                <a:ext cx="164520" cy="124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E955E90-D97A-8D56-1D70-C59868473C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641497" y="4501646"/>
                  <a:ext cx="18216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770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14:cNvPr>
              <p14:cNvContentPartPr/>
              <p14:nvPr/>
            </p14:nvContentPartPr>
            <p14:xfrm>
              <a:off x="2517617" y="423566"/>
              <a:ext cx="142920" cy="32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D0BF78-1E21-AE01-BA6F-38E1BC8851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8977" y="414926"/>
                <a:ext cx="1605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14:cNvPr>
              <p14:cNvContentPartPr/>
              <p14:nvPr/>
            </p14:nvContentPartPr>
            <p14:xfrm>
              <a:off x="2948177" y="1565846"/>
              <a:ext cx="185040" cy="147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119B40D-DC58-543A-AC62-9A2DBD13F4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537" y="1556846"/>
                <a:ext cx="2026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14:cNvPr>
              <p14:cNvContentPartPr/>
              <p14:nvPr/>
            </p14:nvContentPartPr>
            <p14:xfrm>
              <a:off x="3218537" y="1641446"/>
              <a:ext cx="28080" cy="1022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6A037F2-CE77-4A95-86A6-E1E82F5B2F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9897" y="1632446"/>
                <a:ext cx="457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14:cNvPr>
              <p14:cNvContentPartPr/>
              <p14:nvPr/>
            </p14:nvContentPartPr>
            <p14:xfrm>
              <a:off x="3295217" y="1582406"/>
              <a:ext cx="133200" cy="140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6C0BDC-7225-CB9E-BAD7-80C71EFDA0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6217" y="1573406"/>
                <a:ext cx="150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14:cNvPr>
              <p14:cNvContentPartPr/>
              <p14:nvPr/>
            </p14:nvContentPartPr>
            <p14:xfrm>
              <a:off x="3478097" y="1553606"/>
              <a:ext cx="104400" cy="67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6017CB-8E80-D272-F416-F931CFB08C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9097" y="1544606"/>
                <a:ext cx="12204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14:cNvPr>
              <p14:cNvContentPartPr/>
              <p14:nvPr/>
            </p14:nvContentPartPr>
            <p14:xfrm>
              <a:off x="3487817" y="1627046"/>
              <a:ext cx="118080" cy="914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D1617AB-2DC6-9283-0E56-229321888E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8817" y="1618046"/>
                <a:ext cx="135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14:cNvPr>
              <p14:cNvContentPartPr/>
              <p14:nvPr/>
            </p14:nvContentPartPr>
            <p14:xfrm>
              <a:off x="3655937" y="1663046"/>
              <a:ext cx="46440" cy="151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E12D86D-BD1F-B52B-8526-294AF7518E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46937" y="1654406"/>
                <a:ext cx="64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14:cNvPr>
              <p14:cNvContentPartPr/>
              <p14:nvPr/>
            </p14:nvContentPartPr>
            <p14:xfrm>
              <a:off x="3767897" y="1543526"/>
              <a:ext cx="137520" cy="132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C4DEBC-F790-1731-09E4-DB38C4736F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59257" y="1534886"/>
                <a:ext cx="1551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14:cNvPr>
              <p14:cNvContentPartPr/>
              <p14:nvPr/>
            </p14:nvContentPartPr>
            <p14:xfrm>
              <a:off x="3983897" y="1515086"/>
              <a:ext cx="144720" cy="1382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84F70DD-463B-DB74-62C4-54783EFC71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74897" y="1506086"/>
                <a:ext cx="162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14:cNvPr>
              <p14:cNvContentPartPr/>
              <p14:nvPr/>
            </p14:nvContentPartPr>
            <p14:xfrm>
              <a:off x="4158497" y="1652606"/>
              <a:ext cx="24840" cy="114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3B17159-BC59-6A05-4E8F-73E0DE4AF2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49497" y="1643606"/>
                <a:ext cx="424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14:cNvPr>
              <p14:cNvContentPartPr/>
              <p14:nvPr/>
            </p14:nvContentPartPr>
            <p14:xfrm>
              <a:off x="4231937" y="1523726"/>
              <a:ext cx="154800" cy="109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2B8FF3C-A8A6-CEF4-DF1A-1F87E638BE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22937" y="1515086"/>
                <a:ext cx="172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14:cNvPr>
              <p14:cNvContentPartPr/>
              <p14:nvPr/>
            </p14:nvContentPartPr>
            <p14:xfrm>
              <a:off x="4391057" y="1450646"/>
              <a:ext cx="224280" cy="262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EB242C4-739D-1B7D-1273-1D30C52826F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2057" y="1441646"/>
                <a:ext cx="24192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DD80331-281B-FC81-B080-E245B2A94C5E}"/>
              </a:ext>
            </a:extLst>
          </p:cNvPr>
          <p:cNvGrpSpPr/>
          <p:nvPr/>
        </p:nvGrpSpPr>
        <p:grpSpPr>
          <a:xfrm>
            <a:off x="662897" y="438686"/>
            <a:ext cx="2276640" cy="2360880"/>
            <a:chOff x="662897" y="438686"/>
            <a:chExt cx="2276640" cy="23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14:cNvPr>
                <p14:cNvContentPartPr/>
                <p14:nvPr/>
              </p14:nvContentPartPr>
              <p14:xfrm>
                <a:off x="1014257" y="438686"/>
                <a:ext cx="171000" cy="376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ECAB9D1-88A9-273A-5CBA-01E3F203104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5617" y="429686"/>
                  <a:ext cx="1886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14:cNvPr>
                <p14:cNvContentPartPr/>
                <p14:nvPr/>
              </p14:nvContentPartPr>
              <p14:xfrm>
                <a:off x="1160057" y="607526"/>
                <a:ext cx="158400" cy="12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97A00A8-007E-8B29-B0CE-74BE8A08C2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1417" y="598526"/>
                  <a:ext cx="1760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14:cNvPr>
                <p14:cNvContentPartPr/>
                <p14:nvPr/>
              </p14:nvContentPartPr>
              <p14:xfrm>
                <a:off x="1364897" y="680966"/>
                <a:ext cx="29160" cy="90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94803F-E9B9-698E-71D9-B67C6C115E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5897" y="671966"/>
                  <a:ext cx="46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14:cNvPr>
                <p14:cNvContentPartPr/>
                <p14:nvPr/>
              </p14:nvContentPartPr>
              <p14:xfrm>
                <a:off x="1447337" y="570086"/>
                <a:ext cx="82080" cy="6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216ECA-B301-1214-BC9C-4861B1EA80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8697" y="561446"/>
                  <a:ext cx="997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14:cNvPr>
                <p14:cNvContentPartPr/>
                <p14:nvPr/>
              </p14:nvContentPartPr>
              <p14:xfrm>
                <a:off x="1518977" y="538766"/>
                <a:ext cx="32760" cy="18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CDCDAD-0616-F6D6-C1ED-FDC67A54692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10337" y="530126"/>
                  <a:ext cx="50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14:cNvPr>
                <p14:cNvContentPartPr/>
                <p14:nvPr/>
              </p14:nvContentPartPr>
              <p14:xfrm>
                <a:off x="1626257" y="564326"/>
                <a:ext cx="42120" cy="162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E632D3-9FF3-E03B-55A6-1A407342E3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17257" y="555686"/>
                  <a:ext cx="59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14:cNvPr>
                <p14:cNvContentPartPr/>
                <p14:nvPr/>
              </p14:nvContentPartPr>
              <p14:xfrm>
                <a:off x="1787177" y="664766"/>
                <a:ext cx="11880" cy="9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B1FB50-4D3E-D0A5-E956-990DE17DAA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78537" y="656126"/>
                  <a:ext cx="29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14:cNvPr>
                <p14:cNvContentPartPr/>
                <p14:nvPr/>
              </p14:nvContentPartPr>
              <p14:xfrm>
                <a:off x="1954577" y="572246"/>
                <a:ext cx="13032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32BF8F-E981-0621-6417-D53CDC70D31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5577" y="563606"/>
                  <a:ext cx="147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14:cNvPr>
                <p14:cNvContentPartPr/>
                <p14:nvPr/>
              </p14:nvContentPartPr>
              <p14:xfrm>
                <a:off x="2213417" y="681686"/>
                <a:ext cx="18000" cy="5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B5B253-975E-EBDC-A037-2CBF818A4F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4417" y="672686"/>
                  <a:ext cx="3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14:cNvPr>
                <p14:cNvContentPartPr/>
                <p14:nvPr/>
              </p14:nvContentPartPr>
              <p14:xfrm>
                <a:off x="2322857" y="562886"/>
                <a:ext cx="130320" cy="9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77637A-FDF5-B848-0A3E-013DA0B786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14217" y="554246"/>
                  <a:ext cx="147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14:cNvPr>
                <p14:cNvContentPartPr/>
                <p14:nvPr/>
              </p14:nvContentPartPr>
              <p14:xfrm>
                <a:off x="1111817" y="1044566"/>
                <a:ext cx="136440" cy="34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D60B48-E59C-DA1A-B731-F281722DA32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2817" y="1035566"/>
                  <a:ext cx="154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14:cNvPr>
                <p14:cNvContentPartPr/>
                <p14:nvPr/>
              </p14:nvContentPartPr>
              <p14:xfrm>
                <a:off x="1310897" y="1123766"/>
                <a:ext cx="158400" cy="156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507C49A-D3B8-D508-9EB4-0E7551A7FB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01897" y="1115126"/>
                  <a:ext cx="176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14:cNvPr>
                <p14:cNvContentPartPr/>
                <p14:nvPr/>
              </p14:nvContentPartPr>
              <p14:xfrm>
                <a:off x="1497377" y="1194686"/>
                <a:ext cx="64800" cy="13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2C4BF8B-4203-869B-22B5-16402D2E77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8377" y="1185686"/>
                  <a:ext cx="82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14:cNvPr>
                <p14:cNvContentPartPr/>
                <p14:nvPr/>
              </p14:nvContentPartPr>
              <p14:xfrm>
                <a:off x="1614737" y="1080566"/>
                <a:ext cx="94320" cy="16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A30ABE6-2BC9-3B12-46CD-02AC5861B0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06097" y="1071926"/>
                  <a:ext cx="111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14:cNvPr>
                <p14:cNvContentPartPr/>
                <p14:nvPr/>
              </p14:nvContentPartPr>
              <p14:xfrm>
                <a:off x="1765577" y="1105406"/>
                <a:ext cx="102600" cy="9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ECA2C1-1381-0DE2-CDE3-DDE3B7093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56577" y="1096766"/>
                  <a:ext cx="120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14:cNvPr>
                <p14:cNvContentPartPr/>
                <p14:nvPr/>
              </p14:nvContentPartPr>
              <p14:xfrm>
                <a:off x="1848377" y="1043486"/>
                <a:ext cx="38880" cy="23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51E043-8FD1-0FFA-FD71-0FC906D80B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9377" y="1034486"/>
                  <a:ext cx="56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14:cNvPr>
                <p14:cNvContentPartPr/>
                <p14:nvPr/>
              </p14:nvContentPartPr>
              <p14:xfrm>
                <a:off x="1915697" y="1197566"/>
                <a:ext cx="88200" cy="16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79EFD6-65BA-9368-F3A0-9AF476BC83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06697" y="1188566"/>
                  <a:ext cx="105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14:cNvPr>
                <p14:cNvContentPartPr/>
                <p14:nvPr/>
              </p14:nvContentPartPr>
              <p14:xfrm>
                <a:off x="2066897" y="1086686"/>
                <a:ext cx="117000" cy="6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82706B-D80E-8BCC-0089-051FC2D15A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58257" y="1077686"/>
                  <a:ext cx="1346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14:cNvPr>
                <p14:cNvContentPartPr/>
                <p14:nvPr/>
              </p14:nvContentPartPr>
              <p14:xfrm>
                <a:off x="2177417" y="1032326"/>
                <a:ext cx="24840" cy="18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6C204-02B5-0227-D016-F2CD4B7991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68777" y="1023326"/>
                  <a:ext cx="42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14:cNvPr>
                <p14:cNvContentPartPr/>
                <p14:nvPr/>
              </p14:nvContentPartPr>
              <p14:xfrm>
                <a:off x="2272457" y="1060046"/>
                <a:ext cx="109440" cy="119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C9352F-5DE9-16CF-A62A-3142DDF9AB0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3457" y="1051406"/>
                  <a:ext cx="127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14:cNvPr>
                <p14:cNvContentPartPr/>
                <p14:nvPr/>
              </p14:nvContentPartPr>
              <p14:xfrm>
                <a:off x="2434097" y="1143926"/>
                <a:ext cx="45360" cy="13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8602E8-0DEB-2BDE-DBC3-9A22A33B9F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25097" y="1135286"/>
                  <a:ext cx="63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14:cNvPr>
                <p14:cNvContentPartPr/>
                <p14:nvPr/>
              </p14:nvContentPartPr>
              <p14:xfrm>
                <a:off x="2516537" y="1069046"/>
                <a:ext cx="129240" cy="1249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186E49-C0EA-48A6-77EC-F10857E48F2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7537" y="1060046"/>
                  <a:ext cx="146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14:cNvPr>
                <p14:cNvContentPartPr/>
                <p14:nvPr/>
              </p14:nvContentPartPr>
              <p14:xfrm>
                <a:off x="2637137" y="994526"/>
                <a:ext cx="163080" cy="292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9D8F62-68C5-5569-C19B-7D799D245D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28137" y="985886"/>
                  <a:ext cx="1807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14:cNvPr>
                <p14:cNvContentPartPr/>
                <p14:nvPr/>
              </p14:nvContentPartPr>
              <p14:xfrm>
                <a:off x="1651097" y="812726"/>
                <a:ext cx="57600" cy="168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21AB948-AE67-D24F-00D4-EAAF338DC6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42097" y="803726"/>
                  <a:ext cx="75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14:cNvPr>
                <p14:cNvContentPartPr/>
                <p14:nvPr/>
              </p14:nvContentPartPr>
              <p14:xfrm>
                <a:off x="1707617" y="837206"/>
                <a:ext cx="489600" cy="14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FC1315-2328-2EE0-B9D4-C0C7D0E069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98977" y="828566"/>
                  <a:ext cx="507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14:cNvPr>
                <p14:cNvContentPartPr/>
                <p14:nvPr/>
              </p14:nvContentPartPr>
              <p14:xfrm>
                <a:off x="662897" y="1637126"/>
                <a:ext cx="42480" cy="238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1FA71E-7341-20CC-5F65-3B6AAF6CBD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3897" y="1628486"/>
                  <a:ext cx="60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14:cNvPr>
                <p14:cNvContentPartPr/>
                <p14:nvPr/>
              </p14:nvContentPartPr>
              <p14:xfrm>
                <a:off x="677657" y="1566566"/>
                <a:ext cx="155520" cy="46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E7161C-238D-7E6E-CE3F-BE3C4176A0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017" y="1557926"/>
                  <a:ext cx="173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14:cNvPr>
                <p14:cNvContentPartPr/>
                <p14:nvPr/>
              </p14:nvContentPartPr>
              <p14:xfrm>
                <a:off x="681257" y="1885886"/>
                <a:ext cx="161640" cy="45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7D5F584-1B5F-0F5D-FBCB-1E1F3BFDAF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2617" y="1876886"/>
                  <a:ext cx="179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14:cNvPr>
                <p14:cNvContentPartPr/>
                <p14:nvPr/>
              </p14:nvContentPartPr>
              <p14:xfrm>
                <a:off x="930017" y="1588886"/>
                <a:ext cx="86040" cy="220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7D8BD4-926B-0795-71BD-D94FA9697FE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017" y="1580246"/>
                  <a:ext cx="1036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14:cNvPr>
                <p14:cNvContentPartPr/>
                <p14:nvPr/>
              </p14:nvContentPartPr>
              <p14:xfrm>
                <a:off x="1050617" y="1636406"/>
                <a:ext cx="112320" cy="105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F98900-2CD4-2BBA-C84B-DF78EE65CB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977" y="1627766"/>
                  <a:ext cx="1299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14:cNvPr>
                <p14:cNvContentPartPr/>
                <p14:nvPr/>
              </p14:nvContentPartPr>
              <p14:xfrm>
                <a:off x="1202537" y="1745486"/>
                <a:ext cx="14400" cy="8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7E778D0-3D7E-7C7D-08AF-C28F0DB4F0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93897" y="1736846"/>
                  <a:ext cx="320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14:cNvPr>
                <p14:cNvContentPartPr/>
                <p14:nvPr/>
              </p14:nvContentPartPr>
              <p14:xfrm>
                <a:off x="1262297" y="1622006"/>
                <a:ext cx="125640" cy="139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8B4692E-7A6B-9DC4-DCB1-947B0C43B9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3297" y="1613006"/>
                  <a:ext cx="1432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14:cNvPr>
                <p14:cNvContentPartPr/>
                <p14:nvPr/>
              </p14:nvContentPartPr>
              <p14:xfrm>
                <a:off x="1435457" y="1604726"/>
                <a:ext cx="114480" cy="11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C8FAE8-858C-6B53-F5D8-DC724327FD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26457" y="1596086"/>
                  <a:ext cx="132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14:cNvPr>
                <p14:cNvContentPartPr/>
                <p14:nvPr/>
              </p14:nvContentPartPr>
              <p14:xfrm>
                <a:off x="1599257" y="1705166"/>
                <a:ext cx="3240" cy="89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C6EA02E-34B6-CB80-ED9C-C03B763030D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90257" y="1696526"/>
                  <a:ext cx="208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14:cNvPr>
                <p14:cNvContentPartPr/>
                <p14:nvPr/>
              </p14:nvContentPartPr>
              <p14:xfrm>
                <a:off x="1671257" y="1605086"/>
                <a:ext cx="88920" cy="6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A80681-7CEC-D949-EB2B-6092057145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62257" y="1596446"/>
                  <a:ext cx="106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14:cNvPr>
                <p14:cNvContentPartPr/>
                <p14:nvPr/>
              </p14:nvContentPartPr>
              <p14:xfrm>
                <a:off x="1871777" y="1654766"/>
                <a:ext cx="18000" cy="7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1B8D3F-EF67-AF8E-7F0F-C3F4D38594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2777" y="1645766"/>
                  <a:ext cx="356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14:cNvPr>
                <p14:cNvContentPartPr/>
                <p14:nvPr/>
              </p14:nvContentPartPr>
              <p14:xfrm>
                <a:off x="1921817" y="1562966"/>
                <a:ext cx="142560" cy="94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4C7B195-0F44-7420-F6F3-7F1DBD56017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12817" y="1553966"/>
                  <a:ext cx="1602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14:cNvPr>
                <p14:cNvContentPartPr/>
                <p14:nvPr/>
              </p14:nvContentPartPr>
              <p14:xfrm>
                <a:off x="2122697" y="1475846"/>
                <a:ext cx="128880" cy="245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C8534D-1834-B340-5A2A-28BE1542E03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14057" y="1467206"/>
                  <a:ext cx="146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14:cNvPr>
                <p14:cNvContentPartPr/>
                <p14:nvPr/>
              </p14:nvContentPartPr>
              <p14:xfrm>
                <a:off x="2417537" y="1369286"/>
                <a:ext cx="406440" cy="1764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935622-3B46-4C1C-AFEC-7D32DE5C71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08897" y="1360646"/>
                  <a:ext cx="424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14:cNvPr>
                <p14:cNvContentPartPr/>
                <p14:nvPr/>
              </p14:nvContentPartPr>
              <p14:xfrm>
                <a:off x="2785457" y="1516886"/>
                <a:ext cx="154080" cy="314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C71A48-118A-80F1-5128-A82F8C81B0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76457" y="1508246"/>
                  <a:ext cx="171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14:cNvPr>
                <p14:cNvContentPartPr/>
                <p14:nvPr/>
              </p14:nvContentPartPr>
              <p14:xfrm>
                <a:off x="1793297" y="1388006"/>
                <a:ext cx="115560" cy="97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CF89392-B5EE-A8B8-1EA9-4F6D6D84D9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84297" y="1379366"/>
                  <a:ext cx="133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14:cNvPr>
                <p14:cNvContentPartPr/>
                <p14:nvPr/>
              </p14:nvContentPartPr>
              <p14:xfrm>
                <a:off x="1765217" y="1415006"/>
                <a:ext cx="154800" cy="115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301076-6DBF-A017-1916-F6E0E72A7F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56217" y="1406366"/>
                  <a:ext cx="172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14:cNvPr>
                <p14:cNvContentPartPr/>
                <p14:nvPr/>
              </p14:nvContentPartPr>
              <p14:xfrm>
                <a:off x="2713457" y="1472966"/>
                <a:ext cx="107280" cy="83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FE10F9D-0D46-35A0-B4C0-E070162247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04817" y="1464326"/>
                  <a:ext cx="124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14:cNvPr>
                <p14:cNvContentPartPr/>
                <p14:nvPr/>
              </p14:nvContentPartPr>
              <p14:xfrm>
                <a:off x="1485857" y="1855286"/>
                <a:ext cx="4680" cy="22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A05F85-8A03-5EA0-4784-D9D0040CAF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77217" y="1846286"/>
                  <a:ext cx="22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14:cNvPr>
                <p14:cNvContentPartPr/>
                <p14:nvPr/>
              </p14:nvContentPartPr>
              <p14:xfrm>
                <a:off x="1137017" y="1905326"/>
                <a:ext cx="6840" cy="7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6FA264-E93A-8A0D-F8E4-474A10F67A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8017" y="1896686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14:cNvPr>
                <p14:cNvContentPartPr/>
                <p14:nvPr/>
              </p14:nvContentPartPr>
              <p14:xfrm>
                <a:off x="1233497" y="1879046"/>
                <a:ext cx="65880" cy="370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6ADB19-0101-A30D-76F4-32F241B505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24497" y="1870046"/>
                  <a:ext cx="835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14:cNvPr>
                <p14:cNvContentPartPr/>
                <p14:nvPr/>
              </p14:nvContentPartPr>
              <p14:xfrm>
                <a:off x="750377" y="2344526"/>
                <a:ext cx="210240" cy="45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F6606A-AE46-6DAC-CC52-89BD5C040A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1737" y="2335886"/>
                  <a:ext cx="2278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14:cNvPr>
                <p14:cNvContentPartPr/>
                <p14:nvPr/>
              </p14:nvContentPartPr>
              <p14:xfrm>
                <a:off x="917057" y="2504726"/>
                <a:ext cx="141840" cy="18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472A4BF-3454-A30D-23DF-70E14E6369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417" y="2495726"/>
                  <a:ext cx="1594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14:cNvPr>
                <p14:cNvContentPartPr/>
                <p14:nvPr/>
              </p14:nvContentPartPr>
              <p14:xfrm>
                <a:off x="1115777" y="2502566"/>
                <a:ext cx="22680" cy="112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48CF72-C0CA-0E8A-CB6F-06595D63BD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7137" y="2493566"/>
                  <a:ext cx="4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14:cNvPr>
                <p14:cNvContentPartPr/>
                <p14:nvPr/>
              </p14:nvContentPartPr>
              <p14:xfrm>
                <a:off x="1206497" y="2615246"/>
                <a:ext cx="8640" cy="120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E62397-04BA-DDB6-596B-DA6DC826536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97857" y="2606246"/>
                  <a:ext cx="26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14:cNvPr>
                <p14:cNvContentPartPr/>
                <p14:nvPr/>
              </p14:nvContentPartPr>
              <p14:xfrm>
                <a:off x="1271297" y="2501846"/>
                <a:ext cx="155880" cy="126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AC2AD2-7254-A91F-9BB6-0F82BCB7D5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62657" y="2493206"/>
                  <a:ext cx="173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14:cNvPr>
                <p14:cNvContentPartPr/>
                <p14:nvPr/>
              </p14:nvContentPartPr>
              <p14:xfrm>
                <a:off x="1508897" y="2447486"/>
                <a:ext cx="140760" cy="143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7FD35A-382C-85F4-4626-FEFDEEFC2E7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00257" y="2438486"/>
                  <a:ext cx="1584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14:cNvPr>
                <p14:cNvContentPartPr/>
                <p14:nvPr/>
              </p14:nvContentPartPr>
              <p14:xfrm>
                <a:off x="1721657" y="2557286"/>
                <a:ext cx="32400" cy="138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0D3216-7926-F370-E321-1B3E680EA1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12657" y="2548286"/>
                  <a:ext cx="500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14:cNvPr>
                <p14:cNvContentPartPr/>
                <p14:nvPr/>
              </p14:nvContentPartPr>
              <p14:xfrm>
                <a:off x="1812017" y="2449646"/>
                <a:ext cx="169920" cy="137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81CFAE-1FA7-7E15-F0CB-622EBF57C4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03377" y="2441006"/>
                  <a:ext cx="187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14:cNvPr>
                <p14:cNvContentPartPr/>
                <p14:nvPr/>
              </p14:nvContentPartPr>
              <p14:xfrm>
                <a:off x="2042777" y="2411846"/>
                <a:ext cx="21960" cy="141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DDFD9C0-DD38-48AE-F374-0EC65BFE4EF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34137" y="2403206"/>
                  <a:ext cx="39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14:cNvPr>
                <p14:cNvContentPartPr/>
                <p14:nvPr/>
              </p14:nvContentPartPr>
              <p14:xfrm>
                <a:off x="2151137" y="2514446"/>
                <a:ext cx="24480" cy="14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C637399-16E8-71F9-2BFC-5552973A0D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2497" y="2505446"/>
                  <a:ext cx="42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14:cNvPr>
                <p14:cNvContentPartPr/>
                <p14:nvPr/>
              </p14:nvContentPartPr>
              <p14:xfrm>
                <a:off x="2221697" y="2407886"/>
                <a:ext cx="134640" cy="11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1070E87-9EA6-6D58-20A0-F66E00EA3C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13057" y="2399246"/>
                  <a:ext cx="152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14:cNvPr>
                <p14:cNvContentPartPr/>
                <p14:nvPr/>
              </p14:nvContentPartPr>
              <p14:xfrm>
                <a:off x="2368577" y="2352446"/>
                <a:ext cx="170640" cy="209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0FEB0D8-1FA1-C82B-9FE9-45B2AEF845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59937" y="2343446"/>
                  <a:ext cx="1882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14:cNvPr>
                <p14:cNvContentPartPr/>
                <p14:nvPr/>
              </p14:nvContentPartPr>
              <p14:xfrm>
                <a:off x="2491337" y="2268566"/>
                <a:ext cx="274680" cy="346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F5EF6B-B6AA-75D4-D346-ADA3B359C9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82337" y="2259926"/>
                  <a:ext cx="2923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152DA8B-C89B-1801-CE3B-01990AD4EAC1}"/>
              </a:ext>
            </a:extLst>
          </p:cNvPr>
          <p:cNvGrpSpPr/>
          <p:nvPr/>
        </p:nvGrpSpPr>
        <p:grpSpPr>
          <a:xfrm>
            <a:off x="3324737" y="1910726"/>
            <a:ext cx="1664640" cy="747720"/>
            <a:chOff x="3324737" y="1910726"/>
            <a:chExt cx="166464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14:cNvPr>
                <p14:cNvContentPartPr/>
                <p14:nvPr/>
              </p14:nvContentPartPr>
              <p14:xfrm>
                <a:off x="3585737" y="1910726"/>
                <a:ext cx="183240" cy="298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B55D8C-F408-DC5E-3933-A971915C578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76737" y="1902086"/>
                  <a:ext cx="200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14:cNvPr>
                <p14:cNvContentPartPr/>
                <p14:nvPr/>
              </p14:nvContentPartPr>
              <p14:xfrm>
                <a:off x="3662057" y="2165246"/>
                <a:ext cx="172440" cy="102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4F4FA4-0D1D-38A4-F66B-53A84B9BD7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53417" y="2156606"/>
                  <a:ext cx="190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14:cNvPr>
                <p14:cNvContentPartPr/>
                <p14:nvPr/>
              </p14:nvContentPartPr>
              <p14:xfrm>
                <a:off x="3324737" y="2338406"/>
                <a:ext cx="178920" cy="320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B37AFEA-8B16-A240-34ED-BD3FAAB1EC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15737" y="2329766"/>
                  <a:ext cx="196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14:cNvPr>
                <p14:cNvContentPartPr/>
                <p14:nvPr/>
              </p14:nvContentPartPr>
              <p14:xfrm>
                <a:off x="3591857" y="2376566"/>
                <a:ext cx="110160" cy="129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FF442CE-ABA7-61C8-69FE-6C326E59D60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83217" y="2367566"/>
                  <a:ext cx="127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14:cNvPr>
                <p14:cNvContentPartPr/>
                <p14:nvPr/>
              </p14:nvContentPartPr>
              <p14:xfrm>
                <a:off x="3803177" y="2426246"/>
                <a:ext cx="38520" cy="91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607A47E-A830-ACDA-DE4E-43B260AAC3A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94537" y="2417246"/>
                  <a:ext cx="56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14:cNvPr>
                <p14:cNvContentPartPr/>
                <p14:nvPr/>
              </p14:nvContentPartPr>
              <p14:xfrm>
                <a:off x="3913697" y="2342006"/>
                <a:ext cx="151560" cy="146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BD86D3D-C0D6-A0E6-8406-F84366DCC9E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04697" y="2333366"/>
                  <a:ext cx="169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14:cNvPr>
                <p14:cNvContentPartPr/>
                <p14:nvPr/>
              </p14:nvContentPartPr>
              <p14:xfrm>
                <a:off x="4091177" y="2330126"/>
                <a:ext cx="146880" cy="131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535FCF-EED0-57B7-91BF-F0806EF06E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82537" y="2321126"/>
                  <a:ext cx="16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14:cNvPr>
                <p14:cNvContentPartPr/>
                <p14:nvPr/>
              </p14:nvContentPartPr>
              <p14:xfrm>
                <a:off x="4337417" y="2308886"/>
                <a:ext cx="153360" cy="9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F988C3-16BC-CF44-72F8-EF69C17AB1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328417" y="2300246"/>
                  <a:ext cx="171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14:cNvPr>
                <p14:cNvContentPartPr/>
                <p14:nvPr/>
              </p14:nvContentPartPr>
              <p14:xfrm>
                <a:off x="4557737" y="2405006"/>
                <a:ext cx="16200" cy="8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7E3F39F-3F18-4383-2843-4832583F6C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49097" y="2396006"/>
                  <a:ext cx="338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14:cNvPr>
                <p14:cNvContentPartPr/>
                <p14:nvPr/>
              </p14:nvContentPartPr>
              <p14:xfrm>
                <a:off x="4262537" y="2457566"/>
                <a:ext cx="10800" cy="87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FE8AC4A-F10C-F8BE-B419-F11FEF13D5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253537" y="2448566"/>
                  <a:ext cx="28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14:cNvPr>
                <p14:cNvContentPartPr/>
                <p14:nvPr/>
              </p14:nvContentPartPr>
              <p14:xfrm>
                <a:off x="4639457" y="2291606"/>
                <a:ext cx="146520" cy="9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5B04BD3-4543-8858-04F8-0CD8B465EB9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30457" y="2282966"/>
                  <a:ext cx="164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14:cNvPr>
                <p14:cNvContentPartPr/>
                <p14:nvPr/>
              </p14:nvContentPartPr>
              <p14:xfrm>
                <a:off x="4795337" y="2210246"/>
                <a:ext cx="194040" cy="28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418F9B3-7CA5-3E5B-83ED-424F1D5D1DF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86337" y="2201246"/>
                  <a:ext cx="21168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F95A85-1913-C605-8CF9-C9409EA43A0C}"/>
              </a:ext>
            </a:extLst>
          </p:cNvPr>
          <p:cNvGrpSpPr/>
          <p:nvPr/>
        </p:nvGrpSpPr>
        <p:grpSpPr>
          <a:xfrm>
            <a:off x="3450377" y="2693006"/>
            <a:ext cx="2019240" cy="937440"/>
            <a:chOff x="3450377" y="2693006"/>
            <a:chExt cx="2019240" cy="9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14:cNvPr>
                <p14:cNvContentPartPr/>
                <p14:nvPr/>
              </p14:nvContentPartPr>
              <p14:xfrm>
                <a:off x="4031777" y="2693006"/>
                <a:ext cx="117360" cy="294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B5BB521-EC47-84EB-1899-0E6134D741A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22777" y="2684006"/>
                  <a:ext cx="135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14:cNvPr>
                <p14:cNvContentPartPr/>
                <p14:nvPr/>
              </p14:nvContentPartPr>
              <p14:xfrm>
                <a:off x="4011257" y="2877686"/>
                <a:ext cx="119880" cy="185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322AF29-6F0F-820E-D385-CE04CF52EE8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02257" y="2869046"/>
                  <a:ext cx="137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14:cNvPr>
                <p14:cNvContentPartPr/>
                <p14:nvPr/>
              </p14:nvContentPartPr>
              <p14:xfrm>
                <a:off x="3450377" y="3036446"/>
                <a:ext cx="247680" cy="313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7914AF1-9FD1-AC76-8374-ED47F47413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41377" y="3027446"/>
                  <a:ext cx="2653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14:cNvPr>
                <p14:cNvContentPartPr/>
                <p14:nvPr/>
              </p14:nvContentPartPr>
              <p14:xfrm>
                <a:off x="3645497" y="3135806"/>
                <a:ext cx="128160" cy="17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859E59E-72BA-2943-90FF-D5BA32F9327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36497" y="3126806"/>
                  <a:ext cx="145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14:cNvPr>
                <p14:cNvContentPartPr/>
                <p14:nvPr/>
              </p14:nvContentPartPr>
              <p14:xfrm>
                <a:off x="3781577" y="3155246"/>
                <a:ext cx="110880" cy="106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2FC164B-37B0-9970-0641-3C52F670ED8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72577" y="3146246"/>
                  <a:ext cx="128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14:cNvPr>
                <p14:cNvContentPartPr/>
                <p14:nvPr/>
              </p14:nvContentPartPr>
              <p14:xfrm>
                <a:off x="3930257" y="3226886"/>
                <a:ext cx="35280" cy="114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68482FB-1748-C2F3-E9AE-9E1AD59509E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21617" y="3218246"/>
                  <a:ext cx="52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14:cNvPr>
                <p14:cNvContentPartPr/>
                <p14:nvPr/>
              </p14:nvContentPartPr>
              <p14:xfrm>
                <a:off x="4060577" y="3117806"/>
                <a:ext cx="125640" cy="14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FF2AA8C-7E35-7013-434C-3CE2E135477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51937" y="3109166"/>
                  <a:ext cx="1432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14:cNvPr>
                <p14:cNvContentPartPr/>
                <p14:nvPr/>
              </p14:nvContentPartPr>
              <p14:xfrm>
                <a:off x="4252817" y="3123566"/>
                <a:ext cx="85320" cy="99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9C0E8-837C-366A-8DA7-330F0E9663E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44177" y="3114926"/>
                  <a:ext cx="102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14:cNvPr>
                <p14:cNvContentPartPr/>
                <p14:nvPr/>
              </p14:nvContentPartPr>
              <p14:xfrm>
                <a:off x="4397537" y="3203486"/>
                <a:ext cx="13680" cy="88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0C7F357-3E58-D01F-3833-B276C88362F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88537" y="3194846"/>
                  <a:ext cx="31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14:cNvPr>
                <p14:cNvContentPartPr/>
                <p14:nvPr/>
              </p14:nvContentPartPr>
              <p14:xfrm>
                <a:off x="4492217" y="3076046"/>
                <a:ext cx="107640" cy="116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8D4E88-C9D2-C91D-3A5D-1215C964DFD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83217" y="3067406"/>
                  <a:ext cx="12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14:cNvPr>
                <p14:cNvContentPartPr/>
                <p14:nvPr/>
              </p14:nvContentPartPr>
              <p14:xfrm>
                <a:off x="4651337" y="3062366"/>
                <a:ext cx="119520" cy="96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7F0D35-1F89-476B-1944-5B5A80735B7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42337" y="3053366"/>
                  <a:ext cx="137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14:cNvPr>
                <p14:cNvContentPartPr/>
                <p14:nvPr/>
              </p14:nvContentPartPr>
              <p14:xfrm>
                <a:off x="4820177" y="3140126"/>
                <a:ext cx="13680" cy="93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9B0362A-E16F-5E30-96A7-7E2DE7C8E4A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11177" y="3131126"/>
                  <a:ext cx="31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14:cNvPr>
                <p14:cNvContentPartPr/>
                <p14:nvPr/>
              </p14:nvContentPartPr>
              <p14:xfrm>
                <a:off x="4903697" y="3022406"/>
                <a:ext cx="124920" cy="134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475D7EF-4579-F34B-EE8F-9E6CC295E75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5057" y="3013406"/>
                  <a:ext cx="142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14:cNvPr>
                <p14:cNvContentPartPr/>
                <p14:nvPr/>
              </p14:nvContentPartPr>
              <p14:xfrm>
                <a:off x="5101337" y="3011246"/>
                <a:ext cx="158400" cy="154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6952A85-6E2A-D39B-4DDD-C4A8959271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92697" y="3002246"/>
                  <a:ext cx="176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14:cNvPr>
                <p14:cNvContentPartPr/>
                <p14:nvPr/>
              </p14:nvContentPartPr>
              <p14:xfrm>
                <a:off x="5285297" y="2942486"/>
                <a:ext cx="96840" cy="203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1CCF01B-C32E-23EE-6C4F-0DB450889D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76297" y="2933486"/>
                  <a:ext cx="114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14:cNvPr>
                <p14:cNvContentPartPr/>
                <p14:nvPr/>
              </p14:nvContentPartPr>
              <p14:xfrm>
                <a:off x="5245337" y="2922326"/>
                <a:ext cx="224280" cy="293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6D8B10E-2DF2-C9B2-25DF-4A80D5E4D5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36337" y="2913326"/>
                  <a:ext cx="241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14:cNvPr>
                <p14:cNvContentPartPr/>
                <p14:nvPr/>
              </p14:nvContentPartPr>
              <p14:xfrm>
                <a:off x="4542617" y="3328406"/>
                <a:ext cx="84960" cy="2106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52E916-D44C-5FD9-9819-393AE2CB98B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33977" y="3319406"/>
                  <a:ext cx="102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14:cNvPr>
                <p14:cNvContentPartPr/>
                <p14:nvPr/>
              </p14:nvContentPartPr>
              <p14:xfrm>
                <a:off x="4489697" y="3491486"/>
                <a:ext cx="237240" cy="13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C7A9314-5B20-74A9-C1B5-048AB28AE8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481057" y="3482486"/>
                  <a:ext cx="25488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14:cNvPr>
              <p14:cNvContentPartPr/>
              <p14:nvPr/>
            </p14:nvContentPartPr>
            <p14:xfrm>
              <a:off x="3725417" y="3835646"/>
              <a:ext cx="113400" cy="288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4F689B1-A5FB-CCC6-E933-3A88A1EC584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716417" y="3826646"/>
                <a:ext cx="13104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5B6CB15-EBF4-4C00-018E-3949DD271EB4}"/>
              </a:ext>
            </a:extLst>
          </p:cNvPr>
          <p:cNvGrpSpPr/>
          <p:nvPr/>
        </p:nvGrpSpPr>
        <p:grpSpPr>
          <a:xfrm>
            <a:off x="3839177" y="3845726"/>
            <a:ext cx="1894680" cy="633600"/>
            <a:chOff x="3839177" y="3845726"/>
            <a:chExt cx="1894680" cy="6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14:cNvPr>
                <p14:cNvContentPartPr/>
                <p14:nvPr/>
              </p14:nvContentPartPr>
              <p14:xfrm>
                <a:off x="3839177" y="3964886"/>
                <a:ext cx="189000" cy="118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25003D-37C5-130C-5027-4F76C6B5F6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30177" y="3956246"/>
                  <a:ext cx="206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14:cNvPr>
                <p14:cNvContentPartPr/>
                <p14:nvPr/>
              </p14:nvContentPartPr>
              <p14:xfrm>
                <a:off x="4107737" y="4024286"/>
                <a:ext cx="25200" cy="87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648A78-52EA-722D-21A1-18BC0BC748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98737" y="4015286"/>
                  <a:ext cx="42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14:cNvPr>
                <p14:cNvContentPartPr/>
                <p14:nvPr/>
              </p14:nvContentPartPr>
              <p14:xfrm>
                <a:off x="4182977" y="3877046"/>
                <a:ext cx="174960" cy="19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1984833-DBC6-5E29-09F1-2B79C54259B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173977" y="3868406"/>
                  <a:ext cx="192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14:cNvPr>
                <p14:cNvContentPartPr/>
                <p14:nvPr/>
              </p14:nvContentPartPr>
              <p14:xfrm>
                <a:off x="4392857" y="3888566"/>
                <a:ext cx="157320" cy="20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3F1E4B6-871F-A862-1ADD-B7DABF3758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383857" y="3879566"/>
                  <a:ext cx="174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14:cNvPr>
                <p14:cNvContentPartPr/>
                <p14:nvPr/>
              </p14:nvContentPartPr>
              <p14:xfrm>
                <a:off x="4447577" y="3967766"/>
                <a:ext cx="129240" cy="33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70DF104-2356-1E9A-0942-6D75478034A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38577" y="3959126"/>
                  <a:ext cx="146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14:cNvPr>
                <p14:cNvContentPartPr/>
                <p14:nvPr/>
              </p14:nvContentPartPr>
              <p14:xfrm>
                <a:off x="4642337" y="4007366"/>
                <a:ext cx="28440" cy="156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CCFE8A3-ACB7-7028-F5FD-16D99A1277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633337" y="3998726"/>
                  <a:ext cx="46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14:cNvPr>
                <p14:cNvContentPartPr/>
                <p14:nvPr/>
              </p14:nvContentPartPr>
              <p14:xfrm>
                <a:off x="4764737" y="3939686"/>
                <a:ext cx="171000" cy="139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3FC9B1-6EA5-8896-514C-B6C58C2478A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56097" y="3930686"/>
                  <a:ext cx="188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14:cNvPr>
                <p14:cNvContentPartPr/>
                <p14:nvPr/>
              </p14:nvContentPartPr>
              <p14:xfrm>
                <a:off x="4977497" y="3915206"/>
                <a:ext cx="169920" cy="125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18C4DF1-109A-D4FE-F75A-66F9AFACCB0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68497" y="3906566"/>
                  <a:ext cx="18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14:cNvPr>
                <p14:cNvContentPartPr/>
                <p14:nvPr/>
              </p14:nvContentPartPr>
              <p14:xfrm>
                <a:off x="5223017" y="3970286"/>
                <a:ext cx="7200" cy="115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CEDAE45-9B29-3FFF-A554-6DAABDCD2FF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214017" y="3961286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14:cNvPr>
                <p14:cNvContentPartPr/>
                <p14:nvPr/>
              </p14:nvContentPartPr>
              <p14:xfrm>
                <a:off x="5342537" y="3853646"/>
                <a:ext cx="147960" cy="153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1099C1-A5EF-8681-B505-1F0017A3484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333537" y="3845006"/>
                  <a:ext cx="1656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14:cNvPr>
                <p14:cNvContentPartPr/>
                <p14:nvPr/>
              </p14:nvContentPartPr>
              <p14:xfrm>
                <a:off x="5590217" y="3845726"/>
                <a:ext cx="143640" cy="88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833E06D-2C43-F5C8-0FB2-20346A40E71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581577" y="3836726"/>
                  <a:ext cx="161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14:cNvPr>
                <p14:cNvContentPartPr/>
                <p14:nvPr/>
              </p14:nvContentPartPr>
              <p14:xfrm>
                <a:off x="4356857" y="4208246"/>
                <a:ext cx="126360" cy="27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C71F7CE-5A89-A21C-712F-85A1D5090E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348217" y="4199606"/>
                  <a:ext cx="14400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14:cNvPr>
              <p14:cNvContentPartPr/>
              <p14:nvPr/>
            </p14:nvContentPartPr>
            <p14:xfrm>
              <a:off x="5073617" y="4184486"/>
              <a:ext cx="531720" cy="2631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037E2A2-5A8C-62CB-0798-E91C1DA415D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064977" y="4175846"/>
                <a:ext cx="5493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53C7587-6CC8-544B-1BDF-72A9C44C4D2A}"/>
              </a:ext>
            </a:extLst>
          </p:cNvPr>
          <p:cNvGrpSpPr/>
          <p:nvPr/>
        </p:nvGrpSpPr>
        <p:grpSpPr>
          <a:xfrm>
            <a:off x="5307257" y="4343246"/>
            <a:ext cx="1701000" cy="486000"/>
            <a:chOff x="5307257" y="4343246"/>
            <a:chExt cx="170100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14:cNvPr>
                <p14:cNvContentPartPr/>
                <p14:nvPr/>
              </p14:nvContentPartPr>
              <p14:xfrm>
                <a:off x="5529377" y="4557806"/>
                <a:ext cx="147240" cy="117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4C006EE-E3A4-6A32-1EDD-D5ABF58CDF5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520377" y="4548806"/>
                  <a:ext cx="164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14:cNvPr>
                <p14:cNvContentPartPr/>
                <p14:nvPr/>
              </p14:nvContentPartPr>
              <p14:xfrm>
                <a:off x="5307257" y="4521806"/>
                <a:ext cx="181440" cy="307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A1C1C01-CD6A-86D8-68BA-2A6A80C08C4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98617" y="4512806"/>
                  <a:ext cx="1990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14:cNvPr>
                <p14:cNvContentPartPr/>
                <p14:nvPr/>
              </p14:nvContentPartPr>
              <p14:xfrm>
                <a:off x="5709377" y="4523606"/>
                <a:ext cx="118080" cy="137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C51DF38-715A-09A1-001D-81D95DB2B5A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700737" y="4514606"/>
                  <a:ext cx="135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14:cNvPr>
                <p14:cNvContentPartPr/>
                <p14:nvPr/>
              </p14:nvContentPartPr>
              <p14:xfrm>
                <a:off x="5903777" y="4642766"/>
                <a:ext cx="10440" cy="88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1A1D415-9A04-34FC-C19B-FEA27B718DF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94777" y="4633766"/>
                  <a:ext cx="28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14:cNvPr>
                <p14:cNvContentPartPr/>
                <p14:nvPr/>
              </p14:nvContentPartPr>
              <p14:xfrm>
                <a:off x="5986937" y="4499846"/>
                <a:ext cx="146520" cy="151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068FC8E-9B7A-73F2-678E-7802404DCC6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78297" y="4491206"/>
                  <a:ext cx="164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14:cNvPr>
                <p14:cNvContentPartPr/>
                <p14:nvPr/>
              </p14:nvContentPartPr>
              <p14:xfrm>
                <a:off x="6114017" y="4466006"/>
                <a:ext cx="221760" cy="199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E20BB1A-A771-410C-CC0F-53A58885C0C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05017" y="4457006"/>
                  <a:ext cx="2394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14:cNvPr>
                <p14:cNvContentPartPr/>
                <p14:nvPr/>
              </p14:nvContentPartPr>
              <p14:xfrm>
                <a:off x="6377897" y="4601726"/>
                <a:ext cx="37080" cy="8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54AA04-0FB4-597F-3160-9F3E86231B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369257" y="4592726"/>
                  <a:ext cx="54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14:cNvPr>
                <p14:cNvContentPartPr/>
                <p14:nvPr/>
              </p14:nvContentPartPr>
              <p14:xfrm>
                <a:off x="6467897" y="4491566"/>
                <a:ext cx="145440" cy="10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8E5315-9A7F-AE7C-5E0D-F03787307E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58897" y="4482566"/>
                  <a:ext cx="163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14:cNvPr>
                <p14:cNvContentPartPr/>
                <p14:nvPr/>
              </p14:nvContentPartPr>
              <p14:xfrm>
                <a:off x="6636017" y="4459166"/>
                <a:ext cx="212400" cy="1155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5E00588-2CE6-E43F-E897-858E441580F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27377" y="4450166"/>
                  <a:ext cx="230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14:cNvPr>
                <p14:cNvContentPartPr/>
                <p14:nvPr/>
              </p14:nvContentPartPr>
              <p14:xfrm>
                <a:off x="6645017" y="4611086"/>
                <a:ext cx="27360" cy="105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B85D999-3EF2-53E7-199C-8A0AC3D7A36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636017" y="4602086"/>
                  <a:ext cx="4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14:cNvPr>
                <p14:cNvContentPartPr/>
                <p14:nvPr/>
              </p14:nvContentPartPr>
              <p14:xfrm>
                <a:off x="6836537" y="4343246"/>
                <a:ext cx="171720" cy="35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D17DAC6-1EA3-C5B5-C30E-8F5FC384B90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27537" y="4334606"/>
                  <a:ext cx="189360" cy="37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FC2D33D1-997E-3489-3953-C95716AB5C56}"/>
              </a:ext>
            </a:extLst>
          </p:cNvPr>
          <p:cNvGrpSpPr/>
          <p:nvPr/>
        </p:nvGrpSpPr>
        <p:grpSpPr>
          <a:xfrm>
            <a:off x="3568817" y="4632686"/>
            <a:ext cx="1525680" cy="1766160"/>
            <a:chOff x="3568817" y="4632686"/>
            <a:chExt cx="1525680" cy="17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14:cNvPr>
                <p14:cNvContentPartPr/>
                <p14:nvPr/>
              </p14:nvContentPartPr>
              <p14:xfrm>
                <a:off x="3695177" y="4800446"/>
                <a:ext cx="143640" cy="128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5EF679-BEBF-E7EE-71A5-9862399272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86537" y="4791446"/>
                  <a:ext cx="161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14:cNvPr>
                <p14:cNvContentPartPr/>
                <p14:nvPr/>
              </p14:nvContentPartPr>
              <p14:xfrm>
                <a:off x="3579617" y="4733846"/>
                <a:ext cx="129240" cy="322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7A8E6A-30B8-C732-D2F7-8050D9AC3E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70977" y="4725206"/>
                  <a:ext cx="146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14:cNvPr>
                <p14:cNvContentPartPr/>
                <p14:nvPr/>
              </p14:nvContentPartPr>
              <p14:xfrm>
                <a:off x="3880937" y="4898006"/>
                <a:ext cx="28440" cy="83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BA0303A-D9B4-BBB4-C673-1CF4D8DB7A5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71937" y="4889006"/>
                  <a:ext cx="46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14:cNvPr>
                <p14:cNvContentPartPr/>
                <p14:nvPr/>
              </p14:nvContentPartPr>
              <p14:xfrm>
                <a:off x="3996497" y="4779566"/>
                <a:ext cx="130320" cy="155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D1F1D91-2C7A-CC3F-E2A1-5051069B457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87497" y="4770566"/>
                  <a:ext cx="147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14:cNvPr>
                <p14:cNvContentPartPr/>
                <p14:nvPr/>
              </p14:nvContentPartPr>
              <p14:xfrm>
                <a:off x="4130417" y="4765166"/>
                <a:ext cx="128160" cy="1472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E7F54E-C6F7-78B6-C416-79C52300C12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21417" y="4756526"/>
                  <a:ext cx="145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14:cNvPr>
                <p14:cNvContentPartPr/>
                <p14:nvPr/>
              </p14:nvContentPartPr>
              <p14:xfrm>
                <a:off x="4273337" y="4866686"/>
                <a:ext cx="47160" cy="13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4AA8E68-D537-7CA6-B863-0186ADB296B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64697" y="4857686"/>
                  <a:ext cx="6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14:cNvPr>
                <p14:cNvContentPartPr/>
                <p14:nvPr/>
              </p14:nvContentPartPr>
              <p14:xfrm>
                <a:off x="4401497" y="4721966"/>
                <a:ext cx="149400" cy="135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691B92-0B4E-B488-7011-6C6DD26793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92857" y="4712966"/>
                  <a:ext cx="167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14:cNvPr>
                <p14:cNvContentPartPr/>
                <p14:nvPr/>
              </p14:nvContentPartPr>
              <p14:xfrm>
                <a:off x="4590497" y="4828886"/>
                <a:ext cx="30600" cy="13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CCE9F7D-83EA-9455-F631-4AA56725887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81497" y="4819886"/>
                  <a:ext cx="48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14:cNvPr>
                <p14:cNvContentPartPr/>
                <p14:nvPr/>
              </p14:nvContentPartPr>
              <p14:xfrm>
                <a:off x="4718657" y="4688126"/>
                <a:ext cx="148680" cy="125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2983D9-1239-7677-3181-640A831FB4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10017" y="4679126"/>
                  <a:ext cx="166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14:cNvPr>
                <p14:cNvContentPartPr/>
                <p14:nvPr/>
              </p14:nvContentPartPr>
              <p14:xfrm>
                <a:off x="4900097" y="4632686"/>
                <a:ext cx="157320" cy="245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5DB7092-4AC7-3C4C-3124-3E2BF182E87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891097" y="4623686"/>
                  <a:ext cx="174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14:cNvPr>
                <p14:cNvContentPartPr/>
                <p14:nvPr/>
              </p14:nvContentPartPr>
              <p14:xfrm>
                <a:off x="4015937" y="4971806"/>
                <a:ext cx="162360" cy="270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15E4B7-1B11-8923-07DF-C849751EBA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007297" y="4963166"/>
                  <a:ext cx="180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14:cNvPr>
                <p14:cNvContentPartPr/>
                <p14:nvPr/>
              </p14:nvContentPartPr>
              <p14:xfrm>
                <a:off x="3893177" y="5124806"/>
                <a:ext cx="169200" cy="236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AC59F28-B053-4B7B-8D97-490E9D76E78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884537" y="5116166"/>
                  <a:ext cx="186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14:cNvPr>
                <p14:cNvContentPartPr/>
                <p14:nvPr/>
              </p14:nvContentPartPr>
              <p14:xfrm>
                <a:off x="3568817" y="5474366"/>
                <a:ext cx="147240" cy="330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DFDC03-10E8-38A2-6B2C-4DDADA6A25F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559817" y="5465366"/>
                  <a:ext cx="1648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14:cNvPr>
                <p14:cNvContentPartPr/>
                <p14:nvPr/>
              </p14:nvContentPartPr>
              <p14:xfrm>
                <a:off x="3734777" y="5573006"/>
                <a:ext cx="179640" cy="1360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F217A5-74CB-159E-CC43-4C98E376B7B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725777" y="5564006"/>
                  <a:ext cx="197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14:cNvPr>
                <p14:cNvContentPartPr/>
                <p14:nvPr/>
              </p14:nvContentPartPr>
              <p14:xfrm>
                <a:off x="3941417" y="5661566"/>
                <a:ext cx="19800" cy="137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903AC5-0F64-B98A-B370-AD3F78209C4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932417" y="5652926"/>
                  <a:ext cx="37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14:cNvPr>
                <p14:cNvContentPartPr/>
                <p14:nvPr/>
              </p14:nvContentPartPr>
              <p14:xfrm>
                <a:off x="4045097" y="5531606"/>
                <a:ext cx="180000" cy="106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E3A6DA5-C470-4698-445C-A501BBED6D3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036097" y="5522606"/>
                  <a:ext cx="197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14:cNvPr>
                <p14:cNvContentPartPr/>
                <p14:nvPr/>
              </p14:nvContentPartPr>
              <p14:xfrm>
                <a:off x="4244897" y="5489846"/>
                <a:ext cx="119520" cy="76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2374865-3FB6-4235-449E-374780DEE90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36257" y="5480846"/>
                  <a:ext cx="137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14:cNvPr>
                <p14:cNvContentPartPr/>
                <p14:nvPr/>
              </p14:nvContentPartPr>
              <p14:xfrm>
                <a:off x="4350377" y="5462846"/>
                <a:ext cx="57240" cy="180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D08A13-9242-44B4-6D3D-961CB5E1A1B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341377" y="5454206"/>
                  <a:ext cx="74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14:cNvPr>
                <p14:cNvContentPartPr/>
                <p14:nvPr/>
              </p14:nvContentPartPr>
              <p14:xfrm>
                <a:off x="4466297" y="5593886"/>
                <a:ext cx="26280" cy="85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D07FB1-259D-D024-5EEA-CF11011E0A0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457297" y="5584886"/>
                  <a:ext cx="43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14:cNvPr>
                <p14:cNvContentPartPr/>
                <p14:nvPr/>
              </p14:nvContentPartPr>
              <p14:xfrm>
                <a:off x="4506257" y="5488406"/>
                <a:ext cx="140400" cy="113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81972D-BE46-6E99-CE55-5C376B8DA4C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497617" y="5479406"/>
                  <a:ext cx="158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14:cNvPr>
                <p14:cNvContentPartPr/>
                <p14:nvPr/>
              </p14:nvContentPartPr>
              <p14:xfrm>
                <a:off x="4682657" y="5583806"/>
                <a:ext cx="19440" cy="756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212A65A-EA8C-0A6E-E2E2-42625FA2CE5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673657" y="5575166"/>
                  <a:ext cx="37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14:cNvPr>
                <p14:cNvContentPartPr/>
                <p14:nvPr/>
              </p14:nvContentPartPr>
              <p14:xfrm>
                <a:off x="4793177" y="5452766"/>
                <a:ext cx="137880" cy="99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B88085B-DC86-AC9F-950B-41E66241EC1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784177" y="5443766"/>
                  <a:ext cx="155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14:cNvPr>
                <p14:cNvContentPartPr/>
                <p14:nvPr/>
              </p14:nvContentPartPr>
              <p14:xfrm>
                <a:off x="4957337" y="5382566"/>
                <a:ext cx="137160" cy="284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3BA9DA6-4417-CA16-AFFA-5A28C7CC5E0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948697" y="5373926"/>
                  <a:ext cx="154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14:cNvPr>
                <p14:cNvContentPartPr/>
                <p14:nvPr/>
              </p14:nvContentPartPr>
              <p14:xfrm>
                <a:off x="4276217" y="5794046"/>
                <a:ext cx="43200" cy="186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13E1A32-B805-7AC8-F187-2B43A2D8608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67577" y="5785406"/>
                  <a:ext cx="60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14:cNvPr>
                <p14:cNvContentPartPr/>
                <p14:nvPr/>
              </p14:nvContentPartPr>
              <p14:xfrm>
                <a:off x="4225817" y="5948486"/>
                <a:ext cx="204480" cy="114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4B40164-2C06-97E4-341F-4B6ECF0EA1F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216817" y="5939846"/>
                  <a:ext cx="2221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14:cNvPr>
                <p14:cNvContentPartPr/>
                <p14:nvPr/>
              </p14:nvContentPartPr>
              <p14:xfrm>
                <a:off x="3969497" y="6101486"/>
                <a:ext cx="126360" cy="297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F72692-E515-BE06-F803-073AED6D2DA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960857" y="6092846"/>
                  <a:ext cx="144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14:cNvPr>
                <p14:cNvContentPartPr/>
                <p14:nvPr/>
              </p14:nvContentPartPr>
              <p14:xfrm>
                <a:off x="4111697" y="6180686"/>
                <a:ext cx="15264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8F4A140-D174-5523-C900-F36E0CAB575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102697" y="6171686"/>
                  <a:ext cx="170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14:cNvPr>
                <p14:cNvContentPartPr/>
                <p14:nvPr/>
              </p14:nvContentPartPr>
              <p14:xfrm>
                <a:off x="4267577" y="6145406"/>
                <a:ext cx="181080" cy="1296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D2CADEB-1BC7-3946-9B05-970CB503680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58937" y="6136766"/>
                  <a:ext cx="198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14:cNvPr>
                <p14:cNvContentPartPr/>
                <p14:nvPr/>
              </p14:nvContentPartPr>
              <p14:xfrm>
                <a:off x="4433537" y="6107966"/>
                <a:ext cx="221040" cy="141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BBFA9B2-443F-02C8-2A87-B9C40375AC1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424897" y="6099326"/>
                  <a:ext cx="238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14:cNvPr>
                <p14:cNvContentPartPr/>
                <p14:nvPr/>
              </p14:nvContentPartPr>
              <p14:xfrm>
                <a:off x="4633337" y="6031646"/>
                <a:ext cx="185040" cy="174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3B60EB7-96FA-A09A-3669-912BDA31060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24337" y="6023006"/>
                  <a:ext cx="202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14:cNvPr>
                <p14:cNvContentPartPr/>
                <p14:nvPr/>
              </p14:nvContentPartPr>
              <p14:xfrm>
                <a:off x="4790297" y="5901326"/>
                <a:ext cx="243720" cy="338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F63562E-F652-3831-9FBC-B224DFEEC8E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781657" y="5892686"/>
                  <a:ext cx="261360" cy="35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720C41D-700E-1FB6-2030-216F4E1E2B91}"/>
              </a:ext>
            </a:extLst>
          </p:cNvPr>
          <p:cNvGrpSpPr/>
          <p:nvPr/>
        </p:nvGrpSpPr>
        <p:grpSpPr>
          <a:xfrm>
            <a:off x="5652137" y="4823126"/>
            <a:ext cx="1727640" cy="775080"/>
            <a:chOff x="5652137" y="4823126"/>
            <a:chExt cx="1727640" cy="7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14:cNvPr>
                <p14:cNvContentPartPr/>
                <p14:nvPr/>
              </p14:nvContentPartPr>
              <p14:xfrm>
                <a:off x="5829977" y="4823126"/>
                <a:ext cx="145440" cy="28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3BDE046-1328-B7C2-1165-0E512C2A51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821337" y="4814486"/>
                  <a:ext cx="1630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14:cNvPr>
                <p14:cNvContentPartPr/>
                <p14:nvPr/>
              </p14:nvContentPartPr>
              <p14:xfrm>
                <a:off x="5819177" y="5043086"/>
                <a:ext cx="232920" cy="168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1C0BE68-9979-631C-E98A-A9BB37E0A13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10537" y="5034086"/>
                  <a:ext cx="250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14:cNvPr>
                <p14:cNvContentPartPr/>
                <p14:nvPr/>
              </p14:nvContentPartPr>
              <p14:xfrm>
                <a:off x="5652137" y="5321006"/>
                <a:ext cx="190800" cy="245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532555-5577-375D-7ABF-41FFDAA986A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643497" y="5312006"/>
                  <a:ext cx="208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14:cNvPr>
                <p14:cNvContentPartPr/>
                <p14:nvPr/>
              </p14:nvContentPartPr>
              <p14:xfrm>
                <a:off x="5887217" y="5384726"/>
                <a:ext cx="190080" cy="114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20C9C3-82A2-3DFD-384D-683DB733F63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78217" y="5376086"/>
                  <a:ext cx="2077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14:cNvPr>
                <p14:cNvContentPartPr/>
                <p14:nvPr/>
              </p14:nvContentPartPr>
              <p14:xfrm>
                <a:off x="6105377" y="5478326"/>
                <a:ext cx="18360" cy="119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1C3455E-DDE7-EB1F-EA1A-4D8B1A08AAB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096737" y="5469686"/>
                  <a:ext cx="36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14:cNvPr>
                <p14:cNvContentPartPr/>
                <p14:nvPr/>
              </p14:nvContentPartPr>
              <p14:xfrm>
                <a:off x="6189977" y="5358086"/>
                <a:ext cx="125280" cy="1076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A98C9A9-B387-EDBD-58FB-5CC76F25450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180977" y="5349446"/>
                  <a:ext cx="142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14:cNvPr>
                <p14:cNvContentPartPr/>
                <p14:nvPr/>
              </p14:nvContentPartPr>
              <p14:xfrm>
                <a:off x="6359537" y="5311646"/>
                <a:ext cx="112320" cy="76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D23ACA0-0142-44FB-494C-835A7FF24B5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50897" y="5302646"/>
                  <a:ext cx="129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14:cNvPr>
                <p14:cNvContentPartPr/>
                <p14:nvPr/>
              </p14:nvContentPartPr>
              <p14:xfrm>
                <a:off x="6463937" y="5254766"/>
                <a:ext cx="158760" cy="254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4EBA96-AA16-751E-141B-A250A4F28D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454937" y="5245766"/>
                  <a:ext cx="1764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14:cNvPr>
                <p14:cNvContentPartPr/>
                <p14:nvPr/>
              </p14:nvContentPartPr>
              <p14:xfrm>
                <a:off x="6656897" y="5300846"/>
                <a:ext cx="155880" cy="96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26944A-169C-3555-AC59-8C3C663F17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7897" y="5292206"/>
                  <a:ext cx="1735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14:cNvPr>
                <p14:cNvContentPartPr/>
                <p14:nvPr/>
              </p14:nvContentPartPr>
              <p14:xfrm>
                <a:off x="6909617" y="5313086"/>
                <a:ext cx="21240" cy="149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AB7F539-7324-5A2F-BB4F-7AB890BED0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00977" y="5304446"/>
                  <a:ext cx="3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14:cNvPr>
                <p14:cNvContentPartPr/>
                <p14:nvPr/>
              </p14:nvContentPartPr>
              <p14:xfrm>
                <a:off x="7059737" y="5183486"/>
                <a:ext cx="138240" cy="93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EB0745-2F22-88BE-D5D5-377D6333B6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051097" y="5174486"/>
                  <a:ext cx="155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14:cNvPr>
                <p14:cNvContentPartPr/>
                <p14:nvPr/>
              </p14:nvContentPartPr>
              <p14:xfrm>
                <a:off x="7230737" y="5093486"/>
                <a:ext cx="149040" cy="350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0992F53-A10E-551A-4CEA-8D3A1AEA612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222097" y="5084486"/>
                  <a:ext cx="16668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9902032C-5DBD-3789-1BDD-ED5DFE761CF1}"/>
              </a:ext>
            </a:extLst>
          </p:cNvPr>
          <p:cNvGrpSpPr/>
          <p:nvPr/>
        </p:nvGrpSpPr>
        <p:grpSpPr>
          <a:xfrm>
            <a:off x="5938697" y="5751566"/>
            <a:ext cx="1094040" cy="497520"/>
            <a:chOff x="5938697" y="5751566"/>
            <a:chExt cx="1094040" cy="4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14:cNvPr>
                <p14:cNvContentPartPr/>
                <p14:nvPr/>
              </p14:nvContentPartPr>
              <p14:xfrm>
                <a:off x="6174137" y="5751566"/>
                <a:ext cx="39960" cy="13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F029A47-5574-34BA-21D2-1F5BF865F30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165497" y="5742566"/>
                  <a:ext cx="57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14:cNvPr>
                <p14:cNvContentPartPr/>
                <p14:nvPr/>
              </p14:nvContentPartPr>
              <p14:xfrm>
                <a:off x="6105377" y="5864246"/>
                <a:ext cx="216000" cy="78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4DB2482-F1E1-AB46-2C6A-A3DA53254A1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096377" y="5855246"/>
                  <a:ext cx="2336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14:cNvPr>
                <p14:cNvContentPartPr/>
                <p14:nvPr/>
              </p14:nvContentPartPr>
              <p14:xfrm>
                <a:off x="5994857" y="5985926"/>
                <a:ext cx="162360" cy="159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716913-0062-451C-6FE4-F925A908F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985857" y="5977286"/>
                  <a:ext cx="180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14:cNvPr>
                <p14:cNvContentPartPr/>
                <p14:nvPr/>
              </p14:nvContentPartPr>
              <p14:xfrm>
                <a:off x="6259097" y="5979446"/>
                <a:ext cx="149040" cy="13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3146091-E4D8-10EB-AEF6-64BFE59539EC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250097" y="5970446"/>
                  <a:ext cx="166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14:cNvPr>
                <p14:cNvContentPartPr/>
                <p14:nvPr/>
              </p14:nvContentPartPr>
              <p14:xfrm>
                <a:off x="6453137" y="5957486"/>
                <a:ext cx="128520" cy="125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BAA3CD1-794C-A362-5862-0846B80C2E1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444497" y="5948486"/>
                  <a:ext cx="146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14:cNvPr>
                <p14:cNvContentPartPr/>
                <p14:nvPr/>
              </p14:nvContentPartPr>
              <p14:xfrm>
                <a:off x="6617657" y="5947406"/>
                <a:ext cx="147240" cy="1148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8C06AFB-4DAC-441F-99C3-57022848C02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609017" y="5938766"/>
                  <a:ext cx="164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14:cNvPr>
                <p14:cNvContentPartPr/>
                <p14:nvPr/>
              </p14:nvContentPartPr>
              <p14:xfrm>
                <a:off x="5938697" y="5907446"/>
                <a:ext cx="292320" cy="341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3ABA5C-0B6C-47A4-2247-311754DEE04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930057" y="5898446"/>
                  <a:ext cx="309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14:cNvPr>
                <p14:cNvContentPartPr/>
                <p14:nvPr/>
              </p14:nvContentPartPr>
              <p14:xfrm>
                <a:off x="6828257" y="5895566"/>
                <a:ext cx="204480" cy="276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131F222-8DA0-35E5-ABDC-2DB55C5BE92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819257" y="5886926"/>
                  <a:ext cx="2221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14:cNvPr>
              <p14:cNvContentPartPr/>
              <p14:nvPr/>
            </p14:nvContentPartPr>
            <p14:xfrm>
              <a:off x="868817" y="2882366"/>
              <a:ext cx="216000" cy="2890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75911D7-A4A7-80F6-9CE0-7880584CF57C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59817" y="2873366"/>
                <a:ext cx="23364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1C6A54B0-781E-10E2-EC0C-5D13D0EB0FD8}"/>
              </a:ext>
            </a:extLst>
          </p:cNvPr>
          <p:cNvGrpSpPr/>
          <p:nvPr/>
        </p:nvGrpSpPr>
        <p:grpSpPr>
          <a:xfrm>
            <a:off x="1480817" y="2840606"/>
            <a:ext cx="104760" cy="358200"/>
            <a:chOff x="1480817" y="2840606"/>
            <a:chExt cx="10476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14:cNvPr>
                <p14:cNvContentPartPr/>
                <p14:nvPr/>
              </p14:nvContentPartPr>
              <p14:xfrm>
                <a:off x="1527977" y="2840606"/>
                <a:ext cx="16200" cy="302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9C15ED9-2679-370C-FD8A-8E59D7C8903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519337" y="2831606"/>
                  <a:ext cx="33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14:cNvPr>
                <p14:cNvContentPartPr/>
                <p14:nvPr/>
              </p14:nvContentPartPr>
              <p14:xfrm>
                <a:off x="1480817" y="3075686"/>
                <a:ext cx="104760" cy="123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6E7E64D-48DD-8D96-05FC-37958ECE557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72177" y="3067046"/>
                  <a:ext cx="122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751DBE7-EC07-7CBB-2EBF-67DE5A3C5A9F}"/>
              </a:ext>
            </a:extLst>
          </p:cNvPr>
          <p:cNvGrpSpPr/>
          <p:nvPr/>
        </p:nvGrpSpPr>
        <p:grpSpPr>
          <a:xfrm>
            <a:off x="243857" y="3380606"/>
            <a:ext cx="1462320" cy="378720"/>
            <a:chOff x="243857" y="3380606"/>
            <a:chExt cx="14623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14:cNvPr>
                <p14:cNvContentPartPr/>
                <p14:nvPr/>
              </p14:nvContentPartPr>
              <p14:xfrm>
                <a:off x="243857" y="3506966"/>
                <a:ext cx="114120" cy="252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C537961-4870-C4A6-CE9C-FAB55C33AC8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34857" y="3497966"/>
                  <a:ext cx="1317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14:cNvPr>
                <p14:cNvContentPartPr/>
                <p14:nvPr/>
              </p14:nvContentPartPr>
              <p14:xfrm>
                <a:off x="341777" y="3601286"/>
                <a:ext cx="144720" cy="115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A61870D-3DD8-9A83-58DE-A0BFFB48082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32777" y="3592286"/>
                  <a:ext cx="162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14:cNvPr>
                <p14:cNvContentPartPr/>
                <p14:nvPr/>
              </p14:nvContentPartPr>
              <p14:xfrm>
                <a:off x="528977" y="3683366"/>
                <a:ext cx="20160" cy="71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E61618-5834-7BA4-3BFC-D5A4D48CF8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19977" y="3674726"/>
                  <a:ext cx="37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14:cNvPr>
                <p14:cNvContentPartPr/>
                <p14:nvPr/>
              </p14:nvContentPartPr>
              <p14:xfrm>
                <a:off x="582617" y="3527486"/>
                <a:ext cx="72000" cy="132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214AE1E-5481-8460-A324-958E03BB742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3617" y="3518486"/>
                  <a:ext cx="89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14:cNvPr>
                <p14:cNvContentPartPr/>
                <p14:nvPr/>
              </p14:nvContentPartPr>
              <p14:xfrm>
                <a:off x="660377" y="3520286"/>
                <a:ext cx="114480" cy="144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F4AE603-23C0-ADAD-7BC5-1610DC3BE2C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51737" y="3511646"/>
                  <a:ext cx="132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14:cNvPr>
                <p14:cNvContentPartPr/>
                <p14:nvPr/>
              </p14:nvContentPartPr>
              <p14:xfrm>
                <a:off x="804377" y="3627206"/>
                <a:ext cx="5040" cy="70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479D0C-F9B3-249D-1621-AE1998BB6DD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95377" y="3618566"/>
                  <a:ext cx="226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14:cNvPr>
                <p14:cNvContentPartPr/>
                <p14:nvPr/>
              </p14:nvContentPartPr>
              <p14:xfrm>
                <a:off x="836777" y="3498686"/>
                <a:ext cx="121320" cy="118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0907C73-F6DC-95B6-CFEE-8329B6C5654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8137" y="3489686"/>
                  <a:ext cx="1389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14:cNvPr>
                <p14:cNvContentPartPr/>
                <p14:nvPr/>
              </p14:nvContentPartPr>
              <p14:xfrm>
                <a:off x="963137" y="3469526"/>
                <a:ext cx="88200" cy="1296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8539CB8-E373-62D1-54FA-0E6803970C5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4137" y="3460886"/>
                  <a:ext cx="1058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14:cNvPr>
                <p14:cNvContentPartPr/>
                <p14:nvPr/>
              </p14:nvContentPartPr>
              <p14:xfrm>
                <a:off x="1064657" y="3589766"/>
                <a:ext cx="39960" cy="101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94C5266-4B9C-A4E7-361E-F376B9A44DD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55657" y="3581126"/>
                  <a:ext cx="57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14:cNvPr>
                <p14:cNvContentPartPr/>
                <p14:nvPr/>
              </p14:nvContentPartPr>
              <p14:xfrm>
                <a:off x="1119017" y="3480686"/>
                <a:ext cx="75960" cy="117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F77C951-20B9-A2F8-A351-5FE8C627866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10377" y="3471686"/>
                  <a:ext cx="93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14:cNvPr>
                <p14:cNvContentPartPr/>
                <p14:nvPr/>
              </p14:nvContentPartPr>
              <p14:xfrm>
                <a:off x="1204337" y="3451886"/>
                <a:ext cx="76320" cy="123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36DC2D4-87B9-A686-7747-F94328F8E1B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95337" y="3442886"/>
                  <a:ext cx="93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14:cNvPr>
                <p14:cNvContentPartPr/>
                <p14:nvPr/>
              </p14:nvContentPartPr>
              <p14:xfrm>
                <a:off x="1292897" y="3380606"/>
                <a:ext cx="127080" cy="232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F63F967-BD50-BFDF-B513-FD23BA10A63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284257" y="3371966"/>
                  <a:ext cx="144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14:cNvPr>
                <p14:cNvContentPartPr/>
                <p14:nvPr/>
              </p14:nvContentPartPr>
              <p14:xfrm>
                <a:off x="1562537" y="3403646"/>
                <a:ext cx="143640" cy="257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6472881-2BD1-29E3-825C-555069BA8DE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553897" y="3395006"/>
                  <a:ext cx="1612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7CC21D7-4ACF-B43B-8429-782E4A733B20}"/>
              </a:ext>
            </a:extLst>
          </p:cNvPr>
          <p:cNvGrpSpPr/>
          <p:nvPr/>
        </p:nvGrpSpPr>
        <p:grpSpPr>
          <a:xfrm>
            <a:off x="1596377" y="3286646"/>
            <a:ext cx="1459440" cy="407160"/>
            <a:chOff x="1596377" y="3286646"/>
            <a:chExt cx="145944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14:cNvPr>
                <p14:cNvContentPartPr/>
                <p14:nvPr/>
              </p14:nvContentPartPr>
              <p14:xfrm>
                <a:off x="1596377" y="3450446"/>
                <a:ext cx="284040" cy="155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DB82F04-1888-0417-A82F-32A74DED100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587737" y="3441446"/>
                  <a:ext cx="301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14:cNvPr>
                <p14:cNvContentPartPr/>
                <p14:nvPr/>
              </p14:nvContentPartPr>
              <p14:xfrm>
                <a:off x="1946297" y="3549806"/>
                <a:ext cx="17280" cy="144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41000E9-68BB-5B95-0162-0B8755D551F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937657" y="3541166"/>
                  <a:ext cx="34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14:cNvPr>
                <p14:cNvContentPartPr/>
                <p14:nvPr/>
              </p14:nvContentPartPr>
              <p14:xfrm>
                <a:off x="2042777" y="3464126"/>
                <a:ext cx="106920" cy="1152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FA8F789-FD58-97EF-05CA-46B87D7180D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034137" y="3455486"/>
                  <a:ext cx="124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14:cNvPr>
                <p14:cNvContentPartPr/>
                <p14:nvPr/>
              </p14:nvContentPartPr>
              <p14:xfrm>
                <a:off x="2213417" y="3442166"/>
                <a:ext cx="73440" cy="84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9ECD3DD-F777-D593-4E68-3AB81EE7AA2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04417" y="3433166"/>
                  <a:ext cx="91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14:cNvPr>
                <p14:cNvContentPartPr/>
                <p14:nvPr/>
              </p14:nvContentPartPr>
              <p14:xfrm>
                <a:off x="2276417" y="3362966"/>
                <a:ext cx="55800" cy="205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2B90420-538D-A531-29DC-7503C58DE1B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67777" y="3353966"/>
                  <a:ext cx="734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14:cNvPr>
                <p14:cNvContentPartPr/>
                <p14:nvPr/>
              </p14:nvContentPartPr>
              <p14:xfrm>
                <a:off x="2396657" y="3512726"/>
                <a:ext cx="34920" cy="128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8DA67C31-689B-6CC5-8E4B-74D25516E01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387657" y="3503726"/>
                  <a:ext cx="52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14:cNvPr>
                <p14:cNvContentPartPr/>
                <p14:nvPr/>
              </p14:nvContentPartPr>
              <p14:xfrm>
                <a:off x="2480897" y="3407966"/>
                <a:ext cx="222120" cy="1692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C536708-C380-E617-C253-CE31D16E944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472257" y="3398966"/>
                  <a:ext cx="2397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14:cNvPr>
                <p14:cNvContentPartPr/>
                <p14:nvPr/>
              </p14:nvContentPartPr>
              <p14:xfrm>
                <a:off x="2754857" y="3397886"/>
                <a:ext cx="119880" cy="81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0B2E018-77FC-8506-C0F6-2C18B0692AE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745857" y="3389246"/>
                  <a:ext cx="137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14:cNvPr>
                <p14:cNvContentPartPr/>
                <p14:nvPr/>
              </p14:nvContentPartPr>
              <p14:xfrm>
                <a:off x="2907497" y="3286646"/>
                <a:ext cx="148320" cy="243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CF6C3D4-E7C5-F9ED-78CF-909B6CF6AAE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898857" y="3278006"/>
                  <a:ext cx="1659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5EFCFEC9-3E56-6D29-4EC8-BA1EB7BEF2A4}"/>
              </a:ext>
            </a:extLst>
          </p:cNvPr>
          <p:cNvGrpSpPr/>
          <p:nvPr/>
        </p:nvGrpSpPr>
        <p:grpSpPr>
          <a:xfrm>
            <a:off x="289937" y="3898286"/>
            <a:ext cx="1359360" cy="694080"/>
            <a:chOff x="289937" y="3898286"/>
            <a:chExt cx="1359360" cy="69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14:cNvPr>
                <p14:cNvContentPartPr/>
                <p14:nvPr/>
              </p14:nvContentPartPr>
              <p14:xfrm>
                <a:off x="680897" y="3898286"/>
                <a:ext cx="84240" cy="1584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25188B6-1476-FB36-FD06-BF322257BD9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71897" y="3889646"/>
                  <a:ext cx="101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14:cNvPr>
                <p14:cNvContentPartPr/>
                <p14:nvPr/>
              </p14:nvContentPartPr>
              <p14:xfrm>
                <a:off x="637697" y="3937886"/>
                <a:ext cx="82080" cy="182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BA4A4A1-DEB2-C067-1CA8-5AA5BE0AF4D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9057" y="3929246"/>
                  <a:ext cx="99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14:cNvPr>
                <p14:cNvContentPartPr/>
                <p14:nvPr/>
              </p14:nvContentPartPr>
              <p14:xfrm>
                <a:off x="289937" y="4317686"/>
                <a:ext cx="118800" cy="2746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A97E56F-89AB-8C0A-CE74-F7BB2693B02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80937" y="4309046"/>
                  <a:ext cx="136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14:cNvPr>
                <p14:cNvContentPartPr/>
                <p14:nvPr/>
              </p14:nvContentPartPr>
              <p14:xfrm>
                <a:off x="386777" y="4381766"/>
                <a:ext cx="234720" cy="124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EA3BE05-28FC-B6B7-2D48-36215EE67CE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78137" y="4372766"/>
                  <a:ext cx="252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14:cNvPr>
                <p14:cNvContentPartPr/>
                <p14:nvPr/>
              </p14:nvContentPartPr>
              <p14:xfrm>
                <a:off x="690977" y="4461326"/>
                <a:ext cx="25200" cy="130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A926DF7-B6C3-6FB9-E268-D5918BC469B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81977" y="4452686"/>
                  <a:ext cx="42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14:cNvPr>
                <p14:cNvContentPartPr/>
                <p14:nvPr/>
              </p14:nvContentPartPr>
              <p14:xfrm>
                <a:off x="711857" y="4334246"/>
                <a:ext cx="100440" cy="137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18F8FE9-03D6-2B8E-95CB-B4963BB5E70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03217" y="4325606"/>
                  <a:ext cx="118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14:cNvPr>
                <p14:cNvContentPartPr/>
                <p14:nvPr/>
              </p14:nvContentPartPr>
              <p14:xfrm>
                <a:off x="849737" y="4310846"/>
                <a:ext cx="92880" cy="65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8EECE9F-33BD-F2F8-2768-510F5EFF1C8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40737" y="4302206"/>
                  <a:ext cx="110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14:cNvPr>
                <p14:cNvContentPartPr/>
                <p14:nvPr/>
              </p14:nvContentPartPr>
              <p14:xfrm>
                <a:off x="921377" y="4226246"/>
                <a:ext cx="149040" cy="2818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2E3E34C-037C-2E71-27B7-DBD959CBADB1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12377" y="4217246"/>
                  <a:ext cx="1666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14:cNvPr>
                <p14:cNvContentPartPr/>
                <p14:nvPr/>
              </p14:nvContentPartPr>
              <p14:xfrm>
                <a:off x="1082297" y="4291766"/>
                <a:ext cx="130320" cy="111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20D168F-4AD6-2167-5F29-A49993F93A21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073657" y="4283126"/>
                  <a:ext cx="147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14:cNvPr>
                <p14:cNvContentPartPr/>
                <p14:nvPr/>
              </p14:nvContentPartPr>
              <p14:xfrm>
                <a:off x="1290017" y="4369886"/>
                <a:ext cx="44280" cy="84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C67793A-B5E0-D9E9-FDFD-2D919E15BC21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281377" y="4361246"/>
                  <a:ext cx="61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14:cNvPr>
                <p14:cNvContentPartPr/>
                <p14:nvPr/>
              </p14:nvContentPartPr>
              <p14:xfrm>
                <a:off x="1358057" y="4244246"/>
                <a:ext cx="147960" cy="1105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737DE94-3526-895E-63EF-31D0F2140E9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349417" y="4235606"/>
                  <a:ext cx="165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14:cNvPr>
                <p14:cNvContentPartPr/>
                <p14:nvPr/>
              </p14:nvContentPartPr>
              <p14:xfrm>
                <a:off x="1502777" y="4136246"/>
                <a:ext cx="146520" cy="253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45523AC-4BDD-6C2B-66EB-EE35DD659D4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494137" y="4127246"/>
                  <a:ext cx="16416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AAAFE1CE-DA96-CA55-3261-120B441F9E4A}"/>
              </a:ext>
            </a:extLst>
          </p:cNvPr>
          <p:cNvGrpSpPr/>
          <p:nvPr/>
        </p:nvGrpSpPr>
        <p:grpSpPr>
          <a:xfrm>
            <a:off x="1897337" y="3817286"/>
            <a:ext cx="1517040" cy="579960"/>
            <a:chOff x="1897337" y="3817286"/>
            <a:chExt cx="151704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14:cNvPr>
                <p14:cNvContentPartPr/>
                <p14:nvPr/>
              </p14:nvContentPartPr>
              <p14:xfrm>
                <a:off x="2404577" y="3817286"/>
                <a:ext cx="70200" cy="1587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3954AE3-2FFE-27E7-7632-B3AE41304920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95577" y="3808286"/>
                  <a:ext cx="87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14:cNvPr>
                <p14:cNvContentPartPr/>
                <p14:nvPr/>
              </p14:nvContentPartPr>
              <p14:xfrm>
                <a:off x="2394857" y="3931046"/>
                <a:ext cx="189000" cy="100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B676CF-EF60-8836-3BDD-34A94FD5D1E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85857" y="3922406"/>
                  <a:ext cx="2066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14:cNvPr>
                <p14:cNvContentPartPr/>
                <p14:nvPr/>
              </p14:nvContentPartPr>
              <p14:xfrm>
                <a:off x="1897337" y="4058846"/>
                <a:ext cx="156600" cy="2563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BB66BC4-3EBA-570D-06BE-8B12201E0F9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888697" y="4050206"/>
                  <a:ext cx="174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14:cNvPr>
                <p14:cNvContentPartPr/>
                <p14:nvPr/>
              </p14:nvContentPartPr>
              <p14:xfrm>
                <a:off x="2131337" y="4137686"/>
                <a:ext cx="118440" cy="997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49A7C26-9A7B-E867-FB08-0DD04893441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122337" y="4128686"/>
                  <a:ext cx="13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14:cNvPr>
                <p14:cNvContentPartPr/>
                <p14:nvPr/>
              </p14:nvContentPartPr>
              <p14:xfrm>
                <a:off x="2281457" y="4271606"/>
                <a:ext cx="29880" cy="125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52F414D-ABB9-55A4-394E-2021A5B0069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272457" y="4262606"/>
                  <a:ext cx="475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14:cNvPr>
                <p14:cNvContentPartPr/>
                <p14:nvPr/>
              </p14:nvContentPartPr>
              <p14:xfrm>
                <a:off x="2427257" y="4133006"/>
                <a:ext cx="7920" cy="1252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98684E6-DD8D-A4FE-B645-7B8D2EFEE8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418257" y="4124006"/>
                  <a:ext cx="25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14:cNvPr>
                <p14:cNvContentPartPr/>
                <p14:nvPr/>
              </p14:nvContentPartPr>
              <p14:xfrm>
                <a:off x="2471537" y="4081166"/>
                <a:ext cx="131040" cy="76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8D32948-7A07-CABF-DE09-1F19E5465C6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462897" y="4072166"/>
                  <a:ext cx="1486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14:cNvPr>
                <p14:cNvContentPartPr/>
                <p14:nvPr/>
              </p14:nvContentPartPr>
              <p14:xfrm>
                <a:off x="2501417" y="4173326"/>
                <a:ext cx="97560" cy="109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298702C-DB0F-928D-910B-8682DDAAE29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492777" y="4164326"/>
                  <a:ext cx="115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14:cNvPr>
                <p14:cNvContentPartPr/>
                <p14:nvPr/>
              </p14:nvContentPartPr>
              <p14:xfrm>
                <a:off x="2695457" y="4195646"/>
                <a:ext cx="21600" cy="1508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DB4BDFB-C8E3-9FF4-235B-35C694DEEFDF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686817" y="4187006"/>
                  <a:ext cx="3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14:cNvPr>
                <p14:cNvContentPartPr/>
                <p14:nvPr/>
              </p14:nvContentPartPr>
              <p14:xfrm>
                <a:off x="2753417" y="4052366"/>
                <a:ext cx="106200" cy="1447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88E29C2-CC0A-B3E4-9877-6DB8D66D6F9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744417" y="4043726"/>
                  <a:ext cx="123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14:cNvPr>
                <p14:cNvContentPartPr/>
                <p14:nvPr/>
              </p14:nvContentPartPr>
              <p14:xfrm>
                <a:off x="2849177" y="4046606"/>
                <a:ext cx="121680" cy="11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925AB5F0-2B35-660D-4095-872193F63B4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840537" y="4037606"/>
                  <a:ext cx="1393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14:cNvPr>
                <p14:cNvContentPartPr/>
                <p14:nvPr/>
              </p14:nvContentPartPr>
              <p14:xfrm>
                <a:off x="3037097" y="4142366"/>
                <a:ext cx="9000" cy="123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A783926-803A-F581-073C-B115F8EDCBA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28457" y="4133726"/>
                  <a:ext cx="26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14:cNvPr>
                <p14:cNvContentPartPr/>
                <p14:nvPr/>
              </p14:nvContentPartPr>
              <p14:xfrm>
                <a:off x="3125657" y="4017446"/>
                <a:ext cx="149040" cy="111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FC49F9E-72F6-6A29-6C57-E68247DE75B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117017" y="4008806"/>
                  <a:ext cx="166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14:cNvPr>
                <p14:cNvContentPartPr/>
                <p14:nvPr/>
              </p14:nvContentPartPr>
              <p14:xfrm>
                <a:off x="3287297" y="3919166"/>
                <a:ext cx="127080" cy="2779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6ACFEB7F-5017-06B2-FB0C-DA39692D0A8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78657" y="3910166"/>
                  <a:ext cx="14472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D9C59A8E-5EB3-E517-21BE-668226C3A605}"/>
              </a:ext>
            </a:extLst>
          </p:cNvPr>
          <p:cNvGrpSpPr/>
          <p:nvPr/>
        </p:nvGrpSpPr>
        <p:grpSpPr>
          <a:xfrm>
            <a:off x="1983017" y="4461326"/>
            <a:ext cx="1294560" cy="661680"/>
            <a:chOff x="1983017" y="4461326"/>
            <a:chExt cx="1294560" cy="66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14:cNvPr>
                <p14:cNvContentPartPr/>
                <p14:nvPr/>
              </p14:nvContentPartPr>
              <p14:xfrm>
                <a:off x="2402777" y="4461326"/>
                <a:ext cx="148680" cy="2692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BD1C26B-528D-1379-7536-08FA29C7AE2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393777" y="4452686"/>
                  <a:ext cx="166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14:cNvPr>
                <p14:cNvContentPartPr/>
                <p14:nvPr/>
              </p14:nvContentPartPr>
              <p14:xfrm>
                <a:off x="1983017" y="4860566"/>
                <a:ext cx="162720" cy="262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2B60C76-1153-58A6-42ED-0A22E7C9DFA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974377" y="4851926"/>
                  <a:ext cx="180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14:cNvPr>
                <p14:cNvContentPartPr/>
                <p14:nvPr/>
              </p14:nvContentPartPr>
              <p14:xfrm>
                <a:off x="2207297" y="4912046"/>
                <a:ext cx="123120" cy="118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F646119-8E27-451E-072D-88E5A11B1DB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98657" y="4903046"/>
                  <a:ext cx="140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14:cNvPr>
                <p14:cNvContentPartPr/>
                <p14:nvPr/>
              </p14:nvContentPartPr>
              <p14:xfrm>
                <a:off x="2352017" y="4985126"/>
                <a:ext cx="36000" cy="1058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6BDA88C-6079-ED8D-33DF-0910E00C6113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43017" y="4976126"/>
                  <a:ext cx="53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14:cNvPr>
                <p14:cNvContentPartPr/>
                <p14:nvPr/>
              </p14:nvContentPartPr>
              <p14:xfrm>
                <a:off x="2459657" y="4856966"/>
                <a:ext cx="27720" cy="109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7BA82C1-7295-49E9-6B36-AAD8E661AE8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51017" y="4848326"/>
                  <a:ext cx="45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14:cNvPr>
                <p14:cNvContentPartPr/>
                <p14:nvPr/>
              </p14:nvContentPartPr>
              <p14:xfrm>
                <a:off x="2467217" y="4820606"/>
                <a:ext cx="156960" cy="179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6577D6B0-E1ED-97E6-A62B-FFA2080D1FC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458217" y="4811966"/>
                  <a:ext cx="1746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14:cNvPr>
                <p14:cNvContentPartPr/>
                <p14:nvPr/>
              </p14:nvContentPartPr>
              <p14:xfrm>
                <a:off x="2554337" y="4906646"/>
                <a:ext cx="101160" cy="6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D8335F7-993E-760B-0328-BE22F6E2137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545697" y="4898006"/>
                  <a:ext cx="118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14:cNvPr>
                <p14:cNvContentPartPr/>
                <p14:nvPr/>
              </p14:nvContentPartPr>
              <p14:xfrm>
                <a:off x="2736497" y="4934006"/>
                <a:ext cx="26640" cy="975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A46A5D0-3DC9-C1FC-B420-21269A81083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2727857" y="492536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14:cNvPr>
                <p14:cNvContentPartPr/>
                <p14:nvPr/>
              </p14:nvContentPartPr>
              <p14:xfrm>
                <a:off x="2832977" y="4800446"/>
                <a:ext cx="85320" cy="1303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955BF8D-670D-2BE9-A352-65FA3303100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823977" y="4791806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14:cNvPr>
                <p14:cNvContentPartPr/>
                <p14:nvPr/>
              </p14:nvContentPartPr>
              <p14:xfrm>
                <a:off x="2941337" y="4904846"/>
                <a:ext cx="23400" cy="105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62BD6E4-8278-9F22-36A3-155B7E3093AD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932697" y="4896206"/>
                  <a:ext cx="41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14:cNvPr>
                <p14:cNvContentPartPr/>
                <p14:nvPr/>
              </p14:nvContentPartPr>
              <p14:xfrm>
                <a:off x="3039977" y="4779206"/>
                <a:ext cx="82800" cy="1105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90C1E01-7E1A-0B22-5982-C3EF78220F9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031337" y="4770566"/>
                  <a:ext cx="100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14:cNvPr>
                <p14:cNvContentPartPr/>
                <p14:nvPr/>
              </p14:nvContentPartPr>
              <p14:xfrm>
                <a:off x="3142577" y="4700726"/>
                <a:ext cx="135000" cy="2710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550B231-8D3B-8CB0-D99B-131888256B33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3133577" y="4692086"/>
                  <a:ext cx="152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FA77F13-B9C1-F14C-B6F1-61092EEF6440}"/>
              </a:ext>
            </a:extLst>
          </p:cNvPr>
          <p:cNvGrpSpPr/>
          <p:nvPr/>
        </p:nvGrpSpPr>
        <p:grpSpPr>
          <a:xfrm>
            <a:off x="7022657" y="454526"/>
            <a:ext cx="1608120" cy="414360"/>
            <a:chOff x="7022657" y="454526"/>
            <a:chExt cx="160812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14:cNvPr>
                <p14:cNvContentPartPr/>
                <p14:nvPr/>
              </p14:nvContentPartPr>
              <p14:xfrm>
                <a:off x="7022657" y="454526"/>
                <a:ext cx="270000" cy="396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744BE80-C4F3-C6F5-1CD0-B0B44FCD20E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014017" y="445886"/>
                  <a:ext cx="287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14:cNvPr>
                <p14:cNvContentPartPr/>
                <p14:nvPr/>
              </p14:nvContentPartPr>
              <p14:xfrm>
                <a:off x="7188977" y="650006"/>
                <a:ext cx="158760" cy="1130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9CBB1C6-E393-A888-BC6C-952B4400CCF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179977" y="641366"/>
                  <a:ext cx="176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14:cNvPr>
                <p14:cNvContentPartPr/>
                <p14:nvPr/>
              </p14:nvContentPartPr>
              <p14:xfrm>
                <a:off x="7400657" y="766646"/>
                <a:ext cx="39960" cy="102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9676F8D-431F-10A4-100F-F84250582D0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7392017" y="758006"/>
                  <a:ext cx="57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14:cNvPr>
                <p14:cNvContentPartPr/>
                <p14:nvPr/>
              </p14:nvContentPartPr>
              <p14:xfrm>
                <a:off x="7525937" y="632006"/>
                <a:ext cx="106560" cy="770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A993D5-D619-7E41-5C71-9573E9C6902C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516937" y="623006"/>
                  <a:ext cx="124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14:cNvPr>
                <p14:cNvContentPartPr/>
                <p14:nvPr/>
              </p14:nvContentPartPr>
              <p14:xfrm>
                <a:off x="7604057" y="595286"/>
                <a:ext cx="41400" cy="218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F911110-FE4C-DA59-E77C-DFFCFB28C0A7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595417" y="586286"/>
                  <a:ext cx="59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14:cNvPr>
                <p14:cNvContentPartPr/>
                <p14:nvPr/>
              </p14:nvContentPartPr>
              <p14:xfrm>
                <a:off x="7737617" y="634526"/>
                <a:ext cx="22320" cy="1663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597332B-BE3B-0D48-7813-3006F3CB642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728977" y="625886"/>
                  <a:ext cx="399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14:cNvPr>
                <p14:cNvContentPartPr/>
                <p14:nvPr/>
              </p14:nvContentPartPr>
              <p14:xfrm>
                <a:off x="7866497" y="774566"/>
                <a:ext cx="30600" cy="77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3D8EC60-4B3F-64C6-EDDD-BF323D93FB5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7857857" y="765566"/>
                  <a:ext cx="48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14:cNvPr>
                <p14:cNvContentPartPr/>
                <p14:nvPr/>
              </p14:nvContentPartPr>
              <p14:xfrm>
                <a:off x="7997537" y="689246"/>
                <a:ext cx="127080" cy="81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0B2446A-6EA0-8D40-B47D-91FF4393CC4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7988897" y="680246"/>
                  <a:ext cx="1447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14:cNvPr>
                <p14:cNvContentPartPr/>
                <p14:nvPr/>
              </p14:nvContentPartPr>
              <p14:xfrm>
                <a:off x="8239097" y="701846"/>
                <a:ext cx="178200" cy="662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3BD503C-70F8-0F33-4A4D-5ECF2EAD62D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230457" y="693206"/>
                  <a:ext cx="195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14:cNvPr>
                <p14:cNvContentPartPr/>
                <p14:nvPr/>
              </p14:nvContentPartPr>
              <p14:xfrm>
                <a:off x="8487857" y="492686"/>
                <a:ext cx="142920" cy="339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9FAF626-2FB3-51BB-EE25-7D683A1B52DF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8478857" y="483686"/>
                  <a:ext cx="1605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19E646B-3CCE-C40E-8F6C-A62AC079CB63}"/>
              </a:ext>
            </a:extLst>
          </p:cNvPr>
          <p:cNvGrpSpPr/>
          <p:nvPr/>
        </p:nvGrpSpPr>
        <p:grpSpPr>
          <a:xfrm>
            <a:off x="7049657" y="995246"/>
            <a:ext cx="1927080" cy="336240"/>
            <a:chOff x="7049657" y="995246"/>
            <a:chExt cx="19270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14:cNvPr>
                <p14:cNvContentPartPr/>
                <p14:nvPr/>
              </p14:nvContentPartPr>
              <p14:xfrm>
                <a:off x="7049657" y="1002086"/>
                <a:ext cx="157320" cy="3294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6297B03-50CC-298A-CD4A-27C57BAE3478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7041017" y="993446"/>
                  <a:ext cx="174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14:cNvPr>
                <p14:cNvContentPartPr/>
                <p14:nvPr/>
              </p14:nvContentPartPr>
              <p14:xfrm>
                <a:off x="7252337" y="1113326"/>
                <a:ext cx="155880" cy="986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C681C29-C0D5-E6C3-F6C3-91D3E2D97B8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7243337" y="1104686"/>
                  <a:ext cx="173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14:cNvPr>
                <p14:cNvContentPartPr/>
                <p14:nvPr/>
              </p14:nvContentPartPr>
              <p14:xfrm>
                <a:off x="7494257" y="1246166"/>
                <a:ext cx="45000" cy="70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CCCBA5C-B904-F9FA-3BF6-802696F850D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485257" y="1237166"/>
                  <a:ext cx="62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14:cNvPr>
                <p14:cNvContentPartPr/>
                <p14:nvPr/>
              </p14:nvContentPartPr>
              <p14:xfrm>
                <a:off x="7630337" y="1091726"/>
                <a:ext cx="107640" cy="1195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47D4450-532A-DB2E-AFDC-341E850DCF9E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7621697" y="1082726"/>
                  <a:ext cx="125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14:cNvPr>
                <p14:cNvContentPartPr/>
                <p14:nvPr/>
              </p14:nvContentPartPr>
              <p14:xfrm>
                <a:off x="7807817" y="1085606"/>
                <a:ext cx="137520" cy="550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5E0E26E-7F1B-4597-1C71-41DDD792E3E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7799177" y="1076966"/>
                  <a:ext cx="155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14:cNvPr>
                <p14:cNvContentPartPr/>
                <p14:nvPr/>
              </p14:nvContentPartPr>
              <p14:xfrm>
                <a:off x="7901417" y="1043486"/>
                <a:ext cx="43200" cy="2109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ADAADC6-F773-5DE3-A662-D56385C17DDC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7892777" y="1034486"/>
                  <a:ext cx="60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14:cNvPr>
                <p14:cNvContentPartPr/>
                <p14:nvPr/>
              </p14:nvContentPartPr>
              <p14:xfrm>
                <a:off x="8006897" y="1198646"/>
                <a:ext cx="43200" cy="130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C8FA55F-04B8-5335-9645-30EB44E1CF2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7998257" y="1190006"/>
                  <a:ext cx="60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14:cNvPr>
                <p14:cNvContentPartPr/>
                <p14:nvPr/>
              </p14:nvContentPartPr>
              <p14:xfrm>
                <a:off x="8140097" y="1102166"/>
                <a:ext cx="124920" cy="745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08E4C4B2-27BE-85C2-C9A8-76550AE345B7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8131457" y="1093166"/>
                  <a:ext cx="142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14:cNvPr>
                <p14:cNvContentPartPr/>
                <p14:nvPr/>
              </p14:nvContentPartPr>
              <p14:xfrm>
                <a:off x="8233697" y="1070486"/>
                <a:ext cx="53640" cy="183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4D5B4975-EEDF-A9B1-F326-CEA61DD7222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8225057" y="1061846"/>
                  <a:ext cx="71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14:cNvPr>
                <p14:cNvContentPartPr/>
                <p14:nvPr/>
              </p14:nvContentPartPr>
              <p14:xfrm>
                <a:off x="8300657" y="1097126"/>
                <a:ext cx="185760" cy="1159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C19C903-A946-513F-EEB6-5D35E400163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8292017" y="1088486"/>
                  <a:ext cx="20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14:cNvPr>
                <p14:cNvContentPartPr/>
                <p14:nvPr/>
              </p14:nvContentPartPr>
              <p14:xfrm>
                <a:off x="8538977" y="1197926"/>
                <a:ext cx="30240" cy="691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28D5E1E-5BC7-A96D-10F4-D98DB557041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8529977" y="1189286"/>
                  <a:ext cx="47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14:cNvPr>
                <p14:cNvContentPartPr/>
                <p14:nvPr/>
              </p14:nvContentPartPr>
              <p14:xfrm>
                <a:off x="8636177" y="1090286"/>
                <a:ext cx="176760" cy="1141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666A369-8E64-2BE1-DA1E-29BBCD8487F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8627537" y="1081646"/>
                  <a:ext cx="194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14:cNvPr>
                <p14:cNvContentPartPr/>
                <p14:nvPr/>
              </p14:nvContentPartPr>
              <p14:xfrm>
                <a:off x="8848577" y="995246"/>
                <a:ext cx="128160" cy="2574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231CE17-D938-C0DB-4C00-F0BABEBC634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839577" y="986246"/>
                  <a:ext cx="145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14:cNvPr>
                <p14:cNvContentPartPr/>
                <p14:nvPr/>
              </p14:nvContentPartPr>
              <p14:xfrm>
                <a:off x="8171057" y="1061126"/>
                <a:ext cx="352440" cy="2282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87CB961-FFD0-1CD3-EF86-C675563643E3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162057" y="1052486"/>
                  <a:ext cx="37008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5A29AD8-EFB4-D851-0191-413BBFD0E256}"/>
              </a:ext>
            </a:extLst>
          </p:cNvPr>
          <p:cNvGrpSpPr/>
          <p:nvPr/>
        </p:nvGrpSpPr>
        <p:grpSpPr>
          <a:xfrm>
            <a:off x="7125617" y="1536686"/>
            <a:ext cx="1685520" cy="344880"/>
            <a:chOff x="7125617" y="1536686"/>
            <a:chExt cx="168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14:cNvPr>
                <p14:cNvContentPartPr/>
                <p14:nvPr/>
              </p14:nvContentPartPr>
              <p14:xfrm>
                <a:off x="7125617" y="1536686"/>
                <a:ext cx="183960" cy="3448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6A0806F2-1348-1ED3-4BA1-52B3CFC947B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116617" y="1527686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14:cNvPr>
                <p14:cNvContentPartPr/>
                <p14:nvPr/>
              </p14:nvContentPartPr>
              <p14:xfrm>
                <a:off x="7311737" y="1613726"/>
                <a:ext cx="120960" cy="1378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375CB1D-09AD-F5ED-AF5F-91AE6F974CC0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302737" y="1605086"/>
                  <a:ext cx="138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14:cNvPr>
                <p14:cNvContentPartPr/>
                <p14:nvPr/>
              </p14:nvContentPartPr>
              <p14:xfrm>
                <a:off x="7483097" y="1634966"/>
                <a:ext cx="80280" cy="1177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02537AB9-BEDB-9F22-AA5D-A315138C321F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474457" y="1626326"/>
                  <a:ext cx="97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14:cNvPr>
                <p14:cNvContentPartPr/>
                <p14:nvPr/>
              </p14:nvContentPartPr>
              <p14:xfrm>
                <a:off x="7627457" y="1744766"/>
                <a:ext cx="18360" cy="105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76BC1C8-165B-D032-852C-236B95C1AC6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7618457" y="1736126"/>
                  <a:ext cx="36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14:cNvPr>
                <p14:cNvContentPartPr/>
                <p14:nvPr/>
              </p14:nvContentPartPr>
              <p14:xfrm>
                <a:off x="7761737" y="1620926"/>
                <a:ext cx="104040" cy="124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FFD756B-C4CD-CFBB-EF8D-FF1CF0B4A0E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7753097" y="1611926"/>
                  <a:ext cx="121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14:cNvPr>
                <p14:cNvContentPartPr/>
                <p14:nvPr/>
              </p14:nvContentPartPr>
              <p14:xfrm>
                <a:off x="7924457" y="1634606"/>
                <a:ext cx="133560" cy="102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3BBEB8A7-7FFA-1C64-C7F0-A9934D49CC1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7915817" y="1625966"/>
                  <a:ext cx="151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14:cNvPr>
                <p14:cNvContentPartPr/>
                <p14:nvPr/>
              </p14:nvContentPartPr>
              <p14:xfrm>
                <a:off x="8092577" y="1730366"/>
                <a:ext cx="47880" cy="766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6E4BEDF-4832-7A60-C4E0-805356B1E9F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083937" y="1721366"/>
                  <a:ext cx="65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14:cNvPr>
                <p14:cNvContentPartPr/>
                <p14:nvPr/>
              </p14:nvContentPartPr>
              <p14:xfrm>
                <a:off x="8239817" y="1619486"/>
                <a:ext cx="147960" cy="98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C5800BB-2758-5E65-3319-6E9BB5093D4D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8231177" y="1610846"/>
                  <a:ext cx="165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14:cNvPr>
                <p14:cNvContentPartPr/>
                <p14:nvPr/>
              </p14:nvContentPartPr>
              <p14:xfrm>
                <a:off x="8467697" y="1700486"/>
                <a:ext cx="36720" cy="84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480E093-E50E-FCA6-A05F-ECF0681EEC31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8459057" y="1691486"/>
                  <a:ext cx="54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14:cNvPr>
                <p14:cNvContentPartPr/>
                <p14:nvPr/>
              </p14:nvContentPartPr>
              <p14:xfrm>
                <a:off x="8626457" y="1586366"/>
                <a:ext cx="184680" cy="1087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18107C3-6E74-F024-0E1C-CE9E181F668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8617817" y="1577726"/>
                  <a:ext cx="202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14:cNvPr>
                <p14:cNvContentPartPr/>
                <p14:nvPr/>
              </p14:nvContentPartPr>
              <p14:xfrm>
                <a:off x="7308857" y="1592846"/>
                <a:ext cx="250200" cy="2696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B9E70731-CD48-2814-9360-392F4B1AA4C7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7300217" y="1583846"/>
                  <a:ext cx="26784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14:cNvPr>
              <p14:cNvContentPartPr/>
              <p14:nvPr/>
            </p14:nvContentPartPr>
            <p14:xfrm>
              <a:off x="7212737" y="2008286"/>
              <a:ext cx="168120" cy="329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FC94086-4E3B-DE5D-9FE6-EC0713659E49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7203737" y="1999646"/>
                <a:ext cx="185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14:cNvPr>
              <p14:cNvContentPartPr/>
              <p14:nvPr/>
            </p14:nvContentPartPr>
            <p14:xfrm>
              <a:off x="8892857" y="1481246"/>
              <a:ext cx="178200" cy="304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4E22A1C-5FE7-C1D3-B0F2-D24C36671958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8884217" y="1472606"/>
                <a:ext cx="19584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4211F48-17CF-3334-DAE4-512CF1890F48}"/>
              </a:ext>
            </a:extLst>
          </p:cNvPr>
          <p:cNvGrpSpPr/>
          <p:nvPr/>
        </p:nvGrpSpPr>
        <p:grpSpPr>
          <a:xfrm>
            <a:off x="7385537" y="1985606"/>
            <a:ext cx="777600" cy="323280"/>
            <a:chOff x="7385537" y="1985606"/>
            <a:chExt cx="7776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14:cNvPr>
                <p14:cNvContentPartPr/>
                <p14:nvPr/>
              </p14:nvContentPartPr>
              <p14:xfrm>
                <a:off x="7385537" y="2096486"/>
                <a:ext cx="129600" cy="1245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3D00567-C747-B1B8-61A4-F203ED74D27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76537" y="2087486"/>
                  <a:ext cx="147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14:cNvPr>
                <p14:cNvContentPartPr/>
                <p14:nvPr/>
              </p14:nvContentPartPr>
              <p14:xfrm>
                <a:off x="7589297" y="2073086"/>
                <a:ext cx="19440" cy="1386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CE19900-CC36-789E-3B19-0A7024E38F5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580297" y="2064446"/>
                  <a:ext cx="370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14:cNvPr>
                <p14:cNvContentPartPr/>
                <p14:nvPr/>
              </p14:nvContentPartPr>
              <p14:xfrm>
                <a:off x="7685057" y="2202326"/>
                <a:ext cx="28080" cy="932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E3F7FBC-D435-ED4D-7E0A-21F3EBD69AB1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676417" y="2193686"/>
                  <a:ext cx="45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14:cNvPr>
                <p14:cNvContentPartPr/>
                <p14:nvPr/>
              </p14:nvContentPartPr>
              <p14:xfrm>
                <a:off x="7794857" y="2094326"/>
                <a:ext cx="115560" cy="125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1648876-A39D-EAF9-DB2C-CB4A75245317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785857" y="2085686"/>
                  <a:ext cx="133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14:cNvPr>
                <p14:cNvContentPartPr/>
                <p14:nvPr/>
              </p14:nvContentPartPr>
              <p14:xfrm>
                <a:off x="7977737" y="2068766"/>
                <a:ext cx="91440" cy="1562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5FC13DE-6986-1E49-F595-212762F3D043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969097" y="2059766"/>
                  <a:ext cx="109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14:cNvPr>
                <p14:cNvContentPartPr/>
                <p14:nvPr/>
              </p14:nvContentPartPr>
              <p14:xfrm>
                <a:off x="8118857" y="2188646"/>
                <a:ext cx="44280" cy="120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2925CD1B-2211-F95E-093A-C0A766542B7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110217" y="2179646"/>
                  <a:ext cx="619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14:cNvPr>
                <p14:cNvContentPartPr/>
                <p14:nvPr/>
              </p14:nvContentPartPr>
              <p14:xfrm>
                <a:off x="7446737" y="1985606"/>
                <a:ext cx="248760" cy="2588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DF6E647-38FD-B151-3D91-7B92A4250DA6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437737" y="1976966"/>
                  <a:ext cx="2664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55E89CAB-5AE0-6978-8D1B-F597994F2C38}"/>
              </a:ext>
            </a:extLst>
          </p:cNvPr>
          <p:cNvGrpSpPr/>
          <p:nvPr/>
        </p:nvGrpSpPr>
        <p:grpSpPr>
          <a:xfrm>
            <a:off x="8325857" y="1997486"/>
            <a:ext cx="844920" cy="324000"/>
            <a:chOff x="8325857" y="1997486"/>
            <a:chExt cx="84492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14:cNvPr>
                <p14:cNvContentPartPr/>
                <p14:nvPr/>
              </p14:nvContentPartPr>
              <p14:xfrm>
                <a:off x="8325857" y="2088566"/>
                <a:ext cx="107640" cy="133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C7E3B19-AA18-780E-CC3A-E1BBE19D897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317217" y="2079566"/>
                  <a:ext cx="12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14:cNvPr>
                <p14:cNvContentPartPr/>
                <p14:nvPr/>
              </p14:nvContentPartPr>
              <p14:xfrm>
                <a:off x="8525657" y="2061206"/>
                <a:ext cx="26280" cy="1699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59293D8-AC4F-3591-CF9D-7957A9A703AC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516657" y="2052566"/>
                  <a:ext cx="439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14:cNvPr>
                <p14:cNvContentPartPr/>
                <p14:nvPr/>
              </p14:nvContentPartPr>
              <p14:xfrm>
                <a:off x="8580017" y="2207006"/>
                <a:ext cx="51120" cy="1144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89A8ACE2-E8E7-7637-436D-6DC6F1A05235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571377" y="2198366"/>
                  <a:ext cx="68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14:cNvPr>
                <p14:cNvContentPartPr/>
                <p14:nvPr/>
              </p14:nvContentPartPr>
              <p14:xfrm>
                <a:off x="8713937" y="2111606"/>
                <a:ext cx="95760" cy="1108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F6DD87F-44D2-7838-E286-1941831ACCC2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705297" y="2102606"/>
                  <a:ext cx="113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14:cNvPr>
                <p14:cNvContentPartPr/>
                <p14:nvPr/>
              </p14:nvContentPartPr>
              <p14:xfrm>
                <a:off x="8859377" y="2089286"/>
                <a:ext cx="162720" cy="153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07817CA-00CE-B801-5324-850675520D49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850737" y="2080646"/>
                  <a:ext cx="1803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14:cNvPr>
                <p14:cNvContentPartPr/>
                <p14:nvPr/>
              </p14:nvContentPartPr>
              <p14:xfrm>
                <a:off x="9040097" y="1997486"/>
                <a:ext cx="130680" cy="2966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C60BD4C-9428-1A23-72C2-63B67EDD7B2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031097" y="1988486"/>
                  <a:ext cx="148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14:cNvPr>
                <p14:cNvContentPartPr/>
                <p14:nvPr/>
              </p14:nvContentPartPr>
              <p14:xfrm>
                <a:off x="8445017" y="2041406"/>
                <a:ext cx="166680" cy="176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D69804A0-EC0E-5E43-6685-33C2D386DC2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436377" y="2032766"/>
                  <a:ext cx="1843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14:cNvPr>
                <p14:cNvContentPartPr/>
                <p14:nvPr/>
              </p14:nvContentPartPr>
              <p14:xfrm>
                <a:off x="8964137" y="2089646"/>
                <a:ext cx="149760" cy="1814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85714CC-BA21-6374-07C6-2B19832A154D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955137" y="2080646"/>
                  <a:ext cx="16740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14:cNvPr>
              <p14:cNvContentPartPr/>
              <p14:nvPr/>
            </p14:nvContentPartPr>
            <p14:xfrm>
              <a:off x="7272137" y="2505446"/>
              <a:ext cx="157320" cy="3031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B4A8EFC-2C11-D646-93F6-C94DCD674BBA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7263497" y="2496806"/>
                <a:ext cx="174960" cy="32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84DBEA8-1092-B4B6-9ECE-8E2781681421}"/>
              </a:ext>
            </a:extLst>
          </p:cNvPr>
          <p:cNvGrpSpPr/>
          <p:nvPr/>
        </p:nvGrpSpPr>
        <p:grpSpPr>
          <a:xfrm>
            <a:off x="7482017" y="2491406"/>
            <a:ext cx="1561320" cy="302760"/>
            <a:chOff x="7482017" y="2491406"/>
            <a:chExt cx="156132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14:cNvPr>
                <p14:cNvContentPartPr/>
                <p14:nvPr/>
              </p14:nvContentPartPr>
              <p14:xfrm>
                <a:off x="7482017" y="2595086"/>
                <a:ext cx="168840" cy="1090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40C7E99-1112-5B8B-80BE-9E39821408C1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73017" y="2586446"/>
                  <a:ext cx="186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14:cNvPr>
                <p14:cNvContentPartPr/>
                <p14:nvPr/>
              </p14:nvContentPartPr>
              <p14:xfrm>
                <a:off x="7743737" y="2681486"/>
                <a:ext cx="45000" cy="1126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95491495-3601-FCB4-F260-D43AC83BD7DA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734737" y="2672486"/>
                  <a:ext cx="6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14:cNvPr>
                <p14:cNvContentPartPr/>
                <p14:nvPr/>
              </p14:nvContentPartPr>
              <p14:xfrm>
                <a:off x="7862897" y="2585006"/>
                <a:ext cx="15768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C9A7008-6F76-D8D5-4FA4-36298816DB4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854257" y="2576366"/>
                  <a:ext cx="175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14:cNvPr>
                <p14:cNvContentPartPr/>
                <p14:nvPr/>
              </p14:nvContentPartPr>
              <p14:xfrm>
                <a:off x="8066657" y="2575286"/>
                <a:ext cx="125280" cy="60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C55276C-6A11-DF25-48BB-3FF135373ACB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057657" y="2566646"/>
                  <a:ext cx="142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14:cNvPr>
                <p14:cNvContentPartPr/>
                <p14:nvPr/>
              </p14:nvContentPartPr>
              <p14:xfrm>
                <a:off x="8166377" y="2531006"/>
                <a:ext cx="27720" cy="135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093E9A8-2AF4-2C7C-42F7-DA1C6BBFCEB2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157737" y="2522366"/>
                  <a:ext cx="45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14:cNvPr>
                <p14:cNvContentPartPr/>
                <p14:nvPr/>
              </p14:nvContentPartPr>
              <p14:xfrm>
                <a:off x="8235137" y="2642966"/>
                <a:ext cx="38880" cy="986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F080BC2C-CEF3-3595-6E98-EFB64E352AC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26137" y="2634326"/>
                  <a:ext cx="565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14:cNvPr>
                <p14:cNvContentPartPr/>
                <p14:nvPr/>
              </p14:nvContentPartPr>
              <p14:xfrm>
                <a:off x="8359697" y="2587526"/>
                <a:ext cx="131400" cy="87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DE57F749-F8ED-CE76-5203-D9F7D0FC51F7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350697" y="2578886"/>
                  <a:ext cx="1490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14:cNvPr>
                <p14:cNvContentPartPr/>
                <p14:nvPr/>
              </p14:nvContentPartPr>
              <p14:xfrm>
                <a:off x="8562737" y="2660246"/>
                <a:ext cx="43200" cy="98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B756780B-4061-6402-6B0F-A1FDECC4404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553737" y="2651246"/>
                  <a:ext cx="60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14:cNvPr>
                <p14:cNvContentPartPr/>
                <p14:nvPr/>
              </p14:nvContentPartPr>
              <p14:xfrm>
                <a:off x="8662817" y="2578526"/>
                <a:ext cx="137160" cy="93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FE045B8-3263-33CE-6C49-F15CB9D3507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8654177" y="2569886"/>
                  <a:ext cx="1548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14:cNvPr>
                <p14:cNvContentPartPr/>
                <p14:nvPr/>
              </p14:nvContentPartPr>
              <p14:xfrm>
                <a:off x="8856137" y="2491406"/>
                <a:ext cx="187200" cy="2782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0A6BF33D-7F4B-29D0-970D-01960979236B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8847497" y="2482406"/>
                  <a:ext cx="20484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1A3F92EF-3CA5-27EF-6BC5-F43793426FBE}"/>
              </a:ext>
            </a:extLst>
          </p:cNvPr>
          <p:cNvGrpSpPr/>
          <p:nvPr/>
        </p:nvGrpSpPr>
        <p:grpSpPr>
          <a:xfrm>
            <a:off x="7285097" y="2950046"/>
            <a:ext cx="470880" cy="298080"/>
            <a:chOff x="7285097" y="2950046"/>
            <a:chExt cx="4708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14:cNvPr>
                <p14:cNvContentPartPr/>
                <p14:nvPr/>
              </p14:nvContentPartPr>
              <p14:xfrm>
                <a:off x="7285097" y="2950046"/>
                <a:ext cx="146520" cy="2451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4110C0A-80EE-CD35-EB93-98B251BECE2E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7276457" y="2941046"/>
                  <a:ext cx="164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14:cNvPr>
                <p14:cNvContentPartPr/>
                <p14:nvPr/>
              </p14:nvContentPartPr>
              <p14:xfrm>
                <a:off x="7483457" y="3009806"/>
                <a:ext cx="182520" cy="1317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F8416787-F383-B762-891E-87593F790FA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474817" y="3001166"/>
                  <a:ext cx="200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14:cNvPr>
                <p14:cNvContentPartPr/>
                <p14:nvPr/>
              </p14:nvContentPartPr>
              <p14:xfrm>
                <a:off x="7691177" y="3121766"/>
                <a:ext cx="64800" cy="12636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233411D-579E-3C66-F8BE-321817BE05EB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7682537" y="3113126"/>
                  <a:ext cx="824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348A055A-66A3-B358-BDFC-A27F981B080C}"/>
              </a:ext>
            </a:extLst>
          </p:cNvPr>
          <p:cNvGrpSpPr/>
          <p:nvPr/>
        </p:nvGrpSpPr>
        <p:grpSpPr>
          <a:xfrm>
            <a:off x="7966217" y="2886326"/>
            <a:ext cx="1257120" cy="317160"/>
            <a:chOff x="7966217" y="2886326"/>
            <a:chExt cx="125712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14:cNvPr>
                <p14:cNvContentPartPr/>
                <p14:nvPr/>
              </p14:nvContentPartPr>
              <p14:xfrm>
                <a:off x="7966217" y="2995046"/>
                <a:ext cx="44280" cy="1220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AEDB0B08-A835-D4F1-1F32-9AA7AB09C5C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7957217" y="2986406"/>
                  <a:ext cx="619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14:cNvPr>
                <p14:cNvContentPartPr/>
                <p14:nvPr/>
              </p14:nvContentPartPr>
              <p14:xfrm>
                <a:off x="8055857" y="2954006"/>
                <a:ext cx="148680" cy="684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7F11787-4EC0-4968-6545-55D63303B2A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047217" y="2945366"/>
                  <a:ext cx="166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14:cNvPr>
                <p14:cNvContentPartPr/>
                <p14:nvPr/>
              </p14:nvContentPartPr>
              <p14:xfrm>
                <a:off x="8079977" y="3034646"/>
                <a:ext cx="127080" cy="10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0C9822B4-C59C-8740-F069-1764FD17F08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071337" y="3026006"/>
                  <a:ext cx="144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14:cNvPr>
                <p14:cNvContentPartPr/>
                <p14:nvPr/>
              </p14:nvContentPartPr>
              <p14:xfrm>
                <a:off x="8265737" y="3078926"/>
                <a:ext cx="50760" cy="124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02F0654B-7B5F-C414-6296-9EABBB865A40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8257097" y="3070286"/>
                  <a:ext cx="68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14:cNvPr>
                <p14:cNvContentPartPr/>
                <p14:nvPr/>
              </p14:nvContentPartPr>
              <p14:xfrm>
                <a:off x="8457257" y="2975246"/>
                <a:ext cx="118080" cy="116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698AEB1-AD7E-D106-9032-7A1027F1AB7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8448257" y="2966606"/>
                  <a:ext cx="135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14:cNvPr>
                <p14:cNvContentPartPr/>
                <p14:nvPr/>
              </p14:nvContentPartPr>
              <p14:xfrm>
                <a:off x="8622497" y="2954726"/>
                <a:ext cx="107640" cy="1458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977E614-3494-A9EA-862D-276695772B4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8613497" y="2945726"/>
                  <a:ext cx="1252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14:cNvPr>
                <p14:cNvContentPartPr/>
                <p14:nvPr/>
              </p14:nvContentPartPr>
              <p14:xfrm>
                <a:off x="8779817" y="3072446"/>
                <a:ext cx="24840" cy="738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74979BF5-8870-88A4-14BF-9259555A765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771177" y="3063806"/>
                  <a:ext cx="42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14:cNvPr>
                <p14:cNvContentPartPr/>
                <p14:nvPr/>
              </p14:nvContentPartPr>
              <p14:xfrm>
                <a:off x="8890337" y="2970566"/>
                <a:ext cx="137880" cy="1026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B43489B-4F53-34A6-9A80-F349C2F31C7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881697" y="2961926"/>
                  <a:ext cx="155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14:cNvPr>
                <p14:cNvContentPartPr/>
                <p14:nvPr/>
              </p14:nvContentPartPr>
              <p14:xfrm>
                <a:off x="9066017" y="2886326"/>
                <a:ext cx="157320" cy="2862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77D8A4D1-A0CD-E9E2-5614-82AE03603344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9057017" y="2877686"/>
                  <a:ext cx="1749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14:cNvPr>
                <p14:cNvContentPartPr/>
                <p14:nvPr/>
              </p14:nvContentPartPr>
              <p14:xfrm>
                <a:off x="8529257" y="2890286"/>
                <a:ext cx="141120" cy="2282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42C0E02-A3CA-FB1D-5AB3-83BFC8C45B3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8520257" y="2881286"/>
                  <a:ext cx="15876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62B25E42-18FA-512B-6123-EA3E663BFA4F}"/>
              </a:ext>
            </a:extLst>
          </p:cNvPr>
          <p:cNvGrpSpPr/>
          <p:nvPr/>
        </p:nvGrpSpPr>
        <p:grpSpPr>
          <a:xfrm>
            <a:off x="7268537" y="3375566"/>
            <a:ext cx="639360" cy="253080"/>
            <a:chOff x="7268537" y="3375566"/>
            <a:chExt cx="6393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14:cNvPr>
                <p14:cNvContentPartPr/>
                <p14:nvPr/>
              </p14:nvContentPartPr>
              <p14:xfrm>
                <a:off x="7268537" y="3375566"/>
                <a:ext cx="192240" cy="2530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681342C-C43B-F1A7-B176-13C43472AA29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7259897" y="3366566"/>
                  <a:ext cx="209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14:cNvPr>
                <p14:cNvContentPartPr/>
                <p14:nvPr/>
              </p14:nvContentPartPr>
              <p14:xfrm>
                <a:off x="7592177" y="3433886"/>
                <a:ext cx="243000" cy="1170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205F76F8-1B8E-9DC2-1F9F-C40BC6595374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583177" y="3424886"/>
                  <a:ext cx="260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14:cNvPr>
                <p14:cNvContentPartPr/>
                <p14:nvPr/>
              </p14:nvContentPartPr>
              <p14:xfrm>
                <a:off x="7842737" y="3523526"/>
                <a:ext cx="65160" cy="1000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9E54F16-E0CA-9217-AECC-5C403699FE1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7833737" y="3514886"/>
                  <a:ext cx="828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D4876ED8-2560-835B-FC5B-6BB814BEC93B}"/>
              </a:ext>
            </a:extLst>
          </p:cNvPr>
          <p:cNvGrpSpPr/>
          <p:nvPr/>
        </p:nvGrpSpPr>
        <p:grpSpPr>
          <a:xfrm>
            <a:off x="8081777" y="3339926"/>
            <a:ext cx="1036440" cy="273960"/>
            <a:chOff x="8081777" y="3339926"/>
            <a:chExt cx="10364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14:cNvPr>
                <p14:cNvContentPartPr/>
                <p14:nvPr/>
              </p14:nvContentPartPr>
              <p14:xfrm>
                <a:off x="8081777" y="3407966"/>
                <a:ext cx="10440" cy="114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EC5CFC3C-1199-2D27-C1F2-D4F59FACBB8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073137" y="3398966"/>
                  <a:ext cx="280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14:cNvPr>
                <p14:cNvContentPartPr/>
                <p14:nvPr/>
              </p14:nvContentPartPr>
              <p14:xfrm>
                <a:off x="8176457" y="3368006"/>
                <a:ext cx="125640" cy="1720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6C7AB87-95A9-378D-7F8E-794E8DEBD4DC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167817" y="3359366"/>
                  <a:ext cx="143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14:cNvPr>
                <p14:cNvContentPartPr/>
                <p14:nvPr/>
              </p14:nvContentPartPr>
              <p14:xfrm>
                <a:off x="8230457" y="3439646"/>
                <a:ext cx="97560" cy="57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8E0A467-5B17-8D39-8620-528D394D3E8F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221817" y="3431006"/>
                  <a:ext cx="1152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14:cNvPr>
                <p14:cNvContentPartPr/>
                <p14:nvPr/>
              </p14:nvContentPartPr>
              <p14:xfrm>
                <a:off x="8366537" y="3478526"/>
                <a:ext cx="52560" cy="1281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CEDD767-B2AD-F532-BF3E-547BCDE1B3B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8357537" y="3469886"/>
                  <a:ext cx="70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14:cNvPr>
                <p14:cNvContentPartPr/>
                <p14:nvPr/>
              </p14:nvContentPartPr>
              <p14:xfrm>
                <a:off x="8527457" y="3401126"/>
                <a:ext cx="138600" cy="892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125A9571-8850-EBED-D186-582030B4F10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8518457" y="3392486"/>
                  <a:ext cx="156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14:cNvPr>
                <p14:cNvContentPartPr/>
                <p14:nvPr/>
              </p14:nvContentPartPr>
              <p14:xfrm>
                <a:off x="8729057" y="3409046"/>
                <a:ext cx="172440" cy="1051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F92218BD-01D3-9501-3957-D30B75CF2B0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8720417" y="3400046"/>
                  <a:ext cx="190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14:cNvPr>
                <p14:cNvContentPartPr/>
                <p14:nvPr/>
              </p14:nvContentPartPr>
              <p14:xfrm>
                <a:off x="8702057" y="3502286"/>
                <a:ext cx="32040" cy="60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251373A9-AEA3-2B03-1731-A2959C2BAAF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693417" y="3493286"/>
                  <a:ext cx="496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14:cNvPr>
                <p14:cNvContentPartPr/>
                <p14:nvPr/>
              </p14:nvContentPartPr>
              <p14:xfrm>
                <a:off x="8942537" y="3512726"/>
                <a:ext cx="24120" cy="54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5AE19A2-A1EB-E79E-6B10-4E3561EBABD0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933897" y="3503726"/>
                  <a:ext cx="41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14:cNvPr>
                <p14:cNvContentPartPr/>
                <p14:nvPr/>
              </p14:nvContentPartPr>
              <p14:xfrm>
                <a:off x="8963417" y="3339926"/>
                <a:ext cx="154800" cy="2739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68EDDB9-2809-405C-BCB1-19E081BC2A43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954777" y="3330926"/>
                  <a:ext cx="172440" cy="29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316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DABA75-5044-B6E1-C5EB-9575D041B773}"/>
              </a:ext>
            </a:extLst>
          </p:cNvPr>
          <p:cNvCxnSpPr/>
          <p:nvPr/>
        </p:nvCxnSpPr>
        <p:spPr>
          <a:xfrm>
            <a:off x="1018903" y="1349828"/>
            <a:ext cx="5686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C3F634-4B49-C142-39FF-D6523BB4D199}"/>
              </a:ext>
            </a:extLst>
          </p:cNvPr>
          <p:cNvCxnSpPr/>
          <p:nvPr/>
        </p:nvCxnSpPr>
        <p:spPr>
          <a:xfrm>
            <a:off x="1027611" y="2316480"/>
            <a:ext cx="56605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E7B30E-F7C2-E3A3-B954-C708D5ECB075}"/>
              </a:ext>
            </a:extLst>
          </p:cNvPr>
          <p:cNvCxnSpPr/>
          <p:nvPr/>
        </p:nvCxnSpPr>
        <p:spPr>
          <a:xfrm>
            <a:off x="1010195" y="3422468"/>
            <a:ext cx="5826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803C0E-47C1-1219-F1E8-4F47C4B66640}"/>
              </a:ext>
            </a:extLst>
          </p:cNvPr>
          <p:cNvCxnSpPr/>
          <p:nvPr/>
        </p:nvCxnSpPr>
        <p:spPr>
          <a:xfrm>
            <a:off x="2037806" y="957943"/>
            <a:ext cx="0" cy="3413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F94194-9A72-5CCE-251B-56B2971A8235}"/>
              </a:ext>
            </a:extLst>
          </p:cNvPr>
          <p:cNvCxnSpPr/>
          <p:nvPr/>
        </p:nvCxnSpPr>
        <p:spPr>
          <a:xfrm>
            <a:off x="3831771" y="957943"/>
            <a:ext cx="0" cy="3309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DCE81C3-EE3E-2D23-0CDF-4C37352D2379}"/>
              </a:ext>
            </a:extLst>
          </p:cNvPr>
          <p:cNvCxnSpPr/>
          <p:nvPr/>
        </p:nvCxnSpPr>
        <p:spPr>
          <a:xfrm>
            <a:off x="2908663" y="975360"/>
            <a:ext cx="0" cy="35705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C008A3-F7B3-7AAA-03AF-5F37B97CE068}"/>
              </a:ext>
            </a:extLst>
          </p:cNvPr>
          <p:cNvCxnSpPr>
            <a:cxnSpLocks/>
          </p:cNvCxnSpPr>
          <p:nvPr/>
        </p:nvCxnSpPr>
        <p:spPr>
          <a:xfrm>
            <a:off x="1306286" y="182444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8FDACB-6D40-C5FD-507A-BD1B88F6C108}"/>
              </a:ext>
            </a:extLst>
          </p:cNvPr>
          <p:cNvCxnSpPr>
            <a:cxnSpLocks/>
          </p:cNvCxnSpPr>
          <p:nvPr/>
        </p:nvCxnSpPr>
        <p:spPr>
          <a:xfrm>
            <a:off x="1328057" y="2830286"/>
            <a:ext cx="33223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5E59961-127B-1A1D-7523-633C93467322}"/>
              </a:ext>
            </a:extLst>
          </p:cNvPr>
          <p:cNvGrpSpPr/>
          <p:nvPr/>
        </p:nvGrpSpPr>
        <p:grpSpPr>
          <a:xfrm>
            <a:off x="2814257" y="4292486"/>
            <a:ext cx="268200" cy="141840"/>
            <a:chOff x="2814257" y="4292486"/>
            <a:chExt cx="26820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14:cNvPr>
                <p14:cNvContentPartPr/>
                <p14:nvPr/>
              </p14:nvContentPartPr>
              <p14:xfrm>
                <a:off x="2814257" y="4314446"/>
                <a:ext cx="53640" cy="119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B795021-2B31-8046-509B-DCF7F4C3FA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05257" y="4305446"/>
                  <a:ext cx="71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14:cNvPr>
                <p14:cNvContentPartPr/>
                <p14:nvPr/>
              </p14:nvContentPartPr>
              <p14:xfrm>
                <a:off x="2921537" y="4292486"/>
                <a:ext cx="160920" cy="9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3EF9359-3328-244C-39E9-2892F90520A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2537" y="4283486"/>
                  <a:ext cx="17856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B6EE23-FA6F-B6FE-1FD2-F9747BE5EA8C}"/>
              </a:ext>
            </a:extLst>
          </p:cNvPr>
          <p:cNvGrpSpPr/>
          <p:nvPr/>
        </p:nvGrpSpPr>
        <p:grpSpPr>
          <a:xfrm>
            <a:off x="865577" y="2753486"/>
            <a:ext cx="222480" cy="153360"/>
            <a:chOff x="865577" y="2753486"/>
            <a:chExt cx="22248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14:cNvPr>
                <p14:cNvContentPartPr/>
                <p14:nvPr/>
              </p14:nvContentPartPr>
              <p14:xfrm>
                <a:off x="865577" y="2771126"/>
                <a:ext cx="30960" cy="135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B898CC4-C8D6-CBCD-B858-DC8B9F2FCD6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6937" y="2762126"/>
                  <a:ext cx="48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14:cNvPr>
                <p14:cNvContentPartPr/>
                <p14:nvPr/>
              </p14:nvContentPartPr>
              <p14:xfrm>
                <a:off x="956297" y="2753486"/>
                <a:ext cx="131760" cy="9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12A461B-92B9-9E91-03BD-194DD39C91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297" y="2744486"/>
                  <a:ext cx="14940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AE4AE6-650C-C77A-1350-AD4301DB058E}"/>
              </a:ext>
            </a:extLst>
          </p:cNvPr>
          <p:cNvGrpSpPr/>
          <p:nvPr/>
        </p:nvGrpSpPr>
        <p:grpSpPr>
          <a:xfrm>
            <a:off x="2899937" y="2318966"/>
            <a:ext cx="442080" cy="1374480"/>
            <a:chOff x="2899937" y="2318966"/>
            <a:chExt cx="442080" cy="137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14:cNvPr>
                <p14:cNvContentPartPr/>
                <p14:nvPr/>
              </p14:nvContentPartPr>
              <p14:xfrm>
                <a:off x="2899937" y="2332646"/>
                <a:ext cx="28080" cy="1111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B711D1-C8D4-DCEE-0EB0-EAA016445B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1297" y="2323646"/>
                  <a:ext cx="45720" cy="11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14:cNvPr>
                <p14:cNvContentPartPr/>
                <p14:nvPr/>
              </p14:nvContentPartPr>
              <p14:xfrm>
                <a:off x="2966177" y="3572846"/>
                <a:ext cx="46440" cy="113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46528D-66F5-3125-1960-DC996B5C89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7177" y="3563846"/>
                  <a:ext cx="64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14:cNvPr>
                <p14:cNvContentPartPr/>
                <p14:nvPr/>
              </p14:nvContentPartPr>
              <p14:xfrm>
                <a:off x="3000017" y="3554846"/>
                <a:ext cx="116280" cy="88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E2DE65-1248-1E7F-7F05-6A86CFFA3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91017" y="3545846"/>
                  <a:ext cx="133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14:cNvPr>
                <p14:cNvContentPartPr/>
                <p14:nvPr/>
              </p14:nvContentPartPr>
              <p14:xfrm>
                <a:off x="3170657" y="3615326"/>
                <a:ext cx="10080" cy="7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410C1C-6B92-B759-6C14-A6EFBF900A7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61657" y="3606326"/>
                  <a:ext cx="27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14:cNvPr>
                <p14:cNvContentPartPr/>
                <p14:nvPr/>
              </p14:nvContentPartPr>
              <p14:xfrm>
                <a:off x="3207737" y="3527486"/>
                <a:ext cx="37080" cy="87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E1BAE01-ADFE-D833-0781-DF6896C758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9097" y="3518486"/>
                  <a:ext cx="54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14:cNvPr>
                <p14:cNvContentPartPr/>
                <p14:nvPr/>
              </p14:nvContentPartPr>
              <p14:xfrm>
                <a:off x="3255257" y="3502286"/>
                <a:ext cx="86760" cy="80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BFDBA72-4FFE-437F-0313-51E71F4E8C6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6617" y="3493646"/>
                  <a:ext cx="104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14:cNvPr>
                <p14:cNvContentPartPr/>
                <p14:nvPr/>
              </p14:nvContentPartPr>
              <p14:xfrm>
                <a:off x="2915417" y="2318966"/>
                <a:ext cx="29880" cy="1095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D98B831-F599-23D0-FC38-21A0688C73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06777" y="2309966"/>
                  <a:ext cx="47520" cy="11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5921E68-E7D0-282D-9F32-01E531759CCE}"/>
              </a:ext>
            </a:extLst>
          </p:cNvPr>
          <p:cNvGrpSpPr/>
          <p:nvPr/>
        </p:nvGrpSpPr>
        <p:grpSpPr>
          <a:xfrm>
            <a:off x="2889497" y="1072646"/>
            <a:ext cx="519120" cy="1292760"/>
            <a:chOff x="2889497" y="1072646"/>
            <a:chExt cx="519120" cy="12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14:cNvPr>
                <p14:cNvContentPartPr/>
                <p14:nvPr/>
              </p14:nvContentPartPr>
              <p14:xfrm>
                <a:off x="2889497" y="1328606"/>
                <a:ext cx="47520" cy="103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4E62B7-4651-47D6-E174-4C1BAD0296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0857" y="1319606"/>
                  <a:ext cx="65160" cy="10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14:cNvPr>
                <p14:cNvContentPartPr/>
                <p14:nvPr/>
              </p14:nvContentPartPr>
              <p14:xfrm>
                <a:off x="3020897" y="1185326"/>
                <a:ext cx="21240" cy="99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DFAC6A9-9826-F173-2F14-DF56B90DD9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257" y="1176326"/>
                  <a:ext cx="388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14:cNvPr>
                <p14:cNvContentPartPr/>
                <p14:nvPr/>
              </p14:nvContentPartPr>
              <p14:xfrm>
                <a:off x="3042497" y="1174166"/>
                <a:ext cx="97920" cy="63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366789A-31A8-A285-D5BA-B959018B8EF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3857" y="1165526"/>
                  <a:ext cx="115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14:cNvPr>
                <p14:cNvContentPartPr/>
                <p14:nvPr/>
              </p14:nvContentPartPr>
              <p14:xfrm>
                <a:off x="3175697" y="1192886"/>
                <a:ext cx="24840" cy="7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72264C3-E294-73EF-B625-158D9875E9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057" y="1184246"/>
                  <a:ext cx="42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14:cNvPr>
                <p14:cNvContentPartPr/>
                <p14:nvPr/>
              </p14:nvContentPartPr>
              <p14:xfrm>
                <a:off x="3235457" y="1102166"/>
                <a:ext cx="37080" cy="100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ABAFAD5-7318-9AB4-332C-330A724F52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6817" y="1093526"/>
                  <a:ext cx="54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14:cNvPr>
                <p14:cNvContentPartPr/>
                <p14:nvPr/>
              </p14:nvContentPartPr>
              <p14:xfrm>
                <a:off x="3301337" y="1072646"/>
                <a:ext cx="107280" cy="113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974578-244D-32A2-46C6-0A30528DA2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92337" y="1064006"/>
                  <a:ext cx="1249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EDF6B35-FF26-B400-0369-59E1E68A1488}"/>
              </a:ext>
            </a:extLst>
          </p:cNvPr>
          <p:cNvGrpSpPr/>
          <p:nvPr/>
        </p:nvGrpSpPr>
        <p:grpSpPr>
          <a:xfrm>
            <a:off x="764417" y="1746566"/>
            <a:ext cx="227160" cy="151920"/>
            <a:chOff x="764417" y="1746566"/>
            <a:chExt cx="2271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14:cNvPr>
                <p14:cNvContentPartPr/>
                <p14:nvPr/>
              </p14:nvContentPartPr>
              <p14:xfrm>
                <a:off x="764417" y="1777166"/>
                <a:ext cx="20520" cy="121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AF5AEB0-EECD-A6D2-D67C-D19591A300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5417" y="1768166"/>
                  <a:ext cx="38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14:cNvPr>
                <p14:cNvContentPartPr/>
                <p14:nvPr/>
              </p14:nvContentPartPr>
              <p14:xfrm>
                <a:off x="853697" y="1746566"/>
                <a:ext cx="137880" cy="146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28155CA-0B64-4A40-4CE4-A2889B9DC4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697" y="1737926"/>
                  <a:ext cx="1555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D22E940-9036-10EC-D19F-8DC6FACDB8EB}"/>
              </a:ext>
            </a:extLst>
          </p:cNvPr>
          <p:cNvGrpSpPr/>
          <p:nvPr/>
        </p:nvGrpSpPr>
        <p:grpSpPr>
          <a:xfrm>
            <a:off x="2884817" y="725966"/>
            <a:ext cx="198720" cy="106920"/>
            <a:chOff x="2884817" y="725966"/>
            <a:chExt cx="198720" cy="10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14:cNvPr>
                <p14:cNvContentPartPr/>
                <p14:nvPr/>
              </p14:nvContentPartPr>
              <p14:xfrm>
                <a:off x="2884817" y="725966"/>
                <a:ext cx="25200" cy="101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CD74E4D-BD45-BBEC-5CBF-C229EC0CC4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75817" y="717326"/>
                  <a:ext cx="42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14:cNvPr>
                <p14:cNvContentPartPr/>
                <p14:nvPr/>
              </p14:nvContentPartPr>
              <p14:xfrm>
                <a:off x="2943137" y="727766"/>
                <a:ext cx="140400" cy="105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265DA9-34AB-30B4-8DE4-BBC0B5E630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4497" y="719126"/>
                  <a:ext cx="1580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5B2D803-73A1-C3A9-DF5D-D5686CDDC96F}"/>
              </a:ext>
            </a:extLst>
          </p:cNvPr>
          <p:cNvGrpSpPr/>
          <p:nvPr/>
        </p:nvGrpSpPr>
        <p:grpSpPr>
          <a:xfrm>
            <a:off x="5197817" y="3794246"/>
            <a:ext cx="487440" cy="352440"/>
            <a:chOff x="5197817" y="3794246"/>
            <a:chExt cx="4874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14:cNvPr>
                <p14:cNvContentPartPr/>
                <p14:nvPr/>
              </p14:nvContentPartPr>
              <p14:xfrm>
                <a:off x="5197817" y="3844646"/>
                <a:ext cx="131760" cy="217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849CDA9-BA02-1521-E283-B74E2A86D1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89177" y="3836006"/>
                  <a:ext cx="149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14:cNvPr>
                <p14:cNvContentPartPr/>
                <p14:nvPr/>
              </p14:nvContentPartPr>
              <p14:xfrm>
                <a:off x="5363057" y="4024286"/>
                <a:ext cx="28080" cy="122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88D35A-4667-456B-0D11-0206B5971B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54057" y="4015286"/>
                  <a:ext cx="45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14:cNvPr>
                <p14:cNvContentPartPr/>
                <p14:nvPr/>
              </p14:nvContentPartPr>
              <p14:xfrm>
                <a:off x="5522537" y="3849326"/>
                <a:ext cx="18360" cy="131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9056EA7-7B8A-4197-3B2B-BCB1F5E20D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3537" y="3840326"/>
                  <a:ext cx="36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14:cNvPr>
                <p14:cNvContentPartPr/>
                <p14:nvPr/>
              </p14:nvContentPartPr>
              <p14:xfrm>
                <a:off x="5470337" y="3794246"/>
                <a:ext cx="214920" cy="2509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E71609C-63A4-3DD0-813A-877ADF41D4B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61337" y="3785606"/>
                  <a:ext cx="23256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14:cNvPr>
              <p14:cNvContentPartPr/>
              <p14:nvPr/>
            </p14:nvContentPartPr>
            <p14:xfrm>
              <a:off x="2633897" y="2425886"/>
              <a:ext cx="93960" cy="159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285418C-75C7-6B0D-568D-E2D237B605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24897" y="2417246"/>
                <a:ext cx="11160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ACA3FF9-6604-87D3-4AAB-9A6BE275E670}"/>
              </a:ext>
            </a:extLst>
          </p:cNvPr>
          <p:cNvGrpSpPr/>
          <p:nvPr/>
        </p:nvGrpSpPr>
        <p:grpSpPr>
          <a:xfrm>
            <a:off x="3031697" y="1578446"/>
            <a:ext cx="101520" cy="146880"/>
            <a:chOff x="3031697" y="1578446"/>
            <a:chExt cx="10152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14:cNvPr>
                <p14:cNvContentPartPr/>
                <p14:nvPr/>
              </p14:nvContentPartPr>
              <p14:xfrm>
                <a:off x="3033857" y="1578446"/>
                <a:ext cx="99360" cy="68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DA5411E-045A-4A4B-1525-BAFA2D436F5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25217" y="1569446"/>
                  <a:ext cx="117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14:cNvPr>
                <p14:cNvContentPartPr/>
                <p14:nvPr/>
              </p14:nvContentPartPr>
              <p14:xfrm>
                <a:off x="3031697" y="1662326"/>
                <a:ext cx="79200" cy="63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C887F58-A8B8-C4E4-5A7D-B3655F37764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3057" y="1653686"/>
                  <a:ext cx="968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4F2B151-BF24-7FB5-B80B-CAB9CBAC0EC6}"/>
              </a:ext>
            </a:extLst>
          </p:cNvPr>
          <p:cNvGrpSpPr/>
          <p:nvPr/>
        </p:nvGrpSpPr>
        <p:grpSpPr>
          <a:xfrm>
            <a:off x="7239737" y="697526"/>
            <a:ext cx="1449000" cy="313200"/>
            <a:chOff x="7239737" y="697526"/>
            <a:chExt cx="14490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14:cNvPr>
                <p14:cNvContentPartPr/>
                <p14:nvPr/>
              </p14:nvContentPartPr>
              <p14:xfrm>
                <a:off x="7239737" y="723446"/>
                <a:ext cx="152280" cy="2872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83F3E655-05D2-A204-7BC1-9DF019A8E7F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30737" y="714806"/>
                  <a:ext cx="169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14:cNvPr>
                <p14:cNvContentPartPr/>
                <p14:nvPr/>
              </p14:nvContentPartPr>
              <p14:xfrm>
                <a:off x="7414697" y="806606"/>
                <a:ext cx="186840" cy="119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EC74FB4-1E07-5215-2F82-D9F4393BFC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05697" y="797606"/>
                  <a:ext cx="2044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14:cNvPr>
                <p14:cNvContentPartPr/>
                <p14:nvPr/>
              </p14:nvContentPartPr>
              <p14:xfrm>
                <a:off x="7620977" y="884726"/>
                <a:ext cx="82800" cy="126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2F34600-4A87-160A-FA9E-3832834070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12337" y="875726"/>
                  <a:ext cx="10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14:cNvPr>
                <p14:cNvContentPartPr/>
                <p14:nvPr/>
              </p14:nvContentPartPr>
              <p14:xfrm>
                <a:off x="7757057" y="815246"/>
                <a:ext cx="169560" cy="92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DB9984-0027-503E-6D33-E88852B56B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8057" y="806606"/>
                  <a:ext cx="187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14:cNvPr>
                <p14:cNvContentPartPr/>
                <p14:nvPr/>
              </p14:nvContentPartPr>
              <p14:xfrm>
                <a:off x="7946777" y="871046"/>
                <a:ext cx="77400" cy="102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3C3FBB9-77DA-419E-56F5-CE1D09209F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37777" y="862406"/>
                  <a:ext cx="95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14:cNvPr>
                <p14:cNvContentPartPr/>
                <p14:nvPr/>
              </p14:nvContentPartPr>
              <p14:xfrm>
                <a:off x="8059817" y="805886"/>
                <a:ext cx="153000" cy="108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9122EE4-DFA2-1630-6C93-2B358493CB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51177" y="797246"/>
                  <a:ext cx="170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14:cNvPr>
                <p14:cNvContentPartPr/>
                <p14:nvPr/>
              </p14:nvContentPartPr>
              <p14:xfrm>
                <a:off x="8261417" y="873566"/>
                <a:ext cx="49680" cy="72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ACCE4CF-D7D6-EE50-9D5E-7ADBF037BD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52417" y="864566"/>
                  <a:ext cx="67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14:cNvPr>
                <p14:cNvContentPartPr/>
                <p14:nvPr/>
              </p14:nvContentPartPr>
              <p14:xfrm>
                <a:off x="8389577" y="798326"/>
                <a:ext cx="128520" cy="10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382B6B6-0FE2-C078-5577-FAB7CABAAA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80937" y="789326"/>
                  <a:ext cx="146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14:cNvPr>
                <p14:cNvContentPartPr/>
                <p14:nvPr/>
              </p14:nvContentPartPr>
              <p14:xfrm>
                <a:off x="8534297" y="697526"/>
                <a:ext cx="154440" cy="300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1C66839-F8FC-BFF2-435C-5321AC1076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25297" y="688526"/>
                  <a:ext cx="172080" cy="31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14:cNvPr>
              <p14:cNvContentPartPr/>
              <p14:nvPr/>
            </p14:nvContentPartPr>
            <p14:xfrm>
              <a:off x="6830417" y="798326"/>
              <a:ext cx="147240" cy="18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EA23F3B-1E18-BB50-9B9A-8E42D2B062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21777" y="789686"/>
                <a:ext cx="16488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92E1AD5-8C35-B20C-3200-47987BEF998F}"/>
              </a:ext>
            </a:extLst>
          </p:cNvPr>
          <p:cNvGrpSpPr/>
          <p:nvPr/>
        </p:nvGrpSpPr>
        <p:grpSpPr>
          <a:xfrm>
            <a:off x="6899177" y="1421846"/>
            <a:ext cx="546480" cy="357840"/>
            <a:chOff x="6899177" y="1421846"/>
            <a:chExt cx="5464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14:cNvPr>
                <p14:cNvContentPartPr/>
                <p14:nvPr/>
              </p14:nvContentPartPr>
              <p14:xfrm>
                <a:off x="6899177" y="1453166"/>
                <a:ext cx="199080" cy="214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3DECC63-86C4-68A6-1C7F-BCB0A93B7C0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90177" y="1444166"/>
                  <a:ext cx="216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14:cNvPr>
                <p14:cNvContentPartPr/>
                <p14:nvPr/>
              </p14:nvContentPartPr>
              <p14:xfrm>
                <a:off x="7237577" y="1421846"/>
                <a:ext cx="208080" cy="357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1B7684C-A180-A2C8-85AD-C5DA64C7F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28577" y="1412846"/>
                  <a:ext cx="22572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1171650-28F0-5522-B3FD-B7EA31CB4FB8}"/>
              </a:ext>
            </a:extLst>
          </p:cNvPr>
          <p:cNvGrpSpPr/>
          <p:nvPr/>
        </p:nvGrpSpPr>
        <p:grpSpPr>
          <a:xfrm>
            <a:off x="7364297" y="1452806"/>
            <a:ext cx="1364040" cy="321840"/>
            <a:chOff x="7364297" y="1452806"/>
            <a:chExt cx="136404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14:cNvPr>
                <p14:cNvContentPartPr/>
                <p14:nvPr/>
              </p14:nvContentPartPr>
              <p14:xfrm>
                <a:off x="7364297" y="1520126"/>
                <a:ext cx="140040" cy="1828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7426439-0885-8E55-FE89-7CB0CDE6F4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55657" y="1511126"/>
                  <a:ext cx="157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14:cNvPr>
                <p14:cNvContentPartPr/>
                <p14:nvPr/>
              </p14:nvContentPartPr>
              <p14:xfrm>
                <a:off x="7555097" y="1686806"/>
                <a:ext cx="27000" cy="44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7D68E67-B377-F95A-966A-6A30F11CC8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46097" y="1678166"/>
                  <a:ext cx="446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14:cNvPr>
                <p14:cNvContentPartPr/>
                <p14:nvPr/>
              </p14:nvContentPartPr>
              <p14:xfrm>
                <a:off x="7678577" y="1565846"/>
                <a:ext cx="124920" cy="867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3DDDD41-9C7C-85E0-82CB-7BAA394A89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69577" y="1556846"/>
                  <a:ext cx="14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14:cNvPr>
                <p14:cNvContentPartPr/>
                <p14:nvPr/>
              </p14:nvContentPartPr>
              <p14:xfrm>
                <a:off x="7898177" y="1619486"/>
                <a:ext cx="25560" cy="77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E19B24F-5101-9202-3C24-C08A6E5EE0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89537" y="1610846"/>
                  <a:ext cx="4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14:cNvPr>
                <p14:cNvContentPartPr/>
                <p14:nvPr/>
              </p14:nvContentPartPr>
              <p14:xfrm>
                <a:off x="7999697" y="1540646"/>
                <a:ext cx="204840" cy="1108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70B65D6-8F87-3608-60D2-64B412BB71E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90697" y="1531646"/>
                  <a:ext cx="22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14:cNvPr>
                <p14:cNvContentPartPr/>
                <p14:nvPr/>
              </p14:nvContentPartPr>
              <p14:xfrm>
                <a:off x="8268617" y="1660886"/>
                <a:ext cx="40320" cy="781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F2BA401-25AB-B571-28FC-BE2FF734A40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59617" y="1651886"/>
                  <a:ext cx="57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14:cNvPr>
                <p14:cNvContentPartPr/>
                <p14:nvPr/>
              </p14:nvContentPartPr>
              <p14:xfrm>
                <a:off x="8389937" y="1556126"/>
                <a:ext cx="139320" cy="80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9E7E51F-4E95-F984-3E5D-7E2F97FEC6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81297" y="1547126"/>
                  <a:ext cx="1569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14:cNvPr>
                <p14:cNvContentPartPr/>
                <p14:nvPr/>
              </p14:nvContentPartPr>
              <p14:xfrm>
                <a:off x="8562377" y="1452806"/>
                <a:ext cx="165960" cy="321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B4E7A20-88B1-93A8-6FE6-E783A33F842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53377" y="1444166"/>
                  <a:ext cx="183600" cy="33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14:cNvPr>
              <p14:cNvContentPartPr/>
              <p14:nvPr/>
            </p14:nvContentPartPr>
            <p14:xfrm>
              <a:off x="3003617" y="2489966"/>
              <a:ext cx="113040" cy="225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21C856D0-D42F-CB96-6BE5-51EBE552AE7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94617" y="2481326"/>
                <a:ext cx="1306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79FEEFC-05EA-B69C-809C-7F3948553D57}"/>
              </a:ext>
            </a:extLst>
          </p:cNvPr>
          <p:cNvGrpSpPr/>
          <p:nvPr/>
        </p:nvGrpSpPr>
        <p:grpSpPr>
          <a:xfrm>
            <a:off x="6927977" y="2146886"/>
            <a:ext cx="249840" cy="145440"/>
            <a:chOff x="6927977" y="2146886"/>
            <a:chExt cx="24984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14:cNvPr>
                <p14:cNvContentPartPr/>
                <p14:nvPr/>
              </p14:nvContentPartPr>
              <p14:xfrm>
                <a:off x="6927977" y="2146886"/>
                <a:ext cx="40320" cy="139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A8B7895-3A72-6E23-BEF5-83C24B3E13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19337" y="2137886"/>
                  <a:ext cx="57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14:cNvPr>
                <p14:cNvContentPartPr/>
                <p14:nvPr/>
              </p14:nvContentPartPr>
              <p14:xfrm>
                <a:off x="7044977" y="2175686"/>
                <a:ext cx="132840" cy="116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F376B60-B353-7F80-B217-8EB33FB7C62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5977" y="2167046"/>
                  <a:ext cx="1504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14:cNvPr>
              <p14:cNvContentPartPr/>
              <p14:nvPr/>
            </p14:nvContentPartPr>
            <p14:xfrm>
              <a:off x="7356017" y="2056166"/>
              <a:ext cx="146160" cy="335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D95A9D2-B0C8-471C-FE87-E5560D2472B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47377" y="2047166"/>
                <a:ext cx="16380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14:cNvPr>
              <p14:cNvContentPartPr/>
              <p14:nvPr/>
            </p14:nvContentPartPr>
            <p14:xfrm>
              <a:off x="972137" y="3502646"/>
              <a:ext cx="51840" cy="9230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00C606E-91B0-4035-0A8F-ACC050F0E2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3137" y="3493646"/>
                <a:ext cx="69480" cy="9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1AF0663-AF6B-1552-5CDA-4E3287B75122}"/>
              </a:ext>
            </a:extLst>
          </p:cNvPr>
          <p:cNvGrpSpPr/>
          <p:nvPr/>
        </p:nvGrpSpPr>
        <p:grpSpPr>
          <a:xfrm>
            <a:off x="842897" y="4633046"/>
            <a:ext cx="148680" cy="167040"/>
            <a:chOff x="842897" y="4633046"/>
            <a:chExt cx="1486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14:cNvPr>
                <p14:cNvContentPartPr/>
                <p14:nvPr/>
              </p14:nvContentPartPr>
              <p14:xfrm>
                <a:off x="842897" y="4671206"/>
                <a:ext cx="56880" cy="128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701C5C9-3241-CF66-1CC1-7F14199509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3897" y="4662206"/>
                  <a:ext cx="74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14:cNvPr>
                <p14:cNvContentPartPr/>
                <p14:nvPr/>
              </p14:nvContentPartPr>
              <p14:xfrm>
                <a:off x="956297" y="4633046"/>
                <a:ext cx="35280" cy="124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D60E61C-A393-FD83-C47B-A13AC119938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47297" y="4624406"/>
                  <a:ext cx="529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0362C05-90B2-F51C-AA3B-FA20FD791387}"/>
              </a:ext>
            </a:extLst>
          </p:cNvPr>
          <p:cNvGrpSpPr/>
          <p:nvPr/>
        </p:nvGrpSpPr>
        <p:grpSpPr>
          <a:xfrm>
            <a:off x="7420097" y="3137246"/>
            <a:ext cx="394920" cy="222480"/>
            <a:chOff x="7420097" y="3137246"/>
            <a:chExt cx="39492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14:cNvPr>
                <p14:cNvContentPartPr/>
                <p14:nvPr/>
              </p14:nvContentPartPr>
              <p14:xfrm>
                <a:off x="7420097" y="3177206"/>
                <a:ext cx="23760" cy="182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FB72D7E-FFF3-97CB-8F62-294DFF5009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11097" y="3168566"/>
                  <a:ext cx="41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14:cNvPr>
                <p14:cNvContentPartPr/>
                <p14:nvPr/>
              </p14:nvContentPartPr>
              <p14:xfrm>
                <a:off x="7434497" y="3137246"/>
                <a:ext cx="127440" cy="160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A69016D-C63C-7F56-D2F7-4A79E563BF0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25497" y="3128246"/>
                  <a:ext cx="145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14:cNvPr>
                <p14:cNvContentPartPr/>
                <p14:nvPr/>
              </p14:nvContentPartPr>
              <p14:xfrm>
                <a:off x="7658777" y="3178646"/>
                <a:ext cx="25560" cy="135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567E46F-DD0D-D26D-424E-D571C526D5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50137" y="3169646"/>
                  <a:ext cx="43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14:cNvPr>
                <p14:cNvContentPartPr/>
                <p14:nvPr/>
              </p14:nvContentPartPr>
              <p14:xfrm>
                <a:off x="7674257" y="3146606"/>
                <a:ext cx="140760" cy="190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B319375-6BDE-E0B5-EECC-F9C2CC74CC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65617" y="3137966"/>
                  <a:ext cx="15840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3C2685A-D9B0-431E-7841-106CD34FD7E6}"/>
              </a:ext>
            </a:extLst>
          </p:cNvPr>
          <p:cNvGrpSpPr/>
          <p:nvPr/>
        </p:nvGrpSpPr>
        <p:grpSpPr>
          <a:xfrm>
            <a:off x="2306297" y="2505446"/>
            <a:ext cx="461880" cy="271440"/>
            <a:chOff x="2306297" y="2505446"/>
            <a:chExt cx="4618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14:cNvPr>
                <p14:cNvContentPartPr/>
                <p14:nvPr/>
              </p14:nvContentPartPr>
              <p14:xfrm>
                <a:off x="2512937" y="2590046"/>
                <a:ext cx="43200" cy="18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E21361-A648-4FDB-C07E-1A92F186DF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03937" y="2581046"/>
                  <a:ext cx="60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14:cNvPr>
                <p14:cNvContentPartPr/>
                <p14:nvPr/>
              </p14:nvContentPartPr>
              <p14:xfrm>
                <a:off x="2532737" y="2585006"/>
                <a:ext cx="235440" cy="19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F5C8D9B-600E-C83A-8DDB-F6022D1596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24097" y="2576366"/>
                  <a:ext cx="2530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14:cNvPr>
                <p14:cNvContentPartPr/>
                <p14:nvPr/>
              </p14:nvContentPartPr>
              <p14:xfrm>
                <a:off x="2306297" y="2522006"/>
                <a:ext cx="11160" cy="8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82C186C-F2E4-FF65-15C7-847FAAFABB4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97297" y="2513366"/>
                  <a:ext cx="288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14:cNvPr>
                <p14:cNvContentPartPr/>
                <p14:nvPr/>
              </p14:nvContentPartPr>
              <p14:xfrm>
                <a:off x="2390537" y="2505446"/>
                <a:ext cx="43560" cy="76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D862BFFB-2AD8-B6DF-7170-400ACD5B59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1897" y="2496806"/>
                  <a:ext cx="61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D36E814-2743-0A5C-49CD-EFD6B15BB859}"/>
              </a:ext>
            </a:extLst>
          </p:cNvPr>
          <p:cNvGrpSpPr/>
          <p:nvPr/>
        </p:nvGrpSpPr>
        <p:grpSpPr>
          <a:xfrm>
            <a:off x="3229697" y="1999286"/>
            <a:ext cx="386280" cy="691560"/>
            <a:chOff x="3229697" y="1999286"/>
            <a:chExt cx="386280" cy="69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14:cNvPr>
                <p14:cNvContentPartPr/>
                <p14:nvPr/>
              </p14:nvContentPartPr>
              <p14:xfrm>
                <a:off x="3374777" y="2222486"/>
                <a:ext cx="27720" cy="296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DC13D98-478D-B3AE-4005-B8821BA7BB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65777" y="2213846"/>
                  <a:ext cx="453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14:cNvPr>
                <p14:cNvContentPartPr/>
                <p14:nvPr/>
              </p14:nvContentPartPr>
              <p14:xfrm>
                <a:off x="3382697" y="2205206"/>
                <a:ext cx="233280" cy="361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CD250D-BBB6-827D-58B4-CD5CF4F7718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73697" y="2196566"/>
                  <a:ext cx="250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14:cNvPr>
                <p14:cNvContentPartPr/>
                <p14:nvPr/>
              </p14:nvContentPartPr>
              <p14:xfrm>
                <a:off x="3252017" y="2537846"/>
                <a:ext cx="6840" cy="74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0FAFADC-6578-0C43-9EE6-D1816281F37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43377" y="2528846"/>
                  <a:ext cx="244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14:cNvPr>
                <p14:cNvContentPartPr/>
                <p14:nvPr/>
              </p14:nvContentPartPr>
              <p14:xfrm>
                <a:off x="3313217" y="2538926"/>
                <a:ext cx="36000" cy="68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9288B20-EB38-0F11-2BDF-AFA6079839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4577" y="2530286"/>
                  <a:ext cx="53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14:cNvPr>
                <p14:cNvContentPartPr/>
                <p14:nvPr/>
              </p14:nvContentPartPr>
              <p14:xfrm>
                <a:off x="3377297" y="2632886"/>
                <a:ext cx="20880" cy="57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C6548CA4-C090-457A-7FE4-0A61F716D9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68297" y="2624246"/>
                  <a:ext cx="38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14:cNvPr>
                <p14:cNvContentPartPr/>
                <p14:nvPr/>
              </p14:nvContentPartPr>
              <p14:xfrm>
                <a:off x="3472337" y="2595806"/>
                <a:ext cx="12960" cy="71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6DCD9DA-D1D8-943E-D508-167A09E90E6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3697" y="2586806"/>
                  <a:ext cx="306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14:cNvPr>
                <p14:cNvContentPartPr/>
                <p14:nvPr/>
              </p14:nvContentPartPr>
              <p14:xfrm>
                <a:off x="3510857" y="2601566"/>
                <a:ext cx="90360" cy="66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4B35949-5053-560C-B7E3-67E2905BA33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02217" y="2592926"/>
                  <a:ext cx="108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14:cNvPr>
                <p14:cNvContentPartPr/>
                <p14:nvPr/>
              </p14:nvContentPartPr>
              <p14:xfrm>
                <a:off x="3229697" y="2084246"/>
                <a:ext cx="24480" cy="91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328AA90-2832-5892-652A-70183E2DD4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20697" y="2075606"/>
                  <a:ext cx="42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14:cNvPr>
                <p14:cNvContentPartPr/>
                <p14:nvPr/>
              </p14:nvContentPartPr>
              <p14:xfrm>
                <a:off x="3301337" y="2073086"/>
                <a:ext cx="63000" cy="81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AAF78BD-6E27-C669-9212-5948B6B85C3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92337" y="2064446"/>
                  <a:ext cx="806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14:cNvPr>
                <p14:cNvContentPartPr/>
                <p14:nvPr/>
              </p14:nvContentPartPr>
              <p14:xfrm>
                <a:off x="3417977" y="2113046"/>
                <a:ext cx="21600" cy="709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B4019CB-B77B-CC1A-2BE3-B49EA2D540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09337" y="2104046"/>
                  <a:ext cx="39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14:cNvPr>
                <p14:cNvContentPartPr/>
                <p14:nvPr/>
              </p14:nvContentPartPr>
              <p14:xfrm>
                <a:off x="3468017" y="2051126"/>
                <a:ext cx="6480" cy="62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3CBE515-221B-628F-CFF2-BB46878093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59377" y="2042486"/>
                  <a:ext cx="241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14:cNvPr>
                <p14:cNvContentPartPr/>
                <p14:nvPr/>
              </p14:nvContentPartPr>
              <p14:xfrm>
                <a:off x="3465857" y="1999286"/>
                <a:ext cx="68760" cy="972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2C7CFA1-4247-E9A1-431B-4F8E543F4AC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57217" y="1990286"/>
                  <a:ext cx="86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14:cNvPr>
                <p14:cNvContentPartPr/>
                <p14:nvPr/>
              </p14:nvContentPartPr>
              <p14:xfrm>
                <a:off x="3461537" y="2316806"/>
                <a:ext cx="78840" cy="68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410BBB0-019F-7627-1606-C1DBDE2216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2537" y="2308166"/>
                  <a:ext cx="964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14:cNvPr>
                <p14:cNvContentPartPr/>
                <p14:nvPr/>
              </p14:nvContentPartPr>
              <p14:xfrm>
                <a:off x="3452177" y="2392046"/>
                <a:ext cx="131400" cy="122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9E92E4C-9B86-A625-FB9F-E4CFBB86C4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43537" y="2383046"/>
                  <a:ext cx="1490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14:cNvPr>
              <p14:cNvContentPartPr/>
              <p14:nvPr/>
            </p14:nvContentPartPr>
            <p14:xfrm>
              <a:off x="3675017" y="2049326"/>
              <a:ext cx="16560" cy="846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55E3DE2-8AF4-7AFA-06B4-B209BFB9278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666017" y="2040326"/>
                <a:ext cx="342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14:cNvPr>
              <p14:cNvContentPartPr/>
              <p14:nvPr/>
            </p14:nvContentPartPr>
            <p14:xfrm>
              <a:off x="3735857" y="2067686"/>
              <a:ext cx="10080" cy="50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89730CDA-1194-C754-1A5B-960914B389A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726857" y="2059046"/>
                <a:ext cx="27720" cy="2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9" name="Group 278">
            <a:extLst>
              <a:ext uri="{FF2B5EF4-FFF2-40B4-BE49-F238E27FC236}">
                <a16:creationId xmlns:a16="http://schemas.microsoft.com/office/drawing/2014/main" id="{EDE2A1D3-A4DC-C01C-C26B-299E0F037A5A}"/>
              </a:ext>
            </a:extLst>
          </p:cNvPr>
          <p:cNvGrpSpPr/>
          <p:nvPr/>
        </p:nvGrpSpPr>
        <p:grpSpPr>
          <a:xfrm>
            <a:off x="3730817" y="2060846"/>
            <a:ext cx="339840" cy="142560"/>
            <a:chOff x="3730817" y="2060846"/>
            <a:chExt cx="33984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14:cNvPr>
                <p14:cNvContentPartPr/>
                <p14:nvPr/>
              </p14:nvContentPartPr>
              <p14:xfrm>
                <a:off x="3730817" y="2065526"/>
                <a:ext cx="45360" cy="856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B6D5F05C-2B9A-3EF3-CD79-C3A938A45C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22177" y="2056526"/>
                  <a:ext cx="6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14:cNvPr>
                <p14:cNvContentPartPr/>
                <p14:nvPr/>
              </p14:nvContentPartPr>
              <p14:xfrm>
                <a:off x="3811457" y="2129966"/>
                <a:ext cx="7560" cy="62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201FED9-6D71-0ACC-A4D6-02A22BC391D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2457" y="2121326"/>
                  <a:ext cx="25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14:cNvPr>
                <p14:cNvContentPartPr/>
                <p14:nvPr/>
              </p14:nvContentPartPr>
              <p14:xfrm>
                <a:off x="3913337" y="2068766"/>
                <a:ext cx="15480" cy="87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F91D7FE-E171-2C0D-3896-65ECF9F8E4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04697" y="2060126"/>
                  <a:ext cx="33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14:cNvPr>
                <p14:cNvContentPartPr/>
                <p14:nvPr/>
              </p14:nvContentPartPr>
              <p14:xfrm>
                <a:off x="3941417" y="2060846"/>
                <a:ext cx="129240" cy="142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BA08EE-D7EF-602D-62AD-AD9D3A1F139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2417" y="2052206"/>
                  <a:ext cx="14688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346954F-AFF8-984C-3956-3AFBE8638CC2}"/>
              </a:ext>
            </a:extLst>
          </p:cNvPr>
          <p:cNvGrpSpPr/>
          <p:nvPr/>
        </p:nvGrpSpPr>
        <p:grpSpPr>
          <a:xfrm>
            <a:off x="1540937" y="3057686"/>
            <a:ext cx="639000" cy="664920"/>
            <a:chOff x="1540937" y="3057686"/>
            <a:chExt cx="639000" cy="66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14:cNvPr>
                <p14:cNvContentPartPr/>
                <p14:nvPr/>
              </p14:nvContentPartPr>
              <p14:xfrm>
                <a:off x="1794017" y="3225446"/>
                <a:ext cx="385920" cy="4971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74038D4-D634-5F09-D692-74A2B6E1EC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5377" y="3216446"/>
                  <a:ext cx="4035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14:cNvPr>
                <p14:cNvContentPartPr/>
                <p14:nvPr/>
              </p14:nvContentPartPr>
              <p14:xfrm>
                <a:off x="1540937" y="3063446"/>
                <a:ext cx="15480" cy="96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1E9CF6F-6C94-AE3C-CE34-A29FA4FC392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31937" y="3054446"/>
                  <a:ext cx="33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14:cNvPr>
                <p14:cNvContentPartPr/>
                <p14:nvPr/>
              </p14:nvContentPartPr>
              <p14:xfrm>
                <a:off x="1632377" y="3057686"/>
                <a:ext cx="63720" cy="65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4B466AF-D89C-AD39-735A-10FDFBE09F1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23377" y="3049046"/>
                  <a:ext cx="81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14:cNvPr>
                <p14:cNvContentPartPr/>
                <p14:nvPr/>
              </p14:nvContentPartPr>
              <p14:xfrm>
                <a:off x="1719497" y="3092606"/>
                <a:ext cx="12960" cy="669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0C6A14C-5E5C-214D-878B-293FCAA6A9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10857" y="3083966"/>
                  <a:ext cx="306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69737FB-A924-8871-4029-9F741B20302A}"/>
              </a:ext>
            </a:extLst>
          </p:cNvPr>
          <p:cNvGrpSpPr/>
          <p:nvPr/>
        </p:nvGrpSpPr>
        <p:grpSpPr>
          <a:xfrm>
            <a:off x="1709057" y="3702446"/>
            <a:ext cx="75960" cy="90000"/>
            <a:chOff x="1709057" y="3702446"/>
            <a:chExt cx="75960" cy="9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14:cNvPr>
                <p14:cNvContentPartPr/>
                <p14:nvPr/>
              </p14:nvContentPartPr>
              <p14:xfrm>
                <a:off x="1709057" y="3702446"/>
                <a:ext cx="9720" cy="90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75F5173-8235-9B95-77C0-B53D59ECE27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00057" y="3693446"/>
                  <a:ext cx="27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14:cNvPr>
                <p14:cNvContentPartPr/>
                <p14:nvPr/>
              </p14:nvContentPartPr>
              <p14:xfrm>
                <a:off x="1775297" y="3710726"/>
                <a:ext cx="9720" cy="78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E22D760-5F6A-5BF3-2752-EE5F9C44607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66657" y="3702086"/>
                  <a:ext cx="27360" cy="9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4721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F51DE2-6162-0151-B487-13E33970F1A3}"/>
              </a:ext>
            </a:extLst>
          </p:cNvPr>
          <p:cNvCxnSpPr>
            <a:cxnSpLocks/>
          </p:cNvCxnSpPr>
          <p:nvPr/>
        </p:nvCxnSpPr>
        <p:spPr>
          <a:xfrm>
            <a:off x="3048000" y="1271451"/>
            <a:ext cx="7724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59C808-CCD9-643B-F692-E50C03617BF6}"/>
              </a:ext>
            </a:extLst>
          </p:cNvPr>
          <p:cNvCxnSpPr>
            <a:cxnSpLocks/>
          </p:cNvCxnSpPr>
          <p:nvPr/>
        </p:nvCxnSpPr>
        <p:spPr>
          <a:xfrm>
            <a:off x="3078482" y="2799805"/>
            <a:ext cx="775144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21B383-987A-B3EC-E79D-F44E37E6D7FF}"/>
              </a:ext>
            </a:extLst>
          </p:cNvPr>
          <p:cNvCxnSpPr>
            <a:cxnSpLocks/>
          </p:cNvCxnSpPr>
          <p:nvPr/>
        </p:nvCxnSpPr>
        <p:spPr>
          <a:xfrm>
            <a:off x="3100252" y="4241074"/>
            <a:ext cx="77201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6DB45E-FC0E-D837-7AAB-7310B7979389}"/>
              </a:ext>
            </a:extLst>
          </p:cNvPr>
          <p:cNvCxnSpPr>
            <a:cxnSpLocks/>
          </p:cNvCxnSpPr>
          <p:nvPr/>
        </p:nvCxnSpPr>
        <p:spPr>
          <a:xfrm flipV="1">
            <a:off x="3095898" y="1280160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7D5FD-DE30-A4B4-AA77-81421C63E2B7}"/>
              </a:ext>
            </a:extLst>
          </p:cNvPr>
          <p:cNvCxnSpPr>
            <a:cxnSpLocks/>
          </p:cNvCxnSpPr>
          <p:nvPr/>
        </p:nvCxnSpPr>
        <p:spPr>
          <a:xfrm flipV="1">
            <a:off x="6191796" y="125838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72682A-792E-1A31-0929-D920308EDF67}"/>
              </a:ext>
            </a:extLst>
          </p:cNvPr>
          <p:cNvCxnSpPr>
            <a:cxnSpLocks/>
          </p:cNvCxnSpPr>
          <p:nvPr/>
        </p:nvCxnSpPr>
        <p:spPr>
          <a:xfrm flipV="1">
            <a:off x="9100458" y="126709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F4859A-97EC-A98A-4DB4-0A8E4392B660}"/>
              </a:ext>
            </a:extLst>
          </p:cNvPr>
          <p:cNvCxnSpPr>
            <a:cxnSpLocks/>
          </p:cNvCxnSpPr>
          <p:nvPr/>
        </p:nvCxnSpPr>
        <p:spPr>
          <a:xfrm flipV="1">
            <a:off x="4524105" y="1262743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893347-49D5-C504-80D6-26C0599E06AF}"/>
              </a:ext>
            </a:extLst>
          </p:cNvPr>
          <p:cNvGrpSpPr/>
          <p:nvPr/>
        </p:nvGrpSpPr>
        <p:grpSpPr>
          <a:xfrm>
            <a:off x="6105377" y="1033046"/>
            <a:ext cx="164520" cy="102600"/>
            <a:chOff x="6105377" y="1033046"/>
            <a:chExt cx="16452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14:cNvPr>
                <p14:cNvContentPartPr/>
                <p14:nvPr/>
              </p14:nvContentPartPr>
              <p14:xfrm>
                <a:off x="6105377" y="1055006"/>
                <a:ext cx="11160" cy="8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5E15C4-4249-DD97-BEB5-5188C1C7763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737" y="1046006"/>
                  <a:ext cx="28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14:cNvPr>
                <p14:cNvContentPartPr/>
                <p14:nvPr/>
              </p14:nvContentPartPr>
              <p14:xfrm>
                <a:off x="6156137" y="1033046"/>
                <a:ext cx="11376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4D3495-D60C-2824-F1B1-F2CDEE08DB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7497" y="1024406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FCA7AA-D373-A5DF-F6B1-3A34DA8481C7}"/>
              </a:ext>
            </a:extLst>
          </p:cNvPr>
          <p:cNvGrpSpPr/>
          <p:nvPr/>
        </p:nvGrpSpPr>
        <p:grpSpPr>
          <a:xfrm>
            <a:off x="3113777" y="1082006"/>
            <a:ext cx="108360" cy="117360"/>
            <a:chOff x="3113777" y="1082006"/>
            <a:chExt cx="10836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14:cNvPr>
                <p14:cNvContentPartPr/>
                <p14:nvPr/>
              </p14:nvContentPartPr>
              <p14:xfrm>
                <a:off x="3113777" y="1101086"/>
                <a:ext cx="14760" cy="92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46DB87-2626-4E92-493C-668B36C927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4777" y="1092086"/>
                  <a:ext cx="32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14:cNvPr>
                <p14:cNvContentPartPr/>
                <p14:nvPr/>
              </p14:nvContentPartPr>
              <p14:xfrm>
                <a:off x="3195857" y="1082006"/>
                <a:ext cx="26280" cy="117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FFD857-70FA-7C59-C9E9-38B099932A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6857" y="1073366"/>
                  <a:ext cx="439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14:cNvPr>
              <p14:cNvContentPartPr/>
              <p14:nvPr/>
            </p14:nvContentPartPr>
            <p14:xfrm>
              <a:off x="2770697" y="4216166"/>
              <a:ext cx="27000" cy="107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43F5F8-6F7D-A194-5811-09D9604C5A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61697" y="4207166"/>
                <a:ext cx="446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14:cNvPr>
              <p14:cNvContentPartPr/>
              <p14:nvPr/>
            </p14:nvContentPartPr>
            <p14:xfrm>
              <a:off x="2883377" y="4198886"/>
              <a:ext cx="32760" cy="104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AC927A-1C5B-9357-E180-4EADF513419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74737" y="4190246"/>
                <a:ext cx="5040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3203770-5836-5B93-537D-941115F5EC41}"/>
              </a:ext>
            </a:extLst>
          </p:cNvPr>
          <p:cNvGrpSpPr/>
          <p:nvPr/>
        </p:nvGrpSpPr>
        <p:grpSpPr>
          <a:xfrm>
            <a:off x="2665577" y="2729726"/>
            <a:ext cx="259560" cy="105120"/>
            <a:chOff x="2665577" y="2729726"/>
            <a:chExt cx="259560" cy="1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14:cNvPr>
                <p14:cNvContentPartPr/>
                <p14:nvPr/>
              </p14:nvContentPartPr>
              <p14:xfrm>
                <a:off x="2665577" y="2729726"/>
                <a:ext cx="28440" cy="100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4F99545-A4B8-1D30-EFD6-85F8701DF5F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6937" y="2720726"/>
                  <a:ext cx="46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14:cNvPr>
                <p14:cNvContentPartPr/>
                <p14:nvPr/>
              </p14:nvContentPartPr>
              <p14:xfrm>
                <a:off x="2783657" y="2741246"/>
                <a:ext cx="141480" cy="93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93AE515-D7FD-9BBE-5671-8B51B9F7F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74657" y="2732246"/>
                  <a:ext cx="1591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69843D2-1BB1-CBDE-B861-2B1B5B8BE517}"/>
              </a:ext>
            </a:extLst>
          </p:cNvPr>
          <p:cNvGrpSpPr/>
          <p:nvPr/>
        </p:nvGrpSpPr>
        <p:grpSpPr>
          <a:xfrm>
            <a:off x="2700497" y="1226366"/>
            <a:ext cx="183600" cy="124560"/>
            <a:chOff x="2700497" y="1226366"/>
            <a:chExt cx="18360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14:cNvPr>
                <p14:cNvContentPartPr/>
                <p14:nvPr/>
              </p14:nvContentPartPr>
              <p14:xfrm>
                <a:off x="2700497" y="1228166"/>
                <a:ext cx="19440" cy="108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A68F2A-7115-552E-580C-C81F5AE7C6E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1857" y="1219526"/>
                  <a:ext cx="37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14:cNvPr>
                <p14:cNvContentPartPr/>
                <p14:nvPr/>
              </p14:nvContentPartPr>
              <p14:xfrm>
                <a:off x="2773217" y="1226366"/>
                <a:ext cx="110880" cy="124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788DC0-C147-64A9-29C2-1D8E0E87A1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4577" y="1217726"/>
                  <a:ext cx="128520" cy="142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DFC31D-6CCE-E660-7352-F30E63BC3706}"/>
              </a:ext>
            </a:extLst>
          </p:cNvPr>
          <p:cNvCxnSpPr>
            <a:cxnSpLocks/>
          </p:cNvCxnSpPr>
          <p:nvPr/>
        </p:nvCxnSpPr>
        <p:spPr>
          <a:xfrm flipV="1">
            <a:off x="7637419" y="1249680"/>
            <a:ext cx="0" cy="2969623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33A5B1F-CDD2-7117-EB31-F9F5311A07F0}"/>
              </a:ext>
            </a:extLst>
          </p:cNvPr>
          <p:cNvCxnSpPr>
            <a:cxnSpLocks/>
          </p:cNvCxnSpPr>
          <p:nvPr/>
        </p:nvCxnSpPr>
        <p:spPr>
          <a:xfrm flipH="1">
            <a:off x="3135086" y="1994263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092D84-C74E-C1E7-7298-5EC11E589937}"/>
              </a:ext>
            </a:extLst>
          </p:cNvPr>
          <p:cNvCxnSpPr>
            <a:cxnSpLocks/>
          </p:cNvCxnSpPr>
          <p:nvPr/>
        </p:nvCxnSpPr>
        <p:spPr>
          <a:xfrm flipH="1">
            <a:off x="3113314" y="3470366"/>
            <a:ext cx="5939245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FEF31BD-C787-8608-6C79-DD5C3A234075}"/>
              </a:ext>
            </a:extLst>
          </p:cNvPr>
          <p:cNvGrpSpPr/>
          <p:nvPr/>
        </p:nvGrpSpPr>
        <p:grpSpPr>
          <a:xfrm>
            <a:off x="4396457" y="4386806"/>
            <a:ext cx="443880" cy="208800"/>
            <a:chOff x="4396457" y="4386806"/>
            <a:chExt cx="4438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14:cNvPr>
                <p14:cNvContentPartPr/>
                <p14:nvPr/>
              </p14:nvContentPartPr>
              <p14:xfrm>
                <a:off x="4396457" y="4473566"/>
                <a:ext cx="30240" cy="10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F5C843-A5B8-7F50-FAEB-42901AC228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7817" y="4464926"/>
                  <a:ext cx="47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14:cNvPr>
                <p14:cNvContentPartPr/>
                <p14:nvPr/>
              </p14:nvContentPartPr>
              <p14:xfrm>
                <a:off x="4619297" y="4468886"/>
                <a:ext cx="20160" cy="4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A7C2F84-B54C-95BD-755A-2C398AEA4D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10657" y="4460246"/>
                  <a:ext cx="37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14:cNvPr>
                <p14:cNvContentPartPr/>
                <p14:nvPr/>
              </p14:nvContentPartPr>
              <p14:xfrm>
                <a:off x="4670417" y="4439006"/>
                <a:ext cx="8388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30CCFC-C83B-1B31-41E4-22A0CB18C8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61777" y="4430006"/>
                  <a:ext cx="101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14:cNvPr>
                <p14:cNvContentPartPr/>
                <p14:nvPr/>
              </p14:nvContentPartPr>
              <p14:xfrm>
                <a:off x="4738817" y="4386806"/>
                <a:ext cx="101520" cy="3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C2A336-2B92-FB9E-E799-91E529C4D4F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9817" y="4377806"/>
                  <a:ext cx="119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14:cNvPr>
                <p14:cNvContentPartPr/>
                <p14:nvPr/>
              </p14:nvContentPartPr>
              <p14:xfrm>
                <a:off x="4505897" y="4451246"/>
                <a:ext cx="43200" cy="14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514C39-9070-D09D-0FD3-6472FE7994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7257" y="444260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D5DD8DD-B77C-612D-6FBC-979E3786AAB0}"/>
              </a:ext>
            </a:extLst>
          </p:cNvPr>
          <p:cNvGrpSpPr/>
          <p:nvPr/>
        </p:nvGrpSpPr>
        <p:grpSpPr>
          <a:xfrm>
            <a:off x="4487537" y="903086"/>
            <a:ext cx="446400" cy="215640"/>
            <a:chOff x="4487537" y="903086"/>
            <a:chExt cx="44640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14:cNvPr>
                <p14:cNvContentPartPr/>
                <p14:nvPr/>
              </p14:nvContentPartPr>
              <p14:xfrm>
                <a:off x="4487537" y="1029806"/>
                <a:ext cx="10800" cy="8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8A4ACE-70A3-9C1E-C0CE-611221E6AD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8537" y="1021166"/>
                  <a:ext cx="28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14:cNvPr>
                <p14:cNvContentPartPr/>
                <p14:nvPr/>
              </p14:nvContentPartPr>
              <p14:xfrm>
                <a:off x="4563857" y="993086"/>
                <a:ext cx="46800" cy="122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59E3E3-32E4-C070-3A62-B8CC4970D2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555217" y="984446"/>
                  <a:ext cx="64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14:cNvPr>
                <p14:cNvContentPartPr/>
                <p14:nvPr/>
              </p14:nvContentPartPr>
              <p14:xfrm>
                <a:off x="4693097" y="1088486"/>
                <a:ext cx="24120" cy="2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F31EEF-C083-B742-9CE7-5A3ADBD462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84097" y="1079846"/>
                  <a:ext cx="41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14:cNvPr>
                <p14:cNvContentPartPr/>
                <p14:nvPr/>
              </p14:nvContentPartPr>
              <p14:xfrm>
                <a:off x="4741697" y="990926"/>
                <a:ext cx="84960" cy="89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8B6C5E0-F1F1-1CCE-7861-8C996C8CE2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32697" y="982286"/>
                  <a:ext cx="102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14:cNvPr>
                <p14:cNvContentPartPr/>
                <p14:nvPr/>
              </p14:nvContentPartPr>
              <p14:xfrm>
                <a:off x="4784537" y="903086"/>
                <a:ext cx="149400" cy="54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961985-40F1-8FBE-EE30-FD5315919E3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5537" y="894086"/>
                  <a:ext cx="1670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FFD6552-EBD4-ED13-D06F-9D5D15339370}"/>
              </a:ext>
            </a:extLst>
          </p:cNvPr>
          <p:cNvGrpSpPr/>
          <p:nvPr/>
        </p:nvGrpSpPr>
        <p:grpSpPr>
          <a:xfrm>
            <a:off x="7605497" y="927926"/>
            <a:ext cx="452520" cy="205200"/>
            <a:chOff x="7605497" y="927926"/>
            <a:chExt cx="4525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14:cNvPr>
                <p14:cNvContentPartPr/>
                <p14:nvPr/>
              </p14:nvContentPartPr>
              <p14:xfrm>
                <a:off x="7605497" y="1013246"/>
                <a:ext cx="17280" cy="119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09A9CA5-2FB4-C25B-6E42-EC8D81773E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96857" y="1004246"/>
                  <a:ext cx="34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14:cNvPr>
                <p14:cNvContentPartPr/>
                <p14:nvPr/>
              </p14:nvContentPartPr>
              <p14:xfrm>
                <a:off x="7687217" y="1013246"/>
                <a:ext cx="68760" cy="93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F7CB960-30B1-F21C-1211-68872BF1F3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78217" y="1004606"/>
                  <a:ext cx="86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14:cNvPr>
                <p14:cNvContentPartPr/>
                <p14:nvPr/>
              </p14:nvContentPartPr>
              <p14:xfrm>
                <a:off x="7827977" y="1080206"/>
                <a:ext cx="27720" cy="2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FFF15C9-3A56-F398-6C66-253F943055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18977" y="1071206"/>
                  <a:ext cx="453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14:cNvPr>
                <p14:cNvContentPartPr/>
                <p14:nvPr/>
              </p14:nvContentPartPr>
              <p14:xfrm>
                <a:off x="7902857" y="974366"/>
                <a:ext cx="61200" cy="9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44FBAE4-03D6-0BE5-15C1-29B589B053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93857" y="965366"/>
                  <a:ext cx="78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14:cNvPr>
                <p14:cNvContentPartPr/>
                <p14:nvPr/>
              </p14:nvContentPartPr>
              <p14:xfrm>
                <a:off x="7974497" y="927926"/>
                <a:ext cx="83520" cy="25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45E8336-BCA4-D00C-6408-A5B4BE7B45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65497" y="919286"/>
                  <a:ext cx="10116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58F0F11-2C17-A78A-9020-20F7CFBB359C}"/>
              </a:ext>
            </a:extLst>
          </p:cNvPr>
          <p:cNvGrpSpPr/>
          <p:nvPr/>
        </p:nvGrpSpPr>
        <p:grpSpPr>
          <a:xfrm>
            <a:off x="7639337" y="4346486"/>
            <a:ext cx="580680" cy="182160"/>
            <a:chOff x="7639337" y="4346486"/>
            <a:chExt cx="5806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14:cNvPr>
                <p14:cNvContentPartPr/>
                <p14:nvPr/>
              </p14:nvContentPartPr>
              <p14:xfrm>
                <a:off x="7639337" y="4395086"/>
                <a:ext cx="25200" cy="133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8FA7B83-B784-0B0F-322F-05DFEE6FFF5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30697" y="4386086"/>
                  <a:ext cx="42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14:cNvPr>
                <p14:cNvContentPartPr/>
                <p14:nvPr/>
              </p14:nvContentPartPr>
              <p14:xfrm>
                <a:off x="7734737" y="4400126"/>
                <a:ext cx="100080" cy="106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4D6318B-EE99-8E40-D8DC-F19C3580D08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25737" y="4391486"/>
                  <a:ext cx="117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14:cNvPr>
                <p14:cNvContentPartPr/>
                <p14:nvPr/>
              </p14:nvContentPartPr>
              <p14:xfrm>
                <a:off x="7899617" y="4461326"/>
                <a:ext cx="9000" cy="36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86459D-9E1F-0F29-DBF8-B593BFDBF9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90977" y="4452686"/>
                  <a:ext cx="26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14:cNvPr>
                <p14:cNvContentPartPr/>
                <p14:nvPr/>
              </p14:nvContentPartPr>
              <p14:xfrm>
                <a:off x="7998977" y="4408406"/>
                <a:ext cx="72360" cy="111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99C057D-09C0-1AFC-F373-F0FC8E00F1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89977" y="4399766"/>
                  <a:ext cx="90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14:cNvPr>
                <p14:cNvContentPartPr/>
                <p14:nvPr/>
              </p14:nvContentPartPr>
              <p14:xfrm>
                <a:off x="8045057" y="4346486"/>
                <a:ext cx="174960" cy="41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27316B-A810-4737-A2E3-8BDA622F6B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36057" y="4337846"/>
                  <a:ext cx="19260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A50993-417E-C1B4-454D-6E75251E179C}"/>
              </a:ext>
            </a:extLst>
          </p:cNvPr>
          <p:cNvGrpSpPr/>
          <p:nvPr/>
        </p:nvGrpSpPr>
        <p:grpSpPr>
          <a:xfrm>
            <a:off x="2603297" y="3327686"/>
            <a:ext cx="347400" cy="185760"/>
            <a:chOff x="2603297" y="3327686"/>
            <a:chExt cx="34740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14:cNvPr>
                <p14:cNvContentPartPr/>
                <p14:nvPr/>
              </p14:nvContentPartPr>
              <p14:xfrm>
                <a:off x="2603297" y="3408326"/>
                <a:ext cx="20160" cy="105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2960E56-CE18-3DA8-C908-AE1082F03E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94657" y="3399686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14:cNvPr>
                <p14:cNvContentPartPr/>
                <p14:nvPr/>
              </p14:nvContentPartPr>
              <p14:xfrm>
                <a:off x="2687177" y="3359006"/>
                <a:ext cx="25560" cy="106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5B8B3A2-1B91-1B2C-6186-6F7B09448E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78177" y="3350006"/>
                  <a:ext cx="43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14:cNvPr>
                <p14:cNvContentPartPr/>
                <p14:nvPr/>
              </p14:nvContentPartPr>
              <p14:xfrm>
                <a:off x="2747297" y="3492566"/>
                <a:ext cx="13680" cy="11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C98652-AB77-A875-8114-84EDC3D55F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38657" y="3483566"/>
                  <a:ext cx="31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14:cNvPr>
                <p14:cNvContentPartPr/>
                <p14:nvPr/>
              </p14:nvContentPartPr>
              <p14:xfrm>
                <a:off x="2817857" y="3327686"/>
                <a:ext cx="132840" cy="15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E13BB79-B9A3-50BD-FB08-509332C5E9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08857" y="3319046"/>
                  <a:ext cx="150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807B135-FDD8-74D3-4CBD-861F836CC3CA}"/>
              </a:ext>
            </a:extLst>
          </p:cNvPr>
          <p:cNvGrpSpPr/>
          <p:nvPr/>
        </p:nvGrpSpPr>
        <p:grpSpPr>
          <a:xfrm>
            <a:off x="2714177" y="1831526"/>
            <a:ext cx="326880" cy="187200"/>
            <a:chOff x="2714177" y="1831526"/>
            <a:chExt cx="32688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14:cNvPr>
                <p14:cNvContentPartPr/>
                <p14:nvPr/>
              </p14:nvContentPartPr>
              <p14:xfrm>
                <a:off x="2714177" y="1866806"/>
                <a:ext cx="28800" cy="151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53594DB-235D-F1E3-8E09-7B26CE25E2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05177" y="1858166"/>
                  <a:ext cx="46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14:cNvPr>
                <p14:cNvContentPartPr/>
                <p14:nvPr/>
              </p14:nvContentPartPr>
              <p14:xfrm>
                <a:off x="2798417" y="1890566"/>
                <a:ext cx="82440" cy="118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3D9B7A9-CFF5-785E-CE01-4C024E638A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9777" y="1881926"/>
                  <a:ext cx="100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14:cNvPr>
                <p14:cNvContentPartPr/>
                <p14:nvPr/>
              </p14:nvContentPartPr>
              <p14:xfrm>
                <a:off x="2915417" y="1969406"/>
                <a:ext cx="17280" cy="37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7A14C4-7A0F-CA15-D288-8B51392259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06777" y="1960406"/>
                  <a:ext cx="349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14:cNvPr>
                <p14:cNvContentPartPr/>
                <p14:nvPr/>
              </p14:nvContentPartPr>
              <p14:xfrm>
                <a:off x="2967977" y="1911806"/>
                <a:ext cx="58680" cy="7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B21C746-8D03-4AD8-4D8A-45B2354A861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59337" y="1903166"/>
                  <a:ext cx="76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14:cNvPr>
                <p14:cNvContentPartPr/>
                <p14:nvPr/>
              </p14:nvContentPartPr>
              <p14:xfrm>
                <a:off x="3001097" y="1831526"/>
                <a:ext cx="39960" cy="37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D5D4FF-48AC-3DF8-E879-CC280319DFF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2097" y="1822886"/>
                  <a:ext cx="57600" cy="54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F0281D-E6DC-5EE5-8BB0-62BE118DD3F3}"/>
              </a:ext>
            </a:extLst>
          </p:cNvPr>
          <p:cNvSpPr/>
          <p:nvPr/>
        </p:nvSpPr>
        <p:spPr>
          <a:xfrm>
            <a:off x="6210300" y="2784021"/>
            <a:ext cx="2900226" cy="1454332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722CF4-2ADB-72A6-703C-8D8F128E98F7}"/>
              </a:ext>
            </a:extLst>
          </p:cNvPr>
          <p:cNvSpPr/>
          <p:nvPr/>
        </p:nvSpPr>
        <p:spPr>
          <a:xfrm>
            <a:off x="9056915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EEF038B-E808-BAEB-1D7B-A4E5613D75B0}"/>
              </a:ext>
            </a:extLst>
          </p:cNvPr>
          <p:cNvSpPr/>
          <p:nvPr/>
        </p:nvSpPr>
        <p:spPr>
          <a:xfrm>
            <a:off x="1403441" y="2031546"/>
            <a:ext cx="3135085" cy="1454332"/>
          </a:xfrm>
          <a:prstGeom prst="rect">
            <a:avLst/>
          </a:prstGeom>
          <a:solidFill>
            <a:schemeClr val="accent4"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89198B7-4CB7-51EF-1B41-7D9E4E0ED430}"/>
              </a:ext>
            </a:extLst>
          </p:cNvPr>
          <p:cNvSpPr/>
          <p:nvPr/>
        </p:nvSpPr>
        <p:spPr>
          <a:xfrm>
            <a:off x="6162675" y="536121"/>
            <a:ext cx="2919276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2702452-3556-A1BB-2340-3C74F12D828D}"/>
              </a:ext>
            </a:extLst>
          </p:cNvPr>
          <p:cNvSpPr/>
          <p:nvPr/>
        </p:nvSpPr>
        <p:spPr>
          <a:xfrm>
            <a:off x="6194516" y="4222296"/>
            <a:ext cx="2920909" cy="1454332"/>
          </a:xfrm>
          <a:prstGeom prst="rect">
            <a:avLst/>
          </a:prstGeom>
          <a:solidFill>
            <a:schemeClr val="accent6">
              <a:lumMod val="60000"/>
              <a:lumOff val="4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E5594E-B719-FE5A-1E24-2B960CCEF434}"/>
              </a:ext>
            </a:extLst>
          </p:cNvPr>
          <p:cNvCxnSpPr>
            <a:cxnSpLocks/>
          </p:cNvCxnSpPr>
          <p:nvPr/>
        </p:nvCxnSpPr>
        <p:spPr>
          <a:xfrm flipV="1">
            <a:off x="10814958" y="1248048"/>
            <a:ext cx="0" cy="29696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EDF0864-5A11-173C-605D-971E6888B078}"/>
              </a:ext>
            </a:extLst>
          </p:cNvPr>
          <p:cNvGrpSpPr/>
          <p:nvPr/>
        </p:nvGrpSpPr>
        <p:grpSpPr>
          <a:xfrm>
            <a:off x="9039045" y="4437060"/>
            <a:ext cx="267120" cy="192240"/>
            <a:chOff x="9039045" y="4437060"/>
            <a:chExt cx="2671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14:cNvPr>
                <p14:cNvContentPartPr/>
                <p14:nvPr/>
              </p14:nvContentPartPr>
              <p14:xfrm>
                <a:off x="9039045" y="4437060"/>
                <a:ext cx="17280" cy="15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FD77D7-8E56-E7B6-6DFD-E99531DBE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30405" y="4428420"/>
                  <a:ext cx="3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14:cNvPr>
                <p14:cNvContentPartPr/>
                <p14:nvPr/>
              </p14:nvContentPartPr>
              <p14:xfrm>
                <a:off x="9136245" y="4437420"/>
                <a:ext cx="169920" cy="191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51739AA-10DC-9982-70C9-78734D398D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27245" y="4428420"/>
                  <a:ext cx="187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FBE0D6-BEDB-B134-D918-978D14DEE98E}"/>
              </a:ext>
            </a:extLst>
          </p:cNvPr>
          <p:cNvGrpSpPr/>
          <p:nvPr/>
        </p:nvGrpSpPr>
        <p:grpSpPr>
          <a:xfrm>
            <a:off x="8840325" y="1071926"/>
            <a:ext cx="234360" cy="186694"/>
            <a:chOff x="8840325" y="1071926"/>
            <a:chExt cx="234360" cy="1866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14:cNvPr>
                <p14:cNvContentPartPr/>
                <p14:nvPr/>
              </p14:nvContentPartPr>
              <p14:xfrm>
                <a:off x="8842817" y="1087766"/>
                <a:ext cx="7560" cy="8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BC2800-C10B-644E-F4BF-9F8048E3A5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834177" y="1079126"/>
                  <a:ext cx="25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14:cNvPr>
                <p14:cNvContentPartPr/>
                <p14:nvPr/>
              </p14:nvContentPartPr>
              <p14:xfrm>
                <a:off x="8894657" y="1071926"/>
                <a:ext cx="104760" cy="10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185E2F-7BA9-75E7-195D-0113712C48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6017" y="1062926"/>
                  <a:ext cx="122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14:cNvPr>
                <p14:cNvContentPartPr/>
                <p14:nvPr/>
              </p14:nvContentPartPr>
              <p14:xfrm>
                <a:off x="8840325" y="1074300"/>
                <a:ext cx="19440" cy="126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3B2984B-6CC7-EDB9-F1A5-D215F9F28B1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31325" y="1065300"/>
                  <a:ext cx="37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14:cNvPr>
                <p14:cNvContentPartPr/>
                <p14:nvPr/>
              </p14:nvContentPartPr>
              <p14:xfrm>
                <a:off x="8922765" y="1083300"/>
                <a:ext cx="151920" cy="175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60879D7-8371-4E2A-BFE7-0BFB528951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13765" y="1074300"/>
                  <a:ext cx="1695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44AA445-1455-ABFF-14AF-09D7866B2761}"/>
              </a:ext>
            </a:extLst>
          </p:cNvPr>
          <p:cNvGrpSpPr/>
          <p:nvPr/>
        </p:nvGrpSpPr>
        <p:grpSpPr>
          <a:xfrm>
            <a:off x="11011485" y="2671980"/>
            <a:ext cx="227160" cy="151560"/>
            <a:chOff x="11011485" y="2671980"/>
            <a:chExt cx="2271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14:cNvPr>
                <p14:cNvContentPartPr/>
                <p14:nvPr/>
              </p14:nvContentPartPr>
              <p14:xfrm>
                <a:off x="11011485" y="2685660"/>
                <a:ext cx="15480" cy="133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43C624-EBF3-205B-F13F-6333BAC1BFD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02845" y="2676660"/>
                  <a:ext cx="33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14:cNvPr>
                <p14:cNvContentPartPr/>
                <p14:nvPr/>
              </p14:nvContentPartPr>
              <p14:xfrm>
                <a:off x="11084565" y="2671980"/>
                <a:ext cx="154080" cy="151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583F22-5434-FAE2-F4B0-A183055F91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75565" y="2663340"/>
                  <a:ext cx="171720" cy="16920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891E5D-5F17-6623-56D7-B8C820CD82BB}"/>
              </a:ext>
            </a:extLst>
          </p:cNvPr>
          <p:cNvCxnSpPr/>
          <p:nvPr/>
        </p:nvCxnSpPr>
        <p:spPr>
          <a:xfrm>
            <a:off x="6191250" y="200977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A34A1F3-C117-81C1-1ECE-2310E7C85E24}"/>
              </a:ext>
            </a:extLst>
          </p:cNvPr>
          <p:cNvCxnSpPr/>
          <p:nvPr/>
        </p:nvCxnSpPr>
        <p:spPr>
          <a:xfrm>
            <a:off x="9096375" y="1990725"/>
            <a:ext cx="0" cy="144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A96ACB8-0581-A09B-5F8B-485F9A6B6C58}"/>
              </a:ext>
            </a:extLst>
          </p:cNvPr>
          <p:cNvSpPr/>
          <p:nvPr/>
        </p:nvSpPr>
        <p:spPr>
          <a:xfrm>
            <a:off x="5943600" y="4152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26055F0-A340-E6D1-8ED7-8BFFC15545F2}"/>
              </a:ext>
            </a:extLst>
          </p:cNvPr>
          <p:cNvSpPr/>
          <p:nvPr/>
        </p:nvSpPr>
        <p:spPr>
          <a:xfrm>
            <a:off x="6305550" y="3095625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7C5431D-FD34-61F3-EC32-7FA29A67D35C}"/>
              </a:ext>
            </a:extLst>
          </p:cNvPr>
          <p:cNvSpPr/>
          <p:nvPr/>
        </p:nvSpPr>
        <p:spPr>
          <a:xfrm>
            <a:off x="8991600" y="37338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8A5022A-F242-58DC-94E6-49181CFF7F17}"/>
              </a:ext>
            </a:extLst>
          </p:cNvPr>
          <p:cNvSpPr/>
          <p:nvPr/>
        </p:nvSpPr>
        <p:spPr>
          <a:xfrm>
            <a:off x="8143875" y="3009900"/>
            <a:ext cx="504825" cy="3333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78A2D42-2BE5-4C99-D191-07799C6B6C10}"/>
              </a:ext>
            </a:extLst>
          </p:cNvPr>
          <p:cNvGrpSpPr/>
          <p:nvPr/>
        </p:nvGrpSpPr>
        <p:grpSpPr>
          <a:xfrm>
            <a:off x="4815525" y="3217740"/>
            <a:ext cx="439560" cy="142560"/>
            <a:chOff x="4815525" y="3217740"/>
            <a:chExt cx="4395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14:cNvPr>
                <p14:cNvContentPartPr/>
                <p14:nvPr/>
              </p14:nvContentPartPr>
              <p14:xfrm>
                <a:off x="4815525" y="3217740"/>
                <a:ext cx="18720" cy="110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90274B-D0F0-86B4-98E8-F8DA384BB07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06525" y="3208740"/>
                  <a:ext cx="36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14:cNvPr>
                <p14:cNvContentPartPr/>
                <p14:nvPr/>
              </p14:nvContentPartPr>
              <p14:xfrm>
                <a:off x="4878525" y="3222420"/>
                <a:ext cx="74520" cy="113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29357AB-1B1D-4653-E9F8-84C8E33995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9525" y="3213420"/>
                  <a:ext cx="92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14:cNvPr>
                <p14:cNvContentPartPr/>
                <p14:nvPr/>
              </p14:nvContentPartPr>
              <p14:xfrm>
                <a:off x="4979325" y="3304860"/>
                <a:ext cx="10800" cy="55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C7382F4-EDD4-6470-11E6-4C4A11BCC7E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70685" y="3296220"/>
                  <a:ext cx="28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14:cNvPr>
                <p14:cNvContentPartPr/>
                <p14:nvPr/>
              </p14:nvContentPartPr>
              <p14:xfrm>
                <a:off x="5045925" y="3237180"/>
                <a:ext cx="16560" cy="81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9867181-1522-E041-8486-E614BE43A5D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36925" y="3228540"/>
                  <a:ext cx="34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14:cNvPr>
                <p14:cNvContentPartPr/>
                <p14:nvPr/>
              </p14:nvContentPartPr>
              <p14:xfrm>
                <a:off x="5104605" y="3220620"/>
                <a:ext cx="150480" cy="82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B57C7AD-7A05-13B1-A79D-196E45F660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95605" y="3211980"/>
                  <a:ext cx="1681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D015A16-E82A-75EA-01AE-47DC10111B81}"/>
              </a:ext>
            </a:extLst>
          </p:cNvPr>
          <p:cNvGrpSpPr/>
          <p:nvPr/>
        </p:nvGrpSpPr>
        <p:grpSpPr>
          <a:xfrm>
            <a:off x="4028925" y="3174540"/>
            <a:ext cx="334440" cy="187920"/>
            <a:chOff x="4028925" y="3174540"/>
            <a:chExt cx="33444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14:cNvPr>
                <p14:cNvContentPartPr/>
                <p14:nvPr/>
              </p14:nvContentPartPr>
              <p14:xfrm>
                <a:off x="4028925" y="3233220"/>
                <a:ext cx="20160" cy="68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ADFCE0B-7413-9C50-B8F5-478C0C452F0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19925" y="3224220"/>
                  <a:ext cx="378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14:cNvPr>
                <p14:cNvContentPartPr/>
                <p14:nvPr/>
              </p14:nvContentPartPr>
              <p14:xfrm>
                <a:off x="4081485" y="3190380"/>
                <a:ext cx="29520" cy="87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8D0F420-30D8-D545-F492-5DFAB83409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072845" y="3181380"/>
                  <a:ext cx="471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14:cNvPr>
                <p14:cNvContentPartPr/>
                <p14:nvPr/>
              </p14:nvContentPartPr>
              <p14:xfrm>
                <a:off x="4143405" y="3257340"/>
                <a:ext cx="21960" cy="105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2C849F-C377-BF58-9376-597BB484FEF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34765" y="3248340"/>
                  <a:ext cx="39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14:cNvPr>
                <p14:cNvContentPartPr/>
                <p14:nvPr/>
              </p14:nvContentPartPr>
              <p14:xfrm>
                <a:off x="4227285" y="3194340"/>
                <a:ext cx="32760" cy="73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ED224DD-F37C-B3A5-035D-AF4DEF456F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18285" y="3185340"/>
                  <a:ext cx="50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14:cNvPr>
                <p14:cNvContentPartPr/>
                <p14:nvPr/>
              </p14:nvContentPartPr>
              <p14:xfrm>
                <a:off x="4287765" y="3174540"/>
                <a:ext cx="75600" cy="77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CAC290-E713-FF7D-A809-4CBB266B96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79125" y="3165900"/>
                  <a:ext cx="9324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F20E5B4-B0FF-4F2E-92FA-B13082E5AE4A}"/>
              </a:ext>
            </a:extLst>
          </p:cNvPr>
          <p:cNvGrpSpPr/>
          <p:nvPr/>
        </p:nvGrpSpPr>
        <p:grpSpPr>
          <a:xfrm>
            <a:off x="4143405" y="3714180"/>
            <a:ext cx="280440" cy="189000"/>
            <a:chOff x="4143405" y="3714180"/>
            <a:chExt cx="28044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14:cNvPr>
                <p14:cNvContentPartPr/>
                <p14:nvPr/>
              </p14:nvContentPartPr>
              <p14:xfrm>
                <a:off x="4143405" y="3717060"/>
                <a:ext cx="15480" cy="8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6AB78B-235C-E3DF-0172-11487B75B6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34765" y="3708420"/>
                  <a:ext cx="33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14:cNvPr>
                <p14:cNvContentPartPr/>
                <p14:nvPr/>
              </p14:nvContentPartPr>
              <p14:xfrm>
                <a:off x="4190205" y="3714180"/>
                <a:ext cx="39240" cy="882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AE6CAD3-5B53-C5AD-5A29-059588B2977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181565" y="3705540"/>
                  <a:ext cx="56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14:cNvPr>
                <p14:cNvContentPartPr/>
                <p14:nvPr/>
              </p14:nvContentPartPr>
              <p14:xfrm>
                <a:off x="4288125" y="3806700"/>
                <a:ext cx="16560" cy="964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42E6A27-9455-810C-C2C2-6122EF7D217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79125" y="3797700"/>
                  <a:ext cx="34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14:cNvPr>
                <p14:cNvContentPartPr/>
                <p14:nvPr/>
              </p14:nvContentPartPr>
              <p14:xfrm>
                <a:off x="4351125" y="3734340"/>
                <a:ext cx="17640" cy="92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81B1C1-06BC-F2D5-9D5B-85D23B8E3E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42485" y="3725340"/>
                  <a:ext cx="3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14:cNvPr>
                <p14:cNvContentPartPr/>
                <p14:nvPr/>
              </p14:nvContentPartPr>
              <p14:xfrm>
                <a:off x="4408365" y="3719220"/>
                <a:ext cx="15480" cy="1000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7545345-14E5-EB61-EAAC-49CE375080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9725" y="3710220"/>
                  <a:ext cx="3312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DC956C9-5F48-69DA-4865-58338650189B}"/>
              </a:ext>
            </a:extLst>
          </p:cNvPr>
          <p:cNvGrpSpPr/>
          <p:nvPr/>
        </p:nvGrpSpPr>
        <p:grpSpPr>
          <a:xfrm>
            <a:off x="4878525" y="3637860"/>
            <a:ext cx="385920" cy="153360"/>
            <a:chOff x="4878525" y="3637860"/>
            <a:chExt cx="38592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14:cNvPr>
                <p14:cNvContentPartPr/>
                <p14:nvPr/>
              </p14:nvContentPartPr>
              <p14:xfrm>
                <a:off x="4878525" y="3649740"/>
                <a:ext cx="29520" cy="1105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283A44A-7EAE-3318-4BA4-AC0FBBD924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69525" y="3640740"/>
                  <a:ext cx="471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14:cNvPr>
                <p14:cNvContentPartPr/>
                <p14:nvPr/>
              </p14:nvContentPartPr>
              <p14:xfrm>
                <a:off x="4950885" y="3650460"/>
                <a:ext cx="73800" cy="107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3859422-F6DA-30E8-9CE4-65E7F15556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942245" y="3641460"/>
                  <a:ext cx="91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14:cNvPr>
                <p14:cNvContentPartPr/>
                <p14:nvPr/>
              </p14:nvContentPartPr>
              <p14:xfrm>
                <a:off x="5069685" y="3735420"/>
                <a:ext cx="18720" cy="558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78FB7DE-CE24-CC08-BF6E-E943467ED6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060685" y="3726420"/>
                  <a:ext cx="36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14:cNvPr>
                <p14:cNvContentPartPr/>
                <p14:nvPr/>
              </p14:nvContentPartPr>
              <p14:xfrm>
                <a:off x="5168685" y="3664140"/>
                <a:ext cx="41760" cy="95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F9342CC-35A6-2C40-1829-6334B1D31D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59685" y="3655140"/>
                  <a:ext cx="59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14:cNvPr>
                <p14:cNvContentPartPr/>
                <p14:nvPr/>
              </p14:nvContentPartPr>
              <p14:xfrm>
                <a:off x="5240325" y="3637860"/>
                <a:ext cx="24120" cy="104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28F66F6-8B1A-9139-5C25-44DC112AD7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31685" y="3629220"/>
                  <a:ext cx="417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B838B19-ED6C-15A5-EBC0-A8E81898C4AE}"/>
              </a:ext>
            </a:extLst>
          </p:cNvPr>
          <p:cNvGrpSpPr/>
          <p:nvPr/>
        </p:nvGrpSpPr>
        <p:grpSpPr>
          <a:xfrm>
            <a:off x="5144925" y="2102460"/>
            <a:ext cx="385200" cy="110160"/>
            <a:chOff x="5144925" y="2102460"/>
            <a:chExt cx="38520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14:cNvPr>
                <p14:cNvContentPartPr/>
                <p14:nvPr/>
              </p14:nvContentPartPr>
              <p14:xfrm>
                <a:off x="5144925" y="2129100"/>
                <a:ext cx="6840" cy="69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6677DF5-0867-5D83-3AB8-21A1899E4B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135925" y="2120100"/>
                  <a:ext cx="24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14:cNvPr>
                <p14:cNvContentPartPr/>
                <p14:nvPr/>
              </p14:nvContentPartPr>
              <p14:xfrm>
                <a:off x="5208645" y="2104620"/>
                <a:ext cx="55800" cy="78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7F39579-62B0-ABE2-6202-084B86F606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00005" y="2095620"/>
                  <a:ext cx="7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14:cNvPr>
                <p14:cNvContentPartPr/>
                <p14:nvPr/>
              </p14:nvContentPartPr>
              <p14:xfrm>
                <a:off x="5286045" y="2160780"/>
                <a:ext cx="16560" cy="51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A7DA88F-A0B3-A375-E257-B09106ACC94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277405" y="2151780"/>
                  <a:ext cx="34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14:cNvPr>
                <p14:cNvContentPartPr/>
                <p14:nvPr/>
              </p14:nvContentPartPr>
              <p14:xfrm>
                <a:off x="5357685" y="2102460"/>
                <a:ext cx="16560" cy="84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7F745D5-B5D4-5F9E-9985-76E36D0CD8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49045" y="2093460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14:cNvPr>
                <p14:cNvContentPartPr/>
                <p14:nvPr/>
              </p14:nvContentPartPr>
              <p14:xfrm>
                <a:off x="5379645" y="2102460"/>
                <a:ext cx="150480" cy="89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2833D2-2AD7-CE09-F738-2330DBF957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70645" y="2093820"/>
                  <a:ext cx="16812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598C07C-95FC-E33C-7A88-5333FAEAB489}"/>
              </a:ext>
            </a:extLst>
          </p:cNvPr>
          <p:cNvGrpSpPr/>
          <p:nvPr/>
        </p:nvGrpSpPr>
        <p:grpSpPr>
          <a:xfrm>
            <a:off x="6344805" y="2339700"/>
            <a:ext cx="151560" cy="94680"/>
            <a:chOff x="6344805" y="2339700"/>
            <a:chExt cx="1515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14:cNvPr>
                <p14:cNvContentPartPr/>
                <p14:nvPr/>
              </p14:nvContentPartPr>
              <p14:xfrm>
                <a:off x="6344805" y="2339700"/>
                <a:ext cx="9360" cy="94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AB727E4-0A63-1DD5-99DF-BA88B8A66C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36165" y="2330700"/>
                  <a:ext cx="2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14:cNvPr>
                <p14:cNvContentPartPr/>
                <p14:nvPr/>
              </p14:nvContentPartPr>
              <p14:xfrm>
                <a:off x="6422205" y="2339700"/>
                <a:ext cx="74160" cy="74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18AF428-8F45-AE72-269F-DCF665AC8B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13565" y="2331060"/>
                  <a:ext cx="91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22482F3-0AE4-FD7A-B8DF-0AF074259AE7}"/>
              </a:ext>
            </a:extLst>
          </p:cNvPr>
          <p:cNvGrpSpPr/>
          <p:nvPr/>
        </p:nvGrpSpPr>
        <p:grpSpPr>
          <a:xfrm>
            <a:off x="6386565" y="3933420"/>
            <a:ext cx="460440" cy="156240"/>
            <a:chOff x="6386565" y="3933420"/>
            <a:chExt cx="4604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14:cNvPr>
                <p14:cNvContentPartPr/>
                <p14:nvPr/>
              </p14:nvContentPartPr>
              <p14:xfrm>
                <a:off x="6386565" y="3983100"/>
                <a:ext cx="16920" cy="77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F896F4C-51DF-C868-ACEC-51E4EAFDE5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377565" y="3974100"/>
                  <a:ext cx="3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14:cNvPr>
                <p14:cNvContentPartPr/>
                <p14:nvPr/>
              </p14:nvContentPartPr>
              <p14:xfrm>
                <a:off x="6447405" y="3986700"/>
                <a:ext cx="93240" cy="70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7765F1A-4B15-FCBB-FD1B-399BCB3645E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38405" y="3978060"/>
                  <a:ext cx="110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14:cNvPr>
                <p14:cNvContentPartPr/>
                <p14:nvPr/>
              </p14:nvContentPartPr>
              <p14:xfrm>
                <a:off x="6596445" y="4019820"/>
                <a:ext cx="21960" cy="69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5D8C0DD-7929-B068-4796-27043EA254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587445" y="4011180"/>
                  <a:ext cx="39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14:cNvPr>
                <p14:cNvContentPartPr/>
                <p14:nvPr/>
              </p14:nvContentPartPr>
              <p14:xfrm>
                <a:off x="6691485" y="3946020"/>
                <a:ext cx="22680" cy="680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83DDE8F-9C7F-6475-065F-C2E4A40EE3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82485" y="3937380"/>
                  <a:ext cx="40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14:cNvPr>
                <p14:cNvContentPartPr/>
                <p14:nvPr/>
              </p14:nvContentPartPr>
              <p14:xfrm>
                <a:off x="6737565" y="3933420"/>
                <a:ext cx="109440" cy="145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481EC4B-0ACB-A46F-F329-6D15E3A8AD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728565" y="3924780"/>
                  <a:ext cx="1270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C1FA2A-67F9-E1AD-8D8C-C4F06E67B501}"/>
              </a:ext>
            </a:extLst>
          </p:cNvPr>
          <p:cNvGrpSpPr/>
          <p:nvPr/>
        </p:nvGrpSpPr>
        <p:grpSpPr>
          <a:xfrm>
            <a:off x="6501405" y="4432740"/>
            <a:ext cx="415800" cy="139680"/>
            <a:chOff x="6501405" y="4432740"/>
            <a:chExt cx="41580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14:cNvPr>
                <p14:cNvContentPartPr/>
                <p14:nvPr/>
              </p14:nvContentPartPr>
              <p14:xfrm>
                <a:off x="6501405" y="4500780"/>
                <a:ext cx="23400" cy="71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8CD90A4-8FCF-46E2-97CC-D359A79995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92765" y="4491780"/>
                  <a:ext cx="410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14:cNvPr>
                <p14:cNvContentPartPr/>
                <p14:nvPr/>
              </p14:nvContentPartPr>
              <p14:xfrm>
                <a:off x="6579885" y="4456860"/>
                <a:ext cx="48960" cy="75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7843CFE-F2D9-50EF-AABE-0DDE0D75A2E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70885" y="4448220"/>
                  <a:ext cx="66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14:cNvPr>
                <p14:cNvContentPartPr/>
                <p14:nvPr/>
              </p14:nvContentPartPr>
              <p14:xfrm>
                <a:off x="6675285" y="4517340"/>
                <a:ext cx="2160" cy="46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BE598E6-5ABA-F0D3-5D49-01A60E61F6B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66645" y="4508700"/>
                  <a:ext cx="19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14:cNvPr>
                <p14:cNvContentPartPr/>
                <p14:nvPr/>
              </p14:nvContentPartPr>
              <p14:xfrm>
                <a:off x="6745485" y="4477740"/>
                <a:ext cx="13680" cy="50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B413451-D301-57C0-D103-F49F291957A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736485" y="4469100"/>
                  <a:ext cx="313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14:cNvPr>
                <p14:cNvContentPartPr/>
                <p14:nvPr/>
              </p14:nvContentPartPr>
              <p14:xfrm>
                <a:off x="6787605" y="4432740"/>
                <a:ext cx="129600" cy="94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AB4A95E2-4359-99AA-AD2B-921C687AE7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78605" y="4423740"/>
                  <a:ext cx="14724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01E8417-2FAA-7324-BC49-E6D4D0B77B12}"/>
              </a:ext>
            </a:extLst>
          </p:cNvPr>
          <p:cNvGrpSpPr/>
          <p:nvPr/>
        </p:nvGrpSpPr>
        <p:grpSpPr>
          <a:xfrm>
            <a:off x="6307005" y="2913180"/>
            <a:ext cx="485640" cy="153360"/>
            <a:chOff x="6307005" y="2913180"/>
            <a:chExt cx="4856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14:cNvPr>
                <p14:cNvContentPartPr/>
                <p14:nvPr/>
              </p14:nvContentPartPr>
              <p14:xfrm>
                <a:off x="6307005" y="2945580"/>
                <a:ext cx="18720" cy="89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7DD8CEF-A196-F2A7-7C13-333304A7CAE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98005" y="2936580"/>
                  <a:ext cx="3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14:cNvPr>
                <p14:cNvContentPartPr/>
                <p14:nvPr/>
              </p14:nvContentPartPr>
              <p14:xfrm>
                <a:off x="6370365" y="2944860"/>
                <a:ext cx="78480" cy="59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50C5BAD-6D87-B825-CAF0-EBE888EF414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61365" y="2935860"/>
                  <a:ext cx="96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14:cNvPr>
                <p14:cNvContentPartPr/>
                <p14:nvPr/>
              </p14:nvContentPartPr>
              <p14:xfrm>
                <a:off x="6489525" y="3019380"/>
                <a:ext cx="10080" cy="47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8672F83-01E6-2768-402F-F5A771C3DAF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80885" y="3010380"/>
                  <a:ext cx="27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14:cNvPr>
                <p14:cNvContentPartPr/>
                <p14:nvPr/>
              </p14:nvContentPartPr>
              <p14:xfrm>
                <a:off x="6608325" y="2913180"/>
                <a:ext cx="25560" cy="114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C275C8F-38D5-2F2B-12D3-95B323A10A8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599325" y="2904540"/>
                  <a:ext cx="432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14:cNvPr>
                <p14:cNvContentPartPr/>
                <p14:nvPr/>
              </p14:nvContentPartPr>
              <p14:xfrm>
                <a:off x="6713805" y="2929020"/>
                <a:ext cx="78840" cy="58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BD8FD5-C99B-6586-6082-5FF273E27C5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04805" y="2920380"/>
                  <a:ext cx="964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E66068D9-E991-51C2-0C39-4D4B37BD4832}"/>
              </a:ext>
            </a:extLst>
          </p:cNvPr>
          <p:cNvGrpSpPr/>
          <p:nvPr/>
        </p:nvGrpSpPr>
        <p:grpSpPr>
          <a:xfrm>
            <a:off x="8645925" y="3702660"/>
            <a:ext cx="327600" cy="191880"/>
            <a:chOff x="8645925" y="3702660"/>
            <a:chExt cx="3276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14:cNvPr>
                <p14:cNvContentPartPr/>
                <p14:nvPr/>
              </p14:nvContentPartPr>
              <p14:xfrm>
                <a:off x="8645925" y="3732900"/>
                <a:ext cx="21960" cy="127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FD76DA2-F7C6-2CEF-0D56-74916F5DE1E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636925" y="3723900"/>
                  <a:ext cx="39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14:cNvPr>
                <p14:cNvContentPartPr/>
                <p14:nvPr/>
              </p14:nvContentPartPr>
              <p14:xfrm>
                <a:off x="8712885" y="3746580"/>
                <a:ext cx="51480" cy="69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96509B-3C5F-F99A-D9D3-4FC77D89AB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04245" y="3737940"/>
                  <a:ext cx="69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14:cNvPr>
                <p14:cNvContentPartPr/>
                <p14:nvPr/>
              </p14:nvContentPartPr>
              <p14:xfrm>
                <a:off x="8778405" y="3839100"/>
                <a:ext cx="16920" cy="554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4C55B87-5D90-DB83-8A72-0DD339C8716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69405" y="3830100"/>
                  <a:ext cx="34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14:cNvPr>
                <p14:cNvContentPartPr/>
                <p14:nvPr/>
              </p14:nvContentPartPr>
              <p14:xfrm>
                <a:off x="8845005" y="3746940"/>
                <a:ext cx="7200" cy="57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DC757FC6-E8F2-1EC7-41A2-4E8147CB607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36005" y="3738300"/>
                  <a:ext cx="24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14:cNvPr>
                <p14:cNvContentPartPr/>
                <p14:nvPr/>
              </p14:nvContentPartPr>
              <p14:xfrm>
                <a:off x="8892165" y="3702660"/>
                <a:ext cx="81360" cy="590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CA1906D-C232-7A70-C58A-B04F2DEB2AC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83525" y="3694020"/>
                  <a:ext cx="990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E6D2C96F-E70A-6082-5B78-D33F539109C9}"/>
              </a:ext>
            </a:extLst>
          </p:cNvPr>
          <p:cNvGrpSpPr/>
          <p:nvPr/>
        </p:nvGrpSpPr>
        <p:grpSpPr>
          <a:xfrm>
            <a:off x="9531525" y="3623460"/>
            <a:ext cx="438840" cy="174960"/>
            <a:chOff x="9531525" y="3623460"/>
            <a:chExt cx="4388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14:cNvPr>
                <p14:cNvContentPartPr/>
                <p14:nvPr/>
              </p14:nvContentPartPr>
              <p14:xfrm>
                <a:off x="9531525" y="3623460"/>
                <a:ext cx="32040" cy="91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FB02995-18C4-7FAC-3509-B3E4A42495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522885" y="3614460"/>
                  <a:ext cx="49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14:cNvPr>
                <p14:cNvContentPartPr/>
                <p14:nvPr/>
              </p14:nvContentPartPr>
              <p14:xfrm>
                <a:off x="9597045" y="3628140"/>
                <a:ext cx="75600" cy="117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FB56022-5F94-3E95-180D-493ABA851C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88045" y="3619500"/>
                  <a:ext cx="93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14:cNvPr>
                <p14:cNvContentPartPr/>
                <p14:nvPr/>
              </p14:nvContentPartPr>
              <p14:xfrm>
                <a:off x="9690645" y="3752340"/>
                <a:ext cx="25560" cy="46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CFE8AE3-0391-8306-8A94-AFBDA3B53D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681645" y="3743700"/>
                  <a:ext cx="43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14:cNvPr>
                <p14:cNvContentPartPr/>
                <p14:nvPr/>
              </p14:nvContentPartPr>
              <p14:xfrm>
                <a:off x="9799725" y="3654420"/>
                <a:ext cx="24840" cy="885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2881BA6-0EB7-DE2E-5221-B1EFA297E0D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791085" y="3645420"/>
                  <a:ext cx="42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14:cNvPr>
                <p14:cNvContentPartPr/>
                <p14:nvPr/>
              </p14:nvContentPartPr>
              <p14:xfrm>
                <a:off x="9844725" y="3633180"/>
                <a:ext cx="125640" cy="129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535BEF0-E4A3-7518-8BCB-79083237595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36085" y="3624180"/>
                  <a:ext cx="14328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12A1941-C2CF-50B0-2E58-B140245817A2}"/>
              </a:ext>
            </a:extLst>
          </p:cNvPr>
          <p:cNvGrpSpPr/>
          <p:nvPr/>
        </p:nvGrpSpPr>
        <p:grpSpPr>
          <a:xfrm>
            <a:off x="9937245" y="300660"/>
            <a:ext cx="318960" cy="138600"/>
            <a:chOff x="9937245" y="300660"/>
            <a:chExt cx="31896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14:cNvPr>
                <p14:cNvContentPartPr/>
                <p14:nvPr/>
              </p14:nvContentPartPr>
              <p14:xfrm>
                <a:off x="9937245" y="300660"/>
                <a:ext cx="119520" cy="138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0D04BE7-B674-6861-27F9-157C7E0518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28245" y="292020"/>
                  <a:ext cx="137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14:cNvPr>
                <p14:cNvContentPartPr/>
                <p14:nvPr/>
              </p14:nvContentPartPr>
              <p14:xfrm>
                <a:off x="9976845" y="330900"/>
                <a:ext cx="73800" cy="103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487C3E0-62BE-3A3C-08B3-B456D9FBEA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68205" y="321900"/>
                  <a:ext cx="91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14:cNvPr>
                <p14:cNvContentPartPr/>
                <p14:nvPr/>
              </p14:nvContentPartPr>
              <p14:xfrm>
                <a:off x="10170525" y="362580"/>
                <a:ext cx="85680" cy="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980BAA-F124-F1EF-63CC-3EBA59A326E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61885" y="353580"/>
                  <a:ext cx="103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14:cNvPr>
                <p14:cNvContentPartPr/>
                <p14:nvPr/>
              </p14:nvContentPartPr>
              <p14:xfrm>
                <a:off x="10175205" y="415140"/>
                <a:ext cx="66960" cy="118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41817AC-9922-7C8E-519D-4F44FA40F9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66565" y="406500"/>
                  <a:ext cx="846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DC855DD-D3B6-A332-7AAD-2DD179FDF3DE}"/>
              </a:ext>
            </a:extLst>
          </p:cNvPr>
          <p:cNvGrpSpPr/>
          <p:nvPr/>
        </p:nvGrpSpPr>
        <p:grpSpPr>
          <a:xfrm>
            <a:off x="10409925" y="329460"/>
            <a:ext cx="175680" cy="132480"/>
            <a:chOff x="10409925" y="329460"/>
            <a:chExt cx="17568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14:cNvPr>
                <p14:cNvContentPartPr/>
                <p14:nvPr/>
              </p14:nvContentPartPr>
              <p14:xfrm>
                <a:off x="10409925" y="329460"/>
                <a:ext cx="19080" cy="94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91602B4-EE3E-99A6-2E6E-A62B5F3096E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01285" y="320820"/>
                  <a:ext cx="36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14:cNvPr>
                <p14:cNvContentPartPr/>
                <p14:nvPr/>
              </p14:nvContentPartPr>
              <p14:xfrm>
                <a:off x="10490925" y="339900"/>
                <a:ext cx="94680" cy="1220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17D60DF-87E1-D86C-B450-CCD832C0E31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81925" y="33126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CD1753C-3CC3-4532-83BB-CFC69DC21857}"/>
              </a:ext>
            </a:extLst>
          </p:cNvPr>
          <p:cNvGrpSpPr/>
          <p:nvPr/>
        </p:nvGrpSpPr>
        <p:grpSpPr>
          <a:xfrm>
            <a:off x="9946605" y="529620"/>
            <a:ext cx="295200" cy="284400"/>
            <a:chOff x="9946605" y="529620"/>
            <a:chExt cx="2952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14:cNvPr>
                <p14:cNvContentPartPr/>
                <p14:nvPr/>
              </p14:nvContentPartPr>
              <p14:xfrm>
                <a:off x="9946605" y="529620"/>
                <a:ext cx="128160" cy="284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F73002-52C8-4299-3090-FF34B23BBB0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37965" y="520620"/>
                  <a:ext cx="1458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14:cNvPr>
                <p14:cNvContentPartPr/>
                <p14:nvPr/>
              </p14:nvContentPartPr>
              <p14:xfrm>
                <a:off x="10162605" y="629340"/>
                <a:ext cx="72720" cy="1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BB9EF9A-DB35-74D3-3C78-AEF377AA59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153605" y="620340"/>
                  <a:ext cx="90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14:cNvPr>
                <p14:cNvContentPartPr/>
                <p14:nvPr/>
              </p14:nvContentPartPr>
              <p14:xfrm>
                <a:off x="10158645" y="671820"/>
                <a:ext cx="83160" cy="26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9389C47-1FAC-A05F-EF0A-24512DD724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50005" y="662820"/>
                  <a:ext cx="1008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14:cNvPr>
              <p14:cNvContentPartPr/>
              <p14:nvPr/>
            </p14:nvContentPartPr>
            <p14:xfrm>
              <a:off x="10400925" y="606300"/>
              <a:ext cx="217440" cy="1285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E0643B2-51EC-4221-4510-3F3CA27049C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391925" y="597300"/>
                <a:ext cx="235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14:cNvPr>
              <p14:cNvContentPartPr/>
              <p14:nvPr/>
            </p14:nvContentPartPr>
            <p14:xfrm>
              <a:off x="9990165" y="926340"/>
              <a:ext cx="106200" cy="1159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333DB48-D4F5-E2D1-519E-818D23B4FEE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981525" y="917340"/>
                <a:ext cx="12384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CB738C69-5FC7-275D-2E03-CE0908B65CFE}"/>
              </a:ext>
            </a:extLst>
          </p:cNvPr>
          <p:cNvGrpSpPr/>
          <p:nvPr/>
        </p:nvGrpSpPr>
        <p:grpSpPr>
          <a:xfrm>
            <a:off x="10261605" y="959100"/>
            <a:ext cx="104400" cy="63000"/>
            <a:chOff x="10261605" y="959100"/>
            <a:chExt cx="10440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14:cNvPr>
                <p14:cNvContentPartPr/>
                <p14:nvPr/>
              </p14:nvContentPartPr>
              <p14:xfrm>
                <a:off x="10275285" y="959100"/>
                <a:ext cx="59040" cy="9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930D562-6381-260A-8C46-51D84B6D157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266645" y="950460"/>
                  <a:ext cx="76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14:cNvPr>
                <p14:cNvContentPartPr/>
                <p14:nvPr/>
              </p14:nvContentPartPr>
              <p14:xfrm>
                <a:off x="10261605" y="1017060"/>
                <a:ext cx="104400" cy="50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2E19F3-AE9B-D28E-8ADD-772476226B0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52605" y="1008060"/>
                  <a:ext cx="1220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DFFFA-7885-CE2C-1F35-415049BCBEEF}"/>
              </a:ext>
            </a:extLst>
          </p:cNvPr>
          <p:cNvGrpSpPr/>
          <p:nvPr/>
        </p:nvGrpSpPr>
        <p:grpSpPr>
          <a:xfrm>
            <a:off x="6135645" y="4260300"/>
            <a:ext cx="225360" cy="268920"/>
            <a:chOff x="6135645" y="4260300"/>
            <a:chExt cx="2253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14:cNvPr>
                <p14:cNvContentPartPr/>
                <p14:nvPr/>
              </p14:nvContentPartPr>
              <p14:xfrm>
                <a:off x="6135645" y="4398900"/>
                <a:ext cx="42480" cy="130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9D70EDE-CACC-B93A-5CDA-7A180003668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26645" y="4389900"/>
                  <a:ext cx="60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14:cNvPr>
                <p14:cNvContentPartPr/>
                <p14:nvPr/>
              </p14:nvContentPartPr>
              <p14:xfrm>
                <a:off x="6229965" y="4413660"/>
                <a:ext cx="131040" cy="115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851BF1-2AE5-7697-72B9-9100FF4125D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20965" y="4404660"/>
                  <a:ext cx="148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14:cNvPr>
                <p14:cNvContentPartPr/>
                <p14:nvPr/>
              </p14:nvContentPartPr>
              <p14:xfrm>
                <a:off x="6179565" y="4260300"/>
                <a:ext cx="33840" cy="112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66555F2-2571-D4A1-2AA4-8D0176D61F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170925" y="4251660"/>
                  <a:ext cx="51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14:cNvPr>
              <p14:cNvContentPartPr/>
              <p14:nvPr/>
            </p14:nvContentPartPr>
            <p14:xfrm>
              <a:off x="6601485" y="3204060"/>
              <a:ext cx="141480" cy="975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4357BDF-D9BB-19B3-CA07-5E13733167E1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592845" y="3195060"/>
                <a:ext cx="1591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14:cNvPr>
              <p14:cNvContentPartPr/>
              <p14:nvPr/>
            </p14:nvContentPartPr>
            <p14:xfrm>
              <a:off x="8382765" y="3141060"/>
              <a:ext cx="109080" cy="150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7622C992-8347-F915-9C41-14E8C386878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373765" y="3132420"/>
                <a:ext cx="126720" cy="16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088917A-336F-2D8D-6ADE-8FE350D57E8C}"/>
              </a:ext>
            </a:extLst>
          </p:cNvPr>
          <p:cNvGrpSpPr/>
          <p:nvPr/>
        </p:nvGrpSpPr>
        <p:grpSpPr>
          <a:xfrm>
            <a:off x="9231645" y="3826860"/>
            <a:ext cx="108000" cy="183240"/>
            <a:chOff x="9231645" y="3826860"/>
            <a:chExt cx="10800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14:cNvPr>
                <p14:cNvContentPartPr/>
                <p14:nvPr/>
              </p14:nvContentPartPr>
              <p14:xfrm>
                <a:off x="9231645" y="3888420"/>
                <a:ext cx="79560" cy="414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AE5B750-21C5-BE61-556C-28AD99CAED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23005" y="3879420"/>
                  <a:ext cx="97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14:cNvPr>
                <p14:cNvContentPartPr/>
                <p14:nvPr/>
              </p14:nvContentPartPr>
              <p14:xfrm>
                <a:off x="9313005" y="3826860"/>
                <a:ext cx="26640" cy="183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21E344E-DE91-86A2-6D31-B43EADC50BF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04005" y="3817860"/>
                  <a:ext cx="442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995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933162C-1459-7658-7324-84BF3CD8EC88}"/>
              </a:ext>
            </a:extLst>
          </p:cNvPr>
          <p:cNvGrpSpPr/>
          <p:nvPr/>
        </p:nvGrpSpPr>
        <p:grpSpPr>
          <a:xfrm>
            <a:off x="1005257" y="355166"/>
            <a:ext cx="1162440" cy="249120"/>
            <a:chOff x="1005257" y="355166"/>
            <a:chExt cx="11624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14:cNvPr>
                <p14:cNvContentPartPr/>
                <p14:nvPr/>
              </p14:nvContentPartPr>
              <p14:xfrm>
                <a:off x="1005257" y="355166"/>
                <a:ext cx="139320" cy="212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243B2DB-F8B5-6D7B-D0AE-E369527FFF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6617" y="346166"/>
                  <a:ext cx="156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14:cNvPr>
                <p14:cNvContentPartPr/>
                <p14:nvPr/>
              </p14:nvContentPartPr>
              <p14:xfrm>
                <a:off x="1203257" y="402326"/>
                <a:ext cx="62640" cy="1767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F582D6C-B274-B7ED-D66C-2DF6473A90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4617" y="393686"/>
                  <a:ext cx="802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14:cNvPr>
                <p14:cNvContentPartPr/>
                <p14:nvPr/>
              </p14:nvContentPartPr>
              <p14:xfrm>
                <a:off x="1354097" y="490886"/>
                <a:ext cx="177480" cy="1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B76FFB-3736-36B8-5133-E46B043AE4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5097" y="482246"/>
                  <a:ext cx="195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14:cNvPr>
                <p14:cNvContentPartPr/>
                <p14:nvPr/>
              </p14:nvContentPartPr>
              <p14:xfrm>
                <a:off x="1479737" y="400886"/>
                <a:ext cx="132840" cy="1760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6B39DE3-6378-AC0D-EDDD-1CE4FEEB810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71097" y="392246"/>
                  <a:ext cx="150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14:cNvPr>
                <p14:cNvContentPartPr/>
                <p14:nvPr/>
              </p14:nvContentPartPr>
              <p14:xfrm>
                <a:off x="1677017" y="374966"/>
                <a:ext cx="125640" cy="17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E16B930-B964-1501-272E-E4E1D963C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017" y="366326"/>
                  <a:ext cx="143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14:cNvPr>
                <p14:cNvContentPartPr/>
                <p14:nvPr/>
              </p14:nvContentPartPr>
              <p14:xfrm>
                <a:off x="1832897" y="367046"/>
                <a:ext cx="137880" cy="14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6DF9F83-1D6F-66C5-41A1-C0AA2C7F4C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4257" y="358046"/>
                  <a:ext cx="15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14:cNvPr>
                <p14:cNvContentPartPr/>
                <p14:nvPr/>
              </p14:nvContentPartPr>
              <p14:xfrm>
                <a:off x="1938377" y="413126"/>
                <a:ext cx="229320" cy="191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2B94C0-8DDD-87DB-1E18-6B53254352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29737" y="404486"/>
                  <a:ext cx="2469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0627213-B5FC-C8E0-5F1B-ED98CECB910C}"/>
              </a:ext>
            </a:extLst>
          </p:cNvPr>
          <p:cNvGrpSpPr/>
          <p:nvPr/>
        </p:nvGrpSpPr>
        <p:grpSpPr>
          <a:xfrm>
            <a:off x="2564777" y="347246"/>
            <a:ext cx="753840" cy="231120"/>
            <a:chOff x="2564777" y="347246"/>
            <a:chExt cx="7538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14:cNvPr>
                <p14:cNvContentPartPr/>
                <p14:nvPr/>
              </p14:nvContentPartPr>
              <p14:xfrm>
                <a:off x="2574497" y="392246"/>
                <a:ext cx="167400" cy="175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7C5808-148B-2749-6D60-3F1BDA0C871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5497" y="383606"/>
                  <a:ext cx="185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14:cNvPr>
                <p14:cNvContentPartPr/>
                <p14:nvPr/>
              </p14:nvContentPartPr>
              <p14:xfrm>
                <a:off x="2564777" y="450926"/>
                <a:ext cx="173160" cy="2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25BE06-6681-2B8B-FE92-8B51FA274D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55777" y="441926"/>
                  <a:ext cx="1908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14:cNvPr>
                <p14:cNvContentPartPr/>
                <p14:nvPr/>
              </p14:nvContentPartPr>
              <p14:xfrm>
                <a:off x="2846297" y="442646"/>
                <a:ext cx="126360" cy="22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913ECF-865F-A061-BFF9-95D6D3D5D8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7297" y="434006"/>
                  <a:ext cx="144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14:cNvPr>
                <p14:cNvContentPartPr/>
                <p14:nvPr/>
              </p14:nvContentPartPr>
              <p14:xfrm>
                <a:off x="2841977" y="503846"/>
                <a:ext cx="155160" cy="1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12E6CF3-7C82-FD69-5A8D-3318841110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32977" y="494846"/>
                  <a:ext cx="172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14:cNvPr>
                <p14:cNvContentPartPr/>
                <p14:nvPr/>
              </p14:nvContentPartPr>
              <p14:xfrm>
                <a:off x="3144737" y="380726"/>
                <a:ext cx="18360" cy="158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36C070-4B5D-C657-C634-70F08BAFF8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35737" y="372086"/>
                  <a:ext cx="36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14:cNvPr>
                <p14:cNvContentPartPr/>
                <p14:nvPr/>
              </p14:nvContentPartPr>
              <p14:xfrm>
                <a:off x="3083537" y="347246"/>
                <a:ext cx="112680" cy="10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5484E6-E592-CA09-C380-86D48FCF31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74537" y="338606"/>
                  <a:ext cx="130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14:cNvPr>
                <p14:cNvContentPartPr/>
                <p14:nvPr/>
              </p14:nvContentPartPr>
              <p14:xfrm>
                <a:off x="3056537" y="536966"/>
                <a:ext cx="262080" cy="41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9B6EB43-4898-DFCC-5CC3-0F3660DFC5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47537" y="528326"/>
                  <a:ext cx="279720" cy="5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612E34-30D7-DA86-83DB-9078FD8710B4}"/>
              </a:ext>
            </a:extLst>
          </p:cNvPr>
          <p:cNvGrpSpPr/>
          <p:nvPr/>
        </p:nvGrpSpPr>
        <p:grpSpPr>
          <a:xfrm>
            <a:off x="960257" y="794726"/>
            <a:ext cx="1294200" cy="196920"/>
            <a:chOff x="960257" y="794726"/>
            <a:chExt cx="12942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14:cNvPr>
                <p14:cNvContentPartPr/>
                <p14:nvPr/>
              </p14:nvContentPartPr>
              <p14:xfrm>
                <a:off x="960257" y="809486"/>
                <a:ext cx="149400" cy="165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5277A8C-0A46-DD6E-0BFD-B2DE0FB5CF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1617" y="800486"/>
                  <a:ext cx="16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14:cNvPr>
                <p14:cNvContentPartPr/>
                <p14:nvPr/>
              </p14:nvContentPartPr>
              <p14:xfrm>
                <a:off x="1170497" y="825326"/>
                <a:ext cx="156960" cy="80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CECE145-87F5-FDD7-C64E-8BC4915F7E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61497" y="816326"/>
                  <a:ext cx="174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14:cNvPr>
                <p14:cNvContentPartPr/>
                <p14:nvPr/>
              </p14:nvContentPartPr>
              <p14:xfrm>
                <a:off x="1308377" y="794726"/>
                <a:ext cx="51840" cy="196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7DFC64-264E-B800-84EF-B40FD2E4B9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9377" y="785726"/>
                  <a:ext cx="69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14:cNvPr>
                <p14:cNvContentPartPr/>
                <p14:nvPr/>
              </p14:nvContentPartPr>
              <p14:xfrm>
                <a:off x="1472177" y="866006"/>
                <a:ext cx="147240" cy="13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C11E2C3-49B2-E0ED-8037-54B1FD5B94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3177" y="857366"/>
                  <a:ext cx="164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14:cNvPr>
                <p14:cNvContentPartPr/>
                <p14:nvPr/>
              </p14:nvContentPartPr>
              <p14:xfrm>
                <a:off x="1570457" y="810566"/>
                <a:ext cx="102960" cy="143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ABFE00E-175D-DA62-2C7B-641D575EDC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1817" y="801926"/>
                  <a:ext cx="12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14:cNvPr>
                <p14:cNvContentPartPr/>
                <p14:nvPr/>
              </p14:nvContentPartPr>
              <p14:xfrm>
                <a:off x="1759457" y="827846"/>
                <a:ext cx="158400" cy="146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6C4CD63-5120-710F-AA9C-65E039ADE1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50817" y="818846"/>
                  <a:ext cx="176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14:cNvPr>
                <p14:cNvContentPartPr/>
                <p14:nvPr/>
              </p14:nvContentPartPr>
              <p14:xfrm>
                <a:off x="2010737" y="837926"/>
                <a:ext cx="122040" cy="1303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64004AA-BF35-AF26-9CF4-28FFC27496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02097" y="829286"/>
                  <a:ext cx="139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14:cNvPr>
                <p14:cNvContentPartPr/>
                <p14:nvPr/>
              </p14:nvContentPartPr>
              <p14:xfrm>
                <a:off x="2142137" y="821366"/>
                <a:ext cx="112320" cy="111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833CDC5-3383-F2AE-6F19-BC1C7E2DBF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33497" y="812366"/>
                  <a:ext cx="12996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BD3EEB-7CA9-DEEF-1C62-16689A60FF6E}"/>
              </a:ext>
            </a:extLst>
          </p:cNvPr>
          <p:cNvGrpSpPr/>
          <p:nvPr/>
        </p:nvGrpSpPr>
        <p:grpSpPr>
          <a:xfrm>
            <a:off x="903737" y="1110806"/>
            <a:ext cx="264960" cy="247680"/>
            <a:chOff x="903737" y="1110806"/>
            <a:chExt cx="2649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14:cNvPr>
                <p14:cNvContentPartPr/>
                <p14:nvPr/>
              </p14:nvContentPartPr>
              <p14:xfrm>
                <a:off x="1007417" y="1166606"/>
                <a:ext cx="161280" cy="178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B6EA517-8678-78D1-E85C-77ECB7D4A8C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8777" y="1157966"/>
                  <a:ext cx="178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14:cNvPr>
                <p14:cNvContentPartPr/>
                <p14:nvPr/>
              </p14:nvContentPartPr>
              <p14:xfrm>
                <a:off x="903737" y="1110806"/>
                <a:ext cx="70920" cy="247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D845821-7B58-53BE-482E-187851F78CF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4737" y="1102166"/>
                  <a:ext cx="885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4EC6D0B-4090-F5D6-5A10-39FE8BA313F6}"/>
              </a:ext>
            </a:extLst>
          </p:cNvPr>
          <p:cNvGrpSpPr/>
          <p:nvPr/>
        </p:nvGrpSpPr>
        <p:grpSpPr>
          <a:xfrm>
            <a:off x="1381817" y="1155086"/>
            <a:ext cx="930960" cy="197640"/>
            <a:chOff x="1381817" y="1155086"/>
            <a:chExt cx="9309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14:cNvPr>
                <p14:cNvContentPartPr/>
                <p14:nvPr/>
              </p14:nvContentPartPr>
              <p14:xfrm>
                <a:off x="1381817" y="1218446"/>
                <a:ext cx="214200" cy="18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FF3FA67-9D50-CF1F-E8BB-EA9F717399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72817" y="1209446"/>
                  <a:ext cx="231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14:cNvPr>
                <p14:cNvContentPartPr/>
                <p14:nvPr/>
              </p14:nvContentPartPr>
              <p14:xfrm>
                <a:off x="1544177" y="1155086"/>
                <a:ext cx="204480" cy="16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301C082-B866-8BBF-5253-B5E96AD557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35177" y="1146446"/>
                  <a:ext cx="222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14:cNvPr>
                <p14:cNvContentPartPr/>
                <p14:nvPr/>
              </p14:nvContentPartPr>
              <p14:xfrm>
                <a:off x="1914257" y="1156886"/>
                <a:ext cx="1440" cy="2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970BDB7-532C-5E0F-71F6-BB8B4D921C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5617" y="11478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14:cNvPr>
                <p14:cNvContentPartPr/>
                <p14:nvPr/>
              </p14:nvContentPartPr>
              <p14:xfrm>
                <a:off x="1915697" y="1156886"/>
                <a:ext cx="222840" cy="195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D9C91C6-AE9E-2B80-7FCD-3C09EAD154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06697" y="1147886"/>
                  <a:ext cx="240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14:cNvPr>
                <p14:cNvContentPartPr/>
                <p14:nvPr/>
              </p14:nvContentPartPr>
              <p14:xfrm>
                <a:off x="1962137" y="1236446"/>
                <a:ext cx="350640" cy="33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D42D4C-7928-8E48-966E-3F45F2F032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53137" y="1227806"/>
                  <a:ext cx="368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FE54ABE-4C0D-A77F-6600-313E6DDC883C}"/>
              </a:ext>
            </a:extLst>
          </p:cNvPr>
          <p:cNvGrpSpPr/>
          <p:nvPr/>
        </p:nvGrpSpPr>
        <p:grpSpPr>
          <a:xfrm>
            <a:off x="2621297" y="733526"/>
            <a:ext cx="594720" cy="254520"/>
            <a:chOff x="2621297" y="733526"/>
            <a:chExt cx="5947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14:cNvPr>
                <p14:cNvContentPartPr/>
                <p14:nvPr/>
              </p14:nvContentPartPr>
              <p14:xfrm>
                <a:off x="2632097" y="733526"/>
                <a:ext cx="121320" cy="216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3E18291-6028-59AF-09BF-EA3607A0D2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3457" y="724886"/>
                  <a:ext cx="138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14:cNvPr>
                <p14:cNvContentPartPr/>
                <p14:nvPr/>
              </p14:nvContentPartPr>
              <p14:xfrm>
                <a:off x="2621297" y="858086"/>
                <a:ext cx="133560" cy="19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A770C5E-4146-5F75-38DF-9F67765654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2657" y="849086"/>
                  <a:ext cx="1512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14:cNvPr>
                <p14:cNvContentPartPr/>
                <p14:nvPr/>
              </p14:nvContentPartPr>
              <p14:xfrm>
                <a:off x="2846657" y="862406"/>
                <a:ext cx="194400" cy="46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2CEB45-110D-0D53-7BEA-434FE6CF2B6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38017" y="853406"/>
                  <a:ext cx="21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14:cNvPr>
                <p14:cNvContentPartPr/>
                <p14:nvPr/>
              </p14:nvContentPartPr>
              <p14:xfrm>
                <a:off x="3093257" y="806606"/>
                <a:ext cx="122760" cy="181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4EDE5-A135-1FB9-88B8-8EDA4BDB63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4617" y="797606"/>
                  <a:ext cx="14040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8EE547D-DD03-FD04-74D5-181F6CC71D8A}"/>
              </a:ext>
            </a:extLst>
          </p:cNvPr>
          <p:cNvGrpSpPr/>
          <p:nvPr/>
        </p:nvGrpSpPr>
        <p:grpSpPr>
          <a:xfrm>
            <a:off x="2606177" y="1132766"/>
            <a:ext cx="422640" cy="162360"/>
            <a:chOff x="2606177" y="1132766"/>
            <a:chExt cx="42264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14:cNvPr>
                <p14:cNvContentPartPr/>
                <p14:nvPr/>
              </p14:nvContentPartPr>
              <p14:xfrm>
                <a:off x="2606177" y="1132766"/>
                <a:ext cx="150480" cy="143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822A28-294C-0747-9B3D-5858B48687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7537" y="1124126"/>
                  <a:ext cx="16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14:cNvPr>
                <p14:cNvContentPartPr/>
                <p14:nvPr/>
              </p14:nvContentPartPr>
              <p14:xfrm>
                <a:off x="2621297" y="1178486"/>
                <a:ext cx="179280" cy="21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30EBF22-F84C-7FDA-2BC0-0C495FC322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2657" y="1169846"/>
                  <a:ext cx="196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14:cNvPr>
                <p14:cNvContentPartPr/>
                <p14:nvPr/>
              </p14:nvContentPartPr>
              <p14:xfrm>
                <a:off x="2865017" y="1188206"/>
                <a:ext cx="163800" cy="106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B5786A-3F68-C474-4EB1-F44A0B3B8F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56017" y="1179206"/>
                  <a:ext cx="1814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14:cNvPr>
              <p14:cNvContentPartPr/>
              <p14:nvPr/>
            </p14:nvContentPartPr>
            <p14:xfrm>
              <a:off x="3133217" y="1143206"/>
              <a:ext cx="70920" cy="2106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5C63E0FD-0859-8C77-F48C-F9233FCDB5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24217" y="1134206"/>
                <a:ext cx="88560" cy="22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BF43F64-1933-F186-8356-02DD1732D999}"/>
              </a:ext>
            </a:extLst>
          </p:cNvPr>
          <p:cNvGrpSpPr/>
          <p:nvPr/>
        </p:nvGrpSpPr>
        <p:grpSpPr>
          <a:xfrm>
            <a:off x="3892457" y="360566"/>
            <a:ext cx="665640" cy="151200"/>
            <a:chOff x="3892457" y="360566"/>
            <a:chExt cx="66564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14:cNvPr>
                <p14:cNvContentPartPr/>
                <p14:nvPr/>
              </p14:nvContentPartPr>
              <p14:xfrm>
                <a:off x="3892457" y="384326"/>
                <a:ext cx="30960" cy="107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55EDED-3ABA-DAF1-6FFB-8846AEC353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83817" y="375326"/>
                  <a:ext cx="48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14:cNvPr>
                <p14:cNvContentPartPr/>
                <p14:nvPr/>
              </p14:nvContentPartPr>
              <p14:xfrm>
                <a:off x="4028177" y="381086"/>
                <a:ext cx="161280" cy="7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A9E72B-8B75-FC03-34DC-AB4A6BE306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19177" y="372086"/>
                  <a:ext cx="17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14:cNvPr>
                <p14:cNvContentPartPr/>
                <p14:nvPr/>
              </p14:nvContentPartPr>
              <p14:xfrm>
                <a:off x="4314377" y="390086"/>
                <a:ext cx="100440" cy="121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97DCB21-9BE2-C94B-3746-71C5937993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05377" y="381086"/>
                  <a:ext cx="1180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14:cNvPr>
                <p14:cNvContentPartPr/>
                <p14:nvPr/>
              </p14:nvContentPartPr>
              <p14:xfrm>
                <a:off x="4438577" y="360566"/>
                <a:ext cx="119520" cy="19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1390514-373E-FEA2-3E94-2AEC3ADDD7A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29577" y="351566"/>
                  <a:ext cx="13716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9CD61A13-A7DB-06D4-E967-027066C2650F}"/>
              </a:ext>
            </a:extLst>
          </p:cNvPr>
          <p:cNvGrpSpPr/>
          <p:nvPr/>
        </p:nvGrpSpPr>
        <p:grpSpPr>
          <a:xfrm>
            <a:off x="3696257" y="717326"/>
            <a:ext cx="855000" cy="479520"/>
            <a:chOff x="3696257" y="717326"/>
            <a:chExt cx="85500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14:cNvPr>
                <p14:cNvContentPartPr/>
                <p14:nvPr/>
              </p14:nvContentPartPr>
              <p14:xfrm>
                <a:off x="3760697" y="743246"/>
                <a:ext cx="30960" cy="117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DAA0DE2-E1FB-6945-9843-7CF6A07EC2E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1697" y="734246"/>
                  <a:ext cx="48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14:cNvPr>
                <p14:cNvContentPartPr/>
                <p14:nvPr/>
              </p14:nvContentPartPr>
              <p14:xfrm>
                <a:off x="3938177" y="740726"/>
                <a:ext cx="163440" cy="65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428A2D-3EEA-5259-17F2-522DAE14BF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29177" y="731726"/>
                  <a:ext cx="181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14:cNvPr>
                <p14:cNvContentPartPr/>
                <p14:nvPr/>
              </p14:nvContentPartPr>
              <p14:xfrm>
                <a:off x="4274057" y="717326"/>
                <a:ext cx="122400" cy="131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6E5FD90-591F-EDD1-EA63-B55B6D92F82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65417" y="708326"/>
                  <a:ext cx="140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14:cNvPr>
                <p14:cNvContentPartPr/>
                <p14:nvPr/>
              </p14:nvContentPartPr>
              <p14:xfrm>
                <a:off x="3696257" y="731006"/>
                <a:ext cx="829800" cy="465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B186C1-576C-B204-3E12-8560801B7E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87617" y="722006"/>
                  <a:ext cx="8474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14:cNvPr>
                <p14:cNvContentPartPr/>
                <p14:nvPr/>
              </p14:nvContentPartPr>
              <p14:xfrm>
                <a:off x="3901817" y="1081286"/>
                <a:ext cx="178920" cy="70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CC416B8-29EC-6B14-B636-A768C33BEDB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92817" y="1072286"/>
                  <a:ext cx="196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14:cNvPr>
                <p14:cNvContentPartPr/>
                <p14:nvPr/>
              </p14:nvContentPartPr>
              <p14:xfrm>
                <a:off x="4242737" y="1052846"/>
                <a:ext cx="99720" cy="1432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E871E23-9E3C-1874-B8EC-DC075206AA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3737" y="1043846"/>
                  <a:ext cx="11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14:cNvPr>
                <p14:cNvContentPartPr/>
                <p14:nvPr/>
              </p14:nvContentPartPr>
              <p14:xfrm>
                <a:off x="4361897" y="1058966"/>
                <a:ext cx="189360" cy="19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3843506-764D-37E8-1265-2706B448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53257" y="1050326"/>
                  <a:ext cx="20700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14:cNvPr>
              <p14:cNvContentPartPr/>
              <p14:nvPr/>
            </p14:nvContentPartPr>
            <p14:xfrm>
              <a:off x="996977" y="1564046"/>
              <a:ext cx="3523320" cy="157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66C526D7-13F7-C491-C98C-B3232372923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8337" y="1555406"/>
                <a:ext cx="354096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C9DAD4B-8F4D-B50D-6576-D92BFBEFE0D9}"/>
              </a:ext>
            </a:extLst>
          </p:cNvPr>
          <p:cNvGrpSpPr/>
          <p:nvPr/>
        </p:nvGrpSpPr>
        <p:grpSpPr>
          <a:xfrm>
            <a:off x="753617" y="1870046"/>
            <a:ext cx="602640" cy="198000"/>
            <a:chOff x="753617" y="1870046"/>
            <a:chExt cx="60264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14:cNvPr>
                <p14:cNvContentPartPr/>
                <p14:nvPr/>
              </p14:nvContentPartPr>
              <p14:xfrm>
                <a:off x="753617" y="1876526"/>
                <a:ext cx="148320" cy="162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4077185-B2EC-5932-FB0A-7EF03C90488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4617" y="1867526"/>
                  <a:ext cx="165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14:cNvPr>
                <p14:cNvContentPartPr/>
                <p14:nvPr/>
              </p14:nvContentPartPr>
              <p14:xfrm>
                <a:off x="999857" y="1885886"/>
                <a:ext cx="25200" cy="180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DA6C45C-5EDE-746D-EA0F-E131317024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1217" y="1876886"/>
                  <a:ext cx="428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14:cNvPr>
                <p14:cNvContentPartPr/>
                <p14:nvPr/>
              </p14:nvContentPartPr>
              <p14:xfrm>
                <a:off x="1153217" y="1870046"/>
                <a:ext cx="203040" cy="198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2CB356-B180-C383-D044-C65751A3583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44577" y="1861046"/>
                  <a:ext cx="220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14:cNvPr>
                <p14:cNvContentPartPr/>
                <p14:nvPr/>
              </p14:nvContentPartPr>
              <p14:xfrm>
                <a:off x="1164017" y="1989206"/>
                <a:ext cx="168120" cy="28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C34EBFD-B47A-BE29-E336-E9A65939E9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55377" y="1980206"/>
                  <a:ext cx="18576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A7AA054-6729-E95B-CAB6-D8F23157AF96}"/>
              </a:ext>
            </a:extLst>
          </p:cNvPr>
          <p:cNvGrpSpPr/>
          <p:nvPr/>
        </p:nvGrpSpPr>
        <p:grpSpPr>
          <a:xfrm>
            <a:off x="1782497" y="1947806"/>
            <a:ext cx="506880" cy="137520"/>
            <a:chOff x="1782497" y="1947806"/>
            <a:chExt cx="50688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14:cNvPr>
                <p14:cNvContentPartPr/>
                <p14:nvPr/>
              </p14:nvContentPartPr>
              <p14:xfrm>
                <a:off x="1782497" y="1947806"/>
                <a:ext cx="172080" cy="107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A414969-83D7-CDF0-4FBD-BF440916ECC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73497" y="1938806"/>
                  <a:ext cx="1897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14:cNvPr>
                <p14:cNvContentPartPr/>
                <p14:nvPr/>
              </p14:nvContentPartPr>
              <p14:xfrm>
                <a:off x="2036657" y="2004326"/>
                <a:ext cx="148680" cy="16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6F37253-5EB8-D0C1-477C-DC42DE2808E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28017" y="1995326"/>
                  <a:ext cx="166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14:cNvPr>
                <p14:cNvContentPartPr/>
                <p14:nvPr/>
              </p14:nvContentPartPr>
              <p14:xfrm>
                <a:off x="2150057" y="1981286"/>
                <a:ext cx="139320" cy="104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003E16-E461-03EA-47E6-8E57CE294B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41417" y="1972646"/>
                  <a:ext cx="15696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7B127343-7A90-73E6-ABAC-9306D5BC6FCF}"/>
              </a:ext>
            </a:extLst>
          </p:cNvPr>
          <p:cNvGrpSpPr/>
          <p:nvPr/>
        </p:nvGrpSpPr>
        <p:grpSpPr>
          <a:xfrm>
            <a:off x="2546777" y="1951406"/>
            <a:ext cx="239040" cy="170280"/>
            <a:chOff x="2546777" y="1951406"/>
            <a:chExt cx="23904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14:cNvPr>
                <p14:cNvContentPartPr/>
                <p14:nvPr/>
              </p14:nvContentPartPr>
              <p14:xfrm>
                <a:off x="2546777" y="1951406"/>
                <a:ext cx="41400" cy="152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227BC32-0DF8-73AA-B99E-1D0B928571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37777" y="1942406"/>
                  <a:ext cx="59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14:cNvPr>
                <p14:cNvContentPartPr/>
                <p14:nvPr/>
              </p14:nvContentPartPr>
              <p14:xfrm>
                <a:off x="2647577" y="1951766"/>
                <a:ext cx="138240" cy="169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3C85DB9-69F5-0C7E-F74A-C017DBC916E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38577" y="1942766"/>
                  <a:ext cx="15588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D9FF276D-6103-FA58-4D15-43C344EFF7AC}"/>
              </a:ext>
            </a:extLst>
          </p:cNvPr>
          <p:cNvGrpSpPr/>
          <p:nvPr/>
        </p:nvGrpSpPr>
        <p:grpSpPr>
          <a:xfrm>
            <a:off x="3008657" y="1961846"/>
            <a:ext cx="254160" cy="168120"/>
            <a:chOff x="3008657" y="1961846"/>
            <a:chExt cx="25416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14:cNvPr>
                <p14:cNvContentPartPr/>
                <p14:nvPr/>
              </p14:nvContentPartPr>
              <p14:xfrm>
                <a:off x="3008657" y="2002166"/>
                <a:ext cx="33840" cy="107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9353FBB-F1F4-6FD3-7B27-AD0E452C81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99657" y="1993166"/>
                  <a:ext cx="51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14:cNvPr>
                <p14:cNvContentPartPr/>
                <p14:nvPr/>
              </p14:nvContentPartPr>
              <p14:xfrm>
                <a:off x="3113057" y="1961846"/>
                <a:ext cx="149760" cy="168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F0ECF84-42F6-6FF7-6621-E0EAB32A05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04417" y="1953206"/>
                  <a:ext cx="1674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11BD80D9-0E84-5DA7-2FF9-2B1053D2BBB5}"/>
              </a:ext>
            </a:extLst>
          </p:cNvPr>
          <p:cNvGrpSpPr/>
          <p:nvPr/>
        </p:nvGrpSpPr>
        <p:grpSpPr>
          <a:xfrm>
            <a:off x="3567737" y="1930166"/>
            <a:ext cx="455760" cy="213840"/>
            <a:chOff x="3567737" y="1930166"/>
            <a:chExt cx="45576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14:cNvPr>
                <p14:cNvContentPartPr/>
                <p14:nvPr/>
              </p14:nvContentPartPr>
              <p14:xfrm>
                <a:off x="3567737" y="1930166"/>
                <a:ext cx="126000" cy="1148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6B01A963-7C93-BC12-3B03-977A5833A26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58737" y="1921526"/>
                  <a:ext cx="143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14:cNvPr>
                <p14:cNvContentPartPr/>
                <p14:nvPr/>
              </p14:nvContentPartPr>
              <p14:xfrm>
                <a:off x="3659897" y="1941326"/>
                <a:ext cx="166320" cy="9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754BE42-E5D5-F00B-8A90-AC7A49A032F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51257" y="1932686"/>
                  <a:ext cx="183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14:cNvPr>
                <p14:cNvContentPartPr/>
                <p14:nvPr/>
              </p14:nvContentPartPr>
              <p14:xfrm>
                <a:off x="3860057" y="1963286"/>
                <a:ext cx="163440" cy="604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7BE909F-5EEB-8B0F-ACC6-C28FE820DD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51057" y="1954286"/>
                  <a:ext cx="181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14:cNvPr>
                <p14:cNvContentPartPr/>
                <p14:nvPr/>
              </p14:nvContentPartPr>
              <p14:xfrm>
                <a:off x="3837377" y="2037806"/>
                <a:ext cx="157680" cy="106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4F27AD-CDC3-17A4-36F0-D8202207F5D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28377" y="2028806"/>
                  <a:ext cx="175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D0A5B37B-3792-0307-16F8-03653CE397C6}"/>
              </a:ext>
            </a:extLst>
          </p:cNvPr>
          <p:cNvGrpSpPr/>
          <p:nvPr/>
        </p:nvGrpSpPr>
        <p:grpSpPr>
          <a:xfrm>
            <a:off x="2508257" y="2287646"/>
            <a:ext cx="228240" cy="153720"/>
            <a:chOff x="2508257" y="2287646"/>
            <a:chExt cx="22824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14:cNvPr>
                <p14:cNvContentPartPr/>
                <p14:nvPr/>
              </p14:nvContentPartPr>
              <p14:xfrm>
                <a:off x="2550737" y="2287646"/>
                <a:ext cx="185760" cy="153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9A9DE13-6C7B-390E-EC42-55B92D96B45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42097" y="2279006"/>
                  <a:ext cx="20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14:cNvPr>
                <p14:cNvContentPartPr/>
                <p14:nvPr/>
              </p14:nvContentPartPr>
              <p14:xfrm>
                <a:off x="2508257" y="2290526"/>
                <a:ext cx="65160" cy="150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1EEC961-131F-A366-95B7-4997253C511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99257" y="2281526"/>
                  <a:ext cx="82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A35790C-5B10-BC7E-8864-61AE622DA727}"/>
              </a:ext>
            </a:extLst>
          </p:cNvPr>
          <p:cNvGrpSpPr/>
          <p:nvPr/>
        </p:nvGrpSpPr>
        <p:grpSpPr>
          <a:xfrm>
            <a:off x="3005777" y="2297006"/>
            <a:ext cx="313920" cy="158040"/>
            <a:chOff x="3005777" y="2297006"/>
            <a:chExt cx="31392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14:cNvPr>
                <p14:cNvContentPartPr/>
                <p14:nvPr/>
              </p14:nvContentPartPr>
              <p14:xfrm>
                <a:off x="3005777" y="2297006"/>
                <a:ext cx="46440" cy="1472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2A9F6B5-C196-9E0F-B91F-A4807B42B15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96777" y="2288366"/>
                  <a:ext cx="64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14:cNvPr>
                <p14:cNvContentPartPr/>
                <p14:nvPr/>
              </p14:nvContentPartPr>
              <p14:xfrm>
                <a:off x="3138617" y="2298446"/>
                <a:ext cx="181080" cy="156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D7AA8BC-0505-4C52-2C75-CEC9CDFB27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29617" y="2289806"/>
                  <a:ext cx="19872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4228DB35-E0C9-0DBD-A8DF-F587048E296E}"/>
              </a:ext>
            </a:extLst>
          </p:cNvPr>
          <p:cNvGrpSpPr/>
          <p:nvPr/>
        </p:nvGrpSpPr>
        <p:grpSpPr>
          <a:xfrm>
            <a:off x="3631817" y="2214206"/>
            <a:ext cx="524880" cy="253800"/>
            <a:chOff x="3631817" y="2214206"/>
            <a:chExt cx="52488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14:cNvPr>
                <p14:cNvContentPartPr/>
                <p14:nvPr/>
              </p14:nvContentPartPr>
              <p14:xfrm>
                <a:off x="3631817" y="2282606"/>
                <a:ext cx="129600" cy="131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25A2C06-D391-BC72-1FB7-893A83477A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22817" y="2273966"/>
                  <a:ext cx="147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14:cNvPr>
                <p14:cNvContentPartPr/>
                <p14:nvPr/>
              </p14:nvContentPartPr>
              <p14:xfrm>
                <a:off x="3748457" y="2214206"/>
                <a:ext cx="173160" cy="29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7364B30-1BBD-95F5-3996-6DA40546963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39457" y="2205206"/>
                  <a:ext cx="1908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14:cNvPr>
                <p14:cNvContentPartPr/>
                <p14:nvPr/>
              </p14:nvContentPartPr>
              <p14:xfrm>
                <a:off x="3966977" y="2276486"/>
                <a:ext cx="189720" cy="191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B07AFD1-F0FD-22BB-A51A-07686132270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57977" y="2267846"/>
                  <a:ext cx="20736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81FA339-CD9D-D775-54FD-D97FC3670B52}"/>
              </a:ext>
            </a:extLst>
          </p:cNvPr>
          <p:cNvGrpSpPr/>
          <p:nvPr/>
        </p:nvGrpSpPr>
        <p:grpSpPr>
          <a:xfrm>
            <a:off x="5599577" y="2304566"/>
            <a:ext cx="356040" cy="159480"/>
            <a:chOff x="5599577" y="2304566"/>
            <a:chExt cx="356040" cy="1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14:cNvPr>
                <p14:cNvContentPartPr/>
                <p14:nvPr/>
              </p14:nvContentPartPr>
              <p14:xfrm>
                <a:off x="5599577" y="2309966"/>
                <a:ext cx="10080" cy="154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FBD1EC6-4239-C7CB-02B4-291C9AAD091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90937" y="2301326"/>
                  <a:ext cx="27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14:cNvPr>
                <p14:cNvContentPartPr/>
                <p14:nvPr/>
              </p14:nvContentPartPr>
              <p14:xfrm>
                <a:off x="5759777" y="2304566"/>
                <a:ext cx="195840" cy="146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F20A39F-C2EA-D75D-C411-F97CAA85BE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751137" y="2295926"/>
                  <a:ext cx="2134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7088AD39-121D-8352-D3C4-135E514CB849}"/>
              </a:ext>
            </a:extLst>
          </p:cNvPr>
          <p:cNvGrpSpPr/>
          <p:nvPr/>
        </p:nvGrpSpPr>
        <p:grpSpPr>
          <a:xfrm>
            <a:off x="6281057" y="2318966"/>
            <a:ext cx="333360" cy="156960"/>
            <a:chOff x="6281057" y="2318966"/>
            <a:chExt cx="333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14:cNvPr>
                <p14:cNvContentPartPr/>
                <p14:nvPr/>
              </p14:nvContentPartPr>
              <p14:xfrm>
                <a:off x="6281057" y="2335166"/>
                <a:ext cx="34560" cy="140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066DED4-6555-B596-9BAF-E8F0EF4BFF1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72057" y="2326166"/>
                  <a:ext cx="52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14:cNvPr>
                <p14:cNvContentPartPr/>
                <p14:nvPr/>
              </p14:nvContentPartPr>
              <p14:xfrm>
                <a:off x="6411737" y="2318966"/>
                <a:ext cx="202680" cy="145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33EC053-45C8-AFA0-D308-7FBE6401FC4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02737" y="2309966"/>
                  <a:ext cx="220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B7A9C28-352F-AAD3-620D-13367F20E7C3}"/>
              </a:ext>
            </a:extLst>
          </p:cNvPr>
          <p:cNvGrpSpPr/>
          <p:nvPr/>
        </p:nvGrpSpPr>
        <p:grpSpPr>
          <a:xfrm>
            <a:off x="6849857" y="2268566"/>
            <a:ext cx="387360" cy="204120"/>
            <a:chOff x="6849857" y="2268566"/>
            <a:chExt cx="3873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14:cNvPr>
                <p14:cNvContentPartPr/>
                <p14:nvPr/>
              </p14:nvContentPartPr>
              <p14:xfrm>
                <a:off x="6849857" y="2306726"/>
                <a:ext cx="128880" cy="142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74208BD-9B17-B071-100B-4D0AF00E829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41217" y="2297726"/>
                  <a:ext cx="14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14:cNvPr>
                <p14:cNvContentPartPr/>
                <p14:nvPr/>
              </p14:nvContentPartPr>
              <p14:xfrm>
                <a:off x="6927617" y="2268566"/>
                <a:ext cx="162360" cy="198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CDF5E02-ACCD-E8D8-9898-DE8BA480CCD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18617" y="2259926"/>
                  <a:ext cx="180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14:cNvPr>
                <p14:cNvContentPartPr/>
                <p14:nvPr/>
              </p14:nvContentPartPr>
              <p14:xfrm>
                <a:off x="7079177" y="2294846"/>
                <a:ext cx="158040" cy="1778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EE5B00C-BBCC-EDF0-9F66-DB13F387D4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70537" y="2285846"/>
                  <a:ext cx="17568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7F87F4D-E840-2E6B-400F-EBE585DABBE1}"/>
              </a:ext>
            </a:extLst>
          </p:cNvPr>
          <p:cNvGrpSpPr/>
          <p:nvPr/>
        </p:nvGrpSpPr>
        <p:grpSpPr>
          <a:xfrm>
            <a:off x="2557577" y="1664846"/>
            <a:ext cx="198000" cy="201240"/>
            <a:chOff x="2557577" y="1664846"/>
            <a:chExt cx="1980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14:cNvPr>
                <p14:cNvContentPartPr/>
                <p14:nvPr/>
              </p14:nvContentPartPr>
              <p14:xfrm>
                <a:off x="2557577" y="1664846"/>
                <a:ext cx="167400" cy="2012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F2F4E01-37D3-8D03-50EA-6EB7FD1061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48577" y="1655846"/>
                  <a:ext cx="185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14:cNvPr>
                <p14:cNvContentPartPr/>
                <p14:nvPr/>
              </p14:nvContentPartPr>
              <p14:xfrm>
                <a:off x="2583497" y="1765646"/>
                <a:ext cx="172080" cy="17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B9D26C6-0919-DEC3-0778-E24467DF2E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4497" y="1756646"/>
                  <a:ext cx="1897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B2B65849-C5F9-3485-F7A2-72D712FC8CD5}"/>
              </a:ext>
            </a:extLst>
          </p:cNvPr>
          <p:cNvGrpSpPr/>
          <p:nvPr/>
        </p:nvGrpSpPr>
        <p:grpSpPr>
          <a:xfrm>
            <a:off x="2489897" y="2655566"/>
            <a:ext cx="1815840" cy="207720"/>
            <a:chOff x="2489897" y="2655566"/>
            <a:chExt cx="18158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14:cNvPr>
                <p14:cNvContentPartPr/>
                <p14:nvPr/>
              </p14:nvContentPartPr>
              <p14:xfrm>
                <a:off x="2621297" y="2681846"/>
                <a:ext cx="39600" cy="139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8D6B35B-46AF-9FFD-0242-012F0750DD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12297" y="2673206"/>
                  <a:ext cx="57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14:cNvPr>
                <p14:cNvContentPartPr/>
                <p14:nvPr/>
              </p14:nvContentPartPr>
              <p14:xfrm>
                <a:off x="2736497" y="2665646"/>
                <a:ext cx="115560" cy="1666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270AEB1-333C-5DBD-F989-485E600858D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27857" y="2657006"/>
                  <a:ext cx="133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14:cNvPr>
                <p14:cNvContentPartPr/>
                <p14:nvPr/>
              </p14:nvContentPartPr>
              <p14:xfrm>
                <a:off x="3030977" y="2682926"/>
                <a:ext cx="51840" cy="1634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48B0BF6-DFF1-430A-5CD5-6FA27A7D6D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022337" y="2673926"/>
                  <a:ext cx="69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14:cNvPr>
                <p14:cNvContentPartPr/>
                <p14:nvPr/>
              </p14:nvContentPartPr>
              <p14:xfrm>
                <a:off x="3173897" y="2682206"/>
                <a:ext cx="149760" cy="1810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963AD1FB-7FC7-891D-D2C9-9646FDDE1E9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5257" y="2673566"/>
                  <a:ext cx="167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14:cNvPr>
                <p14:cNvContentPartPr/>
                <p14:nvPr/>
              </p14:nvContentPartPr>
              <p14:xfrm>
                <a:off x="3715697" y="2708486"/>
                <a:ext cx="151920" cy="525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B70CEF1-ADEA-895F-999B-4656A7110F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7057" y="2699486"/>
                  <a:ext cx="169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14:cNvPr>
                <p14:cNvContentPartPr/>
                <p14:nvPr/>
              </p14:nvContentPartPr>
              <p14:xfrm>
                <a:off x="3807497" y="2655566"/>
                <a:ext cx="72720" cy="1530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275E4E5-03A7-05D1-C01D-14EF5831CA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98497" y="2646926"/>
                  <a:ext cx="903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14:cNvPr>
                <p14:cNvContentPartPr/>
                <p14:nvPr/>
              </p14:nvContentPartPr>
              <p14:xfrm>
                <a:off x="4019537" y="2684006"/>
                <a:ext cx="119160" cy="171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302F7EAB-FC25-0FDB-A5D0-F401253B29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10537" y="267536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14:cNvPr>
                <p14:cNvContentPartPr/>
                <p14:nvPr/>
              </p14:nvContentPartPr>
              <p14:xfrm>
                <a:off x="4131137" y="2696246"/>
                <a:ext cx="174600" cy="10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CA73AA1A-39E6-F21A-40CF-E2433814E4D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22137" y="2687606"/>
                  <a:ext cx="192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14:cNvPr>
                <p14:cNvContentPartPr/>
                <p14:nvPr/>
              </p14:nvContentPartPr>
              <p14:xfrm>
                <a:off x="2489897" y="2785166"/>
                <a:ext cx="1764000" cy="57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A03EB3C-B2A0-B7C0-BCCB-E53291401D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81257" y="2776526"/>
                  <a:ext cx="178164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9EBCEFAC-1FA6-AC3D-AF88-783314F92B3B}"/>
              </a:ext>
            </a:extLst>
          </p:cNvPr>
          <p:cNvGrpSpPr/>
          <p:nvPr/>
        </p:nvGrpSpPr>
        <p:grpSpPr>
          <a:xfrm>
            <a:off x="5611097" y="2667446"/>
            <a:ext cx="357840" cy="211320"/>
            <a:chOff x="5611097" y="2667446"/>
            <a:chExt cx="3578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14:cNvPr>
                <p14:cNvContentPartPr/>
                <p14:nvPr/>
              </p14:nvContentPartPr>
              <p14:xfrm>
                <a:off x="5611097" y="2709926"/>
                <a:ext cx="44640" cy="165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A75275F-E847-F63D-1535-55C27D87565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02457" y="2701286"/>
                  <a:ext cx="62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14:cNvPr>
                <p14:cNvContentPartPr/>
                <p14:nvPr/>
              </p14:nvContentPartPr>
              <p14:xfrm>
                <a:off x="5780657" y="2667446"/>
                <a:ext cx="188280" cy="2113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14E6273-D51F-1DC1-F680-BE50060E7BA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72017" y="2658806"/>
                  <a:ext cx="20592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0C08D74-0895-FAB1-0A53-0A12B6E509E1}"/>
              </a:ext>
            </a:extLst>
          </p:cNvPr>
          <p:cNvGrpSpPr/>
          <p:nvPr/>
        </p:nvGrpSpPr>
        <p:grpSpPr>
          <a:xfrm>
            <a:off x="6204017" y="2730086"/>
            <a:ext cx="321120" cy="155160"/>
            <a:chOff x="6204017" y="2730086"/>
            <a:chExt cx="321120" cy="15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14:cNvPr>
                <p14:cNvContentPartPr/>
                <p14:nvPr/>
              </p14:nvContentPartPr>
              <p14:xfrm>
                <a:off x="6204017" y="2730086"/>
                <a:ext cx="42840" cy="1551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01D26F5-964B-EECC-4924-D84A7FFDC4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195377" y="2721446"/>
                  <a:ext cx="60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14:cNvPr>
                <p14:cNvContentPartPr/>
                <p14:nvPr/>
              </p14:nvContentPartPr>
              <p14:xfrm>
                <a:off x="6357017" y="2738006"/>
                <a:ext cx="168120" cy="125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30C5EAA-AD50-794D-2892-3840BC8574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48017" y="2729006"/>
                  <a:ext cx="1857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D33121ED-4AE5-EA57-68FC-043865C54BED}"/>
              </a:ext>
            </a:extLst>
          </p:cNvPr>
          <p:cNvGrpSpPr/>
          <p:nvPr/>
        </p:nvGrpSpPr>
        <p:grpSpPr>
          <a:xfrm>
            <a:off x="6884777" y="2659166"/>
            <a:ext cx="351000" cy="198720"/>
            <a:chOff x="6884777" y="2659166"/>
            <a:chExt cx="35100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14:cNvPr>
                <p14:cNvContentPartPr/>
                <p14:nvPr/>
              </p14:nvContentPartPr>
              <p14:xfrm>
                <a:off x="6884777" y="2673926"/>
                <a:ext cx="135360" cy="158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D0F159A-9A43-9E97-DA63-3CB55403758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76137" y="2664926"/>
                  <a:ext cx="153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14:cNvPr>
                <p14:cNvContentPartPr/>
                <p14:nvPr/>
              </p14:nvContentPartPr>
              <p14:xfrm>
                <a:off x="7004297" y="2659166"/>
                <a:ext cx="138960" cy="126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2D677C9-CA84-03F1-89D1-E86B7DEECAA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95297" y="2650166"/>
                  <a:ext cx="156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14:cNvPr>
                <p14:cNvContentPartPr/>
                <p14:nvPr/>
              </p14:nvContentPartPr>
              <p14:xfrm>
                <a:off x="7201217" y="2677526"/>
                <a:ext cx="34560" cy="180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86B052B-2F35-D57D-6967-8D49A86B25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92577" y="2668526"/>
                  <a:ext cx="5220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037FCB-AF98-CF0C-C8E4-20E62107ED55}"/>
              </a:ext>
            </a:extLst>
          </p:cNvPr>
          <p:cNvGrpSpPr/>
          <p:nvPr/>
        </p:nvGrpSpPr>
        <p:grpSpPr>
          <a:xfrm>
            <a:off x="5785337" y="3100526"/>
            <a:ext cx="758520" cy="158760"/>
            <a:chOff x="5785337" y="3100526"/>
            <a:chExt cx="7585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14:cNvPr>
                <p14:cNvContentPartPr/>
                <p14:nvPr/>
              </p14:nvContentPartPr>
              <p14:xfrm>
                <a:off x="5785337" y="3135446"/>
                <a:ext cx="30960" cy="123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E156C85-6C94-F954-036F-8A1D8E88E0B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76697" y="3126806"/>
                  <a:ext cx="48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14:cNvPr>
                <p14:cNvContentPartPr/>
                <p14:nvPr/>
              </p14:nvContentPartPr>
              <p14:xfrm>
                <a:off x="5877857" y="3100526"/>
                <a:ext cx="158040" cy="1450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BFB7A9AB-9CFD-B6A2-CAB0-ECFAA91F8EA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68857" y="3091526"/>
                  <a:ext cx="17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14:cNvPr>
                <p14:cNvContentPartPr/>
                <p14:nvPr/>
              </p14:nvContentPartPr>
              <p14:xfrm>
                <a:off x="6199337" y="3112406"/>
                <a:ext cx="61200" cy="141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0756EB1-4E16-52E7-F283-E951E3AE230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90697" y="3103406"/>
                  <a:ext cx="78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14:cNvPr>
                <p14:cNvContentPartPr/>
                <p14:nvPr/>
              </p14:nvContentPartPr>
              <p14:xfrm>
                <a:off x="6377177" y="3101246"/>
                <a:ext cx="166680" cy="133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0973C38-611B-B206-6B08-01F8D6DBB89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68537" y="3092246"/>
                  <a:ext cx="1843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56C1A842-8BBE-B171-34B9-25BD44D66943}"/>
              </a:ext>
            </a:extLst>
          </p:cNvPr>
          <p:cNvGrpSpPr/>
          <p:nvPr/>
        </p:nvGrpSpPr>
        <p:grpSpPr>
          <a:xfrm>
            <a:off x="6847697" y="3031406"/>
            <a:ext cx="433800" cy="158760"/>
            <a:chOff x="6847697" y="3031406"/>
            <a:chExt cx="4338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14:cNvPr>
                <p14:cNvContentPartPr/>
                <p14:nvPr/>
              </p14:nvContentPartPr>
              <p14:xfrm>
                <a:off x="6847697" y="3073166"/>
                <a:ext cx="142920" cy="117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C4B2D8A-D6E1-AB67-D691-BA2648BC28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38697" y="3064526"/>
                  <a:ext cx="16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14:cNvPr>
                <p14:cNvContentPartPr/>
                <p14:nvPr/>
              </p14:nvContentPartPr>
              <p14:xfrm>
                <a:off x="6981257" y="3038966"/>
                <a:ext cx="151560" cy="41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925D1FB-1820-9D9C-7E12-FE1353F7610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972257" y="3030326"/>
                  <a:ext cx="169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14:cNvPr>
                <p14:cNvContentPartPr/>
                <p14:nvPr/>
              </p14:nvContentPartPr>
              <p14:xfrm>
                <a:off x="7079897" y="3031406"/>
                <a:ext cx="201600" cy="151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B91558A-EDE2-CECE-D99B-0EBED471A90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1257" y="3022406"/>
                  <a:ext cx="21924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3C72C95-8B0C-E232-5BEF-22392072C8FD}"/>
              </a:ext>
            </a:extLst>
          </p:cNvPr>
          <p:cNvGrpSpPr/>
          <p:nvPr/>
        </p:nvGrpSpPr>
        <p:grpSpPr>
          <a:xfrm>
            <a:off x="6136337" y="237086"/>
            <a:ext cx="375120" cy="271800"/>
            <a:chOff x="6136337" y="237086"/>
            <a:chExt cx="37512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14:cNvPr>
                <p14:cNvContentPartPr/>
                <p14:nvPr/>
              </p14:nvContentPartPr>
              <p14:xfrm>
                <a:off x="6147137" y="237086"/>
                <a:ext cx="230040" cy="2610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5092F20-3CB5-4C25-5266-9442B9F541A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138137" y="228446"/>
                  <a:ext cx="247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14:cNvPr>
                <p14:cNvContentPartPr/>
                <p14:nvPr/>
              </p14:nvContentPartPr>
              <p14:xfrm>
                <a:off x="6136337" y="382166"/>
                <a:ext cx="169560" cy="223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76895A6-113C-3EA7-2547-E0ADA409A3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27337" y="373526"/>
                  <a:ext cx="18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14:cNvPr>
                <p14:cNvContentPartPr/>
                <p14:nvPr/>
              </p14:nvContentPartPr>
              <p14:xfrm>
                <a:off x="6287177" y="449126"/>
                <a:ext cx="147240" cy="40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52F3E05-7863-F379-86B3-6A4B6BA83D6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278537" y="440126"/>
                  <a:ext cx="164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14:cNvPr>
                <p14:cNvContentPartPr/>
                <p14:nvPr/>
              </p14:nvContentPartPr>
              <p14:xfrm>
                <a:off x="6335057" y="468206"/>
                <a:ext cx="176400" cy="406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8D5F782-B5F2-0A62-74E0-C3AB521D4E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26417" y="459566"/>
                  <a:ext cx="19404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14:cNvPr>
              <p14:cNvContentPartPr/>
              <p14:nvPr/>
            </p14:nvContentPartPr>
            <p14:xfrm>
              <a:off x="6675977" y="310166"/>
              <a:ext cx="27360" cy="1872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494622D-C200-2947-AD73-41D00E564E6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66977" y="301526"/>
                <a:ext cx="45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42521DA-372F-3247-BE70-A8E9F345FCD8}"/>
              </a:ext>
            </a:extLst>
          </p:cNvPr>
          <p:cNvGrpSpPr/>
          <p:nvPr/>
        </p:nvGrpSpPr>
        <p:grpSpPr>
          <a:xfrm>
            <a:off x="7020497" y="277406"/>
            <a:ext cx="689760" cy="210600"/>
            <a:chOff x="7020497" y="277406"/>
            <a:chExt cx="68976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14:cNvPr>
                <p14:cNvContentPartPr/>
                <p14:nvPr/>
              </p14:nvContentPartPr>
              <p14:xfrm>
                <a:off x="7085657" y="380006"/>
                <a:ext cx="16920" cy="972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1A33AA5-1C84-05ED-C3B1-BC4A57701A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077017" y="371006"/>
                  <a:ext cx="34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14:cNvPr>
                <p14:cNvContentPartPr/>
                <p14:nvPr/>
              </p14:nvContentPartPr>
              <p14:xfrm>
                <a:off x="7020497" y="277406"/>
                <a:ext cx="261000" cy="177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CAA52DB-B163-119D-AC8B-E5B72C01D83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11857" y="268406"/>
                  <a:ext cx="278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14:cNvPr>
                <p14:cNvContentPartPr/>
                <p14:nvPr/>
              </p14:nvContentPartPr>
              <p14:xfrm>
                <a:off x="7350257" y="347246"/>
                <a:ext cx="103320" cy="8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6B952FB8-1CF6-766A-A6CB-F402ADAFED9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341257" y="338606"/>
                  <a:ext cx="120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14:cNvPr>
                <p14:cNvContentPartPr/>
                <p14:nvPr/>
              </p14:nvContentPartPr>
              <p14:xfrm>
                <a:off x="7335137" y="415286"/>
                <a:ext cx="152640" cy="79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33CB834-09C5-73D6-7D71-8E23CB46F71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26137" y="406646"/>
                  <a:ext cx="170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14:cNvPr>
                <p14:cNvContentPartPr/>
                <p14:nvPr/>
              </p14:nvContentPartPr>
              <p14:xfrm>
                <a:off x="7553297" y="333206"/>
                <a:ext cx="156960" cy="154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068C79B-53CA-DA94-5A91-AFF1FB15C4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44297" y="324566"/>
                  <a:ext cx="17460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1255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14:cNvPr>
              <p14:cNvContentPartPr/>
              <p14:nvPr/>
            </p14:nvContentPartPr>
            <p14:xfrm>
              <a:off x="1572160" y="555067"/>
              <a:ext cx="23400" cy="111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2CBC3-E6DC-70E9-73B6-4805C3BD7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6040" y="548947"/>
                <a:ext cx="3564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30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4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/>
          <p:nvPr/>
        </p:nvCxnSpPr>
        <p:spPr>
          <a:xfrm flipV="1">
            <a:off x="6104709" y="2090057"/>
            <a:ext cx="4153988" cy="107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238D9-AB02-8153-B6E3-C865844BF55C}"/>
              </a:ext>
            </a:extLst>
          </p:cNvPr>
          <p:cNvCxnSpPr/>
          <p:nvPr/>
        </p:nvCxnSpPr>
        <p:spPr>
          <a:xfrm>
            <a:off x="10215154" y="2116183"/>
            <a:ext cx="0" cy="16981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6E0A91-B264-6CB1-245E-F995A3B4D3D9}"/>
              </a:ext>
            </a:extLst>
          </p:cNvPr>
          <p:cNvSpPr/>
          <p:nvPr/>
        </p:nvSpPr>
        <p:spPr>
          <a:xfrm>
            <a:off x="10189029" y="3762102"/>
            <a:ext cx="87086" cy="870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D285-09EC-8532-7EFA-0247C5D691E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7585166" y="2577738"/>
            <a:ext cx="2690949" cy="122790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DA444-5188-1C9C-81E2-E711F9F4102E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8865326" y="3805645"/>
            <a:ext cx="1410789" cy="98406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A4F9-601A-3745-3184-863D3075BB98}"/>
              </a:ext>
            </a:extLst>
          </p:cNvPr>
          <p:cNvCxnSpPr/>
          <p:nvPr/>
        </p:nvCxnSpPr>
        <p:spPr>
          <a:xfrm>
            <a:off x="10737669" y="1166949"/>
            <a:ext cx="104502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524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857" y="108740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577" y="1253726"/>
                  <a:ext cx="435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537" y="1348406"/>
                  <a:ext cx="46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85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1137" y="435872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777" y="4271246"/>
                  <a:ext cx="52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17" y="4451246"/>
                  <a:ext cx="11448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577" y="4438286"/>
                <a:ext cx="13680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3366"/>
                  <a:ext cx="184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657" y="5528726"/>
                  <a:ext cx="133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5977" y="5488766"/>
                  <a:ext cx="896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96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49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68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44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846"/>
                  <a:ext cx="199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737" y="35588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57" y="392966"/>
                  <a:ext cx="1602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332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857" y="5994206"/>
                  <a:ext cx="200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537" y="6008246"/>
                  <a:ext cx="162000" cy="33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3FB73E7-E544-C875-E50A-6978035954B4}"/>
              </a:ext>
            </a:extLst>
          </p:cNvPr>
          <p:cNvCxnSpPr>
            <a:cxnSpLocks/>
          </p:cNvCxnSpPr>
          <p:nvPr/>
        </p:nvCxnSpPr>
        <p:spPr>
          <a:xfrm flipH="1" flipV="1">
            <a:off x="7567749" y="1210491"/>
            <a:ext cx="2690948" cy="92310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FFFCA8-8AF1-24BB-1EB2-83452867FC76}"/>
              </a:ext>
            </a:extLst>
          </p:cNvPr>
          <p:cNvCxnSpPr/>
          <p:nvPr/>
        </p:nvCxnSpPr>
        <p:spPr>
          <a:xfrm flipV="1">
            <a:off x="6130834" y="2577737"/>
            <a:ext cx="1445623" cy="5834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C78FF7-B5C2-7CF8-A631-972077BDD2F8}"/>
              </a:ext>
            </a:extLst>
          </p:cNvPr>
          <p:cNvCxnSpPr>
            <a:cxnSpLocks/>
          </p:cNvCxnSpPr>
          <p:nvPr/>
        </p:nvCxnSpPr>
        <p:spPr>
          <a:xfrm flipV="1">
            <a:off x="7554685" y="1158240"/>
            <a:ext cx="0" cy="14499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66BB9E-A651-3BBB-A3C0-2324A8B9FD58}"/>
              </a:ext>
            </a:extLst>
          </p:cNvPr>
          <p:cNvCxnSpPr>
            <a:cxnSpLocks/>
          </p:cNvCxnSpPr>
          <p:nvPr/>
        </p:nvCxnSpPr>
        <p:spPr>
          <a:xfrm flipV="1">
            <a:off x="6143897" y="1166949"/>
            <a:ext cx="1397726" cy="1989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CF6BCF-565F-B4A7-33EF-956D2635B358}"/>
              </a:ext>
            </a:extLst>
          </p:cNvPr>
          <p:cNvCxnSpPr>
            <a:cxnSpLocks/>
          </p:cNvCxnSpPr>
          <p:nvPr/>
        </p:nvCxnSpPr>
        <p:spPr>
          <a:xfrm flipH="1">
            <a:off x="6113417" y="1227909"/>
            <a:ext cx="1402080" cy="313508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2337" y="1543886"/>
                  <a:ext cx="202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897" y="163028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B4477B-75C2-B95C-E286-7252B0C7D9D3}"/>
              </a:ext>
            </a:extLst>
          </p:cNvPr>
          <p:cNvGrpSpPr/>
          <p:nvPr/>
        </p:nvGrpSpPr>
        <p:grpSpPr>
          <a:xfrm>
            <a:off x="7534577" y="2224286"/>
            <a:ext cx="472680" cy="410760"/>
            <a:chOff x="7534577" y="2224286"/>
            <a:chExt cx="47268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EC3B70-3698-640D-6018-4A834C51025F}"/>
                    </a:ext>
                  </a:extLst>
                </p14:cNvPr>
                <p14:cNvContentPartPr/>
                <p14:nvPr/>
              </p14:nvContentPartPr>
              <p14:xfrm>
                <a:off x="7709897" y="2276486"/>
                <a:ext cx="128160" cy="66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EC3B70-3698-640D-6018-4A834C5102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01257" y="2267846"/>
                  <a:ext cx="145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7DF5FB-C672-DAE6-9E38-D93F470B8874}"/>
                    </a:ext>
                  </a:extLst>
                </p14:cNvPr>
                <p14:cNvContentPartPr/>
                <p14:nvPr/>
              </p14:nvContentPartPr>
              <p14:xfrm>
                <a:off x="7831217" y="2224286"/>
                <a:ext cx="86040" cy="140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7DF5FB-C672-DAE6-9E38-D93F470B887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22217" y="2215286"/>
                  <a:ext cx="103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ACE4118-6285-4699-ACB9-12E6F6F6D9D5}"/>
                    </a:ext>
                  </a:extLst>
                </p14:cNvPr>
                <p14:cNvContentPartPr/>
                <p14:nvPr/>
              </p14:nvContentPartPr>
              <p14:xfrm>
                <a:off x="7975937" y="2358206"/>
                <a:ext cx="31320" cy="81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ACE4118-6285-4699-ACB9-12E6F6F6D9D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67297" y="2349566"/>
                  <a:ext cx="48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7F58B9D-D324-3546-BD88-3236F6FE6DAC}"/>
                    </a:ext>
                  </a:extLst>
                </p14:cNvPr>
                <p14:cNvContentPartPr/>
                <p14:nvPr/>
              </p14:nvContentPartPr>
              <p14:xfrm>
                <a:off x="7843097" y="2336246"/>
                <a:ext cx="27720" cy="171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7F58B9D-D324-3546-BD88-3236F6FE6D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34457" y="2327246"/>
                  <a:ext cx="45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DD89C66-CE13-2458-11C9-F3FE8C8FC5BD}"/>
                    </a:ext>
                  </a:extLst>
                </p14:cNvPr>
                <p14:cNvContentPartPr/>
                <p14:nvPr/>
              </p14:nvContentPartPr>
              <p14:xfrm>
                <a:off x="7534577" y="2567006"/>
                <a:ext cx="95400" cy="6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DD89C66-CE13-2458-11C9-F3FE8C8FC5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25577" y="2558366"/>
                  <a:ext cx="1130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8485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451887-5D08-43B2-BF98-8067FACAE3F4}"/>
              </a:ext>
            </a:extLst>
          </p:cNvPr>
          <p:cNvGrpSpPr/>
          <p:nvPr/>
        </p:nvGrpSpPr>
        <p:grpSpPr>
          <a:xfrm>
            <a:off x="8826617" y="4778846"/>
            <a:ext cx="196920" cy="119160"/>
            <a:chOff x="8826617" y="4778846"/>
            <a:chExt cx="19692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B242FF1-63C5-7ED0-6C61-C3FADE77E6B8}"/>
                    </a:ext>
                  </a:extLst>
                </p14:cNvPr>
                <p14:cNvContentPartPr/>
                <p14:nvPr/>
              </p14:nvContentPartPr>
              <p14:xfrm>
                <a:off x="8826617" y="4778846"/>
                <a:ext cx="145800" cy="119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B242FF1-63C5-7ED0-6C61-C3FADE77E6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7977" y="4770206"/>
                  <a:ext cx="163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062967-12D6-3015-248B-8A496B38260C}"/>
                    </a:ext>
                  </a:extLst>
                </p14:cNvPr>
                <p14:cNvContentPartPr/>
                <p14:nvPr/>
              </p14:nvContentPartPr>
              <p14:xfrm>
                <a:off x="8833457" y="4804766"/>
                <a:ext cx="190080" cy="88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062967-12D6-3015-248B-8A496B382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4457" y="4795766"/>
                  <a:ext cx="20772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E41146A-3A9C-3CFA-8259-23AA7CE1F4B3}"/>
              </a:ext>
            </a:extLst>
          </p:cNvPr>
          <p:cNvGrpSpPr/>
          <p:nvPr/>
        </p:nvGrpSpPr>
        <p:grpSpPr>
          <a:xfrm>
            <a:off x="8470577" y="5093486"/>
            <a:ext cx="181800" cy="162000"/>
            <a:chOff x="8470577" y="5093486"/>
            <a:chExt cx="18180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A66F3F-3BD1-4010-F592-F83456BA0092}"/>
                    </a:ext>
                  </a:extLst>
                </p14:cNvPr>
                <p14:cNvContentPartPr/>
                <p14:nvPr/>
              </p14:nvContentPartPr>
              <p14:xfrm>
                <a:off x="8470577" y="5093486"/>
                <a:ext cx="129240" cy="162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A66F3F-3BD1-4010-F592-F83456BA00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1577" y="5084486"/>
                  <a:ext cx="146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451EB0-9FCE-E1B6-8955-E7AB20BF96DA}"/>
                    </a:ext>
                  </a:extLst>
                </p14:cNvPr>
                <p14:cNvContentPartPr/>
                <p14:nvPr/>
              </p14:nvContentPartPr>
              <p14:xfrm>
                <a:off x="8530337" y="5113286"/>
                <a:ext cx="122040" cy="117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451EB0-9FCE-E1B6-8955-E7AB20BF96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1337" y="5104646"/>
                  <a:ext cx="1396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1D246CF-9C42-BA03-EAEC-52B32CC6CED1}"/>
              </a:ext>
            </a:extLst>
          </p:cNvPr>
          <p:cNvGrpSpPr/>
          <p:nvPr/>
        </p:nvGrpSpPr>
        <p:grpSpPr>
          <a:xfrm>
            <a:off x="6863177" y="2240486"/>
            <a:ext cx="424080" cy="546120"/>
            <a:chOff x="6863177" y="2240486"/>
            <a:chExt cx="424080" cy="5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F101159-17F4-DAEF-B9C5-7DC0306E74EB}"/>
                    </a:ext>
                  </a:extLst>
                </p14:cNvPr>
                <p14:cNvContentPartPr/>
                <p14:nvPr/>
              </p14:nvContentPartPr>
              <p14:xfrm>
                <a:off x="6863177" y="2240486"/>
                <a:ext cx="175320" cy="5461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F101159-17F4-DAEF-B9C5-7DC0306E74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54177" y="2231486"/>
                  <a:ext cx="19296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B8A641-A8D4-7C26-3E4C-B31D5CC04799}"/>
                    </a:ext>
                  </a:extLst>
                </p14:cNvPr>
                <p14:cNvContentPartPr/>
                <p14:nvPr/>
              </p14:nvContentPartPr>
              <p14:xfrm>
                <a:off x="7050017" y="2308166"/>
                <a:ext cx="66600" cy="126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B8A641-A8D4-7C26-3E4C-B31D5CC0479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41017" y="2299526"/>
                  <a:ext cx="84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006ECF7-07CD-F317-3C11-34FD0095E08B}"/>
                    </a:ext>
                  </a:extLst>
                </p14:cNvPr>
                <p14:cNvContentPartPr/>
                <p14:nvPr/>
              </p14:nvContentPartPr>
              <p14:xfrm>
                <a:off x="7060817" y="2351726"/>
                <a:ext cx="73800" cy="102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006ECF7-07CD-F317-3C11-34FD0095E0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51817" y="2342726"/>
                  <a:ext cx="91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E5D6E46-3A70-A5A6-09F2-995AFEDAF30C}"/>
                    </a:ext>
                  </a:extLst>
                </p14:cNvPr>
                <p14:cNvContentPartPr/>
                <p14:nvPr/>
              </p14:nvContentPartPr>
              <p14:xfrm>
                <a:off x="7170977" y="2326886"/>
                <a:ext cx="107640" cy="109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E5D6E46-3A70-A5A6-09F2-995AFEDAF3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62337" y="2317886"/>
                  <a:ext cx="125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69B5CCB-93EE-9B54-21F3-85A6F65263ED}"/>
                    </a:ext>
                  </a:extLst>
                </p14:cNvPr>
                <p14:cNvContentPartPr/>
                <p14:nvPr/>
              </p14:nvContentPartPr>
              <p14:xfrm>
                <a:off x="7179977" y="2350646"/>
                <a:ext cx="107280" cy="26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69B5CCB-93EE-9B54-21F3-85A6F65263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71337" y="2341646"/>
                  <a:ext cx="1249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300A26-8F10-8FBF-AFB2-AE3C55B426CF}"/>
              </a:ext>
            </a:extLst>
          </p:cNvPr>
          <p:cNvGrpSpPr/>
          <p:nvPr/>
        </p:nvGrpSpPr>
        <p:grpSpPr>
          <a:xfrm>
            <a:off x="7679297" y="1565486"/>
            <a:ext cx="815040" cy="258840"/>
            <a:chOff x="7679297" y="1565486"/>
            <a:chExt cx="81504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1520ECA-5EDA-0089-255D-2CF013215A97}"/>
                    </a:ext>
                  </a:extLst>
                </p14:cNvPr>
                <p14:cNvContentPartPr/>
                <p14:nvPr/>
              </p14:nvContentPartPr>
              <p14:xfrm>
                <a:off x="7679297" y="1647206"/>
                <a:ext cx="99720" cy="145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1520ECA-5EDA-0089-255D-2CF013215A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70297" y="1638206"/>
                  <a:ext cx="117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61071AE-7BE9-756C-0586-4A46AE8E66C7}"/>
                    </a:ext>
                  </a:extLst>
                </p14:cNvPr>
                <p14:cNvContentPartPr/>
                <p14:nvPr/>
              </p14:nvContentPartPr>
              <p14:xfrm>
                <a:off x="7826177" y="1729646"/>
                <a:ext cx="9720" cy="52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61071AE-7BE9-756C-0586-4A46AE8E66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17177" y="1721006"/>
                  <a:ext cx="27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DC9B00D-B29F-9F68-9752-9D5542776F4B}"/>
                    </a:ext>
                  </a:extLst>
                </p14:cNvPr>
                <p14:cNvContentPartPr/>
                <p14:nvPr/>
              </p14:nvContentPartPr>
              <p14:xfrm>
                <a:off x="7847777" y="1661246"/>
                <a:ext cx="26280" cy="26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DC9B00D-B29F-9F68-9752-9D5542776F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9137" y="1652606"/>
                  <a:ext cx="43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E81626B-E4A6-0A3B-63EA-FE4B65D15C9E}"/>
                    </a:ext>
                  </a:extLst>
                </p14:cNvPr>
                <p14:cNvContentPartPr/>
                <p14:nvPr/>
              </p14:nvContentPartPr>
              <p14:xfrm>
                <a:off x="7909697" y="1665206"/>
                <a:ext cx="134280" cy="109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E81626B-E4A6-0A3B-63EA-FE4B65D15C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01057" y="1656566"/>
                  <a:ext cx="151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146D8F1-1236-DD68-B5AC-2B80724C52E9}"/>
                    </a:ext>
                  </a:extLst>
                </p14:cNvPr>
                <p14:cNvContentPartPr/>
                <p14:nvPr/>
              </p14:nvContentPartPr>
              <p14:xfrm>
                <a:off x="8111657" y="1565486"/>
                <a:ext cx="9360" cy="20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146D8F1-1236-DD68-B5AC-2B80724C52E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02657" y="1556486"/>
                  <a:ext cx="27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978EE98-0C68-6C3C-ABC7-644D2005E822}"/>
                    </a:ext>
                  </a:extLst>
                </p14:cNvPr>
                <p14:cNvContentPartPr/>
                <p14:nvPr/>
              </p14:nvContentPartPr>
              <p14:xfrm>
                <a:off x="8175737" y="1667366"/>
                <a:ext cx="84240" cy="93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978EE98-0C68-6C3C-ABC7-644D2005E8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66737" y="1658726"/>
                  <a:ext cx="101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6FF4045-1C00-4890-0BDE-DA82D6ECADDB}"/>
                    </a:ext>
                  </a:extLst>
                </p14:cNvPr>
                <p14:cNvContentPartPr/>
                <p14:nvPr/>
              </p14:nvContentPartPr>
              <p14:xfrm>
                <a:off x="8324057" y="1681766"/>
                <a:ext cx="82800" cy="111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6FF4045-1C00-4890-0BDE-DA82D6ECADD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15057" y="1673126"/>
                  <a:ext cx="100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15B9A77-4B68-0534-B538-07815B566FB1}"/>
                    </a:ext>
                  </a:extLst>
                </p14:cNvPr>
                <p14:cNvContentPartPr/>
                <p14:nvPr/>
              </p14:nvContentPartPr>
              <p14:xfrm>
                <a:off x="8429897" y="1604726"/>
                <a:ext cx="64440" cy="219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15B9A77-4B68-0534-B538-07815B566FB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21257" y="1595726"/>
                  <a:ext cx="820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2D3A6B6-B434-7C79-6F9A-9A53F7B842BB}"/>
              </a:ext>
            </a:extLst>
          </p:cNvPr>
          <p:cNvGrpSpPr/>
          <p:nvPr/>
        </p:nvGrpSpPr>
        <p:grpSpPr>
          <a:xfrm>
            <a:off x="6898097" y="2875886"/>
            <a:ext cx="834120" cy="308520"/>
            <a:chOff x="6898097" y="2875886"/>
            <a:chExt cx="8341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D37668E-C6B2-3CCA-29F3-E6595AFA3A74}"/>
                    </a:ext>
                  </a:extLst>
                </p14:cNvPr>
                <p14:cNvContentPartPr/>
                <p14:nvPr/>
              </p14:nvContentPartPr>
              <p14:xfrm>
                <a:off x="6898097" y="3085046"/>
                <a:ext cx="97920" cy="95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D37668E-C6B2-3CCA-29F3-E6595AFA3A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89457" y="3076406"/>
                  <a:ext cx="115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199D97B-7367-E025-305E-C8E99749BABC}"/>
                    </a:ext>
                  </a:extLst>
                </p14:cNvPr>
                <p14:cNvContentPartPr/>
                <p14:nvPr/>
              </p14:nvContentPartPr>
              <p14:xfrm>
                <a:off x="6994217" y="3077486"/>
                <a:ext cx="115920" cy="106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199D97B-7367-E025-305E-C8E99749BA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85217" y="3068486"/>
                  <a:ext cx="133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2D27AA-5F9B-58EA-CDC4-6BE04D1EAFE6}"/>
                    </a:ext>
                  </a:extLst>
                </p14:cNvPr>
                <p14:cNvContentPartPr/>
                <p14:nvPr/>
              </p14:nvContentPartPr>
              <p14:xfrm>
                <a:off x="7169897" y="3032126"/>
                <a:ext cx="92880" cy="100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2D27AA-5F9B-58EA-CDC4-6BE04D1EAF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60897" y="3023486"/>
                  <a:ext cx="110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D088FC-ABC2-0F8F-438E-0BADDAAAD335}"/>
                    </a:ext>
                  </a:extLst>
                </p14:cNvPr>
                <p14:cNvContentPartPr/>
                <p14:nvPr/>
              </p14:nvContentPartPr>
              <p14:xfrm>
                <a:off x="7334057" y="2964086"/>
                <a:ext cx="128520" cy="131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D088FC-ABC2-0F8F-438E-0BADDAAAD3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25057" y="2955086"/>
                  <a:ext cx="146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7ACDB62-3329-0D42-42F8-13ECAB0C2846}"/>
                    </a:ext>
                  </a:extLst>
                </p14:cNvPr>
                <p14:cNvContentPartPr/>
                <p14:nvPr/>
              </p14:nvContentPartPr>
              <p14:xfrm>
                <a:off x="7456097" y="2977766"/>
                <a:ext cx="100080" cy="96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7ACDB62-3329-0D42-42F8-13ECAB0C28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47097" y="2969126"/>
                  <a:ext cx="117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32572DC-1146-3EFE-8BAA-4CBCECDB3D61}"/>
                    </a:ext>
                  </a:extLst>
                </p14:cNvPr>
                <p14:cNvContentPartPr/>
                <p14:nvPr/>
              </p14:nvContentPartPr>
              <p14:xfrm>
                <a:off x="7596497" y="2967326"/>
                <a:ext cx="90360" cy="62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32572DC-1146-3EFE-8BAA-4CBCECDB3D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87857" y="2958326"/>
                  <a:ext cx="10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937F22-D00A-844B-6A03-946F88075216}"/>
                    </a:ext>
                  </a:extLst>
                </p14:cNvPr>
                <p14:cNvContentPartPr/>
                <p14:nvPr/>
              </p14:nvContentPartPr>
              <p14:xfrm>
                <a:off x="7655177" y="2875886"/>
                <a:ext cx="77040" cy="226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937F22-D00A-844B-6A03-946F880752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46177" y="2866886"/>
                  <a:ext cx="946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59377" y="31520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3A23E3-ED83-39C7-1264-E9461C28C497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6148251" y="3161211"/>
            <a:ext cx="4115111" cy="6752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9AC1FF3-5890-1CDA-369D-6F4198853AB8}"/>
              </a:ext>
            </a:extLst>
          </p:cNvPr>
          <p:cNvGrpSpPr/>
          <p:nvPr/>
        </p:nvGrpSpPr>
        <p:grpSpPr>
          <a:xfrm>
            <a:off x="7570577" y="3495086"/>
            <a:ext cx="613440" cy="692640"/>
            <a:chOff x="7570577" y="3495086"/>
            <a:chExt cx="61344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0E8E0A1-9FDE-04F0-0215-885116AA32D8}"/>
                    </a:ext>
                  </a:extLst>
                </p14:cNvPr>
                <p14:cNvContentPartPr/>
                <p14:nvPr/>
              </p14:nvContentPartPr>
              <p14:xfrm>
                <a:off x="7570577" y="3495086"/>
                <a:ext cx="406080" cy="491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0E8E0A1-9FDE-04F0-0215-885116AA32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61937" y="3486086"/>
                  <a:ext cx="423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2F8686-8C5F-535E-1C1A-9E3752812A52}"/>
                    </a:ext>
                  </a:extLst>
                </p14:cNvPr>
                <p14:cNvContentPartPr/>
                <p14:nvPr/>
              </p14:nvContentPartPr>
              <p14:xfrm>
                <a:off x="7914377" y="3975326"/>
                <a:ext cx="97200" cy="155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2F8686-8C5F-535E-1C1A-9E3752812A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05377" y="3966686"/>
                  <a:ext cx="114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83812C9-ED55-A276-400A-53F480742AC2}"/>
                    </a:ext>
                  </a:extLst>
                </p14:cNvPr>
                <p14:cNvContentPartPr/>
                <p14:nvPr/>
              </p14:nvContentPartPr>
              <p14:xfrm>
                <a:off x="8014817" y="4062446"/>
                <a:ext cx="101160" cy="67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83812C9-ED55-A276-400A-53F480742A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05817" y="4053446"/>
                  <a:ext cx="118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E9C49C-E32C-20B5-F13A-9E67FA5CA74B}"/>
                    </a:ext>
                  </a:extLst>
                </p14:cNvPr>
                <p14:cNvContentPartPr/>
                <p14:nvPr/>
              </p14:nvContentPartPr>
              <p14:xfrm>
                <a:off x="8130017" y="4053086"/>
                <a:ext cx="54000" cy="134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E9C49C-E32C-20B5-F13A-9E67FA5CA7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21017" y="4044086"/>
                  <a:ext cx="716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4F205CE-35D9-C8CE-5184-DEBC36943ACB}"/>
              </a:ext>
            </a:extLst>
          </p:cNvPr>
          <p:cNvGrpSpPr/>
          <p:nvPr/>
        </p:nvGrpSpPr>
        <p:grpSpPr>
          <a:xfrm>
            <a:off x="8292737" y="3963086"/>
            <a:ext cx="630720" cy="334080"/>
            <a:chOff x="8292737" y="3963086"/>
            <a:chExt cx="6307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FAC3B7E-4624-4E20-1128-C187247C1BDA}"/>
                    </a:ext>
                  </a:extLst>
                </p14:cNvPr>
                <p14:cNvContentPartPr/>
                <p14:nvPr/>
              </p14:nvContentPartPr>
              <p14:xfrm>
                <a:off x="8292737" y="3990086"/>
                <a:ext cx="106200" cy="182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FAC3B7E-4624-4E20-1128-C187247C1B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84097" y="3981446"/>
                  <a:ext cx="123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C74BB3E-4984-D763-FA6E-01DB9F4CB265}"/>
                    </a:ext>
                  </a:extLst>
                </p14:cNvPr>
                <p14:cNvContentPartPr/>
                <p14:nvPr/>
              </p14:nvContentPartPr>
              <p14:xfrm>
                <a:off x="8429897" y="4064246"/>
                <a:ext cx="66240" cy="91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C74BB3E-4984-D763-FA6E-01DB9F4CB26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21257" y="4055246"/>
                  <a:ext cx="83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172E65-C9AD-A653-BE3B-5662BEC5BE90}"/>
                    </a:ext>
                  </a:extLst>
                </p14:cNvPr>
                <p14:cNvContentPartPr/>
                <p14:nvPr/>
              </p14:nvContentPartPr>
              <p14:xfrm>
                <a:off x="8418737" y="4064966"/>
                <a:ext cx="107640" cy="856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172E65-C9AD-A653-BE3B-5662BEC5BE9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09737" y="4055966"/>
                  <a:ext cx="125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AE59495-A3FC-6D68-926C-884CDB11E5A8}"/>
                    </a:ext>
                  </a:extLst>
                </p14:cNvPr>
                <p14:cNvContentPartPr/>
                <p14:nvPr/>
              </p14:nvContentPartPr>
              <p14:xfrm>
                <a:off x="8598737" y="4055246"/>
                <a:ext cx="211680" cy="241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AE59495-A3FC-6D68-926C-884CDB11E5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0097" y="4046606"/>
                  <a:ext cx="229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489281-2400-8BD6-AE10-1C9461256D26}"/>
                    </a:ext>
                  </a:extLst>
                </p14:cNvPr>
                <p14:cNvContentPartPr/>
                <p14:nvPr/>
              </p14:nvContentPartPr>
              <p14:xfrm>
                <a:off x="8795297" y="3963086"/>
                <a:ext cx="128160" cy="276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489281-2400-8BD6-AE10-1C9461256D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86657" y="3954086"/>
                  <a:ext cx="1458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C1AA098-B8C4-4293-4B9B-6D8346AF7214}"/>
              </a:ext>
            </a:extLst>
          </p:cNvPr>
          <p:cNvGrpSpPr/>
          <p:nvPr/>
        </p:nvGrpSpPr>
        <p:grpSpPr>
          <a:xfrm>
            <a:off x="9441137" y="4334966"/>
            <a:ext cx="1143000" cy="434520"/>
            <a:chOff x="9441137" y="4334966"/>
            <a:chExt cx="114300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4CEB6BF-CE31-5D93-A650-ADD64117E243}"/>
                    </a:ext>
                  </a:extLst>
                </p14:cNvPr>
                <p14:cNvContentPartPr/>
                <p14:nvPr/>
              </p14:nvContentPartPr>
              <p14:xfrm>
                <a:off x="9441137" y="4561046"/>
                <a:ext cx="103320" cy="119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4CEB6BF-CE31-5D93-A650-ADD64117E24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432137" y="4552046"/>
                  <a:ext cx="120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B2C8ABC-F8D9-26E6-923F-2E12C1E153B0}"/>
                    </a:ext>
                  </a:extLst>
                </p14:cNvPr>
                <p14:cNvContentPartPr/>
                <p14:nvPr/>
              </p14:nvContentPartPr>
              <p14:xfrm>
                <a:off x="9583697" y="4602806"/>
                <a:ext cx="23400" cy="70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B2C8ABC-F8D9-26E6-923F-2E12C1E153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74697" y="4594166"/>
                  <a:ext cx="410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0725E2B-AA88-8B53-4953-2CBD6A72AF01}"/>
                    </a:ext>
                  </a:extLst>
                </p14:cNvPr>
                <p14:cNvContentPartPr/>
                <p14:nvPr/>
              </p14:nvContentPartPr>
              <p14:xfrm>
                <a:off x="9588377" y="4527566"/>
                <a:ext cx="30600" cy="25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0725E2B-AA88-8B53-4953-2CBD6A72AF0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79377" y="4518566"/>
                  <a:ext cx="482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1BC64D7-BEA7-6EDB-EDA3-666B3A343D7B}"/>
                    </a:ext>
                  </a:extLst>
                </p14:cNvPr>
                <p14:cNvContentPartPr/>
                <p14:nvPr/>
              </p14:nvContentPartPr>
              <p14:xfrm>
                <a:off x="9651017" y="4556726"/>
                <a:ext cx="264960" cy="109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1BC64D7-BEA7-6EDB-EDA3-666B3A343D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42377" y="4548086"/>
                  <a:ext cx="2826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58C58B2-423B-3016-5BD8-C1EA97494B3F}"/>
                    </a:ext>
                  </a:extLst>
                </p14:cNvPr>
                <p14:cNvContentPartPr/>
                <p14:nvPr/>
              </p14:nvContentPartPr>
              <p14:xfrm>
                <a:off x="9936497" y="4402286"/>
                <a:ext cx="146520" cy="2494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58C58B2-423B-3016-5BD8-C1EA97494B3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927497" y="4393286"/>
                  <a:ext cx="164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8C1B92C-20AC-DDB7-9581-CCF806E1D855}"/>
                    </a:ext>
                  </a:extLst>
                </p14:cNvPr>
                <p14:cNvContentPartPr/>
                <p14:nvPr/>
              </p14:nvContentPartPr>
              <p14:xfrm>
                <a:off x="10081217" y="4509926"/>
                <a:ext cx="106560" cy="673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8C1B92C-20AC-DDB7-9581-CCF806E1D85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72577" y="4501286"/>
                  <a:ext cx="124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7F8FA42-01F2-3659-6955-8F4223739C9F}"/>
                    </a:ext>
                  </a:extLst>
                </p14:cNvPr>
                <p14:cNvContentPartPr/>
                <p14:nvPr/>
              </p14:nvContentPartPr>
              <p14:xfrm>
                <a:off x="10113617" y="4495526"/>
                <a:ext cx="120600" cy="87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7F8FA42-01F2-3659-6955-8F4223739C9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04977" y="4486886"/>
                  <a:ext cx="138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577692B-AB00-9DA2-7412-2358163B45F8}"/>
                    </a:ext>
                  </a:extLst>
                </p14:cNvPr>
                <p14:cNvContentPartPr/>
                <p14:nvPr/>
              </p14:nvContentPartPr>
              <p14:xfrm>
                <a:off x="10274537" y="4516766"/>
                <a:ext cx="174960" cy="252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577692B-AB00-9DA2-7412-2358163B45F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65897" y="4508126"/>
                  <a:ext cx="1926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51C0F4-19E7-BFA3-D659-FDAE55DDEA30}"/>
                    </a:ext>
                  </a:extLst>
                </p14:cNvPr>
                <p14:cNvContentPartPr/>
                <p14:nvPr/>
              </p14:nvContentPartPr>
              <p14:xfrm>
                <a:off x="10440857" y="4334966"/>
                <a:ext cx="143280" cy="387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51C0F4-19E7-BFA3-D659-FDAE55DDEA3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31857" y="4326326"/>
                  <a:ext cx="160920" cy="40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842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/>
          <p:nvPr/>
        </p:nvCxnSpPr>
        <p:spPr>
          <a:xfrm flipV="1">
            <a:off x="6104709" y="2090057"/>
            <a:ext cx="4153988" cy="107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5B238D9-AB02-8153-B6E3-C865844BF55C}"/>
              </a:ext>
            </a:extLst>
          </p:cNvPr>
          <p:cNvCxnSpPr/>
          <p:nvPr/>
        </p:nvCxnSpPr>
        <p:spPr>
          <a:xfrm>
            <a:off x="10215154" y="2116183"/>
            <a:ext cx="0" cy="169817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96E0A91-B264-6CB1-245E-F995A3B4D3D9}"/>
              </a:ext>
            </a:extLst>
          </p:cNvPr>
          <p:cNvSpPr/>
          <p:nvPr/>
        </p:nvSpPr>
        <p:spPr>
          <a:xfrm>
            <a:off x="10189029" y="3762102"/>
            <a:ext cx="87086" cy="8708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9D285-09EC-8532-7EFA-0247C5D691E4}"/>
              </a:ext>
            </a:extLst>
          </p:cNvPr>
          <p:cNvCxnSpPr>
            <a:cxnSpLocks/>
            <a:endCxn id="32" idx="6"/>
          </p:cNvCxnSpPr>
          <p:nvPr/>
        </p:nvCxnSpPr>
        <p:spPr>
          <a:xfrm>
            <a:off x="7585166" y="2577738"/>
            <a:ext cx="2690949" cy="1227907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DA444-5188-1C9C-81E2-E711F9F4102E}"/>
              </a:ext>
            </a:extLst>
          </p:cNvPr>
          <p:cNvCxnSpPr>
            <a:cxnSpLocks/>
            <a:endCxn id="32" idx="6"/>
          </p:cNvCxnSpPr>
          <p:nvPr/>
        </p:nvCxnSpPr>
        <p:spPr>
          <a:xfrm flipV="1">
            <a:off x="8865326" y="3805645"/>
            <a:ext cx="1410789" cy="984069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55A4F9-601A-3745-3184-863D3075BB98}"/>
              </a:ext>
            </a:extLst>
          </p:cNvPr>
          <p:cNvCxnSpPr/>
          <p:nvPr/>
        </p:nvCxnSpPr>
        <p:spPr>
          <a:xfrm>
            <a:off x="10737669" y="1166949"/>
            <a:ext cx="104502" cy="78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9FFFCA8-8AF1-24BB-1EB2-83452867FC76}"/>
              </a:ext>
            </a:extLst>
          </p:cNvPr>
          <p:cNvCxnSpPr/>
          <p:nvPr/>
        </p:nvCxnSpPr>
        <p:spPr>
          <a:xfrm flipV="1">
            <a:off x="6130834" y="2577737"/>
            <a:ext cx="1445623" cy="5834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3A23E3-ED83-39C7-1264-E9461C28C497}"/>
              </a:ext>
            </a:extLst>
          </p:cNvPr>
          <p:cNvCxnSpPr>
            <a:cxnSpLocks/>
            <a:endCxn id="32" idx="5"/>
          </p:cNvCxnSpPr>
          <p:nvPr/>
        </p:nvCxnSpPr>
        <p:spPr>
          <a:xfrm>
            <a:off x="6148251" y="3161211"/>
            <a:ext cx="4115111" cy="67522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14:cNvPr>
              <p14:cNvContentPartPr/>
              <p14:nvPr/>
            </p14:nvContentPartPr>
            <p14:xfrm>
              <a:off x="8785577" y="4742846"/>
              <a:ext cx="141840" cy="13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227A6B-D4E0-AB7B-72B9-3C4DA49657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76577" y="4733846"/>
                <a:ext cx="1594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14:cNvPr>
              <p14:cNvContentPartPr/>
              <p14:nvPr/>
            </p14:nvContentPartPr>
            <p14:xfrm>
              <a:off x="7850297" y="3560606"/>
              <a:ext cx="486360" cy="514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218502-D9E2-F014-3804-B40BE48B2C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41297" y="3551606"/>
                <a:ext cx="504000" cy="53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EAAAEBE4-07E0-0B54-BB4E-325E121F039D}"/>
              </a:ext>
            </a:extLst>
          </p:cNvPr>
          <p:cNvGrpSpPr/>
          <p:nvPr/>
        </p:nvGrpSpPr>
        <p:grpSpPr>
          <a:xfrm>
            <a:off x="8304257" y="3934286"/>
            <a:ext cx="507240" cy="337320"/>
            <a:chOff x="8304257" y="3934286"/>
            <a:chExt cx="50724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14:cNvPr>
                <p14:cNvContentPartPr/>
                <p14:nvPr/>
              </p14:nvContentPartPr>
              <p14:xfrm>
                <a:off x="8324777" y="3934286"/>
                <a:ext cx="180360" cy="207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C962797-DE18-78F0-EFC2-159B45FAA8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15777" y="3925286"/>
                  <a:ext cx="19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14:cNvPr>
                <p14:cNvContentPartPr/>
                <p14:nvPr/>
              </p14:nvContentPartPr>
              <p14:xfrm>
                <a:off x="8304257" y="4066766"/>
                <a:ext cx="204840" cy="26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98F2D5-56AD-269A-F942-01CBBD8D85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5257" y="4057766"/>
                  <a:ext cx="222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14:cNvPr>
                <p14:cNvContentPartPr/>
                <p14:nvPr/>
              </p14:nvContentPartPr>
              <p14:xfrm>
                <a:off x="8564177" y="4076126"/>
                <a:ext cx="44640" cy="46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FE2EF5-5F8A-51F2-F427-A8AE8BD0D2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55177" y="4067126"/>
                  <a:ext cx="622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14:cNvPr>
                <p14:cNvContentPartPr/>
                <p14:nvPr/>
              </p14:nvContentPartPr>
              <p14:xfrm>
                <a:off x="8600537" y="4028606"/>
                <a:ext cx="7992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F18FC8A-570D-F6C8-8DBA-A7DFBBE010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91897" y="4019966"/>
                  <a:ext cx="97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14:cNvPr>
                <p14:cNvContentPartPr/>
                <p14:nvPr/>
              </p14:nvContentPartPr>
              <p14:xfrm>
                <a:off x="8701337" y="4054886"/>
                <a:ext cx="110160" cy="216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A6518C8-981B-ECFE-FE09-838893A80C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92337" y="4045886"/>
                  <a:ext cx="1278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88787F-8E6A-6324-625F-A2D0964BA238}"/>
              </a:ext>
            </a:extLst>
          </p:cNvPr>
          <p:cNvGrpSpPr/>
          <p:nvPr/>
        </p:nvGrpSpPr>
        <p:grpSpPr>
          <a:xfrm>
            <a:off x="7771457" y="4861286"/>
            <a:ext cx="851400" cy="300600"/>
            <a:chOff x="7771457" y="4861286"/>
            <a:chExt cx="85140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14:cNvPr>
                <p14:cNvContentPartPr/>
                <p14:nvPr/>
              </p14:nvContentPartPr>
              <p14:xfrm>
                <a:off x="7771457" y="4882166"/>
                <a:ext cx="125640" cy="111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05AD960-4EB6-9428-2A1A-B301E817C1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62817" y="4873166"/>
                  <a:ext cx="143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14:cNvPr>
                <p14:cNvContentPartPr/>
                <p14:nvPr/>
              </p14:nvContentPartPr>
              <p14:xfrm>
                <a:off x="7894937" y="4905926"/>
                <a:ext cx="118080" cy="75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5228AE9-875C-3CE1-E082-835175580DA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85937" y="4897286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14:cNvPr>
                <p14:cNvContentPartPr/>
                <p14:nvPr/>
              </p14:nvContentPartPr>
              <p14:xfrm>
                <a:off x="8024177" y="4901966"/>
                <a:ext cx="70200" cy="103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F8B8EC6-D472-991A-032F-1A942B0EB8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15537" y="4893326"/>
                  <a:ext cx="87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14:cNvPr>
                <p14:cNvContentPartPr/>
                <p14:nvPr/>
              </p14:nvContentPartPr>
              <p14:xfrm>
                <a:off x="8106977" y="4861286"/>
                <a:ext cx="96120" cy="154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EC49D5-5AC3-DF00-C363-3A6E68EA43D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098337" y="4852646"/>
                  <a:ext cx="113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14:cNvPr>
                <p14:cNvContentPartPr/>
                <p14:nvPr/>
              </p14:nvContentPartPr>
              <p14:xfrm>
                <a:off x="8204177" y="4894406"/>
                <a:ext cx="126720" cy="135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5D9D76-6507-FAE0-85CA-31143D91F7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95177" y="4885766"/>
                  <a:ext cx="1443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14:cNvPr>
                <p14:cNvContentPartPr/>
                <p14:nvPr/>
              </p14:nvContentPartPr>
              <p14:xfrm>
                <a:off x="8216777" y="4964966"/>
                <a:ext cx="151560" cy="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08020C-21FF-E080-602F-560D43CB28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7777" y="4956326"/>
                  <a:ext cx="169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14:cNvPr>
                <p14:cNvContentPartPr/>
                <p14:nvPr/>
              </p14:nvContentPartPr>
              <p14:xfrm>
                <a:off x="8343137" y="4963166"/>
                <a:ext cx="92880" cy="78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BAD248-0239-9451-368D-F3AE861F435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34137" y="4954526"/>
                  <a:ext cx="11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14:cNvPr>
                <p14:cNvContentPartPr/>
                <p14:nvPr/>
              </p14:nvContentPartPr>
              <p14:xfrm>
                <a:off x="8371217" y="4968566"/>
                <a:ext cx="70920" cy="55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5C85C32-E1E5-BFE9-64D1-9780ED8657F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62217" y="4959566"/>
                  <a:ext cx="8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14:cNvPr>
                <p14:cNvContentPartPr/>
                <p14:nvPr/>
              </p14:nvContentPartPr>
              <p14:xfrm>
                <a:off x="8481377" y="4961726"/>
                <a:ext cx="65880" cy="200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B62592-6A3D-B12B-BB0F-A1725EB57AE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72377" y="4953086"/>
                  <a:ext cx="8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14:cNvPr>
                <p14:cNvContentPartPr/>
                <p14:nvPr/>
              </p14:nvContentPartPr>
              <p14:xfrm>
                <a:off x="8561657" y="4896206"/>
                <a:ext cx="61200" cy="26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92FD733-56E4-738F-1802-04DCD56EA9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53017" y="4887206"/>
                  <a:ext cx="78840" cy="28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14:cNvPr>
              <p14:cNvContentPartPr/>
              <p14:nvPr/>
            </p14:nvContentPartPr>
            <p14:xfrm>
              <a:off x="7559417" y="2518046"/>
              <a:ext cx="152280" cy="105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29AE36C-2B22-4C78-8884-A9A64DDFB0B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50777" y="2509406"/>
                <a:ext cx="16992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54E1AF1-71BE-1F84-E694-193B19187A3E}"/>
              </a:ext>
            </a:extLst>
          </p:cNvPr>
          <p:cNvGrpSpPr/>
          <p:nvPr/>
        </p:nvGrpSpPr>
        <p:grpSpPr>
          <a:xfrm>
            <a:off x="10175537" y="3770126"/>
            <a:ext cx="1075680" cy="571320"/>
            <a:chOff x="10175537" y="3770126"/>
            <a:chExt cx="107568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14:cNvPr>
                <p14:cNvContentPartPr/>
                <p14:nvPr/>
              </p14:nvContentPartPr>
              <p14:xfrm>
                <a:off x="10175537" y="3770126"/>
                <a:ext cx="147600" cy="100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A9BB3B-1526-02B5-4763-31AC42F6E9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66897" y="3761126"/>
                  <a:ext cx="165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14:cNvPr>
                <p14:cNvContentPartPr/>
                <p14:nvPr/>
              </p14:nvContentPartPr>
              <p14:xfrm>
                <a:off x="10356977" y="4022126"/>
                <a:ext cx="100800" cy="131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FCD7C19-741B-CD1D-8DDA-3FEB1E26B6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48337" y="4013126"/>
                  <a:ext cx="1184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14:cNvPr>
                <p14:cNvContentPartPr/>
                <p14:nvPr/>
              </p14:nvContentPartPr>
              <p14:xfrm>
                <a:off x="10471097" y="4126166"/>
                <a:ext cx="8280" cy="62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6F3584-CF2B-A331-98CD-3B5FBF0581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2457" y="4117166"/>
                  <a:ext cx="25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14:cNvPr>
                <p14:cNvContentPartPr/>
                <p14:nvPr/>
              </p14:nvContentPartPr>
              <p14:xfrm>
                <a:off x="10497377" y="4073246"/>
                <a:ext cx="3240" cy="2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CD5BD8D-25F6-6766-5101-C430C6FE3D7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88377" y="4064606"/>
                  <a:ext cx="20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14:cNvPr>
                <p14:cNvContentPartPr/>
                <p14:nvPr/>
              </p14:nvContentPartPr>
              <p14:xfrm>
                <a:off x="10506017" y="4089806"/>
                <a:ext cx="150840" cy="102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09E555B-C054-4EAC-2B51-BA43A348A0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97017" y="4081166"/>
                  <a:ext cx="168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14:cNvPr>
                <p14:cNvContentPartPr/>
                <p14:nvPr/>
              </p14:nvContentPartPr>
              <p14:xfrm>
                <a:off x="10718057" y="3973166"/>
                <a:ext cx="100800" cy="20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6811685-23BC-1E15-9873-6B5362EB60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709417" y="3964526"/>
                  <a:ext cx="118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14:cNvPr>
                <p14:cNvContentPartPr/>
                <p14:nvPr/>
              </p14:nvContentPartPr>
              <p14:xfrm>
                <a:off x="10813097" y="4070726"/>
                <a:ext cx="86040" cy="84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305E5A4-62FD-916D-F37E-5D3064B836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804457" y="4062086"/>
                  <a:ext cx="10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14:cNvPr>
                <p14:cNvContentPartPr/>
                <p14:nvPr/>
              </p14:nvContentPartPr>
              <p14:xfrm>
                <a:off x="10842257" y="4077206"/>
                <a:ext cx="97200" cy="75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92D495-E3FF-AB5B-7171-7B1D69D559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833257" y="4068566"/>
                  <a:ext cx="114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14:cNvPr>
                <p14:cNvContentPartPr/>
                <p14:nvPr/>
              </p14:nvContentPartPr>
              <p14:xfrm>
                <a:off x="10960337" y="4088006"/>
                <a:ext cx="133200" cy="253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8D5B81-CD13-A567-BED7-139EA0815A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51337" y="4079366"/>
                  <a:ext cx="150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14:cNvPr>
                <p14:cNvContentPartPr/>
                <p14:nvPr/>
              </p14:nvContentPartPr>
              <p14:xfrm>
                <a:off x="11100017" y="3926006"/>
                <a:ext cx="151200" cy="406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F3CECDD-369B-06E0-EFFE-3F195F0B49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91377" y="3917006"/>
                  <a:ext cx="168840" cy="424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B3D2950-E1B0-70D1-11EA-F419B6323AA3}"/>
              </a:ext>
            </a:extLst>
          </p:cNvPr>
          <p:cNvCxnSpPr>
            <a:cxnSpLocks/>
          </p:cNvCxnSpPr>
          <p:nvPr/>
        </p:nvCxnSpPr>
        <p:spPr>
          <a:xfrm>
            <a:off x="7672251" y="1149531"/>
            <a:ext cx="2542903" cy="94052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A8EAB21-9430-609E-1BCD-7929CFF6980F}"/>
              </a:ext>
            </a:extLst>
          </p:cNvPr>
          <p:cNvCxnSpPr>
            <a:cxnSpLocks/>
          </p:cNvCxnSpPr>
          <p:nvPr/>
        </p:nvCxnSpPr>
        <p:spPr>
          <a:xfrm flipV="1">
            <a:off x="6139543" y="1123406"/>
            <a:ext cx="1524000" cy="452845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398072A-6B50-4256-145C-8DF254015619}"/>
              </a:ext>
            </a:extLst>
          </p:cNvPr>
          <p:cNvCxnSpPr>
            <a:cxnSpLocks/>
          </p:cNvCxnSpPr>
          <p:nvPr/>
        </p:nvCxnSpPr>
        <p:spPr>
          <a:xfrm flipV="1">
            <a:off x="6117772" y="1140823"/>
            <a:ext cx="1545771" cy="199861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EC20793-3FC3-718F-2D2C-CC8F45705688}"/>
              </a:ext>
            </a:extLst>
          </p:cNvPr>
          <p:cNvCxnSpPr>
            <a:cxnSpLocks/>
          </p:cNvCxnSpPr>
          <p:nvPr/>
        </p:nvCxnSpPr>
        <p:spPr>
          <a:xfrm>
            <a:off x="7624354" y="1149531"/>
            <a:ext cx="0" cy="1458686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A1D7003-F8A1-F74A-A722-60A35AD82979}"/>
              </a:ext>
            </a:extLst>
          </p:cNvPr>
          <p:cNvGrpSpPr/>
          <p:nvPr/>
        </p:nvGrpSpPr>
        <p:grpSpPr>
          <a:xfrm>
            <a:off x="6984137" y="2194046"/>
            <a:ext cx="551520" cy="477000"/>
            <a:chOff x="6984137" y="2194046"/>
            <a:chExt cx="55152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14:cNvPr>
                <p14:cNvContentPartPr/>
                <p14:nvPr/>
              </p14:nvContentPartPr>
              <p14:xfrm>
                <a:off x="6984137" y="2208806"/>
                <a:ext cx="108720" cy="462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19D60D-472C-0F0D-03C1-9FC95D7BD5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75497" y="2199806"/>
                  <a:ext cx="12636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14:cNvPr>
                <p14:cNvContentPartPr/>
                <p14:nvPr/>
              </p14:nvContentPartPr>
              <p14:xfrm>
                <a:off x="7188257" y="2194046"/>
                <a:ext cx="131400" cy="165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A18B912-DB90-4613-698D-0CCC6F23B2A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79257" y="2185406"/>
                  <a:ext cx="149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14:cNvPr>
                <p14:cNvContentPartPr/>
                <p14:nvPr/>
              </p14:nvContentPartPr>
              <p14:xfrm>
                <a:off x="7172777" y="2271446"/>
                <a:ext cx="153360" cy="16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F9B68B-C2C2-BE00-8303-94DAF77E62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64137" y="2262446"/>
                  <a:ext cx="171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14:cNvPr>
                <p14:cNvContentPartPr/>
                <p14:nvPr/>
              </p14:nvContentPartPr>
              <p14:xfrm>
                <a:off x="7341257" y="2317886"/>
                <a:ext cx="61920" cy="147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A6AA695-926D-33C1-9B16-F28693676C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32617" y="2308886"/>
                  <a:ext cx="79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14:cNvPr>
                <p14:cNvContentPartPr/>
                <p14:nvPr/>
              </p14:nvContentPartPr>
              <p14:xfrm>
                <a:off x="7422257" y="2295566"/>
                <a:ext cx="107640" cy="118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0492110-463E-5FC9-BFC5-1421AD2EB3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13617" y="2286926"/>
                  <a:ext cx="125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14:cNvPr>
                <p14:cNvContentPartPr/>
                <p14:nvPr/>
              </p14:nvContentPartPr>
              <p14:xfrm>
                <a:off x="7431617" y="2352086"/>
                <a:ext cx="104040" cy="13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FB38AE7-B6AA-E80D-BD73-9D3D210F7B3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22617" y="2343446"/>
                  <a:ext cx="12168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14:cNvPr>
              <p14:cNvContentPartPr/>
              <p14:nvPr/>
            </p14:nvContentPartPr>
            <p14:xfrm>
              <a:off x="7570577" y="1095326"/>
              <a:ext cx="110520" cy="907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EA3AC5F-F1E8-AEBB-AB12-0FD25F392DB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561937" y="1086686"/>
                <a:ext cx="12816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14:cNvPr>
              <p14:cNvContentPartPr/>
              <p14:nvPr/>
            </p14:nvContentPartPr>
            <p14:xfrm>
              <a:off x="6092057" y="1502846"/>
              <a:ext cx="142200" cy="1198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50436F-72AB-6FDA-3EAA-E9DCAC6EB67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83417" y="1494206"/>
                <a:ext cx="15984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C39F8E44-9C6D-E247-F22B-09E263696B74}"/>
              </a:ext>
            </a:extLst>
          </p:cNvPr>
          <p:cNvGrpSpPr/>
          <p:nvPr/>
        </p:nvGrpSpPr>
        <p:grpSpPr>
          <a:xfrm>
            <a:off x="6878657" y="791486"/>
            <a:ext cx="1176120" cy="373320"/>
            <a:chOff x="6878657" y="791486"/>
            <a:chExt cx="117612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14:cNvPr>
                <p14:cNvContentPartPr/>
                <p14:nvPr/>
              </p14:nvContentPartPr>
              <p14:xfrm>
                <a:off x="6878657" y="948086"/>
                <a:ext cx="124560" cy="165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6B42F3-89F1-436E-5207-55475E3D862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69657" y="939446"/>
                  <a:ext cx="142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14:cNvPr>
                <p14:cNvContentPartPr/>
                <p14:nvPr/>
              </p14:nvContentPartPr>
              <p14:xfrm>
                <a:off x="7046777" y="1006046"/>
                <a:ext cx="25200" cy="80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4133EFA-481E-898A-7D51-E573ACAD67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38137" y="997406"/>
                  <a:ext cx="42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14:cNvPr>
                <p14:cNvContentPartPr/>
                <p14:nvPr/>
              </p14:nvContentPartPr>
              <p14:xfrm>
                <a:off x="7042817" y="972926"/>
                <a:ext cx="20880" cy="14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FF058E7-CE8F-7726-DA51-354BD7DF8BE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3817" y="964286"/>
                  <a:ext cx="38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14:cNvPr>
                <p14:cNvContentPartPr/>
                <p14:nvPr/>
              </p14:nvContentPartPr>
              <p14:xfrm>
                <a:off x="7111577" y="990206"/>
                <a:ext cx="144360" cy="96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0B94048-6040-E1D3-E55C-E8516C4014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02937" y="981206"/>
                  <a:ext cx="162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14:cNvPr>
                <p14:cNvContentPartPr/>
                <p14:nvPr/>
              </p14:nvContentPartPr>
              <p14:xfrm>
                <a:off x="7329017" y="833246"/>
                <a:ext cx="40320" cy="248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6558ED-E4BB-754F-4D8C-E08115D55F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20017" y="824606"/>
                  <a:ext cx="57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14:cNvPr>
                <p14:cNvContentPartPr/>
                <p14:nvPr/>
              </p14:nvContentPartPr>
              <p14:xfrm>
                <a:off x="7431257" y="887246"/>
                <a:ext cx="134280" cy="15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DB608EE-C2E9-AC46-68CD-BC2184095B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22617" y="878606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14:cNvPr>
                <p14:cNvContentPartPr/>
                <p14:nvPr/>
              </p14:nvContentPartPr>
              <p14:xfrm>
                <a:off x="7431617" y="968966"/>
                <a:ext cx="150480" cy="22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8779ED2-1533-4CF5-C172-743987B568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22617" y="959966"/>
                  <a:ext cx="168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14:cNvPr>
                <p14:cNvContentPartPr/>
                <p14:nvPr/>
              </p14:nvContentPartPr>
              <p14:xfrm>
                <a:off x="7636817" y="924686"/>
                <a:ext cx="106920" cy="163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E1C406A-5533-A711-D894-5CFED465675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628177" y="916046"/>
                  <a:ext cx="124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14:cNvPr>
                <p14:cNvContentPartPr/>
                <p14:nvPr/>
              </p14:nvContentPartPr>
              <p14:xfrm>
                <a:off x="7813937" y="924326"/>
                <a:ext cx="121320" cy="89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46EC8F4-F8E4-5804-B830-E6340E4C83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4937" y="915326"/>
                  <a:ext cx="1389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14:cNvPr>
                <p14:cNvContentPartPr/>
                <p14:nvPr/>
              </p14:nvContentPartPr>
              <p14:xfrm>
                <a:off x="7823297" y="969326"/>
                <a:ext cx="122760" cy="111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DA93A1A-18DA-D115-366C-0BC8931589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4297" y="960686"/>
                  <a:ext cx="140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14:cNvPr>
                <p14:cNvContentPartPr/>
                <p14:nvPr/>
              </p14:nvContentPartPr>
              <p14:xfrm>
                <a:off x="7913657" y="791486"/>
                <a:ext cx="141120" cy="373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8A2304B-0892-7DF1-0B8F-276377F292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4657" y="782846"/>
                  <a:ext cx="158760" cy="39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528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124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96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435429"/>
            <a:ext cx="0" cy="5634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2124891" y="1349829"/>
            <a:ext cx="8577943" cy="34137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3091543" y="1358537"/>
            <a:ext cx="6688183" cy="3988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E1C8AD-68D1-8F3E-037F-352AE45AC35D}"/>
              </a:ext>
            </a:extLst>
          </p:cNvPr>
          <p:cNvCxnSpPr>
            <a:cxnSpLocks/>
          </p:cNvCxnSpPr>
          <p:nvPr/>
        </p:nvCxnSpPr>
        <p:spPr>
          <a:xfrm flipV="1">
            <a:off x="6104709" y="1541417"/>
            <a:ext cx="0" cy="1628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B1F9E2-E059-0188-52E6-AA0D9CA6BD4E}"/>
              </a:ext>
            </a:extLst>
          </p:cNvPr>
          <p:cNvGrpSpPr/>
          <p:nvPr/>
        </p:nvGrpSpPr>
        <p:grpSpPr>
          <a:xfrm>
            <a:off x="10907417" y="1093886"/>
            <a:ext cx="216360" cy="393120"/>
            <a:chOff x="10907417" y="1093886"/>
            <a:chExt cx="216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14:cNvPr>
                <p14:cNvContentPartPr/>
                <p14:nvPr/>
              </p14:nvContentPartPr>
              <p14:xfrm>
                <a:off x="10907417" y="1093886"/>
                <a:ext cx="120240" cy="152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ABEE2D-77E3-6349-7F05-61D9C2A8F3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98417" y="1084886"/>
                  <a:ext cx="137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14:cNvPr>
                <p14:cNvContentPartPr/>
                <p14:nvPr/>
              </p14:nvContentPartPr>
              <p14:xfrm>
                <a:off x="10989497" y="1096046"/>
                <a:ext cx="1342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60885E-EA7C-60C6-F05C-1CD22892EA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980497" y="1087046"/>
                  <a:ext cx="151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14:cNvPr>
                <p14:cNvContentPartPr/>
                <p14:nvPr/>
              </p14:nvContentPartPr>
              <p14:xfrm>
                <a:off x="10990217" y="1262366"/>
                <a:ext cx="25920" cy="22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EE07FE9-1948-DDE8-0F66-3DFE2714C4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81217" y="1253352"/>
                  <a:ext cx="43560" cy="242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D8F96F-FA75-2BF9-19CC-948D828E8CA3}"/>
              </a:ext>
            </a:extLst>
          </p:cNvPr>
          <p:cNvGrpSpPr/>
          <p:nvPr/>
        </p:nvGrpSpPr>
        <p:grpSpPr>
          <a:xfrm>
            <a:off x="11106497" y="1357406"/>
            <a:ext cx="146520" cy="108000"/>
            <a:chOff x="11106497" y="1357406"/>
            <a:chExt cx="14652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14:cNvPr>
                <p14:cNvContentPartPr/>
                <p14:nvPr/>
              </p14:nvContentPartPr>
              <p14:xfrm>
                <a:off x="11183177" y="1357406"/>
                <a:ext cx="28440" cy="10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40B617-220A-32BC-9F99-A9E955F2C8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4062" y="1348406"/>
                  <a:ext cx="46306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14:cNvPr>
                <p14:cNvContentPartPr/>
                <p14:nvPr/>
              </p14:nvContentPartPr>
              <p14:xfrm>
                <a:off x="11106497" y="1416806"/>
                <a:ext cx="14652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AD7B06-D24B-DA5F-9EC6-3EBD767A8D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97497" y="140780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41E3FEF-81F2-4B29-0E54-5F3827C6D9D2}"/>
              </a:ext>
            </a:extLst>
          </p:cNvPr>
          <p:cNvGrpSpPr/>
          <p:nvPr/>
        </p:nvGrpSpPr>
        <p:grpSpPr>
          <a:xfrm>
            <a:off x="1529777" y="4279886"/>
            <a:ext cx="244080" cy="395640"/>
            <a:chOff x="1529777" y="4279886"/>
            <a:chExt cx="2440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14:cNvPr>
                <p14:cNvContentPartPr/>
                <p14:nvPr/>
              </p14:nvContentPartPr>
              <p14:xfrm>
                <a:off x="1529777" y="4367366"/>
                <a:ext cx="138240" cy="64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DF6ED0-85D4-6E8F-E1B8-A0B238C77B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20777" y="4358366"/>
                  <a:ext cx="155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14:cNvPr>
                <p14:cNvContentPartPr/>
                <p14:nvPr/>
              </p14:nvContentPartPr>
              <p14:xfrm>
                <a:off x="1700777" y="4279886"/>
                <a:ext cx="352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E40BB9F-BE49-9FE3-6D9D-190E205798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91868" y="4270860"/>
                  <a:ext cx="52742" cy="141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14:cNvPr>
                <p14:cNvContentPartPr/>
                <p14:nvPr/>
              </p14:nvContentPartPr>
              <p14:xfrm>
                <a:off x="1677017" y="4460246"/>
                <a:ext cx="96840" cy="215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2C34854-89AE-C5B6-636B-4B3E219ADF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8050" y="4451246"/>
                  <a:ext cx="114415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14:cNvPr>
              <p14:cNvContentPartPr/>
              <p14:nvPr/>
            </p14:nvContentPartPr>
            <p14:xfrm>
              <a:off x="1900577" y="4446926"/>
              <a:ext cx="119160" cy="44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1465B434-F93D-D16F-021B-100F08AFB9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91604" y="4437852"/>
                <a:ext cx="136747" cy="62065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E975E-6F88-C3ED-9AF5-79BA3351FD42}"/>
              </a:ext>
            </a:extLst>
          </p:cNvPr>
          <p:cNvGrpSpPr/>
          <p:nvPr/>
        </p:nvGrpSpPr>
        <p:grpSpPr>
          <a:xfrm>
            <a:off x="9992297" y="5492006"/>
            <a:ext cx="397800" cy="184680"/>
            <a:chOff x="9992297" y="5492006"/>
            <a:chExt cx="39780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14:cNvPr>
                <p14:cNvContentPartPr/>
                <p14:nvPr/>
              </p14:nvContentPartPr>
              <p14:xfrm>
                <a:off x="10000577" y="5492006"/>
                <a:ext cx="167040" cy="12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72EDFEE-B9B0-7985-821B-799ECAB251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91577" y="5482980"/>
                  <a:ext cx="184680" cy="143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14:cNvPr>
                <p14:cNvContentPartPr/>
                <p14:nvPr/>
              </p14:nvContentPartPr>
              <p14:xfrm>
                <a:off x="9992297" y="5537726"/>
                <a:ext cx="115560" cy="138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CFCD5B-FE11-1BE2-CF8B-1DAEF471CD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3269" y="5528726"/>
                  <a:ext cx="133255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14:cNvPr>
                <p14:cNvContentPartPr/>
                <p14:nvPr/>
              </p14:nvContentPartPr>
              <p14:xfrm>
                <a:off x="10284977" y="5497406"/>
                <a:ext cx="72000" cy="13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331D7DC-C1FC-4581-930A-46641F756E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276022" y="5488381"/>
                  <a:ext cx="89552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14:cNvPr>
                <p14:cNvContentPartPr/>
                <p14:nvPr/>
              </p14:nvContentPartPr>
              <p14:xfrm>
                <a:off x="10258697" y="5549606"/>
                <a:ext cx="131400" cy="3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1C4AD4-0588-2BB5-97AE-A74E7E6531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9697" y="5540606"/>
                  <a:ext cx="14904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54E039F-3C0C-43F2-8781-994A5847DB14}"/>
              </a:ext>
            </a:extLst>
          </p:cNvPr>
          <p:cNvGrpSpPr/>
          <p:nvPr/>
        </p:nvGrpSpPr>
        <p:grpSpPr>
          <a:xfrm>
            <a:off x="2804177" y="1011446"/>
            <a:ext cx="357840" cy="176400"/>
            <a:chOff x="2804177" y="1011446"/>
            <a:chExt cx="3578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14:cNvPr>
                <p14:cNvContentPartPr/>
                <p14:nvPr/>
              </p14:nvContentPartPr>
              <p14:xfrm>
                <a:off x="2808137" y="1030526"/>
                <a:ext cx="1353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5D6D0B-BA69-D755-6725-CB27F76F73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9137" y="1021526"/>
                  <a:ext cx="153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14:cNvPr>
                <p14:cNvContentPartPr/>
                <p14:nvPr/>
              </p14:nvContentPartPr>
              <p14:xfrm>
                <a:off x="2804177" y="1011446"/>
                <a:ext cx="142200" cy="158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B5AA0-F479-59D6-6C8A-FB50736E30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5177" y="1002446"/>
                  <a:ext cx="159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14:cNvPr>
                <p14:cNvContentPartPr/>
                <p14:nvPr/>
              </p14:nvContentPartPr>
              <p14:xfrm>
                <a:off x="3019817" y="1068326"/>
                <a:ext cx="142200" cy="37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4B27D5-A49C-4011-A3DE-B69EED8B18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0817" y="1059326"/>
                  <a:ext cx="15984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0B59D8-A379-621A-6245-6E2C5EABEC47}"/>
              </a:ext>
            </a:extLst>
          </p:cNvPr>
          <p:cNvGrpSpPr/>
          <p:nvPr/>
        </p:nvGrpSpPr>
        <p:grpSpPr>
          <a:xfrm>
            <a:off x="6243977" y="228086"/>
            <a:ext cx="471240" cy="232200"/>
            <a:chOff x="6243977" y="228086"/>
            <a:chExt cx="47124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14:cNvPr>
                <p14:cNvContentPartPr/>
                <p14:nvPr/>
              </p14:nvContentPartPr>
              <p14:xfrm>
                <a:off x="6243977" y="228086"/>
                <a:ext cx="223920" cy="18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F0B1003-0D57-F02F-1050-80212F84D7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34977" y="219086"/>
                  <a:ext cx="241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14:cNvPr>
                <p14:cNvContentPartPr/>
                <p14:nvPr/>
              </p14:nvContentPartPr>
              <p14:xfrm>
                <a:off x="6323177" y="323846"/>
                <a:ext cx="182160" cy="25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D36D9D-F676-5C44-A9AC-060433EA0E0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14177" y="314971"/>
                  <a:ext cx="199800" cy="429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14:cNvPr>
                <p14:cNvContentPartPr/>
                <p14:nvPr/>
              </p14:nvContentPartPr>
              <p14:xfrm>
                <a:off x="6627377" y="364526"/>
                <a:ext cx="17280" cy="95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E590A7-4AB0-36E9-AC6A-BAA365B1C2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18377" y="355526"/>
                  <a:ext cx="349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14:cNvPr>
                <p14:cNvContentPartPr/>
                <p14:nvPr/>
              </p14:nvContentPartPr>
              <p14:xfrm>
                <a:off x="6572657" y="401606"/>
                <a:ext cx="142560" cy="6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A4BD8F5-EF2F-1F6F-399C-2FAEF235ECF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63680" y="392043"/>
                  <a:ext cx="160156" cy="2486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B632A81-6ADF-71A3-4ADE-F3969C41A222}"/>
              </a:ext>
            </a:extLst>
          </p:cNvPr>
          <p:cNvGrpSpPr/>
          <p:nvPr/>
        </p:nvGrpSpPr>
        <p:grpSpPr>
          <a:xfrm>
            <a:off x="6363497" y="5891966"/>
            <a:ext cx="419040" cy="236520"/>
            <a:chOff x="6363497" y="5891966"/>
            <a:chExt cx="41904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14:cNvPr>
                <p14:cNvContentPartPr/>
                <p14:nvPr/>
              </p14:nvContentPartPr>
              <p14:xfrm>
                <a:off x="6363497" y="5891966"/>
                <a:ext cx="189720" cy="236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3E39105-27D7-9634-9644-3DD54E280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497" y="5882966"/>
                  <a:ext cx="207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14:cNvPr>
                <p14:cNvContentPartPr/>
                <p14:nvPr/>
              </p14:nvContentPartPr>
              <p14:xfrm>
                <a:off x="6390497" y="6002846"/>
                <a:ext cx="183240" cy="25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ECC63D4-4D95-EF72-48F5-8798CCB7F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81479" y="5993846"/>
                  <a:ext cx="200915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14:cNvPr>
                <p14:cNvContentPartPr/>
                <p14:nvPr/>
              </p14:nvContentPartPr>
              <p14:xfrm>
                <a:off x="6638177" y="6016886"/>
                <a:ext cx="14436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5262441-4A5C-D069-CA78-4427349F347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9177" y="6007672"/>
                  <a:ext cx="162000" cy="33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5389104-2378-AED2-AA2F-FBAFAB680965}"/>
              </a:ext>
            </a:extLst>
          </p:cNvPr>
          <p:cNvGrpSpPr/>
          <p:nvPr/>
        </p:nvGrpSpPr>
        <p:grpSpPr>
          <a:xfrm>
            <a:off x="5640977" y="1442006"/>
            <a:ext cx="262800" cy="305280"/>
            <a:chOff x="5640977" y="1442006"/>
            <a:chExt cx="262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14:cNvPr>
                <p14:cNvContentPartPr/>
                <p14:nvPr/>
              </p14:nvContentPartPr>
              <p14:xfrm>
                <a:off x="5657537" y="1442006"/>
                <a:ext cx="136440" cy="193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C98EF3-C850-0DAB-31D7-4B3EA6CBDA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8537" y="1433006"/>
                  <a:ext cx="15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14:cNvPr>
                <p14:cNvContentPartPr/>
                <p14:nvPr/>
              </p14:nvContentPartPr>
              <p14:xfrm>
                <a:off x="5640977" y="1552886"/>
                <a:ext cx="184680" cy="32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3BD5FAC-BABD-C73E-6647-B80F41034D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1959" y="1543886"/>
                  <a:ext cx="202354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14:cNvPr>
                <p14:cNvContentPartPr/>
                <p14:nvPr/>
              </p14:nvContentPartPr>
              <p14:xfrm>
                <a:off x="5891537" y="1638926"/>
                <a:ext cx="12240" cy="108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F46392-0478-202C-CFC3-48A7E06546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82537" y="1629926"/>
                  <a:ext cx="2988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14:cNvPr>
              <p14:cNvContentPartPr/>
              <p14:nvPr/>
            </p14:nvContentPartPr>
            <p14:xfrm>
              <a:off x="6093497" y="1512206"/>
              <a:ext cx="97560" cy="78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A093F03-C64C-F9B5-BDBF-02D34C0424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84497" y="1503206"/>
                <a:ext cx="115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14:cNvPr>
              <p14:cNvContentPartPr/>
              <p14:nvPr/>
            </p14:nvContentPartPr>
            <p14:xfrm>
              <a:off x="6080177" y="3109886"/>
              <a:ext cx="146160" cy="144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CD7CAF-F663-0072-BAA6-BD538D77A2A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71177" y="3100886"/>
                <a:ext cx="163800" cy="1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32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024C93-F4B4-5E2F-3BBF-DC96D992F6D9}"/>
              </a:ext>
            </a:extLst>
          </p:cNvPr>
          <p:cNvCxnSpPr>
            <a:cxnSpLocks/>
          </p:cNvCxnSpPr>
          <p:nvPr/>
        </p:nvCxnSpPr>
        <p:spPr>
          <a:xfrm>
            <a:off x="6122126" y="2159726"/>
            <a:ext cx="0" cy="18984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56F0F-4559-AD75-2023-43737D45A75A}"/>
              </a:ext>
            </a:extLst>
          </p:cNvPr>
          <p:cNvCxnSpPr>
            <a:cxnSpLocks/>
          </p:cNvCxnSpPr>
          <p:nvPr/>
        </p:nvCxnSpPr>
        <p:spPr>
          <a:xfrm flipV="1">
            <a:off x="5460274" y="2865120"/>
            <a:ext cx="1306286" cy="5486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45D129-3FF3-EA09-378F-9098D7A70EED}"/>
              </a:ext>
            </a:extLst>
          </p:cNvPr>
          <p:cNvCxnSpPr>
            <a:cxnSpLocks/>
          </p:cNvCxnSpPr>
          <p:nvPr/>
        </p:nvCxnSpPr>
        <p:spPr>
          <a:xfrm>
            <a:off x="5129349" y="2586446"/>
            <a:ext cx="1889760" cy="1053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14:cNvPr>
              <p14:cNvContentPartPr/>
              <p14:nvPr/>
            </p14:nvContentPartPr>
            <p14:xfrm>
              <a:off x="6168377" y="3160646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EB337EC-C3A3-1139-2C60-3598EF4B4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9377" y="315164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Flowchart: Data 4">
            <a:extLst>
              <a:ext uri="{FF2B5EF4-FFF2-40B4-BE49-F238E27FC236}">
                <a16:creationId xmlns:a16="http://schemas.microsoft.com/office/drawing/2014/main" id="{47BA5249-AD6A-F78C-2911-0140C3C09E8B}"/>
              </a:ext>
            </a:extLst>
          </p:cNvPr>
          <p:cNvSpPr/>
          <p:nvPr/>
        </p:nvSpPr>
        <p:spPr>
          <a:xfrm rot="5400000">
            <a:off x="5407805" y="2053227"/>
            <a:ext cx="6114212" cy="2246450"/>
          </a:xfrm>
          <a:prstGeom prst="flowChartInputOutp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6EB96D-5329-95C7-E096-CA074672CFCD}"/>
              </a:ext>
            </a:extLst>
          </p:cNvPr>
          <p:cNvCxnSpPr>
            <a:cxnSpLocks/>
          </p:cNvCxnSpPr>
          <p:nvPr/>
        </p:nvCxnSpPr>
        <p:spPr>
          <a:xfrm flipV="1">
            <a:off x="6113417" y="1489165"/>
            <a:ext cx="2055223" cy="16546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15D601-C2B4-0E2F-4ED5-F69448E5ED77}"/>
              </a:ext>
            </a:extLst>
          </p:cNvPr>
          <p:cNvCxnSpPr>
            <a:cxnSpLocks/>
          </p:cNvCxnSpPr>
          <p:nvPr/>
        </p:nvCxnSpPr>
        <p:spPr>
          <a:xfrm>
            <a:off x="6122126" y="3143794"/>
            <a:ext cx="2081348" cy="2960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14:cNvPr>
              <p14:cNvContentPartPr/>
              <p14:nvPr/>
            </p14:nvContentPartPr>
            <p14:xfrm>
              <a:off x="8166017" y="1462166"/>
              <a:ext cx="75960" cy="44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C1DF89-DA8D-4511-DD11-966B78D0FB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57377" y="1453526"/>
                <a:ext cx="93600" cy="62280"/>
              </a:xfrm>
              <a:prstGeom prst="rect">
                <a:avLst/>
              </a:prstGeom>
            </p:spPr>
          </p:pic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B4F8AF-01C5-82ED-9375-DB3018ABB2FA}"/>
              </a:ext>
            </a:extLst>
          </p:cNvPr>
          <p:cNvCxnSpPr>
            <a:cxnSpLocks/>
          </p:cNvCxnSpPr>
          <p:nvPr/>
        </p:nvCxnSpPr>
        <p:spPr>
          <a:xfrm flipV="1">
            <a:off x="8168640" y="1506583"/>
            <a:ext cx="0" cy="19158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B49E926-4F33-AE1A-93D1-218782324D3D}"/>
              </a:ext>
            </a:extLst>
          </p:cNvPr>
          <p:cNvGrpSpPr/>
          <p:nvPr/>
        </p:nvGrpSpPr>
        <p:grpSpPr>
          <a:xfrm>
            <a:off x="8130377" y="1088126"/>
            <a:ext cx="257040" cy="323280"/>
            <a:chOff x="8130377" y="1088126"/>
            <a:chExt cx="25704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14:cNvPr>
                <p14:cNvContentPartPr/>
                <p14:nvPr/>
              </p14:nvContentPartPr>
              <p14:xfrm>
                <a:off x="8130377" y="1218806"/>
                <a:ext cx="158400" cy="117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3264B54-68D0-D154-B929-4CD0D36850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21737" y="1209806"/>
                  <a:ext cx="17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14:cNvPr>
                <p14:cNvContentPartPr/>
                <p14:nvPr/>
              </p14:nvContentPartPr>
              <p14:xfrm>
                <a:off x="8132537" y="1202246"/>
                <a:ext cx="120600" cy="1425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C37B4D-01A6-EEC6-5314-90AF79C5F8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23537" y="1193606"/>
                  <a:ext cx="138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14:cNvPr>
                <p14:cNvContentPartPr/>
                <p14:nvPr/>
              </p14:nvContentPartPr>
              <p14:xfrm>
                <a:off x="8207777" y="1136366"/>
                <a:ext cx="83880" cy="17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9923A1-7B36-4A1D-30DB-E9A46C166C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99137" y="1127726"/>
                  <a:ext cx="101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14:cNvPr>
                <p14:cNvContentPartPr/>
                <p14:nvPr/>
              </p14:nvContentPartPr>
              <p14:xfrm>
                <a:off x="8273297" y="1088126"/>
                <a:ext cx="114120" cy="8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A1D488-4666-B9D5-7B8E-399FB6BD5A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64657" y="1079486"/>
                  <a:ext cx="1317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14:cNvPr>
                <p14:cNvContentPartPr/>
                <p14:nvPr/>
              </p14:nvContentPartPr>
              <p14:xfrm>
                <a:off x="8288057" y="1356686"/>
                <a:ext cx="85320" cy="5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AAAD86-896E-D869-E908-B9B92AE004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79417" y="1348046"/>
                  <a:ext cx="1029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91D8E1-8FD6-1E0D-6D12-AA33187CBF01}"/>
              </a:ext>
            </a:extLst>
          </p:cNvPr>
          <p:cNvGrpSpPr/>
          <p:nvPr/>
        </p:nvGrpSpPr>
        <p:grpSpPr>
          <a:xfrm>
            <a:off x="8061977" y="3524606"/>
            <a:ext cx="291600" cy="207360"/>
            <a:chOff x="8061977" y="3524606"/>
            <a:chExt cx="2916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14:cNvPr>
                <p14:cNvContentPartPr/>
                <p14:nvPr/>
              </p14:nvContentPartPr>
              <p14:xfrm>
                <a:off x="8061977" y="3557726"/>
                <a:ext cx="155160" cy="157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2CF1ED-AB1B-009F-7D11-D363C312E9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52977" y="3549086"/>
                  <a:ext cx="172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14:cNvPr>
                <p14:cNvContentPartPr/>
                <p14:nvPr/>
              </p14:nvContentPartPr>
              <p14:xfrm>
                <a:off x="8106617" y="3581846"/>
                <a:ext cx="83520" cy="150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E68A3F7-9521-2F19-68F0-8176996639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97617" y="3573206"/>
                  <a:ext cx="101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14:cNvPr>
                <p14:cNvContentPartPr/>
                <p14:nvPr/>
              </p14:nvContentPartPr>
              <p14:xfrm>
                <a:off x="8103377" y="3524606"/>
                <a:ext cx="161640" cy="26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6BB025-A9FC-0E94-22E5-B43122B8BF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94737" y="3515966"/>
                  <a:ext cx="179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14:cNvPr>
                <p14:cNvContentPartPr/>
                <p14:nvPr/>
              </p14:nvContentPartPr>
              <p14:xfrm>
                <a:off x="8248817" y="3525686"/>
                <a:ext cx="104760" cy="52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E99838-4E1F-8DCF-2031-606D959F12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39817" y="3517046"/>
                  <a:ext cx="12240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14:cNvPr>
              <p14:cNvContentPartPr/>
              <p14:nvPr/>
            </p14:nvContentPartPr>
            <p14:xfrm>
              <a:off x="8191937" y="3407606"/>
              <a:ext cx="129240" cy="55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8F78372-ADE5-90B4-7832-F598842E76B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83297" y="3398966"/>
                <a:ext cx="146880" cy="7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0ED9843-4E88-145A-CFE6-843B95AB6AC2}"/>
              </a:ext>
            </a:extLst>
          </p:cNvPr>
          <p:cNvGrpSpPr/>
          <p:nvPr/>
        </p:nvGrpSpPr>
        <p:grpSpPr>
          <a:xfrm>
            <a:off x="5232737" y="3393926"/>
            <a:ext cx="121680" cy="120240"/>
            <a:chOff x="5232737" y="3393926"/>
            <a:chExt cx="1216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14:cNvPr>
                <p14:cNvContentPartPr/>
                <p14:nvPr/>
              </p14:nvContentPartPr>
              <p14:xfrm>
                <a:off x="5245697" y="3395366"/>
                <a:ext cx="93600" cy="118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0B5E62-4E19-FAAD-9C51-D3B044180A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36697" y="3386366"/>
                  <a:ext cx="111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14:cNvPr>
                <p14:cNvContentPartPr/>
                <p14:nvPr/>
              </p14:nvContentPartPr>
              <p14:xfrm>
                <a:off x="5232737" y="3393926"/>
                <a:ext cx="121680" cy="9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19C331A-611A-9EAB-3B92-2B0AE9467C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24097" y="3384926"/>
                  <a:ext cx="1393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14:cNvPr>
              <p14:cNvContentPartPr/>
              <p14:nvPr/>
            </p14:nvContentPartPr>
            <p14:xfrm>
              <a:off x="4977137" y="2397806"/>
              <a:ext cx="144360" cy="224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96F52EE-5112-24F0-D13E-E0BFEF656F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68497" y="2389166"/>
                <a:ext cx="16200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D0F2E44-FB06-D5B7-2B4C-A3AC8AEF10DA}"/>
              </a:ext>
            </a:extLst>
          </p:cNvPr>
          <p:cNvGrpSpPr/>
          <p:nvPr/>
        </p:nvGrpSpPr>
        <p:grpSpPr>
          <a:xfrm>
            <a:off x="6070457" y="1933766"/>
            <a:ext cx="139320" cy="182880"/>
            <a:chOff x="6070457" y="1933766"/>
            <a:chExt cx="13932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14:cNvPr>
                <p14:cNvContentPartPr/>
                <p14:nvPr/>
              </p14:nvContentPartPr>
              <p14:xfrm>
                <a:off x="6092417" y="1933766"/>
                <a:ext cx="117360" cy="182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013C7-E4EB-5F7A-86E6-D5430AA4D6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3417" y="1925126"/>
                  <a:ext cx="135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14:cNvPr>
                <p14:cNvContentPartPr/>
                <p14:nvPr/>
              </p14:nvContentPartPr>
              <p14:xfrm>
                <a:off x="6070457" y="2043926"/>
                <a:ext cx="85320" cy="3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B491A8-9010-5654-F916-9D6CA3FF0A1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61817" y="2034926"/>
                  <a:ext cx="102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3057" y="63488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9617" y="665486"/>
                  <a:ext cx="138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4337" y="534446"/>
                  <a:ext cx="180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24937" y="50348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96377" y="714806"/>
                  <a:ext cx="92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5297" y="770966"/>
                  <a:ext cx="1188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03177" y="563246"/>
                  <a:ext cx="1648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3753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1133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47777" y="79868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47137" y="681686"/>
                  <a:ext cx="120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46497" y="669086"/>
                  <a:ext cx="120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29297" y="821726"/>
                  <a:ext cx="55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2817" y="69284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81297" y="714086"/>
                  <a:ext cx="10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2313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3217" y="68924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3937" y="828566"/>
                  <a:ext cx="8028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89057" y="685646"/>
                  <a:ext cx="51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8097" y="64604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06257" y="862766"/>
                  <a:ext cx="171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28657" y="527966"/>
                  <a:ext cx="152280" cy="46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14:cNvPr>
              <p14:cNvContentPartPr/>
              <p14:nvPr/>
            </p14:nvContentPartPr>
            <p14:xfrm>
              <a:off x="2519057" y="1241126"/>
              <a:ext cx="186840" cy="420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DF6417C-7185-8700-53E9-CC55416BED3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10417" y="1232126"/>
                <a:ext cx="2044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14:cNvPr>
              <p14:cNvContentPartPr/>
              <p14:nvPr/>
            </p14:nvContentPartPr>
            <p14:xfrm>
              <a:off x="2729297" y="1310606"/>
              <a:ext cx="107640" cy="1591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6CCEEE1-CA19-A1B9-E634-B896B49501A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20297" y="1301966"/>
                <a:ext cx="125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14:cNvPr>
              <p14:cNvContentPartPr/>
              <p14:nvPr/>
            </p14:nvContentPartPr>
            <p14:xfrm>
              <a:off x="2645777" y="1329686"/>
              <a:ext cx="38880" cy="1627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97CB5458-6A72-32D3-A22A-C15B62AC471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636777" y="1321046"/>
                <a:ext cx="565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14:cNvPr>
              <p14:cNvContentPartPr/>
              <p14:nvPr/>
            </p14:nvContentPartPr>
            <p14:xfrm>
              <a:off x="2896697" y="1484846"/>
              <a:ext cx="36000" cy="42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BE2E3E-4F38-90C3-DE86-547ED6C9770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88057" y="1476206"/>
                <a:ext cx="536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14:cNvPr>
              <p14:cNvContentPartPr/>
              <p14:nvPr/>
            </p14:nvContentPartPr>
            <p14:xfrm>
              <a:off x="3002537" y="1348766"/>
              <a:ext cx="86400" cy="1360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CC54829-3592-EFDC-F53F-E8A48070C8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93537" y="1340126"/>
                <a:ext cx="1040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14:cNvPr>
              <p14:cNvContentPartPr/>
              <p14:nvPr/>
            </p14:nvContentPartPr>
            <p14:xfrm>
              <a:off x="3082457" y="1341926"/>
              <a:ext cx="107640" cy="151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A58DF6D-621A-F7C9-231A-5FA3532E41F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073457" y="1333286"/>
                <a:ext cx="125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14:cNvPr>
              <p14:cNvContentPartPr/>
              <p14:nvPr/>
            </p14:nvContentPartPr>
            <p14:xfrm>
              <a:off x="3185057" y="1452446"/>
              <a:ext cx="108720" cy="9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458AB8D-F813-9920-2C0E-F604F9C128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76057" y="1443806"/>
                <a:ext cx="1263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14:cNvPr>
              <p14:cNvContentPartPr/>
              <p14:nvPr/>
            </p14:nvContentPartPr>
            <p14:xfrm>
              <a:off x="3375137" y="1407086"/>
              <a:ext cx="114840" cy="79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D7F5394-779A-3F53-F179-C90DF191E69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66137" y="1398086"/>
                <a:ext cx="132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14:cNvPr>
              <p14:cNvContentPartPr/>
              <p14:nvPr/>
            </p14:nvContentPartPr>
            <p14:xfrm>
              <a:off x="3427697" y="1390166"/>
              <a:ext cx="49680" cy="110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7262030-67F5-6EC3-E523-77297FA6F6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419057" y="1381166"/>
                <a:ext cx="673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14:cNvPr>
              <p14:cNvContentPartPr/>
              <p14:nvPr/>
            </p14:nvContentPartPr>
            <p14:xfrm>
              <a:off x="3642257" y="1443086"/>
              <a:ext cx="76320" cy="142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00F8F68-45FF-0037-2114-EB1B076C894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33617" y="1434086"/>
                <a:ext cx="939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0A1D3BC-8D40-B534-A5C6-58AB798CA867}"/>
              </a:ext>
            </a:extLst>
          </p:cNvPr>
          <p:cNvGrpSpPr/>
          <p:nvPr/>
        </p:nvGrpSpPr>
        <p:grpSpPr>
          <a:xfrm>
            <a:off x="3909017" y="1354166"/>
            <a:ext cx="934200" cy="338400"/>
            <a:chOff x="3909017" y="1354166"/>
            <a:chExt cx="93420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14:cNvPr>
                <p14:cNvContentPartPr/>
                <p14:nvPr/>
              </p14:nvContentPartPr>
              <p14:xfrm>
                <a:off x="3909017" y="1359206"/>
                <a:ext cx="38880" cy="132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946F5A-9CA6-1762-FADE-E71D2C662F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900017" y="1350566"/>
                  <a:ext cx="56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14:cNvPr>
                <p14:cNvContentPartPr/>
                <p14:nvPr/>
              </p14:nvContentPartPr>
              <p14:xfrm>
                <a:off x="3985337" y="1354166"/>
                <a:ext cx="107280" cy="116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29FD972-0C6B-587E-E0CE-B3CAED7A6D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76337" y="1345526"/>
                  <a:ext cx="1249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14:cNvPr>
                <p14:cNvContentPartPr/>
                <p14:nvPr/>
              </p14:nvContentPartPr>
              <p14:xfrm>
                <a:off x="4123577" y="1485206"/>
                <a:ext cx="14040" cy="18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09370A1-E071-5F5C-6385-27F69B90A5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4937" y="1476566"/>
                  <a:ext cx="31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14:cNvPr>
                <p14:cNvContentPartPr/>
                <p14:nvPr/>
              </p14:nvContentPartPr>
              <p14:xfrm>
                <a:off x="4245257" y="1379726"/>
                <a:ext cx="43200" cy="144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80F3FE-E730-96D3-4A85-208CFC910A4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236617" y="1371086"/>
                  <a:ext cx="60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14:cNvPr>
                <p14:cNvContentPartPr/>
                <p14:nvPr/>
              </p14:nvContentPartPr>
              <p14:xfrm>
                <a:off x="4279457" y="1379006"/>
                <a:ext cx="110520" cy="10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2A3CB07-70B3-272C-79A4-967A5B2401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70457" y="1370006"/>
                  <a:ext cx="1281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14:cNvPr>
                <p14:cNvContentPartPr/>
                <p14:nvPr/>
              </p14:nvContentPartPr>
              <p14:xfrm>
                <a:off x="4397897" y="1456406"/>
                <a:ext cx="88560" cy="14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6FF3EF5-1D6F-18D3-0328-FF9A653E470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389257" y="1447766"/>
                  <a:ext cx="106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14:cNvPr>
                <p14:cNvContentPartPr/>
                <p14:nvPr/>
              </p14:nvContentPartPr>
              <p14:xfrm>
                <a:off x="4522097" y="1413566"/>
                <a:ext cx="155160" cy="27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BF9506-9408-18E5-4E79-725DF6C1CC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13097" y="1404926"/>
                  <a:ext cx="172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14:cNvPr>
                <p14:cNvContentPartPr/>
                <p14:nvPr/>
              </p14:nvContentPartPr>
              <p14:xfrm>
                <a:off x="4771937" y="1475486"/>
                <a:ext cx="71280" cy="125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BD27AD4-ECF9-A1D2-94B5-D21D414918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63297" y="1466486"/>
                  <a:ext cx="8892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2D10373E-1185-AA8B-4320-CA38536CB05E}"/>
              </a:ext>
            </a:extLst>
          </p:cNvPr>
          <p:cNvGrpSpPr/>
          <p:nvPr/>
        </p:nvGrpSpPr>
        <p:grpSpPr>
          <a:xfrm>
            <a:off x="5043017" y="1250126"/>
            <a:ext cx="651240" cy="434880"/>
            <a:chOff x="5043017" y="1250126"/>
            <a:chExt cx="65124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14:cNvPr>
                <p14:cNvContentPartPr/>
                <p14:nvPr/>
              </p14:nvContentPartPr>
              <p14:xfrm>
                <a:off x="5043017" y="1365686"/>
                <a:ext cx="30960" cy="11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B6D54CC-61E1-D915-1F19-B7414C31A3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034017" y="1357046"/>
                  <a:ext cx="48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14:cNvPr>
                <p14:cNvContentPartPr/>
                <p14:nvPr/>
              </p14:nvContentPartPr>
              <p14:xfrm>
                <a:off x="5141297" y="1429046"/>
                <a:ext cx="118440" cy="14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89D58BC-F2F9-D5E0-E856-BD47D2A90B7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32297" y="1420406"/>
                  <a:ext cx="136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14:cNvPr>
                <p14:cNvContentPartPr/>
                <p14:nvPr/>
              </p14:nvContentPartPr>
              <p14:xfrm>
                <a:off x="5336057" y="1384046"/>
                <a:ext cx="114840" cy="195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0C242F1-8404-595A-AAFF-D61C0E1F36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27057" y="1375406"/>
                  <a:ext cx="132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14:cNvPr>
                <p14:cNvContentPartPr/>
                <p14:nvPr/>
              </p14:nvContentPartPr>
              <p14:xfrm>
                <a:off x="5300417" y="1452446"/>
                <a:ext cx="169200" cy="36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3FA3B51-0173-816E-C4A7-8463BF15B9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91417" y="1443446"/>
                  <a:ext cx="186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14:cNvPr>
                <p14:cNvContentPartPr/>
                <p14:nvPr/>
              </p14:nvContentPartPr>
              <p14:xfrm>
                <a:off x="5532977" y="1250126"/>
                <a:ext cx="161280" cy="4348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5C5CC63-7F43-BECC-10C7-A9644035016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24337" y="1241486"/>
                  <a:ext cx="178920" cy="45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264817" y="1858886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56177" y="1907486"/>
                  <a:ext cx="19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12777" y="1849886"/>
                  <a:ext cx="1494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202537" y="2076326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34817" y="2152646"/>
                  <a:ext cx="112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27977" y="2197646"/>
                  <a:ext cx="1137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850897" y="1975526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4313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8281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8817" y="225164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01057" y="2131406"/>
                  <a:ext cx="118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05457" y="2110166"/>
                  <a:ext cx="177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86977" y="2131406"/>
                  <a:ext cx="181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39337" y="2267846"/>
                  <a:ext cx="22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55617" y="210476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82697" y="2264966"/>
                  <a:ext cx="1155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22817" y="212528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4205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8657" y="2020526"/>
                  <a:ext cx="19368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A018F45-BDCB-F769-21C8-0971941CAC43}"/>
              </a:ext>
            </a:extLst>
          </p:cNvPr>
          <p:cNvGrpSpPr/>
          <p:nvPr/>
        </p:nvGrpSpPr>
        <p:grpSpPr>
          <a:xfrm>
            <a:off x="1255817" y="2790926"/>
            <a:ext cx="335160" cy="406080"/>
            <a:chOff x="1255817" y="2790926"/>
            <a:chExt cx="33516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14:cNvPr>
                <p14:cNvContentPartPr/>
                <p14:nvPr/>
              </p14:nvContentPartPr>
              <p14:xfrm>
                <a:off x="1255817" y="2983886"/>
                <a:ext cx="254880" cy="213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D5CE44-41F6-B783-F92C-FA7B59B12C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46817" y="2975246"/>
                  <a:ext cx="272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14:cNvPr>
                <p14:cNvContentPartPr/>
                <p14:nvPr/>
              </p14:nvContentPartPr>
              <p14:xfrm>
                <a:off x="1376417" y="2851406"/>
                <a:ext cx="146880" cy="34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3879F0B-9F1A-6CCF-ACDA-DCC9D37ECAB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67777" y="2842766"/>
                  <a:ext cx="164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14:cNvPr>
                <p14:cNvContentPartPr/>
                <p14:nvPr/>
              </p14:nvContentPartPr>
              <p14:xfrm>
                <a:off x="1405217" y="2790926"/>
                <a:ext cx="185760" cy="146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07A78B6-16C8-A51A-F05D-18530269E89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96217" y="2782286"/>
                  <a:ext cx="2034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14:cNvPr>
              <p14:cNvContentPartPr/>
              <p14:nvPr/>
            </p14:nvContentPartPr>
            <p14:xfrm>
              <a:off x="1699337" y="2989286"/>
              <a:ext cx="130320" cy="741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916C57E1-9BB2-3FFE-A69C-811B7ED5B95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690337" y="2980646"/>
                <a:ext cx="147960" cy="9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F4A609B-7188-3DC7-7974-65FCCD0C026D}"/>
              </a:ext>
            </a:extLst>
          </p:cNvPr>
          <p:cNvGrpSpPr/>
          <p:nvPr/>
        </p:nvGrpSpPr>
        <p:grpSpPr>
          <a:xfrm>
            <a:off x="608897" y="1091726"/>
            <a:ext cx="1818720" cy="449280"/>
            <a:chOff x="608897" y="1091726"/>
            <a:chExt cx="181872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14:cNvPr>
                <p14:cNvContentPartPr/>
                <p14:nvPr/>
              </p14:nvContentPartPr>
              <p14:xfrm>
                <a:off x="1233497" y="1192166"/>
                <a:ext cx="134280" cy="2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5BDA60-8B6D-26D5-7B25-1B31A81D43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224857" y="1183526"/>
                  <a:ext cx="151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14:cNvPr>
                <p14:cNvContentPartPr/>
                <p14:nvPr/>
              </p14:nvContentPartPr>
              <p14:xfrm>
                <a:off x="1350857" y="1157246"/>
                <a:ext cx="105840" cy="90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61C5907-E159-6B29-B074-924B9AFE6EE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341857" y="1148606"/>
                  <a:ext cx="123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14:cNvPr>
                <p14:cNvContentPartPr/>
                <p14:nvPr/>
              </p14:nvContentPartPr>
              <p14:xfrm>
                <a:off x="1176257" y="1363526"/>
                <a:ext cx="140760" cy="13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F56E69-0176-ACC4-13BC-653D0293FF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7617" y="1354526"/>
                  <a:ext cx="158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14:cNvPr>
                <p14:cNvContentPartPr/>
                <p14:nvPr/>
              </p14:nvContentPartPr>
              <p14:xfrm>
                <a:off x="1226657" y="1350566"/>
                <a:ext cx="135360" cy="126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A309132-2EE8-DA36-DFB9-31D87B8E2C3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18017" y="1341566"/>
                  <a:ext cx="153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14:cNvPr>
                <p14:cNvContentPartPr/>
                <p14:nvPr/>
              </p14:nvContentPartPr>
              <p14:xfrm>
                <a:off x="1487297" y="1430486"/>
                <a:ext cx="178200" cy="1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E8447D-2E29-6F82-96FF-8F896B97029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78297" y="1421486"/>
                  <a:ext cx="195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14:cNvPr>
                <p14:cNvContentPartPr/>
                <p14:nvPr/>
              </p14:nvContentPartPr>
              <p14:xfrm>
                <a:off x="1814897" y="1348046"/>
                <a:ext cx="140760" cy="11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2A35F1-2E63-6570-1470-B89F31752A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06257" y="1339406"/>
                  <a:ext cx="1584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14:cNvPr>
                <p14:cNvContentPartPr/>
                <p14:nvPr/>
              </p14:nvContentPartPr>
              <p14:xfrm>
                <a:off x="1844057" y="1328606"/>
                <a:ext cx="154440" cy="147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DA8ADF6-9D5B-AF1A-5A0B-1606BF10E7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35057" y="1319966"/>
                  <a:ext cx="172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14:cNvPr>
                <p14:cNvContentPartPr/>
                <p14:nvPr/>
              </p14:nvContentPartPr>
              <p14:xfrm>
                <a:off x="2024777" y="1472606"/>
                <a:ext cx="96120" cy="6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30B9187-EBF3-F4CD-E33D-DB558BC6E4F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5777" y="1463606"/>
                  <a:ext cx="1137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14:cNvPr>
                <p14:cNvContentPartPr/>
                <p14:nvPr/>
              </p14:nvContentPartPr>
              <p14:xfrm>
                <a:off x="2275337" y="1370726"/>
                <a:ext cx="119520" cy="25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E0EE25-2B56-8702-8ACB-943959E1E96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66697" y="1361726"/>
                  <a:ext cx="13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14:cNvPr>
                <p14:cNvContentPartPr/>
                <p14:nvPr/>
              </p14:nvContentPartPr>
              <p14:xfrm>
                <a:off x="2286137" y="1455686"/>
                <a:ext cx="141480" cy="21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9FA3074-CB5D-5A35-8031-25E65DA32B4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277497" y="1447046"/>
                  <a:ext cx="15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14:cNvPr>
                <p14:cNvContentPartPr/>
                <p14:nvPr/>
              </p14:nvContentPartPr>
              <p14:xfrm>
                <a:off x="962057" y="1371086"/>
                <a:ext cx="142200" cy="10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3290240-66E6-0924-538D-D5C3ED95C0F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53417" y="1362086"/>
                  <a:ext cx="159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14:cNvPr>
                <p14:cNvContentPartPr/>
                <p14:nvPr/>
              </p14:nvContentPartPr>
              <p14:xfrm>
                <a:off x="916337" y="1414286"/>
                <a:ext cx="92160" cy="10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FBCA079-FFBC-90E3-0F30-9E460366637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7697" y="1405286"/>
                  <a:ext cx="10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14:cNvPr>
                <p14:cNvContentPartPr/>
                <p14:nvPr/>
              </p14:nvContentPartPr>
              <p14:xfrm>
                <a:off x="608897" y="1259846"/>
                <a:ext cx="203400" cy="204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BFDA817-91BF-F0AB-3A13-F2B5516B4A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0257" y="1251206"/>
                  <a:ext cx="221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14:cNvPr>
                <p14:cNvContentPartPr/>
                <p14:nvPr/>
              </p14:nvContentPartPr>
              <p14:xfrm>
                <a:off x="666857" y="1131686"/>
                <a:ext cx="153000" cy="16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B33E460-C75E-3AA3-EB38-9A5694DCAB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8217" y="1123046"/>
                  <a:ext cx="170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14:cNvPr>
                <p14:cNvContentPartPr/>
                <p14:nvPr/>
              </p14:nvContentPartPr>
              <p14:xfrm>
                <a:off x="737417" y="1091726"/>
                <a:ext cx="138600" cy="1036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96A1B33-8CF2-88DB-3BAC-E9DF2082D58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28417" y="1083086"/>
                  <a:ext cx="1562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14:cNvPr>
              <p14:cNvContentPartPr/>
              <p14:nvPr/>
            </p14:nvContentPartPr>
            <p14:xfrm>
              <a:off x="1983377" y="2991446"/>
              <a:ext cx="221760" cy="1756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7324099-CB30-827F-56D2-246CCF8B8C5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974737" y="2982806"/>
                <a:ext cx="2394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060E199-6436-CDAE-0F5E-ADAD3DF34C1F}"/>
              </a:ext>
            </a:extLst>
          </p:cNvPr>
          <p:cNvGrpSpPr/>
          <p:nvPr/>
        </p:nvGrpSpPr>
        <p:grpSpPr>
          <a:xfrm>
            <a:off x="2018657" y="2801726"/>
            <a:ext cx="266040" cy="113760"/>
            <a:chOff x="2018657" y="2801726"/>
            <a:chExt cx="26604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14:cNvPr>
                <p14:cNvContentPartPr/>
                <p14:nvPr/>
              </p14:nvContentPartPr>
              <p14:xfrm>
                <a:off x="2018657" y="2846726"/>
                <a:ext cx="168120" cy="18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CE0D91E-AD94-E1FA-8E6A-88498B569C1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010017" y="2837726"/>
                  <a:ext cx="185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14:cNvPr>
                <p14:cNvContentPartPr/>
                <p14:nvPr/>
              </p14:nvContentPartPr>
              <p14:xfrm>
                <a:off x="2146817" y="2801726"/>
                <a:ext cx="137880" cy="1137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A58F2D9-0EC0-EB51-8735-157B37A0642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38177" y="2792726"/>
                  <a:ext cx="1555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A87B595-BDE2-4555-7538-01AF6C1A4BF6}"/>
              </a:ext>
            </a:extLst>
          </p:cNvPr>
          <p:cNvGrpSpPr/>
          <p:nvPr/>
        </p:nvGrpSpPr>
        <p:grpSpPr>
          <a:xfrm>
            <a:off x="8295257" y="2263166"/>
            <a:ext cx="954720" cy="407520"/>
            <a:chOff x="8295257" y="2263166"/>
            <a:chExt cx="95472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14:cNvPr>
                <p14:cNvContentPartPr/>
                <p14:nvPr/>
              </p14:nvContentPartPr>
              <p14:xfrm>
                <a:off x="8295257" y="2397086"/>
                <a:ext cx="93240" cy="119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4BED3E-D0D6-89F8-FCBE-2DE1101FDDD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286617" y="2388446"/>
                  <a:ext cx="110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14:cNvPr>
                <p14:cNvContentPartPr/>
                <p14:nvPr/>
              </p14:nvContentPartPr>
              <p14:xfrm>
                <a:off x="8320457" y="2380166"/>
                <a:ext cx="75240" cy="94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3CBE517-11CC-3AD9-0E5F-C1557E6130A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11457" y="2371166"/>
                  <a:ext cx="92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14:cNvPr>
                <p14:cNvContentPartPr/>
                <p14:nvPr/>
              </p14:nvContentPartPr>
              <p14:xfrm>
                <a:off x="8320817" y="2285486"/>
                <a:ext cx="83160" cy="20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4F17B2B-E80C-7E30-5309-F060A85F4E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1817" y="2276486"/>
                  <a:ext cx="100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14:cNvPr>
                <p14:cNvContentPartPr/>
                <p14:nvPr/>
              </p14:nvContentPartPr>
              <p14:xfrm>
                <a:off x="8392457" y="2263166"/>
                <a:ext cx="88560" cy="75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E2B8506-31EE-4331-9EFB-5A88B24A2E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383817" y="2254166"/>
                  <a:ext cx="106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14:cNvPr>
                <p14:cNvContentPartPr/>
                <p14:nvPr/>
              </p14:nvContentPartPr>
              <p14:xfrm>
                <a:off x="8492177" y="2449286"/>
                <a:ext cx="69120" cy="11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6166050-D0AF-D262-B333-BAEFD80770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83177" y="2440646"/>
                  <a:ext cx="86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14:cNvPr>
                <p14:cNvContentPartPr/>
                <p14:nvPr/>
              </p14:nvContentPartPr>
              <p14:xfrm>
                <a:off x="8595857" y="2415086"/>
                <a:ext cx="114120" cy="112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1233CC0-2A6E-FDFB-20AB-05DA9E624E5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86857" y="2406086"/>
                  <a:ext cx="131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14:cNvPr>
                <p14:cNvContentPartPr/>
                <p14:nvPr/>
              </p14:nvContentPartPr>
              <p14:xfrm>
                <a:off x="8619257" y="2430926"/>
                <a:ext cx="97560" cy="9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2F251E0-2BC4-2315-4A24-16CB8EF26C6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10617" y="2421926"/>
                  <a:ext cx="115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14:cNvPr>
                <p14:cNvContentPartPr/>
                <p14:nvPr/>
              </p14:nvContentPartPr>
              <p14:xfrm>
                <a:off x="8613497" y="2336606"/>
                <a:ext cx="117720" cy="27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C452B1C-7E4A-E835-550E-1DD0E9990B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04497" y="2327966"/>
                  <a:ext cx="135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14:cNvPr>
                <p14:cNvContentPartPr/>
                <p14:nvPr/>
              </p14:nvContentPartPr>
              <p14:xfrm>
                <a:off x="8720057" y="2289806"/>
                <a:ext cx="98280" cy="102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463D68-274B-156A-D075-8D7BD346856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11057" y="2280806"/>
                  <a:ext cx="115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14:cNvPr>
                <p14:cNvContentPartPr/>
                <p14:nvPr/>
              </p14:nvContentPartPr>
              <p14:xfrm>
                <a:off x="8747777" y="2531006"/>
                <a:ext cx="63000" cy="76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C497C35-C2A6-5654-D2C7-0D8C15CD632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738777" y="2522366"/>
                  <a:ext cx="80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14:cNvPr>
                <p14:cNvContentPartPr/>
                <p14:nvPr/>
              </p14:nvContentPartPr>
              <p14:xfrm>
                <a:off x="8889977" y="2519486"/>
                <a:ext cx="98640" cy="24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3DC91B1-673B-1304-30DC-0B678455B9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80977" y="2510486"/>
                  <a:ext cx="116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14:cNvPr>
                <p14:cNvContentPartPr/>
                <p14:nvPr/>
              </p14:nvContentPartPr>
              <p14:xfrm>
                <a:off x="8835257" y="2578526"/>
                <a:ext cx="116640" cy="27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D4A9D38-B2CA-E1A7-8626-0ECB97B215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26257" y="2569526"/>
                  <a:ext cx="134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14:cNvPr>
                <p14:cNvContentPartPr/>
                <p14:nvPr/>
              </p14:nvContentPartPr>
              <p14:xfrm>
                <a:off x="9034337" y="2557286"/>
                <a:ext cx="152280" cy="1134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510FAC0-BF58-8E2B-84DC-21D54138DA9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25697" y="2548646"/>
                  <a:ext cx="169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14:cNvPr>
                <p14:cNvContentPartPr/>
                <p14:nvPr/>
              </p14:nvContentPartPr>
              <p14:xfrm>
                <a:off x="9066017" y="2423006"/>
                <a:ext cx="106920" cy="10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AC140AC-B958-A265-AE88-02F9F98F525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57017" y="2414366"/>
                  <a:ext cx="124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14:cNvPr>
                <p14:cNvContentPartPr/>
                <p14:nvPr/>
              </p14:nvContentPartPr>
              <p14:xfrm>
                <a:off x="9143777" y="2393846"/>
                <a:ext cx="106200" cy="75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BDB355F-FF5A-6D41-EFA1-CD99C1676DD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135137" y="2384846"/>
                  <a:ext cx="1238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919E0BC-0A5D-A5D1-21BE-B0CEFC90B4CE}"/>
              </a:ext>
            </a:extLst>
          </p:cNvPr>
          <p:cNvGrpSpPr/>
          <p:nvPr/>
        </p:nvGrpSpPr>
        <p:grpSpPr>
          <a:xfrm>
            <a:off x="2405657" y="2944646"/>
            <a:ext cx="493560" cy="190800"/>
            <a:chOff x="2405657" y="2944646"/>
            <a:chExt cx="493560" cy="19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14:cNvPr>
                <p14:cNvContentPartPr/>
                <p14:nvPr/>
              </p14:nvContentPartPr>
              <p14:xfrm>
                <a:off x="2428697" y="3022046"/>
                <a:ext cx="111960" cy="198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4E83E3E-3A73-DD6C-1687-43A2A515732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419697" y="3013406"/>
                  <a:ext cx="129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14:cNvPr>
                <p14:cNvContentPartPr/>
                <p14:nvPr/>
              </p14:nvContentPartPr>
              <p14:xfrm>
                <a:off x="2405657" y="3074606"/>
                <a:ext cx="169200" cy="19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071A69D-9C32-74D4-0C43-A3717C5A407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396657" y="3065606"/>
                  <a:ext cx="186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14:cNvPr>
                <p14:cNvContentPartPr/>
                <p14:nvPr/>
              </p14:nvContentPartPr>
              <p14:xfrm>
                <a:off x="2707697" y="2944646"/>
                <a:ext cx="191520" cy="19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30CD40B-4EAF-4279-F311-38E635B4BA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98697" y="2936006"/>
                  <a:ext cx="20916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C04009C2-B643-69A7-1EF7-B649E656C2E0}"/>
              </a:ext>
            </a:extLst>
          </p:cNvPr>
          <p:cNvGrpSpPr/>
          <p:nvPr/>
        </p:nvGrpSpPr>
        <p:grpSpPr>
          <a:xfrm>
            <a:off x="948377" y="3688046"/>
            <a:ext cx="1855800" cy="350640"/>
            <a:chOff x="948377" y="3688046"/>
            <a:chExt cx="185580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14:cNvPr>
                <p14:cNvContentPartPr/>
                <p14:nvPr/>
              </p14:nvContentPartPr>
              <p14:xfrm>
                <a:off x="948377" y="3745646"/>
                <a:ext cx="147960" cy="177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017112E-2488-0E23-1863-D3B7E15A036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9377" y="3737006"/>
                  <a:ext cx="165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14:cNvPr>
                <p14:cNvContentPartPr/>
                <p14:nvPr/>
              </p14:nvContentPartPr>
              <p14:xfrm>
                <a:off x="1084457" y="3944006"/>
                <a:ext cx="70920" cy="838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DF17600-ECAF-94B5-268B-A1F39BF7C6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5817" y="3935366"/>
                  <a:ext cx="88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14:cNvPr>
                <p14:cNvContentPartPr/>
                <p14:nvPr/>
              </p14:nvContentPartPr>
              <p14:xfrm>
                <a:off x="1116497" y="3955166"/>
                <a:ext cx="66240" cy="66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426215D-2125-2ADC-854C-0412FE18792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7497" y="3946526"/>
                  <a:ext cx="83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14:cNvPr>
                <p14:cNvContentPartPr/>
                <p14:nvPr/>
              </p14:nvContentPartPr>
              <p14:xfrm>
                <a:off x="1200737" y="3718286"/>
                <a:ext cx="119520" cy="254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C3951AB-F1BE-A3AB-CD42-D1C6293ECE3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92097" y="3709646"/>
                  <a:ext cx="137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14:cNvPr>
                <p14:cNvContentPartPr/>
                <p14:nvPr/>
              </p14:nvContentPartPr>
              <p14:xfrm>
                <a:off x="1360937" y="3789926"/>
                <a:ext cx="45720" cy="120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3286A9C-F6AB-A3C4-98AA-7818FEE6FB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352297" y="3781286"/>
                  <a:ext cx="63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14:cNvPr>
                <p14:cNvContentPartPr/>
                <p14:nvPr/>
              </p14:nvContentPartPr>
              <p14:xfrm>
                <a:off x="1453457" y="3768686"/>
                <a:ext cx="117360" cy="117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F80A08B-42C1-E54A-A156-D93C2207A3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444457" y="3760046"/>
                  <a:ext cx="135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14:cNvPr>
                <p14:cNvContentPartPr/>
                <p14:nvPr/>
              </p14:nvContentPartPr>
              <p14:xfrm>
                <a:off x="1624097" y="3867686"/>
                <a:ext cx="23040" cy="26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6C7B769-3B6B-3574-9F6B-F9EE555DDCA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615097" y="3858686"/>
                  <a:ext cx="40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14:cNvPr>
                <p14:cNvContentPartPr/>
                <p14:nvPr/>
              </p14:nvContentPartPr>
              <p14:xfrm>
                <a:off x="1735337" y="3774446"/>
                <a:ext cx="102240" cy="135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326F99B-9D52-4663-3399-601D0A60C1F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26337" y="3765446"/>
                  <a:ext cx="1198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14:cNvPr>
                <p14:cNvContentPartPr/>
                <p14:nvPr/>
              </p14:nvContentPartPr>
              <p14:xfrm>
                <a:off x="1834337" y="3771206"/>
                <a:ext cx="115200" cy="13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8D819AE-5722-3E53-54BA-22AB154EC7D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825697" y="3762206"/>
                  <a:ext cx="132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14:cNvPr>
                <p14:cNvContentPartPr/>
                <p14:nvPr/>
              </p14:nvContentPartPr>
              <p14:xfrm>
                <a:off x="1975457" y="3887486"/>
                <a:ext cx="170280" cy="27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5EAB2AE-14EC-BEA3-A0D8-7F94FBC9AE2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966457" y="3878486"/>
                  <a:ext cx="187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14:cNvPr>
                <p14:cNvContentPartPr/>
                <p14:nvPr/>
              </p14:nvContentPartPr>
              <p14:xfrm>
                <a:off x="2225657" y="3845366"/>
                <a:ext cx="99000" cy="655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637718A-690D-5BEF-1D9E-85DF094A659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217017" y="3836726"/>
                  <a:ext cx="116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14:cNvPr>
                <p14:cNvContentPartPr/>
                <p14:nvPr/>
              </p14:nvContentPartPr>
              <p14:xfrm>
                <a:off x="2257337" y="3831686"/>
                <a:ext cx="151560" cy="122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B6BB41C-A542-E031-262D-F3871DAB9B4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48697" y="3822686"/>
                  <a:ext cx="169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14:cNvPr>
                <p14:cNvContentPartPr/>
                <p14:nvPr/>
              </p14:nvContentPartPr>
              <p14:xfrm>
                <a:off x="2375057" y="3688046"/>
                <a:ext cx="197640" cy="350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21282A8-3F85-365C-A4AE-96AF6427E3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366057" y="3679046"/>
                  <a:ext cx="215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14:cNvPr>
                <p14:cNvContentPartPr/>
                <p14:nvPr/>
              </p14:nvContentPartPr>
              <p14:xfrm>
                <a:off x="2700857" y="3816566"/>
                <a:ext cx="19080" cy="129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0847185-80DA-43BE-34DC-6F781C69E8A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692217" y="3807926"/>
                  <a:ext cx="3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14:cNvPr>
                <p14:cNvContentPartPr/>
                <p14:nvPr/>
              </p14:nvContentPartPr>
              <p14:xfrm>
                <a:off x="2659817" y="3875606"/>
                <a:ext cx="144360" cy="35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65533C-C31F-FEBE-823A-130A983E51E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651177" y="3866606"/>
                  <a:ext cx="1620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2B4E53B-1A57-B4E4-7C98-122D2842A40C}"/>
              </a:ext>
            </a:extLst>
          </p:cNvPr>
          <p:cNvGrpSpPr/>
          <p:nvPr/>
        </p:nvGrpSpPr>
        <p:grpSpPr>
          <a:xfrm>
            <a:off x="2965817" y="3690206"/>
            <a:ext cx="1379160" cy="477360"/>
            <a:chOff x="2965817" y="3690206"/>
            <a:chExt cx="137916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14:cNvPr>
                <p14:cNvContentPartPr/>
                <p14:nvPr/>
              </p14:nvContentPartPr>
              <p14:xfrm>
                <a:off x="2965817" y="3784886"/>
                <a:ext cx="134280" cy="134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B2B8B337-577A-B4AA-B5B4-7E084795628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957177" y="3776246"/>
                  <a:ext cx="151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14:cNvPr>
                <p14:cNvContentPartPr/>
                <p14:nvPr/>
              </p14:nvContentPartPr>
              <p14:xfrm>
                <a:off x="3131417" y="3897926"/>
                <a:ext cx="90360" cy="250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B2BF6C6-C048-D46F-E185-81E039B98A8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122417" y="3888926"/>
                  <a:ext cx="1080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14:cNvPr>
                <p14:cNvContentPartPr/>
                <p14:nvPr/>
              </p14:nvContentPartPr>
              <p14:xfrm>
                <a:off x="3249857" y="3690206"/>
                <a:ext cx="146520" cy="3506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206A8AD-AE69-CFA3-88EC-7C06F8AEEFC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240857" y="3681206"/>
                  <a:ext cx="1641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14:cNvPr>
                <p14:cNvContentPartPr/>
                <p14:nvPr/>
              </p14:nvContentPartPr>
              <p14:xfrm>
                <a:off x="3385937" y="3815486"/>
                <a:ext cx="37800" cy="1508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ADB7159-2D27-54CA-4344-A597113125F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377297" y="3806846"/>
                  <a:ext cx="5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14:cNvPr>
                <p14:cNvContentPartPr/>
                <p14:nvPr/>
              </p14:nvContentPartPr>
              <p14:xfrm>
                <a:off x="3462257" y="3837446"/>
                <a:ext cx="163440" cy="1256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1B1B519C-DE49-A31A-BD93-CD8AE5D4C38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453257" y="3828806"/>
                  <a:ext cx="181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14:cNvPr>
                <p14:cNvContentPartPr/>
                <p14:nvPr/>
              </p14:nvContentPartPr>
              <p14:xfrm>
                <a:off x="3635777" y="3920966"/>
                <a:ext cx="18000" cy="334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1C5482D-7097-A5D5-91AC-4F41743B20D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626777" y="3912326"/>
                  <a:ext cx="35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14:cNvPr>
                <p14:cNvContentPartPr/>
                <p14:nvPr/>
              </p14:nvContentPartPr>
              <p14:xfrm>
                <a:off x="3715697" y="3832766"/>
                <a:ext cx="100800" cy="136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EAB5325-2E87-D559-CC8E-8D2A54A04A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07057" y="3824126"/>
                  <a:ext cx="118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14:cNvPr>
                <p14:cNvContentPartPr/>
                <p14:nvPr/>
              </p14:nvContentPartPr>
              <p14:xfrm>
                <a:off x="3792377" y="3834926"/>
                <a:ext cx="129240" cy="10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114D165-737F-5D44-1492-84678ABA68D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783737" y="3826286"/>
                  <a:ext cx="146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14:cNvPr>
                <p14:cNvContentPartPr/>
                <p14:nvPr/>
              </p14:nvContentPartPr>
              <p14:xfrm>
                <a:off x="3887777" y="3932846"/>
                <a:ext cx="130680" cy="187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7EE8D61-524B-C9F5-0391-068132A5AF2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878777" y="3924206"/>
                  <a:ext cx="148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14:cNvPr>
                <p14:cNvContentPartPr/>
                <p14:nvPr/>
              </p14:nvContentPartPr>
              <p14:xfrm>
                <a:off x="4060937" y="3894326"/>
                <a:ext cx="129960" cy="2732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ED53C6C-63B4-EB7E-2FAA-F36925380B2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051937" y="3885686"/>
                  <a:ext cx="147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14:cNvPr>
                <p14:cNvContentPartPr/>
                <p14:nvPr/>
              </p14:nvContentPartPr>
              <p14:xfrm>
                <a:off x="4172177" y="3791726"/>
                <a:ext cx="172800" cy="3492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AA3F7C-5983-4F3E-8114-3748367B04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163177" y="3783086"/>
                  <a:ext cx="19044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DDEB0DD0-A9FB-6126-0C15-9FEA9532026B}"/>
              </a:ext>
            </a:extLst>
          </p:cNvPr>
          <p:cNvGrpSpPr/>
          <p:nvPr/>
        </p:nvGrpSpPr>
        <p:grpSpPr>
          <a:xfrm>
            <a:off x="4526057" y="3734846"/>
            <a:ext cx="1279440" cy="374760"/>
            <a:chOff x="4526057" y="3734846"/>
            <a:chExt cx="127944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14:cNvPr>
                <p14:cNvContentPartPr/>
                <p14:nvPr/>
              </p14:nvContentPartPr>
              <p14:xfrm>
                <a:off x="4595897" y="3833846"/>
                <a:ext cx="23760" cy="125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9289137-A1E7-5E45-1CE9-A023086AC05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586897" y="3824846"/>
                  <a:ext cx="4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14:cNvPr>
                <p14:cNvContentPartPr/>
                <p14:nvPr/>
              </p14:nvContentPartPr>
              <p14:xfrm>
                <a:off x="4526057" y="3871646"/>
                <a:ext cx="136440" cy="45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F3E5FF6-FFD5-72FE-8356-C10224CB631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17057" y="3863006"/>
                  <a:ext cx="154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14:cNvPr>
                <p14:cNvContentPartPr/>
                <p14:nvPr/>
              </p14:nvContentPartPr>
              <p14:xfrm>
                <a:off x="4784177" y="3825566"/>
                <a:ext cx="159840" cy="128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66387A3-640C-EF05-B79A-6431EFC7DFD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775537" y="3816926"/>
                  <a:ext cx="177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14:cNvPr>
                <p14:cNvContentPartPr/>
                <p14:nvPr/>
              </p14:nvContentPartPr>
              <p14:xfrm>
                <a:off x="4960577" y="3924566"/>
                <a:ext cx="112320" cy="121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D3E240CE-7B1F-F868-2510-BA98C590408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51577" y="3915566"/>
                  <a:ext cx="129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14:cNvPr>
                <p14:cNvContentPartPr/>
                <p14:nvPr/>
              </p14:nvContentPartPr>
              <p14:xfrm>
                <a:off x="4974257" y="3991886"/>
                <a:ext cx="138240" cy="144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B1D413C-22DA-5F7D-87E5-57591E5F176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965617" y="3982886"/>
                  <a:ext cx="155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14:cNvPr>
                <p14:cNvContentPartPr/>
                <p14:nvPr/>
              </p14:nvContentPartPr>
              <p14:xfrm>
                <a:off x="5163257" y="3744206"/>
                <a:ext cx="126720" cy="2574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81D39B2-8F55-9A02-8ECD-B2D31AA7FF9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154257" y="3735566"/>
                  <a:ext cx="1443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14:cNvPr>
                <p14:cNvContentPartPr/>
                <p14:nvPr/>
              </p14:nvContentPartPr>
              <p14:xfrm>
                <a:off x="5274137" y="3857246"/>
                <a:ext cx="40680" cy="106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8288DA6-C503-9FBD-EB34-DB741254EED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265137" y="3848606"/>
                  <a:ext cx="58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14:cNvPr>
                <p14:cNvContentPartPr/>
                <p14:nvPr/>
              </p14:nvContentPartPr>
              <p14:xfrm>
                <a:off x="5352617" y="3894326"/>
                <a:ext cx="123840" cy="10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441C714-8708-EA68-5791-C2DBCCE5F91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343977" y="3885326"/>
                  <a:ext cx="141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14:cNvPr>
                <p14:cNvContentPartPr/>
                <p14:nvPr/>
              </p14:nvContentPartPr>
              <p14:xfrm>
                <a:off x="5537657" y="3836006"/>
                <a:ext cx="121680" cy="1717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0F63960-01AC-EED1-253C-307CC32B095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29017" y="3827366"/>
                  <a:ext cx="139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14:cNvPr>
                <p14:cNvContentPartPr/>
                <p14:nvPr/>
              </p14:nvContentPartPr>
              <p14:xfrm>
                <a:off x="5491937" y="3910886"/>
                <a:ext cx="193320" cy="414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DA15ED0-DF97-7912-3F45-D13FB3E078E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483297" y="3901886"/>
                  <a:ext cx="210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14:cNvPr>
                <p14:cNvContentPartPr/>
                <p14:nvPr/>
              </p14:nvContentPartPr>
              <p14:xfrm>
                <a:off x="5678777" y="3734846"/>
                <a:ext cx="126720" cy="3747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44665EB-4862-ECF5-C986-53E6D91DCD2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70137" y="3725846"/>
                  <a:ext cx="144360" cy="39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14:cNvPr>
              <p14:cNvContentPartPr/>
              <p14:nvPr/>
            </p14:nvContentPartPr>
            <p14:xfrm>
              <a:off x="3092897" y="3466646"/>
              <a:ext cx="204120" cy="1634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6DBFEFF-3FE5-DD89-4FC8-4BAFA9BB0E4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084257" y="3457646"/>
                <a:ext cx="221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14:cNvPr>
              <p14:cNvContentPartPr/>
              <p14:nvPr/>
            </p14:nvContentPartPr>
            <p14:xfrm>
              <a:off x="4913417" y="3600206"/>
              <a:ext cx="166320" cy="1130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0FC4212-17DB-944C-A823-FF3223725CE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04777" y="3591566"/>
                <a:ext cx="18396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0BC71CD-6CB1-0E20-9602-1BE2C2F05553}"/>
              </a:ext>
            </a:extLst>
          </p:cNvPr>
          <p:cNvGrpSpPr/>
          <p:nvPr/>
        </p:nvGrpSpPr>
        <p:grpSpPr>
          <a:xfrm>
            <a:off x="1012817" y="4543406"/>
            <a:ext cx="2304360" cy="368640"/>
            <a:chOff x="1012817" y="4543406"/>
            <a:chExt cx="23043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14:cNvPr>
                <p14:cNvContentPartPr/>
                <p14:nvPr/>
              </p14:nvContentPartPr>
              <p14:xfrm>
                <a:off x="1012817" y="4662926"/>
                <a:ext cx="172800" cy="392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C598EA-2DF9-921D-68F0-0AE24C8E9AA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3817" y="4653926"/>
                  <a:ext cx="190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14:cNvPr>
                <p14:cNvContentPartPr/>
                <p14:nvPr/>
              </p14:nvContentPartPr>
              <p14:xfrm>
                <a:off x="1229897" y="4610006"/>
                <a:ext cx="144360" cy="124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06C084E-D5E2-0523-CE7C-AD9C03590E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20897" y="4601006"/>
                  <a:ext cx="162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14:cNvPr>
                <p14:cNvContentPartPr/>
                <p14:nvPr/>
              </p14:nvContentPartPr>
              <p14:xfrm>
                <a:off x="1435457" y="4715846"/>
                <a:ext cx="18360" cy="22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D1E0933-F11B-124C-C383-B7072DED5E9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426457" y="4707206"/>
                  <a:ext cx="36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14:cNvPr>
                <p14:cNvContentPartPr/>
                <p14:nvPr/>
              </p14:nvContentPartPr>
              <p14:xfrm>
                <a:off x="1536617" y="4606766"/>
                <a:ext cx="106920" cy="1346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FDF754-9514-AB89-8608-1C97D887613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27977" y="4598126"/>
                  <a:ext cx="124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14:cNvPr>
                <p14:cNvContentPartPr/>
                <p14:nvPr/>
              </p14:nvContentPartPr>
              <p14:xfrm>
                <a:off x="1577657" y="4569326"/>
                <a:ext cx="145080" cy="144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6E083E9B-7D9D-139C-6D83-8AB53EA5BB9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568657" y="4560326"/>
                  <a:ext cx="1627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14:cNvPr>
                <p14:cNvContentPartPr/>
                <p14:nvPr/>
              </p14:nvContentPartPr>
              <p14:xfrm>
                <a:off x="1789697" y="4543406"/>
                <a:ext cx="160200" cy="258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A1FE3D4-C429-160D-35F6-B3F7706B3F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80697" y="4534406"/>
                  <a:ext cx="177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14:cNvPr>
                <p14:cNvContentPartPr/>
                <p14:nvPr/>
              </p14:nvContentPartPr>
              <p14:xfrm>
                <a:off x="2005337" y="4603526"/>
                <a:ext cx="14040" cy="150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5C33E95-5048-AEF0-690A-915BA1B4830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996337" y="4594526"/>
                  <a:ext cx="3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14:cNvPr>
                <p14:cNvContentPartPr/>
                <p14:nvPr/>
              </p14:nvContentPartPr>
              <p14:xfrm>
                <a:off x="2099297" y="4620446"/>
                <a:ext cx="106200" cy="1429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504FD6E-B816-C816-50DB-94944971324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90657" y="4611446"/>
                  <a:ext cx="1238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14:cNvPr>
                <p14:cNvContentPartPr/>
                <p14:nvPr/>
              </p14:nvContentPartPr>
              <p14:xfrm>
                <a:off x="2284337" y="4730966"/>
                <a:ext cx="17280" cy="47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FB3E1698-EBFA-347E-C114-70FA122A9C9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275337" y="4721966"/>
                  <a:ext cx="34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14:cNvPr>
                <p14:cNvContentPartPr/>
                <p14:nvPr/>
              </p14:nvContentPartPr>
              <p14:xfrm>
                <a:off x="2350217" y="4610726"/>
                <a:ext cx="129960" cy="151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84743CE-F7CE-38CF-D0E4-D5F6B1BB7E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341217" y="4602086"/>
                  <a:ext cx="147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14:cNvPr>
                <p14:cNvContentPartPr/>
                <p14:nvPr/>
              </p14:nvContentPartPr>
              <p14:xfrm>
                <a:off x="2462177" y="4605326"/>
                <a:ext cx="168480" cy="34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68537FE-F357-0730-909C-C7747D7CBF1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53537" y="4596686"/>
                  <a:ext cx="186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14:cNvPr>
                <p14:cNvContentPartPr/>
                <p14:nvPr/>
              </p14:nvContentPartPr>
              <p14:xfrm>
                <a:off x="2685017" y="4684526"/>
                <a:ext cx="182880" cy="27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A25B629-25A7-8F1A-3590-D46E011E586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676017" y="4675886"/>
                  <a:ext cx="200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14:cNvPr>
                <p14:cNvContentPartPr/>
                <p14:nvPr/>
              </p14:nvContentPartPr>
              <p14:xfrm>
                <a:off x="2981657" y="4661846"/>
                <a:ext cx="121320" cy="961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3007FAE-05A2-B169-B877-D120D4BC940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972657" y="4653206"/>
                  <a:ext cx="138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14:cNvPr>
                <p14:cNvContentPartPr/>
                <p14:nvPr/>
              </p14:nvContentPartPr>
              <p14:xfrm>
                <a:off x="3003977" y="4661486"/>
                <a:ext cx="157680" cy="120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C9FFE28-2B4B-EB68-E307-EAC9EABF418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995337" y="4652846"/>
                  <a:ext cx="175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14:cNvPr>
                <p14:cNvContentPartPr/>
                <p14:nvPr/>
              </p14:nvContentPartPr>
              <p14:xfrm>
                <a:off x="3145817" y="4583366"/>
                <a:ext cx="171360" cy="3286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762B62E-3BF1-0409-EB5E-376A646048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36817" y="4574366"/>
                  <a:ext cx="189000" cy="34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14:cNvPr>
              <p14:cNvContentPartPr/>
              <p14:nvPr/>
            </p14:nvContentPartPr>
            <p14:xfrm>
              <a:off x="1332857" y="5348726"/>
              <a:ext cx="542160" cy="396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8120174-6BCD-C4F2-F80E-0D6F52EFDF31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323857" y="5340086"/>
                <a:ext cx="559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2A14D1B4-DAB8-E8B1-97E5-E3FD9DE39933}"/>
              </a:ext>
            </a:extLst>
          </p:cNvPr>
          <p:cNvGrpSpPr/>
          <p:nvPr/>
        </p:nvGrpSpPr>
        <p:grpSpPr>
          <a:xfrm>
            <a:off x="1217657" y="5090606"/>
            <a:ext cx="941400" cy="163440"/>
            <a:chOff x="1217657" y="5090606"/>
            <a:chExt cx="9414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14:cNvPr>
                <p14:cNvContentPartPr/>
                <p14:nvPr/>
              </p14:nvContentPartPr>
              <p14:xfrm>
                <a:off x="1424297" y="5096006"/>
                <a:ext cx="25200" cy="1580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247C6B4D-AFED-881E-1088-4A50686EE23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415657" y="5087006"/>
                  <a:ext cx="42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14:cNvPr>
                <p14:cNvContentPartPr/>
                <p14:nvPr/>
              </p14:nvContentPartPr>
              <p14:xfrm>
                <a:off x="1557137" y="5093486"/>
                <a:ext cx="147960" cy="138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2518B87-847F-ABF4-553F-1805DC81A59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48137" y="5084486"/>
                  <a:ext cx="165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14:cNvPr>
                <p14:cNvContentPartPr/>
                <p14:nvPr/>
              </p14:nvContentPartPr>
              <p14:xfrm>
                <a:off x="1217657" y="5097806"/>
                <a:ext cx="153360" cy="237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89BBC6F-B368-BA48-399A-343AE06AF52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209017" y="5089166"/>
                  <a:ext cx="171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14:cNvPr>
                <p14:cNvContentPartPr/>
                <p14:nvPr/>
              </p14:nvContentPartPr>
              <p14:xfrm>
                <a:off x="1830017" y="5190686"/>
                <a:ext cx="21960" cy="169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5FF562F-1666-54F3-29B1-C574423C680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21377" y="5182046"/>
                  <a:ext cx="3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14:cNvPr>
                <p14:cNvContentPartPr/>
                <p14:nvPr/>
              </p14:nvContentPartPr>
              <p14:xfrm>
                <a:off x="1954577" y="5101406"/>
                <a:ext cx="75240" cy="1195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C3041E4-18D1-0085-3A86-821AFC2BB4C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945937" y="5092766"/>
                  <a:ext cx="9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14:cNvPr>
                <p14:cNvContentPartPr/>
                <p14:nvPr/>
              </p14:nvContentPartPr>
              <p14:xfrm>
                <a:off x="2004977" y="5090606"/>
                <a:ext cx="154080" cy="20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236429B-E96A-5415-9D8A-3D9EACA9BEE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995977" y="5081606"/>
                  <a:ext cx="171720" cy="3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14:cNvPr>
              <p14:cNvContentPartPr/>
              <p14:nvPr/>
            </p14:nvContentPartPr>
            <p14:xfrm>
              <a:off x="1608617" y="5444486"/>
              <a:ext cx="197280" cy="1350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C4966FC-F516-4411-CEAC-3318A5FA9F4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599617" y="5435846"/>
                <a:ext cx="214920" cy="15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67BAE36-8977-8238-56AC-274B9AC41453}"/>
              </a:ext>
            </a:extLst>
          </p:cNvPr>
          <p:cNvGrpSpPr/>
          <p:nvPr/>
        </p:nvGrpSpPr>
        <p:grpSpPr>
          <a:xfrm>
            <a:off x="2231777" y="5107886"/>
            <a:ext cx="707760" cy="417960"/>
            <a:chOff x="2231777" y="5107886"/>
            <a:chExt cx="707760" cy="4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14:cNvPr>
                <p14:cNvContentPartPr/>
                <p14:nvPr/>
              </p14:nvContentPartPr>
              <p14:xfrm>
                <a:off x="2678537" y="5115086"/>
                <a:ext cx="90360" cy="108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D051EE4-8AE8-CFA4-A541-BD8C1470B11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669537" y="5106086"/>
                  <a:ext cx="108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14:cNvPr>
                <p14:cNvContentPartPr/>
                <p14:nvPr/>
              </p14:nvContentPartPr>
              <p14:xfrm>
                <a:off x="2687897" y="5107886"/>
                <a:ext cx="158040" cy="1260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FF18955-3643-D87E-D28B-2EBC2223D02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678897" y="5098886"/>
                  <a:ext cx="1756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14:cNvPr>
                <p14:cNvContentPartPr/>
                <p14:nvPr/>
              </p14:nvContentPartPr>
              <p14:xfrm>
                <a:off x="2231777" y="5314526"/>
                <a:ext cx="236880" cy="180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7E34239-0B81-5311-B92E-BC12FEFED10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223137" y="5305526"/>
                  <a:ext cx="254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14:cNvPr>
                <p14:cNvContentPartPr/>
                <p14:nvPr/>
              </p14:nvContentPartPr>
              <p14:xfrm>
                <a:off x="2605097" y="5331086"/>
                <a:ext cx="334440" cy="277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78C9FD0-534D-4452-55B1-A6A19C59C42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596457" y="5322446"/>
                  <a:ext cx="352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14:cNvPr>
                <p14:cNvContentPartPr/>
                <p14:nvPr/>
              </p14:nvContentPartPr>
              <p14:xfrm>
                <a:off x="2683937" y="5403446"/>
                <a:ext cx="245160" cy="122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159ED5DA-C4ED-6D3C-5CE7-7925B380F3D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675297" y="5394446"/>
                  <a:ext cx="26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14:cNvPr>
                <p14:cNvContentPartPr/>
                <p14:nvPr/>
              </p14:nvContentPartPr>
              <p14:xfrm>
                <a:off x="2275337" y="5209406"/>
                <a:ext cx="42120" cy="158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05BE917-A4BD-EDF6-9224-C1934610415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266697" y="5200766"/>
                  <a:ext cx="59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8F8F962-B441-6BEE-52F0-8A25B9CC9CE0}"/>
              </a:ext>
            </a:extLst>
          </p:cNvPr>
          <p:cNvGrpSpPr/>
          <p:nvPr/>
        </p:nvGrpSpPr>
        <p:grpSpPr>
          <a:xfrm>
            <a:off x="3108377" y="5255126"/>
            <a:ext cx="462960" cy="119520"/>
            <a:chOff x="3108377" y="5255126"/>
            <a:chExt cx="462960" cy="11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14:cNvPr>
                <p14:cNvContentPartPr/>
                <p14:nvPr/>
              </p14:nvContentPartPr>
              <p14:xfrm>
                <a:off x="3133217" y="5278886"/>
                <a:ext cx="106920" cy="302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96C65AC-C3E0-D58C-5B08-562068E2B52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24217" y="5269886"/>
                  <a:ext cx="12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14:cNvPr>
                <p14:cNvContentPartPr/>
                <p14:nvPr/>
              </p14:nvContentPartPr>
              <p14:xfrm>
                <a:off x="3108377" y="5339366"/>
                <a:ext cx="137520" cy="8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51A6B9D-B961-B88B-C70E-BA0C98AC84D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099377" y="5330366"/>
                  <a:ext cx="155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14:cNvPr>
                <p14:cNvContentPartPr/>
                <p14:nvPr/>
              </p14:nvContentPartPr>
              <p14:xfrm>
                <a:off x="3370097" y="5255126"/>
                <a:ext cx="201240" cy="119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D7A3FB5-616A-686E-5B8F-E19F3F0FA5F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61457" y="5246126"/>
                  <a:ext cx="2188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7653B8D-66C8-DFBE-763D-A0899569347C}"/>
              </a:ext>
            </a:extLst>
          </p:cNvPr>
          <p:cNvGrpSpPr/>
          <p:nvPr/>
        </p:nvGrpSpPr>
        <p:grpSpPr>
          <a:xfrm>
            <a:off x="4190897" y="4964246"/>
            <a:ext cx="1245240" cy="489600"/>
            <a:chOff x="4190897" y="4964246"/>
            <a:chExt cx="12452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14:cNvPr>
                <p14:cNvContentPartPr/>
                <p14:nvPr/>
              </p14:nvContentPartPr>
              <p14:xfrm>
                <a:off x="4289897" y="5034446"/>
                <a:ext cx="81360" cy="1328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92DFB923-A883-E553-6AA3-FF79B7DEE7D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281257" y="5025806"/>
                  <a:ext cx="99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14:cNvPr>
                <p14:cNvContentPartPr/>
                <p14:nvPr/>
              </p14:nvContentPartPr>
              <p14:xfrm>
                <a:off x="4308257" y="5027966"/>
                <a:ext cx="101520" cy="1213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6408893-6A4C-643C-D864-54EE2797A29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299617" y="5019326"/>
                  <a:ext cx="1191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14:cNvPr>
                <p14:cNvContentPartPr/>
                <p14:nvPr/>
              </p14:nvContentPartPr>
              <p14:xfrm>
                <a:off x="4190897" y="5228126"/>
                <a:ext cx="281160" cy="28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0FBA537-C37D-32A5-4DF1-9ABDB03850B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181897" y="5219126"/>
                  <a:ext cx="2988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14:cNvPr>
                <p14:cNvContentPartPr/>
                <p14:nvPr/>
              </p14:nvContentPartPr>
              <p14:xfrm>
                <a:off x="4270457" y="5306966"/>
                <a:ext cx="255600" cy="1335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CDA0CAC8-86FA-A2C3-0D90-53E410A882B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261817" y="5297966"/>
                  <a:ext cx="2732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14:cNvPr>
                <p14:cNvContentPartPr/>
                <p14:nvPr/>
              </p14:nvContentPartPr>
              <p14:xfrm>
                <a:off x="4603457" y="5148206"/>
                <a:ext cx="137880" cy="25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6DB5619-C74E-EF65-B868-2F2ECC310C1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594817" y="5139566"/>
                  <a:ext cx="155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14:cNvPr>
                <p14:cNvContentPartPr/>
                <p14:nvPr/>
              </p14:nvContentPartPr>
              <p14:xfrm>
                <a:off x="4619297" y="5203646"/>
                <a:ext cx="158040" cy="331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3629CBE-563D-8CC8-8867-E575C64B327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610657" y="5194646"/>
                  <a:ext cx="175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14:cNvPr>
                <p14:cNvContentPartPr/>
                <p14:nvPr/>
              </p14:nvContentPartPr>
              <p14:xfrm>
                <a:off x="4885697" y="4964246"/>
                <a:ext cx="41400" cy="176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F9A093B-7CD4-F379-ABE9-5C068299C6B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876697" y="4955246"/>
                  <a:ext cx="59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14:cNvPr>
                <p14:cNvContentPartPr/>
                <p14:nvPr/>
              </p14:nvContentPartPr>
              <p14:xfrm>
                <a:off x="4963457" y="5002766"/>
                <a:ext cx="167040" cy="115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E7360272-1EBB-A5EC-755B-F67313679AE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954457" y="4994126"/>
                  <a:ext cx="184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14:cNvPr>
                <p14:cNvContentPartPr/>
                <p14:nvPr/>
              </p14:nvContentPartPr>
              <p14:xfrm>
                <a:off x="5154977" y="5073326"/>
                <a:ext cx="32400" cy="165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2DF3473-FE8F-5507-4D3E-502C08B75A90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145977" y="5064326"/>
                  <a:ext cx="50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14:cNvPr>
                <p14:cNvContentPartPr/>
                <p14:nvPr/>
              </p14:nvContentPartPr>
              <p14:xfrm>
                <a:off x="5233457" y="4985126"/>
                <a:ext cx="74520" cy="1202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776F84F6-A211-5D56-9197-3A96C8E2F56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224457" y="4976486"/>
                  <a:ext cx="921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14:cNvPr>
                <p14:cNvContentPartPr/>
                <p14:nvPr/>
              </p14:nvContentPartPr>
              <p14:xfrm>
                <a:off x="5277377" y="5001686"/>
                <a:ext cx="158760" cy="327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AA0AD6B6-950F-7724-DC0A-D09E56330BE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268737" y="4992686"/>
                  <a:ext cx="1764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14:cNvPr>
                <p14:cNvContentPartPr/>
                <p14:nvPr/>
              </p14:nvContentPartPr>
              <p14:xfrm>
                <a:off x="4828457" y="5233886"/>
                <a:ext cx="418680" cy="288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8667D1A-4C30-AD07-27CD-4D60DE7137A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819457" y="5224886"/>
                  <a:ext cx="4363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14:cNvPr>
                <p14:cNvContentPartPr/>
                <p14:nvPr/>
              </p14:nvContentPartPr>
              <p14:xfrm>
                <a:off x="4988657" y="5321726"/>
                <a:ext cx="183960" cy="1321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7357ED63-EAA2-49EC-32EB-44B2E387280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80017" y="5312726"/>
                  <a:ext cx="2016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4346777" y="5608286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338137" y="566300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57937" y="5705486"/>
                  <a:ext cx="137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561697" y="5722406"/>
                  <a:ext cx="172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595537" y="576272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890377" y="564392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15425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4101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795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F8E86C-E926-EC09-7161-EA2093403E90}"/>
              </a:ext>
            </a:extLst>
          </p:cNvPr>
          <p:cNvGrpSpPr/>
          <p:nvPr/>
        </p:nvGrpSpPr>
        <p:grpSpPr>
          <a:xfrm>
            <a:off x="1212977" y="512126"/>
            <a:ext cx="492120" cy="369000"/>
            <a:chOff x="1212977" y="512126"/>
            <a:chExt cx="49212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14:cNvPr>
                <p14:cNvContentPartPr/>
                <p14:nvPr/>
              </p14:nvContentPartPr>
              <p14:xfrm>
                <a:off x="1231697" y="643526"/>
                <a:ext cx="155880" cy="194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C04A0-54D5-C4D2-8C77-DB1305396B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22697" y="634526"/>
                  <a:ext cx="173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14:cNvPr>
                <p14:cNvContentPartPr/>
                <p14:nvPr/>
              </p14:nvContentPartPr>
              <p14:xfrm>
                <a:off x="1248617" y="674126"/>
                <a:ext cx="121320" cy="111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56CF477-9462-812E-489B-D00FB7A9BCE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39644" y="665126"/>
                  <a:ext cx="138908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14:cNvPr>
                <p14:cNvContentPartPr/>
                <p14:nvPr/>
              </p14:nvContentPartPr>
              <p14:xfrm>
                <a:off x="1212977" y="543446"/>
                <a:ext cx="163080" cy="44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6E715-F699-B091-5709-7738DA184B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3957" y="534446"/>
                  <a:ext cx="180759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14:cNvPr>
                <p14:cNvContentPartPr/>
                <p14:nvPr/>
              </p14:nvContentPartPr>
              <p14:xfrm>
                <a:off x="1333937" y="512126"/>
                <a:ext cx="162000" cy="6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2FD83B-7843-4C92-F25E-F191D4822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24937" y="503126"/>
                  <a:ext cx="179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14:cNvPr>
                <p14:cNvContentPartPr/>
                <p14:nvPr/>
              </p14:nvContentPartPr>
              <p14:xfrm>
                <a:off x="1394057" y="826766"/>
                <a:ext cx="132480" cy="5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F6C0B-07A6-A14F-9289-7A1F542C8D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057" y="817766"/>
                  <a:ext cx="150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14:cNvPr>
                <p14:cNvContentPartPr/>
                <p14:nvPr/>
              </p14:nvContentPartPr>
              <p14:xfrm>
                <a:off x="1605377" y="723446"/>
                <a:ext cx="74520" cy="15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A961E4-0202-AF0A-AAB7-65FF1329B0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6377" y="714226"/>
                  <a:ext cx="92160" cy="33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14:cNvPr>
                <p14:cNvContentPartPr/>
                <p14:nvPr/>
              </p14:nvContentPartPr>
              <p14:xfrm>
                <a:off x="1603937" y="779966"/>
                <a:ext cx="1011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36548B7-6EC4-0B19-24D9-4AC2CDBE5D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4905" y="770966"/>
                  <a:ext cx="118863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391DAF-A0D6-738A-02D4-C74D705B22B5}"/>
              </a:ext>
            </a:extLst>
          </p:cNvPr>
          <p:cNvGrpSpPr/>
          <p:nvPr/>
        </p:nvGrpSpPr>
        <p:grpSpPr>
          <a:xfrm>
            <a:off x="2012177" y="571886"/>
            <a:ext cx="1463040" cy="394920"/>
            <a:chOff x="2012177" y="571886"/>
            <a:chExt cx="14630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14:cNvPr>
                <p14:cNvContentPartPr/>
                <p14:nvPr/>
              </p14:nvContentPartPr>
              <p14:xfrm>
                <a:off x="2012177" y="571886"/>
                <a:ext cx="147240" cy="341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4D7FDB8-D679-F3B3-EA38-F58D8AF924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03177" y="562877"/>
                  <a:ext cx="164880" cy="35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14:cNvPr>
                <p14:cNvContentPartPr/>
                <p14:nvPr/>
              </p14:nvContentPartPr>
              <p14:xfrm>
                <a:off x="2246177" y="645326"/>
                <a:ext cx="39600" cy="203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9EEA7E9-4B6B-BB56-DA03-4FDF688630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7177" y="636326"/>
                  <a:ext cx="57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14:cNvPr>
                <p14:cNvContentPartPr/>
                <p14:nvPr/>
              </p14:nvContentPartPr>
              <p14:xfrm>
                <a:off x="2319977" y="682046"/>
                <a:ext cx="107640" cy="136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F2BDE-AA16-17F2-E701-8F66746BAE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10977" y="673046"/>
                  <a:ext cx="125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14:cNvPr>
                <p14:cNvContentPartPr/>
                <p14:nvPr/>
              </p14:nvContentPartPr>
              <p14:xfrm>
                <a:off x="2456777" y="807326"/>
                <a:ext cx="9000" cy="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A523028-F38A-941E-76B7-D7CFD79597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47777" y="798326"/>
                  <a:ext cx="26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14:cNvPr>
                <p14:cNvContentPartPr/>
                <p14:nvPr/>
              </p14:nvContentPartPr>
              <p14:xfrm>
                <a:off x="2556137" y="690686"/>
                <a:ext cx="102960" cy="117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B8A307-C78B-959D-E48F-95AC20D0D5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47137" y="681714"/>
                  <a:ext cx="120600" cy="134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14:cNvPr>
                <p14:cNvContentPartPr/>
                <p14:nvPr/>
              </p14:nvContentPartPr>
              <p14:xfrm>
                <a:off x="2655137" y="678086"/>
                <a:ext cx="10296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9C00CCB-024A-EE0D-4945-460F331457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6105" y="669648"/>
                  <a:ext cx="120662" cy="21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14:cNvPr>
                <p14:cNvContentPartPr/>
                <p14:nvPr/>
              </p14:nvContentPartPr>
              <p14:xfrm>
                <a:off x="2737937" y="830726"/>
                <a:ext cx="38160" cy="61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3C0346-ED98-CFE9-FD31-DC3AFFD4F4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28937" y="821778"/>
                  <a:ext cx="55800" cy="790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14:cNvPr>
                <p14:cNvContentPartPr/>
                <p14:nvPr/>
              </p14:nvContentPartPr>
              <p14:xfrm>
                <a:off x="2911817" y="701486"/>
                <a:ext cx="3924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4B8974-AECE-996C-FAB6-558ABD373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02817" y="692486"/>
                  <a:ext cx="56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14:cNvPr>
                <p14:cNvContentPartPr/>
                <p14:nvPr/>
              </p14:nvContentPartPr>
              <p14:xfrm>
                <a:off x="2990297" y="722726"/>
                <a:ext cx="87480" cy="130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083AE0A-B56E-8CE2-1824-70DA3315F6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1334" y="713701"/>
                  <a:ext cx="105048" cy="1480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14:cNvPr>
                <p14:cNvContentPartPr/>
                <p14:nvPr/>
              </p14:nvContentPartPr>
              <p14:xfrm>
                <a:off x="3131777" y="812366"/>
                <a:ext cx="24480" cy="4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65386CD-9E41-D87D-4BC6-672C9C4DD67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22777" y="803366"/>
                  <a:ext cx="421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14:cNvPr>
                <p14:cNvContentPartPr/>
                <p14:nvPr/>
              </p14:nvContentPartPr>
              <p14:xfrm>
                <a:off x="3232217" y="697886"/>
                <a:ext cx="116280" cy="14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F92F477-FBD7-CFB6-4F75-20F558192A9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23217" y="688886"/>
                  <a:ext cx="133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14:cNvPr>
                <p14:cNvContentPartPr/>
                <p14:nvPr/>
              </p14:nvContentPartPr>
              <p14:xfrm>
                <a:off x="3299537" y="679886"/>
                <a:ext cx="129240" cy="79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C33BBC3-9E1B-2BC6-976C-22A69D30D5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90537" y="670886"/>
                  <a:ext cx="146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14:cNvPr>
                <p14:cNvContentPartPr/>
                <p14:nvPr/>
              </p14:nvContentPartPr>
              <p14:xfrm>
                <a:off x="3412577" y="837206"/>
                <a:ext cx="62640" cy="1296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D7109E7-9FBA-8EE6-6857-9D557FB0DAC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3577" y="828181"/>
                  <a:ext cx="80280" cy="147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82D8221-168C-A7F9-0C23-ABA3C4B19DAA}"/>
              </a:ext>
            </a:extLst>
          </p:cNvPr>
          <p:cNvGrpSpPr/>
          <p:nvPr/>
        </p:nvGrpSpPr>
        <p:grpSpPr>
          <a:xfrm>
            <a:off x="3615257" y="536606"/>
            <a:ext cx="257040" cy="451800"/>
            <a:chOff x="3615257" y="536606"/>
            <a:chExt cx="2570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14:cNvPr>
                <p14:cNvContentPartPr/>
                <p14:nvPr/>
              </p14:nvContentPartPr>
              <p14:xfrm>
                <a:off x="3697697" y="694286"/>
                <a:ext cx="34200" cy="157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A825C13-576F-0FF6-5779-4A68B096EB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8697" y="685265"/>
                  <a:ext cx="51840" cy="1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14:cNvPr>
                <p14:cNvContentPartPr/>
                <p14:nvPr/>
              </p14:nvContentPartPr>
              <p14:xfrm>
                <a:off x="3667097" y="654686"/>
                <a:ext cx="49320" cy="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51C4A1B-C101-6FE9-5F9A-DD967ABF63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8097" y="645686"/>
                  <a:ext cx="66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14:cNvPr>
                <p14:cNvContentPartPr/>
                <p14:nvPr/>
              </p14:nvContentPartPr>
              <p14:xfrm>
                <a:off x="3615257" y="871406"/>
                <a:ext cx="153360" cy="1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E06006-FA54-7846-ADC2-01BA405B86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06278" y="862406"/>
                  <a:ext cx="170959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14:cNvPr>
                <p14:cNvContentPartPr/>
                <p14:nvPr/>
              </p14:nvContentPartPr>
              <p14:xfrm>
                <a:off x="3737657" y="536606"/>
                <a:ext cx="134640" cy="45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91BA57-EE56-889E-352D-6500393678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28657" y="527599"/>
                  <a:ext cx="152280" cy="4694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CB36633-83CB-C18F-7167-3B9E912F3F42}"/>
              </a:ext>
            </a:extLst>
          </p:cNvPr>
          <p:cNvGrpSpPr/>
          <p:nvPr/>
        </p:nvGrpSpPr>
        <p:grpSpPr>
          <a:xfrm>
            <a:off x="1195149" y="1136074"/>
            <a:ext cx="288360" cy="102960"/>
            <a:chOff x="1264817" y="1858886"/>
            <a:chExt cx="2883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14:cNvPr>
                <p14:cNvContentPartPr/>
                <p14:nvPr/>
              </p14:nvContentPartPr>
              <p14:xfrm>
                <a:off x="1264817" y="1916126"/>
                <a:ext cx="180720" cy="19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B9B72CF-3731-9E2F-2F65-5E26AE8E04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55799" y="1907126"/>
                  <a:ext cx="198395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14:cNvPr>
                <p14:cNvContentPartPr/>
                <p14:nvPr/>
              </p14:nvContentPartPr>
              <p14:xfrm>
                <a:off x="1421417" y="1858886"/>
                <a:ext cx="131760" cy="102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9396FDF-C758-3C87-87DB-BBFEFF32A6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2392" y="1849886"/>
                  <a:ext cx="149448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5F382EF0-8571-3914-0329-6D01676C9DBF}"/>
              </a:ext>
            </a:extLst>
          </p:cNvPr>
          <p:cNvGrpSpPr/>
          <p:nvPr/>
        </p:nvGrpSpPr>
        <p:grpSpPr>
          <a:xfrm>
            <a:off x="1132869" y="1353514"/>
            <a:ext cx="435960" cy="210960"/>
            <a:chOff x="1202537" y="2076326"/>
            <a:chExt cx="4359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14:cNvPr>
                <p14:cNvContentPartPr/>
                <p14:nvPr/>
              </p14:nvContentPartPr>
              <p14:xfrm>
                <a:off x="1202537" y="2076326"/>
                <a:ext cx="248400" cy="210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6FACAE-E248-BD68-BF0B-6F3A69B479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93537" y="2067326"/>
                  <a:ext cx="266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14:cNvPr>
                <p14:cNvContentPartPr/>
                <p14:nvPr/>
              </p14:nvContentPartPr>
              <p14:xfrm>
                <a:off x="1543817" y="2161286"/>
                <a:ext cx="94680" cy="30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B754CE0-0A42-1B5F-AC26-69D31BEB70C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34851" y="2152286"/>
                  <a:ext cx="112253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14:cNvPr>
                <p14:cNvContentPartPr/>
                <p14:nvPr/>
              </p14:nvContentPartPr>
              <p14:xfrm>
                <a:off x="1536617" y="2206286"/>
                <a:ext cx="96120" cy="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90BF0B5-E307-BC0B-70C7-6F475E85B1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27583" y="2197286"/>
                  <a:ext cx="113826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D4264FC-E09E-1A8A-18CF-B819AE34A176}"/>
              </a:ext>
            </a:extLst>
          </p:cNvPr>
          <p:cNvGrpSpPr/>
          <p:nvPr/>
        </p:nvGrpSpPr>
        <p:grpSpPr>
          <a:xfrm>
            <a:off x="1781229" y="1252714"/>
            <a:ext cx="2422440" cy="499680"/>
            <a:chOff x="1850897" y="1975526"/>
            <a:chExt cx="2422440" cy="49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14:cNvPr>
                <p14:cNvContentPartPr/>
                <p14:nvPr/>
              </p14:nvContentPartPr>
              <p14:xfrm>
                <a:off x="1850897" y="1975526"/>
                <a:ext cx="153720" cy="42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730D54-A9AE-CE4A-3639-E4FBD2AA21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841897" y="1966526"/>
                  <a:ext cx="17136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14:cNvPr>
                <p14:cNvContentPartPr/>
                <p14:nvPr/>
              </p14:nvContentPartPr>
              <p14:xfrm>
                <a:off x="2051777" y="2162006"/>
                <a:ext cx="99720" cy="82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2AB552-B9A2-4199-2F70-042A72BD8E9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42777" y="2153006"/>
                  <a:ext cx="11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14:cNvPr>
                <p14:cNvContentPartPr/>
                <p14:nvPr/>
              </p14:nvContentPartPr>
              <p14:xfrm>
                <a:off x="2191457" y="2120606"/>
                <a:ext cx="171720" cy="1339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F21B684-B849-100D-C37A-EDB5A09500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2457" y="2111606"/>
                  <a:ext cx="18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14:cNvPr>
                <p14:cNvContentPartPr/>
                <p14:nvPr/>
              </p14:nvContentPartPr>
              <p14:xfrm>
                <a:off x="2407457" y="2260286"/>
                <a:ext cx="24120" cy="4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DF6AC13-8724-2D96-D7CE-4A4AFCC4B2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98457" y="2251286"/>
                  <a:ext cx="417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14:cNvPr>
                <p14:cNvContentPartPr/>
                <p14:nvPr/>
              </p14:nvContentPartPr>
              <p14:xfrm>
                <a:off x="2509697" y="2140406"/>
                <a:ext cx="100440" cy="141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520C297-1ABC-2543-58F8-38067D6EDE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00697" y="2131429"/>
                  <a:ext cx="118080" cy="158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14:cNvPr>
                <p14:cNvContentPartPr/>
                <p14:nvPr/>
              </p14:nvContentPartPr>
              <p14:xfrm>
                <a:off x="2614097" y="2118806"/>
                <a:ext cx="160200" cy="108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AC3F77D-1847-1750-F8AB-6EF85E0E821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05097" y="2109496"/>
                  <a:ext cx="177840" cy="290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14:cNvPr>
                <p14:cNvContentPartPr/>
                <p14:nvPr/>
              </p14:nvContentPartPr>
              <p14:xfrm>
                <a:off x="2753417" y="2272886"/>
                <a:ext cx="43920" cy="123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6EF176A-D899-35FB-7876-190BA73E58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44417" y="2263886"/>
                  <a:ext cx="61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14:cNvPr>
                <p14:cNvContentPartPr/>
                <p14:nvPr/>
              </p14:nvContentPartPr>
              <p14:xfrm>
                <a:off x="2895617" y="2140046"/>
                <a:ext cx="163800" cy="113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B9DAAE0F-E0AD-1D5A-7997-15B1D757FD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6597" y="2131046"/>
                  <a:ext cx="181479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14:cNvPr>
                <p14:cNvContentPartPr/>
                <p14:nvPr/>
              </p14:nvContentPartPr>
              <p14:xfrm>
                <a:off x="3147977" y="2276486"/>
                <a:ext cx="5040" cy="12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BBB2CC3-B26D-9463-403A-7A14B5FBCA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38977" y="2267221"/>
                  <a:ext cx="22680" cy="307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14:cNvPr>
                <p14:cNvContentPartPr/>
                <p14:nvPr/>
              </p14:nvContentPartPr>
              <p14:xfrm>
                <a:off x="3264617" y="2113406"/>
                <a:ext cx="189000" cy="1411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0B396E2-C1BC-42DC-97C0-9E06D54604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55617" y="2104406"/>
                  <a:ext cx="206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14:cNvPr>
                <p14:cNvContentPartPr/>
                <p14:nvPr/>
              </p14:nvContentPartPr>
              <p14:xfrm>
                <a:off x="3391697" y="2273966"/>
                <a:ext cx="97920" cy="110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D02213C-51C1-4B02-E309-90D841C1700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82730" y="2264966"/>
                  <a:ext cx="115495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14:cNvPr>
                <p14:cNvContentPartPr/>
                <p14:nvPr/>
              </p14:nvContentPartPr>
              <p14:xfrm>
                <a:off x="3631457" y="2133926"/>
                <a:ext cx="168840" cy="1137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34328C0-8061-D754-3281-EA15901D289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22457" y="2124926"/>
                  <a:ext cx="186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14:cNvPr>
                <p14:cNvContentPartPr/>
                <p14:nvPr/>
              </p14:nvContentPartPr>
              <p14:xfrm>
                <a:off x="3850697" y="2255606"/>
                <a:ext cx="15480" cy="3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D49616-2DD5-2EF9-CACD-348F606B18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41697" y="2246606"/>
                  <a:ext cx="3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14:cNvPr>
                <p14:cNvContentPartPr/>
                <p14:nvPr/>
              </p14:nvContentPartPr>
              <p14:xfrm>
                <a:off x="3943217" y="2139686"/>
                <a:ext cx="15192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F8BEB80-D47E-8DDB-2B08-B7DAB05872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34217" y="2130686"/>
                  <a:ext cx="169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14:cNvPr>
                <p14:cNvContentPartPr/>
                <p14:nvPr/>
              </p14:nvContentPartPr>
              <p14:xfrm>
                <a:off x="4097297" y="2029166"/>
                <a:ext cx="176040" cy="446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B2D67D1-AF84-B6ED-F2C3-43460D76A85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88297" y="2020159"/>
                  <a:ext cx="193680" cy="46369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D39982B-B8BD-F2C1-35F3-5D1873B76060}"/>
              </a:ext>
            </a:extLst>
          </p:cNvPr>
          <p:cNvGrpSpPr/>
          <p:nvPr/>
        </p:nvGrpSpPr>
        <p:grpSpPr>
          <a:xfrm>
            <a:off x="1211692" y="2063898"/>
            <a:ext cx="1175040" cy="245160"/>
            <a:chOff x="4346777" y="5608286"/>
            <a:chExt cx="1175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14:cNvPr>
                <p14:cNvContentPartPr/>
                <p14:nvPr/>
              </p14:nvContentPartPr>
              <p14:xfrm>
                <a:off x="4346777" y="5671646"/>
                <a:ext cx="117720" cy="181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61C726C-AD5A-0644-55B4-7C364A041E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7777" y="5662646"/>
                  <a:ext cx="135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14:cNvPr>
                <p14:cNvContentPartPr/>
                <p14:nvPr/>
              </p14:nvContentPartPr>
              <p14:xfrm>
                <a:off x="4366937" y="5714486"/>
                <a:ext cx="119520" cy="1123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9E65DEC-5D8B-18C8-F7A2-2E02478C77D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57964" y="5705486"/>
                  <a:ext cx="137107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14:cNvPr>
                <p14:cNvContentPartPr/>
                <p14:nvPr/>
              </p14:nvContentPartPr>
              <p14:xfrm>
                <a:off x="4570337" y="5731046"/>
                <a:ext cx="155160" cy="126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E40052D-55CA-9380-5C6E-57B9685417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61316" y="5722046"/>
                  <a:ext cx="172841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14:cNvPr>
                <p14:cNvContentPartPr/>
                <p14:nvPr/>
              </p14:nvContentPartPr>
              <p14:xfrm>
                <a:off x="4604537" y="5771366"/>
                <a:ext cx="165960" cy="6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0289397-C8B0-3796-CDB1-B9556C37FDC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5537" y="5762366"/>
                  <a:ext cx="183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14:cNvPr>
                <p14:cNvContentPartPr/>
                <p14:nvPr/>
              </p14:nvContentPartPr>
              <p14:xfrm>
                <a:off x="4899017" y="5652566"/>
                <a:ext cx="21960" cy="1400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E60A6D73-C1D9-AC17-ED69-0A9512EDD5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90017" y="5643566"/>
                  <a:ext cx="39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14:cNvPr>
                <p14:cNvContentPartPr/>
                <p14:nvPr/>
              </p14:nvContentPartPr>
              <p14:xfrm>
                <a:off x="4962377" y="5660126"/>
                <a:ext cx="147240" cy="94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6FE08B6-E87F-B80E-E1EF-29118B7F5A3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53377" y="5651126"/>
                  <a:ext cx="164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14:cNvPr>
                <p14:cNvContentPartPr/>
                <p14:nvPr/>
              </p14:nvContentPartPr>
              <p14:xfrm>
                <a:off x="5162897" y="5726006"/>
                <a:ext cx="3240" cy="1152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9AB23A0-2BEC-3B2C-9E7F-6286B032AE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3897" y="5717006"/>
                  <a:ext cx="20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14:cNvPr>
                <p14:cNvContentPartPr/>
                <p14:nvPr/>
              </p14:nvContentPartPr>
              <p14:xfrm>
                <a:off x="5249657" y="5647886"/>
                <a:ext cx="49680" cy="997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C37CEA8E-1D16-391A-0A84-C4EBF635EF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0657" y="5638886"/>
                  <a:ext cx="67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14:cNvPr>
                <p14:cNvContentPartPr/>
                <p14:nvPr/>
              </p14:nvContentPartPr>
              <p14:xfrm>
                <a:off x="5306537" y="5608286"/>
                <a:ext cx="215280" cy="64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97660CB-77B8-9E00-5438-24353E36078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97537" y="5599286"/>
                  <a:ext cx="2329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82F96B-A348-F8F7-38DE-9D69AB6CDF99}"/>
              </a:ext>
            </a:extLst>
          </p:cNvPr>
          <p:cNvGrpSpPr/>
          <p:nvPr/>
        </p:nvGrpSpPr>
        <p:grpSpPr>
          <a:xfrm>
            <a:off x="1252217" y="2595086"/>
            <a:ext cx="2154240" cy="495000"/>
            <a:chOff x="1252217" y="2595086"/>
            <a:chExt cx="215424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14:cNvPr>
                <p14:cNvContentPartPr/>
                <p14:nvPr/>
              </p14:nvContentPartPr>
              <p14:xfrm>
                <a:off x="1252217" y="2759246"/>
                <a:ext cx="121680" cy="133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771AFB1-EFCB-2E68-C833-D0A7954078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43577" y="2750606"/>
                  <a:ext cx="13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14:cNvPr>
                <p14:cNvContentPartPr/>
                <p14:nvPr/>
              </p14:nvContentPartPr>
              <p14:xfrm>
                <a:off x="1262297" y="2769686"/>
                <a:ext cx="102240" cy="15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043D86-D062-545D-978C-C8632FB06B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53657" y="2761046"/>
                  <a:ext cx="11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14:cNvPr>
                <p14:cNvContentPartPr/>
                <p14:nvPr/>
              </p14:nvContentPartPr>
              <p14:xfrm>
                <a:off x="1349057" y="2633246"/>
                <a:ext cx="124920" cy="56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ACF52F-BD72-4D51-11E0-C3722DCACE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340417" y="2624246"/>
                  <a:ext cx="142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14:cNvPr>
                <p14:cNvContentPartPr/>
                <p14:nvPr/>
              </p14:nvContentPartPr>
              <p14:xfrm>
                <a:off x="1507097" y="2809286"/>
                <a:ext cx="136800" cy="12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27EC74-B172-1D3F-038F-D0460A3EB2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98097" y="2800286"/>
                  <a:ext cx="154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14:cNvPr>
                <p14:cNvContentPartPr/>
                <p14:nvPr/>
              </p14:nvContentPartPr>
              <p14:xfrm>
                <a:off x="1732457" y="2721446"/>
                <a:ext cx="200520" cy="368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950C52-2411-4600-0672-702B254F2E6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723817" y="2712806"/>
                  <a:ext cx="218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14:cNvPr>
                <p14:cNvContentPartPr/>
                <p14:nvPr/>
              </p14:nvContentPartPr>
              <p14:xfrm>
                <a:off x="1980497" y="2595086"/>
                <a:ext cx="85680" cy="119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34A103-9CAB-FEA4-BC7C-7E7CE1A9C3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1857" y="2586086"/>
                  <a:ext cx="103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14:cNvPr>
                <p14:cNvContentPartPr/>
                <p14:nvPr/>
              </p14:nvContentPartPr>
              <p14:xfrm>
                <a:off x="1518977" y="2742686"/>
                <a:ext cx="43560" cy="163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D3B2CD-8D24-78E2-0583-1A87F460057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509977" y="2733686"/>
                  <a:ext cx="612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14:cNvPr>
                <p14:cNvContentPartPr/>
                <p14:nvPr/>
              </p14:nvContentPartPr>
              <p14:xfrm>
                <a:off x="2231417" y="2762846"/>
                <a:ext cx="17640" cy="11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269B4E-83B9-5B3D-DCE0-2582E1ACA02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22417" y="2754206"/>
                  <a:ext cx="35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14:cNvPr>
                <p14:cNvContentPartPr/>
                <p14:nvPr/>
              </p14:nvContentPartPr>
              <p14:xfrm>
                <a:off x="2191817" y="2807126"/>
                <a:ext cx="144360" cy="36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CD4C35-DCA6-3DD6-6D24-1DE4C84CB6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182817" y="2798486"/>
                  <a:ext cx="1620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14:cNvPr>
                <p14:cNvContentPartPr/>
                <p14:nvPr/>
              </p14:nvContentPartPr>
              <p14:xfrm>
                <a:off x="2391617" y="2714966"/>
                <a:ext cx="150480" cy="19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55B6F1-0D56-8D8C-F97E-E0BE0AC6F20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382617" y="2705966"/>
                  <a:ext cx="168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14:cNvPr>
                <p14:cNvContentPartPr/>
                <p14:nvPr/>
              </p14:nvContentPartPr>
              <p14:xfrm>
                <a:off x="2390537" y="2799206"/>
                <a:ext cx="143640" cy="2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F741BB-F242-04F3-B569-52B1107083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81897" y="2790566"/>
                  <a:ext cx="161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14:cNvPr>
                <p14:cNvContentPartPr/>
                <p14:nvPr/>
              </p14:nvContentPartPr>
              <p14:xfrm>
                <a:off x="2541737" y="2622086"/>
                <a:ext cx="133560" cy="9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BF0A03-7712-7A4C-E3F3-33983A299A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33097" y="2613446"/>
                  <a:ext cx="151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14:cNvPr>
                <p14:cNvContentPartPr/>
                <p14:nvPr/>
              </p14:nvContentPartPr>
              <p14:xfrm>
                <a:off x="2716697" y="2813246"/>
                <a:ext cx="135720" cy="6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6454A-C4E9-9074-86D3-F00DA0FEC3B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7697" y="2804246"/>
                  <a:ext cx="153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14:cNvPr>
                <p14:cNvContentPartPr/>
                <p14:nvPr/>
              </p14:nvContentPartPr>
              <p14:xfrm>
                <a:off x="2733617" y="2871566"/>
                <a:ext cx="156600" cy="19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69457B0-E72A-48FB-11F8-AF55399868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724617" y="2862926"/>
                  <a:ext cx="174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14:cNvPr>
                <p14:cNvContentPartPr/>
                <p14:nvPr/>
              </p14:nvContentPartPr>
              <p14:xfrm>
                <a:off x="3025937" y="2729726"/>
                <a:ext cx="130320" cy="20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49ED6E-411B-5FF2-C0C7-D836A31A2B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017297" y="2720726"/>
                  <a:ext cx="147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14:cNvPr>
                <p14:cNvContentPartPr/>
                <p14:nvPr/>
              </p14:nvContentPartPr>
              <p14:xfrm>
                <a:off x="3185057" y="2610566"/>
                <a:ext cx="221400" cy="11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CC73BC-1522-467A-6582-31D6EF4CD5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76057" y="2601566"/>
                  <a:ext cx="239040" cy="131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3928179-A412-017F-B7A4-504D78D060D2}"/>
              </a:ext>
            </a:extLst>
          </p:cNvPr>
          <p:cNvPicPr>
            <a:picLocks noChangeAspect="1"/>
          </p:cNvPicPr>
          <p:nvPr/>
        </p:nvPicPr>
        <p:blipFill>
          <a:blip r:embed="rId140"/>
          <a:stretch>
            <a:fillRect/>
          </a:stretch>
        </p:blipFill>
        <p:spPr>
          <a:xfrm>
            <a:off x="5423943" y="677227"/>
            <a:ext cx="4408034" cy="431272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94C7088-438B-40C8-053D-6F18520DC662}"/>
              </a:ext>
            </a:extLst>
          </p:cNvPr>
          <p:cNvGrpSpPr/>
          <p:nvPr/>
        </p:nvGrpSpPr>
        <p:grpSpPr>
          <a:xfrm>
            <a:off x="1378217" y="1615526"/>
            <a:ext cx="616320" cy="250560"/>
            <a:chOff x="1378217" y="1615526"/>
            <a:chExt cx="6163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14:cNvPr>
                <p14:cNvContentPartPr/>
                <p14:nvPr/>
              </p14:nvContentPartPr>
              <p14:xfrm>
                <a:off x="1389377" y="1633166"/>
                <a:ext cx="26640" cy="97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93F590-0C46-15A5-BFF0-C13262B16CA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80737" y="1624526"/>
                  <a:ext cx="4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14:cNvPr>
                <p14:cNvContentPartPr/>
                <p14:nvPr/>
              </p14:nvContentPartPr>
              <p14:xfrm>
                <a:off x="1378217" y="1615526"/>
                <a:ext cx="85320" cy="6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E79922-1293-0694-1F07-4FF4E8E8875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369217" y="1606526"/>
                  <a:ext cx="102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14:cNvPr>
                <p14:cNvContentPartPr/>
                <p14:nvPr/>
              </p14:nvContentPartPr>
              <p14:xfrm>
                <a:off x="1464617" y="1630646"/>
                <a:ext cx="72720" cy="125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618C23-938C-BBFA-9C42-83F23F31ADF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455617" y="1622006"/>
                  <a:ext cx="90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14:cNvPr>
                <p14:cNvContentPartPr/>
                <p14:nvPr/>
              </p14:nvContentPartPr>
              <p14:xfrm>
                <a:off x="1548497" y="1667366"/>
                <a:ext cx="92160" cy="7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D6FF12-684A-765A-ED71-7DF8A4253B5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539857" y="1658726"/>
                  <a:ext cx="10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14:cNvPr>
                <p14:cNvContentPartPr/>
                <p14:nvPr/>
              </p14:nvContentPartPr>
              <p14:xfrm>
                <a:off x="1562897" y="1717406"/>
                <a:ext cx="65520" cy="26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205842-128E-2713-544C-EB26F25E6A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554257" y="1708766"/>
                  <a:ext cx="8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14:cNvPr>
                <p14:cNvContentPartPr/>
                <p14:nvPr/>
              </p14:nvContentPartPr>
              <p14:xfrm>
                <a:off x="1683137" y="1717406"/>
                <a:ext cx="122400" cy="86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6C526F-9D05-504E-A54F-55B43CBC7D9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74137" y="1708766"/>
                  <a:ext cx="1400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14:cNvPr>
                <p14:cNvContentPartPr/>
                <p14:nvPr/>
              </p14:nvContentPartPr>
              <p14:xfrm>
                <a:off x="1890137" y="1740806"/>
                <a:ext cx="104400" cy="125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9ED764-41FB-650C-D0D5-ABD1049BD8A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81137" y="1732166"/>
                  <a:ext cx="12204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14:cNvPr>
              <p14:cNvContentPartPr/>
              <p14:nvPr/>
            </p14:nvContentPartPr>
            <p14:xfrm>
              <a:off x="6899897" y="1397726"/>
              <a:ext cx="58680" cy="10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612BBEB-BE30-9797-EBD8-11AEA785864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890897" y="1389086"/>
                <a:ext cx="763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C410C489-DD6D-05C3-174C-3A2E3B8C8FC6}"/>
              </a:ext>
            </a:extLst>
          </p:cNvPr>
          <p:cNvGrpSpPr/>
          <p:nvPr/>
        </p:nvGrpSpPr>
        <p:grpSpPr>
          <a:xfrm>
            <a:off x="2283257" y="1073366"/>
            <a:ext cx="214920" cy="162360"/>
            <a:chOff x="2283257" y="1073366"/>
            <a:chExt cx="21492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14:cNvPr>
                <p14:cNvContentPartPr/>
                <p14:nvPr/>
              </p14:nvContentPartPr>
              <p14:xfrm>
                <a:off x="2283257" y="1073366"/>
                <a:ext cx="173160" cy="162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4419EAB-94C9-DDDE-472F-1A803E0AEA5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74617" y="1064726"/>
                  <a:ext cx="1908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14:cNvPr>
                <p14:cNvContentPartPr/>
                <p14:nvPr/>
              </p14:nvContentPartPr>
              <p14:xfrm>
                <a:off x="2334017" y="1169486"/>
                <a:ext cx="164160" cy="27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4FBDB1-2090-A407-06C4-51CC78E8626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25017" y="1160846"/>
                  <a:ext cx="1818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0794D5-13B8-89CE-1C2B-CBDDC6DCAAE4}"/>
              </a:ext>
            </a:extLst>
          </p:cNvPr>
          <p:cNvGrpSpPr/>
          <p:nvPr/>
        </p:nvGrpSpPr>
        <p:grpSpPr>
          <a:xfrm>
            <a:off x="2870417" y="1183166"/>
            <a:ext cx="195840" cy="166320"/>
            <a:chOff x="2870417" y="1183166"/>
            <a:chExt cx="1958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14:cNvPr>
                <p14:cNvContentPartPr/>
                <p14:nvPr/>
              </p14:nvContentPartPr>
              <p14:xfrm>
                <a:off x="2910737" y="1223846"/>
                <a:ext cx="10800" cy="125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F247672-0481-2D35-4EEB-C7C7D7A84CE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01737" y="1214846"/>
                  <a:ext cx="2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14:cNvPr>
                <p14:cNvContentPartPr/>
                <p14:nvPr/>
              </p14:nvContentPartPr>
              <p14:xfrm>
                <a:off x="2870417" y="1183166"/>
                <a:ext cx="195840" cy="160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1CF472-ABE7-21AC-95E8-E174A1ABDF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861777" y="1174526"/>
                  <a:ext cx="21348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14:cNvPr>
              <p14:cNvContentPartPr/>
              <p14:nvPr/>
            </p14:nvContentPartPr>
            <p14:xfrm>
              <a:off x="3667457" y="1194686"/>
              <a:ext cx="153000" cy="133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AC78071-D63C-59F1-28D5-D6C43854A99B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658457" y="1185686"/>
                <a:ext cx="17064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28458E5-6110-CED5-F14F-43C48FB83CCE}"/>
              </a:ext>
            </a:extLst>
          </p:cNvPr>
          <p:cNvGrpSpPr/>
          <p:nvPr/>
        </p:nvGrpSpPr>
        <p:grpSpPr>
          <a:xfrm>
            <a:off x="728057" y="3310046"/>
            <a:ext cx="1834200" cy="286920"/>
            <a:chOff x="728057" y="3310046"/>
            <a:chExt cx="18342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14:cNvPr>
                <p14:cNvContentPartPr/>
                <p14:nvPr/>
              </p14:nvContentPartPr>
              <p14:xfrm>
                <a:off x="728057" y="3337046"/>
                <a:ext cx="119160" cy="171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1B98CD5-9F7A-9A0E-5355-EA72DDF902B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9417" y="3328406"/>
                  <a:ext cx="136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14:cNvPr>
                <p14:cNvContentPartPr/>
                <p14:nvPr/>
              </p14:nvContentPartPr>
              <p14:xfrm>
                <a:off x="885737" y="3428846"/>
                <a:ext cx="127440" cy="83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4B5D546-C617-BB0C-8F0D-6710671DEE4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77097" y="3420206"/>
                  <a:ext cx="145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14:cNvPr>
                <p14:cNvContentPartPr/>
                <p14:nvPr/>
              </p14:nvContentPartPr>
              <p14:xfrm>
                <a:off x="1035137" y="3421286"/>
                <a:ext cx="164880" cy="92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3730E43-BF31-31EC-47A2-E2450C3790F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6497" y="3412286"/>
                  <a:ext cx="182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14:cNvPr>
                <p14:cNvContentPartPr/>
                <p14:nvPr/>
              </p14:nvContentPartPr>
              <p14:xfrm>
                <a:off x="1218377" y="3310046"/>
                <a:ext cx="140760" cy="2055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EBC923D-6D5B-ED9B-275D-3A52D46DFC3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09737" y="3301046"/>
                  <a:ext cx="1584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14:cNvPr>
                <p14:cNvContentPartPr/>
                <p14:nvPr/>
              </p14:nvContentPartPr>
              <p14:xfrm>
                <a:off x="1403417" y="3419486"/>
                <a:ext cx="102240" cy="94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F33E26A-2B60-B2CC-C574-EF214E7CC15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394777" y="3410846"/>
                  <a:ext cx="119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14:cNvPr>
                <p14:cNvContentPartPr/>
                <p14:nvPr/>
              </p14:nvContentPartPr>
              <p14:xfrm>
                <a:off x="1669097" y="3398606"/>
                <a:ext cx="110880" cy="107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E1290EB-4BA8-150D-FF24-FC017972A5B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60457" y="3389606"/>
                  <a:ext cx="128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14:cNvPr>
                <p14:cNvContentPartPr/>
                <p14:nvPr/>
              </p14:nvContentPartPr>
              <p14:xfrm>
                <a:off x="1827137" y="3435326"/>
                <a:ext cx="107640" cy="161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55DF46B-61AD-4078-E429-AE24221E8D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18497" y="3426686"/>
                  <a:ext cx="125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14:cNvPr>
                <p14:cNvContentPartPr/>
                <p14:nvPr/>
              </p14:nvContentPartPr>
              <p14:xfrm>
                <a:off x="1978337" y="3323726"/>
                <a:ext cx="583920" cy="204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B5A9436-F722-F6AE-A8D0-5C6D343F92F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69337" y="3315086"/>
                  <a:ext cx="6015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7237D6A8-E4B8-B7B4-D48F-46897947E5B4}"/>
              </a:ext>
            </a:extLst>
          </p:cNvPr>
          <p:cNvGrpSpPr/>
          <p:nvPr/>
        </p:nvGrpSpPr>
        <p:grpSpPr>
          <a:xfrm>
            <a:off x="2796257" y="3397886"/>
            <a:ext cx="116640" cy="57600"/>
            <a:chOff x="2796257" y="3397886"/>
            <a:chExt cx="11664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14:cNvPr>
                <p14:cNvContentPartPr/>
                <p14:nvPr/>
              </p14:nvContentPartPr>
              <p14:xfrm>
                <a:off x="2796257" y="3397886"/>
                <a:ext cx="116640" cy="234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992323B-67C3-5C12-6718-AAB2265A1E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787257" y="3388886"/>
                  <a:ext cx="134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14:cNvPr>
                <p14:cNvContentPartPr/>
                <p14:nvPr/>
              </p14:nvContentPartPr>
              <p14:xfrm>
                <a:off x="2805617" y="3441806"/>
                <a:ext cx="107280" cy="13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C12230C-F446-F720-B3C8-567F6BBB02C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796617" y="34331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AB7AB66-C17D-3BD8-31D3-A3C2A10BB766}"/>
              </a:ext>
            </a:extLst>
          </p:cNvPr>
          <p:cNvGrpSpPr/>
          <p:nvPr/>
        </p:nvGrpSpPr>
        <p:grpSpPr>
          <a:xfrm>
            <a:off x="3118817" y="3376286"/>
            <a:ext cx="1161000" cy="297720"/>
            <a:chOff x="3118817" y="3376286"/>
            <a:chExt cx="1161000" cy="2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14:cNvPr>
                <p14:cNvContentPartPr/>
                <p14:nvPr/>
              </p14:nvContentPartPr>
              <p14:xfrm>
                <a:off x="3118817" y="3378806"/>
                <a:ext cx="120240" cy="143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3E18CD8-9E7D-AF17-4F8F-981EB73A19D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09817" y="3370166"/>
                  <a:ext cx="137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14:cNvPr>
                <p14:cNvContentPartPr/>
                <p14:nvPr/>
              </p14:nvContentPartPr>
              <p14:xfrm>
                <a:off x="3145097" y="3378446"/>
                <a:ext cx="109800" cy="164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03ADCE3-768B-BE12-7F8E-C45160DD088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36457" y="3369446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14:cNvPr>
                <p14:cNvContentPartPr/>
                <p14:nvPr/>
              </p14:nvContentPartPr>
              <p14:xfrm>
                <a:off x="3284417" y="3554486"/>
                <a:ext cx="53640" cy="529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E83E6E49-B56E-5237-203E-41CE3BA116B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75417" y="3545846"/>
                  <a:ext cx="712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14:cNvPr>
                <p14:cNvContentPartPr/>
                <p14:nvPr/>
              </p14:nvContentPartPr>
              <p14:xfrm>
                <a:off x="3394937" y="3505886"/>
                <a:ext cx="25560" cy="936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C1827DD3-2D53-36EF-E97A-C47EA3CF06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386297" y="3496886"/>
                  <a:ext cx="43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14:cNvPr>
                <p14:cNvContentPartPr/>
                <p14:nvPr/>
              </p14:nvContentPartPr>
              <p14:xfrm>
                <a:off x="3518777" y="3397886"/>
                <a:ext cx="137160" cy="2628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08D9A24A-41FA-4AB9-9D37-5B2B82C1016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10137" y="3389246"/>
                  <a:ext cx="1548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14:cNvPr>
                <p14:cNvContentPartPr/>
                <p14:nvPr/>
              </p14:nvContentPartPr>
              <p14:xfrm>
                <a:off x="3737657" y="3576446"/>
                <a:ext cx="83880" cy="975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6DA8AB7-F4B3-FEDC-6F44-6216FC42316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728657" y="3567446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14:cNvPr>
                <p14:cNvContentPartPr/>
                <p14:nvPr/>
              </p14:nvContentPartPr>
              <p14:xfrm>
                <a:off x="3873737" y="3470246"/>
                <a:ext cx="46080" cy="1015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5CAD88E-F13E-CEAC-6063-304799382C9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65097" y="3461606"/>
                  <a:ext cx="63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14:cNvPr>
                <p14:cNvContentPartPr/>
                <p14:nvPr/>
              </p14:nvContentPartPr>
              <p14:xfrm>
                <a:off x="4009817" y="3376286"/>
                <a:ext cx="114120" cy="157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2E5C9E4-E97C-3ECC-BC30-8294D19961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001177" y="3367286"/>
                  <a:ext cx="131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14:cNvPr>
                <p14:cNvContentPartPr/>
                <p14:nvPr/>
              </p14:nvContentPartPr>
              <p14:xfrm>
                <a:off x="4004057" y="3464126"/>
                <a:ext cx="145080" cy="28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CA5C25C-CAD7-2935-F326-F3C813BCA5D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95057" y="3455486"/>
                  <a:ext cx="16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14:cNvPr>
                <p14:cNvContentPartPr/>
                <p14:nvPr/>
              </p14:nvContentPartPr>
              <p14:xfrm>
                <a:off x="4206737" y="3488606"/>
                <a:ext cx="73080" cy="1015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AEE3AFA-1950-3DCE-DC3E-7A5873A14ED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198097" y="3479966"/>
                  <a:ext cx="907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A6DEB750-A356-4BD3-B69E-F29DA96B93AB}"/>
              </a:ext>
            </a:extLst>
          </p:cNvPr>
          <p:cNvGrpSpPr/>
          <p:nvPr/>
        </p:nvGrpSpPr>
        <p:grpSpPr>
          <a:xfrm>
            <a:off x="789257" y="3700646"/>
            <a:ext cx="1042920" cy="292680"/>
            <a:chOff x="789257" y="3700646"/>
            <a:chExt cx="10429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14:cNvPr>
                <p14:cNvContentPartPr/>
                <p14:nvPr/>
              </p14:nvContentPartPr>
              <p14:xfrm>
                <a:off x="789257" y="3700646"/>
                <a:ext cx="166320" cy="201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0E41BE1-3DEA-FB92-BEEC-3CE99222591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0257" y="3692006"/>
                  <a:ext cx="183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14:cNvPr>
                <p14:cNvContentPartPr/>
                <p14:nvPr/>
              </p14:nvContentPartPr>
              <p14:xfrm>
                <a:off x="955937" y="3787046"/>
                <a:ext cx="127080" cy="734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C11D79F-0A4A-A67D-4374-36DF43BAE18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6937" y="3778406"/>
                  <a:ext cx="144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14:cNvPr>
                <p14:cNvContentPartPr/>
                <p14:nvPr/>
              </p14:nvContentPartPr>
              <p14:xfrm>
                <a:off x="1106417" y="3781286"/>
                <a:ext cx="100080" cy="864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853E85EC-B747-1DCC-500C-AA469520517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97777" y="3772286"/>
                  <a:ext cx="117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14:cNvPr>
                <p14:cNvContentPartPr/>
                <p14:nvPr/>
              </p14:nvContentPartPr>
              <p14:xfrm>
                <a:off x="1246817" y="3806126"/>
                <a:ext cx="339840" cy="1090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AD1929E-9BA7-2573-CDEE-45EDB9A1ABE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38177" y="3797126"/>
                  <a:ext cx="3574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14:cNvPr>
                <p14:cNvContentPartPr/>
                <p14:nvPr/>
              </p14:nvContentPartPr>
              <p14:xfrm>
                <a:off x="1525457" y="3855446"/>
                <a:ext cx="277200" cy="85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3DF64B64-6A5D-D640-B318-A04B7F89152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516817" y="3846446"/>
                  <a:ext cx="2948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14:cNvPr>
                <p14:cNvContentPartPr/>
                <p14:nvPr/>
              </p14:nvContentPartPr>
              <p14:xfrm>
                <a:off x="1736057" y="3741326"/>
                <a:ext cx="96120" cy="252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98C7F92-8DDD-3B9C-CAAE-4E700D35497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27057" y="3732686"/>
                  <a:ext cx="1137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971DBE78-05D9-E001-AB21-702820A176A5}"/>
              </a:ext>
            </a:extLst>
          </p:cNvPr>
          <p:cNvGrpSpPr/>
          <p:nvPr/>
        </p:nvGrpSpPr>
        <p:grpSpPr>
          <a:xfrm>
            <a:off x="2168417" y="3775166"/>
            <a:ext cx="1212840" cy="396000"/>
            <a:chOff x="2168417" y="3775166"/>
            <a:chExt cx="1212840" cy="39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14:cNvPr>
                <p14:cNvContentPartPr/>
                <p14:nvPr/>
              </p14:nvContentPartPr>
              <p14:xfrm>
                <a:off x="2168417" y="3775166"/>
                <a:ext cx="158760" cy="3081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1ADA626-E4C9-A096-0FEB-B2C5FF1D439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159417" y="3766166"/>
                  <a:ext cx="1764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14:cNvPr>
                <p14:cNvContentPartPr/>
                <p14:nvPr/>
              </p14:nvContentPartPr>
              <p14:xfrm>
                <a:off x="2355977" y="3858326"/>
                <a:ext cx="186840" cy="174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38C5B0FE-7DE2-0FCA-D88C-4EE1E35190A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47337" y="3849326"/>
                  <a:ext cx="2044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14:cNvPr>
                <p14:cNvContentPartPr/>
                <p14:nvPr/>
              </p14:nvContentPartPr>
              <p14:xfrm>
                <a:off x="2466857" y="3961286"/>
                <a:ext cx="129240" cy="597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53439F-99AC-C48E-7011-42FABDE6070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457857" y="3952646"/>
                  <a:ext cx="146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14:cNvPr>
                <p14:cNvContentPartPr/>
                <p14:nvPr/>
              </p14:nvContentPartPr>
              <p14:xfrm>
                <a:off x="2617337" y="3981446"/>
                <a:ext cx="24480" cy="1112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D89A47E-8E25-DA01-4266-4E758BF6C17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608337" y="3972446"/>
                  <a:ext cx="4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14:cNvPr>
                <p14:cNvContentPartPr/>
                <p14:nvPr/>
              </p14:nvContentPartPr>
              <p14:xfrm>
                <a:off x="2737217" y="3873086"/>
                <a:ext cx="113400" cy="166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60D4C12-04A5-49C0-84FD-81995B90818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728217" y="3864446"/>
                  <a:ext cx="131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14:cNvPr>
                <p14:cNvContentPartPr/>
                <p14:nvPr/>
              </p14:nvContentPartPr>
              <p14:xfrm>
                <a:off x="2874737" y="4014566"/>
                <a:ext cx="21240" cy="835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21C7AD24-B102-7D62-5231-C48D9B32341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866097" y="4005926"/>
                  <a:ext cx="3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14:cNvPr>
                <p14:cNvContentPartPr/>
                <p14:nvPr/>
              </p14:nvContentPartPr>
              <p14:xfrm>
                <a:off x="3006137" y="3925286"/>
                <a:ext cx="159120" cy="145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8326AB0-2F54-B58B-5A5B-E2A419284CE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997137" y="3916646"/>
                  <a:ext cx="1767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14:cNvPr>
                <p14:cNvContentPartPr/>
                <p14:nvPr/>
              </p14:nvContentPartPr>
              <p14:xfrm>
                <a:off x="3177137" y="3827366"/>
                <a:ext cx="204120" cy="3438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7BC76895-07FD-4AEA-31DF-968D329E49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168137" y="3818366"/>
                  <a:ext cx="221760" cy="36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EEB996A-1C4C-CA1C-CCAD-0A067DBD58F6}"/>
              </a:ext>
            </a:extLst>
          </p:cNvPr>
          <p:cNvGrpSpPr/>
          <p:nvPr/>
        </p:nvGrpSpPr>
        <p:grpSpPr>
          <a:xfrm>
            <a:off x="3607337" y="3965966"/>
            <a:ext cx="146160" cy="94680"/>
            <a:chOff x="3607337" y="3965966"/>
            <a:chExt cx="146160" cy="9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14:cNvPr>
                <p14:cNvContentPartPr/>
                <p14:nvPr/>
              </p14:nvContentPartPr>
              <p14:xfrm>
                <a:off x="3619577" y="3965966"/>
                <a:ext cx="133920" cy="324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FEDEC3E-C777-A09F-A808-B18B5F98470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10577" y="3956966"/>
                  <a:ext cx="151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14:cNvPr>
                <p14:cNvContentPartPr/>
                <p14:nvPr/>
              </p14:nvContentPartPr>
              <p14:xfrm>
                <a:off x="3607337" y="4015286"/>
                <a:ext cx="142560" cy="45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F1D1740-4F3D-597E-CF16-05376DAE95B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598697" y="4006646"/>
                  <a:ext cx="16020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64901F72-FC9E-D4FF-8202-1A812E7EE6F3}"/>
              </a:ext>
            </a:extLst>
          </p:cNvPr>
          <p:cNvGrpSpPr/>
          <p:nvPr/>
        </p:nvGrpSpPr>
        <p:grpSpPr>
          <a:xfrm>
            <a:off x="3917657" y="3867686"/>
            <a:ext cx="1699200" cy="366840"/>
            <a:chOff x="3917657" y="3867686"/>
            <a:chExt cx="16992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14:cNvPr>
                <p14:cNvContentPartPr/>
                <p14:nvPr/>
              </p14:nvContentPartPr>
              <p14:xfrm>
                <a:off x="3968417" y="3964166"/>
                <a:ext cx="2160" cy="36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9D2084AF-0AB6-BA7C-BB8A-AE4A909716F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59417" y="3955166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14:cNvPr>
                <p14:cNvContentPartPr/>
                <p14:nvPr/>
              </p14:nvContentPartPr>
              <p14:xfrm>
                <a:off x="3974177" y="3960206"/>
                <a:ext cx="8640" cy="1044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DEA2EC45-98E1-5156-B5FA-533E7C77C83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965177" y="3951206"/>
                  <a:ext cx="26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14:cNvPr>
                <p14:cNvContentPartPr/>
                <p14:nvPr/>
              </p14:nvContentPartPr>
              <p14:xfrm>
                <a:off x="3917657" y="3867686"/>
                <a:ext cx="143280" cy="335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66CAFECB-AE86-6AD6-3285-B793A43461B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909017" y="3859046"/>
                  <a:ext cx="160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14:cNvPr>
                <p14:cNvContentPartPr/>
                <p14:nvPr/>
              </p14:nvContentPartPr>
              <p14:xfrm>
                <a:off x="4063817" y="4041926"/>
                <a:ext cx="61920" cy="90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18D2260-2359-66F3-580B-C9B4DCA861F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055177" y="4033286"/>
                  <a:ext cx="79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14:cNvPr>
                <p14:cNvContentPartPr/>
                <p14:nvPr/>
              </p14:nvContentPartPr>
              <p14:xfrm>
                <a:off x="4163177" y="4016726"/>
                <a:ext cx="159840" cy="1227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299EAA1-FF8D-8D36-7E63-A45D0A99F3B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154177" y="4007726"/>
                  <a:ext cx="177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14:cNvPr>
                <p14:cNvContentPartPr/>
                <p14:nvPr/>
              </p14:nvContentPartPr>
              <p14:xfrm>
                <a:off x="4366937" y="4107086"/>
                <a:ext cx="21600" cy="21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ECBF280-5921-AA7F-9052-E2959C31466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357937" y="4098086"/>
                  <a:ext cx="39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14:cNvPr>
                <p14:cNvContentPartPr/>
                <p14:nvPr/>
              </p14:nvContentPartPr>
              <p14:xfrm>
                <a:off x="4446857" y="4016726"/>
                <a:ext cx="68400" cy="1180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5584ECE-634F-6E50-3920-A244BDB8688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437857" y="4007726"/>
                  <a:ext cx="86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14:cNvPr>
                <p14:cNvContentPartPr/>
                <p14:nvPr/>
              </p14:nvContentPartPr>
              <p14:xfrm>
                <a:off x="4562777" y="3979286"/>
                <a:ext cx="65160" cy="90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8D81C32E-FC04-B95A-C4EB-21212BC449C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553777" y="3970646"/>
                  <a:ext cx="82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14:cNvPr>
                <p14:cNvContentPartPr/>
                <p14:nvPr/>
              </p14:nvContentPartPr>
              <p14:xfrm>
                <a:off x="4596257" y="4082246"/>
                <a:ext cx="23400" cy="849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3BDBDC86-BA99-446F-21AD-97821470699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587617" y="4073246"/>
                  <a:ext cx="410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14:cNvPr>
                <p14:cNvContentPartPr/>
                <p14:nvPr/>
              </p14:nvContentPartPr>
              <p14:xfrm>
                <a:off x="4674017" y="4038686"/>
                <a:ext cx="159480" cy="180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6A6FFC9-21CD-6755-5043-2C7689953C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665377" y="4029686"/>
                  <a:ext cx="177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14:cNvPr>
                <p14:cNvContentPartPr/>
                <p14:nvPr/>
              </p14:nvContentPartPr>
              <p14:xfrm>
                <a:off x="4899737" y="4079726"/>
                <a:ext cx="100800" cy="709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2E0D8D0-8070-1597-E89B-7059C0957C0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90737" y="4070726"/>
                  <a:ext cx="118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14:cNvPr>
                <p14:cNvContentPartPr/>
                <p14:nvPr/>
              </p14:nvContentPartPr>
              <p14:xfrm>
                <a:off x="5005217" y="4144526"/>
                <a:ext cx="45720" cy="5868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730E92C-EAAA-8C7F-BBC6-6FA6336EA8A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96577" y="4135526"/>
                  <a:ext cx="63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14:cNvPr>
                <p14:cNvContentPartPr/>
                <p14:nvPr/>
              </p14:nvContentPartPr>
              <p14:xfrm>
                <a:off x="5108897" y="4050566"/>
                <a:ext cx="146160" cy="1098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83DB3CE-E70E-3157-E31D-3F492930BE5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99897" y="4041926"/>
                  <a:ext cx="163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14:cNvPr>
                <p14:cNvContentPartPr/>
                <p14:nvPr/>
              </p14:nvContentPartPr>
              <p14:xfrm>
                <a:off x="5329217" y="4152086"/>
                <a:ext cx="22320" cy="61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468FC12-3D10-B12A-AEBE-BDD0801796F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20577" y="4143446"/>
                  <a:ext cx="39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14:cNvPr>
                <p14:cNvContentPartPr/>
                <p14:nvPr/>
              </p14:nvContentPartPr>
              <p14:xfrm>
                <a:off x="5369897" y="4050926"/>
                <a:ext cx="126720" cy="1364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E9F18BA0-D67E-0F98-E8AE-911DF25D7E4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1257" y="4041926"/>
                  <a:ext cx="144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14:cNvPr>
                <p14:cNvContentPartPr/>
                <p14:nvPr/>
              </p14:nvContentPartPr>
              <p14:xfrm>
                <a:off x="5465657" y="3985406"/>
                <a:ext cx="151200" cy="2491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95948B2-525E-2D7F-F188-6B2F70AD327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56657" y="3976406"/>
                  <a:ext cx="1688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ADDB9E07-0428-8A67-427C-DEF7DB5F0F4B}"/>
              </a:ext>
            </a:extLst>
          </p:cNvPr>
          <p:cNvGrpSpPr/>
          <p:nvPr/>
        </p:nvGrpSpPr>
        <p:grpSpPr>
          <a:xfrm>
            <a:off x="872417" y="4318766"/>
            <a:ext cx="3632760" cy="307080"/>
            <a:chOff x="872417" y="4318766"/>
            <a:chExt cx="363276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14:cNvPr>
                <p14:cNvContentPartPr/>
                <p14:nvPr/>
              </p14:nvContentPartPr>
              <p14:xfrm>
                <a:off x="872417" y="4358366"/>
                <a:ext cx="198720" cy="2005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F8CD3675-2A56-5378-7B01-68B847BD9D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3417" y="4349366"/>
                  <a:ext cx="21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14:cNvPr>
                <p14:cNvContentPartPr/>
                <p14:nvPr/>
              </p14:nvContentPartPr>
              <p14:xfrm>
                <a:off x="1068257" y="4457006"/>
                <a:ext cx="151560" cy="7632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92D18DEF-4F15-72D3-0401-F325CC59DC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59617" y="4448366"/>
                  <a:ext cx="169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14:cNvPr>
                <p14:cNvContentPartPr/>
                <p14:nvPr/>
              </p14:nvContentPartPr>
              <p14:xfrm>
                <a:off x="1245737" y="4459166"/>
                <a:ext cx="167040" cy="8460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7EBC05F-D001-4466-1E85-D3DFA3FACA1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36737" y="4450526"/>
                  <a:ext cx="1846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14:cNvPr>
                <p14:cNvContentPartPr/>
                <p14:nvPr/>
              </p14:nvContentPartPr>
              <p14:xfrm>
                <a:off x="1455257" y="4329926"/>
                <a:ext cx="38520" cy="2188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9F0D00D-9A6D-8413-6006-FCA78A0357F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446257" y="4320926"/>
                  <a:ext cx="5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14:cNvPr>
                <p14:cNvContentPartPr/>
                <p14:nvPr/>
              </p14:nvContentPartPr>
              <p14:xfrm>
                <a:off x="1395857" y="4469606"/>
                <a:ext cx="137520" cy="561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0B81FD73-50EB-1AF6-87C7-43E1B4CEB1F7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86857" y="4460606"/>
                  <a:ext cx="155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14:cNvPr>
                <p14:cNvContentPartPr/>
                <p14:nvPr/>
              </p14:nvContentPartPr>
              <p14:xfrm>
                <a:off x="1529777" y="4464206"/>
                <a:ext cx="103320" cy="10332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D66B8E7-8A9D-B135-0A4C-18097743748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521137" y="4455206"/>
                  <a:ext cx="120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14:cNvPr>
                <p14:cNvContentPartPr/>
                <p14:nvPr/>
              </p14:nvContentPartPr>
              <p14:xfrm>
                <a:off x="1657937" y="4410926"/>
                <a:ext cx="171720" cy="15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9491728-0AFB-ACBB-6C0E-50A798DB759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648937" y="4401926"/>
                  <a:ext cx="189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14:cNvPr>
                <p14:cNvContentPartPr/>
                <p14:nvPr/>
              </p14:nvContentPartPr>
              <p14:xfrm>
                <a:off x="1974017" y="4338206"/>
                <a:ext cx="201240" cy="1915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2CEBA387-9D6D-6717-6F8C-C8B40667F8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65017" y="4329206"/>
                  <a:ext cx="218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14:cNvPr>
                <p14:cNvContentPartPr/>
                <p14:nvPr/>
              </p14:nvContentPartPr>
              <p14:xfrm>
                <a:off x="2139977" y="4450526"/>
                <a:ext cx="104400" cy="1116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A7FC9D03-716E-172F-C4E3-C8221796A93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131337" y="4441526"/>
                  <a:ext cx="122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14:cNvPr>
                <p14:cNvContentPartPr/>
                <p14:nvPr/>
              </p14:nvContentPartPr>
              <p14:xfrm>
                <a:off x="2271377" y="4442966"/>
                <a:ext cx="93960" cy="110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ED11CF46-C941-D62D-042D-CC74D616407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262377" y="4433966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14:cNvPr>
                <p14:cNvContentPartPr/>
                <p14:nvPr/>
              </p14:nvContentPartPr>
              <p14:xfrm>
                <a:off x="2397737" y="4443326"/>
                <a:ext cx="260640" cy="1008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75D7A372-3851-A07E-9734-52132B85910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388737" y="4434686"/>
                  <a:ext cx="278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14:cNvPr>
                <p14:cNvContentPartPr/>
                <p14:nvPr/>
              </p14:nvContentPartPr>
              <p14:xfrm>
                <a:off x="2617697" y="4354406"/>
                <a:ext cx="491040" cy="2347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096D6BD6-3578-03B1-17CB-C84B46DE035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609057" y="4345766"/>
                  <a:ext cx="508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14:cNvPr>
                <p14:cNvContentPartPr/>
                <p14:nvPr/>
              </p14:nvContentPartPr>
              <p14:xfrm>
                <a:off x="3279377" y="4318766"/>
                <a:ext cx="36000" cy="2322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4F496C80-A8C3-0551-09F0-43B5EFA7524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270737" y="4309766"/>
                  <a:ext cx="5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14:cNvPr>
                <p14:cNvContentPartPr/>
                <p14:nvPr/>
              </p14:nvContentPartPr>
              <p14:xfrm>
                <a:off x="3219257" y="4435766"/>
                <a:ext cx="267840" cy="119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9DFCD3F-2E65-6B81-B7B1-2AC947BFF0A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210617" y="4427126"/>
                  <a:ext cx="285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14:cNvPr>
                <p14:cNvContentPartPr/>
                <p14:nvPr/>
              </p14:nvContentPartPr>
              <p14:xfrm>
                <a:off x="3683657" y="4423886"/>
                <a:ext cx="22320" cy="144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FE2271C-CDA2-E9C5-CDDE-BF6ED78D70E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674657" y="4415246"/>
                  <a:ext cx="39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14:cNvPr>
                <p14:cNvContentPartPr/>
                <p14:nvPr/>
              </p14:nvContentPartPr>
              <p14:xfrm>
                <a:off x="3619937" y="4325966"/>
                <a:ext cx="150120" cy="1400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16A1B70E-44F7-1C5E-4CA9-1A45D753FE8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611297" y="4317326"/>
                  <a:ext cx="16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14:cNvPr>
                <p14:cNvContentPartPr/>
                <p14:nvPr/>
              </p14:nvContentPartPr>
              <p14:xfrm>
                <a:off x="3800297" y="4392566"/>
                <a:ext cx="82800" cy="1688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56ED4A83-BC93-6A20-8EEE-15DA8FAB038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791297" y="4383926"/>
                  <a:ext cx="100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14:cNvPr>
                <p14:cNvContentPartPr/>
                <p14:nvPr/>
              </p14:nvContentPartPr>
              <p14:xfrm>
                <a:off x="3894977" y="4411286"/>
                <a:ext cx="138240" cy="15084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61AEE4B-010D-A994-C1E9-9D8858CEE24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885977" y="4402646"/>
                  <a:ext cx="155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14:cNvPr>
                <p14:cNvContentPartPr/>
                <p14:nvPr/>
              </p14:nvContentPartPr>
              <p14:xfrm>
                <a:off x="3953297" y="4484366"/>
                <a:ext cx="110520" cy="291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9F600692-B8EA-D11B-3D1B-E4369B1E1368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944657" y="4475366"/>
                  <a:ext cx="128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14:cNvPr>
                <p14:cNvContentPartPr/>
                <p14:nvPr/>
              </p14:nvContentPartPr>
              <p14:xfrm>
                <a:off x="4082177" y="4436846"/>
                <a:ext cx="180720" cy="1454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70F05DD1-1C7E-5D20-A71C-7930503C67A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073177" y="4428206"/>
                  <a:ext cx="198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14:cNvPr>
                <p14:cNvContentPartPr/>
                <p14:nvPr/>
              </p14:nvContentPartPr>
              <p14:xfrm>
                <a:off x="4323017" y="4456286"/>
                <a:ext cx="182160" cy="169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2AACE16-83D7-AA5D-6CFC-2681C9FE9D5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314017" y="4447646"/>
                  <a:ext cx="1998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A2DE7F1-0064-F24F-FFA9-CC018CCFA33C}"/>
              </a:ext>
            </a:extLst>
          </p:cNvPr>
          <p:cNvGrpSpPr/>
          <p:nvPr/>
        </p:nvGrpSpPr>
        <p:grpSpPr>
          <a:xfrm>
            <a:off x="848297" y="4689206"/>
            <a:ext cx="1171800" cy="297000"/>
            <a:chOff x="848297" y="4689206"/>
            <a:chExt cx="117180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14:cNvPr>
                <p14:cNvContentPartPr/>
                <p14:nvPr/>
              </p14:nvContentPartPr>
              <p14:xfrm>
                <a:off x="848297" y="4799006"/>
                <a:ext cx="54720" cy="1616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886CB9C-AFB4-F011-707E-2CFDC919D3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39297" y="4790006"/>
                  <a:ext cx="7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14:cNvPr>
                <p14:cNvContentPartPr/>
                <p14:nvPr/>
              </p14:nvContentPartPr>
              <p14:xfrm>
                <a:off x="858017" y="4689206"/>
                <a:ext cx="210600" cy="126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5479730F-851F-7F33-99B7-5337A269EB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49017" y="4680206"/>
                  <a:ext cx="228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14:cNvPr>
                <p14:cNvContentPartPr/>
                <p14:nvPr/>
              </p14:nvContentPartPr>
              <p14:xfrm>
                <a:off x="1002737" y="4843646"/>
                <a:ext cx="270720" cy="990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CC21376-9D97-3431-408C-E644FCD79D4D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3737" y="4835006"/>
                  <a:ext cx="288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14:cNvPr>
                <p14:cNvContentPartPr/>
                <p14:nvPr/>
              </p14:nvContentPartPr>
              <p14:xfrm>
                <a:off x="1259777" y="4839686"/>
                <a:ext cx="630360" cy="1465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B5F587FD-4C4F-4C07-8D53-E1E97B019ABC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251137" y="4830686"/>
                  <a:ext cx="6480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14:cNvPr>
                <p14:cNvContentPartPr/>
                <p14:nvPr/>
              </p14:nvContentPartPr>
              <p14:xfrm>
                <a:off x="1869977" y="4856966"/>
                <a:ext cx="150120" cy="1270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B4ACA2F-43BE-4E42-5E65-99417CF7D430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860977" y="4848326"/>
                  <a:ext cx="1677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77E4FF11-7363-18EE-0C8D-8D54D317143B}"/>
              </a:ext>
            </a:extLst>
          </p:cNvPr>
          <p:cNvGrpSpPr/>
          <p:nvPr/>
        </p:nvGrpSpPr>
        <p:grpSpPr>
          <a:xfrm>
            <a:off x="2283617" y="4701086"/>
            <a:ext cx="1264680" cy="447840"/>
            <a:chOff x="2283617" y="4701086"/>
            <a:chExt cx="1264680" cy="44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14:cNvPr>
                <p14:cNvContentPartPr/>
                <p14:nvPr/>
              </p14:nvContentPartPr>
              <p14:xfrm>
                <a:off x="2427977" y="4712246"/>
                <a:ext cx="37440" cy="2199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4F5ED3A-A91E-8799-9B2A-1922D6B4D58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418977" y="4703246"/>
                  <a:ext cx="55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14:cNvPr>
                <p14:cNvContentPartPr/>
                <p14:nvPr/>
              </p14:nvContentPartPr>
              <p14:xfrm>
                <a:off x="2283617" y="4811246"/>
                <a:ext cx="198720" cy="604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43D49AF-B505-3B19-6099-1B62CC3C673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274977" y="4802606"/>
                  <a:ext cx="216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14:cNvPr>
                <p14:cNvContentPartPr/>
                <p14:nvPr/>
              </p14:nvContentPartPr>
              <p14:xfrm>
                <a:off x="2505377" y="4701086"/>
                <a:ext cx="278640" cy="18828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AD69004-B0EB-5806-D371-FCFD44462285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496737" y="4692086"/>
                  <a:ext cx="296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14:cNvPr>
                <p14:cNvContentPartPr/>
                <p14:nvPr/>
              </p14:nvContentPartPr>
              <p14:xfrm>
                <a:off x="2759897" y="4834646"/>
                <a:ext cx="145080" cy="9684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071E3954-D0B9-0D48-CC00-E137AC6C47F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51257" y="4826006"/>
                  <a:ext cx="162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14:cNvPr>
                <p14:cNvContentPartPr/>
                <p14:nvPr/>
              </p14:nvContentPartPr>
              <p14:xfrm>
                <a:off x="2940617" y="4869566"/>
                <a:ext cx="174240" cy="756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94118005-BF78-85BA-416A-812BE02C12C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931617" y="4860566"/>
                  <a:ext cx="191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14:cNvPr>
                <p14:cNvContentPartPr/>
                <p14:nvPr/>
              </p14:nvContentPartPr>
              <p14:xfrm>
                <a:off x="3163457" y="4851566"/>
                <a:ext cx="141120" cy="2973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6533408-7997-A9BE-BB1B-E50E518EAF1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154817" y="4842926"/>
                  <a:ext cx="158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14:cNvPr>
                <p14:cNvContentPartPr/>
                <p14:nvPr/>
              </p14:nvContentPartPr>
              <p14:xfrm>
                <a:off x="3359657" y="4760846"/>
                <a:ext cx="188640" cy="2588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F0D75667-60DC-D126-B8AE-AD2D5DB1633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350657" y="4751846"/>
                  <a:ext cx="2062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C369E59E-8463-A78C-6071-30BB208F502B}"/>
              </a:ext>
            </a:extLst>
          </p:cNvPr>
          <p:cNvGrpSpPr/>
          <p:nvPr/>
        </p:nvGrpSpPr>
        <p:grpSpPr>
          <a:xfrm>
            <a:off x="3743417" y="4714766"/>
            <a:ext cx="2780280" cy="425880"/>
            <a:chOff x="3743417" y="4714766"/>
            <a:chExt cx="278028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14:cNvPr>
                <p14:cNvContentPartPr/>
                <p14:nvPr/>
              </p14:nvContentPartPr>
              <p14:xfrm>
                <a:off x="3743417" y="4787846"/>
                <a:ext cx="185760" cy="1440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7044645A-19F2-489A-5405-7E72E88A219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3734777" y="4778846"/>
                  <a:ext cx="203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14:cNvPr>
                <p14:cNvContentPartPr/>
                <p14:nvPr/>
              </p14:nvContentPartPr>
              <p14:xfrm>
                <a:off x="3955457" y="4861646"/>
                <a:ext cx="146520" cy="77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362B03E-34F2-3AB1-F266-B2EA8925F2C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3946817" y="4852646"/>
                  <a:ext cx="1641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14:cNvPr>
                <p14:cNvContentPartPr/>
                <p14:nvPr/>
              </p14:nvContentPartPr>
              <p14:xfrm>
                <a:off x="4187297" y="4850126"/>
                <a:ext cx="299160" cy="94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C4CF2A59-CD94-BBCD-7C00-6A24C0303FC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178297" y="4841126"/>
                  <a:ext cx="316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14:cNvPr>
                <p14:cNvContentPartPr/>
                <p14:nvPr/>
              </p14:nvContentPartPr>
              <p14:xfrm>
                <a:off x="4387817" y="4755806"/>
                <a:ext cx="277920" cy="2178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4EAE34BC-4334-16BF-C678-7B8C0B1E896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378817" y="4746806"/>
                  <a:ext cx="295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14:cNvPr>
                <p14:cNvContentPartPr/>
                <p14:nvPr/>
              </p14:nvContentPartPr>
              <p14:xfrm>
                <a:off x="4562417" y="4890086"/>
                <a:ext cx="218160" cy="9792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E167AB8A-BCF6-109D-2164-941577C06C3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553417" y="4881446"/>
                  <a:ext cx="235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14:cNvPr>
                <p14:cNvContentPartPr/>
                <p14:nvPr/>
              </p14:nvContentPartPr>
              <p14:xfrm>
                <a:off x="4796057" y="4817726"/>
                <a:ext cx="186120" cy="1501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0816A49-B8F6-F979-9A03-E7A9AF642C4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787417" y="4808726"/>
                  <a:ext cx="203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14:cNvPr>
                <p14:cNvContentPartPr/>
                <p14:nvPr/>
              </p14:nvContentPartPr>
              <p14:xfrm>
                <a:off x="5136617" y="4793606"/>
                <a:ext cx="127440" cy="910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1C175B43-8F5D-6A79-C8DF-CE7AB733FC2F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127977" y="4784606"/>
                  <a:ext cx="145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14:cNvPr>
                <p14:cNvContentPartPr/>
                <p14:nvPr/>
              </p14:nvContentPartPr>
              <p14:xfrm>
                <a:off x="5220857" y="4715486"/>
                <a:ext cx="158400" cy="4251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3900F5BF-A0DF-08D6-B8D5-7481EBAD49B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211857" y="4706846"/>
                  <a:ext cx="1760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14:cNvPr>
                <p14:cNvContentPartPr/>
                <p14:nvPr/>
              </p14:nvContentPartPr>
              <p14:xfrm>
                <a:off x="5211857" y="4918166"/>
                <a:ext cx="245160" cy="45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85221E24-09EC-E36A-6E34-3BCEAE74016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202857" y="4909166"/>
                  <a:ext cx="262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14:cNvPr>
                <p14:cNvContentPartPr/>
                <p14:nvPr/>
              </p14:nvContentPartPr>
              <p14:xfrm>
                <a:off x="5535137" y="4770206"/>
                <a:ext cx="107280" cy="1285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122DD87-06AB-B691-7F08-492CC80DB72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526497" y="4761566"/>
                  <a:ext cx="124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14:cNvPr>
                <p14:cNvContentPartPr/>
                <p14:nvPr/>
              </p14:nvContentPartPr>
              <p14:xfrm>
                <a:off x="5684897" y="4772366"/>
                <a:ext cx="180360" cy="2095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27F52904-36FE-F170-B8A2-92258B15457D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676257" y="4763366"/>
                  <a:ext cx="1980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14:cNvPr>
                <p14:cNvContentPartPr/>
                <p14:nvPr/>
              </p14:nvContentPartPr>
              <p14:xfrm>
                <a:off x="5856617" y="4714766"/>
                <a:ext cx="667080" cy="229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2D05D67-28F4-DC74-7AF7-6C150DB7C2F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847617" y="4705766"/>
                  <a:ext cx="6847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D81F42CD-CFF4-65BC-EB9D-5BDF2A777F9A}"/>
              </a:ext>
            </a:extLst>
          </p:cNvPr>
          <p:cNvGrpSpPr/>
          <p:nvPr/>
        </p:nvGrpSpPr>
        <p:grpSpPr>
          <a:xfrm>
            <a:off x="913457" y="5195366"/>
            <a:ext cx="1907280" cy="512280"/>
            <a:chOff x="913457" y="5195366"/>
            <a:chExt cx="190728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14:cNvPr>
                <p14:cNvContentPartPr/>
                <p14:nvPr/>
              </p14:nvContentPartPr>
              <p14:xfrm>
                <a:off x="945497" y="5364926"/>
                <a:ext cx="158040" cy="1605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5D89C8-D0A2-A86E-E5F9-54778234CC8D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36857" y="5355926"/>
                  <a:ext cx="175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14:cNvPr>
                <p14:cNvContentPartPr/>
                <p14:nvPr/>
              </p14:nvContentPartPr>
              <p14:xfrm>
                <a:off x="913457" y="5237126"/>
                <a:ext cx="165600" cy="212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F0EFB06E-C3D4-AFA6-B15C-30EF2601B55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04457" y="5228486"/>
                  <a:ext cx="1832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14:cNvPr>
                <p14:cNvContentPartPr/>
                <p14:nvPr/>
              </p14:nvContentPartPr>
              <p14:xfrm>
                <a:off x="1021097" y="5195366"/>
                <a:ext cx="182160" cy="10584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56C129E-D853-2385-34F8-92A46B335B9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12097" y="5186366"/>
                  <a:ext cx="1998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14:cNvPr>
                <p14:cNvContentPartPr/>
                <p14:nvPr/>
              </p14:nvContentPartPr>
              <p14:xfrm>
                <a:off x="1262657" y="5409926"/>
                <a:ext cx="109800" cy="262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DBD0E99E-9A86-8D8C-C7F1-D5CD2678AF6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254017" y="5400926"/>
                  <a:ext cx="127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14:cNvPr>
                <p14:cNvContentPartPr/>
                <p14:nvPr/>
              </p14:nvContentPartPr>
              <p14:xfrm>
                <a:off x="1248617" y="5474366"/>
                <a:ext cx="142200" cy="324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3BCE096B-070C-C36C-20EE-088BAEBE05F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239617" y="5465366"/>
                  <a:ext cx="1598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14:cNvPr>
                <p14:cNvContentPartPr/>
                <p14:nvPr/>
              </p14:nvContentPartPr>
              <p14:xfrm>
                <a:off x="1482977" y="5254766"/>
                <a:ext cx="193680" cy="385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2A735140-37F6-4C4B-EAB7-1F98CA5E0CA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473977" y="5245766"/>
                  <a:ext cx="2113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14:cNvPr>
                <p14:cNvContentPartPr/>
                <p14:nvPr/>
              </p14:nvContentPartPr>
              <p14:xfrm>
                <a:off x="1739657" y="5432246"/>
                <a:ext cx="15840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BE2BF456-05BE-B0B2-2575-8F12AD91E9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730657" y="5423606"/>
                  <a:ext cx="176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14:cNvPr>
                <p14:cNvContentPartPr/>
                <p14:nvPr/>
              </p14:nvContentPartPr>
              <p14:xfrm>
                <a:off x="1805177" y="5412086"/>
                <a:ext cx="125640" cy="1026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D4D32B6-A79A-7051-8733-724C5FEFD13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796177" y="5403446"/>
                  <a:ext cx="143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14:cNvPr>
                <p14:cNvContentPartPr/>
                <p14:nvPr/>
              </p14:nvContentPartPr>
              <p14:xfrm>
                <a:off x="1944857" y="5518286"/>
                <a:ext cx="72360" cy="79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19675D90-D194-66ED-15EC-28526CAAD78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936217" y="5509286"/>
                  <a:ext cx="90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14:cNvPr>
                <p14:cNvContentPartPr/>
                <p14:nvPr/>
              </p14:nvContentPartPr>
              <p14:xfrm>
                <a:off x="2168777" y="5430446"/>
                <a:ext cx="27360" cy="1213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A410D47-5030-39FB-5DB4-2B29B869333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159777" y="5421806"/>
                  <a:ext cx="45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14:cNvPr>
                <p14:cNvContentPartPr/>
                <p14:nvPr/>
              </p14:nvContentPartPr>
              <p14:xfrm>
                <a:off x="2131697" y="5487686"/>
                <a:ext cx="130320" cy="3240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E35C91C8-1F53-8C44-75BF-B8CE60FA14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122697" y="5479046"/>
                  <a:ext cx="147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14:cNvPr>
                <p14:cNvContentPartPr/>
                <p14:nvPr/>
              </p14:nvContentPartPr>
              <p14:xfrm>
                <a:off x="2297297" y="5323886"/>
                <a:ext cx="216000" cy="22104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CD5BEC5D-4BF2-A90D-9355-C860AA343AC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288297" y="5315246"/>
                  <a:ext cx="2336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14:cNvPr>
                <p14:cNvContentPartPr/>
                <p14:nvPr/>
              </p14:nvContentPartPr>
              <p14:xfrm>
                <a:off x="2384417" y="5474366"/>
                <a:ext cx="107280" cy="136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66C1CB3-48E8-3B2D-98D1-F3C47CBFB86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375777" y="5465366"/>
                  <a:ext cx="12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14:cNvPr>
                <p14:cNvContentPartPr/>
                <p14:nvPr/>
              </p14:nvContentPartPr>
              <p14:xfrm>
                <a:off x="2571617" y="5454206"/>
                <a:ext cx="139320" cy="11952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A11B884A-A62D-FD61-9F06-D719300CE0D2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562617" y="5445566"/>
                  <a:ext cx="156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14:cNvPr>
                <p14:cNvContentPartPr/>
                <p14:nvPr/>
              </p14:nvContentPartPr>
              <p14:xfrm>
                <a:off x="2558657" y="5471486"/>
                <a:ext cx="262080" cy="2361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6BCDB6E1-E269-14B8-2A24-2FF8D610D588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550017" y="5462486"/>
                  <a:ext cx="27972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8E811EDE-16FB-7332-F4DF-96D6EBA64D0D}"/>
              </a:ext>
            </a:extLst>
          </p:cNvPr>
          <p:cNvGrpSpPr/>
          <p:nvPr/>
        </p:nvGrpSpPr>
        <p:grpSpPr>
          <a:xfrm>
            <a:off x="3062297" y="5307686"/>
            <a:ext cx="2726280" cy="441000"/>
            <a:chOff x="3062297" y="5307686"/>
            <a:chExt cx="272628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14:cNvPr>
                <p14:cNvContentPartPr/>
                <p14:nvPr/>
              </p14:nvContentPartPr>
              <p14:xfrm>
                <a:off x="3062297" y="5393726"/>
                <a:ext cx="204120" cy="2858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20A8CF2A-BE53-9C17-5DEE-B3F8C25C6B6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053657" y="5385086"/>
                  <a:ext cx="221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14:cNvPr>
                <p14:cNvContentPartPr/>
                <p14:nvPr/>
              </p14:nvContentPartPr>
              <p14:xfrm>
                <a:off x="3371897" y="5587766"/>
                <a:ext cx="74160" cy="777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1DD1C94-F0B3-B9CF-9D1C-D590B505ED6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362897" y="5578766"/>
                  <a:ext cx="91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14:cNvPr>
                <p14:cNvContentPartPr/>
                <p14:nvPr/>
              </p14:nvContentPartPr>
              <p14:xfrm>
                <a:off x="3593657" y="5486246"/>
                <a:ext cx="8640" cy="87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629788E2-AA78-4005-0575-9EC1B515091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584657" y="5477606"/>
                  <a:ext cx="262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14:cNvPr>
                <p14:cNvContentPartPr/>
                <p14:nvPr/>
              </p14:nvContentPartPr>
              <p14:xfrm>
                <a:off x="3558377" y="5500646"/>
                <a:ext cx="108000" cy="79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AA3D49BD-A41A-35B8-3787-10D562CADF6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549377" y="5491646"/>
                  <a:ext cx="12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14:cNvPr>
                <p14:cNvContentPartPr/>
                <p14:nvPr/>
              </p14:nvContentPartPr>
              <p14:xfrm>
                <a:off x="3720737" y="5393726"/>
                <a:ext cx="32400" cy="1328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427D702-41EC-426A-2BC6-7F9EADF61E0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711737" y="5385086"/>
                  <a:ext cx="5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14:cNvPr>
                <p14:cNvContentPartPr/>
                <p14:nvPr/>
              </p14:nvContentPartPr>
              <p14:xfrm>
                <a:off x="3703817" y="5307686"/>
                <a:ext cx="166680" cy="2257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6161863-A2D7-8692-E7BE-B805CBB8B58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695177" y="5299046"/>
                  <a:ext cx="184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14:cNvPr>
                <p14:cNvContentPartPr/>
                <p14:nvPr/>
              </p14:nvContentPartPr>
              <p14:xfrm>
                <a:off x="3955097" y="5449526"/>
                <a:ext cx="120600" cy="164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D73A8F8-B070-4156-8F60-49D0DAC03B3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946457" y="5440886"/>
                  <a:ext cx="138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14:cNvPr>
                <p14:cNvContentPartPr/>
                <p14:nvPr/>
              </p14:nvContentPartPr>
              <p14:xfrm>
                <a:off x="3924497" y="5505326"/>
                <a:ext cx="170280" cy="514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8386734-FCD5-1DBC-FC97-CCBCD297D26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915497" y="5496326"/>
                  <a:ext cx="187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14:cNvPr>
                <p14:cNvContentPartPr/>
                <p14:nvPr/>
              </p14:nvContentPartPr>
              <p14:xfrm>
                <a:off x="4175777" y="5511086"/>
                <a:ext cx="114480" cy="13284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D26F021-B43D-8962-053B-3777121688F2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166777" y="5502086"/>
                  <a:ext cx="1321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14:cNvPr>
                <p14:cNvContentPartPr/>
                <p14:nvPr/>
              </p14:nvContentPartPr>
              <p14:xfrm>
                <a:off x="4461257" y="5417126"/>
                <a:ext cx="169560" cy="1483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96EAD56-EA0B-0F26-749D-E58DC3788F5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4452257" y="5408126"/>
                  <a:ext cx="187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14:cNvPr>
                <p14:cNvContentPartPr/>
                <p14:nvPr/>
              </p14:nvContentPartPr>
              <p14:xfrm>
                <a:off x="4488977" y="5486966"/>
                <a:ext cx="175320" cy="277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D39A2029-34B2-9FCD-B092-AE0FABD2E56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4479977" y="5477966"/>
                  <a:ext cx="192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14:cNvPr>
                <p14:cNvContentPartPr/>
                <p14:nvPr/>
              </p14:nvContentPartPr>
              <p14:xfrm>
                <a:off x="4676897" y="5535566"/>
                <a:ext cx="79200" cy="8568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13BB7A45-9373-A3D7-6F71-962FDD96C46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4667897" y="5526566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14:cNvPr>
                <p14:cNvContentPartPr/>
                <p14:nvPr/>
              </p14:nvContentPartPr>
              <p14:xfrm>
                <a:off x="4922777" y="5456726"/>
                <a:ext cx="11160" cy="11844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B61C0E68-6852-5641-D04B-CE75860B647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4913777" y="5447726"/>
                  <a:ext cx="2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14:cNvPr>
                <p14:cNvContentPartPr/>
                <p14:nvPr/>
              </p14:nvContentPartPr>
              <p14:xfrm>
                <a:off x="4870937" y="5512886"/>
                <a:ext cx="110160" cy="352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7532145F-6133-8BAA-60CD-B4FE36F7941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862297" y="5503886"/>
                  <a:ext cx="1278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14:cNvPr>
                <p14:cNvContentPartPr/>
                <p14:nvPr/>
              </p14:nvContentPartPr>
              <p14:xfrm>
                <a:off x="5121857" y="5439446"/>
                <a:ext cx="213480" cy="1594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578DC0B-4D6A-61DC-D6B9-D754646EB2F1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112857" y="5430806"/>
                  <a:ext cx="23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14:cNvPr>
                <p14:cNvContentPartPr/>
                <p14:nvPr/>
              </p14:nvContentPartPr>
              <p14:xfrm>
                <a:off x="5432177" y="5507126"/>
                <a:ext cx="85680" cy="1022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488D5215-0100-F631-029C-DB1151B0E9A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423537" y="5498486"/>
                  <a:ext cx="103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14:cNvPr>
                <p14:cNvContentPartPr/>
                <p14:nvPr/>
              </p14:nvContentPartPr>
              <p14:xfrm>
                <a:off x="5399777" y="5537366"/>
                <a:ext cx="167400" cy="140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60585518-6174-CA71-1E26-ACF24CB9988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91137" y="5528366"/>
                  <a:ext cx="1850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14:cNvPr>
                <p14:cNvContentPartPr/>
                <p14:nvPr/>
              </p14:nvContentPartPr>
              <p14:xfrm>
                <a:off x="5585537" y="5371766"/>
                <a:ext cx="203040" cy="3769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BCC39B50-8B9B-CC1E-26D4-594CB83FAA9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576537" y="5362766"/>
                  <a:ext cx="220680" cy="39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26AA5C60-6EE4-FEEE-1CEE-BC860D21ABE0}"/>
              </a:ext>
            </a:extLst>
          </p:cNvPr>
          <p:cNvGrpSpPr/>
          <p:nvPr/>
        </p:nvGrpSpPr>
        <p:grpSpPr>
          <a:xfrm>
            <a:off x="5170817" y="356606"/>
            <a:ext cx="1948680" cy="412200"/>
            <a:chOff x="5170817" y="356606"/>
            <a:chExt cx="19486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14:cNvPr>
                <p14:cNvContentPartPr/>
                <p14:nvPr/>
              </p14:nvContentPartPr>
              <p14:xfrm>
                <a:off x="5170817" y="374606"/>
                <a:ext cx="109800" cy="298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8C3BBFEA-0353-EB62-6A0E-097F45A1DC3A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162177" y="365966"/>
                  <a:ext cx="127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14:cNvPr>
                <p14:cNvContentPartPr/>
                <p14:nvPr/>
              </p14:nvContentPartPr>
              <p14:xfrm>
                <a:off x="5229857" y="356606"/>
                <a:ext cx="123120" cy="734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18B5C74A-5076-79EC-51C6-940F20C8607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220857" y="347966"/>
                  <a:ext cx="140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14:cNvPr>
                <p14:cNvContentPartPr/>
                <p14:nvPr/>
              </p14:nvContentPartPr>
              <p14:xfrm>
                <a:off x="5206817" y="507086"/>
                <a:ext cx="159480" cy="950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07F9077-37BE-23F2-5988-6379F89A93F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198177" y="498086"/>
                  <a:ext cx="1771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14:cNvPr>
                <p14:cNvContentPartPr/>
                <p14:nvPr/>
              </p14:nvContentPartPr>
              <p14:xfrm>
                <a:off x="5504177" y="520046"/>
                <a:ext cx="71280" cy="13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ACAA1200-A5FF-18C0-4A62-20584458A63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495177" y="511406"/>
                  <a:ext cx="8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14:cNvPr>
                <p14:cNvContentPartPr/>
                <p14:nvPr/>
              </p14:nvContentPartPr>
              <p14:xfrm>
                <a:off x="5473577" y="553886"/>
                <a:ext cx="128160" cy="190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AF32461-7366-D31C-A2EF-2F2C7E1AAC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464937" y="545246"/>
                  <a:ext cx="145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14:cNvPr>
                <p14:cNvContentPartPr/>
                <p14:nvPr/>
              </p14:nvContentPartPr>
              <p14:xfrm>
                <a:off x="5724497" y="395846"/>
                <a:ext cx="170640" cy="348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A97EF86-9382-253A-AE50-4799B992407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715857" y="387206"/>
                  <a:ext cx="188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14:cNvPr>
                <p14:cNvContentPartPr/>
                <p14:nvPr/>
              </p14:nvContentPartPr>
              <p14:xfrm>
                <a:off x="5895857" y="541646"/>
                <a:ext cx="121680" cy="153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C061B3FC-1B12-F5EE-55EC-F59A0BA174A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5886857" y="533006"/>
                  <a:ext cx="139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14:cNvPr>
                <p14:cNvContentPartPr/>
                <p14:nvPr/>
              </p14:nvContentPartPr>
              <p14:xfrm>
                <a:off x="5924657" y="562166"/>
                <a:ext cx="55440" cy="1195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5ABA2FF4-4AA7-650F-80D5-761F04AD4080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5916017" y="553166"/>
                  <a:ext cx="73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14:cNvPr>
                <p14:cNvContentPartPr/>
                <p14:nvPr/>
              </p14:nvContentPartPr>
              <p14:xfrm>
                <a:off x="6012137" y="642446"/>
                <a:ext cx="78480" cy="1004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1EC1CF5-8F41-6217-1F1B-DC7CA249BAB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003497" y="633806"/>
                  <a:ext cx="96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14:cNvPr>
                <p14:cNvContentPartPr/>
                <p14:nvPr/>
              </p14:nvContentPartPr>
              <p14:xfrm>
                <a:off x="6141017" y="605726"/>
                <a:ext cx="120600" cy="208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4E423B9-D569-72AD-D659-E5DBD52B0C2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6132377" y="596726"/>
                  <a:ext cx="138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14:cNvPr>
                <p14:cNvContentPartPr/>
                <p14:nvPr/>
              </p14:nvContentPartPr>
              <p14:xfrm>
                <a:off x="6290417" y="542006"/>
                <a:ext cx="149760" cy="1342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63EBACB0-1998-9441-301A-1CECC6552935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6281417" y="533006"/>
                  <a:ext cx="167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14:cNvPr>
                <p14:cNvContentPartPr/>
                <p14:nvPr/>
              </p14:nvContentPartPr>
              <p14:xfrm>
                <a:off x="6526937" y="647846"/>
                <a:ext cx="17280" cy="241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3DFDD3FB-9122-D0AB-1092-354A70514D0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517937" y="639206"/>
                  <a:ext cx="34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14:cNvPr>
                <p14:cNvContentPartPr/>
                <p14:nvPr/>
              </p14:nvContentPartPr>
              <p14:xfrm>
                <a:off x="6571217" y="528326"/>
                <a:ext cx="101880" cy="17604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816DCB8-47FD-76EE-6A3D-FED63FE2DD6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562217" y="519686"/>
                  <a:ext cx="1195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14:cNvPr>
                <p14:cNvContentPartPr/>
                <p14:nvPr/>
              </p14:nvContentPartPr>
              <p14:xfrm>
                <a:off x="6665897" y="500966"/>
                <a:ext cx="137520" cy="244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2BB6FFCA-6EA5-ACD1-D5EF-B34FC63C935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657257" y="491966"/>
                  <a:ext cx="155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14:cNvPr>
                <p14:cNvContentPartPr/>
                <p14:nvPr/>
              </p14:nvContentPartPr>
              <p14:xfrm>
                <a:off x="6802337" y="574406"/>
                <a:ext cx="139680" cy="14112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22657B0-66A5-9EF2-A4A0-4C434733099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793337" y="565766"/>
                  <a:ext cx="157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14:cNvPr>
                <p14:cNvContentPartPr/>
                <p14:nvPr/>
              </p14:nvContentPartPr>
              <p14:xfrm>
                <a:off x="6771377" y="611126"/>
                <a:ext cx="196200" cy="392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CEE700AC-F193-64B9-35F7-4BD5AA93D6F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762737" y="602486"/>
                  <a:ext cx="213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14:cNvPr>
                <p14:cNvContentPartPr/>
                <p14:nvPr/>
              </p14:nvContentPartPr>
              <p14:xfrm>
                <a:off x="6924737" y="376766"/>
                <a:ext cx="194760" cy="392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F7375B9D-9C90-602F-8AA8-A2DC090C5AB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915737" y="367766"/>
                  <a:ext cx="21240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9B34AE82-026D-D6F8-29EC-F7EF201529C1}"/>
              </a:ext>
            </a:extLst>
          </p:cNvPr>
          <p:cNvGrpSpPr/>
          <p:nvPr/>
        </p:nvGrpSpPr>
        <p:grpSpPr>
          <a:xfrm>
            <a:off x="7964057" y="405926"/>
            <a:ext cx="2171880" cy="350280"/>
            <a:chOff x="7964057" y="405926"/>
            <a:chExt cx="217188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14:cNvPr>
                <p14:cNvContentPartPr/>
                <p14:nvPr/>
              </p14:nvContentPartPr>
              <p14:xfrm>
                <a:off x="7964057" y="578366"/>
                <a:ext cx="131760" cy="93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176CE26B-6E71-DFF1-04DA-99ABAE64E7B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955417" y="569726"/>
                  <a:ext cx="14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14:cNvPr>
                <p14:cNvContentPartPr/>
                <p14:nvPr/>
              </p14:nvContentPartPr>
              <p14:xfrm>
                <a:off x="8146577" y="504206"/>
                <a:ext cx="219960" cy="1584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66A4B8B-21EC-E7E9-125F-063925CF1250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37937" y="495206"/>
                  <a:ext cx="237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14:cNvPr>
                <p14:cNvContentPartPr/>
                <p14:nvPr/>
              </p14:nvContentPartPr>
              <p14:xfrm>
                <a:off x="8441777" y="600326"/>
                <a:ext cx="5040" cy="255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6F63D06-718A-1692-F7F9-63E66467572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433137" y="591326"/>
                  <a:ext cx="2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14:cNvPr>
                <p14:cNvContentPartPr/>
                <p14:nvPr/>
              </p14:nvContentPartPr>
              <p14:xfrm>
                <a:off x="8544017" y="498086"/>
                <a:ext cx="115560" cy="1458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9EB9F26-5D5B-7288-D284-6BDB9ABFF5A5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535017" y="489446"/>
                  <a:ext cx="133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14:cNvPr>
                <p14:cNvContentPartPr/>
                <p14:nvPr/>
              </p14:nvContentPartPr>
              <p14:xfrm>
                <a:off x="8596937" y="479366"/>
                <a:ext cx="103320" cy="140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07CC4BA2-4EAE-EC6D-3411-4F944CA803F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87937" y="470366"/>
                  <a:ext cx="1209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14:cNvPr>
                <p14:cNvContentPartPr/>
                <p14:nvPr/>
              </p14:nvContentPartPr>
              <p14:xfrm>
                <a:off x="8722217" y="405926"/>
                <a:ext cx="169920" cy="3502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26393845-4EBB-510D-7E9B-3B87EDBDB4A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8713217" y="396926"/>
                  <a:ext cx="187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14:cNvPr>
                <p14:cNvContentPartPr/>
                <p14:nvPr/>
              </p14:nvContentPartPr>
              <p14:xfrm>
                <a:off x="8885297" y="461006"/>
                <a:ext cx="131040" cy="1908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E4F2ED80-5C4B-4009-0C5C-0045961A76B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8876297" y="452006"/>
                  <a:ext cx="148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14:cNvPr>
                <p14:cNvContentPartPr/>
                <p14:nvPr/>
              </p14:nvContentPartPr>
              <p14:xfrm>
                <a:off x="8906897" y="511406"/>
                <a:ext cx="66960" cy="1144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3D87236-C6A4-BFD8-7A53-CC3C234A44C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8897897" y="502766"/>
                  <a:ext cx="84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14:cNvPr>
                <p14:cNvContentPartPr/>
                <p14:nvPr/>
              </p14:nvContentPartPr>
              <p14:xfrm>
                <a:off x="9000137" y="616526"/>
                <a:ext cx="84600" cy="8856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2A590DDA-8367-7E73-FBB2-CC29B2ECF19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991497" y="607526"/>
                  <a:ext cx="102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14:cNvPr>
                <p14:cNvContentPartPr/>
                <p14:nvPr/>
              </p14:nvContentPartPr>
              <p14:xfrm>
                <a:off x="9027857" y="632006"/>
                <a:ext cx="54360" cy="352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02E6B8FD-545C-E871-6CCA-59EB9DA6C49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9019217" y="623006"/>
                  <a:ext cx="72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14:cNvPr>
                <p14:cNvContentPartPr/>
                <p14:nvPr/>
              </p14:nvContentPartPr>
              <p14:xfrm>
                <a:off x="9132257" y="548486"/>
                <a:ext cx="136800" cy="2268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BC7B8DD8-32A4-D57C-2B30-F7E7C2A0603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9123617" y="539486"/>
                  <a:ext cx="1544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14:cNvPr>
                <p14:cNvContentPartPr/>
                <p14:nvPr/>
              </p14:nvContentPartPr>
              <p14:xfrm>
                <a:off x="9310817" y="504206"/>
                <a:ext cx="219960" cy="14616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8C1A30C5-17F0-FBCB-EFA2-298B18C50560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9302177" y="495566"/>
                  <a:ext cx="237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14:cNvPr>
                <p14:cNvContentPartPr/>
                <p14:nvPr/>
              </p14:nvContentPartPr>
              <p14:xfrm>
                <a:off x="9608537" y="620486"/>
                <a:ext cx="3240" cy="144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AF0A7F8B-12A7-E6FC-3413-7DA6A9C9EED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9599537" y="611846"/>
                  <a:ext cx="2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14:cNvPr>
                <p14:cNvContentPartPr/>
                <p14:nvPr/>
              </p14:nvContentPartPr>
              <p14:xfrm>
                <a:off x="9641657" y="476486"/>
                <a:ext cx="100080" cy="14544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9934504-801B-8B39-407D-7A37C2259A4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9632657" y="467846"/>
                  <a:ext cx="117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14:cNvPr>
                <p14:cNvContentPartPr/>
                <p14:nvPr/>
              </p14:nvContentPartPr>
              <p14:xfrm>
                <a:off x="9734177" y="457046"/>
                <a:ext cx="123120" cy="2160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DE6076F-7E8D-EEA5-99CD-F401E769543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9725177" y="448406"/>
                  <a:ext cx="140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14:cNvPr>
                <p14:cNvContentPartPr/>
                <p14:nvPr/>
              </p14:nvContentPartPr>
              <p14:xfrm>
                <a:off x="9883217" y="511046"/>
                <a:ext cx="88200" cy="113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63F85BC4-795A-3ABF-7AC7-8910C0DD738F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874217" y="502046"/>
                  <a:ext cx="105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14:cNvPr>
                <p14:cNvContentPartPr/>
                <p14:nvPr/>
              </p14:nvContentPartPr>
              <p14:xfrm>
                <a:off x="9855137" y="570086"/>
                <a:ext cx="163440" cy="252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946DB655-74CD-1599-4478-937876FE361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9846137" y="561086"/>
                  <a:ext cx="181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14:cNvPr>
                <p14:cNvContentPartPr/>
                <p14:nvPr/>
              </p14:nvContentPartPr>
              <p14:xfrm>
                <a:off x="10029017" y="427886"/>
                <a:ext cx="106920" cy="2926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A1D10BF-57FC-0DE0-E6D0-7B167868D8C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0020377" y="419246"/>
                  <a:ext cx="124560" cy="31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33A61886-9C9D-0017-D705-81DAF0D1BFD2}"/>
              </a:ext>
            </a:extLst>
          </p:cNvPr>
          <p:cNvGrpSpPr/>
          <p:nvPr/>
        </p:nvGrpSpPr>
        <p:grpSpPr>
          <a:xfrm>
            <a:off x="10346177" y="532646"/>
            <a:ext cx="523800" cy="116640"/>
            <a:chOff x="10346177" y="532646"/>
            <a:chExt cx="5238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14:cNvPr>
                <p14:cNvContentPartPr/>
                <p14:nvPr/>
              </p14:nvContentPartPr>
              <p14:xfrm>
                <a:off x="10346177" y="565046"/>
                <a:ext cx="235080" cy="252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C808935D-A187-A569-02B6-E1A4D3810FC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0337177" y="556406"/>
                  <a:ext cx="252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14:cNvPr>
                <p14:cNvContentPartPr/>
                <p14:nvPr/>
              </p14:nvContentPartPr>
              <p14:xfrm>
                <a:off x="10437617" y="626606"/>
                <a:ext cx="177120" cy="57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6F37EB25-CA86-DBD8-F95A-6E90A4BB3DFB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0428617" y="617966"/>
                  <a:ext cx="194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14:cNvPr>
                <p14:cNvContentPartPr/>
                <p14:nvPr/>
              </p14:nvContentPartPr>
              <p14:xfrm>
                <a:off x="10679177" y="532646"/>
                <a:ext cx="190800" cy="1166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8336B24B-1BD4-61B9-1389-A63E57A2BE0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0670177" y="524006"/>
                  <a:ext cx="2084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21732D5-E20E-E18F-53EB-70FE1AFC0FEB}"/>
              </a:ext>
            </a:extLst>
          </p:cNvPr>
          <p:cNvGrpSpPr/>
          <p:nvPr/>
        </p:nvGrpSpPr>
        <p:grpSpPr>
          <a:xfrm>
            <a:off x="9891137" y="1528766"/>
            <a:ext cx="1895760" cy="267120"/>
            <a:chOff x="9891137" y="1528766"/>
            <a:chExt cx="18957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14:cNvPr>
                <p14:cNvContentPartPr/>
                <p14:nvPr/>
              </p14:nvContentPartPr>
              <p14:xfrm>
                <a:off x="9891137" y="1638926"/>
                <a:ext cx="141480" cy="1944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FC85F7A2-553C-709D-CF83-40E31ABCDA99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9882137" y="1630286"/>
                  <a:ext cx="159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14:cNvPr>
                <p14:cNvContentPartPr/>
                <p14:nvPr/>
              </p14:nvContentPartPr>
              <p14:xfrm>
                <a:off x="10048817" y="1583486"/>
                <a:ext cx="123120" cy="11556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6EF03B27-39BC-F951-CA9C-4C9B21E29930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0039817" y="1574846"/>
                  <a:ext cx="1407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14:cNvPr>
                <p14:cNvContentPartPr/>
                <p14:nvPr/>
              </p14:nvContentPartPr>
              <p14:xfrm>
                <a:off x="10214057" y="1651886"/>
                <a:ext cx="25200" cy="33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9967A7E2-33CE-1C45-B81C-85C9A3371FA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0205417" y="1643246"/>
                  <a:ext cx="428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14:cNvPr>
                <p14:cNvContentPartPr/>
                <p14:nvPr/>
              </p14:nvContentPartPr>
              <p14:xfrm>
                <a:off x="10313417" y="1583486"/>
                <a:ext cx="62640" cy="1141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E420775A-3804-997F-5751-8BE233008B4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0304417" y="1574486"/>
                  <a:ext cx="80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14:cNvPr>
                <p14:cNvContentPartPr/>
                <p14:nvPr/>
              </p14:nvContentPartPr>
              <p14:xfrm>
                <a:off x="10368857" y="1555046"/>
                <a:ext cx="109080" cy="900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CA3E4BB1-440F-6A9F-84C7-1723E7CCF7D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0360217" y="1546046"/>
                  <a:ext cx="126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14:cNvPr>
                <p14:cNvContentPartPr/>
                <p14:nvPr/>
              </p14:nvContentPartPr>
              <p14:xfrm>
                <a:off x="10462457" y="1565486"/>
                <a:ext cx="125640" cy="13788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F149403A-3315-452A-BC56-54E479277197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0453457" y="1556846"/>
                  <a:ext cx="143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14:cNvPr>
                <p14:cNvContentPartPr/>
                <p14:nvPr/>
              </p14:nvContentPartPr>
              <p14:xfrm>
                <a:off x="10463537" y="1593926"/>
                <a:ext cx="90720" cy="972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E7D96BE-9B91-1196-3672-2E4B68753BF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0454897" y="1585286"/>
                  <a:ext cx="108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14:cNvPr>
                <p14:cNvContentPartPr/>
                <p14:nvPr/>
              </p14:nvContentPartPr>
              <p14:xfrm>
                <a:off x="10555697" y="1694726"/>
                <a:ext cx="84600" cy="1011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9E345FD6-2756-9378-54DF-13D59CDFDF99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0547057" y="1686086"/>
                  <a:ext cx="10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14:cNvPr>
                <p14:cNvContentPartPr/>
                <p14:nvPr/>
              </p14:nvContentPartPr>
              <p14:xfrm>
                <a:off x="10716977" y="1590326"/>
                <a:ext cx="28080" cy="1188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F10DA7C-FC1D-B9E9-A385-B857BBFD8D6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0708337" y="1581686"/>
                  <a:ext cx="4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14:cNvPr>
                <p14:cNvContentPartPr/>
                <p14:nvPr/>
              </p14:nvContentPartPr>
              <p14:xfrm>
                <a:off x="10676297" y="1645406"/>
                <a:ext cx="98640" cy="201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7E29C2FD-640B-7B4A-CCCB-8D005C177F5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667657" y="1636406"/>
                  <a:ext cx="116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14:cNvPr>
                <p14:cNvContentPartPr/>
                <p14:nvPr/>
              </p14:nvContentPartPr>
              <p14:xfrm>
                <a:off x="10873577" y="1546766"/>
                <a:ext cx="130320" cy="972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E25B2DB8-4B85-93C3-384A-03C1DECA8486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0864937" y="1538126"/>
                  <a:ext cx="147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14:cNvPr>
                <p14:cNvContentPartPr/>
                <p14:nvPr/>
              </p14:nvContentPartPr>
              <p14:xfrm>
                <a:off x="11041337" y="1632806"/>
                <a:ext cx="42840" cy="42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087EE66B-D168-E634-D2DF-422BDCB40A08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1032337" y="1624166"/>
                  <a:ext cx="60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14:cNvPr>
                <p14:cNvContentPartPr/>
                <p14:nvPr/>
              </p14:nvContentPartPr>
              <p14:xfrm>
                <a:off x="11125217" y="1535966"/>
                <a:ext cx="80280" cy="1076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D7D433B-F979-7F97-38C0-756A84C2D527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1116577" y="1526966"/>
                  <a:ext cx="97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14:cNvPr>
                <p14:cNvContentPartPr/>
                <p14:nvPr/>
              </p14:nvContentPartPr>
              <p14:xfrm>
                <a:off x="11247257" y="1548206"/>
                <a:ext cx="66600" cy="1252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4BB914A4-7CE6-5C02-2489-23880B5485D3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1238257" y="1539566"/>
                  <a:ext cx="84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14:cNvPr>
                <p14:cNvContentPartPr/>
                <p14:nvPr/>
              </p14:nvContentPartPr>
              <p14:xfrm>
                <a:off x="11300537" y="1528766"/>
                <a:ext cx="92880" cy="75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215CF8A-A83E-D894-9E0D-9C5E21C869F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1291897" y="1519766"/>
                  <a:ext cx="11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14:cNvPr>
                <p14:cNvContentPartPr/>
                <p14:nvPr/>
              </p14:nvContentPartPr>
              <p14:xfrm>
                <a:off x="11388737" y="1569086"/>
                <a:ext cx="95040" cy="1069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845CD485-0C72-B157-38CA-1F1F7008CE1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1380097" y="1560086"/>
                  <a:ext cx="112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14:cNvPr>
                <p14:cNvContentPartPr/>
                <p14:nvPr/>
              </p14:nvContentPartPr>
              <p14:xfrm>
                <a:off x="11365697" y="1607246"/>
                <a:ext cx="108720" cy="129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8FBB029E-2D9D-1E3F-1750-8589AEB71C6D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1357057" y="1598246"/>
                  <a:ext cx="1263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14:cNvPr>
                <p14:cNvContentPartPr/>
                <p14:nvPr/>
              </p14:nvContentPartPr>
              <p14:xfrm>
                <a:off x="11537057" y="1580606"/>
                <a:ext cx="122760" cy="622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CB29B86E-4C94-376C-C34F-8D218D3E50E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1528057" y="1571966"/>
                  <a:ext cx="140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14:cNvPr>
                <p14:cNvContentPartPr/>
                <p14:nvPr/>
              </p14:nvContentPartPr>
              <p14:xfrm>
                <a:off x="11705177" y="1555406"/>
                <a:ext cx="81720" cy="8568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66687781-D99F-D584-50B3-EB203C46325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1696537" y="1546406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C809F3C5-C6D1-2C98-13B2-EF08415AB5C1}"/>
              </a:ext>
            </a:extLst>
          </p:cNvPr>
          <p:cNvGrpSpPr/>
          <p:nvPr/>
        </p:nvGrpSpPr>
        <p:grpSpPr>
          <a:xfrm>
            <a:off x="10009937" y="2168126"/>
            <a:ext cx="1668600" cy="281160"/>
            <a:chOff x="10009937" y="2168126"/>
            <a:chExt cx="166860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14:cNvPr>
                <p14:cNvContentPartPr/>
                <p14:nvPr/>
              </p14:nvContentPartPr>
              <p14:xfrm>
                <a:off x="10009937" y="2209166"/>
                <a:ext cx="200520" cy="13716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6EF6827C-EB38-FF49-DAFC-B9CE2CCC3978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000937" y="2200526"/>
                  <a:ext cx="218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14:cNvPr>
                <p14:cNvContentPartPr/>
                <p14:nvPr/>
              </p14:nvContentPartPr>
              <p14:xfrm>
                <a:off x="10265537" y="2284046"/>
                <a:ext cx="30240" cy="601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15037E50-B440-8679-40BC-700936DEC7B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256897" y="2275406"/>
                  <a:ext cx="47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14:cNvPr>
                <p14:cNvContentPartPr/>
                <p14:nvPr/>
              </p14:nvContentPartPr>
              <p14:xfrm>
                <a:off x="10338977" y="2205926"/>
                <a:ext cx="86760" cy="1220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0D3C44BD-FCC6-C61D-5603-CE7B2DF9863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329977" y="2196926"/>
                  <a:ext cx="104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14:cNvPr>
                <p14:cNvContentPartPr/>
                <p14:nvPr/>
              </p14:nvContentPartPr>
              <p14:xfrm>
                <a:off x="10506737" y="2204846"/>
                <a:ext cx="101160" cy="1180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486A789A-7A08-A127-3C44-80F10CC0FD1B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498097" y="2196206"/>
                  <a:ext cx="118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14:cNvPr>
                <p14:cNvContentPartPr/>
                <p14:nvPr/>
              </p14:nvContentPartPr>
              <p14:xfrm>
                <a:off x="10535897" y="2201966"/>
                <a:ext cx="122040" cy="111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58913B1-D034-5DB6-EF3F-8D3CAE4DF3B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527257" y="2193326"/>
                  <a:ext cx="139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14:cNvPr>
                <p14:cNvContentPartPr/>
                <p14:nvPr/>
              </p14:nvContentPartPr>
              <p14:xfrm>
                <a:off x="10691057" y="2242646"/>
                <a:ext cx="124920" cy="13032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8336FD3-8A63-59A5-490A-C920C154F1B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0682417" y="2233646"/>
                  <a:ext cx="142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14:cNvPr>
                <p14:cNvContentPartPr/>
                <p14:nvPr/>
              </p14:nvContentPartPr>
              <p14:xfrm>
                <a:off x="10647497" y="2299526"/>
                <a:ext cx="161280" cy="1044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20E4699-1527-DDFC-1453-48E0059BDE24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638497" y="2290526"/>
                  <a:ext cx="1789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14:cNvPr>
                <p14:cNvContentPartPr/>
                <p14:nvPr/>
              </p14:nvContentPartPr>
              <p14:xfrm>
                <a:off x="10880057" y="2251286"/>
                <a:ext cx="139680" cy="7488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F8F11EB4-DCA4-A5AC-BE2C-76AF6678AFC2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0871417" y="2242646"/>
                  <a:ext cx="1573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14:cNvPr>
                <p14:cNvContentPartPr/>
                <p14:nvPr/>
              </p14:nvContentPartPr>
              <p14:xfrm>
                <a:off x="11032697" y="2168126"/>
                <a:ext cx="164160" cy="13536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17B23889-FEB4-BB49-0626-7A7DF126606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024057" y="2159126"/>
                  <a:ext cx="181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14:cNvPr>
                <p14:cNvContentPartPr/>
                <p14:nvPr/>
              </p14:nvContentPartPr>
              <p14:xfrm>
                <a:off x="11262737" y="2300966"/>
                <a:ext cx="8280" cy="259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AA37E861-4A39-C53C-39C5-91B1E63DB20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1254097" y="2292326"/>
                  <a:ext cx="25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14:cNvPr>
                <p14:cNvContentPartPr/>
                <p14:nvPr/>
              </p14:nvContentPartPr>
              <p14:xfrm>
                <a:off x="11287217" y="2207366"/>
                <a:ext cx="104760" cy="1407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98A08ECD-CC46-7005-27FB-A0FE25302EA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278577" y="2198726"/>
                  <a:ext cx="122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14:cNvPr>
                <p14:cNvContentPartPr/>
                <p14:nvPr/>
              </p14:nvContentPartPr>
              <p14:xfrm>
                <a:off x="11339417" y="2227166"/>
                <a:ext cx="127440" cy="79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7D08494B-84BC-53CF-75C9-8100ACEE3D35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11330417" y="2218526"/>
                  <a:ext cx="145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14:cNvPr>
                <p14:cNvContentPartPr/>
                <p14:nvPr/>
              </p14:nvContentPartPr>
              <p14:xfrm>
                <a:off x="11480177" y="2246606"/>
                <a:ext cx="105840" cy="1101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29AD5696-1590-9274-3976-249BCAABA59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11471537" y="2237966"/>
                  <a:ext cx="123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14:cNvPr>
                <p14:cNvContentPartPr/>
                <p14:nvPr/>
              </p14:nvContentPartPr>
              <p14:xfrm>
                <a:off x="11607257" y="2318246"/>
                <a:ext cx="71280" cy="13104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0905AB69-E70B-6CE1-8411-2EC50FDE710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11598257" y="2309246"/>
                  <a:ext cx="889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6DC3F2C4-19C3-CFF8-4AF3-16361A9252F3}"/>
              </a:ext>
            </a:extLst>
          </p:cNvPr>
          <p:cNvGrpSpPr/>
          <p:nvPr/>
        </p:nvGrpSpPr>
        <p:grpSpPr>
          <a:xfrm>
            <a:off x="10120457" y="2628206"/>
            <a:ext cx="1546920" cy="446040"/>
            <a:chOff x="10120457" y="2628206"/>
            <a:chExt cx="154692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14:cNvPr>
                <p14:cNvContentPartPr/>
                <p14:nvPr/>
              </p14:nvContentPartPr>
              <p14:xfrm>
                <a:off x="10120457" y="2714606"/>
                <a:ext cx="189360" cy="2001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61E82961-4682-AEE5-D7BE-A0F1909F903F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10111457" y="2705606"/>
                  <a:ext cx="207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14:cNvPr>
                <p14:cNvContentPartPr/>
                <p14:nvPr/>
              </p14:nvContentPartPr>
              <p14:xfrm>
                <a:off x="10142057" y="2792726"/>
                <a:ext cx="162720" cy="201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8F9A3639-FF26-013C-52AF-09CD230F4478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10133417" y="2784086"/>
                  <a:ext cx="180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14:cNvPr>
                <p14:cNvContentPartPr/>
                <p14:nvPr/>
              </p14:nvContentPartPr>
              <p14:xfrm>
                <a:off x="10413497" y="2779406"/>
                <a:ext cx="84240" cy="151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71743BB5-0365-8986-2693-147C4DF64EDA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404857" y="2770406"/>
                  <a:ext cx="101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14:cNvPr>
                <p14:cNvContentPartPr/>
                <p14:nvPr/>
              </p14:nvContentPartPr>
              <p14:xfrm>
                <a:off x="10408817" y="2829086"/>
                <a:ext cx="98640" cy="8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04CD595E-573B-73BA-7E07-EFC619EB4E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399817" y="2820086"/>
                  <a:ext cx="116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14:cNvPr>
                <p14:cNvContentPartPr/>
                <p14:nvPr/>
              </p14:nvContentPartPr>
              <p14:xfrm>
                <a:off x="10668737" y="2662406"/>
                <a:ext cx="172080" cy="103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D3596A32-3197-0D8F-5AB6-3982D0041839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659737" y="2653766"/>
                  <a:ext cx="1897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14:cNvPr>
                <p14:cNvContentPartPr/>
                <p14:nvPr/>
              </p14:nvContentPartPr>
              <p14:xfrm>
                <a:off x="10911017" y="2729726"/>
                <a:ext cx="29160" cy="25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A52909E9-E850-CCBE-3E13-3715A615006B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02377" y="2720726"/>
                  <a:ext cx="46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14:cNvPr>
                <p14:cNvContentPartPr/>
                <p14:nvPr/>
              </p14:nvContentPartPr>
              <p14:xfrm>
                <a:off x="10979777" y="2649446"/>
                <a:ext cx="92520" cy="1126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DA68DAC1-6A1A-5C9B-EC97-F7EFC38E66E2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970777" y="2640806"/>
                  <a:ext cx="110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14:cNvPr>
                <p14:cNvContentPartPr/>
                <p14:nvPr/>
              </p14:nvContentPartPr>
              <p14:xfrm>
                <a:off x="11062577" y="2628206"/>
                <a:ext cx="138600" cy="104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902ED465-BA83-D20E-E663-927CD61EC332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1053937" y="2619566"/>
                  <a:ext cx="1562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14:cNvPr>
                <p14:cNvContentPartPr/>
                <p14:nvPr/>
              </p14:nvContentPartPr>
              <p14:xfrm>
                <a:off x="10645697" y="2865446"/>
                <a:ext cx="496440" cy="183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9A9AAF8-FE51-1774-359B-DBAB1C52F46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0637057" y="2856446"/>
                  <a:ext cx="514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14:cNvPr>
                <p14:cNvContentPartPr/>
                <p14:nvPr/>
              </p14:nvContentPartPr>
              <p14:xfrm>
                <a:off x="10685297" y="2935286"/>
                <a:ext cx="183960" cy="10656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9FA9816B-F9E4-6FBE-B7A4-2CD1883CAA14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676297" y="2926286"/>
                  <a:ext cx="201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14:cNvPr>
                <p14:cNvContentPartPr/>
                <p14:nvPr/>
              </p14:nvContentPartPr>
              <p14:xfrm>
                <a:off x="10927217" y="2996846"/>
                <a:ext cx="15840" cy="482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E1978C3D-6AE1-290D-6C80-F982D3A40F1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918577" y="2988206"/>
                  <a:ext cx="3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14:cNvPr>
                <p14:cNvContentPartPr/>
                <p14:nvPr/>
              </p14:nvContentPartPr>
              <p14:xfrm>
                <a:off x="11010377" y="2957606"/>
                <a:ext cx="141120" cy="8712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DB7A7DE-A269-7B27-9178-5E9EE15C3BC5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001737" y="2948606"/>
                  <a:ext cx="158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14:cNvPr>
                <p14:cNvContentPartPr/>
                <p14:nvPr/>
              </p14:nvContentPartPr>
              <p14:xfrm>
                <a:off x="11216657" y="2966966"/>
                <a:ext cx="61920" cy="10728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80FBEEA1-43FD-968B-2E5D-70B9671B23B3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1207657" y="2958326"/>
                  <a:ext cx="79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14:cNvPr>
                <p14:cNvContentPartPr/>
                <p14:nvPr/>
              </p14:nvContentPartPr>
              <p14:xfrm>
                <a:off x="11267417" y="2951126"/>
                <a:ext cx="161280" cy="97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482B22FF-CEAE-52E4-FBFD-1B2EA58FBCB8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258777" y="2942486"/>
                  <a:ext cx="178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14:cNvPr>
                <p14:cNvContentPartPr/>
                <p14:nvPr/>
              </p14:nvContentPartPr>
              <p14:xfrm>
                <a:off x="11373977" y="2739086"/>
                <a:ext cx="127800" cy="15624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79B1F5B-0F3B-326F-15C3-228B7B3941D0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364977" y="2730446"/>
                  <a:ext cx="145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14:cNvPr>
                <p14:cNvContentPartPr/>
                <p14:nvPr/>
              </p14:nvContentPartPr>
              <p14:xfrm>
                <a:off x="11424737" y="2754926"/>
                <a:ext cx="86400" cy="1170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FB6D72C7-E474-5041-5623-1AB0C42E112E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416097" y="2746286"/>
                  <a:ext cx="104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14:cNvPr>
                <p14:cNvContentPartPr/>
                <p14:nvPr/>
              </p14:nvContentPartPr>
              <p14:xfrm>
                <a:off x="11573777" y="2824046"/>
                <a:ext cx="84600" cy="903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1B41E2ED-DEA1-28F3-C59D-5EAA36018D71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1564777" y="2815406"/>
                  <a:ext cx="102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14:cNvPr>
                <p14:cNvContentPartPr/>
                <p14:nvPr/>
              </p14:nvContentPartPr>
              <p14:xfrm>
                <a:off x="11533817" y="2834846"/>
                <a:ext cx="133560" cy="15336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D8FCAF04-1BB1-434E-2E98-A3EEEF7A788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1525177" y="2826206"/>
                  <a:ext cx="15120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Group 685">
            <a:extLst>
              <a:ext uri="{FF2B5EF4-FFF2-40B4-BE49-F238E27FC236}">
                <a16:creationId xmlns:a16="http://schemas.microsoft.com/office/drawing/2014/main" id="{09DA47DE-165E-AC13-9DD7-3E318439F2C8}"/>
              </a:ext>
            </a:extLst>
          </p:cNvPr>
          <p:cNvGrpSpPr/>
          <p:nvPr/>
        </p:nvGrpSpPr>
        <p:grpSpPr>
          <a:xfrm>
            <a:off x="10114697" y="3423086"/>
            <a:ext cx="1029960" cy="215280"/>
            <a:chOff x="10114697" y="3423086"/>
            <a:chExt cx="10299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14:cNvPr>
                <p14:cNvContentPartPr/>
                <p14:nvPr/>
              </p14:nvContentPartPr>
              <p14:xfrm>
                <a:off x="10143497" y="3423086"/>
                <a:ext cx="110880" cy="20196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4567775A-06BC-A362-A73D-28F66EA22ACF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0134497" y="3414086"/>
                  <a:ext cx="12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14:cNvPr>
                <p14:cNvContentPartPr/>
                <p14:nvPr/>
              </p14:nvContentPartPr>
              <p14:xfrm>
                <a:off x="10114697" y="3496886"/>
                <a:ext cx="206280" cy="75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7C2C0B4C-677B-B6B0-8B03-27B4606F332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0105697" y="3487886"/>
                  <a:ext cx="223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14:cNvPr>
                <p14:cNvContentPartPr/>
                <p14:nvPr/>
              </p14:nvContentPartPr>
              <p14:xfrm>
                <a:off x="10460657" y="3481406"/>
                <a:ext cx="99720" cy="277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FF99C8D3-D80F-9C0F-89D7-8E7C468D7E3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0451657" y="3472406"/>
                  <a:ext cx="1173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14:cNvPr>
                <p14:cNvContentPartPr/>
                <p14:nvPr/>
              </p14:nvContentPartPr>
              <p14:xfrm>
                <a:off x="10468577" y="3554846"/>
                <a:ext cx="102240" cy="864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0566D12C-AD74-B409-2DD9-8699778A5A78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10459577" y="3545846"/>
                  <a:ext cx="1198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14:cNvPr>
                <p14:cNvContentPartPr/>
                <p14:nvPr/>
              </p14:nvContentPartPr>
              <p14:xfrm>
                <a:off x="10710137" y="3437846"/>
                <a:ext cx="128160" cy="1256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B764068E-B670-8249-DE8C-13683E5C1EA5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10701137" y="3429206"/>
                  <a:ext cx="145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14:cNvPr>
                <p14:cNvContentPartPr/>
                <p14:nvPr/>
              </p14:nvContentPartPr>
              <p14:xfrm>
                <a:off x="10903097" y="3474926"/>
                <a:ext cx="104760" cy="1011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38A3962-F6BB-8DF0-0EC4-DF21D96A2B09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10894097" y="3465926"/>
                  <a:ext cx="122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14:cNvPr>
                <p14:cNvContentPartPr/>
                <p14:nvPr/>
              </p14:nvContentPartPr>
              <p14:xfrm>
                <a:off x="10921817" y="3470966"/>
                <a:ext cx="95760" cy="842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03358D14-07FB-41FB-546D-8AC223AF9D27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0912817" y="3462326"/>
                  <a:ext cx="113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14:cNvPr>
                <p14:cNvContentPartPr/>
                <p14:nvPr/>
              </p14:nvContentPartPr>
              <p14:xfrm>
                <a:off x="11055017" y="3545846"/>
                <a:ext cx="89640" cy="9252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AF217804-C4CD-7DDE-343B-CD423F050011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1046017" y="3537206"/>
                  <a:ext cx="107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C5EF512D-EEFB-95FD-DB71-2AEEC246A903}"/>
              </a:ext>
            </a:extLst>
          </p:cNvPr>
          <p:cNvGrpSpPr/>
          <p:nvPr/>
        </p:nvGrpSpPr>
        <p:grpSpPr>
          <a:xfrm>
            <a:off x="7285457" y="2777966"/>
            <a:ext cx="321480" cy="144000"/>
            <a:chOff x="7285457" y="2777966"/>
            <a:chExt cx="32148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14:cNvPr>
                <p14:cNvContentPartPr/>
                <p14:nvPr/>
              </p14:nvContentPartPr>
              <p14:xfrm>
                <a:off x="7298417" y="2777966"/>
                <a:ext cx="79920" cy="9036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7BC46191-089E-180C-1396-2CD0D56C0C14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7289417" y="2769326"/>
                  <a:ext cx="9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14:cNvPr>
                <p14:cNvContentPartPr/>
                <p14:nvPr/>
              </p14:nvContentPartPr>
              <p14:xfrm>
                <a:off x="7285457" y="2810726"/>
                <a:ext cx="92520" cy="4500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3093EE9-4236-B82D-99EB-1E48DC48A54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7276817" y="2801726"/>
                  <a:ext cx="110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14:cNvPr>
                <p14:cNvContentPartPr/>
                <p14:nvPr/>
              </p14:nvContentPartPr>
              <p14:xfrm>
                <a:off x="7354937" y="2870486"/>
                <a:ext cx="82800" cy="514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9E251988-C3FE-61D2-4ECB-7D7348621FF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7345937" y="2861486"/>
                  <a:ext cx="100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14:cNvPr>
                <p14:cNvContentPartPr/>
                <p14:nvPr/>
              </p14:nvContentPartPr>
              <p14:xfrm>
                <a:off x="7487777" y="2807846"/>
                <a:ext cx="119160" cy="907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51685D6-7F3B-9692-14EA-96CBD9E0B6A8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7479137" y="2798846"/>
                  <a:ext cx="1368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6540CBCD-EC88-F3F3-295A-3C260A02FFA8}"/>
              </a:ext>
            </a:extLst>
          </p:cNvPr>
          <p:cNvGrpSpPr/>
          <p:nvPr/>
        </p:nvGrpSpPr>
        <p:grpSpPr>
          <a:xfrm>
            <a:off x="7787297" y="3296366"/>
            <a:ext cx="330840" cy="349560"/>
            <a:chOff x="7787297" y="3296366"/>
            <a:chExt cx="3308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14:cNvPr>
                <p14:cNvContentPartPr/>
                <p14:nvPr/>
              </p14:nvContentPartPr>
              <p14:xfrm>
                <a:off x="7787297" y="3296366"/>
                <a:ext cx="104040" cy="975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7B0536D0-5AD9-DA41-4D48-180EB5CF5A4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7778297" y="3287366"/>
                  <a:ext cx="121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14:cNvPr>
                <p14:cNvContentPartPr/>
                <p14:nvPr/>
              </p14:nvContentPartPr>
              <p14:xfrm>
                <a:off x="7871177" y="3449366"/>
                <a:ext cx="105480" cy="13644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96AAD7D6-B170-38B1-C799-97AC989BB616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7862537" y="3440726"/>
                  <a:ext cx="123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14:cNvPr>
                <p14:cNvContentPartPr/>
                <p14:nvPr/>
              </p14:nvContentPartPr>
              <p14:xfrm>
                <a:off x="7887737" y="3474926"/>
                <a:ext cx="90720" cy="8424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B1B7EC86-BA2E-DE3F-B7BC-C1AFFC27C44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7878737" y="3465926"/>
                  <a:ext cx="108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14:cNvPr>
                <p14:cNvContentPartPr/>
                <p14:nvPr/>
              </p14:nvContentPartPr>
              <p14:xfrm>
                <a:off x="8020937" y="3536486"/>
                <a:ext cx="97200" cy="10944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27565244-5071-1424-0898-BB305D5C589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011937" y="3527846"/>
                  <a:ext cx="11484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6306DC10-4AA8-500C-1A43-88A7D9B58F57}"/>
              </a:ext>
            </a:extLst>
          </p:cNvPr>
          <p:cNvGrpSpPr/>
          <p:nvPr/>
        </p:nvGrpSpPr>
        <p:grpSpPr>
          <a:xfrm>
            <a:off x="8433857" y="4584806"/>
            <a:ext cx="1229400" cy="306360"/>
            <a:chOff x="8433857" y="4584806"/>
            <a:chExt cx="122940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14:cNvPr>
                <p14:cNvContentPartPr/>
                <p14:nvPr/>
              </p14:nvContentPartPr>
              <p14:xfrm>
                <a:off x="8433857" y="4635926"/>
                <a:ext cx="117720" cy="2160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BDC9E098-EC52-0EC9-5CD7-A17C0F3B8579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8424857" y="4627286"/>
                  <a:ext cx="1353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14:cNvPr>
                <p14:cNvContentPartPr/>
                <p14:nvPr/>
              </p14:nvContentPartPr>
              <p14:xfrm>
                <a:off x="8443937" y="4694966"/>
                <a:ext cx="81720" cy="11304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BB2CEBB7-BF0A-BAA9-139B-079556CFA8E6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435297" y="4686326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14:cNvPr>
                <p14:cNvContentPartPr/>
                <p14:nvPr/>
              </p14:nvContentPartPr>
              <p14:xfrm>
                <a:off x="8542217" y="4773806"/>
                <a:ext cx="81720" cy="9684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4122028A-801C-985B-E966-8BE9E162AEA4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533577" y="4765166"/>
                  <a:ext cx="99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14:cNvPr>
                <p14:cNvContentPartPr/>
                <p14:nvPr/>
              </p14:nvContentPartPr>
              <p14:xfrm>
                <a:off x="8660297" y="4684526"/>
                <a:ext cx="86760" cy="1080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DE9375A6-EDBF-7490-B464-180C4292E0D8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8651657" y="4675886"/>
                  <a:ext cx="104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14:cNvPr>
                <p14:cNvContentPartPr/>
                <p14:nvPr/>
              </p14:nvContentPartPr>
              <p14:xfrm>
                <a:off x="8664617" y="4743206"/>
                <a:ext cx="145440" cy="1116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B8F7A4D7-8D00-D3C7-4E00-652176ECD15E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655617" y="4734206"/>
                  <a:ext cx="163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14:cNvPr>
                <p14:cNvContentPartPr/>
                <p14:nvPr/>
              </p14:nvContentPartPr>
              <p14:xfrm>
                <a:off x="8868377" y="4656806"/>
                <a:ext cx="100440" cy="18756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A914990-A337-6E9C-02F8-60DCB02FF67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8859377" y="4648166"/>
                  <a:ext cx="118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14:cNvPr>
                <p14:cNvContentPartPr/>
                <p14:nvPr/>
              </p14:nvContentPartPr>
              <p14:xfrm>
                <a:off x="8885657" y="4698206"/>
                <a:ext cx="112320" cy="11124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9199B234-8C00-52C1-9819-264F6395575F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8877017" y="4689206"/>
                  <a:ext cx="129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14:cNvPr>
                <p14:cNvContentPartPr/>
                <p14:nvPr/>
              </p14:nvContentPartPr>
              <p14:xfrm>
                <a:off x="8999777" y="4787126"/>
                <a:ext cx="84960" cy="10404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A67D1A58-274E-1032-5AE3-AD8F20C4A344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8990777" y="4778126"/>
                  <a:ext cx="102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14:cNvPr>
                <p14:cNvContentPartPr/>
                <p14:nvPr/>
              </p14:nvContentPartPr>
              <p14:xfrm>
                <a:off x="9148457" y="4671566"/>
                <a:ext cx="12240" cy="11556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30EA2C2B-01C7-4162-2909-B7CC21663C6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139817" y="4662566"/>
                  <a:ext cx="2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14:cNvPr>
                <p14:cNvContentPartPr/>
                <p14:nvPr/>
              </p14:nvContentPartPr>
              <p14:xfrm>
                <a:off x="9095897" y="4763366"/>
                <a:ext cx="115560" cy="504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0B1FAC8A-49BE-C521-3843-D194323C091A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086897" y="4754726"/>
                  <a:ext cx="133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14:cNvPr>
                <p14:cNvContentPartPr/>
                <p14:nvPr/>
              </p14:nvContentPartPr>
              <p14:xfrm>
                <a:off x="9284177" y="4584806"/>
                <a:ext cx="160920" cy="26352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867AC047-D17F-7EAA-A15A-016CE2CFE20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275537" y="4576166"/>
                  <a:ext cx="178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14:cNvPr>
                <p14:cNvContentPartPr/>
                <p14:nvPr/>
              </p14:nvContentPartPr>
              <p14:xfrm>
                <a:off x="9362657" y="4742486"/>
                <a:ext cx="138600" cy="4284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8BB3553-8E7A-3CE9-2EA7-D3330483AC87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353657" y="4733846"/>
                  <a:ext cx="156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14:cNvPr>
                <p14:cNvContentPartPr/>
                <p14:nvPr/>
              </p14:nvContentPartPr>
              <p14:xfrm>
                <a:off x="9534377" y="4721246"/>
                <a:ext cx="128880" cy="10692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56A5563F-500B-5E31-CBC1-DCD1A59214F3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525737" y="4712606"/>
                  <a:ext cx="146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14:cNvPr>
                <p14:cNvContentPartPr/>
                <p14:nvPr/>
              </p14:nvContentPartPr>
              <p14:xfrm>
                <a:off x="9498737" y="4778486"/>
                <a:ext cx="138600" cy="129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067BF87D-A180-994B-AC86-FDE1E89144D2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489737" y="4769486"/>
                  <a:ext cx="156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D8716B8D-8718-8FC4-172A-6E28690A910A}"/>
              </a:ext>
            </a:extLst>
          </p:cNvPr>
          <p:cNvGrpSpPr/>
          <p:nvPr/>
        </p:nvGrpSpPr>
        <p:grpSpPr>
          <a:xfrm>
            <a:off x="8477777" y="5001326"/>
            <a:ext cx="923040" cy="340920"/>
            <a:chOff x="8477777" y="5001326"/>
            <a:chExt cx="92304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14:cNvPr>
                <p14:cNvContentPartPr/>
                <p14:nvPr/>
              </p14:nvContentPartPr>
              <p14:xfrm>
                <a:off x="8477777" y="5069726"/>
                <a:ext cx="161280" cy="27252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8F89FF74-1A54-F809-CDE0-8BB4789CFD87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8468777" y="5061086"/>
                  <a:ext cx="1789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14:cNvPr>
                <p14:cNvContentPartPr/>
                <p14:nvPr/>
              </p14:nvContentPartPr>
              <p14:xfrm>
                <a:off x="8690177" y="5212646"/>
                <a:ext cx="120240" cy="777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E8F9D683-73F3-F9D8-C18F-B6D3AFC7E46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681537" y="5204006"/>
                  <a:ext cx="137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14:cNvPr>
                <p14:cNvContentPartPr/>
                <p14:nvPr/>
              </p14:nvContentPartPr>
              <p14:xfrm>
                <a:off x="8869457" y="5119766"/>
                <a:ext cx="96120" cy="1224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C171A219-DEDB-D28B-F6FD-08D664AEDE15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8860817" y="5110766"/>
                  <a:ext cx="11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14:cNvPr>
                <p14:cNvContentPartPr/>
                <p14:nvPr/>
              </p14:nvContentPartPr>
              <p14:xfrm>
                <a:off x="8886017" y="5162246"/>
                <a:ext cx="82080" cy="792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C6B36139-DCE1-A7DD-9AF3-0102023503B0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8877377" y="5153246"/>
                  <a:ext cx="997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14:cNvPr>
                <p14:cNvContentPartPr/>
                <p14:nvPr/>
              </p14:nvContentPartPr>
              <p14:xfrm>
                <a:off x="9047297" y="5001326"/>
                <a:ext cx="187560" cy="29628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9160CE19-C4DA-1AE4-616C-BC7BDB95AAE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9038297" y="4992686"/>
                  <a:ext cx="2052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14:cNvPr>
                <p14:cNvContentPartPr/>
                <p14:nvPr/>
              </p14:nvContentPartPr>
              <p14:xfrm>
                <a:off x="9301097" y="5171606"/>
                <a:ext cx="99720" cy="9576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A9759133-D447-B01E-DF43-A70E2ECF626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9292097" y="5162606"/>
                  <a:ext cx="11736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C8A19905-2585-42D3-22E0-02571EB3B4B7}"/>
              </a:ext>
            </a:extLst>
          </p:cNvPr>
          <p:cNvGrpSpPr/>
          <p:nvPr/>
        </p:nvGrpSpPr>
        <p:grpSpPr>
          <a:xfrm>
            <a:off x="8553017" y="5411726"/>
            <a:ext cx="941400" cy="273600"/>
            <a:chOff x="8553017" y="5411726"/>
            <a:chExt cx="9414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14:cNvPr>
                <p14:cNvContentPartPr/>
                <p14:nvPr/>
              </p14:nvContentPartPr>
              <p14:xfrm>
                <a:off x="8560217" y="5507486"/>
                <a:ext cx="133560" cy="1778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8336E185-F00E-C5CA-C78F-FBDD138EA2D0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8551577" y="5498846"/>
                  <a:ext cx="151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14:cNvPr>
                <p14:cNvContentPartPr/>
                <p14:nvPr/>
              </p14:nvContentPartPr>
              <p14:xfrm>
                <a:off x="8553017" y="5569046"/>
                <a:ext cx="194400" cy="392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59288F79-9FC2-7587-85C9-127BECB1BC5E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8544377" y="5560406"/>
                  <a:ext cx="212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14:cNvPr>
                <p14:cNvContentPartPr/>
                <p14:nvPr/>
              </p14:nvContentPartPr>
              <p14:xfrm>
                <a:off x="8763977" y="5604686"/>
                <a:ext cx="133560" cy="7560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722334B5-A8E0-CCB4-E9DF-82490F756CCB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8754977" y="5596046"/>
                  <a:ext cx="1512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14:cNvPr>
                <p14:cNvContentPartPr/>
                <p14:nvPr/>
              </p14:nvContentPartPr>
              <p14:xfrm>
                <a:off x="9029297" y="5541326"/>
                <a:ext cx="90360" cy="126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05A44D18-E005-4B5B-F153-4389A50090A7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020657" y="5532326"/>
                  <a:ext cx="108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14:cNvPr>
                <p14:cNvContentPartPr/>
                <p14:nvPr/>
              </p14:nvContentPartPr>
              <p14:xfrm>
                <a:off x="9010937" y="5582726"/>
                <a:ext cx="92160" cy="864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9C53105F-189C-F180-9311-9CCB48F4E21D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002297" y="5573726"/>
                  <a:ext cx="109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14:cNvPr>
                <p14:cNvContentPartPr/>
                <p14:nvPr/>
              </p14:nvContentPartPr>
              <p14:xfrm>
                <a:off x="9214337" y="5411726"/>
                <a:ext cx="146880" cy="172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D6AF6033-F31D-08C1-29DE-F2C83052D96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205337" y="5402726"/>
                  <a:ext cx="164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14:cNvPr>
                <p14:cNvContentPartPr/>
                <p14:nvPr/>
              </p14:nvContentPartPr>
              <p14:xfrm>
                <a:off x="9249257" y="5503166"/>
                <a:ext cx="172080" cy="1188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B4BB5791-FEAA-4E70-2E52-8A683347F6A4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240257" y="5494166"/>
                  <a:ext cx="189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14:cNvPr>
                <p14:cNvContentPartPr/>
                <p14:nvPr/>
              </p14:nvContentPartPr>
              <p14:xfrm>
                <a:off x="9419177" y="5544926"/>
                <a:ext cx="75240" cy="1033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F5716F3E-D537-77E3-4330-D7C684F801A3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410177" y="5536286"/>
                  <a:ext cx="92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34584987-1582-D5E0-0C5B-5A7E6EA1BBAF}"/>
              </a:ext>
            </a:extLst>
          </p:cNvPr>
          <p:cNvGrpSpPr/>
          <p:nvPr/>
        </p:nvGrpSpPr>
        <p:grpSpPr>
          <a:xfrm>
            <a:off x="9834257" y="4403006"/>
            <a:ext cx="769320" cy="254520"/>
            <a:chOff x="9834257" y="4403006"/>
            <a:chExt cx="7693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14:cNvPr>
                <p14:cNvContentPartPr/>
                <p14:nvPr/>
              </p14:nvContentPartPr>
              <p14:xfrm>
                <a:off x="9843257" y="4403006"/>
                <a:ext cx="117720" cy="18432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88E8F4DC-529C-A325-8D5A-FCC7F5E0684B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834617" y="4394006"/>
                  <a:ext cx="135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14:cNvPr>
                <p14:cNvContentPartPr/>
                <p14:nvPr/>
              </p14:nvContentPartPr>
              <p14:xfrm>
                <a:off x="9834257" y="4430726"/>
                <a:ext cx="70560" cy="14076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89D0F3A7-B333-86D2-00B6-491CE6BC4AC5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825617" y="4421726"/>
                  <a:ext cx="882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14:cNvPr>
                <p14:cNvContentPartPr/>
                <p14:nvPr/>
              </p14:nvContentPartPr>
              <p14:xfrm>
                <a:off x="9909137" y="4566086"/>
                <a:ext cx="117000" cy="9144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75F04F38-A0CA-C1F6-D80F-15050FE5E062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900497" y="4557446"/>
                  <a:ext cx="134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14:cNvPr>
                <p14:cNvContentPartPr/>
                <p14:nvPr/>
              </p14:nvContentPartPr>
              <p14:xfrm>
                <a:off x="10049537" y="4508126"/>
                <a:ext cx="83160" cy="54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FE70A1F-40A7-5F7D-7C6A-0453E878BA0D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040897" y="4499126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14:cNvPr>
                <p14:cNvContentPartPr/>
                <p14:nvPr/>
              </p14:nvContentPartPr>
              <p14:xfrm>
                <a:off x="10042337" y="4552406"/>
                <a:ext cx="82800" cy="1512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775F840C-28C1-D823-DC5F-68F079CA5F77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033337" y="4543766"/>
                  <a:ext cx="100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14:cNvPr>
                <p14:cNvContentPartPr/>
                <p14:nvPr/>
              </p14:nvContentPartPr>
              <p14:xfrm>
                <a:off x="10217657" y="4522526"/>
                <a:ext cx="140040" cy="1944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BE7C3898-703A-19FD-3E1D-A19E3DF65F70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209017" y="4513886"/>
                  <a:ext cx="157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14:cNvPr>
                <p14:cNvContentPartPr/>
                <p14:nvPr/>
              </p14:nvContentPartPr>
              <p14:xfrm>
                <a:off x="10409897" y="4418486"/>
                <a:ext cx="84960" cy="19116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037D6491-605F-F966-A3C6-5A3A19B9279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401257" y="4409486"/>
                  <a:ext cx="1026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14:cNvPr>
                <p14:cNvContentPartPr/>
                <p14:nvPr/>
              </p14:nvContentPartPr>
              <p14:xfrm>
                <a:off x="10392977" y="4462766"/>
                <a:ext cx="78840" cy="10692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CFB94004-2174-E113-F82E-ADF7F9145A94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384337" y="4454126"/>
                  <a:ext cx="96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14:cNvPr>
                <p14:cNvContentPartPr/>
                <p14:nvPr/>
              </p14:nvContentPartPr>
              <p14:xfrm>
                <a:off x="10518617" y="4566086"/>
                <a:ext cx="84960" cy="8136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F6D1B3B5-E1AC-5F6D-3437-335BEBBD55DD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10509617" y="4557086"/>
                  <a:ext cx="1026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4" name="Group 823">
            <a:extLst>
              <a:ext uri="{FF2B5EF4-FFF2-40B4-BE49-F238E27FC236}">
                <a16:creationId xmlns:a16="http://schemas.microsoft.com/office/drawing/2014/main" id="{3E62A0EE-4819-3353-56B3-0D4E6D38BC9F}"/>
              </a:ext>
            </a:extLst>
          </p:cNvPr>
          <p:cNvGrpSpPr/>
          <p:nvPr/>
        </p:nvGrpSpPr>
        <p:grpSpPr>
          <a:xfrm>
            <a:off x="6511097" y="5754806"/>
            <a:ext cx="1310040" cy="576720"/>
            <a:chOff x="6511097" y="5754806"/>
            <a:chExt cx="131004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14:cNvPr>
                <p14:cNvContentPartPr/>
                <p14:nvPr/>
              </p14:nvContentPartPr>
              <p14:xfrm>
                <a:off x="6546737" y="5909966"/>
                <a:ext cx="360" cy="36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278625E7-EA28-CE50-598B-0C78A3023AAC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37737" y="5900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14:cNvPr>
                <p14:cNvContentPartPr/>
                <p14:nvPr/>
              </p14:nvContentPartPr>
              <p14:xfrm>
                <a:off x="6534137" y="5926166"/>
                <a:ext cx="360" cy="396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FD889149-C047-147B-52E9-887E1A5EB18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6525137" y="5917526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14:cNvPr>
                <p14:cNvContentPartPr/>
                <p14:nvPr/>
              </p14:nvContentPartPr>
              <p14:xfrm>
                <a:off x="6511097" y="5916086"/>
                <a:ext cx="299880" cy="1630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B315B5A2-B4CE-6E1A-ADCA-1E864A61AFFC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502457" y="5907446"/>
                  <a:ext cx="317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14:cNvPr>
                <p14:cNvContentPartPr/>
                <p14:nvPr/>
              </p14:nvContentPartPr>
              <p14:xfrm>
                <a:off x="6556817" y="5763086"/>
                <a:ext cx="225720" cy="457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B88DF51F-77A6-3EDC-DD56-6681DA32A5D1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48177" y="5754086"/>
                  <a:ext cx="2433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14:cNvPr>
                <p14:cNvContentPartPr/>
                <p14:nvPr/>
              </p14:nvContentPartPr>
              <p14:xfrm>
                <a:off x="6766697" y="5754806"/>
                <a:ext cx="75960" cy="644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7A0BD577-3B28-797B-10DB-3F97E690CBA8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757697" y="5745806"/>
                  <a:ext cx="93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14:cNvPr>
                <p14:cNvContentPartPr/>
                <p14:nvPr/>
              </p14:nvContentPartPr>
              <p14:xfrm>
                <a:off x="6912137" y="5980886"/>
                <a:ext cx="104400" cy="1332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6327E78E-9B8D-840A-6425-C31795BEC955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903137" y="5972246"/>
                  <a:ext cx="122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14:cNvPr>
                <p14:cNvContentPartPr/>
                <p14:nvPr/>
              </p14:nvContentPartPr>
              <p14:xfrm>
                <a:off x="6907817" y="6012206"/>
                <a:ext cx="119520" cy="792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B38A4E68-85A5-8FB6-5A38-86BBD1B2CA54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898817" y="6003566"/>
                  <a:ext cx="137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14:cNvPr>
                <p14:cNvContentPartPr/>
                <p14:nvPr/>
              </p14:nvContentPartPr>
              <p14:xfrm>
                <a:off x="7141457" y="5882246"/>
                <a:ext cx="205920" cy="35892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80DB8B36-F709-B4CC-1158-7069A1700D15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7132817" y="5873606"/>
                  <a:ext cx="2235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14:cNvPr>
                <p14:cNvContentPartPr/>
                <p14:nvPr/>
              </p14:nvContentPartPr>
              <p14:xfrm>
                <a:off x="7238657" y="6095366"/>
                <a:ext cx="145440" cy="1980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7CA31146-4227-EB6C-FCD3-675BB8147726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7229657" y="6086726"/>
                  <a:ext cx="163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14:cNvPr>
                <p14:cNvContentPartPr/>
                <p14:nvPr/>
              </p14:nvContentPartPr>
              <p14:xfrm>
                <a:off x="7490297" y="6039926"/>
                <a:ext cx="135720" cy="12780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A04B9DB8-E83E-387D-508E-43E0D4790320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7481657" y="6031286"/>
                  <a:ext cx="153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14:cNvPr>
                <p14:cNvContentPartPr/>
                <p14:nvPr/>
              </p14:nvContentPartPr>
              <p14:xfrm>
                <a:off x="7531697" y="6057566"/>
                <a:ext cx="69840" cy="16920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AEAF789A-5D90-2F99-79D6-57C3805DFCB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7522697" y="6048566"/>
                  <a:ext cx="87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14:cNvPr>
                <p14:cNvContentPartPr/>
                <p14:nvPr/>
              </p14:nvContentPartPr>
              <p14:xfrm>
                <a:off x="7662737" y="6175286"/>
                <a:ext cx="63720" cy="7668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092705DA-5755-BA8B-D633-96099665A32F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7653737" y="6166286"/>
                  <a:ext cx="81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14:cNvPr>
                <p14:cNvContentPartPr/>
                <p14:nvPr/>
              </p14:nvContentPartPr>
              <p14:xfrm>
                <a:off x="7777577" y="6192206"/>
                <a:ext cx="43560" cy="13932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2B3A9187-61F3-C4D6-9094-6FFD16EC672C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768577" y="6183566"/>
                  <a:ext cx="6120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2" name="Group 831">
            <a:extLst>
              <a:ext uri="{FF2B5EF4-FFF2-40B4-BE49-F238E27FC236}">
                <a16:creationId xmlns:a16="http://schemas.microsoft.com/office/drawing/2014/main" id="{F28935A3-8A26-3E6A-3E6F-C7D1AF4FBAD9}"/>
              </a:ext>
            </a:extLst>
          </p:cNvPr>
          <p:cNvGrpSpPr/>
          <p:nvPr/>
        </p:nvGrpSpPr>
        <p:grpSpPr>
          <a:xfrm>
            <a:off x="7979537" y="6026246"/>
            <a:ext cx="1031040" cy="351360"/>
            <a:chOff x="7979537" y="6026246"/>
            <a:chExt cx="103104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14:cNvPr>
                <p14:cNvContentPartPr/>
                <p14:nvPr/>
              </p14:nvContentPartPr>
              <p14:xfrm>
                <a:off x="7979537" y="6096086"/>
                <a:ext cx="107280" cy="28152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913EB36A-C558-E09C-7664-14D9ABE3AE0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7970537" y="6087086"/>
                  <a:ext cx="1249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14:cNvPr>
                <p14:cNvContentPartPr/>
                <p14:nvPr/>
              </p14:nvContentPartPr>
              <p14:xfrm>
                <a:off x="8173937" y="6253046"/>
                <a:ext cx="54000" cy="8964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E611873C-BB19-3AB0-8673-8FB11D5CA9E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164937" y="6244046"/>
                  <a:ext cx="71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14:cNvPr>
                <p14:cNvContentPartPr/>
                <p14:nvPr/>
              </p14:nvContentPartPr>
              <p14:xfrm>
                <a:off x="8343857" y="6202286"/>
                <a:ext cx="35640" cy="11556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94287B0B-B218-E885-4893-2C64756D0809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334857" y="6193646"/>
                  <a:ext cx="53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14:cNvPr>
                <p14:cNvContentPartPr/>
                <p14:nvPr/>
              </p14:nvContentPartPr>
              <p14:xfrm>
                <a:off x="8554817" y="6108686"/>
                <a:ext cx="110160" cy="17028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3C142799-ACF8-972B-1583-7338A91EFF62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8546177" y="6100046"/>
                  <a:ext cx="127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14:cNvPr>
                <p14:cNvContentPartPr/>
                <p14:nvPr/>
              </p14:nvContentPartPr>
              <p14:xfrm>
                <a:off x="8520977" y="6184646"/>
                <a:ext cx="147240" cy="223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DA091368-0CA1-EB28-5AB9-137F78393352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8512337" y="6175646"/>
                  <a:ext cx="16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14:cNvPr>
                <p14:cNvContentPartPr/>
                <p14:nvPr/>
              </p14:nvContentPartPr>
              <p14:xfrm>
                <a:off x="8739857" y="6233246"/>
                <a:ext cx="70560" cy="10044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259805B3-EC90-D916-FDC4-EA2D7732733B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8731217" y="6224246"/>
                  <a:ext cx="88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14:cNvPr>
                <p14:cNvContentPartPr/>
                <p14:nvPr/>
              </p14:nvContentPartPr>
              <p14:xfrm>
                <a:off x="8792417" y="6026246"/>
                <a:ext cx="218160" cy="33228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2192B3A2-33F2-25AB-6477-5DC09EEDF80E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8783417" y="6017606"/>
                  <a:ext cx="235800" cy="34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098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577" y="839006"/>
                <a:ext cx="140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9297" y="726686"/>
                  <a:ext cx="82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64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005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486"/>
                  <a:ext cx="9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713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26"/>
                  <a:ext cx="9432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457" y="342236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657" y="3381326"/>
                  <a:ext cx="132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8217" y="3508766"/>
                  <a:ext cx="87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21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313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96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53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1177" y="353000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401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96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697" y="350444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897" y="3601646"/>
                  <a:ext cx="424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886"/>
                  <a:ext cx="47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497" y="351164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217" y="3522806"/>
                  <a:ext cx="37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3297" y="3502286"/>
                  <a:ext cx="142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977" y="3451886"/>
                  <a:ext cx="11952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1017" y="3874166"/>
                  <a:ext cx="59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4086"/>
                  <a:ext cx="235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097" y="4110686"/>
                  <a:ext cx="22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704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8297" y="400484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37" y="3896846"/>
                  <a:ext cx="1216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897" y="400340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328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726"/>
                  <a:ext cx="32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737" y="408440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697" y="404696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497" y="417476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497" y="4056686"/>
                  <a:ext cx="85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2297" y="415784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6337" y="4065686"/>
                  <a:ext cx="594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832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897" y="4152086"/>
                  <a:ext cx="5796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5977" y="4001966"/>
                  <a:ext cx="59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5977" y="4093406"/>
                  <a:ext cx="20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8177" y="4022846"/>
                  <a:ext cx="105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526"/>
                  <a:ext cx="1324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177" y="4449086"/>
                  <a:ext cx="50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2297" y="466508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57" y="4507406"/>
                  <a:ext cx="102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37" y="4574006"/>
                  <a:ext cx="882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577" y="4405526"/>
                  <a:ext cx="2037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90097" y="4507406"/>
                  <a:ext cx="65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577" y="462620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36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9177" y="4508846"/>
                  <a:ext cx="142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166"/>
                  <a:ext cx="58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3617" y="4532606"/>
                  <a:ext cx="28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81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5337" y="4650686"/>
                  <a:ext cx="190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697" y="4501286"/>
                  <a:ext cx="9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497" y="445916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36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909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6337" y="4455206"/>
                  <a:ext cx="7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646"/>
                  <a:ext cx="3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9097" y="4508126"/>
                  <a:ext cx="152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905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933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57" y="4851926"/>
                  <a:ext cx="1494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97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1004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96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4366"/>
                  <a:ext cx="36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3137" y="5018606"/>
                  <a:ext cx="185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417" y="5123726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457" y="509780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3417" y="5091686"/>
                  <a:ext cx="352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5206"/>
                  <a:ext cx="1281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60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93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77" y="4942286"/>
                  <a:ext cx="179280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97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45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1337" y="5051006"/>
                  <a:ext cx="42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497" y="4977206"/>
                  <a:ext cx="142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525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92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897" y="5119046"/>
                  <a:ext cx="99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928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1017" y="497648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7257" y="520832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524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77" y="4912406"/>
                  <a:ext cx="2016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1297" y="5552126"/>
                  <a:ext cx="56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417" y="5458886"/>
                  <a:ext cx="167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93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77" y="5337206"/>
                  <a:ext cx="192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917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366"/>
                  <a:ext cx="1224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5377" y="5359526"/>
                  <a:ext cx="17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8886"/>
                  <a:ext cx="1242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4017" y="5526566"/>
                  <a:ext cx="170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65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525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17" y="5482286"/>
                  <a:ext cx="150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116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37" y="5491646"/>
                  <a:ext cx="198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9137" y="5514686"/>
                  <a:ext cx="168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80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53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104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36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708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14:cNvPr>
              <p14:cNvContentPartPr/>
              <p14:nvPr/>
            </p14:nvContentPartPr>
            <p14:xfrm>
              <a:off x="4172177" y="449126"/>
              <a:ext cx="118800" cy="21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4543EAA-D5D7-BE91-1EE9-E510402B76E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63177" y="440126"/>
                <a:ext cx="136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14:cNvPr>
              <p14:cNvContentPartPr/>
              <p14:nvPr/>
            </p14:nvContentPartPr>
            <p14:xfrm>
              <a:off x="4257857" y="415286"/>
              <a:ext cx="93960" cy="644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1B81AAE-A574-6A5D-FC00-014B715FEF9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248857" y="406646"/>
                <a:ext cx="1116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14:cNvPr>
              <p14:cNvContentPartPr/>
              <p14:nvPr/>
            </p14:nvContentPartPr>
            <p14:xfrm>
              <a:off x="4205297" y="561446"/>
              <a:ext cx="242640" cy="135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0F0A41C-F0D2-2FD8-8F60-3B4E8077950E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196657" y="552806"/>
                <a:ext cx="260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14:cNvPr>
              <p14:cNvContentPartPr/>
              <p14:nvPr/>
            </p14:nvContentPartPr>
            <p14:xfrm>
              <a:off x="4576457" y="590966"/>
              <a:ext cx="92160" cy="122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EDC4140-FDEC-2C18-98AF-94C20F9EEE15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567457" y="581966"/>
                <a:ext cx="109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14:cNvPr>
              <p14:cNvContentPartPr/>
              <p14:nvPr/>
            </p14:nvContentPartPr>
            <p14:xfrm>
              <a:off x="4577897" y="656846"/>
              <a:ext cx="128520" cy="241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9E8D911A-DBE9-9521-BF88-928C8A0A182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568897" y="647846"/>
                <a:ext cx="146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14:cNvPr>
              <p14:cNvContentPartPr/>
              <p14:nvPr/>
            </p14:nvContentPartPr>
            <p14:xfrm>
              <a:off x="4844657" y="477206"/>
              <a:ext cx="200520" cy="312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4EC75F2-14C2-C0C7-3AC7-2CBB57FB9C8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835657" y="468206"/>
                <a:ext cx="2181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14:cNvPr>
              <p14:cNvContentPartPr/>
              <p14:nvPr/>
            </p14:nvContentPartPr>
            <p14:xfrm>
              <a:off x="5070737" y="569006"/>
              <a:ext cx="104040" cy="138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BB3C6D4-E279-7783-2988-DA6A8DCF3BB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061737" y="560006"/>
                <a:ext cx="1216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14:cNvPr>
              <p14:cNvContentPartPr/>
              <p14:nvPr/>
            </p14:nvContentPartPr>
            <p14:xfrm>
              <a:off x="5084417" y="598886"/>
              <a:ext cx="58680" cy="141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29C5234-08EE-5AF4-1755-6B43284C5FBA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075777" y="590246"/>
                <a:ext cx="76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14:cNvPr>
              <p14:cNvContentPartPr/>
              <p14:nvPr/>
            </p14:nvContentPartPr>
            <p14:xfrm>
              <a:off x="5193857" y="742166"/>
              <a:ext cx="56160" cy="69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93CD36B-3575-8D6A-B6CD-373D3C19279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5185217" y="733526"/>
                <a:ext cx="738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14:cNvPr>
              <p14:cNvContentPartPr/>
              <p14:nvPr/>
            </p14:nvContentPartPr>
            <p14:xfrm>
              <a:off x="5368457" y="590966"/>
              <a:ext cx="19800" cy="121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C52537E-149E-5D68-EFE9-37155D21B831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359457" y="581966"/>
                <a:ext cx="37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14:cNvPr>
              <p14:cNvContentPartPr/>
              <p14:nvPr/>
            </p14:nvContentPartPr>
            <p14:xfrm>
              <a:off x="5313377" y="659366"/>
              <a:ext cx="99360" cy="16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13D7B74-B69B-E211-5AE5-EEC5D1999E79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304377" y="650366"/>
                <a:ext cx="1170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14:cNvPr>
              <p14:cNvContentPartPr/>
              <p14:nvPr/>
            </p14:nvContentPartPr>
            <p14:xfrm>
              <a:off x="5487977" y="517166"/>
              <a:ext cx="196560" cy="213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6ECAB32-68FF-2885-C7E2-63EF8ED16806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479337" y="508526"/>
                <a:ext cx="2142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14:cNvPr>
              <p14:cNvContentPartPr/>
              <p14:nvPr/>
            </p14:nvContentPartPr>
            <p14:xfrm>
              <a:off x="5537657" y="637046"/>
              <a:ext cx="118800" cy="439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088778D-12A0-C2FC-BF63-9F1537DECF3C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5528657" y="628046"/>
                <a:ext cx="13644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14:cNvPr>
              <p14:cNvContentPartPr/>
              <p14:nvPr/>
            </p14:nvContentPartPr>
            <p14:xfrm>
              <a:off x="5757257" y="618326"/>
              <a:ext cx="100080" cy="127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4FF4FE6-E30A-D2AC-EC37-E5D5EAC90FE2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748617" y="609326"/>
                <a:ext cx="1177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14:cNvPr>
              <p14:cNvContentPartPr/>
              <p14:nvPr/>
            </p14:nvContentPartPr>
            <p14:xfrm>
              <a:off x="5741417" y="660806"/>
              <a:ext cx="102240" cy="97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66F1FEE-61DB-A5AC-EF5D-91F7EFC93E75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732417" y="651806"/>
                <a:ext cx="119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14:cNvPr>
              <p14:cNvContentPartPr/>
              <p14:nvPr/>
            </p14:nvContentPartPr>
            <p14:xfrm>
              <a:off x="5934377" y="739286"/>
              <a:ext cx="12240" cy="759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257001F-22B4-0891-0088-4F5A9EFB795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925377" y="730286"/>
                <a:ext cx="2988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291AEF7-4862-AF9B-120B-31956E1C8E2A}"/>
              </a:ext>
            </a:extLst>
          </p:cNvPr>
          <p:cNvGrpSpPr/>
          <p:nvPr/>
        </p:nvGrpSpPr>
        <p:grpSpPr>
          <a:xfrm>
            <a:off x="6017537" y="540566"/>
            <a:ext cx="1850040" cy="351720"/>
            <a:chOff x="6017537" y="540566"/>
            <a:chExt cx="185004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14:cNvPr>
                <p14:cNvContentPartPr/>
                <p14:nvPr/>
              </p14:nvContentPartPr>
              <p14:xfrm>
                <a:off x="6017537" y="627686"/>
                <a:ext cx="131400" cy="260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A4FBFA5-BD82-27CA-E8A2-9E9BB4BDB6D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008537" y="618686"/>
                  <a:ext cx="149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14:cNvPr>
                <p14:cNvContentPartPr/>
                <p14:nvPr/>
              </p14:nvContentPartPr>
              <p14:xfrm>
                <a:off x="6179897" y="760526"/>
                <a:ext cx="77040" cy="84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6BD44CB-3109-5FAD-C972-2CF89357B07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171257" y="751886"/>
                  <a:ext cx="946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14:cNvPr>
                <p14:cNvContentPartPr/>
                <p14:nvPr/>
              </p14:nvContentPartPr>
              <p14:xfrm>
                <a:off x="6333977" y="606806"/>
                <a:ext cx="26280" cy="104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DDD02EB-D37F-5CFC-ED5C-EED34D2C687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324977" y="598166"/>
                  <a:ext cx="43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14:cNvPr>
                <p14:cNvContentPartPr/>
                <p14:nvPr/>
              </p14:nvContentPartPr>
              <p14:xfrm>
                <a:off x="6280337" y="668006"/>
                <a:ext cx="107640" cy="126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E07DB86-5434-34CD-5D5A-C36567DFC29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71337" y="659006"/>
                  <a:ext cx="12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14:cNvPr>
                <p14:cNvContentPartPr/>
                <p14:nvPr/>
              </p14:nvContentPartPr>
              <p14:xfrm>
                <a:off x="6473297" y="584486"/>
                <a:ext cx="16560" cy="170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9331A35-E5CA-910D-7CDF-46D96885322A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464297" y="575486"/>
                  <a:ext cx="34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14:cNvPr>
                <p14:cNvContentPartPr/>
                <p14:nvPr/>
              </p14:nvContentPartPr>
              <p14:xfrm>
                <a:off x="6411737" y="550286"/>
                <a:ext cx="172440" cy="172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F6CD14C-1A43-2653-CB3B-BE4D28E4091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403097" y="541286"/>
                  <a:ext cx="190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14:cNvPr>
                <p14:cNvContentPartPr/>
                <p14:nvPr/>
              </p14:nvContentPartPr>
              <p14:xfrm>
                <a:off x="6645017" y="572966"/>
                <a:ext cx="113760" cy="161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6066F86-BF6F-761E-8CA1-947B57E441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636377" y="563966"/>
                  <a:ext cx="131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14:cNvPr>
                <p14:cNvContentPartPr/>
                <p14:nvPr/>
              </p14:nvContentPartPr>
              <p14:xfrm>
                <a:off x="6646097" y="632366"/>
                <a:ext cx="105480" cy="126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24A3D2C-5F9B-371A-D098-719810B0B24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637457" y="623726"/>
                  <a:ext cx="123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14:cNvPr>
                <p14:cNvContentPartPr/>
                <p14:nvPr/>
              </p14:nvContentPartPr>
              <p14:xfrm>
                <a:off x="6860297" y="713006"/>
                <a:ext cx="38880" cy="91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8B9CB0C-FEBD-7757-0B1A-96343069FAB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851297" y="704006"/>
                  <a:ext cx="56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14:cNvPr>
                <p14:cNvContentPartPr/>
                <p14:nvPr/>
              </p14:nvContentPartPr>
              <p14:xfrm>
                <a:off x="6982337" y="607166"/>
                <a:ext cx="114840" cy="156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A5F308B-1AC2-D18F-8D62-5F6AF77F34E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973337" y="598526"/>
                  <a:ext cx="132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14:cNvPr>
                <p14:cNvContentPartPr/>
                <p14:nvPr/>
              </p14:nvContentPartPr>
              <p14:xfrm>
                <a:off x="6979457" y="659726"/>
                <a:ext cx="156240" cy="7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0D4FFAC-BF99-0E8D-FED3-5231DAED979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970457" y="650726"/>
                  <a:ext cx="173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14:cNvPr>
                <p14:cNvContentPartPr/>
                <p14:nvPr/>
              </p14:nvContentPartPr>
              <p14:xfrm>
                <a:off x="7125257" y="713006"/>
                <a:ext cx="69120" cy="896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A7C2216-4C37-84DA-E85B-CED17E9A21C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116257" y="704006"/>
                  <a:ext cx="86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14:cNvPr>
                <p14:cNvContentPartPr/>
                <p14:nvPr/>
              </p14:nvContentPartPr>
              <p14:xfrm>
                <a:off x="7232897" y="672326"/>
                <a:ext cx="146160" cy="270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E085AA6-97AD-ADBE-075E-46394819E5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223897" y="663686"/>
                  <a:ext cx="1638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14:cNvPr>
                <p14:cNvContentPartPr/>
                <p14:nvPr/>
              </p14:nvContentPartPr>
              <p14:xfrm>
                <a:off x="7290497" y="601046"/>
                <a:ext cx="38880" cy="181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09BCB0F-C2DE-BAC0-7E2A-4A4DB599F38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281497" y="592406"/>
                  <a:ext cx="56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14:cNvPr>
                <p14:cNvContentPartPr/>
                <p14:nvPr/>
              </p14:nvContentPartPr>
              <p14:xfrm>
                <a:off x="7417577" y="626246"/>
                <a:ext cx="142200" cy="153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44D51C4-16F0-BE47-CC28-8EC33D2CD10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408577" y="617246"/>
                  <a:ext cx="1598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14:cNvPr>
                <p14:cNvContentPartPr/>
                <p14:nvPr/>
              </p14:nvContentPartPr>
              <p14:xfrm>
                <a:off x="7604777" y="654686"/>
                <a:ext cx="137520" cy="131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ABF5963-209B-AE21-7155-15B65C6C649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596137" y="645686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14:cNvPr>
                <p14:cNvContentPartPr/>
                <p14:nvPr/>
              </p14:nvContentPartPr>
              <p14:xfrm>
                <a:off x="7572017" y="718766"/>
                <a:ext cx="147240" cy="24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5153642-2A54-43F3-42CA-F3DB35C0F568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563017" y="709766"/>
                  <a:ext cx="16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14:cNvPr>
                <p14:cNvContentPartPr/>
                <p14:nvPr/>
              </p14:nvContentPartPr>
              <p14:xfrm>
                <a:off x="7701257" y="540566"/>
                <a:ext cx="166320" cy="351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F69E71B-67B9-70E6-0007-A483FD7B29D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92617" y="531566"/>
                  <a:ext cx="1839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F3D5F75-172A-EE0C-D5AC-19E9D62CA5D7}"/>
              </a:ext>
            </a:extLst>
          </p:cNvPr>
          <p:cNvGrpSpPr/>
          <p:nvPr/>
        </p:nvGrpSpPr>
        <p:grpSpPr>
          <a:xfrm>
            <a:off x="4272720" y="1008508"/>
            <a:ext cx="2232583" cy="268292"/>
            <a:chOff x="4351097" y="1192886"/>
            <a:chExt cx="294480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14:cNvPr>
                <p14:cNvContentPartPr/>
                <p14:nvPr/>
              </p14:nvContentPartPr>
              <p14:xfrm>
                <a:off x="4351097" y="1192886"/>
                <a:ext cx="169560" cy="208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E90510-8562-27E3-67D8-BA6842D9C5B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339223" y="1181036"/>
                  <a:ext cx="192833" cy="231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14:cNvPr>
                <p14:cNvContentPartPr/>
                <p14:nvPr/>
              </p14:nvContentPartPr>
              <p14:xfrm>
                <a:off x="4395377" y="1302326"/>
                <a:ext cx="132120" cy="39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87C871C-F8D0-8C68-5D5C-EE93DFC855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383538" y="1290507"/>
                  <a:ext cx="155324" cy="62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14:cNvPr>
                <p14:cNvContentPartPr/>
                <p14:nvPr/>
              </p14:nvContentPartPr>
              <p14:xfrm>
                <a:off x="4563137" y="1311686"/>
                <a:ext cx="91440" cy="79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9E28B4-DA98-2D83-608F-980D18C072E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51766" y="1299847"/>
                  <a:ext cx="114655" cy="102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14:cNvPr>
                <p14:cNvContentPartPr/>
                <p14:nvPr/>
              </p14:nvContentPartPr>
              <p14:xfrm>
                <a:off x="4576457" y="1304126"/>
                <a:ext cx="124920" cy="110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3C70FB8-1A89-3484-6C2F-088EF2B16CA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565057" y="1292255"/>
                  <a:ext cx="148194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14:cNvPr>
                <p14:cNvContentPartPr/>
                <p14:nvPr/>
              </p14:nvContentPartPr>
              <p14:xfrm>
                <a:off x="4717217" y="1409606"/>
                <a:ext cx="61560" cy="61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3A8092-1B74-A345-F9AA-BD950521B0D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705852" y="1397789"/>
                  <a:ext cx="84763" cy="8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14:cNvPr>
                <p14:cNvContentPartPr/>
                <p14:nvPr/>
              </p14:nvContentPartPr>
              <p14:xfrm>
                <a:off x="4876697" y="1296566"/>
                <a:ext cx="18360" cy="106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FA05A5F-C18F-23A5-A44B-39B3D1A88DA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64928" y="1284686"/>
                  <a:ext cx="41428" cy="130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14:cNvPr>
                <p14:cNvContentPartPr/>
                <p14:nvPr/>
              </p14:nvContentPartPr>
              <p14:xfrm>
                <a:off x="4832777" y="1336526"/>
                <a:ext cx="132840" cy="129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8B8D1CC-E57B-8193-BF83-F923ED1A029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820916" y="1324526"/>
                  <a:ext cx="156087" cy="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14:cNvPr>
                <p14:cNvContentPartPr/>
                <p14:nvPr/>
              </p14:nvContentPartPr>
              <p14:xfrm>
                <a:off x="5087297" y="1268126"/>
                <a:ext cx="19440" cy="1422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FC96596-3411-6490-D247-60849E2BA15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075443" y="1256276"/>
                  <a:ext cx="42673" cy="165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14:cNvPr>
                <p14:cNvContentPartPr/>
                <p14:nvPr/>
              </p14:nvContentPartPr>
              <p14:xfrm>
                <a:off x="5038697" y="1200086"/>
                <a:ext cx="212760" cy="210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59F572-5F31-62E5-EF8B-03A5EA86E16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027325" y="1188221"/>
                  <a:ext cx="235979" cy="23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14:cNvPr>
                <p14:cNvContentPartPr/>
                <p14:nvPr/>
              </p14:nvContentPartPr>
              <p14:xfrm>
                <a:off x="5296097" y="1334006"/>
                <a:ext cx="150120" cy="195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BD2FB6A-8DE4-5956-21DD-EC416D1B26E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284220" y="1322137"/>
                  <a:ext cx="173398" cy="218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14:cNvPr>
                <p14:cNvContentPartPr/>
                <p14:nvPr/>
              </p14:nvContentPartPr>
              <p14:xfrm>
                <a:off x="5501297" y="1436246"/>
                <a:ext cx="88560" cy="1072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B5E39F1-5713-1447-D2DA-F72A5C6C5C8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489931" y="1424853"/>
                  <a:ext cx="111766" cy="1305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14:cNvPr>
                <p14:cNvContentPartPr/>
                <p14:nvPr/>
              </p14:nvContentPartPr>
              <p14:xfrm>
                <a:off x="5684897" y="1314566"/>
                <a:ext cx="20160" cy="55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90FF979-4E41-7CF1-1EDF-87E9CEB836F1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673176" y="1302744"/>
                  <a:ext cx="43133" cy="78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14:cNvPr>
                <p14:cNvContentPartPr/>
                <p14:nvPr/>
              </p14:nvContentPartPr>
              <p14:xfrm>
                <a:off x="5655377" y="1349126"/>
                <a:ext cx="110520" cy="20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77A5DC7-2098-F0E4-674A-512DBD274307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43519" y="1337467"/>
                  <a:ext cx="133762" cy="43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14:cNvPr>
                <p14:cNvContentPartPr/>
                <p14:nvPr/>
              </p14:nvContentPartPr>
              <p14:xfrm>
                <a:off x="5880017" y="1251206"/>
                <a:ext cx="172440" cy="1573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7F6830D-8EE0-BC06-E936-4D3CB0DF9A5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68616" y="1239833"/>
                  <a:ext cx="195717" cy="180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14:cNvPr>
                <p14:cNvContentPartPr/>
                <p14:nvPr/>
              </p14:nvContentPartPr>
              <p14:xfrm>
                <a:off x="6114017" y="1332206"/>
                <a:ext cx="105480" cy="1101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5405640-422D-ADC7-5D12-A57388A5CD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102614" y="1320335"/>
                  <a:ext cx="128762" cy="133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14:cNvPr>
                <p14:cNvContentPartPr/>
                <p14:nvPr/>
              </p14:nvContentPartPr>
              <p14:xfrm>
                <a:off x="6121217" y="1381166"/>
                <a:ext cx="115920" cy="19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4ADCBBC-4DEC-C6D1-4FCF-A311204DA65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109340" y="1369241"/>
                  <a:ext cx="139199" cy="42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14:cNvPr>
                <p14:cNvContentPartPr/>
                <p14:nvPr/>
              </p14:nvContentPartPr>
              <p14:xfrm>
                <a:off x="6262337" y="1445966"/>
                <a:ext cx="83520" cy="1008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D295CFF-8E87-EE54-0CC9-67F82018A39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50948" y="1434135"/>
                  <a:ext cx="106773" cy="123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14:cNvPr>
                <p14:cNvContentPartPr/>
                <p14:nvPr/>
              </p14:nvContentPartPr>
              <p14:xfrm>
                <a:off x="6430457" y="1300526"/>
                <a:ext cx="32400" cy="114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B40FA50-D1D6-C2DC-D073-A3A28BCEA51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418545" y="1289114"/>
                  <a:ext cx="55747" cy="1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14:cNvPr>
                <p14:cNvContentPartPr/>
                <p14:nvPr/>
              </p14:nvContentPartPr>
              <p14:xfrm>
                <a:off x="6434417" y="1358126"/>
                <a:ext cx="117000" cy="15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123A57-82F5-569A-F6EA-B201BA2EFCF8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422527" y="1346479"/>
                  <a:ext cx="140305" cy="38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14:cNvPr>
                <p14:cNvContentPartPr/>
                <p14:nvPr/>
              </p14:nvContentPartPr>
              <p14:xfrm>
                <a:off x="6618017" y="1291166"/>
                <a:ext cx="5760" cy="119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A9F06E3-324F-2773-1E2F-9B8A02D6757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606017" y="1279297"/>
                  <a:ext cx="29280" cy="142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14:cNvPr>
                <p14:cNvContentPartPr/>
                <p14:nvPr/>
              </p14:nvContentPartPr>
              <p14:xfrm>
                <a:off x="6617297" y="1231046"/>
                <a:ext cx="154440" cy="1670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EA9CB85-66A2-8DAF-9EE4-FCDFE59B83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605417" y="1219182"/>
                  <a:ext cx="177725" cy="1902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14:cNvPr>
                <p14:cNvContentPartPr/>
                <p14:nvPr/>
              </p14:nvContentPartPr>
              <p14:xfrm>
                <a:off x="6873617" y="1308446"/>
                <a:ext cx="135720" cy="68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790565F-2EBE-041D-ED38-19B2072F214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862228" y="1296571"/>
                  <a:ext cx="158973" cy="91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14:cNvPr>
                <p14:cNvContentPartPr/>
                <p14:nvPr/>
              </p14:nvContentPartPr>
              <p14:xfrm>
                <a:off x="7109057" y="1293326"/>
                <a:ext cx="186840" cy="1339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401C728-48C5-D23D-742A-4473F54ED79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097202" y="1281929"/>
                  <a:ext cx="210076" cy="1571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4A8FD38-26C1-578A-1E5F-79AABD617900}"/>
              </a:ext>
            </a:extLst>
          </p:cNvPr>
          <p:cNvGrpSpPr/>
          <p:nvPr/>
        </p:nvGrpSpPr>
        <p:grpSpPr>
          <a:xfrm>
            <a:off x="4140051" y="1396557"/>
            <a:ext cx="4603354" cy="314026"/>
            <a:chOff x="4653857" y="1903526"/>
            <a:chExt cx="58525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14:cNvPr>
                <p14:cNvContentPartPr/>
                <p14:nvPr/>
              </p14:nvContentPartPr>
              <p14:xfrm>
                <a:off x="4653857" y="1916486"/>
                <a:ext cx="187560" cy="2196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CD245D3-3BA5-606C-F259-58045ED4554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642420" y="1905048"/>
                  <a:ext cx="209976" cy="242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14:cNvPr>
                <p14:cNvContentPartPr/>
                <p14:nvPr/>
              </p14:nvContentPartPr>
              <p14:xfrm>
                <a:off x="4692737" y="2037086"/>
                <a:ext cx="150480" cy="30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98DE232-837D-733E-10FF-6C01B9D330F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681760" y="2026159"/>
                  <a:ext cx="172892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14:cNvPr>
                <p14:cNvContentPartPr/>
                <p14:nvPr/>
              </p14:nvContentPartPr>
              <p14:xfrm>
                <a:off x="4893977" y="1916126"/>
                <a:ext cx="158040" cy="320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C514F44-0C6A-B9EA-10A6-D380D79676F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882558" y="1905144"/>
                  <a:ext cx="180421" cy="343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14:cNvPr>
                <p14:cNvContentPartPr/>
                <p14:nvPr/>
              </p14:nvContentPartPr>
              <p14:xfrm>
                <a:off x="5099537" y="2029886"/>
                <a:ext cx="74160" cy="128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FE22CB6-CE3F-81DA-6D97-03C2CF0F35F9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88550" y="2018452"/>
                  <a:ext cx="96591" cy="150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14:cNvPr>
                <p14:cNvContentPartPr/>
                <p14:nvPr/>
              </p14:nvContentPartPr>
              <p14:xfrm>
                <a:off x="5113577" y="2020886"/>
                <a:ext cx="122760" cy="113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3A8B9F3-6F04-78D9-DAE0-B76635EBEB2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102126" y="2009902"/>
                  <a:ext cx="145205" cy="1354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14:cNvPr>
                <p14:cNvContentPartPr/>
                <p14:nvPr/>
              </p14:nvContentPartPr>
              <p14:xfrm>
                <a:off x="5277377" y="2099006"/>
                <a:ext cx="74880" cy="1108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B2F0D49-9C30-F41C-0BA4-2EA3BDD8680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266419" y="2087599"/>
                  <a:ext cx="97253" cy="1332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14:cNvPr>
                <p14:cNvContentPartPr/>
                <p14:nvPr/>
              </p14:nvContentPartPr>
              <p14:xfrm>
                <a:off x="5456297" y="2005406"/>
                <a:ext cx="20160" cy="143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7AEC9DA-A7E8-C520-628D-5E7BDC317B4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45545" y="1994427"/>
                  <a:ext cx="42112" cy="166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14:cNvPr>
                <p14:cNvContentPartPr/>
                <p14:nvPr/>
              </p14:nvContentPartPr>
              <p14:xfrm>
                <a:off x="5416697" y="2078846"/>
                <a:ext cx="108000" cy="266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55A1A52-797E-EE16-53A2-ED1BA388CC0D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05256" y="2067823"/>
                  <a:ext cx="130424" cy="491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14:cNvPr>
                <p14:cNvContentPartPr/>
                <p14:nvPr/>
              </p14:nvContentPartPr>
              <p14:xfrm>
                <a:off x="5576897" y="1970486"/>
                <a:ext cx="193680" cy="1954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65B43B16-F13E-75E2-6526-D923988486F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5565934" y="1959041"/>
                  <a:ext cx="216063" cy="217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14:cNvPr>
                <p14:cNvContentPartPr/>
                <p14:nvPr/>
              </p14:nvContentPartPr>
              <p14:xfrm>
                <a:off x="5597417" y="2087846"/>
                <a:ext cx="117720" cy="25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3809A80C-AD97-F43F-3AF0-CDC13662786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5586466" y="2076932"/>
                  <a:ext cx="140078" cy="48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14:cNvPr>
                <p14:cNvContentPartPr/>
                <p14:nvPr/>
              </p14:nvContentPartPr>
              <p14:xfrm>
                <a:off x="5827097" y="2111606"/>
                <a:ext cx="123120" cy="108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9C4BEEF-6286-726E-8B7F-C2C19FEB84A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5815655" y="2100633"/>
                  <a:ext cx="145547" cy="1307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14:cNvPr>
                <p14:cNvContentPartPr/>
                <p14:nvPr/>
              </p14:nvContentPartPr>
              <p14:xfrm>
                <a:off x="5779577" y="2153006"/>
                <a:ext cx="150120" cy="298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BE15C1A-C99A-839A-1F97-184F804597A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768135" y="2141514"/>
                  <a:ext cx="172546" cy="5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14:cNvPr>
                <p14:cNvContentPartPr/>
                <p14:nvPr/>
              </p14:nvContentPartPr>
              <p14:xfrm>
                <a:off x="5948417" y="1948526"/>
                <a:ext cx="136440" cy="3344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4F6CFA-8104-1D43-878A-211255D74F4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936971" y="1937546"/>
                  <a:ext cx="158875" cy="356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14:cNvPr>
                <p14:cNvContentPartPr/>
                <p14:nvPr/>
              </p14:nvContentPartPr>
              <p14:xfrm>
                <a:off x="6252617" y="2058686"/>
                <a:ext cx="14400" cy="1195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C01D128D-494A-463F-97E5-A62BDB6EA0B0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241004" y="2047738"/>
                  <a:ext cx="37161" cy="1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14:cNvPr>
                <p14:cNvContentPartPr/>
                <p14:nvPr/>
              </p14:nvContentPartPr>
              <p14:xfrm>
                <a:off x="6189977" y="2117006"/>
                <a:ext cx="175680" cy="64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550D77E3-7D2D-1CB6-47B0-5484A5494860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178539" y="2105435"/>
                  <a:ext cx="198098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14:cNvPr>
                <p14:cNvContentPartPr/>
                <p14:nvPr/>
              </p14:nvContentPartPr>
              <p14:xfrm>
                <a:off x="6502097" y="2019806"/>
                <a:ext cx="9360" cy="153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23DE1E0-7AE2-D6B2-42FE-22A24C6C9F2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490397" y="2008819"/>
                  <a:ext cx="32292" cy="175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14:cNvPr>
                <p14:cNvContentPartPr/>
                <p14:nvPr/>
              </p14:nvContentPartPr>
              <p14:xfrm>
                <a:off x="6404537" y="1943486"/>
                <a:ext cx="251280" cy="243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18864181-4145-1B9E-3114-79AE6E794B3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6393094" y="1932503"/>
                  <a:ext cx="273708" cy="265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14:cNvPr>
                <p14:cNvContentPartPr/>
                <p14:nvPr/>
              </p14:nvContentPartPr>
              <p14:xfrm>
                <a:off x="6668417" y="1982726"/>
                <a:ext cx="128520" cy="210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E831AC4-99CE-F936-D2BA-C8AA91928BB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57440" y="1971300"/>
                  <a:ext cx="150931" cy="232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14:cNvPr>
                <p14:cNvContentPartPr/>
                <p14:nvPr/>
              </p14:nvContentPartPr>
              <p14:xfrm>
                <a:off x="6853817" y="2061926"/>
                <a:ext cx="143280" cy="218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F665D047-FCEB-B01C-5656-F66F70836915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842373" y="2050492"/>
                  <a:ext cx="165710" cy="240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14:cNvPr>
                <p14:cNvContentPartPr/>
                <p14:nvPr/>
              </p14:nvContentPartPr>
              <p14:xfrm>
                <a:off x="7050017" y="2172446"/>
                <a:ext cx="85320" cy="99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66B537D-1595-AA2D-2D9C-CA3E0CAA03F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038611" y="2161497"/>
                  <a:ext cx="107677" cy="121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14:cNvPr>
                <p14:cNvContentPartPr/>
                <p14:nvPr/>
              </p14:nvContentPartPr>
              <p14:xfrm>
                <a:off x="7183217" y="2066606"/>
                <a:ext cx="15480" cy="1008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364DA2D-D706-04B3-07A4-C09AF72E21C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171835" y="2055610"/>
                  <a:ext cx="37789" cy="123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14:cNvPr>
                <p14:cNvContentPartPr/>
                <p14:nvPr/>
              </p14:nvContentPartPr>
              <p14:xfrm>
                <a:off x="7136057" y="2100446"/>
                <a:ext cx="106920" cy="7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E4DC4A7-93C7-F034-0F5D-0595F85056D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125091" y="2089328"/>
                  <a:ext cx="129309" cy="29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14:cNvPr>
                <p14:cNvContentPartPr/>
                <p14:nvPr/>
              </p14:nvContentPartPr>
              <p14:xfrm>
                <a:off x="7330817" y="2030966"/>
                <a:ext cx="28800" cy="1497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B513ED3-9E3E-2483-8203-7AED8E1A1F1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19388" y="2019974"/>
                  <a:ext cx="51200" cy="1722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14:cNvPr>
                <p14:cNvContentPartPr/>
                <p14:nvPr/>
              </p14:nvContentPartPr>
              <p14:xfrm>
                <a:off x="7289057" y="1964366"/>
                <a:ext cx="173160" cy="2156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6595BF0-0FCC-4EC0-BBF0-941EC877327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278092" y="1952920"/>
                  <a:ext cx="195547" cy="238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14:cNvPr>
                <p14:cNvContentPartPr/>
                <p14:nvPr/>
              </p14:nvContentPartPr>
              <p14:xfrm>
                <a:off x="7518737" y="2060126"/>
                <a:ext cx="88920" cy="910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44BE6873-6316-55A7-FAF5-7EC090A50E4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507793" y="2048684"/>
                  <a:ext cx="111264" cy="113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14:cNvPr>
                <p14:cNvContentPartPr/>
                <p14:nvPr/>
              </p14:nvContentPartPr>
              <p14:xfrm>
                <a:off x="7515497" y="2095406"/>
                <a:ext cx="106200" cy="30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C8150B4-63E9-6926-9D00-EAD1166EE410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504053" y="2084479"/>
                  <a:ext cx="128630" cy="5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14:cNvPr>
                <p14:cNvContentPartPr/>
                <p14:nvPr/>
              </p14:nvContentPartPr>
              <p14:xfrm>
                <a:off x="7655537" y="1952846"/>
                <a:ext cx="97920" cy="318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9F85FBC2-9FC6-220B-4C96-3919B69745D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644098" y="1941402"/>
                  <a:ext cx="120341" cy="341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14:cNvPr>
                <p14:cNvContentPartPr/>
                <p14:nvPr/>
              </p14:nvContentPartPr>
              <p14:xfrm>
                <a:off x="7917257" y="2043206"/>
                <a:ext cx="19080" cy="957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7693C610-47B4-A2A0-FAE2-1B66B410A8B8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905900" y="2031806"/>
                  <a:ext cx="41340" cy="118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14:cNvPr>
                <p14:cNvContentPartPr/>
                <p14:nvPr/>
              </p14:nvContentPartPr>
              <p14:xfrm>
                <a:off x="7853897" y="2075606"/>
                <a:ext cx="155160" cy="24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433C7221-32D1-9577-E95D-054DDCF7D56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842945" y="2064273"/>
                  <a:ext cx="177521" cy="466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14:cNvPr>
                <p14:cNvContentPartPr/>
                <p14:nvPr/>
              </p14:nvContentPartPr>
              <p14:xfrm>
                <a:off x="8044337" y="2005766"/>
                <a:ext cx="213840" cy="19188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422791D-BDF5-414B-A699-9614EBDF10E7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032914" y="1994317"/>
                  <a:ext cx="236229" cy="214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14:cNvPr>
                <p14:cNvContentPartPr/>
                <p14:nvPr/>
              </p14:nvContentPartPr>
              <p14:xfrm>
                <a:off x="8302817" y="1990286"/>
                <a:ext cx="127080" cy="2617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B6EAF2D2-8EFB-2F5A-893D-79F1E91EA79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291846" y="1978847"/>
                  <a:ext cx="149479" cy="284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14:cNvPr>
                <p14:cNvContentPartPr/>
                <p14:nvPr/>
              </p14:nvContentPartPr>
              <p14:xfrm>
                <a:off x="8427737" y="2092886"/>
                <a:ext cx="152280" cy="1418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144267C-0C8C-C009-9C1B-E1F3DDE3A23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416305" y="2081447"/>
                  <a:ext cx="174688" cy="164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14:cNvPr>
                <p14:cNvContentPartPr/>
                <p14:nvPr/>
              </p14:nvContentPartPr>
              <p14:xfrm>
                <a:off x="8409737" y="2150126"/>
                <a:ext cx="136440" cy="22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E0CCAB4-09EB-1262-6329-7A132234D14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398329" y="2138786"/>
                  <a:ext cx="158800" cy="449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14:cNvPr>
                <p14:cNvContentPartPr/>
                <p14:nvPr/>
              </p14:nvContentPartPr>
              <p14:xfrm>
                <a:off x="8634737" y="2164886"/>
                <a:ext cx="90000" cy="107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EB9C9E7-AF73-29EA-D1E2-ACA5EDA504D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623316" y="2153424"/>
                  <a:ext cx="112386" cy="1297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14:cNvPr>
                <p14:cNvContentPartPr/>
                <p14:nvPr/>
              </p14:nvContentPartPr>
              <p14:xfrm>
                <a:off x="8811497" y="2095406"/>
                <a:ext cx="51840" cy="1490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5631F22-DE4E-21C2-B587-D3656C63367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00028" y="2084434"/>
                  <a:ext cx="74319" cy="171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14:cNvPr>
                <p14:cNvContentPartPr/>
                <p14:nvPr/>
              </p14:nvContentPartPr>
              <p14:xfrm>
                <a:off x="8774777" y="2161286"/>
                <a:ext cx="178200" cy="230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E9D68FA-74ED-F69C-794B-9F5EC235A65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63354" y="2150444"/>
                  <a:ext cx="200589" cy="45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14:cNvPr>
                <p14:cNvContentPartPr/>
                <p14:nvPr/>
              </p14:nvContentPartPr>
              <p14:xfrm>
                <a:off x="8957297" y="2070566"/>
                <a:ext cx="205920" cy="1720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7930196-1F33-F967-20D9-1912D7A6036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46315" y="2059155"/>
                  <a:ext cx="228342" cy="194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14:cNvPr>
                <p14:cNvContentPartPr/>
                <p14:nvPr/>
              </p14:nvContentPartPr>
              <p14:xfrm>
                <a:off x="9231257" y="2081366"/>
                <a:ext cx="121320" cy="1368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E8D83964-40B1-0923-C585-BEBB2A3A89E7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219812" y="2069928"/>
                  <a:ext cx="143753" cy="15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14:cNvPr>
                <p14:cNvContentPartPr/>
                <p14:nvPr/>
              </p14:nvContentPartPr>
              <p14:xfrm>
                <a:off x="9202097" y="2138966"/>
                <a:ext cx="186120" cy="360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B62F603-2471-5C19-01E0-CF032D94B35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91122" y="2127574"/>
                  <a:ext cx="208528" cy="58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14:cNvPr>
                <p14:cNvContentPartPr/>
                <p14:nvPr/>
              </p14:nvContentPartPr>
              <p14:xfrm>
                <a:off x="9379937" y="1964006"/>
                <a:ext cx="119160" cy="2728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66FC954-9C0E-DF43-1B9A-DD2C5CC36C8B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368479" y="1953018"/>
                  <a:ext cx="141617" cy="295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14:cNvPr>
                <p14:cNvContentPartPr/>
                <p14:nvPr/>
              </p14:nvContentPartPr>
              <p14:xfrm>
                <a:off x="9640217" y="2023406"/>
                <a:ext cx="22320" cy="1018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DEA7ACB2-34C9-0DDF-DC39-24856F94F509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629285" y="2011984"/>
                  <a:ext cx="44640" cy="124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14:cNvPr>
                <p14:cNvContentPartPr/>
                <p14:nvPr/>
              </p14:nvContentPartPr>
              <p14:xfrm>
                <a:off x="9580817" y="2069846"/>
                <a:ext cx="205560" cy="338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82EB5EA-BC9B-86D7-7C5D-65F2F59879C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69372" y="2058414"/>
                  <a:ext cx="227993" cy="56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14:cNvPr>
                <p14:cNvContentPartPr/>
                <p14:nvPr/>
              </p14:nvContentPartPr>
              <p14:xfrm>
                <a:off x="9828497" y="2035286"/>
                <a:ext cx="30960" cy="171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27005FE-1210-BA15-9202-26A883C1EBE4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817115" y="2024319"/>
                  <a:ext cx="53269" cy="1937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14:cNvPr>
                <p14:cNvContentPartPr/>
                <p14:nvPr/>
              </p14:nvContentPartPr>
              <p14:xfrm>
                <a:off x="9803657" y="2009366"/>
                <a:ext cx="217080" cy="1720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7850DE6-69BE-6C3D-439B-64382C110E2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92232" y="1997925"/>
                  <a:ext cx="239474" cy="194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14:cNvPr>
                <p14:cNvContentPartPr/>
                <p14:nvPr/>
              </p14:nvContentPartPr>
              <p14:xfrm>
                <a:off x="10103537" y="2077406"/>
                <a:ext cx="155520" cy="61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54532562-E925-2F52-F7A4-23375DBDD3A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092559" y="2066462"/>
                  <a:ext cx="177933" cy="839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14:cNvPr>
                <p14:cNvContentPartPr/>
                <p14:nvPr/>
              </p14:nvContentPartPr>
              <p14:xfrm>
                <a:off x="10355177" y="2046446"/>
                <a:ext cx="151200" cy="1242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5080512-6D6E-BB66-0CC0-84283EEA5884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343722" y="2035447"/>
                  <a:ext cx="173651" cy="146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14:cNvPr>
                <p14:cNvContentPartPr/>
                <p14:nvPr/>
              </p14:nvContentPartPr>
              <p14:xfrm>
                <a:off x="7186097" y="1903526"/>
                <a:ext cx="331200" cy="3510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4B5F0039-4B6A-B9B6-F9F9-93496DCD326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175118" y="1892543"/>
                  <a:ext cx="353615" cy="373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14:cNvPr>
                <p14:cNvContentPartPr/>
                <p14:nvPr/>
              </p14:nvContentPartPr>
              <p14:xfrm>
                <a:off x="8889977" y="1975886"/>
                <a:ext cx="333000" cy="3268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5E3647A8-CD7B-5043-1376-8710FC68813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878542" y="1964441"/>
                  <a:ext cx="355413" cy="3493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2F13795C-EB95-28B2-696E-33C5DCEFC71E}"/>
              </a:ext>
            </a:extLst>
          </p:cNvPr>
          <p:cNvGrpSpPr/>
          <p:nvPr/>
        </p:nvGrpSpPr>
        <p:grpSpPr>
          <a:xfrm>
            <a:off x="4232571" y="1968515"/>
            <a:ext cx="554948" cy="291855"/>
            <a:chOff x="4746377" y="2679686"/>
            <a:chExt cx="65988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14:cNvPr>
                <p14:cNvContentPartPr/>
                <p14:nvPr/>
              </p14:nvContentPartPr>
              <p14:xfrm>
                <a:off x="4746377" y="2679686"/>
                <a:ext cx="187920" cy="2203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B136659-775C-9849-5145-E4CE12CFD75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4736103" y="2668991"/>
                  <a:ext cx="208895" cy="2412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14:cNvPr>
                <p14:cNvContentPartPr/>
                <p14:nvPr/>
              </p14:nvContentPartPr>
              <p14:xfrm>
                <a:off x="4787417" y="2830526"/>
                <a:ext cx="193320" cy="20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CC8AE7CC-4C96-8E68-02F5-2F0E9F75052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4777152" y="2819873"/>
                  <a:ext cx="214277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14:cNvPr>
                <p14:cNvContentPartPr/>
                <p14:nvPr/>
              </p14:nvContentPartPr>
              <p14:xfrm>
                <a:off x="5008097" y="2791286"/>
                <a:ext cx="110520" cy="131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C75D1A76-1AAE-6502-B325-36F717A48913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4997429" y="2780586"/>
                  <a:ext cx="131429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14:cNvPr>
                <p14:cNvContentPartPr/>
                <p14:nvPr/>
              </p14:nvContentPartPr>
              <p14:xfrm>
                <a:off x="5036897" y="2799926"/>
                <a:ext cx="122760" cy="1058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50C3A358-9963-1A5F-B3D9-DF058F8DF33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026631" y="2789257"/>
                  <a:ext cx="143719" cy="126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14:cNvPr>
                <p14:cNvContentPartPr/>
                <p14:nvPr/>
              </p14:nvContentPartPr>
              <p14:xfrm>
                <a:off x="5178737" y="2925566"/>
                <a:ext cx="73080" cy="10116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E87CA1E-6EE7-3A50-EBE2-A99690BC1A3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168480" y="2915279"/>
                  <a:ext cx="94021" cy="1221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14:cNvPr>
                <p14:cNvContentPartPr/>
                <p14:nvPr/>
              </p14:nvContentPartPr>
              <p14:xfrm>
                <a:off x="5350457" y="2795966"/>
                <a:ext cx="23760" cy="1299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E852EAAD-86DB-4AD3-A820-F12C9D5FF43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339657" y="2785278"/>
                  <a:ext cx="44928" cy="150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14:cNvPr>
                <p14:cNvContentPartPr/>
                <p14:nvPr/>
              </p14:nvContentPartPr>
              <p14:xfrm>
                <a:off x="5292497" y="2874806"/>
                <a:ext cx="113760" cy="1584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8989803-1F6C-0D33-C6ED-AF9BB0B545F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281805" y="2864103"/>
                  <a:ext cx="134716" cy="3681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6EA1FE-4AF3-91E5-FBFB-0BF57320621A}"/>
              </a:ext>
            </a:extLst>
          </p:cNvPr>
          <p:cNvGrpSpPr/>
          <p:nvPr/>
        </p:nvGrpSpPr>
        <p:grpSpPr>
          <a:xfrm>
            <a:off x="5019171" y="1911161"/>
            <a:ext cx="405690" cy="304570"/>
            <a:chOff x="5532977" y="2619926"/>
            <a:chExt cx="4824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14:cNvPr>
                <p14:cNvContentPartPr/>
                <p14:nvPr/>
              </p14:nvContentPartPr>
              <p14:xfrm>
                <a:off x="5546657" y="2708846"/>
                <a:ext cx="117360" cy="2732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366F4EF2-4B13-1688-223A-83273420D94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535949" y="2698583"/>
                  <a:ext cx="138348" cy="294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14:cNvPr>
                <p14:cNvContentPartPr/>
                <p14:nvPr/>
              </p14:nvContentPartPr>
              <p14:xfrm>
                <a:off x="5532977" y="2857166"/>
                <a:ext cx="238680" cy="33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5CA0804-2454-336A-1F1B-56CC233E7EC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22283" y="2846591"/>
                  <a:ext cx="259639" cy="54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14:cNvPr>
                <p14:cNvContentPartPr/>
                <p14:nvPr/>
              </p14:nvContentPartPr>
              <p14:xfrm>
                <a:off x="5728457" y="2619926"/>
                <a:ext cx="110880" cy="727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955B638E-2168-37A4-CAF0-29DAF1E42E55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718182" y="2609660"/>
                  <a:ext cx="131857" cy="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14:cNvPr>
                <p14:cNvContentPartPr/>
                <p14:nvPr/>
              </p14:nvContentPartPr>
              <p14:xfrm>
                <a:off x="5860217" y="2829086"/>
                <a:ext cx="152640" cy="144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B60CEAF-1821-3233-A00C-17BB844386B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849498" y="2818382"/>
                  <a:ext cx="173649" cy="165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14:cNvPr>
                <p14:cNvContentPartPr/>
                <p14:nvPr/>
              </p14:nvContentPartPr>
              <p14:xfrm>
                <a:off x="5827457" y="2891366"/>
                <a:ext cx="187920" cy="27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8F5E43A-732C-F1D6-BDAC-A688AD71EC03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817207" y="2881106"/>
                  <a:ext cx="208847" cy="483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A627C879-9A90-A86E-EA63-5450313A4488}"/>
              </a:ext>
            </a:extLst>
          </p:cNvPr>
          <p:cNvGrpSpPr/>
          <p:nvPr/>
        </p:nvGrpSpPr>
        <p:grpSpPr>
          <a:xfrm>
            <a:off x="5596800" y="1982471"/>
            <a:ext cx="2380252" cy="344534"/>
            <a:chOff x="6223817" y="2770766"/>
            <a:chExt cx="283032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14:cNvPr>
                <p14:cNvContentPartPr/>
                <p14:nvPr/>
              </p14:nvContentPartPr>
              <p14:xfrm>
                <a:off x="6279977" y="2839886"/>
                <a:ext cx="20520" cy="11340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E558C787-264D-75B4-3B52-45AD1AF8D62A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269717" y="2829188"/>
                  <a:ext cx="41468" cy="1343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14:cNvPr>
                <p14:cNvContentPartPr/>
                <p14:nvPr/>
              </p14:nvContentPartPr>
              <p14:xfrm>
                <a:off x="6223817" y="2902886"/>
                <a:ext cx="134640" cy="162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0217F04A-D01D-0E7E-9B83-3551E97F631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213097" y="2892228"/>
                  <a:ext cx="155651" cy="37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14:cNvPr>
                <p14:cNvContentPartPr/>
                <p14:nvPr/>
              </p14:nvContentPartPr>
              <p14:xfrm>
                <a:off x="6506777" y="2793806"/>
                <a:ext cx="38520" cy="1623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E7E7265-6943-7EB5-CB00-BCBE3B02F80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496077" y="2783525"/>
                  <a:ext cx="59492" cy="18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14:cNvPr>
                <p14:cNvContentPartPr/>
                <p14:nvPr/>
              </p14:nvContentPartPr>
              <p14:xfrm>
                <a:off x="6443057" y="2770766"/>
                <a:ext cx="255600" cy="207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56F9EDE-DF4B-80E3-E7A4-ED4C3F8ABE4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432353" y="2760074"/>
                  <a:ext cx="276579" cy="22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14:cNvPr>
                <p14:cNvContentPartPr/>
                <p14:nvPr/>
              </p14:nvContentPartPr>
              <p14:xfrm>
                <a:off x="6738977" y="2907566"/>
                <a:ext cx="151200" cy="2527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02C39081-E4A2-246E-53EE-AF0EB6B97C0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728726" y="2896876"/>
                  <a:ext cx="172129" cy="27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14:cNvPr>
                <p14:cNvContentPartPr/>
                <p14:nvPr/>
              </p14:nvContentPartPr>
              <p14:xfrm>
                <a:off x="6954257" y="3028886"/>
                <a:ext cx="77760" cy="1515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8760258-32E7-F686-605A-68C7BE2FA28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6943576" y="3018183"/>
                  <a:ext cx="98695" cy="172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14:cNvPr>
                <p14:cNvContentPartPr/>
                <p14:nvPr/>
              </p14:nvContentPartPr>
              <p14:xfrm>
                <a:off x="7211657" y="2870486"/>
                <a:ext cx="31680" cy="1314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26C28AF1-6A08-1BE6-DC5A-2E3AB392D3F2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200954" y="2860214"/>
                  <a:ext cx="52657" cy="1523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14:cNvPr>
                <p14:cNvContentPartPr/>
                <p14:nvPr/>
              </p14:nvContentPartPr>
              <p14:xfrm>
                <a:off x="7138217" y="2936366"/>
                <a:ext cx="150840" cy="230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F9EEBE8-55A6-6817-D1BF-9E19719499D8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127962" y="2925699"/>
                  <a:ext cx="171778" cy="43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14:cNvPr>
                <p14:cNvContentPartPr/>
                <p14:nvPr/>
              </p14:nvContentPartPr>
              <p14:xfrm>
                <a:off x="7334777" y="2826206"/>
                <a:ext cx="209160" cy="1796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D61EFFF-42E1-C375-7B9D-1D33C8119D01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324511" y="2815513"/>
                  <a:ext cx="230119" cy="200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14:cNvPr>
                <p14:cNvContentPartPr/>
                <p14:nvPr/>
              </p14:nvContentPartPr>
              <p14:xfrm>
                <a:off x="7614137" y="2936366"/>
                <a:ext cx="117720" cy="177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8EFE237-ECDD-D03B-2542-AFE59AC6342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603435" y="2925678"/>
                  <a:ext cx="138696" cy="198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14:cNvPr>
                <p14:cNvContentPartPr/>
                <p14:nvPr/>
              </p14:nvContentPartPr>
              <p14:xfrm>
                <a:off x="7547897" y="3046526"/>
                <a:ext cx="173160" cy="136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F274337-0296-AFE5-BCF1-DE6B67675BE5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537208" y="3035838"/>
                  <a:ext cx="194110" cy="34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14:cNvPr>
                <p14:cNvContentPartPr/>
                <p14:nvPr/>
              </p14:nvContentPartPr>
              <p14:xfrm>
                <a:off x="7755617" y="3049406"/>
                <a:ext cx="109440" cy="13032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4A0B3B4-34A3-60F9-0D8A-4AB18763EAE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744929" y="3039118"/>
                  <a:ext cx="130388" cy="1513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14:cNvPr>
                <p14:cNvContentPartPr/>
                <p14:nvPr/>
              </p14:nvContentPartPr>
              <p14:xfrm>
                <a:off x="8015897" y="2918006"/>
                <a:ext cx="28080" cy="11808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DBB2DF7-CDFF-4E6F-624A-2569229FA5E5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005686" y="2907310"/>
                  <a:ext cx="48927" cy="139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14:cNvPr>
                <p14:cNvContentPartPr/>
                <p14:nvPr/>
              </p14:nvContentPartPr>
              <p14:xfrm>
                <a:off x="7973057" y="2963006"/>
                <a:ext cx="188640" cy="180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8AD3A383-71C2-A69D-F11A-012A1671A71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7962363" y="2952292"/>
                  <a:ext cx="209600" cy="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14:cNvPr>
                <p14:cNvContentPartPr/>
                <p14:nvPr/>
              </p14:nvContentPartPr>
              <p14:xfrm>
                <a:off x="8231897" y="2884526"/>
                <a:ext cx="28080" cy="1292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2A5C212-223D-6335-1D7C-42867ED0C186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221261" y="2873827"/>
                  <a:ext cx="48927" cy="150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14:cNvPr>
                <p14:cNvContentPartPr/>
                <p14:nvPr/>
              </p14:nvContentPartPr>
              <p14:xfrm>
                <a:off x="8236577" y="2861846"/>
                <a:ext cx="457200" cy="1562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02844F-F9FD-D9A6-1008-0BC211FE5689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226303" y="2851145"/>
                  <a:ext cx="478176" cy="17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14:cNvPr>
                <p14:cNvContentPartPr/>
                <p14:nvPr/>
              </p14:nvContentPartPr>
              <p14:xfrm>
                <a:off x="8588657" y="2963006"/>
                <a:ext cx="111960" cy="151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BD02125-14C1-26FC-1EBC-51137613C92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577933" y="2952206"/>
                  <a:ext cx="132979" cy="36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14:cNvPr>
                <p14:cNvContentPartPr/>
                <p14:nvPr/>
              </p14:nvContentPartPr>
              <p14:xfrm>
                <a:off x="8847137" y="2907926"/>
                <a:ext cx="207000" cy="1393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6C1618A-54C7-F120-D01D-E6C1B624C882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836445" y="2897209"/>
                  <a:ext cx="227957" cy="16032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45B8C0B0-E60C-3F13-B4A7-4EDD422B04FB}"/>
              </a:ext>
            </a:extLst>
          </p:cNvPr>
          <p:cNvGrpSpPr/>
          <p:nvPr/>
        </p:nvGrpSpPr>
        <p:grpSpPr>
          <a:xfrm>
            <a:off x="4432029" y="3319702"/>
            <a:ext cx="168635" cy="116378"/>
            <a:chOff x="4989377" y="4472126"/>
            <a:chExt cx="21492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14:cNvPr>
                <p14:cNvContentPartPr/>
                <p14:nvPr/>
              </p14:nvContentPartPr>
              <p14:xfrm>
                <a:off x="5061737" y="4472126"/>
                <a:ext cx="142560" cy="1483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55804BD-C677-615D-7569-3085374FA18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050736" y="4460646"/>
                  <a:ext cx="165021" cy="170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14:cNvPr>
                <p14:cNvContentPartPr/>
                <p14:nvPr/>
              </p14:nvContentPartPr>
              <p14:xfrm>
                <a:off x="4989377" y="4542326"/>
                <a:ext cx="160200" cy="244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32910269-E2C1-4830-5BE0-F7C359A10B4A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77934" y="4531241"/>
                  <a:ext cx="182628" cy="471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C750C6F1-B37A-DB9A-678E-9820B1E357DB}"/>
              </a:ext>
            </a:extLst>
          </p:cNvPr>
          <p:cNvGrpSpPr/>
          <p:nvPr/>
        </p:nvGrpSpPr>
        <p:grpSpPr>
          <a:xfrm>
            <a:off x="4678269" y="3248296"/>
            <a:ext cx="1201909" cy="524829"/>
            <a:chOff x="5418497" y="4323446"/>
            <a:chExt cx="153180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14:cNvPr>
                <p14:cNvContentPartPr/>
                <p14:nvPr/>
              </p14:nvContentPartPr>
              <p14:xfrm>
                <a:off x="5418497" y="4445846"/>
                <a:ext cx="147240" cy="219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638CFEAE-613E-D8BC-C261-F11C29993D51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407065" y="4434408"/>
                  <a:ext cx="169646" cy="44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14:cNvPr>
                <p14:cNvContentPartPr/>
                <p14:nvPr/>
              </p14:nvContentPartPr>
              <p14:xfrm>
                <a:off x="5429297" y="4510646"/>
                <a:ext cx="123840" cy="18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206F85F4-7019-9F41-1C40-588C40A986A6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417873" y="4499231"/>
                  <a:ext cx="146232" cy="41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14:cNvPr>
                <p14:cNvContentPartPr/>
                <p14:nvPr/>
              </p14:nvContentPartPr>
              <p14:xfrm>
                <a:off x="5730617" y="4499126"/>
                <a:ext cx="130680" cy="115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2771A651-5A33-3A0C-3AD2-FAA2B0CC015D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719612" y="4488067"/>
                  <a:ext cx="153148" cy="34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14:cNvPr>
                <p14:cNvContentPartPr/>
                <p14:nvPr/>
              </p14:nvContentPartPr>
              <p14:xfrm>
                <a:off x="6002777" y="4323446"/>
                <a:ext cx="162000" cy="2311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ABD37736-D014-6737-856A-A78F9C10951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991304" y="4312440"/>
                  <a:ext cx="184487" cy="253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14:cNvPr>
                <p14:cNvContentPartPr/>
                <p14:nvPr/>
              </p14:nvContentPartPr>
              <p14:xfrm>
                <a:off x="6009257" y="4488326"/>
                <a:ext cx="147600" cy="79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B6459E1-6310-0A71-114A-8BEE08723B98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997797" y="4476679"/>
                  <a:ext cx="170061" cy="3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14:cNvPr>
                <p14:cNvContentPartPr/>
                <p14:nvPr/>
              </p14:nvContentPartPr>
              <p14:xfrm>
                <a:off x="6204017" y="4433606"/>
                <a:ext cx="75240" cy="921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B9E2DD78-5AC6-5898-AD19-D953402861DE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193006" y="4422602"/>
                  <a:ext cx="97720" cy="1146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14:cNvPr>
                <p14:cNvContentPartPr/>
                <p14:nvPr/>
              </p14:nvContentPartPr>
              <p14:xfrm>
                <a:off x="6194297" y="4450526"/>
                <a:ext cx="91800" cy="56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BA847ED-D988-6789-AAA5-FD543F112EC6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182822" y="4439038"/>
                  <a:ext cx="114291" cy="790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14:cNvPr>
                <p14:cNvContentPartPr/>
                <p14:nvPr/>
              </p14:nvContentPartPr>
              <p14:xfrm>
                <a:off x="6317777" y="4507046"/>
                <a:ext cx="109440" cy="853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9CE32AE-ECDA-1511-4F18-4F86483CBF8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306329" y="4496037"/>
                  <a:ext cx="131877" cy="107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14:cNvPr>
                <p14:cNvContentPartPr/>
                <p14:nvPr/>
              </p14:nvContentPartPr>
              <p14:xfrm>
                <a:off x="6508217" y="4423886"/>
                <a:ext cx="34920" cy="1216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08CD5671-B3A8-09C5-5F15-D9AA61E5229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496730" y="4412450"/>
                  <a:ext cx="57434" cy="1440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14:cNvPr>
                <p14:cNvContentPartPr/>
                <p14:nvPr/>
              </p14:nvContentPartPr>
              <p14:xfrm>
                <a:off x="6447377" y="4464206"/>
                <a:ext cx="143640" cy="241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76A7D8A-BFB0-55BB-1B30-2127F62E272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35941" y="4453284"/>
                  <a:ext cx="166055" cy="46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14:cNvPr>
                <p14:cNvContentPartPr/>
                <p14:nvPr/>
              </p14:nvContentPartPr>
              <p14:xfrm>
                <a:off x="6678497" y="4389686"/>
                <a:ext cx="15120" cy="1429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DFD6EA0E-23B7-C1F1-0B05-959164D1B73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667379" y="4378234"/>
                  <a:ext cx="36911" cy="1653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14:cNvPr>
                <p14:cNvContentPartPr/>
                <p14:nvPr/>
              </p14:nvContentPartPr>
              <p14:xfrm>
                <a:off x="6641417" y="4334246"/>
                <a:ext cx="207000" cy="2253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6FE5205-230B-1BBD-471B-54895C46598B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29968" y="4322771"/>
                  <a:ext cx="229440" cy="247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14:cNvPr>
                <p14:cNvContentPartPr/>
                <p14:nvPr/>
              </p14:nvContentPartPr>
              <p14:xfrm>
                <a:off x="6009257" y="4669046"/>
                <a:ext cx="941040" cy="442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458EEA22-A121-8984-AA9C-83A6141491E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997786" y="4658090"/>
                  <a:ext cx="963522" cy="66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14:cNvPr>
                <p14:cNvContentPartPr/>
                <p14:nvPr/>
              </p14:nvContentPartPr>
              <p14:xfrm>
                <a:off x="6237497" y="4801166"/>
                <a:ext cx="219240" cy="1911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D28B8DC-8A2C-8EF6-F6A2-C2740140FD6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226030" y="4789706"/>
                  <a:ext cx="241714" cy="213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14:cNvPr>
                <p14:cNvContentPartPr/>
                <p14:nvPr/>
              </p14:nvContentPartPr>
              <p14:xfrm>
                <a:off x="6264497" y="4927886"/>
                <a:ext cx="214920" cy="190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EA186C5D-D95C-6F2D-91D8-2B7E5541AC4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253499" y="4916983"/>
                  <a:ext cx="237374" cy="41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14:cNvPr>
                <p14:cNvContentPartPr/>
                <p14:nvPr/>
              </p14:nvContentPartPr>
              <p14:xfrm>
                <a:off x="6526937" y="4764806"/>
                <a:ext cx="142560" cy="91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073A7E6-5320-53CE-A86C-0E11587BCB6D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515477" y="4753331"/>
                  <a:ext cx="165021" cy="1142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DEBF736E-922B-386D-BFB2-0A765E4B78F7}"/>
              </a:ext>
            </a:extLst>
          </p:cNvPr>
          <p:cNvGrpSpPr/>
          <p:nvPr/>
        </p:nvGrpSpPr>
        <p:grpSpPr>
          <a:xfrm>
            <a:off x="4242360" y="2450288"/>
            <a:ext cx="2619994" cy="676551"/>
            <a:chOff x="4738749" y="3356724"/>
            <a:chExt cx="2886908" cy="74547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14:cNvPr>
                <p14:cNvContentPartPr/>
                <p14:nvPr/>
              </p14:nvContentPartPr>
              <p14:xfrm>
                <a:off x="6655389" y="3913198"/>
                <a:ext cx="129958" cy="189001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8800EEB0-A148-444A-E8AF-69C0B36C60A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645484" y="3903292"/>
                  <a:ext cx="149372" cy="2084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14:cNvPr>
                <p14:cNvContentPartPr/>
                <p14:nvPr/>
              </p14:nvContentPartPr>
              <p14:xfrm>
                <a:off x="6647469" y="3974401"/>
                <a:ext cx="225738" cy="45719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BEDD365C-128A-8FD7-8515-E542B269AD6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37948" y="3964462"/>
                  <a:ext cx="245178" cy="651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14:cNvPr>
                <p14:cNvContentPartPr/>
                <p14:nvPr/>
              </p14:nvContentPartPr>
              <p14:xfrm>
                <a:off x="6868149" y="3842170"/>
                <a:ext cx="80286" cy="6779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F695A6D-E79C-2740-8C36-4A730B25C48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858657" y="3832259"/>
                  <a:ext cx="99665" cy="872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14:cNvPr>
                <p14:cNvContentPartPr/>
                <p14:nvPr/>
              </p14:nvContentPartPr>
              <p14:xfrm>
                <a:off x="4989605" y="3516984"/>
                <a:ext cx="91220" cy="8435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A7E78901-7992-3DA6-2A5C-823381E3809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979733" y="3506942"/>
                  <a:ext cx="110570" cy="281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14:cNvPr>
                <p14:cNvContentPartPr/>
                <p14:nvPr/>
              </p14:nvContentPartPr>
              <p14:xfrm>
                <a:off x="4989917" y="3571341"/>
                <a:ext cx="89658" cy="13433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B65EC482-3599-DFAB-13F2-A1577A9E54F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979999" y="3561464"/>
                  <a:ext cx="109097" cy="327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14:cNvPr>
                <p14:cNvContentPartPr/>
                <p14:nvPr/>
              </p14:nvContentPartPr>
              <p14:xfrm>
                <a:off x="5201098" y="3547911"/>
                <a:ext cx="163384" cy="14683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466D816A-5F9A-D6FC-6649-AFD19D9CA00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191184" y="3537990"/>
                  <a:ext cx="182816" cy="341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14:cNvPr>
                <p14:cNvContentPartPr/>
                <p14:nvPr/>
              </p14:nvContentPartPr>
              <p14:xfrm>
                <a:off x="5461013" y="3356724"/>
                <a:ext cx="161510" cy="174318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8722D51-A162-DBDC-78BF-132E4CCA016B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451117" y="3346820"/>
                  <a:ext cx="180907" cy="193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14:cNvPr>
                <p14:cNvContentPartPr/>
                <p14:nvPr/>
              </p14:nvContentPartPr>
              <p14:xfrm>
                <a:off x="5477258" y="3472311"/>
                <a:ext cx="125272" cy="18119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E8E8502-AF57-3A1B-7541-7433255E3EE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467347" y="3462464"/>
                  <a:ext cx="144697" cy="37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14:cNvPr>
                <p14:cNvContentPartPr/>
                <p14:nvPr/>
              </p14:nvContentPartPr>
              <p14:xfrm>
                <a:off x="5682816" y="3450131"/>
                <a:ext cx="56856" cy="78099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8222C43-7C6D-2A84-E1DF-CE0741F5A9C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672876" y="3440220"/>
                  <a:ext cx="76338" cy="97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14:cNvPr>
                <p14:cNvContentPartPr/>
                <p14:nvPr/>
              </p14:nvContentPartPr>
              <p14:xfrm>
                <a:off x="5684378" y="3428888"/>
                <a:ext cx="62792" cy="110589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4FEB6907-16A3-8B9B-D980-47750512030B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674443" y="3418979"/>
                  <a:ext cx="82265" cy="1300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14:cNvPr>
                <p14:cNvContentPartPr/>
                <p14:nvPr/>
              </p14:nvContentPartPr>
              <p14:xfrm>
                <a:off x="5812149" y="3502926"/>
                <a:ext cx="82785" cy="81536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D7A5027D-EAAA-4B65-5A5D-868DA970103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5802246" y="3493031"/>
                  <a:ext cx="102194" cy="100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14:cNvPr>
                <p14:cNvContentPartPr/>
                <p14:nvPr/>
              </p14:nvContentPartPr>
              <p14:xfrm>
                <a:off x="5956789" y="3494179"/>
                <a:ext cx="119648" cy="16869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4D20372B-8E2D-4DE2-8485-A7B0B3C43B94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5947281" y="3484540"/>
                  <a:ext cx="139061" cy="365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14:cNvPr>
                <p14:cNvContentPartPr/>
                <p14:nvPr/>
              </p14:nvContentPartPr>
              <p14:xfrm>
                <a:off x="6061443" y="3450756"/>
                <a:ext cx="14683" cy="110276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4B932B58-5405-1259-C6FF-A8672686C0C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051522" y="3440839"/>
                  <a:ext cx="34128" cy="129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14:cNvPr>
                <p14:cNvContentPartPr/>
                <p14:nvPr/>
              </p14:nvContentPartPr>
              <p14:xfrm>
                <a:off x="6014895" y="3491680"/>
                <a:ext cx="144640" cy="20618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35E1627B-CD96-23AC-78C4-3BD98C75BDBA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004988" y="3481767"/>
                  <a:ext cx="164057" cy="40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14:cNvPr>
                <p14:cNvContentPartPr/>
                <p14:nvPr/>
              </p14:nvContentPartPr>
              <p14:xfrm>
                <a:off x="6231387" y="3442009"/>
                <a:ext cx="31240" cy="136205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998BA497-C28E-416C-9D1A-5A4272C8A71C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221501" y="3432110"/>
                  <a:ext cx="50617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14:cNvPr>
                <p14:cNvContentPartPr/>
                <p14:nvPr/>
              </p14:nvContentPartPr>
              <p14:xfrm>
                <a:off x="6209207" y="3369532"/>
                <a:ext cx="174318" cy="182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8ECCFC9-A7FF-D6E6-13B5-3984C16D821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199280" y="3359617"/>
                  <a:ext cx="193775" cy="201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14:cNvPr>
                <p14:cNvContentPartPr/>
                <p14:nvPr/>
              </p14:nvContentPartPr>
              <p14:xfrm>
                <a:off x="6403831" y="3492305"/>
                <a:ext cx="133394" cy="208682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9AA8BCB-B79E-729D-AD7A-F8B3CD0BF135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393906" y="3482783"/>
                  <a:ext cx="152847" cy="228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14:cNvPr>
                <p14:cNvContentPartPr/>
                <p14:nvPr/>
              </p14:nvContentPartPr>
              <p14:xfrm>
                <a:off x="6613138" y="3635070"/>
                <a:ext cx="81224" cy="88409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06C1C7AD-4FEE-0EC0-5926-1732D55CB64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603233" y="3625159"/>
                  <a:ext cx="100639" cy="107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14:cNvPr>
                <p14:cNvContentPartPr/>
                <p14:nvPr/>
              </p14:nvContentPartPr>
              <p14:xfrm>
                <a:off x="6700922" y="3454505"/>
                <a:ext cx="12184" cy="106215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26A3BAC-FCAD-FF44-F233-9EBB038A0A0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691096" y="3444993"/>
                  <a:ext cx="31443" cy="1256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14:cNvPr>
                <p14:cNvContentPartPr/>
                <p14:nvPr/>
              </p14:nvContentPartPr>
              <p14:xfrm>
                <a:off x="6652812" y="3515422"/>
                <a:ext cx="118711" cy="90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88AC206-8124-0BF0-9414-FAE79B31602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643283" y="3505574"/>
                  <a:ext cx="138165" cy="28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14:cNvPr>
                <p14:cNvContentPartPr/>
                <p14:nvPr/>
              </p14:nvContentPartPr>
              <p14:xfrm>
                <a:off x="6814322" y="3431387"/>
                <a:ext cx="180566" cy="143703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6C9B258-97C1-2227-3486-87E13BAA6621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804819" y="3421463"/>
                  <a:ext cx="199969" cy="163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14:cNvPr>
                <p14:cNvContentPartPr/>
                <p14:nvPr/>
              </p14:nvContentPartPr>
              <p14:xfrm>
                <a:off x="7004885" y="3517296"/>
                <a:ext cx="92782" cy="136205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02A054A-7479-7780-8CFC-514F604BAE81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995369" y="3507793"/>
                  <a:ext cx="112211" cy="155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14:cNvPr>
                <p14:cNvContentPartPr/>
                <p14:nvPr/>
              </p14:nvContentPartPr>
              <p14:xfrm>
                <a:off x="7000824" y="3589460"/>
                <a:ext cx="83098" cy="7498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2C41049E-0977-FFDB-4F39-8D13F8852086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6990884" y="3579594"/>
                  <a:ext cx="102580" cy="26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14:cNvPr>
                <p14:cNvContentPartPr/>
                <p14:nvPr/>
              </p14:nvContentPartPr>
              <p14:xfrm>
                <a:off x="7120472" y="3587274"/>
                <a:ext cx="84347" cy="104341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CD062CB4-0D98-AA83-0F6D-A5F9D9F1350C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7110968" y="3577356"/>
                  <a:ext cx="103751" cy="123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14:cNvPr>
                <p14:cNvContentPartPr/>
                <p14:nvPr/>
              </p14:nvContentPartPr>
              <p14:xfrm>
                <a:off x="7250430" y="3457004"/>
                <a:ext cx="39987" cy="111838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C1C2EBB7-66A5-A21A-4250-2DB289E14BF6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7240532" y="3447089"/>
                  <a:ext cx="59387" cy="131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14:cNvPr>
                <p14:cNvContentPartPr/>
                <p14:nvPr/>
              </p14:nvContentPartPr>
              <p14:xfrm>
                <a:off x="7205132" y="3503239"/>
                <a:ext cx="179629" cy="35926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085CE753-2F2D-E0D2-AA84-9C873AEFC60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7195615" y="3493369"/>
                  <a:ext cx="199059" cy="55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14:cNvPr>
                <p14:cNvContentPartPr/>
                <p14:nvPr/>
              </p14:nvContentPartPr>
              <p14:xfrm>
                <a:off x="7427247" y="3452005"/>
                <a:ext cx="26866" cy="122148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A47A1334-C71D-170E-5FBC-A0AAF37C8FD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7417370" y="3442487"/>
                  <a:ext cx="46225" cy="141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14:cNvPr>
                <p14:cNvContentPartPr/>
                <p14:nvPr/>
              </p14:nvContentPartPr>
              <p14:xfrm>
                <a:off x="7409128" y="3399522"/>
                <a:ext cx="141204" cy="195873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1DA03340-818C-7B91-F718-5E2753632453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7399212" y="3389609"/>
                  <a:ext cx="160639" cy="215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14:cNvPr>
                <p14:cNvContentPartPr/>
                <p14:nvPr/>
              </p14:nvContentPartPr>
              <p14:xfrm>
                <a:off x="6283870" y="3365784"/>
                <a:ext cx="181816" cy="193374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0E0329C-3B7F-D562-B5D3-F21A5B9588BB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6273967" y="3355878"/>
                  <a:ext cx="201226" cy="212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14:cNvPr>
                <p14:cNvContentPartPr/>
                <p14:nvPr/>
              </p14:nvContentPartPr>
              <p14:xfrm>
                <a:off x="6967710" y="3422328"/>
                <a:ext cx="171507" cy="236798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E6CF8F71-4140-1796-E3B4-0C3CAF8C040F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958182" y="3412412"/>
                  <a:ext cx="190960" cy="256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14:cNvPr>
                <p14:cNvContentPartPr/>
                <p14:nvPr/>
              </p14:nvContentPartPr>
              <p14:xfrm>
                <a:off x="4807164" y="3480434"/>
                <a:ext cx="117774" cy="194936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DA27919-E8FC-CEA8-0561-C17F2931D88B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97250" y="3470906"/>
                  <a:ext cx="137205" cy="214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14:cNvPr>
                <p14:cNvContentPartPr/>
                <p14:nvPr/>
              </p14:nvContentPartPr>
              <p14:xfrm>
                <a:off x="4738749" y="3558533"/>
                <a:ext cx="176505" cy="15932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B963D5F-B3B5-0DFC-7567-11219095C82E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728833" y="3548575"/>
                  <a:ext cx="195940" cy="35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14:cNvPr>
                <p14:cNvContentPartPr/>
                <p14:nvPr/>
              </p14:nvContentPartPr>
              <p14:xfrm>
                <a:off x="5535857" y="3770126"/>
                <a:ext cx="2089800" cy="788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613A3D0-E601-C167-09AE-C6B02C93FCB4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526338" y="3760618"/>
                  <a:ext cx="2109234" cy="982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2D23777C-8572-8129-5393-B552271A4D4F}"/>
              </a:ext>
            </a:extLst>
          </p:cNvPr>
          <p:cNvGrpSpPr/>
          <p:nvPr/>
        </p:nvGrpSpPr>
        <p:grpSpPr>
          <a:xfrm>
            <a:off x="4568537" y="4105286"/>
            <a:ext cx="432000" cy="154800"/>
            <a:chOff x="4568537" y="4105286"/>
            <a:chExt cx="4320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14:cNvPr>
                <p14:cNvContentPartPr/>
                <p14:nvPr/>
              </p14:nvContentPartPr>
              <p14:xfrm>
                <a:off x="4568537" y="4105286"/>
                <a:ext cx="217080" cy="1548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5F4056D-341F-3D12-82EB-19CF0B9F37B2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4559537" y="4096286"/>
                  <a:ext cx="234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14:cNvPr>
                <p14:cNvContentPartPr/>
                <p14:nvPr/>
              </p14:nvContentPartPr>
              <p14:xfrm>
                <a:off x="4909817" y="4142006"/>
                <a:ext cx="81720" cy="90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9CB3D0C2-CC1F-1829-E4AE-183C1DFE69BE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4900817" y="4133006"/>
                  <a:ext cx="99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14:cNvPr>
                <p14:cNvContentPartPr/>
                <p14:nvPr/>
              </p14:nvContentPartPr>
              <p14:xfrm>
                <a:off x="4910537" y="4185206"/>
                <a:ext cx="90000" cy="194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1BF2A8F1-377E-5E2E-0CF6-A73265F1126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4901897" y="4176206"/>
                  <a:ext cx="107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EDCE43A4-E3EC-EA30-1E39-19EF8039C498}"/>
              </a:ext>
            </a:extLst>
          </p:cNvPr>
          <p:cNvGrpSpPr/>
          <p:nvPr/>
        </p:nvGrpSpPr>
        <p:grpSpPr>
          <a:xfrm>
            <a:off x="5174057" y="3909806"/>
            <a:ext cx="4282920" cy="488160"/>
            <a:chOff x="5174057" y="3909806"/>
            <a:chExt cx="4282920" cy="48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14:cNvPr>
                <p14:cNvContentPartPr/>
                <p14:nvPr/>
              </p14:nvContentPartPr>
              <p14:xfrm>
                <a:off x="5174057" y="4010606"/>
                <a:ext cx="158400" cy="3769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20C526EA-57A3-3D8B-6E2A-7625715473B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65417" y="4001966"/>
                  <a:ext cx="1760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14:cNvPr>
                <p14:cNvContentPartPr/>
                <p14:nvPr/>
              </p14:nvContentPartPr>
              <p14:xfrm>
                <a:off x="5423897" y="4089806"/>
                <a:ext cx="117360" cy="1713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B142BB8E-5A47-990D-AF00-CD73EAA7A26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415257" y="4081166"/>
                  <a:ext cx="135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14:cNvPr>
                <p14:cNvContentPartPr/>
                <p14:nvPr/>
              </p14:nvContentPartPr>
              <p14:xfrm>
                <a:off x="5458097" y="4090526"/>
                <a:ext cx="27360" cy="1198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8B628409-D0D2-C243-4C60-DB668B672F9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449457" y="4081526"/>
                  <a:ext cx="45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14:cNvPr>
                <p14:cNvContentPartPr/>
                <p14:nvPr/>
              </p14:nvContentPartPr>
              <p14:xfrm>
                <a:off x="5516777" y="4228406"/>
                <a:ext cx="96840" cy="687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095347FF-4456-2C08-A1BA-905D418DC4EA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507777" y="4219766"/>
                  <a:ext cx="114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14:cNvPr>
                <p14:cNvContentPartPr/>
                <p14:nvPr/>
              </p14:nvContentPartPr>
              <p14:xfrm>
                <a:off x="5639897" y="4158206"/>
                <a:ext cx="101880" cy="144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910EA02-BD6C-A08D-36B5-B6915B13238A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631257" y="4149566"/>
                  <a:ext cx="119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14:cNvPr>
                <p14:cNvContentPartPr/>
                <p14:nvPr/>
              </p14:nvContentPartPr>
              <p14:xfrm>
                <a:off x="5638457" y="4214366"/>
                <a:ext cx="137160" cy="201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9B0D628-9709-81CA-2633-0ACA4EDA928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629817" y="4205366"/>
                  <a:ext cx="154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14:cNvPr>
                <p14:cNvContentPartPr/>
                <p14:nvPr/>
              </p14:nvContentPartPr>
              <p14:xfrm>
                <a:off x="5873177" y="4097726"/>
                <a:ext cx="80280" cy="141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6EF1F2B2-A6BE-7B17-A4AD-EE70CCED744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64177" y="4088726"/>
                  <a:ext cx="97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14:cNvPr>
                <p14:cNvContentPartPr/>
                <p14:nvPr/>
              </p14:nvContentPartPr>
              <p14:xfrm>
                <a:off x="5868137" y="4111046"/>
                <a:ext cx="78840" cy="1393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6DC1CD18-2FC7-80D7-430E-2B6F482D709C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859137" y="4102046"/>
                  <a:ext cx="96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14:cNvPr>
                <p14:cNvContentPartPr/>
                <p14:nvPr/>
              </p14:nvContentPartPr>
              <p14:xfrm>
                <a:off x="6009977" y="4208606"/>
                <a:ext cx="77760" cy="885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AF9BB27-6909-20DA-FDA8-2F12EF957465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000977" y="4199606"/>
                  <a:ext cx="95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14:cNvPr>
                <p14:cNvContentPartPr/>
                <p14:nvPr/>
              </p14:nvContentPartPr>
              <p14:xfrm>
                <a:off x="6210857" y="4108166"/>
                <a:ext cx="38880" cy="1296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94221F53-F81B-56BF-803F-0352EEEF28ED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202217" y="4099166"/>
                  <a:ext cx="56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14:cNvPr>
                <p14:cNvContentPartPr/>
                <p14:nvPr/>
              </p14:nvContentPartPr>
              <p14:xfrm>
                <a:off x="6160817" y="4179446"/>
                <a:ext cx="113040" cy="17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B972F421-8261-0CFD-A193-42CF6ACC214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152177" y="4170446"/>
                  <a:ext cx="130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14:cNvPr>
                <p14:cNvContentPartPr/>
                <p14:nvPr/>
              </p14:nvContentPartPr>
              <p14:xfrm>
                <a:off x="6347657" y="4028606"/>
                <a:ext cx="148680" cy="2257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82220632-6433-71B8-82F5-68F17A1F6639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339017" y="4019966"/>
                  <a:ext cx="166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14:cNvPr>
                <p14:cNvContentPartPr/>
                <p14:nvPr/>
              </p14:nvContentPartPr>
              <p14:xfrm>
                <a:off x="6351257" y="4150646"/>
                <a:ext cx="137160" cy="4140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A80CE0EE-86BA-D772-9950-27625D3B87A9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342617" y="4142006"/>
                  <a:ext cx="154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14:cNvPr>
                <p14:cNvContentPartPr/>
                <p14:nvPr/>
              </p14:nvContentPartPr>
              <p14:xfrm>
                <a:off x="6570497" y="4167926"/>
                <a:ext cx="84960" cy="1018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C351B76-E98D-981D-1A47-B07FA4BCBFC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561857" y="4159286"/>
                  <a:ext cx="102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14:cNvPr>
                <p14:cNvContentPartPr/>
                <p14:nvPr/>
              </p14:nvContentPartPr>
              <p14:xfrm>
                <a:off x="6552857" y="4205726"/>
                <a:ext cx="124560" cy="1224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0220EB7A-BB20-6F62-60BB-48297FF2FC5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543857" y="4196726"/>
                  <a:ext cx="142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14:cNvPr>
                <p14:cNvContentPartPr/>
                <p14:nvPr/>
              </p14:nvContentPartPr>
              <p14:xfrm>
                <a:off x="6721337" y="4165766"/>
                <a:ext cx="28800" cy="1134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1C6BA986-081E-E39F-A8C5-D00888210554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712697" y="4156766"/>
                  <a:ext cx="46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14:cNvPr>
                <p14:cNvContentPartPr/>
                <p14:nvPr/>
              </p14:nvContentPartPr>
              <p14:xfrm>
                <a:off x="6881897" y="4040126"/>
                <a:ext cx="117720" cy="28836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B01CB01-D3FA-DAD1-BDE8-DE01BFB8B1D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873257" y="4031126"/>
                  <a:ext cx="135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14:cNvPr>
                <p14:cNvContentPartPr/>
                <p14:nvPr/>
              </p14:nvContentPartPr>
              <p14:xfrm>
                <a:off x="7025537" y="4235606"/>
                <a:ext cx="94320" cy="8460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9F20A0E6-BBE2-364B-5F28-90A1AB232B7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7016537" y="4226966"/>
                  <a:ext cx="111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14:cNvPr>
                <p14:cNvContentPartPr/>
                <p14:nvPr/>
              </p14:nvContentPartPr>
              <p14:xfrm>
                <a:off x="7114457" y="4095926"/>
                <a:ext cx="108720" cy="864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36D65EE8-8196-853B-B6DB-75ABC5878863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7105457" y="4087286"/>
                  <a:ext cx="126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14:cNvPr>
                <p14:cNvContentPartPr/>
                <p14:nvPr/>
              </p14:nvContentPartPr>
              <p14:xfrm>
                <a:off x="7089617" y="4140566"/>
                <a:ext cx="135000" cy="2772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05EF7DB2-478F-845E-30AA-8DFF24CA0E1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7080977" y="4131926"/>
                  <a:ext cx="152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14:cNvPr>
                <p14:cNvContentPartPr/>
                <p14:nvPr/>
              </p14:nvContentPartPr>
              <p14:xfrm>
                <a:off x="7279337" y="4031486"/>
                <a:ext cx="126000" cy="33516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4BB8D64F-0C4C-74EA-ED65-1ABF809DEE9B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7270697" y="4022846"/>
                  <a:ext cx="1436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14:cNvPr>
                <p14:cNvContentPartPr/>
                <p14:nvPr/>
              </p14:nvContentPartPr>
              <p14:xfrm>
                <a:off x="7438817" y="4256486"/>
                <a:ext cx="68040" cy="1080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422610E-0321-0147-C710-F69E1CDCE547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7429817" y="4247846"/>
                  <a:ext cx="85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14:cNvPr>
                <p14:cNvContentPartPr/>
                <p14:nvPr/>
              </p14:nvContentPartPr>
              <p14:xfrm>
                <a:off x="7591817" y="4077926"/>
                <a:ext cx="18360" cy="9504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341B7C5-F552-56B7-2906-81ED123E4E3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7582817" y="4068926"/>
                  <a:ext cx="36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14:cNvPr>
                <p14:cNvContentPartPr/>
                <p14:nvPr/>
              </p14:nvContentPartPr>
              <p14:xfrm>
                <a:off x="7525937" y="4114646"/>
                <a:ext cx="135720" cy="262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875356A0-AA47-8FEC-71DC-51A863CEB2A3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7517297" y="4105646"/>
                  <a:ext cx="1533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14:cNvPr>
                <p14:cNvContentPartPr/>
                <p14:nvPr/>
              </p14:nvContentPartPr>
              <p14:xfrm>
                <a:off x="7722137" y="4021046"/>
                <a:ext cx="34200" cy="1213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5146F1D-30D5-7EF0-74ED-AA3F8D7B533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713137" y="4012046"/>
                  <a:ext cx="5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14:cNvPr>
                <p14:cNvContentPartPr/>
                <p14:nvPr/>
              </p14:nvContentPartPr>
              <p14:xfrm>
                <a:off x="7684337" y="3959486"/>
                <a:ext cx="162000" cy="2246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DAC17ABC-29AE-D2E6-FD9F-22A1ED25630F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675337" y="3950486"/>
                  <a:ext cx="1796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14:cNvPr>
                <p14:cNvContentPartPr/>
                <p14:nvPr/>
              </p14:nvContentPartPr>
              <p14:xfrm>
                <a:off x="7893497" y="4047686"/>
                <a:ext cx="124560" cy="13392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3C2EB15-C3FA-03C9-6386-0646B3A8A5E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884857" y="4038686"/>
                  <a:ext cx="142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14:cNvPr>
                <p14:cNvContentPartPr/>
                <p14:nvPr/>
              </p14:nvContentPartPr>
              <p14:xfrm>
                <a:off x="7871897" y="4088366"/>
                <a:ext cx="117360" cy="428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787DD887-6B04-7044-3983-AC3EFFB670DA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863257" y="4079366"/>
                  <a:ext cx="13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14:cNvPr>
                <p14:cNvContentPartPr/>
                <p14:nvPr/>
              </p14:nvContentPartPr>
              <p14:xfrm>
                <a:off x="8124617" y="4172966"/>
                <a:ext cx="21960" cy="856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4C2D8EE-44CE-B424-DE28-C7CD96ED6F64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115617" y="4163966"/>
                  <a:ext cx="396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14:cNvPr>
                <p14:cNvContentPartPr/>
                <p14:nvPr/>
              </p14:nvContentPartPr>
              <p14:xfrm>
                <a:off x="8217857" y="4057406"/>
                <a:ext cx="135360" cy="15516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C8986CC3-B530-A4B0-E0E1-79A76968BA02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209217" y="4048766"/>
                  <a:ext cx="1530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14:cNvPr>
                <p14:cNvContentPartPr/>
                <p14:nvPr/>
              </p14:nvContentPartPr>
              <p14:xfrm>
                <a:off x="8208857" y="4125806"/>
                <a:ext cx="125640" cy="1692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B3FCD665-992B-8343-DA36-042CE08469F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8199857" y="4117166"/>
                  <a:ext cx="1432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14:cNvPr>
                <p14:cNvContentPartPr/>
                <p14:nvPr/>
              </p14:nvContentPartPr>
              <p14:xfrm>
                <a:off x="8389937" y="4187366"/>
                <a:ext cx="124920" cy="723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DF211EBB-17B9-6084-62D8-336E3501B44A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8380937" y="4178726"/>
                  <a:ext cx="142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14:cNvPr>
                <p14:cNvContentPartPr/>
                <p14:nvPr/>
              </p14:nvContentPartPr>
              <p14:xfrm>
                <a:off x="8466257" y="4089446"/>
                <a:ext cx="109800" cy="14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972C8511-B461-5527-7BE8-79EC7B9E3C6F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8457617" y="4080446"/>
                  <a:ext cx="127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14:cNvPr>
                <p14:cNvContentPartPr/>
                <p14:nvPr/>
              </p14:nvContentPartPr>
              <p14:xfrm>
                <a:off x="8464097" y="4118966"/>
                <a:ext cx="120960" cy="291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C35EFAF-B3F5-D3DB-6E2E-46C99515E77C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455097" y="4109966"/>
                  <a:ext cx="138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14:cNvPr>
                <p14:cNvContentPartPr/>
                <p14:nvPr/>
              </p14:nvContentPartPr>
              <p14:xfrm>
                <a:off x="8612777" y="4060286"/>
                <a:ext cx="103680" cy="1969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B6CB9DF-7476-64C9-0C66-776E46A3C5A1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603777" y="4051286"/>
                  <a:ext cx="121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14:cNvPr>
                <p14:cNvContentPartPr/>
                <p14:nvPr/>
              </p14:nvContentPartPr>
              <p14:xfrm>
                <a:off x="8585777" y="4153166"/>
                <a:ext cx="135720" cy="208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9C635EFE-B2F0-DFCD-23B0-D42B9B2FEAD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576777" y="4144526"/>
                  <a:ext cx="153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14:cNvPr>
                <p14:cNvContentPartPr/>
                <p14:nvPr/>
              </p14:nvContentPartPr>
              <p14:xfrm>
                <a:off x="8750297" y="4213646"/>
                <a:ext cx="77040" cy="7308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37925AAE-811F-E107-8CFA-87B4A2A3C8B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741657" y="4204646"/>
                  <a:ext cx="94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14:cNvPr>
                <p14:cNvContentPartPr/>
                <p14:nvPr/>
              </p14:nvContentPartPr>
              <p14:xfrm>
                <a:off x="8881697" y="4067126"/>
                <a:ext cx="13320" cy="11556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60F04E8-271A-B917-35CD-9D8055EEAC7D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872697" y="4058486"/>
                  <a:ext cx="30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14:cNvPr>
                <p14:cNvContentPartPr/>
                <p14:nvPr/>
              </p14:nvContentPartPr>
              <p14:xfrm>
                <a:off x="8846057" y="4116446"/>
                <a:ext cx="127080" cy="169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BE76B68B-BCBE-247A-4E90-81CA59121DAD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837057" y="4107806"/>
                  <a:ext cx="144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14:cNvPr>
                <p14:cNvContentPartPr/>
                <p14:nvPr/>
              </p14:nvContentPartPr>
              <p14:xfrm>
                <a:off x="8927417" y="4013486"/>
                <a:ext cx="178560" cy="1857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699416AA-8BDF-E46F-A3EC-24CBEA3BE51F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918417" y="4004846"/>
                  <a:ext cx="196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14:cNvPr>
                <p14:cNvContentPartPr/>
                <p14:nvPr/>
              </p14:nvContentPartPr>
              <p14:xfrm>
                <a:off x="9148097" y="4100966"/>
                <a:ext cx="99360" cy="11664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4FD5F073-D1DF-E674-C56B-EB40EF0C2620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9139097" y="4092326"/>
                  <a:ext cx="117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14:cNvPr>
                <p14:cNvContentPartPr/>
                <p14:nvPr/>
              </p14:nvContentPartPr>
              <p14:xfrm>
                <a:off x="9132257" y="4142006"/>
                <a:ext cx="153360" cy="45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A5126A18-AFBE-6366-2E73-98EDF4E34628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9123617" y="4133006"/>
                  <a:ext cx="171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14:cNvPr>
                <p14:cNvContentPartPr/>
                <p14:nvPr/>
              </p14:nvContentPartPr>
              <p14:xfrm>
                <a:off x="9189137" y="3909806"/>
                <a:ext cx="267840" cy="4881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B6A233B-CBC1-AEF0-AED6-9BCAE79659C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9180137" y="3900806"/>
                  <a:ext cx="285480" cy="50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A9170C8E-50B2-AFA4-0B63-B22C3B605F96}"/>
              </a:ext>
            </a:extLst>
          </p:cNvPr>
          <p:cNvGrpSpPr/>
          <p:nvPr/>
        </p:nvGrpSpPr>
        <p:grpSpPr>
          <a:xfrm>
            <a:off x="4724777" y="4576166"/>
            <a:ext cx="2943360" cy="727560"/>
            <a:chOff x="4724777" y="4576166"/>
            <a:chExt cx="2943360" cy="72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14:cNvPr>
                <p14:cNvContentPartPr/>
                <p14:nvPr/>
              </p14:nvContentPartPr>
              <p14:xfrm>
                <a:off x="4724777" y="4715486"/>
                <a:ext cx="150840" cy="18180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127A9D61-3AEF-A4CE-7EBC-2299D4D0021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715777" y="4706486"/>
                  <a:ext cx="168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14:cNvPr>
                <p14:cNvContentPartPr/>
                <p14:nvPr/>
              </p14:nvContentPartPr>
              <p14:xfrm>
                <a:off x="4757177" y="4714046"/>
                <a:ext cx="146880" cy="17028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BE6BD328-6FEA-6D3E-D645-707A6B3B775E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748537" y="4705046"/>
                  <a:ext cx="1645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14:cNvPr>
                <p14:cNvContentPartPr/>
                <p14:nvPr/>
              </p14:nvContentPartPr>
              <p14:xfrm>
                <a:off x="4938977" y="4870646"/>
                <a:ext cx="131040" cy="86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D177F48-8720-6A80-533D-0AC395FD8217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930337" y="4861646"/>
                  <a:ext cx="1486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14:cNvPr>
                <p14:cNvContentPartPr/>
                <p14:nvPr/>
              </p14:nvContentPartPr>
              <p14:xfrm>
                <a:off x="5040137" y="4749686"/>
                <a:ext cx="111960" cy="1584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B63F61F5-5C57-C3D9-9CD3-5C6492EC153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031137" y="4741046"/>
                  <a:ext cx="129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14:cNvPr>
                <p14:cNvContentPartPr/>
                <p14:nvPr/>
              </p14:nvContentPartPr>
              <p14:xfrm>
                <a:off x="5061737" y="4805846"/>
                <a:ext cx="111960" cy="129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369528A-9872-1B9E-52D2-E3E8C244A00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052737" y="4797206"/>
                  <a:ext cx="129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14:cNvPr>
                <p14:cNvContentPartPr/>
                <p14:nvPr/>
              </p14:nvContentPartPr>
              <p14:xfrm>
                <a:off x="5267297" y="4710806"/>
                <a:ext cx="131760" cy="151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0294CB13-9354-7D03-C70E-895EC5BEFC2D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5258297" y="4701806"/>
                  <a:ext cx="149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14:cNvPr>
                <p14:cNvContentPartPr/>
                <p14:nvPr/>
              </p14:nvContentPartPr>
              <p14:xfrm>
                <a:off x="5298977" y="4725566"/>
                <a:ext cx="125640" cy="1310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A48EB80-0883-9B57-D101-4397DAE18877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5290337" y="4716566"/>
                  <a:ext cx="143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14:cNvPr>
                <p14:cNvContentPartPr/>
                <p14:nvPr/>
              </p14:nvContentPartPr>
              <p14:xfrm>
                <a:off x="5447657" y="4855166"/>
                <a:ext cx="89280" cy="1026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BA3C909E-462F-2A37-BF54-50D18CF97848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5439017" y="4846526"/>
                  <a:ext cx="106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14:cNvPr>
                <p14:cNvContentPartPr/>
                <p14:nvPr/>
              </p14:nvContentPartPr>
              <p14:xfrm>
                <a:off x="5630177" y="4725926"/>
                <a:ext cx="20880" cy="13536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FB5CEDE-4A07-1465-95B6-58A2CF64D603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5621177" y="4717286"/>
                  <a:ext cx="38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14:cNvPr>
                <p14:cNvContentPartPr/>
                <p14:nvPr/>
              </p14:nvContentPartPr>
              <p14:xfrm>
                <a:off x="5577257" y="4801526"/>
                <a:ext cx="126720" cy="79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B9FF4105-ABC0-1F79-FE6C-EA26C493B92E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5568257" y="4792526"/>
                  <a:ext cx="144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14:cNvPr>
                <p14:cNvContentPartPr/>
                <p14:nvPr/>
              </p14:nvContentPartPr>
              <p14:xfrm>
                <a:off x="5793257" y="4720166"/>
                <a:ext cx="151920" cy="14040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B5853ADB-AB4D-407B-D9DA-6CE86B38029A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5784257" y="4711526"/>
                  <a:ext cx="169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14:cNvPr>
                <p14:cNvContentPartPr/>
                <p14:nvPr/>
              </p14:nvContentPartPr>
              <p14:xfrm>
                <a:off x="5996657" y="4836806"/>
                <a:ext cx="15480" cy="262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1B6DB81-9366-C0BA-A33C-DB9DAA575B1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5988017" y="4828166"/>
                  <a:ext cx="3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14:cNvPr>
                <p14:cNvContentPartPr/>
                <p14:nvPr/>
              </p14:nvContentPartPr>
              <p14:xfrm>
                <a:off x="6054617" y="4720886"/>
                <a:ext cx="115920" cy="1378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176D77C3-25F0-0FA5-DABA-74F0BA1BE17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045617" y="4711886"/>
                  <a:ext cx="13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14:cNvPr>
                <p14:cNvContentPartPr/>
                <p14:nvPr/>
              </p14:nvContentPartPr>
              <p14:xfrm>
                <a:off x="6104297" y="4710086"/>
                <a:ext cx="123840" cy="72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5DB805B-E594-07EC-68F3-3B8C973C095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095657" y="4701446"/>
                  <a:ext cx="141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14:cNvPr>
                <p14:cNvContentPartPr/>
                <p14:nvPr/>
              </p14:nvContentPartPr>
              <p14:xfrm>
                <a:off x="6282137" y="4576166"/>
                <a:ext cx="141840" cy="5400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76DBA85A-7A6F-0DA4-8211-C6C961AE51AC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273137" y="4567166"/>
                  <a:ext cx="159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14:cNvPr>
                <p14:cNvContentPartPr/>
                <p14:nvPr/>
              </p14:nvContentPartPr>
              <p14:xfrm>
                <a:off x="6416417" y="4767686"/>
                <a:ext cx="86040" cy="50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95CEBBC-1802-8233-F020-4C61046CDD1D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407777" y="4758686"/>
                  <a:ext cx="103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14:cNvPr>
                <p14:cNvContentPartPr/>
                <p14:nvPr/>
              </p14:nvContentPartPr>
              <p14:xfrm>
                <a:off x="6551417" y="4682726"/>
                <a:ext cx="141120" cy="12492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1A8D3FC2-803D-BEA0-8643-38BAAF7BB30C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542777" y="4674086"/>
                  <a:ext cx="158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14:cNvPr>
                <p14:cNvContentPartPr/>
                <p14:nvPr/>
              </p14:nvContentPartPr>
              <p14:xfrm>
                <a:off x="6733577" y="4772726"/>
                <a:ext cx="15120" cy="313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516AF603-92D2-6021-FA3D-EF4DEE24B487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724937" y="4764086"/>
                  <a:ext cx="32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14:cNvPr>
                <p14:cNvContentPartPr/>
                <p14:nvPr/>
              </p14:nvContentPartPr>
              <p14:xfrm>
                <a:off x="6810977" y="4689206"/>
                <a:ext cx="70920" cy="11556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E631ECC8-D2DF-D569-CD3B-530E288938B4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802337" y="4680566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14:cNvPr>
                <p14:cNvContentPartPr/>
                <p14:nvPr/>
              </p14:nvContentPartPr>
              <p14:xfrm>
                <a:off x="6849857" y="4664006"/>
                <a:ext cx="137520" cy="144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CC1E21E-96BD-8FB9-7DF5-9903C70B3930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841217" y="4655006"/>
                  <a:ext cx="155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14:cNvPr>
                <p14:cNvContentPartPr/>
                <p14:nvPr/>
              </p14:nvContentPartPr>
              <p14:xfrm>
                <a:off x="6987017" y="4782806"/>
                <a:ext cx="115200" cy="54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982AEC9D-2B0B-FCFF-E15F-F0EA09F76AA1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978017" y="4774166"/>
                  <a:ext cx="132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14:cNvPr>
                <p14:cNvContentPartPr/>
                <p14:nvPr/>
              </p14:nvContentPartPr>
              <p14:xfrm>
                <a:off x="7183217" y="4726286"/>
                <a:ext cx="20160" cy="1447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C5E7C651-9702-D283-144D-A8DF82C970E1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7174217" y="4717286"/>
                  <a:ext cx="37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14:cNvPr>
                <p14:cNvContentPartPr/>
                <p14:nvPr/>
              </p14:nvContentPartPr>
              <p14:xfrm>
                <a:off x="7145057" y="4691366"/>
                <a:ext cx="191160" cy="1677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B87BAF97-AE82-01D3-5B4F-F5910E0BE71A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136417" y="4682366"/>
                  <a:ext cx="2088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14:cNvPr>
                <p14:cNvContentPartPr/>
                <p14:nvPr/>
              </p14:nvContentPartPr>
              <p14:xfrm>
                <a:off x="6503897" y="4909166"/>
                <a:ext cx="843480" cy="597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237A0995-D2E9-48E8-B7D7-3BB3C7B8FC05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495257" y="4900166"/>
                  <a:ext cx="861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14:cNvPr>
                <p14:cNvContentPartPr/>
                <p14:nvPr/>
              </p14:nvContentPartPr>
              <p14:xfrm>
                <a:off x="6658697" y="5045966"/>
                <a:ext cx="110160" cy="19116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1323D5A1-4547-4D9B-BE41-90AE0DAD685C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650057" y="5037326"/>
                  <a:ext cx="1278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14:cNvPr>
                <p14:cNvContentPartPr/>
                <p14:nvPr/>
              </p14:nvContentPartPr>
              <p14:xfrm>
                <a:off x="6880817" y="5097086"/>
                <a:ext cx="149040" cy="12888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F6F2B1DD-85FB-D1C9-0630-7C3DB0C9F6A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872177" y="5088086"/>
                  <a:ext cx="166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14:cNvPr>
                <p14:cNvContentPartPr/>
                <p14:nvPr/>
              </p14:nvContentPartPr>
              <p14:xfrm>
                <a:off x="7069817" y="5197886"/>
                <a:ext cx="21960" cy="270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E85A09A-E420-2AEA-959E-CF7113E8145D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7061177" y="5188886"/>
                  <a:ext cx="396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14:cNvPr>
                <p14:cNvContentPartPr/>
                <p14:nvPr/>
              </p14:nvContentPartPr>
              <p14:xfrm>
                <a:off x="7152977" y="5088806"/>
                <a:ext cx="75240" cy="12564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8EC9D0FB-235D-24D1-5203-5177D98E8F1B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7144337" y="5079806"/>
                  <a:ext cx="92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14:cNvPr>
                <p14:cNvContentPartPr/>
                <p14:nvPr/>
              </p14:nvContentPartPr>
              <p14:xfrm>
                <a:off x="7203017" y="5093846"/>
                <a:ext cx="84600" cy="118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914AB4F7-2AF4-F494-939A-677BD8392AE6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7194377" y="5084846"/>
                  <a:ext cx="102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14:cNvPr>
                <p14:cNvContentPartPr/>
                <p14:nvPr/>
              </p14:nvContentPartPr>
              <p14:xfrm>
                <a:off x="7279697" y="5083766"/>
                <a:ext cx="63720" cy="2034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FD0A306D-0678-CF2B-C42D-F506CE581FC2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270697" y="5075126"/>
                  <a:ext cx="81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14:cNvPr>
                <p14:cNvContentPartPr/>
                <p14:nvPr/>
              </p14:nvContentPartPr>
              <p14:xfrm>
                <a:off x="7400657" y="5016446"/>
                <a:ext cx="131760" cy="817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2808487-9FF5-4A9B-59F8-CAF484ED99FE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392017" y="5007446"/>
                  <a:ext cx="1494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14:cNvPr>
                <p14:cNvContentPartPr/>
                <p14:nvPr/>
              </p14:nvContentPartPr>
              <p14:xfrm>
                <a:off x="7445297" y="4582646"/>
                <a:ext cx="222840" cy="7210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799F56B2-4E0B-7515-CC0A-F4C4C0D9EDDF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436657" y="4573646"/>
                  <a:ext cx="240480" cy="73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865009E3-5126-F259-538E-CB30AAB16FAB}"/>
              </a:ext>
            </a:extLst>
          </p:cNvPr>
          <p:cNvGrpSpPr/>
          <p:nvPr/>
        </p:nvGrpSpPr>
        <p:grpSpPr>
          <a:xfrm>
            <a:off x="4817297" y="5278526"/>
            <a:ext cx="982080" cy="314280"/>
            <a:chOff x="4817297" y="5278526"/>
            <a:chExt cx="98208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14:cNvPr>
                <p14:cNvContentPartPr/>
                <p14:nvPr/>
              </p14:nvContentPartPr>
              <p14:xfrm>
                <a:off x="4817297" y="5278526"/>
                <a:ext cx="238680" cy="31428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31F01E1E-F3F7-A500-03FE-4297DF2A9A70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808297" y="5269886"/>
                  <a:ext cx="2563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14:cNvPr>
                <p14:cNvContentPartPr/>
                <p14:nvPr/>
              </p14:nvContentPartPr>
              <p14:xfrm>
                <a:off x="5118617" y="5519726"/>
                <a:ext cx="95040" cy="4788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B37CDAD-BF10-3DCD-6E74-6228881221EB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5109617" y="5510726"/>
                  <a:ext cx="112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14:cNvPr>
                <p14:cNvContentPartPr/>
                <p14:nvPr/>
              </p14:nvContentPartPr>
              <p14:xfrm>
                <a:off x="5262257" y="5369606"/>
                <a:ext cx="125640" cy="115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BA49DD1E-749D-B345-DF67-C42277FE2612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5253617" y="5360606"/>
                  <a:ext cx="1432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14:cNvPr>
                <p14:cNvContentPartPr/>
                <p14:nvPr/>
              </p14:nvContentPartPr>
              <p14:xfrm>
                <a:off x="5283137" y="5403806"/>
                <a:ext cx="79200" cy="93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1513C6D4-836C-9F09-3C83-2202F8103208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274137" y="5395166"/>
                  <a:ext cx="96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14:cNvPr>
                <p14:cNvContentPartPr/>
                <p14:nvPr/>
              </p14:nvContentPartPr>
              <p14:xfrm>
                <a:off x="5517497" y="5305526"/>
                <a:ext cx="145080" cy="21924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C48C936-E1BD-034C-BE0F-1FD4F897EF0E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508497" y="5296886"/>
                  <a:ext cx="162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14:cNvPr>
                <p14:cNvContentPartPr/>
                <p14:nvPr/>
              </p14:nvContentPartPr>
              <p14:xfrm>
                <a:off x="5721617" y="5470406"/>
                <a:ext cx="77760" cy="939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5BDDC45D-5E6C-1DA0-E95E-20D7BC068567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712977" y="5461406"/>
                  <a:ext cx="954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25D5AF4A-2FB3-1DDC-D18A-8BFF97E8B480}"/>
              </a:ext>
            </a:extLst>
          </p:cNvPr>
          <p:cNvGrpSpPr/>
          <p:nvPr/>
        </p:nvGrpSpPr>
        <p:grpSpPr>
          <a:xfrm>
            <a:off x="4906937" y="5756966"/>
            <a:ext cx="951120" cy="212760"/>
            <a:chOff x="4906937" y="5756966"/>
            <a:chExt cx="9511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14:cNvPr>
                <p14:cNvContentPartPr/>
                <p14:nvPr/>
              </p14:nvContentPartPr>
              <p14:xfrm>
                <a:off x="4913777" y="5764166"/>
                <a:ext cx="139320" cy="19080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86B97B24-63A5-E589-4685-FADD27E20951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4904777" y="5755166"/>
                  <a:ext cx="156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14:cNvPr>
                <p14:cNvContentPartPr/>
                <p14:nvPr/>
              </p14:nvContentPartPr>
              <p14:xfrm>
                <a:off x="4906937" y="5866046"/>
                <a:ext cx="150480" cy="226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8D4FB283-9D06-8870-C2E9-83431FA8C8BD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4897937" y="5857046"/>
                  <a:ext cx="168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14:cNvPr>
                <p14:cNvContentPartPr/>
                <p14:nvPr/>
              </p14:nvContentPartPr>
              <p14:xfrm>
                <a:off x="5157497" y="5868926"/>
                <a:ext cx="115200" cy="4212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FF3100D7-8505-A6E6-56E6-670118A41603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5148857" y="5860286"/>
                  <a:ext cx="132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14:cNvPr>
                <p14:cNvContentPartPr/>
                <p14:nvPr/>
              </p14:nvContentPartPr>
              <p14:xfrm>
                <a:off x="5392577" y="5803766"/>
                <a:ext cx="115560" cy="684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2AE6ADDF-54F1-05C7-EEFB-DE7DAD8802FF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5383577" y="5795126"/>
                  <a:ext cx="133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14:cNvPr>
                <p14:cNvContentPartPr/>
                <p14:nvPr/>
              </p14:nvContentPartPr>
              <p14:xfrm>
                <a:off x="5396897" y="5839766"/>
                <a:ext cx="104760" cy="15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0D7BD30F-6786-3740-2217-B23D1E44E794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5387897" y="583112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14:cNvPr>
                <p14:cNvContentPartPr/>
                <p14:nvPr/>
              </p14:nvContentPartPr>
              <p14:xfrm>
                <a:off x="5625137" y="5756966"/>
                <a:ext cx="130680" cy="1832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11F4E809-D6C2-5F1F-5CBE-A6DB99F5927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5616497" y="5748326"/>
                  <a:ext cx="148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14:cNvPr>
                <p14:cNvContentPartPr/>
                <p14:nvPr/>
              </p14:nvContentPartPr>
              <p14:xfrm>
                <a:off x="5597417" y="5852726"/>
                <a:ext cx="198720" cy="1584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89ADF5AC-AD4B-D2FD-5AF7-C65E873DFFE3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5588777" y="5843726"/>
                  <a:ext cx="21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14:cNvPr>
                <p14:cNvContentPartPr/>
                <p14:nvPr/>
              </p14:nvContentPartPr>
              <p14:xfrm>
                <a:off x="5786777" y="5885126"/>
                <a:ext cx="71280" cy="8460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867703EE-291A-C3BE-ADF4-7AA8A8C048AF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5778137" y="5876126"/>
                  <a:ext cx="889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B9385D1C-57B5-2D2E-4F0D-E80B948937DC}"/>
              </a:ext>
            </a:extLst>
          </p:cNvPr>
          <p:cNvGrpSpPr/>
          <p:nvPr/>
        </p:nvGrpSpPr>
        <p:grpSpPr>
          <a:xfrm>
            <a:off x="9305417" y="618686"/>
            <a:ext cx="801360" cy="263880"/>
            <a:chOff x="9305417" y="618686"/>
            <a:chExt cx="80136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14:cNvPr>
                <p14:cNvContentPartPr/>
                <p14:nvPr/>
              </p14:nvContentPartPr>
              <p14:xfrm>
                <a:off x="9305417" y="618686"/>
                <a:ext cx="117000" cy="1454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630E152A-F1E6-2871-A8DC-A4C0F109876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9296777" y="610046"/>
                  <a:ext cx="134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14:cNvPr>
                <p14:cNvContentPartPr/>
                <p14:nvPr/>
              </p14:nvContentPartPr>
              <p14:xfrm>
                <a:off x="9313697" y="619046"/>
                <a:ext cx="64800" cy="1364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44B2D712-82F6-7277-4C9B-85C1205D1326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9305057" y="610046"/>
                  <a:ext cx="82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14:cNvPr>
                <p14:cNvContentPartPr/>
                <p14:nvPr/>
              </p14:nvContentPartPr>
              <p14:xfrm>
                <a:off x="9396497" y="757286"/>
                <a:ext cx="142200" cy="774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CF77A6D5-56EA-76EE-D380-6F5EF57C96FF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9387857" y="748286"/>
                  <a:ext cx="159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14:cNvPr>
                <p14:cNvContentPartPr/>
                <p14:nvPr/>
              </p14:nvContentPartPr>
              <p14:xfrm>
                <a:off x="9566777" y="679166"/>
                <a:ext cx="108720" cy="1476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C547F6BF-5D60-D08D-B819-F91A385D9351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9558137" y="670526"/>
                  <a:ext cx="12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14:cNvPr>
                <p14:cNvContentPartPr/>
                <p14:nvPr/>
              </p14:nvContentPartPr>
              <p14:xfrm>
                <a:off x="9560657" y="742526"/>
                <a:ext cx="127800" cy="39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D7179B0D-0F49-A30B-AD89-8DE7116AC719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9552017" y="733886"/>
                  <a:ext cx="145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14:cNvPr>
                <p14:cNvContentPartPr/>
                <p14:nvPr/>
              </p14:nvContentPartPr>
              <p14:xfrm>
                <a:off x="9819497" y="641006"/>
                <a:ext cx="131760" cy="19404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A73656D-AF19-5779-1096-7974289A7F58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9810497" y="632006"/>
                  <a:ext cx="149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14:cNvPr>
                <p14:cNvContentPartPr/>
                <p14:nvPr/>
              </p14:nvContentPartPr>
              <p14:xfrm>
                <a:off x="9890417" y="641726"/>
                <a:ext cx="88560" cy="1357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95C99F0-9213-1823-A53E-8FB6704244AA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9881417" y="63308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14:cNvPr>
                <p14:cNvContentPartPr/>
                <p14:nvPr/>
              </p14:nvContentPartPr>
              <p14:xfrm>
                <a:off x="10036937" y="768446"/>
                <a:ext cx="69840" cy="1141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3E9DA5FA-740A-BAA2-04BB-F25FB2E3FE6A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10027937" y="759806"/>
                  <a:ext cx="87480" cy="13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1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14:cNvPr>
              <p14:cNvContentPartPr/>
              <p14:nvPr/>
            </p14:nvContentPartPr>
            <p14:xfrm>
              <a:off x="10154297" y="700406"/>
              <a:ext cx="104760" cy="1476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3C5DEBF8-DEA3-9DD5-F64F-6051198FF2F3}"/>
                  </a:ext>
                </a:extLst>
              </p:cNvPr>
              <p:cNvPicPr/>
              <p:nvPr/>
            </p:nvPicPr>
            <p:blipFill>
              <a:blip r:embed="rId832"/>
              <a:stretch>
                <a:fillRect/>
              </a:stretch>
            </p:blipFill>
            <p:spPr>
              <a:xfrm>
                <a:off x="10145657" y="691766"/>
                <a:ext cx="12240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53" name="Group 652">
            <a:extLst>
              <a:ext uri="{FF2B5EF4-FFF2-40B4-BE49-F238E27FC236}">
                <a16:creationId xmlns:a16="http://schemas.microsoft.com/office/drawing/2014/main" id="{FA598119-3734-C4F6-A07D-B05DF31EDC18}"/>
              </a:ext>
            </a:extLst>
          </p:cNvPr>
          <p:cNvGrpSpPr/>
          <p:nvPr/>
        </p:nvGrpSpPr>
        <p:grpSpPr>
          <a:xfrm>
            <a:off x="10341137" y="654326"/>
            <a:ext cx="567000" cy="180000"/>
            <a:chOff x="10341137" y="654326"/>
            <a:chExt cx="5670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14:cNvPr>
                <p14:cNvContentPartPr/>
                <p14:nvPr/>
              </p14:nvContentPartPr>
              <p14:xfrm>
                <a:off x="10341137" y="654326"/>
                <a:ext cx="46080" cy="18000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70A2CDAA-7BDE-9893-B737-53ED4A8C55D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10332497" y="645326"/>
                  <a:ext cx="63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14:cNvPr>
                <p14:cNvContentPartPr/>
                <p14:nvPr/>
              </p14:nvContentPartPr>
              <p14:xfrm>
                <a:off x="10439417" y="678086"/>
                <a:ext cx="94320" cy="11772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11CC461-A81C-5149-A1C7-B39A0C1E75A4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10430777" y="669086"/>
                  <a:ext cx="111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14:cNvPr>
                <p14:cNvContentPartPr/>
                <p14:nvPr/>
              </p14:nvContentPartPr>
              <p14:xfrm>
                <a:off x="10616177" y="737126"/>
                <a:ext cx="16560" cy="302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4A7C9B1-594A-0C18-0F17-EABC6D34DE1F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10607537" y="728486"/>
                  <a:ext cx="342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14:cNvPr>
                <p14:cNvContentPartPr/>
                <p14:nvPr/>
              </p14:nvContentPartPr>
              <p14:xfrm>
                <a:off x="10719857" y="665126"/>
                <a:ext cx="81000" cy="1486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B5BB3C16-B3DA-FE80-7487-256F7848F499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10711217" y="656486"/>
                  <a:ext cx="98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14:cNvPr>
                <p14:cNvContentPartPr/>
                <p14:nvPr/>
              </p14:nvContentPartPr>
              <p14:xfrm>
                <a:off x="10765937" y="670166"/>
                <a:ext cx="142200" cy="57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CD291F5A-0EC2-53EE-32F2-5A23FC594E87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10756937" y="661526"/>
                  <a:ext cx="15984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EFA69F31-7024-DAFE-4253-7B0E0CA3C0E2}"/>
              </a:ext>
            </a:extLst>
          </p:cNvPr>
          <p:cNvGrpSpPr/>
          <p:nvPr/>
        </p:nvGrpSpPr>
        <p:grpSpPr>
          <a:xfrm>
            <a:off x="9353297" y="1068326"/>
            <a:ext cx="979200" cy="384480"/>
            <a:chOff x="9353297" y="1068326"/>
            <a:chExt cx="97920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14:cNvPr>
                <p14:cNvContentPartPr/>
                <p14:nvPr/>
              </p14:nvContentPartPr>
              <p14:xfrm>
                <a:off x="9353297" y="1068326"/>
                <a:ext cx="172440" cy="2682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D548C9FE-2AE8-3232-0EFA-8CEFC2E2C316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344657" y="1059686"/>
                  <a:ext cx="190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14:cNvPr>
                <p14:cNvContentPartPr/>
                <p14:nvPr/>
              </p14:nvContentPartPr>
              <p14:xfrm>
                <a:off x="9603857" y="1273166"/>
                <a:ext cx="85680" cy="741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FBC76578-B5AC-69F4-A5F1-CBF49DB8AAEB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595217" y="1264526"/>
                  <a:ext cx="103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14:cNvPr>
                <p14:cNvContentPartPr/>
                <p14:nvPr/>
              </p14:nvContentPartPr>
              <p14:xfrm>
                <a:off x="9776657" y="1170206"/>
                <a:ext cx="113040" cy="504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0B1162D2-36D1-EA22-9752-37DC4C920FEC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767657" y="1161206"/>
                  <a:ext cx="130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14:cNvPr>
                <p14:cNvContentPartPr/>
                <p14:nvPr/>
              </p14:nvContentPartPr>
              <p14:xfrm>
                <a:off x="9790337" y="1190366"/>
                <a:ext cx="105840" cy="2052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F4F0070E-D532-6F50-90D8-7396766CB841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9781697" y="1181366"/>
                  <a:ext cx="123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14:cNvPr>
                <p14:cNvContentPartPr/>
                <p14:nvPr/>
              </p14:nvContentPartPr>
              <p14:xfrm>
                <a:off x="10003457" y="1071206"/>
                <a:ext cx="178920" cy="3034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D9CBA2D7-014C-4150-84D2-22C17066BD78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9994457" y="1062566"/>
                  <a:ext cx="1965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14:cNvPr>
                <p14:cNvContentPartPr/>
                <p14:nvPr/>
              </p14:nvContentPartPr>
              <p14:xfrm>
                <a:off x="10259057" y="1315646"/>
                <a:ext cx="73440" cy="1371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200853C8-C156-ED2D-460B-60405DBDCEB0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250417" y="1306646"/>
                  <a:ext cx="91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9A0E0AF6-C34E-7AD6-F485-E6F1C3AEDEC3}"/>
              </a:ext>
            </a:extLst>
          </p:cNvPr>
          <p:cNvGrpSpPr/>
          <p:nvPr/>
        </p:nvGrpSpPr>
        <p:grpSpPr>
          <a:xfrm>
            <a:off x="9396857" y="1582766"/>
            <a:ext cx="549720" cy="235440"/>
            <a:chOff x="9396857" y="1582766"/>
            <a:chExt cx="54972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14:cNvPr>
                <p14:cNvContentPartPr/>
                <p14:nvPr/>
              </p14:nvContentPartPr>
              <p14:xfrm>
                <a:off x="9432857" y="1582766"/>
                <a:ext cx="126720" cy="2149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68CCF733-BAD3-2025-8FF0-A3423ED3B80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9423857" y="1573766"/>
                  <a:ext cx="1443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14:cNvPr>
                <p14:cNvContentPartPr/>
                <p14:nvPr/>
              </p14:nvContentPartPr>
              <p14:xfrm>
                <a:off x="9396857" y="1678166"/>
                <a:ext cx="173160" cy="2412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B974E38A-7561-10EA-E2E3-9486C71B8D1A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9387857" y="1669166"/>
                  <a:ext cx="190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14:cNvPr>
                <p14:cNvContentPartPr/>
                <p14:nvPr/>
              </p14:nvContentPartPr>
              <p14:xfrm>
                <a:off x="9601697" y="1729286"/>
                <a:ext cx="118800" cy="8892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766883EB-CF17-4B44-1EB5-623AD8F271C9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9593057" y="1720286"/>
                  <a:ext cx="136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14:cNvPr>
                <p14:cNvContentPartPr/>
                <p14:nvPr/>
              </p14:nvContentPartPr>
              <p14:xfrm>
                <a:off x="9836057" y="1708046"/>
                <a:ext cx="95760" cy="36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EE9DDF0-0862-8483-3A31-23132ADBBD66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9827417" y="1699046"/>
                  <a:ext cx="113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14:cNvPr>
                <p14:cNvContentPartPr/>
                <p14:nvPr/>
              </p14:nvContentPartPr>
              <p14:xfrm>
                <a:off x="9790337" y="1757366"/>
                <a:ext cx="156240" cy="234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AFCA84F3-0557-1029-20D3-03539C8C284C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9781697" y="1748726"/>
                  <a:ext cx="1738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2" name="Group 661">
            <a:extLst>
              <a:ext uri="{FF2B5EF4-FFF2-40B4-BE49-F238E27FC236}">
                <a16:creationId xmlns:a16="http://schemas.microsoft.com/office/drawing/2014/main" id="{4974AA30-343F-53D4-ED4E-F3BD493863B6}"/>
              </a:ext>
            </a:extLst>
          </p:cNvPr>
          <p:cNvGrpSpPr/>
          <p:nvPr/>
        </p:nvGrpSpPr>
        <p:grpSpPr>
          <a:xfrm>
            <a:off x="10113617" y="1623086"/>
            <a:ext cx="378360" cy="276120"/>
            <a:chOff x="10113617" y="1623086"/>
            <a:chExt cx="3783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14:cNvPr>
                <p14:cNvContentPartPr/>
                <p14:nvPr/>
              </p14:nvContentPartPr>
              <p14:xfrm>
                <a:off x="10131977" y="1623086"/>
                <a:ext cx="145800" cy="1936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410AED1-C6F7-8448-3328-9D4B0B6CEADD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10122977" y="1614086"/>
                  <a:ext cx="163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14:cNvPr>
                <p14:cNvContentPartPr/>
                <p14:nvPr/>
              </p14:nvContentPartPr>
              <p14:xfrm>
                <a:off x="10113617" y="1731446"/>
                <a:ext cx="159480" cy="1800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3A488DB6-3F90-70CD-6099-C00BECFDE481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10104617" y="1722806"/>
                  <a:ext cx="1771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14:cNvPr>
                <p14:cNvContentPartPr/>
                <p14:nvPr/>
              </p14:nvContentPartPr>
              <p14:xfrm>
                <a:off x="10384697" y="1780766"/>
                <a:ext cx="107280" cy="11844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7C3540A-C0F3-494E-7B1E-2B3FD3E485E4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10375697" y="1771766"/>
                  <a:ext cx="124920" cy="13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7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BB9CCB-BA92-2B62-2652-89275A64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" y="234510"/>
            <a:ext cx="3130998" cy="3066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14:cNvPr>
              <p14:cNvContentPartPr/>
              <p14:nvPr/>
            </p14:nvContentPartPr>
            <p14:xfrm>
              <a:off x="1594217" y="848006"/>
              <a:ext cx="123120" cy="90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7B51BD-73C5-ED23-2E58-C1B45B56BF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5191" y="839042"/>
                <a:ext cx="140812" cy="107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14:cNvPr>
              <p14:cNvContentPartPr/>
              <p14:nvPr/>
            </p14:nvContentPartPr>
            <p14:xfrm>
              <a:off x="1845857" y="1763846"/>
              <a:ext cx="83160" cy="6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2BC6F2-552F-A5B0-445F-369AEAA4CE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6857" y="1754846"/>
                <a:ext cx="100800" cy="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C4F40-D4B5-A535-A75E-CF741F0E8C37}"/>
              </a:ext>
            </a:extLst>
          </p:cNvPr>
          <p:cNvGrpSpPr/>
          <p:nvPr/>
        </p:nvGrpSpPr>
        <p:grpSpPr>
          <a:xfrm>
            <a:off x="1348697" y="735326"/>
            <a:ext cx="214920" cy="173160"/>
            <a:chOff x="1348697" y="735326"/>
            <a:chExt cx="21492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14:cNvPr>
                <p14:cNvContentPartPr/>
                <p14:nvPr/>
              </p14:nvContentPartPr>
              <p14:xfrm>
                <a:off x="1477937" y="735326"/>
                <a:ext cx="64800" cy="159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115F80-70A0-7AE7-BBC0-121A244322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68937" y="726306"/>
                  <a:ext cx="82440" cy="1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14:cNvPr>
                <p14:cNvContentPartPr/>
                <p14:nvPr/>
              </p14:nvContentPartPr>
              <p14:xfrm>
                <a:off x="1472177" y="784286"/>
                <a:ext cx="91440" cy="101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1FBF712-F2CF-DB2F-8BD1-A4657FE4B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63177" y="775286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14:cNvPr>
                <p14:cNvContentPartPr/>
                <p14:nvPr/>
              </p14:nvContentPartPr>
              <p14:xfrm>
                <a:off x="1348697" y="863486"/>
                <a:ext cx="82080" cy="45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234A45-994F-2CCF-14F7-0A062F112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39697" y="854486"/>
                  <a:ext cx="9972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868F3F-5A79-E998-B9CE-EDE069B01D15}"/>
              </a:ext>
            </a:extLst>
          </p:cNvPr>
          <p:cNvGrpSpPr/>
          <p:nvPr/>
        </p:nvGrpSpPr>
        <p:grpSpPr>
          <a:xfrm>
            <a:off x="1651097" y="1925126"/>
            <a:ext cx="264240" cy="181800"/>
            <a:chOff x="1651097" y="1925126"/>
            <a:chExt cx="26424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14:cNvPr>
                <p14:cNvContentPartPr/>
                <p14:nvPr/>
              </p14:nvContentPartPr>
              <p14:xfrm>
                <a:off x="1651097" y="1925126"/>
                <a:ext cx="79920" cy="125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0AD8A3-DFBE-9F2F-34A5-7AF1F0BC3D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42097" y="1916100"/>
                  <a:ext cx="97560" cy="142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14:cNvPr>
                <p14:cNvContentPartPr/>
                <p14:nvPr/>
              </p14:nvContentPartPr>
              <p14:xfrm>
                <a:off x="1655777" y="1947086"/>
                <a:ext cx="169920" cy="10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525BE8-D082-7859-3453-9BCE30273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46777" y="1938086"/>
                  <a:ext cx="187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14:cNvPr>
                <p14:cNvContentPartPr/>
                <p14:nvPr/>
              </p14:nvContentPartPr>
              <p14:xfrm>
                <a:off x="1838657" y="2009726"/>
                <a:ext cx="7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80F54A-D8C9-3D4D-239C-D3CB053CFF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29657" y="2000759"/>
                  <a:ext cx="94320" cy="1147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9C3297-10C6-2160-59F7-A094E547455E}"/>
              </a:ext>
            </a:extLst>
          </p:cNvPr>
          <p:cNvGrpSpPr/>
          <p:nvPr/>
        </p:nvGrpSpPr>
        <p:grpSpPr>
          <a:xfrm>
            <a:off x="587297" y="3390326"/>
            <a:ext cx="151920" cy="215280"/>
            <a:chOff x="587297" y="3390326"/>
            <a:chExt cx="15192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14:cNvPr>
                <p14:cNvContentPartPr/>
                <p14:nvPr/>
              </p14:nvContentPartPr>
              <p14:xfrm>
                <a:off x="616097" y="3431006"/>
                <a:ext cx="17280" cy="14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04ED20-E7F9-BF94-65B0-22D14215F8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7097" y="3422006"/>
                  <a:ext cx="34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14:cNvPr>
                <p14:cNvContentPartPr/>
                <p14:nvPr/>
              </p14:nvContentPartPr>
              <p14:xfrm>
                <a:off x="587297" y="3390326"/>
                <a:ext cx="115200" cy="10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AA8558-EBDA-D697-D060-8995C6E8BF6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8269" y="3381326"/>
                  <a:ext cx="132895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14:cNvPr>
                <p14:cNvContentPartPr/>
                <p14:nvPr/>
              </p14:nvContentPartPr>
              <p14:xfrm>
                <a:off x="666857" y="3517766"/>
                <a:ext cx="70200" cy="8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A637CD-8417-3D30-77E7-774DFCD319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7811" y="3508766"/>
                  <a:ext cx="87931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14:cNvPr>
                <p14:cNvContentPartPr/>
                <p14:nvPr/>
              </p14:nvContentPartPr>
              <p14:xfrm>
                <a:off x="684857" y="3572846"/>
                <a:ext cx="54360" cy="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298C1-16ED-4522-955A-E4559B62D5D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5857" y="3563846"/>
                  <a:ext cx="72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AE3A3-6FB3-E1C5-0448-015389FE727F}"/>
              </a:ext>
            </a:extLst>
          </p:cNvPr>
          <p:cNvGrpSpPr/>
          <p:nvPr/>
        </p:nvGrpSpPr>
        <p:grpSpPr>
          <a:xfrm>
            <a:off x="881777" y="3495086"/>
            <a:ext cx="75960" cy="38880"/>
            <a:chOff x="881777" y="3495086"/>
            <a:chExt cx="75960" cy="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14:cNvPr>
                <p14:cNvContentPartPr/>
                <p14:nvPr/>
              </p14:nvContentPartPr>
              <p14:xfrm>
                <a:off x="881777" y="3495086"/>
                <a:ext cx="75960" cy="1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6547E5-495A-5840-1A2A-D560D977A4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2777" y="3486086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14:cNvPr>
                <p14:cNvContentPartPr/>
                <p14:nvPr/>
              </p14:nvContentPartPr>
              <p14:xfrm>
                <a:off x="901937" y="3524606"/>
                <a:ext cx="36000" cy="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F4D0D6-A630-4D42-FB1F-57FA34B00E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2937" y="3515606"/>
                  <a:ext cx="536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6BC7AA-3C8B-E1CB-078B-4EAEE8D6E92D}"/>
              </a:ext>
            </a:extLst>
          </p:cNvPr>
          <p:cNvGrpSpPr/>
          <p:nvPr/>
        </p:nvGrpSpPr>
        <p:grpSpPr>
          <a:xfrm>
            <a:off x="1103177" y="3442526"/>
            <a:ext cx="632520" cy="253440"/>
            <a:chOff x="1103177" y="3442526"/>
            <a:chExt cx="6325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14:cNvPr>
                <p14:cNvContentPartPr/>
                <p14:nvPr/>
              </p14:nvContentPartPr>
              <p14:xfrm>
                <a:off x="1103177" y="3442526"/>
                <a:ext cx="141840" cy="253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67686-D4AB-E3FF-4BDA-6E380F5B3B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94177" y="3433526"/>
                  <a:ext cx="159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14:cNvPr>
                <p14:cNvContentPartPr/>
                <p14:nvPr/>
              </p14:nvContentPartPr>
              <p14:xfrm>
                <a:off x="1309817" y="3538646"/>
                <a:ext cx="8280" cy="8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0D6F03-D261-D2CF-416E-341DB31FBFD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0817" y="3529646"/>
                  <a:ext cx="25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14:cNvPr>
                <p14:cNvContentPartPr/>
                <p14:nvPr/>
              </p14:nvContentPartPr>
              <p14:xfrm>
                <a:off x="1352657" y="3515606"/>
                <a:ext cx="93600" cy="73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5BAE81-D45E-CBDC-C008-7060858F6F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43657" y="3506606"/>
                  <a:ext cx="1112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14:cNvPr>
                <p14:cNvContentPartPr/>
                <p14:nvPr/>
              </p14:nvContentPartPr>
              <p14:xfrm>
                <a:off x="1482977" y="3594086"/>
                <a:ext cx="4680" cy="25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60E4B-483F-5FE9-43CE-AC15962BAA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473977" y="3585086"/>
                  <a:ext cx="22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14:cNvPr>
                <p14:cNvContentPartPr/>
                <p14:nvPr/>
              </p14:nvContentPartPr>
              <p14:xfrm>
                <a:off x="1570457" y="3551606"/>
                <a:ext cx="68760" cy="78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9AEA1C8-A415-86D3-F082-24BD841B09B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61457" y="3542606"/>
                  <a:ext cx="86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14:cNvPr>
                <p14:cNvContentPartPr/>
                <p14:nvPr/>
              </p14:nvContentPartPr>
              <p14:xfrm>
                <a:off x="1600337" y="3513086"/>
                <a:ext cx="1353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07843A-5B09-178D-D75A-F21A4637F4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591337" y="3504086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14:cNvPr>
                <p14:cNvContentPartPr/>
                <p14:nvPr/>
              </p14:nvContentPartPr>
              <p14:xfrm>
                <a:off x="1697537" y="3610646"/>
                <a:ext cx="24840" cy="78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D1B57D-D694-6C90-E0C5-B3F668311E0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688537" y="3601687"/>
                  <a:ext cx="42480" cy="9603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14BCCD-8DD4-7C79-5713-F165B949D913}"/>
              </a:ext>
            </a:extLst>
          </p:cNvPr>
          <p:cNvGrpSpPr/>
          <p:nvPr/>
        </p:nvGrpSpPr>
        <p:grpSpPr>
          <a:xfrm>
            <a:off x="1923257" y="3505886"/>
            <a:ext cx="270000" cy="186840"/>
            <a:chOff x="1923257" y="3505886"/>
            <a:chExt cx="2700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14:cNvPr>
                <p14:cNvContentPartPr/>
                <p14:nvPr/>
              </p14:nvContentPartPr>
              <p14:xfrm>
                <a:off x="1923257" y="3505886"/>
                <a:ext cx="29520" cy="136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BDF228-7253-38F6-31A7-C29E46421C9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14257" y="3496910"/>
                  <a:ext cx="47160" cy="1536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14:cNvPr>
                <p14:cNvContentPartPr/>
                <p14:nvPr/>
              </p14:nvContentPartPr>
              <p14:xfrm>
                <a:off x="1998137" y="3520286"/>
                <a:ext cx="119520" cy="115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65F3B7-7429-098D-E994-C5792DF83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989137" y="3511286"/>
                  <a:ext cx="137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14:cNvPr>
                <p14:cNvContentPartPr/>
                <p14:nvPr/>
              </p14:nvContentPartPr>
              <p14:xfrm>
                <a:off x="2183897" y="3616766"/>
                <a:ext cx="7920" cy="30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12DF27-C385-0BC9-69AF-9FE70BC890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74897" y="3607766"/>
                  <a:ext cx="2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14:cNvPr>
                <p14:cNvContentPartPr/>
                <p14:nvPr/>
              </p14:nvContentPartPr>
              <p14:xfrm>
                <a:off x="2137097" y="3611726"/>
                <a:ext cx="56160" cy="8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146CC8-F096-FDF2-9972-1D3DB7B0CC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28097" y="3602726"/>
                  <a:ext cx="7380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F09944-10DD-23F0-AF87-5FDEB518E7CF}"/>
              </a:ext>
            </a:extLst>
          </p:cNvPr>
          <p:cNvGrpSpPr/>
          <p:nvPr/>
        </p:nvGrpSpPr>
        <p:grpSpPr>
          <a:xfrm>
            <a:off x="2341217" y="3460526"/>
            <a:ext cx="449280" cy="289080"/>
            <a:chOff x="2341217" y="3460526"/>
            <a:chExt cx="44928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14:cNvPr>
                <p14:cNvContentPartPr/>
                <p14:nvPr/>
              </p14:nvContentPartPr>
              <p14:xfrm>
                <a:off x="2341217" y="3531806"/>
                <a:ext cx="20160" cy="114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CCA35A-7226-7512-4ECC-F561C83391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332375" y="3522806"/>
                  <a:ext cx="37491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14:cNvPr>
                <p14:cNvContentPartPr/>
                <p14:nvPr/>
              </p14:nvContentPartPr>
              <p14:xfrm>
                <a:off x="2415377" y="3616046"/>
                <a:ext cx="1080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9E3B067-B2FD-3BF8-41FD-642AD99944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406377" y="3607046"/>
                  <a:ext cx="28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14:cNvPr>
                <p14:cNvContentPartPr/>
                <p14:nvPr/>
              </p14:nvContentPartPr>
              <p14:xfrm>
                <a:off x="2476217" y="3538286"/>
                <a:ext cx="96120" cy="12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4DF1C-8893-A2B8-41A7-89F8FD13AE5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67217" y="3529286"/>
                  <a:ext cx="113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14:cNvPr>
                <p14:cNvContentPartPr/>
                <p14:nvPr/>
              </p14:nvContentPartPr>
              <p14:xfrm>
                <a:off x="2521937" y="3511286"/>
                <a:ext cx="124560" cy="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E837AC-7345-7F4A-D8F2-5DE56D5FC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2911" y="3502286"/>
                  <a:ext cx="142251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14:cNvPr>
                <p14:cNvContentPartPr/>
                <p14:nvPr/>
              </p14:nvContentPartPr>
              <p14:xfrm>
                <a:off x="2688617" y="3460526"/>
                <a:ext cx="101880" cy="289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5CC625-D8E0-7ED1-EF1D-1C5D4F83CF4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79617" y="3451515"/>
                  <a:ext cx="119520" cy="3067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00BB5-99D0-E2E0-2B05-9F73987EA6A4}"/>
              </a:ext>
            </a:extLst>
          </p:cNvPr>
          <p:cNvGrpSpPr/>
          <p:nvPr/>
        </p:nvGrpSpPr>
        <p:grpSpPr>
          <a:xfrm>
            <a:off x="503057" y="3872726"/>
            <a:ext cx="311400" cy="337680"/>
            <a:chOff x="503057" y="3872726"/>
            <a:chExt cx="3114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14:cNvPr>
                <p14:cNvContentPartPr/>
                <p14:nvPr/>
              </p14:nvContentPartPr>
              <p14:xfrm>
                <a:off x="569657" y="3882806"/>
                <a:ext cx="42120" cy="187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9131C5-B1E6-50F2-0172-AAF9658A35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0579" y="3873806"/>
                  <a:ext cx="59912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14:cNvPr>
                <p14:cNvContentPartPr/>
                <p14:nvPr/>
              </p14:nvContentPartPr>
              <p14:xfrm>
                <a:off x="503057" y="3872726"/>
                <a:ext cx="218160" cy="102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BF97B8-D178-89EB-D82A-49045970768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4057" y="3863694"/>
                  <a:ext cx="235800" cy="120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14:cNvPr>
                <p14:cNvContentPartPr/>
                <p14:nvPr/>
              </p14:nvContentPartPr>
              <p14:xfrm>
                <a:off x="688097" y="4119326"/>
                <a:ext cx="4680" cy="5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A6EBD5-D257-9FA8-B915-DC081943599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740" y="4110326"/>
                  <a:ext cx="210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14:cNvPr>
                <p14:cNvContentPartPr/>
                <p14:nvPr/>
              </p14:nvContentPartPr>
              <p14:xfrm>
                <a:off x="656057" y="4065686"/>
                <a:ext cx="158400" cy="14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6D1E856-E575-A4C4-84E3-443AC4AE60D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7057" y="4056686"/>
                  <a:ext cx="176040" cy="16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14:cNvPr>
              <p14:cNvContentPartPr/>
              <p14:nvPr/>
            </p14:nvContentPartPr>
            <p14:xfrm>
              <a:off x="946937" y="4013486"/>
              <a:ext cx="78120" cy="57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4453DA2-4CA6-AE6B-4E01-47A578BA40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7937" y="4004486"/>
                <a:ext cx="9576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66CC01A-291E-8675-F118-569EB1916433}"/>
              </a:ext>
            </a:extLst>
          </p:cNvPr>
          <p:cNvGrpSpPr/>
          <p:nvPr/>
        </p:nvGrpSpPr>
        <p:grpSpPr>
          <a:xfrm>
            <a:off x="1168337" y="3905486"/>
            <a:ext cx="576360" cy="342000"/>
            <a:chOff x="1168337" y="3905486"/>
            <a:chExt cx="576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14:cNvPr>
                <p14:cNvContentPartPr/>
                <p14:nvPr/>
              </p14:nvContentPartPr>
              <p14:xfrm>
                <a:off x="1168337" y="3905486"/>
                <a:ext cx="104040" cy="308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E68158-2F2F-2E3D-7507-C73712AB3F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59368" y="3896475"/>
                  <a:ext cx="121619" cy="3261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14:cNvPr>
                <p14:cNvContentPartPr/>
                <p14:nvPr/>
              </p14:nvContentPartPr>
              <p14:xfrm>
                <a:off x="1319537" y="4012046"/>
                <a:ext cx="352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1F7204-F21C-4D97-6D87-6DD93EDED17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537" y="4003046"/>
                  <a:ext cx="52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14:cNvPr>
                <p14:cNvContentPartPr/>
                <p14:nvPr/>
              </p14:nvContentPartPr>
              <p14:xfrm>
                <a:off x="1368857" y="4041926"/>
                <a:ext cx="102240" cy="12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4AF78C-1230-2DBE-0119-93DB2D1C38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59857" y="4032926"/>
                  <a:ext cx="119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14:cNvPr>
                <p14:cNvContentPartPr/>
                <p14:nvPr/>
              </p14:nvContentPartPr>
              <p14:xfrm>
                <a:off x="1491977" y="4142366"/>
                <a:ext cx="14400" cy="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BBFB97-F060-3CDA-C727-02665B047E2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82977" y="4133076"/>
                  <a:ext cx="32040" cy="29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14:cNvPr>
                <p14:cNvContentPartPr/>
                <p14:nvPr/>
              </p14:nvContentPartPr>
              <p14:xfrm>
                <a:off x="1569377" y="4093046"/>
                <a:ext cx="64080" cy="96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9D2BE5-8FF2-AE24-AD6B-F49990AE6C6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560377" y="4084046"/>
                  <a:ext cx="81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14:cNvPr>
                <p14:cNvContentPartPr/>
                <p14:nvPr/>
              </p14:nvContentPartPr>
              <p14:xfrm>
                <a:off x="1600337" y="4055606"/>
                <a:ext cx="91440" cy="6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BE6ED36-C06F-31B7-A4FC-B54728F04BA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91337" y="4046606"/>
                  <a:ext cx="109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14:cNvPr>
                <p14:cNvContentPartPr/>
                <p14:nvPr/>
              </p14:nvContentPartPr>
              <p14:xfrm>
                <a:off x="1719137" y="4183406"/>
                <a:ext cx="25560" cy="64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B1C4CF6-D12E-2D18-09A0-3B1539B705D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710137" y="4174406"/>
                  <a:ext cx="432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8D9FD9-F617-A7C7-A483-D64602B1C081}"/>
              </a:ext>
            </a:extLst>
          </p:cNvPr>
          <p:cNvGrpSpPr/>
          <p:nvPr/>
        </p:nvGrpSpPr>
        <p:grpSpPr>
          <a:xfrm>
            <a:off x="1923617" y="4046966"/>
            <a:ext cx="381240" cy="238680"/>
            <a:chOff x="1923617" y="4046966"/>
            <a:chExt cx="3812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14:cNvPr>
                <p14:cNvContentPartPr/>
                <p14:nvPr/>
              </p14:nvContentPartPr>
              <p14:xfrm>
                <a:off x="1923617" y="4070366"/>
                <a:ext cx="38880" cy="142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6F62610-4733-7D24-FD76-C36D2E3F171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14617" y="4061366"/>
                  <a:ext cx="56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14:cNvPr>
                <p14:cNvContentPartPr/>
                <p14:nvPr/>
              </p14:nvContentPartPr>
              <p14:xfrm>
                <a:off x="1989137" y="4065686"/>
                <a:ext cx="67680" cy="117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239F4D-B1EC-99B1-4D09-66C18ADC9D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80089" y="4056714"/>
                  <a:ext cx="85414" cy="134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14:cNvPr>
                <p14:cNvContentPartPr/>
                <p14:nvPr/>
              </p14:nvContentPartPr>
              <p14:xfrm>
                <a:off x="2080937" y="4166486"/>
                <a:ext cx="15840" cy="1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0883AC-4A2D-8712-8F4D-522242AEDF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1937" y="4157486"/>
                  <a:ext cx="334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14:cNvPr>
                <p14:cNvContentPartPr/>
                <p14:nvPr/>
              </p14:nvContentPartPr>
              <p14:xfrm>
                <a:off x="2184977" y="4074686"/>
                <a:ext cx="4176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AE5ED81-C4D5-001A-F265-D47491E69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175977" y="4065718"/>
                  <a:ext cx="59400" cy="1187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14:cNvPr>
                <p14:cNvContentPartPr/>
                <p14:nvPr/>
              </p14:nvContentPartPr>
              <p14:xfrm>
                <a:off x="2211617" y="4046966"/>
                <a:ext cx="6912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F513143-B945-E29A-78B4-8277A335C43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02617" y="4037966"/>
                  <a:ext cx="86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14:cNvPr>
                <p14:cNvContentPartPr/>
                <p14:nvPr/>
              </p14:nvContentPartPr>
              <p14:xfrm>
                <a:off x="2264537" y="4160726"/>
                <a:ext cx="40320" cy="124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83FA250-A45E-043A-7D7A-C5DF98CA090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55456" y="4151726"/>
                  <a:ext cx="58119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C207A8-0013-5B55-A81C-D41EA4E8157F}"/>
              </a:ext>
            </a:extLst>
          </p:cNvPr>
          <p:cNvGrpSpPr/>
          <p:nvPr/>
        </p:nvGrpSpPr>
        <p:grpSpPr>
          <a:xfrm>
            <a:off x="2454977" y="3982166"/>
            <a:ext cx="383040" cy="241560"/>
            <a:chOff x="2454977" y="3982166"/>
            <a:chExt cx="383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14:cNvPr>
                <p14:cNvContentPartPr/>
                <p14:nvPr/>
              </p14:nvContentPartPr>
              <p14:xfrm>
                <a:off x="2454977" y="4010966"/>
                <a:ext cx="41400" cy="134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779DE40-FEAE-0A0E-A6AE-DE81FAB48AC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446055" y="4001966"/>
                  <a:ext cx="58888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14:cNvPr>
                <p14:cNvContentPartPr/>
                <p14:nvPr/>
              </p14:nvContentPartPr>
              <p14:xfrm>
                <a:off x="2544977" y="4102406"/>
                <a:ext cx="3240" cy="10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42BF689-A05B-B180-ABDC-202AD16642B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36877" y="4093406"/>
                  <a:ext cx="19116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14:cNvPr>
                <p14:cNvContentPartPr/>
                <p14:nvPr/>
              </p14:nvContentPartPr>
              <p14:xfrm>
                <a:off x="2596817" y="4031486"/>
                <a:ext cx="87840" cy="92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7266EC8-4EBE-79B2-A770-B12696F9F85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87780" y="4022486"/>
                  <a:ext cx="105553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14:cNvPr>
                <p14:cNvContentPartPr/>
                <p14:nvPr/>
              </p14:nvContentPartPr>
              <p14:xfrm>
                <a:off x="2723177" y="3982166"/>
                <a:ext cx="114840" cy="241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594817-5C23-DC01-5832-FEF1358A1E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714177" y="3973153"/>
                  <a:ext cx="132480" cy="25922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8B6875-5881-230C-D43F-ED9AB29B4542}"/>
              </a:ext>
            </a:extLst>
          </p:cNvPr>
          <p:cNvGrpSpPr/>
          <p:nvPr/>
        </p:nvGrpSpPr>
        <p:grpSpPr>
          <a:xfrm>
            <a:off x="547697" y="4431446"/>
            <a:ext cx="470520" cy="296280"/>
            <a:chOff x="547697" y="4431446"/>
            <a:chExt cx="47052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14:cNvPr>
                <p14:cNvContentPartPr/>
                <p14:nvPr/>
              </p14:nvContentPartPr>
              <p14:xfrm>
                <a:off x="581177" y="4457726"/>
                <a:ext cx="32400" cy="216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8A63EC4-7F64-397E-131A-C6AEC6DE6A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2276" y="4448726"/>
                  <a:ext cx="49846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14:cNvPr>
                <p14:cNvContentPartPr/>
                <p14:nvPr/>
              </p14:nvContentPartPr>
              <p14:xfrm>
                <a:off x="547697" y="4431446"/>
                <a:ext cx="165960" cy="6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E83FC7-A6CF-560F-6A90-EE234B2E3C5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7" y="4422446"/>
                  <a:ext cx="183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14:cNvPr>
                <p14:cNvContentPartPr/>
                <p14:nvPr/>
              </p14:nvContentPartPr>
              <p14:xfrm>
                <a:off x="640937" y="4673726"/>
                <a:ext cx="141480" cy="5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C171472-6DF8-7E91-791E-D353CB0F2F6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1937" y="4664726"/>
                  <a:ext cx="15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14:cNvPr>
                <p14:cNvContentPartPr/>
                <p14:nvPr/>
              </p14:nvContentPartPr>
              <p14:xfrm>
                <a:off x="933257" y="4516406"/>
                <a:ext cx="8496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9FE9BEB-6F8E-B095-9871-90B0CA2B4C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4295" y="4507508"/>
                  <a:ext cx="102526" cy="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14:cNvPr>
                <p14:cNvContentPartPr/>
                <p14:nvPr/>
              </p14:nvContentPartPr>
              <p14:xfrm>
                <a:off x="905537" y="4583006"/>
                <a:ext cx="70560" cy="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49F3B5A-0DF5-4A61-4FCB-76456DB274F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96583" y="4574006"/>
                  <a:ext cx="8811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2ED33C-A4F2-3BDB-D73B-84BC6F25F9AD}"/>
              </a:ext>
            </a:extLst>
          </p:cNvPr>
          <p:cNvGrpSpPr/>
          <p:nvPr/>
        </p:nvGrpSpPr>
        <p:grpSpPr>
          <a:xfrm>
            <a:off x="1153217" y="4414526"/>
            <a:ext cx="1298520" cy="373680"/>
            <a:chOff x="1153217" y="4414526"/>
            <a:chExt cx="12985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14:cNvPr>
                <p14:cNvContentPartPr/>
                <p14:nvPr/>
              </p14:nvContentPartPr>
              <p14:xfrm>
                <a:off x="1153217" y="4414526"/>
                <a:ext cx="186120" cy="290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1B7F833-EC79-321C-9EA6-8FF68D6CCA8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44200" y="4405526"/>
                  <a:ext cx="203794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14:cNvPr>
                <p14:cNvContentPartPr/>
                <p14:nvPr/>
              </p14:nvContentPartPr>
              <p14:xfrm>
                <a:off x="1398737" y="4516406"/>
                <a:ext cx="4788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B99E2D-34D6-551A-9B09-456116359A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89669" y="4507406"/>
                  <a:ext cx="65654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14:cNvPr>
                <p14:cNvContentPartPr/>
                <p14:nvPr/>
              </p14:nvContentPartPr>
              <p14:xfrm>
                <a:off x="1470377" y="4519286"/>
                <a:ext cx="10188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67C3FDF-4347-5588-1241-1FB108D3D0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61377" y="4510286"/>
                  <a:ext cx="119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14:cNvPr>
                <p14:cNvContentPartPr/>
                <p14:nvPr/>
              </p14:nvContentPartPr>
              <p14:xfrm>
                <a:off x="1585217" y="4634846"/>
                <a:ext cx="34200" cy="13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D4DB63-29F1-FDFD-4DA0-A3D897F0E3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576217" y="4625846"/>
                  <a:ext cx="51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14:cNvPr>
                <p14:cNvContentPartPr/>
                <p14:nvPr/>
              </p14:nvContentPartPr>
              <p14:xfrm>
                <a:off x="1671977" y="4538006"/>
                <a:ext cx="57240" cy="123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69595C5-6806-328B-1021-ECCE28882A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62977" y="4529006"/>
                  <a:ext cx="74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14:cNvPr>
                <p14:cNvContentPartPr/>
                <p14:nvPr/>
              </p14:nvContentPartPr>
              <p14:xfrm>
                <a:off x="1687817" y="4517486"/>
                <a:ext cx="124560" cy="19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0E0492-8288-B6A4-0592-8AF18B939F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78791" y="4508486"/>
                  <a:ext cx="142251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14:cNvPr>
                <p14:cNvContentPartPr/>
                <p14:nvPr/>
              </p14:nvContentPartPr>
              <p14:xfrm>
                <a:off x="1605377" y="4621166"/>
                <a:ext cx="40680" cy="2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679CED-46DF-7871-A8D0-9CCD8E9F2D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596377" y="4612278"/>
                  <a:ext cx="58320" cy="458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14:cNvPr>
                <p14:cNvContentPartPr/>
                <p14:nvPr/>
              </p14:nvContentPartPr>
              <p14:xfrm>
                <a:off x="1932257" y="4541246"/>
                <a:ext cx="10440" cy="117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62EE8B-CED6-FCE4-3476-89E96B4EEA4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22936" y="4532218"/>
                  <a:ext cx="28710" cy="134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14:cNvPr>
                <p14:cNvContentPartPr/>
                <p14:nvPr/>
              </p14:nvContentPartPr>
              <p14:xfrm>
                <a:off x="2038457" y="4531166"/>
                <a:ext cx="18360" cy="106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6850A65-CC87-324F-9D06-A91AB782924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029457" y="4522166"/>
                  <a:ext cx="36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14:cNvPr>
                <p14:cNvContentPartPr/>
                <p14:nvPr/>
              </p14:nvContentPartPr>
              <p14:xfrm>
                <a:off x="2104337" y="4659686"/>
                <a:ext cx="1440" cy="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6C5F47A-40E8-98DE-B529-6DDD7F0AEF4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97137" y="4651686"/>
                  <a:ext cx="15552" cy="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14:cNvPr>
                <p14:cNvContentPartPr/>
                <p14:nvPr/>
              </p14:nvContentPartPr>
              <p14:xfrm>
                <a:off x="2203697" y="4509926"/>
                <a:ext cx="75960" cy="10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E40EF1-1891-853A-3F1B-AB84987EA6F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94739" y="4500896"/>
                  <a:ext cx="93517" cy="125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14:cNvPr>
                <p14:cNvContentPartPr/>
                <p14:nvPr/>
              </p14:nvContentPartPr>
              <p14:xfrm>
                <a:off x="2277137" y="4467806"/>
                <a:ext cx="85320" cy="19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E748238-362B-75F5-3DF2-040299F8D9C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68137" y="4458806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14:cNvPr>
                <p14:cNvContentPartPr/>
                <p14:nvPr/>
              </p14:nvContentPartPr>
              <p14:xfrm>
                <a:off x="2115137" y="4646006"/>
                <a:ext cx="70200" cy="1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71FCDA8-C357-91AF-192D-90D47E6A10B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06137" y="4637006"/>
                  <a:ext cx="87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14:cNvPr>
                <p14:cNvContentPartPr/>
                <p14:nvPr/>
              </p14:nvContentPartPr>
              <p14:xfrm>
                <a:off x="2397737" y="4666886"/>
                <a:ext cx="54000" cy="121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494929-7E87-6ADF-4E46-70F303417ED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8737" y="4657886"/>
                  <a:ext cx="7164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5F3A3-D065-5028-05EA-5198A03AE5B0}"/>
              </a:ext>
            </a:extLst>
          </p:cNvPr>
          <p:cNvGrpSpPr/>
          <p:nvPr/>
        </p:nvGrpSpPr>
        <p:grpSpPr>
          <a:xfrm>
            <a:off x="2634977" y="4413086"/>
            <a:ext cx="412200" cy="277200"/>
            <a:chOff x="2634977" y="4413086"/>
            <a:chExt cx="41220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14:cNvPr>
                <p14:cNvContentPartPr/>
                <p14:nvPr/>
              </p14:nvContentPartPr>
              <p14:xfrm>
                <a:off x="2634977" y="4464206"/>
                <a:ext cx="55800" cy="158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C4D3E6-6B5D-DAB6-4EE1-F9FECAD792C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625919" y="4455226"/>
                  <a:ext cx="73555" cy="1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14:cNvPr>
                <p14:cNvContentPartPr/>
                <p14:nvPr/>
              </p14:nvContentPartPr>
              <p14:xfrm>
                <a:off x="2734697" y="4600286"/>
                <a:ext cx="14760" cy="13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7E6371C-9690-A5B0-DA44-9286325D654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725697" y="4591043"/>
                  <a:ext cx="32400" cy="3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14:cNvPr>
                <p14:cNvContentPartPr/>
                <p14:nvPr/>
              </p14:nvContentPartPr>
              <p14:xfrm>
                <a:off x="2757737" y="4516766"/>
                <a:ext cx="135000" cy="86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08D1AE8-C59C-DC3A-C1B5-BB54697AD50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48713" y="4507766"/>
                  <a:ext cx="152687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14:cNvPr>
                <p14:cNvContentPartPr/>
                <p14:nvPr/>
              </p14:nvContentPartPr>
              <p14:xfrm>
                <a:off x="2887697" y="4413086"/>
                <a:ext cx="1594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BD86D-F3B3-5659-8C52-AECE62D00F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78697" y="4404086"/>
                  <a:ext cx="177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ECF2D0-EB40-1BD2-4CE6-30E491CC4629}"/>
              </a:ext>
            </a:extLst>
          </p:cNvPr>
          <p:cNvGrpSpPr/>
          <p:nvPr/>
        </p:nvGrpSpPr>
        <p:grpSpPr>
          <a:xfrm>
            <a:off x="587297" y="4839686"/>
            <a:ext cx="415440" cy="361440"/>
            <a:chOff x="587297" y="4839686"/>
            <a:chExt cx="41544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14:cNvPr>
                <p14:cNvContentPartPr/>
                <p14:nvPr/>
              </p14:nvContentPartPr>
              <p14:xfrm>
                <a:off x="587297" y="5025446"/>
                <a:ext cx="63360" cy="175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9F8860-9627-E4BB-3035-57D94B8E57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8297" y="5016446"/>
                  <a:ext cx="81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14:cNvPr>
                <p14:cNvContentPartPr/>
                <p14:nvPr/>
              </p14:nvContentPartPr>
              <p14:xfrm>
                <a:off x="627977" y="4979726"/>
                <a:ext cx="120240" cy="159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660F85B-FE18-F37A-11D5-5B0F0AF326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8977" y="4970726"/>
                  <a:ext cx="13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14:cNvPr>
                <p14:cNvContentPartPr/>
                <p14:nvPr/>
              </p14:nvContentPartPr>
              <p14:xfrm>
                <a:off x="724817" y="4988006"/>
                <a:ext cx="96840" cy="170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C3F8377-F473-1F13-C66E-769EE7E9AEC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5817" y="4979006"/>
                  <a:ext cx="1144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14:cNvPr>
                <p14:cNvContentPartPr/>
                <p14:nvPr/>
              </p14:nvContentPartPr>
              <p14:xfrm>
                <a:off x="688457" y="4860566"/>
                <a:ext cx="131760" cy="28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EB1B658-7638-577A-03D0-3507212982B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9482" y="4851451"/>
                  <a:ext cx="149352" cy="46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14:cNvPr>
                <p14:cNvContentPartPr/>
                <p14:nvPr/>
              </p14:nvContentPartPr>
              <p14:xfrm>
                <a:off x="753617" y="4839686"/>
                <a:ext cx="127080" cy="75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C8C9980-3EDD-9D22-0417-A36195D3E8E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44617" y="4830686"/>
                  <a:ext cx="144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14:cNvPr>
                <p14:cNvContentPartPr/>
                <p14:nvPr/>
              </p14:nvContentPartPr>
              <p14:xfrm>
                <a:off x="876737" y="5062166"/>
                <a:ext cx="126000" cy="8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82A0CF-AC00-7609-5BF8-7B5CBF624B1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7737" y="50531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14:cNvPr>
                <p14:cNvContentPartPr/>
                <p14:nvPr/>
              </p14:nvContentPartPr>
              <p14:xfrm>
                <a:off x="876737" y="5118686"/>
                <a:ext cx="9792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5B52DE9-5BF1-2FB5-B610-A873EAD98B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7737" y="5109686"/>
                  <a:ext cx="11556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1911F7D-293F-55E7-3B34-9C873D38A4F3}"/>
              </a:ext>
            </a:extLst>
          </p:cNvPr>
          <p:cNvGrpSpPr/>
          <p:nvPr/>
        </p:nvGrpSpPr>
        <p:grpSpPr>
          <a:xfrm>
            <a:off x="1402337" y="4951286"/>
            <a:ext cx="879480" cy="338760"/>
            <a:chOff x="1402337" y="4951286"/>
            <a:chExt cx="879480" cy="33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14:cNvPr>
                <p14:cNvContentPartPr/>
                <p14:nvPr/>
              </p14:nvContentPartPr>
              <p14:xfrm>
                <a:off x="1402337" y="4964606"/>
                <a:ext cx="99720" cy="299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6C04B0-9A95-11D6-3197-5E0B9E82A64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93337" y="4955606"/>
                  <a:ext cx="1173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14:cNvPr>
                <p14:cNvContentPartPr/>
                <p14:nvPr/>
              </p14:nvContentPartPr>
              <p14:xfrm>
                <a:off x="1551377" y="5033006"/>
                <a:ext cx="187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95DBB07-995D-757E-6B7A-5327A18309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542377" y="5023987"/>
                  <a:ext cx="36360" cy="189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14:cNvPr>
                <p14:cNvContentPartPr/>
                <p14:nvPr/>
              </p14:nvContentPartPr>
              <p14:xfrm>
                <a:off x="1511777" y="5027606"/>
                <a:ext cx="168120" cy="70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FFF02AD-F540-A943-F157-B163EE7116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02758" y="5018651"/>
                  <a:ext cx="185798" cy="88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14:cNvPr>
                <p14:cNvContentPartPr/>
                <p14:nvPr/>
              </p14:nvContentPartPr>
              <p14:xfrm>
                <a:off x="1619057" y="5132726"/>
                <a:ext cx="80640" cy="101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68B11D6-F3B3-BD25-3E40-D8DFE856481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10057" y="5123758"/>
                  <a:ext cx="98280" cy="119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14:cNvPr>
                <p14:cNvContentPartPr/>
                <p14:nvPr/>
              </p14:nvContentPartPr>
              <p14:xfrm>
                <a:off x="1642097" y="5190326"/>
                <a:ext cx="84240" cy="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62CD4E-333A-98CD-939F-0F8B9432DD2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33097" y="5181326"/>
                  <a:ext cx="1018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14:cNvPr>
                <p14:cNvContentPartPr/>
                <p14:nvPr/>
              </p14:nvContentPartPr>
              <p14:xfrm>
                <a:off x="1786097" y="5106446"/>
                <a:ext cx="103680" cy="20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456EAED-8109-D0CB-0066-BC9B864A04F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77097" y="5097446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14:cNvPr>
                <p14:cNvContentPartPr/>
                <p14:nvPr/>
              </p14:nvContentPartPr>
              <p14:xfrm>
                <a:off x="1952057" y="5100326"/>
                <a:ext cx="17640" cy="111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8F143A6-C808-9197-C432-55854700D29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42869" y="5091297"/>
                  <a:ext cx="35648" cy="1296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14:cNvPr>
                <p14:cNvContentPartPr/>
                <p14:nvPr/>
              </p14:nvContentPartPr>
              <p14:xfrm>
                <a:off x="1915697" y="5003846"/>
                <a:ext cx="110520" cy="76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7F1A691-6169-45CB-FA6D-DFA061B16E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06697" y="4994804"/>
                  <a:ext cx="128160" cy="94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14:cNvPr>
                <p14:cNvContentPartPr/>
                <p14:nvPr/>
              </p14:nvContentPartPr>
              <p14:xfrm>
                <a:off x="2029097" y="5207246"/>
                <a:ext cx="16200" cy="58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EEA7B9-1205-CA1C-8B52-A43ACCDA9BD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20097" y="5198246"/>
                  <a:ext cx="338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14:cNvPr>
                <p14:cNvContentPartPr/>
                <p14:nvPr/>
              </p14:nvContentPartPr>
              <p14:xfrm>
                <a:off x="2008577" y="5165846"/>
                <a:ext cx="115920" cy="1242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A37BD63-C013-13BF-4DA3-999F8897899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999577" y="5156846"/>
                  <a:ext cx="133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14:cNvPr>
                <p14:cNvContentPartPr/>
                <p14:nvPr/>
              </p14:nvContentPartPr>
              <p14:xfrm>
                <a:off x="2120177" y="4951286"/>
                <a:ext cx="161640" cy="333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82BCDA-76D9-D0B9-12D4-7C3FDECF93F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11197" y="4942286"/>
                  <a:ext cx="179241" cy="35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AB05F3D-B886-EC4A-7009-2E57843B00AB}"/>
              </a:ext>
            </a:extLst>
          </p:cNvPr>
          <p:cNvGrpSpPr/>
          <p:nvPr/>
        </p:nvGrpSpPr>
        <p:grpSpPr>
          <a:xfrm>
            <a:off x="2343017" y="4921406"/>
            <a:ext cx="1176120" cy="357840"/>
            <a:chOff x="2343017" y="4921406"/>
            <a:chExt cx="117612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14:cNvPr>
                <p14:cNvContentPartPr/>
                <p14:nvPr/>
              </p14:nvContentPartPr>
              <p14:xfrm>
                <a:off x="2343017" y="5012486"/>
                <a:ext cx="230040" cy="227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EA599BF-40E0-ACF8-1A2A-85A6256B49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334017" y="5003486"/>
                  <a:ext cx="2476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14:cNvPr>
                <p14:cNvContentPartPr/>
                <p14:nvPr/>
              </p14:nvContentPartPr>
              <p14:xfrm>
                <a:off x="2382617" y="5037326"/>
                <a:ext cx="222120" cy="226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7880C7C-38AB-692B-666D-72288758256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73617" y="5028326"/>
                  <a:ext cx="239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14:cNvPr>
                <p14:cNvContentPartPr/>
                <p14:nvPr/>
              </p14:nvContentPartPr>
              <p14:xfrm>
                <a:off x="2704097" y="4957406"/>
                <a:ext cx="176760" cy="321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E11160-16B0-E64E-135B-D0FA6F2FEAB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95097" y="4948406"/>
                  <a:ext cx="194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14:cNvPr>
                <p14:cNvContentPartPr/>
                <p14:nvPr/>
              </p14:nvContentPartPr>
              <p14:xfrm>
                <a:off x="2859977" y="5059646"/>
                <a:ext cx="25200" cy="13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FD5DE11-8B25-2716-0381-1AFA930535E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50847" y="5050622"/>
                  <a:ext cx="43096" cy="1530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14:cNvPr>
                <p14:cNvContentPartPr/>
                <p14:nvPr/>
              </p14:nvContentPartPr>
              <p14:xfrm>
                <a:off x="2835137" y="4985846"/>
                <a:ext cx="125280" cy="86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03C8741-491B-B103-EB39-A85C33FD0FD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26111" y="4976846"/>
                  <a:ext cx="142971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14:cNvPr>
                <p14:cNvContentPartPr/>
                <p14:nvPr/>
              </p14:nvContentPartPr>
              <p14:xfrm>
                <a:off x="2903897" y="5105366"/>
                <a:ext cx="106920" cy="11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7AF111-F047-8560-53EA-92717569F90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894897" y="5096366"/>
                  <a:ext cx="124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14:cNvPr>
                <p14:cNvContentPartPr/>
                <p14:nvPr/>
              </p14:nvContentPartPr>
              <p14:xfrm>
                <a:off x="2920457" y="5166566"/>
                <a:ext cx="100440" cy="61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6234AE-3B33-571B-5EF1-988174FC996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911457" y="5157566"/>
                  <a:ext cx="118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14:cNvPr>
                <p14:cNvContentPartPr/>
                <p14:nvPr/>
              </p14:nvContentPartPr>
              <p14:xfrm>
                <a:off x="3083537" y="5127686"/>
                <a:ext cx="81360" cy="19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BC1B83-6348-713E-2F09-E1583EFC765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4537" y="5118516"/>
                  <a:ext cx="99000" cy="37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14:cNvPr>
                <p14:cNvContentPartPr/>
                <p14:nvPr/>
              </p14:nvContentPartPr>
              <p14:xfrm>
                <a:off x="3176057" y="5067926"/>
                <a:ext cx="39960" cy="130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74D06F7-2839-9078-16E0-B6CD268F601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167057" y="5058926"/>
                  <a:ext cx="57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14:cNvPr>
                <p14:cNvContentPartPr/>
                <p14:nvPr/>
              </p14:nvContentPartPr>
              <p14:xfrm>
                <a:off x="3179657" y="4985126"/>
                <a:ext cx="123840" cy="10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FF65AC-7191-24C1-356B-7A274EAF41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70657" y="4976126"/>
                  <a:ext cx="1414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14:cNvPr>
                <p14:cNvContentPartPr/>
                <p14:nvPr/>
              </p14:nvContentPartPr>
              <p14:xfrm>
                <a:off x="3155897" y="5216966"/>
                <a:ext cx="122760" cy="11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353813-F8CB-49B6-8833-7374FFC635B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46897" y="5207966"/>
                  <a:ext cx="140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14:cNvPr>
                <p14:cNvContentPartPr/>
                <p14:nvPr/>
              </p14:nvContentPartPr>
              <p14:xfrm>
                <a:off x="3312857" y="5143886"/>
                <a:ext cx="13248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E88F5BC-0040-9995-C4B6-B9ECE5E871B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03857" y="5134886"/>
                  <a:ext cx="1501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14:cNvPr>
                <p14:cNvContentPartPr/>
                <p14:nvPr/>
              </p14:nvContentPartPr>
              <p14:xfrm>
                <a:off x="3335177" y="4921406"/>
                <a:ext cx="183960" cy="323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7EAC62E-CDFB-710D-18E6-EAD66C85F9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26195" y="4912406"/>
                  <a:ext cx="201566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E3C0EE8-AA6A-41E4-E67A-29A73B094A53}"/>
              </a:ext>
            </a:extLst>
          </p:cNvPr>
          <p:cNvGrpSpPr/>
          <p:nvPr/>
        </p:nvGrpSpPr>
        <p:grpSpPr>
          <a:xfrm>
            <a:off x="649937" y="5467886"/>
            <a:ext cx="261720" cy="226440"/>
            <a:chOff x="649937" y="5467886"/>
            <a:chExt cx="26172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14:cNvPr>
                <p14:cNvContentPartPr/>
                <p14:nvPr/>
              </p14:nvContentPartPr>
              <p14:xfrm>
                <a:off x="649937" y="5560766"/>
                <a:ext cx="38520" cy="133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5AE6541-7F0C-DCA8-3BC8-A60D2378628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40852" y="5551766"/>
                  <a:ext cx="56326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14:cNvPr>
                <p14:cNvContentPartPr/>
                <p14:nvPr/>
              </p14:nvContentPartPr>
              <p14:xfrm>
                <a:off x="701057" y="5467886"/>
                <a:ext cx="149400" cy="175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189EE33-C5A9-C74B-5908-2CDA98C4810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92035" y="5458886"/>
                  <a:ext cx="167083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14:cNvPr>
                <p14:cNvContentPartPr/>
                <p14:nvPr/>
              </p14:nvContentPartPr>
              <p14:xfrm>
                <a:off x="865577" y="5479766"/>
                <a:ext cx="46080" cy="178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54FCE1-7857-6D92-4BD4-815CBAFDA3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6577" y="5470766"/>
                  <a:ext cx="637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006E1F4-4270-4DA4-A271-F69727CD08A3}"/>
              </a:ext>
            </a:extLst>
          </p:cNvPr>
          <p:cNvGrpSpPr/>
          <p:nvPr/>
        </p:nvGrpSpPr>
        <p:grpSpPr>
          <a:xfrm>
            <a:off x="690977" y="5288966"/>
            <a:ext cx="328320" cy="96480"/>
            <a:chOff x="690977" y="5288966"/>
            <a:chExt cx="3283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14:cNvPr>
                <p14:cNvContentPartPr/>
                <p14:nvPr/>
              </p14:nvContentPartPr>
              <p14:xfrm>
                <a:off x="690977" y="5345846"/>
                <a:ext cx="174960" cy="12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66024D5-7337-3014-FBCD-921852386B5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1995" y="5336573"/>
                  <a:ext cx="192564" cy="304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14:cNvPr>
                <p14:cNvContentPartPr/>
                <p14:nvPr/>
              </p14:nvContentPartPr>
              <p14:xfrm>
                <a:off x="832097" y="5288966"/>
                <a:ext cx="187200" cy="96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CD0CD9F-BE21-595C-3370-6CB43B47E8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3097" y="5279966"/>
                  <a:ext cx="20484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A35CD25-6BBD-1BD6-DDDA-305D32400C74}"/>
              </a:ext>
            </a:extLst>
          </p:cNvPr>
          <p:cNvGrpSpPr/>
          <p:nvPr/>
        </p:nvGrpSpPr>
        <p:grpSpPr>
          <a:xfrm>
            <a:off x="1057817" y="5570846"/>
            <a:ext cx="117720" cy="63720"/>
            <a:chOff x="1057817" y="5570846"/>
            <a:chExt cx="117720" cy="6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14:cNvPr>
                <p14:cNvContentPartPr/>
                <p14:nvPr/>
              </p14:nvContentPartPr>
              <p14:xfrm>
                <a:off x="1057817" y="5570846"/>
                <a:ext cx="113400" cy="15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868EDC4-7B73-3DB8-C8C1-E4D8FF0FFAA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48817" y="5561846"/>
                  <a:ext cx="131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14:cNvPr>
                <p14:cNvContentPartPr/>
                <p14:nvPr/>
              </p14:nvContentPartPr>
              <p14:xfrm>
                <a:off x="1070777" y="5609366"/>
                <a:ext cx="104760" cy="25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8028CF-2867-6074-15B5-DD8EDD5A516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61777" y="5600493"/>
                  <a:ext cx="122400" cy="4259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9131F-E721-5843-930E-7AAA3C426ECB}"/>
              </a:ext>
            </a:extLst>
          </p:cNvPr>
          <p:cNvGrpSpPr/>
          <p:nvPr/>
        </p:nvGrpSpPr>
        <p:grpSpPr>
          <a:xfrm>
            <a:off x="1434017" y="5368166"/>
            <a:ext cx="2183760" cy="400680"/>
            <a:chOff x="1434017" y="5368166"/>
            <a:chExt cx="21837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14:cNvPr>
                <p14:cNvContentPartPr/>
                <p14:nvPr/>
              </p14:nvContentPartPr>
              <p14:xfrm>
                <a:off x="1434017" y="5368166"/>
                <a:ext cx="162000" cy="400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5966556-BF96-3C55-8B8A-4C1F7DA9456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24997" y="5359166"/>
                  <a:ext cx="179679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14:cNvPr>
                <p14:cNvContentPartPr/>
                <p14:nvPr/>
              </p14:nvContentPartPr>
              <p14:xfrm>
                <a:off x="1569737" y="5557886"/>
                <a:ext cx="106560" cy="20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66F668-B41A-0273-7F3D-AAAAE8CFB66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560737" y="5549044"/>
                  <a:ext cx="124200" cy="37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14:cNvPr>
                <p14:cNvContentPartPr/>
                <p14:nvPr/>
              </p14:nvContentPartPr>
              <p14:xfrm>
                <a:off x="1712657" y="5535206"/>
                <a:ext cx="153000" cy="102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23F5849-645A-8B12-DBF0-FAC1D3AEBAA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703657" y="5526174"/>
                  <a:ext cx="170640" cy="1203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14:cNvPr>
                <p14:cNvContentPartPr/>
                <p14:nvPr/>
              </p14:nvContentPartPr>
              <p14:xfrm>
                <a:off x="1937297" y="5618366"/>
                <a:ext cx="18720" cy="23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B1F920-D17C-2B80-BB09-78461CC13E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28297" y="560936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14:cNvPr>
                <p14:cNvContentPartPr/>
                <p14:nvPr/>
              </p14:nvContentPartPr>
              <p14:xfrm>
                <a:off x="2003897" y="5526926"/>
                <a:ext cx="10044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5000EE-A092-DB5F-E457-38AB8882AE2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994897" y="5517926"/>
                  <a:ext cx="118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14:cNvPr>
                <p14:cNvContentPartPr/>
                <p14:nvPr/>
              </p14:nvContentPartPr>
              <p14:xfrm>
                <a:off x="2076617" y="5490926"/>
                <a:ext cx="132480" cy="3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DA537AE-1E03-9B6A-CD90-4654D0F819D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67641" y="5481926"/>
                  <a:ext cx="150072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14:cNvPr>
                <p14:cNvContentPartPr/>
                <p14:nvPr/>
              </p14:nvContentPartPr>
              <p14:xfrm>
                <a:off x="2248337" y="5619806"/>
                <a:ext cx="2844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953D25-73E4-4CB7-CC8E-2A41F6E4AA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39337" y="5610806"/>
                  <a:ext cx="46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14:cNvPr>
                <p14:cNvContentPartPr/>
                <p14:nvPr/>
              </p14:nvContentPartPr>
              <p14:xfrm>
                <a:off x="2376137" y="5500646"/>
                <a:ext cx="180720" cy="140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3DA28C8-0F6A-4C29-D6B8-6D11E2BE5DA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67155" y="5491669"/>
                  <a:ext cx="198325" cy="158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14:cNvPr>
                <p14:cNvContentPartPr/>
                <p14:nvPr/>
              </p14:nvContentPartPr>
              <p14:xfrm>
                <a:off x="2619137" y="5635646"/>
                <a:ext cx="16560" cy="15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6E5817B-F13E-6763-052C-FB38A829F65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610137" y="5626646"/>
                  <a:ext cx="34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14:cNvPr>
                <p14:cNvContentPartPr/>
                <p14:nvPr/>
              </p14:nvContentPartPr>
              <p14:xfrm>
                <a:off x="2717777" y="5523686"/>
                <a:ext cx="150840" cy="10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69086C0-772C-1653-7381-819DD73033A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708777" y="5514715"/>
                  <a:ext cx="168480" cy="1273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14:cNvPr>
                <p14:cNvContentPartPr/>
                <p14:nvPr/>
              </p14:nvContentPartPr>
              <p14:xfrm>
                <a:off x="2933057" y="5610446"/>
                <a:ext cx="15840" cy="81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063C88-FA46-AAF4-DDDA-49606CC406E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924057" y="5601446"/>
                  <a:ext cx="33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14:cNvPr>
                <p14:cNvContentPartPr/>
                <p14:nvPr/>
              </p14:nvContentPartPr>
              <p14:xfrm>
                <a:off x="3065177" y="5515046"/>
                <a:ext cx="159840" cy="1166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028D49-8641-195F-B2B8-7C0BA1725D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056177" y="5506046"/>
                  <a:ext cx="1774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14:cNvPr>
                <p14:cNvContentPartPr/>
                <p14:nvPr/>
              </p14:nvContentPartPr>
              <p14:xfrm>
                <a:off x="3312857" y="5649686"/>
                <a:ext cx="6120" cy="1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FC61DE6-29F4-B7D8-46ED-D3667F4ADCA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03857" y="5640686"/>
                  <a:ext cx="2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14:cNvPr>
                <p14:cNvContentPartPr/>
                <p14:nvPr/>
              </p14:nvContentPartPr>
              <p14:xfrm>
                <a:off x="3354617" y="5528006"/>
                <a:ext cx="107280" cy="96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411B0C0-BBEA-6F88-A6D8-D68DBD6593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345617" y="5519006"/>
                  <a:ext cx="124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14:cNvPr>
                <p14:cNvContentPartPr/>
                <p14:nvPr/>
              </p14:nvContentPartPr>
              <p14:xfrm>
                <a:off x="3462257" y="5465726"/>
                <a:ext cx="155520" cy="243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78353D-C283-BF8E-0B52-0C64058FA16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453257" y="5456726"/>
                  <a:ext cx="17316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15BDBE-3BBD-CF6A-1C4A-FE4C2DE7E921}"/>
              </a:ext>
            </a:extLst>
          </p:cNvPr>
          <p:cNvGrpSpPr/>
          <p:nvPr/>
        </p:nvGrpSpPr>
        <p:grpSpPr>
          <a:xfrm>
            <a:off x="4887857" y="644606"/>
            <a:ext cx="4307400" cy="368640"/>
            <a:chOff x="4887857" y="644606"/>
            <a:chExt cx="430740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14:cNvPr>
                <p14:cNvContentPartPr/>
                <p14:nvPr/>
              </p14:nvContentPartPr>
              <p14:xfrm>
                <a:off x="4887857" y="690686"/>
                <a:ext cx="253800" cy="218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A2A271-CCF2-B397-EAF4-24C6C1B3D76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79217" y="682046"/>
                  <a:ext cx="271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14:cNvPr>
                <p14:cNvContentPartPr/>
                <p14:nvPr/>
              </p14:nvContentPartPr>
              <p14:xfrm>
                <a:off x="5193137" y="674126"/>
                <a:ext cx="156240" cy="185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E86099-5365-FD9E-B121-9B43EA7ACF7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184497" y="665126"/>
                  <a:ext cx="1738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14:cNvPr>
                <p14:cNvContentPartPr/>
                <p14:nvPr/>
              </p14:nvContentPartPr>
              <p14:xfrm>
                <a:off x="5224457" y="797606"/>
                <a:ext cx="105480" cy="2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27BAF6-34D3-9796-C06C-9E5359D1790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215457" y="788966"/>
                  <a:ext cx="123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14:cNvPr>
                <p14:cNvContentPartPr/>
                <p14:nvPr/>
              </p14:nvContentPartPr>
              <p14:xfrm>
                <a:off x="5399777" y="791126"/>
                <a:ext cx="39960" cy="100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F24387-108D-1202-7318-A501C140FAA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391137" y="782126"/>
                  <a:ext cx="57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14:cNvPr>
                <p14:cNvContentPartPr/>
                <p14:nvPr/>
              </p14:nvContentPartPr>
              <p14:xfrm>
                <a:off x="5545577" y="740366"/>
                <a:ext cx="11520" cy="78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F2E7CF-EAC6-6579-CBBB-C3514F24B05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536577" y="731366"/>
                  <a:ext cx="29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14:cNvPr>
                <p14:cNvContentPartPr/>
                <p14:nvPr/>
              </p14:nvContentPartPr>
              <p14:xfrm>
                <a:off x="5511017" y="661886"/>
                <a:ext cx="15840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A6CA69-1597-8F5B-A265-03E3D69A133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502377" y="652886"/>
                  <a:ext cx="176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14:cNvPr>
                <p14:cNvContentPartPr/>
                <p14:nvPr/>
              </p14:nvContentPartPr>
              <p14:xfrm>
                <a:off x="5735657" y="819926"/>
                <a:ext cx="11160" cy="745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442F13D-3C82-217F-8CD5-2FF430C6F08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726657" y="811286"/>
                  <a:ext cx="28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14:cNvPr>
                <p14:cNvContentPartPr/>
                <p14:nvPr/>
              </p14:nvContentPartPr>
              <p14:xfrm>
                <a:off x="5847617" y="716606"/>
                <a:ext cx="184320" cy="1418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584D1E52-24FF-ED0E-62F5-4603734832A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838617" y="707606"/>
                  <a:ext cx="201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14:cNvPr>
                <p14:cNvContentPartPr/>
                <p14:nvPr/>
              </p14:nvContentPartPr>
              <p14:xfrm>
                <a:off x="6057857" y="684566"/>
                <a:ext cx="215280" cy="2178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F4DE16AE-4BBC-7D41-A6BA-3C0778B7E59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49217" y="675566"/>
                  <a:ext cx="2329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14:cNvPr>
                <p14:cNvContentPartPr/>
                <p14:nvPr/>
              </p14:nvContentPartPr>
              <p14:xfrm>
                <a:off x="6400217" y="733166"/>
                <a:ext cx="98640" cy="691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B983EA3B-59BF-94A9-9F19-9EF2C6845FB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391577" y="724166"/>
                  <a:ext cx="116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14:cNvPr>
                <p14:cNvContentPartPr/>
                <p14:nvPr/>
              </p14:nvContentPartPr>
              <p14:xfrm>
                <a:off x="6533417" y="678086"/>
                <a:ext cx="201600" cy="2397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38B0573-69F5-591B-688C-592CDE51E72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24777" y="669086"/>
                  <a:ext cx="219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14:cNvPr>
                <p14:cNvContentPartPr/>
                <p14:nvPr/>
              </p14:nvContentPartPr>
              <p14:xfrm>
                <a:off x="6852017" y="769166"/>
                <a:ext cx="104760" cy="1098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F7C8AA98-3001-0129-4CF7-D9C71C5BC89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843377" y="760166"/>
                  <a:ext cx="122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14:cNvPr>
                <p14:cNvContentPartPr/>
                <p14:nvPr/>
              </p14:nvContentPartPr>
              <p14:xfrm>
                <a:off x="6850577" y="751886"/>
                <a:ext cx="94680" cy="9252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0287EE56-7577-8ED5-F2E1-932E6578467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841937" y="742886"/>
                  <a:ext cx="11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14:cNvPr>
                <p14:cNvContentPartPr/>
                <p14:nvPr/>
              </p14:nvContentPartPr>
              <p14:xfrm>
                <a:off x="6989177" y="821366"/>
                <a:ext cx="80640" cy="68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F02EC98-A907-7911-DEA5-7455D6F5478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980177" y="812366"/>
                  <a:ext cx="982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14:cNvPr>
                <p14:cNvContentPartPr/>
                <p14:nvPr/>
              </p14:nvContentPartPr>
              <p14:xfrm>
                <a:off x="7142537" y="749366"/>
                <a:ext cx="86760" cy="1130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7FF9893-3201-89FA-991B-B3C4D93FAE0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133537" y="740366"/>
                  <a:ext cx="104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14:cNvPr>
                <p14:cNvContentPartPr/>
                <p14:nvPr/>
              </p14:nvContentPartPr>
              <p14:xfrm>
                <a:off x="7177097" y="731366"/>
                <a:ext cx="56880" cy="1040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18B3664-A41B-4644-5BB7-006E63480DC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168457" y="722726"/>
                  <a:ext cx="745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14:cNvPr>
                <p14:cNvContentPartPr/>
                <p14:nvPr/>
              </p14:nvContentPartPr>
              <p14:xfrm>
                <a:off x="7286177" y="823526"/>
                <a:ext cx="56880" cy="3492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B1745E2-7734-C30A-99E4-4254E014EAC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277537" y="814526"/>
                  <a:ext cx="7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14:cNvPr>
                <p14:cNvContentPartPr/>
                <p14:nvPr/>
              </p14:nvContentPartPr>
              <p14:xfrm>
                <a:off x="7424057" y="829646"/>
                <a:ext cx="16920" cy="867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65C8D1EF-3143-165A-66B1-5C45EA40C3E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5417" y="820646"/>
                  <a:ext cx="34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14:cNvPr>
                <p14:cNvContentPartPr/>
                <p14:nvPr/>
              </p14:nvContentPartPr>
              <p14:xfrm>
                <a:off x="7556537" y="736046"/>
                <a:ext cx="212760" cy="251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40F33B9C-A6D2-4D4E-502D-3A3728E06C4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547537" y="727046"/>
                  <a:ext cx="230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14:cNvPr>
                <p14:cNvContentPartPr/>
                <p14:nvPr/>
              </p14:nvContentPartPr>
              <p14:xfrm>
                <a:off x="7826177" y="769886"/>
                <a:ext cx="82800" cy="75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5427F878-9963-0C60-9684-252DFF9787F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817537" y="760886"/>
                  <a:ext cx="100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14:cNvPr>
                <p14:cNvContentPartPr/>
                <p14:nvPr/>
              </p14:nvContentPartPr>
              <p14:xfrm>
                <a:off x="7970537" y="734606"/>
                <a:ext cx="163080" cy="2786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E0ECEDB-F631-7F9B-1CFB-873B2672CD4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961897" y="725966"/>
                  <a:ext cx="1807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14:cNvPr>
                <p14:cNvContentPartPr/>
                <p14:nvPr/>
              </p14:nvContentPartPr>
              <p14:xfrm>
                <a:off x="8225057" y="880046"/>
                <a:ext cx="68040" cy="669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D33E4B06-17CB-D80A-C2BB-6A72FACA01E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8216057" y="871406"/>
                  <a:ext cx="856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14:cNvPr>
                <p14:cNvContentPartPr/>
                <p14:nvPr/>
              </p14:nvContentPartPr>
              <p14:xfrm>
                <a:off x="8294897" y="772766"/>
                <a:ext cx="24480" cy="871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E44A5D1-58D1-1FD0-40B9-55D62C96741D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286257" y="763766"/>
                  <a:ext cx="42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14:cNvPr>
                <p14:cNvContentPartPr/>
                <p14:nvPr/>
              </p14:nvContentPartPr>
              <p14:xfrm>
                <a:off x="8463377" y="687446"/>
                <a:ext cx="109440" cy="1591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BDEBD286-93B7-2438-BE0D-324E67381B2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54377" y="678446"/>
                  <a:ext cx="12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14:cNvPr>
                <p14:cNvContentPartPr/>
                <p14:nvPr/>
              </p14:nvContentPartPr>
              <p14:xfrm>
                <a:off x="8458337" y="747206"/>
                <a:ext cx="127440" cy="2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DD6B99-409A-3010-BC6C-F705BED894E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449697" y="738566"/>
                  <a:ext cx="145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14:cNvPr>
                <p14:cNvContentPartPr/>
                <p14:nvPr/>
              </p14:nvContentPartPr>
              <p14:xfrm>
                <a:off x="8654177" y="758366"/>
                <a:ext cx="104760" cy="7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57916A-44DE-6BE8-0772-112CD1AF2D8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645537" y="749366"/>
                  <a:ext cx="122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14:cNvPr>
                <p14:cNvContentPartPr/>
                <p14:nvPr/>
              </p14:nvContentPartPr>
              <p14:xfrm>
                <a:off x="8773697" y="705806"/>
                <a:ext cx="112320" cy="132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16AC2D6-2862-DDD8-D607-465BB9D1A92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764697" y="696806"/>
                  <a:ext cx="129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14:cNvPr>
                <p14:cNvContentPartPr/>
                <p14:nvPr/>
              </p14:nvContentPartPr>
              <p14:xfrm>
                <a:off x="8787377" y="741446"/>
                <a:ext cx="99720" cy="22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433D98C-95D8-CA4F-5A1C-CB43F5801B2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78737" y="732806"/>
                  <a:ext cx="117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14:cNvPr>
                <p14:cNvContentPartPr/>
                <p14:nvPr/>
              </p14:nvContentPartPr>
              <p14:xfrm>
                <a:off x="8929577" y="797246"/>
                <a:ext cx="97200" cy="62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6677B4A-42A9-13E9-9A5D-5AA3359A395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20577" y="788246"/>
                  <a:ext cx="114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14:cNvPr>
                <p14:cNvContentPartPr/>
                <p14:nvPr/>
              </p14:nvContentPartPr>
              <p14:xfrm>
                <a:off x="8988257" y="644606"/>
                <a:ext cx="207000" cy="27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B3B78C-1D7B-6CFA-32F5-BB04A70A64D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979257" y="635966"/>
                  <a:ext cx="2246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49A1C4C-FB6D-E50B-65B5-463905043C64}"/>
              </a:ext>
            </a:extLst>
          </p:cNvPr>
          <p:cNvGrpSpPr/>
          <p:nvPr/>
        </p:nvGrpSpPr>
        <p:grpSpPr>
          <a:xfrm>
            <a:off x="5224457" y="1114766"/>
            <a:ext cx="4326840" cy="493560"/>
            <a:chOff x="5224457" y="1114766"/>
            <a:chExt cx="4326840" cy="49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14:cNvPr>
                <p14:cNvContentPartPr/>
                <p14:nvPr/>
              </p14:nvContentPartPr>
              <p14:xfrm>
                <a:off x="5224457" y="1151486"/>
                <a:ext cx="170280" cy="193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8DBB3A0-6EAC-DC52-DCC6-901B0544B87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15817" y="1142486"/>
                  <a:ext cx="187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14:cNvPr>
                <p14:cNvContentPartPr/>
                <p14:nvPr/>
              </p14:nvContentPartPr>
              <p14:xfrm>
                <a:off x="5282417" y="1234286"/>
                <a:ext cx="130680" cy="93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5BB2FE2B-84A6-C9C3-90BB-47386606DA8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273417" y="1225646"/>
                  <a:ext cx="148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14:cNvPr>
                <p14:cNvContentPartPr/>
                <p14:nvPr/>
              </p14:nvContentPartPr>
              <p14:xfrm>
                <a:off x="5500217" y="1143206"/>
                <a:ext cx="84600" cy="1778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1FDEDA4-0A48-989D-6F36-B442D44CBE7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491217" y="1134206"/>
                  <a:ext cx="1022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14:cNvPr>
                <p14:cNvContentPartPr/>
                <p14:nvPr/>
              </p14:nvContentPartPr>
              <p14:xfrm>
                <a:off x="5651057" y="1175246"/>
                <a:ext cx="114840" cy="14004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4AEF30B3-27E4-159D-BC0E-08C1B2FAAEC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642417" y="1166246"/>
                  <a:ext cx="132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14:cNvPr>
                <p14:cNvContentPartPr/>
                <p14:nvPr/>
              </p14:nvContentPartPr>
              <p14:xfrm>
                <a:off x="5689217" y="1186766"/>
                <a:ext cx="77760" cy="8784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F028DF9-70A8-98E0-5288-B456C14537B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80217" y="1178126"/>
                  <a:ext cx="95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14:cNvPr>
                <p14:cNvContentPartPr/>
                <p14:nvPr/>
              </p14:nvContentPartPr>
              <p14:xfrm>
                <a:off x="5798297" y="1244726"/>
                <a:ext cx="163080" cy="291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D29CA30-44B8-8A4E-F115-9260BFD65C1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789297" y="1236086"/>
                  <a:ext cx="180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14:cNvPr>
                <p14:cNvContentPartPr/>
                <p14:nvPr/>
              </p14:nvContentPartPr>
              <p14:xfrm>
                <a:off x="5969297" y="1186406"/>
                <a:ext cx="92520" cy="117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503BBC42-3410-3BBD-00EC-A498517BFD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60657" y="1177406"/>
                  <a:ext cx="110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14:cNvPr>
                <p14:cNvContentPartPr/>
                <p14:nvPr/>
              </p14:nvContentPartPr>
              <p14:xfrm>
                <a:off x="5977217" y="1164806"/>
                <a:ext cx="116280" cy="9900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4DA6FEC-3AAF-9F05-97B5-5BC39320A1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968217" y="1155806"/>
                  <a:ext cx="1339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14:cNvPr>
                <p14:cNvContentPartPr/>
                <p14:nvPr/>
              </p14:nvContentPartPr>
              <p14:xfrm>
                <a:off x="6114017" y="1271366"/>
                <a:ext cx="81720" cy="558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F3CA509-3707-E67C-0B43-9E049CBD34A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105377" y="1262726"/>
                  <a:ext cx="99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14:cNvPr>
                <p14:cNvContentPartPr/>
                <p14:nvPr/>
              </p14:nvContentPartPr>
              <p14:xfrm>
                <a:off x="6199337" y="1114766"/>
                <a:ext cx="118440" cy="22284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DAB3C42-405F-EC9D-AA64-43CD1919CE5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190337" y="1105766"/>
                  <a:ext cx="13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14:cNvPr>
                <p14:cNvContentPartPr/>
                <p14:nvPr/>
              </p14:nvContentPartPr>
              <p14:xfrm>
                <a:off x="6446297" y="1249046"/>
                <a:ext cx="28800" cy="87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2A3518C-E56E-D16C-EDDE-C5058B44311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37657" y="1240406"/>
                  <a:ext cx="464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14:cNvPr>
                <p14:cNvContentPartPr/>
                <p14:nvPr/>
              </p14:nvContentPartPr>
              <p14:xfrm>
                <a:off x="6405617" y="1271006"/>
                <a:ext cx="93240" cy="1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582F993-A822-4ADB-7D15-4F6AE5C6C7B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96617" y="1262366"/>
                  <a:ext cx="110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14:cNvPr>
                <p14:cNvContentPartPr/>
                <p14:nvPr/>
              </p14:nvContentPartPr>
              <p14:xfrm>
                <a:off x="6661217" y="1215206"/>
                <a:ext cx="11880" cy="123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949492F-5EB2-9F23-9464-C437BB612E1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652577" y="1206566"/>
                  <a:ext cx="295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14:cNvPr>
                <p14:cNvContentPartPr/>
                <p14:nvPr/>
              </p14:nvContentPartPr>
              <p14:xfrm>
                <a:off x="6585977" y="1172726"/>
                <a:ext cx="254880" cy="1389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12E0468-9CF7-63E3-B159-84C7F041441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577337" y="1163726"/>
                  <a:ext cx="272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14:cNvPr>
                <p14:cNvContentPartPr/>
                <p14:nvPr/>
              </p14:nvContentPartPr>
              <p14:xfrm>
                <a:off x="6845897" y="1152926"/>
                <a:ext cx="105840" cy="1627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2643D6-AE3A-F79D-17D9-4D64BB2D4C4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836897" y="1144286"/>
                  <a:ext cx="1234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14:cNvPr>
                <p14:cNvContentPartPr/>
                <p14:nvPr/>
              </p14:nvContentPartPr>
              <p14:xfrm>
                <a:off x="7015097" y="1209086"/>
                <a:ext cx="129600" cy="253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E5DC00D-1FE5-5432-6D08-2FD7B57869ED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06457" y="1200086"/>
                  <a:ext cx="147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14:cNvPr>
                <p14:cNvContentPartPr/>
                <p14:nvPr/>
              </p14:nvContentPartPr>
              <p14:xfrm>
                <a:off x="7159097" y="1241486"/>
                <a:ext cx="84600" cy="6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56CA61D-BD1C-5330-DBE7-20A4CC8156C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50097" y="1232486"/>
                  <a:ext cx="102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14:cNvPr>
                <p14:cNvContentPartPr/>
                <p14:nvPr/>
              </p14:nvContentPartPr>
              <p14:xfrm>
                <a:off x="7316777" y="1209446"/>
                <a:ext cx="106560" cy="252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EA5316F-2FC4-9E31-E818-C0B1D51D1EA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307777" y="1200446"/>
                  <a:ext cx="124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14:cNvPr>
                <p14:cNvContentPartPr/>
                <p14:nvPr/>
              </p14:nvContentPartPr>
              <p14:xfrm>
                <a:off x="7469777" y="1371086"/>
                <a:ext cx="59760" cy="8964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8CC0999C-E96B-C08B-6503-38E46CF39D3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460777" y="1362086"/>
                  <a:ext cx="77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14:cNvPr>
                <p14:cNvContentPartPr/>
                <p14:nvPr/>
              </p14:nvContentPartPr>
              <p14:xfrm>
                <a:off x="7504337" y="1125566"/>
                <a:ext cx="63360" cy="2052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E9DC1407-F130-0F87-7364-9731AB1272D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495697" y="1116926"/>
                  <a:ext cx="810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14:cNvPr>
                <p14:cNvContentPartPr/>
                <p14:nvPr/>
              </p14:nvContentPartPr>
              <p14:xfrm>
                <a:off x="7712777" y="1200446"/>
                <a:ext cx="15840" cy="8028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51496BAF-B587-38A4-F62F-691ACE518AE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704137" y="1191806"/>
                  <a:ext cx="33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14:cNvPr>
                <p14:cNvContentPartPr/>
                <p14:nvPr/>
              </p14:nvContentPartPr>
              <p14:xfrm>
                <a:off x="7655177" y="1232486"/>
                <a:ext cx="136440" cy="223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A9ADF74-3371-BBEE-EA11-95C91E71ECE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646177" y="1223846"/>
                  <a:ext cx="15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14:cNvPr>
                <p14:cNvContentPartPr/>
                <p14:nvPr/>
              </p14:nvContentPartPr>
              <p14:xfrm>
                <a:off x="7881257" y="1161206"/>
                <a:ext cx="138240" cy="15624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49F1ADA3-D4CF-FC76-1974-19F27EC7103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72257" y="1152566"/>
                  <a:ext cx="1558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14:cNvPr>
                <p14:cNvContentPartPr/>
                <p14:nvPr/>
              </p14:nvContentPartPr>
              <p14:xfrm>
                <a:off x="8060897" y="1178486"/>
                <a:ext cx="168120" cy="1735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E55B0174-4DCC-1BE3-6B4D-3B58C8B9069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52257" y="1169846"/>
                  <a:ext cx="185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14:cNvPr>
                <p14:cNvContentPartPr/>
                <p14:nvPr/>
              </p14:nvContentPartPr>
              <p14:xfrm>
                <a:off x="8277617" y="1183886"/>
                <a:ext cx="107640" cy="1544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D84C602A-4552-AA14-04D8-371245ECF91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68977" y="1175246"/>
                  <a:ext cx="1252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14:cNvPr>
                <p14:cNvContentPartPr/>
                <p14:nvPr/>
              </p14:nvContentPartPr>
              <p14:xfrm>
                <a:off x="8300657" y="1258766"/>
                <a:ext cx="153360" cy="86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76E6D857-414A-0891-577D-BA5CFCD9DA8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91657" y="1250126"/>
                  <a:ext cx="171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14:cNvPr>
                <p14:cNvContentPartPr/>
                <p14:nvPr/>
              </p14:nvContentPartPr>
              <p14:xfrm>
                <a:off x="8489297" y="1277486"/>
                <a:ext cx="90000" cy="97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69C3BB94-8F0C-EC84-C9E3-CC2CC5082C1A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480297" y="1268846"/>
                  <a:ext cx="107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14:cNvPr>
                <p14:cNvContentPartPr/>
                <p14:nvPr/>
              </p14:nvContentPartPr>
              <p14:xfrm>
                <a:off x="8594777" y="1204046"/>
                <a:ext cx="155160" cy="1288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B5829D59-928E-4F54-9833-0BB8A663F8A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585777" y="1195406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14:cNvPr>
                <p14:cNvContentPartPr/>
                <p14:nvPr/>
              </p14:nvContentPartPr>
              <p14:xfrm>
                <a:off x="8617457" y="1251206"/>
                <a:ext cx="146520" cy="25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684088EE-FDE8-5ECC-13D9-54FC95376DB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608817" y="1242566"/>
                  <a:ext cx="1641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14:cNvPr>
                <p14:cNvContentPartPr/>
                <p14:nvPr/>
              </p14:nvContentPartPr>
              <p14:xfrm>
                <a:off x="8792417" y="1227086"/>
                <a:ext cx="150120" cy="10908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CE66195A-21D9-118A-A6A0-35EE989ED1B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783417" y="1218086"/>
                  <a:ext cx="167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14:cNvPr>
                <p14:cNvContentPartPr/>
                <p14:nvPr/>
              </p14:nvContentPartPr>
              <p14:xfrm>
                <a:off x="8916617" y="1191086"/>
                <a:ext cx="105840" cy="23472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777B62F7-652B-B426-D778-8BD0D51CC02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907617" y="1182086"/>
                  <a:ext cx="1234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14:cNvPr>
                <p14:cNvContentPartPr/>
                <p14:nvPr/>
              </p14:nvContentPartPr>
              <p14:xfrm>
                <a:off x="8085017" y="1151486"/>
                <a:ext cx="165960" cy="2872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3D1B5214-A228-902F-1BCC-B645ED46CFF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76377" y="1142846"/>
                  <a:ext cx="183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14:cNvPr>
                <p14:cNvContentPartPr/>
                <p14:nvPr/>
              </p14:nvContentPartPr>
              <p14:xfrm>
                <a:off x="9112457" y="1243646"/>
                <a:ext cx="156600" cy="187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543BAEB2-2C81-5A6C-8F9F-0FB4C150BFB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103457" y="1235006"/>
                  <a:ext cx="174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14:cNvPr>
                <p14:cNvContentPartPr/>
                <p14:nvPr/>
              </p14:nvContentPartPr>
              <p14:xfrm>
                <a:off x="9136937" y="1301606"/>
                <a:ext cx="87120" cy="2268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63257457-83D8-EBAA-4963-3A4FAF5EC49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128297" y="1292966"/>
                  <a:ext cx="104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14:cNvPr>
                <p14:cNvContentPartPr/>
                <p14:nvPr/>
              </p14:nvContentPartPr>
              <p14:xfrm>
                <a:off x="9363377" y="1229966"/>
                <a:ext cx="187920" cy="1357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EE24F7E3-CEF8-D654-688C-18181423B099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354377" y="1220966"/>
                  <a:ext cx="205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14:cNvPr>
                <p14:cNvContentPartPr/>
                <p14:nvPr/>
              </p14:nvContentPartPr>
              <p14:xfrm>
                <a:off x="6660137" y="1214846"/>
                <a:ext cx="826560" cy="33336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5F2EC01C-7F20-8FA3-2343-678958F750C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651137" y="1205846"/>
                  <a:ext cx="844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14:cNvPr>
                <p14:cNvContentPartPr/>
                <p14:nvPr/>
              </p14:nvContentPartPr>
              <p14:xfrm>
                <a:off x="8028497" y="1305566"/>
                <a:ext cx="701280" cy="3027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C4B9624-26F2-BF28-C222-89DC3C4A5B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019497" y="1296566"/>
                  <a:ext cx="71892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2776D3C0-CB29-75DA-A8DA-4CAD1987847F}"/>
              </a:ext>
            </a:extLst>
          </p:cNvPr>
          <p:cNvGrpSpPr/>
          <p:nvPr/>
        </p:nvGrpSpPr>
        <p:grpSpPr>
          <a:xfrm>
            <a:off x="4475297" y="1770686"/>
            <a:ext cx="1338840" cy="255240"/>
            <a:chOff x="4475297" y="1770686"/>
            <a:chExt cx="13388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14:cNvPr>
                <p14:cNvContentPartPr/>
                <p14:nvPr/>
              </p14:nvContentPartPr>
              <p14:xfrm>
                <a:off x="4519937" y="1817126"/>
                <a:ext cx="54000" cy="1418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BC02DB4-7081-5A15-B050-76838B9B6AE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510937" y="1808486"/>
                  <a:ext cx="71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14:cNvPr>
                <p14:cNvContentPartPr/>
                <p14:nvPr/>
              </p14:nvContentPartPr>
              <p14:xfrm>
                <a:off x="4475297" y="1770686"/>
                <a:ext cx="213840" cy="9612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8095F462-C38F-D378-C41A-FD62C4468FF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66297" y="1761686"/>
                  <a:ext cx="231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14:cNvPr>
                <p14:cNvContentPartPr/>
                <p14:nvPr/>
              </p14:nvContentPartPr>
              <p14:xfrm>
                <a:off x="4595897" y="1830086"/>
                <a:ext cx="95760" cy="1314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DE96A7E-44C7-DE98-D166-9521649CFF0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586897" y="1821446"/>
                  <a:ext cx="11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14:cNvPr>
                <p14:cNvContentPartPr/>
                <p14:nvPr/>
              </p14:nvContentPartPr>
              <p14:xfrm>
                <a:off x="4708577" y="1817126"/>
                <a:ext cx="88560" cy="1357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7C92F27-4C39-97E2-8F3A-FE7F0B1E8CEF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699577" y="1808126"/>
                  <a:ext cx="106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14:cNvPr>
                <p14:cNvContentPartPr/>
                <p14:nvPr/>
              </p14:nvContentPartPr>
              <p14:xfrm>
                <a:off x="4719017" y="1894166"/>
                <a:ext cx="108720" cy="154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6384108-CC59-A616-270C-8B5B9F2DD0C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710017" y="1885166"/>
                  <a:ext cx="126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14:cNvPr>
                <p14:cNvContentPartPr/>
                <p14:nvPr/>
              </p14:nvContentPartPr>
              <p14:xfrm>
                <a:off x="4850057" y="1851686"/>
                <a:ext cx="7200" cy="975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E3537EC7-C0E1-7231-73F9-836E75E7E12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4841417" y="1842686"/>
                  <a:ext cx="24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14:cNvPr>
                <p14:cNvContentPartPr/>
                <p14:nvPr/>
              </p14:nvContentPartPr>
              <p14:xfrm>
                <a:off x="4869857" y="1816766"/>
                <a:ext cx="122400" cy="14328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F4BF0E42-D9DE-D5DA-E00A-F6D41A1038A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861217" y="1808126"/>
                  <a:ext cx="140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14:cNvPr>
                <p14:cNvContentPartPr/>
                <p14:nvPr/>
              </p14:nvContentPartPr>
              <p14:xfrm>
                <a:off x="5012777" y="1835486"/>
                <a:ext cx="157680" cy="12384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17EB0037-E711-246C-C346-44A1D8CA0345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003777" y="1826486"/>
                  <a:ext cx="175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14:cNvPr>
                <p14:cNvContentPartPr/>
                <p14:nvPr/>
              </p14:nvContentPartPr>
              <p14:xfrm>
                <a:off x="5282057" y="1789766"/>
                <a:ext cx="141480" cy="16632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74D5695-7A1A-D7AF-F2E2-D8CC0CCF8B7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273417" y="1781126"/>
                  <a:ext cx="1591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14:cNvPr>
                <p14:cNvContentPartPr/>
                <p14:nvPr/>
              </p14:nvContentPartPr>
              <p14:xfrm>
                <a:off x="5235977" y="1871846"/>
                <a:ext cx="167400" cy="10404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3113D55-3F63-4E63-9009-6B604220BB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227337" y="1862846"/>
                  <a:ext cx="185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14:cNvPr>
                <p14:cNvContentPartPr/>
                <p14:nvPr/>
              </p14:nvContentPartPr>
              <p14:xfrm>
                <a:off x="5477537" y="1823246"/>
                <a:ext cx="170280" cy="120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0028A3F-8BE1-646D-B1C9-34B53D57479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468537" y="1814606"/>
                  <a:ext cx="187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14:cNvPr>
                <p14:cNvContentPartPr/>
                <p14:nvPr/>
              </p14:nvContentPartPr>
              <p14:xfrm>
                <a:off x="5615417" y="1927286"/>
                <a:ext cx="49680" cy="986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EF723CE-BE82-9AC4-CAAB-CF1B672B8E55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06777" y="1918646"/>
                  <a:ext cx="67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14:cNvPr>
                <p14:cNvContentPartPr/>
                <p14:nvPr/>
              </p14:nvContentPartPr>
              <p14:xfrm>
                <a:off x="5742857" y="1784366"/>
                <a:ext cx="44640" cy="5148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78AF87A0-3904-145F-EFDF-ACD43539F38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34217" y="1775366"/>
                  <a:ext cx="622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14:cNvPr>
                <p14:cNvContentPartPr/>
                <p14:nvPr/>
              </p14:nvContentPartPr>
              <p14:xfrm>
                <a:off x="5737457" y="1895246"/>
                <a:ext cx="76680" cy="604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BB790C09-1BB2-BE5E-749F-418472547DAC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728817" y="1886606"/>
                  <a:ext cx="943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99ABC183-DAE4-3B5A-2D9F-7534FD971B88}"/>
              </a:ext>
            </a:extLst>
          </p:cNvPr>
          <p:cNvGrpSpPr/>
          <p:nvPr/>
        </p:nvGrpSpPr>
        <p:grpSpPr>
          <a:xfrm>
            <a:off x="6133097" y="1768526"/>
            <a:ext cx="1691280" cy="304560"/>
            <a:chOff x="6133097" y="1768526"/>
            <a:chExt cx="16912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14:cNvPr>
                <p14:cNvContentPartPr/>
                <p14:nvPr/>
              </p14:nvContentPartPr>
              <p14:xfrm>
                <a:off x="6133097" y="1768526"/>
                <a:ext cx="154080" cy="1598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4535C043-B300-CF35-DF87-19793C091BD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124457" y="1759886"/>
                  <a:ext cx="171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14:cNvPr>
                <p14:cNvContentPartPr/>
                <p14:nvPr/>
              </p14:nvContentPartPr>
              <p14:xfrm>
                <a:off x="6133097" y="1904246"/>
                <a:ext cx="137880" cy="1944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B29BEA2A-5266-C549-9AB6-65E519869F5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124457" y="1895246"/>
                  <a:ext cx="155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14:cNvPr>
                <p14:cNvContentPartPr/>
                <p14:nvPr/>
              </p14:nvContentPartPr>
              <p14:xfrm>
                <a:off x="6342257" y="1789766"/>
                <a:ext cx="122040" cy="210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94B514C9-2094-2A2C-33AE-00D9E767E1C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333617" y="1781126"/>
                  <a:ext cx="139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14:cNvPr>
                <p14:cNvContentPartPr/>
                <p14:nvPr/>
              </p14:nvContentPartPr>
              <p14:xfrm>
                <a:off x="6485897" y="1859246"/>
                <a:ext cx="85320" cy="11844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CE6B9ED5-5CD1-295E-2B8E-C0A307594D8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477257" y="1850606"/>
                  <a:ext cx="1029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14:cNvPr>
                <p14:cNvContentPartPr/>
                <p14:nvPr/>
              </p14:nvContentPartPr>
              <p14:xfrm>
                <a:off x="6502097" y="1878686"/>
                <a:ext cx="82800" cy="6804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2EC6FCD4-6A9B-A4DD-50DD-EC1950A576B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6493457" y="1870046"/>
                  <a:ext cx="100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14:cNvPr>
                <p14:cNvContentPartPr/>
                <p14:nvPr/>
              </p14:nvContentPartPr>
              <p14:xfrm>
                <a:off x="6649337" y="1920446"/>
                <a:ext cx="128880" cy="1512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7C183E65-C11D-CD9D-1D9A-92BF4F52C91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640337" y="1911446"/>
                  <a:ext cx="14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14:cNvPr>
                <p14:cNvContentPartPr/>
                <p14:nvPr/>
              </p14:nvContentPartPr>
              <p14:xfrm>
                <a:off x="6816017" y="1854566"/>
                <a:ext cx="78120" cy="11304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B728CC5F-CD8C-C9C1-E865-BE888CD2DA6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807377" y="1845926"/>
                  <a:ext cx="9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14:cNvPr>
                <p14:cNvContentPartPr/>
                <p14:nvPr/>
              </p14:nvContentPartPr>
              <p14:xfrm>
                <a:off x="6841937" y="1867886"/>
                <a:ext cx="73440" cy="838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248F9CCD-57E2-2A92-F8D8-08914FD342D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833297" y="1858886"/>
                  <a:ext cx="91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14:cNvPr>
                <p14:cNvContentPartPr/>
                <p14:nvPr/>
              </p14:nvContentPartPr>
              <p14:xfrm>
                <a:off x="6944897" y="1937366"/>
                <a:ext cx="101160" cy="651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2599B2B-1845-02CA-6D43-160A34A7DD5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935897" y="1928366"/>
                  <a:ext cx="118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14:cNvPr>
                <p14:cNvContentPartPr/>
                <p14:nvPr/>
              </p14:nvContentPartPr>
              <p14:xfrm>
                <a:off x="7042817" y="1769246"/>
                <a:ext cx="195480" cy="3038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3E84A75-5CC4-B8BF-9A3B-AB8C9A848507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033817" y="1760246"/>
                  <a:ext cx="213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14:cNvPr>
                <p14:cNvContentPartPr/>
                <p14:nvPr/>
              </p14:nvContentPartPr>
              <p14:xfrm>
                <a:off x="7414697" y="1868246"/>
                <a:ext cx="170640" cy="244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ABB9F960-3292-509B-B334-7849EDD56F1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05697" y="1859606"/>
                  <a:ext cx="188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14:cNvPr>
                <p14:cNvContentPartPr/>
                <p14:nvPr/>
              </p14:nvContentPartPr>
              <p14:xfrm>
                <a:off x="7408577" y="1925846"/>
                <a:ext cx="139680" cy="684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B3CC3556-E444-770E-E5F1-3BAB5759E17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399577" y="1916846"/>
                  <a:ext cx="157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14:cNvPr>
                <p14:cNvContentPartPr/>
                <p14:nvPr/>
              </p14:nvContentPartPr>
              <p14:xfrm>
                <a:off x="7658057" y="1873286"/>
                <a:ext cx="166320" cy="11556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BAD4CFA8-60BA-06D0-EDAB-AF2B833E340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649057" y="1864646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F3E0EE34-E9C9-D762-9FE2-233BC83ABD5F}"/>
              </a:ext>
            </a:extLst>
          </p:cNvPr>
          <p:cNvGrpSpPr/>
          <p:nvPr/>
        </p:nvGrpSpPr>
        <p:grpSpPr>
          <a:xfrm>
            <a:off x="4593377" y="2221766"/>
            <a:ext cx="810360" cy="156960"/>
            <a:chOff x="4593377" y="2221766"/>
            <a:chExt cx="81036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14:cNvPr>
                <p14:cNvContentPartPr/>
                <p14:nvPr/>
              </p14:nvContentPartPr>
              <p14:xfrm>
                <a:off x="4593377" y="2239046"/>
                <a:ext cx="137160" cy="12420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5C2E419-6456-DB8D-E0A2-41D8FE429E2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584377" y="2230406"/>
                  <a:ext cx="154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14:cNvPr>
                <p14:cNvContentPartPr/>
                <p14:nvPr/>
              </p14:nvContentPartPr>
              <p14:xfrm>
                <a:off x="4813337" y="2235446"/>
                <a:ext cx="11160" cy="10296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1C87B86B-046C-AA88-90AC-7DAFE6178F0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804697" y="2226446"/>
                  <a:ext cx="28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14:cNvPr>
                <p14:cNvContentPartPr/>
                <p14:nvPr/>
              </p14:nvContentPartPr>
              <p14:xfrm>
                <a:off x="4795337" y="2221766"/>
                <a:ext cx="175320" cy="212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E0A6A873-F6A0-7292-0B30-4F456ED19C6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786337" y="2212766"/>
                  <a:ext cx="192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14:cNvPr>
                <p14:cNvContentPartPr/>
                <p14:nvPr/>
              </p14:nvContentPartPr>
              <p14:xfrm>
                <a:off x="4790297" y="2287286"/>
                <a:ext cx="186480" cy="8604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E537CFA0-CD56-4ECD-AD37-303B719F64FF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781657" y="2278646"/>
                  <a:ext cx="204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14:cNvPr>
                <p14:cNvContentPartPr/>
                <p14:nvPr/>
              </p14:nvContentPartPr>
              <p14:xfrm>
                <a:off x="4997297" y="2231126"/>
                <a:ext cx="139680" cy="11340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79C98C1F-97DB-4CB1-84AF-65966BF9491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988297" y="2222486"/>
                  <a:ext cx="157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14:cNvPr>
                <p14:cNvContentPartPr/>
                <p14:nvPr/>
              </p14:nvContentPartPr>
              <p14:xfrm>
                <a:off x="5121497" y="2240846"/>
                <a:ext cx="22680" cy="11484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A752769-E74B-930B-15A1-344A0371301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5112857" y="2232206"/>
                  <a:ext cx="40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14:cNvPr>
                <p14:cNvContentPartPr/>
                <p14:nvPr/>
              </p14:nvContentPartPr>
              <p14:xfrm>
                <a:off x="5215097" y="2245526"/>
                <a:ext cx="188640" cy="13320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ACBBF04B-3AAC-4499-A375-9A069E07E0D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5206097" y="2236526"/>
                  <a:ext cx="20628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0" name="Group 679">
            <a:extLst>
              <a:ext uri="{FF2B5EF4-FFF2-40B4-BE49-F238E27FC236}">
                <a16:creationId xmlns:a16="http://schemas.microsoft.com/office/drawing/2014/main" id="{46FA4119-4C67-011D-BCDC-03F766F191E1}"/>
              </a:ext>
            </a:extLst>
          </p:cNvPr>
          <p:cNvGrpSpPr/>
          <p:nvPr/>
        </p:nvGrpSpPr>
        <p:grpSpPr>
          <a:xfrm>
            <a:off x="5539097" y="2228606"/>
            <a:ext cx="55800" cy="132840"/>
            <a:chOff x="5539097" y="2228606"/>
            <a:chExt cx="558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14:cNvPr>
                <p14:cNvContentPartPr/>
                <p14:nvPr/>
              </p14:nvContentPartPr>
              <p14:xfrm>
                <a:off x="5539097" y="2228606"/>
                <a:ext cx="55800" cy="248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CB44E3FF-83B4-1667-7BEF-937E3ABB324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530097" y="2219966"/>
                  <a:ext cx="7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14:cNvPr>
                <p14:cNvContentPartPr/>
                <p14:nvPr/>
              </p14:nvContentPartPr>
              <p14:xfrm>
                <a:off x="5539097" y="2327246"/>
                <a:ext cx="43920" cy="3420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40E5043D-E970-B5C5-B426-694153D4AF9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530097" y="2318246"/>
                  <a:ext cx="615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1DBED8EE-5C49-35C0-0FCD-A1E0ED9364D5}"/>
              </a:ext>
            </a:extLst>
          </p:cNvPr>
          <p:cNvGrpSpPr/>
          <p:nvPr/>
        </p:nvGrpSpPr>
        <p:grpSpPr>
          <a:xfrm>
            <a:off x="5855897" y="2207006"/>
            <a:ext cx="3076200" cy="380880"/>
            <a:chOff x="5855897" y="2207006"/>
            <a:chExt cx="307620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14:cNvPr>
                <p14:cNvContentPartPr/>
                <p14:nvPr/>
              </p14:nvContentPartPr>
              <p14:xfrm>
                <a:off x="5855897" y="2207006"/>
                <a:ext cx="135360" cy="25560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34CB56AB-AE7E-C354-7167-0045AE085CE0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847257" y="2198366"/>
                  <a:ext cx="153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14:cNvPr>
                <p14:cNvContentPartPr/>
                <p14:nvPr/>
              </p14:nvContentPartPr>
              <p14:xfrm>
                <a:off x="6055337" y="2297006"/>
                <a:ext cx="76320" cy="9900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5B98296-81D3-4D3F-B202-31F7B5C2CB9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046697" y="2288366"/>
                  <a:ext cx="93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14:cNvPr>
                <p14:cNvContentPartPr/>
                <p14:nvPr/>
              </p14:nvContentPartPr>
              <p14:xfrm>
                <a:off x="6071897" y="2310686"/>
                <a:ext cx="47520" cy="1047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1D7CCAC-EE3F-A254-45A2-8B54D04F9A0C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062897" y="2301686"/>
                  <a:ext cx="65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14:cNvPr>
                <p14:cNvContentPartPr/>
                <p14:nvPr/>
              </p14:nvContentPartPr>
              <p14:xfrm>
                <a:off x="6183137" y="2405726"/>
                <a:ext cx="76320" cy="8460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4DAE8577-1C17-85FF-2116-5221933FAA77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174137" y="2397086"/>
                  <a:ext cx="93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14:cNvPr>
                <p14:cNvContentPartPr/>
                <p14:nvPr/>
              </p14:nvContentPartPr>
              <p14:xfrm>
                <a:off x="6345857" y="2331926"/>
                <a:ext cx="40680" cy="824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6D1B661-EE0D-DFB3-6F12-E09B3A84CA7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337217" y="2323286"/>
                  <a:ext cx="58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14:cNvPr>
                <p14:cNvContentPartPr/>
                <p14:nvPr/>
              </p14:nvContentPartPr>
              <p14:xfrm>
                <a:off x="6312377" y="2382326"/>
                <a:ext cx="140400" cy="1152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88E320C7-160A-1B05-AA1D-26760B197F1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303377" y="2373686"/>
                  <a:ext cx="158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14:cNvPr>
                <p14:cNvContentPartPr/>
                <p14:nvPr/>
              </p14:nvContentPartPr>
              <p14:xfrm>
                <a:off x="6504257" y="2274686"/>
                <a:ext cx="139320" cy="16452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0217D909-F3BE-0C5A-BC1D-E571BB295F56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495617" y="2265686"/>
                  <a:ext cx="156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14:cNvPr>
                <p14:cNvContentPartPr/>
                <p14:nvPr/>
              </p14:nvContentPartPr>
              <p14:xfrm>
                <a:off x="6506777" y="2386286"/>
                <a:ext cx="111240" cy="2988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ABB3275-9F00-75CE-9D25-29E50DFC035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498137" y="2377286"/>
                  <a:ext cx="12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14:cNvPr>
                <p14:cNvContentPartPr/>
                <p14:nvPr/>
              </p14:nvContentPartPr>
              <p14:xfrm>
                <a:off x="6728897" y="2352086"/>
                <a:ext cx="113760" cy="10944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A3E26C23-0F83-D216-9F09-87E776E57A2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719897" y="2343446"/>
                  <a:ext cx="131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14:cNvPr>
                <p14:cNvContentPartPr/>
                <p14:nvPr/>
              </p14:nvContentPartPr>
              <p14:xfrm>
                <a:off x="6695057" y="2409686"/>
                <a:ext cx="128880" cy="1800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38C9984-0851-219F-3C9F-5184631FE1D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686057" y="2400686"/>
                  <a:ext cx="146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14:cNvPr>
                <p14:cNvContentPartPr/>
                <p14:nvPr/>
              </p14:nvContentPartPr>
              <p14:xfrm>
                <a:off x="6871457" y="2404286"/>
                <a:ext cx="36720" cy="8208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B5262A2B-D247-4F21-679B-35719146B49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862817" y="2395646"/>
                  <a:ext cx="54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14:cNvPr>
                <p14:cNvContentPartPr/>
                <p14:nvPr/>
              </p14:nvContentPartPr>
              <p14:xfrm>
                <a:off x="7073057" y="2311766"/>
                <a:ext cx="80280" cy="1252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B598C3F1-63CA-BC11-9987-EF4A104FDB6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064417" y="2303126"/>
                  <a:ext cx="97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14:cNvPr>
                <p14:cNvContentPartPr/>
                <p14:nvPr/>
              </p14:nvContentPartPr>
              <p14:xfrm>
                <a:off x="7066937" y="2343446"/>
                <a:ext cx="141480" cy="2444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64469146-EAEE-50E9-0A78-12ABE2C916F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057937" y="2334446"/>
                  <a:ext cx="159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14:cNvPr>
                <p14:cNvContentPartPr/>
                <p14:nvPr/>
              </p14:nvContentPartPr>
              <p14:xfrm>
                <a:off x="7198337" y="2441366"/>
                <a:ext cx="91080" cy="810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1E8458C2-2C6D-FFC4-7155-932D886B288C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189697" y="2432726"/>
                  <a:ext cx="108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14:cNvPr>
                <p14:cNvContentPartPr/>
                <p14:nvPr/>
              </p14:nvContentPartPr>
              <p14:xfrm>
                <a:off x="7357817" y="2334446"/>
                <a:ext cx="14040" cy="763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A07F4360-E62F-0BAB-B075-AE9EBA5FC2DD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349177" y="2325806"/>
                  <a:ext cx="316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14:cNvPr>
                <p14:cNvContentPartPr/>
                <p14:nvPr/>
              </p14:nvContentPartPr>
              <p14:xfrm>
                <a:off x="7299497" y="2378726"/>
                <a:ext cx="135360" cy="1620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55BFC64F-1E80-00D7-8B5A-50CFA1D4DB7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290497" y="2370086"/>
                  <a:ext cx="153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14:cNvPr>
                <p14:cNvContentPartPr/>
                <p14:nvPr/>
              </p14:nvContentPartPr>
              <p14:xfrm>
                <a:off x="7470137" y="2337326"/>
                <a:ext cx="39240" cy="9540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B61EEBD0-18CA-D42E-4E5E-9A7610C101D9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461497" y="2328326"/>
                  <a:ext cx="56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14:cNvPr>
                <p14:cNvContentPartPr/>
                <p14:nvPr/>
              </p14:nvContentPartPr>
              <p14:xfrm>
                <a:off x="7452497" y="2271086"/>
                <a:ext cx="174600" cy="15552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D3A90BE6-CCB0-3754-6C75-51D0C3AE3A2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443857" y="2262086"/>
                  <a:ext cx="192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14:cNvPr>
                <p14:cNvContentPartPr/>
                <p14:nvPr/>
              </p14:nvContentPartPr>
              <p14:xfrm>
                <a:off x="7716017" y="2327246"/>
                <a:ext cx="80640" cy="1076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979920DB-0B0D-F25C-453A-86426A2DD4F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707017" y="2318246"/>
                  <a:ext cx="98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14:cNvPr>
                <p14:cNvContentPartPr/>
                <p14:nvPr/>
              </p14:nvContentPartPr>
              <p14:xfrm>
                <a:off x="7690097" y="2365046"/>
                <a:ext cx="93600" cy="2376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C7E7165B-2A29-CA62-BCD3-6193EA2ABFD6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681097" y="2356046"/>
                  <a:ext cx="111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14:cNvPr>
                <p14:cNvContentPartPr/>
                <p14:nvPr/>
              </p14:nvContentPartPr>
              <p14:xfrm>
                <a:off x="7896737" y="2402486"/>
                <a:ext cx="60840" cy="10656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D5570CC3-2803-8F75-B7F9-5687A920021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888097" y="2393846"/>
                  <a:ext cx="784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14:cNvPr>
                <p14:cNvContentPartPr/>
                <p14:nvPr/>
              </p14:nvContentPartPr>
              <p14:xfrm>
                <a:off x="8070257" y="2300966"/>
                <a:ext cx="126360" cy="15336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DFF40690-B834-DE5F-386D-25E58EDF9FB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061617" y="2292326"/>
                  <a:ext cx="144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14:cNvPr>
                <p14:cNvContentPartPr/>
                <p14:nvPr/>
              </p14:nvContentPartPr>
              <p14:xfrm>
                <a:off x="8074577" y="2362166"/>
                <a:ext cx="125280" cy="2232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BD2A96D3-874B-649F-8CAE-C382E8DF6EE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065577" y="2353526"/>
                  <a:ext cx="142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14:cNvPr>
                <p14:cNvContentPartPr/>
                <p14:nvPr/>
              </p14:nvContentPartPr>
              <p14:xfrm>
                <a:off x="8241617" y="2397806"/>
                <a:ext cx="73440" cy="986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05C4C5AE-22C1-09A3-B5F0-193DBA77D9E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32617" y="2389166"/>
                  <a:ext cx="91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14:cNvPr>
                <p14:cNvContentPartPr/>
                <p14:nvPr/>
              </p14:nvContentPartPr>
              <p14:xfrm>
                <a:off x="8405777" y="2353526"/>
                <a:ext cx="29520" cy="9036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BF6B8FD-80F7-E8CA-CFBD-72010E3AC8DF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397137" y="2344526"/>
                  <a:ext cx="471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14:cNvPr>
                <p14:cNvContentPartPr/>
                <p14:nvPr/>
              </p14:nvContentPartPr>
              <p14:xfrm>
                <a:off x="8361857" y="2396006"/>
                <a:ext cx="93960" cy="1044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35D63018-8EAC-7ED6-CA8F-E260585A677C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353217" y="2387006"/>
                  <a:ext cx="11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14:cNvPr>
                <p14:cNvContentPartPr/>
                <p14:nvPr/>
              </p14:nvContentPartPr>
              <p14:xfrm>
                <a:off x="8506937" y="2306726"/>
                <a:ext cx="138600" cy="13140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3E19065E-48FE-91FD-BF8B-EE4AA6532550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497937" y="2298086"/>
                  <a:ext cx="156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14:cNvPr>
                <p14:cNvContentPartPr/>
                <p14:nvPr/>
              </p14:nvContentPartPr>
              <p14:xfrm>
                <a:off x="8720417" y="2401406"/>
                <a:ext cx="87480" cy="896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62F9CA9C-F1D1-96EB-D335-92C8065515B6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711777" y="2392406"/>
                  <a:ext cx="105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14:cNvPr>
                <p14:cNvContentPartPr/>
                <p14:nvPr/>
              </p14:nvContentPartPr>
              <p14:xfrm>
                <a:off x="8665337" y="2446766"/>
                <a:ext cx="141480" cy="147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20C2AAE3-4781-0BC5-FC74-5F923570A6AA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8656337" y="2438126"/>
                  <a:ext cx="159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14:cNvPr>
                <p14:cNvContentPartPr/>
                <p14:nvPr/>
              </p14:nvContentPartPr>
              <p14:xfrm>
                <a:off x="8772617" y="2254166"/>
                <a:ext cx="159480" cy="3304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3DED1D5-87DC-FF3B-AAF0-74EA72F79D5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763617" y="2245526"/>
                  <a:ext cx="17712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C7B02228-BBE0-8FD6-9DA2-6E75BE6734F3}"/>
              </a:ext>
            </a:extLst>
          </p:cNvPr>
          <p:cNvGrpSpPr/>
          <p:nvPr/>
        </p:nvGrpSpPr>
        <p:grpSpPr>
          <a:xfrm>
            <a:off x="5150297" y="2884526"/>
            <a:ext cx="348120" cy="285120"/>
            <a:chOff x="5150297" y="2884526"/>
            <a:chExt cx="3481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14:cNvPr>
                <p14:cNvContentPartPr/>
                <p14:nvPr/>
              </p14:nvContentPartPr>
              <p14:xfrm>
                <a:off x="5150297" y="2884526"/>
                <a:ext cx="171000" cy="227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B43CE2E3-B67B-5B58-66DF-294B9443F697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141297" y="2875526"/>
                  <a:ext cx="188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14:cNvPr>
                <p14:cNvContentPartPr/>
                <p14:nvPr/>
              </p14:nvContentPartPr>
              <p14:xfrm>
                <a:off x="5176217" y="3029246"/>
                <a:ext cx="108000" cy="1728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D3CB6358-7585-C3E5-C738-77744C69545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167217" y="3020606"/>
                  <a:ext cx="125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14:cNvPr>
                <p14:cNvContentPartPr/>
                <p14:nvPr/>
              </p14:nvContentPartPr>
              <p14:xfrm>
                <a:off x="5370617" y="2911166"/>
                <a:ext cx="127800" cy="25848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9D40189-95E3-9693-17DF-B96E371B423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361617" y="2902166"/>
                  <a:ext cx="1454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30E5254C-5ECF-BDC6-353F-F464EA803A47}"/>
              </a:ext>
            </a:extLst>
          </p:cNvPr>
          <p:cNvGrpSpPr/>
          <p:nvPr/>
        </p:nvGrpSpPr>
        <p:grpSpPr>
          <a:xfrm>
            <a:off x="5538737" y="2900006"/>
            <a:ext cx="910800" cy="310320"/>
            <a:chOff x="5538737" y="2900006"/>
            <a:chExt cx="9108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14:cNvPr>
                <p14:cNvContentPartPr/>
                <p14:nvPr/>
              </p14:nvContentPartPr>
              <p14:xfrm>
                <a:off x="5538737" y="3000806"/>
                <a:ext cx="106920" cy="11808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87BBA1FE-AA21-A929-AD9E-906E91B78E43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529737" y="2992166"/>
                  <a:ext cx="124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14:cNvPr>
                <p14:cNvContentPartPr/>
                <p14:nvPr/>
              </p14:nvContentPartPr>
              <p14:xfrm>
                <a:off x="5565377" y="2977766"/>
                <a:ext cx="119520" cy="15192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CC312304-6E67-A048-F304-CFBD8AE57ACC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556737" y="2969126"/>
                  <a:ext cx="137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14:cNvPr>
                <p14:cNvContentPartPr/>
                <p14:nvPr/>
              </p14:nvContentPartPr>
              <p14:xfrm>
                <a:off x="5717297" y="3090806"/>
                <a:ext cx="75960" cy="10044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8644FAAA-7E9A-CBEE-BB05-F3B280307DA7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708297" y="3082166"/>
                  <a:ext cx="93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14:cNvPr>
                <p14:cNvContentPartPr/>
                <p14:nvPr/>
              </p14:nvContentPartPr>
              <p14:xfrm>
                <a:off x="5886857" y="3013406"/>
                <a:ext cx="3240" cy="10764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71FECE2-72AB-6DA6-7368-93BFB23F20D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877857" y="3004406"/>
                  <a:ext cx="20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14:cNvPr>
                <p14:cNvContentPartPr/>
                <p14:nvPr/>
              </p14:nvContentPartPr>
              <p14:xfrm>
                <a:off x="5829977" y="3060206"/>
                <a:ext cx="112680" cy="1188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E9275D8E-815B-1A33-263D-56A70CBB011D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821337" y="3051566"/>
                  <a:ext cx="13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14:cNvPr>
                <p14:cNvContentPartPr/>
                <p14:nvPr/>
              </p14:nvContentPartPr>
              <p14:xfrm>
                <a:off x="6016817" y="2939246"/>
                <a:ext cx="147240" cy="21492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E3AB47E1-ACE8-FAC2-047E-5F53D72BBD6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008177" y="2930246"/>
                  <a:ext cx="164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14:cNvPr>
                <p14:cNvContentPartPr/>
                <p14:nvPr/>
              </p14:nvContentPartPr>
              <p14:xfrm>
                <a:off x="6048857" y="3056966"/>
                <a:ext cx="117000" cy="2484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6C1A7D2C-8F87-672F-BE29-A7EA116933F9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040217" y="3048326"/>
                  <a:ext cx="13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14:cNvPr>
                <p14:cNvContentPartPr/>
                <p14:nvPr/>
              </p14:nvContentPartPr>
              <p14:xfrm>
                <a:off x="6234617" y="3073526"/>
                <a:ext cx="83880" cy="12132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5B465951-0EB5-00F1-86B5-187FB9826D4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6225617" y="3064526"/>
                  <a:ext cx="101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14:cNvPr>
                <p14:cNvContentPartPr/>
                <p14:nvPr/>
              </p14:nvContentPartPr>
              <p14:xfrm>
                <a:off x="6198257" y="3132566"/>
                <a:ext cx="91440" cy="140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DF11C7DB-6AEB-5E29-194D-E96FC1574089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89617" y="3123566"/>
                  <a:ext cx="109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14:cNvPr>
                <p14:cNvContentPartPr/>
                <p14:nvPr/>
              </p14:nvContentPartPr>
              <p14:xfrm>
                <a:off x="6320657" y="2900006"/>
                <a:ext cx="128880" cy="31032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BA6D17E1-A07F-B978-92EE-40AF5BC15C11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311657" y="2891366"/>
                  <a:ext cx="14652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E4402819-C674-50FD-D39E-157F3D522559}"/>
              </a:ext>
            </a:extLst>
          </p:cNvPr>
          <p:cNvGrpSpPr/>
          <p:nvPr/>
        </p:nvGrpSpPr>
        <p:grpSpPr>
          <a:xfrm>
            <a:off x="6486977" y="3003686"/>
            <a:ext cx="318240" cy="96480"/>
            <a:chOff x="6486977" y="3003686"/>
            <a:chExt cx="31824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14:cNvPr>
                <p14:cNvContentPartPr/>
                <p14:nvPr/>
              </p14:nvContentPartPr>
              <p14:xfrm>
                <a:off x="6495977" y="3003686"/>
                <a:ext cx="100800" cy="129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2A554A7D-A009-1D1E-1DF1-118E91EC61F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487337" y="2995046"/>
                  <a:ext cx="118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14:cNvPr>
                <p14:cNvContentPartPr/>
                <p14:nvPr/>
              </p14:nvContentPartPr>
              <p14:xfrm>
                <a:off x="6486977" y="3049046"/>
                <a:ext cx="134640" cy="2772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C408A60E-8436-2B50-3143-1E50930CBFAD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478337" y="3040046"/>
                  <a:ext cx="152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14:cNvPr>
                <p14:cNvContentPartPr/>
                <p14:nvPr/>
              </p14:nvContentPartPr>
              <p14:xfrm>
                <a:off x="6687497" y="3021326"/>
                <a:ext cx="117720" cy="7884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A9DEDFCA-3917-83E3-52F9-271E7669AF05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678857" y="3012326"/>
                  <a:ext cx="13536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EDC32407-DDD3-822E-2494-2B30F31AA374}"/>
              </a:ext>
            </a:extLst>
          </p:cNvPr>
          <p:cNvGrpSpPr/>
          <p:nvPr/>
        </p:nvGrpSpPr>
        <p:grpSpPr>
          <a:xfrm>
            <a:off x="7104445" y="2879726"/>
            <a:ext cx="1490400" cy="294120"/>
            <a:chOff x="5266937" y="3489326"/>
            <a:chExt cx="149040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14:cNvPr>
                <p14:cNvContentPartPr/>
                <p14:nvPr/>
              </p14:nvContentPartPr>
              <p14:xfrm>
                <a:off x="5266937" y="3514166"/>
                <a:ext cx="135720" cy="24084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A9F57EA1-B195-E573-1368-A86A6893A5A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257937" y="3505166"/>
                  <a:ext cx="153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14:cNvPr>
                <p14:cNvContentPartPr/>
                <p14:nvPr/>
              </p14:nvContentPartPr>
              <p14:xfrm>
                <a:off x="5283497" y="3660326"/>
                <a:ext cx="142200" cy="1620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079E9709-09C7-0942-49DE-EE30616F846B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274497" y="3651326"/>
                  <a:ext cx="159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14:cNvPr>
                <p14:cNvContentPartPr/>
                <p14:nvPr/>
              </p14:nvContentPartPr>
              <p14:xfrm>
                <a:off x="5478257" y="3600926"/>
                <a:ext cx="94680" cy="11376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16E30B50-816F-8CD9-52C5-E00076B35E1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469617" y="3592286"/>
                  <a:ext cx="1123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14:cNvPr>
                <p14:cNvContentPartPr/>
                <p14:nvPr/>
              </p14:nvContentPartPr>
              <p14:xfrm>
                <a:off x="5498777" y="3595526"/>
                <a:ext cx="98640" cy="12672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E8E052AB-FADD-8459-1E36-46E377BD26C4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5489777" y="3586526"/>
                  <a:ext cx="116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14:cNvPr>
                <p14:cNvContentPartPr/>
                <p14:nvPr/>
              </p14:nvContentPartPr>
              <p14:xfrm>
                <a:off x="5639177" y="3710366"/>
                <a:ext cx="72000" cy="7308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4FCBC2C8-274A-8079-221C-602160BB3FD4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5630177" y="3701726"/>
                  <a:ext cx="89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14:cNvPr>
                <p14:cNvContentPartPr/>
                <p14:nvPr/>
              </p14:nvContentPartPr>
              <p14:xfrm>
                <a:off x="5837897" y="3617126"/>
                <a:ext cx="3600" cy="9252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C6DEF3A7-3447-9FDA-A322-CDF70C0F4B1D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9257" y="3608486"/>
                  <a:ext cx="21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14:cNvPr>
                <p14:cNvContentPartPr/>
                <p14:nvPr/>
              </p14:nvContentPartPr>
              <p14:xfrm>
                <a:off x="5790377" y="3672926"/>
                <a:ext cx="119880" cy="3600"/>
              </p14:xfrm>
            </p:contentPart>
          </mc:Choice>
          <mc:Fallback xmlns=""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9A8991F-83A1-1EE3-ABD2-24B4D3E2974F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781377" y="3664286"/>
                  <a:ext cx="137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14:cNvPr>
                <p14:cNvContentPartPr/>
                <p14:nvPr/>
              </p14:nvContentPartPr>
              <p14:xfrm>
                <a:off x="6013577" y="3558806"/>
                <a:ext cx="150840" cy="17604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7CEFB2EE-9DBC-E9FF-301D-24EF3F0DD37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004937" y="3549806"/>
                  <a:ext cx="168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14:cNvPr>
                <p14:cNvContentPartPr/>
                <p14:nvPr/>
              </p14:nvContentPartPr>
              <p14:xfrm>
                <a:off x="6030857" y="3677966"/>
                <a:ext cx="118800" cy="2628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1E8E14FE-F911-9811-81D7-FFB3F1B0B193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021857" y="3668966"/>
                  <a:ext cx="136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14:cNvPr>
                <p14:cNvContentPartPr/>
                <p14:nvPr/>
              </p14:nvContentPartPr>
              <p14:xfrm>
                <a:off x="6165137" y="3489326"/>
                <a:ext cx="78840" cy="6552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1390D540-3FDB-2DEF-37F6-BB896878001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156497" y="3480326"/>
                  <a:ext cx="96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14:cNvPr>
                <p14:cNvContentPartPr/>
                <p14:nvPr/>
              </p14:nvContentPartPr>
              <p14:xfrm>
                <a:off x="6278537" y="3621086"/>
                <a:ext cx="119520" cy="1260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E051DB30-F291-3475-A512-CCB1BEE3ABD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269537" y="3612446"/>
                  <a:ext cx="1371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14:cNvPr>
                <p14:cNvContentPartPr/>
                <p14:nvPr/>
              </p14:nvContentPartPr>
              <p14:xfrm>
                <a:off x="6249017" y="3666086"/>
                <a:ext cx="104760" cy="1548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FE5C57DA-F24C-1871-3F94-B3FDA9134CB1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6240017" y="3657446"/>
                  <a:ext cx="122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14:cNvPr>
                <p14:cNvContentPartPr/>
                <p14:nvPr/>
              </p14:nvContentPartPr>
              <p14:xfrm>
                <a:off x="6470057" y="3639446"/>
                <a:ext cx="86040" cy="2088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0D5486D6-40F3-F20A-FEA6-5EE3F202DCE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461417" y="3630806"/>
                  <a:ext cx="10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14:cNvPr>
                <p14:cNvContentPartPr/>
                <p14:nvPr/>
              </p14:nvContentPartPr>
              <p14:xfrm>
                <a:off x="6473297" y="3692006"/>
                <a:ext cx="105840" cy="612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72BEA0B4-875E-D92E-2F17-14859541353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464297" y="3683006"/>
                  <a:ext cx="123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14:cNvPr>
                <p14:cNvContentPartPr/>
                <p14:nvPr/>
              </p14:nvContentPartPr>
              <p14:xfrm>
                <a:off x="6634217" y="3639446"/>
                <a:ext cx="123120" cy="8532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CBE4FBC3-CE21-A201-EAD3-06F420371C2B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625577" y="3630446"/>
                  <a:ext cx="14076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4" name="Group 753">
            <a:extLst>
              <a:ext uri="{FF2B5EF4-FFF2-40B4-BE49-F238E27FC236}">
                <a16:creationId xmlns:a16="http://schemas.microsoft.com/office/drawing/2014/main" id="{6D71B49E-8E7A-2423-1D14-354EB652581D}"/>
              </a:ext>
            </a:extLst>
          </p:cNvPr>
          <p:cNvGrpSpPr/>
          <p:nvPr/>
        </p:nvGrpSpPr>
        <p:grpSpPr>
          <a:xfrm>
            <a:off x="8707817" y="3024206"/>
            <a:ext cx="235080" cy="140040"/>
            <a:chOff x="8707817" y="3024206"/>
            <a:chExt cx="23508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14:cNvPr>
                <p14:cNvContentPartPr/>
                <p14:nvPr/>
              </p14:nvContentPartPr>
              <p14:xfrm>
                <a:off x="8729777" y="3040046"/>
                <a:ext cx="83520" cy="1404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DCBD69C2-2CAA-7260-F044-092EE78D181C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720777" y="3031046"/>
                  <a:ext cx="1011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14:cNvPr>
                <p14:cNvContentPartPr/>
                <p14:nvPr/>
              </p14:nvContentPartPr>
              <p14:xfrm>
                <a:off x="8707817" y="3089366"/>
                <a:ext cx="114120" cy="1980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ACE2F6B4-6C6B-30F9-E940-282C79FB9F1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699177" y="3080366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14:cNvPr>
                <p14:cNvContentPartPr/>
                <p14:nvPr/>
              </p14:nvContentPartPr>
              <p14:xfrm>
                <a:off x="8819777" y="3024206"/>
                <a:ext cx="123120" cy="14004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9B96D02B-0ADB-E38D-BB4B-8D304C49E85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810777" y="3015206"/>
                  <a:ext cx="14076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9" name="Group 768">
            <a:extLst>
              <a:ext uri="{FF2B5EF4-FFF2-40B4-BE49-F238E27FC236}">
                <a16:creationId xmlns:a16="http://schemas.microsoft.com/office/drawing/2014/main" id="{35E457CF-A13A-A525-78E2-00B4F6314203}"/>
              </a:ext>
            </a:extLst>
          </p:cNvPr>
          <p:cNvGrpSpPr/>
          <p:nvPr/>
        </p:nvGrpSpPr>
        <p:grpSpPr>
          <a:xfrm>
            <a:off x="9211457" y="2890646"/>
            <a:ext cx="1174680" cy="350640"/>
            <a:chOff x="9211457" y="2890646"/>
            <a:chExt cx="1174680" cy="35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14:cNvPr>
                <p14:cNvContentPartPr/>
                <p14:nvPr/>
              </p14:nvContentPartPr>
              <p14:xfrm>
                <a:off x="9222977" y="2952566"/>
                <a:ext cx="106920" cy="180720"/>
              </p14:xfrm>
            </p:contentPart>
          </mc:Choice>
          <mc:Fallback xmlns=""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19DE6178-1035-3A0A-B920-E6F81B3C8A5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213977" y="2943566"/>
                  <a:ext cx="124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14:cNvPr>
                <p14:cNvContentPartPr/>
                <p14:nvPr/>
              </p14:nvContentPartPr>
              <p14:xfrm>
                <a:off x="9211457" y="3068486"/>
                <a:ext cx="117000" cy="2124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78E4BF4C-E5C0-873A-09C6-8C14F62B58A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202817" y="3059486"/>
                  <a:ext cx="134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14:cNvPr>
                <p14:cNvContentPartPr/>
                <p14:nvPr/>
              </p14:nvContentPartPr>
              <p14:xfrm>
                <a:off x="9309737" y="2890646"/>
                <a:ext cx="91440" cy="8388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614D9919-1ED9-C782-E8DC-15BFEECF82F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301097" y="2881646"/>
                  <a:ext cx="109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14:cNvPr>
                <p14:cNvContentPartPr/>
                <p14:nvPr/>
              </p14:nvContentPartPr>
              <p14:xfrm>
                <a:off x="9409457" y="3020966"/>
                <a:ext cx="117720" cy="128880"/>
              </p14:xfrm>
            </p:contentPart>
          </mc:Choice>
          <mc:Fallback xmlns=""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167F2922-F208-F8E4-1FD9-985E8890E99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400817" y="3012326"/>
                  <a:ext cx="13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14:cNvPr>
                <p14:cNvContentPartPr/>
                <p14:nvPr/>
              </p14:nvContentPartPr>
              <p14:xfrm>
                <a:off x="9390737" y="3078206"/>
                <a:ext cx="131040" cy="1368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8D62D890-855D-7E0A-5B8A-5210B94F200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382097" y="3069566"/>
                  <a:ext cx="148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14:cNvPr>
                <p14:cNvContentPartPr/>
                <p14:nvPr/>
              </p14:nvContentPartPr>
              <p14:xfrm>
                <a:off x="9660377" y="3052646"/>
                <a:ext cx="83520" cy="1908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566B6820-3564-7DEA-F46D-B311FBFB9233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651377" y="3043646"/>
                  <a:ext cx="101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14:cNvPr>
                <p14:cNvContentPartPr/>
                <p14:nvPr/>
              </p14:nvContentPartPr>
              <p14:xfrm>
                <a:off x="9655337" y="3110606"/>
                <a:ext cx="87120" cy="1368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0A8EF120-2DFF-3D2D-F058-C897AB86F840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646697" y="3101606"/>
                  <a:ext cx="1047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14:cNvPr>
                <p14:cNvContentPartPr/>
                <p14:nvPr/>
              </p14:nvContentPartPr>
              <p14:xfrm>
                <a:off x="9821297" y="3033926"/>
                <a:ext cx="96120" cy="612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CD95F3E7-2352-66CC-A8E5-4191F6AE7E18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812297" y="3025286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14:cNvPr>
                <p14:cNvContentPartPr/>
                <p14:nvPr/>
              </p14:nvContentPartPr>
              <p14:xfrm>
                <a:off x="9935777" y="2900366"/>
                <a:ext cx="162360" cy="27828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E505157A-7469-9B72-F968-BC07A5781072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926777" y="2891726"/>
                  <a:ext cx="1800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14:cNvPr>
                <p14:cNvContentPartPr/>
                <p14:nvPr/>
              </p14:nvContentPartPr>
              <p14:xfrm>
                <a:off x="9980417" y="3096206"/>
                <a:ext cx="144360" cy="20880"/>
              </p14:xfrm>
            </p:contentPart>
          </mc:Choice>
          <mc:Fallback xmlns=""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FBB9B126-A9BC-336F-981E-0A571404087A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971417" y="3087566"/>
                  <a:ext cx="162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14:cNvPr>
                <p14:cNvContentPartPr/>
                <p14:nvPr/>
              </p14:nvContentPartPr>
              <p14:xfrm>
                <a:off x="10190657" y="3049406"/>
                <a:ext cx="87120" cy="12060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490CB3-4192-3848-5B49-4CC7DE56001C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181657" y="3040766"/>
                  <a:ext cx="104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14:cNvPr>
                <p14:cNvContentPartPr/>
                <p14:nvPr/>
              </p14:nvContentPartPr>
              <p14:xfrm>
                <a:off x="10192817" y="3049406"/>
                <a:ext cx="82800" cy="14544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9D6861FA-2681-A5C7-4571-A3DC068E9444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184177" y="3040766"/>
                  <a:ext cx="100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14:cNvPr>
                <p14:cNvContentPartPr/>
                <p14:nvPr/>
              </p14:nvContentPartPr>
              <p14:xfrm>
                <a:off x="10304417" y="3138686"/>
                <a:ext cx="81720" cy="10260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AC0E0D68-B1E9-3789-DC3B-756CCAD3383D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295777" y="3129686"/>
                  <a:ext cx="993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44F0F56A-DC2E-5386-4C87-D51BF2C289CD}"/>
              </a:ext>
            </a:extLst>
          </p:cNvPr>
          <p:cNvGrpSpPr/>
          <p:nvPr/>
        </p:nvGrpSpPr>
        <p:grpSpPr>
          <a:xfrm>
            <a:off x="5136257" y="3511286"/>
            <a:ext cx="414720" cy="139680"/>
            <a:chOff x="5136257" y="3511286"/>
            <a:chExt cx="41472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14:cNvPr>
                <p14:cNvContentPartPr/>
                <p14:nvPr/>
              </p14:nvContentPartPr>
              <p14:xfrm>
                <a:off x="5199617" y="3511286"/>
                <a:ext cx="165240" cy="13968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5BB70D64-3EEF-1A7F-9FB5-FF6E71D89D0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5190977" y="3502646"/>
                  <a:ext cx="182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14:cNvPr>
                <p14:cNvContentPartPr/>
                <p14:nvPr/>
              </p14:nvContentPartPr>
              <p14:xfrm>
                <a:off x="5136257" y="3582566"/>
                <a:ext cx="202680" cy="2160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9D699BF7-0151-6EC5-25D6-C579C00F4131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5127617" y="3573926"/>
                  <a:ext cx="220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14:cNvPr>
                <p14:cNvContentPartPr/>
                <p14:nvPr/>
              </p14:nvContentPartPr>
              <p14:xfrm>
                <a:off x="5472137" y="3573926"/>
                <a:ext cx="78840" cy="792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A3E753C4-15E1-19C9-B66A-5776CBDF328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5463137" y="3564926"/>
                  <a:ext cx="964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14:cNvPr>
                <p14:cNvContentPartPr/>
                <p14:nvPr/>
              </p14:nvContentPartPr>
              <p14:xfrm>
                <a:off x="5479337" y="3607046"/>
                <a:ext cx="64080" cy="936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D5A470CF-0BA4-339A-6C26-2634F891A09E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470697" y="3598046"/>
                  <a:ext cx="817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2" name="Group 781">
            <a:extLst>
              <a:ext uri="{FF2B5EF4-FFF2-40B4-BE49-F238E27FC236}">
                <a16:creationId xmlns:a16="http://schemas.microsoft.com/office/drawing/2014/main" id="{3C4405E7-7CF5-216C-6CFF-31959067B1A8}"/>
              </a:ext>
            </a:extLst>
          </p:cNvPr>
          <p:cNvGrpSpPr/>
          <p:nvPr/>
        </p:nvGrpSpPr>
        <p:grpSpPr>
          <a:xfrm>
            <a:off x="5728457" y="3422366"/>
            <a:ext cx="605880" cy="523080"/>
            <a:chOff x="5728457" y="3422366"/>
            <a:chExt cx="60588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14:cNvPr>
                <p14:cNvContentPartPr/>
                <p14:nvPr/>
              </p14:nvContentPartPr>
              <p14:xfrm>
                <a:off x="5728457" y="3526046"/>
                <a:ext cx="126720" cy="756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ADB2C61F-FE4C-4CE4-7701-71C07B6C279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719457" y="3517406"/>
                  <a:ext cx="144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14:cNvPr>
                <p14:cNvContentPartPr/>
                <p14:nvPr/>
              </p14:nvContentPartPr>
              <p14:xfrm>
                <a:off x="5946257" y="3422366"/>
                <a:ext cx="109080" cy="16560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9F1C655D-906C-D924-6F1A-A8EA93084069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937617" y="3413726"/>
                  <a:ext cx="126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14:cNvPr>
                <p14:cNvContentPartPr/>
                <p14:nvPr/>
              </p14:nvContentPartPr>
              <p14:xfrm>
                <a:off x="5961377" y="3448286"/>
                <a:ext cx="100080" cy="12456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70A27CB4-2987-59C4-C590-FB055224C743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952737" y="3439286"/>
                  <a:ext cx="117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14:cNvPr>
                <p14:cNvContentPartPr/>
                <p14:nvPr/>
              </p14:nvContentPartPr>
              <p14:xfrm>
                <a:off x="6131297" y="3553046"/>
                <a:ext cx="49320" cy="73800"/>
              </p14:xfrm>
            </p:contentPart>
          </mc:Choice>
          <mc:Fallback xmlns="">
            <p:pic>
              <p:nvPicPr>
                <p:cNvPr id="778" name="Ink 777">
                  <a:extLst>
                    <a:ext uri="{FF2B5EF4-FFF2-40B4-BE49-F238E27FC236}">
                      <a16:creationId xmlns:a16="http://schemas.microsoft.com/office/drawing/2014/main" id="{50ADABAB-386A-84D9-6552-A87981B8BD38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6122297" y="3544406"/>
                  <a:ext cx="66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14:cNvPr>
                <p14:cNvContentPartPr/>
                <p14:nvPr/>
              </p14:nvContentPartPr>
              <p14:xfrm>
                <a:off x="5808377" y="3685886"/>
                <a:ext cx="525960" cy="55800"/>
              </p14:xfrm>
            </p:contentPart>
          </mc:Choice>
          <mc:Fallback xmlns="">
            <p:pic>
              <p:nvPicPr>
                <p:cNvPr id="779" name="Ink 778">
                  <a:extLst>
                    <a:ext uri="{FF2B5EF4-FFF2-40B4-BE49-F238E27FC236}">
                      <a16:creationId xmlns:a16="http://schemas.microsoft.com/office/drawing/2014/main" id="{057E7F89-F9A3-ED46-67AB-020CD6A9FF7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799737" y="3676886"/>
                  <a:ext cx="543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14:cNvPr>
                <p14:cNvContentPartPr/>
                <p14:nvPr/>
              </p14:nvContentPartPr>
              <p14:xfrm>
                <a:off x="5918177" y="3788486"/>
                <a:ext cx="210600" cy="1569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D3B19C3A-68B9-DE86-4866-CFA04DF475A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909537" y="3779846"/>
                  <a:ext cx="228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14:cNvPr>
                <p14:cNvContentPartPr/>
                <p14:nvPr/>
              </p14:nvContentPartPr>
              <p14:xfrm>
                <a:off x="5960297" y="3888926"/>
                <a:ext cx="182520" cy="576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5AB7414F-4859-0367-4B35-C8645E9C72A0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951297" y="3880286"/>
                  <a:ext cx="2001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7A6CEBC5-35D5-35DC-DD41-F1B39C71EA00}"/>
              </a:ext>
            </a:extLst>
          </p:cNvPr>
          <p:cNvGrpSpPr/>
          <p:nvPr/>
        </p:nvGrpSpPr>
        <p:grpSpPr>
          <a:xfrm>
            <a:off x="4596617" y="4152806"/>
            <a:ext cx="1235160" cy="221760"/>
            <a:chOff x="4596617" y="4152806"/>
            <a:chExt cx="12351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14:cNvPr>
                <p14:cNvContentPartPr/>
                <p14:nvPr/>
              </p14:nvContentPartPr>
              <p14:xfrm>
                <a:off x="4596617" y="4167926"/>
                <a:ext cx="136440" cy="131760"/>
              </p14:xfrm>
            </p:contentPart>
          </mc:Choice>
          <mc:Fallback xmlns="">
            <p:pic>
              <p:nvPicPr>
                <p:cNvPr id="783" name="Ink 782">
                  <a:extLst>
                    <a:ext uri="{FF2B5EF4-FFF2-40B4-BE49-F238E27FC236}">
                      <a16:creationId xmlns:a16="http://schemas.microsoft.com/office/drawing/2014/main" id="{3F263036-F117-AD2B-D21B-FA96CF332F3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587617" y="4158926"/>
                  <a:ext cx="154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14:cNvPr>
                <p14:cNvContentPartPr/>
                <p14:nvPr/>
              </p14:nvContentPartPr>
              <p14:xfrm>
                <a:off x="4728737" y="4192406"/>
                <a:ext cx="118800" cy="12492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521B8F85-B8B5-220F-2A2D-3FC00E6F415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720097" y="4183406"/>
                  <a:ext cx="136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14:cNvPr>
                <p14:cNvContentPartPr/>
                <p14:nvPr/>
              </p14:nvContentPartPr>
              <p14:xfrm>
                <a:off x="4857617" y="4174406"/>
                <a:ext cx="39240" cy="13248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3199D7A6-2B7F-514B-E7F5-3804039600C3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848617" y="4165766"/>
                  <a:ext cx="56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14:cNvPr>
                <p14:cNvContentPartPr/>
                <p14:nvPr/>
              </p14:nvContentPartPr>
              <p14:xfrm>
                <a:off x="4946537" y="4152806"/>
                <a:ext cx="10080" cy="14580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10F5562A-C355-5DFD-CD69-A20AD7529E6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937537" y="4144166"/>
                  <a:ext cx="27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14:cNvPr>
                <p14:cNvContentPartPr/>
                <p14:nvPr/>
              </p14:nvContentPartPr>
              <p14:xfrm>
                <a:off x="4862657" y="4238486"/>
                <a:ext cx="119160" cy="1152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6F79F3C7-9A45-80AD-A627-3E3A05BE038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854017" y="4229846"/>
                  <a:ext cx="136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14:cNvPr>
                <p14:cNvContentPartPr/>
                <p14:nvPr/>
              </p14:nvContentPartPr>
              <p14:xfrm>
                <a:off x="5032577" y="4231646"/>
                <a:ext cx="101160" cy="684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10951E44-EF7D-CF88-C608-B2F430BA1080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023937" y="4223006"/>
                  <a:ext cx="118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14:cNvPr>
                <p14:cNvContentPartPr/>
                <p14:nvPr/>
              </p14:nvContentPartPr>
              <p14:xfrm>
                <a:off x="5157137" y="4182326"/>
                <a:ext cx="140760" cy="11844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181120BD-3D9E-055E-ED4D-ECCB8AA5D15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148137" y="4173326"/>
                  <a:ext cx="158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14:cNvPr>
                <p14:cNvContentPartPr/>
                <p14:nvPr/>
              </p14:nvContentPartPr>
              <p14:xfrm>
                <a:off x="5286377" y="4176926"/>
                <a:ext cx="140400" cy="10548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33DFBD88-C653-81C4-8CB0-B51A049ECFB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277737" y="4168286"/>
                  <a:ext cx="158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14:cNvPr>
                <p14:cNvContentPartPr/>
                <p14:nvPr/>
              </p14:nvContentPartPr>
              <p14:xfrm>
                <a:off x="5303297" y="4265126"/>
                <a:ext cx="113760" cy="4932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47921530-F414-5C61-2BB8-1B4BC38B819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294657" y="4256486"/>
                  <a:ext cx="131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14:cNvPr>
                <p14:cNvContentPartPr/>
                <p14:nvPr/>
              </p14:nvContentPartPr>
              <p14:xfrm>
                <a:off x="5442257" y="4179806"/>
                <a:ext cx="110880" cy="127440"/>
              </p14:xfrm>
            </p:contentPart>
          </mc:Choice>
          <mc:Fallback xmlns="">
            <p:pic>
              <p:nvPicPr>
                <p:cNvPr id="792" name="Ink 791">
                  <a:extLst>
                    <a:ext uri="{FF2B5EF4-FFF2-40B4-BE49-F238E27FC236}">
                      <a16:creationId xmlns:a16="http://schemas.microsoft.com/office/drawing/2014/main" id="{0AA7126F-46E9-B0A0-61F1-5B0074CAC42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433257" y="4171166"/>
                  <a:ext cx="128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14:cNvPr>
                <p14:cNvContentPartPr/>
                <p14:nvPr/>
              </p14:nvContentPartPr>
              <p14:xfrm>
                <a:off x="5606777" y="4189166"/>
                <a:ext cx="93600" cy="126360"/>
              </p14:xfrm>
            </p:contentPart>
          </mc:Choice>
          <mc:Fallback xmlns="">
            <p:pic>
              <p:nvPicPr>
                <p:cNvPr id="793" name="Ink 792">
                  <a:extLst>
                    <a:ext uri="{FF2B5EF4-FFF2-40B4-BE49-F238E27FC236}">
                      <a16:creationId xmlns:a16="http://schemas.microsoft.com/office/drawing/2014/main" id="{25577748-E37A-5BA5-7D7F-BB29EDC93C8D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597777" y="4180166"/>
                  <a:ext cx="111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14:cNvPr>
                <p14:cNvContentPartPr/>
                <p14:nvPr/>
              </p14:nvContentPartPr>
              <p14:xfrm>
                <a:off x="5790737" y="4183046"/>
                <a:ext cx="41040" cy="3852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7289CDBB-AA8B-3C54-82CE-9DE6BBFFD31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781737" y="4174046"/>
                  <a:ext cx="586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14:cNvPr>
                <p14:cNvContentPartPr/>
                <p14:nvPr/>
              </p14:nvContentPartPr>
              <p14:xfrm>
                <a:off x="5753657" y="4296086"/>
                <a:ext cx="75240" cy="7848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AED9E105-B09F-4C6D-5199-9F977429F102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744657" y="4287446"/>
                  <a:ext cx="9288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53DBFCB4-6050-0E47-7518-43E67AA09A9B}"/>
              </a:ext>
            </a:extLst>
          </p:cNvPr>
          <p:cNvGrpSpPr/>
          <p:nvPr/>
        </p:nvGrpSpPr>
        <p:grpSpPr>
          <a:xfrm>
            <a:off x="6111497" y="4128326"/>
            <a:ext cx="4587480" cy="377280"/>
            <a:chOff x="6111497" y="4128326"/>
            <a:chExt cx="458748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14:cNvPr>
                <p14:cNvContentPartPr/>
                <p14:nvPr/>
              </p14:nvContentPartPr>
              <p14:xfrm>
                <a:off x="6111497" y="4139126"/>
                <a:ext cx="173880" cy="28620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F4314E4F-D1D9-E0EE-8802-3A917539EB3C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102857" y="4130126"/>
                  <a:ext cx="1915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14:cNvPr>
                <p14:cNvContentPartPr/>
                <p14:nvPr/>
              </p14:nvContentPartPr>
              <p14:xfrm>
                <a:off x="6313817" y="4191686"/>
                <a:ext cx="101520" cy="11556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4DA16BB8-61F1-34E9-706D-02F860A63F6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304817" y="4182686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14:cNvPr>
                <p14:cNvContentPartPr/>
                <p14:nvPr/>
              </p14:nvContentPartPr>
              <p14:xfrm>
                <a:off x="6332177" y="4196726"/>
                <a:ext cx="37080" cy="12060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4DCA3DA9-3DA6-C50F-6BC2-A9FDBD3BF776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323177" y="4188086"/>
                  <a:ext cx="54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14:cNvPr>
                <p14:cNvContentPartPr/>
                <p14:nvPr/>
              </p14:nvContentPartPr>
              <p14:xfrm>
                <a:off x="6430097" y="4322006"/>
                <a:ext cx="96120" cy="622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96275AF4-53ED-C526-720E-FA1C307CFE2C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421457" y="4313366"/>
                  <a:ext cx="113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14:cNvPr>
                <p14:cNvContentPartPr/>
                <p14:nvPr/>
              </p14:nvContentPartPr>
              <p14:xfrm>
                <a:off x="6566537" y="4242086"/>
                <a:ext cx="113760" cy="576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2EDE1938-2D9A-4FD8-A1BC-A3758F0F1C79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557897" y="4233086"/>
                  <a:ext cx="131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14:cNvPr>
                <p14:cNvContentPartPr/>
                <p14:nvPr/>
              </p14:nvContentPartPr>
              <p14:xfrm>
                <a:off x="6567977" y="4301486"/>
                <a:ext cx="99000" cy="1476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016F1115-7DC5-363E-4611-0C2B8802A928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558977" y="4292486"/>
                  <a:ext cx="11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14:cNvPr>
                <p14:cNvContentPartPr/>
                <p14:nvPr/>
              </p14:nvContentPartPr>
              <p14:xfrm>
                <a:off x="6745457" y="4201766"/>
                <a:ext cx="100080" cy="12060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1D48BC1A-4EEE-5C87-8D4A-2F0AB8A18F4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736457" y="4193126"/>
                  <a:ext cx="117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14:cNvPr>
                <p14:cNvContentPartPr/>
                <p14:nvPr/>
              </p14:nvContentPartPr>
              <p14:xfrm>
                <a:off x="6783617" y="4181246"/>
                <a:ext cx="81360" cy="10332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07739074-5EE2-7B32-2939-EF3F50856335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774617" y="4172246"/>
                  <a:ext cx="99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14:cNvPr>
                <p14:cNvContentPartPr/>
                <p14:nvPr/>
              </p14:nvContentPartPr>
              <p14:xfrm>
                <a:off x="6887657" y="4287446"/>
                <a:ext cx="73800" cy="10836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8B733DBF-A9E1-37B8-1A80-3BB846B1A5DF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879017" y="4278806"/>
                  <a:ext cx="91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14:cNvPr>
                <p14:cNvContentPartPr/>
                <p14:nvPr/>
              </p14:nvContentPartPr>
              <p14:xfrm>
                <a:off x="7075577" y="4196366"/>
                <a:ext cx="13680" cy="10152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EF55FE30-E7D7-0ACC-F5DB-C55E84358C5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7066937" y="4187726"/>
                  <a:ext cx="313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14:cNvPr>
                <p14:cNvContentPartPr/>
                <p14:nvPr/>
              </p14:nvContentPartPr>
              <p14:xfrm>
                <a:off x="6987377" y="4273046"/>
                <a:ext cx="110520" cy="828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C5FCBE3F-6C21-CF6F-FD2F-1A9130AC1892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6978377" y="4264406"/>
                  <a:ext cx="128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14:cNvPr>
                <p14:cNvContentPartPr/>
                <p14:nvPr/>
              </p14:nvContentPartPr>
              <p14:xfrm>
                <a:off x="7158737" y="4128326"/>
                <a:ext cx="158040" cy="2005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722EB4D3-6F9A-9C92-09BA-AD8AC0B8615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149737" y="4119326"/>
                  <a:ext cx="175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14:cNvPr>
                <p14:cNvContentPartPr/>
                <p14:nvPr/>
              </p14:nvContentPartPr>
              <p14:xfrm>
                <a:off x="7191137" y="4278806"/>
                <a:ext cx="118440" cy="1224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DF6A0C6B-81CD-3198-D802-D1D9FBFB4D68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182137" y="4269806"/>
                  <a:ext cx="136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14:cNvPr>
                <p14:cNvContentPartPr/>
                <p14:nvPr/>
              </p14:nvContentPartPr>
              <p14:xfrm>
                <a:off x="7392737" y="4212566"/>
                <a:ext cx="82440" cy="12276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43F5BA9E-C55A-BBA8-BE4B-8C6651478C8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384097" y="4203566"/>
                  <a:ext cx="100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14:cNvPr>
                <p14:cNvContentPartPr/>
                <p14:nvPr/>
              </p14:nvContentPartPr>
              <p14:xfrm>
                <a:off x="7364297" y="4277726"/>
                <a:ext cx="125280" cy="190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FB2A1D2E-3A91-8B92-CCDC-AF887D58328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355297" y="4269086"/>
                  <a:ext cx="142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14:cNvPr>
                <p14:cNvContentPartPr/>
                <p14:nvPr/>
              </p14:nvContentPartPr>
              <p14:xfrm>
                <a:off x="7567697" y="4310486"/>
                <a:ext cx="51480" cy="12888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F2A3EEDE-50C5-7C42-037E-8E5FFC8B91B9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558697" y="4301486"/>
                  <a:ext cx="69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14:cNvPr>
                <p14:cNvContentPartPr/>
                <p14:nvPr/>
              </p14:nvContentPartPr>
              <p14:xfrm>
                <a:off x="7767137" y="4195646"/>
                <a:ext cx="128160" cy="30132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BCAE9725-8D10-B693-C86B-5CB1B7A79076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758497" y="4187006"/>
                  <a:ext cx="1458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14:cNvPr>
                <p14:cNvContentPartPr/>
                <p14:nvPr/>
              </p14:nvContentPartPr>
              <p14:xfrm>
                <a:off x="7934177" y="4366286"/>
                <a:ext cx="67320" cy="5112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154C60A4-D544-84D9-D392-3780AAA84286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925177" y="4357646"/>
                  <a:ext cx="84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14:cNvPr>
                <p14:cNvContentPartPr/>
                <p14:nvPr/>
              </p14:nvContentPartPr>
              <p14:xfrm>
                <a:off x="8032097" y="4223366"/>
                <a:ext cx="82440" cy="2160"/>
              </p14:xfrm>
            </p:contentPart>
          </mc:Choice>
          <mc:Fallback xmlns="">
            <p:pic>
              <p:nvPicPr>
                <p:cNvPr id="817" name="Ink 816">
                  <a:extLst>
                    <a:ext uri="{FF2B5EF4-FFF2-40B4-BE49-F238E27FC236}">
                      <a16:creationId xmlns:a16="http://schemas.microsoft.com/office/drawing/2014/main" id="{C69D4C92-EE9B-F77A-1D39-560C86D0D64A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8023457" y="4214366"/>
                  <a:ext cx="100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14:cNvPr>
                <p14:cNvContentPartPr/>
                <p14:nvPr/>
              </p14:nvContentPartPr>
              <p14:xfrm>
                <a:off x="8023817" y="4263686"/>
                <a:ext cx="123840" cy="4644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41BB27B6-67C9-AADB-B9A5-DD5992F679E7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8015177" y="4254686"/>
                  <a:ext cx="141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14:cNvPr>
                <p14:cNvContentPartPr/>
                <p14:nvPr/>
              </p14:nvContentPartPr>
              <p14:xfrm>
                <a:off x="8220737" y="4184126"/>
                <a:ext cx="165240" cy="32148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50762D0F-C0F4-96B5-3CCA-3611044143E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8211737" y="4175126"/>
                  <a:ext cx="1828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14:cNvPr>
                <p14:cNvContentPartPr/>
                <p14:nvPr/>
              </p14:nvContentPartPr>
              <p14:xfrm>
                <a:off x="8483177" y="4366646"/>
                <a:ext cx="63720" cy="9360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32127BE0-49BD-79B6-8FA8-35F5CECBB1D4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474177" y="4357646"/>
                  <a:ext cx="81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14:cNvPr>
                <p14:cNvContentPartPr/>
                <p14:nvPr/>
              </p14:nvContentPartPr>
              <p14:xfrm>
                <a:off x="8609537" y="4214726"/>
                <a:ext cx="29880" cy="8784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D4F714BC-1FCF-3785-3046-399BD0DA4753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600897" y="4206086"/>
                  <a:ext cx="47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14:cNvPr>
                <p14:cNvContentPartPr/>
                <p14:nvPr/>
              </p14:nvContentPartPr>
              <p14:xfrm>
                <a:off x="8560937" y="4258646"/>
                <a:ext cx="110520" cy="2160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FD3810DC-3412-7B9F-B5BB-74EACD22ADCB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551937" y="4249646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14:cNvPr>
                <p14:cNvContentPartPr/>
                <p14:nvPr/>
              </p14:nvContentPartPr>
              <p14:xfrm>
                <a:off x="8743457" y="4211846"/>
                <a:ext cx="9000" cy="12096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0C158B55-4373-9BD7-6FEB-C4C5847A180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734817" y="4202846"/>
                  <a:ext cx="266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14:cNvPr>
                <p14:cNvContentPartPr/>
                <p14:nvPr/>
              </p14:nvContentPartPr>
              <p14:xfrm>
                <a:off x="8697017" y="4144886"/>
                <a:ext cx="149040" cy="18000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2CC4D430-6733-BB45-DBEA-98B8A1F02672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688377" y="4135886"/>
                  <a:ext cx="166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14:cNvPr>
                <p14:cNvContentPartPr/>
                <p14:nvPr/>
              </p14:nvContentPartPr>
              <p14:xfrm>
                <a:off x="8868017" y="4192046"/>
                <a:ext cx="96840" cy="12996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88E79FDC-F6E2-58DB-A848-52BBD5228F67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859377" y="4183046"/>
                  <a:ext cx="1144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14:cNvPr>
                <p14:cNvContentPartPr/>
                <p14:nvPr/>
              </p14:nvContentPartPr>
              <p14:xfrm>
                <a:off x="8820137" y="4221926"/>
                <a:ext cx="149760" cy="4932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3A4B3183-CB28-6289-721A-D78093A6D476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811137" y="4212926"/>
                  <a:ext cx="167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14:cNvPr>
                <p14:cNvContentPartPr/>
                <p14:nvPr/>
              </p14:nvContentPartPr>
              <p14:xfrm>
                <a:off x="9079697" y="4302206"/>
                <a:ext cx="12960" cy="7416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CB12FD90-EABE-72AB-7343-74F9BA86D3D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9071057" y="4293206"/>
                  <a:ext cx="306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14:cNvPr>
                <p14:cNvContentPartPr/>
                <p14:nvPr/>
              </p14:nvContentPartPr>
              <p14:xfrm>
                <a:off x="9190217" y="4192766"/>
                <a:ext cx="127440" cy="15912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A1D4F43A-7177-8862-4978-D5261F351BD4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9181217" y="4184126"/>
                  <a:ext cx="145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14:cNvPr>
                <p14:cNvContentPartPr/>
                <p14:nvPr/>
              </p14:nvContentPartPr>
              <p14:xfrm>
                <a:off x="9218657" y="4277726"/>
                <a:ext cx="106200" cy="1872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759DB0BD-EB93-1BCE-5C6E-7A498DBA8DDD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9209657" y="4268726"/>
                  <a:ext cx="123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14:cNvPr>
                <p14:cNvContentPartPr/>
                <p14:nvPr/>
              </p14:nvContentPartPr>
              <p14:xfrm>
                <a:off x="9361577" y="4301846"/>
                <a:ext cx="113040" cy="72720"/>
              </p14:xfrm>
            </p:contentPart>
          </mc:Choice>
          <mc:Fallback xmlns="">
            <p:pic>
              <p:nvPicPr>
                <p:cNvPr id="831" name="Ink 830">
                  <a:extLst>
                    <a:ext uri="{FF2B5EF4-FFF2-40B4-BE49-F238E27FC236}">
                      <a16:creationId xmlns:a16="http://schemas.microsoft.com/office/drawing/2014/main" id="{14C6BB9C-54FE-F8DB-0DA6-B319791BFE49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352937" y="4292846"/>
                  <a:ext cx="130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14:cNvPr>
                <p14:cNvContentPartPr/>
                <p14:nvPr/>
              </p14:nvContentPartPr>
              <p14:xfrm>
                <a:off x="9472097" y="4242806"/>
                <a:ext cx="110880" cy="684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884EA8BD-616F-446B-16FE-F8879768E32A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463457" y="4233806"/>
                  <a:ext cx="128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14:cNvPr>
                <p14:cNvContentPartPr/>
                <p14:nvPr/>
              </p14:nvContentPartPr>
              <p14:xfrm>
                <a:off x="9453377" y="4275206"/>
                <a:ext cx="167040" cy="4932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6828053B-4C21-CB49-FB21-1BF9F98497F2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444737" y="4266566"/>
                  <a:ext cx="1846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14:cNvPr>
                <p14:cNvContentPartPr/>
                <p14:nvPr/>
              </p14:nvContentPartPr>
              <p14:xfrm>
                <a:off x="9689177" y="4174046"/>
                <a:ext cx="112320" cy="15840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8D5D2291-C011-4345-C896-7CDE8A22A080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680177" y="4165046"/>
                  <a:ext cx="129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14:cNvPr>
                <p14:cNvContentPartPr/>
                <p14:nvPr/>
              </p14:nvContentPartPr>
              <p14:xfrm>
                <a:off x="9697097" y="4234166"/>
                <a:ext cx="102240" cy="223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F3FD7DB2-D141-D47E-A9CD-385717DDF719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9688097" y="4225526"/>
                  <a:ext cx="119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14:cNvPr>
                <p14:cNvContentPartPr/>
                <p14:nvPr/>
              </p14:nvContentPartPr>
              <p14:xfrm>
                <a:off x="9840737" y="4282046"/>
                <a:ext cx="116640" cy="8316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47AF220D-A700-7BFB-8EA4-6909540C0A74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9831737" y="4273046"/>
                  <a:ext cx="134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14:cNvPr>
                <p14:cNvContentPartPr/>
                <p14:nvPr/>
              </p14:nvContentPartPr>
              <p14:xfrm>
                <a:off x="10061417" y="4226966"/>
                <a:ext cx="12600" cy="12096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4F744AD8-9B07-C845-9DF4-40F5254C6EC3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10052417" y="4217966"/>
                  <a:ext cx="30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14:cNvPr>
                <p14:cNvContentPartPr/>
                <p14:nvPr/>
              </p14:nvContentPartPr>
              <p14:xfrm>
                <a:off x="10033697" y="4273406"/>
                <a:ext cx="91080" cy="720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161D97E2-F2D1-7357-4EAE-5323D024DDA9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0024697" y="4264766"/>
                  <a:ext cx="108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14:cNvPr>
                <p14:cNvContentPartPr/>
                <p14:nvPr/>
              </p14:nvContentPartPr>
              <p14:xfrm>
                <a:off x="10164377" y="4194206"/>
                <a:ext cx="131760" cy="12672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894BB7B3-956F-06D3-39AF-44D39382EC67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0155737" y="4185566"/>
                  <a:ext cx="149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14:cNvPr>
                <p14:cNvContentPartPr/>
                <p14:nvPr/>
              </p14:nvContentPartPr>
              <p14:xfrm>
                <a:off x="10398017" y="4194206"/>
                <a:ext cx="106560" cy="13284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7283F65B-1815-90A9-F5B4-A387E3DC27FA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0389377" y="4185206"/>
                  <a:ext cx="1242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14:cNvPr>
                <p14:cNvContentPartPr/>
                <p14:nvPr/>
              </p14:nvContentPartPr>
              <p14:xfrm>
                <a:off x="10404497" y="4273046"/>
                <a:ext cx="109080" cy="2052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CBAE1C45-A21A-CC81-EA22-0CB7E54F2E4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0395497" y="4264406"/>
                  <a:ext cx="1267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14:cNvPr>
                <p14:cNvContentPartPr/>
                <p14:nvPr/>
              </p14:nvContentPartPr>
              <p14:xfrm>
                <a:off x="10473257" y="4135526"/>
                <a:ext cx="225720" cy="33372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7B83683F-1B61-E721-FEFF-93F1F16A7564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0464257" y="4126886"/>
                  <a:ext cx="24336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5" name="Group 874">
            <a:extLst>
              <a:ext uri="{FF2B5EF4-FFF2-40B4-BE49-F238E27FC236}">
                <a16:creationId xmlns:a16="http://schemas.microsoft.com/office/drawing/2014/main" id="{D9BE0239-C1F1-5F72-7E63-D530AFA3E55B}"/>
              </a:ext>
            </a:extLst>
          </p:cNvPr>
          <p:cNvGrpSpPr/>
          <p:nvPr/>
        </p:nvGrpSpPr>
        <p:grpSpPr>
          <a:xfrm>
            <a:off x="5435777" y="4703246"/>
            <a:ext cx="2322360" cy="555120"/>
            <a:chOff x="5435777" y="4703246"/>
            <a:chExt cx="232236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14:cNvPr>
                <p14:cNvContentPartPr/>
                <p14:nvPr/>
              </p14:nvContentPartPr>
              <p14:xfrm>
                <a:off x="6732137" y="4732046"/>
                <a:ext cx="153000" cy="23688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E707C4BB-2C91-A6ED-ABBA-0C90BA6A1FF4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723137" y="4723046"/>
                  <a:ext cx="1706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14:cNvPr>
                <p14:cNvContentPartPr/>
                <p14:nvPr/>
              </p14:nvContentPartPr>
              <p14:xfrm>
                <a:off x="6765617" y="4873166"/>
                <a:ext cx="124200" cy="16920"/>
              </p14:xfrm>
            </p:contentPart>
          </mc:Choice>
          <mc:Fallback xmlns="">
            <p:pic>
              <p:nvPicPr>
                <p:cNvPr id="859" name="Ink 858">
                  <a:extLst>
                    <a:ext uri="{FF2B5EF4-FFF2-40B4-BE49-F238E27FC236}">
                      <a16:creationId xmlns:a16="http://schemas.microsoft.com/office/drawing/2014/main" id="{6DE452E0-FF3A-18AC-7A49-1E4C9479BF6E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756977" y="4864526"/>
                  <a:ext cx="1418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14:cNvPr>
                <p14:cNvContentPartPr/>
                <p14:nvPr/>
              </p14:nvContentPartPr>
              <p14:xfrm>
                <a:off x="5435777" y="4703246"/>
                <a:ext cx="212760" cy="43092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6EEA8E49-A8FD-336F-816F-0616CC0029E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5426777" y="4694606"/>
                  <a:ext cx="2304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14:cNvPr>
                <p14:cNvContentPartPr/>
                <p14:nvPr/>
              </p14:nvContentPartPr>
              <p14:xfrm>
                <a:off x="5681657" y="4787486"/>
                <a:ext cx="115560" cy="17388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04B0C0B9-53A0-4548-CD90-E807465A0C07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5672657" y="4778846"/>
                  <a:ext cx="133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14:cNvPr>
                <p14:cNvContentPartPr/>
                <p14:nvPr/>
              </p14:nvContentPartPr>
              <p14:xfrm>
                <a:off x="5721977" y="4805486"/>
                <a:ext cx="38160" cy="14436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9B98520A-CCE4-384D-362C-4CB37EAA0013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5712977" y="4796486"/>
                  <a:ext cx="5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14:cNvPr>
                <p14:cNvContentPartPr/>
                <p14:nvPr/>
              </p14:nvContentPartPr>
              <p14:xfrm>
                <a:off x="5817017" y="4927166"/>
                <a:ext cx="137520" cy="93600"/>
              </p14:xfrm>
            </p:contentPart>
          </mc:Choice>
          <mc:Fallback xmlns="">
            <p:pic>
              <p:nvPicPr>
                <p:cNvPr id="849" name="Ink 848">
                  <a:extLst>
                    <a:ext uri="{FF2B5EF4-FFF2-40B4-BE49-F238E27FC236}">
                      <a16:creationId xmlns:a16="http://schemas.microsoft.com/office/drawing/2014/main" id="{6C5FE318-97A8-9B84-2293-B3099FD6ECCB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5808377" y="4918526"/>
                  <a:ext cx="155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14:cNvPr>
                <p14:cNvContentPartPr/>
                <p14:nvPr/>
              </p14:nvContentPartPr>
              <p14:xfrm>
                <a:off x="5969297" y="4858406"/>
                <a:ext cx="88920" cy="900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EC94EF72-E273-9A0B-1852-9558D7F803FB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5960657" y="4849766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14:cNvPr>
                <p14:cNvContentPartPr/>
                <p14:nvPr/>
              </p14:nvContentPartPr>
              <p14:xfrm>
                <a:off x="5973977" y="4899446"/>
                <a:ext cx="123120" cy="2412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91B7468F-2B00-DB11-BDAE-4ADEDB60372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5965337" y="4890806"/>
                  <a:ext cx="1407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14:cNvPr>
                <p14:cNvContentPartPr/>
                <p14:nvPr/>
              </p14:nvContentPartPr>
              <p14:xfrm>
                <a:off x="6181337" y="4797566"/>
                <a:ext cx="96480" cy="12960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8BAD94F6-04F5-6E0D-62B9-B348F373F94E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172697" y="4788566"/>
                  <a:ext cx="114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14:cNvPr>
                <p14:cNvContentPartPr/>
                <p14:nvPr/>
              </p14:nvContentPartPr>
              <p14:xfrm>
                <a:off x="6222017" y="4782806"/>
                <a:ext cx="104760" cy="18828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53EA2183-5A9B-D141-EBA5-67A23CA8F7A4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6213017" y="4773806"/>
                  <a:ext cx="122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14:cNvPr>
                <p14:cNvContentPartPr/>
                <p14:nvPr/>
              </p14:nvContentPartPr>
              <p14:xfrm>
                <a:off x="6375017" y="4917086"/>
                <a:ext cx="74160" cy="9072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D0FF80A2-E816-8C19-442E-73B336E92761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6366017" y="4908086"/>
                  <a:ext cx="91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14:cNvPr>
                <p14:cNvContentPartPr/>
                <p14:nvPr/>
              </p14:nvContentPartPr>
              <p14:xfrm>
                <a:off x="6530537" y="4824926"/>
                <a:ext cx="36360" cy="115200"/>
              </p14:xfrm>
            </p:contentPart>
          </mc:Choice>
          <mc:Fallback xmlns=""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D32D3C9E-76D8-AE4A-DF26-3E4F1E37E455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6521537" y="4816286"/>
                  <a:ext cx="54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14:cNvPr>
                <p14:cNvContentPartPr/>
                <p14:nvPr/>
              </p14:nvContentPartPr>
              <p14:xfrm>
                <a:off x="6508217" y="4884326"/>
                <a:ext cx="151200" cy="5040"/>
              </p14:xfrm>
            </p:contentPart>
          </mc:Choice>
          <mc:Fallback xmlns=""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F23A47A1-5055-2554-C6BE-13E2B25A4523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6499217" y="4875326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14:cNvPr>
                <p14:cNvContentPartPr/>
                <p14:nvPr/>
              </p14:nvContentPartPr>
              <p14:xfrm>
                <a:off x="6926537" y="4729526"/>
                <a:ext cx="201960" cy="30384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BEB0BB83-69D1-E718-9AD4-482D65C472FD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6917897" y="4720886"/>
                  <a:ext cx="2196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14:cNvPr>
                <p14:cNvContentPartPr/>
                <p14:nvPr/>
              </p14:nvContentPartPr>
              <p14:xfrm>
                <a:off x="7085657" y="4858046"/>
                <a:ext cx="125280" cy="756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CED61EF0-3284-B0BB-0AEC-2471118496FB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7076657" y="4849406"/>
                  <a:ext cx="142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3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14:cNvPr>
                <p14:cNvContentPartPr/>
                <p14:nvPr/>
              </p14:nvContentPartPr>
              <p14:xfrm>
                <a:off x="7282937" y="4782086"/>
                <a:ext cx="95400" cy="142920"/>
              </p14:xfrm>
            </p:contentPart>
          </mc:Choice>
          <mc:Fallback xmlns=""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7F20EA6A-A804-9A2D-73E4-889F717DB0CB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7273937" y="4773446"/>
                  <a:ext cx="113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5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14:cNvPr>
                <p14:cNvContentPartPr/>
                <p14:nvPr/>
              </p14:nvContentPartPr>
              <p14:xfrm>
                <a:off x="7302377" y="4800086"/>
                <a:ext cx="97200" cy="16812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3F7211A1-4012-77E1-4ADF-E9D4E869BF6C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7293737" y="4791446"/>
                  <a:ext cx="114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14:cNvPr>
                <p14:cNvContentPartPr/>
                <p14:nvPr/>
              </p14:nvContentPartPr>
              <p14:xfrm>
                <a:off x="7444937" y="4898006"/>
                <a:ext cx="96480" cy="85680"/>
              </p14:xfrm>
            </p:contentPart>
          </mc:Choice>
          <mc:Fallback xmlns=""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C88C55CB-6A0C-8777-1E42-B49AEF462BEC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7435937" y="4889006"/>
                  <a:ext cx="11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14:cNvPr>
                <p14:cNvContentPartPr/>
                <p14:nvPr/>
              </p14:nvContentPartPr>
              <p14:xfrm>
                <a:off x="7171337" y="4978286"/>
                <a:ext cx="426240" cy="2700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26047510-0DC9-5CD6-0F49-44DFA16F026D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7162697" y="4969646"/>
                  <a:ext cx="4438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14:cNvPr>
                <p14:cNvContentPartPr/>
                <p14:nvPr/>
              </p14:nvContentPartPr>
              <p14:xfrm>
                <a:off x="7295177" y="5028686"/>
                <a:ext cx="170280" cy="17532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CB0EB672-4514-7DC2-E75C-884E4FA3C71A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7286177" y="5020046"/>
                  <a:ext cx="187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14:cNvPr>
                <p14:cNvContentPartPr/>
                <p14:nvPr/>
              </p14:nvContentPartPr>
              <p14:xfrm>
                <a:off x="7292297" y="5135246"/>
                <a:ext cx="161280" cy="1872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3FB4EDA-0049-DBB6-BABC-9F5ABEB25FA3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7283297" y="5126606"/>
                  <a:ext cx="178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14:cNvPr>
                <p14:cNvContentPartPr/>
                <p14:nvPr/>
              </p14:nvContentPartPr>
              <p14:xfrm>
                <a:off x="7563017" y="4721966"/>
                <a:ext cx="195120" cy="53640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DAB8C5D0-C195-C4AF-763B-C15CAA47E91B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7554017" y="4712966"/>
                  <a:ext cx="212760" cy="55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916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8009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Bell,Jackie M</dc:creator>
  <cp:lastModifiedBy>Bell,Jackie M</cp:lastModifiedBy>
  <cp:revision>13</cp:revision>
  <dcterms:created xsi:type="dcterms:W3CDTF">2023-10-18T16:44:57Z</dcterms:created>
  <dcterms:modified xsi:type="dcterms:W3CDTF">2023-11-08T13:55:56Z</dcterms:modified>
</cp:coreProperties>
</file>