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968" userDrawn="1">
          <p15:clr>
            <a:srgbClr val="A4A3A4"/>
          </p15:clr>
        </p15:guide>
        <p15:guide id="3" pos="5184" userDrawn="1">
          <p15:clr>
            <a:srgbClr val="A4A3A4"/>
          </p15:clr>
        </p15:guide>
        <p15:guide id="5" orient="horz" pos="26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>
        <p:guide orient="horz" pos="1440"/>
        <p:guide pos="1968"/>
        <p:guide pos="5184"/>
        <p:guide orient="horz" pos="26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2381-3783-6463-4A2D-E95EF2F9A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12F35-29F6-54D2-2065-E7A3E2D5B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14D5E-785F-D53B-4B21-6F33164A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60A7-912B-4E69-9A00-C49AAFF9131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77C87-5A85-E237-6BB8-719676E4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A2486-9B0B-4C81-4A64-A2A85AD8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66D9-39A0-41C4-A6FD-D1C4E214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7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B4BF-8E45-558B-C05C-B100ECD4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602B5-CACE-F178-CDB1-F9F956382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19266-C0CA-9F1C-06E6-88C4210E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60A7-912B-4E69-9A00-C49AAFF9131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A548A-16F0-330A-C0B1-90B44660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DC9C4-5966-9165-EB40-87981806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66D9-39A0-41C4-A6FD-D1C4E214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8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5CC63-4DBE-8A1F-AAE7-7973254DE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01F4A-4E3D-5974-A603-0F4898778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F5EB9-8645-F6B9-B52D-6BC781C8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60A7-912B-4E69-9A00-C49AAFF9131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6EEED-22EE-E448-05A2-A233F461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281AC-1281-7736-6537-505D3EB9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66D9-39A0-41C4-A6FD-D1C4E214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2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2812-BB26-DC7F-3F6C-89CC34A3E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89218-05BD-428F-47AE-A94CA8A4E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0AF0F-5F39-1A6A-620D-D71F310A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60A7-912B-4E69-9A00-C49AAFF9131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52573-F189-1217-E89B-DFCCB7D9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0DE17-F096-54F2-3348-9EFD8299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66D9-39A0-41C4-A6FD-D1C4E214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8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2311-9368-F259-E75D-FC4C9EC0E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E92AA-DA71-220D-D350-F1C5BA651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9CD52-9920-7F68-650F-A15C69B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60A7-912B-4E69-9A00-C49AAFF9131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9B007-202A-269D-500C-0D1B23F8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32F6B-FBAF-1CCA-315D-35885A76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66D9-39A0-41C4-A6FD-D1C4E214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4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8E55-F43C-1987-4753-59FF4AA7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84E3A-628C-376E-E3B3-4F7C80CB8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2277E-B6ED-A73C-7A11-34A1E57D0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43C0A-933B-5BA2-4CFB-15F0DEDA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60A7-912B-4E69-9A00-C49AAFF9131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2F156-CCD8-EE2A-726E-0BED4AD7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37BC8-9314-E0ED-F3E7-2EFFEB5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66D9-39A0-41C4-A6FD-D1C4E214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1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A29E-4C44-339D-7D0A-EDE18A41F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C4A3D-C889-2672-C63C-CAE8655B4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BD3FF-E953-F0FA-FB77-782D35179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0DAD4-EF33-E066-112A-AFC8338B5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BBB83-4315-DFD0-8A17-3A933223F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B1A64-C957-D209-3BA3-33A40D5B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60A7-912B-4E69-9A00-C49AAFF9131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67A4CF-A8A5-7DAD-F9E4-5C61E0D3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FDFD17-4BAF-C225-A2AA-1A8043F6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66D9-39A0-41C4-A6FD-D1C4E214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2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57AC-B2C6-BFB9-AC5A-BBDF9232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F07F5-877D-8C26-D50E-DA7148AF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60A7-912B-4E69-9A00-C49AAFF9131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666C2-ED53-87F8-4F76-FB1C5FB0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7DAB4-A37E-35C5-E69B-8D30E12A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66D9-39A0-41C4-A6FD-D1C4E214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9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84E6CD-8A07-04E9-369E-8EB8EC0AE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60A7-912B-4E69-9A00-C49AAFF9131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27CC7-C511-41E4-2BD8-7CD048A7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D246A-6A77-5EDC-AE60-2EF21464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66D9-39A0-41C4-A6FD-D1C4E214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7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960C-4F76-1271-D587-90C00D49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266BB-2FA2-588B-A266-04E3955CE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2AA67-A244-9AD4-057A-AA88961DC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70847-AA89-DF06-D5AB-39967D07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60A7-912B-4E69-9A00-C49AAFF9131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CCD0D-576E-2A25-6C22-E5A071C9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6E609-66AC-266A-0D2E-1D43FF6E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66D9-39A0-41C4-A6FD-D1C4E214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9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8A56-A8C8-26F0-9A9E-2F0CF8E6F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90B4C-C958-05AA-36A8-CE2B4F869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99403-54DD-5D9B-8FD4-DE9D5C9A9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4FC19-C36A-E301-FF2E-AEF97227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60A7-912B-4E69-9A00-C49AAFF9131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C434A-A64F-5B04-6B54-99678EE2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DEB85-91D1-CBFE-A8EC-701FA22B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66D9-39A0-41C4-A6FD-D1C4E214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3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6C3B8-66AC-3249-C02C-7891CE8D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00483-9154-B6F1-EDDB-01903728D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7CAFC-8702-3A69-AB82-C1FC4F290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E960A7-912B-4E69-9A00-C49AAFF9131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18242-C988-C15D-4A10-6C6694FF7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9E814-11D9-6F0A-0B63-42FE2C7D1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E766D9-39A0-41C4-A6FD-D1C4E214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2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DBE44-68A3-7250-733E-99725C141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86" t="18583" r="15118" b="28145"/>
          <a:stretch/>
        </p:blipFill>
        <p:spPr>
          <a:xfrm>
            <a:off x="3124201" y="2286000"/>
            <a:ext cx="51054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75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A0D094-B529-6A12-C3A5-39AE69BD86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6" t="31905" r="16716" b="22626"/>
          <a:stretch/>
        </p:blipFill>
        <p:spPr>
          <a:xfrm>
            <a:off x="3124200" y="2286000"/>
            <a:ext cx="51054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8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5ADC93-1469-12D7-2328-37DC98513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67" t="27183" r="12769" b="22568"/>
          <a:stretch/>
        </p:blipFill>
        <p:spPr>
          <a:xfrm>
            <a:off x="3124200" y="2285999"/>
            <a:ext cx="5029200" cy="186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21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83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92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5EF1F1-6FCA-459E-4E13-828FEE91C7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4" t="25295" r="15674" b="29024"/>
          <a:stretch/>
        </p:blipFill>
        <p:spPr>
          <a:xfrm>
            <a:off x="3124200" y="2286001"/>
            <a:ext cx="51054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3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D69C6F-929F-6228-162D-48A539CE50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93" t="14711" r="18867" b="24616"/>
          <a:stretch/>
        </p:blipFill>
        <p:spPr>
          <a:xfrm>
            <a:off x="3124200" y="2286000"/>
            <a:ext cx="51054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7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EE491E-08B7-2FA7-81C6-B4D30550D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9" t="12590" r="10252" b="20752"/>
          <a:stretch/>
        </p:blipFill>
        <p:spPr>
          <a:xfrm>
            <a:off x="3190875" y="2286000"/>
            <a:ext cx="5038726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2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5EF9BE-ECA2-549E-5834-B3AA5639F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08" t="29679" r="17424" b="25061"/>
          <a:stretch/>
        </p:blipFill>
        <p:spPr>
          <a:xfrm>
            <a:off x="3124199" y="2286000"/>
            <a:ext cx="5105401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8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8AB0AB-146A-8245-1CB7-6A8D2D475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57" t="30491" r="15441" b="26056"/>
          <a:stretch/>
        </p:blipFill>
        <p:spPr>
          <a:xfrm>
            <a:off x="3124200" y="2286001"/>
            <a:ext cx="51054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8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76C92A-2DA6-2097-9726-68463DD36C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54" t="32776" r="15784" b="26054"/>
          <a:stretch/>
        </p:blipFill>
        <p:spPr>
          <a:xfrm>
            <a:off x="3124201" y="2286000"/>
            <a:ext cx="51054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0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D29E80-A6FF-6999-DCB8-3F9BE1DA5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17" t="32027" r="19742" b="27482"/>
          <a:stretch/>
        </p:blipFill>
        <p:spPr>
          <a:xfrm>
            <a:off x="3124199" y="2286001"/>
            <a:ext cx="5105401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2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3B6953-3503-689E-4170-B6DE4221C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08" t="24477" r="15940" b="29628"/>
          <a:stretch/>
        </p:blipFill>
        <p:spPr>
          <a:xfrm>
            <a:off x="3124200" y="2286000"/>
            <a:ext cx="51054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47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Bell,Jackie M</dc:creator>
  <cp:lastModifiedBy>Bell,Jackie M</cp:lastModifiedBy>
  <cp:revision>2</cp:revision>
  <dcterms:created xsi:type="dcterms:W3CDTF">2024-08-03T21:15:01Z</dcterms:created>
  <dcterms:modified xsi:type="dcterms:W3CDTF">2024-08-04T15:33:16Z</dcterms:modified>
</cp:coreProperties>
</file>