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4T16:27:57.760"/>
    </inkml:context>
    <inkml:brush xml:id="br0">
      <inkml:brushProperty name="width" value="0.10583" units="cm"/>
      <inkml:brushProperty name="height" value="0.10583" units="cm"/>
      <inkml:brushProperty name="color" value="#008C3A"/>
    </inkml:brush>
  </inkml:definitions>
  <inkml:trace contextRef="#ctx0" brushRef="#br0">0 14 1536 0 0,'0'0'10201'0'0,"2"-13"-4782"0"0,8 19 3441 0 0,8 19-5723 0 0,7 6-1987 0 0,9 2 993 0 0,-31-27-1876 0 0,-1 5-213 0 0,3 0-54 0 0,-3 3 0 0 0,3-1 0 0 0,-3 2 0 0 0,20 53 0 0 0,-14-46 0 0 0,20 46 0 0 0,-19-50 0 0 0,-1 1 0 0 0,-1 0 0 0 0,7 35 0 0 0,-9-38 0 0 0,0 0 0 0 0,0-1 0 0 0,15 28 0 0 0,-13-28 0 0 0,0-1 0 0 0,-1 2 0 0 0,8 27 0 0 0,6 7 0 0 0,-2-7 0 0 0,-14-32 0 0 0,1 0 0 0 0,0 0 0 0 0,0-1 0 0 0,7 12 0 0 0,-6-13 0 0 0,0 1 0 0 0,-1 0 0 0 0,0 0 0 0 0,5 19 0 0 0,28 51 0 0 0,-20-35 0 0 0,-11-31 0 0 0,0 1 0 0 0,-2 0 0 0 0,6 23 0 0 0,-7-28 0 0 0,-1 0 0 0 0,1-1 0 0 0,1 1 0 0 0,7 11 0 0 0,9 20 0 0 0,-12-17 0 0 0,13 26 0 0 0,59 102 0 0 0,-41-83 0 0 0,-32-53 0 0 0,1 1 0 0 0,0-1 0 0 0,2-1 0 0 0,-1 0 0 0 0,2 0 0 0 0,19 18 0 0 0,100 90 0 0 0,-62-77 0 0 0,10 2 0 0 0,-5 10 0 0 0,112 62 0 0 0,-106-66 0 0 0,94 33 0 0 0,-154-79 0 0 0,-1 2 0 0 0,25 15 0 0 0,6 8 0 0 0,71 34 0 0 0,-113-63 0 0 0,3 0 0 0 0,-3 4 0 0 0,3 0 0 0 0,1-3 0 0 0,-4-1 0 0 0,3 1 0 0 0,-4 0 0 0 0,3 1 0 0 0,55 30 0 0 0,-53-30 0 0 0,0-2 0 0 0,45 20 0 0 0,29 5 0 0 0,-19 1 0 0 0,-54-25 0 0 0,4-1 0 0 0,-7-1 0 0 0,145 55 0 0 0,-139-54 0 0 0,-4 0 0 0 0,-4-2 0 0 0,3 3 0 0 0,3-2 0 0 0,-2 0 0 0 0,1 0 0 0 0,-2-1 0 0 0,-4 2 0 0 0,3 0 0 0 0,-1 1 0 0 0,2-1 0 0 0,2 0 0 0 0,-2 0 0 0 0,-2 0 0 0 0,2 0 0 0 0,8 3 0 0 0,1-1 0 0 0,31 5 0 0 0,9 2 0 0 0,-4-4 0 0 0,-40-6 0 0 0,51 6 0 0 0,-56-6 0 0 0,3 1 0 0 0,0-1 0 0 0,-2-1 0 0 0,2 1 0 0 0,-1-2 0 0 0,-1 0 0 0 0,0 2 0 0 0,0 1 0 0 0,5 0 0 0 0,27 10 0 0 0,-5-2 0 0 0,-31-8 0 0 0,27 7 0 0 0,39 9 0 0 0,-61-16 0 0 0,-1-1 0 0 0,0 0 0 0 0,0 1 0 0 0,1-2 0 0 0,-2 1 0 0 0,-2 1 0 0 0,2-1 0 0 0,1 0 0 0 0,1 0 0 0 0,18 5 0 0 0,55 9 0 0 0,-22-3 0 0 0,4-2 0 0 0,12-1 0 0 0,17 4 0 0 0,-85-12 0 0 0,-2-1 0 0 0,8-4 0 0 0,-2 2 0 0 0,-3 1 0 0 0,63 11 0 0 0,55 13 0 0 0,-92-16 0 0 0,14 3 0 0 0,66 6 0 0 0,-103-16 0 0 0,-3-2 0 0 0,1 2 0 0 0,3-1 0 0 0,-3 1 0 0 0,3-2 0 0 0,-2 3 0 0 0,0-3 0 0 0,-2 0 0 0 0,-1 0 0 0 0,2 1 0 0 0,3 0 0 0 0,-3-1 0 0 0,15 0 0 0 0,-1 1 0 0 0,50 8 0 0 0,-17 0 0 0 0,36 6 0 0 0,-37-9 0 0 0,19 4 0 0 0,-19-7 0 0 0,-45-4 0 0 0,-1 0 0 0 0,-1 3 0 0 0,-1-1 0 0 0,1-2 0 0 0,3-2 0 0 0,-3 2 0 0 0,2-3 0 0 0,10-2 0 0 0,-17 6 0 0 0,8 0 0 0 0,7 3 0 0 0,51-6 0 0 0,118 3 0 0 0,-86 3 0 0 0,-83-5 0 0 0,25 8 0 0 0,-44-6 0 0 0,10 2 0 0 0,3-6 0 0 0,4-3 0 0 0,64-16 0 0 0,-73 20 0 0 0,-1-1 0 0 0,-4-3 0 0 0,-2-10 0 0 0,-4 16-112 0 0,-1 1 1 0 0,1-1-1 0 0,-1 0 0 0 0,1 0 1 0 0,-1 0-1 0 0,0 0 0 0 0,0 0 1 0 0,1 0-1 0 0,-1 0 0 0 0,0 0 1 0 0,0 1-1 0 0,0-1 0 0 0,0 0 0 0 0,0 0 1 0 0,0 0-1 0 0,0 0 0 0 0,0 0 1 0 0,-1 0-1 0 0,1 0 0 0 0,0 0 1 0 0,-1 0-1 0 0,1 0 0 0 0,0 1 1 0 0,-1-1-1 0 0,1 0 0 0 0,-1 0 1 0 0,0-1-1 0 0,-9-23-22363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4T16:59:29.58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81 0 1772 0 0,'-66'10'10955'0'0,"64"-9"-10897"0"0,-11-10-10639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4T16:59:36.89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76 1 264 0 0,'0'0'18263'0'0,"-2"5"-18026"0"0,-6 15-24 0 0,6-14 204 0 0,-18 32 2011 0 0,20-36-2209 0 0,-20 41 1558 0 0,4 0-952 0 0,15-41-731 0 0,-6 47 602 0 0,14 77-139 0 0,-7-117-546 0 0,1-1 0 0 0,0 1 0 0 0,0-1 0 0 0,4 15-1 0 0,0 2 18 0 0,1 3-13 0 0,-1 1-1 0 0,-2-1 1 0 0,0 42-1 0 0,-3-60-15 0 0,1 0-1 0 0,0 0 0 0 0,1 0 0 0 0,0 0 0 0 0,5 15 0 0 0,-2-8 13 0 0,1 6 5 0 0,-1-5-6 0 0,0 0 0 0 0,-2 1-1 0 0,0-1 1 0 0,1 22-1 0 0,4 20 36 0 0,3 64 22 0 0,-12-92-21 0 0,0-18 64 0 0,1 0-1 0 0,0 0 0 0 0,1 0 1 0 0,0 0-1 0 0,1 0 0 0 0,7 27 1 0 0,23 49 247 0 0,-25-56-262 0 0,-5-25-61 0 0,-1-1 0 0 0,1-1 0 0 0,0 1 0 0 0,1 0 0 0 0,4 11 0 0 0,-5-16-15 0 0,-1 0-1 0 0,0-1 1 0 0,0 1 0 0 0,0 0 0 0 0,0 1 0 0 0,-1-1-1 0 0,1 0 1 0 0,0 6 0 0 0,3 12 69 0 0,8-1 20 0 0,1 0 0 0 0,1-1 0 0 0,0-1 0 0 0,2 0 0 0 0,32 28 0 0 0,-2 7 315 0 0,16 1 165 0 0,-13-12-9 0 0,86 96-1 0 0,-126-128-406 0 0,1-1 1 0 0,1 1-1 0 0,16 10 0 0 0,18 16 170 0 0,58 43 10 0 0,-81-59-202 0 0,2-2-1 0 0,42 27 0 0 0,64 45-60 0 0,-122-85-89 0 0,0-1 0 0 0,-1 1 0 0 0,0 0 0 0 0,0 1 0 0 0,12 11 0 0 0,-15-12 0 0 0,0 0 0 0 0,0-1 0 0 0,0 1 0 0 0,1-1 0 0 0,0 1 0 0 0,8 4 0 0 0,4 4 0 0 0,25 14 0 0 0,-17-13 0 0 0,94 66 0 0 0,-39-24 0 0 0,-49-38 0 0 0,2-2 0 0 0,0-1 0 0 0,36 10 0 0 0,14 7 0 0 0,-31-7 0 0 0,-35-15 0 0 0,1-2 0 0 0,1 0 0 0 0,24 7 0 0 0,25 8 0 0 0,-42-13 0 0 0,0-1 0 0 0,34 7 0 0 0,14 7 0 0 0,-15-4 0 0 0,-38-10 0 0 0,-11-5 0 0 0,1 0 0 0 0,-1-1 0 0 0,20 3 0 0 0,-17-4 0 0 0,0 1 0 0 0,0 0 0 0 0,0 1 0 0 0,23 10 0 0 0,-25-8 0 0 0,-2-2 0 0 0,3 0 0 0 0,0 1 0 0 0,0-1 0 0 0,72 35 0 0 0,-50-21 0 0 0,-19-8 0 0 0,39 17 0 0 0,-37-20 0 0 0,0 0 0 0 0,1-2 0 0 0,34 7 0 0 0,-36-9 0 0 0,-1 1 0 0 0,1 0 0 0 0,-1 1 0 0 0,0 0 0 0 0,15 9 0 0 0,35 12 0 0 0,-56-22 0 0 0,59 28 0 0 0,-49-26 0 0 0,0 0 0 0 0,-1 1 0 0 0,0 1 0 0 0,22 12 0 0 0,25 13 0 0 0,-55-27 0 0 0,1-1 0 0 0,-1 0 0 0 0,1-1 0 0 0,0 0 0 0 0,18 3 0 0 0,14 3 0 0 0,-31-8 0 0 0,5 1 0 0 0,-4 1 0 0 0,-4 0 0 0 0,1-2 0 0 0,-3 2 0 0 0,4 2 0 0 0,0-3 0 0 0,24 8 0 0 0,53 8 0 0 0,-56-14 0 0 0,43 15 0 0 0,-54-16 0 0 0,12-1 0 0 0,86 22 0 0 0,-66-13 0 0 0,-36-9 0 0 0,1 0 0 0 0,0 2 0 0 0,19 3 0 0 0,15-1 0 0 0,4-1 0 0 0,0 5 0 0 0,-43-9 0 0 0,10 3 0 0 0,-20-2 0 0 0,25 2 0 0 0,-21-5 0 0 0,34 3 0 0 0,28 10 0 0 0,-56-10 0 0 0,-1-2 0 0 0,2-2 0 0 0,2 1 0 0 0,-7 1 0 0 0,7-1 0 0 0,-1 2 0 0 0,2-2 0 0 0,-5 2 0 0 0,-3 1 0 0 0,8-3 0 0 0,58 6 0 0 0,-63-4 0 0 0,154 22 0 0 0,-153-22 0 0 0,-1 0 0 0 0,0 0 0 0 0,2 0 0 0 0,3-1 0 0 0,-3 1 0 0 0,55 12 0 0 0,-2-1 0 0 0,26 5 0 0 0,-28-8 0 0 0,-53-9 0 0 0,32 10 0 0 0,-17-3 0 0 0,-18-7 0 0 0,3 0 0 0 0,4-1 0 0 0,-3 1 0 0 0,-1 2 0 0 0,3-2 0 0 0,1 0 0 0 0,-2-1 0 0 0,4-1 0 0 0,1 0 0 0 0,-6-2 0 0 0,-1 0 0 0 0,1 1 0 0 0,3 2 0 0 0,-3-2 0 0 0,2 2 0 0 0,-8-1 0 0 0,1 1 0 0 0,0 0 0 0 0,-1 0 0 0 0,1 1 0 0 0,10 2 0 0 0,-6-1 0 0 0,-1-1 0 0 0,0 0 0 0 0,1 0 0 0 0,22-2 0 0 0,-12-2 0 0 0,-7 1 0 0 0,41 6 0 0 0,11-7 0 0 0,-58 4 0 0 0,36 2 0 0 0,11-4 0 0 0,20-10 0 0 0,-32 4 0 0 0,133-15 0 0 0,-119 13 0 0 0,-45 8 0 0 0,57-6 0 0 0,198-17 0 0 0,-244 20 0 0 0,0 0 0 0 0,0-1 0 0 0,-1-2 0 0 0,32-12 0 0 0,15-5 0 0 0,-10 2 0 0 0,-46 15 0 0 0,-3 3 0 0 0,56-28 0 0 0,-14 6 0 0 0,-42 22 0 0 0,-3-2 0 0 0,2-1 0 0 0,-2 0 0 0 0,-2 1 0 0 0,5 0 0 0 0,1 0 0 0 0,-4 0 0 0 0,3 1 0 0 0,-3-1 0 0 0,-3-2 0 0 0,2 1 0 0 0,0 0 0 0 0,3 0 0 0 0,-1 1 0 0 0,1 0 0 0 0,-3 0 0 0 0,9-6 0 0 0,19-16 0 0 0,-25 21 0 0 0,-3 2 0 0 0,4 0 0 0 0,-2-1 0 0 0,1 0 0 0 0,-10 6 0 0 0,1 0 0 0 0,-1-1 0 0 0,0 1 0 0 0,0 0 0 0 0,0 0 0 0 0,1 0 0 0 0,-1 0 0 0 0,0 0 0 0 0,0 0 0 0 0,0 0 0 0 0,0 0 0 0 0,1-1 0 0 0,-1 1 0 0 0,0 0 0 0 0,0 0 0 0 0,0 0 0 0 0,0 0 0 0 0,0-1 0 0 0,0 1 0 0 0,1 0 0 0 0,-1 0 0 0 0,0 0 0 0 0,0 0 0 0 0,0-1 0 0 0,0 1 0 0 0,0 0 0 0 0,0 0 0 0 0,0 0 0 0 0,0-1 0 0 0,0 1 0 0 0,0 0 0 0 0,0 0 0 0 0,0 0 0 0 0,0-1 0 0 0,0 1 0 0 0,0 0 0 0 0,0 0 0 0 0,0 0 0 0 0,0-1 0 0 0,0 1 0 0 0,-1 0 0 0 0,1 0 0 0 0,0 0 0 0 0,0-1 0 0 0,0 1 0 0 0,0 0 0 0 0,0 0 0 0 0,-19-11-158 0 0,-2 4-5503 0 0,10 9-7588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4T16:28:03.574"/>
    </inkml:context>
    <inkml:brush xml:id="br0">
      <inkml:brushProperty name="width" value="0.07938" units="cm"/>
      <inkml:brushProperty name="height" value="0.07938" units="cm"/>
      <inkml:brushProperty name="color" value="#008C3A"/>
    </inkml:brush>
  </inkml:definitions>
  <inkml:trace contextRef="#ctx0" brushRef="#br0">0 2951 1196 0 0,'0'0'4319'0'0,"43"-25"10185"0"0,-42 24-13346 0 0,1 1-1020 0 0,-1-1 0 0 0,1 0 0 0 0,-1 0 0 0 0,1 0 0 0 0,-1 0 0 0 0,0 0 0 0 0,0 0 0 0 0,1 0 0 0 0,-1-1 0 0 0,0 1 0 0 0,0 0 0 0 0,0-1 0 0 0,0 1 0 0 0,1-3 0 0 0,10-11 832 0 0,10-5-422 0 0,-2-2 0 0 0,23-28-1 0 0,-38 42-288 0 0,0 0 0 0 0,-1 1 0 0 0,1-1-1 0 0,-1-1 1 0 0,-1 1 0 0 0,0-1 0 0 0,0 1-1 0 0,2-13 1 0 0,-3 16-214 0 0,-1 1 0 0 0,1 0 0 0 0,1-1 0 0 0,-1 1 0 0 0,1 0-1 0 0,-1 0 1 0 0,5-4 0 0 0,3-6 52 0 0,4-10 41 0 0,1 1 0 0 0,35-42 0 0 0,7-9 452 0 0,-51 65-486 0 0,0 0 0 0 0,-1 0 0 0 0,0-1-1 0 0,6-17 1 0 0,24-29 106 0 0,46-75 197 0 0,-63 99 90 0 0,-13 24-314 0 0,0 0 0 0 0,-1 0 0 0 0,0-1 0 0 0,5-15 1 0 0,-4 10-72 0 0,1 0 0 0 0,1 0 0 0 0,0 0 0 0 0,13-19 1 0 0,8-14-105 0 0,-11 14-8 0 0,47-86 0 0 0,-59 112 0 0 0,0-1 0 0 0,-1 0 0 0 0,0 0 0 0 0,0 0 0 0 0,4-12 0 0 0,8-17 0 0 0,17-23 0 0 0,-24 40 0 0 0,2 1 0 0 0,0 0 0 0 0,15-17 0 0 0,-21 29 0 0 0,0 1 0 0 0,0-1 0 0 0,-1 0 0 0 0,0 0 0 0 0,6-15 0 0 0,13-26 0 0 0,-19 35 0 0 0,10-34 0 0 0,-12 41 0 0 0,0 0 0 0 0,0 1 0 0 0,0-1 0 0 0,1 1 0 0 0,0-1 0 0 0,0 1 0 0 0,0 0 0 0 0,4-5 0 0 0,-3 5 0 0 0,2-3 0 0 0,1 1 0 0 0,0 0 0 0 0,0 0 0 0 0,12-8 0 0 0,-9 7 0 0 0,-1 1 0 0 0,0-2 0 0 0,0 1 0 0 0,14-20 0 0 0,7 3 0 0 0,39-38 0 0 0,-61 54 0 0 0,1 1 0 0 0,0 0 0 0 0,0 0 0 0 0,12-7 0 0 0,61-41 0 0 0,-47 26 0 0 0,-28 21 0 0 0,1-1 0 0 0,0 1 0 0 0,1-1 0 0 0,0 2 0 0 0,1-1 0 0 0,18-12 0 0 0,-14 10 0 0 0,38-26 0 0 0,-40 29 0 0 0,0-4 0 0 0,0 2 0 0 0,0 1 0 0 0,-1-2 0 0 0,-6 4 0 0 0,-1 0 0 0 0,1 1 0 0 0,0 0 0 0 0,1 0 0 0 0,7-6 0 0 0,20-21 0 0 0,-23 23 0 0 0,2 0 0 0 0,-1 1 0 0 0,24-15 0 0 0,-17 13 0 0 0,56-46 0 0 0,-67 52 0 0 0,7-2 0 0 0,-2 0 0 0 0,1-2 0 0 0,17-13 0 0 0,9-5 0 0 0,-35 24 0 0 0,20-13 0 0 0,-18 14 0 0 0,25-14 0 0 0,-24 9 0 0 0,1-2 0 0 0,46-21 0 0 0,-19 7 0 0 0,-28 18 0 0 0,1-1 0 0 0,3-1 0 0 0,0 0 0 0 0,-3 2 0 0 0,-1 0 0 0 0,3-1 0 0 0,-1-1 0 0 0,2 1 0 0 0,0 1 0 0 0,63-29 0 0 0,-59 28 0 0 0,7 1 0 0 0,-7 0 0 0 0,-1 1 0 0 0,6 2 0 0 0,-5 0 0 0 0,-3-3 0 0 0,38-13 0 0 0,8 4 0 0 0,-16 5 0 0 0,13-1 0 0 0,-44 9 0 0 0,49-18 0 0 0,-59 18 0 0 0,8-2 0 0 0,3-1 0 0 0,-1 0 0 0 0,2-4 0 0 0,-14 6 0 0 0,12-2 0 0 0,28-8 0 0 0,24-12 0 0 0,-52 20 0 0 0,-3 1 0 0 0,5 0 0 0 0,36-16 0 0 0,-24 9 0 0 0,0 1 0 0 0,42-9 0 0 0,-55 14 0 0 0,1 2 0 0 0,-2-2 0 0 0,-1 0 0 0 0,72-13 0 0 0,28-6 0 0 0,-98 22 0 0 0,4 0 0 0 0,-2 1 0 0 0,4-2 0 0 0,1-2 0 0 0,-2 1 0 0 0,-4 1 0 0 0,0 0 0 0 0,0 0 0 0 0,1 1 0 0 0,1-1 0 0 0,-2 0 0 0 0,89-14 0 0 0,58-4 0 0 0,-147 18 0 0 0,4 1 0 0 0,-4-2 0 0 0,0 0 0 0 0,-2-1 0 0 0,1 2 0 0 0,0-1 0 0 0,0 1 0 0 0,0 1 0 0 0,15 0 0 0 0,52-2 0 0 0,-66 3 0 0 0,2-1 0 0 0,2 0 0 0 0,1-1 0 0 0,240-8 0 0 0,-247 9 0 0 0,6-2 0 0 0,0 2 0 0 0,80-5 0 0 0,-46 3 0 0 0,-37 4 0 0 0,-1-1 0 0 0,5 0 0 0 0,-5 0 0 0 0,124-4 0 0 0,-113 5 0 0 0,0 0 0 0 0,-4-1 0 0 0,0 2 0 0 0,2-2 0 0 0,-6 0 0 0 0,6-2 0 0 0,-2-1 0 0 0,70 0 0 0 0,-72 4 0 0 0,7-1 0 0 0,-4 0 0 0 0,-3 3 0 0 0,-3-2 0 0 0,2 0 0 0 0,7-2 0 0 0,35 3 0 0 0,-4 8 0 0 0,49 11 0 0 0,-81-17 0 0 0,-8-1 0 0 0,-3 1 0 0 0,0 1 0 0 0,0-1 0 0 0,0-4 0 0 0,2 0 0 0 0,48 4 0 0 0,29 5 0 0 0,-83-7 0 0 0,3 0 0 0 0,2-1 0 0 0,5-3 0 0 0,10 1 0 0 0,0 0 0 0 0,46 6 0 0 0,-64-4 0 0 0,56 10 0 0 0,-54-10 0 0 0,0 0 0 0 0,0 1 0 0 0,71 7 0 0 0,25 0 0 0 0,-91-8 0 0 0,4-1 0 0 0,-1 1 0 0 0,-3 0 0 0 0,-4 0 0 0 0,-12-1 0 0 0,1 0 0 0 0,-1 0 0 0 0,0 0 0 0 0,1 0 0 0 0,-1-1 0 0 0,1 1 0 0 0,-1 0 0 0 0,1 0 0 0 0,-1-1 0 0 0,0 1 0 0 0,1-1 0 0 0,-1 1 0 0 0,0-1 0 0 0,0 0 0 0 0,1 0 0 0 0,-1 1 0 0 0,0-1 0 0 0,0 0 0 0 0,0 0 0 0 0,0 0 0 0 0,0 0 0 0 0,0 0 0 0 0,1-2 0 0 0,4-3 0 0 0,18-14 210 0 0,2 0-4250 0 0,-7 8-8535 0 0,-1 3 3378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4T16:52:54.0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2146 592 0 0,'0'0'1573'0'0,"22"9"18645"0"0,8-23-11971 0 0,0-14-6267 0 0,22-34-3348 0 0,-45 53 2040 0 0,26-30-620 0 0,-20 25-41 0 0,-1-1 0 0 0,18-28 0 0 0,26-47 7 0 0,-43 70-10 0 0,-4 5-17 0 0,1 2 1 0 0,0-1-1 0 0,17-16 0 0 0,6-2-1 0 0,-9 10 18 0 0,29-34 0 0 0,-36 39-18 0 0,0 2-1 0 0,1 0 1 0 0,0 1 0 0 0,2 0 0 0 0,24-12 0 0 0,-37 22-5 0 0,110-63 15 0 0,-57 34-108 0 0,-1-2 0 0 0,54-43 0 0 0,-61 40-19 0 0,2 3 1 0 0,91-44-1 0 0,-105 58-52 0 0,123-78-189 0 0,-9 4 278 0 0,-94 66 62 0 0,-34 17-23 0 0,0-2 0 0 0,25-16 1 0 0,19-15-12 0 0,77-35 0 0 0,6-3 103 0 0,-105 56-59 0 0,73-28-1 0 0,-56 29 19 0 0,228-89 4 0 0,6 19 56 0 0,-179 53-38 0 0,-75 24-18 0 0,80-20 0 0 0,-96 32 65 0 0,45-19 0 0 0,-51 16 14 0 0,1 2 0 0 0,43-10 0 0 0,75-7 242 0 0,120-17-156 0 0,46 0 1152 0 0,-278 38-1226 0 0,50-1 1 0 0,-39 3-95 0 0,-10 0-1 0 0,116-11 0 0 0,-134 11 0 0 0,-1-1 0 0 0,-3-1 0 0 0,3 1 0 0 0,4 2 0 0 0,-6 5 0 0 0,6-7 0 0 0,7-6-2064 0 0,-21 9 1271 0 0,8-5-1864 0 0,-6 2-999 0 0,0-5 2260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4T16:53:01.9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30 1 1444 0 0,'0'0'17202'0'0,"-29"0"-32340"0"0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4T16:53:05.1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24 1220 0 0,'6'-10'14702'0'0,"-2"6"-15761"0"0,-2 3 1556 0 0,0 0-761 0 0,4-7 2291 0 0,-21 14-5476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4T16:53:10.9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10 592 0 0,'0'0'1573'0'0,"22"-9"18645"0"0,8 23-11971 0 0,0 14-6267 0 0,22 34-3348 0 0,-45-53 2040 0 0,26 30-620 0 0,-20-25-41 0 0,-1 1 0 0 0,18 28 0 0 0,26 47 7 0 0,-43-70-10 0 0,-4-5-17 0 0,1-2 1 0 0,0 1-1 0 0,17 16 0 0 0,6 2-1 0 0,-9-10 18 0 0,29 34 0 0 0,-36-39-18 0 0,0-2-1 0 0,1 0 1 0 0,0-1 0 0 0,2 0 0 0 0,24 12 0 0 0,-37-22-5 0 0,110 63 15 0 0,-57-34-108 0 0,-1 2 0 0 0,54 43 0 0 0,-61-40-19 0 0,2-3 1 0 0,91 44-1 0 0,-105-58-52 0 0,123 78-189 0 0,-9-4 278 0 0,-94-66 62 0 0,-34-17-23 0 0,0 2 0 0 0,25 16 1 0 0,19 15-12 0 0,77 35 0 0 0,6 3 103 0 0,-105-56-59 0 0,73 28-1 0 0,-56-29 19 0 0,228 89 4 0 0,6-19 56 0 0,-179-53-38 0 0,-75-24-18 0 0,80 20 0 0 0,-96-32 65 0 0,45 19 0 0 0,-51-16 14 0 0,1-2 0 0 0,43 10 0 0 0,75 7 242 0 0,120 17-156 0 0,46 0 1152 0 0,-278-38-1226 0 0,50 1 1 0 0,-39-3-95 0 0,-10 0-1 0 0,116 11 0 0 0,-134-11 0 0 0,-1 1 0 0 0,-3 1 0 0 0,3-1 0 0 0,4-2 0 0 0,-6-5 0 0 0,6 7 0 0 0,7 6-2064 0 0,-21-9 1271 0 0,8 5-1864 0 0,-6-2-999 0 0,0 5 2260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4T16:53:37.6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2533 572 0 0,'0'0'31905'0'0,"0"-4"-31660"0"0,-5-13-200 0 0,1 0-45 0 0,7 2 0 0 0,-2 2 0 0 0,0 1 0 0 0,3 0 0 0 0,-2-1 0 0 0,2 0 0 0 0,-2 2 0 0 0,-2-2 0 0 0,4-2 0 0 0,-3 3 0 0 0,0-3 0 0 0,4 1 0 0 0,-4 0 0 0 0,0 0 0 0 0,2-1 0 0 0,-2 2 0 0 0,0 0 0 0 0,4 1 0 0 0,-4-3 0 0 0,-1 0 0 0 0,1 3 0 0 0,2 0 0 0 0,-2-1 0 0 0,-1-2 0 0 0,0-1 0 0 0,1 2 0 0 0,4 2 0 0 0,-2-2 0 0 0,1 0 0 0 0,-2 0 0 0 0,2 0 0 0 0,-2 1 0 0 0,3 2 0 0 0,-3 0 0 0 0,1-1 0 0 0,-1-1 0 0 0,3 3 0 0 0,-3 0 0 0 0,1-3 0 0 0,-1 2 0 0 0,3-4 0 0 0,-3 4 0 0 0,3 0 0 0 0,0 0 0 0 0,-3 0 0 0 0,2-1 0 0 0,-2 1 0 0 0,3 0 0 0 0,1 1 0 0 0,1-3 0 0 0,-1 2 0 0 0,-4 0 0 0 0,2 1 0 0 0,2 0 0 0 0,-3 0 0 0 0,6 1 0 0 0,-7-1 0 0 0,3-1 0 0 0,1-1 0 0 0,0 3 0 0 0,1-2 0 0 0,-3 1 0 0 0,-2 1 0 0 0,4-1 0 0 0,0-2 0 0 0,0 3 0 0 0,4-1 0 0 0,17-32 0 0 0,-19 33 0 0 0,2 2 0 0 0,-3-3 0 0 0,0-5 0 0 0,16-6 0 0 0,-19 19 0 0 0,12-24 0 0 0,14-18 0 0 0,-23 36 0 0 0,0 1 0 0 0,-1-1 0 0 0,2-1 0 0 0,2 0 0 0 0,-4 2 0 0 0,1-1 0 0 0,-1 0 0 0 0,5 0 0 0 0,-4-1 0 0 0,-1 0 0 0 0,2 1 0 0 0,2 2 0 0 0,-2-3 0 0 0,1-3 0 0 0,-9 12 0 0 0,28-23 0 0 0,-4-4 0 0 0,12-4 0 0 0,-26 22 0 0 0,4 2 0 0 0,-4 0 0 0 0,0 2 0 0 0,-1-1 0 0 0,26-20 0 0 0,-26 19 0 0 0,0 1 0 0 0,0-1 0 0 0,0 2 0 0 0,17-9 0 0 0,-15 7 0 0 0,-2 0 0 0 0,3 0 0 0 0,-1 0 0 0 0,-3 1 0 0 0,-2 0 0 0 0,-3 2 0 0 0,1 0 0 0 0,-1 1 0 0 0,1 0 0 0 0,0 0 0 0 0,0 0 0 0 0,1 0 0 0 0,4-2 0 0 0,3-3 0 0 0,56-39 0 0 0,12-7 0 0 0,-71 48 0 0 0,2 1 0 0 0,2-2 0 0 0,55-29 0 0 0,-42 20 0 0 0,36-14 0 0 0,-51 25 0 0 0,-4-2 0 0 0,4 1 0 0 0,1-2 0 0 0,63-40 0 0 0,-64 40 0 0 0,0 0 0 0 0,0 1 0 0 0,23-10 0 0 0,18-14 0 0 0,-8 4 0 0 0,-7 5 0 0 0,19-6 0 0 0,-8 4 0 0 0,9-3 0 0 0,-37 16 0 0 0,0 0 0 0 0,34-12 0 0 0,0 0 0 0 0,9-2 0 0 0,-39 16 0 0 0,0 0 0 0 0,0-2 0 0 0,22-13 0 0 0,10-8 0 0 0,35-20 0 0 0,97-35 0 0 0,-128 57 0 0 0,-34 16 0 0 0,0 1 0 0 0,41-13 0 0 0,25-11 0 0 0,-55 20 0 0 0,10-4 0 0 0,1 1 0 0 0,63-16 0 0 0,12-5 0 0 0,30 3 0 0 0,-133 34 0 0 0,-4-2 0 0 0,-10 4 0 0 0,-1 0 0 0 0,1 1 0 0 0,-1-1 0 0 0,1 1 0 0 0,0 0 0 0 0,-1 0 0 0 0,1 1 0 0 0,8 0 0 0 0,5-2 0 0 0,-5-1 0 0 0,9-4 0 0 0,-25 8 0 0 0,78-6 0 0 0,-52 3 0 0 0,-18 2 0 0 0,16 2 0 0 0,-17 0 0 0 0,49-4 0 0 0,-39 1 0 0 0,2-1 0 0 0,-4 2 0 0 0,-1-1 0 0 0,2 2 0 0 0,3 0 0 0 0,-3 0 0 0 0,2-2 0 0 0,-1 0 0 0 0,107-1 0 0 0,140 7 0 0 0,-214-3 0 0 0,3-2 0 0 0,-15 0 0 0 0,68 9 0 0 0,5 2 0 0 0,-44-6 0 0 0,-50-5 0 0 0,214-6 0 0 0,-176 1 0 0 0,33 0 0 0 0,111 3 0 0 0,-132 3 0 0 0,-52-2 0 0 0,0 1 0 0 0,6 0 0 0 0,4 0 0 0 0,-20 0 0 0 0,15 3 0 0 0,-1 2 0 0 0,21 2 0 0 0,-32-6 0 0 0,0-1 0 0 0,-1 1 0 0 0,1 0 0 0 0,0 0 0 0 0,0 1 0 0 0,0 0 0 0 0,5 2 0 0 0,6 3 0 0 0,-5-1 0 0 0,1-1 0 0 0,-1-1 0 0 0,51 26 0 0 0,-33-15 0 0 0,27 5 0 0 0,-43-16 0 0 0,-4 2 0 0 0,-1-2-911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4T16:53:41.7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0 572 0 0,'0'0'31905'0'0,"0"4"-31660"0"0,-5 13-200 0 0,1 0-45 0 0,7-2 0 0 0,-2-2 0 0 0,0-1 0 0 0,3 1 0 0 0,-2-1 0 0 0,2 1 0 0 0,-2-2 0 0 0,-2 2 0 0 0,4 2 0 0 0,-3-3 0 0 0,0 3 0 0 0,4-1 0 0 0,-4 0 0 0 0,0 0 0 0 0,2 1 0 0 0,-2-2 0 0 0,0 0 0 0 0,4-1 0 0 0,-4 3 0 0 0,-1 0 0 0 0,1-3 0 0 0,2 0 0 0 0,-2 1 0 0 0,-1 2 0 0 0,0 1 0 0 0,1-2 0 0 0,4-2 0 0 0,-2 2 0 0 0,1 0 0 0 0,-2 0 0 0 0,2 0 0 0 0,-2-1 0 0 0,3-2 0 0 0,-3 0 0 0 0,1 1 0 0 0,-1 1 0 0 0,3-3 0 0 0,-3 0 0 0 0,1 3 0 0 0,-1-2 0 0 0,3 4 0 0 0,-3-4 0 0 0,3 0 0 0 0,0 0 0 0 0,-3 0 0 0 0,2 1 0 0 0,-2-1 0 0 0,3 0 0 0 0,1-1 0 0 0,1 3 0 0 0,-1-2 0 0 0,-4 0 0 0 0,2-1 0 0 0,2 0 0 0 0,-3 0 0 0 0,6-1 0 0 0,-7 1 0 0 0,3 1 0 0 0,1 1 0 0 0,0-3 0 0 0,1 2 0 0 0,-3-1 0 0 0,-2-1 0 0 0,4 1 0 0 0,0 2 0 0 0,0-3 0 0 0,4 1 0 0 0,17 32 0 0 0,-19-33 0 0 0,2-2 0 0 0,-3 3 0 0 0,0 5 0 0 0,16 6 0 0 0,-19-19 0 0 0,12 24 0 0 0,14 18 0 0 0,-23-36 0 0 0,0-1 0 0 0,-1 1 0 0 0,2 1 0 0 0,2 0 0 0 0,-4-2 0 0 0,1 1 0 0 0,-1 0 0 0 0,5 0 0 0 0,-4 1 0 0 0,-1 0 0 0 0,2-1 0 0 0,2-2 0 0 0,-2 3 0 0 0,1 3 0 0 0,-9-12 0 0 0,28 23 0 0 0,-4 4 0 0 0,12 4 0 0 0,-26-22 0 0 0,4-2 0 0 0,-4 0 0 0 0,0-2 0 0 0,-1 1 0 0 0,26 20 0 0 0,-26-19 0 0 0,0-1 0 0 0,0 1 0 0 0,0-2 0 0 0,17 9 0 0 0,-15-7 0 0 0,-2 0 0 0 0,3 0 0 0 0,-1 0 0 0 0,-3-1 0 0 0,-2 0 0 0 0,-3-2 0 0 0,1 0 0 0 0,-1-1 0 0 0,1 0 0 0 0,0 0 0 0 0,0 0 0 0 0,1 0 0 0 0,4 2 0 0 0,3 3 0 0 0,56 39 0 0 0,12 7 0 0 0,-71-48 0 0 0,2-1 0 0 0,2 2 0 0 0,55 29 0 0 0,-42-20 0 0 0,36 14 0 0 0,-51-25 0 0 0,-4 2 0 0 0,4-1 0 0 0,1 2 0 0 0,63 40 0 0 0,-64-40 0 0 0,0 0 0 0 0,0-1 0 0 0,23 10 0 0 0,18 14 0 0 0,-8-4 0 0 0,-7-5 0 0 0,19 6 0 0 0,-8-4 0 0 0,9 3 0 0 0,-37-16 0 0 0,0 0 0 0 0,34 12 0 0 0,0 0 0 0 0,9 2 0 0 0,-39-16 0 0 0,0 0 0 0 0,0 2 0 0 0,22 13 0 0 0,10 8 0 0 0,35 20 0 0 0,97 35 0 0 0,-128-57 0 0 0,-34-16 0 0 0,0-1 0 0 0,41 13 0 0 0,25 11 0 0 0,-55-20 0 0 0,10 4 0 0 0,1-1 0 0 0,63 16 0 0 0,12 5 0 0 0,30-3 0 0 0,-133-34 0 0 0,-4 2 0 0 0,-10-4 0 0 0,-1 0 0 0 0,1-1 0 0 0,-1 1 0 0 0,1-1 0 0 0,0 0 0 0 0,-1 0 0 0 0,1-1 0 0 0,8 0 0 0 0,5 2 0 0 0,-5 1 0 0 0,9 4 0 0 0,-25-8 0 0 0,78 6 0 0 0,-52-3 0 0 0,-18-2 0 0 0,16-2 0 0 0,-17 0 0 0 0,49 4 0 0 0,-39-1 0 0 0,2 1 0 0 0,-4-2 0 0 0,-1 1 0 0 0,2-2 0 0 0,3 0 0 0 0,-3 0 0 0 0,2 2 0 0 0,-1 0 0 0 0,107 1 0 0 0,140-7 0 0 0,-214 3 0 0 0,3 2 0 0 0,-15 0 0 0 0,68-9 0 0 0,5-2 0 0 0,-44 6 0 0 0,-50 5 0 0 0,214 6 0 0 0,-176-1 0 0 0,33 0 0 0 0,111-3 0 0 0,-132-3 0 0 0,-52 2 0 0 0,0-1 0 0 0,6 0 0 0 0,4 0 0 0 0,-20 0 0 0 0,15-3 0 0 0,-1-2 0 0 0,21-2 0 0 0,-32 6 0 0 0,0 1 0 0 0,-1-1 0 0 0,1 0 0 0 0,0 0 0 0 0,0-1 0 0 0,0 0 0 0 0,5-2 0 0 0,6-3 0 0 0,-5 1 0 0 0,1 1 0 0 0,-1 1 0 0 0,51-26 0 0 0,-33 15 0 0 0,27-5 0 0 0,-43 16 0 0 0,-4-2 0 0 0,-1 2-911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4T16:58:41.44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94 3496 764 0 0,'0'0'12819'0'0,"12"-2"-687"0"0,-19 0-11981 0 0,-19-4 1 0 0,20 5 430 0 0,5-1-450 0 0,0 1 0 0 0,-1 0-1 0 0,1-1 1 0 0,0 1 0 0 0,-1 0 0 0 0,1 0-1 0 0,-1 0 1 0 0,1 0 0 0 0,-1 0-1 0 0,1 0 1 0 0,-1 0 0 0 0,0 0-1 0 0,-2 0 1 0 0,-10-8 4146 0 0,14 6-4240 0 0,0-9-31 0 0,-1 0-7 0 0,-2 1 0 0 0,1-1 0 0 0,-3 0 0 0 0,3 0 0 0 0,-3-1 0 0 0,4-3 0 0 0,1 2 0 0 0,0-1 0 0 0,0-1 0 0 0,0 1 0 0 0,0 1 0 0 0,-1 2 0 0 0,-2 0 0 0 0,2-1 0 0 0,1-1 0 0 0,0-1 0 0 0,-1 2 0 0 0,-3 1 0 0 0,8-3 0 0 0,-3-1 0 0 0,-1 3 0 0 0,0 1 0 0 0,0 0 0 0 0,1 0 0 0 0,3 2 0 0 0,2 0 0 0 0,-4-4 0 0 0,3 2 0 0 0,-3 0 0 0 0,3 2 0 0 0,0-1 0 0 0,-3-2 0 0 0,2 1 0 0 0,-4-1 0 0 0,2 1 0 0 0,2-3 0 0 0,-2 1 0 0 0,-2 0 0 0 0,4 4 0 0 0,-2-2 0 0 0,3 2 0 0 0,-4 0 0 0 0,0-2 0 0 0,3 0 0 0 0,3 0 0 0 0,-3 1 0 0 0,-2 0 0 0 0,3-1 0 0 0,-2 1 0 0 0,2 0 0 0 0,0-1 0 0 0,-4 1 0 0 0,-1-3 0 0 0,1-1 0 0 0,4 3 0 0 0,-3 1 0 0 0,1-1 0 0 0,-1 2 0 0 0,3-1 0 0 0,-3-2 0 0 0,1 2 0 0 0,-1-1 0 0 0,4 1 0 0 0,-2 0 0 0 0,-2 2 0 0 0,4 0 0 0 0,0-1 0 0 0,0 1 0 0 0,0-1 0 0 0,0 0 0 0 0,-4 1 0 0 0,5 2 0 0 0,3-2 0 0 0,-5-2 0 0 0,-2 1 0 0 0,2 0 0 0 0,1-1 0 0 0,0-1 0 0 0,0 3 0 0 0,1-1 0 0 0,-2-1 0 0 0,2 0 0 0 0,-1 3 0 0 0,0-2 0 0 0,1-2 0 0 0,-1 2 0 0 0,18-34 0 0 0,7 3 0 0 0,-26 30 0 0 0,-2 2 0 0 0,8-1 0 0 0,-6-1 0 0 0,-3 3 0 0 0,4-3 0 0 0,1 2 0 0 0,3-1 0 0 0,-2 1 0 0 0,39-51 0 0 0,24-32 0 0 0,-41 58 0 0 0,26-37 0 0 0,-50 61 0 0 0,2 0 0 0 0,2 0 0 0 0,-3 0 0 0 0,1-4 0 0 0,-7 13 0 0 0,32-29 0 0 0,-24 21 0 0 0,5-1 0 0 0,-15 12 0 0 0,36-45 0 0 0,-26 34 0 0 0,0 1 0 0 0,-5-1 0 0 0,5 0 0 0 0,-4 3 0 0 0,-2-3 0 0 0,6 0 0 0 0,91-75 0 0 0,-93 75 0 0 0,-4 4 0 0 0,0 1 0 0 0,1 0 0 0 0,0 0 0 0 0,0 0 0 0 0,0 1 0 0 0,6-5 0 0 0,15-15 0 0 0,2-6 0 0 0,-10 13 0 0 0,56-51 0 0 0,-35 28 0 0 0,35-26 0 0 0,-28 34 0 0 0,-29 21 0 0 0,-16 10 0 0 0,21-21 0 0 0,4 2 0 0 0,-21 17 0 0 0,28-21 0 0 0,85-82 0 0 0,27-19 0 0 0,-105 96 0 0 0,-15 5 0 0 0,-16 15 0 0 0,1 0 0 0 0,0 0 0 0 0,20-12 0 0 0,-16 12 0 0 0,-2 2 0 0 0,-4-1 0 0 0,3 0 0 0 0,-1 0 0 0 0,34-15 0 0 0,-32 15 0 0 0,-4 0 0 0 0,5 2 0 0 0,0 0 0 0 0,-4-2 0 0 0,2 2 0 0 0,-2 0 0 0 0,-1-1 0 0 0,3-1 0 0 0,-1 1 0 0 0,2-1 0 0 0,1 0 0 0 0,-4-1 0 0 0,7-4 0 0 0,0 1 0 0 0,0 0 0 0 0,24-11 0 0 0,32-23 0 0 0,-29 17 0 0 0,-6-3 0 0 0,-21 19 0 0 0,-10 11 0 0 0,26-20 0 0 0,-20 16 0 0 0,3-2 0 0 0,-1-1 0 0 0,-2 1 0 0 0,-3 0 0 0 0,70-36 0 0 0,-60 36 0 0 0,-14 8 0 0 0,42-23 0 0 0,-36 18 0 0 0,4 0 0 0 0,-3 0 0 0 0,123-43 0 0 0,-62 26 0 0 0,-62 17 0 0 0,1 0 0 0 0,1 1 0 0 0,-3 0 0 0 0,2-1 0 0 0,2-1 0 0 0,65-25 0 0 0,46-15 0 0 0,-110 40 0 0 0,-1 0 0 0 0,22-7 0 0 0,0-2 0 0 0,-17 6 0 0 0,-13 6 0 0 0,-2 4 0 0 0,42-17 0 0 0,-33 10 0 0 0,1 0 0 0 0,-1 0 0 0 0,1-1 0 0 0,4 2 0 0 0,-2-1 0 0 0,2 0 0 0 0,-3-1 0 0 0,3 2 0 0 0,2-2 0 0 0,-1 0 0 0 0,-4-1 0 0 0,5-7 0 0 0,-1 5 0 0 0,1 1 0 0 0,30-13 0 0 0,31-18 0 0 0,-67 34 0 0 0,-1 3 0 0 0,27-9 0 0 0,2-8 0 0 0,3-1 0 0 0,43-14 0 0 0,-74 30 0 0 0,0 0 0 0 0,-1 0 0 0 0,7-4 0 0 0,-22 8 0 0 0,74-14 0 0 0,-54 12 0 0 0,-4 0 0 0 0,-1-1 0 0 0,2 2 0 0 0,3 1 0 0 0,3 1 0 0 0,-1-1 0 0 0,1 0 0 0 0,30-5 0 0 0,-4 0 0 0 0,58-14 0 0 0,-91 17 0 0 0,1 2 0 0 0,0-1 0 0 0,1 2 0 0 0,-2-1 0 0 0,1 2 0 0 0,4-2 0 0 0,1 0 0 0 0,-1 0 0 0 0,0 1 0 0 0,-3 0 0 0 0,2-2 0 0 0,-4-1 0 0 0,0 2 0 0 0,3-1 0 0 0,-2 0 0 0 0,3 4 0 0 0,-3-2 0 0 0,4-2 0 0 0,0 1 0 0 0,9-4 0 0 0,-15 5 0 0 0,29 1 0 0 0,-28 0 0 0 0,82 4 0 0 0,-58-5 0 0 0,67 9 0 0 0,-91-7 0 0 0,0 1 0 0 0,4-2 0 0 0,77 10 0 0 0,-82-10 0 0 0,2 1 0 0 0,1 1 0 0 0,-9 2 0 0 0,-2-4 0 0 0,1 1 0 0 0,0-1 0 0 0,-1 1 0 0 0,1-1 0 0 0,0-1 0 0 0,0 1 0 0 0,0-1 0 0 0,0 0 0 0 0,0 0 0 0 0,8 1 0 0 0,-2-1 0 0 0,118 15 0 0 0,-123-16 0 0 0,40 8 0 0 0,-30-5 0 0 0,122 34 0 0 0,-60-24 0 0 0,-69-10 0 0 0,2 1 0 0 0,1 0 0 0 0,0-1 0 0 0,1 0 0 0 0,-2 1 0 0 0,-2-1 0 0 0,2 0 0 0 0,6 4 0 0 0,23 2 0 0 0,-28-5 0 0 0,32 18 0 0 0,-32-17 0 0 0,2-3 0 0 0,6 3 0 0 0,-3 1 0 0 0,-1-1 0 0 0,0-1 0 0 0,0-1 0 0 0,20 2 0 0 0,16 3 0 0 0,133 50 0 0 0,-153-49 0 0 0,-7-2 0 0 0,-1 0 0 0 0,36 17 0 0 0,-52-19 0 0 0,2 0 0 0 0,-1-1 0 0 0,3-1 0 0 0,0 0 0 0 0,0 2 0 0 0,24 9 0 0 0,15 8 0 0 0,-38-16 0 0 0,-2-2 0 0 0,-4 1 0 0 0,4 1 0 0 0,1-2 0 0 0,-3 2 0 0 0,1 0 0 0 0,4 1 0 0 0,0 0 0 0 0,1-1 0 0 0,0 0 0 0 0,0-1 0 0 0,27 5 0 0 0,-16-1 0 0 0,5-2 0 0 0,72 2 0 0 0,-91-7 0 0 0,0 0 0 0 0,0-1 0 0 0,-2 2-307 0 0,-7-2-2758 0 0,3 4 2669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C19D-B181-F73B-237E-087DCFA25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E7CDE-E3B4-4FCD-FCEF-356EE7959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C5830-B8D4-15FB-96AA-BBF88B31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234C-6386-4395-AA1D-511E50509A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2E248-78B6-FB41-AB38-EFCB3CC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582F9-E3AC-E500-F19C-A29545E4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0BB4-EF13-4ECC-8627-FE064B94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7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8DB1-6B13-ACA3-DB62-DB7ABB0F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8B004-37E8-0108-5D09-55AC983A1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08D64-5C91-A968-4A4A-73E6B3A5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234C-6386-4395-AA1D-511E50509A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4B5D-825B-9315-8D37-C4EAB5B9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AE4E-CAB0-3C25-3AEA-C7058E34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0BB4-EF13-4ECC-8627-FE064B94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5EE89-4990-230B-CBEF-7E2591528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99844-F43E-F511-7E01-25246A946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7C98-F550-F8C3-9A44-10802F77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234C-6386-4395-AA1D-511E50509A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C094A-CBAA-6133-EC23-D5FBE39D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9E0E8-E443-E65B-2552-D59EBFE2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0BB4-EF13-4ECC-8627-FE064B94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A4D-F4FD-FAFA-B2AA-062EAB77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A27F-D801-D4AF-B8D6-0F2053FAB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5B34E-482B-50B7-5476-7C50185B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234C-6386-4395-AA1D-511E50509A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7C11F-D363-240C-C655-BDB21D0F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A971-5347-5C7E-4665-5AE7237C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0BB4-EF13-4ECC-8627-FE064B94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9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7D5-8A99-4C6E-D382-359AE047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EFC62-F38A-C599-4E2A-E1A30C0DF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5F67E-32D2-B827-2976-DA78DBA9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234C-6386-4395-AA1D-511E50509A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ED799-83DA-755C-95AA-C34334F9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1A01-55BA-3A7E-74C9-DB2A01F6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0BB4-EF13-4ECC-8627-FE064B94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C159-4CC3-7D2D-6B57-7F13CABD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394F-3A0F-EF56-0E79-C25A025C2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8A5C2-F431-BD6D-5D12-C48E0971C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03054-846F-6C78-5288-EB2A05BF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234C-6386-4395-AA1D-511E50509A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37C0F-5B70-7F73-D267-FF7599F6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8A4D-80AA-63B0-89B9-0524A87E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0BB4-EF13-4ECC-8627-FE064B94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0C0B-E09F-8B61-49D7-E03171D3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04229-4822-D1C3-38AE-01A377DA6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4A32D-B1E0-38FD-6E83-49042F425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96C8B-6EF3-DD7B-F620-A92E5E9C6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61A1F-5AA6-B3F7-292D-0E9489E48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EA764-783B-AE46-A991-24E08CA3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234C-6386-4395-AA1D-511E50509A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1027D-FE3C-AE26-4A18-DF87681C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4BFDE-98E2-3658-26E1-67477982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0BB4-EF13-4ECC-8627-FE064B94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DD8-CD4C-05D3-43A1-66D02B99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9CC89-6FF8-1580-64ED-52945A35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234C-6386-4395-AA1D-511E50509A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6FEB5-72E2-FBE0-D9C7-E050801D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0C99D-5C52-E299-CD03-EA5DFE5B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0BB4-EF13-4ECC-8627-FE064B94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B091D-0741-5B7A-2AD6-2801495C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234C-6386-4395-AA1D-511E50509A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B2C00-DC36-F71A-C2B0-81AD8B82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4E801-07E2-D9FB-74A1-F59EAABF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0BB4-EF13-4ECC-8627-FE064B94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7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2D32-1356-D94B-C471-40D1095C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C486-6F71-AFA4-DC9B-50BB23699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EEB1E-EFB2-3FF9-F05B-068E0D474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0F5D2-E262-0F6D-73E9-D5A9F2F0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234C-6386-4395-AA1D-511E50509A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C132D-C091-02E1-79AF-C083A1A1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CB9F3-E300-7D54-F565-25FD3373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0BB4-EF13-4ECC-8627-FE064B94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3FE2-38C0-6DC5-D27C-9198FD91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58E7B-1B2A-B0A8-0EB6-C4712AE30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6025A-6AC3-3D98-4F19-AA02CCCDB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4A6EC-F66F-50FD-B15E-FEE97455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234C-6386-4395-AA1D-511E50509A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07A53-6B1D-5784-0761-D7D0BF05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3718D-11E2-C4EF-77B5-B0BE9985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0BB4-EF13-4ECC-8627-FE064B94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2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66DD8-03D4-640D-A145-67614BF3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5C662-60AA-240C-485D-91FC1694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96BA9-0450-32FB-E5BA-8BC2C8170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234C-6386-4395-AA1D-511E50509A6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2A58-C33D-26C1-BC86-37F06B67E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EA6DA-D7BA-01AD-4550-19093E222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780BB4-EF13-4ECC-8627-FE064B94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9.png"/><Relationship Id="rId18" Type="http://schemas.openxmlformats.org/officeDocument/2006/relationships/customXml" Target="../ink/ink11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8.xml"/><Relationship Id="rId17" Type="http://schemas.openxmlformats.org/officeDocument/2006/relationships/image" Target="../media/image11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7.xml"/><Relationship Id="rId19" Type="http://schemas.openxmlformats.org/officeDocument/2006/relationships/image" Target="../media/image12.png"/><Relationship Id="rId4" Type="http://schemas.openxmlformats.org/officeDocument/2006/relationships/customXml" Target="../ink/ink4.xml"/><Relationship Id="rId9" Type="http://schemas.openxmlformats.org/officeDocument/2006/relationships/image" Target="../media/image7.png"/><Relationship Id="rId1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73AE5-DAEE-B08F-FF94-336288CB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290339"/>
            <a:ext cx="10363199" cy="42773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D3EFB8-E475-783B-2810-1A6496A19B74}"/>
                  </a:ext>
                </a:extLst>
              </p14:cNvPr>
              <p14:cNvContentPartPr/>
              <p14:nvPr/>
            </p14:nvContentPartPr>
            <p14:xfrm>
              <a:off x="2424360" y="1793070"/>
              <a:ext cx="2050920" cy="1064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D3EFB8-E475-783B-2810-1A6496A19B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5280" y="1774350"/>
                <a:ext cx="2088720" cy="11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FDA1F3B-583C-CDB5-CBD1-8BA31DEE1BB6}"/>
                  </a:ext>
                </a:extLst>
              </p14:cNvPr>
              <p14:cNvContentPartPr/>
              <p14:nvPr/>
            </p14:nvContentPartPr>
            <p14:xfrm>
              <a:off x="2406720" y="4188870"/>
              <a:ext cx="2208240" cy="1062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FDA1F3B-583C-CDB5-CBD1-8BA31DEE1B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2680" y="4174830"/>
                <a:ext cx="2236320" cy="1090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B39F795-C3B6-DFFD-4B93-B802B116B608}"/>
              </a:ext>
            </a:extLst>
          </p:cNvPr>
          <p:cNvSpPr/>
          <p:nvPr/>
        </p:nvSpPr>
        <p:spPr>
          <a:xfrm>
            <a:off x="4691062" y="3224212"/>
            <a:ext cx="2809875" cy="409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-Fluid Anti-Boundary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4A1FE0-4CC9-34BB-38F8-E07A46926C53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981450" y="2971800"/>
            <a:ext cx="709612" cy="45720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75E6E6-8B24-1F7B-B130-C36B3657002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057650" y="3429000"/>
            <a:ext cx="633412" cy="65722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659354-7766-AC7B-8E15-C2510795EDA8}"/>
              </a:ext>
            </a:extLst>
          </p:cNvPr>
          <p:cNvCxnSpPr/>
          <p:nvPr/>
        </p:nvCxnSpPr>
        <p:spPr>
          <a:xfrm>
            <a:off x="2295525" y="1685925"/>
            <a:ext cx="2124075" cy="2381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D6A792-E3D0-B15C-435E-A59BEC5F02C4}"/>
              </a:ext>
            </a:extLst>
          </p:cNvPr>
          <p:cNvCxnSpPr>
            <a:cxnSpLocks/>
          </p:cNvCxnSpPr>
          <p:nvPr/>
        </p:nvCxnSpPr>
        <p:spPr>
          <a:xfrm>
            <a:off x="4352925" y="1924050"/>
            <a:ext cx="10763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A65C5C-242F-48F0-C91E-42914A263F45}"/>
              </a:ext>
            </a:extLst>
          </p:cNvPr>
          <p:cNvCxnSpPr>
            <a:cxnSpLocks/>
          </p:cNvCxnSpPr>
          <p:nvPr/>
        </p:nvCxnSpPr>
        <p:spPr>
          <a:xfrm flipV="1">
            <a:off x="5419725" y="1647825"/>
            <a:ext cx="1466850" cy="2762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EC2620-BBE5-FAD4-46C1-F35A37138753}"/>
              </a:ext>
            </a:extLst>
          </p:cNvPr>
          <p:cNvCxnSpPr>
            <a:cxnSpLocks/>
          </p:cNvCxnSpPr>
          <p:nvPr/>
        </p:nvCxnSpPr>
        <p:spPr>
          <a:xfrm flipV="1">
            <a:off x="2447925" y="5095875"/>
            <a:ext cx="1924050" cy="2000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53AEF1-766D-9C25-4D9D-73F158C02492}"/>
              </a:ext>
            </a:extLst>
          </p:cNvPr>
          <p:cNvCxnSpPr>
            <a:cxnSpLocks/>
          </p:cNvCxnSpPr>
          <p:nvPr/>
        </p:nvCxnSpPr>
        <p:spPr>
          <a:xfrm>
            <a:off x="4305300" y="5095875"/>
            <a:ext cx="10763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B710E-B063-AC43-FADE-FE5876D8E98D}"/>
              </a:ext>
            </a:extLst>
          </p:cNvPr>
          <p:cNvCxnSpPr>
            <a:cxnSpLocks/>
          </p:cNvCxnSpPr>
          <p:nvPr/>
        </p:nvCxnSpPr>
        <p:spPr>
          <a:xfrm>
            <a:off x="5372100" y="5095875"/>
            <a:ext cx="1571625" cy="2952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705A705-2F4E-C978-6D61-97E52AC36726}"/>
              </a:ext>
            </a:extLst>
          </p:cNvPr>
          <p:cNvSpPr/>
          <p:nvPr/>
        </p:nvSpPr>
        <p:spPr>
          <a:xfrm>
            <a:off x="4386262" y="785812"/>
            <a:ext cx="2809875" cy="409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Boundary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6AAF72-9B27-2F34-FAFA-FF5B8373E435}"/>
              </a:ext>
            </a:extLst>
          </p:cNvPr>
          <p:cNvCxnSpPr>
            <a:stCxn id="39" idx="1"/>
          </p:cNvCxnSpPr>
          <p:nvPr/>
        </p:nvCxnSpPr>
        <p:spPr>
          <a:xfrm flipH="1">
            <a:off x="3810000" y="990600"/>
            <a:ext cx="576262" cy="8382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72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74AF1B0-8A15-86B1-1939-C04F28998E2D}"/>
              </a:ext>
            </a:extLst>
          </p:cNvPr>
          <p:cNvSpPr/>
          <p:nvPr/>
        </p:nvSpPr>
        <p:spPr>
          <a:xfrm>
            <a:off x="2447924" y="1181100"/>
            <a:ext cx="6391275" cy="1236410"/>
          </a:xfrm>
          <a:custGeom>
            <a:avLst/>
            <a:gdLst>
              <a:gd name="connsiteX0" fmla="*/ 0 w 2000250"/>
              <a:gd name="connsiteY0" fmla="*/ 0 h 417260"/>
              <a:gd name="connsiteX1" fmla="*/ 742950 w 2000250"/>
              <a:gd name="connsiteY1" fmla="*/ 352425 h 417260"/>
              <a:gd name="connsiteX2" fmla="*/ 1352550 w 2000250"/>
              <a:gd name="connsiteY2" fmla="*/ 390525 h 417260"/>
              <a:gd name="connsiteX3" fmla="*/ 2000250 w 2000250"/>
              <a:gd name="connsiteY3" fmla="*/ 57150 h 417260"/>
              <a:gd name="connsiteX4" fmla="*/ 2000250 w 2000250"/>
              <a:gd name="connsiteY4" fmla="*/ 57150 h 41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0" h="417260">
                <a:moveTo>
                  <a:pt x="0" y="0"/>
                </a:moveTo>
                <a:cubicBezTo>
                  <a:pt x="258762" y="143669"/>
                  <a:pt x="517525" y="287338"/>
                  <a:pt x="742950" y="352425"/>
                </a:cubicBezTo>
                <a:cubicBezTo>
                  <a:pt x="968375" y="417513"/>
                  <a:pt x="1143000" y="439738"/>
                  <a:pt x="1352550" y="390525"/>
                </a:cubicBezTo>
                <a:cubicBezTo>
                  <a:pt x="1562100" y="341313"/>
                  <a:pt x="2000250" y="57150"/>
                  <a:pt x="2000250" y="57150"/>
                </a:cubicBezTo>
                <a:lnTo>
                  <a:pt x="2000250" y="5715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56F1EE5-F72B-6D2D-89DD-DAF5D1FCAE3B}"/>
              </a:ext>
            </a:extLst>
          </p:cNvPr>
          <p:cNvSpPr/>
          <p:nvPr/>
        </p:nvSpPr>
        <p:spPr>
          <a:xfrm flipV="1">
            <a:off x="2524124" y="3200400"/>
            <a:ext cx="6391275" cy="1236410"/>
          </a:xfrm>
          <a:custGeom>
            <a:avLst/>
            <a:gdLst>
              <a:gd name="connsiteX0" fmla="*/ 0 w 2000250"/>
              <a:gd name="connsiteY0" fmla="*/ 0 h 417260"/>
              <a:gd name="connsiteX1" fmla="*/ 742950 w 2000250"/>
              <a:gd name="connsiteY1" fmla="*/ 352425 h 417260"/>
              <a:gd name="connsiteX2" fmla="*/ 1352550 w 2000250"/>
              <a:gd name="connsiteY2" fmla="*/ 390525 h 417260"/>
              <a:gd name="connsiteX3" fmla="*/ 2000250 w 2000250"/>
              <a:gd name="connsiteY3" fmla="*/ 57150 h 417260"/>
              <a:gd name="connsiteX4" fmla="*/ 2000250 w 2000250"/>
              <a:gd name="connsiteY4" fmla="*/ 57150 h 41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0" h="417260">
                <a:moveTo>
                  <a:pt x="0" y="0"/>
                </a:moveTo>
                <a:cubicBezTo>
                  <a:pt x="258762" y="143669"/>
                  <a:pt x="517525" y="287338"/>
                  <a:pt x="742950" y="352425"/>
                </a:cubicBezTo>
                <a:cubicBezTo>
                  <a:pt x="968375" y="417513"/>
                  <a:pt x="1143000" y="439738"/>
                  <a:pt x="1352550" y="390525"/>
                </a:cubicBezTo>
                <a:cubicBezTo>
                  <a:pt x="1562100" y="341313"/>
                  <a:pt x="2000250" y="57150"/>
                  <a:pt x="2000250" y="57150"/>
                </a:cubicBezTo>
                <a:lnTo>
                  <a:pt x="2000250" y="5715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06511C-B573-B625-3F26-D3E2CD7A5C91}"/>
                  </a:ext>
                </a:extLst>
              </p14:cNvPr>
              <p14:cNvContentPartPr/>
              <p14:nvPr/>
            </p14:nvContentPartPr>
            <p14:xfrm>
              <a:off x="2542800" y="3626190"/>
              <a:ext cx="1656720" cy="776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06511C-B573-B625-3F26-D3E2CD7A5C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6680" y="3620070"/>
                <a:ext cx="1668960" cy="7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0175523-E841-FE74-7142-0D284EFD9F7C}"/>
                  </a:ext>
                </a:extLst>
              </p14:cNvPr>
              <p14:cNvContentPartPr/>
              <p14:nvPr/>
            </p14:nvContentPartPr>
            <p14:xfrm>
              <a:off x="3666000" y="1919430"/>
              <a:ext cx="1080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0175523-E841-FE74-7142-0D284EFD9F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9880" y="1913310"/>
                <a:ext cx="230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5F28F98-1F5A-EBCD-7AA2-64E3A9B065AD}"/>
                  </a:ext>
                </a:extLst>
              </p14:cNvPr>
              <p14:cNvContentPartPr/>
              <p14:nvPr/>
            </p14:nvContentPartPr>
            <p14:xfrm>
              <a:off x="2489160" y="1169190"/>
              <a:ext cx="7920" cy="9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5F28F98-1F5A-EBCD-7AA2-64E3A9B065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3040" y="1163070"/>
                <a:ext cx="201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E96E73A-D066-FA71-0C48-29EB1B8620D7}"/>
                  </a:ext>
                </a:extLst>
              </p14:cNvPr>
              <p14:cNvContentPartPr/>
              <p14:nvPr/>
            </p14:nvContentPartPr>
            <p14:xfrm flipV="1">
              <a:off x="2457075" y="1204380"/>
              <a:ext cx="1656720" cy="776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E96E73A-D066-FA71-0C48-29EB1B8620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flipV="1">
                <a:off x="2450955" y="1198260"/>
                <a:ext cx="1668960" cy="7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18AE759-34EF-D894-E7D6-6CD4C37A5C57}"/>
                  </a:ext>
                </a:extLst>
              </p14:cNvPr>
              <p14:cNvContentPartPr/>
              <p14:nvPr/>
            </p14:nvContentPartPr>
            <p14:xfrm>
              <a:off x="2552520" y="3511350"/>
              <a:ext cx="1954440" cy="911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18AE759-34EF-D894-E7D6-6CD4C37A5C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46400" y="3505230"/>
                <a:ext cx="1966680" cy="9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720A817-97F6-A061-A5C3-5B571562DCF8}"/>
                  </a:ext>
                </a:extLst>
              </p14:cNvPr>
              <p14:cNvContentPartPr/>
              <p14:nvPr/>
            </p14:nvContentPartPr>
            <p14:xfrm flipV="1">
              <a:off x="2457270" y="1244400"/>
              <a:ext cx="1954440" cy="911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720A817-97F6-A061-A5C3-5B571562DC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V="1">
                <a:off x="2451150" y="1238280"/>
                <a:ext cx="1966680" cy="924120"/>
              </a:xfrm>
              <a:prstGeom prst="rect">
                <a:avLst/>
              </a:prstGeom>
            </p:spPr>
          </p:pic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42FDBEB3-52DD-A3F2-D199-5F416132B149}"/>
              </a:ext>
            </a:extLst>
          </p:cNvPr>
          <p:cNvSpPr txBox="1"/>
          <p:nvPr/>
        </p:nvSpPr>
        <p:spPr>
          <a:xfrm>
            <a:off x="1924050" y="9810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F0E61-C428-4377-AC04-00E627C410BC}"/>
              </a:ext>
            </a:extLst>
          </p:cNvPr>
          <p:cNvSpPr txBox="1"/>
          <p:nvPr/>
        </p:nvSpPr>
        <p:spPr>
          <a:xfrm>
            <a:off x="1885950" y="1247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215C64-580C-90A1-7E11-4FEAE02570A7}"/>
              </a:ext>
            </a:extLst>
          </p:cNvPr>
          <p:cNvSpPr txBox="1"/>
          <p:nvPr/>
        </p:nvSpPr>
        <p:spPr>
          <a:xfrm>
            <a:off x="1914525" y="160972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&gt; P3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8C9022-AC5F-0C0C-098A-857733BF5A83}"/>
              </a:ext>
            </a:extLst>
          </p:cNvPr>
          <p:cNvSpPr txBox="1"/>
          <p:nvPr/>
        </p:nvSpPr>
        <p:spPr>
          <a:xfrm>
            <a:off x="2066925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009903-3B95-1006-2C4A-3A4DB600EF62}"/>
              </a:ext>
            </a:extLst>
          </p:cNvPr>
          <p:cNvSpPr txBox="1"/>
          <p:nvPr/>
        </p:nvSpPr>
        <p:spPr>
          <a:xfrm>
            <a:off x="2162175" y="36004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&gt;P3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2FDBAB-B17A-49A1-2E6B-FEA0317B08AD}"/>
              </a:ext>
            </a:extLst>
          </p:cNvPr>
          <p:cNvSpPr txBox="1"/>
          <p:nvPr/>
        </p:nvSpPr>
        <p:spPr>
          <a:xfrm>
            <a:off x="2047875" y="41338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D7245E9-2BED-839F-C04B-5E9CBA809AF9}"/>
              </a:ext>
            </a:extLst>
          </p:cNvPr>
          <p:cNvCxnSpPr/>
          <p:nvPr/>
        </p:nvCxnSpPr>
        <p:spPr>
          <a:xfrm>
            <a:off x="2105025" y="2457450"/>
            <a:ext cx="62007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01F7863-56FA-D935-A175-544EFB8FC450}"/>
                  </a:ext>
                </a:extLst>
              </p14:cNvPr>
              <p14:cNvContentPartPr/>
              <p14:nvPr/>
            </p14:nvContentPartPr>
            <p14:xfrm>
              <a:off x="2541000" y="3176910"/>
              <a:ext cx="2410920" cy="12585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01F7863-56FA-D935-A175-544EFB8FC4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34880" y="3170790"/>
                <a:ext cx="2423160" cy="12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82246CE-AE55-7DAE-19D1-9DA1FBC34FDA}"/>
                  </a:ext>
                </a:extLst>
              </p14:cNvPr>
              <p14:cNvContentPartPr/>
              <p14:nvPr/>
            </p14:nvContentPartPr>
            <p14:xfrm>
              <a:off x="3637200" y="2276910"/>
              <a:ext cx="29520" cy="39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82246CE-AE55-7DAE-19D1-9DA1FBC34FD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31080" y="2270790"/>
                <a:ext cx="4176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F3D2FF3-F4B1-A439-3BBE-981AFB567582}"/>
                  </a:ext>
                </a:extLst>
              </p14:cNvPr>
              <p14:cNvContentPartPr/>
              <p14:nvPr/>
            </p14:nvContentPartPr>
            <p14:xfrm>
              <a:off x="2440200" y="1179990"/>
              <a:ext cx="2539800" cy="12384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F3D2FF3-F4B1-A439-3BBE-981AFB5675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34080" y="1173870"/>
                <a:ext cx="2552040" cy="1250640"/>
              </a:xfrm>
              <a:prstGeom prst="rect">
                <a:avLst/>
              </a:prstGeom>
            </p:spPr>
          </p:pic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1BA841C-83C8-4EF7-5ADC-17D36766E021}"/>
              </a:ext>
            </a:extLst>
          </p:cNvPr>
          <p:cNvCxnSpPr/>
          <p:nvPr/>
        </p:nvCxnSpPr>
        <p:spPr>
          <a:xfrm>
            <a:off x="2133600" y="3162300"/>
            <a:ext cx="62007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6E0D0EC-0350-4416-9A5E-C8D98FC0B984}"/>
              </a:ext>
            </a:extLst>
          </p:cNvPr>
          <p:cNvSpPr txBox="1"/>
          <p:nvPr/>
        </p:nvSpPr>
        <p:spPr>
          <a:xfrm>
            <a:off x="2238375" y="2543175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Choked Flow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820CC39-8030-ADD5-9EE5-4C534D63B015}"/>
              </a:ext>
            </a:extLst>
          </p:cNvPr>
          <p:cNvSpPr txBox="1"/>
          <p:nvPr/>
        </p:nvSpPr>
        <p:spPr>
          <a:xfrm>
            <a:off x="4886325" y="1524000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 Laval nozzle</a:t>
            </a:r>
          </a:p>
        </p:txBody>
      </p:sp>
    </p:spTree>
    <p:extLst>
      <p:ext uri="{BB962C8B-B14F-4D97-AF65-F5344CB8AC3E}">
        <p14:creationId xmlns:p14="http://schemas.microsoft.com/office/powerpoint/2010/main" val="421715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Bell,Jackie M</dc:creator>
  <cp:lastModifiedBy>Bell,Jackie M</cp:lastModifiedBy>
  <cp:revision>4</cp:revision>
  <dcterms:created xsi:type="dcterms:W3CDTF">2024-08-04T16:26:11Z</dcterms:created>
  <dcterms:modified xsi:type="dcterms:W3CDTF">2024-08-04T18:54:45Z</dcterms:modified>
</cp:coreProperties>
</file>