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5966-C569-E983-C0FA-FEA8513E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3DAD-86E7-DDA5-D0E2-9FB7891DA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0851-6759-1786-1E03-68C50ED6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BDD9-4AF7-3971-5342-AC9CDB5E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2AC6-8A66-35C5-8213-D6F570E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CAF9-4ABD-90C7-A35D-CC5DC389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FE4E0-8B67-D129-F8BC-73D9BEF1B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080C-3B32-D487-EF3C-B83FAA3C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8787-C226-1583-EC51-BAB472A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09C4-BEE1-8172-286E-9F711B73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EC957-BA7D-AB48-C374-319FFA2E9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AB168-D631-6247-1EDC-B67B3892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24A0-6745-6781-8789-1F5CD8CC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B703-AB30-7034-0FB7-43F855BC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E1F7-7D67-65E5-BABC-77D1AF73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C553-6EEA-65AC-A1ED-86A45640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5F60-34EE-A669-689C-DEEE55C2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3E3B-53A2-E471-B18E-0535D0B3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40C0-64A9-E22B-7857-AAD362C6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4BE7-1A06-9CBE-F547-9C8D55D6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46C7-1441-D925-0934-1BD2F63F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15FC-B66E-3957-4801-7E55CF14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A4CA-A2B5-82A3-4737-31B3617F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13D1-34F4-288F-FB1A-5F597380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42C2-412C-4414-2803-6A7B0329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F4B4-7FD6-3109-8BA2-776ACE19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7718-C079-AE7C-97A0-76DB9B904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E4B9A-4F72-9F3E-043E-CF4FE1F3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3BBA4-DAB1-D527-08CF-572829B3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70E0-B2BC-FA2A-0234-C06D859E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BC8A7-1E1A-95DA-E711-817D3243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FBD5-7DAA-4DE2-7108-C61C2208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B514-6C5D-4378-6554-4B42C66C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DCD7-4500-1333-5A51-E0A6772A0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ADAD2-2185-9AF6-A092-CC1EA6C9D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36AF5-D4D2-6CA6-FA18-72D92CB49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26452-C5A9-6CA2-28E5-757DDFF5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3E1C2-F846-8BE9-44CA-E959036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B273F-A941-AB54-3D20-1C62C2F6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B14A-AB94-ECCE-7F58-0CD2DB3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3F2BF-7E07-BC32-8753-56148343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06F71-8E9E-0FD5-1CDC-01C612F8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FF5E1-BC8B-26B3-B349-9B8861FE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5DCC5-2115-2546-5705-E7A8B0E0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D8D59-F468-8257-67DF-DDA15D06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0A41-765C-44D7-EDDD-D18D70BD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6321-9FE7-4AEE-7AF6-2671F1FB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AB3D-3FAE-C647-A553-4616CB12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4487-498E-3BE2-9346-68F8FE466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1158-7D24-8317-CC96-EC309250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16BC-0E86-8966-8266-53D1153C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94053-5129-AF44-585C-C4C80230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F6F0-37AF-6188-4266-E6E77242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12F67-4E7A-1A3B-9808-F565882DC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CFA17-33A5-25D9-B302-1D9B8C3E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3E1D-9693-CC26-D186-C0EF98A6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0E5F-4095-7664-1660-7FB79363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2E813-E9F3-70BE-9BD6-5816A39F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23467-94B4-0757-D95A-34AEDE37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9F08-31CB-5ACE-C839-151838C5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6F8F-9DC3-D7AB-2309-6C825F4F2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E62A9-50F6-4CAB-905C-B1B4083E0ABA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9AE4-0E81-423C-DD0D-E8DB939B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34AD-E1F3-004E-14F5-0C8867E0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D35F7-23A7-4922-8657-3328E8DB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8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5ACE5-4EC6-5DD7-0C41-0297B3AC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4" y="514171"/>
            <a:ext cx="7654496" cy="5929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495985-8A9F-F7D5-4C6E-961439429240}"/>
              </a:ext>
            </a:extLst>
          </p:cNvPr>
          <p:cNvSpPr/>
          <p:nvPr/>
        </p:nvSpPr>
        <p:spPr>
          <a:xfrm>
            <a:off x="8658112" y="1178409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Angle Filter Entries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DFB03-8A28-DF59-D7C7-D750F28E2412}"/>
              </a:ext>
            </a:extLst>
          </p:cNvPr>
          <p:cNvCxnSpPr>
            <a:cxnSpLocks/>
          </p:cNvCxnSpPr>
          <p:nvPr/>
        </p:nvCxnSpPr>
        <p:spPr>
          <a:xfrm flipH="1">
            <a:off x="8342554" y="1612470"/>
            <a:ext cx="30480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902BF-AF11-FB93-1304-76CF51BA64D5}"/>
              </a:ext>
            </a:extLst>
          </p:cNvPr>
          <p:cNvSpPr/>
          <p:nvPr/>
        </p:nvSpPr>
        <p:spPr>
          <a:xfrm>
            <a:off x="3156473" y="148254"/>
            <a:ext cx="1476375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Granularity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321663-105A-C453-5A68-7388CE97072F}"/>
              </a:ext>
            </a:extLst>
          </p:cNvPr>
          <p:cNvCxnSpPr>
            <a:cxnSpLocks/>
          </p:cNvCxnSpPr>
          <p:nvPr/>
        </p:nvCxnSpPr>
        <p:spPr>
          <a:xfrm>
            <a:off x="4635313" y="247202"/>
            <a:ext cx="342900" cy="361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A54D90-F896-D59F-2BE4-81FECE0D2A0A}"/>
              </a:ext>
            </a:extLst>
          </p:cNvPr>
          <p:cNvSpPr/>
          <p:nvPr/>
        </p:nvSpPr>
        <p:spPr>
          <a:xfrm>
            <a:off x="6465121" y="1732877"/>
            <a:ext cx="1807510" cy="923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B3189-64A4-A38B-DDA9-EE125C9570AC}"/>
              </a:ext>
            </a:extLst>
          </p:cNvPr>
          <p:cNvSpPr/>
          <p:nvPr/>
        </p:nvSpPr>
        <p:spPr>
          <a:xfrm>
            <a:off x="6789308" y="2979195"/>
            <a:ext cx="981075" cy="8191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CAE3DF-927D-2C5B-852C-7EB01B77D6A5}"/>
              </a:ext>
            </a:extLst>
          </p:cNvPr>
          <p:cNvCxnSpPr>
            <a:cxnSpLocks/>
          </p:cNvCxnSpPr>
          <p:nvPr/>
        </p:nvCxnSpPr>
        <p:spPr>
          <a:xfrm flipH="1" flipV="1">
            <a:off x="7808483" y="3227070"/>
            <a:ext cx="1543050" cy="204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0F855-29BF-5786-6CD1-6FF21F7F6222}"/>
              </a:ext>
            </a:extLst>
          </p:cNvPr>
          <p:cNvSpPr/>
          <p:nvPr/>
        </p:nvSpPr>
        <p:spPr>
          <a:xfrm>
            <a:off x="8699911" y="3522457"/>
            <a:ext cx="1476375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 Filter Entries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2B724C-8C34-059D-04FC-88EE29897CF4}"/>
              </a:ext>
            </a:extLst>
          </p:cNvPr>
          <p:cNvSpPr/>
          <p:nvPr/>
        </p:nvSpPr>
        <p:spPr>
          <a:xfrm>
            <a:off x="1943100" y="3114674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Velocity Angle Gradient Field</a:t>
            </a:r>
          </a:p>
        </p:txBody>
      </p:sp>
    </p:spTree>
    <p:extLst>
      <p:ext uri="{BB962C8B-B14F-4D97-AF65-F5344CB8AC3E}">
        <p14:creationId xmlns:p14="http://schemas.microsoft.com/office/powerpoint/2010/main" val="423668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2</cp:revision>
  <dcterms:created xsi:type="dcterms:W3CDTF">2024-08-03T00:46:13Z</dcterms:created>
  <dcterms:modified xsi:type="dcterms:W3CDTF">2024-08-03T18:21:11Z</dcterms:modified>
</cp:coreProperties>
</file>