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91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414D-16F9-306A-2F25-BC2D5DADE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D29B0-326B-1516-5AC2-6E87AFD04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186F5-5CB1-0330-690D-4646C6515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58E5-B6AD-4735-91E6-09B5D17EF24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38427-3FF3-6E60-07B5-529BB0E9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21BC-A392-2ED6-B9F3-DD7BC9C1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D93E-C828-4389-BF38-B44120FF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2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3CD46-3CC9-75FF-B66D-C8B4C3B4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E42AF-C150-6433-B166-2F97074E0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99D6B-4AFB-993E-D460-628B398D8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58E5-B6AD-4735-91E6-09B5D17EF24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1226C-7BC2-7ED1-C8D1-BDE34776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27AC7-F2A0-D3B7-9A50-91CAD152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D93E-C828-4389-BF38-B44120FF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8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D66CD2-D63B-45E6-2B30-C0D410937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2A35B-9EF7-FF7B-06CF-F461594F1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49EC2-8F7E-0C75-1E86-205B1FB3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58E5-B6AD-4735-91E6-09B5D17EF24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CDA64-E836-E8F3-3486-FDBC82DD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C0775-ED82-6BDD-0781-61A71F3C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D93E-C828-4389-BF38-B44120FF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5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1E18-3113-B19D-F5E5-C9BAB687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DF1F5-848F-935A-05F5-6F619DD5A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6A256-9880-EA90-9294-D233B7A7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58E5-B6AD-4735-91E6-09B5D17EF24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2C54F-A3B2-DE70-8032-914AE675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26BBA-4E43-1572-BFE6-C151AC92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D93E-C828-4389-BF38-B44120FF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0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030A4-49C0-7AA5-6D87-D38DE16AE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EC376-109F-52AD-0B3C-8D0F202E7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DAFCB-13B7-7C10-1877-952F6FA4D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58E5-B6AD-4735-91E6-09B5D17EF24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6904A-4D06-3996-7559-7EC0131DE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5641C-1235-313A-DECD-677BA69CC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D93E-C828-4389-BF38-B44120FF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0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2397E-5BFA-E0EF-2041-CE0252E9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30568-754B-4F0B-6AAA-91547C6E7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A5849-CF89-ED33-5755-8512FFB13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F098B-AFD1-6FAF-95C8-BE7B50EF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58E5-B6AD-4735-91E6-09B5D17EF24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32423-31AF-5C65-BD92-7D65B64B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3EE22-191B-FA4A-C8A4-D0F0FB3C5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D93E-C828-4389-BF38-B44120FF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6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1C3E2-62BF-C2A8-883B-82204A8D6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248C0-7B5F-36C5-EA10-CE088CE99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CA10A-FBB0-6202-0BB1-6319D5BF2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70AAD7-1DA5-FE62-616C-BF9A59418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826F2-AB92-27B5-E90B-C28BC38FD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7DE46-3300-5264-E8D9-EB089734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58E5-B6AD-4735-91E6-09B5D17EF24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C5387-AA2A-B1D1-55C1-C12CA626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E8DE1-84C9-1BAC-F52A-58FD70B4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D93E-C828-4389-BF38-B44120FF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FA12-0812-7D28-4A12-E071FC98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EE251-DEFA-1A79-ADC8-70961F28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58E5-B6AD-4735-91E6-09B5D17EF24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DE5B2-0CD3-520A-1066-1C312613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C5776-BE6B-B4EA-1579-CA1D5196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D93E-C828-4389-BF38-B44120FF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4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5845B-688E-1B13-9F03-99721A90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58E5-B6AD-4735-91E6-09B5D17EF24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F5C90-45EA-FD80-E613-741A4143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66D2D-5B7B-A7F0-FC5F-356AFED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D93E-C828-4389-BF38-B44120FF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D01A-63C8-5720-9A15-037406BC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C021E-1B45-B1B4-A8B1-F2ED0B464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B53A1-4072-3296-1A8D-A7BCDA32A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55739-44F5-F93D-85B6-69AFBB7B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58E5-B6AD-4735-91E6-09B5D17EF24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B59EE-3C1F-8022-C4FD-E114DFCF2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F9EE4-E9B7-211D-4F89-AAAA5915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D93E-C828-4389-BF38-B44120FF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4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9973-3EDE-56C4-3621-6010EC07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247B8C-D228-9898-EB01-8B95E5D69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11AB7-7197-D8AB-C045-6BBDE364A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11645-9C44-0A51-20D8-C1DF85DB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58E5-B6AD-4735-91E6-09B5D17EF24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BC96C-F213-6E40-AA3A-C2125E9C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4290A-6003-F47A-BE1E-A0BDC477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D93E-C828-4389-BF38-B44120FF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3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63B9C-E7ED-17C3-C5F7-7CAC78FC6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F0CC5-2AFD-F372-BF4E-F6F82396B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1E5CD-405B-D4C9-A8ED-B14AF9AC4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F858E5-B6AD-4735-91E6-09B5D17EF24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46A57-4141-B49E-67FD-B730069DB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F7E5D-3D4F-D6FB-7140-EADC48DBE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FED93E-C828-4389-BF38-B44120FF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000644-97AD-8C1A-2FFF-9B8E3F50F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415" y="1542787"/>
            <a:ext cx="4439270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47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Bell,Jackie M</dc:creator>
  <cp:lastModifiedBy>Bell,Jackie M</cp:lastModifiedBy>
  <cp:revision>2</cp:revision>
  <dcterms:created xsi:type="dcterms:W3CDTF">2024-07-09T19:20:37Z</dcterms:created>
  <dcterms:modified xsi:type="dcterms:W3CDTF">2024-07-09T19:37:16Z</dcterms:modified>
</cp:coreProperties>
</file>