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65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027D-D287-3444-C18F-CD07CAB8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B614-66A4-78B1-FB1F-BD9537E7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6E1F-FBB6-AD28-2F73-D1F82E6A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E839-593B-6330-0CFA-C169E610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47AD-FD80-5CF3-4B7F-458CFF5A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DA6-39CC-08BA-5489-A359E635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CCD61-1199-CA0B-5E8E-11CC65FB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E471-B991-8AA6-8EAB-BE99CA1A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366E-86F4-2C9E-9F0E-397840AA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7F9EA-48B5-C8C9-637A-5F0E129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52C9B-DADF-37F5-878C-D4246B614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9D2A1-0407-4B13-4EF0-33DBEAE1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B369-CB94-0A58-A77A-25A32C41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BCDF-D849-2A36-3203-971FF9E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1A2D0-F2C1-9484-AE45-4C59D421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763E-DD74-F13E-81BC-2C3CAE6B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51D-AEED-92D3-5A0F-0BC9C1F7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3313-0809-703A-AEC8-9F8FA21E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58F8-9FF0-D033-CEF8-E04D70AD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A1692-F1EF-637E-99DE-C6E75F3E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CF5-8730-9951-C724-1DD152F2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C611-108D-5547-F580-633BCA2F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D757-FAE8-78E4-FB02-5F7DF354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315E-779E-FC58-AFAA-DA9A41D4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CE48-8AEA-25EF-A31E-765C5FCA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C835-C4CE-3A72-135E-201E4990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2DC-31E1-F77A-F93F-85B809D2E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91639-2E96-BF74-8F53-935DD532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911D4-8AEC-6216-25AD-9ADEE7D2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CED3-00C7-2736-2CC1-6AA7DDCB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B779-169D-3DFB-AF58-06B8BFAB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3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F278-B1D2-26BD-BC54-58402189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29578-6923-8822-DF95-9A116ED1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3C478-3A15-D313-4CFD-CAC6FEFA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038DD-2A09-B51A-985E-0D87696B1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1116F-B5F3-F6F7-FD95-A8703808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E495F-DF5D-28D7-7F09-089DE1B7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7BF9E-D5E6-3002-0573-31E0C2BB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35B42-3C86-8725-436D-ED840D3D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3A1F-2843-0C6F-A9B2-7BE53A95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72BFA-419C-F4C1-BC25-7ABA77CC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F0E29-61A0-607B-B3F0-88274DD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E816E-166E-0782-B58D-D756610C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65CBD-2844-6346-E7BD-EBEE5E00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BF71-C629-DAFA-9698-F837E603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8C83-0B10-9874-3790-31E8C5D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E7E8-9E2E-0C2C-4C6A-FBE89E3D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A596-E722-D438-D11D-C5693BCE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628A-9C70-355F-12B9-F231578D3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688C-A217-3532-7A6F-294014B6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332AD-368B-1405-13F9-CC5E8187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934A9-3EDE-2297-FD79-EF27EF0E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6CD2-9D26-0299-9988-43CE5500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ACCB-2729-3ECA-346D-CA44B36BF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A3406-DCC7-3C3B-4488-5774C4E2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2873-AFD2-2D94-591A-0BB42225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DE15-B6F4-7D51-4FCC-7F80AD0B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C0D8D-F7F7-7544-AD79-7F3178BF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A24E1-A4F2-62B5-61A7-1A443CBC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4C51-2EF2-2495-F8AD-70B95EAA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1514-4561-5272-A3B8-4EDB849BB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D00E7-FE2F-454E-8FAE-9457DD9686F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2F22-D202-EAFC-9B1C-2D7948EF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7996-7E6A-3CA0-6B38-B1AE1517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FFFBD-86B7-485D-9F4B-1524C3FC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0359C6-CCCA-8E47-4376-BA418F278D32}"/>
              </a:ext>
            </a:extLst>
          </p:cNvPr>
          <p:cNvSpPr/>
          <p:nvPr/>
        </p:nvSpPr>
        <p:spPr>
          <a:xfrm>
            <a:off x="2933700" y="2247900"/>
            <a:ext cx="2124075" cy="21240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7C4485-6154-38FA-AEE1-8EC44ABCE48B}"/>
              </a:ext>
            </a:extLst>
          </p:cNvPr>
          <p:cNvSpPr/>
          <p:nvPr/>
        </p:nvSpPr>
        <p:spPr>
          <a:xfrm>
            <a:off x="4148137" y="1562100"/>
            <a:ext cx="2124075" cy="21240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66C3E5-1A6F-76B4-6BB2-A4E5E4BCD1CA}"/>
              </a:ext>
            </a:extLst>
          </p:cNvPr>
          <p:cNvCxnSpPr>
            <a:cxnSpLocks/>
          </p:cNvCxnSpPr>
          <p:nvPr/>
        </p:nvCxnSpPr>
        <p:spPr>
          <a:xfrm>
            <a:off x="3695700" y="1371600"/>
            <a:ext cx="1933575" cy="340995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EFB4BC-7AE4-0A21-5F41-A7D93AB8C6A1}"/>
              </a:ext>
            </a:extLst>
          </p:cNvPr>
          <p:cNvSpPr/>
          <p:nvPr/>
        </p:nvSpPr>
        <p:spPr>
          <a:xfrm>
            <a:off x="3929062" y="3243262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9CA16C-6EA5-874B-58FB-748447DDEFCC}"/>
              </a:ext>
            </a:extLst>
          </p:cNvPr>
          <p:cNvSpPr/>
          <p:nvPr/>
        </p:nvSpPr>
        <p:spPr>
          <a:xfrm>
            <a:off x="5143499" y="2557462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E14E3-F145-094F-BD1C-7BF1AFA684C3}"/>
              </a:ext>
            </a:extLst>
          </p:cNvPr>
          <p:cNvCxnSpPr>
            <a:cxnSpLocks/>
          </p:cNvCxnSpPr>
          <p:nvPr/>
        </p:nvCxnSpPr>
        <p:spPr>
          <a:xfrm flipV="1">
            <a:off x="4010503" y="2609371"/>
            <a:ext cx="1214437" cy="68580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D1F778-F44E-A964-76E9-278B8C602B7B}"/>
              </a:ext>
            </a:extLst>
          </p:cNvPr>
          <p:cNvSpPr txBox="1"/>
          <p:nvPr/>
        </p:nvSpPr>
        <p:spPr>
          <a:xfrm>
            <a:off x="4922520" y="4754880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of Impact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AED25-7FA5-043D-FFCD-8ADDCF2A25A1}"/>
              </a:ext>
            </a:extLst>
          </p:cNvPr>
          <p:cNvSpPr txBox="1"/>
          <p:nvPr/>
        </p:nvSpPr>
        <p:spPr>
          <a:xfrm>
            <a:off x="5433060" y="242316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F7F68-71A0-55D6-D860-6E8DF3D8FD21}"/>
              </a:ext>
            </a:extLst>
          </p:cNvPr>
          <p:cNvSpPr txBox="1"/>
          <p:nvPr/>
        </p:nvSpPr>
        <p:spPr>
          <a:xfrm>
            <a:off x="3573780" y="326898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077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1</cp:revision>
  <dcterms:created xsi:type="dcterms:W3CDTF">2024-08-01T20:40:21Z</dcterms:created>
  <dcterms:modified xsi:type="dcterms:W3CDTF">2024-08-01T21:03:04Z</dcterms:modified>
</cp:coreProperties>
</file>