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7624-ABF5-CD2B-21CC-2D32C2FEC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4898B-CBC1-8BA0-FD55-5EC958282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F131B-3E0E-56E7-8ED4-43A325FC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9D-B898-41F7-90C0-B3E41E6AF0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5476A-12F8-DFD9-9A6F-F5F9E582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ADD7-CB63-CAC9-5F32-D1D063DD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F6EA-3C5D-4CF3-87B4-B37DFCC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A049-F2FA-EA25-1CBC-C2AFE466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E0FDC-EE76-DBC9-B731-E01511C9E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2CB8D-1607-A734-169F-88C119E2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9D-B898-41F7-90C0-B3E41E6AF0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3EBF-123F-8C0A-49F3-34060C6C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BF59-26A5-38FA-AD58-BC1012D7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F6EA-3C5D-4CF3-87B4-B37DFCC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4679A-0CF5-A986-CD01-B3B4FCDFA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CD578-D339-D0AC-AC3F-9AD275B6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92EDB-F00F-BEE4-C2AB-17EC5C4D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9D-B898-41F7-90C0-B3E41E6AF0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972B-1F52-687F-CB61-6C3371F2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8D67-3541-191F-54D3-13BE9038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F6EA-3C5D-4CF3-87B4-B37DFCC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6A5F-E439-2368-5ACD-5DCD0596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4261-0D56-C433-3FCC-21743425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0FBDB-8967-94E7-75F2-F4651ED9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9D-B898-41F7-90C0-B3E41E6AF0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77710-1CC3-53B0-8CDA-CB167CAE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D09C6-2363-F711-B119-E2481491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F6EA-3C5D-4CF3-87B4-B37DFCC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9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D1E0-CC37-FF8E-34BA-2EE64590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00FBC-428D-493A-C400-FF15127D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A3077-630E-5AB8-442C-17E280AE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9D-B898-41F7-90C0-B3E41E6AF0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A6067-E35C-58AC-6239-04A77E9D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16A08-E189-BDFF-90BD-ECC308CB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F6EA-3C5D-4CF3-87B4-B37DFCC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2C9B-7879-751B-8847-6A63A56C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5D7A-8D36-30CD-F742-48B720325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D9339-FA5A-04C8-6D4A-C2983571A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5CEEF-CF48-9557-0FA2-55331BB0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9D-B898-41F7-90C0-B3E41E6AF0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0513E-880B-BFF7-4615-23B33F86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CE2FE-F09A-6DD3-A2D0-7C57252C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F6EA-3C5D-4CF3-87B4-B37DFCC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6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6DEF-6B55-13F3-DAB6-FA03265C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CC500-A814-F3B8-FE52-D91711F6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D4DC9-7210-0C1D-6CB3-6F04A009F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74D6F-1F33-97B2-6269-43FA763FC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B9CC7-DD64-5F63-65EB-B06C3BCF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4E353-C74C-971F-C490-33AB850D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9D-B898-41F7-90C0-B3E41E6AF0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CA0C4-4CE0-F978-369B-6CFEBE63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9E6DB-6116-BE05-A284-CC46BC71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F6EA-3C5D-4CF3-87B4-B37DFCC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2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7F91-A026-E225-06FD-5C840AB4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F0532-F28F-6E73-C71B-9183DA04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9D-B898-41F7-90C0-B3E41E6AF0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4843-92E6-08AC-E2DF-3659850D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13FD3-18D0-DF1A-3D40-1BF27BB6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F6EA-3C5D-4CF3-87B4-B37DFCC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D7635-69D5-E8D0-9825-CD969564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9D-B898-41F7-90C0-B3E41E6AF0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7DC74-B9FD-7C84-6786-CA7FE70F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9985E-A170-D98F-3E1D-0F0140AB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F6EA-3C5D-4CF3-87B4-B37DFCC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9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4DBF-26DA-FDFD-FBD3-9AB40DCE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D304-63DE-3DFB-DD73-55AFB8B5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D8534-ABF2-36D5-6351-D3D926134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43C7-D18C-47D7-ECFB-E00F9DEF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9D-B898-41F7-90C0-B3E41E6AF0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F356F-9988-E568-1F0D-D7336829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B6588-4F7C-6451-B6DC-B4532050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F6EA-3C5D-4CF3-87B4-B37DFCC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5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6E1F-F6F1-B028-0CE5-3017ACF5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86F76-B393-0B24-19D7-A8F0909B0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9F197-5FD0-12E8-EB0D-7B0A2E372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CEC5A-8BD2-C4CC-3AC0-E783012C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9D-B898-41F7-90C0-B3E41E6AF0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DEBF8-DA02-D864-D6AA-02B7D638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D7B64-F7C1-FF47-ADE3-D20774BA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F6EA-3C5D-4CF3-87B4-B37DFCC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4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2256C-7EA4-AFA2-F308-3E1CC012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460E1-F38B-53D7-979F-0BA258C0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D476-4331-22F6-A51B-A6BCA8D82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9519D-B898-41F7-90C0-B3E41E6AF0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AE0B-383C-8FD7-E075-8B240891E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0BE75-1D92-1053-45F0-31C667703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3F6EA-3C5D-4CF3-87B4-B37DFCCB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8FE33B-4CF8-FA08-4C21-9D14C9E7B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t="15732" r="3360" b="1740"/>
          <a:stretch/>
        </p:blipFill>
        <p:spPr>
          <a:xfrm>
            <a:off x="647699" y="928687"/>
            <a:ext cx="11125201" cy="5000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2E269-CBE3-2150-A317-018235648B64}"/>
              </a:ext>
            </a:extLst>
          </p:cNvPr>
          <p:cNvSpPr txBox="1"/>
          <p:nvPr/>
        </p:nvSpPr>
        <p:spPr>
          <a:xfrm>
            <a:off x="2095500" y="231457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out</a:t>
            </a:r>
            <a:endParaRPr lang="en-US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CEEE7-BD2E-146C-54CC-46935656D60E}"/>
              </a:ext>
            </a:extLst>
          </p:cNvPr>
          <p:cNvSpPr txBox="1"/>
          <p:nvPr/>
        </p:nvSpPr>
        <p:spPr>
          <a:xfrm>
            <a:off x="7048500" y="3590925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C4EAE8-3C31-C174-FA27-E2ECCF69F7F5}"/>
                  </a:ext>
                </a:extLst>
              </p:cNvPr>
              <p:cNvSpPr txBox="1"/>
              <p:nvPr/>
            </p:nvSpPr>
            <p:spPr>
              <a:xfrm>
                <a:off x="2095500" y="3118402"/>
                <a:ext cx="22044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C4EAE8-3C31-C174-FA27-E2ECCF69F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3118402"/>
                <a:ext cx="220445" cy="310598"/>
              </a:xfrm>
              <a:prstGeom prst="rect">
                <a:avLst/>
              </a:prstGeom>
              <a:blipFill>
                <a:blip r:embed="rId3"/>
                <a:stretch>
                  <a:fillRect l="-27778" r="-25000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4F2DD8-FCC8-EF9C-4D73-FA68B32791D9}"/>
                  </a:ext>
                </a:extLst>
              </p:cNvPr>
              <p:cNvSpPr txBox="1"/>
              <p:nvPr/>
            </p:nvSpPr>
            <p:spPr>
              <a:xfrm>
                <a:off x="5925638" y="2176075"/>
                <a:ext cx="189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4F2DD8-FCC8-EF9C-4D73-FA68B3279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638" y="2176075"/>
                <a:ext cx="189411" cy="276999"/>
              </a:xfrm>
              <a:prstGeom prst="rect">
                <a:avLst/>
              </a:prstGeom>
              <a:blipFill>
                <a:blip r:embed="rId4"/>
                <a:stretch>
                  <a:fillRect l="-29032" t="-6667" r="-4516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6897CD-907C-5563-F302-65DD51603C25}"/>
              </a:ext>
            </a:extLst>
          </p:cNvPr>
          <p:cNvSpPr txBox="1"/>
          <p:nvPr/>
        </p:nvSpPr>
        <p:spPr>
          <a:xfrm>
            <a:off x="3739106" y="1991409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D4C63-A517-E265-97A2-1BEAD66FF0D9}"/>
              </a:ext>
            </a:extLst>
          </p:cNvPr>
          <p:cNvSpPr txBox="1"/>
          <p:nvPr/>
        </p:nvSpPr>
        <p:spPr>
          <a:xfrm>
            <a:off x="4282031" y="240914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FABCC-799C-155A-F138-9D3187C40CD7}"/>
              </a:ext>
            </a:extLst>
          </p:cNvPr>
          <p:cNvSpPr txBox="1"/>
          <p:nvPr/>
        </p:nvSpPr>
        <p:spPr>
          <a:xfrm>
            <a:off x="6996656" y="274907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6119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Bell,Jackie M</dc:creator>
  <cp:lastModifiedBy>Bell,Jackie M</cp:lastModifiedBy>
  <cp:revision>1</cp:revision>
  <dcterms:created xsi:type="dcterms:W3CDTF">2024-07-30T18:28:02Z</dcterms:created>
  <dcterms:modified xsi:type="dcterms:W3CDTF">2024-07-30T18:34:43Z</dcterms:modified>
</cp:coreProperties>
</file>