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834-7805-05CF-D059-FE1E3AA2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79A96-E876-CC11-602B-B031B9DB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28C3-72AB-E488-1B89-A6D2F572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6619-9991-B7AE-B155-4F7DA6ED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BFFF-F643-DEE9-8F94-8C52833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DC0C-215F-DD95-D46E-75BD0586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71BB8-C0E3-A243-80D3-77E2DC41C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4B9B-0728-938F-11F3-392D3496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BF4-D156-BFD5-1F82-16365A0D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EDD3-4899-0D94-622F-CFDD22D0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9B34F-E584-1386-D90B-C265379E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F1B9-A148-D193-D033-C2867459F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8B8-DC59-1FB0-12DF-BB42A6DD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28A9-9339-62FB-73C1-29372603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7FE0-F271-1A1E-C898-614C17C3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06F1-F6FD-C42A-9160-49C72AD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4244-02AC-B9C6-1328-6C3A0395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20E4-E5DD-5E8C-6720-A1231AE1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E096-CCF2-37AF-D516-35EB719A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E862-C4F7-A44F-6C2F-B2149E9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FDD-610E-6B48-BB48-3FEDD04D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8932-C88F-4E1D-C78E-C0814553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4E7D-0F21-9A92-6A6A-6846CD1D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574F-A08C-BEB7-7B0B-761AFF0D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0CC3-E7AD-9FA4-943F-E9A3F86A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0FE-212E-652A-79B2-605A3B63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15CB-BA7D-10B3-F3E5-EAB654E76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9CDF9-93EC-9C8F-DAE6-41ED51C6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75342-74DE-6DC7-C2EC-5503A51B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B3F4-2789-F5E3-E9EF-90A1D702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47DD-C5F8-9471-7229-6F79F4C4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D437-0FEA-4700-03BB-B12CCC29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1398-B693-A467-E45A-FA87A638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932D5-211D-BC9A-E0A8-E492B5EC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799AC-7AEB-517E-7B69-9D6CC70C3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B2A13-3FFC-629F-5316-C23D86D9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332AD-33D0-B1B4-E3FA-2B30EDF5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FEABB-297A-636C-A843-052B1304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0B278-677F-1119-E785-BAB095B9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A46-15E5-D9C7-F459-71B768A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C355B-F530-2A97-A54A-EF1C13E2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5A343-2A0F-ABFA-2E8E-4FD6134A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7637-16F6-39E4-BF4D-016FC52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108BF-CF01-1804-AD64-3B9F616C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9AA5A-4C60-D2DD-8A28-6F00FCFB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25507-C42F-9E70-FB79-8AD1B57E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D8CD-2422-ED93-8A57-F54165B0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C28-0041-6163-F062-10DA76ACF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E10BE-AE49-F32E-C05D-DDF8CAE0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41741-7C00-5797-DD60-74A78148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6037-FCCF-EFB2-4B27-CC9CEB98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C670-288E-F07A-F5EA-E0F1559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D5EB-73EA-611E-39A7-493E91E7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8EC3-B34C-FA0A-A43B-3C1F059F7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F783-E8E2-152A-1A22-245493245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6169-04BD-E6F8-D8AA-41004F65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379F-AEA6-D421-C92A-2485A32D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ECDB-0E82-AAD1-EA04-5C626E8A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ECDD8-7E9C-36A4-31C1-B3D422DD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AAE6-81DE-E889-4E39-7A17C34F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A84A-46DA-2628-E204-A1EEEE8C4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0667E-6441-424B-83AC-7F71E686635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F6BB-A3A1-9D95-F957-3EDB88FE6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FE45-A467-129B-63C8-0A65E10EE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884E0-82CF-4932-8122-EB8966BE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E5D869-A1BF-0F09-3FAF-5793C7FCC06A}"/>
              </a:ext>
            </a:extLst>
          </p:cNvPr>
          <p:cNvSpPr/>
          <p:nvPr/>
        </p:nvSpPr>
        <p:spPr>
          <a:xfrm>
            <a:off x="3267075" y="476250"/>
            <a:ext cx="5715000" cy="590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17C98-6F74-C3BE-2ADF-3DEFFA12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6" y="475838"/>
            <a:ext cx="5639587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0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D2524-EF63-96F4-ABEA-2CCE84550A22}"/>
              </a:ext>
            </a:extLst>
          </p:cNvPr>
          <p:cNvSpPr/>
          <p:nvPr/>
        </p:nvSpPr>
        <p:spPr>
          <a:xfrm>
            <a:off x="3267075" y="476250"/>
            <a:ext cx="5715000" cy="590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372E9-0275-1F90-32D6-FD366E04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552048"/>
            <a:ext cx="569674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81B3C-9C01-A6AF-EE22-340E954D6C26}"/>
              </a:ext>
            </a:extLst>
          </p:cNvPr>
          <p:cNvSpPr/>
          <p:nvPr/>
        </p:nvSpPr>
        <p:spPr>
          <a:xfrm>
            <a:off x="3267075" y="476250"/>
            <a:ext cx="5715000" cy="590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8F902-2071-817F-3D71-99E5E189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2" y="599680"/>
            <a:ext cx="580153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33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14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1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1</cp:revision>
  <dcterms:created xsi:type="dcterms:W3CDTF">2024-08-03T19:08:02Z</dcterms:created>
  <dcterms:modified xsi:type="dcterms:W3CDTF">2024-08-03T19:11:22Z</dcterms:modified>
</cp:coreProperties>
</file>