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57EF-FFB5-8567-5991-1F9BBEA4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8D9C5-1EC0-A7FD-398D-E2F627C0A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560A-D571-8720-F16C-6C2D7AD4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7375-7AA6-582E-131E-4E95739D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356A-74B1-0788-584E-5E7A13D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D36-A9E5-CB5C-C9C5-C16317B4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516DF-4146-D70B-7CCC-B2858E0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9A78-03D2-877F-54A2-0D33BAF7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7825-776B-E14A-0EE4-08AC2735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B050-8382-1C23-BC80-C520F884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E7838-4883-4455-09B9-79B026A72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E411C-B0E8-4570-0BEF-A2A6979E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CBD9-A23F-00E3-72FF-1401FDB4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8609-D487-8BD1-8BEC-680898D5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9177-2834-AC7D-8B29-1CFFEDB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76FA-CDC7-5F2B-390B-20DAD8A0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5985-9B03-253C-4B75-92026883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92A8-85E0-0ECD-6047-669E450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2A91-B381-D156-4D84-C2EDFB0E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28BB-258A-831C-0F04-907F2A80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AB91-CDBF-271E-DABC-35ADAD3E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96B7-F6C7-8CC3-B1F1-94740018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8928-6D41-B34B-C448-CD862BC0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F5E1-3219-4850-8850-7ADA80C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22AA-7918-A321-ACE8-769B2A5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F11B-93BB-C02B-F6A8-39945D67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356F-3B79-8A4C-C280-5F9510C5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51BFE-39A3-1901-B4D5-D55BB20A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B1A8-692D-9380-EB44-4927F9A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21E8-E3C2-9C59-A9C9-5F91D1A8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A9447-65D2-1B66-04AA-669C404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DB2C-C8F7-5A39-CB50-45340281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6BDD-3866-EA5D-E93F-11F458D0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39EA1-1FA3-8C09-64A2-C0683E1E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7A19-C4B6-4277-5CF7-CC7C5E42B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13EDF-0884-41C2-2685-031891495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6C283-CEBB-A92B-793E-2C359F3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5AE37-1B9F-E397-4312-4A70B0AD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6EC3B-19A9-2D84-BB32-9650084E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54E6-B9E3-E738-A78C-2ACAA0F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DA56A-5E82-20A8-0D1B-3122BE1C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BAF3-DD1F-4264-1BEB-4C7C96D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05A0D-1543-60C0-E8BA-1A84484D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2B711-BFD2-5970-F74E-EDA413A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2798-9EDE-74B5-270B-1C486B32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6F64-3E7B-5924-86CB-79E7D1E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9C04-6948-1108-4775-477671A2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6E40-AAC1-C8F5-BBB4-9D5C7C43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5FD16-A557-B399-6488-A6D0832D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7347C-E322-A561-65F7-B352BDF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39C2-8676-CBC2-7400-A3E83A1F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82AB-594C-F99E-F84A-8385E20B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567A-EC7E-E292-97CA-036A109A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81B72-8A0C-2078-CC11-6B2EB5487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4C976-CEA7-91E7-B364-F4CB7408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F535-3DF6-B196-F431-F840C09D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0FAD-8CE7-A174-8C8A-CDAD8A8E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CB74F-F29B-D0BC-2AD8-A0FF7C73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A19D1-97C7-0CE5-E02C-AAAF01AD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8BB9-8D41-1C13-00CD-E364B434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F88B-C0A8-EA1D-37FE-497E8407C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F1361-305C-41C5-B3C4-8623585E779E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068A-48B9-B093-2D0E-160C4EE33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DAC9-1038-D164-F6F9-9E093278E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54E3A-5202-42A7-9120-A8A3EA38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058033-3D81-0863-E60D-A7F27B2332A7}"/>
              </a:ext>
            </a:extLst>
          </p:cNvPr>
          <p:cNvSpPr/>
          <p:nvPr/>
        </p:nvSpPr>
        <p:spPr>
          <a:xfrm>
            <a:off x="6124575" y="371474"/>
            <a:ext cx="5048250" cy="1781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FA3B2-F6E0-78AB-7D35-D2F8634CF4DB}"/>
              </a:ext>
            </a:extLst>
          </p:cNvPr>
          <p:cNvSpPr/>
          <p:nvPr/>
        </p:nvSpPr>
        <p:spPr>
          <a:xfrm>
            <a:off x="1866900" y="1790699"/>
            <a:ext cx="5048250" cy="1781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49AD9-1850-74E8-D681-029FE2AD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2" t="13339" r="7291" b="16672"/>
          <a:stretch/>
        </p:blipFill>
        <p:spPr>
          <a:xfrm>
            <a:off x="3143249" y="2514600"/>
            <a:ext cx="506730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B4D6E-EE2E-DA31-ACFC-FEF58C8EA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6" t="19449" r="16626" b="22843"/>
          <a:stretch/>
        </p:blipFill>
        <p:spPr>
          <a:xfrm>
            <a:off x="3171825" y="2476500"/>
            <a:ext cx="5010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5FD13-35DF-16A0-73AA-13ADE2704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t="13992" r="21036" b="25566"/>
          <a:stretch/>
        </p:blipFill>
        <p:spPr>
          <a:xfrm>
            <a:off x="3152776" y="2362200"/>
            <a:ext cx="5029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6E6E5-ED22-B7D1-48C6-5D331C4BF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5" t="20448" r="15572" b="33500"/>
          <a:stretch/>
        </p:blipFill>
        <p:spPr>
          <a:xfrm>
            <a:off x="3086100" y="2457450"/>
            <a:ext cx="5114926" cy="17811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97008E-9417-BE4C-73B5-C1FE66D1D2C7}"/>
              </a:ext>
            </a:extLst>
          </p:cNvPr>
          <p:cNvSpPr/>
          <p:nvPr/>
        </p:nvSpPr>
        <p:spPr>
          <a:xfrm>
            <a:off x="3343275" y="409574"/>
            <a:ext cx="5048250" cy="178117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7142E-BE7F-0B71-8486-F390CDD8F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9" t="25798" r="16493" b="27998"/>
          <a:stretch/>
        </p:blipFill>
        <p:spPr>
          <a:xfrm>
            <a:off x="3171825" y="2562225"/>
            <a:ext cx="5038725" cy="1800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A8AFA-68D9-3F78-2FDA-47956435E826}"/>
              </a:ext>
            </a:extLst>
          </p:cNvPr>
          <p:cNvSpPr/>
          <p:nvPr/>
        </p:nvSpPr>
        <p:spPr>
          <a:xfrm>
            <a:off x="1323975" y="4657724"/>
            <a:ext cx="5048250" cy="178117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3</cp:revision>
  <dcterms:created xsi:type="dcterms:W3CDTF">2024-08-02T17:38:20Z</dcterms:created>
  <dcterms:modified xsi:type="dcterms:W3CDTF">2024-08-03T15:53:57Z</dcterms:modified>
</cp:coreProperties>
</file>