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1E1D2-0FD8-4C1F-9EEF-8F3362312B91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6A07D-4637-4BF0-B34B-BA711E95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8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6A07D-4637-4BF0-B34B-BA711E9590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5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9FDD-0E76-4AD5-5AAB-27BAE6D3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01033-BB9C-16DE-1757-99CDC0AFF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7F84-A19D-2E15-5421-164E208F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B8CB-E7ED-4F16-BBB4-BF2677838147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3BD6F-F686-ABE4-535D-E69B24C2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DC47F-9615-0973-AF29-A8E6A760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76DE-DBA7-4020-B026-3628D5C8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6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90FB-FE18-25FC-983A-AC338901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7DE8B-69F4-E684-D4DF-7480D5831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2159F-09CF-B7F4-7A6E-42BF44F8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B8CB-E7ED-4F16-BBB4-BF2677838147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8BC90-2337-0F43-4CC7-640F6FE9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1B585-28DC-0B87-6E88-3F189BE8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76DE-DBA7-4020-B026-3628D5C8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1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C779D-4710-9111-4D99-AF861E3B3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32C60-B79F-32F2-25A1-40560A8DA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08027-92DE-8B7A-FA9C-7A4B9BE7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B8CB-E7ED-4F16-BBB4-BF2677838147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6BD5C-E8E7-1A85-D1B0-E056140F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C2F83-51DC-30A2-2C07-D9C64331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76DE-DBA7-4020-B026-3628D5C8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5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F152-90C1-6558-3125-CCACC4B3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DE4A-E7C7-9718-16C5-8D881147F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0C5B-D732-ACAB-95F0-671EAA4E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B8CB-E7ED-4F16-BBB4-BF2677838147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7EBBF-D467-64FE-8BE8-5EAF530C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0D3C8-2D9A-5D96-9E3D-E53DC1E1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76DE-DBA7-4020-B026-3628D5C8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8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7D2D-A891-0DFB-F4F0-FD48AC8A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8CD41-F56E-F222-5825-65D05387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D1B8D-BA14-6ABA-035C-84C6683E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B8CB-E7ED-4F16-BBB4-BF2677838147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58C5-F86F-F7B2-779F-85DAAC51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34424-6E81-EFEF-72FF-99EA381C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76DE-DBA7-4020-B026-3628D5C8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7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5B9B-EE17-F939-CCDF-6A280C6A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9CCA2-DC61-BAAF-C45F-895C8C168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59FCC-3A70-760A-464A-4A4DD3BF8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76524-44D3-D642-EF51-5CC4A217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B8CB-E7ED-4F16-BBB4-BF2677838147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59B9A-16BD-F5F6-8E8A-080F956E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47F3-DFD6-143C-0272-DEFEA8C4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76DE-DBA7-4020-B026-3628D5C8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0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E633-88BD-CC4E-B863-068F3E20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BD069-D32A-222D-8034-4643C89D2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2F23E-818D-B5E2-886E-E512EF535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A62B5-3807-7113-D711-8F5B23A83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E6EDE-4072-73E7-1A4C-89EC7F6D7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4DF503-E18B-4ED3-7E1A-BFDAEA1A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B8CB-E7ED-4F16-BBB4-BF2677838147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19FA6-7D52-89F1-9FAE-CE1F2872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28899-C7E7-A80F-89E4-63F57E5B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76DE-DBA7-4020-B026-3628D5C8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4FE8-8E6A-7B50-EB17-7015BE3A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1451A-3307-25C1-CA01-96AD77E2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B8CB-E7ED-4F16-BBB4-BF2677838147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C05B3-CC4A-B62C-86E5-6A052E9A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8BB08-86B4-09AB-E112-BC048CA0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76DE-DBA7-4020-B026-3628D5C8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2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5B016-037C-9B71-2025-1B78F190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B8CB-E7ED-4F16-BBB4-BF2677838147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48F5F-EF52-F7E8-42A2-03B282DA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75D78-37A0-56B6-A795-3B6B020B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76DE-DBA7-4020-B026-3628D5C8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A6C6-1310-62EF-09EB-0CB09C7B4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91A43-68BB-3861-A4ED-180E75DDE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55833-7928-79AA-765C-3E820F52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1156E-BD0B-D3D9-54CF-DCDD36BB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B8CB-E7ED-4F16-BBB4-BF2677838147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6E329-5674-4ACB-8B1A-260127F9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AFB65-EE55-1FB0-2525-E9A3161F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76DE-DBA7-4020-B026-3628D5C8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6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A794-1A3E-94D9-ADAB-43CDEC14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9C665-EB3F-46C6-6B25-7E29E2649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AA244-EA68-FDA7-5722-08F546A93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37A8D-0302-314F-39B0-F6208B50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B8CB-E7ED-4F16-BBB4-BF2677838147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66DBF-29B8-EE0D-7A93-78E5D509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C418E-6FE6-D665-8BDD-A66FBEF5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76DE-DBA7-4020-B026-3628D5C8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F75EA-DAD4-7D71-B9B1-DB912927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79175-7AEC-F634-91F3-422DF8AB8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74460-E93A-A69B-2FC7-6CB70C88F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9CB8CB-E7ED-4F16-BBB4-BF2677838147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A3D5-3893-C290-30D2-010FFFF33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A72E3-6FC9-BB84-38A8-92FD99A34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4276DE-DBA7-4020-B026-3628D5C87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1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0699C1-FF54-7AAB-12D7-569CD9379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38" y="118334"/>
            <a:ext cx="10730957" cy="66158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87E58F-1C1C-5909-1D82-9BF482F6ED72}"/>
              </a:ext>
            </a:extLst>
          </p:cNvPr>
          <p:cNvSpPr/>
          <p:nvPr/>
        </p:nvSpPr>
        <p:spPr>
          <a:xfrm>
            <a:off x="7602668" y="4937872"/>
            <a:ext cx="23495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Image Evaluation Field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737C2B-09D3-3125-0E30-4EB3C4677C52}"/>
              </a:ext>
            </a:extLst>
          </p:cNvPr>
          <p:cNvCxnSpPr>
            <a:cxnSpLocks/>
          </p:cNvCxnSpPr>
          <p:nvPr/>
        </p:nvCxnSpPr>
        <p:spPr>
          <a:xfrm flipH="1" flipV="1">
            <a:off x="8741597" y="4228092"/>
            <a:ext cx="73025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93D8666-8835-2FDF-1611-1D487D183499}"/>
              </a:ext>
            </a:extLst>
          </p:cNvPr>
          <p:cNvSpPr/>
          <p:nvPr/>
        </p:nvSpPr>
        <p:spPr>
          <a:xfrm>
            <a:off x="5491853" y="1326926"/>
            <a:ext cx="1565275" cy="311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Angle Input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076302-CDCC-DFE5-CDE8-C72FFB3C67D7}"/>
              </a:ext>
            </a:extLst>
          </p:cNvPr>
          <p:cNvCxnSpPr>
            <a:cxnSpLocks/>
          </p:cNvCxnSpPr>
          <p:nvPr/>
        </p:nvCxnSpPr>
        <p:spPr>
          <a:xfrm flipH="1">
            <a:off x="5491853" y="1699708"/>
            <a:ext cx="521672" cy="279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7EE372-802D-9E22-85AB-6FA199BCF844}"/>
              </a:ext>
            </a:extLst>
          </p:cNvPr>
          <p:cNvSpPr/>
          <p:nvPr/>
        </p:nvSpPr>
        <p:spPr>
          <a:xfrm>
            <a:off x="5433134" y="3589170"/>
            <a:ext cx="1565275" cy="311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HSV Color Output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5C5AAD-910A-9EE4-B179-14F33DC43F1E}"/>
              </a:ext>
            </a:extLst>
          </p:cNvPr>
          <p:cNvCxnSpPr>
            <a:cxnSpLocks/>
          </p:cNvCxnSpPr>
          <p:nvPr/>
        </p:nvCxnSpPr>
        <p:spPr>
          <a:xfrm flipH="1" flipV="1">
            <a:off x="5626249" y="3027493"/>
            <a:ext cx="247427" cy="490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7FBE973-F1C2-2449-9EE6-EFB3DEBAF461}"/>
              </a:ext>
            </a:extLst>
          </p:cNvPr>
          <p:cNvSpPr/>
          <p:nvPr/>
        </p:nvSpPr>
        <p:spPr>
          <a:xfrm>
            <a:off x="2264334" y="1560904"/>
            <a:ext cx="1565275" cy="311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Angle Vector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680CC9-8CE3-93C2-334A-2B090C374DC4}"/>
              </a:ext>
            </a:extLst>
          </p:cNvPr>
          <p:cNvCxnSpPr>
            <a:cxnSpLocks/>
          </p:cNvCxnSpPr>
          <p:nvPr/>
        </p:nvCxnSpPr>
        <p:spPr>
          <a:xfrm>
            <a:off x="2764715" y="1893346"/>
            <a:ext cx="451821" cy="48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49D6FE9-2400-E977-FB08-C3A025866EA4}"/>
              </a:ext>
            </a:extLst>
          </p:cNvPr>
          <p:cNvSpPr/>
          <p:nvPr/>
        </p:nvSpPr>
        <p:spPr>
          <a:xfrm>
            <a:off x="806450" y="2946400"/>
            <a:ext cx="1565275" cy="311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HSV Map</a:t>
            </a:r>
          </a:p>
        </p:txBody>
      </p:sp>
    </p:spTree>
    <p:extLst>
      <p:ext uri="{BB962C8B-B14F-4D97-AF65-F5344CB8AC3E}">
        <p14:creationId xmlns:p14="http://schemas.microsoft.com/office/powerpoint/2010/main" val="137853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034791-5E1E-7206-DBF5-4B80DF7AA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1" y="51916"/>
            <a:ext cx="9303318" cy="573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3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13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Bell,Jackie M</dc:creator>
  <cp:lastModifiedBy>Bell,Jackie M</cp:lastModifiedBy>
  <cp:revision>3</cp:revision>
  <dcterms:created xsi:type="dcterms:W3CDTF">2024-08-02T22:24:17Z</dcterms:created>
  <dcterms:modified xsi:type="dcterms:W3CDTF">2024-08-03T18:13:08Z</dcterms:modified>
</cp:coreProperties>
</file>