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08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13 316 0 0,'0'0'8994'0'0,"4"-13"1799"0"0,-7 24-10424 0 0,0 0 0 0 0,1 1 0 0 0,0-1 0 0 0,1 0 0 0 0,0 1 0 0 0,1 20 0 0 0,1-27-217 0 0,-1 0 0 0 0,1 0 0 0 0,0 0 0 0 0,0 0 1 0 0,0 0-1 0 0,1-1 0 0 0,0 1 0 0 0,3 6 0 0 0,-3-7-57 0 0,0 0-1 0 0,0 0 1 0 0,0 0 0 0 0,-1 1 0 0 0,0-1-1 0 0,0 0 1 0 0,0 1 0 0 0,0 5 0 0 0,-1 219 1403 0 0,-3-213-1443 0 0,3-15-54 0 0,0-1 0 0 0,-1 1 0 0 0,1-1 0 0 0,0 1 0 0 0,0 0 1 0 0,0-1-1 0 0,0 1 0 0 0,0-1 0 0 0,-1 1 0 0 0,1-1 0 0 0,0 1 1 0 0,1 0-1 0 0,-1-1 0 0 0,0 1 0 0 0,0-1 0 0 0,0 1 1 0 0,0-1-1 0 0,0 1 0 0 0,0-1 0 0 0,1 1 0 0 0,-1 0 0 0 0,0-1 1 0 0,0 1-1 0 0,1-1 0 0 0,0 1 0 0 0,-1 13 43 0 0,-1-14-43 0 0,1 1 0 0 0,0-1 0 0 0,0 1 0 0 0,-1-1 0 0 0,1 1 0 0 0,0-1 0 0 0,0 1 0 0 0,0-1 0 0 0,0 1 0 0 0,0-1 0 0 0,0 1 0 0 0,0 0 0 0 0,0-1 0 0 0,0 1-1 0 0,0-1 1 0 0,0 1 0 0 0,0-1 0 0 0,0 1 0 0 0,0-1 0 0 0,0 1 0 0 0,0-1 0 0 0,1 1 0 0 0,-1-1 0 0 0,0 1 0 0 0,1 0 0 0 0,0 0 1 0 0,-1 1 1 0 0,1-1 0 0 0,-1 1-1 0 0,1 0 1 0 0,-1-1 0 0 0,1 1-1 0 0,-1-1 1 0 0,0 1 0 0 0,0 0-1 0 0,0-1 1 0 0,0 1 0 0 0,0 0-1 0 0,-1 3 1 0 0,1-3 0 0 0,0 1 0 0 0,-1 0 0 0 0,1-1 0 0 0,0 1-1 0 0,1 0 1 0 0,-1-1 0 0 0,0 1 0 0 0,1 0 0 0 0,0-1 0 0 0,1 5 0 0 0,-1-5 0 0 0,0 0 0 0 0,0-1 0 0 0,0 1 0 0 0,0 0 0 0 0,0 0-1 0 0,0-1 1 0 0,-1 1 0 0 0,1 0 0 0 0,-1 0 0 0 0,1 0 0 0 0,-1 0 0 0 0,0 0 0 0 0,0 0-1 0 0,0 0 1 0 0,0 0 0 0 0,0 0 0 0 0,0 0 0 0 0,-1 2 0 0 0,-1 11 18 0 0,2 14 7 0 0,-1 0-1 0 0,-1 0 1 0 0,-8 39-1 0 0,4-8-34 0 0,18 31 111 0 0,-12 72 670 0 0,1-150-748 0 0,0 1 0 0 0,1-1 0 0 0,8 25-1 0 0,-4-12-7 0 0,17 56 42 0 0,-15-59-31 0 0,-2 1 0 0 0,0 0 0 0 0,-1 1-1 0 0,3 48 1 0 0,-8 101 430 0 0,12-26 175 0 0,-12 136-70 0 0,6-210-478 0 0,-4-65-64 0 0,-1 1 0 0 0,0-1 0 0 0,0 0 0 0 0,-1 0-1 0 0,0 0 1 0 0,-1 0 0 0 0,0 1 0 0 0,-2 8 0 0 0,1-5 25 0 0,0 0 0 0 0,1 0 1 0 0,1 0-1 0 0,0 1 0 0 0,1-1 0 0 0,4 19 1 0 0,0 31 17 0 0,7 78 399 0 0,-13-126-240 0 0,0 0 0 0 0,-1 0 0 0 0,-6 21 0 0 0,0 3 86 0 0,2-10-188 0 0,3-13-14 0 0,0 1-1 0 0,-1 31 1 0 0,8-8 47 0 0,18 66 1 0 0,-8-36-162 0 0,-6 27 6 0 0,-1-37 0 0 0,-12-52 0 0 0,2 2 0 0 0,6 24 0 0 0,-2-15 0 0 0,0 1 0 0 0,-1-1 0 0 0,-1 0 0 0 0,-1 0 0 0 0,-5 23 0 0 0,6-22 0 0 0,1 37 0 0 0,1-44 0 0 0,4 0 0 0 0,-4 2 0 0 0,-1-6-1 0 0,0-8-170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5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 16 1516 0 0,'0'0'1567'0'0,"-28"-16"7788"0"0,18 19-8400 0 0,0 0 0 0 0,-1 0 0 0 0,1 1-1 0 0,1 0 1 0 0,-1 1 0 0 0,1 0 0 0 0,-1 0-1 0 0,1 1 1 0 0,-10 9 0 0 0,8-6-327 0 0,1 0 0 0 0,0 0 1 0 0,1 1-1 0 0,0 1 0 0 0,1-1 0 0 0,0 2 1 0 0,0-1-1 0 0,1 1 0 0 0,1 0 0 0 0,0 0 0 0 0,-7 22 1 0 0,12-32-570 0 0,0 0 1 0 0,1 0-1 0 0,-1 0 0 0 0,1 0 1 0 0,-1 0-1 0 0,1 1 1 0 0,0-1-1 0 0,0 0 0 0 0,0 0 1 0 0,0 0-1 0 0,0 0 1 0 0,1 0-1 0 0,-1 0 0 0 0,1 0 1 0 0,-1 0-1 0 0,1 0 1 0 0,0 0-1 0 0,0 0 0 0 0,0 0 1 0 0,0 0-1 0 0,0 0 1 0 0,0 0-1 0 0,0-1 1 0 0,3 3-1 0 0,-1-1-88 0 0,0-1 0 0 0,0 0 0 0 0,0-1 1 0 0,1 1-1 0 0,-1 0 0 0 0,1-1 0 0 0,-1 0 0 0 0,1 0 1 0 0,0 0-1 0 0,-1 0 0 0 0,1 0 0 0 0,6-1 0 0 0,3 1-271 0 0,0-1-1 0 0,0-1 0 0 0,0 0 1 0 0,0-1-1 0 0,0-1 0 0 0,0 1 1 0 0,12-6-1 0 0,-7 2-312 0 0,27-10-1188 0 0,-44 15 1838 0 0,1 1-1 0 0,-1-1 0 0 0,1 1 0 0 0,-1-1 1 0 0,0 0-1 0 0,1 1 0 0 0,-1-1 1 0 0,0 0-1 0 0,0 0 0 0 0,0 0 1 0 0,1 0-1 0 0,-1 0 0 0 0,0 0 1 0 0,0 0-1 0 0,0-1 0 0 0,-1 1 1 0 0,1 0-1 0 0,0 0 0 0 0,0-1 0 0 0,-1 1 1 0 0,1-2-1 0 0,-7 2 440 0 0,-2 0-246 0 0,-1 0 1 0 0,0 1-1 0 0,1 1 0 0 0,-1 0 0 0 0,0 0 1 0 0,1 0-1 0 0,-1 1 0 0 0,1 0 0 0 0,0 1 1 0 0,0 0-1 0 0,-14 7 0 0 0,-12 8 836 0 0,-42 27 0 0 0,68-39-941 0 0,-3 1-46 0 0,0 1 0 0 0,1 1 0 0 0,1 0 0 0 0,-1 0 0 0 0,1 1 0 0 0,1 0 0 0 0,0 0 0 0 0,-10 17 0 0 0,14-21-82 0 0,1 0 0 0 0,0 0 0 0 0,0 0 0 0 0,0 0 0 0 0,1 1 0 0 0,0-1 0 0 0,0 1 0 0 0,1-1 0 0 0,0 1 0 0 0,0 0 0 0 0,0-1-1 0 0,1 1 1 0 0,0 0 0 0 0,0 0 0 0 0,1-1 0 0 0,0 1 0 0 0,3 12 0 0 0,-2-15 3 0 0,1 1 0 0 0,-1-1 0 0 0,1 0 0 0 0,0 0 0 0 0,1 0 0 0 0,-1 0 0 0 0,1-1 0 0 0,-1 1 0 0 0,1-1 0 0 0,0 0 0 0 0,0 0 0 0 0,1 0 0 0 0,-1 0 0 0 0,0-1 0 0 0,1 0 0 0 0,0 0 0 0 0,-1 0 0 0 0,1-1 0 0 0,7 2 0 0 0,7 2 0 0 0,1-1 0 0 0,0-1 0 0 0,31 1 0 0 0,14-6-515 0 0,0-2-1 0 0,0-3 1 0 0,123-29-1 0 0,-167 31-849 0 0,71-21 360 0 0,-50 7-3589 0 0,-11-8-7906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24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13 32 0 0,'0'-13'12873'0'0,"-1"27"-4633"0"0,0-4-10061 0 0,-4 9 2548 0 0,1 1 0 0 0,0-1 0 0 0,2 0 1 0 0,0 1-1 0 0,2 0 0 0 0,1 24 0 0 0,0 0-81 0 0,-5-11-288 0 0,3-28-272 0 0,0 1 0 0 0,0-1 0 0 0,1 1 0 0 0,-1-1 0 0 0,1 1 0 0 0,0 0 0 0 0,2 9 0 0 0,0-3 172 0 0,-1 1 0 0 0,0 0 0 0 0,-1-1 0 0 0,-3 24 1 0 0,1 8 351 0 0,1-11-138 0 0,1-13-192 0 0,0 0 0 0 0,0 0-1 0 0,7 34 1 0 0,-4-38-165 0 0,-1 0-1 0 0,-1 0 1 0 0,-1 0 0 0 0,-2 29-1 0 0,0-27-38 0 0,2 0-1 0 0,0 0 1 0 0,3 25-1 0 0,-2 34 341 0 0,6-16 212 0 0,7 34-291 0 0,-8-67-338 0 0,-3-19 25 0 0,-1 1 0 0 0,0-1 0 0 0,-1 0-1 0 0,1 12 1 0 0,10 68 270 0 0,3 0 207 0 0,-1-38-501 0 0,-4-27 0 0 0,6 63 0 0 0,-8 18 0 0 0,10 41 0 0 0,-4-68 0 0 0,-9-8 0 0 0,-4-59 0 0 0,4 4 0 0 0,-4 0 0 0 0,-1 25 0 0 0,1-39 0 0 0,-1 0 0 0 0,0 0 0 0 0,0 0 0 0 0,1-1 0 0 0,-1 1 0 0 0,0 0 0 0 0,0 0 0 0 0,0 0 0 0 0,0 0 0 0 0,0 0 0 0 0,-1 0 0 0 0,1 0 0 0 0,0 0 0 0 0,0 0 0 0 0,-1 0 0 0 0,1 0 0 0 0,0 0 0 0 0,-1 0 0 0 0,1-1 0 0 0,-1 1 0 0 0,1 0 0 0 0,-2 1 0 0 0,-7 16 0 0 0,4-1 0 0 0,-2 1 0 0 0,-11 23 0 0 0,13-31 0 0 0,0 1 0 0 0,1 0 0 0 0,0 0 0 0 0,-2 12 0 0 0,-8 68 0 0 0,8-9 0 0 0,1 22 0 0 0,6-98 0 0 0,-8 30 0 0 0,7-36 0 0 0,-22 93 0 0 0,0-7 0 0 0,20-72 0 0 0,2 1 0 0 0,0-1 0 0 0,-4-1 0 0 0,3 0 0 0 0,1-1 0 0 0,0 4 0 0 0,0 0 0 0 0,0-3 0 0 0,0-1 0 0 0,0 1 0 0 0,-7 134 0 0 0,10-125 0 0 0,0-15 0 0 0,-2 56 0 0 0,-1-49 0 0 0,0-1 0 0 0,0 0 0 0 0,0 1 0 0 0,0-1 0 0 0,-1 1 0 0 0,-4 1 0 0 0,4-9 0 0 0,-1 1 0 0 0,1-1 0 0 0,1 1 0 0 0,-1-1 0 0 0,1 12 0 0 0,0-11 0 0 0,-8 48 0 0 0,5-33 0 0 0,-1 0 0 0 0,-7 23 0 0 0,7-29 0 0 0,0 0 0 0 0,2 1 0 0 0,0-1 0 0 0,0 17 0 0 0,3-11 0 0 0,1-1 0 0 0,2 1 0 0 0,9 38 0 0 0,-6-35 0 0 0,-1 1 0 0 0,-2 0 0 0 0,0 0 0 0 0,-1 28 0 0 0,3-27 0 0 0,-5-13 0 0 0,-1-1 0 0 0,-1 0 0 0 0,-2 0 0 0 0,5-1 0 0 0,-6 0 0 0 0,3 1 0 0 0,1-1 0 0 0,7 55 0 0 0,-10-42 0 0 0,0-20 0 0 0,2 26 0 0 0,0-15 0 0 0,-2-2 0 0 0,2-2 0 0 0,1 1 0 0 0,1 0 0 0 0,0-4 0 0 0,-8-1-261 0 0,5-7-1121 0 0,8-24-2444 0 0,0-4-2029 0 0,-5 8-2259 0 0,5-4 618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26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2833 480 1124 0 0,'31'3'3208'0'0,"26"4"18648"0"0,-326-145-19009 0 0,173 94-2459 0 0,-2 6-1 0 0,-137-36 0 0 0,-625-106 2183 0 0,817 174-2570 0 0,-1 1 0 0 0,0 2 0 0 0,0 1 0 0 0,0 3 0 0 0,0 2 0 0 0,0 1 0 0 0,-71 18 0 0 0,49-5 0 0 0,-127 53 0 0 0,-53 47 0 0 0,99-28 0 0 0,74-42 0 0 0,58-36 0 0 0,0 0 0 0 0,-20 20 0 0 0,23-20 0 0 0,0 0 0 0 0,0-1 0 0 0,-1 0 0 0 0,-16 8 0 0 0,26-15 0 0 0,2 0 0 0 0,-19 12 0 0 0,6 1 0 0 0,5-10 0 0 0,1 0 0 0 0,2 1 0 0 0,0 2 0 0 0,1-3-75 0 0,5-4-418 0 0,17-26-26474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27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 6 1520 0 0,'0'0'6131'0'0,"-5"-6"-4082"0"0,1 12 1859 0 0,-23 77-738 0 0,-4 0 1 0 0,-3-3-1 0 0,-78 135 1 0 0,15-83 193 0 0,67-93-2137 0 0,11-14-119 0 0,17-23-861 0 0,2-1-241 0 0,1-1 0 0 0,-1 1 1 0 0,1 0-1 0 0,-1-1 0 0 0,1 1 1 0 0,-1-1-1 0 0,1 1 0 0 0,0-1 1 0 0,-1 1-1 0 0,1-1 1 0 0,-1 1-1 0 0,1-1 0 0 0,0 1 1 0 0,0-1-1 0 0,-1 0 0 0 0,1 0 1 0 0,0 1-1 0 0,0-1 0 0 0,-1 0 1 0 0,1 0-1 0 0,0 0 0 0 0,0 0 1 0 0,0 1-1 0 0,-1-1 1 0 0,1-1-1 0 0,0 1 0 0 0,0 0 1 0 0,0 0-1 0 0,1 0 0 0 0,133-56 160 0 0,79-27-102 0 0,-181 68 47 0 0,-76 70-111 0 0,31-35 0 0 0,6-4 0 0 0,6-4 0 0 0,5-2-81 0 0,2-10-525 0 0,39-22-4074 0 0,-13 0-5795 0 0,-24 16 6620 0 0,14-12-3490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29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369 11 1788 0 0,'0'0'9452'0'0,"-9"-10"-7500"0"0,1 10 2361 0 0,-15 12-2617 0 0,0 1 1 0 0,1 1-1 0 0,-28 23 0 0 0,35-23-1038 0 0,0 0 0 0 0,0 2 0 0 0,1-1 0 0 0,-23 36 0 0 0,17-20-129 0 0,-50 84 1521 0 0,62-99-1711 0 0,0 0 1 0 0,1 0 0 0 0,1 1-1 0 0,1-1 1 0 0,-5 27 0 0 0,9-39-319 0 0,0 0 1 0 0,0 1-1 0 0,1-1 0 0 0,-1 1 1 0 0,1-1-1 0 0,0 0 1 0 0,1 1-1 0 0,-1-1 0 0 0,1 1 1 0 0,0-1-1 0 0,0 0 1 0 0,0 1-1 0 0,0-1 0 0 0,1 0 1 0 0,0 0-1 0 0,0 0 0 0 0,0 0 1 0 0,0 0-1 0 0,1-1 1 0 0,-1 1-1 0 0,1-1 0 0 0,0 1 1 0 0,0-1-1 0 0,0 0 0 0 0,1 0 1 0 0,-1 0-1 0 0,1-1 1 0 0,5 4-1 0 0,-1-2-25 0 0,0-1 1 0 0,1-1-1 0 0,-1 1 1 0 0,1-1-1 0 0,-1-1 1 0 0,1 1-1 0 0,0-2 0 0 0,0 1 1 0 0,-1-1-1 0 0,1 0 1 0 0,0-1-1 0 0,0 0 1 0 0,14-4-1 0 0,-4 2-121 0 0,-1-2 0 0 0,0 0 0 0 0,0 0 0 0 0,0-2 0 0 0,-1 0 0 0 0,0-2 0 0 0,-1 1 0 0 0,1-2 0 0 0,-2 0 0 0 0,1-1 0 0 0,20-20 0 0 0,-34 29 96 0 0,0 0 1 0 0,1 0-1 0 0,-1 0 0 0 0,0 0 0 0 0,-1-1 1 0 0,1 1-1 0 0,0-1 0 0 0,-1 0 1 0 0,1 1-1 0 0,-1-1 0 0 0,0 0 1 0 0,0 0-1 0 0,0 0 0 0 0,0 0 1 0 0,0 0-1 0 0,-1 0 0 0 0,1 0 1 0 0,-1 0-1 0 0,0 0 0 0 0,0 0 1 0 0,0 0-1 0 0,0 0 0 0 0,-1 0 1 0 0,1-1-1 0 0,-1 1 0 0 0,0 0 1 0 0,0 1-1 0 0,-2-6 0 0 0,0 3 87 0 0,0 1 0 0 0,0 0 0 0 0,0 0-1 0 0,-1 0 1 0 0,0 0 0 0 0,0 0 0 0 0,0 1-1 0 0,0 0 1 0 0,0 0 0 0 0,-1 0 0 0 0,1 0-1 0 0,-1 1 1 0 0,0 0 0 0 0,0 0 0 0 0,-10-3 0 0 0,2 1 93 0 0,7 1-91 0 0,-1 1 1 0 0,1 1 0 0 0,0-1-1 0 0,-1 1 1 0 0,1 0 0 0 0,-1 0 0 0 0,1 1-1 0 0,-9 0 1 0 0,14 0-148 0 0,0 1 1 0 0,0-1-1 0 0,0 0 1 0 0,1 0-1 0 0,-1 1 1 0 0,0-1-1 0 0,0 1 0 0 0,0-1 1 0 0,0 1-1 0 0,1-1 1 0 0,-1 1-1 0 0,0 0 1 0 0,1-1-1 0 0,-1 1 1 0 0,0 0-1 0 0,1-1 0 0 0,-1 1 1 0 0,1 0-1 0 0,-1 0 1 0 0,1 0-1 0 0,-1-1 1 0 0,1 1-1 0 0,0 0 1 0 0,-1 0-1 0 0,1 0 0 0 0,0 0 1 0 0,0 0-1 0 0,0 0 1 0 0,-1 0-1 0 0,1 0 1 0 0,0 0-1 0 0,0-1 1 0 0,1 1-1 0 0,-1 0 0 0 0,0 0 1 0 0,0 0-1 0 0,0 0 1 0 0,0 0-1 0 0,1 0 1 0 0,-1 0-1 0 0,1 0 0 0 0,-1-1 1 0 0,0 1-1 0 0,1 0 1 0 0,-1 0-1 0 0,1 0 1 0 0,0-1-1 0 0,0 2 1 0 0,13 21-5560 0 0,-3-11-6145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0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50 255 112 0 0,'0'0'10418'0'0,"0"4"-9441"0"0,3 26 296 0 0,1 0 0 0 0,2-1 0 0 0,0 1 0 0 0,2-1 0 0 0,15 36-1 0 0,-17-49-24 0 0,-14-41-1090 0 0,-22-61-579 0 0,3 21 287 0 0,19 50 76 0 0,2 0 0 0 0,-9-26 0 0 0,12 29 45 0 0,2 8 6 0 0,-1 0 1 0 0,1 0-1 0 0,0 0 0 0 0,0 0 0 0 0,0-1 0 0 0,0 1 0 0 0,1 0 0 0 0,-1 0 0 0 0,1-1 0 0 0,0 1 0 0 0,1 0 0 0 0,-1-1 0 0 0,1 1 0 0 0,0 0 0 0 0,0 0 0 0 0,0 0 0 0 0,0 0 0 0 0,1 0 0 0 0,0 0 0 0 0,-1 0 0 0 0,2 0 0 0 0,-1 0 0 0 0,0 1 0 0 0,6-7 0 0 0,3-1 36 0 0,0-1 1 0 0,1 1-1 0 0,1 1 0 0 0,0 0 0 0 0,0 1 0 0 0,1 1 0 0 0,0 0 0 0 0,0 1 0 0 0,1 0 0 0 0,0 1 0 0 0,0 1 0 0 0,0 0 0 0 0,1 1 0 0 0,19-3 0 0 0,-34 7 15 0 0,0 0 1 0 0,-1 0-1 0 0,1-1 0 0 0,0 1 1 0 0,0 0-1 0 0,0 0 1 0 0,0 0-1 0 0,0 0 0 0 0,0 0 1 0 0,0 0-1 0 0,0 1 1 0 0,0-1-1 0 0,0 0 0 0 0,0 0 1 0 0,0 1-1 0 0,0-1 1 0 0,-1 0-1 0 0,1 1 0 0 0,0-1 1 0 0,0 1-1 0 0,0-1 0 0 0,-1 1 1 0 0,1 0-1 0 0,0-1 1 0 0,0 1-1 0 0,-1 0 0 0 0,1-1 1 0 0,-1 1-1 0 0,1 0 1 0 0,0 1-1 0 0,0 0 33 0 0,-1 0-1 0 0,1 1 1 0 0,-1-1-1 0 0,0 0 1 0 0,0 1-1 0 0,0-1 1 0 0,0 0-1 0 0,0 1 1 0 0,0-1-1 0 0,0 1 1 0 0,-2 3 0 0 0,-3 10 327 0 0,0-1 1 0 0,-13 25-1 0 0,16-36-264 0 0,-26 55 1794 0 0,-44 66 1 0 0,49-68-722 0 0,22-56-1197 0 0,1 1 1 0 0,0-1 0 0 0,-1 1-1 0 0,1-1 1 0 0,0 1-1 0 0,0-1 1 0 0,0 0-1 0 0,0 1 1 0 0,0-1-1 0 0,0 1 1 0 0,0-1-1 0 0,1 1 1 0 0,-1-1-1 0 0,1 0 1 0 0,-1 1-1 0 0,2 1 1 0 0,2 16 103 0 0,-4-17-112 0 0,0 0-1 0 0,0 1 1 0 0,0-1-1 0 0,0 0 1 0 0,1 1 0 0 0,-1-1-1 0 0,1 0 1 0 0,-1 1-1 0 0,1-1 1 0 0,0 0-1 0 0,0 0 1 0 0,0 1-1 0 0,0-1 1 0 0,1 0-1 0 0,-1 0 1 0 0,0-1-1 0 0,1 1 1 0 0,0 0 0 0 0,-1 0-1 0 0,1-1 1 0 0,0 1-1 0 0,2 1 1 0 0,0-1 4 0 0,0 0 0 0 0,1 0 0 0 0,-1 0 0 0 0,1-1 1 0 0,0 1-1 0 0,-1-1 0 0 0,1 0 0 0 0,0-1 0 0 0,-1 1 1 0 0,9-1-1 0 0,13-2-38 0 0,-1-1 0 0 0,1 0 0 0 0,35-12 0 0 0,-46 12-52 0 0,23-7-291 0 0,41-9-3979 0 0,-77 19 3408 0 0,-27 18-4732 0 0,-1 0-3230 0 0,13-11 3786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0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16 326 976 0 0,'-3'5'775'0'0,"1"0"-1"0"0,0 0 1 0 0,0 1-1 0 0,0-1 1 0 0,1 1-1 0 0,-1-1 1 0 0,1 1-1 0 0,1-1 1 0 0,-1 1-1 0 0,1 0 1 0 0,1 8 0 0 0,14 63 4511 0 0,-2-16-2124 0 0,-12-52-2575 0 0,1-1-1 0 0,0 0 1 0 0,1 0 0 0 0,0 0 0 0 0,0 0-1 0 0,0 0 1 0 0,1-1 0 0 0,9 14 0 0 0,-11-19-137 0 0,-1-4-317 0 0,0 1 1 0 0,0-1-1 0 0,0 0 1 0 0,1 1-1 0 0,-2-1 1 0 0,1 0-1 0 0,0 0 1 0 0,0 0-1 0 0,-1 0 1 0 0,1 0-1 0 0,-1 0 1 0 0,1 0-1 0 0,-1 0 1 0 0,0 0-1 0 0,0 0 1 0 0,0 0-1 0 0,0-3 1 0 0,5-65 15 0 0,-3 33 13 0 0,7-119-130 0 0,-7 90-219 0 0,11-69-1 0 0,5 53-60 0 0,-17 79 234 0 0,0 1 1 0 0,0-1-1 0 0,0 1 0 0 0,0 0 0 0 0,0-1 0 0 0,1 1 1 0 0,-1 0-1 0 0,1 0 0 0 0,-1 0 0 0 0,1 0 1 0 0,0 0-1 0 0,0 0 0 0 0,0 0 0 0 0,0 1 1 0 0,0-1-1 0 0,1 1 0 0 0,-1-1 0 0 0,0 1 0 0 0,5-2 1 0 0,-5 2 79 0 0,2 4 42 0 0,-1-1-64 0 0,0 1 0 0 0,0 0-1 0 0,0 0 1 0 0,0 0 0 0 0,-1 0 0 0 0,1 0-1 0 0,-1 1 1 0 0,0-1 0 0 0,0 1-1 0 0,0-1 1 0 0,0 1 0 0 0,-1 0-1 0 0,1 0 1 0 0,-1 0 0 0 0,1 5-1 0 0,12 76 664 0 0,-8-42-414 0 0,-1-13-96 0 0,2 1 0 0 0,0-1 0 0 0,2 0 0 0 0,2-1 0 0 0,19 41 0 0 0,-27-62-236 0 0,1 0 0 0 0,0 0 1 0 0,0-1-1 0 0,1 1 1 0 0,0-1-1 0 0,0 0 0 0 0,1-1 1 0 0,0 1-1 0 0,0-1 0 0 0,0 0 1 0 0,1-1-1 0 0,0 1 1 0 0,0-1-1 0 0,0-1 0 0 0,15 8 1 0 0,-21-12-56 0 0,0 1 1 0 0,0-1-1 0 0,0 0 1 0 0,0 1-1 0 0,0-1 1 0 0,0 0-1 0 0,1 0 1 0 0,-1 0-1 0 0,0 0 1 0 0,0 0-1 0 0,0 0 1 0 0,0 0-1 0 0,0 0 1 0 0,0 0 0 0 0,0 0-1 0 0,0-1 1 0 0,0 1-1 0 0,0 0 1 0 0,0-1-1 0 0,0 1 1 0 0,0-1-1 0 0,0 1 1 0 0,0-1-1 0 0,0 1 1 0 0,0-1-1 0 0,-1 0 1 0 0,1 0-1 0 0,0 1 1 0 0,0-1-1 0 0,-1 0 1 0 0,1 0-1 0 0,0 0 1 0 0,-1 0 0 0 0,1 0-1 0 0,-1 0 1 0 0,1 1-1 0 0,-1-1 1 0 0,0-1-1 0 0,1 1 1 0 0,-1 0-1 0 0,0 0 1 0 0,0 0-1 0 0,1 0 1 0 0,-1 0-1 0 0,0 0 1 0 0,0 0-1 0 0,0 0 1 0 0,-1-2-1 0 0,1-1-467 0 0,1-1-1 0 0,-2 1 1 0 0,1-1-1 0 0,-1 1 1 0 0,1-1-1 0 0,-1 1 1 0 0,0-1-1 0 0,-1 1 1 0 0,1-1-1 0 0,-3-4 1 0 0,-20-21-8355 0 0,12 16 3822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1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1688 0 0,'0'0'13501'0'0,"7"0"-12073"0"0,19-1 577 0 0,-1-1 0 0 0,48-10 0 0 0,14-2 9 0 0,-19 9-1956 0 0,-25 2-2270 0 0,-1-1-5307 0 0,-27-5-3382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1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1360 0 0,'0'0'1435'0'0,"4"2"18"0"0,-3-1-1224 0 0,0 0 1 0 0,0 0 0 0 0,0 0-1 0 0,0 0 1 0 0,0 0-1 0 0,0 0 1 0 0,0 0 0 0 0,0 0-1 0 0,-1 0 1 0 0,1 1-1 0 0,0-1 1 0 0,0 0 0 0 0,-1 0-1 0 0,1 1 1 0 0,-1-1-1 0 0,0 0 1 0 0,1 1 0 0 0,-1-1-1 0 0,0 1 1 0 0,0-1-1 0 0,1 0 1 0 0,-1 1 0 0 0,-1 2-1 0 0,4 17 1774 0 0,2 96 4440 0 0,0-67-4429 0 0,-4-38-1598 0 0,0 1 0 0 0,0-1 0 0 0,1 0-1 0 0,1 0 1 0 0,0 0 0 0 0,1 0-1 0 0,6 14 1 0 0,-5-14 55 0 0,-2-5-373 0 0,0-1 1 0 0,1 1-1 0 0,-1-1 1 0 0,1 0-1 0 0,0 0 1 0 0,8 8-1 0 0,-10-13-180 0 0,-1 0 0 0 0,0 0-1 0 0,0 0 1 0 0,1 0 0 0 0,-1-1-1 0 0,1 1 1 0 0,-1 0 0 0 0,1-1-1 0 0,-1 1 1 0 0,1-1 0 0 0,-1 0-1 0 0,1 0 1 0 0,-1 1 0 0 0,1-1-1 0 0,-1 0 1 0 0,1 0 0 0 0,-1 0 0 0 0,1-1-1 0 0,-1 1 1 0 0,1 0 0 0 0,-1 0-1 0 0,1-1 1 0 0,-1 1 0 0 0,1-1-1 0 0,-1 0 1 0 0,1 1 0 0 0,-1-1-1 0 0,0 0 1 0 0,1 0 0 0 0,-1 0 0 0 0,0 0-1 0 0,0 0 1 0 0,0 0 0 0 0,0 0-1 0 0,0 0 1 0 0,1-2 0 0 0,1 1-393 0 0,-1-1 0 0 0,0 0-1 0 0,0 0 1 0 0,-1 0 0 0 0,1-1 0 0 0,-1 1 0 0 0,1 0 0 0 0,-1 0 0 0 0,0-1 0 0 0,0 1 0 0 0,-1-1 0 0 0,1 1 0 0 0,-1-1 0 0 0,1 0 0 0 0,-1 1 0 0 0,0-1 0 0 0,0 1 0 0 0,-2-7 0 0 0,2-4-3605 0 0,0-8-729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1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48 640 0 0,'0'0'4959'0'0,"3"-3"-3400"0"0,5-2-820 0 0,0 0 0 0 0,0 0-1 0 0,1 1 1 0 0,0 0 0 0 0,0 1 0 0 0,0 0 0 0 0,0 0-1 0 0,0 1 1 0 0,1 0 0 0 0,15-1 0 0 0,104-2 2106 0 0,-125 5-2741 0 0,27 0 477 0 0,125 4 1492 0 0,-136-2-1714 0 0,-1 0 0 0 0,1 2 0 0 0,-1 0 0 0 0,0 1 1 0 0,31 13-1 0 0,-48-17-320 0 0,-1-1 1 0 0,1 1-1 0 0,-1 0 1 0 0,0-1-1 0 0,1 1 1 0 0,-1 0-1 0 0,0 0 1 0 0,1 0-1 0 0,-1 0 1 0 0,0 0-1 0 0,0 0 1 0 0,0 0-1 0 0,0 1 1 0 0,0-1-1 0 0,0 0 1 0 0,0 0-1 0 0,0 1 0 0 0,-1-1 1 0 0,1 1-1 0 0,0-1 1 0 0,-1 1-1 0 0,1-1 1 0 0,-1 1-1 0 0,0-1 1 0 0,1 1-1 0 0,-1 1 1 0 0,0 0 52 0 0,-1 0 0 0 0,0 0 0 0 0,1 0 0 0 0,-1 0 0 0 0,0 0 0 0 0,0-1 0 0 0,-1 1-1 0 0,1 0 1 0 0,-1-1 0 0 0,1 1 0 0 0,-1-1 0 0 0,-4 5 0 0 0,-3 3 264 0 0,-1 0 1 0 0,-1 0-1 0 0,0-1 0 0 0,-23 14 0 0 0,7-7 44 0 0,-12 8 405 0 0,-47 20 0 0 0,84-43-1076 0 0,7-5-4501 0 0,23-15 1723 0 0,-2 8-8078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1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8 644 0 0,'0'0'10252'0'0,"-1"-8"-1164"0"0,0 31-8613 0 0,1-1-1 0 0,0 1 1 0 0,8 41 0 0 0,-5-47-137 0 0,-1 0 1 0 0,0 32-1 0 0,3 28 672 0 0,-3-52-754 0 0,3 8 53 0 0,2 28 133 0 0,-1-35-188 0 0,-1 0 1 0 0,0 0 0 0 0,-2 0-1 0 0,-1 0 1 0 0,-1 1-1 0 0,-3 28 1 0 0,1-3 168 0 0,-6 111 412 0 0,6-135-739 0 0,1-10-32 0 0,0-1-1 0 0,1 0 1 0 0,5 32-1 0 0,-3-29-31 0 0,-1 0-1 0 0,-1 0 0 0 0,-1 21 1 0 0,0-24-22 0 0,0 25 22 0 0,-2 0-1 0 0,-2 0 0 0 0,-13 65 1 0 0,13-87-32 0 0,1 0 0 0 0,2 0 0 0 0,0 35 1 0 0,1-33-30 0 0,1-12 28 0 0,0 1 0 0 0,1-1 0 0 0,1 0 0 0 0,5 19 0 0 0,5 16 2 0 0,-1 10 56 0 0,-7-35-12 0 0,-1 1-1 0 0,-1 0 1 0 0,1 30 0 0 0,-4-33-23 0 0,-4 61 0 0 0,3-2-27 0 0,1-46 10 0 0,-7 157 58 0 0,7-155-60 0 0,-1-14-6 0 0,1 0 0 0 0,0 0 0 0 0,7 35 0 0 0,-2-11-4 0 0,-5-37 12 0 0,0 0-1 0 0,0-1 1 0 0,1 1-1 0 0,0 0 1 0 0,0 0-1 0 0,3 8 1 0 0,-2-7 12 0 0,0-1 0 0 0,0 0 0 0 0,-1 0 0 0 0,0 1 0 0 0,-1-1 0 0 0,0 1 0 0 0,0-1 0 0 0,-1 12 0 0 0,1-6 27 0 0,0-6-14 0 0,0 7 15 0 0,0-1-1 0 0,0 1 1 0 0,-1 0-1 0 0,-1-1 1 0 0,0 1 0 0 0,-4 12-1 0 0,4-19-35 0 0,1 0 0 0 0,0 0 0 0 0,0 0 0 0 0,1 0-1 0 0,-1 0 1 0 0,2 0 0 0 0,-1 0 0 0 0,0 0 0 0 0,1-1 0 0 0,3 12-1 0 0,2 28 30 0 0,-6-33-33 0 0,1 0 1 0 0,0 0-1 0 0,1 0 0 0 0,1 0 1 0 0,0 0-1 0 0,5 13 0 0 0,-5-15-1 0 0,0-1 0 0 0,0 1 0 0 0,-1 0-1 0 0,0 12 1 0 0,-2-20-19 0 0,12 25 536 0 0,-7-18-4874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2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1 744 0 0,'0'0'5878'0'0,"3"5"-4374"0"0,3 10 180 0 0,-1 0-1 0 0,0 0 1 0 0,-1 1 0 0 0,-1-1-1 0 0,0 1 1 0 0,0 20 0 0 0,-1 6 1105 0 0,11 56 0 0 0,-4-34-868 0 0,-9-59-1790 0 0,1 2-55 0 0,-1 1-1 0 0,1-1 0 0 0,0 1 0 0 0,1-1 1 0 0,0 0-1 0 0,0 0 0 0 0,0 0 0 0 0,1 0 0 0 0,0 0 1 0 0,6 9-1 0 0,-7-6-971 0 0,-1-17-7644 0 0,2-11 5479 0 0,-4 1-2767 0 0,-3 0 179 0 0</inkml:trace>
  <inkml:trace contextRef="#ctx0" brushRef="#br0" timeOffset="1">0 42 1700 0 0,'15'-4'5384'0'0,"71"0"3887"0"0,3 4-5024 0 0,37-1-1352 0 0,53-12-686 0 0,-130 8-4137 0 0,-46 5 1038 0 0,-32 25-13232 0 0,14-13 9192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2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1436 0 0,'14'1'8407'0'0,"66"-18"-4184"0"0,11-6-1094 0 0,1 3 0 0 0,165-13 0 0 0,-190 25-5127 0 0,-65 8 1144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3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1 696 0 0,'-25'4'5739'0'0,"7"3"-4179"0"0,0 2 0 0 0,0 0 0 0 0,1 1 0 0 0,1 0 0 0 0,-1 2 0 0 0,2 0 0 0 0,-17 15 0 0 0,22-18-873 0 0,1 1 0 0 0,-1 0 0 0 0,1 1 0 0 0,1-1-1 0 0,0 2 1 0 0,0-1 0 0 0,2 1 0 0 0,-1 0 0 0 0,1 1 0 0 0,1-1-1 0 0,-6 20 1 0 0,10-27-540 0 0,0-1 0 0 0,0 0 0 0 0,0 1 0 0 0,1-1 0 0 0,0 1 0 0 0,0 0 0 0 0,0-1 0 0 0,0 1 0 0 0,1-1-1 0 0,-1 1 1 0 0,1-1 0 0 0,0 1 0 0 0,1-1 0 0 0,-1 0 0 0 0,1 0 0 0 0,0 1 0 0 0,0-1 0 0 0,0 0 0 0 0,0 0 0 0 0,1-1 0 0 0,0 1 0 0 0,-1-1 0 0 0,1 1 0 0 0,1-1-1 0 0,-1 0 1 0 0,0 0 0 0 0,6 4 0 0 0,0-2-54 0 0,1 0 0 0 0,-1-1-1 0 0,1 0 1 0 0,0-1-1 0 0,0 0 1 0 0,0 0 0 0 0,1-1-1 0 0,-1-1 1 0 0,1 0 0 0 0,-1 0-1 0 0,12-1 1 0 0,-20 0-110 0 0,38 0-219 0 0,58-7 0 0 0,-88 5-212 0 0,-1 1 1 0 0,1-1-1 0 0,-1 0 0 0 0,0-1 0 0 0,0 0 1 0 0,0 0-1 0 0,0-1 0 0 0,-1-1 1 0 0,0 1-1 0 0,1-1 0 0 0,-2 0 0 0 0,11-9 1 0 0,-7-3-1744 0 0,-10 15 1331 0 0,-1 0-1 0 0,1-1 1 0 0,-1 1-1 0 0,0 0 1 0 0,0 0-1 0 0,0-1 1 0 0,0 1-1 0 0,0 0 1 0 0,0 0-1 0 0,0-1 1 0 0,-1 1-1 0 0,1 0 0 0 0,-1 0 1 0 0,0 0-1 0 0,-1-4 1 0 0,-5-8-4827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33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 31 732 0 0,'1'-1'259'0'0,"-1"0"0"0"0,0 0 0 0 0,0-1-1 0 0,0 1 1 0 0,0 0 0 0 0,-1 0 0 0 0,1 0 0 0 0,0 0 0 0 0,0 0 0 0 0,-1-1-1 0 0,1 1 1 0 0,0 0 0 0 0,-1 0 0 0 0,1 0 0 0 0,-1 0 0 0 0,0 0 0 0 0,1 0-1 0 0,-1 0 1 0 0,0 0 0 0 0,1 1 0 0 0,-1-1 0 0 0,0 0 0 0 0,0 0-1 0 0,0 1 1 0 0,0-1 0 0 0,0 0 0 0 0,0 1 0 0 0,0-1 0 0 0,0 1 0 0 0,0-1-1 0 0,0 1 1 0 0,0-1 0 0 0,0 1 0 0 0,0 0 0 0 0,0 0 0 0 0,-1 0-1 0 0,1-1 1 0 0,0 1 0 0 0,0 0 0 0 0,0 0 0 0 0,-2 1 0 0 0,-17 0 1248 0 0,0 0 1 0 0,1 2 0 0 0,-1 0-1 0 0,1 1 1 0 0,0 1-1 0 0,0 1 1 0 0,0 1 0 0 0,1 1-1 0 0,-35 19 1 0 0,50-26-1383 0 0,1 1 0 0 0,-1 0 0 0 0,0 0 0 0 0,0 0 0 0 0,1 0 0 0 0,-1 0 0 0 0,1 1 0 0 0,0-1 0 0 0,-1 1 1 0 0,1-1-1 0 0,0 1 0 0 0,1 0 0 0 0,-1 0 0 0 0,0 0 0 0 0,1 0 0 0 0,-1 3 0 0 0,1-3-64 0 0,1-1 0 0 0,0 0 0 0 0,0 1 0 0 0,0-1 0 0 0,0 0 0 0 0,0 1 0 0 0,0-1 0 0 0,1 1 0 0 0,-1-1 0 0 0,1 0 0 0 0,-1 0 0 0 0,1 1 0 0 0,0-1 0 0 0,0 0 0 0 0,0 0 0 0 0,0 0 0 0 0,3 3 0 0 0,1 2-6 0 0,1-1 0 0 0,0 0-1 0 0,0-1 1 0 0,1 1-1 0 0,-1-1 1 0 0,1-1-1 0 0,0 1 1 0 0,1-1 0 0 0,-1 0-1 0 0,1-1 1 0 0,12 5-1 0 0,144 51 950 0 0,-140-51-803 0 0,0 1-1 0 0,-1 2 1 0 0,0 0 0 0 0,-1 1-1 0 0,37 27 1 0 0,-58-38-201 0 0,0 0 0 0 0,0 1 0 0 0,0-1 0 0 0,-1 0 0 0 0,1 0 0 0 0,0 1 0 0 0,0-1 0 0 0,-1 1 0 0 0,1-1 0 0 0,-1 1 0 0 0,1-1 0 0 0,-1 1 0 0 0,0-1 0 0 0,0 1 0 0 0,1-1 0 0 0,-1 1 0 0 0,0-1 0 0 0,0 1 0 0 0,-1-1 0 0 0,1 1 0 0 0,0-1 0 0 0,0 1 0 0 0,-1-1 0 0 0,1 1 0 0 0,-1-1 0 0 0,0 3 0 0 0,-1 0 0 0 0,0 0 0 0 0,0 0 0 0 0,0-1 0 0 0,0 1 0 0 0,-1-1 0 0 0,1 0 0 0 0,-1 1 0 0 0,-3 2 0 0 0,-8 5 18 0 0,0 0 0 0 0,-1-1 0 0 0,-1-1 0 0 0,1 0 0 0 0,-1-1 0 0 0,0-1 0 0 0,-1 0 0 0 0,-30 7 0 0 0,40-12-105 0 0,-1 0-1 0 0,1-1 1 0 0,-1 0-1 0 0,1 0 1 0 0,-1 0 0 0 0,0-1-1 0 0,1 0 1 0 0,-1-1-1 0 0,0 0 1 0 0,1 0 0 0 0,-1 0-1 0 0,1-1 1 0 0,0 0-1 0 0,-1-1 1 0 0,1 0 0 0 0,0 0-1 0 0,0 0 1 0 0,1-1-1 0 0,-1 0 1 0 0,1 0 0 0 0,-1 0-1 0 0,-8-10 1 0 0,-29-43-7810 0 0,30 30-3437 0 0,7 14 4762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2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28 1024 0 0,'-18'-8'4708'0'0,"12"5"-3030"0"0,-1 0 1 0 0,1 0 0 0 0,-1 1 0 0 0,0-1 0 0 0,0 2-1 0 0,-14-3 1 0 0,19 4-1402 0 0,-1 0-1 0 0,1 1 1 0 0,-1-1 0 0 0,1 1-1 0 0,0-1 1 0 0,-1 1-1 0 0,1 0 1 0 0,0 0 0 0 0,0 0-1 0 0,-1 0 1 0 0,1 0-1 0 0,0 0 1 0 0,0 1 0 0 0,0-1-1 0 0,0 1 1 0 0,1 0-1 0 0,-1-1 1 0 0,0 1 0 0 0,1 0-1 0 0,-1 0 1 0 0,1 0-1 0 0,-1 0 1 0 0,1 0 0 0 0,-2 4-1 0 0,-5 11 726 0 0,1-1-1 0 0,0 1 1 0 0,1 1-1 0 0,-5 25 0 0 0,-18 112 2062 0 0,25-115-3003 0 0,1-1 0 0 0,2 1 0 0 0,2-1-1 0 0,6 41 1 0 0,5-22-60 0 0,-8-41 0 0 0,1-1 0 0 0,1 0 0 0 0,12 24 0 0 0,-14-33 0 0 0,-1-1 0 0 0,1 0 0 0 0,0 0 0 0 0,0 0 0 0 0,1 0 0 0 0,0 0 0 0 0,0-1 0 0 0,0 0 0 0 0,0 0 0 0 0,1-1 0 0 0,0 1 0 0 0,0-1 0 0 0,0 0 0 0 0,1-1 0 0 0,-1 0 0 0 0,1 0 0 0 0,0 0 0 0 0,-1-1 0 0 0,9 2 0 0 0,8 2 0 0 0,-13-4 0 0 0,-1 0 0 0 0,1-1 0 0 0,0 0 0 0 0,0 0 0 0 0,-1-1 0 0 0,1-1 0 0 0,10 0 0 0 0,-2 0 0 0 0,-7-2-301 0 0,-9 2-1314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2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20 234 572 0 0,'0'0'6876'0'0,"-2"3"-5554"0"0,-1 5-395 0 0,0-1 1 0 0,0 1-1 0 0,1 0 0 0 0,0 0 0 0 0,1 0 0 0 0,-1 0 1 0 0,1 0-1 0 0,1 0 0 0 0,0 0 0 0 0,0 0 0 0 0,0 0 1 0 0,1 0-1 0 0,0 0 0 0 0,3 10 0 0 0,2 43 3046 0 0,-6-59-3812 0 0,1 1 0 0 0,-1 0 0 0 0,1 0 0 0 0,-1-1-1 0 0,1 1 1 0 0,0-1 0 0 0,0 1 0 0 0,0-1 0 0 0,0 1 0 0 0,1-1 0 0 0,-1 0 0 0 0,1 1-1 0 0,-1-1 1 0 0,1 0 0 0 0,0 0 0 0 0,0 0 0 0 0,0 0 0 0 0,0-1 0 0 0,0 1 0 0 0,0 0-1 0 0,1-1 1 0 0,-1 1 0 0 0,4 0 0 0 0,-5-1 65 0 0,4-4-33 0 0,2-2-124 0 0,0 0 0 0 0,0-1 1 0 0,0 1-1 0 0,-1-1 0 0 0,0-1 0 0 0,0 1 1 0 0,-1-1-1 0 0,0 0 0 0 0,0-1 0 0 0,7-12 1 0 0,5-17 133 0 0,15-41 0 0 0,-5 11 126 0 0,-18 44-244 0 0,-1 0 0 0 0,0-1-1 0 0,5-34 1 0 0,-6 42-85 0 0,0 4 0 0 0,-5-39 0 0 0,-1 51 0 0 0,-1 0 0 0 0,0 0 0 0 0,0-1 0 0 0,0 1 0 0 0,0 0 0 0 0,0 0 0 0 0,0 0 0 0 0,0-1 0 0 0,0 1 0 0 0,0 0 0 0 0,0 0 0 0 0,0-1 0 0 0,0 1 0 0 0,0 0 0 0 0,0 0 0 0 0,-1 0 0 0 0,1-1 0 0 0,0 1 0 0 0,0 0 0 0 0,0 0 0 0 0,0 0 0 0 0,0-1 0 0 0,0 1 0 0 0,0 0 0 0 0,-1 0 0 0 0,1 0 0 0 0,0 0 0 0 0,0 0 0 0 0,0-1 0 0 0,0 1 0 0 0,-1 0 0 0 0,1 0 0 0 0,0 0 0 0 0,0 0 0 0 0,0 0 0 0 0,-1 0 0 0 0,1 0 0 0 0,0 0 0 0 0,0-1 0 0 0,0 1 0 0 0,-1 0 0 0 0,1 0 0 0 0,0 0 0 0 0,0 0 0 0 0,0 0 0 0 0,-1 0 0 0 0,1 0 0 0 0,-14 17-43 0 0,14-17-53 0 0,-1 1 0 0 0,1-1 0 0 0,0 1 0 0 0,-1-1 0 0 0,1 1 0 0 0,0 0 0 0 0,0-1 0 0 0,-1 1 0 0 0,1-1 0 0 0,0 1 1 0 0,0 0-1 0 0,0-1 0 0 0,0 1 0 0 0,0 0 0 0 0,0-1 0 0 0,0 1 0 0 0,0 0 0 0 0,0-1 0 0 0,0 1 0 0 0,1 0 0 0 0,-1-1 0 0 0,0 1 0 0 0,0-1 1 0 0,1 1-1 0 0,-1 0 0 0 0,0-1 0 0 0,1 1 0 0 0,0 0 0 0 0,13 7-8358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3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59 208 0 0,'0'0'10308'0'0,"0"0"-10135"0"0,1 0 0 0 0,-1 0 0 0 0,1 0 0 0 0,-1 0 0 0 0,1 0 0 0 0,0 0 0 0 0,-1 0 0 0 0,1 0 0 0 0,-1 0-1 0 0,1 0 1 0 0,-1 1 0 0 0,1-1 0 0 0,-1 0 0 0 0,1 0 0 0 0,-1 1 0 0 0,1-1 0 0 0,-1 0 0 0 0,1 1 0 0 0,-1-1 0 0 0,0 0 0 0 0,1 1-1 0 0,0 0 1 0 0,-1 6 409 0 0,1-1-1 0 0,0 1 1 0 0,1 0 0 0 0,-1-1-1 0 0,1 0 1 0 0,1 1-1 0 0,-1-1 1 0 0,1 0-1 0 0,0 0 1 0 0,0 0-1 0 0,1 0 1 0 0,0-1 0 0 0,0 0-1 0 0,0 1 1 0 0,6 3-1 0 0,-9-8-523 0 0,1 0-1 0 0,0 0 1 0 0,-1-1 0 0 0,1 1-1 0 0,0-1 1 0 0,0 0-1 0 0,-1 1 1 0 0,1-1-1 0 0,0 0 1 0 0,0 0 0 0 0,0 0-1 0 0,0 0 1 0 0,-1 0-1 0 0,1-1 1 0 0,0 1-1 0 0,0 0 1 0 0,3-2 0 0 0,30-13 285 0 0,-28 12-222 0 0,8-6-173 0 0,0 0-1 0 0,-1-2 1 0 0,0 1-1 0 0,0-2 1 0 0,-1 0-1 0 0,-1 0 1 0 0,0-1-1 0 0,15-22 1 0 0,-27 35 65 0 0,1-1 1 0 0,-1 1-1 0 0,0 0 0 0 0,1-1 0 0 0,-1 1 1 0 0,0-1-1 0 0,0 1 0 0 0,1-1 1 0 0,-1 1-1 0 0,0-1 0 0 0,0 1 0 0 0,0-1 1 0 0,0 1-1 0 0,1-1 0 0 0,-1 1 1 0 0,0-1-1 0 0,0 1 0 0 0,0-1 0 0 0,0 1 1 0 0,0-1-1 0 0,0 1 0 0 0,0-1 1 0 0,-1 1-1 0 0,1-1 0 0 0,0 1 1 0 0,0-1-1 0 0,0 1 0 0 0,0-1 0 0 0,-1 1 1 0 0,1-1-1 0 0,0 1 0 0 0,-1-1 1 0 0,1 1-1 0 0,0-1 0 0 0,-1 1 0 0 0,1 0 1 0 0,0-1-1 0 0,-1 1 0 0 0,1 0 1 0 0,-1-1-1 0 0,1 1 0 0 0,0 0 0 0 0,-1-1 1 0 0,1 1-1 0 0,-1 0 0 0 0,1 0 1 0 0,-1 0-1 0 0,1-1 0 0 0,-1 1 0 0 0,0 0 1 0 0,-19-4 588 0 0,12 6-327 0 0,1 0-1 0 0,0 1 0 0 0,1 0 1 0 0,-1 0-1 0 0,1 1 1 0 0,-1 0-1 0 0,1 0 1 0 0,0 1-1 0 0,0-1 1 0 0,1 1-1 0 0,-7 7 1 0 0,7-5-91 0 0,1-1 0 0 0,0 0 1 0 0,1 1-1 0 0,0 0 0 0 0,0 0 0 0 0,0 0 1 0 0,1 0-1 0 0,0 0 0 0 0,0 0 1 0 0,1 1-1 0 0,0-1 0 0 0,0 1 0 0 0,1-1 1 0 0,0 1-1 0 0,2 12 0 0 0,-2-14-163 0 0,1 0 0 0 0,1 0 0 0 0,-1 0 0 0 0,1-1 0 0 0,0 1 0 0 0,0 0 0 0 0,1-1-1 0 0,-1 1 1 0 0,1-1 0 0 0,0 0 0 0 0,1 0 0 0 0,0 0 0 0 0,-1 0 0 0 0,1-1 0 0 0,1 0-1 0 0,-1 1 1 0 0,1-2 0 0 0,-1 1 0 0 0,10 5 0 0 0,-6-5-53 0 0,1 0-1 0 0,0 0 1 0 0,1-1 0 0 0,-1-1-1 0 0,1 1 1 0 0,-1-1 0 0 0,1-1 0 0 0,-1 0-1 0 0,1 0 1 0 0,0-1 0 0 0,0-1-1 0 0,-1 1 1 0 0,1-1 0 0 0,0-1-1 0 0,-1 0 1 0 0,16-5 0 0 0,-13 3-447 0 0,0-1 1 0 0,-1 0 0 0 0,1-1-1 0 0,-1 0 1 0 0,13-9 0 0 0,-15 8-637 0 0,0 0 1 0 0,-1-1 0 0 0,0 0-1 0 0,0 0 1 0 0,13-18-1 0 0,-14 5-2703 0 0,-6 7-4790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3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9 168 1788 0 0,'0'0'12497'0'0,"-2"6"-11309"0"0,0 0-760 0 0,1 1 1 0 0,-1-1 0 0 0,2 1 0 0 0,-1 0-1 0 0,1-1 1 0 0,0 1 0 0 0,0 0-1 0 0,1-1 1 0 0,0 1 0 0 0,0-1 0 0 0,0 1-1 0 0,1-1 1 0 0,5 13 0 0 0,-2-6 280 0 0,0 0 0 0 0,1 0 0 0 0,1 0 1 0 0,0-1-1 0 0,0 1 0 0 0,1-2 0 0 0,14 16 0 0 0,-21-26-83 0 0,4-23-368 0 0,-3 19-246 0 0,-1 0-1 0 0,0 0 1 0 0,-1 0-1 0 0,1 0 1 0 0,0 0-1 0 0,-1 0 1 0 0,1 0-1 0 0,-1 0 1 0 0,0 0-1 0 0,-1-4 1 0 0,-22-282 2014 0 0,23 287-1396 0 0,0-1-459 0 0,0 3-162 0 0,0 0 1 0 0,-1 0 0 0 0,1-1 0 0 0,0 1 0 0 0,0 0-1 0 0,0 0 1 0 0,0-1 0 0 0,0 1 0 0 0,0 0 0 0 0,0 0-1 0 0,0-1 1 0 0,0 1 0 0 0,0 0 0 0 0,0 0 0 0 0,0-1-1 0 0,0 1 1 0 0,0 0 0 0 0,0 0 0 0 0,0-1 0 0 0,0 1-1 0 0,0 0 1 0 0,1 0 0 0 0,-1-1 0 0 0,0 1 0 0 0,0 0-1 0 0,0 0 1 0 0,0 0 0 0 0,0-1 0 0 0,1 1 0 0 0,-1 0-1 0 0,0 0 1 0 0,0 0 0 0 0,0 0 0 0 0,1-1 0 0 0,-1 1-1 0 0,0 0 1 0 0,0 0 0 0 0,0 0 0 0 0,1 0 0 0 0,51 21 324 0 0,-51-21-444 0 0,1 1-307 0 0,0-1 0 0 0,0 1 1 0 0,-1-1-1 0 0,1 1 0 0 0,0-1 1 0 0,0 0-1 0 0,0 0 0 0 0,0 0 0 0 0,0 0 1 0 0,0 0-1 0 0,0 0 0 0 0,0 0 1 0 0,0-1-1 0 0,0 1 0 0 0,0-1 1 0 0,0 1-1 0 0,0-1 0 0 0,0 0 1 0 0,-1 0-1 0 0,1 0 0 0 0,3-2 1 0 0,2-11-2527 0 0,3-7-6265 0 0,-4 8 3424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3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1 852 0 0,'0'0'8430'0'0,"-3"5"-7200"0"0,2 2-820 0 0,-1 0 0 0 0,1 0 0 0 0,0-1-1 0 0,0 1 1 0 0,1 0 0 0 0,0 0-1 0 0,0 0 1 0 0,0 0 0 0 0,1 0 0 0 0,0 0-1 0 0,3 9 1 0 0,31 86 2746 0 0,-11-35-1657 0 0,0 4 12 0 0,4-2-1 0 0,51 91 1 0 0,-73-141-3466 0 0,-11-14-4534 0 0,-9-9-826 0 0,3-1 6395 0 0,9 4 1498 0 0,-15-13-5365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4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8 216 1168 0 0,'0'0'1315'0'0,"-8"1"8610"0"0,31 14-8200 0 0,0 0-1 0 0,0-2 1 0 0,2-1 0 0 0,-1-1-1 0 0,31 8 1 0 0,-44-15-1616 0 0,1-1 0 0 0,0-1 1 0 0,0 0-1 0 0,0 0 0 0 0,0-2 0 0 0,0 1 0 0 0,0-1 0 0 0,0-1 1 0 0,0 0-1 0 0,0-1 0 0 0,-1 0 0 0 0,1-1 0 0 0,0 0 0 0 0,18-9 1 0 0,-8 2-173 0 0,18-8-807 0 0,70-43 1 0 0,-102 56 700 0 0,0-1 0 0 0,0 1 0 0 0,-1-1 0 0 0,0-1 0 0 0,0 1 0 0 0,0-1 0 0 0,-1 0 0 0 0,0-1 0 0 0,0 0 0 0 0,-1 0 0 0 0,0 0 0 0 0,-1 0 0 0 0,1-1 0 0 0,5-16 0 0 0,-10 22 207 0 0,1 1 1 0 0,-1-1 0 0 0,1 1-1 0 0,-1-1 1 0 0,0 0 0 0 0,0 1 0 0 0,0-1-1 0 0,0 1 1 0 0,0-1 0 0 0,-1 1-1 0 0,1-1 1 0 0,-1 1 0 0 0,0-1 0 0 0,1 1-1 0 0,-1-1 1 0 0,0 1 0 0 0,-1 0-1 0 0,1 0 1 0 0,0-1 0 0 0,-1 1 0 0 0,1 0-1 0 0,-1 0 1 0 0,1 0 0 0 0,-1 0-1 0 0,0 1 1 0 0,0-1 0 0 0,0 0 0 0 0,0 1-1 0 0,0-1 1 0 0,0 1 0 0 0,-1 0-1 0 0,1 0 1 0 0,0 0 0 0 0,-1 0 0 0 0,1 0-1 0 0,-1 0 1 0 0,-3 0 0 0 0,1 0 125 0 0,0 0 1 0 0,0 1-1 0 0,0-1 1 0 0,0 1 0 0 0,0 0-1 0 0,0 0 1 0 0,0 1-1 0 0,0-1 1 0 0,1 1-1 0 0,-1 0 1 0 0,0 1-1 0 0,0-1 1 0 0,1 1 0 0 0,-1 0-1 0 0,1 0 1 0 0,-1 0-1 0 0,1 1 1 0 0,0 0-1 0 0,-6 4 1 0 0,2 0 128 0 0,1 1 1 0 0,0 0-1 0 0,0 0 0 0 0,1 0 1 0 0,0 1-1 0 0,-9 17 0 0 0,14-22-231 0 0,-1-1 0 0 0,1 1 1 0 0,0 0-1 0 0,0-1 0 0 0,0 1 0 0 0,0 0 0 0 0,1 0 0 0 0,0 0 0 0 0,-1-1 1 0 0,1 1-1 0 0,1 0 0 0 0,-1 0 0 0 0,0 0 0 0 0,1 0 0 0 0,0-1 0 0 0,0 1 0 0 0,0 0 1 0 0,0-1-1 0 0,1 1 0 0 0,0-1 0 0 0,-1 1 0 0 0,4 3 0 0 0,-3-4-47 0 0,1 0 0 0 0,0 0 1 0 0,0 0-1 0 0,1 0 0 0 0,-1 0 0 0 0,0-1 0 0 0,1 1 0 0 0,0-1 0 0 0,-1 0 0 0 0,1 0 0 0 0,0-1 0 0 0,0 1 0 0 0,0-1 0 0 0,1 0 0 0 0,5 2 1 0 0,-2-2-240 0 0,-1 0 0 0 0,1 0 1 0 0,0-1-1 0 0,0 0 0 0 0,0 0 0 0 0,0-1 1 0 0,10-2-1 0 0,1-1-1158 0 0,0-2 0 0 0,0-1 0 0 0,22-11 0 0 0,14-18-9859 0 0,-41 25 5625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2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0 180 0 0,'0'0'21623'0'0,"-2"5"-21319"0"0,-8 21 864 0 0,-2 1 0 0 0,-29 47-1 0 0,28-53-615 0 0,1 1 0 0 0,0 0-1 0 0,2 1 1 0 0,1 0 0 0 0,0 0-1 0 0,-10 48 1 0 0,19-63-433 0 0,-1-1 0 0 0,1 1-1 0 0,0-1 1 0 0,0 1 0 0 0,1-1 0 0 0,0 1-1 0 0,0-1 1 0 0,1 0 0 0 0,0 0 0 0 0,0 1-1 0 0,1-1 1 0 0,0 0 0 0 0,6 10 0 0 0,-6-12-86 0 0,0-1 1 0 0,1 1-1 0 0,-1-1 1 0 0,1 0-1 0 0,0 0 1 0 0,0 0 0 0 0,1 0-1 0 0,-1-1 1 0 0,1 0-1 0 0,0 0 1 0 0,0 0-1 0 0,0-1 1 0 0,0 1-1 0 0,0-1 1 0 0,0 0 0 0 0,1-1-1 0 0,-1 1 1 0 0,9 0-1 0 0,13-1-136 0 0,-1-1 0 0 0,1-1 1 0 0,0-2-1 0 0,-1-1 0 0 0,1-1 0 0 0,-1-1 0 0 0,35-12 0 0 0,14-3-937 0 0,0-4-1039 0 0,-69 22 1155 0 0,-1 0 0 0 0,0 1 0 0 0,1-2 0 0 0,-1 1 0 0 0,-1-1 1 0 0,6-4-1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4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1 1456 0 0,'0'0'7594'0'0,"-3"6"-5827"0"0,-27 55 2496 0 0,-46 104 2783 0 0,20-22-5325 0 0,50-132-2708 0 0,1-6-1644 0 0,-10-31-13506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4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16 0 0,'0'0'13043'0'0,"0"8"-11505"0"0,0-1-1150 0 0,1 0 0 0 0,0-1 0 0 0,1 1 0 0 0,0-1 0 0 0,0 1 0 0 0,0-1 0 0 0,0 0 0 0 0,1 0 0 0 0,0 0 0 0 0,1 0 0 0 0,-1 0 0 0 0,1 0 0 0 0,0-1 0 0 0,1 0 0 0 0,-1 0 0 0 0,1 0 0 0 0,0-1 0 0 0,10 8 0 0 0,7 3 255 0 0,0-2-1 0 0,0-1 0 0 0,1-1 0 0 0,1 0 1 0 0,0-2-1 0 0,0-1 0 0 0,1-1 1 0 0,49 8-1 0 0,-54-17-1462 0 0,-19 2 509 0 0,0-1 1 0 0,0 1-1 0 0,0-1 1 0 0,0 1-1 0 0,0-1 1 0 0,0 0-1 0 0,0 1 1 0 0,0-1-1 0 0,0 0 0 0 0,0 0 1 0 0,0 0-1 0 0,0 0 1 0 0,-1 0-1 0 0,1 0 1 0 0,0 0-1 0 0,-1 0 1 0 0,1 0-1 0 0,0 0 0 0 0,-1 0 1 0 0,0 0-1 0 0,1 0 1 0 0,-1 0-1 0 0,0-1 1 0 0,1 1-1 0 0,-1 0 1 0 0,0-2-1 0 0,-24-14-14138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5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5 1180 0 0,'-8'-4'20355'0'0,"5"37"-19225"0"0,2 1 0 0 0,2 0 1 0 0,1-1-1 0 0,1 1 1 0 0,2-1-1 0 0,1 1 0 0 0,2-2 1 0 0,13 36-1 0 0,-6-41-1145 0 0,-12-24-150 0 0,-1-1 0 0 0,0 1 1 0 0,0 0-1 0 0,-1 0 0 0 0,1 1 1 0 0,-1-1-1 0 0,1 0 0 0 0,-1 0 1 0 0,0 1-1 0 0,0-1 0 0 0,0 5 1 0 0,19 0-1850 0 0,-14-8-3858 0 0,-4-4 4724 0 0,0-2-421 0 0,1-4-6513 0 0,1-9 1878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5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21 107 1696 0 0,'-6'6'1947'0'0,"-8"13"5514"0"0,14-18-7321 0 0,0 0 1 0 0,0 0 0 0 0,1 0 0 0 0,-1-1 0 0 0,0 1 0 0 0,1 0-1 0 0,-1 0 1 0 0,1 0 0 0 0,-1-1 0 0 0,1 1 0 0 0,-1 0 0 0 0,1-1-1 0 0,0 1 1 0 0,-1 0 0 0 0,1-1 0 0 0,0 1 0 0 0,-1-1-1 0 0,1 1 1 0 0,0-1 0 0 0,0 1 0 0 0,0-1 0 0 0,-1 0 0 0 0,1 1-1 0 0,0-1 1 0 0,0 0 0 0 0,0 0 0 0 0,0 1 0 0 0,0-1 0 0 0,0 0-1 0 0,-1 0 1 0 0,3 0 0 0 0,11 2 497 0 0,0 0 0 0 0,0-1-1 0 0,1-1 1 0 0,-1 0 0 0 0,0-1-1 0 0,0 0 1 0 0,1-1 0 0 0,18-6 0 0 0,110-36 1147 0 0,-138 42-1701 0 0,1 0-96 0 0,93-38-930 0 0,-90 36 109 0 0,-1-1 0 0 0,0 0 0 0 0,0 0 0 0 0,-1-1 0 0 0,9-7 0 0 0,-10 4-2472 0 0,-4 2-1932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5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1 492 832 0 0,'25'19'10754'0'0,"16"21"-2454"0"0,-32-30-7350 0 0,0 0 0 0 0,0-1 0 0 0,1-1 0 0 0,0 1 0 0 0,1-2 0 0 0,16 11 0 0 0,-14-5 264 0 0,-10-4-1355 0 0,-12-16 138 0 0,1 0-1 0 0,0 0 0 0 0,0 0 1 0 0,1-1-1 0 0,0-1 0 0 0,0 1 1 0 0,1-1-1 0 0,0 0 0 0 0,1 0 1 0 0,0-1-1 0 0,0 0 0 0 0,-5-16 1 0 0,4 5 136 0 0,0 1 0 0 0,1-1 0 0 0,1 0 1 0 0,1-1-1 0 0,-1-37 0 0 0,4 43 109 0 0,-1-1 0 0 0,2 0-1 0 0,0 1 1 0 0,2-1 0 0 0,-1 1-1 0 0,2 0 1 0 0,10-31 0 0 0,-6 25 37 0 0,-7 18-220 0 0,0-1 0 0 0,1 0 1 0 0,0 1-1 0 0,0 0 1 0 0,0-1-1 0 0,0 1 0 0 0,1 0 1 0 0,0 0-1 0 0,3-4 1 0 0,78-81 1056 0 0,-52 56-1470 0 0,-30 32 32 0 0,5 25-3438 0 0,-15 17-1256 0 0,-3-12-5626 0 0,3-13 3788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6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69 876 0 0,'-7'9'5854'0'0,"7"-9"-5631"0"0,-1 0 1 0 0,1 0 0 0 0,0 0 0 0 0,0 0 0 0 0,-1 1-1 0 0,1-1 1 0 0,0 0 0 0 0,0 0 0 0 0,0 0 0 0 0,0 0-1 0 0,-1 1 1 0 0,1-1 0 0 0,0 0 0 0 0,0 0 0 0 0,0 1 0 0 0,0-1-1 0 0,0 0 1 0 0,0 0 0 0 0,0 0 0 0 0,0 1 0 0 0,0-1-1 0 0,-1 0 1 0 0,1 0 0 0 0,0 1 0 0 0,0-1 0 0 0,0 0-1 0 0,0 0 1 0 0,0 1 0 0 0,1-1 0 0 0,-1 0 0 0 0,0 0 0 0 0,0 1-1 0 0,0-1 1 0 0,0 0 0 0 0,0 0 0 0 0,0 1 0 0 0,0-1-1 0 0,0 0 1 0 0,1 0 0 0 0,-1 0 0 0 0,0 1 0 0 0,0-1-1 0 0,0 0 1 0 0,0 0 0 0 0,1 1 0 0 0,25 1 1666 0 0,0 0 0 0 0,41-3 1 0 0,-9-5-1806 0 0,67-14 0 0 0,-100 14-1951 0 0,46-16-1 0 0,-16-5-8204 0 0,-41 18 4977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6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32 184 328 0 0,'-6'0'2616'0'0,"-19"3"9346"0"0,34 48-6780 0 0,0-10-3163 0 0,-7-27-1457 0 0,-1 0 1 0 0,1 0 0 0 0,1 0 0 0 0,1 0-1 0 0,0-1 1 0 0,1 1 0 0 0,0-1-1 0 0,1 0 1 0 0,13 21 0 0 0,-19-33-550 0 0,1 0-1 0 0,0 0 1 0 0,0 0 0 0 0,0 0 0 0 0,0 0 0 0 0,0 0-1 0 0,0 0 1 0 0,0 0 0 0 0,0 0 0 0 0,0 0 0 0 0,1-1-1 0 0,-1 1 1 0 0,0 0 0 0 0,1-1 0 0 0,-1 1 0 0 0,0-1-1 0 0,1 1 1 0 0,-1-1 0 0 0,0 0 0 0 0,1 0 0 0 0,-1 0-1 0 0,1 0 1 0 0,-1 0 0 0 0,0 0 0 0 0,2 0 0 0 0,0-1-32 0 0,-1 0 0 0 0,0 0 0 0 0,0 0 0 0 0,0 0 1 0 0,0-1-1 0 0,0 1 0 0 0,0 0 0 0 0,0-1 0 0 0,0 0 1 0 0,0 1-1 0 0,-1-1 0 0 0,1 0 0 0 0,1-3 0 0 0,5-7-202 0 0,-1-1-1 0 0,0 1 0 0 0,9-25 0 0 0,-16 36 212 0 0,74-217-1380 0 0,-49 138 2010 0 0,-7 27 1133 0 0,-18 51-1477 0 0,22 12-930 0 0,-21-9 461 0 0,1 0 0 0 0,-1 1 1 0 0,1-1-1 0 0,-1 1 0 0 0,0-1 1 0 0,0 1-1 0 0,0-1 1 0 0,0 1-1 0 0,0 0 0 0 0,0-1 1 0 0,0 1-1 0 0,0 0 1 0 0,-1 0-1 0 0,1-1 0 0 0,-1 1 1 0 0,1 0-1 0 0,-1 0 0 0 0,0 0 1 0 0,0 0-1 0 0,0 0 1 0 0,0 0-1 0 0,0 2 0 0 0,-1 17-4921 0 0,0-8-3119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7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2 976 0 0,'-16'-2'3456'0'0,"9"4"-2861"0"0,0 0-1 0 0,0 0 0 0 0,1 0 1 0 0,-1 1-1 0 0,1 0 0 0 0,-1 0 0 0 0,1 0 1 0 0,0 1-1 0 0,0 0 0 0 0,0 0 1 0 0,1 1-1 0 0,-1-1 0 0 0,1 1 0 0 0,0 1 1 0 0,1-1-1 0 0,-1 1 0 0 0,1-1 1 0 0,0 1-1 0 0,1 1 0 0 0,-1-1 0 0 0,1 0 1 0 0,0 1-1 0 0,1-1 0 0 0,-1 1 1 0 0,2 0-1 0 0,-1 0 0 0 0,1 0 0 0 0,-1 8 1 0 0,2-11-427 0 0,0 0 0 0 0,0 0 0 0 0,0 0 0 0 0,1 0 0 0 0,-1 0 0 0 0,1 0 0 0 0,0 0 0 0 0,0 0 0 0 0,1 0 0 0 0,-1 0 0 0 0,1-1 0 0 0,0 1 0 0 0,0 0 0 0 0,0-1 0 0 0,0 0 0 0 0,1 1 0 0 0,-1-1 0 0 0,1 0 1 0 0,0 0-1 0 0,0-1 0 0 0,0 1 0 0 0,0 0 0 0 0,1-1 0 0 0,-1 0 0 0 0,1 0 0 0 0,-1 0 0 0 0,1 0 0 0 0,0-1 0 0 0,0 1 0 0 0,-1-1 0 0 0,1 0 0 0 0,0 0 0 0 0,0 0 0 0 0,0-1 0 0 0,0 1 0 0 0,1-1 0 0 0,-1 0 0 0 0,8-1 0 0 0,-4 1-233 0 0,0-1-1 0 0,0 0 1 0 0,-1 0-1 0 0,1-1 0 0 0,0 0 1 0 0,0-1-1 0 0,-1 1 0 0 0,1-1 1 0 0,-1-1-1 0 0,0 1 0 0 0,0-1 1 0 0,0 0-1 0 0,-1-1 1 0 0,1 0-1 0 0,-1 0 0 0 0,0 0 1 0 0,-1-1-1 0 0,1 0 0 0 0,6-9 1 0 0,-8 8-141 0 0,1 0 1 0 0,-2-1-1 0 0,1 1 1 0 0,-1-1-1 0 0,0 0 1 0 0,0 0-1 0 0,-1 0 1 0 0,0 0-1 0 0,-1 0 0 0 0,1-13 1 0 0,-2 20 230 0 0,0-1 1 0 0,-1 0-1 0 0,1 0 0 0 0,-1 1 0 0 0,1-1 1 0 0,-1 0-1 0 0,0 1 0 0 0,0-1 1 0 0,1 1-1 0 0,-1-1 0 0 0,-1 1 1 0 0,1-1-1 0 0,0 1 0 0 0,0 0 0 0 0,0-1 1 0 0,-1 1-1 0 0,1 0 0 0 0,0 0 1 0 0,-1 0-1 0 0,1 0 0 0 0,-1 0 0 0 0,0 0 1 0 0,1 0-1 0 0,-1 1 0 0 0,0-1 1 0 0,1 1-1 0 0,-1-1 0 0 0,0 1 1 0 0,0 0-1 0 0,-3-1 0 0 0,3 1 33 0 0,1-1-1 0 0,-1 1 1 0 0,0 0-1 0 0,0 0 1 0 0,0 0-1 0 0,1 0 1 0 0,-1 0 0 0 0,0 0-1 0 0,0 0 1 0 0,1 1-1 0 0,-1-1 1 0 0,0 1-1 0 0,0-1 1 0 0,1 1-1 0 0,-1 0 1 0 0,0-1-1 0 0,1 1 1 0 0,-1 0 0 0 0,1 0-1 0 0,-1 0 1 0 0,1 0-1 0 0,0 1 1 0 0,-1-1-1 0 0,1 0 1 0 0,0 0-1 0 0,0 1 1 0 0,0-1 0 0 0,0 1-1 0 0,0-1 1 0 0,-1 3-1 0 0,0 0 14 0 0,1-1 0 0 0,0 1 0 0 0,1 0 0 0 0,-1 0 0 0 0,0 0 0 0 0,1-1-1 0 0,0 1 1 0 0,0 0 0 0 0,0 0 0 0 0,1 0 0 0 0,-1-1 0 0 0,1 1 0 0 0,0 0 0 0 0,0 0 0 0 0,0-1 0 0 0,0 1 0 0 0,1-1-1 0 0,-1 1 1 0 0,4 4 0 0 0,-2-2-64 0 0,1 0-1 0 0,0 0 1 0 0,0-1-1 0 0,0 1 1 0 0,1-1-1 0 0,0 0 1 0 0,0 0-1 0 0,0-1 1 0 0,0 1 0 0 0,1-1-1 0 0,0 0 1 0 0,9 4-1 0 0,-11-6-445 0 0,0-1 0 0 0,0 1 0 0 0,0-1 0 0 0,0-1 0 0 0,0 1 1 0 0,0 0-1 0 0,0-1 0 0 0,1 0 0 0 0,4 0 0 0 0,-4-1-1256 0 0,1 0 0 0 0,0 0 0 0 0,-1 0 0 0 0,1-1 0 0 0,-1 0 0 0 0,0 0 0 0 0,9-5 0 0 0,2-1-4358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7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9 448 0 0,'-2'-1'411'0'0,"0"0"0"0"0,1 0-1 0 0,-1 0 1 0 0,0 0 0 0 0,0 0 0 0 0,0 1 0 0 0,1-1 0 0 0,-1 1-1 0 0,0-1 1 0 0,0 1 0 0 0,0-1 0 0 0,0 1 0 0 0,0 0 0 0 0,0 0-1 0 0,0 0 1 0 0,0 0 0 0 0,0 0 0 0 0,0 1 0 0 0,0-1-1 0 0,0 1 1 0 0,0-1 0 0 0,0 1 0 0 0,0 0 0 0 0,0-1 0 0 0,0 1-1 0 0,1 0 1 0 0,-1 0 0 0 0,-2 2 0 0 0,-52 38 3817 0 0,45-31-3036 0 0,2-3-674 0 0,0 1 0 0 0,0 1 0 0 0,1 0 1 0 0,0 0-1 0 0,0 0 0 0 0,1 1 1 0 0,1 0-1 0 0,0 1 0 0 0,0-1 0 0 0,1 1 1 0 0,0 0-1 0 0,1 1 0 0 0,0-1 0 0 0,1 1 1 0 0,0 0-1 0 0,1 0 0 0 0,-2 18 0 0 0,4-27-428 0 0,0 1-1 0 0,0 0 0 0 0,1 0 0 0 0,-1-1 0 0 0,1 1 1 0 0,-1 0-1 0 0,1 0 0 0 0,1-1 0 0 0,-1 1 0 0 0,0-1 0 0 0,1 1 1 0 0,0-1-1 0 0,-1 0 0 0 0,1 1 0 0 0,1-1 0 0 0,-1 0 0 0 0,0 0 1 0 0,1-1-1 0 0,0 1 0 0 0,2 2 0 0 0,0-2-49 0 0,0 0 0 0 0,0 0 0 0 0,1 0 0 0 0,-1-1 0 0 0,1 0 1 0 0,-1 0-1 0 0,1-1 0 0 0,0 0 0 0 0,-1 1 0 0 0,1-2 0 0 0,11 1 0 0 0,2-1-195 0 0,1-2 1 0 0,-1 0-1 0 0,1-1 0 0 0,-1-1 1 0 0,0 0-1 0 0,35-15 0 0 0,-49 17 163 0 0,0 0-1 0 0,0 0 1 0 0,0 0-1 0 0,-1 0 0 0 0,1-1 1 0 0,-1 0-1 0 0,1 0 1 0 0,-1 0-1 0 0,0-1 1 0 0,-1 1-1 0 0,1-1 0 0 0,0 0 1 0 0,-1 0-1 0 0,0 0 1 0 0,0 0-1 0 0,0-1 1 0 0,-1 1-1 0 0,1-1 0 0 0,-1 0 1 0 0,0 0-1 0 0,-1 0 1 0 0,1 0-1 0 0,-1 0 1 0 0,0 0-1 0 0,0 0 1 0 0,0-6-1 0 0,-1 9 238 0 0,-3-6 51 0 0,3 8-270 0 0,0 0 0 0 0,0 0 0 0 0,0 0 0 0 0,0 0 0 0 0,0 0 0 0 0,0-1 0 0 0,0 1 0 0 0,1 0 0 0 0,-1 0 0 0 0,0 0 1 0 0,0 0-1 0 0,0 0 0 0 0,0 0 0 0 0,0 0 0 0 0,0 0 0 0 0,0 0 0 0 0,0 0 0 0 0,0 0 0 0 0,0 0 0 0 0,0 0 0 0 0,0-1 1 0 0,0 1-1 0 0,0 0 0 0 0,0 0 0 0 0,0 0 0 0 0,0 0 0 0 0,0 0 0 0 0,0 0 0 0 0,0 0 0 0 0,0 0 0 0 0,13 19 60 0 0,-1 1 1 0 0,17 38-1 0 0,14 24 95 0 0,-3-16 124 0 0,-2 1 1 0 0,-4 2 0 0 0,-3 1-1 0 0,27 89 1 0 0,-54-149-211 0 0,-2 1 0 0 0,1 0 0 0 0,-1 0 0 0 0,-1 0 0 0 0,0 0 0 0 0,-1 18-1 0 0,0-25-84 0 0,-1 0-1 0 0,0 0 0 0 0,1 0 0 0 0,-1-1 1 0 0,-1 1-1 0 0,1 0 0 0 0,0 0 0 0 0,-1-1 1 0 0,0 1-1 0 0,0-1 0 0 0,0 1 0 0 0,0-1 1 0 0,0 0-1 0 0,-1 0 0 0 0,0 0 0 0 0,1 0 1 0 0,-1-1-1 0 0,0 1 0 0 0,0 0 1 0 0,-1-1-1 0 0,-6 4 0 0 0,2-2-9 0 0,-1 0 0 0 0,0-1 0 0 0,0 0 0 0 0,0-1 0 0 0,0 0 0 0 0,-1 0 0 0 0,1-1 0 0 0,-1 0 0 0 0,1 0 0 0 0,-19-2 0 0 0,11-1 0 0 0,0-1 0 0 0,0 0 0 0 0,1-2 0 0 0,-1 0 0 0 0,-26-12 0 0 0,17 5 0 0 0,0-2 0 0 0,1-1 0 0 0,0-2 0 0 0,1 0 0 0 0,1-1 0 0 0,-38-39 0 0 0,42 35-4 0 0,1-1 0 0 0,1-1 0 0 0,1 0 0 0 0,1-1 1 0 0,-17-39-1 0 0,30 60-248 0 0,1-1 1 0 0,-1 0-1 0 0,1 0 1 0 0,0 0-1 0 0,0 0 1 0 0,1 0-1 0 0,0 0 1 0 0,0 0-1 0 0,0 0 1 0 0,0 0 0 0 0,1 0-1 0 0,-1 0 1 0 0,1 0-1 0 0,1 0 1 0 0,-1 1-1 0 0,1-1 1 0 0,0 0-1 0 0,0 1 1 0 0,0-1-1 0 0,0 1 1 0 0,4-6-1 0 0,20-19-5635 0 0,7 9-4644 0 0,-20 16 4462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8:3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64 0 0,'0'0'9408'0'0,"4"8"-6993"0"0,19 28 875 0 0,1 0-1 0 0,44 47 0 0 0,-7-8-644 0 0,161 257 4181 0 0,-191-281-6518 0 0,-1 2 1 0 0,-3 1-1 0 0,-3 1 0 0 0,33 105 0 0 0,-52-141-308 0 0,-2-7 0 0 0,0-1 0 0 0,-1 1 0 0 0,0 0 0 0 0,0 19 0 0 0,-2-19 0 0 0,0-12 0 0 0,0 1 0 0 0,-1-1 0 0 0,1 0 0 0 0,0 1 0 0 0,0-1 0 0 0,0 1 0 0 0,0-1 0 0 0,0 0 0 0 0,0 1 0 0 0,-1-1 0 0 0,1 0 0 0 0,0 1 0 0 0,0-1 0 0 0,0 0 0 0 0,-1 0 0 0 0,1 1 0 0 0,0-1 0 0 0,0 0 0 0 0,-1 1 0 0 0,1-1 0 0 0,0 0 0 0 0,-1 0 0 0 0,1 0 0 0 0,0 1 0 0 0,-1-1 0 0 0,1 0 0 0 0,0 0 0 0 0,-1 0 0 0 0,1 0 0 0 0,0 0 0 0 0,-1 0 0 0 0,1 0 0 0 0,-1 0 0 0 0,-22-6 0 0 0,17-1-28 0 0,0 0 1 0 0,0-1-1 0 0,1 0 1 0 0,0 1-1 0 0,-6-14 1 0 0,-1-8-3410 0 0,1 4-2127 0 0,0 1-6348 0 0,4 13 5339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2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 81 1032 0 0,'0'-28'10419'0'0,"0"28"-10249"0"0,0-1 0 0 0,0 0 0 0 0,0 1 0 0 0,0-1 1 0 0,-1 0-1 0 0,1 1 0 0 0,0-1 0 0 0,0 0 0 0 0,-1 1 0 0 0,1-1 0 0 0,-1 1 0 0 0,1-1 0 0 0,0 1 1 0 0,-1-1-1 0 0,1 1 0 0 0,-1-1 0 0 0,1 1 0 0 0,-1-1 0 0 0,1 1 0 0 0,-1 0 0 0 0,1-1 0 0 0,-1 1 0 0 0,0 0 1 0 0,1-1-1 0 0,-1 1 0 0 0,0 0 0 0 0,1 0 0 0 0,-1 0 0 0 0,1-1 0 0 0,-1 1 0 0 0,-1 0 0 0 0,1 0-434 0 0,-2-1 1243 0 0,-18 6 1761 0 0,14-2-2444 0 0,-1 1 0 0 0,1 1 0 0 0,0-1 0 0 0,0 1 1 0 0,0 0-1 0 0,0 0 0 0 0,1 1 0 0 0,0 0 0 0 0,0 0 1 0 0,1 1-1 0 0,0-1 0 0 0,0 1 0 0 0,0 0 0 0 0,1 1 1 0 0,0-1-1 0 0,1 1 0 0 0,-1 0 0 0 0,1-1 0 0 0,1 2 1 0 0,0-1-1 0 0,0 0 0 0 0,0 0 0 0 0,1 1 0 0 0,0-1 1 0 0,1 11-1 0 0,0-16-276 0 0,0 1-1 0 0,0-1 1 0 0,0 1 0 0 0,0-1 0 0 0,1 1-1 0 0,-1-1 1 0 0,1 1 0 0 0,0-1-1 0 0,0 1 1 0 0,0-1 0 0 0,1 0 0 0 0,-1 1-1 0 0,1-1 1 0 0,0 0 0 0 0,0 0-1 0 0,0 0 1 0 0,0 0 0 0 0,0-1 0 0 0,1 1-1 0 0,-1-1 1 0 0,1 1 0 0 0,0-1-1 0 0,0 0 1 0 0,0 0 0 0 0,0 0 0 0 0,0 0-1 0 0,0-1 1 0 0,0 1 0 0 0,1-1 0 0 0,-1 0-1 0 0,0 0 1 0 0,1 0 0 0 0,-1 0-1 0 0,1 0 1 0 0,4-1 0 0 0,5 1-157 0 0,1-1 0 0 0,0 0 0 0 0,-1-1 0 0 0,1-1 0 0 0,0 0 0 0 0,-1 0 0 0 0,25-10 1 0 0,-3 0-492 0 0,-1-1-1 0 0,37-20 1 0 0,-61 28 389 0 0,0-1-1 0 0,-1 0 0 0 0,0 0 0 0 0,0-1 1 0 0,-1 0-1 0 0,0 0 0 0 0,0-1 0 0 0,-1 0 1 0 0,0 0-1 0 0,0-1 0 0 0,8-14 0 0 0,-13 20 220 0 0,0 0 0 0 0,-1 0 0 0 0,1-1 0 0 0,-1 1 0 0 0,0-1 0 0 0,1 1-1 0 0,-2-1 1 0 0,1 1 0 0 0,0-1 0 0 0,-1 1 0 0 0,0-1 0 0 0,1 1 0 0 0,-1-1-1 0 0,-1 0 1 0 0,1 1 0 0 0,-1-1 0 0 0,1 1 0 0 0,-1-1 0 0 0,0 0 0 0 0,-2-4-1 0 0,0 4 120 0 0,1 1-1 0 0,-1 0 1 0 0,0-1-1 0 0,1 1 1 0 0,-2 0-1 0 0,1 1 0 0 0,0-1 1 0 0,0 0-1 0 0,-1 1 1 0 0,0 0-1 0 0,1 0 1 0 0,-1 0-1 0 0,0 0 0 0 0,-7-2 1 0 0,-11-1 468 0 0,0 0 0 0 0,0 1 1 0 0,0 2-1 0 0,0 0 0 0 0,-26 1 1 0 0,-4 3 1780 0 0,-62 11 0 0 0,112-12-2262 0 0,0-1-235 0 0,8 3-2293 0 0,2-1 1900 0 0,1 0 0 0 0,0 0 0 0 0,-1-1 0 0 0,1 0 0 0 0,0 0 0 0 0,0-1 0 0 0,-1 0 0 0 0,13-2 0 0 0,45-8-7238 0 0,-36 5 984 0 0,-10 2 1118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1.5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719 0 572 0 0,'0'0'3710'0'0,"-3"3"-1949"0"0,-61 36 9427 0 0,32-22-5176 0 0,17-12-4111 0 0,11-4-1085 0 0,-30-5 2791 0 0,15 1-3150 0 0,0 1 1 0 0,0 1-1 0 0,0 1 0 0 0,0 1 0 0 0,0 0 0 0 0,-36 9 0 0 0,23-3-457 0 0,-246 47 0 0 0,264-51 0 0 0,2-1 0 0 0,0 0 0 0 0,-1 1 0 0 0,1 1 0 0 0,0 0 0 0 0,2-3-44 0 0,8 0-423 0 0,20-1-7540 0 0,-1 0 5323 0 0,0-3-5713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1:29:02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404 0 1460,'0'0'6056,"-3"4"-4669,-86 133 10196,64-94-9562,-1-2-1,-48 57 1,23-37-259,28-33-648,0-1 0,-2-1 1,-34 29-1,53-47-1114,25-3 0,0-7 0,0 0 0,0-1 0,0-1 0,21-8 0,43-8 0,-67 18 0,0 1 0,0 0 0,0 1 0,0 1 0,0 0 0,0 1 0,0 1 0,0 0 0,-1 1 0,23 9 0,-29-7 0,-3-1 0,5-1 0,2 0 0,-8-3-332,-1-1 0,0 1 1,0-1-1,1 0 0,-1 0 0,0 0 1,8-2-1,11-9-10023,-22 10 9665,10-6-6525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3.3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1 1000 0 0,'-1'1'1933'0'0,"0"0"-1611"0"0,1-1 0 0 0,0 0 1 0 0,0 0-1 0 0,0 1 0 0 0,0-1 0 0 0,0 0 0 0 0,0 1 0 0 0,0-1 1 0 0,-1 0-1 0 0,1 0 0 0 0,4 7 7732 0 0,-4-7-7732 0 0,20 8 4868 0 0,38 0-4946 0 0,-43-6 1503 0 0,67 5 609 0 0,124-5-1 0 0,-68-2-1112 0 0,451 10 3144 0 0,-574-12-4143 0 0,-2 0-114 0 0,46 11-112 0 0,-47-6-18 0 0,8 2 0 0 0,-16-5 0 0 0,29-2 0 0 0,-23 0 0 0 0,53 5 0 0 0,-54-1 0 0 0,5-1-117 0 0,-11-1-601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3.8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81 0 1776 0 0,'-33'17'9205'0'0,"1"-4"-2522"0"0,31-12-6356 0 0,0-1 0 0 0,0 1 0 0 0,0 0 0 0 0,0-1 0 0 0,0 1 0 0 0,0 0 0 0 0,0 0 0 0 0,0 0 0 0 0,1-1 0 0 0,-1 1 0 0 0,0 0 0 0 0,1 0 0 0 0,-1 0 0 0 0,0 0 0 0 0,1 0 0 0 0,0 0 0 0 0,-1 0 0 0 0,1 1 0 0 0,-1-1 0 0 0,1 0 0 0 0,0 0 0 0 0,0 2 0 0 0,0-2-167 0 0,0 0 1 0 0,0 0-1 0 0,0 0 0 0 0,0 0 1 0 0,1-1-1 0 0,-1 1 1 0 0,0 0-1 0 0,1 0 0 0 0,-1 0 1 0 0,1 0-1 0 0,-1 0 0 0 0,1 0 1 0 0,-1-1-1 0 0,1 1 0 0 0,0 0 1 0 0,-1 0-1 0 0,1-1 0 0 0,0 1 1 0 0,0-1-1 0 0,0 1 1 0 0,-1 0-1 0 0,1-1 0 0 0,2 1 1 0 0,31 9 1380 0 0,48-6-665 0 0,-74-4-580 0 0,63-1 347 0 0,-24-1-567 0 0,1 2-1 0 0,-1 2 0 0 0,1 3 1 0 0,68 14-1 0 0,-115-19-75 0 0,1 0 0 0 0,-1 1 0 0 0,1-1 0 0 0,0 1 0 0 0,-1-1 0 0 0,1 1 0 0 0,-1 0 0 0 0,0 0 0 0 0,1 0 0 0 0,-1 0 0 0 0,0 0 0 0 0,1 0 0 0 0,-1 0 0 0 0,0 0 0 0 0,2 2 0 0 0,-3-2 0 0 0,0 0 0 0 0,1 0 0 0 0,-1 0 0 0 0,0-1 0 0 0,0 1 0 0 0,1 0 0 0 0,-1 0 0 0 0,0 0 0 0 0,0 0 0 0 0,0-1 0 0 0,0 1 0 0 0,0 0 0 0 0,-1 0 0 0 0,1 0 0 0 0,0 0 0 0 0,0 0 0 0 0,0-1 0 0 0,-1 1 0 0 0,1 0 0 0 0,-1 1 0 0 0,-2 2 0 0 0,1 0 0 0 0,-1 0 0 0 0,0 0 0 0 0,-1-1 0 0 0,1 1 0 0 0,-7 4 0 0 0,7-6 0 0 0,-16 14 0 0 0,0-2 0 0 0,-2-1 0 0 0,0 0 0 0 0,-43 19 0 0 0,20-12 0 0 0,-45 30 0 0 0,82-45-131 0 0,6-4-665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4.8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1 584 0 0,'-15'12'23209'0'0,"23"-7"-15692"0"0,5-3-9330 0 0,-4-2 1964 0 0,176 7 1563 0 0,-168-5-1633 0 0,1 1 0 0 0,-1 0 0 0 0,0 2 0 0 0,0-1 0 0 0,-1 2 0 0 0,1 0 0 0 0,-1 1 0 0 0,20 12 1 0 0,-32-16-50 0 0,-1-1 1 0 0,1 1-1 0 0,0 0 1 0 0,-1 1-1 0 0,0-1 1 0 0,0 0-1 0 0,0 1 1 0 0,0 0-1 0 0,0-1 1 0 0,-1 1-1 0 0,1 0 1 0 0,-1 1 0 0 0,0-1-1 0 0,-1 0 1 0 0,1 0-1 0 0,2 10 1 0 0,-3-6-19 0 0,-1-1 0 0 0,1 1 1 0 0,-1 0-1 0 0,-1-1 1 0 0,0 1-1 0 0,0 0 0 0 0,0-1 1 0 0,-1 1-1 0 0,-3 11 0 0 0,-3 0-17 0 0,0 0 0 0 0,-2 0 0 0 0,0 0 0 0 0,-1-2 0 0 0,-1 1 0 0 0,-23 27 0 0 0,19-28 3 0 0,0-1 0 0 0,0 0 0 0 0,-1-2 0 0 0,-1 0 0 0 0,-1 0 0 0 0,0-2 0 0 0,-1 0 0 0 0,0-2 0 0 0,0 0 0 0 0,-27 9 0 0 0,45-19 0 0 0,0 1 0 0 0,0-1 0 0 0,0 1 0 0 0,1-1 0 0 0,-1 0 0 0 0,0 0 0 0 0,0 1 0 0 0,0-1 0 0 0,0-1 0 0 0,0 1 0 0 0,0 0 0 0 0,0 0 0 0 0,0-1 0 0 0,1 1 0 0 0,-1-1 0 0 0,0 1 0 0 0,0-1 0 0 0,0 0 0 0 0,1 0 0 0 0,-1 0 0 0 0,1 0 0 0 0,-1 0 0 0 0,0 0 0 0 0,1 0 0 0 0,0-1 0 0 0,-1 1 0 0 0,1 0 0 0 0,-2-3 0 0 0,1 1 0 0 0,1 0 0 0 0,0 1 0 0 0,0-1 0 0 0,0 0 0 0 0,0 1 0 0 0,1-1 0 0 0,-1 0 0 0 0,1 0 0 0 0,0 0 0 0 0,0 0 0 0 0,0 0 0 0 0,0 0 0 0 0,0 0 0 0 0,0 1 0 0 0,1-1 0 0 0,-1 0 0 0 0,1 0 0 0 0,0 0 0 0 0,1-2 0 0 0,3-8 0 0 0,-4 9 0 0 0,0-1 0 0 0,1 0 0 0 0,0 1 0 0 0,0-1 0 0 0,0 1 0 0 0,1 0 0 0 0,-1 0 0 0 0,1 0 0 0 0,0 0 0 0 0,0 0 0 0 0,1 0 0 0 0,-1 1 0 0 0,8-6 0 0 0,-2 3 0 0 0,1 1 0 0 0,0 0 0 0 0,-1 0 0 0 0,2 1 0 0 0,-1 0 0 0 0,0 1 0 0 0,1 0 0 0 0,0 1 0 0 0,0 0 0 0 0,-1 0 0 0 0,1 1 0 0 0,18 1 0 0 0,-10 1 0 0 0,1 1 0 0 0,-1 0 0 0 0,0 2 0 0 0,0 0 0 0 0,0 1 0 0 0,23 10 0 0 0,-33-11 0 0 0,3 1 0 0 0,-1 0 0 0 0,-5-1 0 0 0,2 1 0 0 0,1 0-13 0 0,-7-4-253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5.3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1204 0 0,'0'0'10579'0'0,"4"1"-9147"0"0,14 2-46 0 0,-13-2-65 0 0,-3 1-49 0 0,5 3-454 0 0,1 0 493 0 0,1 1 0 0 0,-1 0 1 0 0,-1 1-1 0 0,1 0 0 0 0,-1 0 1 0 0,10 13-1 0 0,-15-17-1093 0 0,-1 1 1 0 0,1-1 0 0 0,-1 1-1 0 0,1-1 1 0 0,-1 1-1 0 0,0 0 1 0 0,-1-1-1 0 0,1 1 1 0 0,-1 0-1 0 0,1 0 1 0 0,-1-1 0 0 0,0 1-1 0 0,-1 0 1 0 0,1 0-1 0 0,0 0 1 0 0,-1-1-1 0 0,0 1 1 0 0,0 0-1 0 0,0-1 1 0 0,-1 1-1 0 0,1-1 1 0 0,-3 4 0 0 0,-15 44 330 0 0,1-8-549 0 0,12-33 0 0 0,8 0 0 0 0,14-8 0 0 0,-10-2 0 0 0,1 0 0 0 0,-1-1 0 0 0,0 1 0 0 0,0-2 0 0 0,0 1 0 0 0,0-1 0 0 0,-1 1 0 0 0,1-2 0 0 0,0 1 0 0 0,5-4 0 0 0,11-3 0 0 0,61-19 0 0 0,-36 11 0 0 0,71-16 0 0 0,-107 30-64 0 0,-9 3-404 0 0,-5 5-693 0 0,3-4 874 0 0,-23 30-2896 0 0,15-21-2185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6.3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0 816 0 0,'-2'1'512'0'0,"0"0"0"0"0,0 0 0 0 0,0 0 0 0 0,0 1 0 0 0,0-1 0 0 0,0 1 0 0 0,0-1 0 0 0,0 1 0 0 0,1-1 0 0 0,-1 1 0 0 0,1 0 0 0 0,-1 0 0 0 0,1 0 0 0 0,-1 0 0 0 0,1 0 0 0 0,0 0 0 0 0,0 0 0 0 0,0 0 0 0 0,0 1 0 0 0,1-1 0 0 0,-1 0 0 0 0,0 3 0 0 0,0 3 630 0 0,1 0 0 0 0,0 1 0 0 0,0-1 0 0 0,0 0 0 0 0,3 11 0 0 0,21 108 7141 0 0,8-1-3963 0 0,-24-96-3601 0 0,11 24-718 0 0,-12-37-1 0 0,-1 1 0 0 0,7 28 0 0 0,-9-33 0 0 0,3-3 0 0 0,-3-1 0 0 0,-2 0 0 0 0,3-2 0 0 0,-3 1-115 0 0,-2-7-763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06.9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43 340 0 0,'13'2'29309'0'0,"-13"-1"-29342"0"0,-1 1 122 0 0,1 1 0 0 0,0-1 0 0 0,1 1 0 0 0,-1-1 0 0 0,0 0 0 0 0,1 0 0 0 0,-1 1 0 0 0,1-1 0 0 0,-1 0 0 0 0,1 0 0 0 0,2 4 0 0 0,-2-5 244 0 0,-1-1-351 0 0,0 0 0 0 0,0 1 0 0 0,0-1 0 0 0,0 0 1 0 0,0 0-1 0 0,0 1 0 0 0,0-1 0 0 0,0 0 0 0 0,0 0 0 0 0,0 0 1 0 0,0 1-1 0 0,0-1 0 0 0,0 0 0 0 0,0 0 0 0 0,0 1 0 0 0,0-1 1 0 0,0 0-1 0 0,1 0 0 0 0,-1 0 0 0 0,0 1 0 0 0,0-1 0 0 0,0 0 0 0 0,0 0 1 0 0,0 0-1 0 0,1 0 0 0 0,-1 0 0 0 0,0 1 0 0 0,0-1 0 0 0,0 0 1 0 0,1 0-1 0 0,-1 0 0 0 0,0 0 0 0 0,0 0 0 0 0,0 0 0 0 0,1 0 0 0 0,-1 0 1 0 0,0 0-1 0 0,0 1 0 0 0,1-1 0 0 0,-1 0 0 0 0,0 0 0 0 0,0 0 1 0 0,0 0-1 0 0,1 0 0 0 0,-1-1 0 0 0,0 1 0 0 0,0 0 0 0 0,1 0 1 0 0,-1 0-1 0 0,0 0 0 0 0,0 0 0 0 0,0 0 0 0 0,1 0 0 0 0,-1 0 0 0 0,3-4 41 0 0,-1 0-1 0 0,1 1 0 0 0,-1-1 0 0 0,0 0 0 0 0,-1 0 0 0 0,1 0 1 0 0,-1-1-1 0 0,1 1 0 0 0,-1 0 0 0 0,0 0 0 0 0,-1-1 0 0 0,1-7 0 0 0,-1 10 224 0 0,-1-14 1929 0 0,-4 12-2152 0 0,-4 21-151 0 0,7-13-547 0 0,6-2-1752 0 0,-2 3 4760 0 0,-1-2-2871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11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 6 1756 0 0,'-19'-5'9991'0'0,"34"20"267"0"0,2 2-6021 0 0,-5-1-5077 0 0,4 23 2266 0 0,-2 1 0 0 0,-2 0 0 0 0,-2 1 0 0 0,10 74 0 0 0,7 31-1191 0 0,-16-63-235 0 0,-9-73 0 0 0,-2 3 0 0 0,-12-96-50 0 0,10 73-1031 0 0,0 1 1 0 0,-1-1-1 0 0,-1 1 0 0 0,-5-13 0 0 0,1 7-1993 0 0,-2-4-9533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11.7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194 1 492 0 0,'-5'0'1348'0'0,"-1"0"0"0"0,1 0-1 0 0,-1 0 1 0 0,1 1 0 0 0,0-1 0 0 0,-1 1 0 0 0,-8 3-1 0 0,-41 21 4593 0 0,46-19-4991 0 0,0-1 0 0 0,0 2 0 0 0,1-1 0 0 0,0 1 0 0 0,1 0 0 0 0,-1 1 0 0 0,1 0 0 0 0,-10 16 0 0 0,16-23-866 0 0,0 1 0 0 0,1-1 0 0 0,-1 0 0 0 0,1 1-1 0 0,-1-1 1 0 0,1 0 0 0 0,0 1 0 0 0,0-1 0 0 0,0 1 0 0 0,-1-1 0 0 0,1 1 0 0 0,1-1 0 0 0,-1 1-1 0 0,0-1 1 0 0,0 0 0 0 0,0 1 0 0 0,1-1 0 0 0,-1 1 0 0 0,1-1 0 0 0,-1 0 0 0 0,1 1 0 0 0,0-1-1 0 0,-1 0 1 0 0,1 0 0 0 0,0 1 0 0 0,0-1 0 0 0,0 0 0 0 0,0 0 0 0 0,0 0 0 0 0,0 0-1 0 0,0 0 1 0 0,0 0 0 0 0,0 0 0 0 0,0-1 0 0 0,1 1 0 0 0,-1 0 0 0 0,2 0 0 0 0,8 5 170 0 0,0-1 1 0 0,0-1-1 0 0,18 6 1 0 0,-12-4 22 0 0,61 23 496 0 0,-41-16 43 0 0,66 32 1 0 0,-94-40-801 0 0,0-1 0 0 0,0 1 1 0 0,0 1-1 0 0,-1 0 1 0 0,0 0-1 0 0,0 0 0 0 0,-1 1 1 0 0,1 0-1 0 0,-2 1 1 0 0,12 13-1 0 0,-17-12-15 0 0,-1-7 0 0 0,-1 0 0 0 0,1 0 0 0 0,-1 0 0 0 0,1 0 0 0 0,-1 0 0 0 0,0 0 0 0 0,1 0 0 0 0,-1 0 0 0 0,0 0 0 0 0,0 0 0 0 0,0-1 0 0 0,-1 1 0 0 0,1 0 0 0 0,0-1 0 0 0,-1 1 0 0 0,1-1 0 0 0,-1 1 0 0 0,0-1 0 0 0,1 0 0 0 0,-1 1 0 0 0,0-1 0 0 0,0 0 0 0 0,1 0 0 0 0,-1 0 0 0 0,0-1 0 0 0,0 1 0 0 0,0 0 0 0 0,0-1 0 0 0,0 1 0 0 0,0-1 0 0 0,-1 0 0 0 0,1 0 0 0 0,-3 0 0 0 0,-2 1 0 0 0,-12 2 0 0 0,-1-2 0 0 0,1 0 0 0 0,-1-1 0 0 0,0-1 0 0 0,1-1 0 0 0,-1-1 0 0 0,1 0 0 0 0,0-2 0 0 0,0 0 0 0 0,-33-14 0 0 0,49 19 0 0 0,-24-17 0 0 0,26 16-131 0 0,1 0 0 0 0,-1 0 0 0 0,0 1 0 0 0,1-1 1 0 0,-1 0-1 0 0,0 0 0 0 0,1 0 0 0 0,-1 0 0 0 0,1 0 0 0 0,0 0 0 0 0,-1 0 0 0 0,1 0 1 0 0,0 0-1 0 0,-1 0 0 0 0,1 0 0 0 0,0 0 0 0 0,0 0 0 0 0,0 0 0 0 0,0 0 0 0 0,0 0 1 0 0,0 0-1 0 0,0 0 0 0 0,1 0 0 0 0,-1 0 0 0 0,0 0 0 0 0,0 0 0 0 0,1 0 0 0 0,-1 0 1 0 0,1 0-1 0 0,-1 0 0 0 0,1 0 0 0 0,-1 0 0 0 0,1 0 0 0 0,0 0 0 0 0,-1 1 0 0 0,1-1 1 0 0,0 0-1 0 0,-1 0 0 0 0,1 1 0 0 0,2-2 0 0 0,39-32-6858 0 0,-33 28 3323 0 0,4-3-2672 0 0,-1 0 486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3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94 448 0 0,'0'0'1802'0'0,"9"14"3645"0"0,-7-5-4403 0 0,1-1 0 0 0,0 1 0 0 0,0-1 0 0 0,1 0 0 0 0,0 0 0 0 0,0-1 0 0 0,1 1 0 0 0,0-1 0 0 0,1 0 0 0 0,10 11 0 0 0,11 13 1415 0 0,-24-27-2064 0 0,1 1 1 0 0,-1-1-1 0 0,1 0 0 0 0,0 0 1 0 0,0 0-1 0 0,0 0 1 0 0,0-1-1 0 0,1 0 0 0 0,5 4 1 0 0,-9-7 20 0 0,11-87-1550 0 0,-9 66 871 0 0,0 7 366 0 0,0-1 1 0 0,0 1-1 0 0,1 0 0 0 0,11-24 1 0 0,-15 37 35 0 0,0 0 0 0 0,1 1 1 0 0,-1-1-1 0 0,0 0 1 0 0,1 0-1 0 0,-1 0 0 0 0,0 1 1 0 0,1-1-1 0 0,-1 0 1 0 0,1 0-1 0 0,-1 1 0 0 0,1-1 1 0 0,0 1-1 0 0,-1-1 1 0 0,1 0-1 0 0,0 1 1 0 0,-1-1-1 0 0,1 1 0 0 0,0-1 1 0 0,0 1-1 0 0,-1 0 1 0 0,1-1-1 0 0,0 1 0 0 0,0 0 1 0 0,0 0-1 0 0,-1-1 1 0 0,1 1-1 0 0,0 0 0 0 0,0 0 1 0 0,0 0-1 0 0,0 0 1 0 0,0 0-1 0 0,0 0 0 0 0,-1 0 1 0 0,1 0-1 0 0,0 1 1 0 0,1-1-1 0 0,1 2 36 0 0,-1 0 1 0 0,1-1-1 0 0,-1 2 1 0 0,1-1-1 0 0,-1 0 0 0 0,0 0 1 0 0,0 1-1 0 0,0-1 1 0 0,0 1-1 0 0,3 4 0 0 0,6 12-38 0 0,-1 1 0 0 0,8 22 0 0 0,-11-20-137 0 0,-4-15 0 0 0,-1 1 0 0 0,1-1 0 0 0,0 0 0 0 0,0-1 0 0 0,1 1 0 0 0,0-1 0 0 0,0 1 0 0 0,1-1 0 0 0,8 9 0 0 0,-2-7 0 0 0,4-13 0 0 0,-10 1-138 0 0,1 0-1 0 0,-1 0 1 0 0,0 0 0 0 0,0-1-1 0 0,0 0 1 0 0,0 0 0 0 0,-1-1-1 0 0,6-8 1 0 0,30-56-1815 0 0,-13 21 853 0 0,26-36-580 0 0,-50 73 1829 0 0,-3 12-105 0 0,0 0-1 0 0,0 1 1 0 0,0-1-1 0 0,0 0 1 0 0,0 0-1 0 0,0 0 1 0 0,1 0-1 0 0,-1 0 0 0 0,0 0 1 0 0,0 0-1 0 0,0 1 1 0 0,0-1-1 0 0,0 0 1 0 0,1 0-1 0 0,-1 0 1 0 0,0 0-1 0 0,0 0 1 0 0,0 0-1 0 0,0 0 1 0 0,1 0-1 0 0,-1 0 1 0 0,0 0-1 0 0,0 0 1 0 0,0 0-1 0 0,1 0 1 0 0,-1 0-1 0 0,0 0 1 0 0,0 0-1 0 0,0 0 0 0 0,0 0 1 0 0,1 0-1 0 0,-1 0 1 0 0,0 0-1 0 0,0-1 1 0 0,0 1-1 0 0,0 0 1 0 0,0 0-1 0 0,1 0 1 0 0,-1 0-1 0 0,0 0 1 0 0,0 0-1 0 0,0 0 1 0 0,0-1-1 0 0,0 1 1 0 0,0 0-1 0 0,0 0 1 0 0,1 0-1 0 0,-1 0 0 0 0,0 0 1 0 0,0-1-1 0 0,0 1 1 0 0,0 0-1 0 0,0 0 1 0 0,0 0-1 0 0,0 0 1 0 0,0-1-1 0 0,0 1 1 0 0,0 0-1 0 0,0 0 1 0 0,0 0-1 0 0,0 0 1 0 0,0-1-1 0 0,0 1 1 0 0,0 0-1 0 0,22 68 1654 0 0,-20-55-1597 0 0,1 0 1 0 0,1-1-1 0 0,0 1 1 0 0,1-1-1 0 0,0 0 1 0 0,1 0-1 0 0,1 0 1 0 0,0-1-1 0 0,0 0 1 0 0,1 0-1 0 0,0-1 1 0 0,13 12-1 0 0,-12-14-85 0 0,0-1 1 0 0,0-1-1 0 0,0 0 1 0 0,1 0-1 0 0,0-1 1 0 0,0 0-1 0 0,14 4 1 0 0,-21-8-223 0 0,0 0 1 0 0,0 0-1 0 0,1 0 0 0 0,-1-1 1 0 0,0 0-1 0 0,1 1 1 0 0,-1-1-1 0 0,0 0 1 0 0,1-1-1 0 0,-1 1 0 0 0,0-1 1 0 0,1 1-1 0 0,-1-1 1 0 0,0 0-1 0 0,0 0 0 0 0,0 0 1 0 0,1-1-1 0 0,-1 1 1 0 0,-1-1-1 0 0,1 0 1 0 0,0 0-1 0 0,0 0 0 0 0,-1 0 1 0 0,1 0-1 0 0,-1 0 1 0 0,1-1-1 0 0,3-4 0 0 0,-4 3-569 0 0,-1 0-1 0 0,1 0 1 0 0,0 0-1 0 0,-1 0 1 0 0,0 0-1 0 0,0 0 1 0 0,0 0-1 0 0,-1 0 0 0 0,1-1 1 0 0,-1-7-1 0 0,2-10-6173 0 0,4-1 420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12.1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6 132 348 0 0,'-6'-8'20689'0'0,"73"-16"-16075"0"0,119-60 0 0 0,-183 83-4565 0 0,43-13-2340 0 0,-44 13 1384 0 0,6 16-4830 0 0,-8-13 4755 0 0,0 4 567 0 0,-8 19-15327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12.7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58 171 616 0 0,'-1'-1'683'0'0,"-1"1"0"0"0,0 0 0 0 0,0 0 0 0 0,0 0 0 0 0,0 0 0 0 0,1 0 0 0 0,-1 0 0 0 0,0 0 0 0 0,0 1 0 0 0,0-1 0 0 0,1 1 0 0 0,-1-1 0 0 0,0 1 0 0 0,0 0 0 0 0,1 0 0 0 0,-1 0 0 0 0,1 0 0 0 0,-1 0 0 0 0,1 0 0 0 0,-1 0 0 0 0,-2 2 0 0 0,2 0-99 0 0,0 0 0 0 0,1 0-1 0 0,-1 0 1 0 0,0 0 0 0 0,1 0-1 0 0,0 0 1 0 0,0 0 0 0 0,0 1-1 0 0,0-1 1 0 0,0 0 0 0 0,0 4 0 0 0,0 4 369 0 0,0 1 1 0 0,1-1 0 0 0,1 0 0 0 0,0 0 0 0 0,0 0 0 0 0,4 15-1 0 0,-3-22-802 0 0,-1 0-1 0 0,1 0 0 0 0,0 0 0 0 0,0-1 0 0 0,0 1 1 0 0,0-1-1 0 0,1 0 0 0 0,-1 0 0 0 0,1 0 0 0 0,0 0 0 0 0,0 0 1 0 0,0 0-1 0 0,0-1 0 0 0,5 4 0 0 0,-6-5-241 0 0,2-3-340 0 0,0 0 366 0 0,-1-1 0 0 0,1 1 0 0 0,-1-1 0 0 0,0 0 0 0 0,0 0 0 0 0,0 0 0 0 0,0 0 0 0 0,0-1 0 0 0,-1 1 1 0 0,1-1-1 0 0,-1 1 0 0 0,3-7 0 0 0,19-57-310 0 0,-22 56 486 0 0,1 0 0 0 0,0 0 0 0 0,1 1 0 0 0,0-1 0 0 0,1 1 0 0 0,0 0 0 0 0,1 1 0 0 0,0-1 0 0 0,14-16 1 0 0,-20 26-90 0 0,1-1 66 0 0,1-1 0 0 0,-1 1 0 0 0,1-1 0 0 0,-1 1 1 0 0,1 0-1 0 0,0 0 0 0 0,-1 0 0 0 0,1 0 0 0 0,0 0 0 0 0,0 0 1 0 0,0 0-1 0 0,-1 1 0 0 0,1-1 0 0 0,0 1 0 0 0,0-1 0 0 0,0 1 1 0 0,0 0-1 0 0,0 0 0 0 0,3 0 0 0 0,-4 0-87 0 0,1 1 1 0 0,0 0-1 0 0,0 0 0 0 0,0 0 1 0 0,-1 0-1 0 0,1 0 0 0 0,0 1 0 0 0,-1-1 1 0 0,1 0-1 0 0,-1 1 0 0 0,1-1 1 0 0,-1 1-1 0 0,0-1 0 0 0,0 1 1 0 0,0 0-1 0 0,0 0 0 0 0,0-1 0 0 0,0 1 1 0 0,0 0-1 0 0,0 0 0 0 0,-1 0 1 0 0,1 0-1 0 0,-1 0 0 0 0,1 0 1 0 0,-1 4-1 0 0,2 5 1 0 0,9 27-2 0 0,-10-33 0 0 0,-1 0 0 0 0,1 0 0 0 0,1 1 0 0 0,-1-1 0 0 0,1 0 0 0 0,0 0 0 0 0,0 0 0 0 0,1-1 0 0 0,-1 1 0 0 0,1 0 0 0 0,0-1 0 0 0,0 0 0 0 0,1 0 0 0 0,7 8 0 0 0,-5-7 0 0 0,-4-5 0 0 0,0 1 0 0 0,0 0 0 0 0,-1-1 0 0 0,1 1 0 0 0,0-1 0 0 0,0 0 0 0 0,0 0 0 0 0,0 0 0 0 0,0 0 0 0 0,0 0 0 0 0,0 0 0 0 0,0 0 0 0 0,-1-1 0 0 0,1 1 0 0 0,0 0 0 0 0,0-1 0 0 0,0 0 0 0 0,0 1 0 0 0,-1-1 0 0 0,1 0 0 0 0,0 0 0 0 0,-1 0 0 0 0,1 0 0 0 0,-1 0 0 0 0,1-1 0 0 0,-1 1 0 0 0,1 0 0 0 0,-1-1 0 0 0,0 1 0 0 0,0-1 0 0 0,0 1 0 0 0,0-1 0 0 0,1-2 0 0 0,4-3 0 0 0,15-18-131 0 0,-1-1 1 0 0,-2 0-1 0 0,-1-1 1 0 0,27-57-1 0 0,-25 46-195 0 0,-15 26 414 0 0,7-17 787 0 0,-14 48-872 0 0,0 0 0 0 0,2 0 1 0 0,0 1-1 0 0,4 34 0 0 0,-2-51-3 0 0,0 0 0 0 0,-1 0 0 0 0,1 0 0 0 0,0 0 0 0 0,1 0 0 0 0,-1 0 0 0 0,1 0 0 0 0,-1-1 0 0 0,1 1 0 0 0,0 0 0 0 0,0-1 0 0 0,0 1 0 0 0,0-1 0 0 0,0 0 0 0 0,1 1 0 0 0,-1-1 0 0 0,1 0 0 0 0,-1-1 0 0 0,1 1 0 0 0,0 0 0 0 0,0-1 0 0 0,4 2 0 0 0,-5-2-161 0 0,-1-1 0 0 0,1 1 0 0 0,-1-1 0 0 0,1 0-1 0 0,0 0 1 0 0,-1 1 0 0 0,1-1 0 0 0,-1 0 0 0 0,1 0 0 0 0,-1-1 0 0 0,1 1 0 0 0,0 0-1 0 0,-1 0 1 0 0,1-1 0 0 0,-1 1 0 0 0,1-1 0 0 0,-1 0 0 0 0,1 1 0 0 0,-1-1 0 0 0,0 0-1 0 0,1 0 1 0 0,-1 0 0 0 0,0 0 0 0 0,0 0 0 0 0,1 0 0 0 0,-1 0 0 0 0,0 0 0 0 0,0 0 0 0 0,0 0-1 0 0,0-1 1 0 0,-1 1 0 0 0,1-1 0 0 0,0 1 0 0 0,0 0 0 0 0,0-3 0 0 0,1 0-941 0 0,5-5-625 0 0,3-6-2732 0 0,-2-3-3556 0 0,-7 2 1455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13.3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181 8 56 0 0,'-14'-6'5536'0'0,"0"4"1534"0"0,-2 6-4964 0 0,0 2-1 0 0,1-1 0 0 0,0 2 1 0 0,0 0-1 0 0,0 1 0 0 0,1 0 1 0 0,0 1-1 0 0,-16 14 0 0 0,28-19-1477 0 0,2-2-604 0 0,0 0 0 0 0,0 0 0 0 0,0 0 0 0 0,1 0 0 0 0,-1 0 0 0 0,1-1 1 0 0,-1 1-1 0 0,1 0 0 0 0,0 0 0 0 0,0 0 0 0 0,0 0 0 0 0,0-1 0 0 0,0 1 0 0 0,0 0 1 0 0,0-1-1 0 0,0 1 0 0 0,1-1 0 0 0,-1 1 0 0 0,1-1 0 0 0,-1 0 0 0 0,1 1 1 0 0,-1-1-1 0 0,4 2 0 0 0,42 12-118 0 0,-31-11 138 0 0,85 22-44 0 0,-76-21 0 0 0,0 1 0 0 0,-1 1 0 0 0,1 1 0 0 0,-1 1 0 0 0,25 14 0 0 0,-48-23 0 0 0,0 0 0 0 0,-1 0 0 0 0,1 0 0 0 0,-1 0 0 0 0,1 1 0 0 0,-1-1 0 0 0,1 0 0 0 0,-1 0 0 0 0,1 0 0 0 0,-1 1 0 0 0,1-1 0 0 0,-1 0 0 0 0,0 1 0 0 0,1-1 0 0 0,-1 0 0 0 0,1 1 0 0 0,-1-1 0 0 0,0 1 0 0 0,1-1 0 0 0,-1 1 0 0 0,0-1 0 0 0,1 1 0 0 0,-1-1 0 0 0,0 1 0 0 0,0-1 0 0 0,0 1 0 0 0,1-1 0 0 0,-1 1 0 0 0,0-1 0 0 0,0 1 0 0 0,0-1 0 0 0,0 2 0 0 0,2 14 0 0 0,-3-12 0 0 0,-1 0 0 0 0,0 0 0 0 0,0 0 0 0 0,0-1 0 0 0,0 1 0 0 0,-1-1 0 0 0,1 0 0 0 0,-1 1 0 0 0,0-1 0 0 0,0 0 0 0 0,0-1 0 0 0,0 1 0 0 0,-1-1 0 0 0,1 1 0 0 0,-1-1 0 0 0,1 0 0 0 0,-1 0 0 0 0,0 0 0 0 0,-7 2 0 0 0,-5 1 0 0 0,1 0 0 0 0,-1 0 0 0 0,-32 3 0 0 0,44-7 0 0 0,1 0 0 0 0,-1 0 0 0 0,0 0 0 0 0,1 0 0 0 0,-1-1 0 0 0,0 0 0 0 0,1 0 0 0 0,-1 0 0 0 0,0 0 0 0 0,1 0 0 0 0,-1-1 0 0 0,1 0 0 0 0,-1 0 0 0 0,0 0 0 0 0,1 0 0 0 0,0 0 0 0 0,-1-1 0 0 0,1 1 0 0 0,0-1 0 0 0,-1 0 0 0 0,1 0 0 0 0,-4-4 0 0 0,6 6-170 0 0,0-1 0 0 0,0 0 0 0 0,0 1 0 0 0,-1-1 0 0 0,1 0 0 0 0,0 0 0 0 0,0 0 0 0 0,0 0 0 0 0,1 0-1 0 0,-1 0 1 0 0,0-1 0 0 0,0 1 0 0 0,1 0 0 0 0,-1 0 0 0 0,0 0 0 0 0,1-1 0 0 0,-1 1 0 0 0,1 0 0 0 0,0-1 0 0 0,-1 1 0 0 0,1 0 0 0 0,0-1 0 0 0,0 1 0 0 0,0-1 0 0 0,0 1 0 0 0,0 0 0 0 0,0-1-1 0 0,0 1 1 0 0,1 0 0 0 0,-1-1 0 0 0,0 1 0 0 0,1-1 0 0 0,0-1 0 0 0,8-13-6469 0 0,-3 6-1464 0 0,-1 3 1216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9:15.4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0 460 0 0,'0'0'8579'0'0,"-2"4"-8077"0"0,-2 2-644 0 0,-1 5 773 0 0,4 5-6173 0 0,1-4 3018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24.6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621 39 1388 0 0,'-8'-22'7487'0'0,"2"9"1020"0"0,4 12-7741 0 0,0 1 1 0 0,1-1 0 0 0,-1 1 0 0 0,0-1-1 0 0,0 1 1 0 0,0 0 0 0 0,0-1 0 0 0,1 1 0 0 0,-1 0-1 0 0,0 0 1 0 0,0 0 0 0 0,0 1 0 0 0,0-1 0 0 0,-3 1-1 0 0,-33 14 3356 0 0,-41 36-5178 0 0,55-34 1874 0 0,-385 238-818 0 0,408-252 0 0 0,-23 12 0 0 0,94-39 90 0 0,-41 10-5407 0 0,-18-3-139 0 0,-10 12 1772 0 0,0-16-9972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21:30:25.0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360 6 1016,'-2'-6'15565,"-15"53"-12991,-1 0 0,-29 51 0,24-59-1580,-1 0-1,-2-2 1,-2-1-1,-1-1 1,-35 32-1,38-39-316,-28 23 1014,53-50-1586,7-3-78,43-12-25,74-32-1,-79 27-1,2 2 0,77-19 0,-44 23 0,-67 10 0,5-1 587,-5 2-6037,-5 1 3458,-5 1-24,9-1-2859,9-9-9430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25.6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187 46 600 0 0,'0'0'1133'0'0,"-2"-1"586"0"0,-10-4 5515 0 0,11 3-6410 0 0,0 0-1 0 0,0-1 1 0 0,0 1-1 0 0,0 0 0 0 0,-1 0 1 0 0,1 1-1 0 0,-1-1 1 0 0,1 0-1 0 0,-1 0 0 0 0,0 1 1 0 0,0-1-1 0 0,1 1 1 0 0,-5-2-1 0 0,4 2-593 0 0,0 1 0 0 0,0 0 0 0 0,0 0 0 0 0,0 0 1 0 0,0 0-1 0 0,0 0 0 0 0,1 1 0 0 0,-1-1 0 0 0,0 0 0 0 0,0 1 0 0 0,0 0 0 0 0,0-1 1 0 0,0 1-1 0 0,0 0 0 0 0,1 0 0 0 0,-1 0 0 0 0,0 0 0 0 0,1 0 0 0 0,-1 1 0 0 0,-1 0 0 0 0,-6 4 104 0 0,1 0 0 0 0,0 1 0 0 0,0 0 0 0 0,0 0 0 0 0,1 1 0 0 0,0 0 0 0 0,0 0 0 0 0,1 0 0 0 0,0 1 0 0 0,0 0 0 0 0,1 0 0 0 0,1 1 0 0 0,-1-1 0 0 0,1 1 0 0 0,1 0 0 0 0,-3 12 0 0 0,5-17-331 0 0,1 0-1 0 0,-1 0 1 0 0,1 0-1 0 0,0-1 1 0 0,0 1-1 0 0,1 0 0 0 0,0 0 1 0 0,-1 0-1 0 0,2 0 1 0 0,-1-1-1 0 0,0 1 1 0 0,1-1-1 0 0,0 1 1 0 0,0-1-1 0 0,0 1 0 0 0,1-1 1 0 0,-1 0-1 0 0,6 6 1 0 0,-3-5-4 0 0,0-1 1 0 0,1 1 0 0 0,-1-1 0 0 0,1-1-1 0 0,0 1 1 0 0,0-1 0 0 0,0 0 0 0 0,0 0-1 0 0,1 0 1 0 0,-1-1 0 0 0,1 0 0 0 0,-1-1-1 0 0,9 2 1 0 0,5 0 0 0 0,1-1 0 0 0,-1 0 0 0 0,1-2 0 0 0,0 0 0 0 0,0-1 0 0 0,-1-1 0 0 0,1-2 0 0 0,-1 0 0 0 0,1 0 0 0 0,-1-2 0 0 0,-1-1 0 0 0,1 0 0 0 0,29-17 0 0 0,-46 22 0 0 0,0-1 0 0 0,0 1 0 0 0,-1-1 0 0 0,1 1 0 0 0,-1-1 0 0 0,0 0 0 0 0,1 0 0 0 0,-1 0 0 0 0,0-1 0 0 0,-1 1 0 0 0,1 0 0 0 0,-1-1 0 0 0,1 1 0 0 0,-1-1 0 0 0,0 1 0 0 0,0-1 0 0 0,-1 0 0 0 0,1 1 0 0 0,-1-1 0 0 0,0 0 0 0 0,0 1 0 0 0,0-1 0 0 0,0 0 0 0 0,-2-6 0 0 0,1 3 0 0 0,0 1 0 0 0,-1 0 0 0 0,1 0 0 0 0,-1 0 0 0 0,0 1 0 0 0,-1-1 0 0 0,0 0 0 0 0,0 1 0 0 0,0 0 0 0 0,0-1 0 0 0,-1 1 0 0 0,0 0 0 0 0,0 1 0 0 0,-7-7 0 0 0,-4 0 0 0 0,-1 0 0 0 0,-1 2 0 0 0,1 0 0 0 0,-1 0 0 0 0,-1 2 0 0 0,0 0 0 0 0,0 1 0 0 0,-30-5 0 0 0,28 3 0 0 0,5 8 0 0 0,7 9 0 0 0,10 4-73 0 0,1-9-414 0 0,0 0 0 0 0,1 0-1 0 0,-1-1 1 0 0,1 0 0 0 0,0 0-1 0 0,7 5 1 0 0,9 4-5478 0 0,-1-2-3552 0 0,-5-3 1757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26.1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18 28 0 0,'0'0'1727'0'0,"-34"-18"12735"0"0,28 21-13800 0 0,1-1 0 0 0,0 1 0 0 0,0 0 0 0 0,0 0 0 0 0,0 0 0 0 0,0 1 0 0 0,1-1 0 0 0,-1 1 0 0 0,1 0 0 0 0,0 1 0 0 0,0-1 0 0 0,1 1 0 0 0,-1 0 0 0 0,1 0 0 0 0,0 0 0 0 0,0 0 0 0 0,-3 10 0 0 0,3-9-114 0 0,2-5 226 0 0,18 18 526 0 0,-14-18-1046 0 0,13-7-97 0 0,-8 2 227 0 0,-9 0 774 0 0,-26-3-1099 0 0,13 3-168 0 0,12 4-554 0 0,39 16-25823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26.68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156 20 1252 0 0,'0'0'2981'0'0,"-3"-4"-666"0"0,-2 1 3261 0 0,3 1-4982 0 0,-8-6-291 0 0,1 6 3898 0 0,3 2-3619 0 0,0 2 1 0 0,-1-1-1 0 0,1 1 1 0 0,0 0-1 0 0,0 0 1 0 0,0 0-1 0 0,0 1 1 0 0,1 0-1 0 0,-1 0 1 0 0,-9 8-1 0 0,-20 10 1137 0 0,34-21-1681 0 0,0 0 0 0 0,0 1 0 0 0,0-1 0 0 0,1 0 0 0 0,-1 1 0 0 0,0-1 0 0 0,0 1 0 0 0,0-1 0 0 0,1 1 0 0 0,-1-1 0 0 0,0 1 0 0 0,1-1 0 0 0,-1 1 0 0 0,0 0 0 0 0,1-1 0 0 0,-1 1 0 0 0,1 0 0 0 0,-1-1 0 0 0,1 1 0 0 0,-1 0 0 0 0,1 0 0 0 0,0 0 0 0 0,-1 0 0 0 0,1-1 0 0 0,0 1 0 0 0,-1 0 0 0 0,1 0-1 0 0,0 1 1 0 0,0 0 3 0 0,1-1 0 0 0,-1 1 0 0 0,1-1-1 0 0,0 1 1 0 0,-1-1 0 0 0,1 1 0 0 0,0-1-1 0 0,0 1 1 0 0,0-1 0 0 0,0 0 0 0 0,0 1-1 0 0,0-1 1 0 0,0 0 0 0 0,2 1 0 0 0,41 27 381 0 0,-18-20-201 0 0,0-1 0 0 0,1-2 0 0 0,48 6 0 0 0,-7 0 247 0 0,-51-9-281 0 0,55 14 460 0 0,-66-16-512 0 0,0 1-1 0 0,-1 0 1 0 0,1 1 0 0 0,-1-1-1 0 0,0 1 1 0 0,1 0-1 0 0,-1 0 1 0 0,-1 1-1 0 0,7 5 1 0 0,-10-8-82 0 0,0 1-1 0 0,1-1 1 0 0,-1 1 0 0 0,0 0-1 0 0,0 0 1 0 0,-1-1 0 0 0,1 1 0 0 0,0 0-1 0 0,0 0 1 0 0,-1 0 0 0 0,1 0 0 0 0,-1 0-1 0 0,0 0 1 0 0,0 0 0 0 0,1 0-1 0 0,-1 0 1 0 0,0 0 0 0 0,-1 0 0 0 0,1 0-1 0 0,0 0 1 0 0,-1 0 0 0 0,1 0-1 0 0,-1 0 1 0 0,1 0 0 0 0,-1-1 0 0 0,0 1-1 0 0,0 0 1 0 0,0 0 0 0 0,0 0 0 0 0,0-1-1 0 0,0 1 1 0 0,0-1 0 0 0,-1 1-1 0 0,1-1 1 0 0,-4 3 0 0 0,1 1-66 0 0,-1-1-1 0 0,0 0 1 0 0,0 0 0 0 0,0 0 0 0 0,0-1-1 0 0,-1 1 1 0 0,0-1 0 0 0,1-1 0 0 0,-1 1-1 0 0,-8 1 1 0 0,7-1 13 0 0,4-2 0 0 0,0 0 0 0 0,0 0 0 0 0,0 0 0 0 0,0-1 0 0 0,0 0 0 0 0,0 1 0 0 0,-1-1 0 0 0,1 0 0 0 0,0-1 0 0 0,0 1 0 0 0,0 0 0 0 0,-4-2 0 0 0,2 2 0 0 0,-2-1 0 0 0,-1 1 0 0 0,1-1 0 0 0,0-1 0 0 0,0 1 0 0 0,0-1 0 0 0,0-1 0 0 0,0 1 0 0 0,0-1 0 0 0,-7-4 0 0 0,-2-3 0 0 0,5-1 0 0 0,2 2 0 0 0,7-3 0 0 0,2 9-226 0 0,1 1 0 0 0,-1-1 0 0 0,1 1 0 0 0,-1 0 0 0 0,1-1 0 0 0,0 1 0 0 0,0 0 0 0 0,0 0 0 0 0,0-1 0 0 0,0 1 0 0 0,0 0 0 0 0,0 0 0 0 0,1 0 0 0 0,-1 0 0 0 0,1 1 0 0 0,0-1 0 0 0,-1 0 0 0 0,1 1 0 0 0,0-1 0 0 0,0 1 1 0 0,0-1-1 0 0,0 1 0 0 0,0 0 0 0 0,1 0 0 0 0,-1 0 0 0 0,0 0 0 0 0,0 0 0 0 0,5 0 0 0 0,10-8-7256 0 0,-7 3 394 0 0,-2 2 540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27.0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1 138 1924 0 0,'-1'-1'5171'0'0,"1"-8"4919"0"0,28-7-8036 0 0,1 2 0 0 0,0 1 0 0 0,54-17 0 0 0,-3 2-40 0 0,-2 7-1358 0 0,-52 16-1901 0 0,-24 5 548 0 0,-5 5-3869 0 0,-20 27 1095 0 0,12-16-4679 0 0,4-7 2556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4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71 123 1260 0 0,'22'16'8819'0'0,"1"23"-3132"0"0,-5-7-2869 0 0,66 111 3434 0 0,-73-124-5596 0 0,-9-15-564 0 0,0-1 0 0 0,0 0-1 0 0,0 0 1 0 0,0 0 0 0 0,0 0 0 0 0,0 0 0 0 0,1 0 0 0 0,0-1 0 0 0,2 3-1 0 0,-5-5-101 0 0,0 0 0 0 0,0 0 0 0 0,0 0 0 0 0,-1 0 0 0 0,1 0 0 0 0,0 1-1 0 0,0-1 1 0 0,0 0 0 0 0,0 0 0 0 0,-1 0 0 0 0,1 0 0 0 0,0 0 0 0 0,0 0-1 0 0,0 0 1 0 0,0 0 0 0 0,0 0 0 0 0,-1 0 0 0 0,1 1 0 0 0,0-1 0 0 0,0 0-1 0 0,0 0 1 0 0,0 0 0 0 0,0 0 0 0 0,0 0 0 0 0,0 1 0 0 0,-1-1 0 0 0,1 0-1 0 0,0 0 1 0 0,0 0 0 0 0,0 0 0 0 0,0 1 0 0 0,0-1 0 0 0,0 0 0 0 0,0 0-1 0 0,0 0 1 0 0,0 0 0 0 0,0 1 0 0 0,0-1 0 0 0,0 0 0 0 0,0 0 0 0 0,0 0-1 0 0,0 0 1 0 0,0 1 0 0 0,0-1 0 0 0,0 0 0 0 0,0 0 0 0 0,1 0 0 0 0,-1 0-1 0 0,0 1 1 0 0,0-1 0 0 0,0 0 0 0 0,-131-133-1442 0 0,108 106 1380 0 0,1 0 1 0 0,1-2-1 0 0,-30-55 0 0 0,51 82 84 0 0,-1 0 0 0 0,1 1 0 0 0,-1-1-1 0 0,1 1 1 0 0,0-1 0 0 0,0 0 0 0 0,0 0-1 0 0,0 1 1 0 0,0-1 0 0 0,0 0 0 0 0,0 1-1 0 0,0-1 1 0 0,1 0 0 0 0,-1 1 0 0 0,1-1 0 0 0,-1 1-1 0 0,1-1 1 0 0,0 1 0 0 0,-1-1 0 0 0,1 1-1 0 0,0-1 1 0 0,0 1 0 0 0,0-1 0 0 0,0 1-1 0 0,0 0 1 0 0,0 0 0 0 0,1 0 0 0 0,-1-1 0 0 0,0 1-1 0 0,1 0 1 0 0,-1 1 0 0 0,1-1 0 0 0,-1 0-1 0 0,1 0 1 0 0,1 0 0 0 0,53-25 440 0 0,-56 26-452 0 0,26-8 313 0 0,0 1 0 0 0,0 1 0 0 0,0 1-1 0 0,46-2 1 0 0,-55 6-63 0 0,-1 1 0 0 0,1 1-1 0 0,-1 0 1 0 0,1 1 0 0 0,-1 1 0 0 0,0 1-1 0 0,0 0 1 0 0,27 11 0 0 0,-41-14-197 0 0,1 0 1 0 0,0 1-1 0 0,-1-1 0 0 0,1 1 1 0 0,-1-1-1 0 0,0 1 0 0 0,1 0 1 0 0,-1 0-1 0 0,0 0 1 0 0,0 0-1 0 0,0 1 0 0 0,0-1 1 0 0,-1 0-1 0 0,1 1 0 0 0,-1-1 1 0 0,1 1-1 0 0,-1 0 0 0 0,0-1 1 0 0,0 1-1 0 0,0 0 0 0 0,0 0 1 0 0,-1 0-1 0 0,1 0 0 0 0,-1 0 1 0 0,0 0-1 0 0,1-1 1 0 0,-1 1-1 0 0,-1 6 0 0 0,0-3 23 0 0,-1 1 0 0 0,0-1 0 0 0,0 0 1 0 0,0 0-1 0 0,0 0 0 0 0,-1 0 0 0 0,0-1 0 0 0,0 1 0 0 0,-1-1 0 0 0,0 1 0 0 0,-7 7 0 0 0,6-8-50 0 0,-10 12-326 0 0,0-2 0 0 0,-31 24-1 0 0,45-38-318 0 0,-8 1-1427 0 0,29-38-5702 0 0,-17 33 7250 0 0,0 1 0 0 0,0-1-1 0 0,0 1 1 0 0,1 0 0 0 0,-1 0-1 0 0,1 0 1 0 0,6-2 0 0 0,5-1-8118 0 0,2 1 4454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29.7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62 117 32 0 0,'-12'-13'2907'0'0,"11"-6"-1508"0"0,1 12-898 0 0,-1 0 0 0 0,1 0-1 0 0,1 0 1 0 0,-1 0 0 0 0,1 0 0 0 0,3-9-1 0 0,-3 13 154 0 0,-4-12 1742 0 0,-2 6 6135 0 0,1 9-7475 0 0,1 0 1 0 0,0 1-1 0 0,0-1 1 0 0,0 1-1 0 0,-1-1 1 0 0,1 1-1 0 0,0 0 1 0 0,0 0-1 0 0,0 1 1 0 0,0-1-1 0 0,-3 2 1 0 0,1 0-542 0 0,21 17-365 0 0,-7-14-150 0 0,1 0 0 0 0,0-1 0 0 0,0 0 0 0 0,1 0 0 0 0,-1-1 0 0 0,1 0 0 0 0,0-1 0 0 0,0 0 0 0 0,0-1 0 0 0,1 0 0 0 0,-1-1 0 0 0,14 0 0 0 0,47 9 0 0 0,-6-2 0 0 0,-53-8 0 0 0,-1 1 0 0 0,1 1 0 0 0,0 0 0 0 0,0 1 0 0 0,23 8 0 0 0,-35-11 0 0 0,0 1 0 0 0,0-1 0 0 0,0 1 0 0 0,0 0 0 0 0,0-1 0 0 0,0 1 0 0 0,0 0 0 0 0,-1 0 0 0 0,1-1 0 0 0,0 1 0 0 0,0 0 0 0 0,-1 0 0 0 0,1 0 0 0 0,-1 0 0 0 0,1 0 0 0 0,-1 0 0 0 0,1 0 0 0 0,-1 0 0 0 0,0 0 0 0 0,1 0 0 0 0,-1 0 0 0 0,0 0 0 0 0,0 0 0 0 0,0 0 0 0 0,0 0 0 0 0,0 1 0 0 0,0-1 0 0 0,0 2 0 0 0,-9 24 0 0 0,9-26 0 0 0,-21 37 0 0 0,-1-1 0 0 0,-2-1 0 0 0,-2-1 0 0 0,-42 46 0 0 0,27-26 0 0 0,35-43 0 0 0,6-1 0 0 0,8-2 0 0 0,8-9 0 0 0,5-5 0 0 0,-20 5-208 0 0,1 0 0 0 0,0-1 0 0 0,-1 1 0 0 0,1 0 0 0 0,-1-1 0 0 0,1 0 1 0 0,0 1-1 0 0,-1-1 0 0 0,1 0 0 0 0,-1 0 0 0 0,0 0 0 0 0,1 0 0 0 0,-1 0 0 0 0,0 0 0 0 0,3-2 0 0 0,-2 0-560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30.1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0 110 372 0 0,'2'-14'8766'0'0,"25"10"555"0"0,28 6-3698 0 0,-22 0-3645 0 0,19-4 609 0 0,78-12 1 0 0,136-43-966 0 0,-219 46-1712 0 0,-9 1 90 0 0,-42 10 0 0 0,-1-1 0 0 0,1 1 0 0 0,-1 0 0 0 0,0 0 0 0 0,1 1 0 0 0,-1-1 0 0 0,0 1 0 0 0,1 0 0 0 0,-1 0 0 0 0,1 1 0 0 0,-1-1 0 0 0,1 1 0 0 0,-7 4 0 0 0,-3 2 0 0 0,13-8-70 0 0,1 1 0 0 0,-1-1 0 0 0,0 0 0 0 0,1 1 0 0 0,-1-1 1 0 0,1 1-1 0 0,-1-1 0 0 0,1 1 0 0 0,-1 0 0 0 0,1-1 0 0 0,-1 1 0 0 0,1-1 0 0 0,-1 1 0 0 0,1 0 0 0 0,0-1 1 0 0,-1 1-1 0 0,1 0 0 0 0,0 0 0 0 0,0-1 0 0 0,0 1 0 0 0,-1 0 0 0 0,1 0 0 0 0,0-1 0 0 0,0 1 0 0 0,0 0 1 0 0,0 0-1 0 0,0-1 0 0 0,0 1 0 0 0,1 0 0 0 0,-1 0 0 0 0,0-1 0 0 0,0 1 0 0 0,0 0 0 0 0,1-1 0 0 0,-1 1 1 0 0,0 0-1 0 0,1-1 0 0 0,-1 1 0 0 0,1 0 0 0 0,16 14-3609 0 0,12-4-2343 0 0,-10-6-3336 0 0,-6-3 3222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30.97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 48 1280 0 0,'-8'-4'16180'0'0,"2"51"-11816"0"0,0 74 0 0 0,6-120-4325 0 0,0 0-1 0 0,0 0 0 0 0,0 0 1 0 0,0 0-1 0 0,0 0 0 0 0,0 0 0 0 0,0 0 1 0 0,0 0-1 0 0,0 0 0 0 0,1 0 1 0 0,-1 0-1 0 0,0 0 0 0 0,1 0 1 0 0,-1 0-1 0 0,1 0 0 0 0,-1 0 0 0 0,1 0 1 0 0,-1 0-1 0 0,1 0 0 0 0,-1 0 1 0 0,1-1-1 0 0,0 1 0 0 0,0 0 0 0 0,-1-1 1 0 0,1 1-1 0 0,0 0 0 0 0,0-1 1 0 0,0 1-1 0 0,0-1 0 0 0,0 1 1 0 0,0-1-1 0 0,0 1 0 0 0,0-1 0 0 0,0 0 1 0 0,0 0-1 0 0,0 1 0 0 0,0-1 1 0 0,0 0-1 0 0,0 0 0 0 0,0 0 0 0 0,0 0 1 0 0,0 0-1 0 0,0 0 0 0 0,0 0 1 0 0,0-1-1 0 0,1 1 0 0 0,2-1-34 0 0,0 0-1 0 0,1-1 1 0 0,-2 1-1 0 0,1-1 1 0 0,0 0-1 0 0,0 0 1 0 0,0 0-1 0 0,-1 0 1 0 0,1-1-1 0 0,3-3 1 0 0,13-15-422 0 0,0-2 0 0 0,-2 0 0 0 0,0 0 0 0 0,28-53 1 0 0,-31 36 369 0 0,-12 30 4677 0 0,-4 22-4430 0 0,0 0 0 0 0,2-1 0 0 0,-1 1 0 0 0,1 0 0 0 0,1-1 1 0 0,0 1-1 0 0,5 14 0 0 0,-6-21-193 0 0,1-1 0 0 0,0 1-1 0 0,0 0 1 0 0,0-1 0 0 0,0 1 0 0 0,1-1 0 0 0,0 0 0 0 0,0 0-1 0 0,0 0 1 0 0,0 0 0 0 0,1 0 0 0 0,-1-1 0 0 0,1 1-1 0 0,0-1 1 0 0,0 0 0 0 0,0 0 0 0 0,1-1 0 0 0,-1 1 0 0 0,1-1-1 0 0,8 3 1 0 0,-10-4-120 0 0,0-1 0 0 0,0 0 0 0 0,0 0 0 0 0,0 0 0 0 0,0-1 0 0 0,0 1 0 0 0,0-1 1 0 0,0 1-1 0 0,0-1 0 0 0,0 0 0 0 0,0 0 0 0 0,-1 0 0 0 0,1-1 0 0 0,0 1 0 0 0,-1-1 0 0 0,1 1 0 0 0,-1-1 0 0 0,3-2 0 0 0,44-41-1970 0 0,-41 36 1692 0 0,60-73-715 0 0,-67 80 1639 0 0,-1 2-501 0 0,0 0 0 0 0,0 0-1 0 0,0 0 1 0 0,0-1 0 0 0,0 1 0 0 0,0 0 0 0 0,0 0 0 0 0,0 0-1 0 0,0 0 1 0 0,0-1 0 0 0,0 1 0 0 0,0 0 0 0 0,0 0 0 0 0,0 0 0 0 0,0 0-1 0 0,0-1 1 0 0,0 1 0 0 0,0 0 0 0 0,0 0 0 0 0,0 0 0 0 0,0 0-1 0 0,0-1 1 0 0,0 1 0 0 0,1 0 0 0 0,-1 0 0 0 0,0 0 0 0 0,0 0 0 0 0,0 0-1 0 0,0 0 1 0 0,0-1 0 0 0,0 1 0 0 0,1 0 0 0 0,-1 0 0 0 0,0 0-1 0 0,0 0 1 0 0,0 0 0 0 0,0 0 0 0 0,1 0 0 0 0,-1 0 0 0 0,0 0 0 0 0,0 0-1 0 0,0 0 1 0 0,0 0 0 0 0,1 0 0 0 0,-1 0 0 0 0,0 0 0 0 0,0 0-1 0 0,0 0 1 0 0,0 0 0 0 0,1 0 0 0 0,-1 0 0 0 0,0 0 0 0 0,0 0 0 0 0,0 0-1 0 0,0 0 1 0 0,0 0 0 0 0,1 0 0 0 0,-1 0 0 0 0,0 1 0 0 0,29 81-1143 0 0,-28-82 891 0 0,-1 1 0 0 0,1 0-1 0 0,-1 0 1 0 0,1 0 0 0 0,-1-1-1 0 0,1 1 1 0 0,0 0 0 0 0,-1-1 0 0 0,1 1-1 0 0,0 0 1 0 0,0-1 0 0 0,-1 1-1 0 0,1-1 1 0 0,0 1 0 0 0,0-1 0 0 0,0 1-1 0 0,0-1 1 0 0,-1 0 0 0 0,1 0-1 0 0,0 1 1 0 0,0-1 0 0 0,0 0 0 0 0,2 0-1 0 0,11-3-12076 0 0,3-4 6590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30:31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157 47 560 0 0,'0'-2'504'0'0,"0"0"0"0"0,0 0 0 0 0,0 0 0 0 0,0 1 0 0 0,-1-1 0 0 0,1 0 0 0 0,0 0 0 0 0,-1 0 0 0 0,1 0 0 0 0,-1 1 0 0 0,0-1 0 0 0,1 0 0 0 0,-1 0 1 0 0,0 1-1 0 0,0-1 0 0 0,0 1 0 0 0,0-1 0 0 0,-1 1 0 0 0,1-1 0 0 0,0 1 0 0 0,0 0 0 0 0,-3-2 0 0 0,2 2-74 0 0,0 0-1 0 0,-1 0 1 0 0,1 0 0 0 0,-1 0 0 0 0,1 1-1 0 0,-1-1 1 0 0,1 1 0 0 0,-1 0-1 0 0,1-1 1 0 0,-1 1 0 0 0,0 1 0 0 0,1-1-1 0 0,-1 0 1 0 0,-2 1 0 0 0,-7 2 1040 0 0,1 0-1 0 0,0 1 1 0 0,-1 0 0 0 0,1 1-1 0 0,-16 9 1 0 0,26-13-1374 0 0,0-1-1 0 0,0 0 1 0 0,0 1 0 0 0,1-1-1 0 0,-1 1 1 0 0,0-1 0 0 0,0 1-1 0 0,1-1 1 0 0,-1 1-1 0 0,1-1 1 0 0,-1 1 0 0 0,0 0-1 0 0,1-1 1 0 0,-1 1-1 0 0,1 0 1 0 0,-1 0 0 0 0,1-1-1 0 0,0 1 1 0 0,-1 0 0 0 0,1 0-1 0 0,0-1 1 0 0,0 1-1 0 0,-1 0 1 0 0,1 0 0 0 0,0 0-1 0 0,0 0 1 0 0,0 0 0 0 0,0-1-1 0 0,0 3 1 0 0,1-2-35 0 0,-1 1 1 0 0,1-1-1 0 0,0 1 0 0 0,0-1 1 0 0,0 1-1 0 0,0-1 1 0 0,0 0-1 0 0,1 0 1 0 0,-1 1-1 0 0,0-1 0 0 0,0 0 1 0 0,1 0-1 0 0,2 1 1 0 0,46 22 442 0 0,123 33 613 0 0,-158-51-1117 0 0,-14-6 0 0 0,-1 0 0 0 0,1 0 0 0 0,-1 0 0 0 0,0 0 0 0 0,1 0 0 0 0,-1 0 0 0 0,1 0 0 0 0,-1 0 0 0 0,0 1 0 0 0,1-1 0 0 0,-1 0 0 0 0,0 0 0 0 0,1 0 0 0 0,-1 1 0 0 0,0-1 0 0 0,1 0 0 0 0,-1 1 0 0 0,0-1 0 0 0,0 0 0 0 0,1 0 0 0 0,-1 1 0 0 0,0-1 0 0 0,0 0 0 0 0,0 1 0 0 0,1-1 0 0 0,-1 1 0 0 0,0-1 0 0 0,0 0 0 0 0,0 1 0 0 0,0-1 0 0 0,0 1 0 0 0,2 3 0 0 0,-2-2 0 0 0,1 1 0 0 0,-1-1 0 0 0,1 0 0 0 0,-1 1 0 0 0,0-1 0 0 0,0 1 0 0 0,0-1 0 0 0,0 1 0 0 0,-1-1 0 0 0,1 1 0 0 0,0-1 0 0 0,-1 0 0 0 0,0 1 0 0 0,0-1 0 0 0,1 0 0 0 0,-1 0 0 0 0,-1 1 0 0 0,1-1 0 0 0,0 0 0 0 0,0 0 0 0 0,-1 0 0 0 0,0 0 0 0 0,1 0 0 0 0,-1-1 0 0 0,0 1 0 0 0,0 0 0 0 0,-3 1 0 0 0,-2 5 0 0 0,2-3 0 0 0,-2 6 0 0 0,-1-1 0 0 0,-1-1 0 0 0,0 0 0 0 0,0 0 0 0 0,-1-1 0 0 0,1 0 0 0 0,-2 0 0 0 0,1-1 0 0 0,-1-1 0 0 0,-1 0 0 0 0,1 0 0 0 0,-17 5 0 0 0,15-8 0 0 0,-4-7 0 0 0,9-5 0 0 0,7 8-84 0 0,0 0 0 0 0,0-1 0 0 0,0 1 0 0 0,0-1 1 0 0,1 1-1 0 0,-1 0 0 0 0,1-1 0 0 0,-1 0 0 0 0,1 1 0 0 0,-1-1 0 0 0,1 1 0 0 0,0-1 0 0 0,0 1 0 0 0,0-1 0 0 0,0 0 1 0 0,0 1-1 0 0,0-1 0 0 0,0 1 0 0 0,1-1 0 0 0,0-3 0 0 0,-1 4-40 0 0,0-2-904 0 0,4-18-2058 0 0,14 15-6853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4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0 190 820 0 0,'10'8'21863'0'0,"-12"-3"-21622"0"0,1 1 1 0 0,-1-1-1 0 0,1 1 1 0 0,0-1-1 0 0,0 1 1 0 0,0-1-1 0 0,1 1 1 0 0,0 0-1 0 0,0-1 0 0 0,1 1 1 0 0,-1-1-1 0 0,1 1 1 0 0,0-1-1 0 0,1 1 1 0 0,-1-1-1 0 0,1 1 1 0 0,0-1-1 0 0,1 0 1 0 0,-1 0-1 0 0,1 0 1 0 0,0 0-1 0 0,0-1 1 0 0,0 1-1 0 0,1-1 1 0 0,0 0-1 0 0,0 0 1 0 0,0 0-1 0 0,0 0 1 0 0,0-1-1 0 0,9 6 0 0 0,-3-3-97 0 0,0 0 0 0 0,0 0 0 0 0,0-1 0 0 0,1 0 0 0 0,0-1 0 0 0,0 0-1 0 0,0-1 1 0 0,0-1 0 0 0,1 1 0 0 0,-1-2 0 0 0,1 1 0 0 0,-1-2 0 0 0,1 1-1 0 0,18-3 1 0 0,-8-2-142 0 0,0-1 0 0 0,0 0 0 0 0,0-2 0 0 0,-1 0 0 0 0,39-21 0 0 0,-47 21-96 0 0,-1 0 1 0 0,0-1-1 0 0,0-1 1 0 0,0 0-1 0 0,-1-1 0 0 0,0 0 1 0 0,-1 0-1 0 0,-1-1 0 0 0,1-1 1 0 0,7-12-1 0 0,-13 16 101 0 0,-1 1 1 0 0,1-1-1 0 0,-2 0 0 0 0,1 0 1 0 0,-1 0-1 0 0,0 0 0 0 0,-1 0 0 0 0,0 0 1 0 0,0 0-1 0 0,0-1 0 0 0,-1 1 1 0 0,-2-10-1 0 0,2 13 61 0 0,0 0 0 0 0,-1 0 0 0 0,0-1 1 0 0,0 1-1 0 0,-1 0 0 0 0,1 0 0 0 0,-1 0 0 0 0,0 0 1 0 0,0 1-1 0 0,-1-1 0 0 0,0 0 0 0 0,1 1 1 0 0,-2 0-1 0 0,1-1 0 0 0,0 1 0 0 0,-1 0 0 0 0,0 1 1 0 0,0-1-1 0 0,-5-3 0 0 0,3 0-68 0 0,0 1 0 0 0,-28-2 0 0 0,18 8 0 0 0,2 7 0 0 0,9 5 0 0 0,5-11 0 0 0,0 0 0 0 0,0 0 0 0 0,0 0 0 0 0,-1 0 0 0 0,1 0 0 0 0,0-1 0 0 0,0 1 0 0 0,0 0 0 0 0,0 0 0 0 0,0 0 0 0 0,1 0 0 0 0,-1 0 0 0 0,0 0 0 0 0,0 0 0 0 0,1 0 0 0 0,-1-1 0 0 0,0 1 0 0 0,1 0 0 0 0,-1 0 0 0 0,1 0 0 0 0,-1-1 0 0 0,1 1 0 0 0,-1 0 0 0 0,1-1 0 0 0,0 1 0 0 0,-1 0 0 0 0,1-1 0 0 0,0 1 0 0 0,0 0 0 0 0,1 0 0 0 0,2 5-205 0 0,1-1 0 0 0,0 0 1 0 0,0 0-1 0 0,0-1 0 0 0,0 1 0 0 0,1-1 0 0 0,0 0 0 0 0,0 0 1 0 0,7 3-1 0 0,10 3-6084 0 0,-3-3-6432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4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1312 0 0,'0'0'9291'0'0,"5"19"-3460"0"0,3 102 1890 0 0,14 3-4832 0 0,-18-102-3081 0 0,5 16-2012 0 0,-8-37 1105 0 0,11-33-17978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21:27:15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 1132 0 0,'-2'1'849'0'0,"0"0"0"0"0,-1 0-1 0 0,1 1 1 0 0,0-1 0 0 0,0 0 0 0 0,0 1 0 0 0,0 0-1 0 0,0-1 1 0 0,0 1 0 0 0,0 0 0 0 0,1 0 0 0 0,-1 0-1 0 0,1 0 1 0 0,-3 5 3212 0 0,6-3-2653 0 0,-1-2-1203 0 0,1 0-1 0 0,0 0 1 0 0,-1 0-1 0 0,1 0 0 0 0,0 0 1 0 0,0 0-1 0 0,1 0 1 0 0,-1-1-1 0 0,0 1 1 0 0,1-1-1 0 0,-1 1 0 0 0,1-1 1 0 0,-1 0-1 0 0,1 0 1 0 0,4 1-1 0 0,2 0 225 0 0,1 0-1 0 0,-1 0 1 0 0,0-1-1 0 0,16-1 1 0 0,-1-1 100 0 0,-1-1 0 0 0,0-1-1 0 0,27-7 1 0 0,10-5-872 0 0,36-10-1846 0 0,-65 15-2723 0 0,0-2-3690 0 0,-18 8 2999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4BFC-6D36-7CB2-E4FB-29D48BC3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26D2-657F-625C-1622-F2079F9CA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88C7-C2D9-9509-B72B-3861072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CC33-FE62-0789-B567-1B37FD93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94AF-0739-1AA7-1E74-64C9BF2F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2ADC-4503-71C0-C0F9-C496E790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98400-4575-50AA-DA0D-5FE7F96F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CCA7-689A-B077-8C5A-A7B3F8F4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AF01-3567-5B3E-BE67-17CC1B79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C982-D410-BDAF-B135-8738EDE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5BD0-542B-4EED-F4DB-691698E22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D0A6-2760-BD3E-80EF-D5827040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7D35-72E4-4795-3C0F-9B74DD6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B368-7E1A-D4FF-D0D7-A0C247F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764D-A85F-CDD9-BDE5-FD802D82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3FCD-5282-3F01-B18A-3D66AC74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2124-9541-8B38-6DC2-6A84E14A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7CE7-D657-1A77-8540-FB57A35B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8BF7-89FC-8A8C-D57D-B4B5E220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A14-3E39-027E-4305-A44D4A69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A8C9-D04F-FDFB-3A0C-69C8A0C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19C10-CA8E-03A6-3A20-F167D669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F98A-649A-346E-7A52-694BE174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572A-8ACC-E5CF-0ED5-4A614EE2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245C-FEF0-46AA-ADB7-A8EBA4ED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C63C-C192-E558-AECA-0546499D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8990-B67F-262F-2B95-4B3CD922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7FDD-587A-81CC-5F2B-EF91B93BB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65650-10CD-D366-76B3-34C262CE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8894-AFF8-F3AD-8C25-CD1CEC47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632E-625B-03B8-5838-D8DD7E0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6596-529F-D00E-A450-FE435C1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4745-8DAE-EDC9-EA15-E1905B5F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CB609-F885-9934-15B8-6ECA845F9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597C8-417A-28E1-153A-05A4686DC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0F1F-EC11-2FBF-6F45-5701279C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FCAE9-DA90-36C2-76F7-4BC15E80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64714-AFDC-A6F4-5B18-B696A628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B09A9-5301-81C5-2EF6-EBD973D3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AD47-A28E-EB79-4FDA-12F8523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39474-A5B5-DC79-3D0A-BBCB1B7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EF2E5-1486-6BA4-C355-2E70526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EF729-8171-D2E6-4A69-52F57312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9D310-75B9-1CCD-66CF-8B09001F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1085F-F816-C27F-9142-07703856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46E2-71BF-5244-5F47-4C02A6C9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756-ED18-9394-CDEC-42EB30F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4483-1B36-67C1-5513-60C3ABAF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CD62D-E414-ACBD-3ABD-B4E48909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BBB77-4D8B-5186-F63F-F461EA1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BBF9-F2C5-8F23-A190-B6C8A839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D3C8-CA43-719C-AADD-22636EC2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8DCA-5462-7F0C-F5B1-628907B5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45AB-1994-A2F5-3AAE-DA42CFE5C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9C09-5054-6A0E-B834-B393C862C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6E476-6517-E5D3-7037-691474B3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5BF9F-7FF5-6CE1-E8CB-9E4627D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D226F-5E67-3639-0EE0-04C7799F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796C-F171-F2D5-60DE-9FEDC85F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AD2D-7197-5122-7982-F77E63D1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B462-7EC0-BDFF-91A3-C1DD3645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0D6E2-D95A-4861-A6A1-C401D98179B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82CE-9920-720D-264D-0649A0A2A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B48A-69B9-EBD1-1DE5-F393E7170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B14EC-0CB4-44AD-A0F8-43F94ED0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E11-F75C-745F-9AC1-58B15125B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CEF81-DD56-6F27-5036-2711565DA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620A6-FAC8-43B0-5CAE-4C9E16DF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6" y="1252158"/>
            <a:ext cx="8718015" cy="44209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D3D2A4-C624-AA63-7E22-4BBD4A588F67}"/>
                  </a:ext>
                </a:extLst>
              </p14:cNvPr>
              <p14:cNvContentPartPr/>
              <p14:nvPr/>
            </p14:nvContentPartPr>
            <p14:xfrm>
              <a:off x="3262440" y="625920"/>
              <a:ext cx="59040" cy="1233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D3D2A4-C624-AA63-7E22-4BBD4A588F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6320" y="619800"/>
                <a:ext cx="7128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34623A-9218-B86D-CF92-40004CA63DB6}"/>
                  </a:ext>
                </a:extLst>
              </p14:cNvPr>
              <p14:cNvContentPartPr/>
              <p14:nvPr/>
            </p14:nvContentPartPr>
            <p14:xfrm>
              <a:off x="8925165" y="743850"/>
              <a:ext cx="50040" cy="103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34623A-9218-B86D-CF92-40004CA63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9045" y="737730"/>
                <a:ext cx="62280" cy="10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811688-157B-B059-4509-4DC2D84B1771}"/>
              </a:ext>
            </a:extLst>
          </p:cNvPr>
          <p:cNvGrpSpPr/>
          <p:nvPr/>
        </p:nvGrpSpPr>
        <p:grpSpPr>
          <a:xfrm>
            <a:off x="5322360" y="508560"/>
            <a:ext cx="1547280" cy="301680"/>
            <a:chOff x="5364480" y="907470"/>
            <a:chExt cx="15472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877639-184F-AD62-0442-02FAE6C4BB2B}"/>
                    </a:ext>
                  </a:extLst>
                </p14:cNvPr>
                <p14:cNvContentPartPr/>
                <p14:nvPr/>
              </p14:nvContentPartPr>
              <p14:xfrm>
                <a:off x="5364480" y="1024830"/>
                <a:ext cx="200880" cy="18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877639-184F-AD62-0442-02FAE6C4BB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58360" y="1018710"/>
                  <a:ext cx="213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AA4EE7-D160-C9B6-9A5B-3986CF70193E}"/>
                    </a:ext>
                  </a:extLst>
                </p14:cNvPr>
                <p14:cNvContentPartPr/>
                <p14:nvPr/>
              </p14:nvContentPartPr>
              <p14:xfrm>
                <a:off x="5540520" y="1081350"/>
                <a:ext cx="170280" cy="11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AA4EE7-D160-C9B6-9A5B-3986CF7019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34400" y="1075230"/>
                  <a:ext cx="182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F0244B-6BB2-C96D-CAC5-B92D3191E808}"/>
                    </a:ext>
                  </a:extLst>
                </p14:cNvPr>
                <p14:cNvContentPartPr/>
                <p14:nvPr/>
              </p14:nvContentPartPr>
              <p14:xfrm>
                <a:off x="5750760" y="1055070"/>
                <a:ext cx="301680" cy="10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F0244B-6BB2-C96D-CAC5-B92D3191E8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4640" y="1048950"/>
                  <a:ext cx="313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DEF92B-BF6B-77B2-D00C-D254F2E0A45A}"/>
                    </a:ext>
                  </a:extLst>
                </p14:cNvPr>
                <p14:cNvContentPartPr/>
                <p14:nvPr/>
              </p14:nvContentPartPr>
              <p14:xfrm>
                <a:off x="6058560" y="996030"/>
                <a:ext cx="171360" cy="14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DEF92B-BF6B-77B2-D00C-D254F2E0A4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2440" y="989910"/>
                  <a:ext cx="183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ADDD7F-8F50-6D28-0A5F-ED89B76EEA42}"/>
                    </a:ext>
                  </a:extLst>
                </p14:cNvPr>
                <p14:cNvContentPartPr/>
                <p14:nvPr/>
              </p14:nvContentPartPr>
              <p14:xfrm>
                <a:off x="6226320" y="993150"/>
                <a:ext cx="205200" cy="14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ADDD7F-8F50-6D28-0A5F-ED89B76EEA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20200" y="987030"/>
                  <a:ext cx="217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D26CE5-2741-B151-BC8D-50C4554BAB49}"/>
                    </a:ext>
                  </a:extLst>
                </p14:cNvPr>
                <p14:cNvContentPartPr/>
                <p14:nvPr/>
              </p14:nvContentPartPr>
              <p14:xfrm>
                <a:off x="6568320" y="971910"/>
                <a:ext cx="22320" cy="11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D26CE5-2741-B151-BC8D-50C4554BAB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62200" y="965790"/>
                  <a:ext cx="34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32583D-8B97-A5DF-AED9-93DE0632D391}"/>
                    </a:ext>
                  </a:extLst>
                </p14:cNvPr>
                <p14:cNvContentPartPr/>
                <p14:nvPr/>
              </p14:nvContentPartPr>
              <p14:xfrm>
                <a:off x="6491640" y="907470"/>
                <a:ext cx="163800" cy="2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32583D-8B97-A5DF-AED9-93DE0632D3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85520" y="901350"/>
                  <a:ext cx="176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57B5E3-C1BB-5CE8-448B-910879C9D327}"/>
                    </a:ext>
                  </a:extLst>
                </p14:cNvPr>
                <p14:cNvContentPartPr/>
                <p14:nvPr/>
              </p14:nvContentPartPr>
              <p14:xfrm>
                <a:off x="6634560" y="918630"/>
                <a:ext cx="277200" cy="21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57B5E3-C1BB-5CE8-448B-910879C9D3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28440" y="912510"/>
                  <a:ext cx="2894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80055F3-ACEF-3910-A0C3-9F5AEBEAD836}"/>
              </a:ext>
            </a:extLst>
          </p:cNvPr>
          <p:cNvGrpSpPr/>
          <p:nvPr/>
        </p:nvGrpSpPr>
        <p:grpSpPr>
          <a:xfrm>
            <a:off x="9038640" y="410310"/>
            <a:ext cx="1168560" cy="1764360"/>
            <a:chOff x="9038640" y="410310"/>
            <a:chExt cx="1168560" cy="17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C68BC5-253D-6F6C-4340-0264F1F2D638}"/>
                    </a:ext>
                  </a:extLst>
                </p14:cNvPr>
                <p14:cNvContentPartPr/>
                <p14:nvPr/>
              </p14:nvContentPartPr>
              <p14:xfrm>
                <a:off x="9117120" y="724230"/>
                <a:ext cx="73080" cy="145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C68BC5-253D-6F6C-4340-0264F1F2D6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11000" y="718110"/>
                  <a:ext cx="8532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550EDC-98FA-D048-E4F1-EEAE39F23BAD}"/>
                    </a:ext>
                  </a:extLst>
                </p14:cNvPr>
                <p14:cNvContentPartPr/>
                <p14:nvPr/>
              </p14:nvContentPartPr>
              <p14:xfrm>
                <a:off x="9155640" y="410310"/>
                <a:ext cx="1051560" cy="200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550EDC-98FA-D048-E4F1-EEAE39F23B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49520" y="404190"/>
                  <a:ext cx="1063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4F1617-9CDF-9B66-8411-C918AB75C04A}"/>
                    </a:ext>
                  </a:extLst>
                </p14:cNvPr>
                <p14:cNvContentPartPr/>
                <p14:nvPr/>
              </p14:nvContentPartPr>
              <p14:xfrm>
                <a:off x="9038640" y="478350"/>
                <a:ext cx="168120" cy="243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4F1617-9CDF-9B66-8411-C918AB75C0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32520" y="472230"/>
                  <a:ext cx="1803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D45107-962E-9D5B-DD4F-DF523D3E6585}"/>
              </a:ext>
            </a:extLst>
          </p:cNvPr>
          <p:cNvGrpSpPr/>
          <p:nvPr/>
        </p:nvGrpSpPr>
        <p:grpSpPr>
          <a:xfrm>
            <a:off x="9773400" y="398790"/>
            <a:ext cx="2013840" cy="988200"/>
            <a:chOff x="9773400" y="398790"/>
            <a:chExt cx="201384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9A0478-B373-C9FD-7EE3-7FF569E8F59B}"/>
                    </a:ext>
                  </a:extLst>
                </p14:cNvPr>
                <p14:cNvContentPartPr/>
                <p14:nvPr/>
              </p14:nvContentPartPr>
              <p14:xfrm>
                <a:off x="10297560" y="449910"/>
                <a:ext cx="158400" cy="21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9A0478-B373-C9FD-7EE3-7FF569E8F59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91440" y="443790"/>
                  <a:ext cx="17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8F418B-D967-3E4F-84FE-402D9DD6122A}"/>
                    </a:ext>
                  </a:extLst>
                </p14:cNvPr>
                <p14:cNvContentPartPr/>
                <p14:nvPr/>
              </p14:nvContentPartPr>
              <p14:xfrm>
                <a:off x="10494840" y="465390"/>
                <a:ext cx="174960" cy="175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8F418B-D967-3E4F-84FE-402D9DD612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88720" y="459270"/>
                  <a:ext cx="187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BFF5FD-F2FD-27CD-566C-E631DB4865BE}"/>
                    </a:ext>
                  </a:extLst>
                </p14:cNvPr>
                <p14:cNvContentPartPr/>
                <p14:nvPr/>
              </p14:nvContentPartPr>
              <p14:xfrm>
                <a:off x="10717320" y="435870"/>
                <a:ext cx="156600" cy="22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BFF5FD-F2FD-27CD-566C-E631DB4865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11200" y="429750"/>
                  <a:ext cx="168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987F31-F7B6-F4FE-E064-92091CB64A1A}"/>
                    </a:ext>
                  </a:extLst>
                </p14:cNvPr>
                <p14:cNvContentPartPr/>
                <p14:nvPr/>
              </p14:nvContentPartPr>
              <p14:xfrm>
                <a:off x="10713000" y="558270"/>
                <a:ext cx="139320" cy="1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987F31-F7B6-F4FE-E064-92091CB64A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06880" y="552150"/>
                  <a:ext cx="151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E86349-A33C-9391-88B3-7C43B0F34B0C}"/>
                    </a:ext>
                  </a:extLst>
                </p14:cNvPr>
                <p14:cNvContentPartPr/>
                <p14:nvPr/>
              </p14:nvContentPartPr>
              <p14:xfrm>
                <a:off x="10940880" y="475470"/>
                <a:ext cx="60120" cy="14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E86349-A33C-9391-88B3-7C43B0F34B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34760" y="469350"/>
                  <a:ext cx="72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CB879F-5568-14FE-00B2-391C1648104D}"/>
                    </a:ext>
                  </a:extLst>
                </p14:cNvPr>
                <p14:cNvContentPartPr/>
                <p14:nvPr/>
              </p14:nvContentPartPr>
              <p14:xfrm>
                <a:off x="10853760" y="449910"/>
                <a:ext cx="219960" cy="9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CB879F-5568-14FE-00B2-391C1648104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47640" y="443790"/>
                  <a:ext cx="232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E97EF9-8151-6A2D-F4A8-C42F4158DA8F}"/>
                    </a:ext>
                  </a:extLst>
                </p14:cNvPr>
                <p14:cNvContentPartPr/>
                <p14:nvPr/>
              </p14:nvContentPartPr>
              <p14:xfrm>
                <a:off x="11101800" y="444870"/>
                <a:ext cx="197280" cy="158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E97EF9-8151-6A2D-F4A8-C42F4158DA8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95680" y="438750"/>
                  <a:ext cx="209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AEC8F2-3DDB-B37F-5F28-0BC05C9EA4E7}"/>
                    </a:ext>
                  </a:extLst>
                </p14:cNvPr>
                <p14:cNvContentPartPr/>
                <p14:nvPr/>
              </p14:nvContentPartPr>
              <p14:xfrm>
                <a:off x="11097120" y="606870"/>
                <a:ext cx="217440" cy="3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AEC8F2-3DDB-B37F-5F28-0BC05C9EA4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91000" y="600750"/>
                  <a:ext cx="229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C34BE6-C829-6FB4-298F-F2E07FD25B07}"/>
                    </a:ext>
                  </a:extLst>
                </p14:cNvPr>
                <p14:cNvContentPartPr/>
                <p14:nvPr/>
              </p14:nvContentPartPr>
              <p14:xfrm>
                <a:off x="11339400" y="449190"/>
                <a:ext cx="164520" cy="145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C34BE6-C829-6FB4-298F-F2E07FD25B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33280" y="443070"/>
                  <a:ext cx="17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B11F33-33B4-F84C-1425-2F1A8D362F90}"/>
                    </a:ext>
                  </a:extLst>
                </p14:cNvPr>
                <p14:cNvContentPartPr/>
                <p14:nvPr/>
              </p14:nvContentPartPr>
              <p14:xfrm>
                <a:off x="11567280" y="398790"/>
                <a:ext cx="163440" cy="19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B11F33-33B4-F84C-1425-2F1A8D362F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61160" y="392670"/>
                  <a:ext cx="175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0C533F-51FB-7903-20AC-BF06AD89FB92}"/>
                    </a:ext>
                  </a:extLst>
                </p14:cNvPr>
                <p14:cNvContentPartPr/>
                <p14:nvPr/>
              </p14:nvContentPartPr>
              <p14:xfrm>
                <a:off x="9773400" y="1101510"/>
                <a:ext cx="112320" cy="285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0C533F-51FB-7903-20AC-BF06AD89FB9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67280" y="1095390"/>
                  <a:ext cx="124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FCEF3A4-2A75-D165-E02E-B3AC643D71FF}"/>
                    </a:ext>
                  </a:extLst>
                </p14:cNvPr>
                <p14:cNvContentPartPr/>
                <p14:nvPr/>
              </p14:nvContentPartPr>
              <p14:xfrm>
                <a:off x="9956280" y="1162350"/>
                <a:ext cx="93960" cy="173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FCEF3A4-2A75-D165-E02E-B3AC643D71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50160" y="1156230"/>
                  <a:ext cx="106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4D265C-E8F6-EBD1-D95C-63F52A7C54DF}"/>
                    </a:ext>
                  </a:extLst>
                </p14:cNvPr>
                <p14:cNvContentPartPr/>
                <p14:nvPr/>
              </p14:nvContentPartPr>
              <p14:xfrm>
                <a:off x="10095240" y="1192230"/>
                <a:ext cx="190080" cy="111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4D265C-E8F6-EBD1-D95C-63F52A7C54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9120" y="1186110"/>
                  <a:ext cx="202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4F3638-6CCF-D64E-4481-0F8425B86FF8}"/>
                    </a:ext>
                  </a:extLst>
                </p14:cNvPr>
                <p14:cNvContentPartPr/>
                <p14:nvPr/>
              </p14:nvContentPartPr>
              <p14:xfrm>
                <a:off x="10277760" y="1160910"/>
                <a:ext cx="69840" cy="142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4F3638-6CCF-D64E-4481-0F8425B86F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71640" y="1154790"/>
                  <a:ext cx="82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8FCC5D-B522-238E-4865-30A46EDD8495}"/>
                    </a:ext>
                  </a:extLst>
                </p14:cNvPr>
                <p14:cNvContentPartPr/>
                <p14:nvPr/>
              </p14:nvContentPartPr>
              <p14:xfrm>
                <a:off x="10370640" y="1048590"/>
                <a:ext cx="73440" cy="21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8FCC5D-B522-238E-4865-30A46EDD84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64520" y="1042470"/>
                  <a:ext cx="85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FE69B8-361A-5894-B639-CF6884427CFB}"/>
                    </a:ext>
                  </a:extLst>
                </p14:cNvPr>
                <p14:cNvContentPartPr/>
                <p14:nvPr/>
              </p14:nvContentPartPr>
              <p14:xfrm>
                <a:off x="10349040" y="1123830"/>
                <a:ext cx="268560" cy="11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FE69B8-361A-5894-B639-CF6884427CF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42920" y="1117710"/>
                  <a:ext cx="280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BFA2A0-9384-A4AF-7CAA-D86606D9AFE2}"/>
                    </a:ext>
                  </a:extLst>
                </p14:cNvPr>
                <p14:cNvContentPartPr/>
                <p14:nvPr/>
              </p14:nvContentPartPr>
              <p14:xfrm>
                <a:off x="10644600" y="1073430"/>
                <a:ext cx="68760" cy="141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BFA2A0-9384-A4AF-7CAA-D86606D9AFE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38480" y="1067310"/>
                  <a:ext cx="81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371ABC-54FF-17BF-6776-14EB5B1F9A37}"/>
                    </a:ext>
                  </a:extLst>
                </p14:cNvPr>
                <p14:cNvContentPartPr/>
                <p14:nvPr/>
              </p14:nvContentPartPr>
              <p14:xfrm>
                <a:off x="10655040" y="1089270"/>
                <a:ext cx="132120" cy="82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371ABC-54FF-17BF-6776-14EB5B1F9A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648920" y="1083150"/>
                  <a:ext cx="144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AEBA3D-05B2-6E55-5DF7-2BF6E5F48B6A}"/>
                    </a:ext>
                  </a:extLst>
                </p14:cNvPr>
                <p14:cNvContentPartPr/>
                <p14:nvPr/>
              </p14:nvContentPartPr>
              <p14:xfrm>
                <a:off x="10910280" y="1034910"/>
                <a:ext cx="42480" cy="14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AEBA3D-05B2-6E55-5DF7-2BF6E5F48B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04160" y="1028790"/>
                  <a:ext cx="54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17D312-D02B-0D77-D6C2-952F4D7F47C4}"/>
                    </a:ext>
                  </a:extLst>
                </p14:cNvPr>
                <p14:cNvContentPartPr/>
                <p14:nvPr/>
              </p14:nvContentPartPr>
              <p14:xfrm>
                <a:off x="10846560" y="1099710"/>
                <a:ext cx="175320" cy="55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17D312-D02B-0D77-D6C2-952F4D7F47C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40440" y="1093590"/>
                  <a:ext cx="187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0AE4D3C-8D53-2F8D-8303-E379BDDCEFC4}"/>
                    </a:ext>
                  </a:extLst>
                </p14:cNvPr>
                <p14:cNvContentPartPr/>
                <p14:nvPr/>
              </p14:nvContentPartPr>
              <p14:xfrm>
                <a:off x="11033040" y="876510"/>
                <a:ext cx="82800" cy="232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0AE4D3C-8D53-2F8D-8303-E379BDDCEF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26920" y="870390"/>
                  <a:ext cx="95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45C5C3-055A-C31C-33B4-08F06FFD708D}"/>
                    </a:ext>
                  </a:extLst>
                </p14:cNvPr>
                <p14:cNvContentPartPr/>
                <p14:nvPr/>
              </p14:nvContentPartPr>
              <p14:xfrm>
                <a:off x="11017920" y="1033830"/>
                <a:ext cx="169200" cy="33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45C5C3-055A-C31C-33B4-08F06FFD70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11800" y="1027710"/>
                  <a:ext cx="181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839526-E326-1C6C-5B3B-F588512B6E41}"/>
                    </a:ext>
                  </a:extLst>
                </p14:cNvPr>
                <p14:cNvContentPartPr/>
                <p14:nvPr/>
              </p14:nvContentPartPr>
              <p14:xfrm>
                <a:off x="11188560" y="925830"/>
                <a:ext cx="117360" cy="162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839526-E326-1C6C-5B3B-F588512B6E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82440" y="919710"/>
                  <a:ext cx="12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72FBE0-DAC9-37B1-7863-D91A41B8E318}"/>
                    </a:ext>
                  </a:extLst>
                </p14:cNvPr>
                <p14:cNvContentPartPr/>
                <p14:nvPr/>
              </p14:nvContentPartPr>
              <p14:xfrm>
                <a:off x="11316000" y="954990"/>
                <a:ext cx="141120" cy="90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72FBE0-DAC9-37B1-7863-D91A41B8E31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09880" y="948870"/>
                  <a:ext cx="153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A2C7DE-B6C4-ACD2-DBE1-ED5E583406C1}"/>
                    </a:ext>
                  </a:extLst>
                </p14:cNvPr>
                <p14:cNvContentPartPr/>
                <p14:nvPr/>
              </p14:nvContentPartPr>
              <p14:xfrm>
                <a:off x="11450640" y="894510"/>
                <a:ext cx="242640" cy="36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A2C7DE-B6C4-ACD2-DBE1-ED5E583406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44520" y="888390"/>
                  <a:ext cx="254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DFEE6E-845C-DFDF-426C-FAB046EC8BDE}"/>
                    </a:ext>
                  </a:extLst>
                </p14:cNvPr>
                <p14:cNvContentPartPr/>
                <p14:nvPr/>
              </p14:nvContentPartPr>
              <p14:xfrm>
                <a:off x="11575200" y="712350"/>
                <a:ext cx="212040" cy="382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DFEE6E-845C-DFDF-426C-FAB046EC8BD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69080" y="706230"/>
                  <a:ext cx="2242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79CFCD-34A4-5F28-9565-C4B1AC16E5FD}"/>
              </a:ext>
            </a:extLst>
          </p:cNvPr>
          <p:cNvGrpSpPr/>
          <p:nvPr/>
        </p:nvGrpSpPr>
        <p:grpSpPr>
          <a:xfrm>
            <a:off x="3301680" y="938070"/>
            <a:ext cx="299520" cy="192600"/>
            <a:chOff x="3301680" y="938070"/>
            <a:chExt cx="29952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9FD659-A173-5BF3-557A-9737276CDAAB}"/>
                    </a:ext>
                  </a:extLst>
                </p14:cNvPr>
                <p14:cNvContentPartPr/>
                <p14:nvPr/>
              </p14:nvContentPartPr>
              <p14:xfrm>
                <a:off x="3342360" y="991350"/>
                <a:ext cx="258840" cy="53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9FD659-A173-5BF3-557A-9737276CDAA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36240" y="985230"/>
                  <a:ext cx="271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D8BBC69-9AE7-7AC6-2A81-8B6EAD3B4A7C}"/>
                    </a:ext>
                  </a:extLst>
                </p14:cNvPr>
                <p14:cNvContentPartPr/>
                <p14:nvPr/>
              </p14:nvContentPartPr>
              <p14:xfrm>
                <a:off x="3301680" y="938070"/>
                <a:ext cx="191520" cy="19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D8BBC69-9AE7-7AC6-2A81-8B6EAD3B4A7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95560" y="931950"/>
                  <a:ext cx="2037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300831B-1A50-6D8F-6B76-7E2FE10C87F2}"/>
              </a:ext>
            </a:extLst>
          </p:cNvPr>
          <p:cNvGrpSpPr/>
          <p:nvPr/>
        </p:nvGrpSpPr>
        <p:grpSpPr>
          <a:xfrm>
            <a:off x="8366520" y="968310"/>
            <a:ext cx="579960" cy="122400"/>
            <a:chOff x="8366520" y="968310"/>
            <a:chExt cx="57996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113710-4675-71F7-C7F4-AFE4242F2E4A}"/>
                    </a:ext>
                  </a:extLst>
                </p14:cNvPr>
                <p14:cNvContentPartPr/>
                <p14:nvPr/>
              </p14:nvContentPartPr>
              <p14:xfrm>
                <a:off x="8366520" y="1001430"/>
                <a:ext cx="492480" cy="2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113710-4675-71F7-C7F4-AFE4242F2E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60400" y="995310"/>
                  <a:ext cx="504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5AA0EF-1FC6-A5A1-44D0-1DF22AAB42F0}"/>
                    </a:ext>
                  </a:extLst>
                </p14:cNvPr>
                <p14:cNvContentPartPr/>
                <p14:nvPr/>
              </p14:nvContentPartPr>
              <p14:xfrm>
                <a:off x="8751360" y="968310"/>
                <a:ext cx="195120" cy="122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5AA0EF-1FC6-A5A1-44D0-1DF22AAB42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45240" y="962190"/>
                  <a:ext cx="2073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DCD6320-8D7D-394E-5705-3DA5CB8521DA}"/>
              </a:ext>
            </a:extLst>
          </p:cNvPr>
          <p:cNvGrpSpPr/>
          <p:nvPr/>
        </p:nvGrpSpPr>
        <p:grpSpPr>
          <a:xfrm>
            <a:off x="5430360" y="956790"/>
            <a:ext cx="503640" cy="235080"/>
            <a:chOff x="5430360" y="956790"/>
            <a:chExt cx="50364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F3ABA5-8179-5A30-4E43-EDDDF37142E5}"/>
                    </a:ext>
                  </a:extLst>
                </p14:cNvPr>
                <p14:cNvContentPartPr/>
                <p14:nvPr/>
              </p14:nvContentPartPr>
              <p14:xfrm>
                <a:off x="5430360" y="992430"/>
                <a:ext cx="166680" cy="199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F3ABA5-8179-5A30-4E43-EDDDF37142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24240" y="986310"/>
                  <a:ext cx="178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4A721A-C906-D7FF-6508-F6894B1EAC3A}"/>
                    </a:ext>
                  </a:extLst>
                </p14:cNvPr>
                <p14:cNvContentPartPr/>
                <p14:nvPr/>
              </p14:nvContentPartPr>
              <p14:xfrm>
                <a:off x="5627640" y="982710"/>
                <a:ext cx="155160" cy="9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4A721A-C906-D7FF-6508-F6894B1EAC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21520" y="976590"/>
                  <a:ext cx="167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A68BFF-BBDE-5288-BA98-32619054F790}"/>
                    </a:ext>
                  </a:extLst>
                </p14:cNvPr>
                <p14:cNvContentPartPr/>
                <p14:nvPr/>
              </p14:nvContentPartPr>
              <p14:xfrm>
                <a:off x="5737800" y="956790"/>
                <a:ext cx="49320" cy="208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A68BFF-BBDE-5288-BA98-32619054F7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680" y="950670"/>
                  <a:ext cx="61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B75071-BE6A-E5DD-2B33-402D7A45DED8}"/>
                    </a:ext>
                  </a:extLst>
                </p14:cNvPr>
                <p14:cNvContentPartPr/>
                <p14:nvPr/>
              </p14:nvContentPartPr>
              <p14:xfrm>
                <a:off x="5916000" y="1115550"/>
                <a:ext cx="18000" cy="30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B75071-BE6A-E5DD-2B33-402D7A45DED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09880" y="1109430"/>
                  <a:ext cx="302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6AFE9C9-3046-FC92-064B-5AF3709B0A18}"/>
              </a:ext>
            </a:extLst>
          </p:cNvPr>
          <p:cNvGrpSpPr/>
          <p:nvPr/>
        </p:nvGrpSpPr>
        <p:grpSpPr>
          <a:xfrm>
            <a:off x="6007800" y="914670"/>
            <a:ext cx="751320" cy="280440"/>
            <a:chOff x="6007800" y="914670"/>
            <a:chExt cx="7513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DB66EF-7FC8-9563-5A53-D86B93AF145B}"/>
                    </a:ext>
                  </a:extLst>
                </p14:cNvPr>
                <p14:cNvContentPartPr/>
                <p14:nvPr/>
              </p14:nvContentPartPr>
              <p14:xfrm>
                <a:off x="6007800" y="987750"/>
                <a:ext cx="56160" cy="20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DB66EF-7FC8-9563-5A53-D86B93AF14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01680" y="981630"/>
                  <a:ext cx="68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D157C0-E2E4-52F7-F093-E3DE3586CFF1}"/>
                    </a:ext>
                  </a:extLst>
                </p14:cNvPr>
                <p14:cNvContentPartPr/>
                <p14:nvPr/>
              </p14:nvContentPartPr>
              <p14:xfrm>
                <a:off x="6120480" y="980190"/>
                <a:ext cx="150840" cy="149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D157C0-E2E4-52F7-F093-E3DE3586CFF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14360" y="974070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6725C02-85F0-40BF-0F98-8045B04549CA}"/>
                    </a:ext>
                  </a:extLst>
                </p14:cNvPr>
                <p14:cNvContentPartPr/>
                <p14:nvPr/>
              </p14:nvContentPartPr>
              <p14:xfrm>
                <a:off x="6170520" y="914670"/>
                <a:ext cx="112680" cy="47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6725C02-85F0-40BF-0F98-8045B04549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64400" y="908550"/>
                  <a:ext cx="124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6DC5D-7DE4-C3C1-148F-D3C39EA1E02B}"/>
                    </a:ext>
                  </a:extLst>
                </p14:cNvPr>
                <p14:cNvContentPartPr/>
                <p14:nvPr/>
              </p14:nvContentPartPr>
              <p14:xfrm>
                <a:off x="6353040" y="983070"/>
                <a:ext cx="231480" cy="133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6DC5D-7DE4-C3C1-148F-D3C39EA1E02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46920" y="976950"/>
                  <a:ext cx="243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16D3FB4-C4D5-6798-8573-B0466CDC4D06}"/>
                    </a:ext>
                  </a:extLst>
                </p14:cNvPr>
                <p14:cNvContentPartPr/>
                <p14:nvPr/>
              </p14:nvContentPartPr>
              <p14:xfrm>
                <a:off x="6623400" y="957150"/>
                <a:ext cx="135720" cy="124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16D3FB4-C4D5-6798-8573-B0466CDC4D0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17280" y="951030"/>
                  <a:ext cx="14796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A6DD1A6-99C7-8E73-EF07-FB6059EE5C7E}"/>
                  </a:ext>
                </a:extLst>
              </p14:cNvPr>
              <p14:cNvContentPartPr/>
              <p14:nvPr/>
            </p14:nvContentPartPr>
            <p14:xfrm>
              <a:off x="9215400" y="846630"/>
              <a:ext cx="4680" cy="18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A6DD1A6-99C7-8E73-EF07-FB6059EE5C7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209280" y="840510"/>
                <a:ext cx="169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70E5BB5-9A93-066D-A25F-520F53A379B6}"/>
              </a:ext>
            </a:extLst>
          </p:cNvPr>
          <p:cNvGrpSpPr/>
          <p:nvPr/>
        </p:nvGrpSpPr>
        <p:grpSpPr>
          <a:xfrm>
            <a:off x="9215400" y="727110"/>
            <a:ext cx="1581840" cy="339120"/>
            <a:chOff x="9215400" y="727110"/>
            <a:chExt cx="158184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E1E838-7937-74C1-7380-E199A717C1EA}"/>
                    </a:ext>
                  </a:extLst>
                </p14:cNvPr>
                <p14:cNvContentPartPr/>
                <p14:nvPr/>
              </p14:nvContentPartPr>
              <p14:xfrm>
                <a:off x="9273360" y="876510"/>
                <a:ext cx="223560" cy="129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E1E838-7937-74C1-7380-E199A717C1E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67240" y="870390"/>
                  <a:ext cx="235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041014-B8F5-D915-111C-3B22C5B724B5}"/>
                    </a:ext>
                  </a:extLst>
                </p14:cNvPr>
                <p14:cNvContentPartPr/>
                <p14:nvPr/>
              </p14:nvContentPartPr>
              <p14:xfrm>
                <a:off x="9215400" y="876870"/>
                <a:ext cx="199080" cy="189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041014-B8F5-D915-111C-3B22C5B724B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209280" y="870750"/>
                  <a:ext cx="211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8D80F6-2C78-39A5-37E9-4E2111375331}"/>
                    </a:ext>
                  </a:extLst>
                </p14:cNvPr>
                <p14:cNvContentPartPr/>
                <p14:nvPr/>
              </p14:nvContentPartPr>
              <p14:xfrm>
                <a:off x="9610680" y="807030"/>
                <a:ext cx="168840" cy="117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8D80F6-2C78-39A5-37E9-4E21113753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04560" y="800910"/>
                  <a:ext cx="181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9A761D0-604F-3201-48FA-78A0E5507067}"/>
                    </a:ext>
                  </a:extLst>
                </p14:cNvPr>
                <p14:cNvContentPartPr/>
                <p14:nvPr/>
              </p14:nvContentPartPr>
              <p14:xfrm>
                <a:off x="9847560" y="857070"/>
                <a:ext cx="42480" cy="3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9A761D0-604F-3201-48FA-78A0E550706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41440" y="850950"/>
                  <a:ext cx="54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E0EFC95-850D-2D8C-509B-736FA4F9AA53}"/>
                    </a:ext>
                  </a:extLst>
                </p14:cNvPr>
                <p14:cNvContentPartPr/>
                <p14:nvPr/>
              </p14:nvContentPartPr>
              <p14:xfrm>
                <a:off x="9929280" y="779310"/>
                <a:ext cx="158760" cy="121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E0EFC95-850D-2D8C-509B-736FA4F9AA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23160" y="773190"/>
                  <a:ext cx="171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301681-5D27-2462-FE97-3CAC815961A8}"/>
                    </a:ext>
                  </a:extLst>
                </p14:cNvPr>
                <p14:cNvContentPartPr/>
                <p14:nvPr/>
              </p14:nvContentPartPr>
              <p14:xfrm>
                <a:off x="9976440" y="727110"/>
                <a:ext cx="128160" cy="49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301681-5D27-2462-FE97-3CAC815961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70320" y="720990"/>
                  <a:ext cx="140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416756-175E-BCF1-6E21-7C225790DAEA}"/>
                    </a:ext>
                  </a:extLst>
                </p14:cNvPr>
                <p14:cNvContentPartPr/>
                <p14:nvPr/>
              </p14:nvContentPartPr>
              <p14:xfrm>
                <a:off x="10171560" y="764910"/>
                <a:ext cx="152280" cy="176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416756-175E-BCF1-6E21-7C225790DAE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65440" y="758790"/>
                  <a:ext cx="164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82DD91E-BB1E-687F-5777-DEB9EF6FF7A8}"/>
                    </a:ext>
                  </a:extLst>
                </p14:cNvPr>
                <p14:cNvContentPartPr/>
                <p14:nvPr/>
              </p14:nvContentPartPr>
              <p14:xfrm>
                <a:off x="10144560" y="831150"/>
                <a:ext cx="234360" cy="39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82DD91E-BB1E-687F-5777-DEB9EF6FF7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38440" y="825030"/>
                  <a:ext cx="246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1BBB68-A1B8-7E45-E0B3-0BBDAF3E59FD}"/>
                    </a:ext>
                  </a:extLst>
                </p14:cNvPr>
                <p14:cNvContentPartPr/>
                <p14:nvPr/>
              </p14:nvContentPartPr>
              <p14:xfrm>
                <a:off x="10460640" y="834030"/>
                <a:ext cx="206280" cy="87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1BBB68-A1B8-7E45-E0B3-0BBDAF3E59F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54520" y="827910"/>
                  <a:ext cx="21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1A03DB8-5E03-FAD0-1B29-4A81D736AEA6}"/>
                    </a:ext>
                  </a:extLst>
                </p14:cNvPr>
                <p14:cNvContentPartPr/>
                <p14:nvPr/>
              </p14:nvContentPartPr>
              <p14:xfrm>
                <a:off x="10700040" y="771390"/>
                <a:ext cx="97200" cy="130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1A03DB8-5E03-FAD0-1B29-4A81D736AE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93920" y="765270"/>
                  <a:ext cx="10944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080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Bell,Jackie M</dc:creator>
  <cp:lastModifiedBy>Bell,Jackie M</cp:lastModifiedBy>
  <cp:revision>1</cp:revision>
  <dcterms:created xsi:type="dcterms:W3CDTF">2024-05-02T21:26:04Z</dcterms:created>
  <dcterms:modified xsi:type="dcterms:W3CDTF">2024-05-03T09:47:31Z</dcterms:modified>
</cp:coreProperties>
</file>