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5" r:id="rId4"/>
    <p:sldId id="257" r:id="rId5"/>
    <p:sldId id="259" r:id="rId6"/>
    <p:sldId id="258" r:id="rId7"/>
    <p:sldId id="266" r:id="rId8"/>
    <p:sldId id="260" r:id="rId9"/>
    <p:sldId id="263" r:id="rId10"/>
    <p:sldId id="264" r:id="rId11"/>
    <p:sldId id="265" r:id="rId12"/>
    <p:sldId id="261" r:id="rId13"/>
    <p:sldId id="26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0 1116,'-13'6'2317,"0"1"0,0 0 1,1 0-1,-23 19 0,29-22-1685,1 1 1,0 0-1,0 0 0,0 1 1,1 0-1,0 0 1,0 0-1,0 0 0,1 0 1,0 1-1,-4 12 1,-4 44 3168,11-62-3617,-1 1-83,0 1 1,0-1 0,0 0 0,-1 1 0,1-1 0,-1 0-1,1 0 1,-1 0 0,0 0 0,0-1 0,-2 3 0,-160 140 2433,99-85-1492,61-55-2533,-7 4 3657,0 2-954,5-4-4173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38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144 193 256 0 0,'0'0'4984'0'0,"0"-6"-5425"0"0,-4-12 20643 0 0,0 16-15816 0 0,-33 19-2411 0 0,36-16-1955 0 0,6-5-641 0 0,4-4 567 0 0,-1 0 1 0 0,0-1-1 0 0,-1 1 0 0 0,8-12 1 0 0,-14 18 445 0 0,-7 2-236 0 0,-1 1 1 0 0,1-1-1 0 0,-1 1 1 0 0,1 0-1 0 0,0 1 1 0 0,-1 0-1 0 0,1 0 1 0 0,0 0-1 0 0,0 0 1 0 0,1 1-1 0 0,-11 6 1 0 0,-46 41-153 0 0,57-43-4 0 0,5 4 0 0 0,5 0 0 0 0,8-7 0 0 0,-9-3 0 0 0,1 0 0 0 0,-1-1 0 0 0,0 0 0 0 0,1 1 0 0 0,-1-2 0 0 0,0 1 0 0 0,0 0 0 0 0,1-1 0 0 0,-1 0 0 0 0,0 0 0 0 0,0 0 0 0 0,0-1 0 0 0,6-2 0 0 0,5-2 0 0 0,-10 5 0 0 0,0-1 0 0 0,0 0 0 0 0,0 0 0 0 0,0 0 0 0 0,0 0 0 0 0,0-1 0 0 0,-1 0 0 0 0,1 0 0 0 0,-1 0 0 0 0,0 0 0 0 0,0-1 0 0 0,0 0 0 0 0,0 1 0 0 0,-1-2 0 0 0,6-7 0 0 0,-3-2 0 0 0,-6 0 0 0 0,-6 0 0 0 0,2 2 0 0 0,4 11 0 0 0,0 0 0 0 0,-1 1 0 0 0,1-1 0 0 0,0 0 0 0 0,0 0 0 0 0,-1 0 0 0 0,1 0 0 0 0,0 1 0 0 0,-1-1 0 0 0,1 0 0 0 0,-1 0 0 0 0,1 1 0 0 0,-1-1 0 0 0,1 0 0 0 0,-1 1 0 0 0,0-1 0 0 0,1 0 0 0 0,-1 1 0 0 0,0-1 0 0 0,1 1 0 0 0,-1-1 0 0 0,0 1 0 0 0,0 0 0 0 0,-1-1 0 0 0,2 0 0 0 0,-12-2 0 0 0,0-1 0 0 0,8 3 0 0 0,1 1 0 0 0,-1 0 0 0 0,1-1 0 0 0,-1 2 0 0 0,1-1 0 0 0,-1 0 0 0 0,1 1 0 0 0,0-1 0 0 0,-1 1 0 0 0,1 0 0 0 0,0 0 0 0 0,-1 0 0 0 0,1 1 0 0 0,0-1 0 0 0,0 1 0 0 0,0-1 0 0 0,-4 4 0 0 0,4-3 0 0 0,0-2 0 0 0,-2 1 0 0 0,-9 22 0 0 0,12-13 0 0 0,2-9 0 0 0,0-1 0 0 0,0 1 0 0 0,0 0 0 0 0,0 0 0 0 0,0-1 0 0 0,0 1 0 0 0,1 0 0 0 0,-1-1 0 0 0,0 1 0 0 0,0 0 0 0 0,0-1 0 0 0,1 1 0 0 0,-1 0 0 0 0,0-1 0 0 0,1 1 0 0 0,-1-1 0 0 0,0 1 0 0 0,1 0 0 0 0,-1-1 0 0 0,1 1 0 0 0,-1-1 0 0 0,1 1 0 0 0,-1-1 0 0 0,1 0 0 0 0,-1 1 0 0 0,1-1 0 0 0,0 1 0 0 0,-1-1 0 0 0,1 0 0 0 0,0 0 0 0 0,-1 1 0 0 0,1-1 0 0 0,0 0 0 0 0,-1 0 0 0 0,1 0 0 0 0,0 0 0 0 0,-1 0 0 0 0,1 0 0 0 0,0 0 0 0 0,-1 0 0 0 0,1 0 0 0 0,0 0 0 0 0,0 0 0 0 0,4 0 0 0 0,0 1 0 0 0,1-2 0 0 0,-1 1 0 0 0,0 0 0 0 0,0-1 0 0 0,0 0 0 0 0,0 0 0 0 0,-1 0 0 0 0,1-1 0 0 0,0 0 0 0 0,0 0 0 0 0,-1 0 0 0 0,1 0 0 0 0,-1-1 0 0 0,0 0 0 0 0,0 0 0 0 0,6-4 0 0 0,11-7 0 0 0,-5 8 0 0 0,-2-5 0 0 0,-9 1 0 0 0,-7-3 0 0 0,-7-1 0 0 0,8 13 0 0 0,1 0 0 0 0,-1 1 0 0 0,1-1 0 0 0,-1 0 0 0 0,1 1 0 0 0,-1-1 0 0 0,1 0 0 0 0,-1 1 0 0 0,0-1 0 0 0,1 1 0 0 0,-1-1 0 0 0,0 1 0 0 0,0 0 0 0 0,0-1 0 0 0,1 1 0 0 0,-1 0 0 0 0,0-1 0 0 0,0 1 0 0 0,0 0 0 0 0,1 0 0 0 0,-1 0 0 0 0,0 0 0 0 0,0 0 0 0 0,0 0 0 0 0,0 0 0 0 0,0 0 0 0 0,1 0 0 0 0,-1 0 0 0 0,0 0 0 0 0,0 0 0 0 0,0 1 0 0 0,-1-1 0 0 0,1 1 0 0 0,-4-2 0 0 0,1 1 0 0 0,-1 0 0 0 0,1-1 0 0 0,-1 2 0 0 0,0-1 0 0 0,1 1 0 0 0,-1-1 0 0 0,1 1 0 0 0,-1 0 0 0 0,1 1 0 0 0,-1-1 0 0 0,1 1 0 0 0,-9 4 0 0 0,-5 3 0 0 0,7-3 0 0 0,5 4 0 0 0,1 0 0 0 0,5 1 0 0 0,6 2 0 0 0,6-7 0 0 0,4-9 0 0 0,14-16 0 0 0,-28 17-38 0 0,0 1-1 0 0,0-1 1 0 0,0 0 0 0 0,-1 0 0 0 0,1 0-1 0 0,-1 0 1 0 0,1 0 0 0 0,-1 0-1 0 0,0 0 1 0 0,0 0 0 0 0,0 0 0 0 0,0-1-1 0 0,0 1 1 0 0,0 0 0 0 0,-1-1-1 0 0,1 1 1 0 0,-1-1 0 0 0,0 1-1 0 0,0-1 1 0 0,1 1 0 0 0,-2-1 0 0 0,1 1-1 0 0,0-1 1 0 0,0 1 0 0 0,-1-1-1 0 0,1 1 1 0 0,-1 0 0 0 0,0-1 0 0 0,-2-3-1 0 0,-16-18-5463 0 0,-1 13-8136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33 868,'9'2'1633,"-4"-2"3058,59-3 2606,-62 3-5495,31 8 4301,-23-6-6128,7 0 163,1-1 0,-1 0 0,0-2 0,0 0-1,0-1 1,0 0 0,24-8 0,24-2-3,-31 3 1,-30 7 104,0 1 0,-1-1 0,1 1 0,0 0 0,0 1 0,0-1 0,0 1 0,5-1 0,-7 2 1696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0,'9'2'12684'0'0,"16"1"-6134"0"0,6 0-4271 0 0,103 8-1631 0 0,96-6 1619 0 0,-211-5-2101 0 0,-17 0-129 0 0,-8 0-226 0 0,-20 2-662 0 0,-59 6-491 0 0,57-2-3198 0 0,2 2-4238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18 324 0 0,'0'0'6817'0'0,"-10"-18"9123"0"0,-38 67-12968 0 0,-65 86 1 0 0,63-73-2099 0 0,14-3-1159 0 0,35-58-99 0 0,14-18-3307 0 0,16-35-3759 0 0,-20 30-1405 0 0,-6 12 3660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0,'9'6'12071'0'0,"-5"-1"-12128"0"0,5 12 2765 0 0,-3-6-1612 0 0,0 0 1 0 0,0 0 0 0 0,1-1 0 0 0,0 0 0 0 0,10 10 0 0 0,-2-5-206 0 0,-1 2-93 0 0,1-1 0 0 0,1-1 0 0 0,0-1 0 0 0,1 0 0 0 0,0-1 0 0 0,1-1 0 0 0,27 14 0 0 0,-44-25-780 0 0,1-1 0 0 0,-1 1 0 0 0,1-1 0 0 0,-1 1 1 0 0,1-1-1 0 0,0 0 0 0 0,-1 1 0 0 0,1-1 0 0 0,-1 0 0 0 0,1 0 0 0 0,0 0 0 0 0,-1 0 0 0 0,1 0 1 0 0,-1-1-1 0 0,1 1 0 0 0,2-1 0 0 0,-3 0-170 0 0,0 1 0 0 0,0-1 0 0 0,0 0 0 0 0,0 1 0 0 0,-1-1 0 0 0,1 0 0 0 0,0 0 0 0 0,0 1 0 0 0,-1-1 0 0 0,1 0 0 0 0,-1 0 0 0 0,1 0 0 0 0,-1 0 0 0 0,1 0 0 0 0,-1 0 0 0 0,0 0 0 0 0,1 0 0 0 0,-1 0 0 0 0,0 0 0 0 0,0 0 0 0 0,0 0 0 0 0,1 0 0 0 0,-1 0 0 0 0,-1-2 0 0 0,1 1-1228 0 0,-10-8-4893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 1328 0 0,'-7'-6'-2'0'0,"-11"-3"11459"0"0,10 8-10822 0 0,6 1 1028 0 0,-3 1-864 0 0,1 0 0 0 0,0 0 1 0 0,0 0-1 0 0,0 1 0 0 0,0-1 1 0 0,0 1-1 0 0,0 0 0 0 0,0 0 1 0 0,1 1-1 0 0,-5 3 1 0 0,0-1 666 0 0,8-5-1367 0 0,-1 0 1 0 0,0 1-1 0 0,0-1 0 0 0,1 1 1 0 0,-1-1-1 0 0,0 0 0 0 0,1 1 1 0 0,-1 0-1 0 0,0-1 0 0 0,1 1 1 0 0,-1-1-1 0 0,1 1 1 0 0,-1 0-1 0 0,1-1 0 0 0,-1 1 1 0 0,1 0-1 0 0,0 0 0 0 0,-1-1 1 0 0,1 1-1 0 0,0 0 0 0 0,0 0 1 0 0,-1-1-1 0 0,1 2 1 0 0,0 0 153 0 0,30 26 331 0 0,28 16-277 0 0,-52-40-287 0 0,-1 0 1 0 0,0 0-1 0 0,-1 0 1 0 0,1 0 0 0 0,0 1-1 0 0,-1 0 1 0 0,0 0-1 0 0,-1 0 1 0 0,1 1 0 0 0,-1-1-1 0 0,0 1 1 0 0,0 0-1 0 0,0 0 1 0 0,-1 0 0 0 0,0 0-1 0 0,0 0 1 0 0,0 8-1 0 0,-2-13 10 0 0,0 0 0 0 0,-1 0 0 0 0,1 0 0 0 0,0 0 0 0 0,-1 0 0 0 0,0 0 0 0 0,1 0-1 0 0,-1 0 1 0 0,1-1 0 0 0,-1 1 0 0 0,0 0 0 0 0,0 0 0 0 0,1-1 0 0 0,-1 1 0 0 0,0 0-1 0 0,0-1 1 0 0,0 1 0 0 0,0-1 0 0 0,0 1 0 0 0,0-1 0 0 0,0 1 0 0 0,0-1 0 0 0,0 0 0 0 0,0 1-1 0 0,0-1 1 0 0,0 0 0 0 0,0 0 0 0 0,0 0 0 0 0,0 0 0 0 0,0 0 0 0 0,0 0 0 0 0,-2 0 0 0 0,-33-3 579 0 0,26-1-422 0 0,-1 0 0 0 0,1-1 0 0 0,0 0 0 0 0,0-1-1 0 0,1 0 1 0 0,0 0 0 0 0,0-1 0 0 0,-16-16-1 0 0,23 20 2224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3 420 0 0,'3'-3'22155'0'0,"-8"80"-17677"0"0,3-49-3243 0 0,0 0 1 0 0,4 47 0 0 0,-1-66-1412 0 0,0 0-1 0 0,1 0 1 0 0,0 0 0 0 0,0 0-1 0 0,1-1 1 0 0,0 1-1 0 0,0-1 1 0 0,7 13 0 0 0,-4-17-3808 0 0,-5-4 3787 0 0,0 0 0 0 0,0 0 0 0 0,0 0 0 0 0,0-1 0 0 0,-1 1 0 0 0,1 0-1 0 0,0 0 1 0 0,0-1 0 0 0,0 1 0 0 0,-1 0 0 0 0,1-1 0 0 0,0 1 0 0 0,0-1 0 0 0,-1 1 0 0 0,1-1 0 0 0,0 0-1 0 0,-1 1 1 0 0,1-1 0 0 0,-1 1 0 0 0,1-1 0 0 0,-1 0 0 0 0,1 0 0 0 0,-1 1 0 0 0,1-1 0 0 0,-1 0 0 0 0,0 0-1 0 0,1 1 1 0 0,-1-1 0 0 0,0 0 0 0 0,0 0 0 0 0,0 0 0 0 0,1 0 0 0 0,-1-1 0 0 0,0 0-780 0 0,-1-4-146 0 0,-9-11-11169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13 388 0 0,'4'-2'1519'0'0,"5"-1"-454"0"0,0 1 0 0 0,0 0 0 0 0,0 0 0 0 0,0 1 0 0 0,0 1 0 0 0,16-1 0 0 0,65 7 3669 0 0,-66-4-3567 0 0,43 5 2403 0 0,-66-7-3375 0 0,-20 13-2910 0 0,6-8-905 0 0,-4-2-5781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73 311 1336 0 0,'-3'3'1296'0'0,"-1"2"-980"0"0,-1 2 2318 0 0,-1 1 1 0 0,1 0 0 0 0,-7 14-1 0 0,7 1-474 0 0,5-19-1468 0 0,-1 1 0 0 0,0-1-1 0 0,0 1 1 0 0,0-1 0 0 0,0 1 0 0 0,-1-1 0 0 0,0 0-1 0 0,0 1 1 0 0,-4 5 0 0 0,-4 12 2823 0 0,6-14-1804 0 0,2-1 1225 0 0,4-10-997 0 0,6-6-2275 0 0,3-7 406 0 0,0 1 1 0 0,-1-1 0 0 0,-1-1-1 0 0,-1 0 1 0 0,13-36-1 0 0,-17 42-107 0 0,24-66-294 0 0,46-105-659 0 0,-49 139 701 0 0,-24 42 303 0 0,10-12 1303 0 0,-36 128-1120 0 0,15-71-153 0 0,1-1 1 0 0,-4 60 0 0 0,11-75-45 0 0,2 0 0 0 0,1 0 0 0 0,1 0 0 0 0,8 39 0 0 0,-7-55 0 0 0,0-1 0 0 0,1 1 0 0 0,1-1 0 0 0,0 0 0 0 0,0 0 0 0 0,1 0 0 0 0,1-1 0 0 0,0 0 0 0 0,0 0 0 0 0,1-1 0 0 0,0 0 0 0 0,0 0 0 0 0,12 8 0 0 0,-22-22-508 0 0,2 3 379 0 0,0 1-1 0 0,-1 0 0 0 0,1 0 0 0 0,0 0 0 0 0,-1 0 0 0 0,1-1 0 0 0,-1 1 0 0 0,0 0 0 0 0,1 0 1 0 0,-1 0-1 0 0,0 0 0 0 0,1 0 0 0 0,-1 0 0 0 0,0 0 0 0 0,0 1 0 0 0,0-1 0 0 0,0 0 1 0 0,0 0-1 0 0,0 1 0 0 0,0-1 0 0 0,0 0 0 0 0,0 1 0 0 0,0-1 0 0 0,0 1 0 0 0,0 0 1 0 0,-3-1-1 0 0,1 0-652 0 0,-15-4-2354 0 0,11 3-1029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41 324 0 0,'0'0'13493'0'0,"5"2"-12116"0"0,11 5-505 0 0,1-1 1 0 0,0 0-1 0 0,0-1 0 0 0,0-1 1 0 0,1-1-1 0 0,-1-1 0 0 0,25 1 1 0 0,133-8 1710 0 0,-129 3-1887 0 0,-34 1-546 0 0,2 1 34 0 0,1 0-1 0 0,-1-1 0 0 0,0-1 1 0 0,1 0-1 0 0,-1-1 0 0 0,0-1 1 0 0,0 0-1 0 0,23-11 1 0 0,-36 15-198 0 0,-1 0 0 0 0,1 0 0 0 0,-1 0 0 0 0,0-1 0 0 0,1 1 0 0 0,-1 0 0 0 0,0 0 0 0 0,1-1 0 0 0,-1 1 0 0 0,0 0 0 0 0,1 0 0 0 0,-1-1 0 0 0,0 1 0 0 0,0 0 1 0 0,1-1-1 0 0,-1 1 0 0 0,0 0 0 0 0,0-1 0 0 0,0 1 0 0 0,1-1 0 0 0,-1 1 0 0 0,0 0 0 0 0,0-1 0 0 0,0 1 0 0 0,0-1 0 0 0,0 1 0 0 0,0 0 0 0 0,0-1 0 0 0,0 1 1 0 0,0-1-1 0 0,0 1 0 0 0,0-1 0 0 0,0 1 0 0 0,0-1 0 0 0,-13-11-444 0 0,-22-1-727 0 0,18 11-37 0 0,0 1 0 0 0,-22 1 0 0 0,15 2-2752 0 0,1 2-4070 0 0,13-2 2738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1192 0 0,'-12'-2'20473'0'0,"25"2"-16874"0"0,16 1-6489 0 0,-12 0 5152 0 0,8 1-1793 0 0,-17-1-149 0 0,0-1 0 0 0,0 1 1 0 0,0 1-1 0 0,0-1 0 0 0,0 1 0 0 0,14 6 1 0 0,-21-8 21 0 0,-4 2-3 0 0,-53 23 906 0 0,40-19-863 0 0,1 1 0 0 0,0 0 0 0 0,-19 12 0 0 0,33-19-366 0 0,0 1 1 0 0,0-1-1 0 0,0 1 1 0 0,1-1-1 0 0,-1 1 1 0 0,0-1-1 0 0,0 1 1 0 0,0 0-1 0 0,1 0 0 0 0,-1 0 1 0 0,0-1-1 0 0,0 1 1 0 0,1 0-1 0 0,-1 0 1 0 0,1 0-1 0 0,-1 0 1 0 0,1 0-1 0 0,-1 0 1 0 0,1 0-1 0 0,0 0 1 0 0,0 0-1 0 0,-1 0 1 0 0,1 0-1 0 0,0 0 0 0 0,0 0 1 0 0,0 0-1 0 0,0 2 1 0 0,1-2-1 0 0,0 1-1 0 0,-1-1 1 0 0,1 1 0 0 0,0-1 0 0 0,0 0-1 0 0,1 0 1 0 0,-1 1 0 0 0,0-1-1 0 0,0 0 1 0 0,1 0 0 0 0,-1 0 0 0 0,0 0-1 0 0,1-1 1 0 0,-1 1 0 0 0,3 1 0 0 0,10 3 27 0 0,1 0 1 0 0,-1 0-1 0 0,16 1 1 0 0,-24-4-30 0 0,76 8 115 0 0,-9-4 734 0 0,-71-5-1113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1528 0 0,'5'-16'17848'0'0,"-7"15"-17685"0"0,0 0-1 0 0,0 1 0 0 0,1-1 0 0 0,-1 1 0 0 0,0 0 0 0 0,0-1 1 0 0,0 1-1 0 0,0 0 0 0 0,1 0 0 0 0,-1 0 0 0 0,0 0 0 0 0,0 1 1 0 0,0-1-1 0 0,0 0 0 0 0,1 1 0 0 0,-1 0 0 0 0,0-1 0 0 0,0 1 1 0 0,1 0-1 0 0,-1 0 0 0 0,1-1 0 0 0,-1 1 0 0 0,0 1 0 0 0,1-1 1 0 0,0 0-1 0 0,-1 0 0 0 0,1 0 0 0 0,0 1 0 0 0,0-1 1 0 0,-1 1-1 0 0,1-1 0 0 0,0 1 0 0 0,0-1 0 0 0,-1 4 0 0 0,-6 9 1624 0 0,1 0 0 0 0,0 1 0 0 0,-5 17 0 0 0,5-14-1215 0 0,6-14-571 0 0,-1 0 0 0 0,1 1 0 0 0,-1 0 0 0 0,1-1 0 0 0,0 1 0 0 0,1 0 0 0 0,-1-1 0 0 0,1 1 0 0 0,0 0 0 0 0,0 0 0 0 0,1-1 0 0 0,-1 1 0 0 0,1 0 0 0 0,0-1 0 0 0,0 1 0 0 0,1 0 0 0 0,-1-1 0 0 0,1 0 0 0 0,0 1 0 0 0,1-1 0 0 0,-1 0 0 0 0,0 0 0 0 0,1 0 0 0 0,0 0 0 0 0,0-1 0 0 0,0 1 0 0 0,1-1 0 0 0,-1 1 0 0 0,1-1 0 0 0,0-1 0 0 0,7 6 0 0 0,4 1 0 0 0,1 0 0 0 0,1-1 0 0 0,0 0 0 0 0,0-1 0 0 0,0-1 0 0 0,33 6 0 0 0,-26-6 0 0 0,-6-2 0 0 0,-1 0 0 0 0,1-2 0 0 0,1 0 0 0 0,19 0 0 0 0,-26-4 0 0 0,-12 2 0 0 0,1 0 0 0 0,-1 0 0 0 0,0 0 0 0 0,0 0 0 0 0,0 0 0 0 0,0 0 0 0 0,0 0 0 0 0,1 0 0 0 0,-1 0 0 0 0,0 0 0 0 0,0 0 0 0 0,0 0 0 0 0,0 0 0 0 0,0 0 0 0 0,0 0 0 0 0,1 0 0 0 0,-1 0 0 0 0,0 0 0 0 0,0 0 0 0 0,0 0 0 0 0,0 0 0 0 0,0 0 0 0 0,0 0 0 0 0,1 0 0 0 0,-1-1 0 0 0,0 1 0 0 0,0 0 0 0 0,0 0 0 0 0,0 0 0 0 0,0 0 0 0 0,0 0 0 0 0,0 0 0 0 0,0 0 0 0 0,0-1 0 0 0,0 1 0 0 0,0 0 0 0 0,0 0 0 0 0,0 0 0 0 0,0 0 0 0 0,0 0 0 0 0,1-1 0 0 0,-1 1 0 0 0,0 0 0 0 0,0 0 0 0 0,-1 0 0 0 0,1 0 0 0 0,0 0 0 0 0,0 0 0 0 0,0-1 0 0 0,0 1 0 0 0,0 0 0 0 0,0 0 0 0 0,0 0 0 0 0,0 0 0 0 0,0 0 0 0 0,0-1 0 0 0,-15-8 0 0 0,4 6-228 0 0,-11 7-4396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1044,'0'0'18402,"-3"3"-17900,-2 3-193,-1 1 1,2-1-1,-1 1 0,1 0 1,0 0-1,0 1 0,1-1 1,0 1-1,1 0 1,-3 11-1,-2 2 222,7-18-470,-1 0 1,1 0-1,-1 0 0,1-1 0,0 1 1,0 0-1,1 0 0,-1 0 1,1 0-1,-1-1 0,1 1 0,0 0 1,0 0-1,0-1 0,0 1 0,0 0 1,1-1-1,-1 0 0,1 1 0,0-1 1,3 4-1,-2-3-5,0 0 0,0 1 1,0-1-1,1-1 0,0 1 0,-1 0 1,1-1-1,0 0 0,0 0 0,0 0 1,0 0-1,5 0 0,-7-1-39,-2-1-21,1 0 0,-1 1 1,1-1-1,-1 0 0,1 0 1,-1 0-1,1 1 0,-1-1 1,1 0-1,-1 0 0,1 0 1,-1 0-1,1 0 0,0 0 1,-1 0-1,1 0 0,-1 0 1,1 0-1,-1-1 0,1 1 1,-1 0-1,1 0 0,-1 0 1,1-1-1,-1 1 0,1 0 1,-1-1-1,1 1 0,-1 0 1,1-1-1,16-10-221,-4-10-40,-12 19 252,0 1 0,1-1 0,-1 1-1,0-1 1,0 1 0,0-1-1,-1 0 1,1 1 0,0-1-1,-1 0 1,1 0 0,-1 1 0,1-1-1,-1-2 1,0 3-15,0-2 5,0-6 5,0 7 6,0 2 18,0 0-1,0-1 1,1 1-1,-1 0 1,0 0 0,0 0-1,0-1 1,0 1-1,0 0 1,0 0-1,0 0 1,1-1-1,-1 1 1,0 0-1,0 0 1,0 0-1,1 0 1,-1 0 0,0-1-1,0 1 1,0 0-1,1 0 1,-1 0-1,0 0 1,0 0-1,0 0 1,1 0-1,-1 0 1,0 0-1,0 0 1,1 0 0,-1 0-1,0 0 1,0 0-1,1 0 1,-1 0-1,0 0 1,0 0-1,0 0 1,1 0-1,-1 0 1,0 0-1,0 0 1,0 1 0,1-1-1,-1 0 1,0 0-1,1 0 1,2 20 12,0 0-1,-1-1 1,-1 1 0,0 0 0,-2 0 0,-3 27 0,2-38-5,0-1 0,0 1 1,-1-1-1,0 1 0,0-1 0,-7 12 0,8-17 10,0 0 0,0 0 0,0-1 0,0 1-1,0-1 1,0 1 0,-1-1 0,1 0 0,-1 0 0,0 0-1,0 0 1,1 0 0,-1-1 0,0 1 0,-1-1 0,1 0-1,0 0 1,-6 1 0,7-1 16,-1-2-19,0 1 0,-1-1 0,1 1-1,0-1 1,0 0 0,0 0 0,0 0 0,-5-3 0,4 0 16,1 1 0,-1-2-1,1 1 1,0 0 0,1-1 0,-1 1 0,1-1-1,-1 0 1,1 0 0,1 1 0,-2-7 0,-12-25 802,14 35-517,1 1-355,0 0 1,0-1-1,-1 1 1,1 0-1,0 0 0,0-1 1,0 1-1,0 0 1,-1-1-1,1 1 0,0 0 1,0 0-1,0-1 1,0 1-1,0 0 1,0-1-1,0 1 0,0 0 1,0-1-1,0 1 1,0 0-1,0-1 0,0 1 1,0 0-1,0-1 1,0 1-1,0 0 1,1 0-1,-1-1 0,0 1 1,0 0-1,0-1 1,0 1-1,1 0 0,4-2 993,4 0-3587,14-2-12705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1720 0 0,'-13'-6'14517'0'0,"80"22"-12645"0"0,1-2 1 0 0,1-3-1 0 0,0-3 1 0 0,96-2-1 0 0,-166-6-2553 0 0,-30 2-582 0 0,22-1-3125 0 0,-1 2-3757 0 0,0-1 1891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2 976 0 0,'7'-2'23500'0'0,"-7"2"-23327"0"0,-2 20 3480 0 0,-12 40-3646 0 0,10-43 1533 0 0,3-10-1378 0 0,-1 0 1 0 0,2 1 0 0 0,-1-1 0 0 0,1 0 0 0 0,0 0-1 0 0,0 1 1 0 0,1-1 0 0 0,0 0 0 0 0,0 0-1 0 0,3 10 1 0 0,12 22-895 0 0,7-1-3399 0 0,-22-36 3105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1392 0 0,'4'-9'15922'0'0,"85"26"-11003"0"0,-53-10-3620 0 0,0-2-1 0 0,0-2 1 0 0,72-3 0 0 0,-108 0-1303 0 0,-1 0 1 0 0,1 0 0 0 0,0 0-1 0 0,-1-1 1 0 0,1 1-1 0 0,0 0 1 0 0,-1 0-1 0 0,1 0 1 0 0,0-1-1 0 0,0 1 1 0 0,-1 0 0 0 0,1 0-1 0 0,0-1 1 0 0,0 1-1 0 0,-1 0 1 0 0,1-1-1 0 0,0 1 1 0 0,0 0 0 0 0,0 0-1 0 0,0-1 1 0 0,0 1-1 0 0,-1 0 1 0 0,1-1-1 0 0,0 1 1 0 0,0 0 0 0 0,0-1-1 0 0,0 1 1 0 0,0-1-1 0 0,0 1 1 0 0,0 0-1 0 0,0-1 1 0 0,0 1-1 0 0,0 0 1 0 0,0-1 0 0 0,1 1-1 0 0,-1 0 1 0 0,0-1-1 0 0,0 1 1 0 0,0 0-1 0 0,0-1 1 0 0,0 1 0 0 0,1 0-1 0 0,-1 0 1 0 0,0-1-1 0 0,0 1 1 0 0,0 0-1 0 0,1 0 1 0 0,-1-1 0 0 0,0 1-1 0 0,1 0 1 0 0,-1 0-1 0 0,0 0 1 0 0,0-1-1 0 0,1 1 1 0 0,-1 0-1 0 0,0 0 1 0 0,1 0 0 0 0,-1 0-1 0 0,0 0 1 0 0,1 0-1 0 0,-1-1 1 0 0,0 1-1 0 0,1 0 1 0 0,-1 0 0 0 0,0 0-1 0 0,1 0 1 0 0,-1 0-1 0 0,1 0 1 0 0,-1 1-1 0 0,-19-16-1609 0 0,13 12-192 0 0,-4-1-381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9 224 0 0,'-12'-8'8942'0'0,"8"9"-8526"0"0,1 1 0 0 0,0-1 0 0 0,-1 1 0 0 0,1 0 0 0 0,0 0 0 0 0,0 0 0 0 0,0 1 0 0 0,0-1 0 0 0,0 1 0 0 0,0-1 1 0 0,1 1-1 0 0,-1 0 0 0 0,1 0 0 0 0,0 0 0 0 0,0 1 0 0 0,0-1 0 0 0,0 0 0 0 0,1 1 0 0 0,-1-1 0 0 0,1 1 0 0 0,0 0 1 0 0,-1 4-1 0 0,-3 9 535 0 0,1 0 1 0 0,1 1-1 0 0,-2 29 1 0 0,4-30-458 0 0,-1 83 2435 0 0,3-90-2884 0 0,0-1 0 0 0,0 1 1 0 0,1-1-1 0 0,0 0 0 0 0,0 0 0 0 0,1 0 0 0 0,1 0 0 0 0,5 12 0 0 0,7-23-9539 0 0,-10-15 7407 0 0,-3 5-3274 0 0,-3-7 56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54 900 0 0,'0'0'188'0'0,"0"-1"1"0"0,-1 1-1 0 0,1-1 1 0 0,0 1-1 0 0,-1-1 1 0 0,1 1-1 0 0,0-1 0 0 0,0 1 1 0 0,0-1-1 0 0,0 0 1 0 0,-1 1-1 0 0,1-1 0 0 0,0 1 1 0 0,0-1-1 0 0,0 1 1 0 0,0-1-1 0 0,0 1 1 0 0,0-1-1 0 0,0 0 0 0 0,1 1 1 0 0,-1-1-1 0 0,0 1 1 0 0,0-1-1 0 0,0 1 0 0 0,0-1 1 0 0,1 1-1 0 0,-1-1 1 0 0,0 1-1 0 0,1-1 1 0 0,-1 1-1 0 0,1-1 0 0 0,19-12 3550 0 0,32-2 313 0 0,-47 14-3473 0 0,19-3 640 0 0,1 2-1 0 0,-1 0 1 0 0,49 4-1 0 0,-29 0-522 0 0,-6-1 219 0 0,0 2 0 0 0,56 12 0 0 0,-93-15 221 0 0,-15 14-281 0 0,5-9-557 0 0,-1 0 1 0 0,-1-1-1 0 0,1 0 1 0 0,0-1-1 0 0,-1 0 0 0 0,-20 3 1 0 0,-27 9 815 0 0,54-14-1012 0 0,0 0-1 0 0,0 1 0 0 0,0 0 0 0 0,0 0 1 0 0,0 0-1 0 0,1 0 0 0 0,-1 1 0 0 0,1 0 1 0 0,-1-1-1 0 0,1 1 0 0 0,-5 6 1 0 0,7-7-83 0 0,0 0 1 0 0,1-1-1 0 0,-1 1 1 0 0,1-1 0 0 0,-1 1-1 0 0,1 0 1 0 0,0 0 0 0 0,0-1-1 0 0,-1 1 1 0 0,1 0 0 0 0,1-1-1 0 0,-1 1 1 0 0,0 0-1 0 0,0 0 1 0 0,0-1 0 0 0,1 1-1 0 0,-1 0 1 0 0,1-1 0 0 0,0 1-1 0 0,-1-1 1 0 0,1 1-1 0 0,0-1 1 0 0,0 1 0 0 0,0-1-1 0 0,0 1 1 0 0,0-1 0 0 0,0 0-1 0 0,0 1 1 0 0,1-1 0 0 0,-1 0-1 0 0,3 2 1 0 0,13 10 43 0 0,0 0 1 0 0,0-1-1 0 0,1 0 1 0 0,1-2-1 0 0,29 13 1 0 0,40 23 19 0 0,-75-38-70 0 0,54 38 42 0 0,-62-42-46 0 0,-1 0-1 0 0,1 1 1 0 0,-1-1 0 0 0,1 1 0 0 0,-1 0 0 0 0,0 0 0 0 0,-1 0-1 0 0,1 0 1 0 0,4 11 0 0 0,-7-15 3 0 0,-1 1-1 0 0,1 0 0 0 0,-1-1 1 0 0,1 1-1 0 0,-1 0 0 0 0,0 0 1 0 0,0-1-1 0 0,0 1 0 0 0,0 0 1 0 0,0 0-1 0 0,0-1 0 0 0,0 1 1 0 0,0 0-1 0 0,-1 0 1 0 0,1-1-1 0 0,-1 1 0 0 0,1 0 1 0 0,-1-1-1 0 0,0 1 0 0 0,0 0 1 0 0,-1 2-1 0 0,-1-2 9 0 0,1 1-1 0 0,0-1 1 0 0,-1 0-1 0 0,1 0 1 0 0,-1 0 0 0 0,0 0-1 0 0,0 0 1 0 0,0-1-1 0 0,0 1 1 0 0,-6 1 0 0 0,-1 1 34 0 0,0-2 1 0 0,0 0 0 0 0,0 0 0 0 0,-1 0-1 0 0,1-2 1 0 0,-13 1 0 0 0,14-1 5 0 0,0-1 0 0 0,0 1 1 0 0,0-1-1 0 0,0-1 0 0 0,0 0 0 0 0,0 0 1 0 0,0-1-1 0 0,1 0 0 0 0,-1-1 0 0 0,1 1 1 0 0,0-2-1 0 0,-13-7 0 0 0,19 5-59 0 0,11-3 0 0 0,2 6 0 0 0,-7 3-113 0 0,-1 0 0 0 0,1 1-1 0 0,0 0 1 0 0,-1-1 0 0 0,1 1 0 0 0,-1 1-1 0 0,1-1 1 0 0,0 0 0 0 0,-1 1 0 0 0,6 1 0 0 0,1 1-213 0 0,-9-2-46 0 0,0-1 0 0 0,0 1-1 0 0,0 0 1 0 0,0 0 0 0 0,0 0 0 0 0,0-1 0 0 0,-1 1-1 0 0,1 0 1 0 0,0 0 0 0 0,0 0 0 0 0,-1 0-1 0 0,1 0 1 0 0,1 3 0 0 0,1 1-5184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88 0 0,'-18'-11'18934'0'0,"12"16"-13400"0"0,-1 6-7389 0 0,2-1 2529 0 0,1 1-1 0 0,0-1 0 0 0,0 1 0 0 0,-1 13 0 0 0,3-18-496 0 0,1 0 0 0 0,1 0 0 0 0,-1 0-1 0 0,1 0 1 0 0,0 0 0 0 0,0 0 0 0 0,0 0 0 0 0,1 1 0 0 0,0-1 0 0 0,0 0-1 0 0,1 0 1 0 0,4 10 0 0 0,-4-12-148 0 0,0-1-1 0 0,0 1 1 0 0,0-1 0 0 0,0 0-1 0 0,1 1 1 0 0,-1-1 0 0 0,1-1-1 0 0,0 1 1 0 0,0 0-1 0 0,0-1 1 0 0,1 1 0 0 0,-1-1-1 0 0,0 0 1 0 0,1 0 0 0 0,-1 0-1 0 0,1-1 1 0 0,0 1-1 0 0,0-1 1 0 0,0 0 0 0 0,-1 0-1 0 0,7 0 1 0 0,-3 1-101 0 0,0-2 0 0 0,1 1 0 0 0,-1-1 0 0 0,0 0 0 0 0,1-1-1 0 0,-1 0 1 0 0,0 0 0 0 0,1 0 0 0 0,-1-1 0 0 0,0 0 0 0 0,13-6 0 0 0,-17 7 74 0 0,0-1-1 0 0,1 0 1 0 0,-1 0 0 0 0,0 0-1 0 0,0 0 1 0 0,-1-1-1 0 0,1 1 1 0 0,0-1 0 0 0,-1 0-1 0 0,0 0 1 0 0,1 0 0 0 0,-1 0-1 0 0,0 0 1 0 0,-1 0 0 0 0,1 0-1 0 0,0-1 1 0 0,-1 1-1 0 0,0-1 1 0 0,0 1 0 0 0,0-1-1 0 0,0 0 1 0 0,-1 1 0 0 0,1-1-1 0 0,-1-6 1 0 0,-1 7 106 0 0,0-1 0 0 0,0 1 0 0 0,0 0-1 0 0,-1-1 1 0 0,1 1 0 0 0,-1 0 0 0 0,0 0 0 0 0,0 0 0 0 0,0 0 0 0 0,-5-5 0 0 0,4 5 5 0 0,3 2 154 0 0,0 5-246 0 0,5 12 4 0 0,-1-1 1 0 0,2-1-1 0 0,0 1 0 0 0,1-1 1 0 0,0 0-1 0 0,12 17 0 0 0,-4-7 13 0 0,14 34-1 0 0,-22-41-33 0 0,2 2 17 0 0,-1 0 1 0 0,-2 1-1 0 0,6 24 0 0 0,-11-36 1 0 0,1 0 0 0 0,-1 0 1 0 0,-1 0-1 0 0,0 0 1 0 0,0 1-1 0 0,0-1 0 0 0,-1 0 1 0 0,-1 0-1 0 0,1 0 0 0 0,-1 0 1 0 0,0 0-1 0 0,-6 11 0 0 0,6-15 37 0 0,0 0-1 0 0,-1 0 1 0 0,1 0-1 0 0,-1 0 1 0 0,0 0-1 0 0,0-1 1 0 0,-1 1-1 0 0,1-1 1 0 0,-1 0-1 0 0,0 0 1 0 0,0 0-1 0 0,0-1 1 0 0,0 1-1 0 0,0-1 1 0 0,0 0-1 0 0,-1 0 1 0 0,1 0-1 0 0,-1-1 1 0 0,1 0-1 0 0,-1 1 0 0 0,0-2 1 0 0,1 1-1 0 0,-7 0 1 0 0,1 0 17 0 0,-1-1 1 0 0,1 0 0 0 0,0-1-1 0 0,-1 0 1 0 0,1-1-1 0 0,-14-3 1 0 0,19 3-48 0 0,0 1 0 0 0,0-1 0 0 0,1 0 0 0 0,-1-1 0 0 0,0 1 0 0 0,1-1 0 0 0,0 0 1 0 0,0 0-1 0 0,0 0 0 0 0,0-1 0 0 0,0 1 0 0 0,1-1 0 0 0,-1 0 0 0 0,-3-6 0 0 0,3 4-74 0 0,0 1 0 0 0,1-1 0 0 0,0 0 0 0 0,0-1 0 0 0,1 1 0 0 0,-3-9 0 0 0,4 13 26 0 0,1 0 0 0 0,0 0 0 0 0,0 0 0 0 0,0 1 0 0 0,0-1-1 0 0,0 0 1 0 0,0 0 0 0 0,0 0 0 0 0,1 0 0 0 0,-1 1 0 0 0,1-1-1 0 0,-1 0 1 0 0,1 0 0 0 0,0 1 0 0 0,-1-1 0 0 0,1 0 0 0 0,0 1-1 0 0,0-1 1 0 0,0 1 0 0 0,0-1 0 0 0,1 1 0 0 0,-1 0 0 0 0,0-1 0 0 0,1 1-1 0 0,-1 0 1 0 0,1 0 0 0 0,-1 0 0 0 0,1 0 0 0 0,2-1 0 0 0,1-1-642 0 0,0 1 1 0 0,0-1 0 0 0,0 1 0 0 0,1 0 0 0 0,-1 0 0 0 0,1 1-1 0 0,-1 0 1 0 0,8-1 0 0 0,5 1-4741 0 0,3 2-4843 0 0,-13 0 4457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44 752 0 0,'0'-44'26637'0'0,"-3"47"-26331"0"0,3-2-306 0 0,-2 0 68 0 0,1 1-1 0 0,0-1 1 0 0,-1 0 0 0 0,1 1 0 0 0,0-1 0 0 0,0 1 0 0 0,0 0-1 0 0,0-1 1 0 0,0 1 0 0 0,1 0 0 0 0,-1 0 0 0 0,1-1 0 0 0,-1 1 0 0 0,1 0-1 0 0,-1 0 1 0 0,1 0 0 0 0,0 3 0 0 0,0-3 93 0 0,7 39 913 0 0,-7-38-1055 0 0,-1-1 1 0 0,1 1 0 0 0,-1-1-1 0 0,1 1 1 0 0,-1-1 0 0 0,0 1-1 0 0,0-1 1 0 0,0 0 0 0 0,0 1-1 0 0,-1-1 1 0 0,1 0 0 0 0,0 0-1 0 0,-1 0 1 0 0,0 0 0 0 0,1 0-1 0 0,-1 0 1 0 0,0-1 0 0 0,0 1-1 0 0,0-1 1 0 0,0 1 0 0 0,0-1-1 0 0,-1 1 1 0 0,1-1 0 0 0,-3 1-1 0 0,0 1-2 0 0,4-3-19 0 0,0 1 1 0 0,1 0-1 0 0,-1-1 1 0 0,0 1 0 0 0,0 0 0 0 0,1 0 0 0 0,-1 0 0 0 0,1 0-1 0 0,-1 0 1 0 0,1 0 0 0 0,-1 0 0 0 0,1 0 0 0 0,-1 0-1 0 0,1 0 1 0 0,0 0 0 0 0,0 0 0 0 0,-1 0 0 0 0,1 0 0 0 0,0 0-1 0 0,0 0 1 0 0,0 0 0 0 0,1 2 0 0 0,3 4 13 0 0,1 0 1 0 0,0-1-1 0 0,0 0 1 0 0,1 0-1 0 0,0 0 1 0 0,0 0-1 0 0,0-1 1 0 0,14 9-1 0 0,-12-9-3 0 0,0 0 0 0 0,0 1 0 0 0,-1 0 0 0 0,0 1 0 0 0,-1-1 0 0 0,1 1 0 0 0,7 11 0 0 0,-13-17 9 0 0,0 1 1 0 0,0 0-1 0 0,0-1 1 0 0,0 1-1 0 0,-1 0 1 0 0,1-1 0 0 0,0 1-1 0 0,-1 0 1 0 0,1 0-1 0 0,-1-1 1 0 0,1 1-1 0 0,-1 0 1 0 0,0 0-1 0 0,0 0 1 0 0,0 0-1 0 0,0 0 1 0 0,0-1-1 0 0,0 1 1 0 0,-1 0-1 0 0,1 0 1 0 0,-1 0 0 0 0,1 0-1 0 0,-1-1 1 0 0,1 1-1 0 0,-1 0 1 0 0,0-1-1 0 0,0 1 1 0 0,0 0-1 0 0,0-1 1 0 0,0 1-1 0 0,-1-1 1 0 0,0 2-1 0 0,-1-1 20 0 0,1 0 0 0 0,-1-1 0 0 0,0 1-1 0 0,0-1 1 0 0,0 1 0 0 0,1-1 0 0 0,-1 0-1 0 0,-1 0 1 0 0,1 0 0 0 0,0-1 0 0 0,0 1-1 0 0,0-1 1 0 0,0 1 0 0 0,0-1 0 0 0,-1 0-1 0 0,1-1 1 0 0,0 1 0 0 0,-4-1 0 0 0,3 0-16 0 0,-1 0 0 0 0,0 0 1 0 0,0 0-1 0 0,1-1 0 0 0,-1 1 1 0 0,1-1-1 0 0,-1 0 1 0 0,1-1-1 0 0,0 1 0 0 0,0-1 1 0 0,0 0-1 0 0,0 0 0 0 0,0 0 1 0 0,1 0-1 0 0,-1-1 1 0 0,1 1-1 0 0,-4-7 0 0 0,-16-12-1130 0 0,23 21 568 0 0,-4-3 11 0 0,2 3-918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1300 0 0,'0'0'1548'0'0,"21"-14"19268"0"0,-23 19-19672 0 0,-9 20 121 0 0,2 1-1 0 0,1-1 1 0 0,1 2 0 0 0,-3 27-1 0 0,7-35-1123 0 0,2 0 0 0 0,0-1 1 0 0,1 1-1 0 0,3 20 0 0 0,-3-38-310 0 0,0 0 1 0 0,0 0-1 0 0,1 1 0 0 0,-1-1 1 0 0,0 0-1 0 0,0 0 0 0 0,1 1 1 0 0,-1-1-1 0 0,1 0 0 0 0,-1 0 1 0 0,1 0-1 0 0,-1 0 0 0 0,1 1 1 0 0,0-1-1 0 0,-1 0 0 0 0,1 0 1 0 0,0 0-1 0 0,0 0 0 0 0,0-1 1 0 0,0 1-1 0 0,0 0 0 0 0,0 0 0 0 0,0-1 1 0 0,0 1-1 0 0,0 0 0 0 0,0-1 1 0 0,1 1-1 0 0,-1-1 0 0 0,0 1 1 0 0,0-1-1 0 0,0 0 0 0 0,1 1 1 0 0,-1-1-1 0 0,0 0 0 0 0,0 0 1 0 0,3 0-1 0 0,18-8-5455 0 0,-7-10-4094 0 0,-14 11 3952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0 436 0 0,'0'0'1262'0'0,"-5"3"1135"0"0,5-3-2153 0 0,-1 0 1 0 0,-3 2 4640 0 0,4-1-4641 0 0,-1-1 0 0 0,1 0 1 0 0,0 0-1 0 0,0 1 0 0 0,0-1 0 0 0,0 0 1 0 0,0 1-1 0 0,0-1 0 0 0,0 0 0 0 0,0 0 1 0 0,0 1-1 0 0,0-1 0 0 0,0 0 0 0 0,0 1 1 0 0,0-1-1 0 0,0 1 0 0 0,5 3 169 0 0,0-1-1 0 0,0 1 1 0 0,0-1-1 0 0,0 0 1 0 0,1 0-1 0 0,0-1 1 0 0,-1 0-1 0 0,1 0 1 0 0,0 0-1 0 0,0-1 1 0 0,11 2-1 0 0,78 5 1537 0 0,-62-7-1513 0 0,-17 0-524 0 0,1-1-1 0 0,27-3 1 0 0,-5-7-2651 0 0,-35 9 1307 0 0,-1-1 0 0 0,1 0 0 0 0,-1 0 0 0 0,1 0 0 0 0,-1 0 0 0 0,6-5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60 324 0 0,'26'-15'6021'0'0,"25"-4"9087"0"0,-50 19-15081 0 0,-1 0-1 0 0,0 0 0 0 0,0 0 0 0 0,0 0 1 0 0,0 0-1 0 0,0 0 0 0 0,1 0 0 0 0,-1 0 1 0 0,0 0-1 0 0,0 0 0 0 0,0-1 0 0 0,0 1 0 0 0,0 0 1 0 0,0 0-1 0 0,0 0 0 0 0,1 0 0 0 0,-1 0 1 0 0,0 0-1 0 0,0-1 0 0 0,0 1 0 0 0,0 0 1 0 0,0 0-1 0 0,0 0 0 0 0,0 0 0 0 0,0-1 1 0 0,0 1-1 0 0,0 0 0 0 0,0 0 0 0 0,0 0 1 0 0,0 0-1 0 0,0-1 0 0 0,0 1 0 0 0,0 0 1 0 0,0 0-1 0 0,0 0 0 0 0,0 0 0 0 0,0 0 1 0 0,0-1-1 0 0,0 1 0 0 0,0 0 0 0 0,0 0 1 0 0,-1 0-1 0 0,1 0 0 0 0,0 0 0 0 0,0-1 1 0 0,0 1-1 0 0,-9-8 1537 0 0,-11-2 3 0 0,20 10-1660 0 0,-15-1 478 0 0,-1 0 0 0 0,1 1 1 0 0,-1 1-1 0 0,1 0 0 0 0,0 2 0 0 0,-1-1 1 0 0,-15 6-1 0 0,4 1 194 0 0,-1 0-1 0 0,-46 24 1 0 0,56-23-401 0 0,-1 0 0 0 0,2 1 0 0 0,0 2 0 0 0,0-1 0 0 0,1 2 0 0 0,-17 18 0 0 0,29-27-119 0 0,0-1 0 0 0,0 1 0 0 0,1 0 0 0 0,0 0 0 0 0,0 0-1 0 0,0 0 1 0 0,1 1 0 0 0,0-1 0 0 0,0 1 0 0 0,0 0 0 0 0,-1 9-1 0 0,3-11-40 0 0,0 0-1 0 0,0 0 0 0 0,0 1 0 0 0,0-1 0 0 0,1 0 0 0 0,0 0 0 0 0,0 0 0 0 0,0 0 0 0 0,1 0 0 0 0,-1 0 0 0 0,1 0 0 0 0,0-1 0 0 0,0 1 0 0 0,0 0 0 0 0,0-1 0 0 0,1 1 0 0 0,0-1 0 0 0,3 4 0 0 0,5 3-16 0 0,0-1 0 0 0,0 0 0 0 0,1-1 0 0 0,0 0 0 0 0,0-1 0 0 0,1 0 0 0 0,0-1 0 0 0,0 0 0 0 0,0-1 0 0 0,1 0 0 0 0,0-2 0 0 0,19 4 0 0 0,0-2 0 0 0,0-1 0 0 0,1-2 0 0 0,-1-1 0 0 0,40-4 0 0 0,-72 3 0 0 0,4-1 0 0 0,1 1 0 0 0,0-1 0 0 0,0 0 0 0 0,0 0 0 0 0,-1 0 0 0 0,1-1 0 0 0,-1 0 0 0 0,11-5 0 0 0,-10 2 0 0 0,-4-5 0 0 0,-11-3 0 0 0,-35 5-5959 0 0,16 9 1053 0 0,27-1 4775 0 0,0 0 0 0 0,1 0 0 0 0,-1 0 0 0 0,1 0 0 0 0,-1 0 0 0 0,1 0 0 0 0,-1 1 0 0 0,1-1 0 0 0,-1 0 0 0 0,1 0 0 0 0,-1 1 0 0 0,1-1 0 0 0,-1 0 0 0 0,1 0 0 0 0,-1 1 0 0 0,1-1 0 0 0,-1 0 0 0 0,1 1 0 0 0,0-1 0 0 0,-1 1 0 0 0,1-1 0 0 0,0 1 0 0 0,-1-1 0 0 0,1 1 0 0 0,0-1 0 0 0,0 1 0 0 0,-1-1 0 0 0,1 1 0 0 0,0 0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26 300 0 0,'33'-23'22649'0'0,"-18"21"-21018"0"0,30 11-497 0 0,-29-6-899 0 0,0 0-1 0 0,0 1 1 0 0,0 0-1 0 0,28 14 0 0 0,-42-18-180 0 0,-2 1-41 0 0,0 0 0 0 0,0 0 0 0 0,0-1 0 0 0,0 1 0 0 0,0 0 0 0 0,1 0 0 0 0,-1-1 0 0 0,-1 1 0 0 0,1 0 0 0 0,0 0 0 0 0,0 0 0 0 0,0-1 0 0 0,0 1 0 0 0,0 0 0 0 0,-1-1 0 0 0,1 1 0 0 0,0 0 0 0 0,-1 0 0 0 0,1-1 0 0 0,0 1 0 0 0,-1 0-1 0 0,1-1 1 0 0,-1 1 0 0 0,1-1 0 0 0,-1 1 0 0 0,0 0 0 0 0,-13 20 183 0 0,-12 10 123 0 0,-37 36 1 0 0,62-66-317 0 0,0 1 0 0 0,1-1 0 0 0,-1 1 0 0 0,0-1 0 0 0,0 1 0 0 0,1-1 0 0 0,-1 1 0 0 0,1 0 0 0 0,0-1 0 0 0,-1 1 0 0 0,1 0 0 0 0,0-1 0 0 0,0 1 0 0 0,0 0 0 0 0,0 0 0 0 0,0-1 0 0 0,0 1 0 0 0,1 0 1 0 0,-1-1-1 0 0,0 1 0 0 0,1 0 0 0 0,0-1 0 0 0,-1 1 0 0 0,2 2 0 0 0,16 29 33 0 0,-11-27-36 0 0,0 0 1 0 0,1 0-1 0 0,-1-1 0 0 0,1 0 0 0 0,1 0 0 0 0,-1-1 1 0 0,0 0-1 0 0,16 4 0 0 0,-4-1 14 0 0,1-1 0 0 0,32 4 0 0 0,-50-10 9 0 0,-3 0-39 0 0,0 0 0 0 0,0 0 0 0 0,0 0 0 0 0,0 0 0 0 0,0 0 0 0 0,0-1 0 0 0,0 1 0 0 0,0 0 1 0 0,0 0-1 0 0,0 0 0 0 0,0 0 0 0 0,0 0 0 0 0,0 0 0 0 0,0-1 0 0 0,0 1 0 0 0,0 0 0 0 0,0 0 0 0 0,0 0 0 0 0,0 0 0 0 0,0 0 0 0 0,0 0 0 0 0,1 0 0 0 0,-1 0 0 0 0,0-1 1 0 0,0 1-1 0 0,0 0 0 0 0,0 0 0 0 0,0 0 0 0 0,0 0 0 0 0,0 0 0 0 0,0 0 0 0 0,0 0 0 0 0,1 0 0 0 0,-1 0 0 0 0,0 0 0 0 0,0 0 0 0 0,0 0 0 0 0,0 0 0 0 0,0 0 1 0 0,0 0-1 0 0,1 0 0 0 0,-1 0 0 0 0,0 0 0 0 0,0 0 0 0 0,0 0 0 0 0,0 0 0 0 0,0 0 0 0 0,0 0 0 0 0,1 0 0 0 0,-1 0 0 0 0,0 0 0 0 0,0 0 0 0 0,0 0 0 0 0,0 0 0 0 0,0 0 1 0 0,0 0-1 0 0,0 0 0 0 0,0 0 0 0 0,1 0 0 0 0,-14-7 81 0 0,11 6-1783 0 0,-1 0-1 0 0,0 0 1 0 0,0 0 0 0 0,0 0-1 0 0,0 1 1 0 0,0-1 0 0 0,1 1-1 0 0,-1-1 1 0 0,-5 1 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0 180 0 0,'0'0'18724'0'0,"4"2"-18009"0"0,13 4 118 0 0,0 0 1 0 0,-1 1-1 0 0,0 1 0 0 0,0 1 0 0 0,22 16 0 0 0,-37-24-779 0 0,0 0 0 0 0,-1 0 0 0 0,1 0-1 0 0,-1 0 1 0 0,0 0 0 0 0,1 1 0 0 0,-1-1 0 0 0,0 0-1 0 0,1 0 1 0 0,-1 0 0 0 0,0 0 0 0 0,0 1 0 0 0,0-1-1 0 0,0 0 1 0 0,0 0 0 0 0,-1 1 0 0 0,1-1-1 0 0,0 0 1 0 0,0 0 0 0 0,-1 0 0 0 0,1 0 0 0 0,-1 0-1 0 0,1 1 1 0 0,-1-1 0 0 0,1 0 0 0 0,-1 0 0 0 0,0 0-1 0 0,1 0 1 0 0,-2 1 0 0 0,-24 29 1161 0 0,26-31-1201 0 0,-17 17 1162 0 0,-35 25 1 0 0,38-33-692 0 0,1 1 0 0 0,0 1 0 0 0,1 0 1 0 0,0 1-1 0 0,-15 20 0 0 0,26-30-483 0 0,-1 0 0 0 0,1-1-1 0 0,0 1 1 0 0,0 0 0 0 0,-1 0 0 0 0,2 0-1 0 0,-1 1 1 0 0,0-1 0 0 0,0 0 0 0 0,1 0-1 0 0,-1 0 1 0 0,1 1 0 0 0,0-1 0 0 0,-1 0 0 0 0,1 0-1 0 0,0 1 1 0 0,0-1 0 0 0,1 0 0 0 0,-1 0-1 0 0,0 1 1 0 0,1-1 0 0 0,0 2 0 0 0,1-1-2 0 0,0 0 1 0 0,0 0 0 0 0,0-1 0 0 0,0 1 0 0 0,0-1 0 0 0,0 1 0 0 0,1-1-1 0 0,-1 0 1 0 0,1 0 0 0 0,-1 0 0 0 0,1 0 0 0 0,0 0 0 0 0,5 1-1 0 0,10 5-2 0 0,1-2 0 0 0,0 0 0 0 0,0-1 0 0 0,22 2 0 0 0,-31-5 2 0 0,7 1 0 0 0,2 0 0 0 0,0 0 0 0 0,25-1 0 0 0,-36-1-132 0 0,-7 0-580 0 0,-5 0-3250 0 0,-13 7 2163 0 0,12-7-578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 0 0,'1'1'12335'0'0,"11"6"-11469"0"0,2-2-30 0 0,1 0 1 0 0,0-1 0 0 0,0-1 0 0 0,0-1 0 0 0,0 0 0 0 0,26-1-1 0 0,-16 0-73 0 0,167-5 2806 0 0,-191 4-3555 0 0,2 0 37 0 0,1 0 0 0 0,-1 0 0 0 0,0 0 0 0 0,1-1 0 0 0,-1 1 1 0 0,0-1-1 0 0,1 0 0 0 0,-1 0 0 0 0,0 0 0 0 0,0-1 0 0 0,4-1 1 0 0,-7 2-384 0 0,-25-13-3061 0 0,11 13 2099 0 0,-16 0-9386 0 0,20 1 5733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8 544 0 0,'0'0'22377'0'0,"-3"-1"-21915"0"0,-11-4-3 0 0,10 4-15 0 0,-29 1 1461 0 0,-55 11 1749 0 0,87-11-3629 0 0,1 0-1 0 0,-1-1 0 0 0,1 1 0 0 0,-1 0 0 0 0,0 1 1 0 0,1-1-1 0 0,-1 0 0 0 0,1 0 0 0 0,-1 0 0 0 0,1 0 0 0 0,-1 0 1 0 0,1 0-1 0 0,-1 1 0 0 0,0-1 0 0 0,1 0 0 0 0,-1 1 1 0 0,1-1-1 0 0,0 0 0 0 0,-1 1 0 0 0,1-1 0 0 0,-1 0 0 0 0,1 1 1 0 0,-1-1-1 0 0,1 1 0 0 0,0-1 0 0 0,-1 1 0 0 0,1-1 1 0 0,0 1-1 0 0,0-1 0 0 0,-1 1 0 0 0,1-1 0 0 0,0 1 0 0 0,0-1 1 0 0,-1 2-1 0 0,2-1 2 0 0,0 0-1 0 0,-1 1 1 0 0,1-1 0 0 0,0 0 0 0 0,0 0-1 0 0,-1 0 1 0 0,1 0 0 0 0,0 0 0 0 0,0 0-1 0 0,0 0 1 0 0,0 0 0 0 0,1 0-1 0 0,0 1 1 0 0,38 20 54 0 0,25 2-209 0 0,-47-19 89 0 0,0 1-1 0 0,-1 1 0 0 0,27 14 1 0 0,-41-19 64 0 0,0 0-1 0 0,-1 0 1 0 0,1 0 0 0 0,-1 0-1 0 0,1 0 1 0 0,-1 0 0 0 0,0 1-1 0 0,1-1 1 0 0,-1 1 0 0 0,0 0-1 0 0,-1 0 1 0 0,1 0 0 0 0,0-1-1 0 0,-1 1 1 0 0,0 1 0 0 0,0-1 0 0 0,2 5-1 0 0,-3-1 28 0 0,1-1 0 0 0,-1 0 0 0 0,0 0 1 0 0,-1 1-1 0 0,1-1 0 0 0,-1 0 0 0 0,0 0 0 0 0,-4 10 0 0 0,1 4 12 0 0,4-16-78 0 0,-1-1 1 0 0,1 1-1 0 0,-1 0 0 0 0,0-1 0 0 0,0 1 0 0 0,-1-1 1 0 0,1 1-1 0 0,-4 4 0 0 0,4-7 4 0 0,0-1 0 0 0,0 1 0 0 0,0 0 0 0 0,0-1 0 0 0,0 1 0 0 0,-1-1 0 0 0,1 1 0 0 0,0-1 0 0 0,0 0 0 0 0,0 0 0 0 0,-1 1 0 0 0,1-1 0 0 0,0 0 0 0 0,-1 0 0 0 0,1 0 0 0 0,0 0 0 0 0,0 0 0 0 0,-1-1 0 0 0,1 1 0 0 0,0 0 0 0 0,0 0 0 0 0,-1-1 0 0 0,1 1 0 0 0,0-1 0 0 0,0 1 1 0 0,-2-2-1 0 0,-29-15-196 0 0,22 10-88 0 0,0-1 0 0 0,0 1-1 0 0,1-1 1 0 0,0-1 0 0 0,0 0-1 0 0,1 0 1 0 0,0-1 0 0 0,-8-13 0 0 0,9 14-1753 0 0,-1-3-355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10 872 0 0,'8'-10'21288'0'0,"-4"23"-20354"0"0,-1-1 1 0 0,0 1-1 0 0,-1 0 0 0 0,0 0 1 0 0,-1 23-1 0 0,-1-23-101 0 0,1 1 1 0 0,0-1-1 0 0,1 0 1 0 0,0 1-1 0 0,8 21 1 0 0,14 33-4642 0 0,-22-63 2929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9 732 0 0,'-8'-2'12275'0'0,"18"7"-11737"0"0,0 0 1 0 0,1 0-1 0 0,-1-1 0 0 0,1-1 0 0 0,0 0 1 0 0,0 0-1 0 0,0-1 0 0 0,0 0 0 0 0,12-1 1 0 0,109 1 1992 0 0,-105-3-3259 0 0,54-10 0 0 0,-46 1-2924 0 0,-3-3-4027 0 0,-18 6 3101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8 996 0 0,'-3'-8'15687'0'0,"-4"17"-15099"0"0,1 1-1 0 0,1-1 1 0 0,-1 1 0 0 0,1 0 0 0 0,1 1-1 0 0,0-1 1 0 0,0 1 0 0 0,-3 22 0 0 0,2-6-69 0 0,1 0 0 0 0,-1 48 0 0 0,14-40-1189 0 0,2-18-2285 0 0,-11-16 2390 0 0,1 0 1 0 0,0-1-1 0 0,-1 1 1 0 0,1-1 0 0 0,0 1-1 0 0,0-1 1 0 0,-1 1 0 0 0,1-1-1 0 0,0 0 1 0 0,0 1-1 0 0,0-1 1 0 0,-1 0 0 0 0,1 1-1 0 0,0-1 1 0 0,0 0 0 0 0,0 0-1 0 0,0 0 1 0 0,1 0 0 0 0,13-1-4602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1552 0 0,'1'-1'9983'0'0,"18"0"-9276"0"0,12 10 183 0 0,0 2 0 0 0,-1 1 1 0 0,-1 1-1 0 0,34 20 0 0 0,-16-8-168 0 0,-15-10-189 0 0,-8-4-78 0 0,0 0 0 0 0,-2 2 0 0 0,1 0 1 0 0,-2 1-1 0 0,0 2 0 0 0,32 29 0 0 0,-52-44-402 0 0,1 0 0 0 0,-1 1 0 0 0,0-1 0 0 0,0 0 0 0 0,0 0 0 0 0,0 1 0 0 0,-1-1 0 0 0,1 1 0 0 0,0-1 0 0 0,0 0 0 0 0,-1 1 0 0 0,1-1 0 0 0,-1 1 0 0 0,0 0 0 0 0,1-1 0 0 0,-1 1 0 0 0,0-1 0 0 0,0 1 0 0 0,0-1 0 0 0,0 1 0 0 0,0 0 0 0 0,0-1 0 0 0,0 1 0 0 0,-1 1 0 0 0,0 0 41 0 0,-1-1-1 0 0,1 0 1 0 0,0 0-1 0 0,-1 1 1 0 0,0-1-1 0 0,1 0 1 0 0,-1 0 0 0 0,0-1-1 0 0,0 1 1 0 0,0 0-1 0 0,0-1 1 0 0,-1 1 0 0 0,-2 1-1 0 0,-9 4 422 0 0,0-1-1 0 0,0 0 1 0 0,-29 7 0 0 0,7-6 687 0 0,0-2 1 0 0,-63 2 0 0 0,20-2 994 0 0,77-5-2142 0 0,-6-1-114 0 0,43-12-6784 0 0,-20 11 2132 0 0,2 0-5340 0 0,-2 1 4411 0 0</inkml:trace>
  <inkml:trace contextRef="#ctx0" brushRef="#br0" timeOffset="1">765 168 1572 0 0,'-2'-6'19777'0'0,"184"3"-14861"0"0,-145 5-6803 0 0,49 9 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0 548 0 0,'0'0'4454'0'0,"14"16"1257"0"0,2-11-4198 0 0,-1-1 1 0 0,1-1-1 0 0,19 1 1 0 0,20-1-970 0 0,-8-5-3588 0 0,0-2-4174 0 0,-31 3 3253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51 436 0 0,'-31'-20'11103'0'0,"30"20"-9903"0"0,-34 10 4125 0 0,-27 22-1006 0 0,42-23-2747 0 0,-33 21 0 0 0,48-27-1296 0 0,1 0 1 0 0,-1 1-1 0 0,0 0 1 0 0,1 0-1 0 0,0 0 1 0 0,0 1-1 0 0,0-1 1 0 0,1 1-1 0 0,-1 0 1 0 0,1 0-1 0 0,-3 6 1 0 0,5-9-205 0 0,1 0 1 0 0,-1 0 0 0 0,0 1 0 0 0,1-1-1 0 0,-1 0 1 0 0,1 0 0 0 0,0 0 0 0 0,-1 0-1 0 0,1 1 1 0 0,0-1 0 0 0,1 0 0 0 0,-1 0-1 0 0,0 0 1 0 0,0 1 0 0 0,1-1 0 0 0,0 0-1 0 0,-1 0 1 0 0,1 0 0 0 0,0 0 0 0 0,2 4-1 0 0,0-2-10 0 0,0 0-1 0 0,0-1 0 0 0,0 1 1 0 0,1 0-1 0 0,0-1 0 0 0,-1 0 1 0 0,1 0-1 0 0,0 0 1 0 0,5 2-1 0 0,8 4-23 0 0,0-1 1 0 0,0-1 0 0 0,35 10-1 0 0,-14-8-83 0 0,52 7 0 0 0,-72-13 30 0 0,-1-2 0 0 0,1-1 0 0 0,0 0 0 0 0,-1-1 0 0 0,24-4 0 0 0,-35 4 27 0 0,0-1-1 0 0,0 0 1 0 0,0 0 0 0 0,0 0-1 0 0,0-1 1 0 0,-1 0-1 0 0,7-3 1 0 0,-10 4 2 0 0,-1 1 1 0 0,1 0-1 0 0,-1 0 0 0 0,1-1 0 0 0,-1 1 1 0 0,1-1-1 0 0,-1 1 0 0 0,0-1 0 0 0,0 0 1 0 0,0 1-1 0 0,0-1 0 0 0,0 0 0 0 0,0 0 1 0 0,0 0-1 0 0,0 0 0 0 0,-1 0 0 0 0,1 0 1 0 0,-1 0-1 0 0,1 0 0 0 0,-1 0 0 0 0,0 0 1 0 0,0 0-1 0 0,0 0 0 0 0,0 0 0 0 0,-1-3 1 0 0,-2-5 13 0 0,0-1 0 0 0,-1 1 0 0 0,0 0 0 0 0,0 0 0 0 0,-2 0 0 0 0,1 0 0 0 0,-1 1 0 0 0,0 0 0 0 0,-1 0 0 0 0,0 1 0 0 0,0 0 0 0 0,-1 0 0 0 0,0 1 0 0 0,-10-7 0 0 0,0-1-514 0 0,-1 2 0 0 0,-21-11 1 0 0,-39-14-4584 0 0,60 32 1428 0 0,10 4 398 0 0,-2-2-3596 0 0,4 1 320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19 324 0 0,'-10'-18'19112'0'0,"8"18"-18916"0"0,1-1 0 0 0,-1 2 0 0 0,0-1 0 0 0,1 0-1 0 0,-1 0 1 0 0,0 1 0 0 0,1-1 0 0 0,-1 0 0 0 0,0 1 0 0 0,1 0-1 0 0,-1-1 1 0 0,1 1 0 0 0,-1 0 0 0 0,1 0 0 0 0,-1 0-1 0 0,1 0 1 0 0,0 0 0 0 0,-3 2 0 0 0,-34 29 1246 0 0,28-23-869 0 0,-1 1-123 0 0,-1 1 0 0 0,1 0 0 0 0,1 0 0 0 0,0 1 0 0 0,0 0 0 0 0,1 1 0 0 0,-7 15 0 0 0,14-25-388 0 0,0 1 0 0 0,0-1 1 0 0,1 1-1 0 0,-1-1 0 0 0,1 1 1 0 0,0 0-1 0 0,0-1 0 0 0,1 1 0 0 0,-1 0 1 0 0,1 0-1 0 0,0 0 0 0 0,0 0 1 0 0,0 0-1 0 0,0 0 0 0 0,1-1 0 0 0,-1 1 1 0 0,1 0-1 0 0,0 0 0 0 0,0-1 0 0 0,1 1 1 0 0,-1 0-1 0 0,1-1 0 0 0,-1 1 1 0 0,1-1-1 0 0,0 0 0 0 0,1 0 0 0 0,-1 1 1 0 0,0-2-1 0 0,1 1 0 0 0,0 0 1 0 0,0 0-1 0 0,0-1 0 0 0,3 3 0 0 0,3 1-46 0 0,0-1 0 0 0,0-1 0 0 0,0 0 0 0 0,1 0 0 0 0,0 0 0 0 0,-1-1 0 0 0,1-1 0 0 0,0 0 0 0 0,14 1-1 0 0,-5-1-79 0 0,1-1-1 0 0,-1 0 0 0 0,37-5 0 0 0,-24-5-7 0 0,-31 8 64 0 0,0 1 0 0 0,0 0 0 0 0,0-1 0 0 0,0 0 0 0 0,0 1 0 0 0,-1-1 0 0 0,1 0 0 0 0,0 1 0 0 0,0-1 0 0 0,0 0 0 0 0,-1 0 0 0 0,1 0 0 0 0,-1 0 0 0 0,1 1 0 0 0,0-1 0 0 0,-1 0 0 0 0,0 0 0 0 0,1 0 0 0 0,-1 0 0 0 0,0 0 0 0 0,1 0 0 0 0,-1 0 0 0 0,0-1 0 0 0,0 0 0 0 0,0 1-24 0 0,-1 0 0 0 0,1 0 0 0 0,-1 0 0 0 0,1 0-1 0 0,-1 1 1 0 0,1-1 0 0 0,-1 0 0 0 0,0 0-1 0 0,1 0 1 0 0,-1 1 0 0 0,0-1 0 0 0,0 0-1 0 0,0 1 1 0 0,1-1 0 0 0,-1 1 0 0 0,0-1 0 0 0,0 1-1 0 0,0-1 1 0 0,0 1 0 0 0,0 0 0 0 0,0-1-1 0 0,-1 1 1 0 0,-24-6-1312 0 0,18 7 28 0 0,-1 0 0 0 0,1 0 1 0 0,-17 4-1 0 0,5 1-9243 0 0,16-5 7407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26 956 0 0,'0'0'1922'0'0,"4"0"-967"0"0,13 4-22 0 0,-13-4 846 0 0,33 8 2884 0 0,-35-8-3955 0 0,29-1 2353 0 0,-1-2-1 0 0,48-11 1 0 0,-20 3-980 0 0,-31 3-941 0 0,-47 11-9406 0 0,5 1 1959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1 316 0 0,'-20'14'12225'0'0,"20"-14"-12103"0"0,0 1 1 0 0,0-1-1 0 0,0 1 0 0 0,-1-1 0 0 0,1 1 0 0 0,0-1 1 0 0,0 1-1 0 0,0-1 0 0 0,0 1 0 0 0,0-1 0 0 0,1 1 0 0 0,-1-1 1 0 0,0 1-1 0 0,0-1 0 0 0,0 0 0 0 0,0 1 0 0 0,0-1 1 0 0,1 1-1 0 0,-1-1 0 0 0,0 1 0 0 0,0-1 0 0 0,1 0 1 0 0,-1 1-1 0 0,0-1 0 0 0,1 0 0 0 0,-1 1 0 0 0,0-1 1 0 0,1 0-1 0 0,-1 1 0 0 0,1-1 0 0 0,20 10 2176 0 0,27 0-224 0 0,10-6-1084 0 0,0-3-1 0 0,100-10 1 0 0,-172 4-8984 0 0,-7 3 5575 0 0,8 2-2861 0 0,0 1 795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12 380,'-4'-1'648,"1"1"289,0 0-1,0-1 1,0 1 0,0-1 0,0 0 0,1 0 0,-1 0 0,-7-5 9352,14 8-9571,11 3 50,-1-1 0,1 0 1,-1-1-1,1-1 0,18 1 0,81-2 1420,-65-1-1991,-24 4-853,-14-2-1222,1-1-3573,-36 15-2728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1132,'0'0'9291,"5"-1"-7776,9 1 166,1 1 0,-1 0 1,0 0-1,0 2 1,16 4-1,33 4 1590,-54-10-2956,10 1 324,1 1 0,22 7 0,-40-10-845,-2 0-22,0 0 0,0 0 1,1 0-1,-1 0 1,0 1-1,0-1 0,1 0 1,-1 0-1,0 0 1,1 0-1,-1 0 0,0 0 1,0 0-1,1 0 0,-1-1 1,0 1-1,1 0 1,-1 0-1,0 0 0,0 0 1,1 0-1,-1 0 1,0 0-1,0-1 0,1 1 1,-1 0-1,0 0 1,0-1-229,1 1 229,-1 0-1,0 0 1,0-1-1,0 1 0,0 0 1,0 0-1,1-1 1,-1 1-1,0 0 0,0 0 1,0-1-1,0 1 1,0 0-1,0 0 0,0-1 1,0 1-1,0 0 1,0-1-1,0 1 0,0-1 1,0 0 526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1608,'0'0'15143,"6"-1"-14200,186-19 3417,-107 20 1423,-92 2-5383,-58 14-68,64-16-996,30-14-15905,-12 7 10193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55 386 156,'0'0'12529,"-3"3"-11485,-2 2-272,0 1 0,1 0 1,0 0-1,0 1 1,0-1-1,1 1 0,0 0 1,0 0-1,-3 14 1,-5 16 2338,13-39-937,17-27 1304,52-84-3252,31-55-52,-71 106-217,28-49 176,-51 95 191,-8 16-317,0-1-1,0 1 0,0 0 1,0 0-1,0 0 1,0 0-1,0 0 1,0 0-1,0 0 1,0 0-1,0 0 1,0-1-1,0 1 1,0 0-1,0 0 0,-1 0 1,1 0-1,0 0 1,0 0-1,0 0 1,0 0-1,0 0 1,0 0-1,0 0 1,0 0-1,-1 0 1,1 0-1,0 0 0,0 0 1,0 0-1,0 0 1,0 0-1,0 0 1,0 0-1,0 0 1,-1 0-1,1 0 1,0 0-1,0 0 0,0 0 1,0 0-1,0 0 1,0 0-1,0 0 1,0 0-1,-1 0 1,1 0-1,0 0 1,0 0-1,0 1 1,0-1-1,0 0 0,0 0 1,0 0-1,0 0 1,0 0-1,0 0 1,0 0-1,0 0 1,0 1-1,0-1 1,-3 2 46,1 0 1,0 0-1,1 0 1,-1 0-1,0 0 1,0 0-1,1 1 1,0-1-1,-3 5 1,-7 27 2,-3 2 97,3 1-1,-14 69 1,24-94-133,0 0 1,0 0-1,1 0 1,1 0-1,0 0 1,0 0-1,1 0 1,1-1-1,0 1 1,0-1-1,1 1 1,1-1-1,9 17 1,-12-25-187,1 1 0,-1 0 1,1-1-1,0 0 0,0 0 0,1 0 0,-1 0 1,0 0-1,1 0 0,0-1 0,0 0 0,0 0 0,7 3 1,-9-4 86,0-1 1,0 1-1,-1-1 1,1 0-1,0 1 1,0-1 0,-1 0-1,1 0 1,0 0-1,0-1 1,0 1-1,-1 0 1,1-1-1,0 1 1,-1-1 0,1 1-1,0-1 1,-1 0-1,1 0 1,-1 0-1,1 0 1,-1 0-1,1 0 1,-1 0-1,0 0 1,1 0 0,-1-1-1,0 1 1,0-1-1,0 1 1,0-1-1,0 1 1,-1-1-1,1 1 1,0-1 0,0-2-1,0 2-318,0 0-1,-1 0 0,1 0 1,0 0-1,-1 0 1,0-1-1,1 1 0,-1 0 1,0 0-1,0 0 0,0 0 1,-1-1-1,1 1 1,0 0-1,-1 0 0,0 0 1,-1-4-1,1 4-835,-1-1 1,1 1-1,-1 0 1,0-1-1,0 1 0,1 0 1,-2 0-1,-2-2 0,-2-2-3991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1188,'0'0'4132,"4"-1"-2736,9-1 64,0 0 0,0 1 1,0 1-1,1 1 0,-1 0 0,23 4 0,26 2 845,-41-6-1838,-5 0-393,1 0 1,0-2 0,0 1 0,26-6 0,-42 6-253,-1 0 1,1-1 0,-1 1 0,1 0 0,-1-1 0,1 1 0,-1 0 0,1-1 0,-1 1 0,0 0 0,1-1 0,-1 1 0,1-1 0,-1 1 0,0-1 0,0 1 0,1-1 0,-1 1 0,0-1-1,0 1 1,1-2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12 740 0 0,'1'-11'27939'0'0,"-56"62"-26952"0"0,-8 8-34 0 0,57-53-880 0 0,1 1 0 0 0,0-1 1 0 0,0 1-1 0 0,1 0 1 0 0,-1 1-1 0 0,1-1 1 0 0,-5 15-1 0 0,9-21-222 0 0,-1 0 0 0 0,1 0-1 0 0,0 0 1 0 0,-1-1 0 0 0,1 1 0 0 0,0 0-1 0 0,0 0 1 0 0,0 0 0 0 0,0 0 0 0 0,0 0-1 0 0,0 0 1 0 0,0 0 0 0 0,0 0 0 0 0,0 0-1 0 0,0 0 1 0 0,0 0 0 0 0,1 0 0 0 0,-1 0-1 0 0,1 1 1 0 0,-1-2 25 0 0,0 0 0 0 0,1 0 0 0 0,-1 0 0 0 0,1 0 0 0 0,-1 0 0 0 0,0 0 0 0 0,1 0 0 0 0,-1 0 1 0 0,0 0-1 0 0,1 0 0 0 0,-1-1 0 0 0,0 1 0 0 0,1 0 0 0 0,-1 0 0 0 0,0 0 0 0 0,1 0 0 0 0,-1-1 0 0 0,0 1 0 0 0,0 0 0 0 0,1 0 0 0 0,-1-1 0 0 0,0 1 0 0 0,0 0 0 0 0,1-1 0 0 0,-1 1 0 0 0,0 0 0 0 0,0 0 0 0 0,0-1 0 0 0,0 1 0 0 0,1 0 0 0 0,-1-1 0 0 0,0 1 0 0 0,0-1 1 0 0,0 1-1 0 0,0 0 0 0 0,0-1 0 0 0,0 1 0 0 0,0 0 0 0 0,0-1 0 0 0,1-3-1392 0 0,-1 1-1554 0 0,0-5 1575 0 0,-10-5-11303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1044,'1'0'508,"-1"-1"-1,1 0 1,-1 1-1,1-1 1,0 0-1,-1 1 1,1-1-1,0 1 1,-1-1-1,1 1 1,0-1-1,0 1 1,0 0-1,0-1 1,-1 1-1,1 0 1,0 0-1,0 0 1,0-1-1,0 1 1,0 0-1,1 0 1,0 1-4,0-1 0,-1 1 0,1-1 1,0 1-1,-1 0 0,1 0 0,-1-1 0,1 1 1,-1 0-1,1 0 0,0 2 0,5 4 676,0 0-1,0 1 1,7 12-1,-8-12 270,-2-2-1119,0 0 0,0-1 0,1 0 0,0 0 0,0-1 0,0 1 0,0-1 0,1 0 0,7 4 0,-9-6-565,0-1 0,0 1 0,1-1 1,-1 0-1,0 0 0,1 0 0,-1-1 0,0 0 1,9 0-1,-1-2-2836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 1456,'0'0'15194,"-2"-2"-14407,-4 0-80,1-1 0,0 1 0,-1 1 0,1-1 0,-1 1-1,1 0 1,-1 0 0,0 1 0,1 0 0,-1 0 0,0 0 0,1 0 0,-11 3 0,16-3-685,0 0 0,0 0 0,-1 0 1,1 0-1,0 0 0,0 1 0,-1-1 1,1 0-1,0 0 0,0 0 0,-1 0 0,1 0 1,0 1-1,0-1 0,0 0 0,-1 0 0,1 0 1,0 1-1,0-1 0,0 0 0,0 0 0,0 1 1,-1-1-1,1 0 0,0 0 0,0 1 0,0-1 1,0 0-1,0 1 0,0-1 0,0 0 1,0 0-1,0 1 0,0-1 0,0 0 0,0 1 1,0-1-1,0 0 0,0 0 0,1 1 0,-1-1 1,0 0-1,0 0 0,0 1 0,0-1 0,0 0 1,1 1-1,5 10 216,0-6-181,1 0 0,-1 0 0,1 0 0,0-1 1,0 0-1,1 0 0,-1-1 0,12 4 0,7 4 28,13 5 13,-30-12-78,1-1 0,-1 1 0,0 1 0,0 0-1,0 0 1,13 11 0,-21-15-1,0 0 0,0-1 1,0 1-1,0 0 0,0 0 0,0 0 0,0 0 1,-1 0-1,1 0 0,0 1 0,-1-1 0,1 0 1,0 0-1,-1 0 0,0 1 0,1-1 1,-1 0-1,0 1 0,0-1 0,1 0 0,-1 0 1,0 1-1,-1 1 0,1-1 12,-1-1-1,0 0 1,0 0 0,1 0 0,-1 0-1,0 0 1,0-1 0,0 1 0,0 0-1,0 0 1,-1-1 0,1 1-1,0 0 1,0-1 0,0 1 0,-1-1-1,1 0 1,-3 1 0,-4 1 155,-1-1-1,0 0 1,0 0 0,0-1-1,-13-1 1,15 0-98,-1-1 1,0 0 0,1 0-1,-1-1 1,1 0-1,-10-6 1,16 9-168,-11-7 531,4 4-3036,20 24-13428,-24-30 4794,8 7 9634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12 812,'18'-12'24957,"4"146"-20259,-21-129-4665,4 23 151,1-1 0,15 43 0,-20-69-687,-1-36-10348,2 15 7430,-4 2-3456,-1 5 1589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71 528,'0'0'11007,"-20"-22"-4008,13 21-6734,0 1 0,0 0 0,0 0 0,-1 0 0,1 1 0,0 0 0,-11 3 1,15-2-182,0-1 1,0 0 0,0 1-1,0-1 1,0 1 0,0 0-1,1 0 1,-1 0 0,1 0 0,-1 1-1,1-1 1,0 1 0,0-1-1,0 1 1,0 0 0,0 0 0,1 0-1,-2 3 1,2-4-62,0 0 0,0 1-1,0-1 1,1 0 0,-1 1 0,1-1 0,-1 0 0,1 1-1,0-1 1,0 1 0,0-1 0,0 0 0,1 1-1,-1-1 1,0 0 0,1 1 0,0-1 0,0 0-1,0 1 1,0-1 0,0 0 0,0 0 0,0 0 0,0 0-1,1 0 1,-1 0 0,1 0 0,3 2 0,-1-1-11,-1 0 1,1 0 0,1-1 0,-1 1 0,0-1 0,1 0 0,-1-1-1,1 1 1,-1-1 0,1 1 0,0-1 0,7 0 0,-5-1-1,-1 0 0,1-1 0,0 0 0,-1 0 0,1-1 0,-1 0 0,1 0 0,-1 0 0,0-1 0,0 0 1,0 0-1,0-1 0,-1 1 0,1-1 0,-1 0 0,0-1 0,0 1 0,-1-1 0,8-9 0,-11 13 1,-1-1 1,1 1-1,0-1 0,0 1 1,-1-1-1,1 1 0,-1-1 0,1 0 1,-1 1-1,1-1 0,-1 0 0,0 1 1,0-1-1,0 0 0,0 1 1,0-1-1,-1 0 0,1 1 0,0-1 1,-1 0-1,1 1 0,-1-1 1,1 1-1,-1-1 0,0 1 0,0-1 1,-1-1-1,0 0 11,0 1-1,0-1 1,0 1 0,0 0 0,0-1 0,-1 1-1,1 1 1,-1-1 0,1 0 0,-1 0-1,0 1 1,0 0 0,1-1 0,-1 1-1,-6-1 1,-3 0 70,0 1 0,0 0 0,-1 1 0,1 1 1,0 0-1,0 0 0,0 1 0,-22 7 0,28-7-38,0 0 0,0 0 0,0 1 1,0-1-1,0 1 0,1 1 0,-1-1 0,1 1 1,0 0-1,0 0 0,0 0 0,0 1 0,1 0 0,0 0 1,0 0-1,0 0 0,1 1 0,-4 7 0,6-10-47,0 0 0,0-1-1,1 1 1,-1 0 0,1 0-1,-1 0 1,1 0 0,0-1-1,0 1 1,1 0 0,-1 0-1,0 0 1,1-1-1,0 1 1,0 0 0,0 0-1,0-1 1,0 1 0,0-1-1,0 1 1,1-1 0,0 1-1,-1-1 1,1 0 0,0 0-1,0 0 1,0 0 0,0 0-1,1 0 1,-1-1 0,0 1-1,1-1 1,-1 1-1,4 0 1,1 2-18,1 0-1,1-1 1,-1 0 0,0-1-1,1 0 1,0 0-1,-1 0 1,1-1-1,14 0 1,-18-2-17,0 1 0,0-1 0,0 1 0,-1-1 0,1 0 0,0-1 0,-1 1 0,1-1 0,-1 0 0,1 0 0,-1-1 0,0 1 0,0-1 0,0 0 0,0 0-1,0 0 1,-1-1 0,0 1 0,1-1 0,-1 0 0,-1 0 0,1 0 0,0 0 0,-1 0 0,2-5 0,-2 2 30,0 1-1,0 0 1,-1-1-1,0 1 1,0 0-1,0-1 1,-1 0-1,0 1 1,0-1-1,-1 1 1,0-1-1,0 1 1,-1-1-1,1 1 1,-1 0-1,-1 0 1,-5-12-1,5 14 44,0 0 1,0 0-1,-1 0 0,1 0 0,-1 1 1,0-1-1,0 1 0,0 0 0,0 0 1,-1 0-1,1 1 0,-1 0 0,0 0 1,0 0-1,0 0 0,0 1 0,0-1 1,0 1-1,0 1 0,0-1 0,0 1 1,0 0-1,0 0 0,-1 0 0,1 1 1,0-1-1,0 1 0,0 1 0,-6 1 1,6-2-26,-1 1 0,1-1 0,0 1 1,0 0-1,0 0 0,0 1 0,0 0 0,1-1 1,-1 2-1,1-1 0,0 0 0,0 1 1,0 0-1,0 0 0,0 0 0,1 0 1,0 1-1,0-1 0,0 1 0,1 0 1,-1 0-1,1 0 0,0 0 0,0 0 0,1 0 1,0 0-1,-1 8 0,2-10-21,0 0 0,1 0-1,0 0 1,-1 0 0,1 0 0,0 0-1,1 0 1,-1-1 0,0 1 0,1 0-1,-1-1 1,1 1 0,0-1 0,0 0-1,0 1 1,0-1 0,0 0 0,1 0-1,-1-1 1,1 1 0,-1 0 0,1-1-1,-1 1 1,5 0 0,2 2-51,0 0 1,0-1 0,0 0-1,0-1 1,20 3 0,-21-5-50,1 1 0,-1-1-1,1 0 1,0 0 0,-1-1 0,1-1 0,13-3 0,-17 3 70,0 0 0,-1 0 1,0 0-1,1-1 0,-1 1 0,0-1 1,0 0-1,0 0 0,-1-1 0,1 1 1,-1-1-1,0 0 0,0 0 0,3-5 1,-5 7 48,0-1-1,0 1 1,0 0 0,0-1 0,0 1 0,-1-1-1,1 1 1,-1-1 0,0 1 0,1-1 0,-1 1-1,-1-1 1,1 1 0,-1-4 0,1-6 218,-2 10-183,0-1 0,1 0 0,-1 1-1,0 0 1,-1-1 0,1 1 0,0 0 0,-1 0-1,1 0 1,-1 0 0,1 1 0,-1-1 0,0 1-1,-3-2 1,-2 1-11,-1 1 0,1 0-1,0 1 1,0 0 0,-1 0 0,1 0 0,0 1-1,-1 1 1,1-1 0,0 1 0,0 1-1,0-1 1,1 1 0,-9 5 0,10-5-29,0 0 0,1 0 0,-1 1 1,1-1-1,0 1 0,0 1 0,0-1 1,0 1-1,1 0 0,0 0 0,0 0 1,0 0-1,0 1 0,1 0 0,0-1 0,0 1 1,-3 11-1,6-15-32,-1-1 1,1 1-1,0-1 1,0 1-1,0 0 0,-1-1 1,1 1-1,0-1 1,1 1-1,-1-1 0,0 1 1,0 0-1,1-1 1,-1 1-1,1-1 0,-1 1 1,1-1-1,0 0 1,0 1-1,0-1 1,-1 0-1,1 1 0,0-1 1,2 2-1,0-1-23,0 0 1,0-1-1,0 1 0,0-1 1,0 1-1,0-1 0,0 0 1,1 0-1,-1-1 0,0 1 1,4 0-1,8-1-176,0 1 1,-1-2 0,30-4-1,-35 3 138,1-1 1,-1 0-1,0 0 0,0-1 0,0 0 0,-1-1 1,1 0-1,-1 0 0,0-1 0,9-8 1,-13 11 79,-1 0 1,1-1 0,0 0-1,-1 1 1,0-1 0,0 0-1,0-1 1,-1 1 0,1 0 0,-1-1-1,0 1 1,0-1 0,-1 0-1,1 0 1,-1 0 0,0 0 0,0 0-1,-1 0 1,1 0 0,-2-9-1,1 11 8,-1 0 0,0 0 0,0 1 0,0-1 0,0 0 0,-1 1 0,1-1 0,-1 1 0,0-1 0,1 1-1,-1 0 1,0 0 0,0 0 0,0 0 0,-1 0 0,1 0 0,0 1 0,-1-1 0,1 1 0,-1-1 0,0 1 0,1 0 0,-1 0-1,0 0 1,0 0 0,0 1 0,1-1 0,-1 1 0,0 0 0,0 0 0,-4 0 0,-44 3-3487,10 6-8741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3 224,'-5'-1'922,"-1"0"-1,1 1 1,-1 0 0,1 0 0,-1 0-1,-7 2 4965,16 0-4999,5 3-278,-1-1 0,0-1 1,1 1-1,0-1 0,0 0 0,0-1 0,0 0 0,15 2 0,80 4 2605,-28-4-1802,-30 1-3376,-43-5 1093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96 0 0,'1'-1'340'0'0,"0"0"0"0"0,-1 0 0 0 0,1 0 0 0 0,0 1 0 0 0,0-1 0 0 0,0 0 1 0 0,0 1-1 0 0,0-1 0 0 0,0 1 0 0 0,-1-1 0 0 0,1 1 0 0 0,1 0 0 0 0,-1-1 0 0 0,0 1 0 0 0,0 0 0 0 0,0 0 0 0 0,0-1 0 0 0,2 1 1 0 0,-3 1-94 0 0,1-1 1 0 0,-1 0 0 0 0,0 0 0 0 0,1 1 0 0 0,-1-1 0 0 0,1 0 0 0 0,-1 1-1 0 0,0-1 1 0 0,1 1 0 0 0,-1-1 0 0 0,0 1 0 0 0,0-1 0 0 0,1 0-1 0 0,-1 1 1 0 0,0-1 0 0 0,0 1 0 0 0,0-1 0 0 0,1 1 0 0 0,-1-1 0 0 0,0 1-1 0 0,0 0 1 0 0,0-1 0 0 0,0 1 0 0 0,0-1 0 0 0,0 2 0 0 0,-3 20 4275 0 0,-2-2-4014 0 0,-1-5-62 0 0,2 1-1 0 0,0-1 0 0 0,0 1 0 0 0,2 0 1 0 0,0 1-1 0 0,1-1 0 0 0,0 0 0 0 0,2 0 0 0 0,3 25 1 0 0,9 5-2585 0 0,-6-32-1620 0 0,1-2-4237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37 852 0 0,'2'-3'400'0'0,"-1"1"1"0"0,1-1-1 0 0,0 1 1 0 0,0-1-1 0 0,0 1 0 0 0,0 0 1 0 0,0 0-1 0 0,0 0 1 0 0,1 0-1 0 0,-1 0 0 0 0,1 1 1 0 0,-1-1-1 0 0,1 1 0 0 0,0-1 1 0 0,0 1-1 0 0,0 0 1 0 0,-1 0-1 0 0,1 0 0 0 0,0 1 1 0 0,0-1-1 0 0,0 1 1 0 0,0-1-1 0 0,0 1 0 0 0,0 0 1 0 0,0 0-1 0 0,0 1 0 0 0,0-1 1 0 0,5 1-1 0 0,7 3 466 0 0,-1 0-1 0 0,1 1 0 0 0,-1 0 0 0 0,20 11 1 0 0,-19-9-419 0 0,8 6 151 0 0,0 1 0 0 0,-1 1 0 0 0,-1 1 0 0 0,0 0 0 0 0,-1 2 0 0 0,27 31 0 0 0,-37-38-345 0 0,0 0-1 0 0,-1 1 1 0 0,-1 0 0 0 0,0 1 0 0 0,-1 0 0 0 0,0 0 0 0 0,-1 0 0 0 0,0 1 0 0 0,6 24 0 0 0,-11-33-85 0 0,0 0 0 0 0,0 1 0 0 0,0-1 0 0 0,-1 0 0 0 0,1 0 0 0 0,-1 1 0 0 0,0-1 0 0 0,-1 0 0 0 0,1 0 1 0 0,-1 1-1 0 0,0-1 0 0 0,-1 0 0 0 0,1 0 0 0 0,-1 0 0 0 0,0 0 0 0 0,0-1 0 0 0,-1 1 0 0 0,1 0 0 0 0,-1-1 1 0 0,0 1-1 0 0,0-1 0 0 0,0 0 0 0 0,-1 0 0 0 0,0 0 0 0 0,0-1 0 0 0,0 1 0 0 0,0-1 0 0 0,0 0 0 0 0,0 0 1 0 0,-7 2-1 0 0,7-2-71 0 0,-1-1 0 0 0,0 0 0 0 0,0-1 0 0 0,0 1 0 0 0,0-1 0 0 0,0 0 0 0 0,0-1 0 0 0,-1 1 0 0 0,1-1 0 0 0,0 0 0 0 0,0 0 0 0 0,0 0 0 0 0,-1-1 0 0 0,1 0 0 0 0,0 0 0 0 0,0 0 0 0 0,0-1 0 0 0,0 1 0 0 0,-6-4 0 0 0,-1-1 141 0 0,1 0-1 0 0,0-1 1 0 0,0-1 0 0 0,0 0 0 0 0,1 0-1 0 0,-14-14 1 0 0,19 16-238 0 0,2-1-1 0 0,3 6-84 0 0,7-5-1966 0 0,-3 6-1360 0 0,-2 3 2890 0 0,0-1 0 0 0,0 1 0 0 0,0-1 0 0 0,0 1-1 0 0,0 0 1 0 0,-1-1 0 0 0,1 1 0 0 0,0 5 0 0 0,2 18-11610 0 0,-6-16 6285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23 972 0 0,'0'0'10314'0'0,"1"-4"-9666"0"0,0 3-996 0 0,-1 0 502 0 0,0 0 0 0 0,0 1 0 0 0,0-1 0 0 0,0 0 0 0 0,0 0 0 0 0,1 0 0 0 0,-1 1 0 0 0,0-1 0 0 0,1 0-1 0 0,-1 1 1 0 0,0-1 0 0 0,1 0 0 0 0,-1 1 0 0 0,1-1 0 0 0,-1 0 0 0 0,1 1 0 0 0,-1-1 0 0 0,1 1 0 0 0,0-1 0 0 0,-1 1-1 0 0,1-1 1 0 0,0 1 0 0 0,-1 0 0 0 0,1-1 0 0 0,0 1 0 0 0,0 0 0 0 0,-1-1 0 0 0,1 1 0 0 0,0 0 0 0 0,1 0-1 0 0,0 0 495 0 0,34 0 2966 0 0,42 0-1319 0 0,109 8-375 0 0,-62 1-1351 0 0,182 21 584 0 0,405 18 1241 0 0,-227-67-1463 0 0,-460 16-820 0 0,43-2 2223 0 0,-64 11-2417 0 0,-2 0-180 0 0,-1 0-1181 0 0,-14-19-9558 0 0,-8 0 1336 0 0,11 8 4118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54 400,'0'0'13627,"4"0"-12731,-3 0-748,0 1 0,0-1 0,0 0 0,-1 0 0,1 1 0,0-1 0,0 1 0,0-1 0,0 1 0,-1-1 0,1 1 0,0-1 0,-1 1 0,1 0 0,0-1 0,-1 1 0,1 0 0,-1 0 0,1-1 0,-1 1 0,1 0 0,-1 0 0,1 0 0,-1 0 0,1 1 0,1 31 3520,-2-31-3740,-1 21 992,-2 0-1,0 0 0,-2-1 1,-9 31-1,7-31-330,1 0 1,1 0-1,2 1 0,-3 31 1,9-32 172,-2-21-751,-1-1 1,1 0-1,-1 0 1,1 0 0,-1 0-1,1 0 1,-1 0-1,1 0 1,-1 0-1,0 0 1,1 0-1,-1 0 1,1 0-1,-1 0 1,1 0-1,-1 0 1,1 0 0,-1-1-1,1 1 1,-1 0-1,0 0 1,1 0-1,-1-1 1,0 1-1,1 0 1,-1-1-1,1 1 1,-1 0 0,0-1-1,0 1 1,1 0-1,-1-1 1,0 1-1,1-1 1,3-4-10,0 0 0,0 0 1,-1 0-1,0-1 0,0 1 0,0-1 1,0 0-1,2-10 0,4-7-61,18-43-205,-21 48 99,1-1-1,1 1 0,1 0 0,0 1 1,2 0-1,14-20 0,-9 22 6,0-1-1,0 2 1,2 0 0,0 1-1,0 1 1,1 1 0,25-12-1,-44 23 176,1 0 0,-1 0 0,1 0 0,-1 0 0,1 0 0,-1 0-1,1 1 1,-1-1 0,1 0 0,-1 0 0,1 0 0,-1 0 0,1 0 0,-1 1 0,1-1-1,-1 0 1,0 1 0,1-1 0,-1 0 0,1 0 0,-1 1 0,0-1 0,1 1-1,-1-1 1,0 0 0,1 1 0,-1-1 0,0 1 0,0-1 0,0 1 0,1-1 0,-1 1-1,0-1 1,0 1 0,0-1 0,0 1 0,0-1 0,0 1 0,0-1 0,0 1-1,0 0 1,4 29 338,-3-24-261,2 17 108,1 1 1,1-2-1,1 1 0,2-1 0,0 0 0,1 0 0,1-1 0,1 0 0,0-1 0,21 27 0,-23-34-164,-8-11-124,0 0 0,0 1 0,0-1 0,1-1 0,-1 1 0,1 0 0,-1 0 1,1 0-1,2 1 0,-3-2-366,-12-23-19098,5 14 13507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1 188,'0'0'8752,"8"0"-7396,199 8 7541,8 22-3728,-195-27-4749,-8-4-1268,-7-4-3466,-12-10 436,2 7-2773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6 604,'0'0'6307,"18"-6"2946,-14 6-8969,1 1 1,-1 0-1,0-1 0,0 1 0,0 0 0,0 1 1,0-1-1,-1 1 0,1 0 0,0 0 0,-1 0 1,1 0-1,-1 1 0,0-1 0,0 1 0,0 0 1,0 0-1,0 0 0,0 0 0,-1 1 0,0-1 1,3 5-1,-6-3 8,0-1 1,0 0-1,0 1 1,-1-1-1,0 0 1,0 0-1,-5 7 1,4-7 49,-1 0-1,1 1 1,-1-1 0,-1-1-1,-7 7 1,8-7-71,0 0 0,0 1 1,0-1-1,0 1 0,-4 6 0,7-9-138,1 0-84,0 1 0,-1-1 0,1 1 0,0-1 0,0 1 0,0-1 0,0 1 0,0 0 0,0-1 0,1 3 0,4 0 0,1 0 0,1-1 0,-1 0 0,0 0 1,1-1-1,-1 0 0,1 0 0,0 0 0,0-1 0,8 1 0,16 0-260,31-2 0,-30-1-680,12-5-2085,-22-3-1671,-8-5-6068,-10 6 4936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60 210 424,'-13'28'9818,"0"7"-4479,4-4-3857,1 0 1,2 1 0,1 0-1,-1 37 1,7-61 317,2-8-740,5-18-457,6-30-533,-8 27-11,0 0 1,0 1-1,2 0 1,20-37-1,-7 22-12,41-54-1,-40 60-122,2 1 0,1 1 0,28-24 0,-35 39-99,-15 29 85,-4-4 148,-12 321 1014,13-325-1040,1 0 1,0 0-1,0 0 1,1 0-1,0 0 0,1 0 1,6 15-1,-9-23-102,0-1-1,0 0 1,0 0-1,0 1 1,0-1 0,0 0-1,0 0 1,0 1-1,0-1 1,0 0-1,0 0 1,0 1 0,0-1-1,0 0 1,1 0-1,-1 0 1,0 1-1,0-1 1,0 0 0,0 0-1,0 0 1,1 1-1,-1-1 1,0 0-1,0 0 1,0 0-1,1 0 1,-1 0 0,0 1-1,0-1 1,0 0-1,1 0 1,-1 0-1,0 0 1,0 0 0,1 0-1,-1 0 1,0 0-1,0 0 1,1 0-1,-1 0 1,0 0-1,0 0 1,1 0 0,-1 0-1,0 0 1,0 0-1,1 0 1,-1 0-1,0-1 1,0 1 0,0 0-1,1 0 1,-1 0-1,0 0 1,0 0-1,0 0 1,1-1 0,-1 1-1,4-10-2019,-4 7 210,-8-13-7765,3 7 4081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35 348,'21'1'4173,"122"28"3904,17 2-4664,-119-24-2762,-20-3-354,0-1 0,1-1 0,-1 0 0,0-2 0,0 0 1,36-6-1,-57 6-324,1 0 0,0 0 0,0 0 0,0 0 1,-1 0-1,1 0 0,0-1 0,0 1 0,-1 0 1,1 0-1,0-1 0,-1 1 0,1 0 0,0-1 0,-1 1 1,1-1-1,0 1 0,-1-1 0,1 1 0,-1-1 1,1 1-1,-1-1 0,1 0 0,-1 1 0,1-1 1,-1 0-1,0 1 0,1-1 0,-1 0 0,0 0 0,0 1 1,0-1-1,1 0 0,-1-1 0,-1 0-67,0 1 0,1-1 0,-1 0 1,0 0-1,0 0 0,0 1 0,-1-1 0,1 0 0,0 1 0,-1-1 0,1 1 0,-3-3 0,-51-32-2858,13 13-3773,25 15 2844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38 120 0 0,'-3'-6'-1122'0'0,"1"-10"18364"0"0,3 7-12905 0 0,41 3-1855 0 0,-29 5-2150 0 0,-1 1 0 0 0,1 1 1 0 0,0 0-1 0 0,14 3 0 0 0,-26-4-312 0 0,-1 0 1 0 0,1 0-1 0 0,0 1 0 0 0,0-1 0 0 0,-1 0 0 0 0,1 0 1 0 0,0 0-1 0 0,0 1 0 0 0,-1-1 0 0 0,1 0 0 0 0,0 1 1 0 0,-1-1-1 0 0,1 0 0 0 0,0 1 0 0 0,-1-1 0 0 0,1 1 1 0 0,0-1-1 0 0,-1 1 0 0 0,1-1 0 0 0,-1 1 0 0 0,1 0 1 0 0,-1-1-1 0 0,1 1 0 0 0,-1 0 0 0 0,0-1 0 0 0,1 2 1 0 0,-1-1 4 0 0,0 0 0 0 0,-1 0 0 0 0,1 0 0 0 0,0 0 0 0 0,-1 0 0 0 0,1 0 0 0 0,-1 0 1 0 0,1-1-1 0 0,-1 1 0 0 0,1 0 0 0 0,-1 0 0 0 0,0-1 0 0 0,1 1 0 0 0,-1 0 0 0 0,0-1 1 0 0,0 1-1 0 0,-1 0 0 0 0,-40 22 684 0 0,-1-7-71 0 0,32-13-406 0 0,0 1 0 0 0,-1 0 0 0 0,1 1 0 0 0,-10 6 0 0 0,21-11-226 0 0,0 0 0 0 0,-1 0 0 0 0,1 0 0 0 0,0 1 0 0 0,0-1 1 0 0,0 0-1 0 0,-1 0 0 0 0,1 0 0 0 0,0 1 0 0 0,0-1 0 0 0,0 0 0 0 0,0 0 0 0 0,-1 0 0 0 0,1 1 0 0 0,0-1 0 0 0,0 0 0 0 0,0 0 0 0 0,0 1 0 0 0,0-1 0 0 0,0 0 0 0 0,0 0 0 0 0,0 1 0 0 0,0-1 0 0 0,0 0 0 0 0,0 0 0 0 0,0 1 0 0 0,0-1 0 0 0,0 0 1 0 0,0 0-1 0 0,0 1 0 0 0,0-1 0 0 0,0 0 0 0 0,0 0 0 0 0,0 1 0 0 0,0-1 0 0 0,1 0 0 0 0,-1 0 0 0 0,0 1 0 0 0,0-1 0 0 0,0 0 0 0 0,0 0 0 0 0,1 0 0 0 0,-1 1 0 0 0,0-1 0 0 0,0 0 0 0 0,1 0 0 0 0,8 5-27 0 0,1-1 0 0 0,0 0-1 0 0,0 0 1 0 0,0-1 0 0 0,1 0-1 0 0,-1-1 1 0 0,1 0 0 0 0,13 0-1 0 0,-9-1-224 0 0,0 1-1 0 0,0 1 0 0 0,27 9 0 0 0,-35-9-2810 0 0,-24 4-11204 0 0,8-2 8633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66 244,'-17'-30'9354,"15"27"-8988,1 1 1,-1 0-1,1-1 0,-1 1 0,0 0 1,0 0-1,0 0 0,0 0 0,0 1 1,0-1-1,-1 1 0,1-1 0,0 1 0,-1 0 1,1-1-1,-1 1 0,0 1 0,1-1 1,-5-1-1,1 2 23,-1-1 1,1 1 0,-1 0-1,1 0 1,0 1-1,-1 0 1,1 0-1,-9 3 1,2 0 99,1 1 1,0 0 0,0 0-1,1 1 1,-1 1 0,1 0-1,1 1 1,-12 10 0,19-16-401,1 0 0,0 0 0,0 1 0,0-1 1,0 1-1,0 0 0,0-1 0,1 1 0,-1 0 0,1 0 1,0 0-1,0 0 0,0 0 0,0 0 0,1 1 1,-1-1-1,1 0 0,0 0 0,0 0 0,0 5 0,2-3-25,-1 0 0,0-1 0,1 1-1,0-1 1,0 1 0,0-1 0,1 0-1,-1 0 1,1 0 0,0 0 0,0 0-1,5 4 1,1 0-85,0 0-1,1-1 0,-1 0 1,1 0-1,1-1 1,-1 0-1,1-1 1,0-1-1,0 1 0,16 2 1,-19-5-86,1 0 0,0-1 0,0-1 0,0 1 1,0-2-1,0 1 0,-1-1 0,16-3 0,-21 3 88,0 0-1,-1 0 1,1 0 0,0-1-1,-1 1 1,1-1-1,-1 1 1,0-1-1,1 0 1,-1 0 0,0 0-1,0 0 1,0 0-1,0-1 1,-1 1 0,1 0-1,-1-1 1,1 0-1,-1 1 1,0-1-1,0 0 1,0 1 0,0-1-1,0 0 1,-1 0-1,1 0 1,-1 0 0,0 0-1,0-5 1,-1 0 101,1-1 1,-1 1-1,-1 0 1,0 0-1,0 1 1,0-1-1,-1 0 1,0 1-1,-1-1 1,-6-10-1,7 14 23,0 0 0,0 0 0,0 0 0,0 0 0,0 0 0,-1 1 0,1 0 0,-1 0 0,0 0 0,0 0 0,-1 0 0,1 1 0,0-1 0,-1 1 0,1 1 0,-1-1 0,0 0 0,-4 0 0,6 2 10,0 1-18,-2 1-66,0 1-1,0-1 1,1 1 0,-1 0 0,1 1-1,0-1 1,0 1 0,0 0-1,0 0 1,1 0 0,-1 0 0,1 1-1,0-1 1,1 1 0,-1 0-1,1 0 1,0 0 0,0 0 0,0 0-1,1 0 1,-1 0 0,1 1 0,0 7-1,0-5-47,0 0 0,0 0 1,1 0-1,0 0 0,0 0 0,1 0 0,0 0 0,0 0 0,1-1 0,0 1 0,0 0 0,1-1 0,0 1 1,0-1-1,9 13 0,-8-15-52,1-1 0,-1 0 1,1-1-1,-1 1 1,1-1-1,0 0 0,0 0 1,1 0-1,-1-1 0,1 0 1,-1 0-1,1 0 0,-1-1 1,1 0-1,0 0 1,0 0-1,0-1 0,0 0 1,0 0-1,-1 0 0,1-1 1,0 0-1,0 0 0,0 0 1,-1-1-1,1 0 1,-1 0-1,1 0 0,-1-1 1,0 0-1,7-4 0,-7 4 50,0 1-1,-1-2 1,1 1-1,0 0 1,-1-1-1,0 0 1,0 0-1,0 0 1,0-1-1,-1 1 1,0-1-1,0 0 1,0 0-1,0 0 1,-1 0-1,0 0 1,0 0-1,0-1 1,0 1-1,-1-1 1,0 0 0,-1 1-1,1-1 1,-1 0-1,0 1 1,0-1-1,-1 0 1,1 0-1,-1 1 1,-1-1-1,1 1 1,-3-7-1,1 6 135,0 0 0,0 0 1,-1 1-1,0-1 0,0 1 0,0 0 0,0 0 0,-1 1 0,0-1 1,0 1-1,0 0 0,0 0 0,-12-6 0,8 6 112,1 1 0,-1 0 0,0 1 0,0-1 0,0 2 0,-1-1-1,1 1 1,0 1 0,-16 0 0,21 0-171,1 0 0,0 0 1,0 0-1,0 0 0,-1 1 0,1-1 0,0 1 0,0 0 0,0 0 1,0 0-1,0 1 0,0-1 0,0 1 0,0-1 0,1 1 0,-1 0 1,0 0-1,1 0 0,0 1 0,-1-1 0,1 0 0,0 1 0,0 0 0,1-1 1,-1 1-1,0 0 0,1 0 0,0 0 0,-1 0 0,1 0 0,0 0 1,0 4-1,1-1-98,0-1 1,0 0 0,0 1-1,1-1 1,0 0 0,0 0-1,0 0 1,0 1 0,1-1-1,0 0 1,0-1 0,1 1-1,-1 0 1,1-1 0,0 1-1,0-1 1,1 0 0,-1 0 0,6 5-1,-2-3-267,0 0 0,0-1 0,0 0-1,0 0 1,13 6 0,-17-10 146,0 0-1,0 0 1,0 0 0,0 0 0,0 0-1,0 0 1,0-1 0,0 0 0,0 0-1,0 0 1,0 0 0,1 0 0,-1 0-1,0-1 1,0 1 0,0-1 0,0 0-1,4-2 1,-6 3 161,-1-1 0,1 0-1,0 1 1,-1-1 0,1 0-1,-1 1 1,1-1 0,-1 0 0,1 0-1,-1 0 1,1 1 0,-1-1-1,0 0 1,1 0 0,-1 0 0,0 0-1,0 0 1,0 0 0,1 0-1,-1 0 1,0 0 0,0 1 0,-1-1-1,1 0 1,0 0 0,0 0-1,0 0 1,-1-2 0,-9-21 365,5 18-272,0 0 0,0 0 0,-1 1 0,0-1 0,0 1 0,0 1 0,0-1 0,-1 1-1,0 0 1,0 1 0,0-1 0,0 1 0,0 1 0,-1-1 0,-9-1 0,10 3-349,1 0 0,-1 1 0,0 0 1,0 0-1,1 0 0,-10 2 0,0 9-3214,2 9-9496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21 444,'-17'-18'20995,"56"16"-20761,0 1 0,52 7 0,-48-3-2635,-30 1 693,-8-2-1006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1 120,'0'0'6005,"5"-1"-4609,117 2 6828,-40 6-6078,-71-4-1773,-6 1-3134,-19 14-9770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1360,'-7'3'21645,"20"3"-21407,-1-2-1,1 1 1,0-2 0,0 0 0,1 0-1,14 0 1,92 2 194,-46-4-222,-23-2-391,10 0 3591,-80-4-2682,16 4-625,-1-1 1,1 1 0,0 0-1,-1 1 1,1-1-1,0 1 1,-5-1 0,5 1-226,-12 0 203,15 0-182,-1 0 0,1 0 0,-1 0 1,1 0-1,0 0 0,-1 0 0,1 0 1,-1 0-1,1 1 0,0-1 0,-1 0 1,1 0-1,0 0 0,-1 0 0,1 1 1,0-1-1,-1 0 0,1 1 0,0-1 1,-1 0-1,1 0 0,0 1 1,0-1-1,-1 0 0,1 1 0,0-1 1,0 1-1,0-1 0,-1 0 0,1 1 1,0-1-1,0 1 0,2 0-609,1 0 1,-1 0-1,1 0 1,-1-1-1,1 1 0,-1-1 1,1 1-1,-1-1 0,1 0 1,2 0-1,10 0-6449,5 0 541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22 297 1156,'0'0'21083,"-3"2"-20825,1-1-216,1 0 0,0 0 1,0 1-1,-1-1 0,1 0 1,0 0-1,0 1 1,0-1-1,0 0 0,0 1 1,1-1-1,-1 1 0,0-1 1,1 1-1,-1-1 0,1 1 1,-1 0-1,1-1 0,0 1 1,0 0-1,0-1 0,0 1 1,0 0-1,0-1 0,0 1 1,0-1-1,1 1 0,0 1 1,-2 18 296,-2-4-17,3 27 232,0-43-501,13 12 203,-11-14-247,0 0-1,0 0 1,0 0-1,0 0 1,0 0 0,0 0-1,0-1 1,0 1-1,0-1 1,0 1 0,-1-1-1,1 0 1,-1 0-1,1 0 1,-1 1 0,2-5-1,22-41-67,-17 30-3,5-12-176,-1-1 0,13-55 0,12-27-180,-36 108 407,2-3-21,0-1 1,0 1-1,1 0 1,-1 0-1,2 1 0,-1-1 1,1 1-1,7-8 1,-10 12 50,-1 1 1,1-1-1,0 1 1,-1-1-1,1 1 1,0 0 0,0 0-1,0 0 1,0 0-1,0 0 1,0 0-1,0 0 1,1 1-1,-1-1 1,0 1-1,0 0 1,0-1-1,1 1 1,-1 0-1,0 0 1,0 1-1,1-1 1,-1 0-1,0 1 1,0-1 0,4 2-1,-3 0 48,0 0-1,-1 0 1,1 0 0,0 0-1,-1 0 1,1 1 0,-1-1-1,0 1 1,0-1 0,0 1-1,0 0 1,0 0-1,0 0 1,-1 0 0,0 0-1,1 0 1,0 4 0,7 21 297,-5-18-212,0 1 0,-1-1 0,-1 1 0,3 19 0,9 61 606,-7-54-479,-4-20-194,2 0-1,0 0 1,1-1 0,1 1-1,12 19 1,-17-30-99,4 3-2166,-8-15-1216,-15-24-10552,12 24 9051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0 232,'0'0'5511,"3"2"-4484,2 2-361,1 0 1,0 0 0,0 0-1,0-1 1,1 0-1,-1-1 1,1 1-1,-1-1 1,1-1-1,11 2 1,10 1 853,38-1 0,-5-1-90,-50-1-1155,0-1-1,1 0 0,18-4 0,-17 2-793,-14 0-31,0 0 1,0 0-1,0-1 0,-1 1 1,1 0-1,-1 0 1,1 0-1,-5-2 0,5 2-191,-2 0-246,-2 0-4303,-4-1 1249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4 972,'1'-4'17079,"-44"57"-13111,25-32-2851,1 0 1,0 1-1,-12 24 0,12-14-2282,16-31 630,19-14-16843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0 936,'0'0'9078,"0"4"-8001,1 4-94,0 0 0,0 0 0,0 0 0,1-1 0,1 1 0,-1-1 0,7 15 0,34 53 2781,-5-8-1898,-2-12-282,-36-54-1532,15-8-3004,-14 5 2717,4-7-3762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10 820,'0'0'4286,"-33"-8"8756,26 7-12262,0 1-1,0-1 0,1 2 0,-1-1 0,0 1 0,0 0 1,0 0-1,-12 4 0,18-4-746,1-1 0,0 0 0,0 0 1,-1 1-1,1-1 0,0 0 0,0 1 0,-1-1 0,1 1 1,0-1-1,0 0 0,0 1 0,0-1 0,0 1 0,-1-1 1,1 0-1,0 1 0,0-1 0,0 1 0,0-1 0,0 0 1,0 1-1,0-1 0,1 1 0,-1-1 0,0 1 0,0-1 0,0 0 1,0 1-1,0-1 0,1 0 0,-1 1 0,0-1 0,0 0 1,1 1-1,-1-1 0,0 0 0,1 1 0,-1-1 0,0 0 1,1 0-1,-1 1 0,16 12 203,54 20-1,-40-19-474,36 20 0,-65-33 222,0 0 0,1 0 1,-1-1-1,0 1 1,1 0-1,-1 0 0,0 1 1,0-1-1,0 0 0,0 0 1,0 0-1,0 1 0,0-1 1,0 0-1,0 1 1,-1-1-1,1 1 0,-1-1 1,1 1-1,-1-1 0,1 1 1,-1 0-1,0-1 0,0 1 1,0-1-1,0 1 0,0 0 1,0-1-1,0 1 1,-1-1-1,1 1 0,0-1 1,-1 1-1,1-1 0,-1 1 1,0-1-1,0 1 0,1-1 1,-3 3-1,1-2 21,0 1-1,0-1 1,0 0 0,-1 0-1,1 0 1,0 0 0,-1 0-1,0 0 1,1 0 0,-1-1-1,0 0 1,0 1 0,0-1-1,0 0 1,0-1 0,0 1-1,0 0 1,0-1 0,-1 0-1,-4 0 1,0-1 56,0-1-1,0-1 1,-1 1-1,2-1 1,-1-1-1,0 1 1,1-1 0,-13-9-1,19 12-49,1 1-36,-1-1 1,1 1-1,-1 0 0,1-1 0,-1 1 0,1-1 1,-1 1-1,1-1 0,0 1 0,-1 0 1,1-1-1,0 1 0,0-1 0,-1 0 0,1 1 1,0-1-1,0 1 0,0-1 0,0 1 1,0-1-1,0 1 0,-1-1 0,1 0 0,0 1 1,1-1-1,-1 1 0,0-1 0,0 0 1,0 1-1,0-1 0,0 1 0,1-1 0,-1 1 1,0-1-1,0 1 0,1-1 0,-1 0-251,1 1-1,-1 0 1,0-1-1,1 1 0,-1 0 1,0 0-1,1-1 1,-1 1-1,0 0 1,1 0-1,-1 0 0,1-1 1,-1 1-1,1 0 1,-1 0-1,0 0 0,1 0 1,-1 0-1,1 0 1,-1 0-1,1 0 1,-1 0-1,1 0 0,-1 0 1,0 0-1,1 0 1,-1 0-1,1 1 0,-1-1 1,1 0-1,2 2-625,2 0-360,2 1-4983,-2 0 1428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1120 0 0,'-6'4'17929'0'0,"94"16"-13433"0"0,-48-14-3192 0 0,64 0-1 0 0,-101-5-1322 0 0,1-1 0 0 0,-1 0 0 0 0,1 0-1 0 0,-1-1 1 0 0,0 1 0 0 0,1-1 0 0 0,-1 1 0 0 0,0-1-1 0 0,1 0 1 0 0,-1 0 0 0 0,0-1 0 0 0,0 1-1 0 0,0-1 1 0 0,0 1 0 0 0,0-1 0 0 0,0 0-1 0 0,-1 0 1 0 0,1 0 0 0 0,4-5 0 0 0,-6 6-654 0 0,-6-4-1998 0 0,-3-2-848 0 0,0 5-5271 0 0,-1 2 3103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22 196,'0'0'1529,"8"-22"21510,-7 22-22605,6 11 260,-5-9 552,-4 2-681,-1 7-146,-1 1 0,2 0 0,-1 0 0,2 0 1,-1 1-1,2-1 0,0 0 0,3 25 1,-1-22-212,-1-9-121,0 0 1,0 0-1,0 0 1,1 0-1,0 0 1,0 0-1,1 0 0,-1-1 1,7 9-1,-6-8 2615,-1 0-4517,-1 13-14780,-2-12 14979,1-5 447,-3 3-1661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41 536,'-27'-25'9253,"26"25"-9045,-36-13 6269,34 12-6221,0 0 1,-1 1-1,1 0 1,-1 0-1,1 0 1,0 0-1,-1 0 1,1 1-1,0-1 1,-1 1-1,1 0 1,0 0-1,0 0 1,0 1-1,-5 2 1,-3 1 42,1 1 0,-1 0 0,1 1 1,0 0-1,1 1 0,-1 0 0,2 0 0,-1 1 1,1 0-1,0 1 0,-8 13 0,15-20-256,-1 0 1,0 1-1,1-1 0,0 1 0,-1-1 1,1 1-1,1 0 0,-1-1 0,0 1 0,1 4 1,0-6 2,0-1-41,-1 0 0,1-1-1,0 1 1,0 0 0,0 0 0,0-1-1,0 1 1,0 0 0,0 0-1,0 0 1,0-1 0,1 1 0,-1 0-1,0-1 1,0 1 0,1 0-1,-1 0 1,0-1 0,1 1 0,-1 0-1,1-1 1,-1 1 0,1-1-1,-1 1 1,1-1 0,-1 1 0,1-1-1,0 1 1,18 19 136,-6-13-112,0-1 0,0-1 0,0 0 0,1 0-1,0-1 1,0-1 0,25 3 0,-19-3-26,1 0 1,-2 2 0,25 9 0,-38-12-9,1 0 1,-1 1 0,0 0 0,0 1 0,0 0 0,0-1 0,-1 2-1,0-1 1,7 7 0,-10-8 14,0 0 0,-1 0 0,1 0 0,0 0 1,-1 0-1,0 1 0,0-1 0,0 1 0,0-1 0,0 1 0,-1-1 0,0 1 0,1-1 0,-1 1 0,-1-1 0,1 1 1,0 0-1,-2 6 0,1-7 24,1 1 1,-1 0-1,0 0 1,0-1 0,0 1-1,-1 0 1,1-1-1,-1 1 1,0-1 0,0 0-1,0 0 1,0 0-1,-1 0 1,1 0-1,-1 0 1,0 0 0,0-1-1,0 1 1,0-1-1,0 0 1,0 0 0,-1 0-1,1 0 1,-1-1-1,1 0 1,-1 1 0,0-1-1,1 0 1,-1-1-1,0 1 1,0-1-1,1 1 1,-1-1 0,0 0-1,-6-2 1,-10 0 404,0-2 0,1-1 0,0 0 0,0-1 0,-23-12 0,38 17-306,-15-9 985,25 5-881,8-6-838,9 16-4321,-14-2-618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80,'5'1'1225,"1"-1"-611,11 1 11531,-16 0-11823,0 1 0,0 0 0,-1-1-1,2 1 1,-1-1 0,0 1 0,0-1 0,0 1 0,1-1 0,-1 0-1,2 2 1,6 0 28,-1 0-1,1-1 1,0 0-1,-1 0 1,1-1-1,0 0 0,0 0 1,15-2-1,6 2 154,110 7 1988,-138-8-936,30 2-826,-20 0 1849,-1 1-8149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1144,'0'0'14830,"1"5"-13706,0 1-692,0 1 1,0 0 0,-1-1-1,0 1 1,0 0 0,-1-1-1,1 1 1,-3 9-1,-20 57 2396,17-58-2275,1 0 0,0 0-1,1 1 1,1 0 0,-3 25 0,6-33-541,0 0 1,1 0-1,0 0 1,3 15-1,-3-22-165,-1 0-1,0 1 1,1-1 0,-1 0-1,1 0 1,-1 0-1,1 0 1,-1 0-1,1 0 1,0 0-1,-1 0 1,1 0-1,0 0 1,0 0-1,0-1 1,0 1-1,0 0 1,0 0-1,0-1 1,0 1 0,0-1-1,0 1 1,0-1-1,0 1 1,0-1-1,1 0 1,-1 1-1,0-1 1,0 0-1,0 0 1,1 0-1,-1 0 1,0 0-1,0 0 1,0 0-1,1-1 1,-1 1 0,0 0-1,0-1 1,0 1-1,0-1 1,1 0-1,12-10-3476,-4-3-3359,-9 12 6330,5-9-4582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1156,'-10'-14'7089,"10"14"-6992,0 0 0,0 0 0,0-1 1,0 1-1,0 0 0,0 0 0,1 0 0,-1 0 0,0-1 0,0 1 1,0 0-1,0 0 0,0 0 0,0 0 0,0 0 0,0-1 0,1 1 1,-1 0-1,0 0 0,0 0 0,0 0 0,0 0 0,0 0 0,1 0 1,-1 0-1,0 0 0,0-1 0,0 1 0,0 0 0,1 0 0,-1 0 1,0 0-1,0 0 0,0 0 0,0 0 0,1 0 0,-1 0 0,0 0 0,0 0 1,0 0-1,0 0 0,1 1 0,-1-1 0,34 10 3052,-19-5-2827,122 24 2248,-1 0-547,-121-22-758,-15-7-1230,0 0 0,0 0-1,0 0 1,0 0 0,0 0-1,0 0 1,0 0 0,0 1-1,1-1 1,-1 0 0,0 0 0,0 0-1,0 0 1,0 0 0,0 1-1,0-1 1,0 0 0,0 0-1,0 0 1,0 0 0,0 0-1,0 1 1,0-1 0,0 0 0,0 0-1,0 0 1,0 0 0,0 0-1,0 1 1,0-1 0,0 0-1,0 0 1,0 0 0,-1 0 0,1 0-1,0 0 1,0 1 0,0-1-1,0 0 1,0 0 0,0 0-1,0 0 1,0 0 0,-1 0-1,1 0 1,0 0 0,-32 12 1467,9-7-909,11-2-298,0 0-1,-1 0 1,2 1 0,-23 11-1,10 7-14,23-21-279,1 0-1,-1 0 0,0 0 0,0 1 0,1-1 1,-1 0-1,1 0 0,-1 0 0,1 0 1,-1 1-1,1-1 0,0 0 0,0 1 1,-1-1-1,1 0 0,0 0 0,0 1 1,0-1-1,1 0 0,-1 1 0,0 1 1,3 1-2,-1-1 1,1 1 0,-1-1 0,1 0 0,0 1 0,0-1 0,0 0 0,1-1 0,-1 1 0,1 0 0,5 2 0,49 24 10,-32-17-6,-19-9-6,7 3-4,0 1 0,0 1 1,-1 0-1,0 0 0,0 2 1,-1 0-1,19 18 0,-30-27 3,-1 0-1,1 0 0,0 0 0,0 0 0,-1 1 0,1-1 1,-1 0-1,1 0 0,-1 0 0,1 0 0,-1 1 0,0-1 1,0 0-1,1 0 0,-1 1 0,0-1 0,0 0 0,0 0 1,0 1-1,-1-1 0,1 0 0,0 0 0,0 0 0,-2 3 1,1-2 5,0 0 1,-1 1-1,0-1 1,0 0 0,1 0-1,-1 0 1,0 0-1,-1 0 1,1-1-1,-4 4 1,-6 1 62,1 0 1,-1-1-1,-20 7 1,8-6 108,1-1 1,-1 0 0,1-2 0,-41 0 0,62-3-176,1 0-1,-1 0 1,0 0-1,0-1 1,1 1-1,-1 0 1,0-1-1,1 1 1,-1-1 0,0 0-1,1 0 1,-1 1-1,1-1 1,-1 0-1,1 0 1,0-1-1,-1 1 1,-1-3-1,2 3-31,1 1 9,-1 0 21,1-1 1,0 1 0,0 0-1,0 0 1,-1-1 0,1 1-1,0 0 1,0-1-1,0 1 1,0 0 0,-1-1-1,1 1 1,0-1 0,0 1-1,0 0 1,0-1 0,0 1-1,0 0 1,0-1 0,0 1-1,0-1 1,0 1 0,1 0-1,-1-1 1,0 1 0,0 0-1,0-1 1,0 1 0,0 0-1,1-1 1,-1 1 0,0 0-1,0-1 1,1 1 0,-1 0-1,1-1 1,10-14-1423,-4 15-3982,11 6 2349,-13-3-219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1404,'3'-2'22382,"-8"6"-22152,1 0 1,0 0 0,0 0 0,0 1 0,1 0 0,-1-1-1,1 1 1,0 1 0,1-1 0,-1 0 0,1 1 0,0-1-1,0 1 1,1 0 0,-2 8 0,3-9-139,0 0-1,0 0 1,1 0-1,-1-1 1,1 1-1,0 0 1,0 0-1,1 0 1,-1-1-1,1 1 1,0-1-1,1 1 1,-1-1 0,1 0-1,-1 0 1,1 0-1,1 0 1,-1 0-1,0-1 1,5 4-1,2 1-63,0-1-1,0 0 1,1 0-1,0-1 1,0-1-1,20 8 1,-26-11-84,-1-1-1,1 1 1,0-1-1,-1 0 1,1 0 0,0 0-1,0-1 1,0 0 0,0 0-1,0 0 1,0 0 0,0-1-1,0 0 1,0 0-1,-1 0 1,1 0 0,0-1-1,-1 0 1,7-4 0,-9 5 35,0 0 0,-1-1 0,1 1 0,-1-1 0,1 1 0,-1-1 0,0 1 0,0-1 0,0 0 0,0 0 0,0 0 0,0 1 0,0-1 0,-1 0 0,1 0 1,-1 0-1,1 0 0,-1-1 0,0 1 0,1 0 0,-1 0 0,-1-2 0,0-6 28,-1 1 1,0 0-1,0-1 1,-5-10-1,6 19-22,3 6-127,5 25 165,2-1 0,15 31 0,-14-36 27,0 1 0,-2 1 0,0-1 1,5 37-1,-13-56-25,1 0 0,-1 0 0,0 0 0,0 0 0,-1 0 0,1 0 0,-2 0 0,1-1 0,0 1 0,-1 0 0,0 0 0,-4 7 0,4-11-6,1 0 0,-1 0 0,1 0 1,-1-1-1,0 1 0,0 0 0,0-1 0,0 1 0,0-1 0,0 0 0,0 1 0,0-1 0,-1 0 0,1 0 0,0-1 1,-1 1-1,1 0 0,0-1 0,-1 0 0,1 1 0,-1-1 0,1 0 0,-1 0 0,1 0 0,-1-1 0,1 1 1,0 0-1,-1-1 0,1 0 0,-1 0 0,1 1 0,-4-3 0,1 1 9,1 0 0,-1-1 0,1 1 0,0-1 0,0 1 1,0-1-1,0 0 0,1-1 0,-1 1 0,1-1 0,0 1 0,0-1 0,0 0 0,0 0 0,-3-8 0,2 3-23,1 1-1,0-1 0,1 0 0,-1 0 0,2 0 0,-1 0 0,2 0 0,-1-12 0,4 8-2139,3 11-224,1 9-2700,0 4-5175,-4-4 4699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35 900 0 0,'9'-14'15374'0'0,"-12"12"-15000"0"0,1 0 0 0 0,0 0 0 0 0,-1 0 0 0 0,0 1 0 0 0,1-1 0 0 0,-1 0 0 0 0,0 1 0 0 0,0 0 0 0 0,1 0 0 0 0,-1 0 0 0 0,0 0 0 0 0,0 0 0 0 0,0 0-1 0 0,-1 1 1 0 0,1-1 0 0 0,0 1 0 0 0,0 0 0 0 0,-6 1 0 0 0,-1-1 377 0 0,0 1-1 0 0,0 0 0 0 0,0 1 1 0 0,-17 5-1 0 0,26-7-730 0 0,1 0 0 0 0,-1 0 0 0 0,1 0-1 0 0,-1 0 1 0 0,1 1 0 0 0,-1-1 0 0 0,1 0 0 0 0,-1 0-1 0 0,1 0 1 0 0,-1 1 0 0 0,1-1 0 0 0,-1 0 0 0 0,1 1-1 0 0,0-1 1 0 0,-1 0 0 0 0,1 1 0 0 0,-1-1 0 0 0,1 0-1 0 0,0 1 1 0 0,-1-1 0 0 0,1 1 0 0 0,0-1 0 0 0,0 1-1 0 0,-1-1 1 0 0,1 1 0 0 0,0-1 0 0 0,0 1 0 0 0,0-1 0 0 0,0 1-1 0 0,-1-1 1 0 0,1 1 0 0 0,0-1 0 0 0,0 1 0 0 0,0-1-1 0 0,0 1 1 0 0,0-1 0 0 0,0 1 0 0 0,0-1 0 0 0,1 1-1 0 0,-1-1 1 0 0,0 1 0 0 0,0-1 0 0 0,0 1 0 0 0,0-1-1 0 0,1 1 1 0 0,-1-1 0 0 0,0 1 0 0 0,1-1 0 0 0,-1 1-1 0 0,0-1 1 0 0,1 1 0 0 0,-1-1 0 0 0,1 1 0 0 0,21 16 272 0 0,31 3-123 0 0,-43-18-162 0 0,1 1 0 0 0,-1 1 0 0 0,0 0 0 0 0,0 0-1 0 0,-1 1 1 0 0,0 0 0 0 0,1 1 0 0 0,-2 0 0 0 0,12 9 0 0 0,-18-14 10 0 0,-1 1 1 0 0,1 0-1 0 0,-1-1 0 0 0,0 1 1 0 0,1 0-1 0 0,-1 0 1 0 0,0-1-1 0 0,0 1 1 0 0,0 0-1 0 0,0 0 1 0 0,-1 0-1 0 0,1 0 1 0 0,0 1-1 0 0,-1-1 1 0 0,0 0-1 0 0,1 0 0 0 0,-1 0 1 0 0,0 0-1 0 0,0 0 1 0 0,0 1-1 0 0,0-1 1 0 0,-1 4-1 0 0,-1-2 45 0 0,0 0 0 0 0,0 0-1 0 0,0 0 1 0 0,0-1 0 0 0,-1 1 0 0 0,1-1-1 0 0,-1 1 1 0 0,0-1 0 0 0,0 0 0 0 0,-4 3-1 0 0,7-5-50 0 0,-1-1-1 0 0,0 1 0 0 0,0-1 0 0 0,1 1 0 0 0,-1-1 0 0 0,0 1 0 0 0,0-1 0 0 0,1 0 0 0 0,-1 1 1 0 0,0-1-1 0 0,0 0 0 0 0,0 1 0 0 0,0-1 0 0 0,1 0 0 0 0,-1 0 0 0 0,0 0 0 0 0,0 0 1 0 0,0 0-1 0 0,0 0 0 0 0,0 0 0 0 0,0 0 0 0 0,0 0 0 0 0,1 0 0 0 0,-3-1 0 0 0,1 0-10 0 0,0 0 0 0 0,0-1 0 0 0,-1 1 0 0 0,1 0 0 0 0,0-1 0 0 0,0 1 1 0 0,1-1-1 0 0,-1 0 0 0 0,-2-2 0 0 0,0-1-54 0 0,-1-1 0 0 0,1 0 0 0 0,0 0 1 0 0,1 0-1 0 0,-5-12 0 0 0,-15-29-3949 0 0,23 46 3000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1 276,'-1'1'18057,"-7"13"-17360,3 2 412,1 0-1,1 0 0,1 0 0,-1 18 0,3-25-719,0-7-353,-3 23 306,2 0 0,1 0 0,4 30 0,-4-53-1861,2 9 1639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22 528,'22'-12'8857,"-10"9"-7313,0 0 0,0 1 0,14 0 0,73 4 2072,-56 0-2285,-11 2 95,-12-1-460,-8-2-3157,-4 0-2484,-21 4-7875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37 616,'0'-1'660,"-1"0"0,1 0 0,-1 0 0,1 0 0,0 0 0,-1 1 0,1-1 0,0 0 0,0 0 0,0 0 0,0 0 0,0 0 0,0 0 0,0 0 0,0 0 0,0 0 0,0 0 0,1-2 0,10-8 2347,-9 10-2543,9-4 6865,-28 9-6924,0 0 1,1 1 0,0 1 0,0 1 0,0 0 0,1 0 0,0 2 0,1 0 0,-26 21 0,31-23-280,0 0 64,-1 1-1,1 1 1,1-1-1,0 2 1,-12 14 0,18-20-153,0 0 0,1 0 0,-1 0 0,1 0 0,0 0 0,0 0 0,0 0 0,0 0 0,1 0 0,0 1 1,0-1-1,0 0 0,0 0 0,0 1 0,1-1 0,0 0 0,0 0 0,0 0 0,0 0 0,3 4 0,-2-3-28,1-1 0,0 1 0,0-1 0,0 1 0,0-1 0,1 0 0,-1 0-1,1-1 1,0 1 0,0-1 0,1 0 0,-1 0 0,1 0 0,-1-1 0,1 0-1,7 3 1,9 3-109,1-2-1,31 7 0,-51-13 93,22 6-160,0-1 0,1-1 1,-1-1-1,1-1 0,0-1 0,0-2 0,37-4 0,-60 5 188,0-1 0,0 1-1,0 0 1,0-1 0,0 0-1,0 1 1,0-1 0,0 0-1,0 0 1,0 0 0,-1 0-1,1 0 1,0 0 0,-1 0-1,1-1 1,0 1 0,-1-1-1,0 1 1,1-1 0,-1 0-1,0 1 1,0-1 0,0 0-1,1-3 1,-2 3 24,0 1 0,0-1-1,0 0 1,0 0 0,-1 1 0,1-1 0,-1 0-1,1 0 1,-1 1 0,0-1 0,0 1 0,1-1-1,-1 0 1,0 1 0,-1 0 0,1-1 0,0 1-1,0 0 1,0-1 0,-1 1 0,1 0 0,-1 0-1,1 0 1,-1 0 0,1 0 0,-1 1 0,-1-2-1,-1 0-118,0 0 1,1 1-1,-1-1 0,0 1 0,0 0 0,0 0 0,0 0 0,-6 0 0,7 1-338,1 0 0,0 0 0,0 0 0,0 0 0,0 1 0,0-1 0,0 1 0,0-1 0,0 1 0,-3 2 0,2 5-3914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 0 0,'0'0'11814'0'0,"3"1"-11087"0"0,110 55 5655 0 0,-113-55-6299 0 0,1-1-1 0 0,-1 1 0 0 0,0-1 1 0 0,1 1-1 0 0,-1 0 1 0 0,0-1-1 0 0,1 1 0 0 0,-1-1 1 0 0,0 1-1 0 0,0 0 1 0 0,0-1-1 0 0,0 1 0 0 0,1-1 1 0 0,-1 1-1 0 0,0 0 1 0 0,0-1-1 0 0,0 1 0 0 0,0 0 1 0 0,-1-1-1 0 0,1 1 1 0 0,0 0-1 0 0,0-1 1 0 0,0 1-1 0 0,0-1 0 0 0,-1 1 1 0 0,1 1-1 0 0,-9 15 1244 0 0,-33 17 898 0 0,34-30-1877 0 0,1 1 0 0 0,0 1 1 0 0,0-1-1 0 0,1 1 0 0 0,0 0 0 0 0,-11 14 1 0 0,16-18-318 0 0,-1 1 0 0 0,1-1 0 0 0,0 1 0 0 0,1-1 0 0 0,-1 1 0 0 0,0-1 1 0 0,1 1-1 0 0,0-1 0 0 0,-1 1 0 0 0,1 0 0 0 0,0-1 0 0 0,0 1 0 0 0,0-1 1 0 0,1 1-1 0 0,-1 0 0 0 0,1-1 0 0 0,-1 1 0 0 0,1-1 0 0 0,0 1 0 0 0,0-1 1 0 0,0 1-1 0 0,0-1 0 0 0,1 0 0 0 0,-1 0 0 0 0,0 1 0 0 0,1-1 0 0 0,0 0 1 0 0,2 2-1 0 0,2 3-25 0 0,1 0 0 0 0,-1-1 0 0 0,1 0-1 0 0,0 0 1 0 0,1-1 0 0 0,0 0 0 0 0,0 0 0 0 0,0-1 0 0 0,15 7 0 0 0,-1-3-16 0 0,1-1 0 0 0,36 7 0 0 0,-58-14 8 0 0,-1 0-1 0 0,1 0 1 0 0,0 0-1 0 0,-1 0 1 0 0,1 0 0 0 0,0 0-1 0 0,0 0 1 0 0,-1 0-1 0 0,1 0 1 0 0,0 0-1 0 0,-1 0 1 0 0,1 0-1 0 0,0-1 1 0 0,-1 1-1 0 0,1 0 1 0 0,0 0-1 0 0,-1-1 1 0 0,1 1-1 0 0,0-1 1 0 0,-1 1 0 0 0,1 0-1 0 0,-1-1 1 0 0,1 1-1 0 0,-1-1 1 0 0,1 1-1 0 0,-1-1 1 0 0,1 1-1 0 0,-1-1 1 0 0,1 0-1 0 0,-1 1 1 0 0,0-1-1 0 0,0 0 1 0 0,1 1-1 0 0,-1-1 1 0 0,0 0 0 0 0,0 1-1 0 0,1-1 1 0 0,-1 0-1 0 0,0-1 1 0 0,0 1-221 0 0,0-2-140 0 0,-1 1-1 0 0,1 0 1 0 0,-1-1-1 0 0,0 1 1 0 0,0 0-1 0 0,0-1 1 0 0,0 1-1 0 0,0 0 1 0 0,0 0-1 0 0,0 0 0 0 0,-3-3 1 0 0,4 4-729 0 0,-1 0 274 0 0,1 0 0 0 0,-1 0 0 0 0,1 1 0 0 0,-1-1 0 0 0,0 0 0 0 0,0 0 0 0 0,1 0 1 0 0,-1 1-1 0 0,0-1 0 0 0,0 0 0 0 0,0 1 0 0 0,0-1 0 0 0,-1 0 0 0 0,-6-4-7174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1352,'27'-1'8387,"2"-4"-3991,-14 3-3099,0 0-1,23 0 0,-34 2-1526,41 1 1942,-30-3-5030,-1-1-5241,-7 1 4270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39 272,'43'-38'19020,"-30"49"-16606,-12-4-1972,0 1 0,-1-1 0,0 1 0,0-1-1,-1 0 1,0 1 0,0-1 0,-1 0 0,-4 12 0,-3 25 985,1 31 235,8-75-1701,0 0 0,0 1 0,0-1-1,0 0 1,0 0 0,0 1 0,0-1 0,0 0 0,0 0-1,0 0 1,0 1 0,0-1 0,0 0 0,0 0 0,0 1-1,0-1 1,1 0 0,-1 0 0,0 0 0,0 1 0,0-1 0,0 0-1,0 0 1,0 0 0,1 0 0,-1 1 0,0-1 0,0 0-1,0 0 1,1 0 0,-1 0 0,0 0 0,0 0 0,0 0 0,1 0-1,-1 1 1,0-1 0,0 0 0,1 0 0,-1 0 0,0 0-1,0 0 1,0 0 0,1 0 0,-1 0 0,0 0 0,0 0-1,1-1 1,-1 1 0,0 0 0,0 0 0,0 0 0,1 0 0,-1 0-1,0 0 1,0 0 0,0 0 0,1-1 0,-1 1 0,0 0-1,0 0 1,0 0 0,0 0 0,1-1 0,13-15-2776,-12 12 2089,-1-1 1,0 1 0,1-1 0,-1 0-1,-1 1 1,1-1 0,-1-9 0,2-16-7961,3 13 3416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11 116,'-2'-1'634,"1"0"0,-1 0 0,1 0 0,-1 0 0,1 0 1,-1 0-1,0 1 0,1-1 0,-1 0 0,0 1 0,1-1 0,-1 1 0,0 0 0,-3-1 0,-32 4 4131,20 1-2144,-35 13 1,49-16-2404,1 0 0,-1 0 1,0 0-1,1 1 0,-1-1 0,1 1 0,-1-1 0,1 1 0,0 0 1,0 0-1,0 0 0,-3 4 0,4-5-173,1 0 0,0 0 0,-1 0 0,1 0 0,0 1 0,0-1-1,0 0 1,0 0 0,0 1 0,0-1 0,0 0 0,0 0 0,0 1 0,1-1 0,-1 0 0,0 0 0,1 0 0,-1 0 0,1 1-1,0-1 1,-1 0 0,1 0 0,0 0 0,-1 0 0,1 0 0,0 0 0,0-1 0,0 1 0,0 0 0,0 0 0,0-1 0,2 2 0,68 49 343,-56-42-332,-1 0 1,0 1-1,0 1 1,-1 0-1,-1 0 1,1 1-1,15 22 1,-28-34-31,0 0-1,0 1 1,1-1 0,-1 0 0,0 1 0,0-1 0,0 0 0,0 1 0,1-1 0,-1 0 0,0 1 0,0-1 0,0 0 0,0 1 0,0-1 0,0 1 0,0-1 0,0 0 0,0 1-1,0-1 1,0 0 0,0 1 0,-1-1 0,1 0 0,0 1 0,0-1 0,0 0 0,0 1 0,-1-1 0,1 0 0,0 0 0,0 1 0,-1-1 0,-13 7 332,-13-5 24,21-2-425,-1-1 0,0 0-1,0 0 1,1-1 0,-1 0-1,0 0 1,1 0 0,0-1-1,-12-7 1,-27-19-4295,32 19 1361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1176,'-15'2'20221,"9"26"-15471,8 24-6228,0-37 3540,1 3-1756,1 0 1,1 0-1,1 0 0,12 28 0,-12-36-1069,-1 0 0,2-1 1,-1 1-1,1-1 0,10 9 0,-18-18 531,1-1 1,0 1-1,0 0 1,0 0-1,0-1 0,0 1 1,0 0-1,0-1 1,0 1-1,0 0 1,0-1-1,0 1 0,0 0 1,0 0-1,0-1 1,1 1-1,-1 0 1,0-1-1,0 1 0,0 0 1,0 0-1,1-1 1,-1 1-1,0 0 1,0 0-1,0-1 0,1 1 1,-1 0-1,0 0 1,0 0-1,1 0 1,-1-1-1,0 1 0,0 0 1,1 0-1,-1 0 1,0 0-1,1 0 0,-1 0 1,0 0-1,0 0 1,1 0-1,-1 0 1,0 0-1,1 0 0,-1 0 1,0 0-1,1 0 1,-1 0-1,0 0 1,0 0-1,1 0 0,-1 0 1,0 0-1,1 1 1,-1-1-1,0 0 1,0 0-1,1 0 0,-1 0 1,0 1-1,0-1 1,0 0-1,1 0 1,-1 1-1,0-1 0,0 0 1,1-2 390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0,'0'0'2669'0'0,"3"2"-1378"0"0,10 6-225 0 0,0-1-1 0 0,0-1 1 0 0,1 0-1 0 0,0-1 1 0 0,24 5-1 0 0,82 13 1145 0 0,-100-20-1777 0 0,19 3-10 0 0,46 7-16 0 0,-30-12-2928 0 0,-37-6-3677 0 0,-11 2 2639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1092 0 0,'0'0'3634'0'0,"-3"-1"-1861"0"0,2 1-1520 0 0,0 0 0 0 0,0 0 0 0 0,0 0 0 0 0,0 0 0 0 0,0 0 0 0 0,1 0-1 0 0,-1 0 1 0 0,0 0 0 0 0,0 0 0 0 0,0 0 0 0 0,0 1 0 0 0,0-1 0 0 0,0 0 0 0 0,0 1 0 0 0,0-1-1 0 0,1 1 1 0 0,-1-1 0 0 0,0 1 0 0 0,0-1 0 0 0,1 1 0 0 0,-1-1 0 0 0,0 1 0 0 0,1 0-1 0 0,-1 0 1 0 0,-1 1 0 0 0,-16 31 3398 0 0,12-16-2541 0 0,1 0 0 0 0,-4 24 0 0 0,8-30-831 0 0,0 0-1 0 0,0 0 0 0 0,1 0 1 0 0,0 0-1 0 0,1 0 0 0 0,1 0 1 0 0,2 12-1 0 0,-2-16-770 0 0,0 0-1 0 0,0 0 1 0 0,1 0 0 0 0,6 11-1 0 0,-6-13-1078 0 0,1 0 0 0 0,-1-1-1 0 0,1 1 1 0 0,0-1-1 0 0,0 0 1 0 0,8 7-1 0 0,-4-6-3388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1440 0 0,'-1'-1'226'0'0,"0"0"-1"0"0,1 0 1 0 0,-1-1 0 0 0,0 1-1 0 0,1-1 1 0 0,0 1 0 0 0,-1 0-1 0 0,1-1 1 0 0,0 1 0 0 0,-1-1-1 0 0,1 1 1 0 0,0-1 0 0 0,0 1-1 0 0,0-1 1 0 0,0 1 0 0 0,1-1-1 0 0,-1 1 1 0 0,0-1 0 0 0,1 1-1 0 0,-1 0 1 0 0,1-1-1 0 0,-1 1 1 0 0,1-1 0 0 0,-1 1-1 0 0,1 0 1 0 0,0 0 0 0 0,0-1-1 0 0,0 1 1 0 0,0 0 0 0 0,0 0-1 0 0,0 0 1 0 0,0 0 0 0 0,0 0-1 0 0,2-2 1 0 0,1 1 47 0 0,-1 1 0 0 0,0-1 0 0 0,0 0 0 0 0,1 1 0 0 0,-1-1 0 0 0,0 1 0 0 0,1 0 0 0 0,0 0-1 0 0,-1 0 1 0 0,1 1 0 0 0,-1-1 0 0 0,1 1 0 0 0,5 0 0 0 0,3 2 99 0 0,-1 0-1 0 0,1 1 1 0 0,-1 0 0 0 0,1 0-1 0 0,-1 2 1 0 0,0-1 0 0 0,16 10-1 0 0,-4 0 333 0 0,-1 1 0 0 0,26 21 0 0 0,-41-30-529 0 0,1 1 0 0 0,-1-1 0 0 0,-1 1 1 0 0,0 1-1 0 0,0-1 0 0 0,0 1 0 0 0,-1 0 1 0 0,0 0-1 0 0,0 0 0 0 0,-1 1 0 0 0,0 0 1 0 0,-1 0-1 0 0,0 0 0 0 0,0 0 1 0 0,-1 0-1 0 0,0 1 0 0 0,-1-1 0 0 0,0 1 1 0 0,0-1-1 0 0,-1 1 0 0 0,0-1 0 0 0,-1 1 1 0 0,0-1-1 0 0,0 1 0 0 0,-1-1 0 0 0,-1 1 1 0 0,1-1-1 0 0,-1 0 0 0 0,-1 0 0 0 0,0-1 1 0 0,0 1-1 0 0,-1-1 0 0 0,0 1 0 0 0,0-2 1 0 0,-10 12-1 0 0,7-10 223 0 0,-1 0 1 0 0,0-1-1 0 0,0 0 0 0 0,-15 9 1 0 0,19-14-209 0 0,0 0 1 0 0,0 0 0 0 0,-1-1-1 0 0,1 0 1 0 0,-1 0 0 0 0,1 0-1 0 0,-1 0 1 0 0,0-1 0 0 0,0 0-1 0 0,-10 0 1 0 0,15-1-193 0 0,-1 0 0 0 0,0 0-1 0 0,0-1 1 0 0,0 1 0 0 0,1-1 0 0 0,-1 1 0 0 0,0-1 0 0 0,0 0 0 0 0,1 0-1 0 0,-1 0 1 0 0,0 1 0 0 0,1-2 0 0 0,-1 1 0 0 0,1 0 0 0 0,0 0-1 0 0,-1 0 1 0 0,1-1 0 0 0,0 1 0 0 0,-2-2 0 0 0,-19-36-1341 0 0,7 12-376 0 0,11 23 1772 0 0,-5-8-2965 0 0,8 12 2424 0 0,1-1 0 0 0,-1 0-1 0 0,0 1 1 0 0,0-1 0 0 0,0 1-1 0 0,1 0 1 0 0,-1-1 0 0 0,0 1-1 0 0,0-1 1 0 0,0 1-1 0 0,0 0 1 0 0,0 0 0 0 0,0 0-1 0 0,0 0 1 0 0,0-1 0 0 0,0 1-1 0 0,0 0 1 0 0,0 1-1 0 0,0-1 1 0 0,0 0 0 0 0,0 0-1 0 0,1 0 1 0 0,-1 0 0 0 0,0 1-1 0 0,0-1 1 0 0,0 0 0 0 0,-1 2-1 0 0,-10 1-4575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1140 0 0,'0'0'1197'0'0,"-28"12"6568"0"0,-22 55-5670 0 0,-2-2 1 0 0,-106 101-1 0 0,31-52 1015 0 0,113-105-2487 0 0,13-8-621 0 0,0-1 1 0 0,0 1-1 0 0,0-1 0 0 0,-1 1 0 0 0,1 0 0 0 0,0 0 0 0 0,0 0 0 0 0,1-1 0 0 0,-1 1 1 0 0,0 0-1 0 0,0 0 0 0 0,0 0 0 0 0,1 0 0 0 0,-1 1 0 0 0,0 0 0 0 0,0-1-95 0 0,-12 31-1471 0 0,13-26 1629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 96 0 0,'-2'0'665'0'0,"-20"-4"4490"0"0,22 4-4832 0 0,-1 0 0 0 0,1 0 0 0 0,-1 0-1 0 0,1 0 1 0 0,-1 0 0 0 0,1-1 0 0 0,0 1 0 0 0,-1 0 0 0 0,1 0 0 0 0,-1 0 0 0 0,1-1 0 0 0,-1 1 0 0 0,1 0 0 0 0,0-1-1 0 0,-1 1 1 0 0,1 0 0 0 0,0 0 0 0 0,-1-1 0 0 0,1 1 0 0 0,0-1 0 0 0,0 1 0 0 0,-1 0 0 0 0,1-1 0 0 0,0 0 0 0 0,-1 3-184 0 0,0-1 0 0 0,0 0 0 0 0,0 0 1 0 0,0 0-1 0 0,0 1 0 0 0,0-1 1 0 0,0 0-1 0 0,0 0 0 0 0,0-1 0 0 0,-1 1 1 0 0,1 0-1 0 0,0 0 0 0 0,-3 0 0 0 0,-5 5 484 0 0,-236 263 4209 0 0,214-232-4454 0 0,21-25-369 0 0,0 0 1 0 0,0 1-1 0 0,1 1 1 0 0,1-1-1 0 0,0 2 1 0 0,1-1-1 0 0,1 1 0 0 0,0 0 1 0 0,1 0-1 0 0,0 0 1 0 0,2 1-1 0 0,-1 0 1 0 0,0 24-1 0 0,4-38-75 0 0,0 0 0 0 0,0-1 0 0 0,0 1-1 0 0,0 0 1 0 0,0 0 0 0 0,1 0-1 0 0,-1-1 1 0 0,1 1 0 0 0,-1 0 0 0 0,1-1-1 0 0,0 1 1 0 0,0 0 0 0 0,-1-1-1 0 0,1 1 1 0 0,0-1 0 0 0,1 1 0 0 0,-1-1-1 0 0,0 0 1 0 0,0 1 0 0 0,0-1-1 0 0,1 0 1 0 0,-1 0 0 0 0,1 0 0 0 0,-1 0-1 0 0,1 0 1 0 0,-1 0 0 0 0,1 0 0 0 0,0-1-1 0 0,-1 1 1 0 0,1 0 0 0 0,0-1-1 0 0,0 1 1 0 0,-1-1 0 0 0,1 0 0 0 0,0 0-1 0 0,0 0 1 0 0,0 0 0 0 0,-1 0-1 0 0,5 0 1 0 0,-2-1-399 0 0,1 1 1 0 0,0-1-1 0 0,0 0 0 0 0,0 0 0 0 0,-1-1 0 0 0,7-2 0 0 0,-7 3-534 0 0,-1-1 0 0 0,1 0 0 0 0,-1 0 0 0 0,0 0 0 0 0,0 0 0 0 0,0-1 0 0 0,5-4 0 0 0,-1-3-3503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52 976,'20'-30'5497,"-7"9"1700,-24 31 474,-55 47-4011,49-43-2976,1 1 1,0 0-1,1 1 1,1 1-1,0 0 0,-22 38 1,32-48-577,0 1 1,0-1 0,1 1-1,0 0 1,0 0 0,1 0-1,0 0 1,0 1-1,1-1 1,0 0 0,0 1-1,1-1 1,0 1 0,1-1-1,0 0 1,0 1-1,1-1 1,0 0 0,0 0-1,1 0 1,4 10 0,-3-12-89,0-1 0,1 1 0,0-1 0,0 1 0,0-2 0,1 1 0,0 0 0,0-1 0,0 0 0,0-1 0,0 1 0,1-1 0,0 0 0,-1-1 0,1 1 0,9 0 0,2 2 21,0-2 0,0 0 0,1-1-1,-1-1 1,23-2 0,-26 2-41,-14 0 0,-1-1 0,1 0 0,0 0 0,0 0 0,-1 0 0,1 0 0,0 0 0,-1 0 0,1 0 0,0-1 0,0 1 0,-1 0 0,1 0 0,0 0 0,-1-1 0,1 1 0,-1 0 0,1-1 0,0 1 0,-1-1 0,1 1 0,0-1 0,-1 1-23,1 0 1,-1 0-1,0-1 0,1 1 1,-1 0-1,0 0 0,1 0 1,-1 0-1,0-1 1,1 1-1,-1 0 0,0 0 1,1 0-1,-1-1 0,0 1 1,0 0-1,1-1 0,-1 1 1,0 0-1,0 0 0,0-1 1,0 1-1,1 0 1,-1-1-1,0 1 0,0-1 1,0 1-1,0 0 0,0-1 1,0 1-1,0 0 0,0-1 1,0 1-1,0 0 0,0-1 1,0 1-1,0-1 1,0 1-1,0 0 0,0-1 1,-1 1-1,1 0 0,0-1 1,0 1-1,0 0 0,-1-1 1,1 1-1,0 0 0,-13-7-1573,-23 3-3779,24 3 247,0 3-4007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0 296,'3'3'601,"0"-1"0,1 0 0,-1 0 0,0 0 1,1 0-1,-1 0 0,1-1 0,-1 0 0,1 1 0,6 0 0,42 5 2811,-44-6-2846,277 9 8176,-270-10-8299,24-3 275,-37 2-1134,-7 0-1119,-44-3-1939,12 4-3813,14 2 2746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8:2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18 144 0 0,'8'-17'20671'0'0,"8"20"-16165"0"0,119 25-4503 0 0,122 15 376 0 0,-182-33-164 0 0,52 16 228 0 0,26 2-148 0 0,39-16-135 0 0,-142-16-148 0 0,51 0-10 0 0,-55 1-97 0 0,74 5 0 0 0,69 8-220 0 0,-23-3 194 0 0,-163-5 118 0 0,31-4 22 0 0,202-8-65 0 0,-222 8 13 0 0,37 0-78 0 0,50 3 55 0 0,-94-1 76 0 0,89 4 4 0 0,90 18-308 0 0,-151-19 275 0 0,47 0-1 0 0,-18-2 2 0 0,23 1 307 0 0,-85-2-258 0 0,26 0 52 0 0,39 7-96 0 0,79 4 74 0 0,-95-12 79 0 0,-1-2 0 0 0,62-12 0 0 0,-65 6-262 0 0,115-18-452 0 0,-20 4 184 0 0,-109 19 294 0 0,132-22 193 0 0,-120 19 1 0 0,0 2 0 0 0,1 2 0 0 0,67 4 0 0 0,-41 0 113 0 0,295-2 1006 0 0,-177 0 32 0 0,-189 1-1026 0 0,33-7 1088 0 0,-18 2-1069 0 0,0 1-1 0 0,1 1 1 0 0,29-3-1 0 0,-18 3-88 0 0,-27 3-122 0 0,13-3 45 0 0,-7 2-64 0 0,-5 0-16 0 0,65 4 189 0 0,71 12 1 0 0,-34-3 200 0 0,-64-6-282 0 0,-26-3-69 0 0,0-1 0 0 0,0 0 1 0 0,0-1-1 0 0,29-3 0 0 0,-31 2-45 0 0,-4-3 0 0 0,1 1 0 0 0,6 1 0 0 0,7-1 0 0 0,-21 2 0 0 0,40 7 0 0 0,-33-5 0 0 0,-2 0-43 0 0,-5-2-193 0 0,-16-13-14642 0 0,11 8 14379 0 0,-3-2-6291 0 0,-2 2 985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40 188,'-11'-9'313,"2"0"5246,12 0 337,3 1-5108,-5 8-675,1-1 1,-1 0 0,0 1-1,0-1 1,1 1 0,-1 0-1,0-1 1,1 1 0,-1 0-1,0 0 1,1 0-1,-1 0 1,0 0 0,1 0-1,-1 0 1,0 1 0,1-1-1,-1 0 1,0 1 0,1-1-1,-1 1 1,1 0-1,15 8-5537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46 1416 0 0,'0'0'12249'0'0,"3"-12"-4468"0"0,-4 10-7648 0 0,1 1 0 0 0,0 0-1 0 0,-1 0 1 0 0,1 0 0 0 0,-1-1 0 0 0,1 1-1 0 0,-1 0 1 0 0,1 0 0 0 0,-1 0 0 0 0,0 0 0 0 0,0 0-1 0 0,0 0 1 0 0,1 0 0 0 0,-1 0 0 0 0,0 0 0 0 0,0 0-1 0 0,-2-1 1 0 0,1 1 413 0 0,1 0-466 0 0,0 0 0 0 0,0 0 0 0 0,1 0 0 0 0,-1 1 0 0 0,0-1 0 0 0,0 0 0 0 0,0 0 0 0 0,0 1 0 0 0,1-1 0 0 0,-1 1 0 0 0,0-1 0 0 0,0 0 0 0 0,-1 1 0 0 0,1 0 0 0 0,0-1 0 0 0,0 1 0 0 0,0 0 0 0 0,0-1 0 0 0,0 1 0 0 0,0 0 0 0 0,0 0 0 0 0,-1 0 0 0 0,1 0 1 0 0,0 0-1 0 0,0 0 0 0 0,0 0 0 0 0,-2 1 0 0 0,-29 5 565 0 0,32-6-641 0 0,-14 4 218 0 0,-1 1 0 0 0,1 1 0 0 0,0 1 0 0 0,1 0 0 0 0,0 0 0 0 0,0 1-1 0 0,-16 13 1 0 0,-3 7 481 0 0,-39 41 0 0 0,63-60-565 0 0,0 0 0 0 0,0 1 0 0 0,1 0 0 0 0,0 1 0 0 0,1-1 0 0 0,1 1-1 0 0,-1 1 1 0 0,-6 20 0 0 0,11-28-104 0 0,0 0-1 0 0,0 0 1 0 0,0-1-1 0 0,0 1 1 0 0,1 0 0 0 0,-1 0-1 0 0,1 0 1 0 0,0 0-1 0 0,0-1 1 0 0,1 1-1 0 0,-1 0 1 0 0,1 0-1 0 0,0 0 1 0 0,0-1-1 0 0,0 1 1 0 0,0 0-1 0 0,1-1 1 0 0,-1 1-1 0 0,1-1 1 0 0,0 1-1 0 0,0-1 1 0 0,0 0-1 0 0,1 0 1 0 0,-1 0-1 0 0,1 0 1 0 0,0 0-1 0 0,0-1 1 0 0,-1 1-1 0 0,2-1 1 0 0,-1 0-1 0 0,5 3 1 0 0,7 2-34 0 0,0-1 0 0 0,0-1 0 0 0,1-1 0 0 0,0 0 0 0 0,0-1 0 0 0,0 0 0 0 0,0-1 0 0 0,0-1 0 0 0,0-1 0 0 0,0 0 0 0 0,20-4 0 0 0,26-4 0 0 0,92-27 0 0 0,-120 27 0 0 0,-32 7 0 0 0,11-2 0 0 0,1-1 0 0 0,-1 0 0 0 0,0-1 0 0 0,14-8 0 0 0,-17 7 0 0 0,-7-4 0 0 0,-11-1-18 0 0,6 9-363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 0 0,'0'0'18520'0'0,"5"0"-17938"0"0,214-10 4246 0 0,-217 10-4875 0 0,-3 11-7809 0 0,-7-7 5740 0 0,-2 0-3272 0 0,-4 2 525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 0 0,'-8'3'13899'0'0,"35"7"-12576"0"0,1 0-1 0 0,0-2 0 0 0,0-2 0 0 0,33 5 0 0 0,-22-7-3869 0 0,-1-3-3885 0 0,-67-19-2875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64 1260 0 0,'39'0'23016'0'0,"-50"-1"-22788"0"0,1-2 0 0 0,0 1 0 0 0,0-1-1 0 0,-16-8 1 0 0,-17-4 343 0 0,-45-12 641 0 0,86 26-1143 0 0,2 1-65 0 0,-1 0 0 0 0,0 0 0 0 0,0 0 0 0 0,0 0 0 0 0,0 0 0 0 0,1 0 0 0 0,-1 0 0 0 0,0 0-1 0 0,0 1 1 0 0,0-1 0 0 0,1 0 0 0 0,-1 0 0 0 0,0 1 0 0 0,0-1 0 0 0,1 0 0 0 0,-1 1 0 0 0,0-1 0 0 0,1 1 0 0 0,-1-1 0 0 0,0 1-1 0 0,1-1 1 0 0,-1 1 0 0 0,1-1 0 0 0,-1 1 0 0 0,1 0 0 0 0,-1-1 0 0 0,1 1 0 0 0,-1 0 0 0 0,1 0 0 0 0,0-1 0 0 0,-1 1 0 0 0,1 1 0 0 0,-2 13 19 0 0,1 0 1 0 0,-2 0 0 0 0,0 0 0 0 0,-6 15 0 0 0,-8 44 141 0 0,-10 85 151 0 0,0 3-102 0 0,20-99-151 0 0,-2-1 15 0 0,4-1 0 0 0,2 1 0 0 0,8 98 1 0 0,4-125 1 0 0,1 13 637 0 0,-7-14-630 0 0,1-17-115 0 0,-3-16 14 0 0,-1-1 19 0 0,0 0 20 0 0,1 0 1 0 0,-1 0-1 0 0,0 0 1 0 0,0 0-1 0 0,0 0 0 0 0,0-1 1 0 0,0 1-1 0 0,1 0 1 0 0,-1 0-1 0 0,0 0 0 0 0,0 0 1 0 0,0 0-1 0 0,0 0 0 0 0,1 0 1 0 0,-1 0-1 0 0,0 0 1 0 0,0 0-1 0 0,0 0 0 0 0,1 0 1 0 0,-1 0-1 0 0,0 0 1 0 0,0 0-1 0 0,0 0 0 0 0,0 0 1 0 0,1 0-1 0 0,-1 0 0 0 0,0 0 1 0 0,0 0-1 0 0,0 0 1 0 0,1 0-1 0 0,-1 0 0 0 0,0 0 1 0 0,0 0-1 0 0,0 0 1 0 0,0 1-1 0 0,1-1 0 0 0,-1 0 1 0 0,0 0-1 0 0,0 0 0 0 0,0 0 1 0 0,0 0-1 0 0,0 0 1 0 0,0 1-1 0 0,0-1 0 0 0,1 0 1 0 0,-1 0-1 0 0,0 0 1 0 0,0 0-1 0 0,0 1 0 0 0,0-1 1 0 0,0 0-1 0 0,0 0 0 0 0,0 0 1 0 0,0 1-1 0 0,0-1 1 0 0,0 0-1 0 0,0 0 0 0 0,0 0 1 0 0,0 1-1 0 0,0-1 1 0 0,15-8 1155 0 0,-1-1-1600 0 0,0 2 354 0 0,0 0 1 0 0,1 1-1 0 0,0 0 0 0 0,0 1 0 0 0,1 0 0 0 0,21-2 0 0 0,109-7-249 0 0,-146 14 313 0 0,1 0 2 0 0,8-1-11 0 0,0 1-1 0 0,0 0 0 0 0,1 0 1 0 0,-1 1-1 0 0,-1 0 0 0 0,16 5 1 0 0,-22-6 218 0 0,1 0-619 0 0,11 0 1421 0 0,-29-23-12620 0 0,3 3 1498 0 0,11 11 4496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7 280 0 0,'5'-6'19558'0'0,"-10"8"-18813"0"0,-14 9 53 0 0,1 1 0 0 0,0 0-1 0 0,1 1 1 0 0,0 1 0 0 0,1 1-1 0 0,1 0 1 0 0,-25 32 0 0 0,16-15-229 0 0,1 1-1 0 0,1 1 1 0 0,-26 55 0 0 0,37-61-200 0 0,1 0-1 0 0,-8 41 1 0 0,15-59-314 0 0,3 1-2497 0 0,8-28 1117 0 0,-5 9 668 0 0,0 0-1 0 0,0 0 0 0 0,-1-1 0 0 0,-1 1 0 0 0,2-10 0 0 0,-4-19-3748 0 0,-2 4-5540 0 0,2 23 5259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10 732 0 0,'3'-10'20367'0'0,"-3"15"-19461"0"0,5 118 4695 0 0,-3-108-5084 0 0,0 0 1 0 0,0-1 0 0 0,2 1 0 0 0,0-1 0 0 0,0 0-1 0 0,11 22 1 0 0,-7-15 48 0 0,-8-17-477 0 0,2 0-1 0 0,-1-1 0 0 0,0 1 0 0 0,1 0 1 0 0,-1-1-1 0 0,1 1 0 0 0,0-1 0 0 0,0 1 1 0 0,0-1-1 0 0,5 5 0 0 0,-3-1-88 0 0,-4 1-75 0 0,0-6-359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40 1116 0 0,'0'0'4850'0'0,"-3"-14"-687"0"0,-5-11 8446 0 0,4 25-12319 0 0,-1 1 0 0 0,0-1 0 0 0,1 1 0 0 0,0 0 1 0 0,-1 1-1 0 0,1-1 0 0 0,0 1 0 0 0,0 0 0 0 0,0 0 0 0 0,0 0 0 0 0,0 0 0 0 0,0 1 0 0 0,0 0 0 0 0,1 0 1 0 0,-1 0-1 0 0,-4 6 0 0 0,-2 0 106 0 0,1 1 0 0 0,1 0 0 0 0,0 1 1 0 0,-12 20-1 0 0,19-29-363 0 0,0-1 0 0 0,0 1 0 0 0,0 0 0 0 0,0-1 1 0 0,1 1-1 0 0,-1 0 0 0 0,1-1 0 0 0,-1 1 0 0 0,1 0 0 0 0,0 0 1 0 0,-1-1-1 0 0,1 1 0 0 0,0 0 0 0 0,0 0 0 0 0,0 0 0 0 0,0 0 0 0 0,1-1 1 0 0,-1 1-1 0 0,0 0 0 0 0,1 0 0 0 0,-1-1 0 0 0,1 1 0 0 0,0 0 1 0 0,0-1-1 0 0,1 4 0 0 0,1-3 5 0 0,-1 1 1 0 0,1-1-1 0 0,-1 0 1 0 0,1 0-1 0 0,0 0 1 0 0,0 0-1 0 0,0-1 1 0 0,0 1-1 0 0,0-1 1 0 0,1 1-1 0 0,-1-1 1 0 0,5 1-1 0 0,9 1 9 0 0,0 0 0 0 0,-1-1-1 0 0,1-1 1 0 0,21-1 0 0 0,-32 1-117 0 0,1-1 1 0 0,0 0-1 0 0,0-1 1 0 0,0 1-1 0 0,-1-1 1 0 0,1-1-1 0 0,0 1 0 0 0,-1-1 1 0 0,1 0-1 0 0,-1-1 1 0 0,0 1-1 0 0,1-1 1 0 0,-1 0-1 0 0,-1-1 1 0 0,10-6-1 0 0,-15 9 14 0 0,0 1 0 0 0,0-1 0 0 0,0 0 0 0 0,0 0 1 0 0,1 0-1 0 0,-1 1 0 0 0,0-1 0 0 0,0 0 0 0 0,0 0 0 0 0,-1 0 0 0 0,1 0 0 0 0,0 1 0 0 0,0-1 0 0 0,0 0 0 0 0,-1 0 0 0 0,1 0 0 0 0,0 1 1 0 0,-1-1-1 0 0,1 0 0 0 0,0 1 0 0 0,-1-1 0 0 0,1 0 0 0 0,-1 1 0 0 0,1-1 0 0 0,-1 0 0 0 0,0 1 0 0 0,1-1 0 0 0,-1 1 0 0 0,0-1 1 0 0,1 1-1 0 0,-1-1 0 0 0,0 1 0 0 0,0-1 0 0 0,-16-9-3042 0 0,0 6-4736 0 0,6 5 1286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3 652 0 0,'-9'-2'13421'0'0,"23"5"-7919"0"0,96 17-4869 0 0,-84-15-285 0 0,22-1 301 0 0,-35-1-435 0 0,-12-2-278 0 0,0-1-1 0 0,0 1 1 0 0,0-1-1 0 0,0 0 1 0 0,0 1 0 0 0,0-1-1 0 0,0 0 1 0 0,0 1-1 0 0,0-1 1 0 0,0 0-1 0 0,0 0 1 0 0,0 0-1 0 0,0 0 1 0 0,0 0 0 0 0,0 0-1 0 0,0 0 1 0 0,0 0-1 0 0,0-1 1 0 0,0 1-1 0 0,1-1 1 0 0,5-2-749 0 0,13-5-1022 0 0,-5-1-8950 0 0,-8 4 7052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0 484 0 0,'-1'1'509'0'0,"0"0"1"0"0,1 0-1 0 0,-1-1 0 0 0,1 1 1 0 0,-1 0-1 0 0,1 0 1 0 0,0 0-1 0 0,-1 0 0 0 0,1 0 1 0 0,0 0-1 0 0,0 0 0 0 0,0 0 1 0 0,0 0-1 0 0,0 0 0 0 0,0 0 1 0 0,0 0-1 0 0,0 0 1 0 0,0 0-1 0 0,0 0 0 0 0,0 0 1 0 0,1 0-1 0 0,-1 0 0 0 0,0 0 1 0 0,1 0-1 0 0,-1 0 0 0 0,1-1 1 0 0,0 3-1 0 0,1-1-4 0 0,0-1 1 0 0,0 1-1 0 0,0-1 0 0 0,0 0 1 0 0,0 1-1 0 0,0-1 0 0 0,0 0 1 0 0,0 0-1 0 0,1 0 0 0 0,-1 0 0 0 0,4 0 1 0 0,11 2 206 0 0,1 0 1 0 0,30 0-1 0 0,-31-3 597 0 0,30 3 21 0 0,1-3 0 0 0,59-6 1 0 0,-104 5-1269 0 0,0 1 0 0 0,0-1 0 0 0,0 1 0 0 0,1 0 0 0 0,-1 0 0 0 0,0 0 0 0 0,0 0 0 0 0,1 1 0 0 0,-1-1 0 0 0,0 1 0 0 0,5 1 0 0 0,-6-1-345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1284 0 0,'5'-2'20550'0'0,"-46"52"-18713"0"0,3 2 0 0 0,1 1 0 0 0,3 1-1 0 0,-29 65 1 0 0,61-115-1900 0 0,1 0 1 0 0,0-1-1 0 0,0 1 0 0 0,0 0 1 0 0,0 0-1 0 0,0 0 0 0 0,1 0 0 0 0,-1 0 1 0 0,1 0-1 0 0,0 0 0 0 0,1 0 1 0 0,-1 0-1 0 0,1-1 0 0 0,1 7 0 0 0,-1-9-196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35 512,'0'0'9276,"-1"0"-9103,0 0 1,1 0-1,-1 0 0,0 0 0,1 1 0,-1-1 1,0 0-1,1 0 0,-1 0 0,0 1 0,1-1 1,-1 0-1,1 1 0,-1-1 0,1 1 0,-1-1 0,1 1 1,-1-1-1,1 1 0,-1 0 0,9 47 3628,-5-28-2662,1 0 0,0 0 1,14 36-1,-17-54-1035,-1 0 1,1-1-1,0 1 1,-1 0 0,1-1-1,0 1 1,0-1 0,0 1-1,0-1 1,0 0-1,1 1 1,-1-1 0,0 0-1,0 0 1,1 0-1,-1 0 1,4 2 0,-4-4-82,0 1 0,0-1 0,1 1 0,-1-1 0,0 1 0,0-1 0,0 0 0,0 0 0,0 0 0,0 1 0,0-1 0,0 0 0,0 0 0,-1 0 0,1-1 0,0 1 0,-1 0 0,1 0 0,-1 0 0,1 0 0,-1-1 0,1 1 0,-1 0 0,0 0 0,0-1 0,1-1 1,27-65 245,-20 51-189,-1 0 0,0 0 1,6-26-1,-13 41-55,0 0 1,1 0 0,-1 0 0,1 0 0,-1 0 0,1 0-1,0 0 1,0 0 0,0 0 0,0 0 0,0 1-1,1-1 1,-1 1 0,0-1 0,1 1 0,-1-1 0,1 1-1,-1-1 1,1 1 0,0 0 0,0 0 0,0 0-1,-1 0 1,1 0 0,0 1 0,0-1 0,0 1 0,0-1-1,0 1 1,0-1 0,0 1 0,0 0 0,1 0-1,-1 0 1,0 0 0,0 1 0,0-1 0,0 0 0,2 2-1,2-1 63,0 1 0,0 0 1,0 0-1,-1 1 0,1 0 0,-1 0 0,0 0 0,1 1 0,-2-1 0,1 1 0,0 0 0,5 7 0,-5-3-14,0 0 1,-1 0-1,0 1 0,-1 0 0,0 0 1,0 0-1,-1 0 0,2 13 0,-2-11-18,1 0 0,0 1-1,0-1 1,7 15 0,24 31-1094,-33-56 520,8-5-1360,-8 4 1807,-1 0 0,1 0 1,-1 0-1,1 0 0,0 0 1,-1 0-1,1 0 0,0-1 1,-1 1-1,1 0 0,-1 0 1,1-1-1,-1 1 0,1 0 1,0-1-1,-1 1 0,1 0 0,-1-1 1,0 1-1,1-1 0,-1 1 1,1-2-1,2-6-1231,2-16-11168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1092 0 0,'1'-5'21578'0'0,"4"27"-20478"0"0,2 0 0 0 0,0 0 0 0 0,1-1-1 0 0,11 20 1 0 0,-6-14-475 0 0,1 3-15 0 0,2-1 1 0 0,0-1-1 0 0,2 0 1 0 0,37 45-1 0 0,-46-59-408 0 0,-7-12-151 0 0,-1 1 0 0 0,1-1 0 0 0,-1 0 0 0 0,1 0 0 0 0,0 1 0 0 0,0-1 0 0 0,0 0 0 0 0,0 0 0 0 0,0-1 0 0 0,0 1 0 0 0,1 0 0 0 0,3 1 0 0 0,-5-2-411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16 212 0 0,'15'-5'7700'0'0,"-29"-1"-239"0"0,-12 1-2070 0 0,2 6-4096 0 0,-36 14 2030 0 0,59-15-3013 0 0,-1 1-195 0 0,0 1 1 0 0,1-1 0 0 0,-1 0 0 0 0,1 1 0 0 0,-1-1-1 0 0,1 1 1 0 0,0 0 0 0 0,-1-1 0 0 0,1 1-1 0 0,0 0 1 0 0,0 0 0 0 0,0 0 0 0 0,-1 3 0 0 0,10 3-57 0 0,0 0 0 0 0,0-1 1 0 0,0-1-1 0 0,1 1 1 0 0,0-1-1 0 0,0-1 1 0 0,1 1-1 0 0,-1-2 1 0 0,20 8-1 0 0,-13-6-17 0 0,-1 1 1 0 0,0 1-1 0 0,27 18 1 0 0,-40-24-13 0 0,0 0 0 0 0,-1 0 1 0 0,1 1-1 0 0,0-1 0 0 0,0 0 1 0 0,-1 1-1 0 0,0-1 1 0 0,1 1-1 0 0,-1-1 0 0 0,0 1 1 0 0,0 0-1 0 0,0 0 0 0 0,-1-1 1 0 0,1 1-1 0 0,0 5 1 0 0,-1-5 55 0 0,0-2-63 0 0,0 1 0 0 0,0 0-1 0 0,-1 0 1 0 0,1 0 0 0 0,0-1 0 0 0,-1 1-1 0 0,1 0 1 0 0,-1 0 0 0 0,0-1-1 0 0,1 1 1 0 0,-1-1 0 0 0,0 1-1 0 0,0 0 1 0 0,0-1 0 0 0,0 1 0 0 0,0-1-1 0 0,0 0 1 0 0,-1 1 0 0 0,-1 0-1 0 0,-4 0 7 0 0,0 0-1 0 0,0-1 0 0 0,0 0 1 0 0,-1-1-1 0 0,1 0 0 0 0,0 0 1 0 0,-1 0-1 0 0,1-1 0 0 0,0 0 0 0 0,0 0 1 0 0,0-1-1 0 0,0 0 0 0 0,0 0 1 0 0,-13-7-1 0 0,17 8-156 0 0,1 0 1 0 0,-1-1-1 0 0,1 1 1 0 0,0-1-1 0 0,-1 0 0 0 0,1 0 1 0 0,0 0-1 0 0,0 0 0 0 0,0 0 1 0 0,0 0-1 0 0,0 0 1 0 0,0-1-1 0 0,1 1 0 0 0,-3-5 1 0 0,4 7 50 0 0,-1-2-404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10 380 0 0,'11'-10'19024'0'0,"-8"77"-14494"0"0,-4-48-3518 0 0,2 1 1 0 0,0-1-1 0 0,6 26 1 0 0,-6-41-933 0 0,2 12 138 0 0,1 0 1 0 0,1 0-1 0 0,0 0 0 0 0,1-1 1 0 0,0 0-1 0 0,2 0 0 0 0,13 22 1 0 0,4 1-2896 0 0,-24-37 1882 0 0,-18-26-11922 0 0,4 14 7299 0 0,5 6 806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1412 0 0,'0'0'4402'0'0,"14"-4"1062"0"0,83 22 4435 0 0,88 12-5773 0 0,-168-31-5087 0 0,-23-5-4217 0 0,-22-6-5466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26 521 772 0 0,'0'0'1579'0'0,"0"9"988"0"0,-1-4 1059 0 0,-3 17 275 0 0,4-20-2796 0 0,-9 36 4375 0 0,1-8 511 0 0,7-35-5854 0 0,0-2-91 0 0,0 0-1 0 0,1 0 0 0 0,0-1 1 0 0,0 1-1 0 0,0 0 1 0 0,1 0-1 0 0,0 0 0 0 0,1 0 1 0 0,0 0-1 0 0,0 0 1 0 0,0 1-1 0 0,6-11 0 0 0,9-20 1 0 0,22-34 0 0 0,-13 26-101 0 0,3-4-1 0 0,-18 30 38 0 0,0 0 0 0 0,-1 0 0 0 0,-1-1 1 0 0,7-22-1 0 0,-6 13-5 0 0,2 1 1 0 0,1 0 0 0 0,18-29-1 0 0,-29 53 19 0 0,36-43 56 0 0,-37 46 276 0 0,-1 1-306 0 0,0-1 0 0 0,0 1 0 0 0,0 0 0 0 0,0 0 1 0 0,0 0-1 0 0,-1 0 0 0 0,1 0 0 0 0,0 0 0 0 0,0-1 0 0 0,0 1 1 0 0,0 0-1 0 0,0 0 0 0 0,0 0 0 0 0,0 0 0 0 0,0 0 0 0 0,0 0 0 0 0,0-1 1 0 0,0 1-1 0 0,0 0 0 0 0,0 0 0 0 0,0 0 0 0 0,0 0 0 0 0,0 0 1 0 0,0 0-1 0 0,1-1 0 0 0,-1 1 0 0 0,0 0 0 0 0,0 0 0 0 0,0 0 1 0 0,0 0-1 0 0,0 0 0 0 0,0 0 0 0 0,0 0 0 0 0,0-1 0 0 0,0 1 1 0 0,0 0-1 0 0,1 0 0 0 0,-1 0 0 0 0,0 0 0 0 0,0 0 0 0 0,0 0 1 0 0,0 0-1 0 0,0 0 0 0 0,0 0 0 0 0,0 0 0 0 0,1 0 0 0 0,-1 0 1 0 0,0 0-1 0 0,0 0 0 0 0,0 0 0 0 0,0 0 0 0 0,0 0 0 0 0,1 0 1 0 0,-1 0-1 0 0,0 0 0 0 0,0 0 0 0 0,0 0 0 0 0,0 0 0 0 0,0 0 1 0 0,0 0-1 0 0,1 0 0 0 0,-1 0 0 0 0,0 0 0 0 0,0 0 0 0 0,0 0 1 0 0,9 86 1733 0 0,-7-63-1295 0 0,0 1 1 0 0,6 29-1 0 0,43 131 1763 0 0,-30-125-2210 0 0,-16-52-14 0 0,-1 0 0 0 0,0 1 0 0 0,-1-1-38 0 0,-2-6-187 0 0,4 10-4930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 0 0,'-1'0'352'0'0,"1"0"0"0"0,-1 1 1 0 0,1-1-1 0 0,-1 1 0 0 0,1-1 0 0 0,-1 1 0 0 0,1-1 1 0 0,0 1-1 0 0,-1-1 0 0 0,1 1 0 0 0,0-1 1 0 0,-1 1-1 0 0,1-1 0 0 0,0 1 0 0 0,0 0 0 0 0,-1-1 1 0 0,1 1-1 0 0,0 0 0 0 0,0-1 0 0 0,0 1 0 0 0,0-1 1 0 0,0 1-1 0 0,0 0 0 0 0,0-1 0 0 0,0 1 0 0 0,0 0 1 0 0,0-1-1 0 0,0 1 0 0 0,1 0 0 0 0,-1-1 1 0 0,0 1-1 0 0,0-1 0 0 0,1 2 0 0 0,21 17 3565 0 0,34 5-1005 0 0,-5-9-1100 0 0,2-2-1 0 0,87 10 1 0 0,-109-23-1200 0 0,-30 0-720 0 0,1 0-1 0 0,-1 0 1 0 0,0 0-1 0 0,0 0 0 0 0,0 0 1 0 0,0 0-1 0 0,0 0 1 0 0,0 0-1 0 0,0-1 0 0 0,0 1 1 0 0,0 0-1 0 0,0-1 1 0 0,0 1-1 0 0,0-1 1 0 0,0 1-1 0 0,0-1 0 0 0,0 1 1 0 0,0-1-1 0 0,0 0 1 0 0,-1 1-1 0 0,1-1 0 0 0,0 0 1 0 0,0 0-1 0 0,0 0 1 0 0,-1 0 22 0 0,0 0-1 0 0,-1 0 1 0 0,1 0 0 0 0,-1 0 0 0 0,1 0 0 0 0,-1 0-1 0 0,1 0 1 0 0,-1 1 0 0 0,1-1 0 0 0,-1 0 0 0 0,1 0-1 0 0,-1 1 1 0 0,0-1 0 0 0,0 1 0 0 0,1-1 0 0 0,-1 0 0 0 0,0 1-1 0 0,0-1 1 0 0,0 1 0 0 0,1 0 0 0 0,-1-1 0 0 0,0 1-1 0 0,0 0 1 0 0,0-1 0 0 0,0 1 0 0 0,0 0 0 0 0,0 0-1 0 0,-1 0 1 0 0,-11-3-3971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1 724 0 0,'0'0'20186'0'0,"-5"2"-19586"0"0,-8 5 693 0 0,0 0-1 0 0,0 1 1 0 0,-20 17 0 0 0,27-20-911 0 0,1 0 1 0 0,-1 0 0 0 0,1 0-1 0 0,1 0 1 0 0,-1 1 0 0 0,1 0-1 0 0,0 0 1 0 0,0 0 0 0 0,1 1-1 0 0,-6 11 1 0 0,9-14-349 0 0,-1-1 0 0 0,1 1-1 0 0,0-1 1 0 0,0 1 0 0 0,0 0-1 0 0,0-1 1 0 0,1 1 0 0 0,0-1 0 0 0,-1 1-1 0 0,1-1 1 0 0,0 0 0 0 0,1 1-1 0 0,-1-1 1 0 0,1 0 0 0 0,-1 0 0 0 0,1 0-1 0 0,0 0 1 0 0,0 0 0 0 0,0 0-1 0 0,1 0 1 0 0,-1-1 0 0 0,1 1-1 0 0,-1-1 1 0 0,1 0 0 0 0,0 0 0 0 0,0 0-1 0 0,5 3 1 0 0,11 7 193 0 0,1-1 0 0 0,0-1 0 0 0,26 8 0 0 0,-33-12-202 0 0,-6-2-25 0 0,-4-2 0 0 0,-1-1 0 0 0,1 0 0 0 0,0 0 0 0 0,0 1 0 0 0,0-2 0 0 0,0 1 0 0 0,0 0 0 0 0,0-1 0 0 0,0 1 0 0 0,0-1 0 0 0,0 0 0 0 0,0 0 0 0 0,0 0 0 0 0,0 0 0 0 0,5-2 0 0 0,3 2-12 0 0,-9-1-89 0 0,-6-1-1984 0 0,1 0 1938 0 0,1 1 0 0 0,1-1-1 0 0,-1 1 1 0 0,0-1 0 0 0,0 0-1 0 0,1 0 1 0 0,-1 0 0 0 0,-1-2-1 0 0,3 3 50 0 0,-31-12-6521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 0 0,'0'0'21228'0'0,"5"-1"-20468"0"0,6 1-44 0 0,0 1 0 0 0,1 0-1 0 0,-1 0 1 0 0,21 6 0 0 0,27 4-168 0 0,-19-7-706 0 0,57 4-2242 0 0,-36-14-2504 0 0,-59 5 3919 0 0,3 0 82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0 272 0 0,'-2'26'6645'0'0,"-1"-17"-5533"0"0,0-1 0 0 0,1 1 0 0 0,0-1 0 0 0,1 1 0 0 0,0 0 0 0 0,0 0 0 0 0,1 13 0 0 0,-6 40 2207 0 0,-2-14-1287 0 0,-1 3-1364 0 0,-8-19-3588 0 0,-2-22-3277 0 0,14-8 2163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49 796 0 0,'0'0'9152'0'0,"-4"-9"-1126"0"0,-2 12-7624 0 0,0 0 1 0 0,1 1-1 0 0,-1-1 0 0 0,1 1 1 0 0,0 1-1 0 0,0-1 1 0 0,0 1-1 0 0,1 0 1 0 0,-1 0-1 0 0,1 0 0 0 0,0 0 1 0 0,1 1-1 0 0,-1 0 1 0 0,1 0-1 0 0,0 0 1 0 0,-2 9-1 0 0,4-13-340 0 0,0 1 0 0 0,0-1 0 0 0,0 1 0 0 0,0 0-1 0 0,1 0 1 0 0,-1-1 0 0 0,1 1 0 0 0,0 0 0 0 0,0 0 0 0 0,0 0 0 0 0,0 0 0 0 0,0-1 0 0 0,1 1 0 0 0,-1 0-1 0 0,1 0 1 0 0,0-1 0 0 0,0 1 0 0 0,0 0 0 0 0,0-1 0 0 0,0 1 0 0 0,1-1 0 0 0,-1 1 0 0 0,1-1-1 0 0,-1 0 1 0 0,1 0 0 0 0,0 0 0 0 0,0 1 0 0 0,0-2 0 0 0,0 1 0 0 0,0 0 0 0 0,1 0 0 0 0,-1-1-1 0 0,0 1 1 0 0,1-1 0 0 0,-1 0 0 0 0,1 0 0 0 0,0 0 0 0 0,-1 0 0 0 0,1 0 0 0 0,0 0 0 0 0,4 0 0 0 0,6 2-175 0 0,0-1 0 0 0,1 0 1 0 0,-1-1-1 0 0,0-1 0 0 0,1 0 1 0 0,-1-1-1 0 0,1 0 0 0 0,19-5 1 0 0,-26 5 11 0 0,0-1 1 0 0,0 0 0 0 0,0-1 0 0 0,0 0 0 0 0,-1 0 0 0 0,1 0 0 0 0,-1-1 0 0 0,0 0-1 0 0,0 0 1 0 0,0-1 0 0 0,-1 1 0 0 0,0-1 0 0 0,0 0 0 0 0,0-1 0 0 0,0 1 0 0 0,-1-1-1 0 0,6-9 1 0 0,-8 11 111 0 0,1 0 0 0 0,-1 0 0 0 0,-1 0 0 0 0,1 0 0 0 0,0 0 0 0 0,-1 0-1 0 0,0-1 1 0 0,0 1 0 0 0,0 0 0 0 0,-1-1 0 0 0,1 1 0 0 0,-1-1 0 0 0,0 1 0 0 0,0-1 0 0 0,-1 1-1 0 0,1-1 1 0 0,-1 1 0 0 0,0 0 0 0 0,0-1 0 0 0,-1 1 0 0 0,1 0 0 0 0,-1 0 0 0 0,0 0-1 0 0,0 0 1 0 0,0 0 0 0 0,-1 0 0 0 0,1 1 0 0 0,-1-1 0 0 0,0 1 0 0 0,-3-4 0 0 0,-12-3 776 0 0,18 10-783 0 0,-1 1 1 0 0,1-1-1 0 0,-1 0 1 0 0,1 0-1 0 0,-1 0 1 0 0,1 1-1 0 0,-1-1 1 0 0,1 0-1 0 0,-1 0 0 0 0,1 1 1 0 0,0-1-1 0 0,-1 0 1 0 0,1 1-1 0 0,-1-1 1 0 0,1 1-1 0 0,0-1 1 0 0,-1 0-1 0 0,1 1 1 0 0,0-1-1 0 0,0 1 1 0 0,-1-1-1 0 0,1 1 1 0 0,0-1-1 0 0,0 1 1 0 0,0-1-1 0 0,0 1 0 0 0,-1-1 1 0 0,1 1-1 0 0,0-1 1 0 0,0 1-1 0 0,0 0 1 0 0,0-1-1 0 0,0 1 1 0 0,0-1-1 0 0,0 1 1 0 0,1-1-1 0 0,-1 1 1 0 0,0 0-1 0 0,3 51 798 0 0,16 90 0 0 0,-15-106-709 0 0,-1-1 0 0 0,-1 0 0 0 0,-2 1 1 0 0,-2 0-1 0 0,-9 54 0 0 0,0-35 252 0 0,-2 0 0 0 0,-37 95 0 0 0,48-146-281 0 0,1 1 0 0 0,-1-1 0 0 0,-1 1 0 0 0,1-1 0 0 0,-1 0 0 0 0,1 0 0 0 0,-1 0 0 0 0,0 0 1 0 0,-1-1-1 0 0,1 1 0 0 0,-1-1 0 0 0,1 0 0 0 0,-1 0 0 0 0,-6 3 0 0 0,8-5 52 0 0,-1-3-4 0 0,0 0-79 0 0,0-1 0 0 0,0 0 0 0 0,0 0 0 0 0,0 0 0 0 0,0-1-1 0 0,1 1 1 0 0,0-1 0 0 0,-1 1 0 0 0,1-1 0 0 0,1 0 0 0 0,-4-8 0 0 0,-10-51 318 0 0,3 12-92 0 0,11 47-230 0 0,0 0 1 0 0,1 0 0 0 0,-1-1-1 0 0,1 1 1 0 0,0 0-1 0 0,0 0 1 0 0,1-7 0 0 0,0-3-28 0 0,-1 12-74 0 0,5-10 1164 0 0,-5 7-3171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39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356 1283 1504 0 0,'0'0'10197'0'0,"-9"-24"805"0"0,7 15-9317 0 0,-4-118 2596 0 0,-16-69-2213 0 0,15 135-1576 0 0,-8-33 103 0 0,-42-139 1 0 0,30 145-481 0 0,-3 1 1 0 0,-44-86 0 0 0,38 88-116 0 0,30 73 0 0 0,2 2 0 0 0,3 3-16 0 0,1 6-225 0 0,-1-3-393 0 0,1 1 0 0 0,-1 0 0 0 0,0 0 0 0 0,0 0 0 0 0,-1 0-1 0 0,1 0 1 0 0,-1 0 0 0 0,1 0 0 0 0,-1 1 0 0 0,0-1 0 0 0,0 0 0 0 0,0 1-1 0 0,0-1 1 0 0,0 1 0 0 0,-1 0 0 0 0,1 0 0 0 0,-1 0 0 0 0,-3-2 0 0 0,-6-7-7609 0 0,0 0 1372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1092,'0'0'4062,"-4"2"-2757,-1 2-723,1 0 0,0 1 0,0-1 0,0 1 0,1 0 0,-1 0 0,1 0 0,0 0 1,1 0-1,-1 1 0,1-1 0,0 1 0,-1 7 0,-19 93 4318,16-68-3635,-3 27 904,2 0 0,3 80-1,5-134-1973,0 1 0,1-1 0,0 1 0,1-1 0,0 0 0,1 0 0,0 0 0,1-1 0,0 0 0,0 1 0,1-2 0,1 1 0,0-1 0,10 12 0,7-1-589,-24-20 322,0 0-1,1 0 1,-1 1 0,0-1-1,1 0 1,-1 0-1,0 0 1,1 1-1,-1-1 1,1 0-1,-1 0 1,1 0-1,-1 0 1,0 0-1,1 0 1,-1 0-1,1 0 1,-1 0-1,1 0 1,-1 0-1,0 0 1,1 0-1,-1-1 1,1 1-1,-1 0 1,0 0-1,1 0 1,-1 0-1,1-1 1,-1 1 0,0 0-1,1 0 1,-1-1-1,0 1 1,1 0-1,-1-1 1,0 1-1,0 0 1,1-1-1,-1 1 1,0-1-1,0 1 1,0 0-1,0-1 1,1 1-1,-1-1 1,0 1-1,0 0 1,0-1-1,0 1 1,0-1-1,0 1 1,0-1-1,0 1 1,0 0-1,0-1 1,0 1-1,0-1 1,-1 1 0,1-1-1,-1-1-269,1 1 0,-1 0 0,0-1-1,0 1 1,0 0 0,0-1 0,0 1 0,0 0 0,-1 0-1,1 0 1,0 0 0,0 0 0,-1 0 0,1 0 0,-1 0-1,1 1 1,-1-1 0,1 1 0,-1-1 0,1 1 0,-1-1-1,1 1 1,-1 0 0,-2 0 0,1-1-1321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1 364 0 0,'0'0'20799'0'0,"-3"2"-19993"0"0,-5 1-402 0 0,2 0-24 0 0,0 0 0 0 0,-1 0 0 0 0,1 0 0 0 0,0 1-1 0 0,1 0 1 0 0,-1 0 0 0 0,1 0 0 0 0,-1 1 0 0 0,1 0-1 0 0,1 0 1 0 0,-1 0 0 0 0,1 0 0 0 0,0 1 0 0 0,-7 12 0 0 0,11-16-336 0 0,-1 0 0 0 0,1 0 0 0 0,0 1 1 0 0,0-1-1 0 0,0 0 0 0 0,0 0 1 0 0,1 1-1 0 0,-1-1 0 0 0,0 0 1 0 0,1 0-1 0 0,0 0 0 0 0,-1 0 1 0 0,1 0-1 0 0,0 1 0 0 0,0-1 1 0 0,0-1-1 0 0,0 1 0 0 0,1 0 0 0 0,-1 0 1 0 0,0 0-1 0 0,1-1 0 0 0,0 1 1 0 0,-1 0-1 0 0,1-1 0 0 0,0 0 1 0 0,-1 1-1 0 0,3 0 0 0 0,8 7 72 0 0,-1-2 0 0 0,1 1 0 0 0,14 6 0 0 0,3-1 48 0 0,1-1 0 0 0,1-1 0 0 0,51 11 0 0 0,-80-22-182 0 0,-7-3-2805 0 0,-3-2 2335 0 0,-12-7-2497 0 0,7 3-4332 0 0,12-5-4911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10 268 0 0,'0'-9'18114'0'0,"60"19"-16297"0"0,0-3-1 0 0,120-1 1 0 0,-178-6-2052 0 0,-16-2-7003 0 0,-9 0 4970 0 0,2 3-3135 0 0,7 1 515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0,'3'2'1302'0'0,"10"5"-100"0"0,0 0 0 0 0,0-1 0 0 0,1-1 0 0 0,0 0 0 0 0,0-1 0 0 0,21 4 0 0 0,100 11 2787 0 0,-99-15-2866 0 0,-12-2-450 0 0,19 1 792 0 0,-26 1-4772 0 0,-21-8 2519 0 0,-4-2-249 0 0,-4 0-4414 0 0,-2 0 1284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10 876 0 0,'-8'-9'17021'0'0,"1"16"-16489"0"0,0 0 0 0 0,1 0 1 0 0,0 1-1 0 0,0 0 0 0 0,1 0 0 0 0,0 0 0 0 0,0 1 1 0 0,1-1-1 0 0,0 1 0 0 0,0 1 0 0 0,-2 13 0 0 0,4-19-430 0 0,1 1-1 0 0,1 0 1 0 0,-1 0-1 0 0,1 0 1 0 0,0 0-1 0 0,0 0 1 0 0,0 0-1 0 0,1 0 1 0 0,-1 0-1 0 0,1 0 1 0 0,1 0-1 0 0,-1 0 1 0 0,1 0-1 0 0,0-1 1 0 0,0 1 0 0 0,0-1-1 0 0,0 1 1 0 0,1-1-1 0 0,0 0 1 0 0,0 0-1 0 0,0 0 1 0 0,0 0-1 0 0,1 0 1 0 0,7 6-1 0 0,0-3-122 0 0,1 1 1 0 0,-1-1-1 0 0,2-1 0 0 0,-1 0 0 0 0,1-1 1 0 0,-1 0-1 0 0,1-1 0 0 0,1-1 0 0 0,23 4 1 0 0,-31-6-82 0 0,1 0 0 0 0,-1 0 1 0 0,0-1-1 0 0,1 0 1 0 0,-1 0-1 0 0,1 0 1 0 0,-1-1-1 0 0,1 0 0 0 0,-1-1 1 0 0,0 1-1 0 0,0-1 1 0 0,1 0-1 0 0,-1-1 1 0 0,0 1-1 0 0,-1-1 1 0 0,1 0-1 0 0,-1-1 0 0 0,1 1 1 0 0,-1-1-1 0 0,0 0 1 0 0,0-1-1 0 0,7-8 1 0 0,-10 11 112 0 0,-1-1 0 0 0,1 1 0 0 0,-1-1 0 0 0,0 0 1 0 0,0 0-1 0 0,0 1 0 0 0,0-1 0 0 0,-1 0 0 0 0,1 0 0 0 0,-1 0 1 0 0,1 0-1 0 0,-1 0 0 0 0,0 0 0 0 0,0 0 0 0 0,-1 0 1 0 0,1 1-1 0 0,0-1 0 0 0,-1 0 0 0 0,0 0 0 0 0,0 0 1 0 0,0 0-1 0 0,0 1 0 0 0,-3-6 0 0 0,2 4 89 0 0,-1-1 0 0 0,1 1 0 0 0,-1 0 0 0 0,-1 0 0 0 0,1 0 0 0 0,-1 0 0 0 0,1 0 0 0 0,-1 1 0 0 0,0-1 0 0 0,0 1 0 0 0,-1 0 0 0 0,-7-4 0 0 0,11 7-20 0 0,-2 1-54 0 0,0 1-1 0 0,0 1 1 0 0,0-1-1 0 0,0 0 1 0 0,1 1-1 0 0,-1-1 1 0 0,1 1-1 0 0,0 0 1 0 0,-1 0-1 0 0,1 0 0 0 0,1 0 1 0 0,-1 0-1 0 0,0 0 1 0 0,1 0-1 0 0,-1 1 1 0 0,1-1-1 0 0,-1 6 1 0 0,-9 68 76 0 0,7-33-38 0 0,0-7-14 0 0,1 0 1 0 0,3 48-1 0 0,-1 17 98 0 0,0-42 6 0 0,10 86 0 0 0,1 10 125 0 0,-10-155-269 0 0,0-1 1 0 0,0 1-1 0 0,0-1 1 0 0,0 1-1 0 0,0-1 1 0 0,0 1 0 0 0,0-1-1 0 0,0 1 1 0 0,0-1-1 0 0,0 1 1 0 0,0-1 0 0 0,-1 1-1 0 0,1-1 1 0 0,0 1-1 0 0,0-1 1 0 0,0 1-1 0 0,-1-1 1 0 0,1 1 0 0 0,0-1-1 0 0,-1 1 1 0 0,1-1-1 0 0,0 0 1 0 0,-1 1 0 0 0,1-1-1 0 0,0 0 1 0 0,-1 1-1 0 0,1-1 1 0 0,-1 0-1 0 0,1 1 1 0 0,-1-1 0 0 0,1 0-1 0 0,0 0 1 0 0,-1 1-1 0 0,1-1 1 0 0,-2 0 0 0 0,-18-7 223 0 0,-16-21 79 0 0,17 8-66 0 0,2-2 1 0 0,-21-32-1 0 0,27 37-127 0 0,-30-54 458 0 0,40 69-663 0 0,6-1-371 0 0,-4 2 305 0 0,-1 0 1 0 0,1 1-1 0 0,0-1 0 0 0,0 0 0 0 0,0 0 1 0 0,-1 1-1 0 0,1-1 0 0 0,0 1 1 0 0,0-1-1 0 0,0 1 0 0 0,0-1 0 0 0,0 1 1 0 0,0 0-1 0 0,0-1 0 0 0,0 1 1 0 0,0 0-1 0 0,0 0 0 0 0,0 0 0 0 0,2 0 1 0 0,18 3-3848 0 0,-13 0-70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50 1012 0 0,'-1'-6'3216'0'0,"-8"-21"11952"0"0,6 22-14259 0 0,-2 3-477 0 0,-1 0 1 0 0,1 0-1 0 0,-1 1 0 0 0,0-1 0 0 0,1 1 1 0 0,-1 1-1 0 0,0-1 0 0 0,0 1 0 0 0,0 0 0 0 0,0 0 1 0 0,0 0-1 0 0,0 1 0 0 0,1 0 0 0 0,-1 0 1 0 0,0 1-1 0 0,0 0 0 0 0,-8 3 0 0 0,13-4-425 0 0,0 0-1 0 0,1-1 0 0 0,-1 1 0 0 0,1 0 1 0 0,-1-1-1 0 0,1 1 0 0 0,-1 0 1 0 0,1 0-1 0 0,0 0 0 0 0,-1-1 1 0 0,1 1-1 0 0,0 0 0 0 0,0 0 1 0 0,0 0-1 0 0,-1 0 0 0 0,1 0 1 0 0,0-1-1 0 0,0 1 0 0 0,0 0 0 0 0,0 0 1 0 0,0 0-1 0 0,1 0 0 0 0,-1 0 1 0 0,0-1-1 0 0,0 1 0 0 0,1 0 1 0 0,-1 0-1 0 0,0 0 0 0 0,1-1 1 0 0,-1 1-1 0 0,1 0 0 0 0,-1 0 1 0 0,1-1-1 0 0,-1 1 0 0 0,1 0 0 0 0,-1-1 1 0 0,1 1-1 0 0,0 0 0 0 0,31 28-198 0 0,-25-22 119 0 0,42 30-171 0 0,-36-29 160 0 0,-1 2 0 0 0,0 0 0 0 0,14 13 0 0 0,-23-19 89 0 0,0-1 1 0 0,0 1 0 0 0,-1 0 0 0 0,1 0 0 0 0,-1-1-1 0 0,0 2 1 0 0,0-1 0 0 0,0 0 0 0 0,-1 0 0 0 0,1 1-1 0 0,-1-1 1 0 0,0 0 0 0 0,-1 1 0 0 0,1 0 0 0 0,0 5 0 0 0,-1 2 54 0 0,0-9-33 0 0,0 0-1 0 0,0 0 0 0 0,0-1 0 0 0,0 1 0 0 0,0 0 1 0 0,0 0-1 0 0,-1 0 0 0 0,0-1 0 0 0,1 1 0 0 0,-1 0 1 0 0,0-1-1 0 0,0 1 0 0 0,-1-1 0 0 0,1 1 0 0 0,-2 2 1 0 0,2-4 44 0 0,-23-8 100 0 0,20 3-209 0 0,-1-1 1 0 0,2 0 0 0 0,-1 0 0 0 0,0-1 0 0 0,1 1 0 0 0,0-1 0 0 0,0 0 0 0 0,1 0-1 0 0,0 0 1 0 0,0 0 0 0 0,0 0 0 0 0,1 0 0 0 0,0 0 0 0 0,0-1 0 0 0,0 1 0 0 0,1-1-1 0 0,0 1 1 0 0,0-7 0 0 0,1 12-63 0 0,-1 0 1 0 0,0 0-1 0 0,1 0 0 0 0,-1 0 0 0 0,0 0 1 0 0,0 0-1 0 0,0 0 0 0 0,0 0 0 0 0,0 0 1 0 0,0 0-1 0 0,0 0 0 0 0,0 0 1 0 0,-1 0-1 0 0,1 0 0 0 0,0 0 0 0 0,-1-2 1 0 0,0 2-36 0 0,1 0 1 0 0,0 1-1 0 0,-1-1 1 0 0,1 0-1 0 0,0 0 1 0 0,0 0 0 0 0,0 1-1 0 0,-1-1 1 0 0,1 0-1 0 0,0 0 1 0 0,0 0 0 0 0,0 0-1 0 0,0 0 1 0 0,1 1-1 0 0,-1-1 1 0 0,0 0 0 0 0,0 0-1 0 0,0 0 1 0 0,1 0-1 0 0,-1 1 1 0 0,0-1 0 0 0,1-1-1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35 300 0 0,'4'-10'4616'0'0,"4"-12"6728"0"0,-8 22-11210 0 0,0 0 1 0 0,1-1-1 0 0,-1 1 0 0 0,0 0 1 0 0,0 0-1 0 0,1 0 0 0 0,-1-1 1 0 0,0 1-1 0 0,1 0 0 0 0,-1 0 1 0 0,0 0-1 0 0,1 0 0 0 0,-1 0 1 0 0,1-1-1 0 0,-1 1 0 0 0,0 0 1 0 0,1 0-1 0 0,-1 0 0 0 0,0 0 1 0 0,1 0-1 0 0,-1 0 0 0 0,0 0 0 0 0,1 0 1 0 0,-1 0-1 0 0,1 1 0 0 0,-1-1 1 0 0,0 0-1 0 0,1 0 0 0 0,-1 0 1 0 0,0 0-1 0 0,1 0 0 0 0,-1 1 1 0 0,0-1-1 0 0,1 0 0 0 0,-1 0 1 0 0,1 1-1 0 0,3 17 2797 0 0,-9 35-597 0 0,3-34-1570 0 0,1-1-725 0 0,2 0 1 0 0,0 0 0 0 0,0 0 0 0 0,2 1 0 0 0,8 31 0 0 0,-5-35-1422 0 0,1-1-1802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 0 0,'0'0'5078'0'0,"5"2"-3943"0"0,70 19 2249 0 0,1-3 1 0 0,120 12 0 0 0,-195-30-3389 0 0,1 0 1 0 0,-1 1-1 0 0,0-1 1 0 0,0 0-1 0 0,0 0 1 0 0,0 0-1 0 0,0 0 1 0 0,1 0-1 0 0,-1 0 1 0 0,0 0-1 0 0,0-1 0 0 0,0 1 1 0 0,0 0-1 0 0,0-1 1 0 0,0 1-1 0 0,0 0 1 0 0,0-1-1 0 0,0 0 1 0 0,2 0-1 0 0,-3 0-35 0 0,0 0 0 0 0,0 1 0 0 0,0-1 0 0 0,0 0 0 0 0,0 1 0 0 0,0-1-1 0 0,-1 0 1 0 0,1 1 0 0 0,0-1 0 0 0,0 1 0 0 0,-1-1 0 0 0,1 0 0 0 0,0 1 0 0 0,-1-1 0 0 0,1 1 0 0 0,0-1-1 0 0,-1 1 1 0 0,1-1 0 0 0,-1 1 0 0 0,1-1 0 0 0,-1 1 0 0 0,1-1 0 0 0,-2 1 0 0 0,-44-33-4593 0 0,39 29 2844 0 0,-2-2-2079 0 0,1 0 296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0 472 0 0,'-11'26'4826'0'0,"2"8"91"0"0,-15 40 0 0 0,13-43-3281 0 0,1 0 0 0 0,-6 36 1 0 0,13-49-1710 0 0,-3 17 675 0 0,4-25-4751 0 0,0 0-4139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37 656 0 0,'-1'-21'4614'0'0,"1"21"-4354"0"0,-1 0-1 0 0,1-1 1 0 0,0 1 0 0 0,0-1-1 0 0,0 1 1 0 0,0-1-1 0 0,0 1 1 0 0,-1-1-1 0 0,1 1 1 0 0,0-1 0 0 0,0 1-1 0 0,0-1 1 0 0,0 1-1 0 0,1-1 1 0 0,-1 1-1 0 0,0-1 1 0 0,0 1 0 0 0,0-1-1 0 0,0 1 1 0 0,0-1-1 0 0,1 1 1 0 0,-1-1-1 0 0,0 1 1 0 0,0-1-1 0 0,1 1 1 0 0,-1 0 0 0 0,0-1-1 0 0,1 1 1 0 0,-1-1-1 0 0,0 1 1 0 0,1 0-1 0 0,-1-1 1 0 0,1 1 0 0 0,-1 0-1 0 0,1-1 1 0 0,48 33 1316 0 0,-23-14-781 0 0,42 21 0 0 0,0-9-204 0 0,65 35 1115 0 0,-131-64-542 0 0,-7 0-732 0 0,-19 3 375 0 0,0-2 0 0 0,-31-1-1 0 0,33-1-365 0 0,0 1-1 0 0,-1 0 0 0 0,1 2 0 0 0,-23 5 1 0 0,43-7-429 0 0,1-1 1 0 0,0 0-1 0 0,-1 0 1 0 0,1 1-1 0 0,-1-1 0 0 0,1 0 1 0 0,0 1-1 0 0,-1 0 1 0 0,1-1-1 0 0,0 1 1 0 0,-1 0-1 0 0,1-1 1 0 0,0 1-1 0 0,0 0 1 0 0,0 0-1 0 0,0 0 0 0 0,0 0 1 0 0,0 0-1 0 0,0 0 1 0 0,0 1-1 0 0,0-1 1 0 0,0 0-1 0 0,1 0 1 0 0,-1 1-1 0 0,1-1 1 0 0,-1 0-1 0 0,1 1 0 0 0,-1-1 1 0 0,1 1-1 0 0,0-1 1 0 0,-1 0-1 0 0,1 1 1 0 0,0-1-1 0 0,0 1 1 0 0,0-1-1 0 0,0 1 1 0 0,0-1-1 0 0,1 1 0 0 0,-1-1 1 0 0,0 0-1 0 0,1 1 1 0 0,-1-1-1 0 0,1 1 1 0 0,-1-1-1 0 0,1 0 1 0 0,0 0-1 0 0,-1 1 1 0 0,1-1-1 0 0,0 0 0 0 0,0 0 1 0 0,0 0-1 0 0,2 2 1 0 0,6 9-12 0 0,1-1 1 0 0,1 0-1 0 0,22 18 0 0 0,-26-23 13 0 0,95 67-139 0 0,-66-50 40 0 0,34 29 1 0 0,-56-40 173 0 0,0 1-1 0 0,-1 0 1 0 0,-1 1 0 0 0,12 16-1 0 0,-24-29-75 0 0,1 0-1 0 0,-1 0 1 0 0,1 0-1 0 0,-1 0 1 0 0,1 0-1 0 0,-1 1 1 0 0,0-1-1 0 0,0 0 1 0 0,0 0-1 0 0,0 0 1 0 0,1 0-1 0 0,-1 1 1 0 0,-1-1-1 0 0,1 0 1 0 0,0 0-1 0 0,0 0 1 0 0,0 0-1 0 0,-1 1 1 0 0,1-1-1 0 0,0 0 1 0 0,-1 0-1 0 0,1 0 1 0 0,-1 0-1 0 0,1 0 1 0 0,-1 0-1 0 0,0 0 0 0 0,1 0 1 0 0,-1 0-1 0 0,0 0 1 0 0,0-1-1 0 0,0 1 1 0 0,0 0-1 0 0,0 0 1 0 0,0-1-1 0 0,0 1 1 0 0,-1 0-1 0 0,-2 2 23 0 0,0 0 0 0 0,0-1 0 0 0,0 0 0 0 0,0 0 0 0 0,-1 0 0 0 0,1 0 0 0 0,-6 1 0 0 0,-18-2 60 0 0,1 0 0 0 0,-1-2 1 0 0,1-1-1 0 0,0-1 0 0 0,-1-1 0 0 0,-42-14 1 0 0,56 15-5 0 0,12 3-168 0 0,10 0-1596 0 0,65 5 57 0 0,42 2-2456 0 0,-39-13-8364 0 0,-64 3 7514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 1380 0 0,'0'0'4937'0'0,"-3"-2"-3345"0"0,2 0-1168 0 0,-1 0-1 0 0,0 1 1 0 0,0-1-1 0 0,0 1 1 0 0,-1-1-1 0 0,1 1 1 0 0,0 0-1 0 0,0 0 1 0 0,-1 0-1 0 0,1 0 1 0 0,-1 0-1 0 0,1 1 1 0 0,-1-1-1 0 0,1 1 1 0 0,-1 0-1 0 0,1-1 1 0 0,-1 1-1 0 0,1 0 1 0 0,-1 1-1 0 0,1-1 1 0 0,-5 1-1 0 0,2 0 23 0 0,0 1-1 0 0,-1 0 0 0 0,1 0 0 0 0,0 0 0 0 0,0 1 0 0 0,0 0 0 0 0,1 0 0 0 0,-1 0 0 0 0,1 0 0 0 0,-5 5 0 0 0,4-4-240 0 0,1 0 0 0 0,-1 0-1 0 0,1 0 1 0 0,0 1 0 0 0,1 0 0 0 0,-1 0-1 0 0,1 0 1 0 0,0 0 0 0 0,0 1 0 0 0,0-1-1 0 0,1 1 1 0 0,-1-1 0 0 0,2 1 0 0 0,-1 0-1 0 0,1 0 1 0 0,-1 0 0 0 0,2 0 0 0 0,-1 0-1 0 0,1 0 1 0 0,0 8 0 0 0,3-4-109 0 0,1-1 1 0 0,0 1 0 0 0,0-1-1 0 0,1 0 1 0 0,0 0-1 0 0,1 0 1 0 0,0-1-1 0 0,0 0 1 0 0,1 0 0 0 0,0-1-1 0 0,0 0 1 0 0,1 0-1 0 0,0 0 1 0 0,0-1 0 0 0,1 0-1 0 0,-1-1 1 0 0,13 6-1 0 0,11 5 119 0 0,1-2 0 0 0,0-1 0 0 0,57 14 0 0 0,-89-27-221 0 0,1 1 0 0 0,-1-1 0 0 0,1 1 0 0 0,-1-1 0 0 0,1 0 0 0 0,-1 1 0 0 0,1-1 0 0 0,-1 0 0 0 0,1 0 0 0 0,-1 0 0 0 0,1 0 0 0 0,0 0 0 0 0,-1 0-1 0 0,1-1 1 0 0,-1 1 0 0 0,1 0 0 0 0,1-2 0 0 0,-2 2-12 0 0,-1-1 0 0 0,0 1 0 0 0,0-1-1 0 0,0 0 1 0 0,1 1 0 0 0,-1-1-1 0 0,0 1 1 0 0,0-1 0 0 0,0 0 0 0 0,0 1-1 0 0,0-1 1 0 0,0 1 0 0 0,0-1-1 0 0,0 1 1 0 0,0-1 0 0 0,-1 0 0 0 0,1 1-1 0 0,0-1 1 0 0,0 1 0 0 0,0-1 0 0 0,-1 1-1 0 0,1-1 1 0 0,0 0 0 0 0,0 1-1 0 0,-1 0 1 0 0,1-1 0 0 0,-1 0 0 0 0,-29-32-1807 0 0,-14 5-3535 0 0,16 15-6476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99 256,'-6'-8'15852,"-9"22"-12748,-3 13-4618,10-12 3733,-2 6-1467,1 0 0,2 1 0,0 0 0,-7 38 0,13-54-664,0-1-1,1 0 1,-1 0-1,1 1 1,0-1-1,0 0 1,1 1-1,-1-1 1,1 0-1,0 0 1,1 0-1,-1 0 1,1 0-1,0 0 1,0 0-1,1 0 1,-1-1-1,1 1 1,0-1-1,1 0 1,-1 1-1,1-2 1,-1 1-1,1 0 1,0-1-1,6 4 1,-4-4-49,0 0 1,-1-1 0,1 0-1,1 0 1,-1-1 0,0 0-1,0 0 1,1 0 0,-1-1 0,0 0-1,0 0 1,1-1 0,-1 1-1,0-1 1,1-1 0,-1 1-1,0-1 1,0 0 0,0 0-1,-1-1 1,1 0 0,0 0-1,-1 0 1,0-1 0,6-4-1,1-2 49,0 0-1,0-1 1,-1 0-1,0 0 1,-1-1-1,-1-1 1,0 1-1,0-2 0,6-14 1,-5 7 307,-1 0 1,-2 0 0,7-26-1,-12 40-176,-1 0 0,0 0-1,0-1 1,-1 1 0,1 0-1,-2-1 1,1 1 0,-1 0 0,0 0-1,0-1 1,-1 1 0,0 0 0,-5-11-1,4 15-208,1-1 0,-1 0 0,0 1 0,-1-1-1,1 1 1,0 0 0,-1 0 0,0 0 0,0 1-1,1 0 1,-2-1 0,1 1 0,0 0 0,-7-1-1,-12-3-2402,3 6-3569,19 1 5719,1-1 0,-1 0 1,1 0-1,-1 0 0,1 1 0,-1-1 0,1 0 0,-1 1 0,1-1 0,0 0 0,-1 1 0,1-1 0,-1 0 1,1 1-1,0-1 0,-1 1 0,1-1 0,0 1 0,0-1 0,-1 1 0,1-1 0,0 1 0,0-1 0,0 1 1,0-1-1,-1 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 0 0,'0'9'9511'0'0,"16"2"-8283"0"0,1 0 1 0 0,1-1 0 0 0,0-1-1 0 0,0-1 1 0 0,1-1-1 0 0,23 7 1 0 0,123 25-2228 0 0,-156-39-1334 0 0,-6-1 218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0 468 0 0,'0'0'7196'0'0,"6"3"-6149"0"0,-2-1-674 0 0,-1-1-1 0 0,1 2 0 0 0,-1-1 0 0 0,1 0 1 0 0,-1 1-1 0 0,0-1 0 0 0,0 1 0 0 0,0 0 1 0 0,-1 0-1 0 0,1 0 0 0 0,-1 0 0 0 0,1 1 1 0 0,-1-1-1 0 0,0 1 0 0 0,-1-1 0 0 0,1 1 1 0 0,0 0-1 0 0,-1-1 0 0 0,0 1 0 0 0,0 0 1 0 0,0 0-1 0 0,0 0 0 0 0,-1 0 0 0 0,0 0 1 0 0,1 0-1 0 0,-2 0 0 0 0,1 5 0 0 0,-5 10 992 0 0,-1 0-1 0 0,0-1 0 0 0,-10 19 0 0 0,-1 6-3493 0 0,16-41 216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5 628 0 0,'0'0'9134'0'0,"3"-1"-8307"0"0,20-1 80 0 0,-1 1 0 0 0,1 1 0 0 0,-1 1 0 0 0,0 1 1 0 0,1 1-1 0 0,23 6 0 0 0,21 2 686 0 0,-7-2 2968 0 0,-65-6-3995 0 0,-23 10 597 0 0,6-4-476 0 0,1 1-1 0 0,0 1 1 0 0,1 1 0 0 0,-36 28 0 0 0,52-37-635 0 0,0 0 1 0 0,0 1 0 0 0,0 0 0 0 0,1 0-1 0 0,0 0 1 0 0,0 0 0 0 0,0 1-1 0 0,0-1 1 0 0,1 1 0 0 0,-1 0-1 0 0,1-1 1 0 0,0 1 0 0 0,1 0 0 0 0,-1 0-1 0 0,1 1 1 0 0,0-1 0 0 0,0 0-1 0 0,1 0 1 0 0,-1 0 0 0 0,1 1-1 0 0,0-1 1 0 0,1 0 0 0 0,-1 0 0 0 0,1 1-1 0 0,0-1 1 0 0,1 0 0 0 0,-1 0-1 0 0,4 7 1 0 0,0-1-68 0 0,0-1-1 0 0,1-1 1 0 0,0 1 0 0 0,1-1-1 0 0,0 0 1 0 0,0 0 0 0 0,1-1-1 0 0,0 0 1 0 0,0-1-1 0 0,1 1 1 0 0,0-2 0 0 0,0 1-1 0 0,1-1 1 0 0,0-1 0 0 0,0 1-1 0 0,0-2 1 0 0,1 1-1 0 0,-1-2 1 0 0,1 1 0 0 0,0-2-1 0 0,0 1 1 0 0,20 1 0 0 0,-29-4-54 0 0,0 0 1 0 0,0 0-1 0 0,0 0 1 0 0,0 0-1 0 0,0 0 1 0 0,0-1-1 0 0,0 1 1 0 0,0 0 0 0 0,0-1-1 0 0,0 0 1 0 0,0 1-1 0 0,0-1 1 0 0,0 0-1 0 0,0 0 1 0 0,0 0-1 0 0,-1 0 1 0 0,1 0-1 0 0,0-1 1 0 0,-1 1-1 0 0,1-1 1 0 0,-1 1 0 0 0,1-1-1 0 0,-1 1 1 0 0,0-1-1 0 0,0 0 1 0 0,0 1-1 0 0,0-1 1 0 0,0 0-1 0 0,0 0 1 0 0,0 0-1 0 0,0 0 1 0 0,-1 0-1 0 0,1 0 1 0 0,-1 0-1 0 0,0 0 1 0 0,1 0 0 0 0,-1-4-1 0 0,0 4-648 0 0,-11-3-8398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3 416 0 0,'-6'-2'16921'0'0,"114"19"-14672"0"0,103 11 250 0 0,-190-30-2281 0 0,-13-1-1400 0 0,-26-9-7013 0 0,5 6 3029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1120 0 0,'0'0'21973'0'0,"-7"0"-21168"0"0,-47 4 1658 0 0,51-3-2312 0 0,1-1 0 0 0,-1 0-1 0 0,1 0 1 0 0,-1 1 0 0 0,1 0 0 0 0,0-1 0 0 0,-1 1-1 0 0,1 0 1 0 0,0 0 0 0 0,-1 0 0 0 0,1 1 0 0 0,0-1-1 0 0,0 0 1 0 0,0 1 0 0 0,0-1 0 0 0,0 1 0 0 0,0 0-1 0 0,1 0 1 0 0,-1 0 0 0 0,1 0 0 0 0,-1 0 0 0 0,-1 3-1 0 0,2-3-97 0 0,0 1-1 0 0,1-1 0 0 0,0 0 0 0 0,-1 0 0 0 0,1 1 0 0 0,0-1 0 0 0,0 0 0 0 0,0 0 0 0 0,0 1 0 0 0,1-1 1 0 0,-1 0-1 0 0,1 0 0 0 0,-1 1 0 0 0,1-1 0 0 0,0 0 0 0 0,0 0 0 0 0,-1 0 0 0 0,2 0 0 0 0,-1 0 0 0 0,0 0 1 0 0,0 0-1 0 0,1 0 0 0 0,-1 0 0 0 0,1-1 0 0 0,-1 1 0 0 0,1-1 0 0 0,2 2 0 0 0,8 7-5 0 0,1-1 0 0 0,0 0 0 0 0,0-1-1 0 0,1-1 1 0 0,0 0 0 0 0,29 9 0 0 0,93 21-909 0 0,-132-37 668 0 0,-1 1 0 0 0,1 0-1 0 0,0-1 1 0 0,0 0 0 0 0,0 0 0 0 0,0 0-1 0 0,0 0 1 0 0,0-1 0 0 0,-1 1 0 0 0,1-1 0 0 0,0 0-1 0 0,0 0 1 0 0,-1-1 0 0 0,7-2 0 0 0,-10 4 134 0 0,1-1 1 0 0,-1 1 0 0 0,0 0 0 0 0,1-1 0 0 0,-1 1-1 0 0,0 0 1 0 0,0-1 0 0 0,0 1 0 0 0,0-1 0 0 0,1 1-1 0 0,-1 0 1 0 0,0-1 0 0 0,0 1 0 0 0,0-1 0 0 0,0 1-1 0 0,0 0 1 0 0,0-1 0 0 0,0 1 0 0 0,0-1 0 0 0,0 1-1 0 0,0-1 1 0 0,0 1 0 0 0,0 0 0 0 0,0-1 0 0 0,0 1-1 0 0,-1-1 1 0 0,1 1 0 0 0,0 0 0 0 0,0-1 0 0 0,0 1-1 0 0,-1 0 1 0 0,1-1 0 0 0,0 1 0 0 0,0 0 0 0 0,-1-1 0 0 0,1 1-1 0 0,0 0 1 0 0,-1-1 0 0 0,1 1 0 0 0,0 0 0 0 0,-1 0-1 0 0,0-1 1 0 0,-11-9-958 0 0,12 10 1014 0 0,-9-6-898 0 0,0 1-1 0 0,0 1 1 0 0,-1-1 0 0 0,1 1 0 0 0,-1 1-1 0 0,-15-4 1 0 0,-9 0-7759 0 0,17 4 3426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0 792 0 0,'0'0'18716'0'0,"7"0"-17920"0"0,263 2 4194 0 0,-244-3-7194 0 0,-40 1-1359 0 0,-42 1-7345 0 0,39 0 6061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1112 0 0,'-7'6'11459'0'0,"7"-5"-11254"0"0,15 9 2440 0 0,27 8-1837 0 0,-6-7-5 0 0,0-1 0 0 0,1-2-1 0 0,0-1 1 0 0,56 2 0 0 0,-93-9-1098 0 0,25-1 147 0 0,-11-3-2693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7 232 0 0,'0'0'25330'0'0,"1"0"-25292"0"0,-1-1 0 0 0,0 1-1 0 0,0-1 1 0 0,1 1 0 0 0,-1 0-1 0 0,0-1 1 0 0,0 1 0 0 0,1-1-1 0 0,-1 1 1 0 0,0 0 0 0 0,1-1-1 0 0,-1 1 1 0 0,1 0 0 0 0,-1 0-1 0 0,0-1 1 0 0,1 1 0 0 0,-1 0-1 0 0,1 0 1 0 0,-1 0 0 0 0,1-1-1 0 0,-1 1 1 0 0,1 0-1 0 0,-1 0 1 0 0,0 0 0 0 0,1 0-1 0 0,-1 0 1 0 0,1 0 0 0 0,-1 0-1 0 0,1 0 1 0 0,0 0 0 0 0,207 56 1904 0 0,-207-56-1935 0 0,-1 0 0 0 0,0 1 1 0 0,0-1-1 0 0,0 0 0 0 0,0 0 0 0 0,0 0 0 0 0,1 0 1 0 0,-1 0-1 0 0,0 0 0 0 0,0 0 0 0 0,0 0 0 0 0,0 0 0 0 0,0 1 1 0 0,0-1-1 0 0,0 0 0 0 0,1 0 0 0 0,-1 0 0 0 0,0 0 1 0 0,0 0-1 0 0,0 1 0 0 0,0-1 0 0 0,0 0 0 0 0,0 0 1 0 0,0 0-1 0 0,0 0 0 0 0,0 0 0 0 0,0 1 0 0 0,0-1 1 0 0,0 0-1 0 0,0 0 0 0 0,0 0 0 0 0,0 0 0 0 0,0 1 1 0 0,0-1-1 0 0,0 0 0 0 0,0 0 0 0 0,0 0 0 0 0,0 0 1 0 0,0 0-1 0 0,0 1 0 0 0,0-1 0 0 0,-1 0 0 0 0,1 0 1 0 0,0 0-1 0 0,0 0 0 0 0,0 0 0 0 0,0 0 0 0 0,0 1 1 0 0,0-1-1 0 0,0 0 0 0 0,-1 0 0 0 0,1 0 0 0 0,-12 12 142 0 0,-15 8 12 0 0,10-9-65 0 0,0 0-1 0 0,1 1 1 0 0,1 1-1 0 0,0 1 0 0 0,0 0 1 0 0,1 1-1 0 0,1 1 1 0 0,1 0-1 0 0,-18 29 0 0 0,27-39-79 0 0,0 0 0 0 0,0 1 0 0 0,0-1 0 0 0,0 0 1 0 0,1 1-1 0 0,0 0 0 0 0,1-1 0 0 0,-1 1 0 0 0,2 0 0 0 0,-1 0 0 0 0,0 0 0 0 0,1 0 0 0 0,1 0 0 0 0,-1 0 0 0 0,1 0 0 0 0,0-1 0 0 0,1 1 0 0 0,-1 0 0 0 0,1 0 0 0 0,1-1 0 0 0,-1 1 0 0 0,1-1 0 0 0,0 0 0 0 0,1 0 0 0 0,-1 0 1 0 0,1 0-1 0 0,0-1 0 0 0,1 1 0 0 0,-1-1 0 0 0,1 0 0 0 0,8 6 0 0 0,-2-2-10 0 0,1 0-1 0 0,0 0 1 0 0,1-1 0 0 0,0-1-1 0 0,25 11 1 0 0,-31-15 8 0 0,0-1-1 0 0,0 1 1 0 0,0-1 0 0 0,0-1-1 0 0,0 0 1 0 0,0 0 0 0 0,0 0 0 0 0,0 0-1 0 0,0-1 1 0 0,0-1 0 0 0,0 1-1 0 0,1-1 1 0 0,10-3 0 0 0,-17 4 3 0 0,0-1 0 0 0,0 1 0 0 0,0-1 0 0 0,0 1 0 0 0,0-1 0 0 0,0 0 0 0 0,0 0 0 0 0,0 1 0 0 0,0-1 0 0 0,0 0 0 0 0,-1 0 0 0 0,1 0 0 0 0,0 0 0 0 0,0 0 0 0 0,-1 0 0 0 0,1 0 0 0 0,-1 0 0 0 0,1 0 0 0 0,-1 0 0 0 0,0 0 0 0 0,1 0 0 0 0,-1-1 0 0 0,0 1 0 0 0,0 0 0 0 0,1 0 0 0 0,-1 0 1 0 0,0-1-1 0 0,0 1 0 0 0,0 0 0 0 0,-1 0 0 0 0,1 0 0 0 0,0 0 0 0 0,0-1 0 0 0,-1 1 0 0 0,1 0 0 0 0,-1 0 0 0 0,0-2 0 0 0,0-1-109 0 0,-1 0-1 0 0,0 0 1 0 0,0 0 0 0 0,0 0 0 0 0,-1 0 0 0 0,1 0-1 0 0,-5-5 1 0 0,6 8-351 0 0,-5-2 1305 0 0,4 2-2438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 0 0,'12'2'12637'0'0,"17"1"-8299"0"0,67 10-3018 0 0,-36 0-145 0 0,-29-5-484 0 0,0-2 0 0 0,64 4 0 0 0,-95-10-812 0 0,1 1 1 0 0,0-1-1 0 0,-1 0 0 0 0,1 0 0 0 0,0 0 0 0 0,0 0 0 0 0,-1 0 1 0 0,1 1-1 0 0,0-1 0 0 0,-1-1 0 0 0,1 1 0 0 0,0 0 0 0 0,-1 0 1 0 0,1 0-1 0 0,0 0 0 0 0,-1 0 0 0 0,1-1 0 0 0,0 1 0 0 0,-1 0 0 0 0,1 0 1 0 0,0-1-1 0 0,-1 1 0 0 0,1-1 0 0 0,-1 1 0 0 0,1 0 0 0 0,-1-1 1 0 0,1 1-1 0 0,-1-1 0 0 0,1 1 0 0 0,-1-1 0 0 0,1 0 0 0 0,-1 1 0 0 0,0-1 1 0 0,1 1-1 0 0,-1-1 0 0 0,0 0 0 0 0,0 1 0 0 0,1-1 0 0 0,-1-1 1 0 0,-1 1-395 0 0,0-1 0 0 0,1 0 0 0 0,-1 1 0 0 0,0-1 0 0 0,0 1 0 0 0,-1 0 0 0 0,1-1 0 0 0,0 1 0 0 0,0 0 0 0 0,-1-1 0 0 0,1 1 0 0 0,0 0 0 0 0,-1 0 0 0 0,0 0 0 0 0,1 0 0 0 0,-3 0 0 0 0,-9-6-4064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 64 0 0,'0'0'4978'0'0,"35"-2"16608"0"0,-62 0-18063 0 0,-21 6-4874 0 0,26 0 3591 0 0,21-4-2224 0 0,1 0 0 0 0,-1 0 0 0 0,1 0 0 0 0,-1 0 0 0 0,0 0 0 0 0,1 0 0 0 0,-1 0 0 0 0,0 0 0 0 0,1 0 0 0 0,-1 1 0 0 0,1-1 0 0 0,-1 0 1 0 0,0 0-1 0 0,1 1 0 0 0,-1-1 0 0 0,1 0 0 0 0,-1 1 0 0 0,1-1 0 0 0,-1 1 0 0 0,1-1 0 0 0,-1 1 0 0 0,1-1 0 0 0,0 1 0 0 0,-1-1 0 0 0,1 1 0 0 0,0-1 1 0 0,-1 1-1 0 0,1-1 0 0 0,0 1 0 0 0,-1 0 0 0 0,1-1 0 0 0,0 1 0 0 0,0-1 0 0 0,0 1 0 0 0,0 0 0 0 0,0-1 0 0 0,0 1 0 0 0,0 0 0 0 0,0-1 1 0 0,0 1-1 0 0,0-1 0 0 0,0 1 0 0 0,0 0 0 0 0,0-1 0 0 0,0 1 0 0 0,1 0 0 0 0,-1-1 0 0 0,0 1 0 0 0,0-1 0 0 0,1 1 0 0 0,-1-1 0 0 0,0 1 1 0 0,1-1-1 0 0,-1 1 0 0 0,1-1 0 0 0,-1 1 0 0 0,1-1 0 0 0,-1 1 0 0 0,1 0 0 0 0,33 26 236 0 0,-30-25-230 0 0,68 39 181 0 0,-50-29-168 0 0,0 1 1 0 0,22 16-1 0 0,-44-29-34 0 0,1 0-1 0 0,-1 1 1 0 0,1-1 0 0 0,0 1 0 0 0,-1-1-1 0 0,1 0 1 0 0,-1 1 0 0 0,1-1 0 0 0,-1 1-1 0 0,0-1 1 0 0,1 1 0 0 0,-1 0 0 0 0,1-1-1 0 0,-1 1 1 0 0,0-1 0 0 0,0 1 0 0 0,1 0-1 0 0,-1-1 1 0 0,0 1 0 0 0,0 0 0 0 0,0-1-1 0 0,0 1 1 0 0,1 0 0 0 0,-1-1 0 0 0,0 1-1 0 0,0 0 1 0 0,0-1 0 0 0,-1 1 0 0 0,1 0-1 0 0,0-1 1 0 0,0 1 0 0 0,-1 1 0 0 0,0-1 3 0 0,0 0 1 0 0,0 1-1 0 0,0-1 1 0 0,-1 0-1 0 0,1 0 0 0 0,0 0 1 0 0,-1 0-1 0 0,1 0 1 0 0,-1 0-1 0 0,1 0 1 0 0,-1 0-1 0 0,0-1 1 0 0,-2 2-1 0 0,-4 0 6 0 0,1 0 1 0 0,-1-1-1 0 0,0 0 0 0 0,0 0 1 0 0,0 0-1 0 0,0-1 0 0 0,0 0 1 0 0,-13-2-1 0 0,15 1-41 0 0,2 1-16 0 0,-1-1 0 0 0,1 1 0 0 0,0-1 1 0 0,-1 0-1 0 0,1 0 0 0 0,0 0 0 0 0,0 0 1 0 0,0-1-1 0 0,0 0 0 0 0,0 0 0 0 0,0 0 1 0 0,0 0-1 0 0,1-1 0 0 0,-5-3 0 0 0,7 5-94 0 0,0-1 0 0 0,0 1 0 0 0,0-1 0 0 0,0 0 0 0 0,0 1 0 0 0,1-1 0 0 0,-1 0 0 0 0,0 0 0 0 0,1 1 0 0 0,-1-1 0 0 0,1 0 0 0 0,0 0 0 0 0,0 0 0 0 0,-1 0 0 0 0,1 0 0 0 0,0 0 0 0 0,1 1 0 0 0,-1-1 0 0 0,0 0 0 0 0,1 0 0 0 0,-1 0 0 0 0,1-2 0 0 0,18-23-5379 0 0,-17 25 4336 0 0,2-2-866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61 684,'7'-8'4877,"1"3"1001,108-2 1736,139-14-4264,-251 21-4067,16-2 352,-13-6-5215,-12 7 2645,-17-5-1910,10 3 368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2 340 0 0,'9'-1'23320'0'0,"-15"71"-19900"0"0,3-52-3010 0 0,1 0-1 0 0,1 0 1 0 0,1 0 0 0 0,3 25 0 0 0,0-14-140 0 0,9 39-385 0 0,-11-63-316 0 0,1-1-1 0 0,-1 1 1 0 0,1-1 0 0 0,0 0-1 0 0,1 1 1 0 0,4 6-1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2 336 0 0,'0'0'8190'0'0,"4"0"-6894"0"0,13-1-203 0 0,-1 1 1 0 0,0 1 0 0 0,1 0 0 0 0,-1 2 0 0 0,0 0-1 0 0,23 7 1 0 0,20 3 430 0 0,-33-8-986 0 0,-13-2-350 0 0,-1-1 0 0 0,1 0 1 0 0,0 0-1 0 0,0-1 0 0 0,0-1 1 0 0,0 0-1 0 0,21-3 1 0 0,-32 2-765 0 0,-4-2-1928 0 0,1 2 2177 0 0,0-1 1 0 0,0 1-1 0 0,0-1 0 0 0,0 1 1 0 0,0 0-1 0 0,0-1 0 0 0,-1 1 1 0 0,1 0-1 0 0,0 0 0 0 0,-1 0 1 0 0,1 0-1 0 0,-1 0 1 0 0,-3-1-1 0 0,-5-3-4428 0 0,-2 0-104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72 864 0 0,'2'-9'2983'0'0,"-1"3"1233"0"0,-1-41 11910 0 0,-1 46-16063 0 0,1 1 1 0 0,-1-1-1 0 0,0 0 1 0 0,1 1-1 0 0,-1-1 1 0 0,0 0-1 0 0,0 1 1 0 0,1-1-1 0 0,-1 1 1 0 0,0-1-1 0 0,0 1 1 0 0,0-1-1 0 0,0 1 1 0 0,0 0-1 0 0,0 0 1 0 0,0-1-1 0 0,0 1 1 0 0,0 0-1 0 0,0 0 1 0 0,0 0-1 0 0,0 0 0 0 0,0 0 1 0 0,0 0-1 0 0,0 0 1 0 0,0 0-1 0 0,0 1 1 0 0,-1-1-1 0 0,-1 0 69 0 0,-24 0 356 0 0,0 2 0 0 0,0 1 0 0 0,0 1 0 0 0,0 1 1 0 0,1 1-1 0 0,-48 18 0 0 0,57-17-217 0 0,1 0 0 0 0,1 2 0 0 0,-1-1 0 0 0,1 2 0 0 0,1 0 0 0 0,0 1 0 0 0,0 0 0 0 0,1 1 0 0 0,1 1 0 0 0,0 0 0 0 0,-17 24 0 0 0,25-32-271 0 0,1 0 0 0 0,0 0 0 0 0,0 0 0 0 0,1 0 0 0 0,-1 1 0 0 0,1-1 0 0 0,0 1 0 0 0,1 0 0 0 0,-1-1 0 0 0,1 1 0 0 0,0 0 0 0 0,1 0 0 0 0,-1 0 0 0 0,1 0 0 0 0,0 0 0 0 0,1 0 0 0 0,-1 0 0 0 0,3 5 0 0 0,-1-3 0 0 0,1 0 0 0 0,0-1 0 0 0,1 0 0 0 0,0 0 0 0 0,0 0 0 0 0,0 0 0 0 0,1 0 0 0 0,0-1 0 0 0,0 0 0 0 0,1 0 0 0 0,11 9 0 0 0,1-1 0 0 0,1-1 0 0 0,0-1 0 0 0,1 0 0 0 0,0-2 0 0 0,1 0 0 0 0,0-2 0 0 0,1 0 0 0 0,26 6 0 0 0,-20-8 0 0 0,52 5 0 0 0,-73-11 0 0 0,0 1 0 0 0,0-1 0 0 0,1 0 0 0 0,-1-1 0 0 0,0 0 0 0 0,0 0 0 0 0,1-1 0 0 0,-1 1 0 0 0,0-2 0 0 0,0 1 0 0 0,-1-1 0 0 0,10-5 0 0 0,-15 8 0 0 0,-1 0 0 0 0,1 0 0 0 0,0 0 0 0 0,-1 0 0 0 0,1-1 0 0 0,-1 1 0 0 0,1 0 0 0 0,-1 0 0 0 0,1-1 0 0 0,-1 1 0 0 0,1 0 0 0 0,-1-1 0 0 0,1 1 0 0 0,-1-1 0 0 0,1 1 0 0 0,-1-1 0 0 0,0 1 0 0 0,1-1 0 0 0,-1 1 0 0 0,0-1 0 0 0,1 1 0 0 0,-1-1 0 0 0,0 1 0 0 0,0-1 0 0 0,0 1 0 0 0,1-1 0 0 0,-1 0 0 0 0,0 1 0 0 0,0-1 0 0 0,0 1 0 0 0,0-1 0 0 0,0 0 0 0 0,0 1 0 0 0,0-1 0 0 0,0 0 0 0 0,0-2 0 0 0,-1 0 0 0 0,1 1 0 0 0,0-1 0 0 0,-1 0 0 0 0,0 1 0 0 0,0-1 0 0 0,1 1 0 0 0,-2-1 0 0 0,1 1 0 0 0,0-1 0 0 0,0 1 0 0 0,-1 0 0 0 0,1-1 0 0 0,-1 1 0 0 0,0 0 0 0 0,1 0 0 0 0,-1 0 0 0 0,0 0 0 0 0,0 1 0 0 0,-1-1 0 0 0,1 1 0 0 0,0-1 0 0 0,0 1 0 0 0,-1-1 0 0 0,1 1 0 0 0,-1 0 0 0 0,1 0 0 0 0,-1 1 0 0 0,1-1 0 0 0,-6 0 0 0 0,-3-3 0 0 0,9 1 0 0 0,-19-1 0 0 0,19 3-243 0 0,0 1 1 0 0,-1-1-1 0 0,1 1 0 0 0,0 0 1 0 0,0 0-1 0 0,0 0 0 0 0,0 0 1 0 0,0 0-1 0 0,0 1 0 0 0,0-1 1 0 0,0 1-1 0 0,0-1 0 0 0,0 1 0 0 0,-3 1 1 0 0,-1 10-6853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38 920 0 0,'-1'-7'-128'0'0,"0"0"3311"0"0,-1-7 4935 0 0,-2 5-4052 0 0,-12 12-895 0 0,-26 29 744 0 0,37-27-3378 0 0,0 1 0 0 0,0 0-1 0 0,0 0 1 0 0,0 1 0 0 0,1-1 0 0 0,0 1-1 0 0,-5 13 1 0 0,7-15-373 0 0,1 0 0 0 0,-1 0-1 0 0,1 0 1 0 0,0 0 0 0 0,0 0-1 0 0,1 0 1 0 0,-1 0 0 0 0,1 0-1 0 0,0 0 1 0 0,1 1 0 0 0,-1-1 0 0 0,1 0-1 0 0,0 0 1 0 0,1 0 0 0 0,-1 0-1 0 0,1 0 1 0 0,0 0 0 0 0,0-1-1 0 0,0 1 1 0 0,1-1 0 0 0,-1 1 0 0 0,7 6-1 0 0,1 0-71 0 0,0-1-1 0 0,1-1 0 0 0,1 0 1 0 0,0-1-1 0 0,0 0 1 0 0,0 0-1 0 0,1-1 1 0 0,0-1-1 0 0,1 0 0 0 0,-1-1 1 0 0,1-1-1 0 0,0 0 1 0 0,0-1-1 0 0,1 0 1 0 0,26 1-1 0 0,-31-4-91 0 0,-11 0-64 0 0,0 0-1 0 0,1 0 1 0 0,-1-1 0 0 0,0 1-1 0 0,1 0 1 0 0,-1-1 0 0 0,0 1 0 0 0,1-1-1 0 0,-1 1 1 0 0,1 0 0 0 0,-1-1-1 0 0,1 1 1 0 0,-1-1 0 0 0,1 0-1 0 0,-1 1 1 0 0,1-1 0 0 0,-1 1-1 0 0,1-1 1 0 0,0 0 0 0 0,-1 1-1 0 0,1-1 1 0 0,0 0 0 0 0,0 1 0 0 0,0-1-1 0 0,-1 0 1 0 0,1 1 0 0 0,0-1-1 0 0,0 0 1 0 0,0 0 0 0 0,0 1-1 0 0,0-1 1 0 0,0 0 0 0 0,0 1-1 0 0,0-1 1 0 0,1 0 0 0 0,-1 0 0 0 0,0 1-1 0 0,0-1 1 0 0,1 0 0 0 0,-1 1-1 0 0,0-1 1 0 0,1 0 0 0 0,-1 1-1 0 0,0-1 1 0 0,1 1 0 0 0,-1-1-1 0 0,1 1 1 0 0,-1-1 0 0 0,1 1-1 0 0,-1-1 1 0 0,1 1 0 0 0,0-1 0 0 0,-1 1-1 0 0,1 0 1 0 0,-1-1 0 0 0,1 1-1 0 0,0 0 1 0 0,-1-1 0 0 0,1 1-1 0 0,0 0 1 0 0,-1 0 0 0 0,1 0-1 0 0,0 0 1 0 0,0 0 0 0 0,-1 0 0 0 0,1 0-1 0 0,0 0 1 0 0,0 0 0 0 0,0 0-1 0 0,-30-21-5372 0 0,0 8-6105 0 0,20 9 5196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1388 0 0,'0'0'15294'0'0,"3"4"-14252"0"0,8 6-492 0 0,1-1 0 0 0,0 0-1 0 0,0 0 1 0 0,1-2 0 0 0,0 1-1 0 0,0-1 1 0 0,26 8 0 0 0,-1-1-4 0 0,71 14 0 0 0,-96-26-758 0 0,0 0 0 0 0,0-1 0 0 0,22 0 0 0 0,1-8-2983 0 0,-5-10-6778 0 0,-22 7 4799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7 832 0 0,'0'0'8868'0'0,"2"-7"-7041"0"0,6 9 2546 0 0,79 36-1997 0 0,3-3 0 0 0,131 34-1 0 0,-52-18-1214 0 0,-114-39-764 0 0,-54-12-106 0 0,-3 6-225 0 0,-1-1 0 0 0,1 0 0 0 0,-1 0 0 0 0,0 0 0 0 0,-1 0 0 0 0,-6 7 0 0 0,3-3 65 0 0,-13 25 121 0 0,0 1-1 0 0,3 1 1 0 0,1 0-1 0 0,-20 67 1 0 0,30-85-177 0 0,-16 61 245 0 0,3 1-1 0 0,-12 119 0 0 0,15-86-108 0 0,10-55-49 0 0,3 98 0 0 0,3-104-34 0 0,1-41-90 0 0,0-1 1 0 0,1 1 0 0 0,0-1 0 0 0,0 0-1 0 0,1 0 1 0 0,7 16 0 0 0,-1-17 3741 0 0,-16-16-3770 0 0,-1 0 0 0 0,0 0 0 0 0,0 1 0 0 0,0 0 0 0 0,-1 1-1 0 0,0 0 1 0 0,0 0 0 0 0,0 1 0 0 0,0 0 0 0 0,-13-3 0 0 0,-113-26 148 0 0,79 21-132 0 0,6-1-39 0 0,-101-19-413 0 0,132 35 188 0 0,9-1-3807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29 360 0 0,'2'-29'27244'0'0,"-26"53"-27009"0"0,-311 300 3373 0 0,333-322-3590 0 0,-3 2 75 0 0,0 1 0 0 0,0-1 0 0 0,0 1 0 0 0,0 0 0 0 0,1 1 0 0 0,0-1 0 0 0,0 1 0 0 0,1 0 0 0 0,-1 0 0 0 0,1 0 0 0 0,1 0 0 0 0,-1 1 0 0 0,-2 9 0 0 0,5-4-93 0 0,0 1 0 0 0,4 0 0 0 0,-1-4 0 0 0,-2 0 0 0 0,-1 0-47 0 0,0-7-209 0 0,27-9-11613 0 0,-8 3 1791 0 0,-10-2 4161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26 272 0 0,'0'0'1267'0'0,"-3"-12"5049"0"0,3 11-5987 0 0,1 0-1 0 0,-1 1 1 0 0,0-1 0 0 0,1 0 0 0 0,-1 0 0 0 0,1 1 0 0 0,-1-1-1 0 0,1 0 1 0 0,0 1 0 0 0,-1-1 0 0 0,1 0 0 0 0,-1 1 0 0 0,1-1 0 0 0,0 1-1 0 0,0-1 1 0 0,-1 1 0 0 0,1-1 0 0 0,0 1 0 0 0,0 0 0 0 0,0-1-1 0 0,0 1 1 0 0,-1 0 0 0 0,1 0 0 0 0,0 0 0 0 0,0-1 0 0 0,0 1 0 0 0,0 0-1 0 0,0 0 1 0 0,0 0 0 0 0,-1 0 0 0 0,1 1 0 0 0,0-1 0 0 0,0 0-1 0 0,0 0 1 0 0,0 0 0 0 0,0 1 0 0 0,1 0 0 0 0,0 2 958 0 0,1 0-1 0 0,-1 0 1 0 0,0 0 0 0 0,0 1 0 0 0,0-1-1 0 0,0 1 1 0 0,2 5 0 0 0,11 22-2065 0 0,141 175 3087 0 0,-120-163-2003 0 0,-5-8-187 0 0,35 31-1 0 0,-15-17-70 0 0,-47-43-48 0 0,-4-5 0 0 0,-13-14-14 0 0,9 9-242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 1108 0 0,'0'0'3064'0'0,"-17"-9"6571"0"0,17 8-9320 0 0,0-1-1 0 0,0 1 1 0 0,0-1-1 0 0,0 1 1 0 0,0-1-1 0 0,0 1 1 0 0,-1-1-1 0 0,1 1 1 0 0,-1-1-1 0 0,1 1 1 0 0,-1 0 0 0 0,1-1-1 0 0,-1 1 1 0 0,0 0-1 0 0,0-1 1 0 0,0 1-1 0 0,0 0 1 0 0,0 0-1 0 0,0 0 1 0 0,0 0-1 0 0,0 0 1 0 0,-2-2-1 0 0,1 2 866 0 0,-25 9-209 0 0,13-1-412 0 0,1 1 0 0 0,0 0 0 0 0,0 1 0 0 0,1 1 0 0 0,-16 15 0 0 0,26-23-511 0 0,0 0 0 0 0,-1 0 0 0 0,2 0 0 0 0,-1 1 0 0 0,0-1 0 0 0,0 1 0 0 0,1-1 0 0 0,-1 1 0 0 0,1-1 0 0 0,0 1 0 0 0,0 0 0 0 0,0 0 0 0 0,0 0 0 0 0,0-1 0 0 0,1 1 0 0 0,-1 0 0 0 0,1 0 0 0 0,0 0 0 0 0,0 0 0 0 0,0 0 0 0 0,0 0 0 0 0,0 0 0 0 0,1 0 0 0 0,-1 0 0 0 0,1 0 0 0 0,0 0 0 0 0,0-1 0 0 0,0 1 0 0 0,0 0 0 0 0,1-1 0 0 0,-1 1 0 0 0,1 0 0 0 0,-1-1 0 0 0,1 0 0 0 0,0 1 0 0 0,3 3 0 0 0,1-1 4 0 0,-1-1 1 0 0,1 1-1 0 0,0-1 1 0 0,0 0-1 0 0,1-1 1 0 0,-1 1 0 0 0,1-1-1 0 0,-1 0 1 0 0,1-1-1 0 0,11 3 1 0 0,76 11 213 0 0,-81-14-219 0 0,11-1 35 0 0,-1 0 0 0 0,27-3 0 0 0,1 1 800 0 0,-50 1-476 0 0,5-2-378 0 0,-6-14 1935 0 0,-1 13-2167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0,'0'0'7082'0'0,"6"0"-6074"0"0,234 18 12031 0 0,-231-18-13001 0 0,-1 0 1 0 0,1 1-1 0 0,-1 0 1 0 0,14 3-1 0 0,-21-4-654 0 0,2 2-396 0 0,1-1 311 0 0,-7 15-11235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1392,'-3'-10'20772,"1"15"-20593,-1 0 1,1 0-1,0 1 0,0-1 0,0 1 1,1-1-1,0 1 0,0 0 1,0-1-1,1 1 0,0 0 0,0-1 1,0 1-1,1 0 0,0 0 0,0-1 1,4 12-1,-4-14-180,1 1 0,0 0 0,-1-1-1,1 1 1,1-1 0,-1 1 0,1-1 0,-1 0-1,1 0 1,0 0 0,0-1 0,0 1 0,0-1 0,0 1-1,1-1 1,-1 0 0,1 0 0,0-1 0,-1 1 0,1-1-1,0 0 1,0 0 0,0 0 0,0 0 0,0 0 0,0-1-1,5 0 1,-4-1-2,-1 0-1,0 0 1,1 0-1,-1 0 1,0-1-1,1 0 0,-1 0 1,0 0-1,0 0 1,0-1-1,-1 1 1,1-1-1,-1 0 1,1 0-1,-1-1 0,0 1 1,0-1-1,-1 1 1,1-1-1,-1 0 1,1 0-1,-1 0 1,0 0-1,-1 0 0,1-1 1,1-5-1,-3 8 194,0 2-159,0-1 0,0 0 0,-1 1 0,1-1 1,0 1-1,0-1 0,0 1 0,0-1 0,0 0 1,0 1-1,0-1 0,0 1 0,0-1 0,1 0 0,-1 1 1,0-1-1,0 1 0,0-1 0,1 1 0,-1-1 1,0 1-1,1-1 0,-1 1 0,0-1 0,1 1 0,-1-1 1,0 1-1,1 0 0,-1-1 0,1 1 0,-1 0 1,1-1-1,-1 1 0,2-1 0,14 23 70,-1 0-1,19 37 1,-28-48-89,-1 1 1,0-1-1,-1 1 1,0 0-1,-1 0 1,0 0-1,-1 0 1,0 15-1,-2-19-10,0-1 0,-1 0 0,0 0 0,-1 0 1,0 0-1,0 0 0,0 0 0,-1 0 0,0 0 0,0-1 0,-1 0 0,1 1 0,-2-1 0,1-1 0,0 1 0,-1-1 0,0 1 1,-1-1-1,1-1 0,-1 1 0,0-1 0,0 0 0,0 0 0,-12 5 0,16-8-1,0-1-1,0 1 1,0 0-1,0-1 1,0 1 0,0-1-1,-1 1 1,1-1-1,0 0 1,0 0 0,0 0-1,0 0 1,-1-1-1,1 1 1,0-1 0,0 1-1,0-1 1,0 0-1,0 1 1,0-1-1,0 0 1,0 0 0,0-1-1,0 1 1,1 0-1,-1-1 1,0 1 0,1-1-1,-1 1 1,1-1-1,0 0 1,-1 1 0,1-1-1,0 0 1,0 0-1,-1-4 1,0 2-248,1 0 0,1 0 0,-1-1 0,0 1 0,1-1 0,0 1 0,0 0 0,0-1 0,1 1 0,0 0 0,-1-1 0,1 1 0,1 0 0,-1 0 0,3-5 0,5 1-2960,6 0-7603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1 652 0 0,'0'0'7934'0'0,"6"0"-6831"0"0,119 6 3840 0 0,44 4 1401 0 0,-167-9-5858 0 0,-1-1 19 0 0,-1 0-488 0 0,0-1 0 0 0,0 1 0 0 0,1 0 1 0 0,-1 0-1 0 0,0 0 0 0 0,0 0 0 0 0,0 0 1 0 0,0 0-1 0 0,0 0 0 0 0,1 0 0 0 0,-1-1 1 0 0,0 1-1 0 0,0 0 0 0 0,0 0 0 0 0,0 0 1 0 0,1 0-1 0 0,-1 0 0 0 0,0 0 0 0 0,0 0 1 0 0,0 0-1 0 0,0 0 0 0 0,1 0 0 0 0,-1 0 1 0 0,0 0-1 0 0,0 0 0 0 0,0 0 0 0 0,0 0 1 0 0,1 0-1 0 0,-1 0 0 0 0,0 1 0 0 0,0-1 1 0 0,0 0-1 0 0,0 0 0 0 0,1 0 0 0 0,-1 0 1 0 0,0 0-1 0 0,0 0 0 0 0,0 0 0 0 0,0 0 1 0 0,0 1-1 0 0,0-1 0 0 0,0 0 0 0 0,1 0 1 0 0,-1 0-1 0 0,0 0 0 0 0,0 0 0 0 0,0 1 1 0 0,0-1-1 0 0,0 0 0 0 0,0 0 0 0 0,0 0 1 0 0,0 0-1 0 0,0 1 0 0 0,0-1 0 0 0,0 0 1 0 0,0 0-1 0 0,0 0 0 0 0,0 1 0 0 0,0-1 1 0 0,0 0-1 0 0,0 0 0 0 0,-20 8-484 0 0,15-7-183 0 0,-1 5-370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13 280 0 0,'-10'-13'17432'0'0,"2"27"-16031"0"0,0 0 1 0 0,0-1 0 0 0,-20 23 0 0 0,-79 68 2873 0 0,26-27-2022 0 0,62-58-1840 0 0,3-4 49 0 0,0 2 0 0 0,1 0 0 0 0,1 0-1 0 0,-17 29 1 0 0,31-45-518 0 0,-1 0 0 0 0,1 0 0 0 0,-1 0 0 0 0,1 0 0 0 0,0 0 1 0 0,-1 0-1 0 0,1-1 0 0 0,0 1 0 0 0,0 0 0 0 0,0 0 0 0 0,0 0 0 0 0,-1 0 0 0 0,2 0 0 0 0,-1 0 0 0 0,0 0 1 0 0,0 0-1 0 0,0 0 0 0 0,0 0 0 0 0,1 0 0 0 0,-1 0 0 0 0,0 0 0 0 0,1 0 0 0 0,-1 0 0 0 0,1 0 0 0 0,-1 0 0 0 0,1 0 1 0 0,-1-1-1 0 0,1 1 0 0 0,-1 0 0 0 0,1 0 0 0 0,0-1 0 0 0,1 2 0 0 0,0-1-608 0 0,0-1-574 0 0,-1 0 1035 0 0,0 0 1 0 0,0 0 0 0 0,0 0 0 0 0,0-1 0 0 0,0 1-1 0 0,0 0 1 0 0,0-1 0 0 0,0 1 0 0 0,0-1 0 0 0,0 1 0 0 0,0-1-1 0 0,0 1 1 0 0,0-1 0 0 0,0 0 0 0 0,-1 1 0 0 0,1-1-1 0 0,0 0 1 0 0,0-1 0 0 0,13-9-9813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1032 0 0,'8'-6'8737'0'0,"-7"6"-8154"0"0,0 0-1 0 0,-1 0 1 0 0,1 0-1 0 0,0 0 1 0 0,-1-1-1 0 0,1 1 1 0 0,0 1-1 0 0,0-1 1 0 0,-1 0-1 0 0,1 0 1 0 0,0 0-1 0 0,0 0 1 0 0,6 10 6054 0 0,2 2-7050 0 0,50 77 4562 0 0,-44-63-3438 0 0,1-1 0 0 0,20 23 0 0 0,-28-38-506 0 0,6 8 155 0 0,1-1-1 0 0,1-1 0 0 0,0 0 1 0 0,1-1-1 0 0,1-1 1 0 0,28 18-1 0 0,-32-22-172 0 0,-14-10-192 0 0,0 1-1 0 0,1-1 1 0 0,-1 0-1 0 0,1 1 1 0 0,-1-1-1 0 0,1 0 1 0 0,-1 1-1 0 0,1-1 1 0 0,-1 0-1 0 0,1 0 1 0 0,-1 1-1 0 0,1-1 1 0 0,-1 0-1 0 0,1 0 1 0 0,-1 0-1 0 0,1 0 1 0 0,0 0-1 0 0,-1 0 1 0 0,1 0-1 0 0,-1 0 1 0 0,1 0 0 0 0,-1 0-1 0 0,1 0 1 0 0,-1 0-1 0 0,1 0 1 0 0,0 0-1 0 0,-1 0 1 0 0,1-1-1 0 0,-1 1 1 0 0,1 0-1 0 0,-1 0 1 0 0,1-1-1 0 0,-1 1 1 0 0,1 0-1 0 0,-1-1 1 0 0,1 1-1 0 0,-1 0 1 0 0,0-1-1 0 0,1 1 1 0 0,-1-1-1 0 0,0 1 1 0 0,1-1-1 0 0,-1 1 1 0 0,0-1-1 0 0,1 1 1 0 0,-1-1-1 0 0,0 1 1 0 0,0-1-1 0 0,0 1 1 0 0,0-1-1 0 0,1 1 1 0 0,-1-1-1 0 0,0 1 1 0 0,0-1-1 0 0,0 0 1 0 0,1-23-1859 0 0,-25-9-4396 0 0,14 33 2699 0 0,4 0 592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 1160 0 0,'-2'-13'9104'0'0,"-2"10"-7843"0"0,-1 0 0 0 0,1 0-1 0 0,-1 1 1 0 0,0-1 0 0 0,0 1 0 0 0,-10-3-1 0 0,-37-2 2415 0 0,31 7-2107 0 0,0 1 0 0 0,-39 7 1 0 0,59-8-1529 0 0,1 0 1 0 0,-1 0 0 0 0,0 0-1 0 0,1 0 1 0 0,-1 0 0 0 0,0 1-1 0 0,0-1 1 0 0,1 0 0 0 0,-1 0-1 0 0,1 0 1 0 0,-1 1 0 0 0,0-1-1 0 0,1 0 1 0 0,-1 1 0 0 0,1-1-1 0 0,-1 1 1 0 0,0-1 0 0 0,1 0-1 0 0,-1 1 1 0 0,1-1 0 0 0,0 1-1 0 0,-1 0 1 0 0,1-1 0 0 0,-1 1-1 0 0,1-1 1 0 0,0 1 0 0 0,-1-1-1 0 0,1 1 1 0 0,0 0 0 0 0,0-1-1 0 0,-1 1 1 0 0,1 0 0 0 0,0-1-1 0 0,0 2 1 0 0,0 0-3 0 0,1 0 1 0 0,0 0-1 0 0,-1 0 1 0 0,1 0-1 0 0,0 0 0 0 0,0 0 1 0 0,0 0-1 0 0,0-1 0 0 0,1 1 1 0 0,-1 0-1 0 0,3 2 1 0 0,2 3-10 0 0,1-1 0 0 0,0 1-1 0 0,1-1 1 0 0,10 6 0 0 0,-12-9-20 0 0,32 17 36 0 0,-1 1 0 0 0,50 37 0 0 0,-86-57-29 0 0,0 0 0 0 0,1 0 1 0 0,-1 0-1 0 0,0 0 1 0 0,1 0-1 0 0,-1 0 0 0 0,0 0 1 0 0,0 1-1 0 0,0-1 0 0 0,0 1 1 0 0,0-1-1 0 0,-1 0 0 0 0,1 1 1 0 0,0-1-1 0 0,-1 1 0 0 0,1 0 1 0 0,-1-1-1 0 0,1 1 1 0 0,-1 0-1 0 0,0-1 0 0 0,1 1 1 0 0,-1 0-1 0 0,0-1 0 0 0,-1 3 1 0 0,1-2 10 0 0,-1 0 0 0 0,0 0 0 0 0,0 0 0 0 0,0 0 1 0 0,0 0-1 0 0,-1 0 0 0 0,1 0 0 0 0,-1-1 0 0 0,1 1 1 0 0,-1-1-1 0 0,1 1 0 0 0,-1-1 0 0 0,0 1 0 0 0,0-1 1 0 0,-2 2-1 0 0,-4 1 56 0 0,0 1-1 0 0,-1-2 1 0 0,1 1 0 0 0,0-1 0 0 0,-1-1-1 0 0,0 1 1 0 0,-13 1 0 0 0,15-3-36 0 0,0-1 0 0 0,1 0 0 0 0,-1 0 0 0 0,0-1 0 0 0,0 1 0 0 0,1-1 0 0 0,-1-1 0 0 0,0 1 0 0 0,1-1 0 0 0,0-1 0 0 0,-1 1 0 0 0,1-1 0 0 0,0 0 0 0 0,0 0 0 0 0,0-1 0 0 0,-6-4 0 0 0,11 7-7 0 0,-3-19 146 0 0,5 18-118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 1040 0 0,'-14'-12'27410'0'0,"4"43"-26691"0"0,2 0 1 0 0,2 1-1 0 0,1-1 1 0 0,1 1-1 0 0,1 62 1 0 0,4-81-720 0 0,0 0 0 0 0,1-1 0 0 0,0 1 0 0 0,6 19 0 0 0,-6-26 0 0 0,3 5 0 0 0,1-1 0 0 0,-4-3 0 0 0,2-1-81 0 0,-3-5-535 0 0,8-8-2304 0 0,5-2-6266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22 932 0 0,'-10'-11'20149'0'0,"337"2"-14501"0"0,-312 8-6565 0 0,-6 0 6014 0 0,-19 2-7049 0 0,0-1-4336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44 852 0 0,'0'0'15727'0'0,"-3"-3"-15232"0"0,-22-12 3465 0 0,22 14-3221 0 0,-38 2 1921 0 0,25 6-2176 0 0,0 1-1 0 0,0 0 1 0 0,0 1-1 0 0,1 1 1 0 0,1 0-1 0 0,-14 14 1 0 0,20-18-319 0 0,1 0 0 0 0,1 1 1 0 0,0 0-1 0 0,0 1 0 0 0,0 0 0 0 0,1-1 0 0 0,0 2 1 0 0,0-1-1 0 0,1 0 0 0 0,0 1 0 0 0,0 0 0 0 0,1 0 1 0 0,-2 12-1 0 0,4-17-119 0 0,1 0 0 0 0,-1 0 0 0 0,1-1 0 0 0,0 1 0 0 0,1 0 0 0 0,-1 0 0 0 0,1 0-1 0 0,-1 0 1 0 0,1-1 0 0 0,0 1 0 0 0,1 0 0 0 0,-1-1 0 0 0,1 1 0 0 0,-1-1 0 0 0,1 1 0 0 0,2 2 0 0 0,1 0 1 0 0,-1-1-1 0 0,1 1 1 0 0,0-1-1 0 0,1-1 1 0 0,-1 1-1 0 0,1-1 1 0 0,0 0-1 0 0,7 4 1 0 0,5 1 3 0 0,0 0 0 0 0,1-2 1 0 0,0 0-1 0 0,0-1 1 0 0,26 4-1 0 0,-36-9-69 0 0,0 1-1 0 0,0-1 1 0 0,0-1 0 0 0,1 1 0 0 0,-1-2 0 0 0,0 1-1 0 0,0-1 1 0 0,0-1 0 0 0,1 1 0 0 0,-2-2-1 0 0,1 1 1 0 0,0-1 0 0 0,0-1 0 0 0,9-4-1 0 0,-13 5 18 0 0,0-1-1 0 0,0 0 1 0 0,0 1-1 0 0,-1-1 0 0 0,0-1 1 0 0,1 1-1 0 0,-2-1 0 0 0,1 1 1 0 0,0-1-1 0 0,-1 0 0 0 0,0 0 1 0 0,0-1-1 0 0,-1 1 0 0 0,1-1 1 0 0,-1 1-1 0 0,-1-1 0 0 0,1 0 1 0 0,-1 0-1 0 0,0 0 0 0 0,0 0 1 0 0,0 0-1 0 0,-1-11 1 0 0,0 1 60 0 0,-1 0 1 0 0,-1 0 0 0 0,0 0-1 0 0,-1 1 1 0 0,-1-1 0 0 0,0 1-1 0 0,-1-1 1 0 0,-1 1 0 0 0,0 1-1 0 0,-15-26 1 0 0,12 28 67 0 0,7 10-146 0 0,0 0 0 0 0,0 0-1 0 0,1 0 1 0 0,-1 0 0 0 0,1-1-1 0 0,-1 1 1 0 0,1-1 0 0 0,0 1-1 0 0,0-1 1 0 0,0 1 0 0 0,0-4 0 0 0,-3 7-209 0 0,0 0-1 0 0,0 0 1 0 0,0 0 0 0 0,0 1 0 0 0,0-1 0 0 0,0 1 0 0 0,1 0 0 0 0,-5 3 0 0 0,-54 30-6270 0 0,49-28 1318 0 0,-1 0-3740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26 336 0 0,'-17'-10'26425'0'0,"3"20"-25844"0"0,10-7-60 0 0,2 11 815 0 0,1-13-1258 0 0,1 0 0 0 0,0 0-1 0 0,-1-1 1 0 0,1 1 0 0 0,0 0 0 0 0,0 0-1 0 0,0 0 1 0 0,0 0 0 0 0,0 0-1 0 0,0 0 1 0 0,0 0 0 0 0,0 0-1 0 0,0 0 1 0 0,0 0 0 0 0,0-1-1 0 0,1 1 1 0 0,-1 0 0 0 0,0 0-1 0 0,1 0 1 0 0,0 1 0 0 0,0 0 67 0 0,30 6-143 0 0,-30-9-143 0 0,0 0 0 0 0,-1 0 0 0 0,1 0 1 0 0,0 0-1 0 0,-1 0 0 0 0,0 0 0 0 0,1 0 1 0 0,-1 0-1 0 0,1 0 0 0 0,-1 0 0 0 0,0 0 1 0 0,0 0-1 0 0,0 0 0 0 0,0 0 0 0 0,0 0 1 0 0,0 0-1 0 0,0 0 0 0 0,0 0 0 0 0,0 0 1 0 0,0 0-1 0 0,0 0 0 0 0,-1 0 0 0 0,1 0 1 0 0,0 0-1 0 0,-1 0 0 0 0,1 0 0 0 0,-2-2 1 0 0,-2-9-4755 0 0,2-5-5903 0 0,2 4 4422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40 960 0 0,'1'-5'-1093'0'0,"1"-14"15540"0"0,-8 12-12783 0 0,4 5 77 0 0,-38-5 4039 0 0,22 7-4943 0 0,0 1 0 0 0,0 1 0 0 0,1 0 0 0 0,-27 8 0 0 0,43-10-802 0 0,0 1 0 0 0,0 0 0 0 0,0 0 0 0 0,1-1 0 0 0,-1 1 0 0 0,0 0 0 0 0,0 0 0 0 0,1 0 0 0 0,-1 0-1 0 0,0 0 1 0 0,1 0 0 0 0,-1 0 0 0 0,1 0 0 0 0,0 1 0 0 0,-1-1 0 0 0,1 0 0 0 0,0 0 0 0 0,0 0 0 0 0,-1 0 0 0 0,1 0 0 0 0,0 1 0 0 0,0-1 0 0 0,0 0 0 0 0,1 0 0 0 0,-1 0 0 0 0,0 0 0 0 0,0 1 0 0 0,1 0 0 0 0,8 32 254 0 0,-2-22-236 0 0,1-1-1 0 0,0 0 1 0 0,0 0-1 0 0,1-1 1 0 0,0 0-1 0 0,1 0 1 0 0,14 10-1 0 0,8 3 12 0 0,41 23-1 0 0,-37-25-48 0 0,-20-12-18 0 0,-1 1 1 0 0,0 0-1 0 0,24 22 1 0 0,-38-30 66 0 0,-1 0-14 0 0,-1 1 0 0 0,0-1 0 0 0,0 0 0 0 0,0 0 0 0 0,0 0 0 0 0,0 0-1 0 0,0 0 1 0 0,0 0 0 0 0,-1 0 0 0 0,1 0 0 0 0,-1 0 0 0 0,1 0 0 0 0,-1-1 0 0 0,0 1 0 0 0,0-1 0 0 0,0 1 0 0 0,0-1 0 0 0,0 0 0 0 0,0 0 0 0 0,0 0 0 0 0,0 0 0 0 0,0 0 0 0 0,0 0 0 0 0,-5 1 0 0 0,-2 1 63 0 0,1-1 0 0 0,-1 0 1 0 0,0 0-1 0 0,-17 1 0 0 0,19-4-29 0 0,0 0 0 0 0,1 0-1 0 0,-1-1 1 0 0,0 0 0 0 0,1 0-1 0 0,0-1 1 0 0,-1 0 0 0 0,1 0 0 0 0,0 0-1 0 0,0-1 1 0 0,1 0 0 0 0,-1 0-1 0 0,1 0 1 0 0,-6-6 0 0 0,-7-5 9 0 0,9 9-93 0 0,3-1 0 0 0,6 6 0 0 0,-1 1 0 0 0,1 0-1 0 0,-1 0 1 0 0,1-1 0 0 0,-1 1 0 0 0,1 0 0 0 0,-1-1 0 0 0,1 1-1 0 0,-1 0 1 0 0,1-1 0 0 0,0 1 0 0 0,-1-1 0 0 0,1 1 0 0 0,0-1-1 0 0,-1 1 1 0 0,1-1 0 0 0,0 1 0 0 0,0-1 0 0 0,-1 1 0 0 0,1-1-1 0 0,0 1 1 0 0,0-1 0 0 0,0 1 0 0 0,0-1 0 0 0,0 1 0 0 0,0-1-1 0 0,-1 0 1 0 0,1 1 0 0 0,1-1 0 0 0,-1 1 0 0 0,0-2 0 0 0,0 1-50 0 0,0-1-229 0 0,21-1-3930 0 0,-5 1-982 0 0,-8 2 3779 0 0,9 0-9629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1052 0 0,'0'0'15550'0'0,"4"-1"-14634"0"0,45-4 2572 0 0,72 1 0 0 0,37-4 1356 0 0,-156 8-4439 0 0,7 1 646 0 0,-14 2-2276 0 0,-9 4 3092 0 0,3-3-3555 0 0,2-1-4415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64,'-1'-8'12496,"187"5"-5267,-159 7-6403,-19 4-126,-9-5-609,0-1 1,0 1-1,0-1 1,0 0-1,-1 0 1,1 1-1,-1-1 0,0 0 1,1 0-1,-5 3 1,-12 16 283,17-20-352,-7 12 225,1 0-1,-1 0 1,2 0-1,0 1 0,-6 21 1,11-33-229,0 1 0,1 0 0,0-1 1,-1 1-1,1-1 0,0 1 0,0 0 0,0-1 0,1 1 1,-1-1-1,1 1 0,0-1 0,-1 1 0,1-1 0,0 1 1,0-1-1,0 0 0,1 1 0,-1-1 0,1 0 1,-1 0-1,1 0 0,0 0 0,-1 0 0,1-1 0,0 1 1,0 0-1,1-1 0,-1 1 0,0-1 0,0 0 0,1 0 1,-1 0-1,0 0 0,1 0 0,-1 0 0,1-1 0,4 1 1,3 2-152,0-1 1,0-1-1,0 0 1,1 0-1,-1-1 1,0 0-1,0 0 1,0-1 0,0-1-1,0 0 1,0 0-1,15-6 1,-23 0-892,-19 5-4055,-11 0-3597,14 1 3916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302 110 68 0 0,'0'0'24431'0'0,"-5"-3"-23932"0"0,-34-20 1616 0 0,-2 2 0 0 0,-79-29 0 0 0,115 48-1929 0 0,2 0-74 0 0,1 1 0 0 0,-1-1-1 0 0,0 1 1 0 0,0 0-1 0 0,0 0 1 0 0,0 0 0 0 0,0 0-1 0 0,0 1 1 0 0,0-1-1 0 0,-3 1 1 0 0,-3 7-102 0 0,7 3-10 0 0,3 3 0 0 0,3 10 0 0 0,0 0 0 0 0,-1 0 0 0 0,-1 0 0 0 0,-1 0 0 0 0,-4 43 0 0 0,-1 3 0 0 0,11 64 0 0 0,0 34 0 0 0,-40 225 0 0 0,20-304 0 0 0,-2 174 0 0 0,16-251 0 0 0,2 2 0 0 0,-6 0 0 0 0,2 0 0 0 0,1-2 0 0 0,-3 1 0 0 0,2-1 0 0 0,-2 2 0 0 0,6-1 0 0 0,-2 0 0 0 0,-1-1 0 0 0,3 1 0 0 0,-2-3 0 0 0,2 1 0 0 0,0-2 0 0 0,6-4 0 0 0,20-7 0 0 0,-24 0 0 0 0,1 0 0 0 0,13 1 0 0 0,1 0 0 0 0,0 1 0 0 0,-1 2 0 0 0,1 0 0 0 0,26 4 0 0 0,69 4 0 0 0,-101-9 0 0 0,2-1 0 0 0,-4-2 0 0 0,-7-3 0 0 0,0-1 0 0 0,-2-1-32 0 0,2-7-2326 0 0,0 3-3662 0 0,1-1-5724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 0 0,'0'0'24333'0'0,"6"1"-23852"0"0,96 4 1756 0 0,-72-5-1726 0 0,1 1 1 0 0,31 5-1 0 0,-60-5-307 0 0,3-2-4165 0 0,-12-2 3545 0 0,-23-3-3175 0 0,28 5 2627 0 0,-7 0-6081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60 180 0 0,'0'0'7944'0'0,"-2"-4"-7135"0"0,0 0-1631 0 0,2 2 1291 0 0,-1 1-1 0 0,1-1 0 0 0,-1 1 0 0 0,1 0 0 0 0,-1-1 0 0 0,0 1 0 0 0,0-1 0 0 0,0 1 1 0 0,1 0-1 0 0,-1 0 0 0 0,0-1 0 0 0,-1 1 0 0 0,1 0 0 0 0,0 0 0 0 0,0 0 1 0 0,0 0-1 0 0,-1 0 0 0 0,1 1 0 0 0,0-1 0 0 0,-1 0 0 0 0,-1 0 0 0 0,1 1 1057 0 0,-2 0-1224 0 0,0 1 1 0 0,1-1-1 0 0,-1 1 0 0 0,0 0 1 0 0,0 1-1 0 0,0-1 0 0 0,1 1 0 0 0,-1-1 1 0 0,-5 5-1 0 0,7-5-208 0 0,-3 3 187 0 0,-14 10 601 0 0,1 1-1 0 0,0 0 1 0 0,-27 32 0 0 0,42-43-797 0 0,-1 0 0 0 0,1 0 1 0 0,0 0-1 0 0,1 0 1 0 0,-1 1-1 0 0,1-1 1 0 0,0 1-1 0 0,0 0 1 0 0,0-1-1 0 0,1 1 1 0 0,-1 0-1 0 0,1 0 1 0 0,0 0-1 0 0,1 0 1 0 0,-1 1-1 0 0,1-1 1 0 0,0 0-1 0 0,0 0 1 0 0,1 0-1 0 0,-1 0 1 0 0,1 0-1 0 0,0 0 1 0 0,3 8-1 0 0,-1-9-39 0 0,0 1-1 0 0,0-1 0 0 0,0 0 0 0 0,1 0 1 0 0,-1 0-1 0 0,1-1 0 0 0,0 1 0 0 0,0-1 1 0 0,1 0-1 0 0,-1 0 0 0 0,0 0 0 0 0,1-1 1 0 0,0 1-1 0 0,6 1 0 0 0,5 3 9 0 0,0-2-1 0 0,0 0 1 0 0,20 4-1 0 0,-12-5-87 0 0,0-2-1 0 0,30 1 0 0 0,-46-3 17 0 0,1 0-1 0 0,-1-1 1 0 0,0 0-1 0 0,1 0 1 0 0,-1 0-1 0 0,0-1 1 0 0,0-1-1 0 0,0 0 1 0 0,0 0-1 0 0,8-4 1 0 0,-14 5 23 0 0,1 0-1 0 0,-1 0 1 0 0,1 0-1 0 0,-1 0 1 0 0,0 0 0 0 0,0-1-1 0 0,0 1 1 0 0,0-1-1 0 0,0 0 1 0 0,0 1 0 0 0,-1-1-1 0 0,1 0 1 0 0,-1 0 0 0 0,0 0-1 0 0,0 0 1 0 0,1-5-1 0 0,-1 1 20 0 0,0 0 0 0 0,0-1 0 0 0,-1 1 0 0 0,0 0 0 0 0,0 0 0 0 0,-1-1-1 0 0,-1-6 1 0 0,-2-4 123 0 0,-1 1 0 0 0,0 0-1 0 0,-1 0 1 0 0,-1 0 0 0 0,-11-18-1 0 0,5 9 225 0 0,11 20-257 0 0,-1 0 0 0 0,0 0 0 0 0,-1 0 0 0 0,1 1 0 0 0,-1-1 0 0 0,0 1 0 0 0,0 0 0 0 0,-1 0 0 0 0,-9-8 0 0 0,13 12-206 0 0,-20 26-5230 0 0,20-23 4856 0 0,0 0 0 0 0,1 0 0 0 0,-1 0 0 0 0,0 0 0 0 0,1 0 0 0 0,0 0 0 0 0,0 0-1 0 0,-1 1 1 0 0,1-1 0 0 0,1 0 0 0 0,-1 2 0 0 0,5 17-11116 0 0,-2-14 6277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6 944 0 0,'-1'-5'21139'0'0,"-39"91"-14891"0"0,64-88-18102 0 0,-16-5 5785 0 0,-4-1 217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31 400 0 0,'-5'-7'3061'0'0,"-18"-16"10723"0"0,13 23-12937 0 0,-1 0 0 0 0,1 0 0 0 0,0 1 1 0 0,-1 1-1 0 0,1 0 0 0 0,0 0 0 0 0,0 1 0 0 0,0 0 0 0 0,1 0 1 0 0,-18 10-1 0 0,26-10-746 0 0,1-1 0 0 0,-1 1 0 0 0,1 0 0 0 0,0-1 0 0 0,0 1 0 0 0,0 0 0 0 0,0 0-1 0 0,1-1 1 0 0,-1 1 0 0 0,1 0 0 0 0,-1-1 0 0 0,1 1 0 0 0,2 4 0 0 0,3 3 26 0 0,1 0 0 0 0,0 0-1 0 0,1-1 1 0 0,0 0 0 0 0,1-1 0 0 0,14 13-1 0 0,-14-14-61 0 0,1 2 0 0 0,-2-1-1 0 0,1 2 1 0 0,-1-1-1 0 0,11 17 1 0 0,39 58 365 0 0,-57-82-371 0 0,-1-2-46 0 0,0 1-1 0 0,0 0 0 0 0,0-1 0 0 0,-1 1 0 0 0,1 0 0 0 0,0-1 1 0 0,0 1-1 0 0,-1-1 0 0 0,1 1 0 0 0,0 0 0 0 0,-1-1 1 0 0,1 1-1 0 0,-1-1 0 0 0,1 1 0 0 0,-1-1 0 0 0,1 1 0 0 0,-1-1 1 0 0,1 0-1 0 0,-1 1 0 0 0,1-1 0 0 0,-1 1 0 0 0,0-1 0 0 0,1 0 1 0 0,-1 0-1 0 0,1 1 0 0 0,-1-1 0 0 0,0 0 0 0 0,0 0 0 0 0,-31 4 219 0 0,-30-11-35 0 0,48 4-217 0 0,9 3-27 0 0,-1-1 0 0 0,0 0 0 0 0,1-1 0 0 0,0 1-1 0 0,-1-1 1 0 0,1 0 0 0 0,0-1 0 0 0,0 1 0 0 0,0-1 0 0 0,0 0 0 0 0,-7-5 0 0 0,12 7-28 0 0,0 1 1 0 0,-1 0-1 0 0,1 0 1 0 0,0-1-1 0 0,0 1 1 0 0,-1 0-1 0 0,1-1 1 0 0,0 1 0 0 0,0 0-1 0 0,-1-1 1 0 0,1 1-1 0 0,0 0 1 0 0,0-1-1 0 0,0 1 1 0 0,0 0-1 0 0,-1-1 1 0 0,1 1-1 0 0,0-1 1 0 0,0 1-1 0 0,0 0 1 0 0,0-1 0 0 0,0 1-1 0 0,0-1 1 0 0,0 1-1 0 0,0 0 1 0 0,0-1-1 0 0,0 1 1 0 0,0 0-1 0 0,0-1 1 0 0,1 1-1 0 0,-1-1 1 0 0,0 1-1 0 0,0 0 1 0 0,0-1-1 0 0,0 1 1 0 0,1 0 0 0 0,-1-1-1 0 0,0 1 1 0 0,0 0-1 0 0,1-1 1 0 0,20-9-2033 0 0,7 4-1878 0 0,-8 4-4744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39 516 0 0,'-2'-1'1074'0'0,"-17"-22"5314"0"0,15 8 4722 0 0,9 16-10286 0 0,115 6 3183 0 0,117 4 755 0 0,-219-10-5268 0 0,-24 3 292 0 0,-14 0-4107 0 0,0-2-8502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1724 0 0,'-6'-2'19274'0'0,"58"5"-17417"0"0,9 0 1176 0 0,98-7 0 0 0,-157 4-1629 0 0,23-4 358 0 0,-10 1-4846 0 0,-10 0 4354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1208 0 0,'0'0'23798'0'0,"0"8"-23128"0"0,-4 96 1722 0 0,1 74 1280 0 0,4-167-3462 0 0,1 1 1 0 0,0 0 0 0 0,0-1 0 0 0,7 15-1 0 0,2 12-242 0 0,-10-37-91 0 0,-28-39-9153 0 0,17 25 5044 0 0,0 0-3468 0 0,1 3 1274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1156 0 0,'0'0'2720'0'0,"5"-26"4654"0"0,2 23-6361 0 0,-1 0 1 0 0,1 0 0 0 0,0 1 0 0 0,0 0 0 0 0,-1 0-1 0 0,1 1 1 0 0,1 0 0 0 0,11-1 0 0 0,-6 3-434 0 0,0-1 0 0 0,0 1 0 0 0,0 1 0 0 0,16 4 0 0 0,9 6-375 0 0,0 2 0 0 0,40 20 0 0 0,-65-28 234 0 0,14 6-131 0 0,-1 1-1 0 0,46 32 0 0 0,-66-41-263 0 0,0 1 0 0 0,0-1 1 0 0,0 1-1 0 0,-1 1 0 0 0,1-1 0 0 0,-1 1 0 0 0,0 0 1 0 0,-1 0-1 0 0,0 0 0 0 0,0 1 0 0 0,0-1 0 0 0,0 1 0 0 0,-1 0 1 0 0,-1 0-1 0 0,1 0 0 0 0,2 13 0 0 0,-5-14 47 0 0,0 1-1 0 0,-1-1 1 0 0,1 0-1 0 0,-2 1 1 0 0,1-1-1 0 0,0 0 1 0 0,-1 0-1 0 0,0 0 1 0 0,-1 0-1 0 0,0 0 1 0 0,1-1-1 0 0,-2 1 1 0 0,1-1-1 0 0,-1 0 1 0 0,1 0-1 0 0,-1 0 1 0 0,-1 0-1 0 0,1 0 1 0 0,-1-1-1 0 0,0 0 1 0 0,0 0 0 0 0,0 0-1 0 0,-9 4 1 0 0,-7 4 387 0 0,0 0 0 0 0,-1-2 0 0 0,0 0 0 0 0,-43 12 0 0 0,56-20-403 0 0,-1-1 0 0 0,1 1 0 0 0,-1-1 0 0 0,0-1 0 0 0,0 0 0 0 0,0-1 0 0 0,1 1 0 0 0,-1-2 0 0 0,0 1 0 0 0,1-2 0 0 0,-15-4 0 0 0,20 6-1856 0 0,-4 0 4204 0 0,0 1-1907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7 796 0 0,'0'0'18432'0'0,"4"-1"-17910"0"0,14-2-78 0 0,0 1 0 0 0,0 1 0 0 0,0 1-1 0 0,0 1 1 0 0,0 0 0 0 0,30 6-1 0 0,9 0 130 0 0,207 22 1363 0 0,279 16 2366 0 0,-99-28-3360 0 0,-207-13-1101 0 0,-158-5 515 0 0,138 14 1 0 0,-71 14 52 0 0,-128-24-332 0 0,9 2 203 0 0,0-2-1 0 0,0-1 1 0 0,30-1-1 0 0,-44-2-279 0 0,0-1 0 0 0,-3 4-73 0 0,-7-1-421 0 0,-12-2-5951 0 0,-26-1 2678 0 0,5 3-6351 0 0,7 2 3444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1096,'0'0'3044,"4"3"-1637,6 0-687,-1 1 0,1-1 0,0-1 0,0 0 0,0 0 0,0-1 0,14 1 0,83-6 1113,-60 2-2158,1-4-1813,-20-4-2834,-15 2 1763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 1024 0 0,'-25'-10'17274'0'0,"16"13"-16316"0"0,-1 0-1 0 0,1 0 0 0 0,0 1 0 0 0,1 1 1 0 0,-1-1-1 0 0,1 1 0 0 0,-9 7 0 0 0,-59 50 2846 0 0,51-41-2756 0 0,15-12-941 0 0,1 0 0 0 0,0 0 0 0 0,0 1 0 0 0,1 0 0 0 0,0 0 0 0 0,0 1-1 0 0,1 0 1 0 0,1 1 0 0 0,0 0 0 0 0,-5 15 0 0 0,9-22-74 0 0,0 1 0 0 0,0 0 0 0 0,1 0-1 0 0,0-1 1 0 0,0 1 0 0 0,1 0 0 0 0,0 0 0 0 0,0 0 0 0 0,0 0-1 0 0,1 0 1 0 0,-1 0 0 0 0,1 0 0 0 0,1 0 0 0 0,-1 0 0 0 0,1-1-1 0 0,0 1 1 0 0,1-1 0 0 0,-1 1 0 0 0,1-1 0 0 0,0 0 0 0 0,0 0 0 0 0,1 0-1 0 0,-1 0 1 0 0,7 6 0 0 0,7 4-32 0 0,0-1 0 0 0,1 0 0 0 0,0-2 0 0 0,1 0 0 0 0,1-1 0 0 0,0 0 0 0 0,0-2 0 0 0,30 9 0 0 0,-43-14 0 0 0,4 1 0 0 0,-2-2 0 0 0,-2 0-217 0 0,-6-2-933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76 688 0 0,'0'0'2272'0'0,"-25"-8"11240"0"0,16 9-12696 0 0,1 0 0 0 0,-1 1 0 0 0,1 0 1 0 0,-1 1-1 0 0,1 0 0 0 0,0 0 1 0 0,-1 1-1 0 0,2 0 0 0 0,-1 1 1 0 0,-9 6-1 0 0,11-7-424 0 0,1 1 0 0 0,-1-1 1 0 0,1 1-1 0 0,0 0 0 0 0,1 1 1 0 0,-1-1-1 0 0,-6 13 0 0 0,10-16-330 0 0,0 1 0 0 0,0 0 0 0 0,1-1 0 0 0,-1 1-1 0 0,1-1 1 0 0,0 1 0 0 0,0 0 0 0 0,0-1 0 0 0,0 1 0 0 0,0-1-1 0 0,1 1 1 0 0,-1 0 0 0 0,1-1 0 0 0,1 5 0 0 0,14 35 469 0 0,-13-36-419 0 0,1 2-41 0 0,0-1 1 0 0,0 0-1 0 0,0 0 1 0 0,1 0-1 0 0,0-1 0 0 0,1 1 1 0 0,-1-1-1 0 0,1-1 1 0 0,0 1-1 0 0,1-1 0 0 0,-1 0 1 0 0,1 0-1 0 0,0-1 1 0 0,0 0-1 0 0,10 4 0 0 0,-12-6-39 0 0,0 0-1 0 0,0 0 1 0 0,0-1-1 0 0,1 0 1 0 0,-1 0-1 0 0,0 0 1 0 0,1 0 0 0 0,-1-1-1 0 0,1 0 1 0 0,-1 0-1 0 0,1-1 1 0 0,-1 0-1 0 0,1 1 1 0 0,-1-2-1 0 0,0 1 1 0 0,0-1-1 0 0,1 0 1 0 0,-1 0-1 0 0,0 0 1 0 0,-1 0-1 0 0,1-1 1 0 0,0 0-1 0 0,6-6 1 0 0,5-5 22 0 0,0-1 0 0 0,-2-1 1 0 0,0 0-1 0 0,0-1 0 0 0,-2-1 0 0 0,0 0 1 0 0,-1-1-1 0 0,-1 0 0 0 0,-1 0 0 0 0,-1-1 0 0 0,12-40 1 0 0,-19 58-54 0 0,-1 0 0 0 0,1-1 0 0 0,-1 1 1 0 0,0 0-1 0 0,0 0 0 0 0,0-1 0 0 0,0 1 1 0 0,0 0-1 0 0,0-1 0 0 0,0 1 1 0 0,-1 0-1 0 0,1 0 0 0 0,-1-1 0 0 0,0 1 1 0 0,0 0-1 0 0,0 0 0 0 0,0 0 0 0 0,0 0 1 0 0,0 0-1 0 0,0 0 0 0 0,0 0 0 0 0,-1 1 1 0 0,1-1-1 0 0,-1 0 0 0 0,0 1 0 0 0,1-1 1 0 0,-1 1-1 0 0,0-1 0 0 0,0 1 0 0 0,0 0 1 0 0,0 0-1 0 0,0 0 0 0 0,0 0 0 0 0,0 0 1 0 0,-4-1-1 0 0,-5-1 1 0 0,1 1 0 0 0,-1 0 0 0 0,0 1 0 0 0,1 0 0 0 0,-17 1 0 0 0,26 0-2 0 0,-15-1-534 0 0,1 2-1 0 0,-1 0 1 0 0,0 1 0 0 0,-29 8-1 0 0,36-4 133 0 0,10 3-6202 0 0,13 2-5195 0 0,-2-7 5449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1328 0 0,'0'0'16876'0'0,"-6"0"-15598"0"0,-16-2-54 0 0,16 1-49 0 0,-7 30 4391 0 0,2-6-3584 0 0,9-8-4180 0 0,23-7-6481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18 492 0 0,'-35'-15'9132'0'0,"28"14"-8148"0"0,0 0 0 0 0,0 0 0 0 0,0 1 0 0 0,0 0-1 0 0,0 1 1 0 0,0-1 0 0 0,-7 3 0 0 0,4-2-185 0 0,1 2 1 0 0,0-1-1 0 0,0 1 1 0 0,0 1-1 0 0,0 0 1 0 0,0 0-1 0 0,1 0 1 0 0,-11 9-1 0 0,18-12-722 0 0,-1 0 0 0 0,1 0-1 0 0,0 0 1 0 0,0 0 0 0 0,0 1-1 0 0,0-1 1 0 0,0 1 0 0 0,0-1-1 0 0,1 0 1 0 0,-1 1 0 0 0,0 0-1 0 0,1-1 1 0 0,-1 1 0 0 0,1-1-1 0 0,0 1 1 0 0,-1-1 0 0 0,1 1-1 0 0,0 0 1 0 0,0-1 0 0 0,0 1-1 0 0,0 0 1 0 0,0-1 0 0 0,0 1-1 0 0,1 0 1 0 0,-1-1 0 0 0,0 1-1 0 0,1-1 1 0 0,0 1 0 0 0,-1-1-1 0 0,1 1 1 0 0,0-1 0 0 0,0 1-1 0 0,-1-1 1 0 0,1 1-1 0 0,3 1 1 0 0,4 8 95 0 0,0-1 0 0 0,1 0-1 0 0,16 14 1 0 0,-8-8 198 0 0,-9-6-142 0 0,-1-1-1 0 0,-1 2 0 0 0,0-1 0 0 0,0 1 1 0 0,4 11-1 0 0,8 14 391 0 0,-17-32-561 0 0,0 1 0 0 0,0 0 0 0 0,0-1 0 0 0,0 1-1 0 0,-1 0 1 0 0,0 0 0 0 0,0-1 0 0 0,-1 9 0 0 0,1-2 96 0 0,-1-10-156 0 0,0 0 1 0 0,1 0 0 0 0,-1 0 0 0 0,0-1 0 0 0,0 1 0 0 0,0 0 0 0 0,0-1 0 0 0,0 1 0 0 0,0-1-1 0 0,0 1 1 0 0,0-1 0 0 0,0 1 0 0 0,0-1 0 0 0,0 0 0 0 0,-1 0 0 0 0,1 0 0 0 0,0 1 0 0 0,0-1-1 0 0,0 0 1 0 0,0 0 0 0 0,0 0 0 0 0,-1-1 0 0 0,1 1 0 0 0,-2-1 0 0 0,-10-2-420 0 0,0-1 0 0 0,1 0 0 0 0,0-1 0 0 0,-1 0 0 0 0,2-1 0 0 0,-1 0 0 0 0,-20-16 0 0 0,31 21-262 0 0,1 1 594 0 0,0 0 0 0 0,0 0 0 0 0,0-1 0 0 0,0 1 0 0 0,0 0 0 0 0,0 0 0 0 0,1 0 0 0 0,-1 0-271 0 0,0 0 271 0 0,0-1 0 0 0,0 1 0 0 0,0 0 0 0 0,0 0 0 0 0,0 0 0 0 0,0 0 0 0 0,0 0 0 0 0,0 0 0 0 0,1-1 0 0 0,-1 1 0 0 0,0 0 0 0 0,0 0 0 0 0,0 0 0 0 0,0 0 0 0 0,0 0 0 0 0,0-1 0 0 0,0 1 0 0 0,0 0-1 0 0,-1 0 1 0 0,1 0 0 0 0,0 0 0 0 0,0 0 0 0 0,0 0 0 0 0,0-1 0 0 0,0 1 0 0 0,0 0 0 0 0,0 0 0 0 0,0 0 0 0 0,0 0 0 0 0,0 0 0 0 0,0 0 0 0 0,-1-1-270 0 0,1 1 269 0 0,0 0 1 0 0,0 0 0 0 0,0 0 0 0 0,15-9-4039 0 0,-13 8 4517 0 0,2 0-1363 0 0,0 0-313 0 0,26-1-10946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4 332 0 0,'0'0'13775'0'0,"3"-1"-12516"0"0,13-1-437 0 0,0 2-1 0 0,0-1 1 0 0,0 2 0 0 0,0 0-1 0 0,-1 1 1 0 0,1 1 0 0 0,20 6-1 0 0,21 2-1668 0 0,-49-9-79 0 0,10 2-1447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 0 0,'2'1'13255'0'0,"19"10"-12417"0"0,-6 0 196 0 0,-1 1-1 0 0,0 0 1 0 0,-1 1 0 0 0,-1 1 0 0 0,0 0 0 0 0,-1 1 0 0 0,11 17-1 0 0,-16-23-744 0 0,-1 0-1 0 0,0 1 1 0 0,-1-1-1 0 0,0 1 0 0 0,0 0 1 0 0,-1 0-1 0 0,0 0 0 0 0,-1 0 1 0 0,0 1-1 0 0,-1-1 1 0 0,0 1-1 0 0,-1-1 0 0 0,0 1 1 0 0,0-1-1 0 0,-1 1 0 0 0,-1-1 1 0 0,-3 15-1 0 0,0-9 176 0 0,-1 1 0 0 0,0-1 0 0 0,-1 0 1 0 0,-1 0-1 0 0,0-1 0 0 0,-1 0 0 0 0,-1 0 0 0 0,0-1 0 0 0,-19 20 0 0 0,21-22-439 0 0,4-7-42 0 0,1 0 1 0 0,-1 0-1 0 0,0 0 1 0 0,0 0-1 0 0,-1-1 1 0 0,1 1-1 0 0,-1-1 1 0 0,-6 4-1 0 0,10-7-704 0 0,23-12-6686 0 0,-13 7 892 0 0,-5 2 3355 0 0,-1-1 712 0 0,6-3-4520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2 788 0 0,'-8'-2'20187'0'0,"93"41"-16896"0"0,-27-14-768 0 0,-57-25-2256 0 0,-1 1-204 0 0,0 0 1 0 0,0 0-1 0 0,1 0 1 0 0,-1 0-1 0 0,0 1 1 0 0,0-1-1 0 0,0 0 1 0 0,0 0-1 0 0,-1 0 1 0 0,1 0-1 0 0,0 0 1 0 0,0 0-1 0 0,-1 0 1 0 0,1 0-1 0 0,0 0 1 0 0,-1 0-1 0 0,1 0 0 0 0,-1 0 1 0 0,1 0-1 0 0,-1 0 1 0 0,0 0-1 0 0,1 0 1 0 0,-1-1-1 0 0,0 1 1 0 0,0 0-1 0 0,0 0 1 0 0,1-1-1 0 0,-1 1 1 0 0,0-1-1 0 0,0 1 1 0 0,0-1-1 0 0,-2 2 1 0 0,-93 31 3064 0 0,95-33-3122 0 0,1 0 0 0 0,0 1 0 0 0,-1-1 0 0 0,1 0 0 0 0,0 0 0 0 0,-1 0 0 0 0,1 0 0 0 0,0 1 0 0 0,-1-1 0 0 0,1 0 0 0 0,0 0-1 0 0,0 1 1 0 0,-1-1 0 0 0,1 0 0 0 0,0 0 0 0 0,0 1 0 0 0,0-1 0 0 0,-1 0 0 0 0,1 1 0 0 0,0-1 0 0 0,0 0 0 0 0,0 1 0 0 0,0-1 0 0 0,0 0 0 0 0,-1 1 0 0 0,1-1 0 0 0,0 0 0 0 0,0 1 0 0 0,0-1 0 0 0,0 0 0 0 0,0 1 0 0 0,0-1 0 0 0,0 1 0 0 0,0-1 0 0 0,0 0 0 0 0,1 1 0 0 0,-1-1-1 0 0,0 0 1 0 0,0 1 0 0 0,0-1 0 0 0,0 0 0 0 0,0 1 0 0 0,1-1 0 0 0,-1 0 0 0 0,0 1 0 0 0,0-1 0 0 0,0 0 0 0 0,1 0 0 0 0,-1 1 0 0 0,14 13 184 0 0,20-1-190 0 0,0 0 0 0 0,0-2 0 0 0,1-2 0 0 0,0-1 0 0 0,1-2 0 0 0,67 3 0 0 0,-93-9-51 0 0,-8 0-299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1052 0 0,'7'-24'26277'0'0,"28"43"-25737"0"0,0-3 1 0 0,0 0 0 0 0,2-3 0 0 0,0-1-1 0 0,49 10 1 0 0,39 12 24 0 0,84 30-47 0 0,-200-63 59 0 0,-35-5-43 0 0,11 8-534 0 0,14-2 0 0 0,-1 0 0 0 0,1 0 0 0 0,0 0 0 0 0,0 0 0 0 0,0 0 0 0 0,0 0 0 0 0,1 0 0 0 0,-1 1 0 0 0,1-1 0 0 0,-1 0 0 0 0,1 0 0 0 0,-1 1 0 0 0,1-1 0 0 0,0 0 0 0 0,1 5 0 0 0,-1-6 0 0 0,4 78 0 0 0,-2-52 0 0 0,-1 1 0 0 0,-3 41 0 0 0,-52 234 0 0 0,-6 60 0 0 0,56-320 0 0 0,3-1 0 0 0,4 44 0 0 0,-1-66 0 0 0,1 0 0 0 0,0-1 0 0 0,1 0 0 0 0,1 0 0 0 0,1 0 0 0 0,13 27 0 0 0,-12-27 0 0 0,-4-4 0 0 0,27 42 0 0 0,-26-51 0 0 0,3 1 0 0 0,0 0 0 0 0,0 0 0 0 0,-2 0 0 0 0,29 45 0 0 0,-31-44 0 0 0,-1 3 0 0 0,3 0 0 0 0,-6 0 0 0 0,4 2 0 0 0,1-2 0 0 0,-3 1 0 0 0,1 0 0 0 0,-5 0 0 0 0,-1 1 0 0 0,1 0 0 0 0,1-2 0 0 0,-1 0 0 0 0,2-1 0 0 0,-4 5 0 0 0,-1 13 0 0 0,-7 20 0 0 0,12-41 0 0 0,-1-1 0 0 0,1 1 0 0 0,1 0 0 0 0,0-1 0 0 0,0 1 0 0 0,0-1 0 0 0,0 1 0 0 0,3 11 0 0 0,2-10 0 0 0,-1 1 0 0 0,1-1 0 0 0,2-1 0 0 0,-2 0 0 0 0,-1 2 0 0 0,-4-9 0 0 0,0 0 0 0 0,0 1 0 0 0,0-1 0 0 0,0 0 0 0 0,0 1 0 0 0,0-1 0 0 0,0 0 0 0 0,0 1 0 0 0,0-1 0 0 0,0 0 0 0 0,0 1 0 0 0,0-1 0 0 0,0 0 0 0 0,0 1 0 0 0,-1-1 0 0 0,1 0 0 0 0,0 0 0 0 0,0 1 0 0 0,0-1 0 0 0,0 0 0 0 0,-1 0 0 0 0,1 1 0 0 0,0-1 0 0 0,0 0 0 0 0,-1 0 0 0 0,1 1 0 0 0,0-1 0 0 0,0 0 0 0 0,-1 0 0 0 0,1 0 0 0 0,0 0 0 0 0,-1 1 0 0 0,1-1 0 0 0,0 0 0 0 0,-1 0 0 0 0,1 0 0 0 0,0 0 0 0 0,-1 0 0 0 0,1 0 0 0 0,0 0 0 0 0,-1 0 0 0 0,1 0 0 0 0,-11 1 0 0 0,-2 1 1 0 0,-11 1-6 0 0,0-1 0 0 0,-38-2 0 0 0,32 0-8 0 0,43-9-105 0 0,-50 10-22204 0 0,21 5 16530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24 920,'-1'-14'13728,"-4"5"-5896,-1 9-5911,-5 7-1476,1 0 0,0 1 0,0 0 0,0 0 0,1 1 0,0 1 0,1-1 0,0 1 0,1 1 0,0 0 0,-11 21 0,11-18-154,0 0 0,1 1 0,1-1-1,0 1 1,1 1 0,0-1 0,2 1-1,-1-1 1,1 30 0,3-39-286,-1-1-1,1 1 1,0-1-1,0 0 1,1 0-1,-1 1 1,1-1-1,0 0 1,1 0 0,-1 0-1,1-1 1,0 1-1,0-1 1,1 1-1,-1-1 1,1 0-1,6 5 1,-3-4-2,1 0 0,-1-1 0,1 1 0,0-2 0,0 1 0,0-1 0,0-1 0,0 1 0,1-1 0,11 1 1,-4-1-4,1-1 0,-1-1 0,1 0 0,-1-1 1,1-1-1,-1-1 0,0 0 0,0-1 0,0-1 1,-1 0-1,20-10 0,-21 8-2,-2-2 0,1 0 0,-1 0 0,-1-1 0,1 0 0,-2-1-1,15-18 1,-21 24 3,0-1-1,0 1 0,0-1 0,-1 0 0,0 0 0,0 0 1,-1 0-1,0-1 0,0 1 0,0-1 0,-1 0 0,1 1 1,-2-1-1,1 0 0,-1 1 0,0-1 0,0 0 0,-1 0 1,-2-6-1,1-3 13,2 13-13,0 1 0,-1-1 0,1 1 0,-1-1 0,1 1 0,-1-1 0,0 1 0,0-1 0,0 1 0,0 0 0,-1 0 0,1-1 0,-1 1 0,1 0 0,-1 0 0,1 1 0,-1-1 0,0 0 0,0 0 0,-4-2 0,6 4 0,-1 0 0,0-1 0,1 1 0,-1 0 0,0 0 0,1-1 0,-1 1 0,0 0 0,1 0 0,-1 0 0,0 0 0,0 0 0,1 0 0,-1 0 0,0 0 0,1 0 0,-1 0 0,0 0 0,0 1 0,1-1 0,-1 0 0,0 0 0,1 1 0,-1-1 0,0 1 0,1-1 0,-1 0 0,1 1 0,-1-1 0,1 1 0,-1-1 0,1 1 0,-1-1 0,1 1 0,-1 0 0,1-1 0,0 1 0,-1 0 0,1-1 0,0 1 0,0 0 0,-1-1 0,1 1 0,0 0 0,0-1 0,0 1 0,0 0 0,0 0 0,0-1 0,0 2 0,1 8 0,0 0 0,0 0 0,1 0 0,0-1 0,1 1 0,0-1 0,0 1 0,1-1 0,1 0 0,-1 0 0,12 14 0,3 10 0,38 62 0,-38-67 0,-2 0 0,-1 1 0,19 49 0,-33-69 0,0 0 0,0 0 0,0 0 0,-1 0 0,-1 0 0,0 1 0,0-1 0,0 0 0,-1 0 0,-1 1 0,0-1 0,0 0 0,0 0 0,-1-1 0,-1 1 0,1 0 0,-2-1 0,1 0 0,-1 0 0,0 0 0,-1-1 0,-9 12 0,4-8 0,1-1 0,-1 0 0,-1 0 0,0-1 0,0-1 0,0 0 0,-1 0 0,-1-2 0,1 1 0,-1-2 0,0 0 0,0 0 0,-21 3 0,23-8 0,-3-2 0,13 1 0,1 1 0,0 0 0,0 0 0,0-1 0,0 1 0,0-1 0,0 1 0,0-1 0,0 1 0,0-1 0,0 0 0,1 1 0,-1-1 0,0 0 0,0 0 0,1 0 0,-1 1 0,0-1 0,0-1 0,1-5 0,0 3 0,0 0 0,0 0 0,0 0 0,1 0 0,-1 0 0,1 0 0,0 0 0,0 0 0,1 0 0,-1 0 0,1 1 0,-1-1 0,1 1 0,0-1 0,1 1 0,-1-1 0,1 1 0,-1 0 0,1 0 0,0 0 0,0 1 0,4-4 0,4-5 0,31-25 0,-33 30 0,-2 1-131,-6 5-617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10 180,'-5'-10'25820,"1"13"-25663,-4 2 591,1 0 0,-1 0-1,1 1 1,-11 11 0,16-15-628,0 0-1,0 0 1,0 0-1,1 1 1,-1-1 0,1 0-1,0 1 1,-1 0 0,1-1-1,0 1 1,1 0-1,-1-1 1,0 1 0,1 0-1,-1 0 1,1 0 0,0-1-1,0 1 1,0 0-1,1 0 1,-1 0 0,1-1-1,0 5 1,0-5-120,1 0 0,-1-1 0,0 1 0,0 0 0,1-1 0,-1 1 0,1-1 0,0 1 0,-1-1 0,1 0 0,0 1 0,0-1 0,-1 0 0,1 0 0,0-1 0,0 1 0,0 0 0,0-1 0,1 1 0,-1-1 0,0 1 0,0-1 0,0 0 0,3 0 0,56-2 0,-53 1 0,9-1 0,0-1 0,0 0 0,-1-1 0,1-1 0,17-8 0,-33 13 0,12-8 0,-4-1 0,-6 0 0,-12-2-191,6 8-852,-7 5-1400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1 972 0 0,'-5'32'7849'0'0,"22"12"-6035"0"0,2-1-1 0 0,2-1 0 0 0,2-1 1 0 0,31 42-1 0 0,33 62 298 0 0,-75-122-1706 0 0,-1 0 0 0 0,-1 1 0 0 0,-1 1 0 0 0,8 36 0 0 0,-15-43-256 0 0,0 0 0 0 0,-1 0 0 0 0,0 0 0 0 0,-2 0 0 0 0,0 0 0 0 0,-1 0 0 0 0,-1 0 0 0 0,0 0 1 0 0,-2 0-1 0 0,0-1 0 0 0,-1 0 0 0 0,0 0 0 0 0,-2 0 0 0 0,-10 17 0 0 0,12-22-110 0 0,-2 0 1 0 0,1-1-1 0 0,-2 1 1 0 0,1-2-1 0 0,-1 1 1 0 0,-1-1-1 0 0,0 0 1 0 0,0-1-1 0 0,-1-1 1 0 0,-1 1-1 0 0,1-2 1 0 0,-1 1-1 0 0,0-2 1 0 0,-1 0-1 0 0,1 0 1 0 0,-1-1-1 0 0,0-1 1 0 0,-1 0-1 0 0,-14 3 1 0 0,24-7-290 0 0,0 0 0 0 0,0 1 0 0 0,0-1 0 0 0,0-1 0 0 0,1 1 0 0 0,-1-1 0 0 0,0 1 0 0 0,0-1 0 0 0,0 0 0 0 0,0 0 0 0 0,1-1 0 0 0,-1 1 0 0 0,0-1 0 0 0,1 0 0 0 0,-5-3 0 0 0,-9-9-3907 0 0,2-3-3530 0 0,6 6 2513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1800 0 0,'0'0'12095'0'0,"5"0"-10862"0"0,95 3 3740 0 0,41 1-1483 0 0,-49-14-1955 0 0,-83 11-7882 0 0,-22 8 4634 0 0,-13 3-928 0 0,11-7-3284 0 0,1-1 1145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17 628 0 0,'-18'7'12489'0'0,"25"-5"-8096"0"0,40-4-5176 0 0,-27 0 2648 0 0,66-10-102 0 0,-29 3-4515 0 0,-55 9 1588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 1528,'-13'-8'15835,"7"8"-14011,1 5-1199,1 0 1,-1 0-1,1 0 0,0 1 1,0-1-1,1 1 0,-1 0 1,1 0-1,1 0 0,-3 9 1,4-13-542,0 0 0,1 0 0,0 1-1,-1-1 1,1 0 0,0 0 0,0 1 0,1-1 0,-1 0 0,0 0 0,1 1 0,-1-1 0,1 0 0,0 0 0,-1 0-1,1 0 1,0 0 0,0 0 0,1 0 0,-1 0 0,0 0 0,1-1 0,-1 1 0,1 0 0,-1-1 0,1 1-1,0-1 1,0 0 0,-1 1 0,1-1 0,0 0 0,0 0 0,0 0 0,0-1 0,5 2 0,10 2-163,-1 0-1,2-1 1,-1-1 0,0-1 0,0-1 0,1 0 0,-1-1-1,0-1 1,0 0 0,31-9 0,-43 10 29,-1 0 0,1 0 1,0-1-1,-1 1 0,1-1 0,-1 0 1,1 0-1,-1-1 0,0 1 0,0-1 1,0 0-1,0 0 0,-1 0 0,1-1 1,-1 1-1,0-1 0,0 0 0,0 0 1,0 0-1,-1 0 0,0 0 0,1 0 1,-2-1-1,1 1 0,0-1 0,-1 0 1,0 1-1,1-8 0,-2 10 75,0 0 0,-1 0-1,1 0 1,-1 0 0,1 0-1,-1 0 1,1 0 0,-1 1 0,0-1-1,0 0 1,0 0 0,0 1 0,0-1-1,-1 0 1,1 1 0,0-1-1,-1 1 1,1 0 0,-1-1 0,0 1-1,1 0 1,-1 0 0,0 0-1,0 0 1,1 0 0,-1 1 0,0-1-1,0 0 1,0 1 0,0 0 0,0-1-1,0 1 1,0 0 0,0 0-1,0 0 1,0 0 0,0 0 0,0 0-1,0 1 1,0-1 0,0 1-1,0-1 1,0 1 0,0 0 0,1 0-1,-1 0 1,0 0 0,0 0-1,-2 2 1,2 1-7,0-1 0,0 1-1,0 0 1,0-1 0,0 1-1,1 0 1,-1 0 0,1 0-1,0 1 1,0-1 0,1 0-1,-1 0 1,1 0 0,0 1-1,0-1 1,1 6 0,13 69 87,-6-51-81,2-1 0,0 0 0,18 30 0,-14-29 16,-1 1 1,12 39-1,-23-61-73,3 7 158,-1 0 0,-1 0-1,-1 1 1,0-1 0,1 25-1,-3-36-67,-1 0 0,1 0 0,0-1 0,-1 1 0,0 0 0,0-1 0,1 1 0,-1-1 0,-1 1 0,1-1 0,0 1 0,-1-1 0,1 0 0,-1 1 0,0-1 0,1 0 0,-1 0 0,0 0-1,0-1 1,-1 1 0,1 0 0,0-1 0,-1 1 0,1-1 0,0 0 0,-1 0 0,0 0 0,1 0 0,-1 0 0,0-1 0,1 1 0,-1-1 0,0 0 0,1 1 0,-1-1 0,0 0 0,-4-1 0,-1 2-5,0-1 1,-1 0 0,1 0 0,-1-1-1,1 0 1,0 0 0,0-1 0,0 0-1,0-1 1,0 1 0,0-1 0,0-1-1,1 0 1,0 0 0,0 0 0,-10-8-1,16 11-227,0 0 0,0 1 0,1-1 0,-1 0-1,0 1 1,0-1 0,1 0 0,-1 0 0,1 0-1,-1 1 1,0-1 0,1 0 0,0 0 0,-1 0-1,1 0 1,-1 0 0,1 0 0,0 0 0,0 0-1,0 0 1,0 0 0,-1 0 0,1 0 0,1-2-1,-1 2 22,1 0 0,-1 0-1,1 1 1,0-1 0,0 0 0,-1 0-1,1 1 1,0-1 0,0 0-1,0 1 1,0-1 0,0 1-1,0-1 1,0 1 0,0-1-1,0 1 1,0 0 0,2-1 0,28-3-4952,-6 7-5793,-12 0 5787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38 748,'0'-1'496,"0"-1"1,0 1-1,0-1 0,0 1 0,-1-1 0,1 1 1,0 0-1,-1-1 0,1 1 0,-1 0 1,1-1-1,-1 1 0,0 0 0,1 0 1,-1-1-1,0 1 0,0 0 0,0 0 0,0 0 1,0 0-1,0 0 0,0 0 0,0 0 1,-2-1-1,-1 1 46,1 0 1,0 0-1,0 0 1,0 1-1,0-1 1,0 1-1,-1-1 1,1 1-1,0 0 0,-6 1 1,0 0 477,-1 1 0,0 0 0,1 0 0,-1 1 0,1 0-1,-12 7 1,20-9-946,1 0 1,-1 1-1,0-1 0,1 0 0,0 1 0,-1-1 0,1 1 0,0-1 0,0 1 0,-1-1 0,1 1 0,0-1 0,1 0 0,-1 1 0,0-1 0,0 1 0,1-1 0,-1 1 1,0-1-1,1 0 0,0 1 0,-1-1 0,1 0 0,0 1 0,1 1 0,2 3 50,2 1 1,-1-1-1,0 1 0,1-2 1,1 1-1,-1 0 0,1-1 1,-1-1-1,1 1 1,11 4-1,32 26 503,-48-34-577,-1 0 0,0 0 1,0 0-1,1 1 0,-1-1 1,0 0-1,0 0 0,0 1 1,-1-1-1,1 1 0,0-1 1,0 1-1,-1-1 0,1 1 1,-1 0-1,1-1 0,-1 1 1,0 0-1,0-1 0,1 1 0,-1 0 1,0-1-1,-1 1 0,1 2 1,-1-1-11,0-1 0,0 1-1,-1-1 1,1 0 0,-1 1 0,1-1 0,-1 0 0,0 0 0,0 0 0,0 0 0,0-1 0,0 1-1,0 0 1,-3 1 0,-1 0-298,-1 1-1,0-1 1,1 0-1,-1 0 1,-8 1-1,10-2-483,0-1 1,0 0-1,0-1 1,0 1-1,0-1 1,-10-1-1,-36-13-5718,25 7-2325,10 1 3135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0 940,'-8'4'19852,"135"4"-15303,71 16-2030,-195-23-2491,5 0 96,-1 0 1,1 0-1,-1 1 1,0 0-1,13 6 1,-19-7 55,-2 2-133,-1-1 0,0 1-1,0-1 1,0 1 0,0-1-1,0 0 1,0 0-1,-1 0 1,1 0 0,-1 0-1,-4 2 1,-1 2 143,-25 17 410,-38 21 0,52-34-408,0 1 0,0 1-1,1 0 1,0 2 0,1 0 0,1 1 0,0 0 0,-14 19 0,28-31-187,-1 1-1,1-1 0,0 1 1,0 0-1,0-1 0,1 1 1,-1 0-1,1 0 1,0 0-1,0 0 0,1 0 1,-1 0-1,1 0 0,0 0 1,0 1-1,0-1 0,0 0 1,1 0-1,-1 0 1,1 0-1,1 0 0,-1 0 1,0 0-1,1 0 0,0-1 1,0 1-1,0 0 0,0-1 1,0 0-1,1 1 0,-1-1 1,1 0-1,0 0 1,0 0-1,0-1 0,7 5 1,6 4 11,0-1 0,1 0 0,0-1 0,0-1 1,1-1-1,30 8 0,-39-12-16,5 2 0,-4-2 0,-3-1-23,-6-2-130,-17 11-6150,12-9 4969,-6-1-985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62 864,'0'0'1703,"28"-5"6355,-8 1-5859,165-17 4885,-2-10-8971,-182 30 951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7 656,'0'0'13029,"-5"-2"-12195,-1 0-323,0 1 1,0 1-1,0-1 1,0 1-1,-1 0 1,1 0-1,0 1 1,0 0-1,0 0 1,0 0-1,0 1 1,0 0-1,0 0 1,-10 5-1,2-1 455,8-4-556,1 0-1,-1 0 0,1 1 1,0-1-1,-1 1 1,1 0-1,0 0 0,1 1 1,-1 0-1,1 0 1,-1 0-1,-4 6 0,8-9-369,1-1 0,0 1 0,0 0-1,0-1 1,-1 1 0,1-1 0,0 1 0,0 0 0,0-1-1,0 1 1,0-1 0,0 1 0,0 0 0,0-1-1,0 1 1,0-1 0,0 1 0,1 0 0,-1-1-1,0 1 1,0-1 0,1 1 0,-1-1 0,0 1-1,1 0 1,-1-1 0,0 0 0,1 1 0,0 0-1,21 11 425,24-2-122,-46-9-320,31 2-89,-1-1 0,1-1 0,0-2 0,0 0 0,43-10 0,-73 11-92,0 0-1,0 0 1,0 0 0,-1-1 0,1 1-1,0 0 1,0 0 0,0-1 0,-1 1-1,1-1 1,0 1 0,0-1 0,-1 1 0,1-1-1,0 1 1,-1-1 0,1 0 0,-1 1-1,1-1 1,-1 0 0,1 0 0,-1 1-1,0-1 1,1 0 0,-1 0 0,0 0 0,1 1-1,-1-1 1,0 0 0,0 0 0,0 0-1,0 0 1,0-1 0,0 0-1144,-9-7-6007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1820,'0'0'16036,"4"0"-14892,22 4 316,1-1 1,0-1-1,41-3 1,85-14-1745,-148 14-895,5 0 1916,-33 14-21273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1080,'0'0'7050,"4"0"-5354,8 1-681,0 0 0,1-2 0,-1 1 0,0-1 0,0-1 0,19-5 0,32-5 1374,-13 3-665,-9 1-3441,-13 6-9324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1544,'13'-12'15027,"-8"8"-14298,28 2 734,-1 2 0,1 1 0,-1 1-1,59 12 1,-90-14-1411,1 1 0,-1-1 0,0 0 0,0 0-1,0 0 1,0 1 0,0-1 0,0 1 0,0-1 0,0 1-1,0-1 1,0 1 0,0-1 0,0 1 0,0 0 0,-1 0-1,1-1 1,0 1 0,0 0 0,-1 0 0,1 0 0,0 0-1,-1 0 1,1 0 0,-1 0 0,1 0 0,-1 0 0,0 0-1,1 0 1,-1 0 0,0 0 0,0 0 0,0 1 0,0-1-1,0 0 1,0 0 0,0 0 0,0 0 0,0 0 0,-1 0-1,1 0 1,0 0 0,-1 0 0,1 0 0,-1 1 0,1-2-1,-1 1 1,0 2 0,-2 2 213,0 1-1,-1-1 1,1 0-1,-1 0 1,0 0 0,-1 0-1,-5 4 1,-24 18 149,15-13-29,1 0 0,0 1 1,1 1-1,1 0 0,0 1 0,1 1 1,-19 30-1,32-45-385,0 1 0,1 0 0,0-1 0,-1 1 0,1 0 0,1 0 0,-1-1 0,0 1 0,1 0 0,0 0 0,0 0 0,0 0 0,0 0 0,1 0 0,-1-1 0,1 1 0,0 0 0,0 0 0,1-1 0,-1 1 0,1 0 0,0-1 0,0 1 0,0-1 0,0 0 0,0 0 0,1 0 0,-1 0 0,1 0 0,0-1 0,0 1 0,0-1 0,0 1 0,4 1 0,14 9 0,0-2 0,0 0 0,1-1 0,33 10 0,-33-11 0,0-3-218,1 0 1,40 4-1,-55-9 145,-6-1-398,8-7-978,-10 3-1777,-45-22-1610,9 14-7174,24 9 6361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2020,'0'0'8872,"5"1"-7384,20 6-350,-1-2 0,1-1 0,0-1 0,36 0-1,109-10 753,-123 4-1694,-14 0-1492,0-2 0,54-15 0,-72 14-1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20,'0'0'19274,"-5"2"-18730,-151 48 6164,154-50-6493,3 1-192,-1 0 1,0 0-1,0 0 0,0 0 0,1 0 0,-1 0 1,0 0-1,1 0 0,-1 0 0,1 0 0,-1-1 1,1 1-1,-1 0 0,1 0 0,0 0 0,-1-1 1,1 1-1,0-1 0,-1 1 0,1 0 0,0-1 1,0 1-1,0-1 0,0 1 0,0-1 0,-1 0 1,3 1-1,38 7-2,-34-7-33,0 0 1,0 0-1,0 1 0,-1-1 1,1 2-1,0-1 0,9 5 1,-15-6 60,1 1 0,-1-1 0,1 0 0,-1 1 1,0-1-1,0 0 0,0 1 0,0 0 1,0-1-1,0 1 0,0 0 0,0-1 1,-1 1-1,1 0 0,0 0 0,-1 0 1,0 0-1,1-1 0,-1 1 0,0 0 1,0 0-1,0 0 0,0 0 0,0 0 1,-1 0-1,1 0 0,-1-1 0,0 3 1,-2 7 198,-1 0 0,-1-1 0,-9 18 0,2-6 72,11-20-289,-7-3-53,0-1 1,0 1-1,0-1 0,0-1 0,1 1 1,-1-2-1,1 1 0,-1-1 0,1 0 1,0 0-1,1-1 0,-1 1 0,-9-10 1,-1 0-363,15 12-1480,1-4 3893,1 1-2358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23 240 0 0,'1'-19'18359'0'0,"-1"19"-18210"0"0,0-1 1 0 0,-1 1-1 0 0,1 0 0 0 0,-1-1 0 0 0,1 1 0 0 0,-1 0 1 0 0,0 0-1 0 0,1-1 0 0 0,-1 1 0 0 0,1 0 1 0 0,-1 0-1 0 0,1 0 0 0 0,-1 0 0 0 0,0 0 1 0 0,1 0-1 0 0,-1 0 0 0 0,1 0 0 0 0,-1 0 1 0 0,1 0-1 0 0,-1 0 0 0 0,0 0 0 0 0,1 0 1 0 0,-1 1-1 0 0,1-1 0 0 0,-1 0 0 0 0,1 0 1 0 0,-1 1-1 0 0,1-1 0 0 0,-2 1 0 0 0,-21 19 2021 0 0,-26 40-995 0 0,35-41-478 0 0,-140 193 1588 0 0,152-209-2246 0 0,-10 12 279 0 0,0 1 0 0 0,-12 23-1 0 0,24-38-239 0 0,-2 2-1923 0 0,-8 6 6152 0 0,6-6-6295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64 0 0,'-3'-7'18024'0'0,"-1"12"-17695"0"0,1-1 1 0 0,0 1 0 0 0,0-1 0 0 0,1 1-1 0 0,0 0 1 0 0,-1 0 0 0 0,2 0 0 0 0,-1 1-1 0 0,0-1 1 0 0,1 0 0 0 0,0 1 0 0 0,1-1-1 0 0,-1 0 1 0 0,1 1 0 0 0,0-1 0 0 0,0 1 0 0 0,0-1-1 0 0,1 1 1 0 0,0-1 0 0 0,0 0 0 0 0,1 1-1 0 0,3 9 1 0 0,5 9 301 0 0,0-1 1 0 0,2 0-1 0 0,22 34 0 0 0,-32-54-587 0 0,5 9 130 0 0,0-1 0 0 0,1 1 0 0 0,1-2 0 0 0,0 1-1 0 0,0-1 1 0 0,13 11 0 0 0,-21-20-118 0 0,0 0-1 0 0,0-1 1 0 0,0 1-1 0 0,0 0 1 0 0,0 1 0 0 0,-1-1-1 0 0,1 0 1 0 0,0 0 0 0 0,0 0-1 0 0,-1 0 1 0 0,1 1-1 0 0,-1-1 1 0 0,1 0 0 0 0,-1 1-1 0 0,1 1 1 0 0,-1-2 21 0 0,1 0-127 0 0,16 9-9819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6 796 0 0,'1'-6'22535'0'0,"-12"9"-22316"0"0,0 1 0 0 0,0-1 0 0 0,0 2-1 0 0,1-1 1 0 0,0 2 0 0 0,-17 10 0 0 0,21-12-109 0 0,1 0 0 0 0,-1 0 1 0 0,1 1-1 0 0,0-1 1 0 0,0 1-1 0 0,0 0 1 0 0,1 1-1 0 0,0-1 0 0 0,0 1 1 0 0,0 0-1 0 0,0 0 1 0 0,1 0-1 0 0,-4 11 0 0 0,7-15-90 0 0,-1 1-1 0 0,1-1 1 0 0,0 0-1 0 0,0 1 1 0 0,0-1-1 0 0,0 0 1 0 0,0 1-1 0 0,0-1 1 0 0,1 0-1 0 0,-1 0 1 0 0,1 1-1 0 0,0-1 1 0 0,-1 0-1 0 0,1 0 1 0 0,0 0-1 0 0,0 0 1 0 0,0 0-1 0 0,1 0 1 0 0,-1 0-1 0 0,0 0 1 0 0,1 0-1 0 0,-1-1 1 0 0,1 1-1 0 0,0-1 1 0 0,0 1-1 0 0,-1-1 0 0 0,1 1 1 0 0,0-1-1 0 0,0 0 1 0 0,0 0-1 0 0,0 0 1 0 0,0 0-1 0 0,1 0 1 0 0,-1-1-1 0 0,4 2 1 0 0,11 3 32 0 0,-1-1 1 0 0,1-1 0 0 0,29 3-1 0 0,-35-5-24 0 0,19 2 55 0 0,1 0-1 0 0,0-2 1 0 0,-1-2 0 0 0,1-1 0 0 0,38-7 0 0 0,-68 10-71 0 0,0-1 0 0 0,0 0 0 0 0,-1 0 0 0 0,1-1 0 0 0,0 1 0 0 0,0 0 0 0 0,0 0 0 0 0,0 0 0 0 0,-1 0 0 0 0,1-1 0 0 0,0 1 0 0 0,0 0 0 0 0,-1-1 0 0 0,1 1 0 0 0,0-1 1 0 0,-1 1-1 0 0,1-1 0 0 0,0 1 0 0 0,-1-1 0 0 0,1 1 0 0 0,-1-1 0 0 0,1 1 0 0 0,-1-1 0 0 0,1 0 0 0 0,-1 1 0 0 0,1-1 0 0 0,-1 0 0 0 0,0 0 0 0 0,1 1 0 0 0,-1-1 0 0 0,0 0 0 0 0,1 0 1 0 0,-1 0-1 0 0,0-1 0 0 0,-1 1-81 0 0,1 0 1 0 0,-1 1 0 0 0,0-1-1 0 0,1 0 1 0 0,-1 1 0 0 0,0-1-1 0 0,0 0 1 0 0,0 1-1 0 0,0-1 1 0 0,0 1 0 0 0,0-1-1 0 0,0 1 1 0 0,0-1 0 0 0,0 1-1 0 0,0 0 1 0 0,0-1 0 0 0,0 1-1 0 0,0 0 1 0 0,0 0 0 0 0,0 0-1 0 0,0 0 1 0 0,0 0 0 0 0,0 0-1 0 0,0 0 1 0 0,0 0-1 0 0,-1 1 1 0 0,-22 4-3453 0 0,15-2-961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32 344 0 0,'0'0'8136'0'0,"19"-10"-5138"0"0,261-11 9501 0 0,-278 21-12642 0 0,-4 7-3947 0 0,1-5 3694 0 0,0 0 0 0 0,0 0 0 0 0,-1-1 0 0 0,1 1 0 0 0,-1 0 0 0 0,0-1 0 0 0,1 1 0 0 0,-1-1 0 0 0,0 0 0 0 0,0 0 0 0 0,0 0 0 0 0,0 0 0 0 0,-3 2 0 0 0,-5 2-5698 0 0,1 0 1536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1392 0 0,'15'-2'4701'0'0,"58"-1"3943"0"0,4 3-3440 0 0,54-1 1435 0 0,-82-2-1343 0 0,-43 4-3117 0 0,-3-2-3715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11 224 0 0,'3'-11'19787'0'0,"-11"19"-12991"0"0,-24 31-9746 0 0,17-21 5165 0 0,-107 119-21 0 0,100-110-1850 0 0,-8 8 134 0 0,3 1 0 0 0,1 1 0 0 0,1 1 0 0 0,-24 52 0 0 0,40-19-2873 0 0,14-70 1144 0 0,-5-1 1160 0 0,0 0 0 0 0,0 0-1 0 0,1 0 1 0 0,-1 0 0 0 0,0 1-1 0 0,1-1 1 0 0,-1 0 0 0 0,0 0-1 0 0,1 0 1 0 0,-1 0 0 0 0,0 0-1 0 0,0 0 1 0 0,1 0 0 0 0,-1 0 0 0 0,0 0-1 0 0,1 0 1 0 0,-1 0 0 0 0,0 0-1 0 0,1 0 1 0 0,-1 0 0 0 0,0 0-1 0 0,1 0 1 0 0,-1 0 0 0 0,0 0-1 0 0,1-1 1 0 0,-1 1 0 0 0,0 0-1 0 0,0 0 1 0 0,1 0 0 0 0,-1 0-1 0 0,0-1 1 0 0,0 1 0 0 0,1 0-1 0 0,-1 0 1 0 0,0-1 0 0 0,16-26-4766 0 0,-8 3-4925 0 0,-5 13 4478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1 528 0 0,'-1'8'12055'0'0,"-1"6"-7518"0"0,0 3-3357 0 0,1-1 0 0 0,0 0 1 0 0,4 32-1 0 0,0-34-879 0 0,1 0 1 0 0,0 0 0 0 0,1 0 0 0 0,1-1-1 0 0,0 1 1 0 0,0-2 0 0 0,2 1 0 0 0,0-1-1 0 0,0 0 1 0 0,1 0 0 0 0,0-1 0 0 0,1-1-1 0 0,0 1 1 0 0,1-2 0 0 0,0 1 0 0 0,1-2-1 0 0,0 1 1 0 0,0-1 0 0 0,1-1 0 0 0,19 8-1 0 0,-17-7 32 0 0,-15-7-425 0 0,1-1 0 0 0,-1 1 0 0 0,1-1 0 0 0,-1 1 0 0 0,1-1 0 0 0,-1 1 0 0 0,1-1 1 0 0,0 1-1 0 0,-1-1 0 0 0,1 0 0 0 0,0 1 0 0 0,-1-1 0 0 0,1 0 0 0 0,0 1 0 0 0,-1-1 0 0 0,1 0 0 0 0,0 0 0 0 0,0 0 0 0 0,-1 0 0 0 0,1 0 1 0 0,0 0-1 0 0,-1 0 0 0 0,1 0 0 0 0,0 0 0 0 0,0 0 0 0 0,-1 0 0 0 0,1 0 0 0 0,0-1 0 0 0,0 1 0 0 0,-1 0 0 0 0,1 0 0 0 0,0-1 0 0 0,-1 1 1 0 0,1 0-1 0 0,-1-1 0 0 0,1 1 0 0 0,0-1 0 0 0,-1 1 0 0 0,2-2 0 0 0,-1 0-895 0 0,-30-5-7011 0 0,10 2 617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22 696 0 0,'2'-7'19682'0'0,"-6"5"-19282"0"0,-1 0 0 0 0,0 0 0 0 0,0 0 0 0 0,1 0 0 0 0,-1 1 0 0 0,0 0 0 0 0,0 0 0 0 0,-1 0 0 0 0,1 1 0 0 0,0 0 0 0 0,0 0 0 0 0,0 0 0 0 0,0 1 0 0 0,0-1 0 0 0,0 1 0 0 0,0 0 0 0 0,-6 2 0 0 0,-36 4 1843 0 0,46-7-2231 0 0,1 0-1 0 0,-1 1 0 0 0,1-1 1 0 0,-1 0-1 0 0,1 0 0 0 0,0 1 1 0 0,-1-1-1 0 0,1 0 0 0 0,0 1 1 0 0,-1-1-1 0 0,1 0 0 0 0,0 1 1 0 0,-1-1-1 0 0,1 1 0 0 0,0-1 1 0 0,0 0-1 0 0,-1 1 0 0 0,1-1 1 0 0,0 1-1 0 0,0-1 0 0 0,0 1 1 0 0,0-1-1 0 0,-1 1 0 0 0,1-1 1 0 0,0 1-1 0 0,0-1 0 0 0,0 1 1 0 0,0-1-1 0 0,0 1 0 0 0,0-1 1 0 0,0 1-1 0 0,1-1 0 0 0,-1 0 1 0 0,0 1-1 0 0,0-1 0 0 0,0 1 1 0 0,0-1-1 0 0,1 1 0 0 0,-1-1 1 0 0,0 1-1 0 0,0-1 0 0 0,1 0 1 0 0,-1 1-1 0 0,10 20 171 0 0,34 31 35 0 0,-34-42-180 0 0,-1 0-1 0 0,0 1 1 0 0,15 23-1 0 0,-21-29-29 0 0,0 1 0 0 0,-1 0 0 0 0,0 0 0 0 0,0 0 0 0 0,0 0 0 0 0,-1 0 0 0 0,0 0 0 0 0,0 1 0 0 0,0-1 0 0 0,-1 0 0 0 0,0 1 0 0 0,-1 10 0 0 0,1-15-1 0 0,0 1 0 0 0,0-1 1 0 0,-1 1-1 0 0,1-1 1 0 0,-1 0-1 0 0,1 1 1 0 0,-1-1-1 0 0,0 0 0 0 0,0 0 1 0 0,0 1-1 0 0,0-1 1 0 0,0 0-1 0 0,0 0 1 0 0,-1 0-1 0 0,1 0 0 0 0,-1 0 1 0 0,1-1-1 0 0,-1 1 1 0 0,0 0-1 0 0,0-1 1 0 0,0 1-1 0 0,0-1 1 0 0,0 1-1 0 0,0-1 0 0 0,0 0 1 0 0,0 0-1 0 0,0 0 1 0 0,-1 0-1 0 0,1-1 1 0 0,0 1-1 0 0,-1 0 0 0 0,1-1 1 0 0,0 0-1 0 0,-1 0 1 0 0,1 1-1 0 0,-3-2 1 0 0,0 1 11 0 0,0-1 0 0 0,1 0 0 0 0,-1 0 1 0 0,0 0-1 0 0,1-1 0 0 0,-1 1 1 0 0,1-1-1 0 0,0 0 0 0 0,-1-1 0 0 0,1 1 1 0 0,0-1-1 0 0,1 0 0 0 0,-1 0 1 0 0,0 0-1 0 0,1 0 0 0 0,-1-1 0 0 0,1 1 1 0 0,-3-5-1 0 0,-22-36-113 0 0,27 42-10 0 0,1 26-8251 0 0,0-14 5513 0 0,4 13-6728 0 0,1-15 3628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0,'2'0'25019'0'0,"19"3"-24809"0"0,24 9-711 0 0,60 6 5338 0 0,-67-14-6031 0 0,1-2-4615 0 0,0-2-6570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0 580,'0'2'25750,"1"2"-23856,1 9-5723,-2-6 5914,-2 22-1393,-2 1 1,-1-1-1,-1 0 0,-1 0 1,-2-1-1,-18 41 0,3-5 170,19-49-803,-5 15 114,1 0 1,-6 40-1,12-59-173,2-2-10,1-8-155,10-20-1711,-1 8-2015,2-15-17942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28,'0'0'20189,"6"0"-19595,14 1-101,0 1-1,0 1 0,-1 0 0,1 2 1,-1 0-1,0 1 0,0 1 0,29 16 1,-47-23-453,0 1 1,0-1 0,0 1 0,0-1 0,0 1-1,0 0 1,0-1 0,0 1 0,0 0-1,-1 0 1,1 0 0,0 0 0,-1-1-1,1 1 1,0 0 0,-1 0 0,1 0 0,-1 1-1,1-1 1,-1 0 0,0 0 0,1 0-1,-1 0 1,0 0 0,0 0 0,0 1-1,0-1 1,0 0 0,0 2 0,-1 0 59,0 1 0,0-1 0,-1 0 0,1 0 1,-1 0-1,0 0 0,0 0 0,0 0 0,0 0 1,-3 2-1,-10 10 467,0-1-1,-28 19 1,38-30-419,-58 38 1054,41-27-724,0 0 1,-32 28-1,54-42-501,0 1 8,1 0-1,-1 0 1,1 0 0,0 0 0,-1 0 0,1 0-1,0 0 1,0-1 0,-1 1 0,1 0 0,0 0-1,0-1 1,0 1 0,0-1 0,0 1-1,0-1 1,0 1 0,0-1 0,0 1 0,1-1-1,-1 0 1,0 0 0,0 1 0,0-1-1,0 0 1,0 0 0,1 0 0,-1-1 0,1 1-1,59 2-69,-32-2 68,74 8 700,-101-8-477,0 0 6,9 0-48,1 0-231,-10 0-463,0 5-3826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1184,'0'0'25508,"-1"5"-24769,-1 1-456,-1 0 0,0 0 0,0 0-1,0 0 1,0 0 0,-1-1 0,-6 8-1,-2 11-4028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36 780,'0'0'1437,"-19"-32"9207,15 31-10245,1 1 0,-1-1 0,0 0 0,1 1 0,-1 0 0,0 0 0,1 0 0,-1 0 0,0 0 0,0 1 0,1 0 0,-1 0 0,1 0 0,-1 0 0,1 0 0,-1 1 0,1-1 0,0 1 0,0 0 0,-1 0 0,1 0 0,-4 5 0,3-4-215,1-1 0,0 1 1,-1 0-1,1 0 0,0 1 0,1-1 1,-1 1-1,1-1 0,-1 1 0,1 0 1,0 0-1,1 0 0,-1 0 0,0 0 1,1 0-1,0 0 0,0 1 1,1-1-1,-1 7 0,2-4-108,0 1 0,1-1-1,0 1 1,0-1 0,1 0 0,0 0-1,1 0 1,-1 0 0,1 0 0,0-1-1,9 11 1,4 1 54,0-1 1,27 20-1,-30-25-77,1 0 1,-2 1-1,1 0 0,16 23 1,-26-31-24,-3-3 48,1 0 0,-1 0 0,0 0 0,1 0 0,-1 0 0,0 1 0,0-1 0,0 0 0,-1 1 0,1-1 0,-1 0-1,1 1 1,-1-1 0,1 5 0,-1-5 184,-33 8 760,5-17-829,14 5-464,0-1 0,1 0-1,-1-1 1,1-1 0,0 0 0,0-1 0,-21-13 0,33 18 106,1 1 1,-1 0-1,0-1 0,1 1 1,-1-1-1,1 1 0,-1-1 1,1 1-1,-1-1 0,1 1 0,-1-1 1,1 0-1,-1 1 0,1-1 1,0 1-1,-1-1 0,1 0 0,0 1 1,0-1-1,0 0 0,-1 0 1,1 1-1,0-1 0,0 0 0,0 0 1,0 1-1,0-1 0,0 0 1,0 1-1,1-1 0,-1 0 0,0 0 1,0 1-1,0-1 0,1 0 1,-1 1-1,0-1 0,1 0 1,-1 1-1,1-1 0,0 0 0,13-11-5282,-4 7-1230,-1-1 1754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16 540,'-3'-6'12547,"44"4"-10605,51 6 1,-18 0-1432,-72-4-584,99-1-890,-68-2-1862,2-4-3382,-18 3 2036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14 112,'-26'-13'13690,"18"17"-8090,-1 7-3278,-1 0-3592,-1 2 1917,1 0 1,0 1-1,1 0 0,0 0 1,-13 31-1,21-43-612,0 1 1,0-1-1,0 1 1,0-1-1,0 1 1,1 0-1,-1-1 1,1 1-1,0 0 1,0-1-1,0 1 1,0 0-1,0 0 1,0-1-1,1 1 1,-1 0-1,1-1 1,0 1-1,0-1 1,0 1-1,0-1 1,0 1-1,1-1 1,-1 0-1,1 1 1,-1-1-1,1 0 1,0 0-1,0 0 1,0 0-1,0-1 1,0 1-1,1 0 1,-1-1 0,0 0-1,1 1 1,-1-1-1,1 0 1,-1 0-1,1 0 1,-1-1-1,1 1 1,0-1-1,-1 1 1,5-1-1,6 2-121,-1-2-1,1 1 1,-1-1-1,1-1 1,-1 0-1,1-1 1,-1-1-1,1 1 1,-1-2-1,16-6 1,-22 8 89,1-1-1,-1 1 1,-1-1 0,1-1 0,0 1 0,-1-1 0,0 1-1,1-2 1,-1 1 0,-1 0 0,1-1 0,-1 0-1,0 0 1,0-1 0,0 1 0,-1-1 0,0 1-1,0-1 1,0 0 0,-1 0 0,3-11 0,-5 15 126,1-1 0,-1 0 0,0 0 0,0 1 0,0-1 0,-1 0 0,1 0 0,-1 1 1,1-1-1,-1 0 0,0 1 0,0-1 0,0 1 0,-1-1 0,1 1 0,0 0 0,-1-1 0,-2-1 1,4 3-100,-1 1 1,0 0 0,0 0 0,0 0 0,1-1 0,-1 1 0,0 0 0,0 0 0,0 0-1,0 0 1,1 0 0,-1 0 0,0 0 0,0 1 0,0-1 0,1 0 0,-1 0 0,0 1 0,0-1-1,1 0 1,-1 1 0,0-1 0,0 1 0,1-1 0,-1 1 0,0-1 0,1 1 0,-1-1-1,1 1 1,-1 0 0,0 0 0,1-1-33,-2 4 33,-1 0 0,1 0 0,0-1 0,0 1 0,0 0 0,1 1 1,-1-1-1,1 0 0,0 0 0,0 1 0,1-1 0,-1 0 0,1 1 1,0-1-1,0 1 0,1-1 0,0 6 0,2 8 40,1-1 0,10 32-1,3-8-79,2-1-1,33 52 0,12 25-406,-61-110 384,29 71-328,-30-72 337,-1 0 0,1 0 0,-1-1 0,0 1 0,-1 0 0,0 0 0,0 0 0,0 0 0,0 0 0,-1 0 1,-3 10-1,2-12 47,1-1 1,-2 0 0,1 1 0,0-1-1,-1 0 1,1 0 0,-1-1 0,0 1 0,0 0-1,0-1 1,0 0 0,-1 0 0,1 0-1,-1 0 1,1 0 0,-1-1 0,0 1-1,-3 0 1,-7 2 198,-1 0 0,1-1 0,-24 2 0,18-4 19,-1-1 0,0-1 0,1 0 0,-1-2 0,1-1 0,-24-7 0,29 7-89,1-1 0,0 0 0,0-1 0,0-1 0,1 0 0,0-1 0,0 0 0,1-1 0,-12-11 0,22 18-153,0 0 0,1 0 0,-1 0 0,1 0 0,-1 0 0,1 0 0,0-1 0,-1 1 0,1 0 0,0-1 0,1 1 0,-1-1 0,0 1 0,1-1 0,-1 1 0,1-1 0,0 0 0,0 1 0,0-1 0,0 1 0,0-1 0,1 0 0,-1 1 0,1-1 0,0 1 0,0-1 0,-1 1 0,2-1 0,-1 1 0,0 0 0,0 0 0,1-1 0,2-2 0,8-6-446,0 2-1,1-1 1,0 2 0,1-1-1,-1 2 1,2 0 0,-1 1 0,1 0-1,20-5 1,7-3-409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34 764 0 0,'0'0'4874'0'0,"-7"-18"10348"0"0,3 12-14477 0 0,0 4-418 0 0,0 0 0 0 0,0 1 0 0 0,0 0-1 0 0,0 0 1 0 0,0 0 0 0 0,-1 0 0 0 0,1 1 0 0 0,0 0-1 0 0,0 0 1 0 0,-1 0 0 0 0,1 0 0 0 0,0 1 0 0 0,0-1-1 0 0,0 1 1 0 0,-1 0 0 0 0,1 0 0 0 0,-7 4 0 0 0,2-2-26 0 0,0 1 1 0 0,0 0 0 0 0,1 1-1 0 0,-1-1 1 0 0,1 2 0 0 0,0-1 0 0 0,-9 9-1 0 0,15-12-254 0 0,0 0-1 0 0,0 0 0 0 0,0-1 1 0 0,0 1-1 0 0,0 0 0 0 0,1 1 1 0 0,-1-1-1 0 0,1 0 0 0 0,-1 0 0 0 0,1 1 1 0 0,0-1-1 0 0,0 0 0 0 0,0 1 1 0 0,0-1-1 0 0,1 1 0 0 0,-1 0 1 0 0,1-1-1 0 0,-1 1 0 0 0,1-1 0 0 0,0 1 1 0 0,0 0-1 0 0,0-1 0 0 0,1 5 1 0 0,0-3-33 0 0,1-1 0 0 0,0 0 0 0 0,-1 0 0 0 0,1 1 0 0 0,1-1 1 0 0,-1-1-1 0 0,0 1 0 0 0,1 0 0 0 0,-1 0 0 0 0,1-1 1 0 0,0 0-1 0 0,0 1 0 0 0,0-1 0 0 0,6 3 0 0 0,6 3-44 0 0,0-1-1 0 0,0-1 1 0 0,1 0-1 0 0,0-1 1 0 0,0-1-1 0 0,22 3 1 0 0,-35-6-17 0 0,0 0 0 0 0,0-1 0 0 0,0 1 0 0 0,0-1 0 0 0,0 0 0 0 0,0 0 0 0 0,0 0 0 0 0,0-1 0 0 0,0 1 0 0 0,0-1 0 0 0,0 1 0 0 0,0-1 0 0 0,0 0 0 0 0,0 0 0 0 0,-1 0 1 0 0,1-1-1 0 0,0 1 0 0 0,-1-1 0 0 0,5-2 0 0 0,-6 2-275 0 0,-6-13-1356 0 0,-4 10 173 0 0,-11-7-1317 0 0,13 8-2001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4 864,'0'0'14172,"6"-1"-13199,14-1 125,-1 1 0,1 1 1,0 1-1,24 5 0,25 0 301,2-7-1446,-49-2-2343,1 0-3331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0 608,'0'0'3278,"1"9"4544,5-1-6939,1-3-243,1-1-1,-1-1 1,1 0 0,-1 0-1,1 0 1,0-1-1,9 1 1,60 6 50,-33-5-1726,6-4-2853,-23-2-2053,-9 1 1707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 1584 0 0,'-5'-10'19116'0'0,"-2"15"-18778"0"0,-1 0-1 0 0,1 1 1 0 0,0-1-1 0 0,0 2 1 0 0,1-1 0 0 0,0 1-1 0 0,0 0 1 0 0,0 0 0 0 0,1 1-1 0 0,0-1 1 0 0,1 1-1 0 0,-1 1 1 0 0,2-1 0 0 0,-1 0-1 0 0,1 1 1 0 0,0 0 0 0 0,1 0-1 0 0,0-1 1 0 0,0 2-1 0 0,1-1 1 0 0,0 0 0 0 0,1 11-1 0 0,1-17-297 0 0,0 1 0 0 0,0-1-1 0 0,0 1 1 0 0,0-1 0 0 0,1 0-1 0 0,-1 0 1 0 0,1 0 0 0 0,0 0 0 0 0,0 0-1 0 0,0 0 1 0 0,0 0 0 0 0,0-1-1 0 0,1 1 1 0 0,-1-1 0 0 0,1 1-1 0 0,0-1 1 0 0,0 0 0 0 0,0 0-1 0 0,0 0 1 0 0,0-1 0 0 0,0 1 0 0 0,0-1-1 0 0,7 3 1 0 0,1-1-52 0 0,0 0 1 0 0,0 0-1 0 0,0-1 0 0 0,0 0 1 0 0,23 0-1 0 0,-22-3-88 0 0,1 0 1 0 0,-1 0-1 0 0,1-1 1 0 0,-1 0-1 0 0,0-1 1 0 0,0-1-1 0 0,0 0 1 0 0,0 0-1 0 0,15-9 1 0 0,-20 10 62 0 0,-1-1 0 0 0,1-1 0 0 0,-1 1 0 0 0,0-1 0 0 0,0 0 0 0 0,0-1 0 0 0,-1 1 0 0 0,0-1 0 0 0,0 0 0 0 0,0 0 0 0 0,-1-1 0 0 0,1 1 0 0 0,-2-1 0 0 0,1 0 0 0 0,4-14 0 0 0,-6 13 201 0 0,0 0 1 0 0,0 0 0 0 0,-1 0-1 0 0,0 0 1 0 0,-1-11 0 0 0,0 17-50 0 0,-2-9 273 0 0,-1 22-386 0 0,1 0-1 0 0,-1 0 1 0 0,2 0 0 0 0,0 0-1 0 0,0 0 1 0 0,1 0 0 0 0,0 0-1 0 0,1 1 1 0 0,0-1 0 0 0,1 0-1 0 0,3 11 1 0 0,7 27 14 0 0,20 51 1 0 0,25 94-11 0 0,-50-164-2 0 0,-2 0 1 0 0,-1 1-1 0 0,-2 0 1 0 0,-2 48-1 0 0,0-74 26 0 0,0-1-1 0 0,-1 0 1 0 0,1 0-1 0 0,-1 0 1 0 0,0 1-1 0 0,0-1 1 0 0,-1 0-1 0 0,1 0 1 0 0,-1-1-1 0 0,0 1 1 0 0,0 0-1 0 0,0 0 1 0 0,-1-1-1 0 0,1 0 1 0 0,-1 1-1 0 0,0-1 1 0 0,0 0-1 0 0,0 0 0 0 0,-5 4 1 0 0,3-4 47 0 0,-1-1 0 0 0,1 1 0 0 0,-1-1 0 0 0,0 0-1 0 0,1 0 1 0 0,-1 0 0 0 0,0-1 0 0 0,0 0 0 0 0,0 0 0 0 0,0-1 0 0 0,0 1 0 0 0,-9-2 0 0 0,2 0 63 0 0,0 0 1 0 0,0-2 0 0 0,0 1-1 0 0,0-2 1 0 0,1 1 0 0 0,-1-2-1 0 0,1 0 1 0 0,0 0-1 0 0,0-1 1 0 0,1-1 0 0 0,0 0-1 0 0,-13-10 1 0 0,6-6-105 0 0,17 22-45 0 0,0 0 0 0 0,1 0 0 0 0,-1 0 0 0 0,0 0 0 0 0,0 0 0 0 0,1 0 0 0 0,-1 0 0 0 0,1-1 0 0 0,-1 1 0 0 0,1 0 0 0 0,0 0 0 0 0,-1-1 0 0 0,1 1 0 0 0,0 0 0 0 0,0 0 0 0 0,0-1-1 0 0,0 1 1 0 0,0 0 0 0 0,0-1 0 0 0,0 1 0 0 0,0 0 0 0 0,0 0 0 0 0,1-1 0 0 0,-1 1 0 0 0,1-2 0 0 0,5-2-103 0 0,35-37-1884 0 0,5 8-3531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31 916 0 0,'0'0'395'0'0,"0"-1"0"0"0,0 1 0 0 0,1-1 0 0 0,-1 0 0 0 0,0 1-1 0 0,0-1 1 0 0,0 1 0 0 0,0-1 0 0 0,0 0 0 0 0,0 1 0 0 0,0-1 0 0 0,0 1 0 0 0,0-1 0 0 0,0 0 0 0 0,0 1 0 0 0,-1-1-1 0 0,1 1 1 0 0,0-1 0 0 0,0 1 0 0 0,-1-1 0 0 0,1 1 0 0 0,-3-4 2764 0 0,3 3-2764 0 0,-1 1 0 0 0,-24-10 4689 0 0,-33 6-454 0 0,56 4-4564 0 0,0 0 0 0 0,1 0 0 0 0,-1 0 0 0 0,0 0-1 0 0,0 1 1 0 0,1-1 0 0 0,-1 0 0 0 0,1 1-1 0 0,-1-1 1 0 0,0 1 0 0 0,1-1 0 0 0,-1 1-1 0 0,1 0 1 0 0,-1 0 0 0 0,1 0 0 0 0,-1 0 0 0 0,1 0-1 0 0,0 0 1 0 0,0 0 0 0 0,-1 0 0 0 0,1 0-1 0 0,0 1 1 0 0,0-1 0 0 0,0 0 0 0 0,0 1-1 0 0,0-1 1 0 0,1 1 0 0 0,-1-1 0 0 0,0 1-1 0 0,1-1 1 0 0,-1 1 0 0 0,1 0 0 0 0,-1-1 0 0 0,1 1-1 0 0,0 0 1 0 0,0-1 0 0 0,0 1 0 0 0,0 0-1 0 0,0-1 1 0 0,0 1 0 0 0,0 0 0 0 0,0-1-1 0 0,1 1 1 0 0,-1 0 0 0 0,1-1 0 0 0,-1 1 0 0 0,1-1-1 0 0,0 1 1 0 0,-1 0 0 0 0,1-1 0 0 0,0 0-1 0 0,0 1 1 0 0,0-1 0 0 0,0 0 0 0 0,2 3-1 0 0,10 9 91 0 0,0 0-1 0 0,1 0 1 0 0,21 14-1 0 0,-22-18-85 0 0,-1 1 0 0 0,0 0 0 0 0,0 1-1 0 0,-1 0 1 0 0,-1 0 0 0 0,10 14 0 0 0,-16-17 22 0 0,0 0 1 0 0,-1 0 0 0 0,0 0-1 0 0,0 1 1 0 0,0-1 0 0 0,-1 1-1 0 0,-1-1 1 0 0,2 15 0 0 0,-3-19-45 0 0,-1-1 1 0 0,1 1-1 0 0,-1-1 0 0 0,0 1 1 0 0,0-1-1 0 0,0 1 1 0 0,0-1-1 0 0,0 0 1 0 0,-1 1-1 0 0,1-1 1 0 0,-1 0-1 0 0,0 0 0 0 0,0 0 1 0 0,0-1-1 0 0,-1 1 1 0 0,-4 4-1 0 0,6-6-38 0 0,0 0-1 0 0,0 0 1 0 0,0 0 0 0 0,-1 0-1 0 0,1 0 1 0 0,0 0 0 0 0,-1-1-1 0 0,1 1 1 0 0,-1 0-1 0 0,1-1 1 0 0,-1 1 0 0 0,1-1-1 0 0,-1 0 1 0 0,1 1 0 0 0,-1-1-1 0 0,1 0 1 0 0,-1 0-1 0 0,1 0 1 0 0,-1 0 0 0 0,0 0-1 0 0,1 0 1 0 0,-1-1-1 0 0,1 1 1 0 0,-1 0 0 0 0,1-1-1 0 0,-1 1 1 0 0,1-1 0 0 0,-1 0-1 0 0,1 1 1 0 0,0-1-1 0 0,-1 0 1 0 0,1 0 0 0 0,0 0-1 0 0,0 0 1 0 0,-1 0-1 0 0,0-2 1 0 0,-3-3-380 0 0,0 0 0 0 0,1-1 0 0 0,-1 1 0 0 0,2-1-1 0 0,-1 0 1 0 0,1 0 0 0 0,0 0 0 0 0,0 0 0 0 0,-3-15 0 0 0,0-1-5223 0 0,-3-1-4945 0 0,5 13 4780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1420,'7'1'18023,"37"5"-17198,224 19 3148,-268-25-3888,1 0 0,0 0 0,0 0 0,0-1 0,0 1 0,0 1 0,0-1 0,-1 0-1,1 0 1,0 0 0,0 0 0,0 0 0,0 1 0,-1-1 0,1 0 0,0 1 0,0-1 0,0 1 0,-1-1 0,1 1 0,0-1 0,-1 1 0,1-1 0,-1 1 0,1 0 0,0 1 0,-18 11 904,-52 10-155,61-21-470,-15 6 76,-1 0 1,1 2-1,1 0 0,-30 19 0,44-24-325,0 1-1,0 0 0,0 0 0,1 1 0,-1 0 1,2 1-1,-1-1 0,1 1 0,0 0 0,1 1 1,0 0-1,0-1 0,-5 16 0,7-15-102,0 0 0,0-1-1,1 1 1,0 0 0,1 0-1,0 1 1,0-1 0,1 0-1,0 0 1,1 0-1,0 1 1,0-1 0,1 0-1,0 0 1,1-1 0,0 1-1,0 0 1,1-1 0,0 0-1,9 14 1,-2-8-12,-1-1 0,2-1 0,0 0 0,0-1 0,16 11 0,9 9 0,-30-24 0,0-1 0,-4-1-57,-2-4-375,1-3-682,17-15-3508,-16 9-1897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1320,'11'1'13596,"35"8"-7880,25 4-4324,23 2 390,110 13-298,-201-28-1702,0 0 1,0 0 0,1 0 0,-1 0 0,0-1-1,0 0 1,1 1 0,-1-1 0,0 0-1,0-1 1,0 1 0,0 0 0,0-1-1,-1 0 1,6-3 0,-7 4-663,-21-18-2528,-3 4-2185,17 13 1695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32 0 0,'0'0'4028'0'0,"-4"-3"-2052"0"0,-12-9 286 0 0,13 11-1653 0 0,1 0-1 0 0,0 0 1 0 0,0 0-1 0 0,-1 0 1 0 0,1 1-1 0 0,-1-1 1 0 0,1 1-1 0 0,0 0 1 0 0,-1 0-1 0 0,1-1 1 0 0,-1 2-1 0 0,1-1 1 0 0,0 0-1 0 0,-1 0 1 0 0,1 1-1 0 0,-1-1 1 0 0,1 1-1 0 0,-5 2 1 0 0,-13 9 43 0 0,7-2 598 0 0,0 1 1 0 0,-19 22-1 0 0,29-30-1062 0 0,0 1 1 0 0,0 0-1 0 0,0 0 0 0 0,0 0 1 0 0,0 0-1 0 0,1 1 0 0 0,0-1 1 0 0,0 1-1 0 0,0-1 0 0 0,1 1 1 0 0,0 0-1 0 0,0 0 0 0 0,-1 8 1 0 0,2-9-132 0 0,1 0 0 0 0,0-1 1 0 0,0 1-1 0 0,0 0 0 0 0,0-1 1 0 0,1 1-1 0 0,0-1 1 0 0,-1 0-1 0 0,1 1 0 0 0,0-1 1 0 0,1 0-1 0 0,-1 0 0 0 0,0 0 1 0 0,1-1-1 0 0,0 1 0 0 0,0 0 1 0 0,0-1-1 0 0,0 0 0 0 0,0 0 1 0 0,0 0-1 0 0,0 0 0 0 0,1 0 1 0 0,-1-1-1 0 0,1 1 0 0 0,4 0 1 0 0,8 4 7 0 0,0 0-1 0 0,1-2 1 0 0,0 0 0 0 0,19 2 0 0 0,-26-5-68 0 0,2 1-79 0 0,-1 0-1 0 0,1-1 0 0 0,0 0 1 0 0,-1-1-1 0 0,1 0 0 0 0,0-1 1 0 0,22-5-1 0 0,-32 5-19 0 0,0 1 0 0 0,0-1 0 0 0,0 1 0 0 0,-1-1-1 0 0,1 0 1 0 0,0 0 0 0 0,0 0 0 0 0,-1 0 0 0 0,1 0-1 0 0,-1 0 1 0 0,1 0 0 0 0,-1-1 0 0 0,1 1 0 0 0,-1 0 0 0 0,0-1-1 0 0,1 0 1 0 0,-1 1 0 0 0,0-1 0 0 0,0 1 0 0 0,0-1 0 0 0,-1 0-1 0 0,1 0 1 0 0,0 0 0 0 0,-1 1 0 0 0,1-1 0 0 0,-1 0 0 0 0,1 0-1 0 0,-1-3 1 0 0,0 4-160 0 0,0 0-1 0 0,0-1 1 0 0,-1 1 0 0 0,1 0-1 0 0,0 0 1 0 0,-1-1 0 0 0,1 1-1 0 0,-1 0 1 0 0,0 0 0 0 0,1 0-1 0 0,-1 0 1 0 0,0 0-1 0 0,0 0 1 0 0,0 0 0 0 0,1 0-1 0 0,-1 0 1 0 0,-2-1 0 0 0,1 0-674 0 0,0 1 1 0 0,-1-1-1 0 0,1 1 1 0 0,-1 0-1 0 0,1 0 1 0 0,-1 0-1 0 0,1 1 1 0 0,-1-1 0 0 0,0 0-1 0 0,1 1 1 0 0,-5-1-1 0 0,-11 0-4204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1272 0 0,'0'0'16161'0'0,"4"-1"-15304"0"0,16-2-15 0 0,1 1 1 0 0,-1 1 0 0 0,1 1-1 0 0,29 4 1 0 0,19-1-202 0 0,-12-1-3907 0 0,-55-2 2126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1216,'0'0'5670,"3"2"-4308,9 5-599,0-2-1,1 0 1,-1-1-1,1 0 1,0 0 0,0-2-1,0 1 1,21 0-1,16 4 501,-20-1-1014,0-1 1,0-1 0,1-2 0,-1-1 0,46-4 0,-64-5-1318,-7 4-1110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 1188,'-20'-17'28143,"72"33"-26510,78 13-1,-100-23-1461,-26-7-171,27 8 0,-31-7 0,1 0 0,-1 0 0,0 0 0,0 0 0,0 0 0,0 0 0,0 0 0,0 0 0,1 0 0,-1 0 0,0 0 0,0 0 0,0 0 0,0 1 0,0-1 0,0 0 0,1 0 0,-1 0 0,0 0 0,0 0 0,0 0 0,0 0 0,0 0 0,0 0 0,0 0 0,0 1 0,1-1 0,-1 0 0,0 0 0,0 0 0,0 0 0,0 0 0,0 0 0,0 0 0,0 1 0,0-1 0,0 0 0,0 0 0,0 0 0,0 0 0,0 0 0,0 0 0,0 1 0,0-1 0,0 0 0,0 0 0,0 0 0,0 0 0,0 0 0,0 1 0,0-1 0,0 0 0,0 0 0,0 0 0,-1 0 0,1 0 0,0 0 0,0 0 0,0 0 0,0 1 0,0-1 0,0 0 0,0 0 0,0 0 0,-1 0 0,1 0 0,-11 9 0,0 0 0,-1-1 0,0-1 0,-1 0 0,-18 7 0,-30 19 0,48-24 0,-1 0 0,2 2 0,-1-1 0,1 2 0,1 0 0,0 0 0,1 1 0,-17 26 0,25-35 0,-1 1 0,1-1 0,0 1 0,0-1 0,1 1 0,-1 0 0,1 0 0,0 0 0,0 0 0,1 0 0,-1 0 0,1 0 0,0 0 0,1 0 0,-1 0 0,1 0 0,0 0 0,0 0 0,0-1 0,1 1 0,0 0 0,0 0 0,0-1 0,0 0 0,1 1 0,0-1 0,0 0 0,0 0 0,0 0 0,1-1 0,-1 1 0,6 3 0,4 4 0,1-2 0,0 0 0,1 0 0,0-1 0,0-1 0,1-1 0,30 9 0,6-3 0,60 6 0,-104-17 0,4 0 0,0-3 0,-3-3 0,-4-4 0,-5 1-29,0 7-320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5 856,'-25'-4'12670,"49"13"-11606,1-2 1,-1 0-1,1-2 0,38 4 1,112 2 1589,-147-10-2392,-20-1-603,0 0 0,0-1 0,1 0 0,-1 0 0,0-1 0,0 0 0,11-4 0,-17 5-637,-2-6-1532,-17-9-9678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 1220 0 0,'0'0'12621'0'0,"-4"-2"-11487"0"0,-9 0 21 0 0,0 0-1 0 0,0 1 1 0 0,0 0-1 0 0,0 1 1 0 0,0 1 0 0 0,0 0-1 0 0,0 0 1 0 0,0 1-1 0 0,0 1 1 0 0,-13 5-1 0 0,25-8-1105 0 0,0 0 0 0 0,0 0-1 0 0,1 0 1 0 0,-1 0 0 0 0,0 0-1 0 0,0 1 1 0 0,1-1 0 0 0,-1 0 0 0 0,0 1-1 0 0,0-1 1 0 0,1 0 0 0 0,-1 1-1 0 0,0-1 1 0 0,1 1 0 0 0,-1-1-1 0 0,1 1 1 0 0,-1 0 0 0 0,1-1 0 0 0,-1 1-1 0 0,1-1 1 0 0,-1 1 0 0 0,1 0-1 0 0,-1-1 1 0 0,1 1 0 0 0,0 0-1 0 0,-1 0 1 0 0,1-1 0 0 0,0 1 0 0 0,0 0-1 0 0,0 0 1 0 0,-1-1 0 0 0,1 1-1 0 0,0 0 1 0 0,0 0 0 0 0,0 0 0 0 0,0-1-1 0 0,0 1 1 0 0,1 0 0 0 0,-1 0-1 0 0,0-1 1 0 0,0 1 0 0 0,0 0-1 0 0,1 0 1 0 0,-1-1 0 0 0,0 1 0 0 0,1 0-1 0 0,-1-1 1 0 0,1 1 0 0 0,-1 0-1 0 0,1-1 1 0 0,-1 1 0 0 0,1 0-1 0 0,-1-1 1 0 0,1 1 0 0 0,0 0 0 0 0,34 25 288 0 0,19 3-15 0 0,47 28 169 0 0,-90-50-425 0 0,-1 1 1 0 0,1 0 0 0 0,-2 1 0 0 0,1 0-1 0 0,-1 1 1 0 0,14 18 0 0 0,-21-26-33 0 0,0 1 1 0 0,-1 0 0 0 0,1 0 0 0 0,0 0 0 0 0,-1 0 0 0 0,0 0-1 0 0,1 0 1 0 0,-1 1 0 0 0,0-1 0 0 0,0 6 0 0 0,-1-7-24 0 0,0-1 1 0 0,-1 0-1 0 0,1 1 0 0 0,0-1 1 0 0,-1 0-1 0 0,1 0 0 0 0,-1 1 1 0 0,0-1-1 0 0,1 0 1 0 0,-1 0-1 0 0,0 0 0 0 0,0 0 1 0 0,0 0-1 0 0,1 0 1 0 0,-1 0-1 0 0,0 0 0 0 0,0 0 1 0 0,-1-1-1 0 0,1 1 0 0 0,0 0 1 0 0,0-1-1 0 0,0 1 1 0 0,0 0-1 0 0,-1-1 0 0 0,1 1 1 0 0,0-1-1 0 0,0 0 0 0 0,-1 0 1 0 0,1 1-1 0 0,0-1 1 0 0,-3 0-1 0 0,-31 8-11 0 0,24-4 0 0 0,0-1 0 0 0,0-1 0 0 0,0 0 0 0 0,-1 0 0 0 0,1-1 0 0 0,0-1 0 0 0,-1 0 0 0 0,1 0 0 0 0,0-1 0 0 0,0-1 0 0 0,-20-4 0 0 0,21 2 0 0 0,8 3-47 0 0,1 1 0 0 0,-1 0 1 0 0,1-1-1 0 0,0 1 0 0 0,-1-1 0 0 0,1 0 1 0 0,0 1-1 0 0,0-1 0 0 0,0 0 0 0 0,-1 0 1 0 0,1 1-1 0 0,0-1 0 0 0,0 0 0 0 0,0 0 1 0 0,0 0-1 0 0,0 0 0 0 0,1-1 0 0 0,-2 0 1 0 0,1-1-217 0 0,0 2-302 0 0,-3-5 1414 0 0,2 3-2463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0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9 188,'-2'-8'23131,"-16"38"-20544,2 1-1,-19 49 1,22-47-2165,-1 0 0,-1-2 0,-27 41 0,-10-1-422,48-63 0,-4 0 0,1 1 0,6-1-126,1-6-635,1-28-18093,-2 22 16954,1-1-4358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10 692 0 0,'0'0'8110'0'0,"14"-10"2688"0"0,1 16-8936 0 0,-1 0 0 0 0,0 1-1 0 0,0 0 1 0 0,19 15-1 0 0,-20-13-1241 0 0,1 0-1 0 0,0-1 1 0 0,1 0-1 0 0,0-1 1 0 0,20 6-1 0 0,-9-6-585 0 0,1-1 0 0 0,-1-2 0 0 0,33 2 0 0 0,-47-4-28 0 0,0-1-6 0 0,-2 2-129 0 0,-8-3-629 0 0,-11 4-7871 0 0,-1 1 7145 0 0,1-3-7862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10 592 0 0,'23'-9'30544'0'0,"-34"11"-30483"0"0,-1 1 0 0 0,2 1 0 0 0,-1 0 1 0 0,0 0-1 0 0,1 1 0 0 0,-16 9 1 0 0,-65 49 278 0 0,43-29-229 0 0,34-25-92 0 0,-116 86 168 0 0,113-80-156 0 0,0 1 0 0 0,-23 29 1 0 0,36-39-46 0 0,-1 1 1 0 0,1 0-1 0 0,0-1 1 0 0,1 1-1 0 0,0 1 1 0 0,0-1-1 0 0,0 0 1 0 0,-2 15-1 0 0,3-3-114 0 0,2-18 126 0 0,0 0 0 0 0,0 0 0 0 0,0 0 1 0 0,0 1-1 0 0,0-1 0 0 0,0 0 0 0 0,0 0 0 0 0,1 0 0 0 0,-1 1 1 0 0,0-1-1 0 0,1 0 0 0 0,-1 0 0 0 0,1 0 0 0 0,0 0 0 0 0,-1 0 1 0 0,1 0-1 0 0,0 0 0 0 0,-1 0 0 0 0,1 0 0 0 0,0 0 0 0 0,0 0 0 0 0,2 1 1 0 0,0 2-5 0 0,1-1 1 0 0,-1 0-1 0 0,1 1 1 0 0,0-1-1 0 0,0-1 1 0 0,1 1-1 0 0,-1-1 0 0 0,0 1 1 0 0,1-1-1 0 0,5 1 1 0 0,61 20 2 0 0,-40-14-53 0 0,53 14 100 0 0,123 18-1 0 0,-62-15-44 0 0,-43-9 717 0 0,-101-17-1108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56 316 652 0 0,'-6'13'10759'0'0,"1"1"-3917"0"0,-1 8-1968 0 0,1 2-4170 0 0,-3 13-1814 0 0,0-14 3265 0 0,-8 34 6 0 0,16-56-2147 0 0,0-1 1 0 0,0 0 0 0 0,0 0-1 0 0,-1 0 1 0 0,1 0 0 0 0,0 0-1 0 0,0 1 1 0 0,0-1-1 0 0,0 0 1 0 0,0 0 0 0 0,0 0-1 0 0,0 1 1 0 0,0-1 0 0 0,0 0-1 0 0,0 0 1 0 0,0 0-1 0 0,0 0 1 0 0,0 1 0 0 0,0-1-1 0 0,0 0 1 0 0,0 0 0 0 0,0 0-1 0 0,0 1 1 0 0,0-1 0 0 0,0 0-1 0 0,0 0 1 0 0,0 0-1 0 0,0 0 1 0 0,0 1 0 0 0,0-1-1 0 0,0 0 1 0 0,1 0 0 0 0,-1 0-1 0 0,0 0 1 0 0,0 1-1 0 0,0-1 1 0 0,0 0 0 0 0,0 0-1 0 0,0 0 1 0 0,1 0 0 0 0,-1 0-1 0 0,0 0 1 0 0,0 0-1 0 0,0 1 1 0 0,0-1 0 0 0,1 0-1 0 0,-1 0 1 0 0,0 0 0 0 0,0 0-1 0 0,0 0 1 0 0,1 0-1 0 0,-1 0 1 0 0,0 0 0 0 0,0 0-1 0 0,0 0 1 0 0,1 0 0 0 0,-1 0-1 0 0,0 0 1 0 0,0 0 0 0 0,0 0-1 0 0,1 0 1 0 0,19-26 179 0 0,41-80-70 0 0,22-32-241 0 0,-54 92 127 0 0,-2-1 1 0 0,35-87 0 0 0,-61 133 15 0 0,8-15 544 0 0,-7 33-345 0 0,-1-1 1 0 0,-1 32-1 0 0,0 27 205 0 0,3-58-357 0 0,0 13 126 0 0,12 49 0 0 0,-12-70-175 0 0,0 0-1 0 0,0 1 1 0 0,1-1 0 0 0,0-1-1 0 0,1 1 1 0 0,0-1-1 0 0,0 1 1 0 0,1-1 0 0 0,7 7-1 0 0,-10-12-126 0 0,0 0 0 0 0,0 0 0 0 0,-1-1 0 0 0,2 1 0 0 0,-1-1 0 0 0,0 0 0 0 0,0 0 0 0 0,1 0 0 0 0,-1-1 0 0 0,6 3 0 0 0,-2-15-1251 0 0,-6 9 1012 0 0,1 1 0 0 0,-1-1 1 0 0,0 0-1 0 0,0 0 1 0 0,0 0-1 0 0,0 0 0 0 0,0 0 1 0 0,0 0-1 0 0,0 0 1 0 0,0 0-1 0 0,0-3 1 0 0,-1 5 177 0 0,-3-26-5569 0 0,3 25 5185 0 0,-1 0 1 0 0,1 0 0 0 0,0 0-1 0 0,-1 0 1 0 0,1 0-1 0 0,-1 0 1 0 0,1 0 0 0 0,-1 0-1 0 0,1 0 1 0 0,-1 1-1 0 0,1-1 1 0 0,-1 0-1 0 0,0 0 1 0 0,0 1 0 0 0,1-1-1 0 0,-1 0 1 0 0,-1 0-1 0 0,-9-4-4093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1180 0 0,'-4'4'7102'0'0,"193"36"2466"0"0,-135-30-8606 0 0,-25-7-2151 0 0,-13-10-1117 0 0,-12-12-10051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5 260 0 0,'3'-5'13654'0'0,"4"12"-12974"0"0,-1 0-1 0 0,-1 0 1 0 0,1 1-1 0 0,-1-1 1 0 0,0 1 0 0 0,-1 1-1 0 0,0-1 1 0 0,0 0 0 0 0,-1 1-1 0 0,4 16 1 0 0,-2-5 212 0 0,-1 1 1 0 0,0-1 0 0 0,-2 1-1 0 0,1 22 1 0 0,-4-37-800 0 0,0 0 0 0 0,0 0 0 0 0,-1 0 0 0 0,1 0-1 0 0,-1-1 1 0 0,-3 7 0 0 0,4-10-300 0 0,1-8-4430 0 0,-1 3 4401 0 0,1-1-1 0 0,1 1 1 0 0,-1-1 0 0 0,0 1 0 0 0,1-1 0 0 0,0 1 0 0 0,0-1 0 0 0,0 1 0 0 0,0 0 0 0 0,0 0-1 0 0,3-4 1 0 0,14-25-6329 0 0,-10 19 2397 0 0,3-4-384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0 292 0 0,'0'0'12201'0'0,"2"24"-9000"0"0,-7-6-2405 0 0,1 0 0 0 0,0 1-1 0 0,1-1 1 0 0,1 1 0 0 0,1-1 0 0 0,2 28 0 0 0,0-30-53 0 0,7 1-5346 0 0,-8-16 4332 0 0,1-1 0 0 0,-1 0 0 0 0,0 1 0 0 0,1-1 1 0 0,-1 1-1 0 0,1-1 0 0 0,-1 0 0 0 0,1 1 0 0 0,-1-1 1 0 0,1 0-1 0 0,0 1 0 0 0,-1-1 0 0 0,1 0 0 0 0,-1 0 1 0 0,1 0-1 0 0,0 0 0 0 0,-1 1 0 0 0,1-1 0 0 0,0 0 1 0 0,-1 0-1 0 0,1 0 0 0 0,-1 0 0 0 0,1 0 0 0 0,0-1 1 0 0,-1 1-1 0 0,1 0 0 0 0,-1 0 0 0 0,1 0 0 0 0,0 0 0 0 0,-1-1 1 0 0,1 1-1 0 0,-1 0 0 0 0,1-1 0 0 0,-1 1 0 0 0,1 0 1 0 0,-1-1-1 0 0,1 0 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58 112 864 0 0,'-54'-68'9469'0'0,"54"67"-9342"0"0,0 1 0 0 0,-1 0 0 0 0,1-1 0 0 0,0 1 0 0 0,-1-1 0 0 0,1 1 1 0 0,0 0-1 0 0,0-1 0 0 0,-1 1 0 0 0,1-1 0 0 0,0 1 0 0 0,0-1 0 0 0,0 1 0 0 0,0-1 0 0 0,0 1 0 0 0,0-1 0 0 0,0 0 1 0 0,0 1-1 0 0,0-1 0 0 0,0 1 0 0 0,0-1 0 0 0,0 1 0 0 0,0-1 0 0 0,0 1 0 0 0,0-1 0 0 0,0 1 0 0 0,1-1 0 0 0,-1 1 1 0 0,0-1-1 0 0,0 1 0 0 0,1 0 0 0 0,-1-1 0 0 0,0 1 0 0 0,1-1 0 0 0,-1 1 0 0 0,0 0 0 0 0,1-1 0 0 0,25-10 1653 0 0,43 3-1504 0 0,-60 7 99 0 0,20-2-162 0 0,-1 1-1 0 0,1 1 1 0 0,-1 2-1 0 0,1 1 1 0 0,-1 1-1 0 0,55 13 1 0 0,-83-16-176 0 0,1 0 1 0 0,-1 0-1 0 0,0 0 1 0 0,1 0-1 0 0,-1 0 0 0 0,1 0 1 0 0,-1 0-1 0 0,0 1 1 0 0,1-1-1 0 0,-1 0 0 0 0,1 0 1 0 0,-1 0-1 0 0,0 1 1 0 0,1-1-1 0 0,-1 0 0 0 0,0 0 1 0 0,0 1-1 0 0,1-1 1 0 0,-1 0-1 0 0,0 1 0 0 0,0-1 1 0 0,1 0-1 0 0,-1 1 1 0 0,0-1-1 0 0,0 1 0 0 0,0-1 1 0 0,0 0-1 0 0,0 1 0 0 0,1-1 1 0 0,-1 1-1 0 0,0-1 1 0 0,0 0-1 0 0,0 1 0 0 0,0-1 1 0 0,0 1-1 0 0,0 0 1 0 0,-11 14 862 0 0,-21 7 435 0 0,-107 39 2439 0 0,138-60-3776 0 0,0-1-1 0 0,0 0 0 0 0,0 1 1 0 0,0-1-1 0 0,0 0 0 0 0,0 1 0 0 0,0-1 1 0 0,0 1-1 0 0,1 0 0 0 0,-1-1 1 0 0,0 1-1 0 0,0 0 0 0 0,0 0 0 0 0,1-1 1 0 0,-1 1-1 0 0,0 0 0 0 0,1 0 0 0 0,-1 0 1 0 0,1 0-1 0 0,-1 0 0 0 0,1 0 1 0 0,-1 0-1 0 0,1 0 0 0 0,-1 0 0 0 0,1 0 1 0 0,0 0-1 0 0,0 0 0 0 0,0 0 1 0 0,0 0-1 0 0,0 0 0 0 0,0 0 0 0 0,0 0 1 0 0,0 1-1 0 0,0-1 0 0 0,0 0 0 0 0,0 0 1 0 0,1 0-1 0 0,-1 0 0 0 0,0 0 1 0 0,1 0-1 0 0,-1 0 0 0 0,1 0 0 0 0,-1 0 1 0 0,1 0-1 0 0,-1 0 0 0 0,1-1 1 0 0,0 1-1 0 0,0 0 0 0 0,-1 0 0 0 0,1-1 1 0 0,0 1-1 0 0,0 0 0 0 0,1 0 1 0 0,4 5-40 0 0,0-1 0 0 0,1-1 1 0 0,-1 1-1 0 0,1-1 1 0 0,10 5-1 0 0,6 1 6 0 0,7 2-25 0 0,46 28 1 0 0,-70-37 59 0 0,1 2 0 0 0,-1-1 0 0 0,0 1 0 0 0,0 0 0 0 0,0 0 0 0 0,-1 1 0 0 0,0-1 0 0 0,0 1 0 0 0,0 1 0 0 0,-1-1 0 0 0,0 1 0 0 0,5 9 0 0 0,-8-13 22 0 0,0 0-1 0 0,0 0 1 0 0,-1 0-1 0 0,1 0 0 0 0,-1 0 1 0 0,1 0-1 0 0,-1 0 0 0 0,0 0 1 0 0,-1 0-1 0 0,1 1 1 0 0,0-1-1 0 0,-1 0 0 0 0,0 0 1 0 0,1 0-1 0 0,-1 0 1 0 0,0 0-1 0 0,-1-1 0 0 0,1 1 1 0 0,0 0-1 0 0,-1 0 0 0 0,0-1 1 0 0,1 1-1 0 0,-1-1 1 0 0,0 0-1 0 0,-1 1 0 0 0,1-1 1 0 0,0 0-1 0 0,0 0 1 0 0,-1 0-1 0 0,1-1 0 0 0,-6 4 1 0 0,0 0 46 0 0,-1 0-1 0 0,0-1 1 0 0,0 0 0 0 0,0 0 0 0 0,-1-1 0 0 0,1 0 0 0 0,-20 3 0 0 0,19-6 47 0 0,0 0 1 0 0,0-1 0 0 0,0 0 0 0 0,-12-4-1 0 0,20 5 386 0 0,-1-2-561 0 0,0 0 1060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 0 0,'0'0'9526'0'0,"1"5"-8270"0"0,9 23 942 0 0,-7-20-1619 0 0,1 1 0 0 0,-1 0 0 0 0,-1 0-1 0 0,1 0 1 0 0,-2 0 0 0 0,1 0 0 0 0,-1 1 0 0 0,-1-1 0 0 0,1 0 0 0 0,-2 1 0 0 0,1-1 0 0 0,-4 17 0 0 0,0-10-855 0 0,-5 6-2504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10 1124 0 0,'0'-10'17359'0'0,"-9"12"-16869"0"0,-1 1 0 0 0,1-1 0 0 0,-1 1 0 0 0,1 1 0 0 0,0 0 1 0 0,0 0-1 0 0,1 1 0 0 0,-1 0 0 0 0,1 0 0 0 0,0 1 0 0 0,-10 9 0 0 0,1 0 167 0 0,0 1 0 0 0,1 0 1 0 0,1 0-1 0 0,-16 25 0 0 0,28-38-587 0 0,1 1 1 0 0,-1 0-1 0 0,1 0 1 0 0,-1 1-1 0 0,1-1 1 0 0,1 0-1 0 0,-1 1 1 0 0,1-1-1 0 0,-1 1 0 0 0,1-1 1 0 0,0 1-1 0 0,1 0 1 0 0,-1 0-1 0 0,1-1 1 0 0,0 1-1 0 0,0 0 1 0 0,1 0-1 0 0,-1-1 1 0 0,1 1-1 0 0,0 0 1 0 0,1-1-1 0 0,-1 1 0 0 0,1-1 1 0 0,-1 1-1 0 0,1-1 1 0 0,4 5-1 0 0,-1-2-24 0 0,0 0-1 0 0,1-1 1 0 0,0 0-1 0 0,0 0 1 0 0,1 0-1 0 0,-1-1 1 0 0,1 0-1 0 0,1 0 0 0 0,-1-1 1 0 0,1 0-1 0 0,-1 0 1 0 0,1-1-1 0 0,16 5 1 0 0,5 0-19 0 0,1-1 1 0 0,1-1 0 0 0,-1-1 0 0 0,1-2-1 0 0,-1-2 1 0 0,1 0 0 0 0,0-2-1 0 0,55-9 1 0 0,-82 9-22 0 0,1 0 0 0 0,-1 0 0 0 0,0-1 0 0 0,0 0 0 0 0,1 1 0 0 0,-1-2 0 0 0,5-3-1 0 0,-8 5-6 0 0,1 0-1 0 0,-1 0 1 0 0,0 0-1 0 0,0 0 1 0 0,0 0-1 0 0,0-1 0 0 0,0 1 1 0 0,0 0-1 0 0,0-1 1 0 0,0 1-1 0 0,0-1 0 0 0,-1 1 1 0 0,1-1-1 0 0,-1 1 1 0 0,1-1-1 0 0,-1 0 0 0 0,1 1 1 0 0,-1-1-1 0 0,0 0 1 0 0,0 1-1 0 0,0-1 0 0 0,0 0 1 0 0,0 1-1 0 0,0-1 1 0 0,-1-2-1 0 0,0 2-31 0 0,0 1 1 0 0,0-1-1 0 0,0 1 0 0 0,0 0 1 0 0,-1-1-1 0 0,1 1 0 0 0,0 0 1 0 0,-1 0-1 0 0,1 0 0 0 0,-1 0 0 0 0,1 0 1 0 0,-1 0-1 0 0,0 0 0 0 0,1 0 1 0 0,-1 1-1 0 0,0-1 0 0 0,0 1 1 0 0,1-1-1 0 0,-4 1 0 0 0,-32-6-1211 0 0,34 6 938 0 0,0 1-1 0 0,0-1 1 0 0,0 1 0 0 0,0-1 0 0 0,0 1-1 0 0,0 0 1 0 0,0 0 0 0 0,0 0 0 0 0,0 1-1 0 0,1-1 1 0 0,-1 1 0 0 0,-4 3 0 0 0,-9 18-7215 0 0,24-6-4887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1080 0 0,'-5'-2'15248'0'0,"19"15"-14626"0"0,1-2-1 0 0,0 0 1 0 0,1 0-1 0 0,0-1 1 0 0,1-1-1 0 0,26 10 1 0 0,119 37 1085 0 0,-125-44-1432 0 0,46 13 241 0 0,-35-12-128 0 0,76 32-1 0 0,-124-44-365 0 0,0-1 0 0 0,1 0 0 0 0,-1 0 0 0 0,1 0 0 0 0,-1 0 0 0 0,0 1 0 0 0,1-1 0 0 0,-1 0-1 0 0,0 0 1 0 0,1 1 0 0 0,-1-1 0 0 0,0 0 0 0 0,1 1 0 0 0,-1-1 0 0 0,0 0 0 0 0,0 1 0 0 0,1-1 0 0 0,-1 0 0 0 0,0 1-1 0 0,0-1 1 0 0,0 1 0 0 0,1-1 0 0 0,-1 1 0 0 0,0-1 0 0 0,0 0 0 0 0,0 1 0 0 0,0-1 0 0 0,0 1 0 0 0,0-1 0 0 0,0 1 0 0 0,0-1-1 0 0,0 0 1 0 0,0 1 0 0 0,0 0 0 0 0,-13 16 477 0 0,-32 15 73 0 0,33-25-380 0 0,-13 12 85 0 0,0 1 1 0 0,1 1 0 0 0,0 0-1 0 0,-34 44 1 0 0,53-58-232 0 0,1 0 0 0 0,-1 1 1 0 0,1-1-1 0 0,1 1 0 0 0,-1-1 1 0 0,1 1-1 0 0,-3 14 0 0 0,5-18-103 0 0,0 0 0 0 0,1-1 0 0 0,-1 1 0 0 0,1 0 0 0 0,0 0-1 0 0,-1-1 1 0 0,2 1 0 0 0,-1 0 0 0 0,0 0 0 0 0,1-1 0 0 0,0 1 0 0 0,0 0 0 0 0,0-1 0 0 0,0 1 0 0 0,1-1-1 0 0,-1 1 1 0 0,1-1 0 0 0,2 5 0 0 0,-3-8-11 0 0,0 1 1 0 0,-1-1-1 0 0,1 1 0 0 0,0-1 0 0 0,0 1 1 0 0,-1-1-1 0 0,1 1 0 0 0,0-1 0 0 0,0 1 0 0 0,0-1 1 0 0,0 0-1 0 0,0 0 0 0 0,0 1 0 0 0,-1-1 1 0 0,1 0-1 0 0,0 0 0 0 0,0 0 0 0 0,0 0 1 0 0,0 0-1 0 0,0 0 0 0 0,0 0 0 0 0,0-1 0 0 0,0 1 1 0 0,0 0-1 0 0,0 0 0 0 0,-1-1 0 0 0,1 1 1 0 0,0 0-1 0 0,0-1 0 0 0,0 1 0 0 0,0-1 1 0 0,-1 1-1 0 0,2-2 0 0 0,11-10-3676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0 756 0 0,'0'0'17279'0'0,"-16"4"-14289"0"0,5 5-2506 0 0,0 1 0 0 0,0 1 0 0 0,1 0 1 0 0,1 0-1 0 0,0 1 0 0 0,0 0 1 0 0,1 1-1 0 0,1 0 0 0 0,0 0 0 0 0,-5 14 1 0 0,12-26-461 0 0,-1 1 0 0 0,1-1 0 0 0,-1 0 0 0 0,1 0-1 0 0,0 1 1 0 0,0-1 0 0 0,0 0 0 0 0,0 1 0 0 0,0-1 0 0 0,0 0 0 0 0,0 1 0 0 0,0-1 0 0 0,0 0 0 0 0,1 0 0 0 0,-1 1 0 0 0,0-1 0 0 0,1 0 0 0 0,-1 0 0 0 0,1 1 0 0 0,-1-1 0 0 0,1 0 0 0 0,0 0 0 0 0,0 0 0 0 0,-1 0-1 0 0,1 0 1 0 0,0 0 0 0 0,1 1 0 0 0,1 0-5 0 0,0-1-1 0 0,-1 0 1 0 0,1 0-1 0 0,0 1 0 0 0,0-2 1 0 0,-1 1-1 0 0,1 0 1 0 0,0-1-1 0 0,0 1 0 0 0,0-1 1 0 0,5 0-1 0 0,6 0-5 0 0,-1-1 0 0 0,0-1 0 0 0,0 0 0 0 0,19-5 1 0 0,-23 5 18 0 0,1-1 0 0 0,-1 0 1 0 0,1-1-1 0 0,-1 0 0 0 0,0 0 1 0 0,-1-1-1 0 0,1 0 0 0 0,-1 0 1 0 0,0-1-1 0 0,0 0 0 0 0,0-1 1 0 0,-1 1-1 0 0,12-15 0 0 0,-18 20 12 0 0,0 0 0 0 0,-1 0 0 0 0,1-1 1 0 0,0 1-1 0 0,-1 0 0 0 0,1 0 0 0 0,-1 0 0 0 0,1-1 0 0 0,-1 1 0 0 0,1 0 0 0 0,-1 0 0 0 0,0-1 0 0 0,0 1 0 0 0,0 0 1 0 0,1-1-1 0 0,-1 1 0 0 0,-1 0 0 0 0,1-1 0 0 0,0 1 0 0 0,0 0 0 0 0,0-1 0 0 0,-1 1 0 0 0,1 0 0 0 0,-1-1 0 0 0,1 1 1 0 0,-1 0-1 0 0,-1-2 0 0 0,0 1 22 0 0,0 0 0 0 0,0 0 0 0 0,0 0 1 0 0,-1 0-1 0 0,1 1 0 0 0,0-1 1 0 0,-1 1-1 0 0,0-1 0 0 0,1 1 0 0 0,-1 0 1 0 0,0 0-1 0 0,-3 0 0 0 0,-5-2 102 0 0,0 1 0 0 0,0 1 0 0 0,0 0-1 0 0,0 0 1 0 0,-18 2 0 0 0,7 2-101 0 0,-50 10 904 0 0,69-12-1113 0 0,-1 0 0 0 0,1 0 0 0 0,-1 1 0 0 0,1-1 0 0 0,0 1 1 0 0,-1 0-1 0 0,1 0 0 0 0,0 0 0 0 0,0 1 0 0 0,0-1 0 0 0,1 1 0 0 0,-1-1 1 0 0,1 1-1 0 0,-1 0 0 0 0,-3 6 0 0 0,6-8-30 0 0,0 0 0 0 0,0-1 0 0 0,-1 1 0 0 0,1 0 1 0 0,0 0-1 0 0,0 0 0 0 0,0 0 0 0 0,0 0 0 0 0,0 0 0 0 0,1 0 0 0 0,-1 0 0 0 0,0-1 0 0 0,0 1 1 0 0,1 0-1 0 0,-1 0 0 0 0,0 0 0 0 0,1 0 0 0 0,-1-1 0 0 0,1 1 0 0 0,-1 0 0 0 0,1 0 0 0 0,-1-1 1 0 0,1 1-1 0 0,0 0 0 0 0,-1-1 0 0 0,1 1 0 0 0,0-1 0 0 0,-1 1 0 0 0,1-1 0 0 0,0 1 0 0 0,1 0 1 0 0,25 12-11620 0 0,-6-10 4850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0 180 0 0,'0'0'21364'0'0,"-7"4"-20829"0"0,-18 13 206 0 0,1 1 0 0 0,1 2 1 0 0,-34 34-1 0 0,-12 12 175 0 0,-28 12 96 0 0,60-51-656 0 0,2 1-1 0 0,0 2 0 0 0,2 2 0 0 0,2 0 1 0 0,-39 54-1 0 0,68-84-334 0 0,0 0 0 0 0,0 1 0 0 0,1-1-1 0 0,0 1 1 0 0,-1-1 0 0 0,1 1 0 0 0,0-1 0 0 0,0 1 0 0 0,0 0-1 0 0,1 0 1 0 0,-1-1 0 0 0,1 1 0 0 0,-1 0 0 0 0,1 0 0 0 0,0 0-1 0 0,0-1 1 0 0,0 1 0 0 0,0 0 0 0 0,1 3 0 0 0,0-4-13 0 0,1 0 0 0 0,-1 0 1 0 0,0 0-1 0 0,1 0 0 0 0,-1 0 1 0 0,1 0-1 0 0,-1 0 0 0 0,1-1 1 0 0,0 1-1 0 0,0-1 0 0 0,0 1 1 0 0,0-1-1 0 0,0 0 0 0 0,0 1 1 0 0,0-1-1 0 0,0 0 0 0 0,0-1 1 0 0,3 2-1 0 0,13 2 1 0 0,1 0 0 0 0,-1-1 1 0 0,0-1-1 0 0,34-1 0 0 0,-28-1 36 0 0,17 1-14 0 0,-28-2 126 0 0,0 1 0 0 0,0 1-1 0 0,0 0 1 0 0,0 1 0 0 0,-1 0 0 0 0,1 1 0 0 0,17 5 0 0 0,112 48 561 0 0,-141-56-858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10 876 0 0,'-6'-10'24616'0'0,"-22"28"-24069"0"0,0 1 1 0 0,2 1-1 0 0,0 1 1 0 0,1 1-1 0 0,-29 34 0 0 0,23-24-234 0 0,20-20-260 0 0,0 0 0 0 0,0 1-1 0 0,2 1 1 0 0,-12 19 0 0 0,21-32-260 0 0,-1 1 0 0 0,1-1 1 0 0,-1 1-1 0 0,1-1 0 0 0,0 1 1 0 0,-1-1-1 0 0,1 1 0 0 0,0-1 1 0 0,0 1-1 0 0,0 0 0 0 0,0-1 1 0 0,0 1-1 0 0,1-1 0 0 0,0 3 0 0 0,-1-3 100 0 0,0-1 0 0 0,0 1 0 0 0,0-1 0 0 0,0 0-1 0 0,1 1 1 0 0,-1-1 0 0 0,0 0 0 0 0,0 1-1 0 0,1-1 1 0 0,-1 0 0 0 0,0 1 0 0 0,1-1 0 0 0,-1 0-1 0 0,0 1 1 0 0,1-1 0 0 0,-1 0 0 0 0,0 0-1 0 0,1 1 1 0 0,-1-1 0 0 0,0 0 0 0 0,1 0 0 0 0,-1 0-1 0 0,1 0 1 0 0,-1 0 0 0 0,1 0 0 0 0,-1 1-1 0 0,0-1 1 0 0,1 0 0 0 0,-1 0 0 0 0,1 0 0 0 0,-1 0-1 0 0,1-1 1 0 0,-1 1 0 0 0,0 0 0 0 0,1 0-1 0 0,-1 0 1 0 0,1 0 0 0 0,-1 0 0 0 0,1 0-1 0 0,-1-1 1 0 0,0 1 0 0 0,1 0 0 0 0,-1 0 0 0 0,0-1-1 0 0,1 1 1 0 0,-1 0 0 0 0,0 0 0 0 0,1-1-1 0 0,-1 1 1 0 0,0 0 0 0 0,0-1 0 0 0,1 1 0 0 0,-1-1-1 0 0,0 1 1 0 0,1-1 0 0 0,3-3-1100 0 0,10-10-3162 0 0,-9 4-1910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9 980 0 0,'-3'-9'15494'0'0,"0"13"-15141"0"0,1-1 0 0 0,0 1 0 0 0,0-1 0 0 0,0 1 0 0 0,0 0 0 0 0,1 0 0 0 0,-1 0 0 0 0,1 0 0 0 0,0 0 0 0 0,0 0 0 0 0,0 0 0 0 0,1 1 0 0 0,0-1 0 0 0,0 0 0 0 0,0 0 0 0 0,0 1 0 0 0,0-1 0 0 0,2 7 0 0 0,0-4-43 0 0,1 0 0 0 0,0 0 0 0 0,0-1 0 0 0,0 1 1 0 0,1 0-1 0 0,0-1 0 0 0,0 0 0 0 0,0 0 1 0 0,1 0-1 0 0,6 6 0 0 0,-1-3-241 0 0,0 0 0 0 0,0 0 0 0 0,1-1 1 0 0,0-1-1 0 0,1 0 0 0 0,0 0 0 0 0,0-1 0 0 0,0 0 0 0 0,0-1 0 0 0,1-1 1 0 0,0 0-1 0 0,14 3 0 0 0,-12-4-853 0 0,11 2-261 0 0,-18-7-3228 0 0,-40-5-13453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18 652 0 0,'0'0'5459'0'0,"4"-18"6225"0"0,20 24-10401 0 0,0-2-391 0 0,0-1 0 0 0,43-1-1 0 0,4-8-3985 0 0,-69 6 2081 0 0,5-6-1072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 1036 0 0,'3'-13'14869'0'0,"-4"12"-14467"0"0,-15 14 5269 0 0,-35 45-6242 0 0,31-35 2561 0 0,-5 5-1789 0 0,0 0 0 0 0,3 2 0 0 0,-37 60 0 0 0,54-79-1573 0 0,-4 8-1246 0 0,2-6-8227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 0 0,'1'2'14238'0'0,"2"7"-14343"0"0,-2 1 1109 0 0,-2 8 187 0 0,2 1-1 0 0,0-1 0 0 0,1 1 0 0 0,1-1 0 0 0,6 22 0 0 0,-6-32-1264 0 0,1 0-1 0 0,-1 1 0 0 0,1-1 0 0 0,1-1 1 0 0,-1 1-1 0 0,1 0 0 0 0,1-1 1 0 0,-1 0-1 0 0,1-1 0 0 0,1 1 1 0 0,-1-1-1 0 0,10 7 0 0 0,-8-6-944 0 0,16 10-2043 0 0,-6-10-5593 0 0,-5-6 3704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48 0 0,'-7'-9'13566'0'0,"-31"48"-10020"0"0,38-36-3458 0 0,1-1 0 0 0,-1 0 1 0 0,1 0-1 0 0,0 1 0 0 0,0-1 0 0 0,0 0 0 0 0,0 0 0 0 0,1 0 0 0 0,-1 0 0 0 0,0 0 0 0 0,1-1 1 0 0,0 1-1 0 0,-1 0 0 0 0,1-1 0 0 0,0 1 0 0 0,0-1 0 0 0,0 1 0 0 0,3 1 0 0 0,3-1-116 0 0,0 0 0 0 0,1-1 0 0 0,-1 1 0 0 0,1-2 0 0 0,13 1 0 0 0,-18-1 24 0 0,-1-1 0 0 0,1 1 0 0 0,-1-1 1 0 0,0 1-1 0 0,1-1 0 0 0,-1 0 0 0 0,0 0 0 0 0,0-1 1 0 0,1 1-1 0 0,-1-1 0 0 0,0 1 0 0 0,-1-1 1 0 0,1 0-1 0 0,0 0 0 0 0,0-1 0 0 0,-1 1 0 0 0,4-4 1 0 0,-5 5 49 0 0,0 0 0 0 0,-1-1 1 0 0,1 1-1 0 0,-1 0 1 0 0,1 0-1 0 0,-1 0 0 0 0,1 0 1 0 0,-1-1-1 0 0,0 1 0 0 0,1 0 1 0 0,-1 0-1 0 0,0-1 1 0 0,0 1-1 0 0,0 0 0 0 0,0 0 1 0 0,0-1-1 0 0,0 1 0 0 0,0 0 1 0 0,-1 0-1 0 0,1-1 1 0 0,0 1-1 0 0,-1 0 0 0 0,1 0 1 0 0,-1 0-1 0 0,1-1 0 0 0,-1 1 1 0 0,0 0-1 0 0,1 0 1 0 0,-1 0-1 0 0,0 0 0 0 0,0 0 1 0 0,0 0-1 0 0,0 0 0 0 0,-1-1 1 0 0,-1 0-214 0 0,0-1 0 0 0,-1 0 1 0 0,1 1-1 0 0,-1-1 0 0 0,1 1 0 0 0,-1 0 0 0 0,0 0 1 0 0,0 1-1 0 0,-6-3 0 0 0,0 2-307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0 280 0 0,'0'0'8087'0'0,"8"26"-2042"0"0,-9-3-4389 0 0,-1-1 0 0 0,-1 1 0 0 0,-7 29 0 0 0,-11 28-1373 0 0,15-70-1373 0 0,4-5-1292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1004 0 0,'0'0'7030'0'0,"-5"3"-5492"0"0,1-1-1433 0 0,2-1 197 0 0,0 0 0 0 0,0 0 1 0 0,0 0-1 0 0,0 0 0 0 0,0 0 1 0 0,0 0-1 0 0,0 1 0 0 0,1-1 1 0 0,-1 1-1 0 0,0-1 0 0 0,1 1 1 0 0,0 0-1 0 0,-1 0 0 0 0,1-1 1 0 0,0 1-1 0 0,0 0 0 0 0,0 0 1 0 0,0 0-1 0 0,0 0 0 0 0,0 0 1 0 0,1 1-1 0 0,-2 2 0 0 0,1 0-152 0 0,0-1 0 0 0,0 0 0 0 0,1 0 0 0 0,-1 1 0 0 0,1-1 0 0 0,-1 0 0 0 0,2 1 0 0 0,-1-1 0 0 0,0 0 0 0 0,1 1 0 0 0,0-1 0 0 0,0 0 0 0 0,0 0 0 0 0,0 0 0 0 0,1 1 0 0 0,-1-1 0 0 0,1-1 0 0 0,0 1 0 0 0,0 0 0 0 0,1 0 0 0 0,-1-1 0 0 0,1 1 0 0 0,0-1 0 0 0,0 0 0 0 0,0 0 0 0 0,0 0 0 0 0,0 0 0 0 0,1-1 0 0 0,0 1 0 0 0,-1-1 0 0 0,5 2 0 0 0,9 5-271 0 0,0-2 0 0 0,0 0 0 0 0,1-2 0 0 0,0 0 1 0 0,0 0-1 0 0,0-2 0 0 0,37 3 0 0 0,-41-5-179 0 0,0-1 0 0 0,0-1-1 0 0,-1 0 1 0 0,1-1 0 0 0,0 0 0 0 0,0-1 0 0 0,-1-1 0 0 0,1 0-1 0 0,-1-1 1 0 0,0 0 0 0 0,15-9 0 0 0,-26 13 278 0 0,0 0 0 0 0,0 0 1 0 0,0-1-1 0 0,1 1 0 0 0,-1 0 1 0 0,0-1-1 0 0,-1 0 0 0 0,1 1 1 0 0,0-1-1 0 0,0 0 0 0 0,-1 0 1 0 0,1 0-1 0 0,-1 0 0 0 0,0 0 0 0 0,1 0 1 0 0,-1 0-1 0 0,0-1 0 0 0,0 1 1 0 0,-1 0-1 0 0,1-1 0 0 0,0 1 1 0 0,-1-1-1 0 0,1 1 0 0 0,-1-1 1 0 0,0 1-1 0 0,0-1 0 0 0,0 1 0 0 0,0-1 1 0 0,0 1-1 0 0,-1-1 0 0 0,1 1 1 0 0,-1 0-1 0 0,-1-5 0 0 0,0 3 181 0 0,0 0 0 0 0,0 0 0 0 0,-1 1-1 0 0,0-1 1 0 0,1 1 0 0 0,-1 0 0 0 0,0 0-1 0 0,-1 0 1 0 0,1 0 0 0 0,-1 0 0 0 0,1 1-1 0 0,-1-1 1 0 0,0 1 0 0 0,0 0 0 0 0,0 0 0 0 0,0 0-1 0 0,-8-1 1 0 0,5 1 174 0 0,6 1-282 0 0,0 1 0 0 0,0-1 0 0 0,0 1 1 0 0,0-1-1 0 0,0 1 0 0 0,0 0 1 0 0,0-1-1 0 0,-1 1 0 0 0,1 0 1 0 0,0 0-1 0 0,0 0 0 0 0,0 0 1 0 0,-1 0-1 0 0,1 0 0 0 0,0 0 1 0 0,0 0-1 0 0,0 1 0 0 0,0-1 1 0 0,0 0-1 0 0,-1 1 0 0 0,1-1 1 0 0,0 1-1 0 0,0-1 0 0 0,0 1 1 0 0,0-1-1 0 0,0 1 0 0 0,0 0 1 0 0,0 0-1 0 0,1-1 0 0 0,-1 1 1 0 0,0 0-1 0 0,0 0 0 0 0,-1 2 1 0 0,6 33 489 0 0,1-15-417 0 0,1-1 0 0 0,0 0 0 0 0,2 0 0 0 0,0-1 0 0 0,1 0 0 0 0,21 33 0 0 0,0 2 59 0 0,13 23 4 0 0,-26-49-123 0 0,-1 0-1 0 0,-1 2 0 0 0,-1 0 1 0 0,-2 1-1 0 0,-1 0 0 0 0,9 40 0 0 0,-19-69-57 0 0,-1 0-1 0 0,1 0 0 0 0,-1 0 0 0 0,0 0 1 0 0,1 0-1 0 0,-1 0 0 0 0,0 0 0 0 0,0 0 1 0 0,-1 0-1 0 0,1 0 0 0 0,0 0 0 0 0,-1 0 1 0 0,1-1-1 0 0,-1 1 0 0 0,1 0 0 0 0,-1 0 1 0 0,0 0-1 0 0,0 0 0 0 0,0-1 0 0 0,0 1 1 0 0,0 0-1 0 0,0-1 0 0 0,0 1 0 0 0,-1-1 1 0 0,1 1-1 0 0,0-1 0 0 0,-1 0 0 0 0,1 0 0 0 0,-1 1 1 0 0,0-1-1 0 0,-1 1 0 0 0,-1-1 2 0 0,1-1-1 0 0,0 1 0 0 0,-1-1 0 0 0,1 1 1 0 0,-1-1-1 0 0,1 0 0 0 0,0 0 1 0 0,-1 0-1 0 0,1-1 0 0 0,-1 1 0 0 0,1-1 1 0 0,0 0-1 0 0,0 0 0 0 0,-1 0 1 0 0,1-1-1 0 0,-6-2 0 0 0,-3-3 20 0 0,0 0 1 0 0,0 0-1 0 0,0-1 0 0 0,1-1 0 0 0,0 0 1 0 0,1 0-1 0 0,-16-19 0 0 0,25 27-88 0 0,1 0 0 0 0,-1 0 0 0 0,0 0 0 0 0,0-1 0 0 0,1 1 0 0 0,-1 0 0 0 0,1 0 1 0 0,-1-1-1 0 0,1 1 0 0 0,0 0 0 0 0,0-1 0 0 0,-1 1 0 0 0,1 0 0 0 0,0-1 0 0 0,0 1 0 0 0,0 0 0 0 0,0-1 0 0 0,0 1 0 0 0,1-1 0 0 0,-1 1 0 0 0,0 0 0 0 0,1-1 0 0 0,-1 1 0 0 0,1 0 0 0 0,-1 0 0 0 0,1-1 0 0 0,-1 1 0 0 0,1 0 0 0 0,0 0 0 0 0,0 0 1 0 0,0 0-1 0 0,0 0 0 0 0,0 0 0 0 0,0 0 0 0 0,0 0 0 0 0,0 0 0 0 0,0 0 0 0 0,2-1 0 0 0,5-3-764 0 0,1-1 0 0 0,-1 1 1 0 0,1 1-1 0 0,9-4 0 0 0,-13 6-35 0 0,22-11-7221 0 0,-11 7 3424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 0 0,'0'0'10118'0'0,"2"-2"-9123"0"0,1 0-756 0 0,-1 1 0 0 0,0 0 0 0 0,1 0 0 0 0,-1 0 0 0 0,1 0 0 0 0,-1 0 0 0 0,1 0 0 0 0,0 0 0 0 0,-1 1 0 0 0,1 0 0 0 0,0-1 0 0 0,-1 1 0 0 0,5 0 0 0 0,50 4 1403 0 0,-43-2-1694 0 0,0-1 1 0 0,0-1 0 0 0,27-1-1 0 0,-24-4-241 0 0,1 0-2042 0 0,-6 2-5341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1 652 0 0,'-1'2'19255'0'0,"-9"15"-19088"0"0,8-14-76 0 0,0 0 0 0 0,1 0 0 0 0,-1 0 0 0 0,1 1 0 0 0,0-1 1 0 0,0 1-1 0 0,0-1 0 0 0,0 1 0 0 0,0-1 0 0 0,1 1 0 0 0,0-1 0 0 0,0 1 0 0 0,0 0 1 0 0,0-1-1 0 0,0 1 0 0 0,1-1 0 0 0,0 1 0 0 0,1 6 0 0 0,1-5-90 0 0,-1 0-1 0 0,1 0 1 0 0,0 0-1 0 0,0-1 1 0 0,0 1-1 0 0,1-1 1 0 0,-1 0-1 0 0,1 0 1 0 0,0 0-1 0 0,0 0 1 0 0,6 3-1 0 0,1 0-220 0 0,-1 0-1 0 0,1-1 1 0 0,0 0 0 0 0,1-1 0 0 0,-1 0-1 0 0,1-1 1 0 0,0-1 0 0 0,0 0-1 0 0,1 0 1 0 0,12 1 0 0 0,-14-4-77 0 0,-1 0 0 0 0,0 0 1 0 0,0 0-1 0 0,0-2 0 0 0,0 1 0 0 0,12-4 1 0 0,-20 4 306 0 0,0 1 0 0 0,1-1 0 0 0,-1 0 0 0 0,0 0 0 0 0,1 0 0 0 0,-1-1 0 0 0,0 1 0 0 0,0 0 0 0 0,0-1 0 0 0,0 1 0 0 0,0-1 0 0 0,0 0 0 0 0,-1 0 0 0 0,1 0 0 0 0,0 0 0 0 0,-1 0 0 0 0,0 0 0 0 0,1 0 0 0 0,-1 0 0 0 0,0-1 0 0 0,0 1 0 0 0,0 0 0 0 0,-1-1 0 0 0,1 1 0 0 0,0 0 0 0 0,-1-1 0 0 0,0 1 0 0 0,1-1 0 0 0,-1-3 0 0 0,-10-15 991 0 0,0 13 1193 0 0,14 43-1897 0 0,1 0-1 0 0,2-1 1 0 0,1 0-1 0 0,2-1 1 0 0,23 53 0 0 0,2 9 224 0 0,-21-53-328 0 0,18 64 238 0 0,-30-96-362 0 0,0 0 1 0 0,-1 0-1 0 0,0 0 1 0 0,-1 1-1 0 0,0-1 0 0 0,0 0 1 0 0,-1 1-1 0 0,-4 13 1 0 0,5-20-16 0 0,-1-1 1 0 0,0 0-1 0 0,-1 0 1 0 0,1 0-1 0 0,0 1 1 0 0,-1-1-1 0 0,0 0 0 0 0,0-1 1 0 0,0 1-1 0 0,0 0 1 0 0,0 0-1 0 0,-1-1 1 0 0,1 0-1 0 0,-1 1 1 0 0,1-1-1 0 0,-1 0 1 0 0,0 0-1 0 0,0 0 1 0 0,0-1-1 0 0,0 1 1 0 0,0-1-1 0 0,0 1 1 0 0,0-1-1 0 0,-1 0 1 0 0,1-1-1 0 0,0 1 1 0 0,-1 0-1 0 0,1-1 1 0 0,-1 0-1 0 0,1 0 1 0 0,-1 0-1 0 0,-4 0 1 0 0,3-1 21 0 0,-1 0 1 0 0,1 0-1 0 0,-1 0 0 0 0,1 0 1 0 0,-1-1-1 0 0,1 0 1 0 0,0 0-1 0 0,0-1 0 0 0,0 1 1 0 0,0-1-1 0 0,1 0 1 0 0,-1-1-1 0 0,1 1 0 0 0,-1-1 1 0 0,1 0-1 0 0,0 0 1 0 0,1 0-1 0 0,-1 0 0 0 0,-4-7 1 0 0,3 3-48 0 0,1 0 0 0 0,-1 0-1 0 0,1 0 1 0 0,1 0 0 0 0,-1-1 0 0 0,2 0 0 0 0,-1 0 0 0 0,1 1-1 0 0,0-1 1 0 0,1 0 0 0 0,0-1 0 0 0,1 1 0 0 0,-1 0 0 0 0,3-11 0 0 0,-2 18-236 0 0,0 0 0 0 0,1 0 1 0 0,-1 0-1 0 0,1 0 0 0 0,0 0 1 0 0,0 0-1 0 0,0 0 0 0 0,0 1 1 0 0,0-1-1 0 0,0 0 0 0 0,0 0 1 0 0,0 1-1 0 0,1-1 0 0 0,-1 1 1 0 0,1-1-1 0 0,-1 1 1 0 0,1 0-1 0 0,0-1 0 0 0,-1 1 1 0 0,1 0-1 0 0,0 0 0 0 0,0 0 1 0 0,0 0-1 0 0,0 1 0 0 0,0-1 1 0 0,0 0-1 0 0,0 1 0 0 0,0 0 1 0 0,0-1-1 0 0,0 1 0 0 0,4 0 1 0 0,4-2-1692 0 0,13 5-13366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1360 0 0,'0'0'2993'0'0,"-4"0"-1631"0"0,2-1-1076 0 0,1 1-1 0 0,0 0 1 0 0,0 0-1 0 0,0 0 0 0 0,-1 0 1 0 0,1 0-1 0 0,0 1 1 0 0,0-1-1 0 0,0 0 1 0 0,0 1-1 0 0,0-1 0 0 0,-1 0 1 0 0,1 1-1 0 0,0-1 1 0 0,0 1-1 0 0,0 0 1 0 0,0-1-1 0 0,0 1 1 0 0,0 0-1 0 0,0-1 0 0 0,-1 3 1 0 0,2-3-81 0 0,-1 1 1 0 0,1 0-1 0 0,0 0 1 0 0,-1-1-1 0 0,1 1 1 0 0,0 0-1 0 0,0 0 1 0 0,0 0-1 0 0,-1-1 1 0 0,1 1-1 0 0,0 0 1 0 0,0 0-1 0 0,0 0 1 0 0,0-1-1 0 0,0 1 0 0 0,1 0 1 0 0,-1 0-1 0 0,0 0 1 0 0,0-1-1 0 0,1 2 1 0 0,9 15-783 0 0,-6-14 679 0 0,0 1-1 0 0,0-1 1 0 0,1-1 0 0 0,-1 1-1 0 0,0-1 1 0 0,1 1-1 0 0,0-1 1 0 0,-1-1-1 0 0,1 1 1 0 0,0-1-1 0 0,0 1 1 0 0,0-1-1 0 0,0-1 1 0 0,0 1-1 0 0,0-1 1 0 0,0 0-1 0 0,1 0 1 0 0,-1 0-1 0 0,0-1 1 0 0,0 0 0 0 0,0 0-1 0 0,0 0 1 0 0,5-3-1 0 0,-7 4 17 0 0,0-1 0 0 0,0 0 0 0 0,0 0 0 0 0,0 0 0 0 0,0-1 0 0 0,-1 1 0 0 0,1-1 0 0 0,0 1 1 0 0,-1-1-1 0 0,1 0 0 0 0,-1 0 0 0 0,0 0 0 0 0,0 0 0 0 0,0-1 0 0 0,0 1 0 0 0,0 0 0 0 0,0-1 0 0 0,0 1 0 0 0,-1-1 0 0 0,0 0 0 0 0,1 0 0 0 0,-1 0 0 0 0,0 1 0 0 0,0-1 0 0 0,0 0 0 0 0,-1 0 0 0 0,1 0 0 0 0,-1 0 1 0 0,0-1-1 0 0,1 1 0 0 0,-2 0 0 0 0,1 0 0 0 0,0 0 0 0 0,0 0 0 0 0,-1 0 0 0 0,0 0 0 0 0,1 0 0 0 0,-1 0 0 0 0,0 0 0 0 0,-2-3 0 0 0,0 1 2 0 0,0 1 1 0 0,0-1-1 0 0,-1 0 1 0 0,0 1-1 0 0,0-1 0 0 0,0 1 1 0 0,0 0-1 0 0,0 1 0 0 0,-1-1 1 0 0,0 1-1 0 0,0-1 0 0 0,0 2 1 0 0,0-1-1 0 0,0 0 0 0 0,-6-1 1 0 0,5 1-811 0 0,-1 1 1 0 0,0 0 0 0 0,0 0-1 0 0,0 1 1 0 0,0-1 0 0 0,-11 1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1304 0 0,'8'32'10293'0'0,"-12"3"-4456"0"0,-25 36-2547 0 0,23-59-3185 0 0,1 0 0 0 0,0 1 0 0 0,1-1-1 0 0,-4 14 1 0 0,4-6-1316 0 0,2-11-2994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1044 0 0,'2'2'14564'0'0,"14"9"-14351"0"0,1-1 360 0 0,0 0-1 0 0,1-1 0 0 0,1-2 0 0 0,31 11 0 0 0,26 11 1164 0 0,-75-29-1357 0 0,-13 13 475 0 0,7-8-612 0 0,-11 7 250 0 0,1 0 0 0 0,1 2 0 0 0,0-1 0 0 0,1 2 1 0 0,-14 19-1 0 0,25-30-456 0 0,-1 0-1 0 0,1 0 1 0 0,0 1 0 0 0,0-1 0 0 0,0 1 0 0 0,0 0 0 0 0,1-1 0 0 0,0 1 0 0 0,0 0-1 0 0,0 0 1 0 0,1-1 0 0 0,-1 1 0 0 0,1 0 0 0 0,0 0 0 0 0,1 0 0 0 0,-1 0 0 0 0,1 0-1 0 0,0 0 1 0 0,0-1 0 0 0,0 1 0 0 0,1 0 0 0 0,0-1 0 0 0,0 1 0 0 0,0-1 0 0 0,0 0-1 0 0,6 8 1 0 0,-1-2-129 0 0,1-1-1 0 0,1 0 1 0 0,-1 0-1 0 0,1-1 1 0 0,1 0-1 0 0,19 13 1 0 0,-26-18-53 0 0,1-1 0 0 0,0 0-1 0 0,0 1 1 0 0,-1-1 0 0 0,1-1 0 0 0,0 1 0 0 0,1 0 0 0 0,-1-1 0 0 0,0 0 0 0 0,0 0 0 0 0,1 0 0 0 0,-1-1-1 0 0,0 1 1 0 0,1-1 0 0 0,-1 0 0 0 0,0 0 0 0 0,1-1 0 0 0,-1 1 0 0 0,0-1 0 0 0,1 0 0 0 0,-1 0-1 0 0,5-2 1 0 0,-8 2-3 0 0,1 1 0 0 0,-1-1 0 0 0,0 0 0 0 0,0 0 0 0 0,0 1 0 0 0,1-1 0 0 0,-1 0 0 0 0,0 0 0 0 0,0 0 0 0 0,0 0 0 0 0,-1 0 0 0 0,1 0 0 0 0,0 0 0 0 0,0 0 0 0 0,0-1 0 0 0,-1 1 0 0 0,1 0 0 0 0,-1 0 0 0 0,1-1 0 0 0,-1 1 0 0 0,1 0 0 0 0,-1-1 0 0 0,0 1 0 0 0,0-1 0 0 0,0 1 0 0 0,1 0 0 0 0,-1-1 0 0 0,-1 1 0 0 0,1 0 0 0 0,0-1 0 0 0,0 1 0 0 0,0-1 0 0 0,-2-1-1 0 0,1-1-776 0 0,-1 0-1 0 0,-1 0 0 0 0,1 1 0 0 0,0-1 1 0 0,-1 1-1 0 0,0-1 0 0 0,0 1 0 0 0,0 0 0 0 0,-4-3 1 0 0,-2-3-3271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 0 0,'0'0'5467'0'0,"5"2"-4235"0"0,15 8-182 0 0,0-1-1 0 0,1-2 1 0 0,0 0-1 0 0,0-1 1 0 0,23 4-1 0 0,-19-6-1256 0 0,0-1 0 0 0,-1-1 0 0 0,1-1 0 0 0,39-3 0 0 0,-52-2-765 0 0,0-2-5186 0 0,2 1 2755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1688 0 0,'0'0'11918'0'0,"4"-3"-10553"0"0,-1 1-1108 0 0,0 0 0 0 0,0 0 1 0 0,0 0-1 0 0,0 1 0 0 0,0-1 0 0 0,0 1 1 0 0,0 0-1 0 0,1 0 0 0 0,-1 0 1 0 0,0 0-1 0 0,1 1 0 0 0,-1 0 1 0 0,0-1-1 0 0,1 1 0 0 0,-1 0 0 0 0,1 1 1 0 0,-1-1-1 0 0,0 0 0 0 0,7 3 1 0 0,-8-3-219 0 0,71 6 1941 0 0,32 4-5650 0 0,-102-10 2791 0 0,12 1-600 0 0,-5-4-6240 0 0,-3-1 3002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48 740 0 0,'21'-32'10699'0'0,"-20"31"-9876"0"0,42-6 4809 0 0,10-1-1428 0 0,-42 9-3684 0 0,1-1 1 0 0,0 1-1 0 0,-1 1 1 0 0,1 0-1 0 0,0 1 1 0 0,16 6-1 0 0,-28-9-491 0 0,1 1 0 0 0,0-1 0 0 0,-1 0 0 0 0,1 1 1 0 0,-1-1-1 0 0,1 0 0 0 0,-1 1 0 0 0,1-1 0 0 0,-1 1 0 0 0,1-1 0 0 0,-1 1 0 0 0,1 0 0 0 0,-1-1 0 0 0,0 1 1 0 0,1-1-1 0 0,-1 1 0 0 0,0 0 0 0 0,1-1 0 0 0,-1 1 0 0 0,0 0 0 0 0,0-1 0 0 0,0 1 0 0 0,0 0 0 0 0,1-1 0 0 0,-1 1 1 0 0,0 0-1 0 0,0-1 0 0 0,0 1 0 0 0,-1 0 0 0 0,1-1 0 0 0,0 1 0 0 0,0 0 0 0 0,0-1 0 0 0,-1 2 1 0 0,-11 21 407 0 0,-3-8-48 0 0,4-3-191 0 0,-1 0 1 0 0,1 1-1 0 0,1 0 1 0 0,0 1 0 0 0,1 0-1 0 0,-9 18 1 0 0,15-25-162 0 0,1 1 0 0 0,-1-1-1 0 0,1 1 1 0 0,1 0 0 0 0,-1 0 0 0 0,1-1 0 0 0,1 1 0 0 0,-1 0-1 0 0,1 0 1 0 0,3 16 0 0 0,-3-21-47 0 0,1 1-1 0 0,0-1 1 0 0,0 1 0 0 0,1-1-1 0 0,-1 0 1 0 0,1 1-1 0 0,0-1 1 0 0,0 0 0 0 0,0 0-1 0 0,0 0 1 0 0,0-1 0 0 0,1 1-1 0 0,-1 0 1 0 0,1-1 0 0 0,0 1-1 0 0,-1-1 1 0 0,1 0 0 0 0,0 0-1 0 0,1 0 1 0 0,-1-1-1 0 0,0 1 1 0 0,0-1 0 0 0,1 1-1 0 0,-1-1 1 0 0,1 0 0 0 0,4 0-1 0 0,10 3-237 0 0,42 5 151 0 0,-58-9-92 0 0,1 0 0 0 0,0 0 1 0 0,0 0-1 0 0,0-1 0 0 0,-1 1 1 0 0,1-1-1 0 0,0 0 0 0 0,-1 0 1 0 0,1 0-1 0 0,0 0 0 0 0,-1 0 1 0 0,1-1-1 0 0,-1 1 0 0 0,0-1 1 0 0,0 1-1 0 0,1-1 0 0 0,-1 0 1 0 0,0 0-1 0 0,2-2 0 0 0,4-12-6970 0 0,-7-2-6872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0,'0'0'4849'0'0,"5"1"-3294"0"0,144 45 7977 0 0,-95-37-10175 0 0,-4-5-4049 0 0,-32-7-3393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5 700 0 0,'0'0'11645'0'0,"-4"3"-10729"0"0,0 0-478 0 0,0 1 0 0 0,0 0 0 0 0,1 0 1 0 0,0 0-1 0 0,0 0 0 0 0,0 1 1 0 0,0-1-1 0 0,0 1 0 0 0,1-1 1 0 0,0 1-1 0 0,0 0 0 0 0,-3 10 0 0 0,5-12-349 0 0,1-1-1 0 0,-1 1 1 0 0,0-1-1 0 0,1 1 0 0 0,-1-1 1 0 0,1 1-1 0 0,0-1 0 0 0,0 1 1 0 0,0-1-1 0 0,0 1 1 0 0,0-1-1 0 0,0 0 0 0 0,1 0 1 0 0,-1 1-1 0 0,1-1 0 0 0,-1 0 1 0 0,1 0-1 0 0,0-1 1 0 0,0 1-1 0 0,0 0 0 0 0,0-1 1 0 0,0 1-1 0 0,0-1 0 0 0,1 1 1 0 0,-1-1-1 0 0,0 0 1 0 0,5 1-1 0 0,10 6 121 0 0,0-1 0 0 0,31 7 0 0 0,-43-12-113 0 0,6 1-28 0 0,-1-1 0 0 0,1 0 0 0 0,-1-1 0 0 0,1 0 1 0 0,14-1-1 0 0,-22 1-36 0 0,0-2 1 0 0,-1 1-1 0 0,1 0 1 0 0,0 0 0 0 0,-1-1-1 0 0,1 0 1 0 0,0 1-1 0 0,-1-1 1 0 0,1 0-1 0 0,-1 0 1 0 0,1 0 0 0 0,-1-1-1 0 0,0 1 1 0 0,1-1-1 0 0,-1 1 1 0 0,0-1-1 0 0,0 0 1 0 0,0 0 0 0 0,0 1-1 0 0,0-1 1 0 0,-1-1-1 0 0,1 1 1 0 0,-1 0-1 0 0,1 0 1 0 0,1-5-1 0 0,-2 4 7 0 0,-1 1-1 0 0,0-1 0 0 0,0 1 0 0 0,0-1 0 0 0,0 0 0 0 0,-1 1 0 0 0,1-1 0 0 0,-1 1 0 0 0,1-1 0 0 0,-1 1 0 0 0,0-1 0 0 0,0 1 0 0 0,0 0 0 0 0,0-1 0 0 0,0 1 0 0 0,-1 0 0 0 0,1 0 0 0 0,-1 0 0 0 0,1 0 0 0 0,-1 0 0 0 0,0 0 0 0 0,-3-3 0 0 0,-44-33 484 0 0,-26 0-2148 0 0,73 36 429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0,'2'0'14163'0'0,"19"6"-13857"0"0,161 89 2819 0 0,-33-24-2107 0 0,62 24-50 0 0,-211-95-925 0 0,1 0 0 0 0,-1 0 0 0 0,1 0 0 0 0,-1 0 0 0 0,1 0 0 0 0,-1 0 0 0 0,0 1 0 0 0,1-1 0 0 0,-1 0 0 0 0,1 0 0 0 0,-1 1 0 0 0,0-1 0 0 0,1 0 0 0 0,-1 0 0 0 0,1 1 0 0 0,-1-1 0 0 0,0 1 0 0 0,0-1 0 0 0,1 0 0 0 0,-1 1 0 0 0,0-1 0 0 0,0 1 0 0 0,1-1 0 0 0,-1 0 0 0 0,0 1 0 0 0,0-1 0 0 0,0 1 0 0 0,0-1 0 0 0,0 1 0 0 0,1-1 0 0 0,-1 1 0 0 0,0-1 0 0 0,0 1 0 0 0,-12 16 899 0 0,-40 21 37 0 0,25-19-461 0 0,13-7-347 0 0,1 0 1 0 0,0 1-1 0 0,1 0 0 0 0,1 1 1 0 0,0 0-1 0 0,1 1 0 0 0,0 1 1 0 0,1-1-1 0 0,1 1 0 0 0,0 1 1 0 0,1-1-1 0 0,-6 25 0 0 0,12-37-154 0 0,-3 8 22 0 0,1 1-1 0 0,0 0 1 0 0,1 0-1 0 0,0-1 1 0 0,1 1-1 0 0,0 0 1 0 0,1 0-1 0 0,1 0 1 0 0,0 0-1 0 0,6 24 0 0 0,-5-27-119 0 0,4 6-1695 0 0,6-12-2275 0 0,-8-27-1438 0 0,-4 15-510 0 0,-7-10 459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156 170 468,'0'0'12035,"-13"30"-7963,-13 12-2272,2 1-1,2 1 1,1 1 0,-21 71 0,35-75-713,7-41-1073,0 1 1,0-1-1,0 0 0,0 0 0,0 0 1,0 1-1,0-1 0,0 0 1,0 0-1,0 0 0,0 0 1,0 1-1,0-1 0,0 0 1,0 0-1,0 0 0,0 0 0,0 1 1,0-1-1,1 0 0,-1 0 1,0 0-1,0 0 0,0 0 1,0 0-1,0 1 0,1-1 0,-1 0 1,0 0-1,0 0 0,0 0 1,0 0-1,1 0 0,-1 0 1,0 0-1,0 0 0,0 0 0,0 0 1,1 0-1,-1 0 0,0 0 1,0 0-1,0 0 0,1 0 1,-1 0-1,0 0 0,15-13 109,5-13-49,0-1-1,-2 0 1,-2-2 0,24-53 0,24-42 28,-45 96-103,1 0 0,1 1 0,2 1 0,30-27 1,-51 51 4,3-2 3,1 0 1,-1-1-1,-1 0 0,1 0 0,-1 0 0,6-10 0,-9 14 89,0 2-41,0 1 0,1-1 0,-1 1 0,0-1 0,0 1 0,-1-1 0,1 1 0,0-1 0,0 1 0,-1 0 0,1-1 0,-1 1 0,0 0 0,1 0 0,-1-1 0,0 1 0,0 0 0,0 0 0,0 2 0,3 61 587,-2-37-358,1 15 35,-2-31-238,0-1 1,1 1 0,0 0-1,1 0 1,0-1-1,1 1 1,0-1-1,1 0 1,9 20 0,30 21-447,-43-51 113,5 2 1702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16 436,'0'0'5421,"6"-2"-4368,8-2 1546,0 1 0,1 0-1,23 0 1,96 6 2807,-37 1-3919,-53 4 89,-48-6-1830,2-1-1058,-6 6 2925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18 676 0 0,'3'-12'16989'0'0,"-4"11"-16850"0"0,0 1-1 0 0,0-1 1 0 0,-1 0 0 0 0,1 1 0 0 0,0-1-1 0 0,0 1 1 0 0,-1-1 0 0 0,1 1 0 0 0,0 0-1 0 0,0-1 1 0 0,-1 1 0 0 0,1 0 0 0 0,0 0-1 0 0,-1 0 1 0 0,1 0 0 0 0,0 0 0 0 0,-1 0-1 0 0,1 1 1 0 0,0-1 0 0 0,-1 0 0 0 0,1 1-1 0 0,0-1 1 0 0,-2 1 0 0 0,-36 24 2209 0 0,-28 45 442 0 0,62-65-2563 0 0,-5 8 113 0 0,-1 0 0 0 0,2 1 1 0 0,0-1-1 0 0,0 2 1 0 0,2-1-1 0 0,0 1 0 0 0,0 0 1 0 0,1 1-1 0 0,-7 30 0 0 0,12-39-224 0 0,0 0-1 0 0,0 0 1 0 0,1 0-1 0 0,-1-1 1 0 0,2 1 0 0 0,-1 0-1 0 0,1 0 1 0 0,0 0-1 0 0,0 0 1 0 0,1 0-1 0 0,0-1 1 0 0,0 1-1 0 0,0 0 1 0 0,1-1-1 0 0,0 0 1 0 0,0 0-1 0 0,1 0 1 0 0,0 0-1 0 0,0 0 1 0 0,0-1-1 0 0,1 0 1 0 0,-1 1-1 0 0,1-2 1 0 0,1 1-1 0 0,7 5 1 0 0,-3-3-116 0 0,1-1 0 0 0,-1 0 0 0 0,1 0 0 0 0,0-1 0 0 0,0-1 0 0 0,1 0 0 0 0,-1-1 0 0 0,18 3 0 0 0,-17-4 0 0 0,-2-3-91 0 0,-8 1-389 0 0,-2-2-534 0 0,0 1 860 0 0,-1 0 0 0 0,1 0-1 0 0,0 1 1 0 0,-1-1 0 0 0,1 0-1 0 0,-1 0 1 0 0,1 0 0 0 0,-1 1 0 0 0,1-1-1 0 0,-1 0 1 0 0,1 1 0 0 0,-1-1-1 0 0,0 0 1 0 0,1 1 0 0 0,-1-1-1 0 0,0 1 1 0 0,0-1 0 0 0,1 1 0 0 0,-1 0-1 0 0,0-1 1 0 0,0 1 0 0 0,0 0-1 0 0,0-1 1 0 0,0 1 0 0 0,-1 0-1 0 0,-24-4-9222 0 0,23 4 8049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0 592,'0'0'4729,"-7"2"-3217,-1 0-769,-1 1 0,1 1 0,0 0 0,0 0 0,0 0 0,0 1 0,1 0 0,0 1 0,0 0 0,0 0 0,1 0 0,-7 9 0,-23 31 1722,-29 53 1,-7 8-100,39-45-2810,32-59-99,11-17-7137,0-1 5678,-1 0-2939,-5 3 342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40,'0'0'1231,"13"2"8332,-6 3-9687,-3 1 855,0 0-1,-1 1 1,-1-1-1,1 1 1,-1-1-1,0 1 0,2 11 1,7 20 1210,-7-28-1639,1 0-1,0 0 0,1 0 1,0-1-1,1 1 1,0-1-1,0-1 1,1 0-1,9 8 1,-11-11-851,0-1 0,1 0 1,-1 0-1,1 0 0,0-1 1,0 0-1,1 0 0,11 2 1,-12-5-4114,-1-3 2498,-4 2 811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1388,'6'6'12192,"-6"-6"-11981,27 7 2347,30 2-2444,229 8 1952,-273-16-2055,23 0-118,-9-1 543,-50 2-39,1-1-168,1 1 0,-24 6 0,29-5-335,15-3 66,1 0-1,0 0 1,0 0-1,-1 0 1,1 0-1,0 0 1,-1 0-1,1 0 1,0 0-1,0 0 1,-1 0-1,1 0 1,0 0-1,0 0 1,-1 1-1,1-1 1,0 0-1,0 0 1,-1 0 0,1 0-1,0 0 1,0 1-1,0-1 1,-1 0-1,1 0 1,0 0-1,0 1 1,0-1-1,0 0 1,0 0-1,-1 1 1,1-1-1,0 0 1,0 0-1,0 1 1,0-1-1,0 0 1,0 0-1,0 1 1,0-1-1,0 0 1,0 1-1,0-1 1,0 0-1,0 0 1,0 1 0,0-1-1,0 0 1,0 0-1,0 1 1,1-1-1,-1 0 1,0 0-1,0 1 1,0-1-1,0 0 1,0 0-1,1 0 1,-1 1-1,0-1 1,0 0-1,1 0 1,11 10-1359,-8-10 618,0 1 0,0-1 0,1 1 0,-1-1 1,0-1-1,1 1 0,4-2 0,-2 2-1542,5-3-1801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1096,'0'0'1144,"-4"1"-32,-14 3 11087,3 26-7446,-65 60-695,57-68-3582,1 2-1,2 0 1,0 1 0,-20 36 0,37-56-601,1-3-105,1 1 0,0-1 1,-1 1-1,1-1 0,0 1 0,0-1 0,1 1 0,-1 0 0,1 0 0,-1-1 0,1 6 0,0-6-768,20-2-3024,0-15 817,-5-2-3883,-7 5 2280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1180,'0'0'6242,"5"3"-4990,14 7 109,-1 2 0,-1 1 0,0 0 0,0 1 0,-2 0-1,26 30 1,-16-16 130,35 28-1,-34-32-800,-20-18-914,1 0 0,-1 0 0,1-1 1,0 0-1,1 0 0,8 5 0,-15-10-546,4-15-10659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20 820,'0'0'17928,"-5"1"-17437,0 1-309,3-2-129,1 0-1,0 0 1,-1 1-1,1-1 1,0 0-1,0 1 1,-1-1-1,1 1 1,0 0-1,0-1 1,0 1 0,-1 0-1,1 0 1,0 0-1,0 0 1,0 0-1,1 0 1,-1 0-1,-1 1 1,1 0 277,1 14 494,-1-14-785,1-1 0,0 1 1,0 0-1,0 0 0,0 0 1,0 0-1,0 0 0,1 0 0,-1 0 1,0-1-1,1 1 0,0 0 0,-1 0 1,1-1-1,0 1 0,0 0 0,0-1 1,0 1-1,0-1 0,0 1 0,2 1 1,2 1 13,-1 0 1,1 0 0,0-1-1,0 1 1,0-1 0,11 5-1,-2-2-117,1-1 1,1 0-1,-1-1 0,27 4 0,-39-8 49,0 1 0,0-1 0,0 0 1,0 0-1,0 0 0,0 0 0,0-1 0,0 1 0,0-1 0,1 1 1,-1-1-1,-1 0 0,1-1 0,0 1 0,4-3 0,-5 3 67,-1-1 0,0 0 1,0 1-1,1-1 0,-1 0 0,0 0 0,0 0 0,-1 0 0,1 0 0,0 0 0,-1 0 1,1 0-1,-1 0 0,1 0 0,-1-1 0,0 1 0,0 0 0,0 0 0,0 0 0,-1 0 0,1 0 1,-1-1-1,0-2 0,-1-1 189,0 0-1,0-1 1,0 1 0,-1 0-1,0 0 1,-1 1 0,1-1-1,-1 0 1,0 1 0,0 0-1,-1 0 1,1 0 0,-7-4 0,9 7-122,-1 0 62,-5 0-113,7 2-273,1-1 0,-1 1 0,0 0-1,0-1 1,0 1 0,0 0 0,1 0 0,-1 0-1,0 0 1,0 0 0,0 0 0,0 0 0,0 0-1,1 0 1,-1 0 0,0 0 0,0 0 0,0 0-1,0 1 1,1-1 0,-1 0 0,0 1 0,0-1-1,1 1 1,-1-1 0,0 1 0,0-1 0,1 1-1,-1-1 1,1 1 0,-1 0 0,1-1 0,-1 1-1,0 1 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1472,'-1'-1'390,"0"0"-1,1 1 1,-1-1-1,0 1 0,0-1 1,1 0-1,-1 1 1,0-1-1,0 1 1,0 0-1,0-1 1,0 1-1,0 0 1,1 0-1,-1-1 1,0 1-1,0 0 1,0 0-1,-1 0 1,-4 14 6041,5-13-6417,1 0 56,1 0-1,-1 1 1,0-1 0,0 0 0,1 1-1,-1-1 1,1 0 0,-1 0 0,1 0-1,0 1 1,-1-1 0,1 0 0,0 0-1,0 0 1,0 0 0,-1 0 0,1 0-1,0 0 1,2 0 0,-1 1 123,144 172 4149,-114-135-3599,35 55-1,-56-77-567,0 1 0,-2 1-1,-1 0 1,0 0 0,10 40 0,-17-54-115,0 1 1,-1 0 0,0-1-1,0 1 1,0 0-1,-1-1 1,1 1-1,-2-1 1,1 1-1,0-1 1,-1 1-1,0-1 1,0 0 0,-1 0-1,1 0 1,-1 0-1,0 0 1,-1-1-1,1 1 1,-6 4-1,8-8 56,1-1-114,0 0 0,0 1-1,0-1 1,0 0 0,0 0-1,0 0 1,0 0 0,0 1-1,-1-1 1,1 0 0,0 0-1,0 0 1,0 0-1,0 0 1,0 1 0,0-1-1,0 0 1,-1 0 0,1 0-1,0 0 1,0 0 0,0 0-1,0 0 1,-1 0 0,1 0-1,0 0 1,0 1 0,0-1-1,0 0 1,-1 0 0,1 0-1,0 0 1,0 0 0,0 0-1,-1 0 1,1 0-1,0 0 1,0-1 0,0 1-1,0 0 1,-1 0 0,1 0-1,0 0 1,0 0 0,0 0-1,0 0 1,-1 0 0,1 0-1,0 0 1,0-1 0,0 1-1,0 0 1,0 0 0,0 0-1,0 0 1,-1 0 0,1-1-1,0 1 1,0 0-1,0 0 1,0 0 0,-1-1-81,1 0 0,-1 1 0,1-1 0,-1 0 0,1 1 0,0-1 0,-1 0 0,1 0 0,0 1 0,-1-1 0,1 0 0,0 0 0,0 0 0,0 1 0,0-1 0,0 0 0,0 0 0,0 0 0,0 1 0,0-1 0,0 0 0,1-1 0,1-9 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11 664,'5'-10'24738,"-5"25"-24326,0-1 0,-5 30 0,3-34-344,0 0 0,1 1 0,0-1 1,1 1-1,0-1 0,0 0 0,1 1 1,1-1-1,0 1 0,0-1 0,5 13 1,-6-20-255,1-1 1,-1 0 0,1 1-1,-1-1 1,1 0 0,0 0 0,0 0-1,0 0 1,0 0 0,0-1 0,0 1-1,1-1 1,-1 1 0,0-1-1,4 2 1,-5-4-836,0 0 966,-1 1 0,0 0 0,0-1 1,1 1-1,-1 0 0,0-1 0,0 1 0,1 0 1,-1-1-1,0 1 0,1 0 0,-1 0 1,0-1-1,1 1 0,-1 0 0,1 0 0,-1 0 1,0-1-1,1 1 0,-1 0 0,1 0 1,-1 0-1,1 0 0,-1 0 0,0 0 0,1 0 1,0 0-38,0 0 0,-1 0 1,1 0-1,0 0 1,-1 0-1,1-1 0,0 1 1,-1 0-1,1 0 0,-1-1 1,1 1-1,0 0 0,-1-1 1,1 1-1,-1 0 0,1-1 1,-1 1-1,1-1 0,-1 1 1,1-1-1,-1 1 1,0-1-1,1 1 0,-1-1 1,0 1-1,1-1 0,-1 0 1,0 1-1,0-1 0,0 0 1,1 0-1,-1-1-311,4-21-2720,-7 6-5065,-4 4 4055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40 424,'-6'-9'11478,"23"4"-9954,0 0-1,0 1 1,0 1-1,34-2 1,6 2-722,-14 1-4250,-4-1-5247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1 868,'0'0'10248,"2"3"-9260,1 3-565,0 0 0,-1 0 0,1 0-1,-1 0 1,-1 0 0,1 0 0,-1 1-1,0-1 1,0 0 0,-1 14 0,-10 70 2240,7-74-2728,0 1 0,1-1 0,1 1 0,0 0 0,4 30 0,-2-42-455,8 21-1594,8-19-6989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1568,'0'-1'229,"-1"1"-1,0 0 1,1-1-1,-1 1 1,1-1-1,-1 1 1,1-1-1,-1 1 1,1-1-1,-1 1 1,1-1-1,-1 0 1,1 1-1,0-1 1,-1 1-1,1-1 1,0 0 0,0 1-1,-1-1 1,1 0-1,0 0 1,0 1-1,0-1 1,0 0-1,0 1 1,0-1-1,0 0 1,0 0-1,0 1 1,0-1-1,1 0 1,-1 1-1,0-1 1,0 0-1,1 1 1,-1-1-1,0 0 1,1 1 0,0-2-1,2 1 34,0-1 0,0 1-1,0 0 1,0 1 0,0-1 0,0 0 0,0 1 0,0-1-1,6 1 1,355 10 5560,-342-7-3866,-20 0-478,-36 6 499,26-9-1679,1 1 1,-1 1-1,1-1 1,0 2-1,0-1 1,0 0-1,0 1 1,1 1 0,-9 4-1,13-5-269,1 0 1,0 0-1,0 0 0,0 0 0,1 0 1,-1 0-1,1 0 0,-1 0 0,1 0 1,0 0-1,0 0 0,1 1 0,-1-1 1,1 0-1,-1 0 0,1 0 0,2 5 1,0-2-21,0 0 1,0 0 0,1 0 0,0-1 0,0 1-1,1-1 1,8 9 0,7 2-37,1 0-1,0-1 1,32 16 0,47 20-11,30 17-206,-129-68 252,-1 0 0,1 0 0,-1 0 0,0 0 1,1 0-1,-1 0 0,1 0 0,-1 1 1,0-1-1,1 0 0,-1 0 0,0 0 1,1 0-1,-1 1 0,0-1 0,1 0 1,-1 0-1,0 1 0,1-1 0,-1 0 0,0 1 1,0-1-1,1 0 0,-1 1 0,0-1 1,0 0-1,0 1 0,1-1 0,-1 0 1,0 1-1,0-1 0,0 1 0,0-1 1,0 0-1,0 1 0,0-1 0,0 1 0,0-1 1,0 0-1,0 1 0,0-1 0,0 1 1,0-1-1,0 0 0,0 1 0,-1-1 1,1 1-1,0-1 0,0 0 0,0 1 0,-1-1 1,1 0-1,-1 1 0,-29 6 391,-42-9 279,33 1-380,26 3-211,11-2-14,-1-1-1425,-18-1 3819,13 1-4345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 1048,'6'-5'5977,"-6"5"-5603,0 0-1,1-1 1,-1 1 0,0-1-1,0 1 1,0-1-1,0 1 1,0-1-1,0 1 1,0-1 0,1 1-1,-1-1 1,-1 1-1,1-1 1,0 1-1,0-1 1,0 1 0,0-1-1,0 1 1,0-1-1,0 1 1,-2-3 1867,1 2-1867,-12-1-467,-8 21 2313,1 1-1329,1 1 0,1 0 0,1 2 0,1 0 0,1 1 0,1 0 0,1 1 0,1 1 0,-14 44 0,25-66-840,-1 0 0,1 0-1,1 1 1,-1-1 0,1 0 0,-1 0 0,1 0-1,0 1 1,1-1 0,-1 0 0,1 0 0,0 0-1,0 0 1,0 0 0,0 0 0,1 0 0,-1 0-1,1 0 1,0-1 0,4 7 0,-1-5 12,0 0 0,0 0 0,0-1 0,0 1 0,1-1 0,0 0 0,0 0 0,0-1 0,0 0 0,0 0 0,13 4 0,-8-4-315,0 0 0,0-1 1,1 0-1,-1-1 0,0 0 0,1-1 0,13-1 0,-18 0-351,0 0-1,0 0 0,-1 0 0,1-1 0,-1 0 1,1 0-1,-1-1 0,0 0 0,1 0 0,-1 0 0,9-8 1,-11 4-2635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1416,'-7'-15'8946,"-1"14"-3325,-8 28-1133,-8 51-945,23-72-3319,0-1 0,0 1 0,1-1-1,0 1 1,0-1 0,0 1 0,0 0 0,1-1 0,0 1-1,0-1 1,1 1 0,-1-1 0,6 11 0,-5-13-286,0 0 1,0-1 0,0 1-1,0 0 1,1-1-1,0 0 1,-1 1-1,1-1 1,0 0 0,0 0-1,0-1 1,0 1-1,0-1 1,1 1 0,-1-1-1,0 0 1,1 0-1,-1 0 1,1-1-1,-1 1 1,1-1 0,-1 0-1,1 0 1,-1 0-1,6-1 1,-8 1 37,37-8-1153,-37 8 1169,0-1 0,0 0 1,0 1-1,1-1 0,-1 0 1,0 0-1,-1 0 0,1 0 0,0 0 1,0 0-1,0 0 0,-1 0 0,1 0 1,0 0-1,-1-1 0,1 1 0,-1 0 1,1 0-1,-1-1 0,0 1 0,0 0 1,1-1-1,-1 1 0,0 0 0,0-1 1,0 0-1,0-1 185,0-4 16,0 4 3,0 7 979,0 4-1153,1 0 0,1 0 0,0 0 0,0 0 0,0 0 1,1 0-1,1-1 0,6 13 0,45 69 161,-13-25-71,-27-37-49,-1 1-1,-1 1 1,-1 0-1,13 55 0,-24-82-48,0 1-1,0 0 0,-1-1 0,1 1 0,-1 0 0,0-1 0,0 1 0,0 0 1,0-1-1,0 1 0,0 0 0,-1-1 0,1 1 0,-1 0 0,0-1 0,0 1 0,0-1 1,0 1-1,0-1 0,-1 0 0,1 1 0,-1-1 0,0 0 0,1 0 0,-1 0 1,0 0-1,0 0 0,0-1 0,0 1 0,-1 0 0,1-1 0,0 0 0,-1 1 0,1-1 1,-1 0-1,1 0 0,-1-1 0,-4 2 0,-1 0 17,0-1 0,0 0 0,0-1 0,0 0 0,0 0 0,0 0 0,0-1 0,0 0 0,0-1 0,0 0 0,-10-4 1,7 1-15,0-1 1,1 0 0,0 0-1,0-1 1,1 0 0,0-1-1,0 0 1,1 0 0,0-1-1,0 0 1,1 0 0,0-1-1,1 0 1,0 0 0,0-1-1,-4-12 1,9 22-13,1-1-1,-1 1 1,1-1 0,-1 1-1,1-1 1,-1 1 0,1-1-1,0 0 1,0 1 0,0-1-1,0 1 1,0-1 0,0 0-1,0 1 1,1-1 0,-1 1-1,0-1 1,1 1 0,-1-1-1,1 1 1,0-1 0,-1 1-1,1 0 1,0-1 0,0 1 0,0 0-1,0-1 1,0 1 0,0 0-1,0 0 1,1 0 0,-1 0-1,0 0 1,1 0 0,-1 1-1,0-1 1,1 0 0,-1 1-1,1-1 1,-1 1 0,1-1-1,-1 1 1,1 0 0,0-1-1,-1 1 1,4 0 0,9-1-542,1 0 0,-1 1 0,1 0 0,13 3 0,-19-2-529,7 1-142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15 968,'0'0'9272,"7"0"-8066,42 3 3116,0-3-1,77-9 0,-124 8-4102,0 0-1645,-9-1 1064,-7-2 140,8 3-358,-10 10-4422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37 448,'0'0'16632,"-4"4"-15642,1-1-710,0 0 1,1 0 0,-1 0-1,1 0 1,0 0 0,-1 1 0,2-1-1,-1 1 1,0 0 0,1-1-1,-1 1 1,1 0 0,0 0 0,0 0-1,1 0 1,-1 0 0,1 0-1,0 7 1,1-8-210,0 0 1,0 0-1,0 0 0,0 0 1,0 0-1,1-1 0,-1 1 1,1 0-1,0-1 0,0 1 1,0-1-1,0 0 0,0 0 1,0 0-1,0 0 0,1 0 1,-1 0-1,1 0 0,0-1 1,-1 1-1,1-1 0,0 0 1,0 0-1,0 0 0,0 0 1,0 0-1,4 0 0,6 1-243,-1 0 0,1 0 1,-1-1-1,1-1 0,0 0 0,0-1 0,-1 0 0,1-1 0,-1 0 0,1-1 0,-1 0 0,0-1 0,17-8 0,-27 11 163,1 0-1,-1-1 1,0 1-1,1 0 1,-1-1-1,0 0 1,0 1-1,0-1 1,0 0-1,0 0 1,0 0-1,-1 0 1,1-1-1,0 1 1,-1 0-1,0-1 1,0 1-1,0-1 1,0 1-1,0-1 0,0 1 1,0-1-1,-1 0 1,0 1-1,1-1 1,-1 0-1,0 0 1,0 1-1,-1-1 1,1 0-1,0 1 1,-1-1-1,-1-3 1,-1-1 255,-1-1-1,0 1 1,-1 0 0,1 1 0,-1-1 0,-1 1 0,1 0 0,-1 0-1,-8-6 1,13 11 28,-21 22 75,19-12-304,1 1 0,0-1 0,0 1 0,1 0 0,0-1 0,1 1 0,0 0 0,0 0 0,3 16 0,5 13 26,14 43-1,0 4-10,-13-41-55,-3 0 0,2 57-1,-9-94-2,1 0-1,-1-1 1,-1 1-1,0 0 0,0-1 1,0 1-1,-1-1 1,0 1-1,0-1 1,-1 0-1,0-1 0,0 1 1,-1-1-1,0 1 1,0-1-1,0-1 0,-10 9 1,6-8 85,0-1 1,0 0 0,-1-1-1,-17 6 1,25-9-85,1 0 0,-1-1 0,0 1 0,0-1 1,0 1-1,0-1 0,0 0 0,0 0 0,0 0 0,0 0 0,0 0 0,0 0 0,0-1 1,0 1-1,0-1 0,0 1 0,0-1 0,0 0 0,0 1 0,0-1 0,1 0 1,-1 0-1,0-1 0,1 1 0,-1 0 0,1 0 0,-1-1 0,1 1 0,0-1 1,-1 1-1,-1-4 0,3 4-134,0-5-220,1 0 0,0 0-1,0 0 1,1 1 0,-1-1 0,1 0 0,1 1-1,5-11 1,1-2-3004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46 160 844,'-1'1'17246,"-13"7"-16778,12-7-249,0 0-1,-1 0 0,1 1 0,0-1 1,0 1-1,0-1 0,0 1 0,0 0 1,1-1-1,-1 1 0,0 0 0,1 0 1,-2 3-1,2-4-132,1 0-1,0 1 1,-1-1-1,1 0 1,0 0-1,0 0 1,-1 1 0,1-1-1,0 0 1,0 0-1,0 0 1,1 1 0,-1-1-1,0 0 1,0 0-1,1 0 1,-1 0 0,0 1-1,2 0 1,-1 1-35,1-1 1,0 0-1,0 0 1,-1 0-1,1 0 1,0 0 0,1-1-1,-1 1 1,0 0-1,0-1 1,1 0-1,-1 0 1,1 1-1,-1-1 1,1-1 0,-1 1-1,1 0 1,0-1-1,-1 1 1,5-1-1,-2 1-4,0-1-1,0 0 1,0-1 0,0 1-1,0-1 1,0 0-1,0 0 1,0-1 0,0 1-1,0-1 1,0 0-1,-1 0 1,1-1 0,-1 1-1,0-1 1,8-6-1,-10 6 27,0 1-1,0-1 0,0 0 0,0 0 0,0 0 1,-1 0-1,1 0 0,-1 0 0,0-1 0,0 1 1,0 0-1,0-1 0,0 1 0,-1 0 1,0-1-1,0 1 0,0-1 0,0 1 0,0-1 1,-1 1-1,1 0 0,-1-1 0,0 1 0,0 0 1,-2-6-1,0 1 56,0 0 0,0 0-1,-1 1 1,0-1 0,0 1 0,-1-1 0,0 1 0,0 1 0,0-1 0,-9-7 0,-15-8-269,3 2-4048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13 764,'-5'-12'16607,"26"29"-15227,-1 2 0,-1 0-1,0 1 1,23 33 0,-35-42-1158,0 1-1,-1-1 1,0 1-1,0 0 1,-2 0 0,1 1-1,-2-1 1,0 1-1,0 0 1,-1 0 0,0 24-1,-4-13 50,-1 0 1,-1-1-1,-1 1 0,-1-1 1,-1 0-1,-2 0 0,0-1 0,-1 0 1,-15 24-1,13-30-3502,8-31-4562,1-5-483,0 4 2462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16 884,'21'-15'25092,"-22"18"-23363,-2 9-5230,0-6 5399,1 3-1625,-1 0-1,1 0 0,0 1 1,1-1-1,0 1 0,1-1 1,0 1-1,0-1 0,1 0 1,0 1-1,4 12 0,-2-8-985,2-1-1,-1 1 1,12 19-1,-16-31-172,5-23-15504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1 324,'5'1'10979,"7"1"-6093,67 13-2469,185 25 291,-264-39-2853,0-1 1,1 0-1,-1 1 1,1-1-1,-1 0 1,1 0-1,-1 0 1,1 0-1,-1 0 1,1 1-1,-1-1 1,1 0-1,-1 0 1,1 0-1,-1 0 1,1 0-1,-1-1 1,1 1-1,-1 0 1,1 0-1,-1 0 1,1 0-1,-1 0 1,1-1-1,-1 1 1,1 0-1,-1 0 0,0-1 1,1 1-1,-1 0 1,1-1-1,-1 1 1,0 0-1,1-1 1,-1 1-1,0-1 1,0 1-1,1-1 1,-1 1-1,0 0 1,0-1-1,0 1 1,1-1-1,-1 1 1,0-1-1,0 1 1,0-1-1,0 1 1,0-1-1,0 1 1,0-2-1,-10-17-6034,9 18 6192,-4-8-4306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29 1316,'0'0'1426,"9"-13"7790,-9 13-8630,1-1 0,-1 0 1,0 0-1,0 1 1,0-1-1,1 0 0,-1 0 1,0 1-1,0-1 1,0 0-1,0 0 0,0 1 1,-1-2-1,-5 0-261,-1 1-1,0 1 0,0-1 1,0 1-1,0 0 1,0 1-1,0-1 0,0 2 1,1-1-1,-1 1 1,0 0-1,1 0 1,-1 0-1,-9 6 0,-6 3 435,-1 1 0,-35 26-1,42-26-359,0 0-1,1 1 1,1 1-1,0 1 0,-20 27 1,30-37-308,0 0 0,1 1 0,0 0 0,0 0 0,0-1 0,1 2 0,0-1 0,0 0 0,0 0 0,1 1 0,0-1 0,0 1 0,0-1 0,1 1 0,0-1 0,1 1 0,-1-1 0,1 1 0,1-1 0,-1 0 0,5 11 0,-3-11-50,0-1-1,1 0 0,0 0 1,0 0-1,0 0 0,1-1 1,-1 1-1,1-1 1,0-1-1,1 1 0,-1-1 1,0 0-1,1 0 0,0 0 1,7 2-1,4 1 27,-1-1-1,1 0 0,0-1 1,24 2-1,-39-6-64,8 2 4,1-1 0,-1 0 1,1-1-1,0 0 0,-1 0 0,1-1 0,-1-1 0,1 0 0,-1 0 0,0-1 0,0 0 0,0-1 0,9-5 0,-10 4-6,-4-2 0,3 0 0,-4 0-218,-4 6-934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1 380 0 0,'0'0'24928'0'0,"-5"1"-24796"0"0,-36 18 3733 0 0,40-18-3715 0 0,-25 19 240 0 0,-23 20-62 0 0,2 1-1 0 0,2 3 1 0 0,-57 72 0 0 0,100-114-318 0 0,0 0 1 0 0,0 0 0 0 0,1 0 0 0 0,-1 1 0 0 0,1-1 0 0 0,-1 0 0 0 0,1 1 0 0 0,0-1 0 0 0,0 1-1 0 0,0-1 1 0 0,1 1 0 0 0,-1 0 0 0 0,0-1 0 0 0,1 1 0 0 0,0-1 0 0 0,0 1 0 0 0,0 0 0 0 0,0 0-1 0 0,0-1 1 0 0,0 1 0 0 0,1 4 0 0 0,1-4-5 0 0,-1-1 0 0 0,1 1-1 0 0,0-1 1 0 0,0 0 0 0 0,0 0 0 0 0,0 0-1 0 0,0 0 1 0 0,0 0 0 0 0,0 0 0 0 0,1 0 0 0 0,-1-1-1 0 0,0 1 1 0 0,1-1 0 0 0,0 0 0 0 0,-1 0-1 0 0,6 2 1 0 0,11 2-5 0 0,1 0 0 0 0,-1-2 1 0 0,1 0-1 0 0,28 0 0 0 0,-41-3-1 0 0,15 1 34 0 0,-8-2 69 0 0,1 2 0 0 0,-1-1 0 0 0,1 2-1 0 0,-1 0 1 0 0,1 0 0 0 0,-1 2 0 0 0,0-1 0 0 0,0 2 0 0 0,-1 0-1 0 0,1 1 1 0 0,20 12 0 0 0,-32-17-103 0 0,49 24 0 0 0,-31-16 0 0 0,-16-5-100 0 0,-3-3-487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1052,'10'4'14045,"16"4"-6923,7 3-4856,71 26-3764,-69-22 3509,-10-2-1615,28 11 726,-53-24-1103,0 0-1,0 0 1,0 1-1,1-1 1,-1 0-1,0 0 1,0 1-1,0-1 1,0 0-1,0 1 1,0-1-1,0 0 1,0 0-1,0 1 1,0-1-1,0 0 0,0 1 1,0-1-1,0 0 1,0 1-1,0-1 1,0 0-1,0 0 1,0 1-1,-1-1 1,1 0-1,0 0 1,0 1-1,0-1 1,0 0-1,-1 0 1,1 1-1,0-1 0,0 0 1,-1 0-1,1 0 1,0 1-1,0-1 1,-1 0-1,1 0 1,0 0-1,0 0 1,-1 0-1,1 0 1,-1 1-1,-13 10 404,13-10-447,-17 11 466,-2 0 2,1 0-1,1 2 1,-31 29 0,45-39-403,0 0 1,1 1-1,-1-1 0,1 1 1,0 0-1,1 0 0,-1 0 1,1 0-1,0 0 0,0 0 1,0 1-1,1-1 0,0 0 1,0 1-1,0 0 0,1-1 1,-1 1-1,2-1 0,-1 1 1,2 9-1,-1-11-32,0 0 0,0-1 0,1 1 0,0 0 0,0 0 0,0-1 1,0 1-1,0-1 0,1 0 0,-1 1 0,1-1 0,0-1 0,0 1 0,0 0 0,0-1 0,0 1 0,1-1 0,-1 0 0,1 0 0,0 0 0,0-1 0,-1 1 0,9 1 0,4 1-324,0-1 0,0-1 0,0 0 0,28-1 0,-44-1 198,1 0-1,-1 0 1,1 0-1,-1 0 1,1 0 0,-1 0-1,1 0 1,-1 0-1,1-1 1,-1 1-1,0 0 1,1 0-1,-1-1 1,1 1-1,-1 0 1,0 0-1,1-1 1,-1 1-1,0 0 1,1-1 0,-1 1-1,0-1 1,1 1-1,-1 0 1,0-1-1,0 1 1,0-1-1,1 1 1,-1-1-1,0 1 1,0-1-1,0 1 1,0-1-1,0 1 1,0-1-1,0 1 1,0-1 0,0 1-1,0 0 1,0-1-1,0 1 1,0-1-1,0 1 1,-1-1-1,1 1 1,0-1-1,-1 0 1,-4-12-4962,-9-4-9745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1372 0 0,'0'0'5294'0'0,"3"-2"-4157"0"0,2 0 640 0 0,-1-1-1 0 0,1 1 1 0 0,-1 0-1 0 0,1 0 1 0 0,0 1-1 0 0,8-3 1 0 0,38 0 3514 0 0,60 12-5039 0 0,-51-2 747 0 0,32-6-1357 0 0,-52-1-5564 0 0,-13 0-4747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1 548,'0'0'21841,"7"1"-21447,65 8 769,98 0 0,-182-6-8915,-9 0 4415,12-2-1784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 0 0,'-9'-1'14398'0'0,"16"0"-13597"0"0,43-2 1121 0 0,0 2 1 0 0,68 7-1 0 0,-23 0-940 0 0,-42 4-467 0 0,3 0 954 0 0,-55-10-537 0 0,-3 5-796 0 0,-1 0 0 0 0,0 0 0 0 0,-1-1 0 0 0,1 1 0 0 0,-1-1 0 0 0,0 0 0 0 0,0 0 0 0 0,-7 5 0 0 0,2-1 107 0 0,3-2-130 0 0,0 1-1 0 0,0 0 1 0 0,0 1 0 0 0,1-1-1 0 0,0 1 1 0 0,1 0 0 0 0,0 0-1 0 0,0 0 1 0 0,0 1 0 0 0,-3 15-1 0 0,5-18-90 0 0,1 0 1 0 0,0 0-1 0 0,1 0 0 0 0,-1 1 1 0 0,1-1-1 0 0,1 0 0 0 0,-1 0 0 0 0,1 0 1 0 0,0 0-1 0 0,0 0 0 0 0,1 0 1 0 0,0 0-1 0 0,0-1 0 0 0,0 1 0 0 0,1-1 1 0 0,-1 1-1 0 0,5 5 0 0 0,-3-4-357 0 0,0-1 1 0 0,1 1-1 0 0,0-1 0 0 0,0 0 0 0 0,0 0 0 0 0,1-1 0 0 0,0 0 1 0 0,8 6-1 0 0,-13-10-385 0 0,-1-9-4212 0 0,-1 6 4550 0 0,1-1 0 0 0,-1 1 1 0 0,0-1-1 0 0,0 1 0 0 0,0-1 0 0 0,0 1 0 0 0,0 0 1 0 0,0-1-1 0 0,0 1 0 0 0,-1 0 0 0 0,-3-4 1 0 0,-7-6-7283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 0 0,'0'0'1467'0'0,"3"-2"-18"0"0,7-1-659 0 0,-3 3 68 0 0,0 0 0 0 0,-1 0 0 0 0,1 1 0 0 0,0 0 1 0 0,-1 0-1 0 0,7 2 0 0 0,2 0 6 0 0,-5-1-743 0 0,90 21 3431 0 0,-64-14-2941 0 0,0-1 0 0 0,50 4-1 0 0,-58-8-1286 0 0,-13-1-1453 0 0,-1-2-4749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64 181 516,'3'-8'18068,"-7"9"-18046,-34 8 2435,37-8-2329,0-1 0,-1 0 1,1 1-1,0 0 0,-1-1 0,1 1 1,0 0-1,0 0 0,-1-1 0,1 1 1,0 0-1,0 0 0,0 0 0,0 0 0,0 1 1,1-1-1,-1 0 0,0 0 0,0 1 1,1-1-1,-1 0 0,1 1 0,-1-1 0,1 0 1,-1 3-1,1-2 192,12 24 425,-1-19-679,1-2 0,0 1-1,0-2 1,0 0 0,1 0-1,-1-1 1,1-1-1,19 2 1,-9 0-43,6 1-36,70 9-174,-90-13 155,1-1 0,0 0 0,0-1 0,-1 0 0,1 0-1,0-1 1,16-6 0,-25 8 51,1-1 0,0 1 0,0-1 0,-1 0 0,1 0 0,-1 0 0,1 0 0,-1 0 0,1 0 0,-1 0 0,1-1 0,-1 1 0,0 0 0,0-1 0,0 1 0,0-1 0,0 1 1,0-1-1,0 0 0,0 1 0,0-1 0,-1 0 0,1 0 0,-1 1 0,1-3 0,-1 0 43,0 0 0,-1 0 0,1 0 0,-1 1 1,0-1-1,0 0 0,0 0 0,0 1 0,-1-1 1,1 1-1,-4-6 0,-3-3 187,-1-1 0,0 1 0,0 1 0,-1-1 0,-15-11 0,-5-2 612,-1 2 1,-2 1-1,-56-29 1,102 59-8373,41 18 1275,-25-17-596,2 0 523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7 216,'0'0'22793,"-4"-7"-17312,24 14-5377,0 2 0,-1 0 0,0 1 0,-1 0 1,0 2-1,0 0 0,-2 1 0,1 1 0,27 30 0,-35-33-62,0 0-1,-1 1 0,0 0 0,-1 0 1,0 0-1,-1 1 0,0 0 0,-1 1 1,0-1-1,-2 1 0,1 0 0,-2 0 1,0 0-1,0 0 0,-1 0 1,-2 18-1,-1-1 296,-13 58 0,12-78-123,-1 1 0,0 0 1,0 0-1,-1-1 0,0 0 0,-1 0 1,-13 17-1,18-25-92,-2 9-98,-2-3-24,2-1 0,3 2-140,0-8-603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 1396,'0'0'3180,"-6"-1"-1589,-19 0 8419,6 10-6883,1-1-1,-29 9 0,28-11-2082,0 0 0,0 2 0,-22 13-1,19-7-828,1 2 0,1 0 0,0 1 0,1 1-1,1 0 1,1 2 0,-20 29 0,28-36-121,0 0 0,1 1 0,1 0 0,0 0 0,1 0 0,0 1 0,1 0 0,1 0 1,0 1-1,1-1 0,1 1 0,1-1 0,0 22 0,3-24-94,0-1 0,1 0 0,1 0 0,0 0 0,0 0 0,2 0 0,-1-1 0,1 0 0,1 0 0,0-1 0,0 0 0,1 0 0,1-1 0,-1 0 0,2 0 0,18 14 0,-2-5 0,0 0 0,1-2 0,1-1 0,0-1 0,48 15 0,-30-12-283,-38-14-341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1036,'0'0'10928,"4"2"-10151,5 3-288,0-1 0,1-1 1,-1 1-1,1-1 1,-1-1-1,1 0 1,11 1-1,81 3 1779,-52-4-1290,138 9-153,-185-10-1475,-11-1-4060,-7 0 3580,-6 1-913,0-1-2384,0 2 60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1 920 0 0,'0'0'1348'0'0,"-3"12"4864"0"0,6-7-5794 0 0,1-1-1 0 0,0 0 1 0 0,0 0-1 0 0,0-1 1 0 0,0 1 0 0 0,1-1-1 0 0,-1 0 1 0 0,1 0-1 0 0,0 0 1 0 0,0-1 0 0 0,0 0-1 0 0,0 0 1 0 0,0 0-1 0 0,1-1 1 0 0,-1 1 0 0 0,1-1-1 0 0,8 0 1 0 0,67-1-1007 0 0,-27-11-8165 0 0,-41 7 5008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93 180 0 0,'1'0'1583'0'0,"8"-4"-1203"0"0,3-2 9849 0 0,-41-6-6985 0 0,19 11-2687 0 0,0 1-1 0 0,0 0 1 0 0,0 1 0 0 0,0 0 0 0 0,1 0-1 0 0,-1 1 1 0 0,0 0 0 0 0,0 1-1 0 0,1 0 1 0 0,0 1 0 0 0,-1 0-1 0 0,1 0 1 0 0,-15 11 0 0 0,17-11-385 0 0,0 0 1 0 0,0 1-1 0 0,1 0 1 0 0,-1 0-1 0 0,1 1 1 0 0,0 0-1 0 0,1 0 1 0 0,-1 0-1 0 0,1 1 1 0 0,0 0-1 0 0,1 0 1 0 0,0 0 0 0 0,0 1-1 0 0,1-1 1 0 0,-1 1-1 0 0,2 0 1 0 0,-3 9-1 0 0,4-13-129 0 0,1 0-1 0 0,0 0 1 0 0,0 1-1 0 0,1-1 1 0 0,-1 0 0 0 0,1 0-1 0 0,0 0 1 0 0,0 0-1 0 0,1 0 1 0 0,-1 0-1 0 0,1 0 1 0 0,-1-1 0 0 0,1 1-1 0 0,1 0 1 0 0,-1-1-1 0 0,0 0 1 0 0,1 1-1 0 0,0-1 1 0 0,-1 0 0 0 0,1 0-1 0 0,0 0 1 0 0,1-1-1 0 0,-1 1 1 0 0,0-1 0 0 0,1 0-1 0 0,0 0 1 0 0,-1 0-1 0 0,5 1 1 0 0,8 5 32 0 0,0-2-1 0 0,0 0 1 0 0,1-1 0 0 0,-1-1 0 0 0,23 4 0 0 0,-14-5 1 0 0,0 0 1 0 0,1-1 0 0 0,-1-2 0 0 0,0 0 0 0 0,45-8-1 0 0,-63 7-65 0 0,0 0-1 0 0,1-1 0 0 0,-1 0 1 0 0,-1 0-1 0 0,1 0 0 0 0,0-1 1 0 0,0 0-1 0 0,-1-1 0 0 0,0 1 1 0 0,0-1-1 0 0,0-1 0 0 0,0 1 1 0 0,-1-1-1 0 0,1 0 1 0 0,-1 0-1 0 0,0 0 0 0 0,-1-1 1 0 0,1 0-1 0 0,-1 0 0 0 0,0 0 1 0 0,-1 0-1 0 0,1 0 0 0 0,-1-1 1 0 0,3-11-1 0 0,-5 11-72 0 0,0 0 0 0 0,0 0 0 0 0,-1 0 0 0 0,0 0 0 0 0,0 1 0 0 0,-1-1 0 0 0,1 0 0 0 0,-2 0 0 0 0,1 0 0 0 0,-1 1 0 0 0,0-1 1 0 0,0 1-1 0 0,-1-1 0 0 0,0 1 0 0 0,0 0 0 0 0,0 0 0 0 0,-1 0 0 0 0,0 0 0 0 0,0 1 0 0 0,-1 0 0 0 0,1 0 0 0 0,-1 0 0 0 0,-9-7 0 0 0,3 2-378 0 0,-2 0-1 0 0,1 1 1 0 0,-1 0 0 0 0,0 1-1 0 0,-1 1 1 0 0,0 0 0 0 0,0 1-1 0 0,-1 0 1 0 0,-22-5-1 0 0,-45 0-3907 0 0,27 11-4627 0 0,29 5 3519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0 925 1364 0 0,'0'0'14821'0'0,"6"-2"-14781"0"0,359-147 195 0 0,-71 24-217 0 0,712-250-8 0 0,-755 281-8 0 0,-248 93 5 0 0,35-12 322 0 0,0-2 0 0 0,-2-1 0 0 0,0-2 0 0 0,-1-1 0 0 0,38-27 0 0 0,-53 25 418 0 0,-18 18-646 0 0,0 0 0 0 0,0 1 0 0 0,0 0 1 0 0,1-1-1 0 0,-1 1 0 0 0,1 0 1 0 0,0 0-1 0 0,-1 0 0 0 0,1 1 1 0 0,0-1-1 0 0,4-1 0 0 0,-6 2-93 0 0,1 0-1 0 0,0 1 0 0 0,0-1 1 0 0,0 1-1 0 0,0 0 0 0 0,-1-1 1 0 0,1 1-1 0 0,0 0 1 0 0,0 0-1 0 0,0 0 0 0 0,0 1 1 0 0,0-1-1 0 0,0 0 1 0 0,0 1-1 0 0,2 0 0 0 0,23 6-83 0 0,-26-7-33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8 841 72 0 0,'-8'-4'11016'0'0,"28"-9"-10744"0"0,0 0 0 0 0,1 2 0 0 0,0 0 0 0 0,26-9 0 0 0,101-30 185 0 0,-93 32-319 0 0,270-82 276 0 0,84-29 17 0 0,-14-33-60 0 0,-178 46-118 0 0,-179 91 285 0 0,0-1 0 0 0,-1-1 0 0 0,42-43 0 0 0,-69 59 49 0 0,-8 8-371 0 0,1 0 0 0 0,-1 0 0 0 0,1 0 0 0 0,-1 1 0 0 0,1-1 0 0 0,0 1 0 0 0,0-1 0 0 0,0 1 0 0 0,0 0 0 0 0,1 0 0 0 0,-1 0 0 0 0,1 1 0 0 0,4-3 0 0 0,-7 4-216 0 0,0 1 0 0 0,0-1 0 0 0,0 0 0 0 0,0 1 0 0 0,0-1 0 0 0,-1 0 0 0 0,1 1 0 0 0,0-1 0 0 0,0 1 1 0 0,-1-1-1 0 0,1 1 0 0 0,0 0 0 0 0,-1-1 0 0 0,1 1 0 0 0,-1 0 0 0 0,1-1 0 0 0,0 1 0 0 0,-1 0 1 0 0,0 0-1 0 0,1-1 0 0 0,-1 1 0 0 0,1 0 0 0 0,-1 0 0 0 0,1 1 0 0 0,-1 0 206 0 0,4 3 100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56,'0'0'15277,"-14"19"-12434,6 11-940,-22 52 0,17-48-1084,-11 40 1,11-4-46,12-64-790,1-1-1,-1 0 1,1 0 0,1 0-1,-1 1 1,1-1-1,-1 0 1,1 0 0,1 0-1,3 9 1,-4-8-546,1 5 374,3-11-2902,-3-3 2876,0 1 1,0-1-1,-1 0 0,1-1 0,-1 1 1,1 0-1,-1 0 0,0-1 0,0 1 1,0 0-1,-1-1 0,1 1 0,-1-1 1,0 1-1,0-1 0,0 1 0,0-1 1,-1 1-1,1-1 0,-1 1 1,0-1-1,0 1 0,0 0 0,-1 0 1,1-1-1,-3-3 0,-10-24-1571,10 23 755,1-1 0,-1 1 0,-1 0 0,1 0 1,-1 1-1,-8-9 0,-3-1-2124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64 266 4932,'-10'-8'-237,"6"5"378,0 1-1,0-1 1,0 0-1,1 0 1,-1 0-1,1-1 1,0 1-1,0-1 1,0 1-1,0-1 0,1 0 1,-1 0-1,1 0 1,0-1-1,1 1 1,-1 0-1,1-1 1,-2-5-1,4 8-70,-1-1 1,1 1-1,-1 0 0,1 0 1,0 0-1,-1 0 0,1 0 1,0 0-1,1 0 0,-1 0 1,0 0-1,0 0 0,1 0 1,-1 1-1,4-4 0,32-24 724,-13 10 574,-2-12 3393,-21 30-4171,27-22 2610,-1 13-2886,1 2 0,-1 0 0,1 2 0,0 1 0,1 1-1,-1 2 1,1 0 0,0 2 0,-1 2 0,1 0 0,-1 2-1,0 1 1,44 13 0,-71-18-300,1 1 1,-1-1-1,0 0 0,0 1 1,0-1-1,0 1 0,1-1 0,-1 1 1,0 0-1,0-1 0,0 1 1,0 0-1,0 0 0,0 0 0,0-1 1,-1 1-1,1 0 0,0 0 1,0 1-1,-1-1 0,1 0 0,-1 0 1,1 0-1,-1 0 0,1 0 1,-1 1-1,1 1 0,-2-1 15,1 0 0,-1 0 0,0 0-1,1 0 1,-1 0 0,0-1 0,0 1 0,0 0-1,0 0 1,-1-1 0,1 1 0,0-1 0,-1 1 0,1-1-1,-3 2 1,-5 4 138,-1 0 1,0 0-1,0-1 0,-1 0 0,-12 4 0,-124 39 1960,146-48-2063,25 15-9708,-8-8 670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16 436 0 0,'-11'-13'4008'0'0,"2"11"3125"0"0,-83 133 233 0 0,-3 5-3084 0 0,92-133-4142 0 0,0 1 0 0 0,0 0 0 0 0,0 0 0 0 0,1 0 0 0 0,0 0 0 0 0,-1 1 0 0 0,2-1 0 0 0,-1 0 0 0 0,0 1 0 0 0,1 0 0 0 0,0-1 0 0 0,-1 6 0 0 0,2-8-112 0 0,0-1 0 0 0,0 1 1 0 0,1-1-1 0 0,-1 1 0 0 0,0-1 0 0 0,0 1 0 0 0,1-1 1 0 0,-1 1-1 0 0,1-1 0 0 0,0 1 0 0 0,-1-1 1 0 0,1 0-1 0 0,0 1 0 0 0,0-1 0 0 0,0 0 0 0 0,0 0 1 0 0,0 0-1 0 0,0 0 0 0 0,0 0 0 0 0,0 0 1 0 0,0 0-1 0 0,1 0 0 0 0,-1 0 0 0 0,0 0 1 0 0,0 0-1 0 0,1-1 0 0 0,-1 1 0 0 0,1-1 0 0 0,-1 1 1 0 0,1-1-1 0 0,-1 1 0 0 0,1-1 0 0 0,-1 0 1 0 0,1 0-1 0 0,-1 0 0 0 0,1 0 0 0 0,-1 0 1 0 0,4 0-1 0 0,31 0 195 0 0,0-1 0 0 0,0-2 1 0 0,65-13-1 0 0,-99 15-124 0 0,0 1-1464 0 0,4 0 4363 0 0,-2-1-3372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7 160 796,'0'0'13035,"1"6"-12271,0 3-195,-1-1 1,1 1-1,-2 0 0,1 0 0,-1-1 0,-3 13 0,0 0 683,9-14-254,-3-7-956,-1 0 0,0-1 0,0 1 1,0 0-1,1-1 0,-1 1 0,0 0 1,0-1-1,0 0 0,0 1 0,0-1 1,0 1-1,0-1 0,0 0 1,0 0-1,0 0 0,1-1 0,6-7 9,-1 0 0,0 0 0,-1-1 0,10-21 0,-10 20-36,0 0 1,0 0-1,12-15 1,101-102 351,-119 128-354,0 0 0,0 0 0,1 0 0,-1 0 0,0-1 1,0 1-1,0 0 0,1 0 0,-1 0 0,0 0 0,0 0 0,1 0 0,-1 1 0,0-1 0,0 0 0,0 0 0,1 0 0,-1 0 0,0 0 0,0 0 0,0 0 0,1 0 0,-1 0 0,0 1 0,0-1 0,0 0 0,1 0 0,-1 0 0,0 0 0,0 1 0,0-1 0,0 0 0,0 0 0,0 0 0,1 1 0,-1-1 0,0 0 0,0 0 0,0 0 0,0 1 0,0-1 0,0 0 0,0 0 0,0 1 0,0-1 0,0 0 0,0 0 0,0 0 0,0 1 0,0-1 0,0 0 0,0 0 0,0 1 1,-1-1-1,4 29 434,-3 27 185,-14 136 948,14-181-1879,0 0 0,2 0 0,-1 0 0,1 0 1,1-1-1,5 15 0,-8-24-355,10-23-5259,-18-8-3843,6 21 5690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0 976,'-4'3'7923,"3"-3"-7781,17 6 1740,29 5-819,16-1 145,-34-5-1227,50 2 1,-69-7-1219,1-1-1,-1 1 1,1-1 0,-1-1-1,15-4 1,-13 1-1988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0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1576,'2'-1'10392,"17"-2"-569,-16 7-8987,0 0 0,0 0 0,0 0-1,-1 0 1,1 0 0,-1 1 0,2 5-1,11 18 1833,-15-27-2674,1 0-1,0 0 1,0 1 0,0-1 0,0 0 0,0 0-1,0 0 1,0 0 0,0 0 0,0 0 0,0 0-1,0-1 1,0 1 0,1 0 0,-1 0 0,0-1-1,3 1 1,-4-1-103,1 0-1,0 0 0,-1 0 0,1-1 0,-1 1 0,1 0 1,-1-1-1,1 1 0,-1 0 0,1-1 0,-1 1 1,1-1-1,-1 1 0,0-1 0,1 1 0,-1-1 1,0 1-1,1-1 0,-1 1 0,0-1 0,1 1 1,-1-1-1,0 0 0,0 1 0,0-1 0,0-1 1,4-54-13927,-4 50 11236,0-11-3517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0 728 0 0,'0'0'9857'0'0,"1"6"-8862"0"0,2 21 860 0 0,-1-1-1 0 0,-2 1 0 0 0,-5 52 0 0 0,-4 24 141 0 0,9-101-2460 0 0,-5-50-16658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50 940 0 0,'0'0'4747'0'0,"4"1"-3616"0"0,-2 1-709 0 0,1 0 1 0 0,0 1-1 0 0,-1-1 0 0 0,1 1 1 0 0,-1-1-1 0 0,0 1 0 0 0,0 0 0 0 0,0 0 1 0 0,0 0-1 0 0,0 0 0 0 0,-1 0 1 0 0,1 0-1 0 0,1 6 0 0 0,19 60 3177 0 0,-11-33-2490 0 0,-6-24-1005 0 0,1 0-1 0 0,1-1 1 0 0,0 1 0 0 0,0-2 0 0 0,1 1 0 0 0,0-1 0 0 0,1 0 0 0 0,0-1 0 0 0,1 0 0 0 0,0 0 0 0 0,0-1 0 0 0,1 0-1 0 0,19 10 1 0 0,-25-16-332 0 0,0 0 0 0 0,-1 0-1 0 0,1-1 1 0 0,0 0-1 0 0,0 0 1 0 0,0 0-1 0 0,0 0 1 0 0,0-1 0 0 0,9 0-1 0 0,-12 0-397 0 0,0-1 1 0 0,1 1-1 0 0,-1 0 0 0 0,0-1 0 0 0,0 1 0 0 0,1-1 1 0 0,-1 0-1 0 0,0 0 0 0 0,0 0 0 0 0,0 0 0 0 0,0 0 1 0 0,0 0-1 0 0,0-1 0 0 0,3-2 0 0 0,3-7-3435 0 0</inkml:trace>
  <inkml:trace contextRef="#ctx0" brushRef="#br0" timeOffset="1">257 15 368 0 0,'3'-1'560'0'0,"-1"-1"0"0"0,1 0 0 0 0,-1 1-1 0 0,1-1 1 0 0,0 1 0 0 0,0 0 0 0 0,0 0 0 0 0,-1 0-1 0 0,1 0 1 0 0,0 1 0 0 0,0-1 0 0 0,4 1 0 0 0,-5 0-309 0 0,-1 0 0 0 0,1 0 1 0 0,-1 0-1 0 0,1 1 0 0 0,-1-1 0 0 0,1 1 1 0 0,-1-1-1 0 0,1 1 0 0 0,-1-1 1 0 0,0 1-1 0 0,1 0 0 0 0,-1 0 0 0 0,0 0 1 0 0,0 0-1 0 0,0 0 0 0 0,0 0 0 0 0,1 0 1 0 0,0 1-1 0 0,0 2 34 0 0,0 0 1 0 0,0 0-1 0 0,0 0 1 0 0,-1 0-1 0 0,1 0 1 0 0,-1 0-1 0 0,0 0 1 0 0,0 1-1 0 0,0-1 1 0 0,-1 0-1 0 0,1 1 1 0 0,-1-1-1 0 0,0 0 1 0 0,-2 9-1 0 0,-8 50 1471 0 0,-28 89 0 0 0,18-75-1871 0 0,19-76 33 0 0,1-1 0 0 0,0 0 1 0 0,-1 1-1 0 0,1-1 1 0 0,0 1-1 0 0,0-1 1 0 0,-1 1-1 0 0,1-1 0 0 0,0 1 1 0 0,0-1-1 0 0,0 1 1 0 0,0-1-1 0 0,0 1 1 0 0,0-1-1 0 0,-1 1 1 0 0,1-1-1 0 0,0 1 0 0 0,1-1 1 0 0,-1 1-1 0 0,0-1 1 0 0,0 1-1 0 0,0-1 1 0 0,0 1-1 0 0,0-1 1 0 0,0 1-1 0 0,1-1 0 0 0,-1 1 1 0 0,0-1-1 0 0,0 1 1 0 0,1-1-1 0 0,-1 1 1 0 0,0-1-1 0 0,1 1 0 0 0,-1-1 1 0 0,0 0-1 0 0,1 1 1 0 0,-1-1-1 0 0,1 0 1 0 0,-1 1-1 0 0,0-1 1 0 0,1 0-1 0 0,-1 0 0 0 0,1 1 1 0 0,-1-1-1 0 0,1 0 1 0 0,-1 0-1 0 0,1 0 1 0 0,-1 0-1 0 0,1 0 1 0 0,-1 0-1 0 0,1 0 0 0 0,0 0 1 0 0,-1 0-1 0 0,1 0 1 0 0,-1 0-1 0 0,1 0 1 0 0,-1 0-1 0 0,1 0 0 0 0,-1 0 1 0 0,1 0-1 0 0,-1 0 1 0 0,2-1-1 0 0,1 0-706 0 0,0-1 0 0 0,0 1 1 0 0,0-1-1 0 0,0 1 0 0 0,0-1 0 0 0,0 0 0 0 0,-1 0 0 0 0,1-1 0 0 0,2-1 0 0 0,3-7-3197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14 1328,'13'-13'16045,"-24"12"-15642,0 1 0,0 0 0,1 1 0,-1 0-1,0 0 1,1 1 0,-1 1 0,1 0 0,-1 0 0,1 1 0,0 0 0,1 1 0,-1 0 0,1 0-1,0 1 1,-9 8 0,15-13-378,1 1 1,0 1-1,1-1 0,-1 0 0,0 0 0,1 1 0,-1-1 1,1 1-1,0-1 0,0 1 0,0-1 0,-2 7 1,3-7-63,1 0 20,0 0 0,-1 0 1,1 0-1,0 0 0,0 0 0,0 0 1,0-1-1,0 1 0,1 0 0,-1 0 0,1-1 1,2 3-1,19 5-285,0-2-1,0 0 1,38 4-1,-100-3 969,1 2 0,-61 24 0,96-33-651,1 0-1,-1 0 1,1 0-1,-1 1 1,1-1 0,0 1-1,0 0 1,0 0-1,0 0 1,0 0 0,0 0-1,0 0 1,-1 4 0,2-5-11,1 0 1,-1 0-1,1 0 1,0 0 0,0 1-1,-1-1 1,1 0 0,0 0-1,0 0 1,0 1-1,0-1 1,1 0 0,-1 0-1,0 1 1,0-1 0,1 0-1,-1 0 1,1 0-1,-1 0 1,1 0 0,0 2-1,3 1-3,0 1-1,0-1 1,0-1-1,0 1 1,1 0-1,-1-1 1,1 0 0,0 0-1,0-1 1,0 1-1,10 2 1,19 6-156,1-3-1,-1 0 1,1-3 0,0 0 0,1-3 0,60-2 0,-88-1 147,-1 0 0,1 0 1,0-1-1,-1 0 1,13-5-1,-19 7 23,-1-1 0,1 0 0,-1 0 0,1 1 0,-1-1 0,1 0 0,-1 0 0,0 0 0,1 0 0,-1 0 0,0 0 0,0 0 0,0 0 0,1 0 0,-1 0 0,0 0 0,0 0 0,-1 0 0,1 0 0,0 0 0,0 1 0,0-1-1,-1 0 1,1 0 0,0 0 0,-1 0 0,1 0 0,-1 0 0,1 1 0,-2-3 0,-25-9-694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13 258 260 0 0,'0'0'7421'0'0,"0"4"-6584"0"0,-6 45 1762 0 0,4-41-2198 0 0,1 0 0 0 0,-1 1 0 0 0,1-1-1 0 0,1 1 1 0 0,0-1 0 0 0,0 1 0 0 0,0-1 0 0 0,1 1-1 0 0,1-1 1 0 0,3 16 0 0 0,-3-20-263 0 0,0 0-1 0 0,0 0 1 0 0,1-1-1 0 0,-1 1 1 0 0,1 0-1 0 0,0-1 1 0 0,0 0-1 0 0,0 1 1 0 0,4 2-1 0 0,-4-3-94 0 0,-2-2-18 0 0,25-16-144 0 0,-22 8 105 0 0,1 0 0 0 0,-1-1 0 0 0,-1 1 0 0 0,0-1-1 0 0,0 1 1 0 0,0-1 0 0 0,-1 0 0 0 0,0 0 0 0 0,0 0 0 0 0,-1 0 0 0 0,0 0-1 0 0,-1-1 1 0 0,0 1 0 0 0,0 0 0 0 0,-1 0 0 0 0,-1-9 0 0 0,-4-19 508 0 0,-2 0 1 0 0,-17-48 0 0 0,8 32 1001 0 0,4 9 715 0 0,13 41-1893 0 0,14-18 686 0 0,0 16-872 0 0,0 0 0 0 0,0 0 0 0 0,1 2-1 0 0,0 0 1 0 0,-1 1 0 0 0,1 0 0 0 0,20 2 0 0 0,34-3 101 0 0,54-10 174 0 0,-121 12-381 0 0,10 1 75 0 0,-12-2-150 0 0,0 1 1 0 0,0 0-1 0 0,0 0 1 0 0,1 0 0 0 0,-1 0-1 0 0,0 0 1 0 0,0 0 0 0 0,0 0-1 0 0,1 0 1 0 0,-1 0 0 0 0,0 0-1 0 0,0 0 1 0 0,0 0-1 0 0,1 0 1 0 0,-1 0 0 0 0,0 0-1 0 0,0 0 1 0 0,0 0 0 0 0,0 0-1 0 0,1 0 1 0 0,-1 0-1 0 0,0 0 1 0 0,0 0 0 0 0,0 0-1 0 0,1 1 1 0 0,-1-1 0 0 0,0 0-1 0 0,0 0 1 0 0,0 0-1 0 0,0 0 1 0 0,1 0 0 0 0,-1 0-1 0 0,0 1 1 0 0,0-1 0 0 0,0 0-1 0 0,0 0 1 0 0,0 0-1 0 0,0 0 1 0 0,0 1 0 0 0,0-1-1 0 0,1 0 1 0 0,-1 0 0 0 0,0 0-1 0 0,0 1 1 0 0,0-1-1 0 0,0 0 1 0 0,0 0 0 0 0,0 0-1 0 0,0 1 1 0 0,0-1 0 0 0,0 0-1 0 0,0 0 1 0 0,0 0-1 0 0,0 1 1 0 0,-13 7-1489 0 0,0-1 0 0 0,0 0 1 0 0,-27 10-1 0 0,-5 2-6911 0 0,23-9 4123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0 384,'0'0'3518,"16"10"-224,64-5 1954,-44-4-4507,0 2-1,0 1 1,60 16-1,-96-21-786,0 1 1,1 0-1,-1 0 0,1 0 0,-1 0 0,1 0 1,-1 0-1,0 0 0,1 1 0,-1-1 1,1 0-1,-1 0 0,0 0 0,1 0 0,-1 0 1,1 1-1,-1-1 0,0 0 0,1 0 1,-1 1-1,0-1 0,1 0 0,-1 1 0,0-1 1,0 0-1,1 1 0,-1-1 0,0 0 1,0 1-1,0-1 0,1 0 0,-1 1 0,0-1 1,0 1-1,0-1 0,0 0 0,0 1 1,0-1-1,0 1 0,0-1 0,0 1 0,0-1 1,0 0-1,0 1 0,0-1 0,0 1 1,0-1-1,-1 1 0,-22 14-1080,-39 4-115,13-10 660,-32 6 221,-101 31-1,177-45 466,1 0-1,0 1 1,0 0-1,0-1 1,0 1-1,0 1 1,0-1-1,1 0 1,-1 1-1,1 0 1,-1 0 0,1 0-1,0 0 1,0 1-1,1-1 1,-1 1-1,-2 4 1,5-7-62,0 0 1,0 1-1,0-1 1,0 0 0,0 0-1,1 0 1,-1 0-1,0 0 1,1 0-1,-1 0 1,1 0-1,-1 0 1,1 0 0,-1 0-1,1 0 1,0 0-1,-1 0 1,1 0-1,0-1 1,0 1-1,0 0 1,0 0 0,-1-1-1,1 1 1,0-1-1,0 1 1,0-1-1,2 1 1,30 15 702,-32-16-695,31 10 285,1-2 0,1-1 0,-1-2-1,1-1 1,0-2 0,61-3 0,-45 0-940,-50 1 471,1 0 1,0 0 0,0 0-1,-1 0 1,1-1 0,0 1-1,0 0 1,-1-1 0,1 1 0,0-1-1,-1 1 1,1-1 0,0 1-1,-1-1 1,1 1 0,-1-1-1,1 1 1,-1-1 0,1 0-1,-1 1 1,1-1 0,-1 0-1,1-1 1,-14-17-9355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190 101 940,'0'0'277,"0"0"0,1-1 0,-1 1 0,3-2 1939,-3 2-1939,0-1 1,0 1-1,1 0 0,-1-1 0,0 1 0,0 0 0,0-1 0,1 1 0,-1-1 0,0 1 0,0 0 0,0-1 0,0 1 0,0-1 0,0 1 0,0 0 0,0-1 0,0 1 0,0-1 0,0 1 0,0 0 0,0-1 0,-1 1 0,1-1 0,0 1 0,0 0 0,0-1 0,0 1 0,-1 0 0,1-1 0,-1 0 0,-22-1 3000,-33 12-1701,48-7-1362,-1 1-1,1 0 0,0 0 1,1 0-1,-1 1 0,1 1 1,0-1-1,0 1 1,0 0-1,1 0 0,-8 10 1,12-14-178,0 1 0,1-1 0,-1 1 0,0-1 0,1 1 0,0-1 0,-1 1 0,1 0 0,0 0 0,1 0 0,-1-1 0,0 1 0,1 0 0,0 0 0,-1 0 0,1 0 0,0 0 0,1 0 0,-1 0 0,0 0 0,1 0 0,0 0 0,0 0 1,0-1-1,0 1 0,0 0 0,0 0 0,1-1 0,-1 1 0,1-1 0,0 0 0,-1 1 0,1-1 0,0 0 0,1 0 0,4 4 0,7 3 5,1 0 1,0 0-1,1-2 0,0 0 0,0-1 1,0 0-1,1-1 0,0-1 0,0-1 1,0 0-1,1-2 0,-1 0 0,0 0 1,1-2-1,-1 0 0,0-1 1,1-1-1,25-7 0,-37 8 14,0 0-1,-1-1 1,1 1-1,0-1 1,-1-1-1,0 1 1,0-1 0,0 0-1,0 0 1,0 0-1,-1-1 1,0 1-1,0-1 1,0 0-1,-1 0 1,1-1 0,-1 1-1,0-1 1,-1 0-1,0 1 1,1-1-1,-2 0 1,1 0-1,-1-1 1,0 1 0,0 0-1,-1 0 1,1-1-1,-2 1 1,1 0-1,-1 0 1,-1-7-1,1 5 14,-1 1 0,1-1 0,-2 1-1,1 0 1,-1-1 0,0 1 0,0 1-1,-1-1 1,0 0 0,0 1 0,-1 0-1,0 0 1,0 0 0,0 1 0,-1-1-1,0 1 1,0 0 0,0 1 0,0 0-1,-1 0 1,0 0 0,0 1-1,0 0 1,0 0 0,-12-3 0,17 6-224,1 0 0,-1-1 0,1 1 0,-1 0 1,0 0-1,1 0 0,-1 0 0,1 0 0,-1 0 0,0 1 0,1-1 1,-1 0-1,1 1 0,-1-1 0,1 1 0,-1 0 0,1-1 1,-1 1-1,1 0 0,-1 0 0,1 0 0,0 0 0,0 0 1,0 0-1,-1 1 0,1-1 0,0 0 0,0 0 0,1 1 0,-3 2 1,0 11-4374,7 0-3665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1 260,'0'0'4956,"5"32"3965,-1-12-6923,-1-5-1196,0 0 0,0 0 0,1 0 0,1-1 0,1 0 0,8 16 0,-7-17-1249,30 42-50,-21-39-3348,2-3-4040,-6-7 2782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1404 0 0,'-2'-8'17360'0'0,"0"16"-17108"0"0,1-1 1 0 0,-1 1-1 0 0,1 0 0 0 0,1-1 0 0 0,0 1 0 0 0,0 0 0 0 0,0 0 0 0 0,3 10 0 0 0,-3-15-230 0 0,1 0 0 0 0,0 0-1 0 0,0 0 1 0 0,0 0-1 0 0,1 1 1 0 0,-1-1 0 0 0,1-1-1 0 0,0 1 1 0 0,-1 0 0 0 0,1 0-1 0 0,1-1 1 0 0,-1 1-1 0 0,0-1 1 0 0,0 0 0 0 0,1 1-1 0 0,0-1 1 0 0,-1 0 0 0 0,1-1-1 0 0,0 1 1 0 0,0 0-1 0 0,0-1 1 0 0,0 0 0 0 0,0 1-1 0 0,4 0 1 0 0,-5-2-58 0 0,0 1 0 0 0,0-1 0 0 0,0 1 0 0 0,0-1 0 0 0,1 0 0 0 0,-1 0 1 0 0,0 1-1 0 0,0-2 0 0 0,0 1 0 0 0,0 0 0 0 0,0 0 0 0 0,0-1 0 0 0,0 1 0 0 0,0-1 0 0 0,0 0 0 0 0,0 1 0 0 0,0-1 0 0 0,0 0 0 0 0,-1 0 1 0 0,1 0-1 0 0,0 0 0 0 0,-1-1 0 0 0,1 1 0 0 0,0 0 0 0 0,-1-1 0 0 0,0 1 0 0 0,1-1 0 0 0,-1 0 0 0 0,0 1 0 0 0,0-1 0 0 0,1 0 1 0 0,-2 0-1 0 0,1 1 0 0 0,0-1 0 0 0,0 0 0 0 0,0 0 0 0 0,-1 0 0 0 0,1 0 0 0 0,-1 0 0 0 0,0 0 0 0 0,0 0 0 0 0,1 0 0 0 0,-1-1 0 0 0,0 1 1 0 0,-1 0-1 0 0,1 0 0 0 0,0 0 0 0 0,-1 0 0 0 0,1 0 0 0 0,-1 0 0 0 0,1 0 0 0 0,-1 0 0 0 0,0 0 0 0 0,0 1 0 0 0,0-1 0 0 0,0 0 0 0 0,0 0 1 0 0,-1 1-1 0 0,1-1 0 0 0,0 1 0 0 0,-1-1 0 0 0,1 1 0 0 0,-1-1 0 0 0,-2-1 0 0 0,1 1-36 0 0,0 0 1 0 0,-1-1-1 0 0,0 1 0 0 0,1 0 0 0 0,-1 1 1 0 0,0-1-1 0 0,0 1 0 0 0,0 0 0 0 0,-8-2 1 0 0,-10 7-3055 0 0,20-3 2461 0 0,1 0 0 0 0,-1 1 0 0 0,1-1 0 0 0,-1 0 0 0 0,1 0 1 0 0,0 1-1 0 0,-1-1 0 0 0,1 1 0 0 0,0-1 0 0 0,0 1 0 0 0,0-1 0 0 0,-1 3 0 0 0,-1 3-3135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88 32 0 0,'0'0'22911'0'0,"-5"0"-22593"0"0,4 0-286 0 0,-1 1-1 0 0,1-1 0 0 0,-1 0 1 0 0,1 0-1 0 0,-1 1 0 0 0,1-1 0 0 0,-1 1 1 0 0,1-1-1 0 0,-1 1 0 0 0,1 0 1 0 0,0 0-1 0 0,-1 0 0 0 0,1-1 0 0 0,0 1 1 0 0,0 0-1 0 0,0 1 0 0 0,-1-1 1 0 0,1 0-1 0 0,0 0 0 0 0,1 0 0 0 0,-1 1 1 0 0,0-1-1 0 0,0 0 0 0 0,0 1 0 0 0,1-1 1 0 0,-1 1-1 0 0,1-1 0 0 0,-1 0 1 0 0,1 1-1 0 0,-1 0 0 0 0,1-1 0 0 0,0 1 1 0 0,0-1-1 0 0,0 1 0 0 0,0-1 1 0 0,0 1-1 0 0,0-1 0 0 0,0 1 0 0 0,1 0 1 0 0,-1-1-1 0 0,0 1 0 0 0,1-1 1 0 0,-1 0-1 0 0,1 1 0 0 0,0-1 0 0 0,-1 1 1 0 0,2 0-1 0 0,0 0-51 0 0,-1 0 0 0 0,1 0 0 0 0,-1 0 0 0 0,1-1 0 0 0,0 1 1 0 0,0-1-1 0 0,0 1 0 0 0,0-1 0 0 0,0 0 0 0 0,0 0 0 0 0,1 0 0 0 0,-1 0 0 0 0,0 0 0 0 0,0 0 1 0 0,1 0-1 0 0,-1-1 0 0 0,1 1 0 0 0,-1-1 0 0 0,0 0 0 0 0,3 0 0 0 0,51 0-481 0 0,-49-2 481 0 0,-1 1 0 0 0,0-1 0 0 0,0-1 0 0 0,0 1 0 0 0,-1-1 0 0 0,1 0 1 0 0,-1-1-1 0 0,1 1 0 0 0,-1-1 0 0 0,0 0 0 0 0,0 0 0 0 0,-1 0 0 0 0,1-1 1 0 0,6-9-1 0 0,-9 12-24 0 0,-1 0 0 0 0,1 0-1 0 0,0-1 1 0 0,-1 1 0 0 0,0-1 0 0 0,1 1 0 0 0,-1-1 0 0 0,0 0 0 0 0,0 1-1 0 0,-1-1 1 0 0,1 0 0 0 0,-1 0 0 0 0,1 0 0 0 0,-1 1 0 0 0,0-1 0 0 0,0 0-1 0 0,0 0 1 0 0,0 0 0 0 0,0 0 0 0 0,-1 1 0 0 0,0-1 0 0 0,1 0 0 0 0,-1 0-1 0 0,0 1 1 0 0,0-1 0 0 0,0 0 0 0 0,-1 1 0 0 0,1-1 0 0 0,-1 1 0 0 0,1 0-1 0 0,-1-1 1 0 0,0 1 0 0 0,0 0 0 0 0,0 0 0 0 0,-3-3 0 0 0,2 4-193 0 0,0-1 0 0 0,0 0 0 0 0,0 1 0 0 0,0-1 0 0 0,-1 1 0 0 0,1 0 0 0 0,0 0 0 0 0,-1 0-1 0 0,1 1 1 0 0,-1-1 0 0 0,1 1 0 0 0,-1 0 0 0 0,-3 0 0 0 0,-22 1-3040 0 0,3 3-3511 0 0,5 1 1967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51 116 468,'0'2'17247,"-2"20"-16828,-13 69 3247,-14 66-370,25-102 1128,5-59-4319,14-35-94,1 2 0,1 0-1,45-68 1,-16 28-341,12-30-47,-36 73 564,-21 32 52,2 6-171,1 1 1,-1-1-1,1 1 1,-2 0-1,1 0 1,0 1-1,-1-1 1,3 9 0,9 18 360,1-6-32,-1 1-1,-1 1 1,13 40-1,12 26 327,-10-19-698,-26-68-46,-1-2-2049,8-1 4309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40,'0'0'14707,"5"1"-13800,113 19 5569,-52-7-4953,71 3 1,-100-13-341,-35-3-750,14-5 2893,-15 4-2636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1 320,'0'0'21802,"-5"1"-21292,-4 2-277,2 1 1,-1 0-1,0 0 1,1 1-1,0 0 0,0 0 1,0 0-1,0 1 1,1 0-1,-6 7 0,-5 7 378,0 1 0,-16 28-1,23-34-354,2 1 0,-1 0 1,2 0-1,0 1 0,1-1 0,1 1 0,0 1 1,-3 31-1,7-41-201,1 0 1,0 0 0,0 0-1,1 1 1,0-1-1,1 0 1,-1-1 0,2 1-1,-1 0 1,1 0-1,0-1 1,0 0 0,1 0-1,0 0 1,1 0-1,-1 0 1,1-1 0,1 0-1,-1 0 1,1 0 0,10 7-1,2-1 24,1-1 0,0-1 0,0-1-1,1 0 1,1-1 0,0-2 0,0 0 0,0-1-1,24 2 1,-40-6 67,-3 0-94,-1-1-1,0 1 1,1-1 0,-1 0-1,0 0 1,1 0 0,-1 0 0,1 0-1,-1 0 1,0 0 0,1 0-1,-1 0 1,0-1 0,1 1 0,-1-1-1,0 1 1,1-1 0,-1 1-1,0-1 1,0 0 0,0 1 0,0-1-1,2-2 1,-1 2-260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1 196 0 0,'0'0'15984'0'0,"-4"3"-15272"0"0,-28 21 633 0 0,1 2 1 0 0,2 1 0 0 0,0 1 0 0 0,2 2 0 0 0,-24 32-1 0 0,46-56-1185 0 0,1 0-5 0 0,1 0-1 0 0,0 0 0 0 0,0 0 1 0 0,0 1-1 0 0,1-1 1 0 0,0 1-1 0 0,-2 8 0 0 0,4-12-207 0 0,-1-1 0 0 0,0 0 0 0 0,1 1 0 0 0,-1-1 0 0 0,1 1 0 0 0,0-1 0 0 0,0 1 0 0 0,0-1 0 0 0,0 1 0 0 0,0-1 0 0 0,1 1 0 0 0,-1-1 0 0 0,1 1 0 0 0,-1-1 0 0 0,1 1 0 0 0,0-1 0 0 0,0 0 1 0 0,0 1-1 0 0,0-1 0 0 0,1 0 0 0 0,-1 0 0 0 0,1 0 0 0 0,-1 0 0 0 0,1 0 0 0 0,2 2 0 0 0,-4-4-661 0 0,33-15-3291 0 0,-32 13 3416 0 0,12-15-1653 0 0,-10 10-831 0 0,-2-2-3331 0 0,-1-9 1931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6 844 0 0,'6'-5'16148'0'0,"1"20"-15591"0"0,0 0 1 0 0,1 0-1 0 0,0-1 0 0 0,1 0 0 0 0,1-1 0 0 0,0 0 0 0 0,1 0 1 0 0,1-1-1 0 0,0 0 0 0 0,0-1 0 0 0,19 13 0 0 0,-28-22-820 0 0,0 0-1 0 0,0 0 1 0 0,0-1 0 0 0,0 1-1 0 0,0-1 1 0 0,1 1 0 0 0,-1-1-1 0 0,0 0 1 0 0,1 0-1 0 0,-1 0 1 0 0,1-1 0 0 0,5 1-1 0 0,7-3-3757 0 0,0-4-3363 0 0,-10 2 2407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1200 0 0,'0'0'10685'0'0,"12"-6"-7361"0"0,219 33 2350 0 0,-119-12-3614 0 0,-110-15-1397 0 0,-8-2-604 0 0,-32-8-625 0 0,28 9-4851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 1072 0 0,'0'0'4116'0'0,"-12"-13"7047"0"0,-15 38-9986 0 0,2 1 1 0 0,1 1 0 0 0,1 2-1 0 0,2 0 1 0 0,1 1 0 0 0,-32 65-1 0 0,40-54-3238 0 0,12-39 1381 0 0,6 7-478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1084,'-3'-8'14582,"3"19"-13873,1-1-1,0 1 1,1-1 0,0 1-1,1-1 1,0 0 0,7 17-1,-6-20-499,1 1 0,0-1 0,0 0 0,1 0 0,-1 0 0,2-1 0,-1 0 0,1 0 0,13 9 0,45 20-2494,-50-29 426,5 3-1542,-9-2-4678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53 928 0 0,'2'-11'13309'0'0,"-3"10"-13194"0"0,0 0-1 0 0,0 0 1 0 0,0 0-1 0 0,0 1 1 0 0,0-1-1 0 0,0 0 0 0 0,0 1 1 0 0,0-1-1 0 0,0 1 1 0 0,0-1-1 0 0,-1 1 1 0 0,1 0-1 0 0,0-1 1 0 0,0 1-1 0 0,0 0 1 0 0,0 0-1 0 0,-1 0 0 0 0,1 0 1 0 0,0 0-1 0 0,0 0 1 0 0,0 0-1 0 0,-1 0 1 0 0,1 0-1 0 0,0 1 1 0 0,0-1-1 0 0,-2 1 1 0 0,-33 18 1482 0 0,23-11-921 0 0,12-7-643 0 0,0 0-1 0 0,0-1 0 0 0,0 1 1 0 0,0 0-1 0 0,0 0 0 0 0,0 0 1 0 0,1 0-1 0 0,-1 0 1 0 0,0 0-1 0 0,0 0 0 0 0,1 0 1 0 0,-1 0-1 0 0,1 0 0 0 0,-1 0 1 0 0,1 1-1 0 0,-1-1 1 0 0,1 0-1 0 0,0 0 0 0 0,0 1 1 0 0,-1-1-1 0 0,1 0 0 0 0,0 0 1 0 0,0 1-1 0 0,0-1 1 0 0,0 0-1 0 0,1 0 0 0 0,-1 1 1 0 0,0-1-1 0 0,0 0 1 0 0,1 0-1 0 0,-1 0 0 0 0,1 1 1 0 0,-1-1-1 0 0,1 0 0 0 0,0 1 1 0 0,1 2 20 0 0,0 0 1 0 0,1 0-1 0 0,-1 0 0 0 0,1-1 1 0 0,0 1-1 0 0,-1-1 1 0 0,2 0-1 0 0,3 4 0 0 0,3-1-44 0 0,0 0 0 0 0,1-1 0 0 0,0-1 0 0 0,0 1-1 0 0,0-2 1 0 0,0 1 0 0 0,0-2 0 0 0,1 1 0 0 0,-1-2 0 0 0,1 1-1 0 0,0-2 1 0 0,-1 0 0 0 0,1 0 0 0 0,0-1 0 0 0,-1 0-1 0 0,14-3 1 0 0,-23 3 40 0 0,1 0 0 0 0,-1 0 0 0 0,0 0 0 0 0,1-1 0 0 0,-1 1 0 0 0,0 0 0 0 0,0-1 0 0 0,0 0 0 0 0,1 1 0 0 0,-2-1 0 0 0,1 0 0 0 0,0 0 0 0 0,0 0 0 0 0,-1 0 0 0 0,1 0 0 0 0,-1-1 0 0 0,1 1 0 0 0,-1 0 0 0 0,0-1 0 0 0,0 1 0 0 0,0-1 0 0 0,0 1 0 0 0,-1-1 0 0 0,1 1 0 0 0,-1-1 0 0 0,1 0 0 0 0,-1 1 0 0 0,0-1 0 0 0,0 0 0 0 0,0 1 0 0 0,-1-1 0 0 0,1 1 1 0 0,0-1-1 0 0,-1 0 0 0 0,0 1 0 0 0,0-1 0 0 0,1 1 0 0 0,-2-1 0 0 0,1 1 0 0 0,0 0 0 0 0,-2-3 0 0 0,0-1 46 0 0,0 1 1 0 0,0-1 0 0 0,0 1 0 0 0,-1 0-1 0 0,0 0 1 0 0,0 1 0 0 0,0-1 0 0 0,-1 1 0 0 0,1 0-1 0 0,-1 0 1 0 0,0 0 0 0 0,0 0 0 0 0,-1 1 0 0 0,1 0-1 0 0,-1 0 1 0 0,1 1 0 0 0,-11-4 0 0 0,-9 3-1817 0 0,15 3-2818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0,'10'6'8194'0'0,"13"6"-5321"0"0,47 27-1842 0 0,3 4 386 0 0,-11-7 29 0 0,77 60 1 0 0,-123-84-1199 0 0,0 2 1 0 0,-1 0-1 0 0,-1 0 1 0 0,-1 1-1 0 0,0 1 1 0 0,0 0 0 0 0,-2 1-1 0 0,0 0 1 0 0,13 29-1 0 0,-20-34-156 0 0,0 1-1 0 0,-1-1 1 0 0,0 1 0 0 0,-1-1-1 0 0,0 1 1 0 0,-1 0-1 0 0,-1 0 1 0 0,0 0 0 0 0,0 0-1 0 0,-2-1 1 0 0,1 1-1 0 0,-2 0 1 0 0,1 0 0 0 0,-2-1-1 0 0,0 0 1 0 0,0 0-1 0 0,-1 0 1 0 0,-1 0 0 0 0,0-1-1 0 0,0 0 1 0 0,-1 0-1 0 0,0 0 1 0 0,-1-1 0 0 0,-1 0-1 0 0,1-1 1 0 0,-2 0-1 0 0,-11 10 1 0 0,6-7 139 0 0,1 0 0 0 0,-22 25 0 0 0,15-7-4856 0 0,27-32 3001 0 0,1 0 702 0 0,11-5-1199 0 0,-1-3-3367 0 0,-4 0 565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4 464 0 0,'15'10'2124'0'0,"-12"-10"-1260"0"0,-1 1 1 0 0,1-1-1 0 0,0 1 1 0 0,0-1-1 0 0,0 0 1 0 0,-1 0-1 0 0,1-1 1 0 0,0 1 0 0 0,0-1-1 0 0,0 1 1 0 0,3-2-1 0 0,8-1-1385 0 0,14-1 1968 0 0,0 1 0 0 0,1 2 0 0 0,55 4-1 0 0,85 20 170 0 0,-111-13-1614 0 0,-46-5-3609 0 0,-21 1 2227 0 0,-31 5-2752 0 0,31-8 706 0 0,-15 3-679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0,'0'0'12416'0'0,"7"1"-11386"0"0,51 5 1718 0 0,79-1 1 0 0,-15-2-2795 0 0,-103-2-477 0 0,17 1-3822 0 0,-28-5-1841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43 296 0 0,'-5'-11'16652'0'0,"-6"16"-16158"0"0,0 1-1 0 0,0 0 1 0 0,0 0-1 0 0,1 1 1 0 0,0 0-1 0 0,0 1 0 0 0,1 0 1 0 0,0 0-1 0 0,0 1 1 0 0,1 0-1 0 0,0 1 1 0 0,1 0-1 0 0,0 0 1 0 0,0 0-1 0 0,-9 23 1 0 0,15-31-450 0 0,1 1 1 0 0,0-1 0 0 0,-1 1 0 0 0,1 0-1 0 0,0-1 1 0 0,0 1 0 0 0,1 0-1 0 0,-1-1 1 0 0,0 1 0 0 0,1 0 0 0 0,0-1-1 0 0,-1 1 1 0 0,1-1 0 0 0,0 1 0 0 0,0-1-1 0 0,1 0 1 0 0,-1 1 0 0 0,0-1 0 0 0,1 0-1 0 0,-1 0 1 0 0,1 0 0 0 0,0 0-1 0 0,0 0 1 0 0,0 0 0 0 0,0-1 0 0 0,0 1-1 0 0,0 0 1 0 0,3 0 0 0 0,4 5 50 0 0,1-1 1 0 0,1-1-1 0 0,-1 0 1 0 0,21 8-1 0 0,-5-5-5 0 0,-1-1-1 0 0,1-1 1 0 0,0-1-1 0 0,35 2 1 0 0,-51-7-63 0 0,0 1 0 0 0,0-2 0 0 0,1 1 0 0 0,-1-1 0 0 0,0-1 0 0 0,0 1 0 0 0,0-2 0 0 0,-1 0 0 0 0,1 0 1 0 0,-1 0-1 0 0,1-1 0 0 0,-1-1 0 0 0,0 1 0 0 0,12-10 0 0 0,-18 12 32 0 0,0 0 0 0 0,-1-1 0 0 0,1 1-1 0 0,0 0 1 0 0,-1-1 0 0 0,0 0 0 0 0,1 0 0 0 0,-1 0 0 0 0,0 0 0 0 0,-1 0 0 0 0,1 0-1 0 0,-1 0 1 0 0,1-1 0 0 0,-1 1 0 0 0,0 0 0 0 0,0-1 0 0 0,0 1 0 0 0,-1-1 0 0 0,1 1 0 0 0,-1-1-1 0 0,0-4 1 0 0,-1 2 27 0 0,0 0-1 0 0,0 1 1 0 0,-1 0-1 0 0,0-1 1 0 0,0 1 0 0 0,0 0-1 0 0,-1 0 1 0 0,0 0-1 0 0,0 0 1 0 0,0 0-1 0 0,0 1 1 0 0,-6-6-1 0 0,-5-5 83 0 0,-1 1 0 0 0,-1 1 0 0 0,0 0 0 0 0,-1 1 0 0 0,0 1 0 0 0,-24-12 1 0 0,-22-3-1076 0 0,21 20-3531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1000 0 0,'0'0'16878'0'0,"-3"4"-16304"0"0,-18 27 550 0 0,-53 85 1444 0 0,68-105-2376 0 0,1 1 0 0 0,0-1 1 0 0,0 1-1 0 0,1 0 1 0 0,1 0-1 0 0,0 0 1 0 0,0 1-1 0 0,0 22 1 0 0,2-33-168 0 0,1 1 1 0 0,0-1 0 0 0,1 1-1 0 0,-1-1 1 0 0,0 1-1 0 0,1-1 1 0 0,-1 0 0 0 0,1 1-1 0 0,0-1 1 0 0,0 0 0 0 0,0 0-1 0 0,0 1 1 0 0,0-1 0 0 0,0 0-1 0 0,1 0 1 0 0,-1 0 0 0 0,1 0-1 0 0,-1 0 1 0 0,1-1 0 0 0,3 4-1 0 0,-1-3-6 0 0,-1 0-1 0 0,1 0 0 0 0,0-1 0 0 0,0 1 0 0 0,-1-1 1 0 0,1 0-1 0 0,0 0 0 0 0,0 0 0 0 0,0-1 0 0 0,0 1 1 0 0,7-1-1 0 0,10-1 12 0 0,0-1-1 0 0,-1-1 1 0 0,41-12 0 0 0,-54 14-9 0 0,37-12 26 0 0,-14 4 92 0 0,51-8 1 0 0,-60 15 1058 0 0,-26 6-369 0 0,-5 2-1250 0 0,6-3-112 0 0,1-3-1465 0 0,-1 2 4107 0 0,3-2-2512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 0 0,'0'0'8618'0'0,"1"4"-7490"0"0,2 14-68 0 0,0-1 1 0 0,-2 1-1 0 0,0-1 0 0 0,-1 1 0 0 0,-1 0 1 0 0,0-1-1 0 0,-5 22 0 0 0,2-9 42 0 0,-6 57 645 0 0,10-85-2188 0 0,22-32-12324 0 0,-14 12 8318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3 988 0 0,'0'0'6873'0'0,"5"-1"-5911"0"0,12 0-16 0 0,0 0 0 0 0,1 2 0 0 0,-1 0 0 0 0,0 1 0 0 0,0 1 0 0 0,26 7 0 0 0,50 6 805 0 0,76 1-552 0 0,-132-13-5181 0 0,-1 0-4166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52 216 0 0,'-26'29'6421'0'0,"25"-28"-5369"0"0,2 0-838 0 0,0 1 0 0 0,0-1-1 0 0,0 1 1 0 0,0-1 0 0 0,0 0-1 0 0,0 0 1 0 0,1 1-1 0 0,-1-1 1 0 0,0 0 0 0 0,1 0-1 0 0,-1 0 1 0 0,1 0 0 0 0,-1-1-1 0 0,1 1 1 0 0,-1 0 0 0 0,1-1-1 0 0,0 1 1 0 0,2 0-1 0 0,30 4 2007 0 0,1-1-1 0 0,69-1 0 0 0,68-16-2363 0 0,-155 4-1456 0 0,-12 4-923 0 0</inkml:trace>
  <inkml:trace contextRef="#ctx0" brushRef="#br0" timeOffset="1">473 11 132 0 0,'4'-2'289'0'0,"13"-6"6645"0"0,-5 14 2380 0 0,-4 3-7689 0 0,-7-7-1685 0 0,0 1 245 0 0,0-1 0 0 0,-1 1 1 0 0,1-1-1 0 0,-1 1 0 0 0,0-1 1 0 0,0 1-1 0 0,0 0 0 0 0,0-1 1 0 0,0 1-1 0 0,0-1 0 0 0,-1 1 1 0 0,1-1-1 0 0,-1 1 1 0 0,-1 2-1 0 0,0 10 431 0 0,1 2-45 0 0,0 0 1 0 0,-2 0-1 0 0,-5 24 1 0 0,-9 16-2039 0 0,14-41-982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15 536 0 0,'0'0'265'0'0,"0"-1"0"0"0,0 0 0 0 0,1 1-1 0 0,-1-1 1 0 0,0 0 0 0 0,0 1 0 0 0,1-1 0 0 0,-1 1 0 0 0,0-1-1 0 0,0 0 1 0 0,1 1 0 0 0,-1-1 0 0 0,1 1 0 0 0,-1-1 0 0 0,1 1-1 0 0,-1-1 1 0 0,1 1 0 0 0,-1-1 0 0 0,1 1 0 0 0,-1-1-1 0 0,1 1 1 0 0,-1 0 0 0 0,1-1 0 0 0,0 1 0 0 0,-1 0 0 0 0,1 0-1 0 0,-1-1 1 0 0,1 1 0 0 0,0 0 0 0 0,-1 0 0 0 0,1 0 0 0 0,0 0-1 0 0,0 0 1 0 0,-1 0 0 0 0,1 0 0 0 0,0 0 0 0 0,-1 0 0 0 0,1 0-1 0 0,1 1 1 0 0,21 23 2989 0 0,24 52 130 0 0,-34-54-2693 0 0,0 0-1 0 0,2-1 0 0 0,28 32 0 0 0,-38-48-728 0 0,7 8 223 0 0,0-1-1 0 0,1 0 1 0 0,1-1-1 0 0,29 19 1 0 0,-40-28-463 0 0,1-1 1 0 0,-1 1-1 0 0,1 0 0 0 0,0-1 1 0 0,0 0-1 0 0,0 0 1 0 0,0 0-1 0 0,0-1 1 0 0,0 1-1 0 0,0-1 0 0 0,7 0 1 0 0,-7-1-308 0 0,-1 0-1 0 0,0 0 1 0 0,0 0 0 0 0,0 0 0 0 0,0 0 0 0 0,0-1 0 0 0,0 1-1 0 0,0-1 1 0 0,0 0 0 0 0,0 0 0 0 0,-1 0 0 0 0,1 0 0 0 0,-1 0 0 0 0,1-1-1 0 0,-1 1 1 0 0,3-5 0 0 0,4-8-3993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1 464 0 0,'0'0'10795'0'0,"0"4"-9308"0"0,-2 5-444 0 0,2 0 0 0 0,-1 0 1 0 0,1 0-1 0 0,1-1 0 0 0,1 11 1 0 0,-1-11-571 0 0,0 0-1 0 0,0-1 1 0 0,-1 1 0 0 0,0 0 0 0 0,-1-1 0 0 0,0 1 0 0 0,0 0 0 0 0,-3 11 0 0 0,-34 105 3251 0 0,21-79-6594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9 392 0 0,'9'-9'21622'0'0,"-19"11"-21494"0"0,-77 19 2366 0 0,81-19-2324 0 0,-1 0 1 0 0,1 1-1 0 0,0-1 1 0 0,0 1-1 0 0,0 1 1 0 0,1-1-1 0 0,-1 1 1 0 0,1 0-1 0 0,0 0 0 0 0,0 0 1 0 0,0 1-1 0 0,-4 6 1 0 0,8-10-165 0 0,0 1 1 0 0,0-1-1 0 0,0 0 1 0 0,0 1-1 0 0,0-1 1 0 0,1 1-1 0 0,-1-1 0 0 0,1 1 1 0 0,-1 0-1 0 0,1-1 1 0 0,0 1-1 0 0,-1 0 1 0 0,1-1-1 0 0,0 1 1 0 0,0-1-1 0 0,0 1 1 0 0,0 0-1 0 0,1-1 0 0 0,-1 1 1 0 0,0 0-1 0 0,1-1 1 0 0,-1 1-1 0 0,1-1 1 0 0,0 2-1 0 0,1 1-27 0 0,0-1 0 0 0,0-1 1 0 0,1 1-1 0 0,-1 0 0 0 0,0-1 0 0 0,1 1 0 0 0,0-1 0 0 0,0 0 0 0 0,0 0 0 0 0,5 3 0 0 0,3 1-111 0 0,1 0-1 0 0,0-1 0 0 0,1-1 1 0 0,-1 0-1 0 0,14 3 1 0 0,-4-3-60 0 0,-3 0-186 0 0,0 0 0 0 0,0-2 0 0 0,1 0 1 0 0,37-1-1 0 0,-55-2 499 0 0,0 0 116 0 0,-2 1-221 0 0,0-1 0 0 0,1 1 0 0 0,-1 0 0 0 0,0 0 0 0 0,0 0 0 0 0,0 0 0 0 0,1 0 0 0 0,-1 0 0 0 0,0 0 0 0 0,0 0 0 0 0,0 0 0 0 0,0 0 0 0 0,1 0 0 0 0,-1 0 0 0 0,0 0-1 0 0,0-1 1 0 0,0 1 0 0 0,0 0 0 0 0,0 0 0 0 0,0 0 0 0 0,1 0 0 0 0,-1 0 0 0 0,0-1 0 0 0,0 1 0 0 0,0 0 0 0 0,0 0 0 0 0,0 0 0 0 0,0 0 0 0 0,0-1 0 0 0,0 1 0 0 0,0 0 0 0 0,0 0 0 0 0,0 0 0 0 0,0-1 0 0 0,0 1 0 0 0,0 0 0 0 0,0 0 0 0 0,0 0 0 0 0,0 0-1 0 0,0-1 1 0 0,0 1 0 0 0,0 0 0 0 0,0 0 0 0 0,0 0 0 0 0,0 0 0 0 0,0-1 0 0 0,0 1 0 0 0,0 0 0 0 0,0 0 0 0 0,-1 0 0 0 0,1-1 0 0 0,-5-2 99 0 0,0 0-1 0 0,-1 1 1 0 0,1-1 0 0 0,-1 1-1 0 0,1 0 1 0 0,-1 0 0 0 0,0 1-1 0 0,0 0 1 0 0,0 0 0 0 0,0 0-1 0 0,0 1 1 0 0,0 0 0 0 0,0 0-1 0 0,0 0 1 0 0,1 1 0 0 0,-10 1-1 0 0,4 0 29 0 0,0 0 1 0 0,1 1-1 0 0,-1 0 0 0 0,0 1 0 0 0,1 0 1 0 0,0 1-1 0 0,0 0 0 0 0,-14 9 0 0 0,21-12-160 0 0,1 0 0 0 0,0-1 0 0 0,0 1 0 0 0,0 0 0 0 0,0 0 0 0 0,0 0 0 0 0,0 1 0 0 0,1-1-1 0 0,-1 0 1 0 0,1 1 0 0 0,0-1 0 0 0,-1 1 0 0 0,1-1 0 0 0,0 1 0 0 0,1-1 0 0 0,-1 1 0 0 0,0 0 0 0 0,1 0 0 0 0,-1-1-1 0 0,1 1 1 0 0,0 0 0 0 0,0 0 0 0 0,0 0 0 0 0,0-1 0 0 0,1 1 0 0 0,0 3 0 0 0,0-3-49 0 0,0 1 0 0 0,0-1 0 0 0,1 0 0 0 0,0 1 0 0 0,0-1 0 0 0,0 0 0 0 0,0 0 0 0 0,0 0 0 0 0,0 0-1 0 0,1-1 1 0 0,-1 1 0 0 0,1 0 0 0 0,0-1 0 0 0,0 0 0 0 0,0 0 0 0 0,0 0 0 0 0,0 0 0 0 0,1 0 0 0 0,5 2 0 0 0,15 4-228 0 0,0-1 1 0 0,0-1-1 0 0,0 0 1 0 0,1-2-1 0 0,-1-1 0 0 0,1-2 1 0 0,0 0-1 0 0,0-1 0 0 0,0-1 1 0 0,-1-2-1 0 0,46-10 0 0 0,-64 11 21 0 0,1 0-1 0 0,0 0 0 0 0,-1-1 0 0 0,0-1 1 0 0,1 1-1 0 0,-1-1 0 0 0,0 0 0 0 0,-1 0 1 0 0,1 0-1 0 0,-1-1 0 0 0,0 0 0 0 0,7-9 0 0 0,-11 13 34 0 0,-1 0-1 0 0,0 0 0 0 0,1 0 0 0 0,-1 0 0 0 0,0 0 1 0 0,0 0-1 0 0,0 0 0 0 0,0 0 0 0 0,0 0 0 0 0,0 0 1 0 0,0 0-1 0 0,0 0 0 0 0,-1 0 0 0 0,1 0 1 0 0,0 0-1 0 0,-1 0 0 0 0,1 0 0 0 0,0 0 0 0 0,-1 0 1 0 0,1 0-1 0 0,-2-1 0 0 0,-11-8-10554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 1152,'0'0'2984,"-4"-23"10638,3 23-13380,1 0 0,0 0 1,0 0-1,-1 0 0,1 0 1,-1 0-1,0 1-209,-3 1 156,1 1 0,-1-1 0,0 1 0,1 0 0,0 1 0,0-1 0,0 1 0,0-1 0,1 1 0,-5 7 0,7-10-168,1 0 1,-1 0-1,0 1 0,0-1 1,1 0-1,-1 0 1,1 0-1,-1 0 0,1 0 1,-1 0-1,1 0 1,-1 0-1,1 0 0,0 0 1,0-1-1,0 1 0,-1 0 1,1 0-1,0-1 1,0 1-1,0 0 0,0-1 1,0 1-1,0-1 0,0 1 1,0-1-1,0 0 1,1 1-1,-1-1 0,0 0 1,0 0-1,0 0 1,0 0-1,0 0 0,1 0 1,1 0-1,42-7 261,-31 4-92,26-9 428,-38 11-481,-1 1 1,0 0 0,1-1 0,-1 0 0,0 1 0,0-1 0,0 0-1,0 1 1,0-1 0,0 0 0,0 0 0,0 0 0,0 0 0,0 0 0,0 0-1,0 0 1,-1 0 0,1-1 0,0 1 0,-1 0 0,1 0 0,-1-1-1,1 1 1,-1-2 0,0 2-108,0 0 0,0 0 0,-1 0 0,1 0 0,-1 0 0,1 0 1,0 0-1,-1 0 0,0 1 0,1-1 0,-1 0 0,1 0 0,-1 1 0,0-1 0,0 0 0,1 1 0,-1-1 0,0 0 0,0 1 0,0-1 0,0 1 0,0 0 1,0-1-1,0 1 0,0 0 0,1-1 0,-1 1 0,0 0 0,0 0 0,0 0 0,0 0 0,-1 0 0,1 0 0,0 0 0,0 0 0,1 0 0,-1 1 0,-1-1 0,-38 8-199,39-7 20,0-1 0,0 0 0,0 1 1,0-1-1,0 1 0,0-1 0,0 1 0,0 0 0,1-1 1,-1 1-1,0 0 0,0-1 0,1 1 0,-1 0 0,1 0 1,-1 0-1,0-1 0,1 1 0,0 0 0,-1 0 0,1 0 1,-1 0-1,1 0 0,0 0 0,0 0 0,0 0 0,-1 0 1,1 0-1,0 0 0,0 0 0,1 2 0,4 6-4685,8-2-3749,1-3 3119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0 764,'5'20'27250,"-4"-16"-25366,-1 3-5743,0-5 3894,0 1 1,1 0-1,-1 0 1,1 0-1,-1 0 0,1 0 1,0-1-1,0 1 0,1 0 1,-1-1-1,0 1 0,1-1 1,0 1-1,-1-1 0,1 0 1,0 0-1,0 0 1,1 0-1,-1 0 0,0 0 1,0 0-1,1-1 0,-1 1 1,1-1-1,0 0 0,-1 0 1,1 0-1,4 1 0,-4-1 44,-1-1-1,1-1 1,-1 1-1,1 0 1,0 0-1,-1-1 1,0 0-1,1 1 1,-1-1-1,1 0 1,-1 0-1,0 0 1,0-1-1,1 1 1,-1 0-1,0-1 1,0 0-1,0 1 1,-1-1-1,1 0 1,0 0-1,-1 0 1,1 0-1,-1 0 1,0 0-1,1-1 1,-1 1-1,0 0 1,0-1-1,-1 1 0,1 0 1,0-1-1,-1 1 1,1-5-1,-1 5 165,-3-3 76,3 4-283,0 0 1,0 0-1,-1 0 0,1 0 1,-1 0-1,1 0 0,-1 0 1,1 1-1,-1-1 0,1 0 1,-1 0-1,0 0 0,1 1 1,-1-1-1,0 0 0,0 1 1,0-1-1,0 0 0,-1 0 1,-1 1-26,0 0 0,0 0 0,0 0 0,0 0 1,0 1-1,0 0 0,0-1 0,0 1 0,-4 2 1,-10 7-4103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75 328 0 0,'-3'0'16341'0'0,"-19"1"-16366"0"0,-13-9 1434 0 0,-55-21 1 0 0,23 7-242 0 0,48 16-738 0 0,-6-2-61 0 0,10 6 105 0 0,16 2-469 0 0,1 1-1 0 0,0 0 1 0 0,0 0 0 0 0,0-1-1 0 0,-1 2 1 0 0,1-1 0 0 0,-1 0-1 0 0,1 0 1 0 0,-1 0 0 0 0,1 1-1 0 0,-1-1 1 0 0,1 1 0 0 0,-1-1-1 0 0,0 1 1 0 0,0-1 0 0 0,0 1-1 0 0,0 0 1 0 0,0 0 0 0 0,0-1-1 0 0,-1 1 1 0 0,1 0 0 0 0,0 0-1 0 0,-1 0 1 0 0,0 0 0 0 0,1 2-1 0 0,1 3 12 0 0,-1 0 0 0 0,1 0 0 0 0,-1-1 0 0 0,-1 1 0 0 0,1 0 0 0 0,-2 10 0 0 0,-33 137 186 0 0,6-34-98 0 0,10-42 191 0 0,11-51-28 0 0,0 0 0 0 0,2 0 0 0 0,-2 53 0 0 0,7 5 493 0 0,0-83-687 0 0,4 2 561 0 0,-4-3-608 0 0,0-1 1 0 0,0 0-1 0 0,0 1 1 0 0,1-1 0 0 0,-1 0-1 0 0,0 1 1 0 0,0-1-1 0 0,0 0 1 0 0,1 1 0 0 0,-1-1-1 0 0,0 0 1 0 0,0 1-1 0 0,1-1 1 0 0,-1 0 0 0 0,0 0-1 0 0,0 1 1 0 0,1-1-1 0 0,-1 0 1 0 0,0 0-1 0 0,1 0 1 0 0,-1 0 0 0 0,0 1-1 0 0,1-1 1 0 0,-1 0-1 0 0,1 0 1 0 0,-1 0 0 0 0,0 0-1 0 0,1 0 1 0 0,-1 0-1 0 0,0 0 1 0 0,1 0 0 0 0,-1 0-1 0 0,1 0 1 0 0,-1 0-1 0 0,0 0 1 0 0,1 0 0 0 0,-1 0-1 0 0,0 0 1 0 0,1-1-1 0 0,-1 1 1 0 0,0 0 0 0 0,1 0-1 0 0,-1 0 1 0 0,0 0-1 0 0,1-1 1 0 0,-1 1-1 0 0,1-1 1 0 0,5-3-29 0 0,1 0 0 0 0,0 0 0 0 0,0 1 1 0 0,0-1-1 0 0,0 2 0 0 0,0-1 0 0 0,1 1 0 0 0,-1 0 0 0 0,1 0 0 0 0,8 0 0 0 0,84-6-125 0 0,-97 8 126 0 0,163 1 1288 0 0,-180-3-10893 0 0,-1-1 9097 0 0,2-5-8325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 1328 0 0,'-3'-8'18604'0'0,"-33"45"-17650"0"0,2 1-1 0 0,1 1 1 0 0,2 2 0 0 0,-35 64-1 0 0,58-92-4761 0 0,10-22-3844 0 0,3-14 877 0 0,-5 16 3138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0 572 0 0,'0'0'14515'0'0,"-2"6"-13491"0"0,-1 3-480 0 0,1-1-1 0 0,0 1 0 0 0,0-1 0 0 0,1 1 0 0 0,0 0 0 0 0,0 0 0 0 0,1-1 0 0 0,0 1 1 0 0,1 0-1 0 0,0 0 0 0 0,0-1 0 0 0,1 1 0 0 0,0 0 0 0 0,4 8 0 0 0,-1-7-269 0 0,1-1 0 0 0,0-1 0 0 0,1 1 0 0 0,0-1 0 0 0,0-1 0 0 0,0 1 0 0 0,1-1 0 0 0,0 0 0 0 0,1-1 0 0 0,16 10 0 0 0,-16-10-121 0 0,-8-6-195 0 0,0 1 1 0 0,0-1 0 0 0,-1 0-1 0 0,1 1 1 0 0,0-1 0 0 0,0 0 0 0 0,-1 1-1 0 0,1-1 1 0 0,0 1 0 0 0,-1-1 0 0 0,1 1-1 0 0,-1 0 1 0 0,1-1 0 0 0,-1 1-1 0 0,1-1 1 0 0,-1 1 0 0 0,1 0 0 0 0,-1 0-1 0 0,1-1 1 0 0,-1 1 0 0 0,0 0 0 0 0,1 0-1 0 0,-1-1 1 0 0,0 1 0 0 0,0 0 0 0 0,0 0-1 0 0,1 0 1 0 0,-1 0 0 0 0,0 1-1 0 0,-19 10-5219 0 0,-2 1-6602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2 796 0 0,'0'0'13558'0'0,"-4"-1"-12772"0"0,-7 1 25 0 0,0 0 0 0 0,0 0-1 0 0,0 1 1 0 0,0 1 0 0 0,1 0-1 0 0,-1 0 1 0 0,-13 5 0 0 0,24-7-770 0 0,-1 1 1 0 0,0-1-1 0 0,1 0 0 0 0,-1 1 0 0 0,0-1 1 0 0,1 0-1 0 0,-1 1 0 0 0,1-1 1 0 0,-1 1-1 0 0,0-1 0 0 0,1 1 0 0 0,-1-1 1 0 0,1 1-1 0 0,-1 0 0 0 0,1-1 1 0 0,0 1-1 0 0,-1 0 0 0 0,1-1 0 0 0,0 1 1 0 0,-1 0-1 0 0,1-1 0 0 0,0 1 1 0 0,0 0-1 0 0,0-1 0 0 0,-1 1 0 0 0,1 0 1 0 0,0 0-1 0 0,0-1 0 0 0,0 1 1 0 0,0 0-1 0 0,1 1 0 0 0,-1 0-2 0 0,1-1 0 0 0,0 1 0 0 0,1 0 0 0 0,-1-1-1 0 0,0 1 1 0 0,0 0 0 0 0,1-1 0 0 0,-1 0 0 0 0,1 1 0 0 0,-1-1 0 0 0,1 0-1 0 0,1 2 1 0 0,62 30 72 0 0,-53-28 52 0 0,-1 0-117 0 0,1 1 0 0 0,-2 0 0 0 0,1 0 0 0 0,-1 1 0 0 0,0 0 0 0 0,0 1 0 0 0,-1 1 0 0 0,12 12 0 0 0,-19-19-31 0 0,-1 0-1 0 0,0-1 1 0 0,0 1-1 0 0,0 0 1 0 0,0 0-1 0 0,0 0 1 0 0,0 0 0 0 0,-1 0-1 0 0,1 0 1 0 0,-1 0-1 0 0,1 0 1 0 0,-1 1-1 0 0,0-1 1 0 0,0 0-1 0 0,1 0 1 0 0,-2 0-1 0 0,1 3 1 0 0,0-4-3 0 0,-1 1-1 0 0,0-1 1 0 0,1 0 0 0 0,-1 1-1 0 0,0-1 1 0 0,1 0 0 0 0,-1 0-1 0 0,0 0 1 0 0,0 0 0 0 0,0 1-1 0 0,0-1 1 0 0,0 0 0 0 0,0-1-1 0 0,0 1 1 0 0,-1 0 0 0 0,1 0 0 0 0,0 0-1 0 0,0-1 1 0 0,-3 2 0 0 0,1-1-1 0 0,-1 0 0 0 0,1 0 0 0 0,-1 0 0 0 0,1-1 0 0 0,-1 1 0 0 0,1-1 0 0 0,-1 0 0 0 0,0 0 1 0 0,1 0-1 0 0,-1-1 0 0 0,1 1 0 0 0,-1-1 0 0 0,0 0 0 0 0,1 0 0 0 0,0 0 0 0 0,-1 0 0 0 0,1-1 0 0 0,0 1 1 0 0,-5-3-1 0 0,5 2-31 0 0,-1-1 1 0 0,1 1 0 0 0,-1-1 0 0 0,1 1-1 0 0,0-1 1 0 0,0 0 0 0 0,0 0 0 0 0,0 0 0 0 0,0-1-1 0 0,1 1 1 0 0,-1-1 0 0 0,1 1 0 0 0,0-1-1 0 0,0 0 1 0 0,1 0 0 0 0,-1 0 0 0 0,1 0-1 0 0,-2-6 1 0 0,3 8-128 0 0,5-2-568 0 0,-4 3 576 0 0,0 0-1 0 0,-1 0 0 0 0,1 1 0 0 0,0-1 0 0 0,0 0 1 0 0,-1 1-1 0 0,1-1 0 0 0,0 1 0 0 0,0-1 0 0 0,0 1 0 0 0,0-1 1 0 0,0 1-1 0 0,0-1 0 0 0,0 1 0 0 0,0 0 0 0 0,0 0 1 0 0,0-1-1 0 0,2 1 0 0 0,4 0-1361 0 0,5 0-1391 0 0,-2 0-5612 0 0,4-1 3963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17 884 0 0,'0'0'1451'0'0,"28"-16"12565"0"0,-27 17-13873 0 0,0-1 0 0 0,1 1 0 0 0,-1 0 0 0 0,0 0 0 0 0,0 0 0 0 0,0 0 0 0 0,0 0 0 0 0,0 0 0 0 0,0 0 0 0 0,0 1 0 0 0,0-1 0 0 0,-1 0 0 0 0,1 1 0 0 0,0-1-1 0 0,-1 0 1 0 0,1 1 0 0 0,-1-1 0 0 0,1 1 0 0 0,-1-1 0 0 0,1 3 0 0 0,-1 37 1505 0 0,0-3-960 0 0,4-5-146 0 0,-4-27-574 0 0,0 0-1 0 0,1 0 1 0 0,0-1-1 0 0,0 1 1 0 0,0 0 0 0 0,1 0-1 0 0,0-1 1 0 0,0 1-1 0 0,0-1 1 0 0,0 1-1 0 0,1-1 1 0 0,6 8-1 0 0,-9-12-119 0 0,0-1 0 0 0,1 1 0 0 0,-1-1-1 0 0,1 1 1 0 0,-1-1 0 0 0,1 1 0 0 0,0-1 0 0 0,-1 1-1 0 0,1-1 1 0 0,-1 0 0 0 0,1 1 0 0 0,0-1-1 0 0,-1 0 1 0 0,1 1 0 0 0,0-1 0 0 0,-1 0 0 0 0,1 0-1 0 0,0 0 1 0 0,0 0 0 0 0,-1 0 0 0 0,1 0-1 0 0,0 0 1 0 0,-1 0 0 0 0,1 0 0 0 0,0 0 0 0 0,0 0-1 0 0,-1 0 1 0 0,1 0 0 0 0,0 0 0 0 0,-1-1-1 0 0,1 1 1 0 0,0 0 0 0 0,-1-1 0 0 0,1 1 0 0 0,0 0-1 0 0,-1-1 1 0 0,1 1 0 0 0,-1-1 0 0 0,1 1-1 0 0,-1-1 1 0 0,1 1 0 0 0,-1-1 0 0 0,1 1 0 0 0,-1-1-1 0 0,1 0 1 0 0,-1 1 0 0 0,0-1 0 0 0,1 1-1 0 0,-1-1 1 0 0,0 0 0 0 0,0 0 0 0 0,1 0 0 0 0,2-4-216 0 0,0-2-3593 0 0,-4-1 2159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 0 0,'0'0'6698'0'0,"7"1"-5702"0"0,175 20 5896 0 0,6-14-5840 0 0,-175-6-1460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1156 0 0,'-7'14'1640'0'0,"5"-12"-36"0"0,-19 38 7328 0 0,18-34-8290 0 0,0 1-1 0 0,1 0 1 0 0,0-1 0 0 0,0 1 0 0 0,0 0-1 0 0,1 0 1 0 0,0 0 0 0 0,0 14 0 0 0,1-19-337 0 0,-1 10 237 0 0,0-11-515 0 0,1-1 0 0 0,0 0 0 0 0,0 0 1 0 0,0 0-1 0 0,0 1 0 0 0,0-1 0 0 0,0 0 0 0 0,0 0 0 0 0,0 0 1 0 0,0 1-1 0 0,0-1 0 0 0,0 0 0 0 0,0 0 0 0 0,0 1 0 0 0,0-1 1 0 0,0 0-1 0 0,0 0 0 0 0,0 1 0 0 0,0-1 0 0 0,0 0 1 0 0,0 0-1 0 0,0 0 0 0 0,0 1 0 0 0,0-1 0 0 0,0 0 0 0 0,1 0 1 0 0,-1 0-1 0 0,0 1 0 0 0,0-1 0 0 0,0 0 0 0 0,0 0 0 0 0,0 0 1 0 0,1 0-1 0 0,-1 0 0 0 0,0 1 0 0 0,0-1 0 0 0,0 0 0 0 0,1 0 1 0 0,-1 0-1 0 0,0 0 0 0 0,0 0 0 0 0,0 0 0 0 0,1 0 0 0 0,-1 0 1 0 0,0 0-1 0 0,0 0 0 0 0,1 0 0 0 0,-1 0 0 0 0,0 0 1 0 0,0 0-1 0 0,0 0 0 0 0,1 0 0 0 0,-1 0 0 0 0,0 0 0 0 0,0 0 1 0 0,1 0-1 0 0,-1 0 0 0 0,0 0 0 0 0,0 0 0 0 0,11-8 48 0 0,0-1-1 0 0,-1 1 0 0 0,0-2 1 0 0,-1 1-1 0 0,0-1 0 0 0,0-1 1 0 0,-1 1-1 0 0,0-2 0 0 0,-1 1 1 0 0,7-17-1 0 0,0-1 63 0 0,-2-1-1 0 0,0-1 1 0 0,8-43-1 0 0,-14 43 118 0 0,5-23 217 0 0,-10 51-431 0 0,-1 1 0 0 0,1-1-1 0 0,0 0 1 0 0,0 1 0 0 0,0-1-1 0 0,1 0 1 0 0,-1 1 0 0 0,0 0-1 0 0,1-1 1 0 0,0 1 0 0 0,0 0-1 0 0,-1 0 1 0 0,5-3 0 0 0,22-33 498 0 0,-28 37-507 0 0,0 1 1 0 0,1 0-1 0 0,-1-1 1 0 0,1 1-1 0 0,-1-1 1 0 0,1 1 0 0 0,-1 0-1 0 0,1-1 1 0 0,-1 1-1 0 0,1 0 1 0 0,-1-1 0 0 0,1 1-1 0 0,-1 0 1 0 0,1 0-1 0 0,0 0 1 0 0,-1 0-1 0 0,1 0 1 0 0,-1-1 0 0 0,1 1-1 0 0,0 0 1 0 0,-1 0-1 0 0,1 0 1 0 0,-1 0-1 0 0,1 1 1 0 0,0-1 0 0 0,-1 0-1 0 0,1 0 1 0 0,-1 0-1 0 0,1 0 1 0 0,-1 1-1 0 0,1-1 1 0 0,-1 0 0 0 0,1 0-1 0 0,-1 1 1 0 0,1-1-1 0 0,-1 0 1 0 0,2 2 0 0 0,10 25 551 0 0,-5 39-17 0 0,-5-47-421 0 0,0-1 0 0 0,1 1 0 0 0,2-1 0 0 0,11 36 0 0 0,-1-5 108 0 0,-11-37-187 0 0,1 0 0 0 0,0 0 0 0 0,0-1 1 0 0,11 17-1 0 0,-1-1-33 0 0,-14-26-105 0 0,-1 0-47 0 0,1-1-1 0 0,-1 0 0 0 0,0 0 0 0 0,1 0 1 0 0,-1 0-1 0 0,1 0 0 0 0,-1 0 0 0 0,0 0 1 0 0,1 0-1 0 0,-1 0 0 0 0,1 0 0 0 0,-1 0 1 0 0,0-1-1 0 0,1 1 0 0 0,-1 0 0 0 0,0 0 1 0 0,1 0-1 0 0,-1 0 0 0 0,0-1 0 0 0,1 1 1 0 0,-1 0-1 0 0,0 0 0 0 0,1-1 0 0 0,-1 1 1 0 0,0 0-1 0 0,1 0 0 0 0,-1-1 0 0 0,0 1 1 0 0,0 0-1 0 0,0-1 0 0 0,1 1 0 0 0,-1 0 1 0 0,0-1-1 0 0,0 1 0 0 0,0 0 0 0 0,0-1 1 0 0,0 1-1 0 0,1-1 0 0 0,-1 1 0 0 0,0 0 1 0 0,0-1-1 0 0,0 1 0 0 0,0-1 0 0 0,0-3 612 0 0,1 0-1681 0 0,-25-17-6001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 0 0,'0'0'5235'0'0,"4"2"-4083"0"0,21 10 337 0 0,1-1 0 0 0,1-2 0 0 0,-1-1 0 0 0,1 0 0 0 0,45 5 1 0 0,22 6-2807 0 0,-87-24-286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1340 0 0,'0'0'18039'0'0,"-4"2"-17211"0"0,-4 4-312 0 0,1-1-1 0 0,0 1 1 0 0,0 0-1 0 0,0 1 1 0 0,0 0-1 0 0,1 0 0 0 0,1 0 1 0 0,-1 1-1 0 0,-5 9 1 0 0,8-12-351 0 0,0 0 0 0 0,1 0 1 0 0,-1 1-1 0 0,1-1 0 0 0,0 0 0 0 0,0 1 1 0 0,1-1-1 0 0,0 1 0 0 0,0-1 0 0 0,0 1 1 0 0,0 0-1 0 0,1 0 0 0 0,0-1 0 0 0,0 1 1 0 0,1 0-1 0 0,2 10 0 0 0,-1-10-107 0 0,1-1 0 0 0,-1 0 0 0 0,2 0 0 0 0,-1 0 0 0 0,0 0 0 0 0,1 0 0 0 0,0-1 0 0 0,0 0 0 0 0,0 0 0 0 0,1 0 0 0 0,-1 0 0 0 0,1 0 0 0 0,0-1 0 0 0,0 0 0 0 0,0 0 0 0 0,10 3 0 0 0,9 4 59 0 0,0-2 0 0 0,39 9-1 0 0,-34-10-42 0 0,-20-5-99 0 0,-1-1 1 0 0,1 0 0 0 0,0-1 0 0 0,-1 0-1 0 0,15-2 1 0 0,5 1-2040 0 0,-63-18-1951 0 0,28 18 3366 0 0,-8-2-2598 0 0,-1 2-6163 0 0,-5 1 3760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 0 0,'0'0'11200'0'0,"8"2"-10096"0"0,37 8 967 0 0,9 2 10 0 0,1-2-1 0 0,92 5 1 0 0,-117-19-2716 0 0,-17-2-2278 0 0,-8-6-5881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1 740 0 0,'6'5'9284'0'0,"-4"3"-3610"0"0,-5 13-1434 0 0,-16 19-2448 0 0,-11 23 833 0 0,4-6-2806 0 0,4-25-4905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1412 0 0,'0'-5'16917'0'0,"-33"54"-14801"0"0,2 1-1 0 0,-44 99 1 0 0,59-116-1552 0 0,10-20-401 0 0,3-6-264 0 0,0 0-1 0 0,-1 0 1 0 0,0 0 0 0 0,0 0-1 0 0,-9 10 1 0 0,12-16-367 0 0,-1-6-2602 0 0,1 2 2617 0 0,0 1 1 0 0,0-1 0 0 0,0 1-1 0 0,-1-1 1 0 0,1 1-1 0 0,-1 0 1 0 0,0 0 0 0 0,-2-3-1 0 0,-8-10-8685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 0 0,'0'0'1453'0'0,"37"7"9940"0"0,-33-5-11036 0 0,-1 0 0 0 0,0-1 0 0 0,0 1 0 0 0,-1 0 0 0 0,1 1 0 0 0,0-1 0 0 0,-1 0 0 0 0,1 1 0 0 0,-1-1 1 0 0,0 1-1 0 0,1 0 0 0 0,-1 0 0 0 0,-1 0 0 0 0,1 0 0 0 0,0 0 0 0 0,-1 0 0 0 0,0 1 0 0 0,1-1 0 0 0,-1 0 0 0 0,1 7 0 0 0,1 8 381 0 0,-1 1 1 0 0,-1-1-1 0 0,0 19 0 0 0,2 28 1028 0 0,2-39-872 0 0,1 0 0 0 0,13 36 0 0 0,-15-53-708 0 0,-1 0-1 0 0,2 0 1 0 0,-1-1 0 0 0,2 0 0 0 0,-1 0 0 0 0,1 0-1 0 0,0-1 1 0 0,0 0 0 0 0,1 0 0 0 0,9 8 0 0 0,56 43 816 0 0,-71-57-981 0 0,10 37 251 0 0,-11-36-245 0 0,1 3-24 0 0,-1 0 0 0 0,1 1-1 0 0,-1-1 1 0 0,1 0 0 0 0,1 0 0 0 0,-1 0 0 0 0,1 0 0 0 0,0 0 0 0 0,0 0-1 0 0,0 0 1 0 0,1-1 0 0 0,0 1 0 0 0,0-1 0 0 0,0 0 0 0 0,5 6 0 0 0,1-1 9 0 0,1 0 1 0 0,1 0 0 0 0,0-1-1 0 0,0 0 1 0 0,18 9 0 0 0,-28-16 36 0 0,-3-6-2926 0 0,1 0 2403 0 0,-1 0 0 0 0,0 1 0 0 0,-1-1 0 0 0,1 1-1 0 0,-1-1 1 0 0,0 1 0 0 0,0 0 0 0 0,0 0 0 0 0,-1 0 0 0 0,1 0 0 0 0,-1 1-1 0 0,0 0 1 0 0,-7-6 0 0 0,-16-16-11138 0 0,19 14 5829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1148 0 0,'0'0'15420'0'0,"-6"-1"-14696"0"0,-9 1 290 0 0,0 0 0 0 0,0 1 0 0 0,-17 3 0 0 0,26-3-625 0 0,0 0-1 0 0,0 0 0 0 0,0 1 1 0 0,0 0-1 0 0,0 0 1 0 0,0 1-1 0 0,0-1 1 0 0,1 1-1 0 0,-1 0 1 0 0,-8 7-1 0 0,14-9-363 0 0,0-1 1 0 0,-1 1-1 0 0,1 0 0 0 0,0-1 1 0 0,0 1-1 0 0,-1 0 0 0 0,1-1 1 0 0,0 1-1 0 0,0 0 0 0 0,0-1 1 0 0,0 1-1 0 0,0 0 0 0 0,0-1 1 0 0,0 1-1 0 0,0 0 0 0 0,0-1 1 0 0,0 1-1 0 0,0 0 0 0 0,1-1 1 0 0,-1 1-1 0 0,0 0 0 0 0,0-1 0 0 0,1 1 1 0 0,-1 0-1 0 0,0-1 0 0 0,1 1 1 0 0,-1-1-1 0 0,1 1 0 0 0,-1-1 1 0 0,1 1-1 0 0,15 17 237 0 0,3-3-136 0 0,2-2 0 0 0,-1 1 0 0 0,2-2 0 0 0,35 15 0 0 0,33 19 355 0 0,-88-45-285 0 0,-27 18 116 0 0,-39-15-1142 0 0,54-4 246 0 0,8 0 277 0 0,0-1 0 0 0,0 1 0 0 0,0-1 0 0 0,1 1 0 0 0,-1-1 0 0 0,0 0 0 0 0,0 0 0 0 0,1 0 0 0 0,-1 0 0 0 0,1 0 0 0 0,-1 0 0 0 0,1 0 0 0 0,-1-1 0 0 0,1 1 0 0 0,0 0 0 0 0,-1-1 0 0 0,1 1 0 0 0,0-1 0 0 0,0 0 0 0 0,0 1 0 0 0,0-1 0 0 0,0-2 0 0 0,-2-1-1770 0 0,2-10-7652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0,'0'0'1378'0'0,"6"1"-1037"0"0,18 6 20236 0 0,-24 2-20183 0 0,0 0 0 0 0,-1 1 0 0 0,0-1-1 0 0,-1 0 1 0 0,0 1 0 0 0,0-1 0 0 0,-1 0 0 0 0,-4 9-1 0 0,5-10-370 0 0,0 1 0 0 0,0-1 0 0 0,1 1-1 0 0,0 0 1 0 0,0-1 0 0 0,1 15 0 0 0,0-18-271 0 0,0-4 39 0 0,0 0-1 0 0,0 1 1 0 0,0-1 0 0 0,0 0 0 0 0,1 1 0 0 0,-1-1-1 0 0,0 1 1 0 0,1-1 0 0 0,-1 0 0 0 0,0 0 0 0 0,1 1-1 0 0,0-1 1 0 0,-1 0 0 0 0,1 0 0 0 0,0 0-1 0 0,0 1 1 0 0,-1-1 0 0 0,1 0 0 0 0,0 0 0 0 0,0 0-1 0 0,0 0 1 0 0,0-1 0 0 0,1 1 0 0 0,-1 0 0 0 0,0 0-1 0 0,0-1 1 0 0,3 2 0 0 0,10-8-6293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0,'0'2'10160'0'0,"17"5"-7826"0"0,30 7-1079 0 0,-2-8 214 0 0,0 1-471 0 0,51 1 0 0 0,-81-8-1674 0 0,-1 0 0 0 0,1-1 0 0 0,-1-1 0 0 0,19-5 0 0 0,-8-3-6613 0 0,-16 6 3072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0 240 0 0,'12'2'12029'0'0,"-14"8"-11500"0"0,-1-1-1 0 0,0 0 1 0 0,0 0-1 0 0,-1-1 1 0 0,0 1-1 0 0,-1-1 1 0 0,0 1-1 0 0,-11 13 1 0 0,-14 28 734 0 0,0 44-107 0 0,30-93-1207 0 0,-1 0 1 0 0,1-1-1 0 0,0 1 0 0 0,-1-1 0 0 0,1 1 1 0 0,0 0-1 0 0,0-1 0 0 0,-1 1 1 0 0,1-1-1 0 0,0 1 0 0 0,0 0 0 0 0,0-1 1 0 0,0 1-1 0 0,0 0 0 0 0,0-1 0 0 0,0 1 1 0 0,0 0-1 0 0,0 0 0 0 0,0-1 0 0 0,0 1 1 0 0,1-1-1 0 0,-1 1 0 0 0,0 0 1 0 0,0-1-1 0 0,1 1 0 0 0,-1 0 0 0 0,0-1 1 0 0,1 1-1 0 0,-1-1 0 0 0,0 1 0 0 0,1-1 1 0 0,-1 1-1 0 0,1-1 0 0 0,-1 1 0 0 0,1-1 1 0 0,-1 0-1 0 0,1 1 0 0 0,0-1 1 0 0,-1 1-1 0 0,1-1 0 0 0,-1 0 0 0 0,1 0 1 0 0,0 1-1 0 0,-1-1 0 0 0,1 0 0 0 0,0 0 1 0 0,-1 0-1 0 0,1 0 0 0 0,0 0 0 0 0,-1 0 1 0 0,1 0-1 0 0,0 0 0 0 0,1 0 1 0 0,0 0-400 0 0,1-1 0 0 0,0 1 0 0 0,-1-1 1 0 0,1 0-1 0 0,0 0 0 0 0,-1 1 1 0 0,1-2-1 0 0,-1 1 0 0 0,1 0 0 0 0,-1 0 1 0 0,4-4-1 0 0,2-4-3830 0 0,1-4 327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1168 0 0,'-55'-56'11556'0'0,"74"46"-10127"0"0,65 12-366 0 0,0 4-1 0 0,-1 4 1 0 0,96 23-1 0 0,-176-33 626 0 0,-4 0-1646 0 0,0 0 1 0 0,0 0 0 0 0,0 0 0 0 0,0 1-1 0 0,0-1 1 0 0,0 0 0 0 0,0 0 0 0 0,0 0-1 0 0,0 1 1 0 0,0-1 0 0 0,1 1 0 0 0,-1-1 0 0 0,0 0-1 0 0,0 1 1 0 0,0 0 0 0 0,1-1 0 0 0,-1 1-1 0 0,-1 0 1 0 0,1 0 8 0 0,0 0-1 0 0,0 0 1 0 0,-1 0-1 0 0,1 0 1 0 0,0 0-1 0 0,-1 0 1 0 0,1-1-1 0 0,-1 1 1 0 0,1 0 0 0 0,-1-1-1 0 0,1 1 1 0 0,-1-1-1 0 0,-2 0 1 0 0,-25 4 861 0 0,11-3-457 0 0,0 1 0 0 0,1 0 1 0 0,-1 2-1 0 0,1 0 0 0 0,-1 1 0 0 0,1 0 1 0 0,-26 14-1 0 0,42-19-453 0 0,-1 1 0 0 0,0 0 0 0 0,1 0 1 0 0,-1 0-1 0 0,1 0 0 0 0,0 1 0 0 0,-1-1 0 0 0,1 0 0 0 0,0 1 0 0 0,0-1 1 0 0,0 0-1 0 0,0 1 0 0 0,0-1 0 0 0,0 1 0 0 0,0 0 0 0 0,0-1 0 0 0,0 1 0 0 0,1 0 1 0 0,-1 0-1 0 0,1-1 0 0 0,-1 1 0 0 0,1 0 0 0 0,0 2 0 0 0,0-2-12 0 0,1 1 0 0 0,-1 0 0 0 0,1 0 0 0 0,0-1-1 0 0,0 1 1 0 0,0 0 0 0 0,0-1 0 0 0,1 1 0 0 0,-1-1-1 0 0,1 0 1 0 0,-1 1 0 0 0,1-1 0 0 0,3 3 0 0 0,7 7-65 0 0,2 0 1 0 0,-1-1-1 0 0,30 17 1 0 0,-32-21 88 0 0,30 20-85 0 0,-21-16 37 0 0,-1 1 1 0 0,-1 1-1 0 0,0 0 0 0 0,0 2 0 0 0,19 20 0 0 0,-36-34 44 0 0,-1 0 1 0 0,1-1-1 0 0,-1 1 0 0 0,1 0 0 0 0,0-1 0 0 0,-1 1 0 0 0,1 0 1 0 0,-1 0-1 0 0,0-1 0 0 0,1 1 0 0 0,-1 0 0 0 0,0 0 0 0 0,1 0 0 0 0,-1 0 1 0 0,0 0-1 0 0,0 0 0 0 0,0-1 0 0 0,0 1 0 0 0,0 0 0 0 0,0 0 0 0 0,0 0 1 0 0,0 0-1 0 0,0 0 0 0 0,0 0 0 0 0,-1 0 0 0 0,1-1 0 0 0,0 1 0 0 0,-1 1 1 0 0,0-1 7 0 0,0 1 0 0 0,0-1 1 0 0,-1 0-1 0 0,1 0 0 0 0,0 0 0 0 0,-1 0 1 0 0,1 0-1 0 0,-1 0 0 0 0,1 0 1 0 0,-1 0-1 0 0,0-1 0 0 0,1 1 1 0 0,-4 0-1 0 0,-55 7 376 0 0,57-8-363 0 0,-117 0 53 0 0,118 0-232 0 0,-7 0 293 0 0,5 0-1038 0 0,17 0-5242 0 0,20-2 4278 0 0,-10-1-7791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28 840 0 0,'-1'-13'7241'0'0,"0"12"-6973"0"0,0 0-1 0 0,1-1 0 0 0,-1 1 0 0 0,0 0 0 0 0,0 0 1 0 0,0 1-1 0 0,-1-1 0 0 0,1 0 0 0 0,0 0 0 0 0,0 0 0 0 0,0 1 1 0 0,-1-1-1 0 0,1 0 0 0 0,0 1 0 0 0,0 0 0 0 0,-1-1 1 0 0,1 1-1 0 0,-1 0 0 0 0,1-1 0 0 0,0 1 0 0 0,-1 0 1 0 0,1 0-1 0 0,-1 0 0 0 0,-1 0 0 0 0,-2 1 191 0 0,0 0 0 0 0,0 0 1 0 0,1 1-1 0 0,-1-1 0 0 0,0 1 0 0 0,1 0 0 0 0,-7 4 0 0 0,3-2-78 0 0,0 1 0 0 0,0 1-1 0 0,0-1 1 0 0,1 1 0 0 0,0 0-1 0 0,1 1 1 0 0,-1 0 0 0 0,-6 9-1 0 0,-13 38 1113 0 0,26-51-1433 0 0,-1 0 0 0 0,0 0-1 0 0,0 0 1 0 0,1 0 0 0 0,0 0-1 0 0,-1 0 1 0 0,1 0 0 0 0,1 0-1 0 0,-1 0 1 0 0,0 1 0 0 0,1-1-1 0 0,-1 0 1 0 0,1 0 0 0 0,0 0 0 0 0,0 0-1 0 0,2 4 1 0 0,2 1-49 0 0,0 0 0 0 0,1-1-1 0 0,0 1 1 0 0,0-1 0 0 0,1 0 0 0 0,-1 0 0 0 0,2-1 0 0 0,-1 0-1 0 0,1-1 1 0 0,0 1 0 0 0,0-1 0 0 0,0-1 0 0 0,1 1-1 0 0,-1-2 1 0 0,1 1 0 0 0,0-1 0 0 0,0 0 0 0 0,0-1 0 0 0,1 0-1 0 0,-1-1 1 0 0,1 0 0 0 0,11 0 0 0 0,-20-1-98 0 0,0 1 0 0 0,0-1 1 0 0,0 0-1 0 0,0 0 0 0 0,0 0 0 0 0,0 0 0 0 0,0 0 0 0 0,0 0 1 0 0,0 0-1 0 0,0 0 0 0 0,0-1 0 0 0,0 1 0 0 0,0 0 1 0 0,0-1-1 0 0,0 1 0 0 0,0 0 0 0 0,0-1 0 0 0,-1 1 1 0 0,1-1-1 0 0,0 1 0 0 0,0-1 0 0 0,0 0 0 0 0,-1 1 1 0 0,2-3-1 0 0,-2 2-41 0 0,0 0 1 0 0,0 0-1 0 0,0 0 1 0 0,-1 1-1 0 0,1-1 1 0 0,0 0-1 0 0,-1 0 0 0 0,1 0 1 0 0,-1 0-1 0 0,1 0 1 0 0,-1 0-1 0 0,1 0 1 0 0,-1 1-1 0 0,0-1 1 0 0,1 0-1 0 0,-1 0 1 0 0,0 1-1 0 0,1-1 1 0 0,-2 0-1 0 0,-45-30-11378 0 0,35 22 6849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 0 0,'3'-1'11945'0'0,"24"4"-11430"0"0,57 24 2156 0 0,-6-3-3721 0 0,-24-14-6722 0 0,-40-9 3811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92 0 0,'0'0'1764'0'0,"2"3"8"0"0,0 1-972 0 0,1-1-1 0 0,-2 0 0 0 0,1 1 1 0 0,0-1-1 0 0,-1 1 0 0 0,0-1 0 0 0,1 1 1 0 0,-1 0-1 0 0,-1 0 0 0 0,2 6 1 0 0,-2-3 24 0 0,0 0 1 0 0,0 0-1 0 0,-1 0 0 0 0,0 0 1 0 0,-2 10-1 0 0,-4 5 649 0 0,0-1 0 0 0,-20 39-1 0 0,22-52-1651 0 0,1-1 0 0 0,-2 0-1 0 0,1 0 1 0 0,-1 0 0 0 0,0-1-1 0 0,0 0 1 0 0,-12 10-1 0 0,-7-1-3509 0 0,0-6-3922 0 0,9-7 2521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1 484 0 0,'-10'0'18166'0'0,"11"3"-18008"0"0,1 0 1 0 0,-1 0 0 0 0,1-1 0 0 0,0 1-1 0 0,0 0 1 0 0,0-1 0 0 0,0 1-1 0 0,0-1 1 0 0,0 0 0 0 0,1 1 0 0 0,-1-1-1 0 0,1 0 1 0 0,0-1 0 0 0,0 1-1 0 0,0 0 1 0 0,-1-1 0 0 0,7 2-1 0 0,65 19 1798 0 0,-23-8-874 0 0,-50-13-338 0 0,-1 0-703 0 0,-1 1 0 0 0,0-1 0 0 0,0 0 0 0 0,0 1 0 0 0,0-1 0 0 0,0 0 0 0 0,0 1 0 0 0,0-1 0 0 0,0 0 0 0 0,0 0 0 0 0,-1 0 0 0 0,1 0 0 0 0,0 0 0 0 0,-1-1 0 0 0,1 1 0 0 0,-4 1 0 0 0,-31 15 450 0 0,27-13-315 0 0,-38 17 527 0 0,-31 17 194 0 0,72-35-829 0 0,1 1 1 0 0,-1 0 0 0 0,1 1 0 0 0,0-1-1 0 0,0 1 1 0 0,0 0 0 0 0,1 0-1 0 0,0 0 1 0 0,0 1 0 0 0,-5 8-1 0 0,8-12-59 0 0,0 0 0 0 0,0 1 1 0 0,0-1-1 0 0,0 0 0 0 0,0 1 0 0 0,1-1 0 0 0,-1 0 0 0 0,1 1 0 0 0,0-1 0 0 0,0 0 0 0 0,0 1 0 0 0,0-1 0 0 0,0 1 0 0 0,0-1 1 0 0,0 1-1 0 0,1-1 0 0 0,0 0 0 0 0,-1 1 0 0 0,1-1 0 0 0,2 4 0 0 0,-1-2-11 0 0,1 1 0 0 0,0-1 0 0 0,0-1 1 0 0,1 1-1 0 0,-1 0 0 0 0,1-1 0 0 0,-1 0 0 0 0,1 0 0 0 0,8 5 0 0 0,6 2-68 0 0,1 0 0 0 0,0-2-1 0 0,34 11 1 0 0,-27-10 5 0 0,-3-1-152 0 0,0-1 0 0 0,0 0-1 0 0,1-2 1 0 0,37 4 0 0 0,-59-9 120 0 0,6-2 40 0 0,-8 2 30 0 0,0 0 0 0 0,0 0 1 0 0,0 0-1 0 0,0 0 0 0 0,0 0 0 0 0,1 0 1 0 0,-1 0-1 0 0,0 0 0 0 0,0 0 1 0 0,0 0-1 0 0,0 0 0 0 0,0 0 0 0 0,0 0 1 0 0,1 0-1 0 0,-1 0 0 0 0,0 0 0 0 0,0 0 1 0 0,0 0-1 0 0,0 0 0 0 0,0 0 0 0 0,0 0 1 0 0,0-1-1 0 0,0 1 0 0 0,1 0 1 0 0,-1 0-1 0 0,0 0 0 0 0,0 0 0 0 0,0 0 1 0 0,0 0-1 0 0,0 0 0 0 0,0-1 0 0 0,0 1 1 0 0,0 0-1 0 0,0 0 0 0 0,0 0 0 0 0,0 0 1 0 0,0 0-1 0 0,0 0 0 0 0,0-1 1 0 0,0 1-1 0 0,0 0 0 0 0,0 0 0 0 0,0 0 1 0 0,0 0-1 0 0,0 0 0 0 0,0 0 0 0 0,0-1 1 0 0,0 1-1 0 0,0 0 0 0 0,0 0 0 0 0,0 0 1 0 0,0 0-1 0 0,0 0 0 0 0,0 0 1 0 0,0-1-1 0 0,-1 1 0 0 0,1 0 0 0 0,0 0 1 0 0,0 0-1 0 0,0 0 0 0 0,0 0 0 0 0,0 0 1 0 0,0 0-1 0 0,0 0 0 0 0,0 0 0 0 0,-1 0 1 0 0,1-1-1 0 0,-55-22-3092 0 0,32 17-1312 0 0,-1 3-4681 0 0,6 2 3987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 0 0,'0'0'6306'0'0,"3"3"-4809"0"0,3 3-844 0 0,1-1-1 0 0,0 0 0 0 0,-1 0 1 0 0,1-1-1 0 0,1 0 0 0 0,-1 0 1 0 0,1 0-1 0 0,0-1 0 0 0,-1 0 1 0 0,1-1-1 0 0,1 0 0 0 0,-1 0 1 0 0,12 1-1 0 0,7 0-314 0 0,0-1-1 0 0,54-2 1 0 0,-73-1-850 0 0,45-5-1124 0 0,-21-5-7604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24 436 0 0,'0'0'3081'0'0,"0"-10"4259"0"0,-5 7-6686 0 0,0 1 0 0 0,-1 0 0 0 0,1 1 0 0 0,-1-1 0 0 0,0 1 0 0 0,1 0 0 0 0,-1 0 0 0 0,0 1 0 0 0,0 0 1 0 0,1 0-1 0 0,-1 0 0 0 0,0 1 0 0 0,0 0 0 0 0,-6 2 0 0 0,8-2-394 0 0,-1 0 0 0 0,1 1-1 0 0,0 0 1 0 0,0 0 0 0 0,0 0 0 0 0,0 0 0 0 0,1 1 0 0 0,-1-1 0 0 0,0 1 0 0 0,1 0-1 0 0,0 0 1 0 0,-4 5 0 0 0,6-6-227 0 0,0-1-1 0 0,0 1 1 0 0,0 0 0 0 0,0-1-1 0 0,1 1 1 0 0,-1 0 0 0 0,1 0-1 0 0,-1-1 1 0 0,1 1-1 0 0,0 0 1 0 0,0 0 0 0 0,-1 0-1 0 0,1-1 1 0 0,1 1 0 0 0,-1 0-1 0 0,0 0 1 0 0,0 0-1 0 0,1 0 1 0 0,-1-1 0 0 0,1 1-1 0 0,-1 0 1 0 0,1 0 0 0 0,0-1-1 0 0,0 1 1 0 0,0-1-1 0 0,-1 1 1 0 0,3 2 0 0 0,1 1-33 0 0,0 0 0 0 0,0 1 0 0 0,1-1 0 0 0,-1-1 1 0 0,1 1-1 0 0,6 4 0 0 0,35 23-50 0 0,-28-21 34 0 0,-1 0 1 0 0,0 2-1 0 0,-1 0 1 0 0,24 26-1 0 0,-39-38 24 0 0,-1-1 0 0 0,0 0 1 0 0,0 1-1 0 0,0-1 0 0 0,1 1 0 0 0,-1-1 1 0 0,0 1-1 0 0,0-1 0 0 0,0 1 0 0 0,0-1 1 0 0,0 0-1 0 0,0 1 0 0 0,0-1 0 0 0,0 1 1 0 0,0-1-1 0 0,0 1 0 0 0,0-1 0 0 0,0 1 1 0 0,0-1-1 0 0,0 1 0 0 0,0-1 0 0 0,0 1 1 0 0,-1-1-1 0 0,1 1 0 0 0,0-1 0 0 0,0 0 1 0 0,-1 1-1 0 0,1-1 0 0 0,0 1 0 0 0,0-1 1 0 0,-1 0-1 0 0,1 1 0 0 0,0-1 0 0 0,-1 0 0 0 0,1 1 1 0 0,-1-1-1 0 0,1 0 0 0 0,0 0 0 0 0,-1 1 1 0 0,1-1-1 0 0,-1 0 0 0 0,1 0 0 0 0,-1 0 1 0 0,1 0-1 0 0,-1 1 0 0 0,-19 5 89 0 0,9-6-295 0 0,1 1 1 0 0,-1-2-1 0 0,0 1 1 0 0,1-2-1 0 0,-1 1 1 0 0,1-2-1 0 0,-1 1 1 0 0,1-1-1 0 0,0-1 1 0 0,0 0-1 0 0,0 0 0 0 0,1-1 1 0 0,-12-8-1 0 0,15 9-1969 0 0,-4-3 254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1240 0 0,'1'2'17141'0'0,"-2"20"-16548"0"0,-1-7 161 0 0,0-1-1 0 0,1 1 1 0 0,1 0 0 0 0,0-1 0 0 0,3 21-1 0 0,-3-29-854 0 0,2 0-1 0 0,-1 0 1 0 0,0 0-1 0 0,1 0 1 0 0,0 0-1 0 0,1 0 1 0 0,-1-1-1 0 0,1 1 1 0 0,0-1-1 0 0,1 0 1 0 0,-1 0-1 0 0,1 0 1 0 0,0 0-1 0 0,7 6 1 0 0,1 1-1426 0 0,9 5-5019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1216 0 0,'0'0'6519'0'0,"5"-1"-5454"0"0,10 0-357 0 0,1 0-1 0 0,-1 2 1 0 0,1 0 0 0 0,-1 0-1 0 0,0 2 1 0 0,16 4-1 0 0,-8-2-153 0 0,1-1-1 0 0,31 1 0 0 0,-37-4 73 0 0,-7 0-2949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22 1260 0 0,'3'-13'15035'0'0,"-6"12"-14812"0"0,0-1 0 0 0,-1 1 0 0 0,1 0 0 0 0,0 0 0 0 0,-1 0 0 0 0,1 1 0 0 0,0-1-1 0 0,-1 1 1 0 0,1 0 0 0 0,-1 0 0 0 0,1 0 0 0 0,-1 0 0 0 0,1 0 0 0 0,0 1 0 0 0,-1 0-1 0 0,1 0 1 0 0,0 0 0 0 0,-5 1 0 0 0,-65 25 2240 0 0,61-21-2189 0 0,1 0 0 0 0,0 1 0 0 0,1 0 0 0 0,-1 1 0 0 0,2 0 0 0 0,-1 1 0 0 0,1 0 0 0 0,0 0 0 0 0,1 1-1 0 0,0 0 1 0 0,0 0 0 0 0,1 1 0 0 0,1 0 0 0 0,0 0 0 0 0,-8 22 0 0 0,13-29-239 0 0,0-1 1 0 0,0 1 0 0 0,1 0-1 0 0,-1 0 1 0 0,1 0 0 0 0,0 0-1 0 0,0 0 1 0 0,1-1-1 0 0,-1 1 1 0 0,1 0 0 0 0,-1 0-1 0 0,1 0 1 0 0,1-1-1 0 0,-1 1 1 0 0,0 0 0 0 0,1-1-1 0 0,0 1 1 0 0,0-1-1 0 0,0 0 1 0 0,0 0 0 0 0,0 1-1 0 0,1-1 1 0 0,0-1 0 0 0,-1 1-1 0 0,1 0 1 0 0,0-1-1 0 0,0 1 1 0 0,5 2 0 0 0,2 2-21 0 0,0 0 1 0 0,1-1 0 0 0,0 0 0 0 0,0 0 0 0 0,0-1 0 0 0,1-1-1 0 0,19 6 1 0 0,-17-7-119 0 0,1 0 0 0 0,-1 0 0 0 0,1-1 1 0 0,0-1-1 0 0,-1-1 0 0 0,1 0 0 0 0,0-1 0 0 0,-1 0 0 0 0,1-1 0 0 0,-1-1 0 0 0,1 0 0 0 0,26-11 0 0 0,-40 14 32 0 0,0 0 0 0 0,0-1 0 0 0,0 1-1 0 0,0-1 1 0 0,0 1 0 0 0,0-1 0 0 0,-1 1 0 0 0,1-1 0 0 0,0 0-1 0 0,0 0 1 0 0,-1 1 0 0 0,1-1 0 0 0,0 0 0 0 0,-1 0 0 0 0,1 0-1 0 0,0 1 1 0 0,-1-1 0 0 0,0 0 0 0 0,1 0 0 0 0,-1 0 0 0 0,1 0-1 0 0,-1 0 1 0 0,0 0 0 0 0,0 0 0 0 0,0 0 0 0 0,1 0 0 0 0,-1 0-1 0 0,0 0 1 0 0,0 0 0 0 0,0 0 0 0 0,-1 0 0 0 0,1 0 0 0 0,0 0-1 0 0,0 0 1 0 0,0 0 0 0 0,-1 0 0 0 0,1 0 0 0 0,-1 0 0 0 0,1 0-1 0 0,-1 0 1 0 0,1 0 0 0 0,-1 0 0 0 0,0 0 0 0 0,0-1-418 0 0,-1 0-1 0 0,0 0 1 0 0,1 0 0 0 0,-1 1 0 0 0,0-1 0 0 0,0 1 0 0 0,0-1 0 0 0,0 1-1 0 0,0 0 1 0 0,-1 0 0 0 0,1 0 0 0 0,0 0 0 0 0,0 0 0 0 0,-1 0 0 0 0,1 1-1 0 0,0-1 1 0 0,-1 1 0 0 0,-3-1 0 0 0,-5 1-5101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0 564 0 0,'0'0'18147'0'0,"-5"3"-17330"0"0,0 0-571 0 0,1 0 1 0 0,-1 0-1 0 0,1 1 0 0 0,0-1 1 0 0,0 1-1 0 0,0 0 0 0 0,1 0 1 0 0,-1 1-1 0 0,1-1 0 0 0,0 1 1 0 0,0-1-1 0 0,0 1 1 0 0,1 0-1 0 0,0 0 0 0 0,0 0 1 0 0,0 1-1 0 0,1-1 0 0 0,-1 0 1 0 0,0 9-1 0 0,2-10-174 0 0,0 0-1 0 0,0 1 1 0 0,0-1-1 0 0,0 0 1 0 0,1 0-1 0 0,0 1 1 0 0,-1-1-1 0 0,2 0 1 0 0,-1 0-1 0 0,0 0 1 0 0,1 0-1 0 0,0 0 1 0 0,0 0-1 0 0,0 0 1 0 0,0-1-1 0 0,1 1 1 0 0,0-1-1 0 0,-1 1 1 0 0,1-1-1 0 0,0 0 1 0 0,1 0-1 0 0,-1 0 1 0 0,0-1-1 0 0,1 1 1 0 0,0-1-1 0 0,-1 0 1 0 0,5 2-1 0 0,13 6-323 0 0,0-1 0 0 0,44 13 0 0 0,-56-20-447 0 0,1 0 0 0 0,-1-1 0 0 0,1 0 0 0 0,0 0 0 0 0,14-1 0 0 0,-21-1-114 0 0,-3-1-1153 0 0,-1 1 1418 0 0,1 0 1 0 0,0 0-1 0 0,-1 0 0 0 0,1 0 1 0 0,-1-1-1 0 0,1 1 0 0 0,-1 0 1 0 0,0 0-1 0 0,1 0 1 0 0,-1 1-1 0 0,0-1 0 0 0,0 0 1 0 0,0 0-1 0 0,1 0 0 0 0,-1 0 1 0 0,0 1-1 0 0,0-1 1 0 0,0 1-1 0 0,0-1 0 0 0,-3 0 1 0 0,3 0 828 0 0,-10-4-4506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 0 0,'0'0'8218'0'0,"6"2"-6789"0"0,32 6 344 0 0,0-1 1 0 0,1-2-1 0 0,54 1 0 0 0,21 2-3057 0 0,-105-6 377 0 0,13 0-115 0 0,-5-4-6352 0 0,-1-2 3397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1 680 0 0,'3'0'13216'0'0,"20"1"-12918"0"0,96 24 1927 0 0,163 28 179 0 0,-282-53-2383 0 0,1 0-1 0 0,0 0 0 0 0,0 0 1 0 0,0 1-1 0 0,-1-1 1 0 0,1 0-1 0 0,0 1 1 0 0,0-1-1 0 0,-1 1 1 0 0,1-1-1 0 0,-1 1 0 0 0,1-1 1 0 0,0 1-1 0 0,-1-1 1 0 0,1 1-1 0 0,-1 0 1 0 0,1-1-1 0 0,-1 1 1 0 0,1 0-1 0 0,-1-1 1 0 0,0 1-1 0 0,1 0 0 0 0,-1 0 1 0 0,0-1-1 0 0,1 1 1 0 0,-1 0-1 0 0,0 0 1 0 0,0 0-1 0 0,0 0 1 0 0,0-1-1 0 0,0 1 0 0 0,0 0 1 0 0,0 1-1 0 0,-5 33 323 0 0,2-23-209 0 0,1 15 130 0 0,-27 326 1510 0 0,27-315-1670 0 0,0-19-51 0 0,1 0-1 0 0,1 0 0 0 0,1 0 0 0 0,3 20 1 0 0,6 31 94 0 0,-8-45-59 0 0,2 1 1 0 0,10 36 0 0 0,-10-38-149 0 0,1 6 4683 0 0,-13-34-4400 0 0,0 1 1 0 0,0 0-1 0 0,0 1 0 0 0,0 0 0 0 0,-1 0 0 0 0,-10 0 1 0 0,11 0-112 0 0,-82-12 1484 0 0,46 8-3635 0 0,41 6 809 0 0,-3 6-3618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82 329 764 0 0,'0'0'5416'0'0,"11"6"2920"0"0,-46 99-4051 0 0,23-73-2938 0 0,1 1 0 0 0,-10 49 1 0 0,7-39-17 0 0,14-41-1159 0 0,72-124 1348 0 0,52-75-1179 0 0,-38 56-215 0 0,-52 73-84 0 0,-29 55-4 0 0,1-1 0 0 0,1 1 0 0 0,0 0 0 0 0,1 1 0 0 0,18-23 0 0 0,-26 34-5 0 0,2-2 745 0 0,1 14-490 0 0,0 23 227 0 0,-9 23 604 0 0,3-1 1 0 0,5 91 0 0 0,-1-136-1038 0 0,1 0-1 0 0,0 0 1 0 0,1 0-1 0 0,0 0 0 0 0,1-1 1 0 0,0 1-1 0 0,7 12 1 0 0,5 6 187 0 0,30 39 1 0 0,-42-60-270 0 0,-3 0-13 0 0,-1-7-65 0 0,0 1-168 0 0,2 7-680 0 0,-38-2-2796 0 0,-5 1-8058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0,'0'0'17439'0'0,"6"2"-16664"0"0,24 8 161 0 0,0-2-1 0 0,1-1 1 0 0,0-1 0 0 0,56 2 0 0 0,-23-2 550 0 0,-43-7 2625 0 0,-38-5-3695 0 0,12 4-804 0 0,-4-1-1645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40 0 0,'-2'-1'25592'0'0,"-24"2"-25385"0"0,17 3 109 0 0,0-1 0 0 0,0 2 0 0 0,0-1 0 0 0,0 1 0 0 0,1 0 0 0 0,0 1 0 0 0,0 0 1 0 0,0 1-1 0 0,1-1 0 0 0,-12 15 0 0 0,15-17-188 0 0,-21 22 327 0 0,1 1 0 0 0,1 1 0 0 0,-23 36 1 0 0,36-47-269 0 0,1 0 1 0 0,1 0 0 0 0,0 1 0 0 0,1 1 0 0 0,1-1-1 0 0,0 1 1 0 0,-3 29 0 0 0,7-40-188 0 0,2 1 0 0 0,-1 0 0 0 0,1 0 0 0 0,1-1 0 0 0,0 1 0 0 0,0 0 0 0 0,0 0 0 0 0,1-1 0 0 0,1 0 0 0 0,-1 1 0 0 0,1-1 0 0 0,1 0 0 0 0,-1 0 0 0 0,2 0 0 0 0,-1-1 0 0 0,1 1 0 0 0,0-1 0 0 0,0 0 0 0 0,1 0 0 0 0,0-1 0 0 0,0 0 0 0 0,0 0 0 0 0,1 0 0 0 0,9 5 0 0 0,14 8 0 0 0,1-1 0 0 0,1-1 0 0 0,1-2 0 0 0,57 19 0 0 0,-78-30 0 0 0,-1-1 0 0 0,-4 3 0 0 0,1-1 0 0 0,-1-2-124 0 0,-6-3-619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38 268 0 0,'1'-7'4173'0'0,"11"-23"17451"0"0,-19 30-20691 0 0,-11 0-66 0 0,-13 24-254 0 0,1 1 0 0 0,1 2-1 0 0,1 1 1 0 0,2 1 0 0 0,0 1 0 0 0,3 1-1 0 0,-36 59 1 0 0,58-87-613 0 0,-1 0-1 0 0,0 0 0 0 0,1-1-1 0 0,0 1 1 0 0,0 0 0 0 0,0 0-1 0 0,0 0 1 0 0,0 0-1 0 0,0 0 1 0 0,0 4 0 0 0,-5-1-156 0 0,13-46-10049 0 0,-5 27 5710 0 0,-1 0-3961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4 584 0 0,'5'-3'11465'0'0,"0"22"-8993"0"0,0 0 0 0 0,4 38-1 0 0,-9-44-1962 0 0,2 0-1 0 0,0-1 1 0 0,0 1 0 0 0,1 0-1 0 0,0-1 1 0 0,1 1 0 0 0,1-1-1 0 0,0 0 1 0 0,1 0-1 0 0,0-1 1 0 0,13 19 0 0 0,-3-12-70 0 0,0-2 0 0 0,1 0 0 0 0,0 0 0 0 0,2-2 0 0 0,34 21 1 0 0,-38-26-225 0 0,1-1 1 0 0,1-1 0 0 0,0 0 0 0 0,28 6 0 0 0,-43-12-165 0 0,-2-4-1314 0 0,-1 1 1021 0 0,0-1-1 0 0,-1 1 1 0 0,1 0-1 0 0,0-1 1 0 0,-1 1-1 0 0,1 0 1 0 0,-1 0-1 0 0,0 0 1 0 0,0 0-1 0 0,0 0 1 0 0,0 0-1 0 0,0 1 1 0 0,0-1-1 0 0,0 0 1 0 0,0 1-1 0 0,-1 0 1 0 0,1 0-1 0 0,-1-1 1 0 0,1 1-1 0 0,-1 1 1 0 0,1-1-1 0 0,-5-1 1 0 0,5 2-1272 0 0,-13 2-2456 0 0,6-1-3400 0 0,-6-1 1951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 1284 0 0,'7'-14'22207'0'0,"-8"14"-22014"0"0,-19-2 229 0 0,15 2-7 0 0,-3-1 8 0 0,0 0 1 0 0,0 1-1 0 0,0 0 0 0 0,0 0 1 0 0,0 1-1 0 0,-9 2 1 0 0,15-2-420 0 0,0 0 1 0 0,0 0 0 0 0,1 0-1 0 0,-1 0 1 0 0,0 0 0 0 0,0 1 0 0 0,1-1-1 0 0,-1 0 1 0 0,1 1 0 0 0,-1-1 0 0 0,1 1-1 0 0,0 0 1 0 0,-1-1 0 0 0,1 1-1 0 0,0 0 1 0 0,0 0 0 0 0,0 0 0 0 0,1 0-1 0 0,-1 0 1 0 0,0 0 0 0 0,1 0 0 0 0,-1 0-1 0 0,1 0 1 0 0,0 0 0 0 0,-1 0-1 0 0,1 0 1 0 0,0 1 0 0 0,0-1 0 0 0,1 0-1 0 0,-1 0 1 0 0,0 0 0 0 0,1 0 0 0 0,-1 0-1 0 0,1 0 1 0 0,0 0 0 0 0,-1 0-1 0 0,1 0 1 0 0,2 3 0 0 0,3 4-28 0 0,-1-1 0 0 0,1-1 0 0 0,1 1-1 0 0,-1-1 1 0 0,1 0 0 0 0,16 12 0 0 0,27 19 19 0 0,35 29 73 0 0,-85-67-58 0 0,1 0 0 0 0,-1 1 0 0 0,1-1-1 0 0,-1 0 1 0 0,1 1 0 0 0,-1-1 0 0 0,0 1 0 0 0,1-1 0 0 0,-1 1 0 0 0,1-1 0 0 0,-1 1-1 0 0,0-1 1 0 0,1 1 0 0 0,-1-1 0 0 0,0 1 0 0 0,0-1 0 0 0,1 1 0 0 0,-1-1 0 0 0,0 1 0 0 0,0 0-1 0 0,0-1 1 0 0,0 1 0 0 0,0-1 0 0 0,0 1 0 0 0,0 0 0 0 0,0-1 0 0 0,0 1 0 0 0,0-1 0 0 0,0 1-1 0 0,0 0 1 0 0,0-1 0 0 0,0 1 0 0 0,0-1 0 0 0,-1 1 0 0 0,1 0 0 0 0,0-1 0 0 0,-1 1 0 0 0,1-1-1 0 0,0 1 1 0 0,-1-1 0 0 0,1 1 0 0 0,0-1 0 0 0,-1 0 0 0 0,1 1 0 0 0,-1-1 0 0 0,1 1 0 0 0,-1-1-1 0 0,1 0 1 0 0,-1 1 0 0 0,1-1 0 0 0,-1 0 0 0 0,1 0 0 0 0,-1 1 0 0 0,0-1 0 0 0,1 0-1 0 0,-2 0 1 0 0,-1 2 59 0 0,-1-1-1 0 0,0 0 1 0 0,0 0-1 0 0,0-1 0 0 0,0 1 1 0 0,0-1-1 0 0,0 0 0 0 0,-6 0 1 0 0,-11-3 230 0 0,1-1 0 0 0,0-1 1 0 0,0-1-1 0 0,1 0 0 0 0,-20-10 1 0 0,37 15-275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1388 0 0,'1'2'20836'0'0,"0"1"-19251"0"0,0 9-4792 0 0,0-6 4950 0 0,-10 189 2435 0 0,11-146-4223 0 0,4-19-3792 0 0,-5-29 2915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14 764 0 0,'19'-13'6361'0'0,"5"13"-4511"0"0,-1 0-1 0 0,1 1 1 0 0,0 1 0 0 0,31 7 0 0 0,-25-4 710 0 0,54 3 1 0 0,-62-4-31 0 0,-15-2-4380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23 325 416 0 0,'0'0'15607'0'0,"3"3"-15041"0"0,-1-1-407 0 0,0 1-1 0 0,-1 0 1 0 0,1-1 0 0 0,-1 1-1 0 0,1 0 1 0 0,-1 0 0 0 0,0 0-1 0 0,0 0 1 0 0,0 0 0 0 0,-1 0-1 0 0,1 0 1 0 0,-1 1 0 0 0,0-1 0 0 0,0 0-1 0 0,0 0 1 0 0,0 0 0 0 0,0 0-1 0 0,-1 4 1 0 0,-16 76 1867 0 0,6-29-798 0 0,0 7 215 0 0,11-59-1296 0 0,0 5 37 0 0,0-5-88 0 0,0-7 494 0 0,1-21-549 0 0,1 0 0 0 0,1 0 0 0 0,2 0 0 0 0,0 0 0 0 0,2 1 0 0 0,1 0 0 0 0,1 0 0 0 0,1 1 0 0 0,1 0 0 0 0,1 1 0 0 0,1 0 0 0 0,1 1 0 0 0,1 0 0 0 0,1 1 0 0 0,21-21 0 0 0,-13 16 111 0 0,7-6 170 0 0,50-41 1 0 0,-22 18 603 0 0,-69 98 604 0 0,2 0 1 0 0,-6 82-1 0 0,14-100-1490 0 0,2 0-1 0 0,0 0 0 0 0,1 0 1 0 0,1 0-1 0 0,2-1 0 0 0,0 1 1 0 0,2-2-1 0 0,1 1 0 0 0,0-1 1 0 0,19 31-1 0 0,-28-52-310 0 0,-11-26-4447 0 0,10 22 4391 0 0,0 0 0 0 0,-1 0 0 0 0,1 0 0 0 0,0 1 0 0 0,-1-1 0 0 0,0 0 0 0 0,1 0 0 0 0,-1 1 0 0 0,0-1 0 0 0,0 1 0 0 0,0 0 0 0 0,-3-2 0 0 0,-37-11-11565 0 0,37 13 9797 0 0,-6-3-3243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 0 0,'0'0'15592'0'0,"5"3"-14569"0"0,20 7 298 0 0,0-1 0 0 0,0 0 0 0 0,44 7 0 0 0,87 3 318 0 0,-151-18-2705 0 0,9 0 1159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 0 0,'17'-1'24124'0'0,"-21"5"-23871"0"0,-14 20 1507 0 0,-27 44 0 0 0,40-59-1559 0 0,1 0 1 0 0,0 0-1 0 0,0 1 1 0 0,1-1-1 0 0,0 1 1 0 0,1 0-1 0 0,0-1 1 0 0,0 1 0 0 0,0 16-1 0 0,3-21-156 0 0,0 0 0 0 0,0 0 0 0 0,0 0 0 0 0,0-1-1 0 0,1 1 1 0 0,0 0 0 0 0,0 0 0 0 0,0-1 0 0 0,1 0 0 0 0,-1 1 0 0 0,1-1 0 0 0,0 0-1 0 0,0 0 1 0 0,1 0 0 0 0,-1-1 0 0 0,1 1 0 0 0,0-1 0 0 0,0 0 0 0 0,0 0 0 0 0,0 0-1 0 0,0 0 1 0 0,1-1 0 0 0,-1 0 0 0 0,1 0 0 0 0,5 2 0 0 0,4 2-142 0 0,0-1 0 0 0,1-1 0 0 0,0 0 0 0 0,0-1 0 0 0,0 0 1 0 0,29 0-1 0 0,-43-2 54 0 0,-1-1 0 0 0,1 0 0 0 0,-1 0 0 0 0,1 0 0 0 0,-1 0 0 0 0,1 0 0 0 0,-1 0 0 0 0,1 0 0 0 0,0 0 1 0 0,-1 0-1 0 0,1 0 0 0 0,-1 0 0 0 0,1 0 0 0 0,0 0 0 0 0,-1 0 0 0 0,1-1 0 0 0,-1 1 0 0 0,1 0 0 0 0,-1 0 0 0 0,1-1 0 0 0,-1 1 1 0 0,1 0-1 0 0,-1-1 0 0 0,1 1 0 0 0,-1 0 0 0 0,0-1 0 0 0,1 1 0 0 0,-1-1 0 0 0,1 1 0 0 0,-1-1 0 0 0,0 1 0 0 0,0-1 0 0 0,1 1 0 0 0,-1-1 1 0 0,0 1-1 0 0,0-1 0 0 0,1 1 0 0 0,-1-1 0 0 0,0 1 0 0 0,0-1 0 0 0,0 0 0 0 0,0 1 0 0 0,0-1 0 0 0,0 1 0 0 0,0-1 0 0 0,0 1 1 0 0,0-1-1 0 0,0 0 0 0 0,0 1 0 0 0,0-1 0 0 0,-1 1 0 0 0,1-1 0 0 0,0 1 0 0 0,0-1 0 0 0,-1 1 0 0 0,1-1 0 0 0,-1 0 0 0 0,0-1-307 0 0,0 0 0 0 0,-1 0 1 0 0,1 0-1 0 0,0 0 0 0 0,-1 0 0 0 0,0 0 0 0 0,1 1 0 0 0,-1-1 0 0 0,0 0 0 0 0,0 1 0 0 0,0 0 0 0 0,0-1 0 0 0,-3 0 0 0 0,-11-2-3493 0 0,5 2-5617 0 0,1 1 3995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1280 0 0,'-10'0'13235'0'0,"50"3"-11402"0"0,1 2-1 0 0,40 9 0 0 0,7 2-2235 0 0,-85-16-307 0 0,-8-18-14545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18 256 0 0,'-2'-17'22941'0'0,"30"31"-22379"0"0,-1 2 1 0 0,-1 1 0 0 0,0 1-1 0 0,-2 1 1 0 0,0 1-1 0 0,-1 1 1 0 0,-1 1-1 0 0,-1 1 1 0 0,-1 1 0 0 0,-1 1-1 0 0,-1 1 1 0 0,-1 0-1 0 0,13 31 1 0 0,-24-44-510 0 0,0 1 0 0 0,-1 0 0 0 0,-1 1 0 0 0,-1-1 0 0 0,0 1 0 0 0,0 0 0 0 0,-2 0 0 0 0,0 0 0 0 0,0 0 0 0 0,-1 0 0 0 0,-1 0 0 0 0,-1-1 0 0 0,0 1 0 0 0,-1 0 0 0 0,-1 0-1 0 0,0-1 1 0 0,-7 18 0 0 0,4-16-3 0 0,-1 0-1 0 0,0-1 1 0 0,-1 1-1 0 0,-1-2 0 0 0,0 1 1 0 0,-1-2-1 0 0,0 1 0 0 0,-1-1 1 0 0,0-1-1 0 0,-1 0 1 0 0,-1-1-1 0 0,0 0 0 0 0,0-1 1 0 0,-24 11-1 0 0,18-9-27 0 0,9-6-50 0 0,1 0 1 0 0,-1-1-1 0 0,0 0 1 0 0,-15 4-1 0 0,24-8-645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 0 0,'0'0'4314'0'0,"15"0"40"0"0,249 16 7157 0 0,-264-16-11524 0 0,-1 1 1 0 0,1-1-1 0 0,0 0 0 0 0,0 0 0 0 0,0 0 1 0 0,-1 0-1 0 0,1 0 0 0 0,0 0 0 0 0,0 0 0 0 0,0 0 1 0 0,0 0-1 0 0,-1 0 0 0 0,1 1 0 0 0,0-1 0 0 0,0 0 1 0 0,0 0-1 0 0,0 0 0 0 0,0 0 0 0 0,-1 0 1 0 0,1 1-1 0 0,0-1 0 0 0,0 0 0 0 0,0 0 0 0 0,0 0 1 0 0,0 1-1 0 0,0-1 0 0 0,0 0 0 0 0,0 0 1 0 0,0 0-1 0 0,0 1 0 0 0,0-1 0 0 0,0 0 0 0 0,0 0 1 0 0,0 0-1 0 0,0 1 0 0 0,0-1 0 0 0,0 0 1 0 0,0 0-1 0 0,0 0 0 0 0,0 1 0 0 0,0-1 0 0 0,0 0 1 0 0,0 0-1 0 0,0 0 0 0 0,0 1 0 0 0,0-1 0 0 0,0 0 1 0 0,1 0-1 0 0,-1 0 0 0 0,0 0 0 0 0,0 1 1 0 0,0-1-1 0 0,0 0 0 0 0,0 0 0 0 0,1 0 0 0 0,-1 0 1 0 0,0 0-1 0 0,0 0 0 0 0,0 0 0 0 0,1 1 1 0 0,-1-1-1 0 0,-17 7-2854 0 0,1-5-5338 0 0,9-2 3518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0,'0'0'2714'0'0,"2"3"-1338"0"0,1 1-785 0 0,0-1-1 0 0,0 1 1 0 0,1-1-1 0 0,-1 0 1 0 0,1 0-1 0 0,0 0 0 0 0,0 0 1 0 0,0-1-1 0 0,0 0 1 0 0,0 1-1 0 0,1-2 1 0 0,-1 1-1 0 0,1 0 0 0 0,-1-1 1 0 0,6 1-1 0 0,85 11 3283 0 0,-40-8-2268 0 0,95 7-324 0 0,-147-12-1786 0 0,-53 2-17062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43 516 0 0,'0'0'1706'0'0,"-46"-20"14023"0"0,39 21-15123 0 0,0 0 1 0 0,1 0-1 0 0,-1 1 0 0 0,1-1 1 0 0,-1 2-1 0 0,1-1 0 0 0,0 1 1 0 0,0 0-1 0 0,0 0 1 0 0,0 1-1 0 0,1-1 0 0 0,-1 1 1 0 0,-6 7-1 0 0,10-9-538 0 0,0-1 0 0 0,1 1-1 0 0,-1-1 1 0 0,0 1 0 0 0,1 0 0 0 0,-1-1 0 0 0,1 1-1 0 0,0 0 1 0 0,0 0 0 0 0,0 0 0 0 0,0 0-1 0 0,0 0 1 0 0,0 0 0 0 0,0 0 0 0 0,1 0 0 0 0,-1 1-1 0 0,1-1 1 0 0,-1 0 0 0 0,1 0 0 0 0,0 1 0 0 0,0-1-1 0 0,0 0 1 0 0,0 0 0 0 0,0 1 0 0 0,1-1 0 0 0,-1 0-1 0 0,1 0 1 0 0,-1 0 0 0 0,1 0 0 0 0,0 1-1 0 0,0-1 1 0 0,0 0 0 0 0,0 0 0 0 0,0 0 0 0 0,0-1-1 0 0,1 1 1 0 0,-1 0 0 0 0,1 0 0 0 0,-1-1 0 0 0,1 1-1 0 0,0-1 1 0 0,-1 1 0 0 0,5 1 0 0 0,7 6 21 0 0,0-1 0 0 0,0 0 0 0 0,1-1 0 0 0,0-1 1 0 0,0 0-1 0 0,0-1 0 0 0,1-1 0 0 0,0 0 0 0 0,0-1 0 0 0,0 0 0 0 0,0-2 1 0 0,0 1-1 0 0,1-2 0 0 0,23-2 0 0 0,-36 2-59 0 0,-1 0-1 0 0,1 0 0 0 0,0-1 1 0 0,-1 0-1 0 0,1 1 0 0 0,0-1 1 0 0,-1 0-1 0 0,1 0 1 0 0,-1-1-1 0 0,1 1 0 0 0,-1 0 1 0 0,0-1-1 0 0,0 0 1 0 0,1 1-1 0 0,-1-1 0 0 0,0 0 1 0 0,-1 0-1 0 0,1 0 0 0 0,0 0 1 0 0,0-1-1 0 0,-1 1 1 0 0,1 0-1 0 0,-1-1 0 0 0,0 1 1 0 0,0-1-1 0 0,0 1 1 0 0,0-1-1 0 0,0 1 0 0 0,-1-1 1 0 0,1 0-1 0 0,-1 1 0 0 0,1-1 1 0 0,-1 0-1 0 0,0-4 1 0 0,-1 1 31 0 0,0 0 0 0 0,0 0 0 0 0,-1 1 0 0 0,0-1 0 0 0,0 0 0 0 0,0 1 1 0 0,-1-1-1 0 0,1 1 0 0 0,-1-1 0 0 0,-1 1 0 0 0,1 0 0 0 0,-1 1 1 0 0,0-1-1 0 0,0 0 0 0 0,-5-3 0 0 0,0 0-354 0 0,0 1-1 0 0,-1 0 1 0 0,0 0 0 0 0,0 1-1 0 0,-14-6 1 0 0,18 10 72 0 0,1 0 0 0 0,-1 0 0 0 0,1 0 0 0 0,-1 0 0 0 0,0 1 0 0 0,0 0 0 0 0,0 1 0 0 0,1-1 0 0 0,-1 1 0 0 0,0 0 0 0 0,0 0 1 0 0,-7 2-1 0 0,0 8-9116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145 370 88 0 0,'-11'-2'15335'0'0,"3"11"-14676"0"0,1 1 1 0 0,1 0-1 0 0,0 0 1 0 0,0 1-1 0 0,1-1 1 0 0,0 1-1 0 0,1 0 1 0 0,-4 14-1 0 0,-8 18 784 0 0,-42 97 4548 0 0,58-138-5499 0 0,0 6-386 0 0,-5-34 3265 0 0,5 10-3365 0 0,4 3-6 0 0,-2-1 0 0 0,4-2-62 0 0,0 0 0 0 0,1 0 0 0 0,1 1 0 0 0,0-1-1 0 0,12-13 1 0 0,13-28-167 0 0,113-248-1422 0 0,-117 239 1488 0 0,-5 18 521 0 0,-23 46-242 0 0,3-7 355 0 0,-4 9-457 0 0,0 0 1 0 0,1 0 0 0 0,-1 0 0 0 0,0 0 0 0 0,0 0 0 0 0,0 0 0 0 0,0 0 0 0 0,0 0 0 0 0,0 0 0 0 0,0 0 0 0 0,0 0 0 0 0,1 1 0 0 0,-1-1 0 0 0,0 0 0 0 0,0 0 0 0 0,0 0 0 0 0,0 0 0 0 0,0 0 0 0 0,0 0 0 0 0,1 0 0 0 0,-1 0 0 0 0,0 0 0 0 0,0 0-1 0 0,0 0 1 0 0,0 0 0 0 0,0 0 0 0 0,0 0 0 0 0,1-1 0 0 0,-1 1 0 0 0,0 0 0 0 0,0 0 0 0 0,0 0 0 0 0,0 0 0 0 0,0 0 0 0 0,0 0 0 0 0,0 0 0 0 0,1 0 0 0 0,-1 0 0 0 0,0 0 0 0 0,0 0 0 0 0,0-1 0 0 0,0 1 0 0 0,0 0 0 0 0,0 0 0 0 0,0 0 0 0 0,0 0-1 0 0,0 0 1 0 0,0 0 0 0 0,0 0 0 0 0,0-1 0 0 0,0 1 0 0 0,0 0 0 0 0,0 0 0 0 0,0 0 0 0 0,0 0 0 0 0,0 0 0 0 0,0 0 0 0 0,0-1 0 0 0,0 1 0 0 0,0 0 0 0 0,0 0 0 0 0,0 0 0 0 0,0 0 0 0 0,0-1 0 0 0,17 205 484 0 0,-15-182-499 0 0,2-1 0 0 0,8 28 0 0 0,-1-4 0 0 0,-9-37 0 0 0,3 0 0 0 0,-2 0 0 0 0,3-1 0 0 0,-1 2 0 0 0,-1-3-74 0 0,-3-4-308 0 0,0 1 1596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0 452 0 0,'0'0'13371'0'0,"5"3"-12582"0"0,9 4-141 0 0,-1-1-1 0 0,1 0 1 0 0,0-1-1 0 0,0-1 1 0 0,0 0-1 0 0,0-1 1 0 0,1 0-1 0 0,24 0 1 0 0,129-5 2911 0 0,-155 1-3137 0 0,41-3 4073 0 0,-51 4-2562 0 0,-10 1-1175 0 0,-7 0-1462 0 0,8 0-354 0 0,-1 1-4664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1 764 0 0,'0'0'18928'0'0,"-6"2"-18006"0"0,-4 3-190 0 0,0 0 0 0 0,1 1 0 0 0,0 0 0 0 0,0 0 0 0 0,0 1 0 0 0,1 0 0 0 0,0 0 0 0 0,-7 9 0 0 0,-22 23 100 0 0,16-19 115 0 0,0 2-1 0 0,2 1 1 0 0,0 1-1 0 0,-26 42 1 0 0,41-56-947 0 0,1 3 0 0 0,3-1 0 0 0,0-11-134 0 0,0 0 0 0 0,0-1 0 0 0,0 1 0 0 0,0 0 0 0 0,0 0 0 0 0,0 0-1 0 0,0-1 1 0 0,1 1 0 0 0,-1 0 0 0 0,0-1 0 0 0,1 1 0 0 0,-1 0 0 0 0,0-1 0 0 0,1 1 0 0 0,-1 0 0 0 0,1-1 0 0 0,-1 1 0 0 0,1-1 0 0 0,-1 1 0 0 0,1 0-1 0 0,-1-1 1 0 0,1 1 0 0 0,0-1 0 0 0,-1 0 0 0 0,1 1 0 0 0,0-1 0 0 0,-1 0 0 0 0,1 1 0 0 0,0-1 0 0 0,-1 0 0 0 0,1 0 0 0 0,0 1 0 0 0,0-1 0 0 0,0 0-1 0 0,-1 0 1 0 0,1 0 0 0 0,0 0 0 0 0,0 0 0 0 0,-1 0 0 0 0,1 0 0 0 0,0 0 0 0 0,0-1 0 0 0,-1 1 0 0 0,1 0 0 0 0,0 0 0 0 0,0-1 0 0 0,-1 1 0 0 0,1 0-1 0 0,0-1 1 0 0,-1 1 0 0 0,1-1 0 0 0,-1 1 0 0 0,1-1 0 0 0,0 1 0 0 0,0-1 0 0 0,13-24-7308 0 0,-10 9-6435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17 164 0 0,'-3'-17'15401'0'0,"-2"29"-7718"0"0,2-5-9196 0 0,2-4 1894 0 0,0 1 0 0 0,1 0-1 0 0,-1-1 1 0 0,1 1 0 0 0,-1 0 0 0 0,1-1 0 0 0,1 1 0 0 0,-1 4 0 0 0,1 0 431 0 0,-1 2-598 0 0,1 0 0 0 0,1 1 0 0 0,0-1-1 0 0,0 0 1 0 0,1 0 0 0 0,0-1 0 0 0,1 1 0 0 0,0-1 0 0 0,1 0 0 0 0,0 0-1 0 0,0 0 1 0 0,1 0 0 0 0,0-1 0 0 0,0 0 0 0 0,1 0 0 0 0,13 12 0 0 0,-3-5 236 0 0,1 0 1 0 0,1-2 0 0 0,0 0 0 0 0,1-1 0 0 0,0-1 0 0 0,33 13 0 0 0,-50-24-451 0 0,18 13 0 0 0,-51-11-1319 0 0,21-3-190 0 0,-6-2-3970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11 340 0 0,'0'0'10837'0'0,"-12"-9"-9173"0"0,4 8 1493 0 0,-24 5-700 0 0,8-2-650 0 0,1 1-1 0 0,-1 2 1 0 0,-34 11-1 0 0,57-16-1757 0 0,1 0 0 0 0,-1 0 0 0 0,0 0 0 0 0,0 0 0 0 0,0 1 0 0 0,0-1 0 0 0,1 0 0 0 0,-1 1 0 0 0,0-1 0 0 0,0 1 0 0 0,1-1 0 0 0,-1 1 0 0 0,0-1 0 0 0,1 1 0 0 0,-1-1 0 0 0,0 1 0 0 0,1 0 0 0 0,-1-1 0 0 0,1 1 0 0 0,-1 0 0 0 0,1 0-1 0 0,-1-1 1 0 0,1 1 0 0 0,0 0 0 0 0,-1 0 0 0 0,1 0 0 0 0,0-1 0 0 0,0 1 0 0 0,-1 1 0 0 0,2-1-22 0 0,0 1-1 0 0,-1-1 1 0 0,1 0 0 0 0,0 0-1 0 0,0 0 1 0 0,0 0-1 0 0,0 0 1 0 0,0 0 0 0 0,0 0-1 0 0,0 0 1 0 0,0 0-1 0 0,0 0 1 0 0,0-1 0 0 0,0 1-1 0 0,1 0 1 0 0,0 0-1 0 0,55 19 78 0 0,-57-20-91 0 0,15 4 39 0 0,-3-2-31 0 0,0 1-1 0 0,-1 1 0 0 0,0 0 0 0 0,0 0 0 0 0,0 1 0 0 0,13 8 0 0 0,-23-12-12 0 0,0 0 1 0 0,-1 0-1 0 0,1-1 0 0 0,0 1 1 0 0,0 0-1 0 0,-1 0 0 0 0,1 0 1 0 0,0 0-1 0 0,-1 0 0 0 0,1 0 1 0 0,-1 0-1 0 0,1 0 0 0 0,-1 0 1 0 0,0 0-1 0 0,1 1 0 0 0,-1-1 1 0 0,0 0-1 0 0,0 0 0 0 0,0 0 1 0 0,0 0-1 0 0,0 0 0 0 0,0 1 1 0 0,0-1-1 0 0,0 0 0 0 0,0 0 1 0 0,-1 0-1 0 0,1 0 0 0 0,0 0 1 0 0,-1 0-1 0 0,1 1 0 0 0,-1-1 1 0 0,1 0-1 0 0,-1 0 0 0 0,0 0 1 0 0,1-1-1 0 0,-1 1 0 0 0,0 0 1 0 0,0 0-1 0 0,1 0 0 0 0,-1 0 1 0 0,0-1-1 0 0,0 1 0 0 0,0 0 1 0 0,-2 0-1 0 0,-2 4 28 0 0,0-1 1 0 0,-1 0-1 0 0,0 0 1 0 0,0 0-1 0 0,-11 4 0 0 0,12-5-11 0 0,-14-2 30 0 0,17-1-59 0 0,-1 0 1 0 0,1 0-1 0 0,0-1 0 0 0,0 0 0 0 0,-1 1 0 0 0,1-1 0 0 0,0 0 0 0 0,0 0 0 0 0,0 0 0 0 0,0 0 1 0 0,0 0-1 0 0,0-1 0 0 0,0 1 0 0 0,1-1 0 0 0,-1 1 0 0 0,-3-4 0 0 0,-25-37-152 0 0,28 39 155 0 0,1 1 28 0 0,-5-14 292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1 144 0 0,'0'0'19960'0'0,"1"4"-18955"0"0,2 22 1066 0 0,-2 1-1 0 0,-1-1 1 0 0,-4 43 0 0 0,0 17 305 0 0,4-84-2474 0 0,6 13-895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10 988 0 0,'0'0'12597'0'0,"7"0"-11612"0"0,30 0 468 0 0,225-7 4991 0 0,-235 5-5478 0 0,-38 2-1479 0 0,-46 5-4835 0 0,50-4 754 0 0,2 0 2320 0 0,1-1 452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104 157 392 0 0,'-7'-2'16136'0'0,"-4"39"-12664"0"0,2-6-1310 0 0,-1 0 0 0 0,-2 0 0 0 0,-16 29 1 0 0,24-53-1871 0 0,1-1 0 0 0,-1 1 1 0 0,1 0-1 0 0,1 1 0 0 0,-1-1 1 0 0,1 0-1 0 0,0 1 1 0 0,1-1-1 0 0,0 1 0 0 0,0 0 1 0 0,1-1-1 0 0,0 1 0 0 0,0 9 1 0 0,3-21-271 0 0,20-26-293 0 0,35-59 1 0 0,-47 71 38 0 0,94-187-1209 0 0,-88 168 1246 0 0,25-35-249 0 0,-41 71 417 0 0,-1 1 19 0 0,0 0 15 0 0,1-1-1 0 0,-1 1 1 0 0,0 0 0 0 0,1 0-1 0 0,-1 0 1 0 0,0 0 0 0 0,0 0-1 0 0,1 0 1 0 0,-1 0 0 0 0,0 0-1 0 0,0 0 1 0 0,1 0-1 0 0,-1 0 1 0 0,0 0 0 0 0,1 0-1 0 0,-1 1 1 0 0,0-1 0 0 0,0 0-1 0 0,1 0 1 0 0,-1 0 0 0 0,0 0-1 0 0,0 0 1 0 0,0 1 0 0 0,1-1-1 0 0,-1 0 1 0 0,0 0 0 0 0,0 0-1 0 0,0 0 1 0 0,1 1-1 0 0,-1-1 1 0 0,0 0 0 0 0,0 0-1 0 0,0 1 1 0 0,0-1 0 0 0,0 0-1 0 0,0 0 1 0 0,1 1 0 0 0,-1-1-1 0 0,0 0 1 0 0,0 0 0 0 0,0 1-1 0 0,0-1 1 0 0,0 0 0 0 0,0 1-1 0 0,0-1 1 0 0,8 28 690 0 0,1 29 414 0 0,-5-6-1010 0 0,-2-5 68 0 0,2-1 0 0 0,3 0 0 0 0,22 82 0 0 0,-28-123-169 0 0,1 1 0 0 0,0 0 0 0 0,1 0 0 0 0,-1-1 0 0 0,1 1 0 0 0,0-1 0 0 0,0 0 0 0 0,0 0 0 0 0,1 0 0 0 0,-1 0 0 0 0,1-1 0 0 0,0 1 0 0 0,0-1 0 0 0,1 0 0 0 0,-1 0 0 0 0,6 2 0 0 0,-2 0 0 0 0,1-1 0 0 0,-2-1-34 0 0,-6-2-217 0 0,-7-17-5632 0 0,6 15 5630 0 0,0 0-1 0 0,0 0 1 0 0,0 0-1 0 0,-1 0 1 0 0,1 0-1 0 0,0 0 1 0 0,-1 0-1 0 0,1-1 1 0 0,-1 1-1 0 0,1 0 1 0 0,-1 1-1 0 0,1-1 1 0 0,-1 0 0 0 0,0 0-1 0 0,1 0 1 0 0,-1 0-1 0 0,0 0 1 0 0,0 1-1 0 0,0-1 1 0 0,1 0-1 0 0,-3 0 1 0 0,-1-2-425 0 0,-15-8-10193 0 0,9 6 5545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5 348 0 0,'2'-5'20066'0'0,"-1"8"-19927"0"0,0 0 1 0 0,1-1-1 0 0,-1 1 1 0 0,1 0-1 0 0,0-1 1 0 0,0 1 0 0 0,0-1-1 0 0,0 0 1 0 0,0 0-1 0 0,0 0 1 0 0,0 0-1 0 0,1 0 1 0 0,-1 0-1 0 0,1-1 1 0 0,0 1-1 0 0,-1-1 1 0 0,1 1-1 0 0,0-1 1 0 0,0 0-1 0 0,0 0 1 0 0,0-1-1 0 0,5 2 1 0 0,38 8 537 0 0,0-3 1 0 0,0-1 0 0 0,55 0-1 0 0,-69-10 243 0 0,-51 0-1398 0 0,-22-4-4517 0 0,20 2-6941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 0 0,'0'0'16011'0'0,"3"-8"-14890"0"0,3 7 3168 0 0,26 11-2872 0 0,1-1 0 0 0,50 6 0 0 0,-98-3-963 0 0,0 3-157 0 0,-23-1 370 0 0,31-12-568 0 0,1-1 1 0 0,-1 1-1 0 0,1 1 1 0 0,0-1-1 0 0,0 1 1 0 0,0 0-1 0 0,0 0 1 0 0,1 1-1 0 0,-1 0 1 0 0,-8 8 0 0 0,13-11-90 0 0,1 0 1 0 0,-1 0-1 0 0,1 0 1 0 0,0 0-1 0 0,-1 0 1 0 0,1 0-1 0 0,0 0 1 0 0,0 0 0 0 0,0 0-1 0 0,-1 0 1 0 0,1 0-1 0 0,0 0 1 0 0,0 0-1 0 0,1 0 1 0 0,-1 0 0 0 0,0 0-1 0 0,0 0 1 0 0,1 0-1 0 0,-1 0 1 0 0,0 0-1 0 0,1 0 1 0 0,-1 0-1 0 0,1 0 1 0 0,-1 0 0 0 0,1 0-1 0 0,-1 0 1 0 0,1 0-1 0 0,0-1 1 0 0,-1 1-1 0 0,1 0 1 0 0,0 0-1 0 0,0-1 1 0 0,0 1 0 0 0,0-1-1 0 0,-1 1 1 0 0,1-1-1 0 0,0 1 1 0 0,0-1-1 0 0,0 1 1 0 0,0-1-1 0 0,0 0 1 0 0,2 1 0 0 0,47 13 275 0 0,29-3 475 0 0,-31-8 2263 0 0,-40-1-3072 0 0,-7-1-291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1 168 0 0,'0'0'11333'0'0,"2"3"-11186"0"0,-2-2 257 0 0,1-1 0 0 0,-1 1 0 0 0,0 0 0 0 0,0 0 0 0 0,1 0 0 0 0,-1-1 1 0 0,0 1-1 0 0,0 0 0 0 0,0 0 0 0 0,0 0 0 0 0,0 0 0 0 0,0-1 0 0 0,0 1 0 0 0,-1 0 0 0 0,1 0 0 0 0,0 0 0 0 0,0 0 0 0 0,-1-1 0 0 0,1 1 0 0 0,0 0 0 0 0,-1 0 0 0 0,1-1 0 0 0,-1 1 0 0 0,1 0 0 0 0,-1-1 0 0 0,1 1 0 0 0,-2 0 0 0 0,-26 29 3042 0 0,23-26-3323 0 0,1-1 1 0 0,0 1-1 0 0,0 0 0 0 0,0 0 1 0 0,0 0-1 0 0,1 1 0 0 0,0-1 1 0 0,-1 1-1 0 0,2 0 0 0 0,-1 0 0 0 0,0 0 1 0 0,1 0-1 0 0,-3 9 0 0 0,6-8-6 0 0,-1-1 0 0 0,1 0 0 0 0,0 0 0 0 0,0 0 0 0 0,0 0 0 0 0,1 0 0 0 0,-1 0 0 0 0,1 0 0 0 0,0 0 0 0 0,1-1 0 0 0,-1 1 0 0 0,1-1 0 0 0,6 8 0 0 0,-1-3 31 0 0,0-1 0 0 0,0 0 0 0 0,1-1 0 0 0,0 0 0 0 0,19 12 0 0 0,6-1 247 0 0,1-2 0 0 0,63 21 0 0 0,-92-35-315 0 0,10 4 63 0 0,22 4 400 0 0,-35-10-399 0 0,-1-9-526 0 0,-3 3-2760 0 0,-3 2 2794 0 0,-5-7-3778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1024 0 0,'-15'-6'17492'0'0,"66"17"-15370"0"0,-2 0-46 0 0,73 7 0 0 0,-73-16-2652 0 0,-47-3 198 0 0,15-4-1965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 0 0,'0'0'11863'0'0,"8"0"-10937"0"0,219 7 7837 0 0,-224-6-8654 0 0,-4 0-293 0 0,1 1-1 0 0,-1-1 0 0 0,1 0 0 0 0,-1 1 0 0 0,0-1 0 0 0,0 0 0 0 0,1 1 1 0 0,-1-1-1 0 0,0 0 0 0 0,0 0 0 0 0,0 0 0 0 0,0 0 0 0 0,0 0 0 0 0,0 0 0 0 0,-1 0 1 0 0,1 0-1 0 0,0 0 0 0 0,-1 0 0 0 0,0 0 0 0 0,-33 17-7749 0 0,30-16 4987 0 0,-7 4-1892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16 768 0 0,'0'0'7882'0'0,"6"-1"-6814"0"0,164-14 5508 0 0,-147 15-6757 0 0,-1 1 1 0 0,1 1-1 0 0,25 6 0 0 0,-47-8-755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16 572 0 0,'0'0'12919'0'0,"-13"-5"-10839"0"0,5 7 2857 0 0,1 2-4430 0 0,0 0 0 0 0,0 1 0 0 0,0 0 0 0 0,1 0 0 0 0,0 1 0 0 0,0 0 0 0 0,1 0 0 0 0,0 0 0 0 0,0 0-1 0 0,-6 11 1 0 0,9-14-414 0 0,0 0-1 0 0,1 0 0 0 0,-1 0 0 0 0,1 0 1 0 0,0 0-1 0 0,0 1 0 0 0,0-1 0 0 0,1 0 1 0 0,-1 1-1 0 0,1-1 0 0 0,0 0 0 0 0,0 1 1 0 0,0-1-1 0 0,0 0 0 0 0,0 1 0 0 0,1-1 1 0 0,-1 0-1 0 0,1 1 0 0 0,0-1 0 0 0,0 0 1 0 0,0 0-1 0 0,1 0 0 0 0,-1 0 0 0 0,1 0 1 0 0,0 0-1 0 0,-1 0 0 0 0,1 0 0 0 0,1-1 1 0 0,-1 1-1 0 0,3 2 0 0 0,2 1-26 0 0,0-1 0 0 0,1 0 0 0 0,0 0-1 0 0,0 0 1 0 0,0-1 0 0 0,1 0 0 0 0,-1-1 0 0 0,1 0 0 0 0,0 0-1 0 0,0-1 1 0 0,17 2 0 0 0,-5-1-6 0 0,1-2-1 0 0,-1 0 0 0 0,1-1 1 0 0,21-3-1 0 0,-40 2-40 0 0,1 1-1 0 0,-1-1 0 0 0,0 0 1 0 0,1 1-1 0 0,-1-2 0 0 0,0 1 1 0 0,1 0-1 0 0,-1-1 0 0 0,0 1 0 0 0,0-1 1 0 0,0 0-1 0 0,0 0 0 0 0,0 0 1 0 0,-1 0-1 0 0,1 0 0 0 0,-1-1 1 0 0,1 0-1 0 0,-1 1 0 0 0,0-1 0 0 0,0 0 1 0 0,2-4-1 0 0,-2 4 17 0 0,-1 0 0 0 0,-1 0 0 0 0,1 0 0 0 0,0 0 0 0 0,-1 0 0 0 0,0 0 0 0 0,1 0 0 0 0,-1 0 0 0 0,-1 0 0 0 0,1 0 0 0 0,0 0 0 0 0,-1 0-1 0 0,1 0 1 0 0,-1 0 0 0 0,0 0 0 0 0,0 1 0 0 0,0-1 0 0 0,0 0 0 0 0,-1 0 0 0 0,1 1 0 0 0,-1-1 0 0 0,1 0 0 0 0,-1 1 0 0 0,0 0 0 0 0,-2-3 0 0 0,-9-9-149 0 0,1 1 0 0 0,-2 0 0 0 0,0 1 0 0 0,0 0 0 0 0,-27-16 1 0 0,14 15-3691 0 0,0 4-3368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1096 0 0,'17'-24'22922'0'0,"-13"25"-22670"0"0,13 0 61 0 0,1-1 1 0 0,-1 0-1 0 0,1-1 0 0 0,25-6 1 0 0,44-2 565 0 0,-76 15-93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 0 0,'0'0'11764'0'0,"27"13"-6773"0"0,28-10-1732 0 0,97 19-1 0 0,-95-13-1937 0 0,-42-5 51 0 0,-9-2-876 0 0,-2-1-3561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1068 0 0,'-13'6'17594'0'0,"42"6"-16241"0"0,1-1 1 0 0,49 12 0 0 0,-45-14-785 0 0,1 2-1 0 0,35 16 1 0 0,-58-21-432 0 0,-8-5-85 0 0,1 1 0 0 0,-1 0-1 0 0,0 0 1 0 0,0 0 0 0 0,0 1-1 0 0,-1-1 1 0 0,1 1-1 0 0,-1 0 1 0 0,1 0 0 0 0,-1 0-1 0 0,0 0 1 0 0,3 5 0 0 0,-5-7-25 0 0,-1 0 1 0 0,0 0 0 0 0,0 1 0 0 0,0-1-1 0 0,0 0 1 0 0,0 0 0 0 0,0 1-1 0 0,0-1 1 0 0,0 0 0 0 0,0 0 0 0 0,0 1-1 0 0,-1-1 1 0 0,1 0 0 0 0,-1 0 0 0 0,1 0-1 0 0,-1 0 1 0 0,1 0 0 0 0,-1 0-1 0 0,0 1 1 0 0,1-1 0 0 0,-1 0 0 0 0,0-1-1 0 0,0 1 1 0 0,0 0 0 0 0,1 0 0 0 0,-1 0-1 0 0,-2 1 1 0 0,-26 21 481 0 0,28-23-490 0 0,-20 13 478 0 0,-1-2 0 0 0,0 0 0 0 0,-25 7 0 0 0,25-10 42 0 0,1 1 0 0 0,-1 1 0 0 0,-21 14-1 0 0,42-23-530 0 0,-1-1-1 0 0,1 1 1 0 0,-1 0-1 0 0,1 0 0 0 0,-1 0 1 0 0,1 1-1 0 0,0-1 0 0 0,0 0 1 0 0,-1 0-1 0 0,1 1 1 0 0,0-1-1 0 0,0 1 0 0 0,0-1 1 0 0,1 1-1 0 0,-1-1 1 0 0,0 1-1 0 0,0 0 0 0 0,1-1 1 0 0,-1 1-1 0 0,1 2 0 0 0,0-2-86 0 0,0-1 0 0 0,0 1 0 0 0,1-1 0 0 0,-1 0 0 0 0,1 1 0 0 0,-1-1 0 0 0,1 0-1 0 0,0 1 1 0 0,-1-1 0 0 0,1 0 0 0 0,0 0 0 0 0,0 0 0 0 0,0 1 0 0 0,0-1 0 0 0,0 0 0 0 0,0 0-1 0 0,0 0 1 0 0,0-1 0 0 0,2 2 0 0 0,4 3-968 0 0,1-1 0 0 0,-1-1 0 0 0,1 1 1 0 0,0-1-1 0 0,0 0 0 0 0,15 2 0 0 0,-17-4 1020 0 0,-3 0-2234 0 0,17 3-12977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72 180 1016 0 0,'0'0'24728'0'0,"-3"4"-24203"0"0,-5 14 198 0 0,0 0-1 0 0,2 1 1 0 0,0 0 0 0 0,1 0-1 0 0,1 0 1 0 0,-3 33-1 0 0,-6 24 294 0 0,3-12-592 0 0,8-55-424 0 0,3-5 0 0 0,1-7 0 0 0,0 0 0 0 0,0-1 0 0 0,-1 1 0 0 0,1-1 0 0 0,-1 0 0 0 0,0 1 0 0 0,0-1 0 0 0,0 0 0 0 0,-1 0 0 0 0,1 0 0 0 0,-1-4 0 0 0,1-5 0 0 0,32-174 0 0 0,-15 38-39 0 0,-14 136 37 0 0,0 1 0 0 0,1 0 0 0 0,0 0 0 0 0,9-15 0 0 0,-8 7 51 0 0,0 13-49 0 0,2 6 0 0 0,2 14 0 0 0,-5-3 0 0 0,14 82 0 0 0,-12-51 0 0 0,1-12 0 0 0,1 0 0 0 0,1-1 0 0 0,2-1 0 0 0,1 0 0 0 0,18 27 0 0 0,-29-49 0 0 0,2 1 0 0 0,10 14 0 0 0,11 4 0 0 0,-18-17 0 0 0,-6 2-26 0 0,-1-7-266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1392 0 0,'-9'2'21881'0'0,"16"3"-21592"0"0,0 0 0 0 0,1-1 0 0 0,-1 0 0 0 0,1 0 0 0 0,0-1 0 0 0,0 0 0 0 0,0-1 0 0 0,1 1 0 0 0,-1-1 0 0 0,10 0 0 0 0,101 8 2043 0 0,-60-6-541 0 0,-28-4 380 0 0,-21 2-2150 0 0,-3 1-152 0 0,-5-3-559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8 816 0 0,'-12'-8'25193'0'0,"20"10"-25158"0"0,-3-1 26 0 0,1 0-1 0 0,0 0 1 0 0,0 1 0 0 0,0 0 0 0 0,-1 0 0 0 0,1 0 0 0 0,-1 1-1 0 0,0 0 1 0 0,0 0 0 0 0,0 0 0 0 0,6 6 0 0 0,-10-8-36 0 0,-7 36 503 0 0,-7-25-412 0 0,0-1 0 0 0,0-1 0 0 0,-1 0 0 0 0,-1-1 0 0 0,0 0 0 0 0,0-1 0 0 0,-28 10 0 0 0,19-7-72 0 0,23-10-42 0 0,0-1 1 0 0,-1 1-1 0 0,1-1 0 0 0,0 1 0 0 0,-1 0 1 0 0,1 0-1 0 0,0-1 0 0 0,0 1 0 0 0,0 0 1 0 0,0 0-1 0 0,0 0 0 0 0,0 0 0 0 0,0 1 1 0 0,0-1-1 0 0,0 0 0 0 0,-1 2 0 0 0,2-2 2 0 0,0-1 0 0 0,0 1-1 0 0,0 0 1 0 0,0-1 0 0 0,0 1 0 0 0,0-1-1 0 0,0 1 1 0 0,0 0 0 0 0,1-1-1 0 0,-1 1 1 0 0,0-1 0 0 0,0 1-1 0 0,1-1 1 0 0,-1 1 0 0 0,0 0-1 0 0,0-1 1 0 0,1 1 0 0 0,-1-1 0 0 0,1 0-1 0 0,-1 1 1 0 0,0-1 0 0 0,1 1-1 0 0,-1-1 1 0 0,1 0 0 0 0,-1 1-1 0 0,2 0 1 0 0,2 1 20 0 0,1 1-1 0 0,0-1 1 0 0,0 0 0 0 0,0 0-1 0 0,0-1 1 0 0,0 1-1 0 0,8 0 1 0 0,168 9 701 0 0,-179-11-251 0 0,13 2 460 0 0,-36-3-12767 0 0,7 2 3848 0 0,4 1 1832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16 48 0 0,'-7'-15'24860'0'0,"1"16"-24559"0"0,1 1-1 0 0,0 0 0 0 0,0 0 1 0 0,0 1-1 0 0,0 0 1 0 0,1 0-1 0 0,-1 0 0 0 0,1 0 1 0 0,-1 0-1 0 0,1 1 1 0 0,0 0-1 0 0,1 0 0 0 0,-1 0 1 0 0,-4 6-1 0 0,-2 4 200 0 0,0-1 0 0 0,1 1 0 0 0,-14 28 0 0 0,21-39-486 0 0,1 1 1 0 0,0-1 0 0 0,0 1 0 0 0,0 0 0 0 0,0-1 0 0 0,1 1 0 0 0,-1 0 0 0 0,1-1 0 0 0,0 1 0 0 0,0 0 0 0 0,0 0 0 0 0,1-1 0 0 0,-1 1 0 0 0,1 0 0 0 0,0-1 0 0 0,0 1-1 0 0,3 6 1 0 0,-1-4 36 0 0,1 0 0 0 0,-1 0 0 0 0,2 0 0 0 0,-1 0 0 0 0,1 0 0 0 0,0-1 0 0 0,0 0 0 0 0,10 8 0 0 0,2 0 54 0 0,2-1-1 0 0,-1-1 0 0 0,2-1 0 0 0,-1 0 1 0 0,25 7-1 0 0,-33-13-104 0 0,-4-1 0 0 0,1 0 0 0 0,1-1 0 0 0,-1 0 0 0 0,0 0 0 0 0,1-1 0 0 0,-1 0 0 0 0,1 0 0 0 0,8-1 0 0 0,-2-1 0 0 0,-5-2 0 0 0,-3-4 0 0 0,-2-3 0 0 0,-4-1 0 0 0,-1 2-15 0 0,0 7-156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 0 0,'4'5'18280'0'0,"4"0"-17383"0"0,12 6-2404 0 0,-6-7 3518 0 0,122 1 1068 0 0,6 1-1161 0 0,-133-5-3075 0 0,13-3 4418 0 0,-14 1-7708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1 296,'42'14'10356,"-1"14"-3568,-31-20-5045,-1 1-1,0 0 1,0 1 0,-1 0-1,9 14 1,-15-21-1273,0 0 0,-1 1 1,1-1-1,-1 1 0,0 0 0,-1-1 1,1 1-1,0 6 0,-1-7-430,0 0 0,0 0 0,0 0 0,-1 1 0,1-1 0,-1 0 0,0 0 0,0 0 0,0 0-1,0 0 1,0 0 0,-1-1 0,1 1 0,-1 0 0,-3 3 0,4-2-40,-1 1 0,-16 12 0,17-16-60,0 0 1,0 0-1,0 0 0,0-1 1,-1 1-1,1 0 0,0 0 1,0-1-1,-1 1 0,1-1 0,0 1 1,-1-1-1,1 0 0,-1 0 1,1 1-1,-3-1 0,-13-10-4590,5-10-10850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0,'0'0'18936'0'0,"5"3"-18206"0"0,19 5 114 0 0,0-1 1 0 0,1-1 0 0 0,0-1-1 0 0,0-2 1 0 0,34 2-1 0 0,-33-3-1163 0 0,-8 4-6311 0 0,-36 2-3433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0,'0'0'1344'0'0,"2"10"5076"0"0,3-3-5651 0 0,3-3-151 0 0,0-1 0 0 0,-1 0 0 0 0,1-1-1 0 0,0 0 1 0 0,0 0 0 0 0,0-1-1 0 0,0 0 1 0 0,1 0 0 0 0,-1-1 0 0 0,14-1-1 0 0,14 2 737 0 0,-2-1 956 0 0,6-1-3665 0 0,-18 0-2833 0 0,-44 4-1696 0 0,15-2 1331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17 412 0 0,'2'0'23204'0'0,"18"-1"-23196"0"0,150-12 2206 0 0,-131 13-1493 0 0,-37 0-560 0 0,13-2 936 0 0,-12 2-2959 0 0,6 0 6330 0 0,-3 0-8372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39 597 460 0 0,'0'0'3337'0'0,"-17"28"5665"0"0,5 18-2516 0 0,2-6-4001 0 0,10 22 883 0 0,9-70-3190 0 0,5-2-37 0 0,2-19 72 0 0,22-57 0 0 0,-5 9-271 0 0,48-129-427 0 0,4-16 815 0 0,-81 207-15 0 0,0-1 1 0 0,-1 0-1 0 0,0 0 0 0 0,0-29 0 0 0,4 26 115 0 0,0 12 920 0 0,42 263 738 0 0,-32-176-1752 0 0,36 139 981 0 0,-51-206-1317 0 0,12 33 0 0 0,-9-37 0 0 0,-2 0 0 0 0,-3 2 0 0 0,0 0-73 0 0,0-9-317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0,'0'0'16628'0'0,"3"2"-15708"0"0,1 2-511 0 0,1-1-1 0 0,0-1 0 0 0,0 1 1 0 0,0-1-1 0 0,0 1 1 0 0,0-1-1 0 0,0-1 0 0 0,0 1 1 0 0,1-1-1 0 0,9 1 0 0 0,68 6 1491 0 0,-65-7-1491 0 0,67 7 955 0 0,50 2 626 0 0,-127-9-1658 0 0,-5 0-286 0 0,-44-5 2070 0 0,21 4-3451 0 0,39 4-10140 0 0,-7-4 2209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5 328 0 0,'-12'-4'25298'0'0,"0"14"-24447"0"0,0 2 1 0 0,1-1-1 0 0,0 2 0 0 0,2-1 0 0 0,-15 23 0 0 0,-4 5-22 0 0,-3-3-549 0 0,20-25-177 0 0,0 1 0 0 0,1 1-1 0 0,0-1 1 0 0,1 1 0 0 0,1 1 0 0 0,0 0-1 0 0,1 0 1 0 0,-8 24 0 0 0,13-25-2066 0 0,9-16-2626 0 0,-6 1 3971 0 0,0-1 1 0 0,0 1-1 0 0,0-1 1 0 0,0 0-1 0 0,0 1 0 0 0,0-1 1 0 0,0 0-1 0 0,0 0 1 0 0,0 0-1 0 0,-1 0 0 0 0,1 1 1 0 0,-1-1-1 0 0,0 0 0 0 0,1-4 1 0 0,-1-3-5796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 0 0,'0'3'10955'0'0,"1"6"-5268"0"0,1 4-4573 0 0,0 0 0 0 0,0 0 0 0 0,8 20 1 0 0,16 47 2629 0 0,-21-62-3084 0 0,0-1-1 0 0,1 1 1 0 0,11 22-1 0 0,-11-29-458 0 0,0 1-1 0 0,0-1 1 0 0,1 0-1 0 0,0-1 0 0 0,1 1 1 0 0,0-2-1 0 0,1 1 1 0 0,0-1-1 0 0,1 0 0 0 0,0-1 1 0 0,0 0-1 0 0,0-1 1 0 0,15 8-1 0 0,-25-15-246 0 0,1 1 0 0 0,-1-1 1 0 0,0 1-1 0 0,1-1 0 0 0,-1 0 1 0 0,1 1-1 0 0,-1-1 0 0 0,0 0 1 0 0,1 0-1 0 0,-1 1 0 0 0,1-1 0 0 0,-1 0 1 0 0,1 0-1 0 0,-1 0 0 0 0,1 1 1 0 0,-1-1-1 0 0,1 0 0 0 0,-1 0 0 0 0,1 0 1 0 0,-1 0-1 0 0,1 0 0 0 0,-1 0 1 0 0,1 0-1 0 0,-1 0 0 0 0,1 0 1 0 0,0 0-1 0 0,-1-1 0 0 0,1 1 0 0 0,-1 0 1 0 0,0 0-1 0 0,1 0 0 0 0,-1-1 1 0 0,1 1-1 0 0,-1 0 0 0 0,1 0 0 0 0,-1-1 1 0 0,1 1-1 0 0,-1 0 0 0 0,0-1 1 0 0,1 1-1 0 0,-1-1 0 0 0,0 1 0 0 0,1 0 1 0 0,-1-1-1 0 0,0 1 0 0 0,0-1 1 0 0,1 1-1 0 0,-1-1 0 0 0,0 1 1 0 0,0-1-1 0 0,0 1 0 0 0,0-1 0 0 0,0 1 1 0 0,0-1-1 0 0,1 1 0 0 0,-1-2 1 0 0,-7-22-3625 0 0,-2 14 2391 0 0,-12-1-11874 0 0,11 7 7017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28 276 0 0,'0'0'8561'0'0,"-3"-18"-1807"0"0,-1 16-5787 0 0,0 0 0 0 0,0 1 0 0 0,-1 0 0 0 0,1 0 0 0 0,-1 0 0 0 0,1 0-1 0 0,-8 0 1 0 0,-36 6 1835 0 0,35-2-2260 0 0,-1 1 1 0 0,1 0-1 0 0,0 1 0 0 0,-22 12 1 0 0,34-17-536 0 0,-1 1 0 0 0,1-1 0 0 0,0 1 0 0 0,0-1 0 0 0,0 1 0 0 0,0-1 0 0 0,0 1 0 0 0,0 0 0 0 0,1 0 0 0 0,-1-1 0 0 0,0 1 0 0 0,0 0 0 0 0,0 0 0 0 0,1 0-1 0 0,-1 0 1 0 0,0 0 0 0 0,1 0 0 0 0,-1 0 0 0 0,1 0 0 0 0,-1 0 0 0 0,1 0 0 0 0,0 1 0 0 0,-1-1 0 0 0,1 0 0 0 0,0 0 0 0 0,0 0 0 0 0,0 0 0 0 0,0 0 0 0 0,0 1 0 0 0,0-1 0 0 0,0 0 0 0 0,0 0 0 0 0,0 0 0 0 0,1 0 0 0 0,-1 1 0 0 0,0-1 0 0 0,1 0 0 0 0,-1 0 0 0 0,1 0 0 0 0,-1 0 0 0 0,1 0 0 0 0,0 0 0 0 0,-1 0 0 0 0,1 0-1 0 0,0 0 1 0 0,0-1 0 0 0,0 1 0 0 0,-1 0 0 0 0,1 0 0 0 0,0-1 0 0 0,2 2 0 0 0,6 6-16 0 0,1-1 0 0 0,0-1 0 0 0,20 11 0 0 0,-22-12 36 0 0,-1-2 3 0 0,0 1 1 0 0,0 1-1 0 0,-1-1 0 0 0,1 1 0 0 0,-1 0 0 0 0,0 1 0 0 0,6 6 0 0 0,-10-9-14 0 0,0 0 0 0 0,0 0 1 0 0,-1 0-1 0 0,1 1 0 0 0,-1-1 0 0 0,1 1 0 0 0,-1-1 0 0 0,0 1 0 0 0,-1-1 0 0 0,1 1 0 0 0,0 0 0 0 0,-1-1 0 0 0,0 1 0 0 0,0 0 0 0 0,0-1 0 0 0,0 1 0 0 0,-2 4 0 0 0,2-6 2 0 0,0 0 0 0 0,0 0 0 0 0,0 0 0 0 0,0 0 0 0 0,-1 0 0 0 0,1-1 0 0 0,-1 1 0 0 0,0 0 0 0 0,1 0 0 0 0,-1-1 0 0 0,0 1-1 0 0,0-1 1 0 0,0 1 0 0 0,0 0 0 0 0,0-1 0 0 0,0 0 0 0 0,-1 1 0 0 0,1-1 0 0 0,0 0 0 0 0,-1 1 0 0 0,1-1 0 0 0,-1 0 0 0 0,1 0-1 0 0,-1 0 1 0 0,0-1 0 0 0,1 1 0 0 0,-1 0 0 0 0,0 0 0 0 0,0-1 0 0 0,-2 1 0 0 0,1-1-63 0 0,0 0 0 0 0,-1 0 0 0 0,1-1-1 0 0,0 1 1 0 0,0-1 0 0 0,0 0 0 0 0,0 0 0 0 0,0 0 0 0 0,0 0 0 0 0,0 0 0 0 0,0-1-1 0 0,0 1 1 0 0,1-1 0 0 0,-1 0 0 0 0,1 0 0 0 0,-1 0 0 0 0,-2-3 0 0 0,-39-29-5311 0 0,42 32 4398 0 0,-1 3-1628 0 0,1-1 2326 0 0,0 0 0 0 0,1 1 0 0 0,-1-1 0 0 0,1 1 0 0 0,-1-1 0 0 0,0 1 1 0 0,1 0-1 0 0,-1 0 0 0 0,1 0 0 0 0,0 0 0 0 0,-1 0 0 0 0,1 0 0 0 0,-2 2 0 0 0,-7 7-8793 0 0,3 2 4626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28 0 0,'-1'-2'11147'0'0,"-9"-14"1231"0"0,6 16-12078 0 0,-1 1 1 0 0,0 0 0 0 0,1 0-1 0 0,-1 0 1 0 0,1 1-1 0 0,-1-1 1 0 0,1 1-1 0 0,0 0 1 0 0,0 1 0 0 0,0-1-1 0 0,0 1 1 0 0,0-1-1 0 0,0 1 1 0 0,1 0-1 0 0,-5 5 1 0 0,-6 5 1167 0 0,0 1 1 0 0,-16 21-1 0 0,15-15-1468 0 0,0 0 0 0 0,-22 44 0 0 0,34-59 0 0 0,1 1 0 0 0,-1 0 0 0 0,1 0 0 0 0,0 0 0 0 0,1 0 0 0 0,-1 1 0 0 0,1-1 0 0 0,0 0 0 0 0,1 1 0 0 0,0-1 0 0 0,0 0 0 0 0,0 1 0 0 0,1-1 0 0 0,-1 0 0 0 0,1 1 0 0 0,4 9 0 0 0,-4-13 0 0 0,1 0 0 0 0,0 1 0 0 0,1-1 0 0 0,-1 0 0 0 0,0 0 0 0 0,1-1 0 0 0,0 1 0 0 0,0 0 0 0 0,0-1 0 0 0,0 0 0 0 0,0 0 0 0 0,0 0 0 0 0,0 0 0 0 0,1 0 0 0 0,-1 0 0 0 0,1-1 0 0 0,-1 0 0 0 0,6 2 0 0 0,10 2 0 0 0,0-1 0 0 0,26 2 0 0 0,-29-4 0 0 0,31 3 0 0 0,1-3 0 0 0,-1-1 0 0 0,78-9 0 0 0,-115 7 0 0 0,1-3 0 0 0,-6-3 0 0 0,-18-5 0 0 0,-2 6 0 0 0,-3 2-7861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 0 0,'0'0'6363'0'0,"18"12"8378"0"0,24-9-11828 0 0,78-1-1832 0 0,0 5 0 0 0,136 26 0 0 0,-250-31-420 0 0,-9-2-493 0 0,-15-2-478 0 0,12 1 259 0 0,-2 1-472 0 0,-1 0-3036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1148 0 0,'0'0'16283'0'0,"7"0"-15602"0"0,115 0 4882 0 0,-46-2-3471 0 0,-63 3-3028 0 0,-12 20-14767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1416 0 0,'0'0'7950'0'0,"5"-1"-6742"0"0,8-1 287 0 0,0 1 0 0 0,0 1 0 0 0,1 0 0 0 0,-1 1 0 0 0,0 1 0 0 0,0 0 0 0 0,0 0 0 0 0,20 8 0 0 0,0-2 1991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20 876 0 0,'-15'-19'34912'0'0,"26"22"-34556"0"0,5 1-4174 0 0,11 0 3888 0 0,-1-2 0 0 0,1 0 0 0 0,32-3 0 0 0,50 4 91 0 0,-100-1-161 0 0,45-1 0 0 0,-43-2-125 0 0,-8 1-544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28 1036 0 0,'21'-27'23032'0'0,"-36"36"-20551"0"0,-18 19-1704 0 0,0 1 1 0 0,2 1-1 0 0,1 2 0 0 0,2 1 0 0 0,1 1 1 0 0,1 2-1 0 0,-31 58 0 0 0,54-89-777 0 0,0 1 0 0 0,0 0 0 0 0,1 0 0 0 0,-1 0 0 0 0,1 0 0 0 0,0 1 0 0 0,1-1 0 0 0,0 0 0 0 0,0 1 0 0 0,0-1 0 0 0,1 1 0 0 0,0-1 0 0 0,0 1 0 0 0,0-1 0 0 0,1 1 0 0 0,2 8 0 0 0,-1-7 0 0 0,9 2 9 0 0,-8-11-54 0 0,-1 1-220 0 0,9-29-6162 0 0,-10 25 4723 0 0,-1-9-557 0 0,-9-7-15241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 0 0,'-10'-7'21209'0'0,"12"14"-20235"0"0,4 13-142 0 0,0 0 0 0 0,2-1 0 0 0,1 0 0 0 0,0 0 1 0 0,1 0-1 0 0,1-2 0 0 0,1 1 0 0 0,16 18 0 0 0,-8-14-320 0 0,1 0 0 0 0,1-1-1 0 0,1-1 1 0 0,0-1 0 0 0,34 20-1 0 0,-47-31-765 0 0,-18-8 523 0 0,-34-12-1383 0 0,9 2-6237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27 432 0 0,'10'-9'13608'0'0,"-10"9"-13450"0"0,0 0 1 0 0,1 0 0 0 0,-1-1 0 0 0,0 1 0 0 0,0 0 0 0 0,0 0 0 0 0,0-1-1 0 0,0 1 1 0 0,0 0 0 0 0,0 0 0 0 0,0 0 0 0 0,0-1 0 0 0,0 1 0 0 0,0 0-1 0 0,0 0 1 0 0,0-1 0 0 0,0 1 0 0 0,0 0 0 0 0,0 0 0 0 0,0 0 0 0 0,0-1-1 0 0,-2-1 1908 0 0,2 2-1908 0 0,-14-4 874 0 0,0 2-1 0 0,0 0 1 0 0,0 1-1 0 0,0 0 1 0 0,-1 1-1 0 0,-22 3 0 0 0,34-3-757 0 0,3 0-238 0 0,-1 0-1 0 0,1 1 1 0 0,-1-1-1 0 0,0 1 0 0 0,1-1 1 0 0,-1 0-1 0 0,1 1 1 0 0,-1-1-1 0 0,1 1 0 0 0,0-1 1 0 0,-1 1-1 0 0,1 0 1 0 0,-1-1-1 0 0,1 1 0 0 0,0-1 1 0 0,-1 1-1 0 0,1 0 1 0 0,0-1-1 0 0,0 1 0 0 0,0 0 1 0 0,-1-1-1 0 0,1 1 1 0 0,0 0-1 0 0,0-1 0 0 0,0 1 1 0 0,0 0-1 0 0,0-1 0 0 0,0 1 1 0 0,0 0-1 0 0,1-1 1 0 0,-1 1-1 0 0,0 0 0 0 0,0-1 1 0 0,0 1-1 0 0,1-1 1 0 0,-1 2-1 0 0,5 6 48 0 0,0-1 0 0 0,1 1-1 0 0,0-1 1 0 0,0 0 0 0 0,0-1 0 0 0,1 1 0 0 0,0-1 0 0 0,12 8-1 0 0,-8-6 31 0 0,-1 1-1 0 0,0-1 0 0 0,-1 2 0 0 0,11 12 0 0 0,-19-21-43 0 0,1 14 433 0 0,-3-14-426 0 0,0 1 0 0 0,0-1 0 0 0,0 1 1 0 0,0-1-1 0 0,0 0 0 0 0,-1 0 0 0 0,1 1 1 0 0,0-1-1 0 0,-1 0 0 0 0,1 0 0 0 0,-1 0 0 0 0,1-1 1 0 0,-1 1-1 0 0,1 0 0 0 0,-1-1 0 0 0,0 1 1 0 0,1 0-1 0 0,-3-1 0 0 0,1 0-26 0 0,0 1 0 0 0,0-2 0 0 0,1 1 1 0 0,-1 0-1 0 0,0-1 0 0 0,0 1 0 0 0,0-1 0 0 0,0 0 0 0 0,1 0 1 0 0,-1 0-1 0 0,0 0 0 0 0,1 0 0 0 0,-1-1 0 0 0,1 1 1 0 0,-3-3-1 0 0,3 3-169 0 0,-4-5-66 0 0,5 6-260 0 0,0-1 1 0 0,0 1-1 0 0,-1 0 1 0 0,1 0-1 0 0,0 0 0 0 0,0 0 1 0 0,-1 0-1 0 0,1 0 1 0 0,0 0-1 0 0,-1 0 1 0 0,1 0-1 0 0,0 0 0 0 0,0 1 1 0 0,-1-1-1 0 0,1 1 1 0 0,0-1-1 0 0,0 1 1 0 0,0-1-1 0 0,0 1 0 0 0,0 0 1 0 0,0-1-1 0 0,-2 2 1 0 0,0 2-1082 0 0,-5 6-2119 0 0,-1 8-9313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0,'0'0'18499'0'0,"5"0"-17646"0"0,19 0-38 0 0,-18 0-33 0 0,30 2 2660 0 0,188 3 1105 0 0,298 49-2021 0 0,-407-36-2350 0 0,308 33 503 0 0,-346-50-679 0 0,-63-2 0 0 0,-3-1-51 0 0,-9 1-427 0 0,-28 11-6335 0 0,10-2 4214 0 0,3-5-1995 0 0,0-1-2304 0 0,-1 3 524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109 122 528 0 0,'-16'-6'21487'0'0,"8"15"-20995"0"0,1 0 0 0 0,0 1-1 0 0,0-1 1 0 0,1 1 0 0 0,0 1-1 0 0,1-1 1 0 0,0 1 0 0 0,1 0-1 0 0,0 0 1 0 0,-2 12 0 0 0,-6 11 219 0 0,10-27-589 0 0,1 0 1 0 0,-1-1-1 0 0,1 1 0 0 0,1 0 0 0 0,-1 0 1 0 0,2 8-1 0 0,-1-9-16 0 0,0-1 0 0 0,0 1 0 0 0,0 0 0 0 0,-1-1 1 0 0,0 1-1 0 0,0-1 0 0 0,-3 11 0 0 0,3-15-76 0 0,1 1 1 0 0,0-1-1 0 0,-1 1 0 0 0,1 0 1 0 0,0-1-1 0 0,0 1 0 0 0,0 0 1 0 0,0-1-1 0 0,0 1 0 0 0,0 0 0 0 0,1-1 1 0 0,-1 1-1 0 0,1-1 0 0 0,0 4 1 0 0,2 19 638 0 0,5-30-217 0 0,5-12-416 0 0,18-54 116 0 0,-17 36-324 0 0,2 2 0 0 0,26-43 0 0 0,1 17-212 0 0,-27 41 119 0 0,26-44 1 0 0,-14 24 366 0 0,-28 38-84 0 0,1 0 1 0 0,-1 1-1 0 0,1-1 1 0 0,-1 0-1 0 0,1 1 1 0 0,-1-1-1 0 0,1 0 1 0 0,-1 1-1 0 0,1-1 1 0 0,-1 1-1 0 0,1-1 1 0 0,0 1-1 0 0,-1-1 1 0 0,1 1-1 0 0,0 0 1 0 0,-1-1-1 0 0,1 1 1 0 0,0 0-1 0 0,0 0 1 0 0,-1-1-1 0 0,1 1 1 0 0,0 0-1 0 0,0 0 1 0 0,0 0-1 0 0,-1 0 1 0 0,1 0-1 0 0,0 0 1 0 0,0 0-1 0 0,-1 0 1 0 0,1 0-1 0 0,0 1 1 0 0,0-1-1 0 0,-1 0 1 0 0,1 0-1 0 0,0 1 1 0 0,0-1-1 0 0,-1 0 1 0 0,1 1-1 0 0,0-1 1 0 0,-1 1-1 0 0,1-1 1 0 0,0 1-1 0 0,-1-1 0 0 0,1 1 1 0 0,-1-1-1 0 0,1 1 1 0 0,0 1-1 0 0,7 3 75 0 0,10 11 63 0 0,0 0 1 0 0,-1 1-1 0 0,0 0 1 0 0,-2 2 0 0 0,0 0-1 0 0,-1 0 1 0 0,16 32-1 0 0,18 22 102 0 0,37 49-258 0 0,-79-114 0 0 0,-4-2-20 0 0,-2-4-211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1232 0 0,'0'0'5783'0'0,"5"-2"-4421"0"0,23-5 7051 0 0,65 7-1878 0 0,47 3-2895 0 0,89 0-398 0 0,-218-2-3088 0 0,-18 2-1575 0 0,-11 0-134 0 0,12-1-36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27 1168 0 0,'-23'-24'5454'0'0,"14"23"-4635"0"0,0 0 0 0 0,0 0 1 0 0,0 1-1 0 0,-1 0 0 0 0,1 1 1 0 0,0 0-1 0 0,1 0 0 0 0,-1 1 0 0 0,0 0 1 0 0,-11 4-1 0 0,-10 2 1436 0 0,28-7-1833 0 0,-13 9 1398 0 0,9 0-596 0 0,8-6-1142 0 0,1-1 1 0 0,-1 1-1 0 0,0-1 1 0 0,1 0 0 0 0,0 1-1 0 0,0-1 1 0 0,0-1-1 0 0,5 5 1 0 0,62 35 868 0 0,-13-8-320 0 0,10 23 0 0 0,-63-53-553 0 0,0-1-1 0 0,-1 1 0 0 0,1 0 1 0 0,-1 0-1 0 0,0 0 0 0 0,0 1 1 0 0,-1-1-1 0 0,1 1 1 0 0,-1 0-1 0 0,0 0 0 0 0,0-1 1 0 0,-1 1-1 0 0,1 0 0 0 0,0 8 1 0 0,-2-10-3 0 0,-1 0 0 0 0,1 0 0 0 0,-1 0 0 0 0,0 0 0 0 0,0 0 1 0 0,-1 0-1 0 0,1 0 0 0 0,0 0 0 0 0,-1-1 0 0 0,0 1 0 0 0,0 0 1 0 0,0-1-1 0 0,0 0 0 0 0,0 1 0 0 0,0-1 0 0 0,0 0 0 0 0,-1 0 1 0 0,1 0-1 0 0,-1 0 0 0 0,1-1 0 0 0,-1 1 0 0 0,0-1 0 0 0,0 1 1 0 0,0-1-1 0 0,-4 1 0 0 0,-5 2 204 0 0,0 0-1 0 0,0 0 1 0 0,0-1 0 0 0,-23 2-1 0 0,12-4 157 0 0,-1 0 0 0 0,1-1 0 0 0,0-1 0 0 0,0-2 0 0 0,0 0 0 0 0,0-1 0 0 0,0-1 0 0 0,-22-9 0 0 0,33 10-402 0 0,14 3-83 0 0,-1 0-23 0 0,1 0 1 0 0,-1 0-1 0 0,1 0 1 0 0,0 0 0 0 0,-1 0-1 0 0,1 0 1 0 0,0 1-1 0 0,0-1 1 0 0,0 0-1 0 0,0 1 1 0 0,0 0 0 0 0,-1-1-1 0 0,1 1 1 0 0,0 0-1 0 0,0 0 1 0 0,0 0-1 0 0,0 0 1 0 0,0 0 0 0 0,3 1-1 0 0,55 12-8318 0 0,-56-3-278 0 0,-3-9 8002 0 0,-1 0 0 0 0,0 0 0 0 0,0 0 0 0 0,0-1 0 0 0,0 1 0 0 0,-1 1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75 194 20 0 0,'0'3'6609'0'0,"-1"30"963"0"0,-7 78-4113 0 0,4-106-5942 0 0,-3-12 648 0 0,-10-31-344 0 0,-10-49 610 0 0,24 76 1792 0 0,1 1 0 0 0,0 0 0 0 0,0-1 0 0 0,1 1 0 0 0,1-1 0 0 0,0 1 0 0 0,0-1 0 0 0,1 1 0 0 0,0 0 0 0 0,1-1 0 0 0,3-12 0 0 0,-2 19-69 0 0,-1 0 1 0 0,1 0 0 0 0,-1 1 0 0 0,1-1-1 0 0,0 1 1 0 0,1-1 0 0 0,-1 1-1 0 0,0 0 1 0 0,1 1 0 0 0,0-1 0 0 0,0 0-1 0 0,0 1 1 0 0,0 0 0 0 0,0 0-1 0 0,0 0 1 0 0,0 0 0 0 0,1 1 0 0 0,-1 0-1 0 0,5-1 1 0 0,10-3 134 0 0,0 1 1 0 0,0 1-1 0 0,23-2 1 0 0,-13 3 81 0 0,-16 1-186 0 0,-1 0 0 0 0,0 0-1 0 0,1 1 1 0 0,-1 1 0 0 0,0 0-1 0 0,0 1 1 0 0,16 3-1 0 0,-27-4 121 0 0,0-1-264 0 0,-1 1 0 0 0,0-1 0 0 0,0 1 0 0 0,0-1 0 0 0,0 1 0 0 0,0-1 0 0 0,0 1 0 0 0,0-1 1 0 0,0 1-1 0 0,0-1 0 0 0,0 1 0 0 0,0-1 0 0 0,0 1 0 0 0,-1-1 0 0 0,1 1 0 0 0,0-1 0 0 0,0 1 0 0 0,0-1 0 0 0,-1 0 0 0 0,1 1 0 0 0,0-1 0 0 0,0 1 0 0 0,-1-1 0 0 0,1 0 0 0 0,0 1 0 0 0,-1-1 0 0 0,1 0 0 0 0,0 1 1 0 0,-1-1-1 0 0,1 0 0 0 0,-1 1 0 0 0,1-1 0 0 0,-1 0 0 0 0,0 1 0 0 0,-17 15 724 0 0,-141 57 3703 0 0,158-72-4479 0 0,1 0-383 0 0,0 0 316 0 0,0 0 0 0 0,0 0 0 0 0,0 0 1 0 0,0 0-1 0 0,1 0 0 0 0,-1 0 0 0 0,0 0 1 0 0,1 0-1 0 0,-1 0 0 0 0,1 0 0 0 0,-1 0 0 0 0,1 0 1 0 0,0 0-1 0 0,-1 0 0 0 0,1 0 0 0 0,0-1 0 0 0,0 1 1 0 0,-1 0-1 0 0,1 0 0 0 0,0-1 0 0 0,0 1 0 0 0,0-1 1 0 0,0 1-1 0 0,0-1 0 0 0,1 1 0 0 0,15 3-3250 0 0,3-5-7832 0 0,-7-2 6419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1 120 0 0,'-2'2'14938'0'0,"-13"24"-14244"0"0,-1 4 1054 0 0,2 1 1 0 0,1 1-1 0 0,2 0 0 0 0,1 1 0 0 0,-11 67 1 0 0,18-83-1321 0 0,-1 21 47 0 0,4-37-561 0 0,0 0 1 0 0,0 0-1 0 0,0 0 0 0 0,0 0 1 0 0,1 1-1 0 0,-1-1 1 0 0,0 0-1 0 0,0 0 1 0 0,1 0-1 0 0,-1 0 0 0 0,0 0 1 0 0,1 0-1 0 0,-1 0 1 0 0,1 0-1 0 0,-1 0 0 0 0,1 0 1 0 0,0 0-1 0 0,0 0 1 0 0,-1-1-1 0 0,1 1 1 0 0,0 0-1 0 0,0 0 0 0 0,0-1 1 0 0,0 1-1 0 0,0 0 1 0 0,1 0-871 0 0,2-4-1452 0 0,24-24-565 0 0,-4-11-6404 0 0,-13 16 4203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10 588 0 0,'13'-9'15433'0'0,"-14"41"-12452"0"0,-11 56 1 0 0,6-60-2323 0 0,2 1 0 0 0,2 0 0 0 0,0 42 0 0 0,3-46-486 0 0,-1-18-307 0 0,0 0 0 0 0,0 0 0 0 0,1 1 0 0 0,-1-1-1 0 0,2 0 1 0 0,-1 0 0 0 0,1 0 0 0 0,4 11-1 0 0,-2-8-876 0 0,1 7-675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1 412 0 0,'-3'8'9238'0'0,"15"-3"-8592"0"0,1-1 0 0 0,0 0-1 0 0,0-1 1 0 0,0 0 0 0 0,0-1 0 0 0,0-1 0 0 0,1 0-1 0 0,14-1 1 0 0,111-15 800 0 0,-94 9-2397 0 0,-32 0-2358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13 472 0 0,'0'0'11178'0'0,"3"-12"-4126"0"0,50 20-5867 0 0,0-3 0 0 0,100-1 0 0 0,-138-4-1277 0 0,-12 0-8 0 0,-9-3-1809 0 0,-2 1 1320 0 0,0-1 1 0 0,-1 2-1 0 0,1-1 0 0 0,-1 1 1 0 0,1 0-1 0 0,-1 0 1 0 0,1 1-1 0 0,-10 1 0 0 0,0-1-2767 0 0,9 0-999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1500 0 0,'0'0'6799'0'0,"-3"-2"-5654"0"0,-29-3 3394 0 0,29 6-3768 0 0,-38 11 2951 0 0,30-6-3133 0 0,2 1 0 0 0,-1 0 0 0 0,1 0 0 0 0,0 0 0 0 0,0 1 0 0 0,1 1 0 0 0,0-1 0 0 0,-8 14 0 0 0,13-18-473 0 0,0 0-1 0 0,0 0 1 0 0,1 1-1 0 0,-1-1 0 0 0,1 1 1 0 0,0 0-1 0 0,0-1 0 0 0,1 1 1 0 0,0 0-1 0 0,0 0 1 0 0,0 0-1 0 0,0 0 0 0 0,1 0 1 0 0,-1 0-1 0 0,1 1 1 0 0,1-1-1 0 0,-1 0 0 0 0,1 0 1 0 0,0 0-1 0 0,0 0 0 0 0,3 7 1 0 0,0-4-50 0 0,0-1 1 0 0,1 0 0 0 0,0 0-1 0 0,1 0 1 0 0,-1-1-1 0 0,1 0 1 0 0,1 0 0 0 0,-1-1-1 0 0,1 1 1 0 0,0-1-1 0 0,0-1 1 0 0,0 1 0 0 0,1-1-1 0 0,-1-1 1 0 0,1 1-1 0 0,0-1 1 0 0,0 0 0 0 0,12 1-1 0 0,8 3-95 0 0,0-2-1 0 0,0-1 0 0 0,1-1 0 0 0,32-1 1 0 0,-19-5-452 0 0,-40 3 438 0 0,-1 0 0 0 0,1 0 0 0 0,-1 0 0 0 0,0 0 0 0 0,1-1 0 0 0,-1 1 1 0 0,1 0-1 0 0,-1-1 0 0 0,0 1 0 0 0,1-1 0 0 0,-1 1 0 0 0,0-1 0 0 0,0 1 1 0 0,1-1-1 0 0,-1 0 0 0 0,0 0 0 0 0,0 0 0 0 0,0 0 0 0 0,0 0 0 0 0,0 0 1 0 0,0 0-1 0 0,0 0 0 0 0,1-2 0 0 0,-2 2-280 0 0,0-1 129 0 0,-1 0 1 0 0,1 1 0 0 0,0-1-1 0 0,-1 0 1 0 0,0 0 0 0 0,1 1-1 0 0,-1-1 1 0 0,0 0 0 0 0,0 1 0 0 0,0-1-1 0 0,0 0 1 0 0,0 1 0 0 0,0 0-1 0 0,-1-1 1 0 0,1 1 0 0 0,-2-2-1 0 0,-34-7-4202 0 0,11 8-5043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11 308 0 0,'0'0'10266'0'0,"0"5"-8948"0"0,-1 27 2398 0 0,-8 48 1 0 0,-13 36 244 0 0,21-115-3936 0 0,3 38-345 0 0,0-30-4413 0 0</inkml:trace>
  <inkml:trace contextRef="#ctx0" brushRef="#br0" timeOffset="1">1 12 368 0 0,'18'-3'9684'0'0,"78"-5"-5193"0"0,64 11-44 0 0,-58 7-4867 0 0,-89-8-625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 0 0,'0'0'2908'0'0,"21"30"3886"0"0,-11-21-5785 0 0,0-1-1 0 0,0 0 0 0 0,1-1 1 0 0,0 0-1 0 0,0 0 0 0 0,1-1 1 0 0,0-1-1 0 0,12 5 1 0 0,103 26 2266 0 0,-125-36-3370 0 0,1 1-1 0 0,-1 0 1 0 0,1-1-1 0 0,-1 0 1 0 0,1 1-1 0 0,0-1 1 0 0,-1 0-1 0 0,1 0 1 0 0,-1-1-1 0 0,1 1 1 0 0,0-1-1 0 0,-1 1 1 0 0,5-3-1 0 0,4-8-3822 0 0,-7-9-5311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53 165 1384 0 0,'0'0'10051'0'0,"-1"7"-9181"0"0,-7 32 1224 0 0,3 0 0 0 0,-2 62-1 0 0,7-99-2107 0 0,0-7-1458 0 0,2-26 1193 0 0,-2 1 1 0 0,-1-1 0 0 0,-2 1 0 0 0,-7-34-1 0 0,4 19 352 0 0,0 15 291 0 0,4 25-204 0 0,1 0 1 0 0,-1 0-1 0 0,1 0 0 0 0,0 0 0 0 0,1 0 0 0 0,-1 0 0 0 0,1 0 0 0 0,0-1 1 0 0,1 1-1 0 0,1-9 0 0 0,-1 12-119 0 0,0 1 1 0 0,0-1-1 0 0,0 1 0 0 0,1-1 0 0 0,-1 1 1 0 0,0 0-1 0 0,1-1 0 0 0,-1 1 1 0 0,1 0-1 0 0,-1 0 0 0 0,1 0 0 0 0,0 0 1 0 0,-1 0-1 0 0,1 1 0 0 0,0-1 0 0 0,0 0 1 0 0,0 1-1 0 0,-1 0 0 0 0,1-1 1 0 0,0 1-1 0 0,0 0 0 0 0,0 0 0 0 0,0 0 1 0 0,3 0-1 0 0,53 7 212 0 0,-45-5-188 0 0,4 0 50 0 0,0 1-1 0 0,0 0 0 0 0,0 1 1 0 0,-1 1-1 0 0,1 0 1 0 0,-1 1-1 0 0,0 1 1 0 0,25 15-1 0 0,-40-21-85 0 0,0-1 0 0 0,0 1 0 0 0,-1-1-1 0 0,1 1 1 0 0,0 0 0 0 0,0-1 0 0 0,-1 1 0 0 0,1 0-1 0 0,-1 0 1 0 0,1 0 0 0 0,-1 0 0 0 0,1-1 0 0 0,-1 1-1 0 0,1 0 1 0 0,-1 0 0 0 0,0 0 0 0 0,1 0 0 0 0,-1 0-1 0 0,0 0 1 0 0,0 0 0 0 0,0 0 0 0 0,0 0 0 0 0,0 0-1 0 0,0 0 1 0 0,0 0 0 0 0,0 0 0 0 0,0 1 0 0 0,-1 1 53 0 0,0-1 1 0 0,0 0-1 0 0,0 1 1 0 0,-1-1-1 0 0,1 0 1 0 0,0 0-1 0 0,-1 0 0 0 0,0 0 1 0 0,1 0-1 0 0,-4 2 1 0 0,-51 35 1565 0 0,55-39-1610 0 0,-141 83 3498 0 0,141-82-3514 0 0,0-1-1 0 0,0 1 1 0 0,-1-1 0 0 0,1 1-1 0 0,0-1 1 0 0,0 1 0 0 0,1 0-1 0 0,-1 0 1 0 0,0-1 0 0 0,0 1-1 0 0,0 0 1 0 0,0 0 0 0 0,1 0-1 0 0,-1 0 1 0 0,0 0 0 0 0,1 0-1 0 0,-1 0 1 0 0,1 0 0 0 0,-1 0-1 0 0,1 0 1 0 0,-1 0-1 0 0,1 1 1 0 0,0-1 0 0 0,0 0-1 0 0,-1 0 1 0 0,1 0 0 0 0,0 0-1 0 0,0 1 1 0 0,0-1 0 0 0,0 0-1 0 0,1 0 1 0 0,-1 0 0 0 0,0 0-1 0 0,0 1 1 0 0,1-1 0 0 0,-1 0-1 0 0,0 0 1 0 0,1 0 0 0 0,0 0-1 0 0,-1 0 1 0 0,1 0 0 0 0,-1 0-1 0 0,1 0 1 0 0,0 0-1 0 0,0 0 1 0 0,0 0 0 0 0,-1 0-1 0 0,1-1 1 0 0,0 1 0 0 0,2 1-1 0 0,2 2 30 0 0,1 1 0 0 0,-1-1-1 0 0,1 0 1 0 0,1 0 0 0 0,-1 0-1 0 0,8 2 1 0 0,11 3-352 0 0,1-2 1 0 0,-1-1-1 0 0,42 5 0 0 0,-65-11 7 0 0,-1 0-1 0 0,1 0 1 0 0,-1 0 0 0 0,1-1-1 0 0,-1 1 1 0 0,1 0-1 0 0,-1-1 1 0 0,1 1 0 0 0,-1-1-1 0 0,1 0 1 0 0,-1 1-1 0 0,0-1 1 0 0,1 0 0 0 0,-1 0-1 0 0,0 0 1 0 0,0 0-1 0 0,0 0 1 0 0,0 0 0 0 0,1 0-1 0 0,-1-1 1 0 0,-1 1-1 0 0,1 0 1 0 0,0 0 0 0 0,0-1-1 0 0,0 1 1 0 0,-1-1-1 0 0,2-1 1 0 0,-2 1-60 0 0,-3-17-14352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8 504 0 0,'3'-8'14289'0'0,"-22"12"-11134"0"0,-15 10-3878 0 0,15-4 3181 0 0,10-3-2077 0 0,0 1-1 0 0,1 0 0 0 0,-1 0 1 0 0,1 0-1 0 0,1 1 1 0 0,0 0-1 0 0,0 1 1 0 0,1-1-1 0 0,0 2 0 0 0,1-1 1 0 0,0 0-1 0 0,0 1 1 0 0,-4 18-1 0 0,7-23-346 0 0,1 0 0 0 0,0-1 0 0 0,1 1-1 0 0,-1 0 1 0 0,1 0 0 0 0,1 0 0 0 0,-1-1-1 0 0,1 1 1 0 0,0 0 0 0 0,0-1 0 0 0,0 1 0 0 0,1 0-1 0 0,0-1 1 0 0,0 0 0 0 0,0 1 0 0 0,1-1 0 0 0,0 0-1 0 0,0 0 1 0 0,0 0 0 0 0,0-1 0 0 0,1 1 0 0 0,0-1-1 0 0,0 0 1 0 0,0 0 0 0 0,1 0 0 0 0,-1 0-1 0 0,1-1 1 0 0,10 6 0 0 0,-6-5-506 0 0,0 0 0 0 0,0-1 0 0 0,0 0 0 0 0,1 0-1 0 0,0-1 1 0 0,-1 0 0 0 0,1-1 0 0 0,0 0 0 0 0,0-1 0 0 0,16-1 0 0 0,25-6-10821 0 0,-37 2 5950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9 308 0 0,'-8'-9'21632'0'0,"6"13"-21040"0"0,1-2-595 0 0,-1 0 92 0 0,1-1 0 0 0,0 1 0 0 0,-1 0-1 0 0,1 0 1 0 0,0 0 0 0 0,0 0 0 0 0,1 0-1 0 0,-1 1 1 0 0,0-1 0 0 0,1 0 0 0 0,-1 0-1 0 0,1 0 1 0 0,0 1 0 0 0,-1-1 0 0 0,1 0 0 0 0,0 0-1 0 0,1 1 1 0 0,-1-1 0 0 0,0 0 0 0 0,1 0-1 0 0,-1 0 1 0 0,1 1 0 0 0,0 1 0 0 0,1 0-330 0 0,-1-1 0 0 0,1-1 1 0 0,0 1-1 0 0,0 0 0 0 0,0 0 1 0 0,0-1-1 0 0,0 1 0 0 0,1-1 1 0 0,-1 0-1 0 0,1 1 1 0 0,-1-1-1 0 0,1 0 0 0 0,0-1 1 0 0,0 1-1 0 0,0 0 0 0 0,0-1 1 0 0,6 2-1 0 0,-8-2 11 0 0,1 0 1 0 0,0-1-1 0 0,0 1 0 0 0,0-1 1 0 0,0 0-1 0 0,-1 1 0 0 0,1-1 1 0 0,0 0-1 0 0,0 0 0 0 0,0 0 1 0 0,0 0-1 0 0,0-1 0 0 0,0 1 1 0 0,0 0-1 0 0,-1-1 0 0 0,1 0 0 0 0,0 1 1 0 0,0-1-1 0 0,-1 0 0 0 0,1 0 1 0 0,0 0-1 0 0,-1 0 0 0 0,1 0 1 0 0,-1 0-1 0 0,1 0 0 0 0,-1 0 1 0 0,1-1-1 0 0,-1 1 0 0 0,0-1 1 0 0,0 1-1 0 0,0-1 0 0 0,1-1 1 0 0,-1 1 175 0 0,0 1 1 0 0,0-1 0 0 0,-1 0 0 0 0,1 1-1 0 0,-1-1 1 0 0,1 1 0 0 0,-1-1 0 0 0,0 0 0 0 0,1 1-1 0 0,-1-1 1 0 0,0 0 0 0 0,0 1 0 0 0,0-1-1 0 0,0 0 1 0 0,-1 1 0 0 0,1-1 0 0 0,0 0 0 0 0,-1 1-1 0 0,1-1 1 0 0,-1 0 0 0 0,0 1 0 0 0,1-1-1 0 0,-1 1 1 0 0,0-1 0 0 0,0 1 0 0 0,0 0 0 0 0,0-1-1 0 0,0 1 1 0 0,0 0 0 0 0,-1 0 0 0 0,1-1-1 0 0,-3 0 1 0 0,-27-13-1852 0 0,10 15-2522 0 0,18 0 1803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35 472 0 0,'1'-10'2300'0'0,"-11"-5"10368"0"0,0 9-12057 0 0,8 5 658 0 0,0 1-1083 0 0,1-1 1 0 0,0 1 0 0 0,0 0 0 0 0,0-1 0 0 0,-1 1 0 0 0,1 0-1 0 0,0 0 1 0 0,0 0 0 0 0,-1 0 0 0 0,1 0 0 0 0,0 0 0 0 0,0 0 0 0 0,-1 0-1 0 0,1 0 1 0 0,0 0 0 0 0,0 1 0 0 0,0-1 0 0 0,-1 1 0 0 0,-1 0-1 0 0,-26 7 1680 0 0,23-5-1660 0 0,-1 0 0 0 0,1 1 0 0 0,0 0 0 0 0,-1 0 0 0 0,2 0 1 0 0,-1 1-1 0 0,0-1 0 0 0,1 1 0 0 0,0 1 0 0 0,0-1 0 0 0,1 1 0 0 0,-1 0 0 0 0,1 0 0 0 0,1 0 0 0 0,-1 1 0 0 0,1-1 0 0 0,0 1 1 0 0,0 0-1 0 0,1 0 0 0 0,0 0 0 0 0,0 0 0 0 0,-1 12 0 0 0,4-16-251 0 0,-1 0-1 0 0,1-1 1 0 0,0 1-1 0 0,0 0 1 0 0,0 0 0 0 0,0 0-1 0 0,1-1 1 0 0,-1 1 0 0 0,1 0-1 0 0,-1-1 1 0 0,1 0 0 0 0,0 1-1 0 0,0-1 1 0 0,0 0 0 0 0,0 0-1 0 0,1 0 1 0 0,-1 0 0 0 0,0 0-1 0 0,1-1 1 0 0,0 1 0 0 0,-1-1-1 0 0,1 1 1 0 0,0-1-1 0 0,-1 0 1 0 0,1 0 0 0 0,4 1-1 0 0,0 0-343 0 0,0 0 0 0 0,-1 0 1 0 0,1-1-1 0 0,0 0 0 0 0,1 0 0 0 0,-1 0 0 0 0,0-1 0 0 0,0 0 0 0 0,0-1 0 0 0,9-1 0 0 0,23-15-3309 0 0,-20-4-5314 0 0,-10 7 3695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85 336 0 0,'0'0'3296'0'0,"5"-19"13860"0"0,-18 10-16669 0 0,-2 0-1 0 0,1 2 1 0 0,-1-1 0 0 0,0 2 0 0 0,0 0 0 0 0,-1 1-1 0 0,0 1 1 0 0,-20-3 0 0 0,27 4-261 0 0,7 3-201 0 0,1-1 1 0 0,-1 1-1 0 0,0 0 0 0 0,1 0 0 0 0,-1 0 1 0 0,0-1-1 0 0,0 1 0 0 0,1 1 0 0 0,-1-1 1 0 0,0 0-1 0 0,1 0 0 0 0,-1 1 1 0 0,0-1-1 0 0,1 1 0 0 0,-1-1 0 0 0,0 1 1 0 0,1 0-1 0 0,-1 0 0 0 0,1 0 0 0 0,-1-1 1 0 0,1 1-1 0 0,0 1 0 0 0,-1-1 1 0 0,1 0-1 0 0,0 0 0 0 0,0 0 0 0 0,0 1 1 0 0,0-1-1 0 0,0 1 0 0 0,0-1 0 0 0,0 1 1 0 0,0-1-1 0 0,-1 3 0 0 0,-1 5 9 0 0,0 1 0 0 0,1-1 0 0 0,0 0 0 0 0,-1 20 0 0 0,-1-1 32 0 0,0-1-5 0 0,0 1 0 0 0,2 0 0 0 0,3 48 0 0 0,-1-32 12 0 0,-13 132 178 0 0,6-102-159 0 0,7-22-10 0 0,0 10-15 0 0,-1-54-46 0 0,1 0 0 0 0,0 0 0 0 0,1 0 0 0 0,0 0 0 0 0,0 0 1 0 0,1 0-1 0 0,0-1 0 0 0,3 11 0 0 0,-4-17 193 0 0,0 24 3270 0 0,100-70-3315 0 0,-84 37-204 0 0,2 1 0 0 0,-1 1 0 0 0,1 0 0 0 0,-1 2 0 0 0,1 0 0 0 0,1 1 0 0 0,22 0 0 0 0,-10 2-57 0 0,0 1 0 0 0,0 2 0 0 0,47 8-1 0 0,-78-10 82 0 0,0 0 0 0 0,0 1 0 0 0,-1-1-1 0 0,1 0 1 0 0,0 0 0 0 0,0 0 0 0 0,0 0-1 0 0,0 1 1 0 0,-1-1 0 0 0,1 0-1 0 0,0 1 1 0 0,0-1 0 0 0,-1 1 0 0 0,1-1-1 0 0,0 1 1 0 0,-1-1 0 0 0,1 1-1 0 0,0-1 1 0 0,-1 1 0 0 0,1 0 0 0 0,-1-1-1 0 0,1 1 1 0 0,-1 0 0 0 0,1-1 0 0 0,-1 1-1 0 0,0 0 1 0 0,1 0 0 0 0,-1-1-1 0 0,0 1 1 0 0,1 0 0 0 0,-1 0 0 0 0,0 0-1 0 0,0 0 1 0 0,0-1 0 0 0,0 1-1 0 0,0 0 1 0 0,0 0 0 0 0,0 0 0 0 0,0 0-1 0 0,0-1 1 0 0,0 1 0 0 0,-1 0-1 0 0,1 1 1 0 0,-1 6-3801 0 0,-23-19 1277 0 0,0 2-2175 0 0,13 6 1130 0 0,2-1-1816 0 0,-3-2-326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7 136 0 0,'-6'-7'17812'0'0,"-9"17"-16963"0"0,0 0 0 0 0,1 1 0 0 0,0 0 0 0 0,0 1 0 0 0,-14 17 0 0 0,-63 79 2722 0 0,77-90-3167 0 0,5-8-71 0 0,2 0 0 0 0,-1 0 0 0 0,2 1 0 0 0,-1 0 0 0 0,-4 13 0 0 0,-7 6-1151 0 0,14-25-3036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1140 0 0,'0'0'1436'0'0,"11"-11"5156"0"0,-11 10-6407 0 0,0 1-1 0 0,0 0 0 0 0,0-1 1 0 0,1 1-1 0 0,-1 0 0 0 0,0 0 1 0 0,0-1-1 0 0,0 1 1 0 0,0 0-1 0 0,0 0 0 0 0,1-1 738 0 0,-1 0-737 0 0,1 1-1 0 0,-1 0 0 0 0,0 0 1 0 0,0 0-1 0 0,1 0 0 0 0,-1-1 1 0 0,0 1-1 0 0,0 0 0 0 0,1 0 1 0 0,-1 0-1 0 0,0 0 1 0 0,0 0-1 0 0,1 0 0 0 0,-1 0 1 0 0,0 0-1 0 0,1 0 0 0 0,-1 0 1 0 0,0 0-1 0 0,0 0 0 0 0,1 0 1 0 0,-1 0-1 0 0,0 0 1 0 0,1 0-1 0 0,-1 0 0 0 0,0 0 1 0 0,0 0-1 0 0,1 1 0 0 0,-1-1 1 0 0,0 0-1 0 0,0 0 1 0 0,1 1 736 0 0,0-1-736 0 0,-7 144 5475 0 0,6-96-4479 0 0,-1-37-878 0 0,0 0-1 0 0,2-1 1 0 0,-1 1-1 0 0,1 0 0 0 0,4 14 1 0 0,-5-22-234 0 0,1 0 0 0 0,-1 0 0 0 0,1 0 0 0 0,0 0 0 0 0,0 0 0 0 0,0 0-1 0 0,0-1 1 0 0,1 1 0 0 0,-1 0 0 0 0,1-1 0 0 0,-1 1 0 0 0,1-1 0 0 0,0 0 0 0 0,0 1 0 0 0,0-1 0 0 0,0 0 0 0 0,1 0 0 0 0,-1 0 0 0 0,1 0 0 0 0,-1-1 0 0 0,1 1 0 0 0,-1-1 0 0 0,1 1 0 0 0,0-1-1 0 0,0 0 1 0 0,4 1 0 0 0,-5-2-82 0 0,24-30-3807 0 0,-32 17-1393 0 0,-9 10-6136 0 0,-3 5 6255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1136 0 0,'0'0'4058'0'0,"-2"-3"-1365"0"0,-15-16 12072 0 0,9 13-12970 0 0,4 6-1647 0 0,0 0 0 0 0,1 0 0 0 0,-1 0 0 0 0,0 0 0 0 0,1 1 0 0 0,-1 0 0 0 0,0 0 0 0 0,1 0 0 0 0,-1 0 0 0 0,1 0 0 0 0,0 1 0 0 0,-1-1 1 0 0,1 1-1 0 0,0 0 0 0 0,0 0 0 0 0,0 0 0 0 0,0 1 0 0 0,0-1 0 0 0,1 1 0 0 0,-1-1 0 0 0,1 1 0 0 0,-1 0 0 0 0,1 0 0 0 0,0 0 0 0 0,0 0 0 0 0,0 1 0 0 0,1-1 0 0 0,-1 0 0 0 0,1 1 0 0 0,0-1 0 0 0,0 1 0 0 0,0 0 0 0 0,0-1 0 0 0,1 1 1 0 0,-1 0-1 0 0,1-1 0 0 0,0 1 0 0 0,0 0 0 0 0,1 4 0 0 0,0-5-124 0 0,0 0-1 0 0,0 0 1 0 0,0 0 0 0 0,0 0 0 0 0,0 0 0 0 0,1 0 0 0 0,0-1-1 0 0,-1 1 1 0 0,1 0 0 0 0,0-1 0 0 0,0 1 0 0 0,1-1 0 0 0,-1 0-1 0 0,0 0 1 0 0,1 0 0 0 0,-1 0 0 0 0,1 0 0 0 0,0 0 0 0 0,0-1-1 0 0,-1 0 1 0 0,1 1 0 0 0,0-1 0 0 0,0 0 0 0 0,6 1 0 0 0,7 2 28 0 0,1 0 0 0 0,0-1 0 0 0,21 1 0 0 0,-25-3-10 0 0,-5 0 2 0 0,1 0 0 0 0,0 0 1 0 0,0-1-1 0 0,0 0 0 0 0,-1-1 0 0 0,1 0 1 0 0,0 0-1 0 0,-1-1 0 0 0,12-3 1 0 0,-20 5-36 0 0,1-1 0 0 0,-1 1 0 0 0,1-1 1 0 0,0 1-1 0 0,-1-1 0 0 0,1 1 0 0 0,-1-1 1 0 0,1 1-1 0 0,-1-1 0 0 0,0 0 0 0 0,1 1 1 0 0,-1-1-1 0 0,1 0 0 0 0,-1 1 0 0 0,0-1 1 0 0,0 0-1 0 0,1 1 0 0 0,-1-1 1 0 0,0 0-1 0 0,0 1 0 0 0,0-1 0 0 0,0 0 1 0 0,0 0-1 0 0,0 1 0 0 0,0-1 0 0 0,0 0 1 0 0,0 0-1 0 0,0 1 0 0 0,0-1 0 0 0,-1 0 1 0 0,1 0-1 0 0,0 1 0 0 0,0-1 0 0 0,-1 0 1 0 0,1 1-1 0 0,0-1 0 0 0,-1 1 1 0 0,1-1-1 0 0,-1 0 0 0 0,1 1 0 0 0,-1-1 1 0 0,0 0-1 0 0,-1-1-178 0 0,1 0 0 0 0,0 0 1 0 0,-1 1-1 0 0,0-1 0 0 0,1 0 0 0 0,-1 1 1 0 0,0 0-1 0 0,0-1 0 0 0,0 1 0 0 0,0 0 1 0 0,0 0-1 0 0,0 0 0 0 0,-4-1 0 0 0,-7 4-3224 0 0,8 0-1237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15 696 0 0,'0'0'12173'0'0,"6"-10"-7138"0"0,85 15-440 0 0,48-9-2263 0 0,-61 5-3998 0 0,-101-7-12725 0 0,16 5 9457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 0 0,'0'0'2620'0'0,"11"12"1017"0"0,48-10 511 0 0,0-2 1 0 0,81-10 0 0 0,-139 10-4081 0 0,-1 0-97 0 0,0 0 1 0 0,0 0-1 0 0,0-1 0 0 0,1 1 0 0 0,-1 0 1 0 0,0 0-1 0 0,0 0 0 0 0,0 0 0 0 0,0 0 0 0 0,0 0 1 0 0,0 0-1 0 0,0 0 0 0 0,0 0 0 0 0,1 0 1 0 0,-1 0-1 0 0,0 0 0 0 0,0 0 0 0 0,0 0 1 0 0,0 0-1 0 0,0 0 0 0 0,0 0 0 0 0,0 0 1 0 0,1 0-1 0 0,-1 0 0 0 0,0 0 0 0 0,0 0 1 0 0,0 0-1 0 0,0 0 0 0 0,0 0 0 0 0,0 0 1 0 0,0 0-1 0 0,0 0 0 0 0,0 0 0 0 0,1 1 1 0 0,-1-1-1 0 0,0 0 0 0 0,0 0 0 0 0,0 0 0 0 0,0 0 1 0 0,0 0-1 0 0,0 0 0 0 0,0 0 0 0 0,0 0 1 0 0,0 0-1 0 0,0 1 0 0 0,0-1 0 0 0,0 0 1 0 0,0 0-1 0 0,0 0 0 0 0,0 0 0 0 0,0 0 1 0 0,0 0-1 0 0,0 0 0 0 0,0 0 0 0 0,0 1 1 0 0,0-1-1 0 0,0 0 0 0 0,0 0 0 0 0,0 0 1 0 0,0 0-1 0 0,0 0 0 0 0,0 0 0 0 0,0 0 1 0 0,0 1-1 0 0,0-1 0 0 0,0 0 0 0 0,0 0 0 0 0,0 0 1 0 0,-10 9-711 0 0,-9 5-2459 0 0,8-8-2583 0 0,3-1 1648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1 988 0 0,'-2'0'21250'0'0,"-15"9"-20903"0"0,-11 16 615 0 0,0 0 0 0 0,2 2 0 0 0,-43 59 0 0 0,27-33 26 0 0,-15 33 440 0 0,49-69-3572 0 0,13-11-1763 0 0,-4-7 3363 0 0,1 1 1 0 0,-1-1 0 0 0,0 1-1 0 0,0-1 1 0 0,0 1 0 0 0,0-1-1 0 0,1 0 1 0 0,-1 0 0 0 0,0 1-1 0 0,0-1 1 0 0,0 0 0 0 0,-1 0 0 0 0,1 0-1 0 0,0 0 1 0 0,0 0 0 0 0,0 0-1 0 0,-1 0 1 0 0,1 0 0 0 0,-1-1-1 0 0,1 1 1 0 0,-1 0 0 0 0,1 0-1 0 0,-1 0 1 0 0,1-2 0 0 0,3-10-4640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 0 0,'4'-1'933'0'0,"-1"1"1"0"0,0 0-1 0 0,0-1 0 0 0,0 1 1 0 0,0 0-1 0 0,1 1 0 0 0,-1-1 0 0 0,0 0 1 0 0,4 2-1 0 0,13 8 2525 0 0,-6 2-1791 0 0,-4 2-625 0 0,0 1 1 0 0,-1 0-1 0 0,0 0 1 0 0,-1 1-1 0 0,-1 1 1 0 0,0-1-1 0 0,-1 1 1 0 0,4 20-1 0 0,-3-13-157 0 0,-3-10-433 0 0,-3-10-336 0 0,0 0-1 0 0,0 0 1 0 0,0 0-1 0 0,0 0 1 0 0,1 0-1 0 0,-1-1 1 0 0,1 1-1 0 0,0 0 1 0 0,0-1-1 0 0,0 0 1 0 0,1 1-1 0 0,-1-1 1 0 0,1 0-1 0 0,0 0 1 0 0,5 4-1 0 0,-7-7-449 0 0,2 0-1641 0 0,-1-1 1636 0 0,0 1 0 0 0,-1-1 0 0 0,1 1 0 0 0,0-1 0 0 0,-1 0 0 0 0,1 1 0 0 0,-1-1 0 0 0,1 0 0 0 0,-1 0-1 0 0,1 0 1 0 0,0-2 0 0 0,7-3-5575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15 548 0 0,'0'0'1475'0'0,"-35"-14"6293"0"0,26 14-6691 0 0,1 1 0 0 0,-1 0-1 0 0,1 1 1 0 0,0 0 0 0 0,-1 0 0 0 0,1 1 0 0 0,0 0 0 0 0,1 0-1 0 0,-14 9 1 0 0,18-11-852 0 0,1 0-1 0 0,0 1 1 0 0,0-1-1 0 0,0 1 1 0 0,0 0-1 0 0,0-1 1 0 0,0 1-1 0 0,0 0 1 0 0,0 0-1 0 0,1 1 1 0 0,-1-1-1 0 0,1 0 1 0 0,-3 5-1 0 0,4-6-137 0 0,-1 1 0 0 0,1-1 1 0 0,0 1-1 0 0,0-1 0 0 0,0 1 0 0 0,0-1 1 0 0,0 1-1 0 0,0-1 0 0 0,0 1 0 0 0,0-1 0 0 0,1 0 1 0 0,-1 1-1 0 0,1-1 0 0 0,-1 1 0 0 0,1-1 0 0 0,-1 0 1 0 0,1 1-1 0 0,1 1 0 0 0,3 3 53 0 0,0-1-1 0 0,0 1 1 0 0,1-1 0 0 0,-1 0-1 0 0,1 0 1 0 0,0-1 0 0 0,13 7-1 0 0,-9-5-12 0 0,0 0 0 0 0,-1 0 0 0 0,0 1-1 0 0,0 0 1 0 0,0 1 0 0 0,12 15-1 0 0,-20-22-80 0 0,1 1 0 0 0,-1 0-1 0 0,0 0 1 0 0,0 0-1 0 0,0 0 1 0 0,0 0-1 0 0,0 0 1 0 0,-1 0-1 0 0,1 0 1 0 0,-1 0 0 0 0,1 1-1 0 0,-1-1 1 0 0,0 0-1 0 0,0 0 1 0 0,0 0-1 0 0,0 4 1 0 0,-1-3 7 0 0,0 0 1 0 0,0 0-1 0 0,-1-1 1 0 0,1 1-1 0 0,0 0 1 0 0,-1-1-1 0 0,0 0 1 0 0,1 1-1 0 0,-1-1 1 0 0,0 0-1 0 0,0 0 1 0 0,0 0-1 0 0,-1 0 1 0 0,1 0-1 0 0,0 0 1 0 0,-4 1-1 0 0,3 0 13 0 0,-1 0-1 0 0,-1-1 0 0 0,1 0 1 0 0,0 1-1 0 0,-1-1 0 0 0,1-1 1 0 0,-1 1-1 0 0,1-1 1 0 0,-1 1-1 0 0,0-1 0 0 0,-8 0 1 0 0,10-1-45 0 0,0 0 0 0 0,-1-1 1 0 0,1 0-1 0 0,0 1 1 0 0,0-1-1 0 0,0 0 1 0 0,-1-1-1 0 0,1 1 1 0 0,1-1-1 0 0,-1 1 0 0 0,0-1 1 0 0,0 0-1 0 0,0 0 1 0 0,1 0-1 0 0,-1 0 1 0 0,-2-3-1 0 0,-38-32 2515 0 0,42 36-2505 0 0,-2-4-29 0 0,2 3-19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24 320 0 0,'-30'-23'24652'0'0,"35"31"-24270"0"0,0 1 0 0 0,-1 0 0 0 0,1 0 1 0 0,-2 0-1 0 0,1 1 0 0 0,-1-1 0 0 0,-1 1 1 0 0,0 0-1 0 0,0-1 0 0 0,-1 1 0 0 0,0 0 0 0 0,-1 0 1 0 0,0 0-1 0 0,0 0 0 0 0,-1 0 0 0 0,-1 0 1 0 0,0 0-1 0 0,0-1 0 0 0,-5 13 0 0 0,-1 14-113 0 0,8-32-656 0 0,-1 1 0 0 0,0-1 1 0 0,0 1-1 0 0,0-1 1 0 0,0 0-1 0 0,-1 0 1 0 0,-3 6-1 0 0,4-8-884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1088 0 0,'0'0'4561'0'0,"6"-2"-3443"0"0,19-3 368 0 0,0 0-1 0 0,0 2 1 0 0,0 1 0 0 0,0 1-1 0 0,44 4 1 0 0,3 0 989 0 0,-56-4-1468 0 0,2 3-3030 0 0,-27-4 1480 0 0,-4-2 14 0 0,-2-1-3883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18 418 1512 0 0,'0'0'1543'0'0,"-5"48"8801"0"0,-7 32-1989 0 0,12-78-7317 0 0,0-2-997 0 0,0 1 0 0 0,0-1 0 0 0,0 0 0 0 0,0 0-1 0 0,0 0 1 0 0,0 0 0 0 0,-1 1 0 0 0,1-1 0 0 0,0 0 0 0 0,0 0-1 0 0,0 0 1 0 0,0 1 0 0 0,0-1 0 0 0,0 0 0 0 0,0 0-1 0 0,0 0 1 0 0,0 1 0 0 0,0-1 0 0 0,0 0 0 0 0,0 0-1 0 0,0 0 1 0 0,0 0 0 0 0,0 1 0 0 0,0-1 0 0 0,0 0 0 0 0,0 0-1 0 0,0 0 1 0 0,1 1 0 0 0,-1-1 0 0 0,0 0 0 0 0,0 0-1 0 0,0 0 1 0 0,0 0 0 0 0,0 1 0 0 0,0-1 0 0 0,1 0 0 0 0,-1 0-1 0 0,0 0 1 0 0,0 0 0 0 0,0 0 0 0 0,0 0 0 0 0,1 1-1 0 0,-1-1 1 0 0,0 0 0 0 0,0 0 0 0 0,0 0 0 0 0,0 0 0 0 0,1 0-1 0 0,-1 0 1 0 0,0 0 0 0 0,0 0 0 0 0,1 0 0 0 0,14-23 184 0 0,0 0 0 0 0,-2-1 1 0 0,11-26-1 0 0,10-19-35 0 0,-27 57-153 0 0,114-197 603 0 0,-66 128 327 0 0,-47 70-569 0 0,1 1 0 0 0,-1 1 1 0 0,1-1-1 0 0,20-13 1 0 0,-28 21-212 0 0,-1 54 2561 0 0,-6-23-2721 0 0,-3 12 1 0 0,1 0 0 0 0,3 1 0 0 0,-2 68 0 0 0,8-98-27 0 0,0 1-1 0 0,0-1 1 0 0,1 0-1 0 0,1 0 1 0 0,0 0 0 0 0,1 0-1 0 0,0 0 1 0 0,0-1-1 0 0,1 0 1 0 0,1 0-1 0 0,0 0 1 0 0,1-1 0 0 0,0 1-1 0 0,0-2 1 0 0,1 1-1 0 0,17 15 1 0 0,-3-9-1492 0 0,-22-16 1435 0 0,0 0 0 0 0,0 0 0 0 0,0 0-1 0 0,0 0 1 0 0,1 0 0 0 0,-1 0 0 0 0,0 0 0 0 0,0 0 0 0 0,0 0 0 0 0,0 0-1 0 0,0 0 1 0 0,1 0 0 0 0,-1 0 0 0 0,0 0 0 0 0,0 0 0 0 0,0 0 0 0 0,0 0 0 0 0,0 0-1 0 0,0 0 1 0 0,1-1 0 0 0,-1 1 0 0 0,0 0 0 0 0,0 0 0 0 0,0 0 0 0 0,0 0-1 0 0,0 0 1 0 0,0 0 0 0 0,0 0 0 0 0,0 0 0 0 0,1-1 0 0 0,-1 1 0 0 0,0 0-1 0 0,0 0 1 0 0,0 0 0 0 0,0 0 0 0 0,0 0 0 0 0,0-1 0 0 0,0 1 0 0 0,0 0 0 0 0,0 0-1 0 0,0 0 1 0 0,0 0 0 0 0,0 0 0 0 0,0-1 0 0 0,0 1 0 0 0,0 0 0 0 0,0 0-1 0 0,0 0 1 0 0,0 0 0 0 0,0 0 0 0 0,0-1 0 0 0,0 1 0 0 0,0 0 0 0 0,-1 0 0 0 0,1 0-1 0 0,0 0 1 0 0,0 0 0 0 0,0 0 0 0 0,0-1 0 0 0,0 1 0 0 0,-1-2-398 0 0,0 0 0 0 0,0 0 0 0 0,-1 0 0 0 0,1 0 0 0 0,0 0 0 0 0,-1 0 1 0 0,1 0-1 0 0,-1 0 0 0 0,0 1 0 0 0,1-1 0 0 0,-1 0 0 0 0,0 1 0 0 0,-2-2 0 0 0,-3 0-943 0 0,-4-2-928 0 0,-2 0-4592 0 0,1 2 811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1080 0 0,'2'-3'1484'0'0,"9"-9"-181"0"0,-8 10-377 0 0,0 0 1 0 0,0 0-1 0 0,0 0 0 0 0,0 1 0 0 0,0-1 0 0 0,0 1 0 0 0,0 0 1 0 0,1-1-1 0 0,3 1 0 0 0,6-1-638 0 0,9 2 1503 0 0,0 1 0 0 0,0 1 0 0 0,31 7 0 0 0,-31-5-1603 0 0,1 0-1 0 0,26-1 1 0 0,-48-3-555 0 0,32-3-2552 0 0,-21-5-6875 0 0,-4 1 5258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17 876 0 0,'2'-16'16267'0'0,"-2"15"-16049"0"0,-17 11 991 0 0,-1 1-1 0 0,1 1 1 0 0,1 0-1 0 0,0 1 1 0 0,1 1 0 0 0,0 1-1 0 0,-21 26 1 0 0,34-38-1108 0 0,0 0 0 0 0,0 1 0 0 0,0-1 0 0 0,0 0 0 0 0,1 1 0 0 0,-1-1 0 0 0,1 1 0 0 0,0-1 0 0 0,0 1 1 0 0,0 0-1 0 0,0 0 0 0 0,1-1 0 0 0,0 1 0 0 0,0 0 0 0 0,0 0 0 0 0,0-1 0 0 0,0 1 0 0 0,1 0 0 0 0,-1 0 0 0 0,1-1 0 0 0,0 1 0 0 0,0 0 0 0 0,1-1 1 0 0,-1 1-1 0 0,1-1 0 0 0,0 1 0 0 0,0-1 0 0 0,0 0 0 0 0,0 0 0 0 0,0 0 0 0 0,3 3 0 0 0,7 4 54 0 0,0-1 1 0 0,1 0-1 0 0,0-1 0 0 0,0 0 1 0 0,1-1-1 0 0,18 7 0 0 0,27 15 337 0 0,-43-26 769 0 0,-2-8-4775 0 0,-8-7-4036 0 0,-18-1-3298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1548 0 0,'-13'-9'16510'0'0,"48"21"-15496"0"0,0-2 1 0 0,0 0 0 0 0,53 5-1 0 0,-20-11-2585 0 0,-4-8-3619 0 0,-60 3 4352 0 0,0 0 17 0 0,11-7-9491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0 424 0 0,'30'18'9256'0'0,"-27"-13"-8495"0"0,1 1 0 0 0,-1-1 0 0 0,-1 1 0 0 0,1 0 0 0 0,-1 0 0 0 0,0 0 0 0 0,0 0 0 0 0,0 1 0 0 0,-1-1 0 0 0,0 0-1 0 0,0 11 1 0 0,-1-7-62 0 0,-1-1-1 0 0,0 1 0 0 0,0 0 1 0 0,-1-1-1 0 0,-1 1 0 0 0,-6 16 1 0 0,-5 4 447 0 0,-1-1 1 0 0,-1 0 0 0 0,-31 39 0 0 0,45-65-1060 0 0,2-2-171 0 0,-1 0 0 0 0,1 0 0 0 0,-1 0 0 0 0,0 0 0 0 0,1-1 0 0 0,-1 1 0 0 0,0 0 0 0 0,0 0 0 0 0,0 0 0 0 0,0-1 0 0 0,1 1 0 0 0,-1 0 0 0 0,0-1 0 0 0,0 1 0 0 0,0-1 0 0 0,0 1 0 0 0,0-1 0 0 0,-1 1 0 0 0,0-1 0 0 0,1 0-74 0 0,1 0-1 0 0,-1 0 0 0 0,1-1 1 0 0,-1 1-1 0 0,1 0 1 0 0,-1 0-1 0 0,1-1 1 0 0,-1 1-1 0 0,1 0 0 0 0,-1-1 1 0 0,1 1-1 0 0,-1-1 1 0 0,1 1-1 0 0,0-1 1 0 0,-1 1-1 0 0,1-1 0 0 0,0 1 1 0 0,-1-1-1 0 0,1 1 1 0 0,0-1-1 0 0,0 1 1 0 0,-1-1-1 0 0,1 1 0 0 0,0-1 1 0 0,0 0-1 0 0,-1-3-905 0 0,0 1-1 0 0,1-1 0 0 0,0 0 0 0 0,-1 1 1 0 0,1-1-1 0 0,0 1 0 0 0,1-1 0 0 0,-1 0 0 0 0,1 1 1 0 0,-1-1-1 0 0,3-3 0 0 0,4-7-4445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44 0 0,'0'0'19195'0'0,"5"0"-18998"0"0,20 3 6855 0 0,-33 0-6354 0 0,1 1 0 0 0,-1 0-1 0 0,1 1 1 0 0,0-1 0 0 0,1 1-1 0 0,-1 0 1 0 0,1 1-1 0 0,-9 10 1 0 0,9-10-698 0 0,1 1 0 0 0,0 0 0 0 0,1 1 0 0 0,0-1 0 0 0,0 1 0 0 0,0 0 0 0 0,1 0 0 0 0,1 0 0 0 0,-1 0 0 0 0,1 0 0 0 0,0 1 0 0 0,0 9 0 0 0,2-15 0 0 0,0 0 0 0 0,0 1 0 0 0,0-1 0 0 0,0 1 0 0 0,1-1 0 0 0,0 0 0 0 0,0 0 0 0 0,-1 1 0 0 0,2-1 0 0 0,-1 0 0 0 0,0 0 0 0 0,1 0 0 0 0,-1 0 0 0 0,1 0 0 0 0,0 0 0 0 0,0 0 0 0 0,0-1 0 0 0,1 1 0 0 0,-1-1 0 0 0,0 1 0 0 0,1-1 0 0 0,0 0 0 0 0,-1 0 0 0 0,1 0 0 0 0,0 0 0 0 0,0-1 0 0 0,0 1 0 0 0,0-1 0 0 0,0 0 0 0 0,1 0 0 0 0,-1 0 0 0 0,0 0 0 0 0,4 0 0 0 0,4 1-105 0 0,-1 0 0 0 0,1-1 0 0 0,0-1 0 0 0,0 0 0 0 0,0 0 0 0 0,0-1 0 0 0,-1-1 0 0 0,1 0 0 0 0,0 0 0 0 0,-1-1 0 0 0,19-7 0 0 0,-24 8 60 0 0,-1 0 0 0 0,1 0-1 0 0,-1 0 1 0 0,0 0 0 0 0,0-1 0 0 0,0 0 0 0 0,0 0 0 0 0,0 0 0 0 0,0 0 0 0 0,-1-1 0 0 0,0 1 0 0 0,0-1 0 0 0,0 0 0 0 0,0 0 0 0 0,0 0-1 0 0,-1 0 1 0 0,0 0 0 0 0,0-1 0 0 0,0 1 0 0 0,0-1 0 0 0,-1 1 0 0 0,1-1 0 0 0,-1 0 0 0 0,0 1 0 0 0,-1-1 0 0 0,1 0 0 0 0,-1 0 0 0 0,-1-9-1 0 0,1 12 62 0 0,0-1 0 0 0,-1 1-1 0 0,0 0 1 0 0,1-1 0 0 0,-1 1-1 0 0,0 0 1 0 0,0 0 0 0 0,-1-1-1 0 0,1 1 1 0 0,0 0 0 0 0,-1 0-1 0 0,1 0 1 0 0,-1 0 0 0 0,1 1-1 0 0,-1-1 1 0 0,0 0 0 0 0,0 1-1 0 0,0-1 1 0 0,0 1 0 0 0,0-1-1 0 0,0 1 1 0 0,0 0 0 0 0,-1 0-1 0 0,1 0 1 0 0,0 0 0 0 0,0 1-1 0 0,-1-1 1 0 0,1 1 0 0 0,-1-1-1 0 0,-2 1 1 0 0,3 0-2 0 0,0 0-1 0 0,0 0 1 0 0,0 0-1 0 0,1 0 1 0 0,-1 0 0 0 0,0 1-1 0 0,0-1 1 0 0,1 1 0 0 0,-1-1-1 0 0,0 1 1 0 0,1 0 0 0 0,-1 0-1 0 0,1-1 1 0 0,-1 1 0 0 0,1 0-1 0 0,-1 1 1 0 0,1-1-1 0 0,-1 0 1 0 0,1 0 0 0 0,0 0-1 0 0,0 1 1 0 0,0-1 0 0 0,0 1-1 0 0,0-1 1 0 0,0 1 0 0 0,0-1-1 0 0,0 1 1 0 0,1 0 0 0 0,-1-1-1 0 0,0 1 1 0 0,1 0-1 0 0,-1-1 1 0 0,1 1 0 0 0,0 0-1 0 0,0 0 1 0 0,0 0 0 0 0,0-1-1 0 0,0 1 1 0 0,0 0 0 0 0,0 0-1 0 0,0-1 1 0 0,1 3 0 0 0,6 30 41 0 0,0-1 0 0 0,3-1 1 0 0,0 1-1 0 0,2-1 0 0 0,19 35 1 0 0,-10-22-37 0 0,22 73 0 0 0,-37-97-4 0 0,-2 2 0 0 0,0-1 0 0 0,-1 0 0 0 0,-1 1 0 0 0,-1-1 0 0 0,-4 38 0 0 0,2-52 12 0 0,0 0-1 0 0,-1-1 1 0 0,0 1-1 0 0,0-1 1 0 0,0 0-1 0 0,-1 0 1 0 0,0 0-1 0 0,-1 0 1 0 0,0 0-1 0 0,-6 9 0 0 0,6-13 9 0 0,1 1-1 0 0,-1 0 1 0 0,0-1 0 0 0,1 0-1 0 0,-2 0 1 0 0,1 0-1 0 0,0 0 1 0 0,0-1-1 0 0,-1 0 1 0 0,0 0-1 0 0,1 0 1 0 0,-1 0-1 0 0,0-1 1 0 0,0 0-1 0 0,0 0 1 0 0,0 0-1 0 0,-8 0 1 0 0,8-1-28 0 0,0 0 0 0 0,-1 0 1 0 0,1 0-1 0 0,-1-1 1 0 0,1 0-1 0 0,0 0 1 0 0,0-1-1 0 0,-1 1 0 0 0,1-1 1 0 0,0 0-1 0 0,0 0 1 0 0,1-1-1 0 0,-1 0 0 0 0,0 1 1 0 0,1-2-1 0 0,0 1 1 0 0,0 0-1 0 0,0-1 1 0 0,0 0-1 0 0,0 0 0 0 0,1 0 1 0 0,-1 0-1 0 0,1-1 1 0 0,0 1-1 0 0,1-1 0 0 0,-4-7 1 0 0,3 6-60 0 0,0-1-1 0 0,1 0 1 0 0,0 1-1 0 0,0-1 1 0 0,1 0 0 0 0,0 0-1 0 0,0 0 1 0 0,0 0-1 0 0,1 0 1 0 0,0-1 0 0 0,1 1-1 0 0,-1 0 1 0 0,1 0 0 0 0,1 0-1 0 0,-1 0 1 0 0,1 1-1 0 0,0-1 1 0 0,1 0 0 0 0,6-11-1 0 0,-7 15-190 0 0,-1 0 0 0 0,1 0-1 0 0,0 0 1 0 0,1 1 0 0 0,-1-1 0 0 0,0 1-1 0 0,1 0 1 0 0,-1 0 0 0 0,1 0-1 0 0,0 0 1 0 0,0 0 0 0 0,0 0-1 0 0,0 1 1 0 0,0-1 0 0 0,0 1 0 0 0,0 0-1 0 0,0 0 1 0 0,6-1 0 0 0,14 0-5545 0 0,2 5-5758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11 768 0 0,'-1'-7'9149'0'0,"-6"4"-3403"0"0,-20 4-1089 0 0,-24 10-1538 0 0,49-10-2933 0 0,-1 0 0 0 0,1 0 0 0 0,-1 0 0 0 0,1 0 0 0 0,0 0-1 0 0,-1 1 1 0 0,1-1 0 0 0,0 1 0 0 0,0-1 0 0 0,0 1 0 0 0,0 0-1 0 0,0 0 1 0 0,-2 4 0 0 0,3-5-101 0 0,1 0 1 0 0,-1 0-1 0 0,1 1 0 0 0,-1-1 0 0 0,1 0 1 0 0,0 0-1 0 0,-1 1 0 0 0,1-1 0 0 0,0 0 1 0 0,0 1-1 0 0,0-1 0 0 0,0 0 1 0 0,0 0-1 0 0,0 1 0 0 0,1-1 0 0 0,-1 0 1 0 0,0 1-1 0 0,1-1 0 0 0,-1 0 0 0 0,1 2 1 0 0,2 1-8 0 0,0 0 0 0 0,-1 0 0 0 0,1-1 0 0 0,1 1 0 0 0,-1 0 0 0 0,0-1 0 0 0,1 0 0 0 0,0 0 0 0 0,0 0 0 0 0,0 0 0 0 0,0-1 1 0 0,8 4-1 0 0,4 1-461 0 0,0-2 1 0 0,1 1 0 0 0,0-2-1 0 0,0-1 1 0 0,28 3-1 0 0,-43-6-115 0 0,-2-1-401 0 0,0 0 741 0 0,0 0 0 0 0,0 0-1 0 0,0 0 1 0 0,0 1-1 0 0,0-1 1 0 0,0 0-1 0 0,0 0 1 0 0,0 0 0 0 0,-1 0-1 0 0,1 1 1 0 0,0-1-1 0 0,-1 0 1 0 0,1 0-1 0 0,0 1 1 0 0,-1-1 0 0 0,1 0-1 0 0,-1 1 1 0 0,1-1-1 0 0,-1 0 1 0 0,0 1-1 0 0,1-1 1 0 0,-1 1-1 0 0,0-1 1 0 0,0 0 0 0 0,-24-12-3470 0 0,14 8-4403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5 532 0 0,'-7'0'16548'0'0,"42"-3"-14578"0"0,0 1 1 0 0,46 4 0 0 0,-42 0-6092 0 0,-1-1-6678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 0 0,'0'0'4952'0'0,"3"2"-3318"0"0,11 6 619 0 0,1 0-1 0 0,27 9 1 0 0,40 9 896 0 0,25 10-993 0 0,-83-28-2552 0 0,15 5-2072 0 0,-23-3-5974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23 792 0 0,'3'-18'5324'0'0,"-15"13"3240"0"0,8 8-8213 0 0,-1-1-1 0 0,1 1 1 0 0,-1 0 0 0 0,1 1 0 0 0,0-1-1 0 0,0 1 1 0 0,1 0 0 0 0,-1-1 0 0 0,1 2-1 0 0,0-1 1 0 0,0 0 0 0 0,0 1-1 0 0,0-1 1 0 0,1 1 0 0 0,0 0 0 0 0,0 0-1 0 0,0 0 1 0 0,1 0 0 0 0,-1 0-1 0 0,1 0 1 0 0,0 0 0 0 0,1 0 0 0 0,-1 1-1 0 0,1-1 1 0 0,1 7 0 0 0,-1-8-225 0 0,1 1-1 0 0,0-1 1 0 0,0 1 0 0 0,1-1 0 0 0,-1 0-1 0 0,1 1 1 0 0,0-1 0 0 0,0 0-1 0 0,1 0 1 0 0,-1 0 0 0 0,1 0 0 0 0,0-1-1 0 0,0 1 1 0 0,0-1 0 0 0,0 1 0 0 0,1-1-1 0 0,5 4 1 0 0,-1-2-74 0 0,-1-1 1 0 0,1 0-1 0 0,0-1 0 0 0,0 1 1 0 0,1-1-1 0 0,-1-1 0 0 0,1 0 1 0 0,16 2-1 0 0,-3-2-341 0 0,0-1 0 0 0,0-1 0 0 0,0-1 0 0 0,0-1 1 0 0,0-1-1 0 0,38-10 0 0 0,-55 11 214 0 0,-1 1 0 0 0,1-1 0 0 0,-1 0 0 0 0,0 0 0 0 0,0 0 0 0 0,0-1 0 0 0,0 0 0 0 0,0 1 0 0 0,0-1 0 0 0,-1-1 0 0 0,1 1 0 0 0,-1 0 0 0 0,0-1 0 0 0,0 0 0 0 0,-1 0 0 0 0,1 0 0 0 0,-1 0 0 0 0,4-7 0 0 0,-5 8 113 0 0,0 1-1 0 0,0-1 1 0 0,-1 0 0 0 0,1 1-1 0 0,-1-1 1 0 0,0 0 0 0 0,0 0-1 0 0,0 1 1 0 0,0-1 0 0 0,0 0-1 0 0,0 0 1 0 0,-1 1 0 0 0,1-1-1 0 0,-1 0 1 0 0,0 1 0 0 0,0-1-1 0 0,0 0 1 0 0,0 1 0 0 0,0 0-1 0 0,-1-1 1 0 0,1 1 0 0 0,-1 0 0 0 0,1-1-1 0 0,-1 1 1 0 0,0 0 0 0 0,0 0-1 0 0,0 0 1 0 0,0 1 0 0 0,0-1-1 0 0,0 0 1 0 0,-5-2 0 0 0,6 3 10 0 0,0 0 1 0 0,0 0-1 0 0,-1 0 1 0 0,1 1-1 0 0,0-1 1 0 0,-1 0-1 0 0,1 1 1 0 0,0-1-1 0 0,-1 0 1 0 0,1 1-1 0 0,-1 0 1 0 0,1-1 0 0 0,0 1-1 0 0,-1 0 1 0 0,1 0-1 0 0,-1-1 1 0 0,1 1-1 0 0,-1 1 1 0 0,1-1-1 0 0,-1 0 1 0 0,1 0-1 0 0,-1 0 1 0 0,1 1 0 0 0,-1-1-1 0 0,1 1 1 0 0,-2 0-1 0 0,1 1-25 0 0,1 0 1 0 0,-1 0-1 0 0,1 0 0 0 0,0 0 1 0 0,0 0-1 0 0,-1 0 0 0 0,1 0 1 0 0,1 1-1 0 0,-1-1 0 0 0,0 0 1 0 0,1 1-1 0 0,-1-1 0 0 0,1 0 0 0 0,0 1 1 0 0,-1 2-1 0 0,0 10 66 0 0,1 1 0 0 0,1-1-1 0 0,0 0 1 0 0,1 1 0 0 0,0-1-1 0 0,5 15 1 0 0,32 95 703 0 0,-15-56-330 0 0,-15-41-234 0 0,8 25 425 0 0,20 107 0 0 0,-35-146-574 0 0,0 0-1 0 0,-1 0 0 0 0,-1 0 1 0 0,0 0-1 0 0,-1 0 1 0 0,0 0-1 0 0,-1 0 1 0 0,-1 0-1 0 0,0 0 0 0 0,-1-1 1 0 0,0 1-1 0 0,-1-1 1 0 0,-8 14-1 0 0,12-25-64 0 0,0 0 0 0 0,0 0 0 0 0,-1 0 0 0 0,1 0 0 0 0,-1 0 0 0 0,1 0 0 0 0,-1-1 0 0 0,0 1 1 0 0,0 0-1 0 0,0-1 0 0 0,0 0 0 0 0,0 1 0 0 0,0-1 0 0 0,0 0 0 0 0,0 0 0 0 0,0 0 0 0 0,0 0 0 0 0,-1-1 0 0 0,1 1 0 0 0,0 0 0 0 0,-1-1 0 0 0,1 0 0 0 0,-1 0 0 0 0,1 1 0 0 0,0-1 0 0 0,-1-1 0 0 0,1 1 0 0 0,0 0 0 0 0,-1-1 0 0 0,1 1 1 0 0,0-1-1 0 0,-1 1 0 0 0,1-1 0 0 0,0 0 0 0 0,0 0 0 0 0,0 0 0 0 0,-1-1 0 0 0,1 1 0 0 0,0 0 0 0 0,-2-3 0 0 0,-4-2 15 0 0,1 1 0 0 0,0-2 1 0 0,0 1-1 0 0,0-1 0 0 0,1 0 0 0 0,0 0 1 0 0,0 0-1 0 0,1-1 0 0 0,-6-10 0 0 0,8 11-67 0 0,0 0-1 0 0,1 0 1 0 0,0 0 0 0 0,0-1-1 0 0,0 1 1 0 0,1 0 0 0 0,0-1-1 0 0,0-8 1 0 0,1 14-268 0 0,3-1-712 0 0,-2 2 894 0 0,-1 1 1 0 0,1-1 0 0 0,-1 1-1 0 0,1-1 1 0 0,-1 1 0 0 0,1-1-1 0 0,-1 1 1 0 0,1-1 0 0 0,-1 1-1 0 0,1 0 1 0 0,-1-1 0 0 0,1 1-1 0 0,0 0 1 0 0,-1-1 0 0 0,1 1 0 0 0,0 0-1 0 0,-1 0 1 0 0,1-1 0 0 0,0 1-1 0 0,-1 0 1 0 0,1 0 0 0 0,0 0-1 0 0,-1 0 1 0 0,1 0 0 0 0,0 0-1 0 0,0 0 1 0 0,24 3-3761 0 0,-12-1-765 0 0,-2 0-3280 0 0,0-1 2368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41 1072 0 0,'-38'-27'9373'0'0,"26"23"-7466"0"0,0 1-1 0 0,0 1 1 0 0,0 0 0 0 0,-1 0 0 0 0,-14 1-1 0 0,26 1-1845 0 0,1 0-1 0 0,-1 0 0 0 0,1 0 0 0 0,-1 0 1 0 0,1 0-1 0 0,-1 0 0 0 0,0 0 1 0 0,1 0-1 0 0,-1 1 0 0 0,1-1 0 0 0,-1 0 1 0 0,1 0-1 0 0,-1 0 0 0 0,1 1 1 0 0,-1-1-1 0 0,1 0 0 0 0,-1 1 0 0 0,1-1 1 0 0,-1 0-1 0 0,1 1 0 0 0,-1-1 1 0 0,1 1-1 0 0,0-1 0 0 0,-1 1 0 0 0,1-1 1 0 0,0 1-1 0 0,-1-1 0 0 0,1 1 1 0 0,0-1-1 0 0,0 1 0 0 0,-1-1 0 0 0,1 1 1 0 0,0-1-1 0 0,0 1 0 0 0,0 0 1 0 0,0-1-1 0 0,0 1 0 0 0,0-1 0 0 0,0 1 1 0 0,0-1-1 0 0,0 1 0 0 0,0 0 1 0 0,0-1-1 0 0,0 1 0 0 0,0-1 0 0 0,1 1 1 0 0,-1-1-1 0 0,0 1 0 0 0,0-1 1 0 0,1 1-1 0 0,-1-1 0 0 0,0 1 0 0 0,0-1 1 0 0,1 1-1 0 0,0 0 0 0 0,17 26 558 0 0,92 59 259 0 0,-108-85-840 0 0,0 1 0 0 0,0 0 0 0 0,0-1 0 0 0,0 1 0 0 0,0 0 0 0 0,0 1 0 0 0,-1-1 0 0 0,1 0 0 0 0,-1 0 0 0 0,1 1 0 0 0,-1-1 0 0 0,0 1 0 0 0,0-1 0 0 0,0 1 0 0 0,0-1 0 0 0,-1 1 0 0 0,1 0 0 0 0,-1-1 0 0 0,1 1 0 0 0,-1 0 0 0 0,0-1 0 0 0,0 1 0 0 0,0 0 0 0 0,0 0 0 0 0,-1-1 0 0 0,1 1 0 0 0,-1 0 0 0 0,1-1 0 0 0,-1 1 0 0 0,0-1 0 0 0,0 1 0 0 0,0-1 0 0 0,-1 1 0 0 0,1-1 0 0 0,-1 0 0 0 0,-1 3 0 0 0,2-3-18 0 0,-1 1 0 0 0,0-1 0 0 0,1 0-1 0 0,-1 0 1 0 0,0 0 0 0 0,0 0 0 0 0,0 0-1 0 0,0 0 1 0 0,-1-1 0 0 0,1 1 0 0 0,0-1-1 0 0,-1 1 1 0 0,1-1 0 0 0,-1 0 0 0 0,0 0-1 0 0,1 0 1 0 0,-1 0 0 0 0,0 0 0 0 0,1-1-1 0 0,-1 0 1 0 0,0 1 0 0 0,0-1 0 0 0,1 0 0 0 0,-1 0-1 0 0,0 0 1 0 0,0-1 0 0 0,0 1 0 0 0,1-1-1 0 0,-1 1 1 0 0,0-1 0 0 0,1 0 0 0 0,-1 0-1 0 0,1 0 1 0 0,-1 0 0 0 0,1-1 0 0 0,-1 1-1 0 0,1-1 1 0 0,0 1 0 0 0,-1-1 0 0 0,1 0-1 0 0,0 0 1 0 0,0 0 0 0 0,1 0 0 0 0,-1 0-1 0 0,0 0 1 0 0,1-1 0 0 0,-1 1 0 0 0,1 0 0 0 0,-3-6-1 0 0,-41-94-2792 0 0,44 100 2025 0 0,13-4-2805 0 0,-11 5 3242 0 0,-1 0-1 0 0,1 0 1 0 0,0 0-1 0 0,0 1 1 0 0,0-1-1 0 0,0 0 1 0 0,0 1-1 0 0,0-1 1 0 0,0 1-1 0 0,0-1 1 0 0,0 1-1 0 0,0-1 1 0 0,0 1-1 0 0,0 0 1 0 0,0 0-1 0 0,0-1 1 0 0,0 1-1 0 0,0 0 1 0 0,0 0-1 0 0,0 0 1 0 0,0 0-1 0 0,3 0 1 0 0,8 3-5289 0 0,-2-1 427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1176 0 0,'17'-8'23219'0'0,"-17"8"-22906"0"0,-11 69 2142 0 0,8-57-2223 0 0,0-1 1 0 0,1 1-1 0 0,0 0 0 0 0,1 0 1 0 0,1 0-1 0 0,1 22 0 0 0,1-17-192 0 0,7 18-1726 0 0,-8-34 1382 0 0,1 1 0 0 0,-1-1-1 0 0,0 0 1 0 0,0 1 0 0 0,1-1 0 0 0,-1 0-1 0 0,0 0 1 0 0,1 0 0 0 0,-1 0-1 0 0,1 0 1 0 0,0-1 0 0 0,-1 1-1 0 0,1 0 1 0 0,0-1 0 0 0,-1 1-1 0 0,1-1 1 0 0,0 1 0 0 0,0-1 0 0 0,2 0-1 0 0,-2 0-191 0 0,-1 0-1 0 0,1 0 0 0 0,0-1 1 0 0,-1 1-1 0 0,1-1 0 0 0,-1 1 1 0 0,1-1-1 0 0,0 0 1 0 0,-1 1-1 0 0,1-1 0 0 0,-1 0 1 0 0,0 0-1 0 0,1 0 0 0 0,0-1 1 0 0,11-7-8880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 0 0,'0'0'1314'0'0,"3"11"4844"0"0,29-1-4467 0 0,0-1 0 0 0,0-1 0 0 0,66 5-1 0 0,-48-6-1113 0 0,-2-5-677 0 0,-36-3-9601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2 380 0 0,'8'-2'10853'0'0,"-14"51"-7023"0"0,0-8-2237 0 0,1 0-1 0 0,3 0 1 0 0,2 45 0 0 0,16-15-5423 0 0,-11-66 1057 0 0,-2-3 666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 0 0,'0'0'1408'0'0,"15"-33"9277"0"0,-6 31-10047 0 0,0 0 0 0 0,-1 0 0 0 0,1 1 0 0 0,0 1 0 0 0,0-1 0 0 0,0 1 0 0 0,0 1 0 0 0,14 2 0 0 0,79 19 496 0 0,-62-12-493 0 0,-27-6-434 0 0,0 0-1 0 0,0 0 1 0 0,0 2 0 0 0,15 8 1698 0 0,-34-14-1523 0 0,-35-2 373 0 0,33 1-522 0 0,0-1-1 0 0,-1 2 0 0 0,1-1 1 0 0,0 1-1 0 0,0 0 0 0 0,0 1 1 0 0,0 0-1 0 0,-1 0 1 0 0,1 1-1 0 0,1 0 0 0 0,-1 0 1 0 0,0 1-1 0 0,-12 6 0 0 0,18-7-213 0 0,1-1 0 0 0,0 0-1 0 0,0 0 1 0 0,1 1-1 0 0,-1-1 1 0 0,0 1-1 0 0,0-1 1 0 0,1 1-1 0 0,-1-1 1 0 0,1 1-1 0 0,-1-1 1 0 0,1 1-1 0 0,-1 0 1 0 0,1-1-1 0 0,0 1 1 0 0,0-1-1 0 0,0 1 1 0 0,0 0-1 0 0,0-1 1 0 0,0 1 0 0 0,1 0-1 0 0,-1-1 1 0 0,0 1-1 0 0,1-1 1 0 0,-1 1-1 0 0,1-1 1 0 0,0 1-1 0 0,-1-1 1 0 0,1 1-1 0 0,0-1 1 0 0,0 0-1 0 0,0 1 1 0 0,0-1-1 0 0,0 0 1 0 0,2 2-1 0 0,43 47 106 0 0,-43-48-108 0 0,23 22-4 0 0,9 8 29 0 0,-2 0-1 0 0,59 75 0 0 0,-90-105-31 0 0,0 0 0 0 0,-1 0 0 0 0,1 0 0 0 0,-1 0-1 0 0,1 1 1 0 0,-1-1 0 0 0,0 1 0 0 0,0-1 0 0 0,0 1 0 0 0,0-1 0 0 0,-1 1 0 0 0,1-1 0 0 0,-1 1 0 0 0,1 0 0 0 0,-1-1 0 0 0,0 1 0 0 0,0 0 0 0 0,0-1-1 0 0,0 1 1 0 0,-1 0 0 0 0,1-1 0 0 0,-2 5 0 0 0,0-4 20 0 0,1-1 0 0 0,-1 1-1 0 0,0-1 1 0 0,0 1 0 0 0,-1-1 0 0 0,1 0 0 0 0,-1 0-1 0 0,1 0 1 0 0,-1 0 0 0 0,1 0 0 0 0,-1 0-1 0 0,0-1 1 0 0,0 1 0 0 0,0-1 0 0 0,-6 2 0 0 0,-11 2 122 0 0,0 0 0 0 0,-1-2 0 0 0,0 0 0 0 0,-29 0 0 0 0,39-3-15 0 0,0 0-1 0 0,0-1 0 0 0,-1 0 0 0 0,1-1 1 0 0,0 0-1 0 0,0-1 0 0 0,-19-7 0 0 0,29 9-85 0 0,-4-6 59 0 0,5 7-103 0 0,-1 0 0 0 0,1-1 0 0 0,0 1 0 0 0,-1 0 0 0 0,1-1 0 0 0,0 1 1 0 0,-1 0-1 0 0,1 0 0 0 0,0-1 0 0 0,0 1 0 0 0,-1-1 0 0 0,1 1 0 0 0,0 0 0 0 0,0-1 0 0 0,0 1 0 0 0,-1-1 0 0 0,1 1 0 0 0,0 0 0 0 0,0-1 0 0 0,0 1 1 0 0,0-1-1 0 0,0 1 0 0 0,0 0 0 0 0,0-1 0 0 0,0 1 0 0 0,0-1 0 0 0,0 1 0 0 0,0-1 0 0 0,0 1 0 0 0,0 0 0 0 0,0-1 0 0 0,1 1 0 0 0,-1-1 0 0 0,0 1 0 0 0,0 0 1 0 0,0-1-1 0 0,1 1 0 0 0,-1-1 0 0 0,1 1 0 0 0,-1-1-97 0 0,1 0 0 0 0,-1 0 1 0 0,1 0-1 0 0,0 0 0 0 0,0 0 1 0 0,-1 0-1 0 0,1 0 0 0 0,0 1 1 0 0,0-1-1 0 0,0 0 0 0 0,0 1 0 0 0,0-1 1 0 0,0 1-1 0 0,0-1 0 0 0,0 1 1 0 0,0-1-1 0 0,0 1 0 0 0,0 0 1 0 0,0-1-1 0 0,0 1 0 0 0,0 0 0 0 0,1 0 1 0 0,-1 0-1 0 0,0 0 0 0 0,2 0 1 0 0,-1 0-761 0 0,0 2-612 0 0,-2-1 1347 0 0,0-1-1 0 0,1 0 1 0 0,-1 1 0 0 0,0-1 0 0 0,1 0-1 0 0,-1 1 1 0 0,1-1 0 0 0,-1 0 0 0 0,1 1-1 0 0,-1-1 1 0 0,1 0 0 0 0,-1 0 0 0 0,1 1-1 0 0,-1-1 1 0 0,1 0 0 0 0,-1 0 0 0 0,1 0-1 0 0,-1 0 1 0 0,1 0 0 0 0,-1 0-1 0 0,2 0 1 0 0,25 2-11349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23 16 0 0,'30'-20'14486'0'0,"-44"20"-12718"0"0,-6-3-52 0 0,9 5-1034 0 0,0 0 0 0 0,0 1-1 0 0,0 0 1 0 0,0 0-1 0 0,1 1 1 0 0,0 1 0 0 0,0-1-1 0 0,0 2 1 0 0,0-1 0 0 0,-16 14-1 0 0,23-16-548 0 0,-1 0 0 0 0,1 0-1 0 0,0 1 1 0 0,0-1-1 0 0,0 1 1 0 0,0 0 0 0 0,0 0-1 0 0,1 0 1 0 0,0 0-1 0 0,-1 0 1 0 0,2 0 0 0 0,-1 1-1 0 0,0-1 1 0 0,1 1 0 0 0,0 0-1 0 0,0-1 1 0 0,0 1-1 0 0,1 0 1 0 0,0-1 0 0 0,0 1-1 0 0,0 0 1 0 0,0-1-1 0 0,1 1 1 0 0,-1 0 0 0 0,1-1-1 0 0,0 1 1 0 0,1-1-1 0 0,-1 1 1 0 0,4 5 0 0 0,2 3-45 0 0,1-1-1 0 0,0 0 1 0 0,1 0 0 0 0,0-1 0 0 0,1-1 0 0 0,0 1 0 0 0,0-1 0 0 0,1-1 0 0 0,1 0-1 0 0,0-1 1 0 0,0 0 0 0 0,0 0 0 0 0,1-2 0 0 0,0 1 0 0 0,1-2 0 0 0,-1 0 0 0 0,1 0-1 0 0,0-2 1 0 0,18 4 0 0 0,-30-7-166 0 0,-1-1-109 0 0,1 0 0 0 0,-1 0 0 0 0,-1 0 0 0 0,1-1 0 0 0,0 1 0 0 0,0 0 0 0 0,0 0 0 0 0,-1-1 0 0 0,1 1 0 0 0,0-1 0 0 0,-1 1 0 0 0,0-1 0 0 0,1 1 0 0 0,0-3 0 0 0,-28-18-4247 0 0,15 15-677 0 0,-1 0-3583 0 0,3 2 3016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 0 0,'0'0'8834'0'0,"4"5"-7842"0"0,5 2-479 0 0,0 0-1 0 0,1 0 1 0 0,0-1-1 0 0,0 0 1 0 0,0 0-1 0 0,21 7 1 0 0,79 23 1182 0 0,-58-21-1018 0 0,-50-14-702 0 0,85 22 59 0 0,-78-21-1067 0 0,-1-1-1 0 0,1 0 0 0 0,0-1 1 0 0,14 0-1 0 0,-10-6-7177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5 724 0 0,'-8'-5'18214'0'0,"11"26"-16641"0"0,-2 0 0 0 0,0 0 0 0 0,-4 36 0 0 0,1-46-1478 0 0,-1 1 0 0 0,1 0 0 0 0,-2 0 0 0 0,-9 21 1 0 0,11-31-2059 0 0,-1 1 3710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1332 0 0,'0'0'14200'0'0,"4"-1"-13304"0"0,12 0-171 0 0,0 1-1 0 0,0 0 1 0 0,-1 1 0 0 0,1 1-1 0 0,0 0 1 0 0,-1 2-1 0 0,0-1 1 0 0,24 10 0 0 0,38 8 477 0 0,-76-21-1190 0 0,-1 0 1 0 0,1 0-1 0 0,0 0 1 0 0,-1 1-1 0 0,1-1 1 0 0,-1 0-1 0 0,1 0 1 0 0,0 1 0 0 0,-1-1-1 0 0,1 0 1 0 0,-1 1-1 0 0,1-1 1 0 0,-1 1-1 0 0,1-1 1 0 0,-1 1-1 0 0,1-1 1 0 0,-1 1 0 0 0,1-1-1 0 0,-1 1 1 0 0,0-1-1 0 0,1 1 1 0 0,-1-1-1 0 0,0 1 1 0 0,0 0-1 0 0,1-1 1 0 0,-1 1 0 0 0,0 0-1 0 0,0-1 1 0 0,0 1-1 0 0,0 0 1 0 0,0-1-1 0 0,0 1 1 0 0,0 0 0 0 0,0-1-1 0 0,0 1 1 0 0,0 0-1 0 0,0-1 1 0 0,0 1-1 0 0,0-1 1 0 0,0 1-1 0 0,-1 0 1 0 0,1-1 0 0 0,0 1-1 0 0,0 0 1 0 0,-1-1-1 0 0,1 1 1 0 0,-1-1-1 0 0,1 1 1 0 0,0-1-1 0 0,-1 1 1 0 0,1-1 0 0 0,-2 1-1 0 0,-25 29 624 0 0,23-27-581 0 0,-81 60 1298 0 0,76-56-1199 0 0,1 0-1 0 0,0 1 1 0 0,1 0-1 0 0,0 1 1 0 0,0 0 0 0 0,1 0-1 0 0,-9 17 1 0 0,14-23-119 0 0,-1 1 1 0 0,1-1-1 0 0,0 1 0 0 0,0-1 1 0 0,0 1-1 0 0,0 0 0 0 0,0-1 1 0 0,1 1-1 0 0,0 0 0 0 0,0 0 1 0 0,0 0-1 0 0,0-1 0 0 0,0 1 1 0 0,1 0-1 0 0,0 0 0 0 0,-1-1 1 0 0,1 1-1 0 0,1-1 0 0 0,1 6 1 0 0,1-3-9 0 0,-1-1 1 0 0,1 0 0 0 0,0 0-1 0 0,0 0 1 0 0,1-1-1 0 0,-1 1 1 0 0,1-1 0 0 0,0 0-1 0 0,0-1 1 0 0,11 7 0 0 0,1-1-74 0 0,1-1-1 0 0,0-1 1 0 0,0-1 0 0 0,1 0 0 0 0,-1-1 0 0 0,36 4 0 0 0,8-6-491 0 0,-60-3 375 0 0,-34 1-18151 0 0,26 0 12823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17 344 0 0,'-12'-14'12046'0'0,"21"11"-6722"0"0,43 17-4850 0 0,-4-2 1078 0 0,9-2-973 0 0,-27-4-2301 0 0,60 3 1 0 0,-82-11-739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23 540 0 0,'6'-22'16599'0'0,"-12"22"-16019"0"0,1-1 0 0 0,-1 1 0 0 0,1 1 0 0 0,-1-1-1 0 0,1 0 1 0 0,-1 1 0 0 0,1 0 0 0 0,-1 1 0 0 0,1-1 0 0 0,-1 1 0 0 0,-7 4 0 0 0,2-2-108 0 0,1 1 0 0 0,0 0 0 0 0,0 0 1 0 0,0 1-1 0 0,-10 9 0 0 0,17-14-388 0 0,1 1-1 0 0,0-1 0 0 0,0 1 1 0 0,0 0-1 0 0,0 0 0 0 0,0 0 1 0 0,0 0-1 0 0,1 1 1 0 0,-1-1-1 0 0,1 0 0 0 0,-1 1 1 0 0,1-1-1 0 0,0 1 1 0 0,0-1-1 0 0,0 1 0 0 0,0 0 1 0 0,0-1-1 0 0,1 1 1 0 0,-1 0-1 0 0,1-1 0 0 0,0 1 1 0 0,0 0-1 0 0,0 0 0 0 0,0 0 1 0 0,0-1-1 0 0,1 1 1 0 0,-1 0-1 0 0,1-1 0 0 0,1 6 1 0 0,1-4-85 0 0,0 0-1 0 0,0 0 1 0 0,1 0 0 0 0,-1-1 0 0 0,1 1-1 0 0,-1-1 1 0 0,1 0 0 0 0,0 0 0 0 0,0 0 0 0 0,1-1-1 0 0,-1 1 1 0 0,1-1 0 0 0,-1 0 0 0 0,1-1-1 0 0,0 1 1 0 0,5 1 0 0 0,10 2-406 0 0,0 0 0 0 0,1-1 0 0 0,36 2-1 0 0,-48-6-138 0 0,0 0 0 0 0,-1 0-1 0 0,1-1 1 0 0,0 0 0 0 0,-1 0-1 0 0,1-1 1 0 0,-1-1 0 0 0,0 1-1 0 0,1-1 1 0 0,-1-1 0 0 0,12-6-1 0 0,-20 9 170 0 0,1 0-1 0 0,-1 1 1 0 0,1-1-1 0 0,-1 0 0 0 0,0 0 1 0 0,1 0-1 0 0,-1 0 1 0 0,0 0-1 0 0,0 0 1 0 0,1 0-1 0 0,-1 0 1 0 0,0 0-1 0 0,0 0 0 0 0,0 0 1 0 0,0 0-1 0 0,0 0 1 0 0,0 0-1 0 0,-1 0 1 0 0,1 0-1 0 0,0 0 1 0 0,-1 0-1 0 0,1 0 0 0 0,0 0 1 0 0,-1 0-1 0 0,1 1 1 0 0,-1-1-1 0 0,1 0 1 0 0,-1 0-1 0 0,1 0 1 0 0,-1 1-1 0 0,0-1 0 0 0,0 0 1 0 0,-1-1-1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1660 0 0,'0'0'10715'0'0,"20"-7"-7460"0"0,49 15-300 0 0,-42-4-2690 0 0,1-1 0 0 0,-1-1 0 0 0,1-1 0 0 0,0-2 0 0 0,37-5 0 0 0,-50 1-1978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0,'0'0'3281'0'0,"0"8"-625"0"0,2-3 1091 0 0,4 0-3080 0 0,0-1 0 0 0,0 1 0 0 0,0-1-1 0 0,1-1 1 0 0,-1 1 0 0 0,1-1 0 0 0,0 0 0 0 0,12 3-1 0 0,68 15 1610 0 0,-47-13-1340 0 0,118 28 1313 0 0,-105-25-3802 0 0,-1-1-3348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8 404 0 0,'-22'-8'22608'0'0,"27"12"-22067"0"0,3 0-174 0 0,0-1 1 0 0,1 0-1 0 0,-1 0 0 0 0,1-1 1 0 0,0 1-1 0 0,0-2 0 0 0,0 0 1 0 0,13 1-1 0 0,-15-1-359 0 0,33 3 648 0 0,110 8 1498 0 0,-169 7-1356 0 0,3-5-523 0 0,-1-2 0 0 0,0 0-1 0 0,-23 12 1 0 0,25-16-76 0 0,0 1 0 0 0,1 0 0 0 0,0 1-1 0 0,1 0 1 0 0,-23 23 0 0 0,33-29-199 0 0,-1 1 0 0 0,1-1 0 0 0,0 0 0 0 0,0 1 0 0 0,0 0 0 0 0,0-1 0 0 0,1 1 0 0 0,0 0 0 0 0,0 1 0 0 0,0-1 0 0 0,0 0 0 0 0,1 0 0 0 0,0 1 0 0 0,0-1 0 0 0,1 1 0 0 0,0 7 0 0 0,0-9 0 0 0,1 0 0 0 0,0 1 0 0 0,1-1 0 0 0,-1 0 0 0 0,1 0 0 0 0,0 1 0 0 0,0-1 0 0 0,0-1 0 0 0,0 1 0 0 0,1 0 0 0 0,0 0 0 0 0,-1-1 0 0 0,1 0 0 0 0,1 1 0 0 0,-1-1 0 0 0,0 0 0 0 0,1-1 0 0 0,-1 1 0 0 0,1-1 0 0 0,7 4 0 0 0,9 5 0 0 0,0-1 0 0 0,1 0 0 0 0,0-2 0 0 0,0-1 0 0 0,1 0 0 0 0,26 4 0 0 0,-36-9 0 0 0,1-1 0 0 0,-1-1-16 0 0,-10 0-250 0 0,-31-17-14547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0,'0'0'18071'0'0,"7"2"-16941"0"0,33 14 737 0 0,-26-10-1205 0 0,-1 0 1 0 0,1-1-1 0 0,0 0 0 0 0,17 3 1 0 0,-1-4-484 0 0,42 5-1590 0 0,-29-15-4619 0 0,-38 3 4542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39 396 0 0,'5'6'15441'0'0,"-64"20"-7534"0"0,58-25-7409 0 0,-3 9 484 0 0,3-9-927 0 0,0 0 1 0 0,1 0 0 0 0,-1 0-1 0 0,1 0 1 0 0,-1 0 0 0 0,1 0-1 0 0,-1 0 1 0 0,1 0-1 0 0,0 0 1 0 0,0 0 0 0 0,-1 0-1 0 0,1 0 1 0 0,0 0 0 0 0,0 0-1 0 0,0 1 1 0 0,0-1-1 0 0,0 0 1 0 0,0 0 0 0 0,1 0-1 0 0,-1 0 1 0 0,0 0 0 0 0,0 0-1 0 0,1 0 1 0 0,0 1-1 0 0,5 7 35 0 0,1-1-1 0 0,0 0 0 0 0,0-1 0 0 0,1 1 0 0 0,0-1 1 0 0,0-1-1 0 0,0 0 0 0 0,1 0 0 0 0,0-1 0 0 0,1 0 0 0 0,-1 0 1 0 0,12 4-1 0 0,-4-3-75 0 0,0 0 0 0 0,0-1 0 0 0,1-1-1 0 0,0 0 1 0 0,0-1 0 0 0,25 0 0 0 0,-41-2 35 0 0,0-1-1 0 0,0 0 0 0 0,0 0 0 0 0,0 0 1 0 0,0 0-1 0 0,0 0 0 0 0,0 0 1 0 0,0 0-1 0 0,0-1 0 0 0,0 1 1 0 0,0-1-1 0 0,-1 1 0 0 0,1-1 1 0 0,0 0-1 0 0,0 0 0 0 0,0 0 1 0 0,-1 0-1 0 0,1 0 0 0 0,-1 0 0 0 0,1 0 1 0 0,-1-1-1 0 0,1 1 0 0 0,-1 0 1 0 0,0-1-1 0 0,1 1 0 0 0,-1-1 1 0 0,0 0-1 0 0,0 1 0 0 0,0-1 1 0 0,0 0-1 0 0,0 0 0 0 0,-1 1 0 0 0,1-1 1 0 0,-1 0-1 0 0,1 0 0 0 0,-1 0 1 0 0,0 0-1 0 0,1 0 0 0 0,-1 0 1 0 0,0 0-1 0 0,0 0 0 0 0,0 0 1 0 0,-1 0-1 0 0,1 0 0 0 0,0 0 1 0 0,-1 0-1 0 0,1 1 0 0 0,-1-1 0 0 0,0 0 1 0 0,0-2-1 0 0,-3-6 207 0 0,1 1-1 0 0,-2 0 1 0 0,1-1-1 0 0,-1 1 1 0 0,0 1-1 0 0,-1-1 1 0 0,0 1-1 0 0,-10-10 1 0 0,-2-4-144 0 0,14 17-108 0 0,0 0 0 0 0,0 1 0 0 0,0-1 0 0 0,-1 1 0 0 0,1 0 0 0 0,-1 0 0 0 0,0 1 0 0 0,0-1 0 0 0,-10-4 0 0 0,-7 2-1131 0 0,22 6 1045 0 0,0 1 0 0 0,-1-1 0 0 0,1 0 1 0 0,0 1-1 0 0,0-1 0 0 0,-1 0 0 0 0,1 0 0 0 0,0 1 0 0 0,0-1 0 0 0,0 0 0 0 0,-1 1 0 0 0,1-1 1 0 0,0 1-1 0 0,0-1 0 0 0,0 0 0 0 0,0 1 0 0 0,0-1 0 0 0,0 0 0 0 0,0 1 0 0 0,0-1 0 0 0,0 1 1 0 0,0-1-1 0 0,0 0 0 0 0,0 1 0 0 0,0-1 0 0 0,0 0 0 0 0,0 1 0 0 0,0-1 0 0 0,1 1 0 0 0,-1-1 1 0 0,11 22-4497 0 0,6-3-669 0 0,-4-11-2636 0 0,-4-3 1017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6 240 0 0,'-2'-6'23983'0'0,"-2"25"-23407"0"0,-21 101 2399 0 0,23-106-3006 0 0,1 1-1 0 0,0-1 1 0 0,1 1-1 0 0,1-1 1 0 0,0 1-1 0 0,5 22 1 0 0,5 0-1802 0 0,-1-2-4912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1832 0 0,'-1'-9'14067'0'0,"30"6"-12562"0"0,52 1 0 0 0,-21 2-2850 0 0,-38-1 281 0 0,20-1-7659 0 0,-24 0 4350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22 224 0 0,'1'-17'17820'0'0,"-5"13"-14567"0"0,-35 12-972 0 0,2 1 0 0 0,-53 21 0 0 0,79-25-1981 0 0,1 0 0 0 0,-1 0 1 0 0,1 1-1 0 0,1 0 0 0 0,-1 0 1 0 0,1 1-1 0 0,0 1 0 0 0,0 0 1 0 0,1 0-1 0 0,0 0 0 0 0,1 1 1 0 0,-1 0-1 0 0,-5 11 0 0 0,12-17-289 0 0,-1 0 0 0 0,1 1-1 0 0,0-1 1 0 0,1 0 0 0 0,-1 1 0 0 0,0-1-1 0 0,1 0 1 0 0,0 1 0 0 0,0-1 0 0 0,0 0-1 0 0,0 1 1 0 0,0-1 0 0 0,1 1-1 0 0,-1-1 1 0 0,1 0 0 0 0,0 0 0 0 0,0 1-1 0 0,0-1 1 0 0,1 0 0 0 0,-1 0 0 0 0,1 0-1 0 0,0 0 1 0 0,0 0 0 0 0,0-1-1 0 0,0 1 1 0 0,0 0 0 0 0,4 3 0 0 0,1 2 4 0 0,1-1 0 0 0,1 1 1 0 0,-1-1-1 0 0,1-1 0 0 0,0 1 0 0 0,1-2 1 0 0,14 8-1 0 0,-4-4-213 0 0,0-2-1 0 0,0 0 1 0 0,1-1-1 0 0,32 5 1 0 0,-46-10 102 0 0,0-1 0 0 0,0 0 1 0 0,0 0-1 0 0,0 0 0 0 0,0-1 1 0 0,0 0-1 0 0,13-4 1 0 0,-16 4 64 0 0,-1 0 0 0 0,0-1 1 0 0,1 1-1 0 0,-1-1 0 0 0,0 0 1 0 0,0 0-1 0 0,0 0 0 0 0,0 0 1 0 0,0-1-1 0 0,-1 1 0 0 0,1-1 0 0 0,-1 0 1 0 0,1 0-1 0 0,-1 0 0 0 0,0 0 1 0 0,2-4-1 0 0,-4 6-90 0 0,1-1-1 0 0,-1 0 0 0 0,0 1 1 0 0,1-1-1 0 0,-1 0 1 0 0,0 0-1 0 0,0 1 1 0 0,0-1-1 0 0,0 0 1 0 0,0 1-1 0 0,-1-1 0 0 0,1 0 1 0 0,0 1-1 0 0,-1-1 1 0 0,1 0-1 0 0,-1 1 1 0 0,0-1-1 0 0,0 1 1 0 0,1-1-1 0 0,-1 1 0 0 0,0 0 1 0 0,0-1-1 0 0,0 1 1 0 0,0 0-1 0 0,-1-1 1 0 0,1 1-1 0 0,0 0 0 0 0,-1 0 1 0 0,1 0-1 0 0,0 0 1 0 0,-3-1-1 0 0,1 0-565 0 0,-1-1-1 0 0,0 1 1 0 0,0-1-1 0 0,0 1 1 0 0,0 0-1 0 0,0 1 0 0 0,-1-1 1 0 0,1 1-1 0 0,-1 0 1 0 0,1 0-1 0 0,-5 0 1 0 0,5 0-292 0 0,-1 1-389 0 0,-3 1-5377 0 0,-6 0 1541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 1472 0 0,'0'-10'20055'0'0,"-2"14"-19080"0"0,-26 38 2028 0 0,17-26-2088 0 0,0 0 0 0 0,2 0 0 0 0,-15 31 0 0 0,23-43-823 0 0,-1 1 0 0 0,1-1-1 0 0,0 1 1 0 0,0 0 0 0 0,0-1 0 0 0,0 1-1 0 0,1 0 1 0 0,0-1 0 0 0,0 1 0 0 0,0 0-1 0 0,0 0 1 0 0,1-1 0 0 0,0 1 0 0 0,0 0 0 0 0,0-1-1 0 0,1 1 1 0 0,-1-1 0 0 0,1 0 0 0 0,0 1-1 0 0,3 3 1 0 0,2 2-146 0 0,1 0-1 0 0,0-1 1 0 0,0-1-1 0 0,0 1 0 0 0,1-1 1 0 0,1-1-1 0 0,-1 1 1 0 0,1-2-1 0 0,0 1 1 0 0,1-1-1 0 0,0-1 1 0 0,0 0-1 0 0,14 4 0 0 0,-10-4-1114 0 0,0-1 0 0 0,1 0-1 0 0,0-1 1 0 0,-1-1 0 0 0,26 0-1 0 0,-40-2 958 0 0,-1 1 0 0 0,1-1 1 0 0,-1 0-1 0 0,1 0 0 0 0,-1 0 0 0 0,1 0 0 0 0,-1-1 0 0 0,1 1 0 0 0,0 0 0 0 0,-1 0 0 0 0,1 0 1 0 0,-1 0-1 0 0,1 0 0 0 0,-1-1 0 0 0,1 1 0 0 0,-1 0 0 0 0,1-1 0 0 0,-1 1 0 0 0,0 0 1 0 0,1-1-1 0 0,-1 1 0 0 0,1 0 0 0 0,-1-1 0 0 0,0 1 0 0 0,1-1 0 0 0,-1 1 0 0 0,0-1 1 0 0,1 1-1 0 0,-1-1 0 0 0,0 1 0 0 0,0-1 0 0 0,1 1 0 0 0,-1-1 0 0 0,0 1 0 0 0,0-1 1 0 0,0 1-1 0 0,0-1 0 0 0,0 1 0 0 0,0-1 0 0 0,0 1 0 0 0,0-2 0 0 0,-3-10-5205 0 0,1 7 4538 0 0,-7-3-3686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18 168 0 0,'-1'-1'913'0'0,"1"0"-609"0"0,-1 1 0 0 0,1 0 0 0 0,0-1 1 0 0,0 1-1 0 0,-1-1 0 0 0,1 1 0 0 0,0 0 1 0 0,0-1-1 0 0,0 1 0 0 0,0-1 0 0 0,0 1 1 0 0,0-1-1 0 0,-1 1 0 0 0,1-1 0 0 0,0 1 0 0 0,0 0 1 0 0,0-1-1 0 0,1 1 0 0 0,-1-1 0 0 0,0 1 1 0 0,0-1-1 0 0,0 1 0 0 0,0-1 0 0 0,0 1 1 0 0,0-1-1 0 0,1 1 0 0 0,-1 0 0 0 0,0-1 1 0 0,2-1 1824 0 0,-1 1-1825 0 0,24 1 4217 0 0,43 20-4261 0 0,-53-15 1083 0 0,94 21-1822 0 0,-74-22-2674 0 0,-1-4-3821 0 0,-23 0 2555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4 716 0 0,'6'-1'1455'0'0,"0"0"1"0"0,-1 0-1 0 0,1 1 0 0 0,0 0 0 0 0,0 0 1 0 0,5 1-1 0 0,39 11 3036 0 0,45 28-2319 0 0,-73-30-1152 0 0,-9-4-726 0 0,1 0 0 0 0,-1 0 0 0 0,-1 1 0 0 0,1 1 0 0 0,-1 0-1 0 0,-1 1 1 0 0,0 0 0 0 0,0 1 0 0 0,13 15 0 0 0,-21-21-181 0 0,-1 1 0 0 0,0 0 0 0 0,0-1 0 0 0,0 1 0 0 0,-1 0 0 0 0,1 0 0 0 0,-1 0 0 0 0,0 0 0 0 0,-1 0 0 0 0,1 0 0 0 0,-1 0 0 0 0,0 0 0 0 0,0 0 0 0 0,-1 0 0 0 0,0 0 0 0 0,1 0 0 0 0,-2 0 0 0 0,-1 7 0 0 0,-5 10 351 0 0,0-1-1 0 0,-21 37 0 0 0,15-33-11 0 0,-6 15 128 0 0,-6 9 431 0 0,-19 55-1 0 0,39-87-799 0 0,0 0 0 0 0,2 0 0 0 0,0 1 0 0 0,1-1 0 0 0,1 1 0 0 0,0-1 0 0 0,2 27 0 0 0,1-27-58 0 0,-1-8-45 0 0,0 1 0 0 0,1 0 0 0 0,0-1 0 0 0,1 1 0 0 0,0-1 0 0 0,7 18 0 0 0,-6-19 204 0 0,0 0 0 0 0,0 0 1 0 0,0 0-1 0 0,2 14 0 0 0,-5-20 41 0 0,-2-6-227 0 0,0 1-125 0 0,0-1 0 0 0,0 1 0 0 0,0-1 0 0 0,0 1-1 0 0,-1 0 1 0 0,1 0 0 0 0,-1 0 0 0 0,0 0 0 0 0,0 1 0 0 0,0-1-1 0 0,0 1 1 0 0,0 0 0 0 0,-1-1 0 0 0,1 1 0 0 0,-1 1 0 0 0,1-1-1 0 0,-1 1 1 0 0,0-1 0 0 0,0 1 0 0 0,0 0 0 0 0,-4 0-1 0 0,0 0 0 0 0,0 1 0 0 0,0 0-1 0 0,-1 0 1 0 0,1 1-1 0 0,0 0 1 0 0,-11 3 0 0 0,7-2-1 0 0,-40 6-706 0 0,-1 2-1 0 0,1 2 1 0 0,-58 23-1 0 0,86-28-4724 0 0,2-4-5395 0 0,12-1 3138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60 460 188 0 0,'0'0'10625'0'0,"-12"-13"-1172"0"0,-24 129-2330 0 0,24-58-4255 0 0,13-55-2690 0 0,0 0 0 0 0,-1 0 0 0 0,1 0-1 0 0,0 0 1 0 0,1-1 0 0 0,-1 1 0 0 0,1 0-1 0 0,-1 0 1 0 0,1-1 0 0 0,0 1 0 0 0,2 2-1 0 0,9-26-165 0 0,-1 0 0 0 0,-1-1 0 0 0,11-34 0 0 0,17-31-582 0 0,90-129-1259 0 0,-82 138 1207 0 0,14-29-72 0 0,-53 93 644 0 0,6-19 213 0 0,-14 31 366 0 0,0 8-307 0 0,-43 229 2958 0 0,41-216-3180 0 0,1 1 0 0 0,0 0 0 0 0,2-1 0 0 0,0 1 0 0 0,1-1 0 0 0,1 1 0 0 0,1-1 0 0 0,0 0 0 0 0,2 0 0 0 0,0 0 0 0 0,1-1 0 0 0,11 20 0 0 0,27 19-95 0 0,-44-56-509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15 580 0 0,'-13'-6'4238'0'0,"-12"-2"14752"0"0,45 15-18367 0 0,0-1 0 0 0,0-1 0 0 0,1-1 0 0 0,0 0 0 0 0,25 0 0 0 0,119 0 1548 0 0,-134-4-1724 0 0,-69 6-2913 0 0,25 0-1410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76 336 0 0,'6'-17'13461'0'0,"-16"14"-12782"0"0,1 1 1 0 0,0 0 0 0 0,-1 0 0 0 0,0 1 0 0 0,-14 1 0 0 0,-29-5 808 0 0,-133-36 1537 0 0,182 41-2981 0 0,1-1 1 0 0,-1 0 0 0 0,1 1 0 0 0,-1 0-1 0 0,1 0 1 0 0,-1 0 0 0 0,1 0-1 0 0,-1 0 1 0 0,1 1 0 0 0,-1 0-1 0 0,1-1 1 0 0,-1 1 0 0 0,1 0 0 0 0,0 1-1 0 0,-1-1 1 0 0,-4 3 0 0 0,6-1-31 0 0,0-1 0 0 0,-1 1 0 0 0,1 0 0 0 0,0 0 0 0 0,0 0 0 0 0,0 0 0 0 0,0 0 0 0 0,1 0 0 0 0,-1 0 0 0 0,1 1 0 0 0,0-1 0 0 0,0 0 0 0 0,0 1 0 0 0,1-1 0 0 0,-1 1 0 0 0,0 5 0 0 0,-3 79 138 0 0,3-55 177 0 0,-7 49 1 0 0,-13 134 1227 0 0,6-104-902 0 0,6 1-1 0 0,4 131 1 0 0,7-219-505 0 0,1 0 0 0 0,0 0 0 0 0,2 0 1 0 0,1 0-1 0 0,1-1 0 0 0,1 0 0 0 0,15 32 0 0 0,-14-47 2113 0 0,-6-12-2146 0 0,33-39 117 0 0,-29 35-312 0 0,1 0 1 0 0,0 0-1 0 0,0 1 1 0 0,1 1-1 0 0,-1-1 1 0 0,17-6 0 0 0,8 0-46 0 0,1 1 0 0 0,0 2 0 0 0,0 2 1 0 0,1 0-1 0 0,66-2 0 0 0,-80 7 197 0 0,1 2-1 0 0,0 0 0 0 0,0 1 1 0 0,22 4-1 0 0,-42-5 188 0 0,2 1 141 0 0,-1-1-121 0 0,-2 1 575 0 0,-7-1-5451 0 0,5 1 3592 0 0,-24 2 585 0 0,15-3-4339 0 0,-11-7-11904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18 1032 0 0,'2'-17'18228'0'0,"-24"40"-16840"0"0,2 1 0 0 0,1 0 1 0 0,-27 48-1 0 0,-28 35 1122 0 0,44-68-927 0 0,2 1 0 0 0,-33 58 0 0 0,57-94-1425 0 0,-8 36 368 0 0,7-29-2237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1276 0 0,'-1'2'18208'0'0,"-8"16"-17467"0"0,6 0 500 0 0,2-1 0 0 0,0 1 0 0 0,0 0 0 0 0,4 26 0 0 0,0-21-450 0 0,0 0 0 0 0,2-1 0 0 0,1 1 0 0 0,1-1 0 0 0,12 30 0 0 0,-16-46-710 0 0,1 3 170 0 0,1 1 1 0 0,0-1 0 0 0,0 1 0 0 0,1-2-1 0 0,12 16 1 0 0,-9 0-252 0 0,-5-42-462 0 0,-4 13-652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48 708 0 0,'0'0'1334'0'0,"0"-4"-527"0"0,0-26 18188 0 0,-2 23-17087 0 0,-1 6-1660 0 0,-1 0 0 0 0,0 0 0 0 0,0 0 0 0 0,-1 0 0 0 0,1 1 0 0 0,0-1 0 0 0,0 1 0 0 0,0 0 0 0 0,0 0 0 0 0,0 1 0 0 0,-1-1 0 0 0,1 1 0 0 0,0 0 0 0 0,0 0 0 0 0,0 0 0 0 0,0 1 0 0 0,1-1 0 0 0,-1 1 0 0 0,0 0 0 0 0,1 0 0 0 0,-7 4 0 0 0,1 0-23 0 0,1-1 1 0 0,0 1-1 0 0,0 0 1 0 0,0 1-1 0 0,1 0 1 0 0,-1 0-1 0 0,2 1 1 0 0,-8 9 0 0 0,12-14-212 0 0,0 0 0 0 0,1-1 0 0 0,-1 1 0 0 0,1 0 0 0 0,0 0 0 0 0,0 0 0 0 0,0 0 0 0 0,0 1 0 0 0,0-1 0 0 0,1 0 0 0 0,-1 0 1 0 0,1 0-1 0 0,0 1 0 0 0,0-1 0 0 0,0 0 0 0 0,0 0 0 0 0,0 1 0 0 0,1-1 0 0 0,0 0 0 0 0,0 0 0 0 0,2 6 0 0 0,-1-5 26 0 0,1 1 0 0 0,0-1 0 0 0,1 0 0 0 0,-1 0 0 0 0,1 0-1 0 0,-1-1 1 0 0,1 1 0 0 0,0-1 0 0 0,1 0 0 0 0,-1 0 0 0 0,0 0-1 0 0,8 2 1 0 0,6 3 61 0 0,0 0-1 0 0,1-2 0 0 0,0 0 0 0 0,0-2 0 0 0,1 0 1 0 0,20 1-1 0 0,-18-3-100 0 0,-1 0 0 0 0,1 0 0 0 0,0-2 0 0 0,32-4 0 0 0,-38 2 0 0 0,-7-3 0 0 0,-8-3 0 0 0,-13-3 0 0 0,1 6 0 0 0,-2 4-100 0 0,10 1-497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1408 0 0,'3'0'11690'0'0,"6"0"-4464"0"0,21 0-2288 0 0,21 1-6844 0 0,-38-2 3851 0 0,6-2-1681 0 0,1 0-80 0 0,1 1 0 0 0,0 0 1 0 0,36 2-1 0 0,-55 1-582 0 0,-25 14-16278 0 0,9-7 11488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 0 0,'1'1'16655'0'0,"16"9"-16065"0"0,18-3 538 0 0,0-1 0 0 0,0-2 0 0 0,0-1 1 0 0,37-2-1 0 0,-15 0-220 0 0,-56-1-838 0 0,48 4-320 0 0,-49-4 220 0 0,0 0-1 0 0,0 0 1 0 0,0 0 0 0 0,0 0-1 0 0,0 0 1 0 0,0-1 0 0 0,0 1 0 0 0,1 0-1 0 0,-1 0 1 0 0,0 0 0 0 0,0 0-1 0 0,0 0 1 0 0,0 0 0 0 0,0 0-1 0 0,0 0 1 0 0,1 0 0 0 0,-1 1 0 0 0,0-1-1 0 0,0 0 1 0 0,0 0 0 0 0,0 0-1 0 0,0 0 1 0 0,0 0 0 0 0,0 0-1 0 0,1 0 1 0 0,-1 0 0 0 0,0 0 0 0 0,0 0-1 0 0,0 0 1 0 0,0 0 0 0 0,0 0-1 0 0,0 0 1 0 0,0 1 0 0 0,0-1 0 0 0,0 0-1 0 0,0 0 1 0 0,0 0 0 0 0,0 0-1 0 0,1 0 1 0 0,-1 0 0 0 0,0 0-1 0 0,0 1 1 0 0,0-1 0 0 0,0 0 0 0 0,0 0-1 0 0,0 0 1 0 0,0 0 0 0 0,0 0-1 0 0,0 0 1 0 0,0 1 0 0 0,0-1-1 0 0,0 0 1 0 0,0 0 0 0 0,0 0 0 0 0,0 0-1 0 0,0 0 1 0 0,-1 0 0 0 0,1 0-1 0 0,0 1 1 0 0,0-1 0 0 0,0 0-1 0 0,0 0 1 0 0,0 0 0 0 0,0 0 0 0 0,0 0-1 0 0,-21 8-1445 0 0,2-3-574 0 0,-5 2-6923 0 0,11-2 3698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15 680 0 0,'6'-15'23024'0'0,"-144"191"-17576"0"0,25-35-1833 0 0,109-139-3615 0 0,-8 22 0 0 0,12-15 0 0 0,8-3-87 0 0,-6-5-384 0 0,2-3-2117 0 0,10-7 1474 0 0,-10 6-85 0 0,2 0-675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20 660 0 0,'0'0'1619'0'0,"9"-20"15242"0"0,-5 23-16549 0 0,0 0 0 0 0,-1 0 0 0 0,1 0 0 0 0,-1 1-1 0 0,0-1 1 0 0,0 1 0 0 0,0 0 0 0 0,-1 0 0 0 0,1-1-1 0 0,-1 2 1 0 0,0-1 0 0 0,0 0 0 0 0,-1 0-1 0 0,1 1 1 0 0,1 5 0 0 0,15 85 2817 0 0,-7-29-1448 0 0,-4-42-1333 0 0,0-1 0 0 0,2 0 0 0 0,1 0 0 0 0,1-1 1 0 0,17 28-1 0 0,-19-37-155 0 0,1 1 0 0 0,0-1 1 0 0,0 0-1 0 0,2-1 0 0 0,-1-1 0 0 0,2 0 1 0 0,-1 0-1 0 0,28 17 0 0 0,-31-23-193 0 0,-12-8 0 0 0,2 0 0 0 0,-1 1 0 0 0,1 0 0 0 0,-1-1 0 0 0,0 1 0 0 0,0 0 0 0 0,0 0 0 0 0,0 0 0 0 0,0 0 0 0 0,0 0 0 0 0,0 0 0 0 0,-1 1 0 0 0,1-1 0 0 0,-5-1 0 0 0,-26-10-6619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33 396 0 0,'-4'-19'20797'0'0,"1"12"-20187"0"0,-1 6 147 0 0,0 0 0 0 0,0 0 0 0 0,1 0-1 0 0,-1 0 1 0 0,0 0 0 0 0,0 1 0 0 0,0 0 0 0 0,0-1 0 0 0,-4 2 0 0 0,5-1-627 0 0,0 1 1 0 0,1-1-1 0 0,-1 1 0 0 0,0 0 1 0 0,1-1-1 0 0,-1 1 0 0 0,1 1 1 0 0,0-1-1 0 0,-1 0 0 0 0,1 0 0 0 0,0 1 1 0 0,-1 0-1 0 0,1-1 0 0 0,0 1 1 0 0,0 0-1 0 0,1 0 0 0 0,-1 0 0 0 0,0 0 1 0 0,1 0-1 0 0,-1 1 0 0 0,1-1 1 0 0,-3 5-1 0 0,-1-2 38 0 0,2-2-10 0 0,2 21-86 0 0,2-22-72 0 0,-1 0 0 0 0,0 0 0 0 0,0 0 0 0 0,1 0 0 0 0,-1 0 0 0 0,1 0 0 0 0,0-1 0 0 0,0 1 0 0 0,-1 0 0 0 0,1 0 0 0 0,0 0 0 0 0,0-1 0 0 0,1 1 0 0 0,-1-1 0 0 0,0 1 0 0 0,0-1 0 0 0,1 1 0 0 0,-1-1 0 0 0,1 0 0 0 0,-1 0 0 0 0,1 1 0 0 0,0-1 0 0 0,0 0 0 0 0,-1-1 0 0 0,1 1 0 0 0,0 0 0 0 0,3 1 0 0 0,6 1 0 0 0,-1-1 0 0 0,1 1 0 0 0,20 1 0 0 0,-10-2 0 0 0,17 5 0 0 0,-30-2 0 0 0,-4 2 0 0 0,-4-7 0 0 0,1 1 0 0 0,-1 0 0 0 0,0 0 0 0 0,0 0 0 0 0,0 0 0 0 0,1 0 0 0 0,-1-1 0 0 0,0 1 0 0 0,0 0 0 0 0,0 0 0 0 0,0 0 0 0 0,-1 0 0 0 0,1 0 0 0 0,0 0 0 0 0,0 0 0 0 0,-1-1 0 0 0,1 1 0 0 0,0 0 0 0 0,-1 0 0 0 0,1 0 0 0 0,0-1 0 0 0,-1 1 0 0 0,1 0 0 0 0,-1 0 0 0 0,0-1 0 0 0,1 1 0 0 0,-1 0 0 0 0,0-1 0 0 0,1 1 0 0 0,-1-1 0 0 0,0 1 0 0 0,0 0 0 0 0,0-1 0 0 0,-34 38 0 0 0,2-7 0 0 0,22-25 0 0 0,-4-3 0 0 0,0-3 0 0 0,12 0 0 0 0,1 0 0 0 0,-1-1 0 0 0,0 1 0 0 0,1-1 0 0 0,-1 1 0 0 0,1-1 0 0 0,-1 0 0 0 0,1 0 0 0 0,-1 0 0 0 0,1 0 0 0 0,-1-1 0 0 0,1 1 0 0 0,0-1 0 0 0,0 1 0 0 0,0-1 0 0 0,0 0 0 0 0,0 0 0 0 0,0 0 0 0 0,-3-4 0 0 0,0 0 0 0 0,-3-3 0 0 0,0 1 0 0 0,2 0 0 0 0,2 4-1 0 0,2 2-4 0 0,0 0-128 0 0,9 10-4904 0 0,-1 1 7145 0 0,0-4-3891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1 752 0 0,'0'0'24631'0'0,"-2"5"-23710"0"0,-51 131 4722 0 0,48-123-5541 0 0,0-1 1 0 0,1 1-1 0 0,1-1 1 0 0,0 1-1 0 0,0 0 1 0 0,1 0-1 0 0,0 23 1 0 0,2-21-103 0 0,0-14 0 0 0,-1 0 0 0 0,1 0 0 0 0,0 0 0 0 0,0 0 0 0 0,0 0 0 0 0,-1 0 0 0 0,1 0 0 0 0,0 0 0 0 0,1 0 0 0 0,-1 0 0 0 0,0 0 0 0 0,0 1 0 0 0,0-1 0 0 0,1 0 0 0 0,-1 0 0 0 0,0 0 0 0 0,1 0 0 0 0,-1 0 0 0 0,1 0 0 0 0,-1 0 0 0 0,1-1 0 0 0,0 1 0 0 0,-1 0 0 0 0,1 0 0 0 0,1 1 0 0 0,2 1 0 0 0,7 2 0 0 0,-9-4-360 0 0,1 0 0 0 0,0-1-1 0 0,0 1 1 0 0,0-1 0 0 0,-1 0 0 0 0,1 0-1 0 0,0 0 1 0 0,0-1 0 0 0,0 1 0 0 0,0 0 0 0 0,-1-1-1 0 0,1 0 1 0 0,0 0 0 0 0,-1 0 0 0 0,1 0-1 0 0,0 0 1 0 0,-1 0 0 0 0,1-1 0 0 0,-1 1-1 0 0,3-3 1 0 0,2 0-490 0 0,3-7-1740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13 312 0 0,'12'-12'13962'0'0,"-9"11"-11844"0"0,-1 1-500 0 0,8 4-687 0 0,0-2 1 0 0,0 0 0 0 0,0 0-1 0 0,0 0 1 0 0,1-1 0 0 0,-1-1-1 0 0,20-1 1 0 0,2 0 263 0 0,81-3 1382 0 0,-74 1-3148 0 0,65 3 0 0 0,-101 0-1477 0 0,8-1 2959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 44 0 0,'16'-6'27467'0'0,"-37"5"-26940"0"0,-8-1 444 0 0,-1 2-1 0 0,-31 3 1 0 0,59-3-907 0 0,-23 17 566 0 0,20-11-534 0 0,0 0 1 0 0,1 1-1 0 0,-1 0 1 0 0,1 0-1 0 0,1 0 1 0 0,-1 1-1 0 0,-3 14 1 0 0,-13 24 254 0 0,4-13-351 0 0,1 1 0 0 0,2 0 0 0 0,-15 67 0 0 0,16-59 0 0 0,7-20 0 0 0,1 1 0 0 0,1 0 0 0 0,0 0 0 0 0,2 0 0 0 0,1-1 0 0 0,0 1 0 0 0,2 0 0 0 0,1 0 0 0 0,1 0 0 0 0,0-1 0 0 0,2 1 0 0 0,0-1 0 0 0,2-1 0 0 0,1 1 0 0 0,0-1 0 0 0,24 37 0 0 0,-26-48 0 0 0,-3-1 0 0 0,-2 1 0 0 0,2-2 0 0 0,3-3 0 0 0,17-11 0 0 0,-14 1 0 0 0,1 1 0 0 0,33-1 0 0 0,-1 2 0 0 0,1 1 0 0 0,0 3 0 0 0,52 7 0 0 0,-16-2 0 0 0,-67-4 0 0 0,0 1 0 0 0,-1 1 0 0 0,-2-1 0 0 0,-3-2-94 0 0,-6 0-534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21 812 0 0,'-12'-15'26667'0'0,"357"21"-21402"0"0,-343-7-5242 0 0,-23-6-23 0 0,7 4-45 0 0,12 3-279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39 28 0 0,'23'-38'22377'0'0,"-42"73"-20666"0"0,-1-1-1 0 0,-2 0 1 0 0,-45 54 0 0 0,-7 8 939 0 0,51-55-1832 0 0,5-6-3248 0 0,17-34 1755 0 0,-14 27-6571 0 0,9-24 6926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0,'0'0'17372'0'0,"3"3"-16264"0"0,0 0-756 0 0,0 0 0 0 0,0 1 0 0 0,0-1 0 0 0,-1 0-1 0 0,0 1 1 0 0,0 0 0 0 0,0 0 0 0 0,0-1 0 0 0,0 1 0 0 0,-1 0 0 0 0,2 9 0 0 0,7 55 3214 0 0,-10-53-2859 0 0,2-1-1 0 0,0 1 1 0 0,8 27 0 0 0,1-14-217 0 0,0-1-1 0 0,27 45 1 0 0,-31-60-350 0 0,2-1 1 0 0,-1 1 0 0 0,1-2 0 0 0,1 1 0 0 0,0-2-1 0 0,0 1 1 0 0,23 15 0 0 0,6 1-141 0 0,-38-26-24 0 0,-1 1-1 0 0,0-1 1 0 0,0 0-1 0 0,1 1 1 0 0,-1-1 0 0 0,0 0-1 0 0,1 0 1 0 0,-1 1 0 0 0,0-1-1 0 0,1 0 1 0 0,-1 0-1 0 0,0 0 1 0 0,1 1 0 0 0,-1-1-1 0 0,1 0 1 0 0,-1 0 0 0 0,0 0-1 0 0,1 0 1 0 0,-1 0-1 0 0,1 0 1 0 0,-1 0 0 0 0,0 0-1 0 0,1 0 1 0 0,-1 0-1 0 0,1 0 1 0 0,-1 0 0 0 0,1 0-1 0 0,-1 0 1 0 0,0 0 0 0 0,1 0-1 0 0,-1 0 1 0 0,1-1-1 0 0,-1 1 1 0 0,0 0 0 0 0,1 0-1 0 0,-1 0 1 0 0,0-1 0 0 0,1 1-1 0 0,-1 0 1 0 0,0-1-1 0 0,0 1 1 0 0,1 0 0 0 0,-1 0-1 0 0,0-1 1 0 0,0 1 0 0 0,1-1-1 0 0,-1 1 1 0 0,0 0-1 0 0,0-1 1 0 0,0 1 0 0 0,1-1-1 0 0,-1-18-2204 0 0,1 18 1612 0 0,-3-2 89 0 0,1 1 1 0 0,-1-1-1 0 0,1 0 1 0 0,-1 0 0 0 0,0 0-1 0 0,0 1 1 0 0,0-1-1 0 0,0 1 1 0 0,0 0-1 0 0,-1 0 1 0 0,-2-3 0 0 0,-8-3-10100 0 0,0 3 4050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65 280 0 0,'-6'-42'9854'0'0,"4"40"-9413"0"0,0 0 0 0 0,0 0-1 0 0,0 0 1 0 0,-1 0 0 0 0,1 1-1 0 0,0-1 1 0 0,-1 1 0 0 0,1-1-1 0 0,-1 1 1 0 0,1 0 0 0 0,-1 0-1 0 0,0 0 1 0 0,1 0 0 0 0,-1 0-1 0 0,0 1 1 0 0,-3-1 0 0 0,-46 5 4775 0 0,28 0-3948 0 0,23-4-1202 0 0,0-1 1 0 0,0 1-1 0 0,-1 0 1 0 0,1 1 0 0 0,0-1-1 0 0,0 0 1 0 0,-1 0-1 0 0,1 0 1 0 0,0 1 0 0 0,0-1-1 0 0,0 0 1 0 0,0 1 0 0 0,0-1-1 0 0,-1 1 1 0 0,1 0-1 0 0,0-1 1 0 0,0 1 0 0 0,0 0-1 0 0,0 0 1 0 0,1 0-1 0 0,-1-1 1 0 0,0 1 0 0 0,0 0-1 0 0,0 0 1 0 0,1 0 0 0 0,-1 0-1 0 0,0 0 1 0 0,1 0-1 0 0,-1 1 1 0 0,1-1 0 0 0,-1 0-1 0 0,1 0 1 0 0,0 0-1 0 0,0 0 1 0 0,-1 1 0 0 0,1-1-1 0 0,0 0 1 0 0,0 0 0 0 0,0 1-1 0 0,0-1 1 0 0,1 2-1 0 0,-1 0-16 0 0,1 0 0 0 0,0 0 0 0 0,1 0-1 0 0,-1-1 1 0 0,0 1 0 0 0,1-1 0 0 0,-1 1 0 0 0,1-1-1 0 0,0 1 1 0 0,0-1 0 0 0,0 0 0 0 0,0 0 0 0 0,0 0-1 0 0,1 0 1 0 0,2 2 0 0 0,26 12 175 0 0,60 23 0 0 0,-2-1-34 0 0,-87-38-178 0 0,0 1 1 0 0,-1 0 0 0 0,1-1-1 0 0,-1 1 1 0 0,1 0 0 0 0,-1 0-1 0 0,1 0 1 0 0,-1 0 0 0 0,0 1-1 0 0,1-1 1 0 0,-1 0 0 0 0,0 0-1 0 0,0 1 1 0 0,0-1 0 0 0,0 1-1 0 0,0-1 1 0 0,0 1 0 0 0,1 2-1 0 0,-2-3 18 0 0,0 0 0 0 0,0 0-1 0 0,0 0 1 0 0,-1 0-1 0 0,1 0 1 0 0,0-1 0 0 0,0 1-1 0 0,-1 0 1 0 0,1 0 0 0 0,0 0-1 0 0,-1 0 1 0 0,1 0-1 0 0,-1-1 1 0 0,1 1 0 0 0,-1 0-1 0 0,1 0 1 0 0,-1-1-1 0 0,0 1 1 0 0,1 0 0 0 0,-1-1-1 0 0,0 1 1 0 0,0 0 0 0 0,1-1-1 0 0,-3 1 1 0 0,-2 2 67 0 0,0 0-1 0 0,-1-1 1 0 0,1 0 0 0 0,-1 0-1 0 0,0 0 1 0 0,1-1 0 0 0,-1 0-1 0 0,0 0 1 0 0,0-1 0 0 0,0 1-1 0 0,-6-1 1 0 0,7-1-102 0 0,0 1-1 0 0,0 0 1 0 0,-1-1 0 0 0,1 0-1 0 0,0-1 1 0 0,1 1 0 0 0,-1-1-1 0 0,0 1 1 0 0,0-2 0 0 0,1 1-1 0 0,-9-6 1 0 0,-9-14-1782 0 0,13 5-2484 0 0,9 16 3109 0 0,-8 25-18304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1084 0 0,'-21'-13'17127'0'0,"351"33"-12554"0"0,-36-3-2545 0 0,-16-8-454 0 0,-22-1 509 0 0,-231-8-44 0 0,-25 0-2011 0 0,0 0 1 0 0,0 0 0 0 0,-1 0-1 0 0,1 0 1 0 0,0 0-1 0 0,0 0 1 0 0,0 0-1 0 0,0 0 1 0 0,0 0-1 0 0,0 0 1 0 0,0 0-1 0 0,0 0 1 0 0,0 0 0 0 0,0-1-1 0 0,0 1 1 0 0,0 0-1 0 0,0 0 1 0 0,0 0-1 0 0,0 0 1 0 0,0 0-1 0 0,0 0 1 0 0,0 0-1 0 0,0 0 1 0 0,0 0 0 0 0,0 0-1 0 0,0 0 1 0 0,0 0-1 0 0,0-1 1 0 0,0 1-1 0 0,0 0 1 0 0,0 0-1 0 0,0 0 1 0 0,0 0-1 0 0,0 0 1 0 0,0 0-1 0 0,0 0 1 0 0,0 0 0 0 0,0 0-1 0 0,0 0 1 0 0,0 0-1 0 0,0-1 1 0 0,0 1-1 0 0,0 0 1 0 0,0 0-1 0 0,0 0 1 0 0,0 0-1 0 0,0 0 1 0 0,0 0 0 0 0,1 0-1 0 0,-1 0 1 0 0,0 0-1 0 0,-38-6-1241 0 0,35 6 744 0 0,1 1 0 0 0,-1-1-1 0 0,1 1 1 0 0,-1 0-1 0 0,1-1 1 0 0,0 1-1 0 0,-1 1 1 0 0,1-1-1 0 0,0 0 1 0 0,0 0-1 0 0,0 1 1 0 0,-2 1-1 0 0,-13 12-11586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92 1404 0 0,'0'0'11340'0'0,"1"5"-10177"0"0,-1 11-191 0 0,-1 0 0 0 0,-1 0 1 0 0,0 0-1 0 0,-1 0 0 0 0,0-1 0 0 0,-2 1 1 0 0,0-1-1 0 0,-10 22 0 0 0,-13 50 2172 0 0,24-73-2551 0 0,1-1-1 0 0,1 1 1 0 0,0-1 0 0 0,1 1-1 0 0,0 0 1 0 0,2-1-1 0 0,2 23 1 0 0,-3-34-274 0 0,1 0-133 0 0,-1-2-178 0 0,0 1 1 0 0,0-1-1 0 0,0 0 1 0 0,0 0-1 0 0,0 0 1 0 0,0 0-1 0 0,0 1 1 0 0,0-1-1 0 0,0 0 1 0 0,0 0-1 0 0,0 0 0 0 0,0 0 1 0 0,1 1-1 0 0,-1-1 1 0 0,0 0-1 0 0,0 0 1 0 0,0 0-1 0 0,0 0 1 0 0,0 0-1 0 0,0 1 1 0 0,0-1-1 0 0,0 0 1 0 0,0 0-1 0 0,1 0 0 0 0,-1 0 1 0 0,0 0-1 0 0,0 0 1 0 0,0 0-1 0 0,0 1 1 0 0,0-1-1 0 0,1 0 1 0 0,-1 0-1 0 0,0 0 1 0 0,0 0-1 0 0,0 0 1 0 0,0 0-1 0 0,1 0 0 0 0,-1 0 1 0 0,0 0-1 0 0,0 0 1 0 0,0 0-1 0 0,0 0 1 0 0,1 0-1 0 0,-1 0 1 0 0,0 0-1 0 0,0 0 1 0 0,0 0-1 0 0,0 0 1 0 0,1 0-1 0 0,-1 0 0 0 0,0 0 1 0 0,0-1-1 0 0,0 1 1 0 0,0 0-1 0 0,1 0 1 0 0,-1 0-1 0 0,0 0 1 0 0,0 0-1 0 0,0 0 1 0 0,0 0-1 0 0,0-1 1 0 0,18-25 61 0 0,-2-1 1 0 0,-1-1 0 0 0,-1 0-1 0 0,14-39 1 0 0,38-74-628 0 0,-21 50 110 0 0,-10 41 137 0 0,-22 33 138 0 0,-11 15 130 0 0,-2 2 32 0 0,0-1 12 0 0,0 1 0 0 0,0 0 0 0 0,0-1 0 0 0,0 1 0 0 0,0 0 0 0 0,0 0 0 0 0,0-1 0 0 0,0 1 0 0 0,0 0 0 0 0,0-1 0 0 0,1 1 0 0 0,-1 0 0 0 0,0 0 0 0 0,0-1 0 0 0,0 1 1 0 0,0 0-1 0 0,1 0 0 0 0,-1-1 0 0 0,0 1 0 0 0,0 0 0 0 0,1 0 0 0 0,-1 0 0 0 0,0 0 0 0 0,0-1 0 0 0,1 1 0 0 0,-1 0 0 0 0,0 0 0 0 0,0 0 0 0 0,1 0 0 0 0,-1 0 0 0 0,0 0 0 0 0,1 0 0 0 0,0 0 0 0 0,85 174 2276 0 0,-74-155-2256 0 0,1 4-19 0 0,0-1 0 0 0,2-1-1 0 0,20 22 1 0 0,-15-16-3 0 0,-14-19 0 0 0,-4-1-96 0 0,-2-5-449 0 0,-19-1-14412 0 0,3 1 2352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6 888 0 0,'0'0'8842'0'0,"8"-1"-7316"0"0,24-2 252 0 0,1 2 0 0 0,-1 1 0 0 0,54 7 0 0 0,106 25 3204 0 0,-147-23-3897 0 0,-26-6-448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 0 0,'0'0'3243'0'0,"-13"3"7466"0"0,30 6-9712 0 0,0 1 0 0 0,0-2 0 0 0,1 0 0 0 0,35 9 0 0 0,81 14 554 0 0,149 16 736 0 0,-281-47-2092 0 0,-2 4-5 0 0,-1 0 0 0 0,1 0 1 0 0,-1 0-1 0 0,0 0 0 0 0,0 0 0 0 0,0-1 0 0 0,0 1 0 0 0,-1 0 0 0 0,1-1 0 0 0,-1 1 1 0 0,-4 5-1 0 0,-8 25 84 0 0,1 22 71 0 0,2 1 1 0 0,2 1 0 0 0,-1 86 0 0 0,-11 72 349 0 0,12-133-302 0 0,4 0 1 0 0,4 1-1 0 0,12 117 0 0 0,-3-86 133 0 0,3-23 76 0 0,-10-86-524 0 0,0-1 1 0 0,0 1-1 0 0,1-1 1 0 0,-1 0-1 0 0,1 1 1 0 0,1-1-1 0 0,-1 0 1 0 0,1 0-1 0 0,4 7 1 0 0,-5-11 92 0 0,-2 6 418 0 0,1 7 320 0 0,-32-25-909 0 0,0 1 0 0 0,-1 1 0 0 0,0 1 0 0 0,0 2 0 0 0,-1 2 0 0 0,0 1 0 0 0,-56 1 0 0 0,77 4 0 0 0,12-2 0 0 0,1 0 0 0 0,-1 0 0 0 0,0 0 0 0 0,0 0 0 0 0,0 0 1 0 0,1 0-1 0 0,-1 0 0 0 0,0 0 0 0 0,0 0 0 0 0,1 0 0 0 0,-1 0 0 0 0,0 0 0 0 0,0 0 0 0 0,0 1 0 0 0,0-1 1 0 0,1 0-1 0 0,-1 0 0 0 0,0 0 0 0 0,0 0 0 0 0,0 0 0 0 0,0 1 0 0 0,1-1 0 0 0,-1 0 0 0 0,0 0 0 0 0,0 0 0 0 0,0 1 1 0 0,0-1-1 0 0,0 0 0 0 0,0 0 0 0 0,0 0 0 0 0,0 1 0 0 0,0-1 0 0 0,0 0 0 0 0,0 0 0 0 0,0 1 0 0 0,0-1 0 0 0,0 0 1 0 0,0 0-1 0 0,0 0 0 0 0,0 1 0 0 0,0-1 0 0 0,0 0 0 0 0,0 0 0 0 0,0 1 0 0 0,0-1 0 0 0,0 0 0 0 0,0 0 1 0 0,0 0-1 0 0,0 1 0 0 0,0-1 0 0 0,-1 0 0 0 0,1 0 0 0 0,0 0 0 0 0,0 0 0 0 0,0 1 0 0 0,0-1 0 0 0,-1 0 0 0 0,1 0 1 0 0,0 0-1 0 0,0 0 0 0 0,0 0 0 0 0,-1 0 0 0 0,1 0 0 0 0,0 1 0 0 0,0-1 0 0 0,-1 0 0 0 0,22 7-31 0 0,19-3-898 0 0,-22-2-27 0 0,0 0-3349 0 0,3-2-10163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87 832 0 0,'0'0'935'0'0,"17"-26"7612"0"0,-11 7-5331 0 0,-5 18-3111 0 0,-1 0 0 0 0,1 0-1 0 0,0 0 1 0 0,-1 0 0 0 0,1 0-1 0 0,-1 0 1 0 0,1 0-1 0 0,-1-1 1 0 0,0 1 0 0 0,1 0-1 0 0,-1 0 1 0 0,0-1 0 0 0,0 1-1 0 0,0 0 1 0 0,0 0-1 0 0,0-1 1 0 0,0 1 0 0 0,0 0-1 0 0,0 0 1 0 0,-1 0 0 0 0,1-1-1 0 0,0 1 1 0 0,-2-2-1 0 0,1 1 77 0 0,1 1-161 0 0,-1 0 1 0 0,1 1-1 0 0,-1-1 0 0 0,1 1 0 0 0,-1-1 0 0 0,0 0 0 0 0,1 1 1 0 0,-1-1-1 0 0,1 1 0 0 0,-1 0 0 0 0,0-1 0 0 0,1 1 1 0 0,-1-1-1 0 0,0 1 0 0 0,0 0 0 0 0,1 0 0 0 0,-1-1 1 0 0,0 1-1 0 0,0 0 0 0 0,1 0 0 0 0,-1 0 0 0 0,0 0 1 0 0,0 0-1 0 0,0 0 0 0 0,1 0 0 0 0,-2 0 0 0 0,-22 0 305 0 0,24 0-325 0 0,-28 4 348 0 0,0 0 1 0 0,0 2 0 0 0,0 1-1 0 0,1 1 1 0 0,1 2 0 0 0,-1 0-1 0 0,1 2 1 0 0,1 1 0 0 0,-38 25 0 0 0,62-38-342 0 0,0 0 1 0 0,0 1-1 0 0,0 0 1 0 0,-1-1-1 0 0,1 1 1 0 0,0 0-1 0 0,0 0 1 0 0,0-1-1 0 0,0 1 1 0 0,0 0 0 0 0,0 0-1 0 0,0 0 1 0 0,0 0-1 0 0,1 0 1 0 0,-1 0-1 0 0,0 1 1 0 0,1-1-1 0 0,-1 0 1 0 0,0 0-1 0 0,1 0 1 0 0,0 1 0 0 0,-1-1-1 0 0,1 0 1 0 0,0 1-1 0 0,-1-1 1 0 0,1 0-1 0 0,0 1 1 0 0,0-1-1 0 0,0 0 1 0 0,0 1-1 0 0,0-1 1 0 0,1 0 0 0 0,-1 1-1 0 0,0-1 1 0 0,1 0-1 0 0,-1 1 1 0 0,1-1-1 0 0,-1 0 1 0 0,1 0-1 0 0,-1 0 1 0 0,1 0-1 0 0,0 1 1 0 0,0-1 0 0 0,0 0-1 0 0,-1 0 1 0 0,3 1-1 0 0,2 2-59 0 0,-1-1 1 0 0,0 0-1 0 0,1 0 0 0 0,0 0 0 0 0,0-1 0 0 0,0 0 0 0 0,0 0 1 0 0,0 0-1 0 0,0-1 0 0 0,8 2 0 0 0,34 3-1466 0 0,76-1-1 0 0,-85-5 2106 0 0,-47 0-190 0 0,-7 1-189 0 0,0 1 0 0 0,-1 0 0 0 0,1 2 0 0 0,1 0 0 0 0,-1 1 0 0 0,0 0 0 0 0,1 1 0 0 0,0 1 0 0 0,1 0 0 0 0,-1 1 0 0 0,2 1 0 0 0,-1 0 0 0 0,1 1 0 0 0,0 0 0 0 0,1 1 0 0 0,0 0 1 0 0,1 1-1 0 0,0 1 0 0 0,1-1 0 0 0,1 2 0 0 0,0-1 0 0 0,-10 21 0 0 0,17-31-250 0 0,0 1 0 0 0,0 0 1 0 0,1 0-1 0 0,-1 0 0 0 0,1-1 0 0 0,0 2 0 0 0,0-1 1 0 0,0 0-1 0 0,1 0 0 0 0,-1 0 0 0 0,1 0 1 0 0,0 0-1 0 0,0 1 0 0 0,0-1 0 0 0,1 0 1 0 0,0 0-1 0 0,-1 0 0 0 0,2 0 0 0 0,-1 0 1 0 0,0 0-1 0 0,1 0 0 0 0,-1 0 0 0 0,1-1 1 0 0,0 1-1 0 0,1 0 0 0 0,-1-1 0 0 0,1 0 1 0 0,-1 1-1 0 0,1-1 0 0 0,0 0 0 0 0,0 0 1 0 0,0-1-1 0 0,0 1 0 0 0,1-1 0 0 0,-1 1 0 0 0,1-1 1 0 0,0 0-1 0 0,-1-1 0 0 0,1 1 0 0 0,0 0 1 0 0,0-1-1 0 0,0 0 0 0 0,0 0 0 0 0,0 0 1 0 0,8 0-1 0 0,10 1-186 0 0,0-1 1 0 0,1-1-1 0 0,-1 0 0 0 0,0-2 1 0 0,0-1-1 0 0,0 0 1 0 0,0-2-1 0 0,-1 0 0 0 0,41-17 1 0 0,-29 1 1693 0 0,-32 20-1107 0 0,14-6 1662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5 328 0 0,'0'0'4790'0'0,"-4"-2"-4397"0"0,0 1-156 0 0,-1 0 0 0 0,0 1 0 0 0,1-1 0 0 0,-1 1 0 0 0,0 0 1 0 0,1 1-1 0 0,-1-1 0 0 0,0 1 0 0 0,1 0 0 0 0,-1 0 0 0 0,1 0 0 0 0,-1 0 0 0 0,1 1 0 0 0,-1 0 0 0 0,1 0 0 0 0,0 0 0 0 0,0 1 0 0 0,0-1 0 0 0,-6 5 0 0 0,-11 8 574 0 0,1 1 0 0 0,-25 24-1 0 0,31-25-347 0 0,0 0 0 0 0,1 1 0 0 0,-17 25-1 0 0,27-37-386 0 0,0 1-1 0 0,0 0 1 0 0,0 0-1 0 0,0 1 1 0 0,1-1-1 0 0,0 0 1 0 0,0 1-1 0 0,1-1 1 0 0,-1 1-1 0 0,1 0 1 0 0,0-1-1 0 0,1 1 1 0 0,0 0-1 0 0,0 0 1 0 0,0 0-1 0 0,0-1 1 0 0,2 9-1 0 0,-1-12-84 0 0,0 0 0 0 0,0 1-1 0 0,0-1 1 0 0,0 0 0 0 0,1 1 0 0 0,-1-1-1 0 0,1 0 1 0 0,-1 0 0 0 0,1 0-1 0 0,0 0 1 0 0,0 0 0 0 0,0-1 0 0 0,0 1-1 0 0,0-1 1 0 0,0 1 0 0 0,0-1 0 0 0,0 0-1 0 0,4 2 1 0 0,-1-1-48 0 0,1 0 0 0 0,0-1-1 0 0,-1 1 1 0 0,1-1 0 0 0,0-1 0 0 0,0 1 0 0 0,11-1-1 0 0,-2-2-175 0 0,0 1-1 0 0,0-2 0 0 0,0 0 0 0 0,-1-1 1 0 0,22-8-1 0 0,-30 10 185 0 0,0-1-1 0 0,0 1 1 0 0,0-1 0 0 0,-1-1 0 0 0,0 1-1 0 0,1-1 1 0 0,-1 0 0 0 0,0 0 0 0 0,-1 0-1 0 0,1-1 1 0 0,-1 1 0 0 0,0-1 0 0 0,0 0-1 0 0,0-1 1 0 0,-1 1 0 0 0,0 0 0 0 0,0-1-1 0 0,0 0 1 0 0,0 0 0 0 0,-1 0 0 0 0,0 0-1 0 0,-1 0 1 0 0,2-9 0 0 0,-3 13 78 0 0,-1-1 0 0 0,1 1 0 0 0,-1 0 0 0 0,0 0 0 0 0,0-1 0 0 0,0 1 0 0 0,0 0 0 0 0,0 0 0 0 0,-1 0 0 0 0,1 0 0 0 0,0 1 0 0 0,-1-1 0 0 0,0 0 0 0 0,1 0 0 0 0,-1 1 0 0 0,0-1 0 0 0,0 1 0 0 0,0 0 0 0 0,0-1 0 0 0,0 1 0 0 0,0 0 0 0 0,0 0 0 0 0,0 0 0 0 0,-4 0 0 0 0,4 0-87 0 0,-7 5-253 0 0,4-2-949 0 0,30-7-6634 0 0,-19 4 7898 0 0,1-7 64 0 0,-5 1 5377 0 0,-12 16-5100 0 0,1 0 1 0 0,0 0-1 0 0,0 1 1 0 0,1 0-1 0 0,0 0 1 0 0,1 1-1 0 0,-9 16 1 0 0,-42 96 1641 0 0,33-66-1192 0 0,-121 304 3222 0 0,136-330-3658 0 0,1 1 1 0 0,1 0-1 0 0,1 1 1 0 0,2-1-1 0 0,2 1 1 0 0,1 0-1 0 0,3 46 1 0 0,-1-74-393 0 0,0 0-1 0 0,1 0 1 0 0,0 0-1 0 0,0-1 1 0 0,0 1 0 0 0,0 0-1 0 0,1-1 1 0 0,0 1 0 0 0,0-1-1 0 0,0 1 1 0 0,0-1-1 0 0,1 0 1 0 0,0 0 0 0 0,-1 0-1 0 0,2 0 1 0 0,-1-1 0 0 0,0 1-1 0 0,1-1 1 0 0,-1 0-1 0 0,1 0 1 0 0,0 0 0 0 0,0 0-1 0 0,0-1 1 0 0,1 1 0 0 0,-1-1-1 0 0,1 0 1 0 0,-1-1-1 0 0,1 1 1 0 0,-1-1 0 0 0,1 0-1 0 0,0 0 1 0 0,0 0 0 0 0,0-1-1 0 0,-1 1 1 0 0,1-1-1 0 0,0 0 1 0 0,0-1 0 0 0,0 1-1 0 0,0-1 1 0 0,-1 0 0 0 0,1 0-1 0 0,0-1 1 0 0,-1 1-1 0 0,1-1 1 0 0,-1 0 0 0 0,1 0-1 0 0,-1-1 1 0 0,0 1 0 0 0,6-6-1 0 0,-2 1-36 0 0,-1-2 0 0 0,0 1 0 0 0,-1-1 0 0 0,0 0 0 0 0,0 0 0 0 0,-1-1-1 0 0,0 1 1 0 0,0-1 0 0 0,-1 0 0 0 0,-1-1 0 0 0,0 1 0 0 0,0-1 0 0 0,-1 1 0 0 0,0-1 0 0 0,-1 0-1 0 0,0 0 1 0 0,-1-14 0 0 0,0 5 200 0 0,-2 1-1 0 0,0-1 0 0 0,-1 1 1 0 0,0 0-1 0 0,-2 0 0 0 0,0 0 1 0 0,-1 1-1 0 0,-17-34 0 0 0,17 41 133 0 0,-1 0 1 0 0,0 0-1 0 0,0 1 0 0 0,-1 0 1 0 0,0 0-1 0 0,-1 1 0 0 0,0 0 1 0 0,-1 0-1 0 0,0 1 0 0 0,-13-8 1 0 0,6 4 656 0 0,7 4-713 0 0,4 4-2998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9 113 704 0 0,'-1'-6'10888'0'0,"-1"14"-10602"0"0,0 0-1 0 0,0 0 1 0 0,1 0-1 0 0,1 1 0 0 0,-1-1 1 0 0,1 1-1 0 0,1-1 0 0 0,2 14 1 0 0,-3-19-241 0 0,1 0 0 0 0,0 0 0 0 0,0-1 0 0 0,0 1 1 0 0,0 0-1 0 0,1 0 0 0 0,-1-1 0 0 0,1 1 0 0 0,-1-1 0 0 0,1 1 1 0 0,0-1-1 0 0,0 0 0 0 0,0 0 0 0 0,0 0 0 0 0,0 0 0 0 0,1 0 0 0 0,-1 0 1 0 0,0-1-1 0 0,1 1 0 0 0,0-1 0 0 0,-1 1 0 0 0,1-1 0 0 0,0 0 1 0 0,-1 0-1 0 0,1 0 0 0 0,0-1 0 0 0,0 1 0 0 0,0-1 0 0 0,4 1 0 0 0,10-1-33 0 0,1-1 0 0 0,-1 0 0 0 0,0-1 0 0 0,-1-1-1 0 0,1-1 1 0 0,0 0 0 0 0,-1-1 0 0 0,23-10 0 0 0,-27 10 1 0 0,1-1 0 0 0,-1 0 0 0 0,0-1 0 0 0,0 0 0 0 0,-1-1 0 0 0,0 0 0 0 0,0-1 0 0 0,-1 0 0 0 0,0-1-1 0 0,-1 0 1 0 0,9-12 0 0 0,-15 18 226 0 0,-1-1-1 0 0,1 0 1 0 0,-1 1-1 0 0,0-1 1 0 0,0 0-1 0 0,-1 0 0 0 0,1 0 1 0 0,-1 0-1 0 0,0 0 1 0 0,0-1-1 0 0,-1 1 0 0 0,0-5 1 0 0,0 8-123 0 0,0 0 0 0 0,0 0 0 0 0,-1 1 0 0 0,1-1-1 0 0,-1 0 1 0 0,1 0 0 0 0,-1 1 0 0 0,0-1 0 0 0,0 0 0 0 0,0 1 0 0 0,1-1 0 0 0,-1 1 0 0 0,-1-1 0 0 0,1 1-1 0 0,0 0 1 0 0,0-1 0 0 0,-1 1 0 0 0,1 0 0 0 0,0 0 0 0 0,-1 0 0 0 0,1 0 0 0 0,-1 0 0 0 0,1 0 0 0 0,-1 0 0 0 0,0 0-1 0 0,1 1 1 0 0,-1-1 0 0 0,0 1 0 0 0,0-1 0 0 0,1 1 0 0 0,-1 0 0 0 0,0 0 0 0 0,0-1 0 0 0,0 1 0 0 0,1 0 0 0 0,-4 1-1 0 0,3-1 20 0 0,-18 1-507 0 0,15 4-3556 0 0,5 3 3393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1 147 748,'0'-14'24336,"6"16"-18426,6 9-2869,14 9-5756,-12-15 4162,-2-4-1447,-1 0 0,0 0 0,1-1 0,-1 0 0,0-1 0,1-1 0,16-3 0,-24 4 0,1-1 0,-1 1 0,1-1 0,-1 1 0,0-1 0,0-1 0,0 1 0,0 0 0,0-1 0,0 0 0,-1 0 0,1 0 0,-1 0 0,0-1 0,0 1 0,0-1 0,-1 0 0,1 0 0,-1 0 0,0 0 0,3-6 0,-4-1 0,-1 7 0,0 1 0,0 0 0,0 0 0,-1-1 0,1 1 0,-1 0 0,0 0 0,0-1 0,0 1 0,0 0 0,-1 0 0,-1-3 0,-1 1 0,0 1 0,0 0 0,0 0 0,-1 0 0,1 0 0,-1 1 0,-6-4 0,1 2 0,10 5 0,0 0 0,0 0 0,0-1 0,-1 1 0,1 0 0,0 0 0,0 0 0,-1 0 0,1 0 0,0 0 0,0 0 0,-1 0 0,1 0 0,0 0 0,0 0 0,-1 0 0,1 0 0,0 0 0,0 0 0,-1 0 0,1 0 0,0 0 0,0 0 0,-1 0 0,1 0 0,0 0 0,0 0 0,-1 1 0,1-1 0,0 0 0,0 0 0,0 0 0,-1 0 0,1 1 0,0-1 0,0 0 0,0 0 0,0 0 0,-1 1 0,1-1 0,0 0 0,0 0 0,0 1 0,0-1 0,0 0 0,0 0 0,0 1 0,0-1 0,0 0 0,0 0 0,0 1 0,0-1 0,0 0 0,0 0 0,0 1 0,0-1 0,0 0 0,0 0 0,0 1 0,0-1 0,0 0 0,0 0 0,0 1 0,1-1 0,-1 0 0,4 12 0,0-6 0,0 1 0,0-1 0,1 0 0,-1 0 0,1-1 0,0 1 0,1-1 0,8 6 0,18 19 0,8 13 0,-29-32 0,0 0 0,0 1 0,-1 0 0,0 1 0,13 24 0,-16-23 0,-1 0 0,-1 0 0,0 1 0,0 0 0,-2 0 0,0 0 0,-1 0 0,0 1 0,-1-1 0,-2 23 0,1-32 0,-1 1 0,0-1 0,-1 1 0,0-1 0,0 0 0,0 1 0,-1-1 0,0 0 0,0-1 0,0 1 0,-1 0 0,0-1 0,0 0 0,0 0 0,-1 0 0,1 0 0,-1-1 0,-1 0 0,1 0 0,0 0 0,-1-1 0,0 1 0,0-1 0,0-1 0,0 1 0,-10 2 0,11-4 0,1 0 0,-1 0 0,0-1 0,0 1 0,0-1 0,0 0 0,1 0 0,-1-1 0,0 0 0,-5-1 0,8 2 0,0 0 0,0-1 0,1 1 0,-1-1 0,0 0 0,0 1 0,0-1 0,0 0 0,1 0 0,-1 0 0,0-1 0,1 1 0,-1 0 0,1 0 0,0-1 0,-1 1 0,1-1 0,0 0 0,0 1 0,0-1 0,0 0 0,0 1 0,0-1 0,0 0 0,1 0 0,-1 0 0,1 0 0,-1 0 0,1 0 0,0 0 0,-1 0 0,1 0 0,0 0 0,1-3 0,0-1 0,-1 0 0,1 0 0,1 1 0,-1-1 0,1 0 0,0 1 0,4-8 0,-4 8-12,-1 1 4,1 0-1,0 1 1,0-1-1,0 1 1,0-1-1,0 1 0,1 0 1,-1 0-1,1 0 1,0 0-1,0 0 1,0 1-1,1 0 0,-1-1 1,4-1-1,-5 3-803,6 5-6015,-5 0 3473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54 324 0 0,'22'-48'7424'0'0,"-23"47"-7267"0"0,-1 1 0 0 0,1-1-1 0 0,0 0 1 0 0,0 1 0 0 0,0-1 0 0 0,-1 1 0 0 0,1-1 0 0 0,0 1-1 0 0,-1 0 1 0 0,1 0 0 0 0,0-1 0 0 0,-1 1 0 0 0,1 0-1 0 0,-2 0 1 0 0,-11 7 804 0 0,0-1 0 0 0,0 2 0 0 0,1 0 0 0 0,-24 19-1 0 0,33-24-780 0 0,-1 1-1 0 0,1 0 1 0 0,0-1-1 0 0,0 1 0 0 0,1 1 1 0 0,-1-1-1 0 0,1 1 1 0 0,0-1-1 0 0,0 1 0 0 0,0 0 1 0 0,1 0-1 0 0,0 0 1 0 0,0 0-1 0 0,0 1 0 0 0,0-1 1 0 0,1 1-1 0 0,-1 7 1 0 0,2-11-167 0 0,0-1 1 0 0,1 1 0 0 0,-1 0 0 0 0,0-1-1 0 0,1 1 1 0 0,0 0 0 0 0,-1-1 0 0 0,1 1-1 0 0,0-1 1 0 0,0 1 0 0 0,0-1 0 0 0,0 1-1 0 0,0-1 1 0 0,0 0 0 0 0,0 1 0 0 0,0-1-1 0 0,0 0 1 0 0,1 0 0 0 0,-1 0 0 0 0,1 0-1 0 0,-1 0 1 0 0,0 0 0 0 0,1 0 0 0 0,0-1-1 0 0,-1 1 1 0 0,1 0 0 0 0,-1-1 0 0 0,1 1-1 0 0,3-1 1 0 0,49 5-401 0 0,-25-6-300 0 0,55-8 0 0 0,-76 8 547 0 0,1-1-1 0 0,-2 0 0 0 0,1-1 1 0 0,0 0-1 0 0,0 0 0 0 0,-1 0 1 0 0,0-1-1 0 0,0 0 0 0 0,0-1 1 0 0,0 0-1 0 0,10-9 0 0 0,-8 6 231 0 0,-7 8-31 0 0,-1-1 1 0 0,0 0 0 0 0,0 1-1 0 0,0-1 1 0 0,0 0 0 0 0,0 0-1 0 0,0 0 1 0 0,0 0 0 0 0,0 0 0 0 0,-1 0-1 0 0,1 0 1 0 0,0 0 0 0 0,0 0-1 0 0,-1-1 1 0 0,1 1 0 0 0,-1 0 0 0 0,1 0-1 0 0,-1-1 1 0 0,0 1 0 0 0,1 0-1 0 0,-1-3 1 0 0,0 3-2 0 0,-1 0 0 0 0,1 0 0 0 0,-1 0 0 0 0,1 1 0 0 0,-1-1 0 0 0,1 0 1 0 0,-1 0-1 0 0,0 0 0 0 0,1 1 0 0 0,-1-1 0 0 0,0 0 0 0 0,0 1 0 0 0,0-1 0 0 0,1 1 0 0 0,-1-1 0 0 0,0 1 0 0 0,0-1 0 0 0,0 1 0 0 0,0-1 0 0 0,0 1 0 0 0,0 0 0 0 0,0-1 0 0 0,-1 1 0 0 0,1 0-33 0 0,1 0 0 0 0,-1-1 0 0 0,1 1 1 0 0,-1 0-1 0 0,1 0 0 0 0,-1 0 0 0 0,0 0 0 0 0,1 0 0 0 0,-1-1 0 0 0,1 1 0 0 0,-1 0 0 0 0,1 0 0 0 0,-1 1 0 0 0,1-1 0 0 0,-1 0 0 0 0,0 0 0 0 0,1 0 0 0 0,-1 0 0 0 0,1 0 0 0 0,-1 1 0 0 0,1-1 0 0 0,-1 0 0 0 0,1 0 0 0 0,-1 1 0 0 0,1-1 1 0 0,-1 0-1 0 0,1 1 0 0 0,0-1 0 0 0,-1 0 0 0 0,1 1 0 0 0,-1-1 0 0 0,1 1 0 0 0,0-1 0 0 0,-1 1 0 0 0,1-1 0 0 0,0 1 0 0 0,0-1 0 0 0,-1 1 0 0 0,1-1 0 0 0,0 1 0 0 0,0-1 0 0 0,0 1 0 0 0,0-1 0 0 0,0 2 0 0 0,-1 2-27 0 0,1-1 0 0 0,1 1-1 0 0,-1 0 1 0 0,0 0-1 0 0,1 0 1 0 0,0-1-1 0 0,0 1 1 0 0,0 0 0 0 0,0-1-1 0 0,1 1 1 0 0,0-1-1 0 0,-1 0 1 0 0,1 1-1 0 0,0-1 1 0 0,0 0 0 0 0,1 0-1 0 0,3 4 1 0 0,-2-4-101 0 0,0 0 0 0 0,0-1 0 0 0,0 1 0 0 0,0-1 0 0 0,0 0 0 0 0,1 0 0 0 0,-1 0 0 0 0,1-1 0 0 0,0 0 0 0 0,-1 1 0 0 0,1-1 0 0 0,0-1 0 0 0,-1 1 0 0 0,7-1 0 0 0,-2 0-476 0 0,1 0 1 0 0,0 0-1 0 0,0-1 0 0 0,0-1 0 0 0,11-3 0 0 0,24-13-6381 0 0,-25 5 3021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1000 0 0,'-2'0'360'0'0,"1"-1"1"0"0,-1 0-1 0 0,0 1 0 0 0,0-1 1 0 0,0 1-1 0 0,0 0 0 0 0,0 0 0 0 0,0-1 1 0 0,0 1-1 0 0,0 1 0 0 0,0-1 0 0 0,0 0 1 0 0,0 0-1 0 0,1 1 0 0 0,-1-1 1 0 0,0 1-1 0 0,0-1 0 0 0,0 1 0 0 0,0 0 1 0 0,1 0-1 0 0,-3 1 0 0 0,2 1-207 0 0,0-1 0 0 0,0 0 0 0 0,1 1 0 0 0,-1-1 0 0 0,1 1 0 0 0,0-1 0 0 0,0 1 0 0 0,0 0-1 0 0,0-1 1 0 0,-1 5 0 0 0,-6 37 624 0 0,2 0-1 0 0,1 0 0 0 0,3 1 1 0 0,1-1-1 0 0,2 1 0 0 0,9 50 1 0 0,-4-58-360 0 0,2 1 0 0 0,1-1 0 0 0,16 38 1 0 0,7-15-562 0 0,-21-42-342 0 0,-10-16 952 0 0,-26-6-234 0 0,20 3 68 0 0,7-2-349 0 0,0-1 30 0 0,1 1-1 0 0,-1 0 1 0 0,1 1-1 0 0,0-1 1 0 0,-1 0-1 0 0,1 1 1 0 0,1 0-1 0 0,-1-1 1 0 0,4-1-1 0 0,13-6-114 0 0,0 1 0 0 0,1 0-1 0 0,0 1 1 0 0,0 2 0 0 0,1 0-1 0 0,0 1 1 0 0,0 1 0 0 0,0 1-1 0 0,0 1 1 0 0,1 1 0 0 0,26 2-1 0 0,-45 0 195 0 0,1-1-1 0 0,0 1 0 0 0,-1-1 1 0 0,1 1-1 0 0,-1 0 1 0 0,1 1-1 0 0,-1-1 0 0 0,1 1 1 0 0,-1 0-1 0 0,0 0 1 0 0,0 0-1 0 0,0 1 1 0 0,0-1-1 0 0,0 1 0 0 0,-1 0 1 0 0,1 0-1 0 0,-1 0 1 0 0,0 1-1 0 0,5 5 1 0 0,-2 1 280 0 0,-1 1-1 0 0,0 0 1 0 0,-1 0 0 0 0,0 0 0 0 0,0 0 0 0 0,2 19 0 0 0,4-12 8 0 0,0-3-6254 0 0,-2-26 313 0 0,-5 8 4149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1136 0 0,'-8'-13'7681'0'0,"16"11"-3761"0"0,9 6-4557 0 0,-2 2-5417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2 756 0 0,'0'0'1436'0'0,"-6"-1"-55"0"0,2 1-994 0 0,0 0 1 0 0,-1 0-1 0 0,1 1 0 0 0,0-1 0 0 0,-1 1 1 0 0,1 0-1 0 0,0 0 0 0 0,0 0 1 0 0,-1 1-1 0 0,1-1 0 0 0,0 1 0 0 0,1 0 1 0 0,-1 1-1 0 0,0-1 0 0 0,0 0 1 0 0,1 1-1 0 0,0 0 0 0 0,-1 0 0 0 0,1 0 1 0 0,0 0-1 0 0,1 1 0 0 0,-1-1 1 0 0,-3 5-1 0 0,3-1-85 0 0,-1-1-1 0 0,1 1 1 0 0,0 0 0 0 0,0 0 0 0 0,1 0 0 0 0,0 0-1 0 0,0 0 1 0 0,1 0 0 0 0,0 1 0 0 0,0-1-1 0 0,1 1 1 0 0,0-1 0 0 0,0 0 0 0 0,2 12 0 0 0,-1-15-230 0 0,0 1 0 0 0,0 0 0 0 0,1-1 0 0 0,0 0 1 0 0,0 1-1 0 0,0-1 0 0 0,0 0 0 0 0,1 0 0 0 0,-1 0 1 0 0,1 0-1 0 0,0-1 0 0 0,0 1 0 0 0,1-1 0 0 0,-1 0 1 0 0,1 0-1 0 0,-1 0 0 0 0,1 0 0 0 0,0 0 1 0 0,0-1-1 0 0,0 0 0 0 0,1 0 0 0 0,-1 0 0 0 0,1 0 1 0 0,4 1-1 0 0,2-1-95 0 0,-1 0 0 0 0,1 0-1 0 0,0-1 1 0 0,-1 0 0 0 0,1-1 0 0 0,0 0 0 0 0,0-1 0 0 0,-1 0 0 0 0,1-1 0 0 0,13-3 0 0 0,-20 4 2 0 0,0 0 1 0 0,0 0-1 0 0,0 0 1 0 0,0-1 0 0 0,0 0-1 0 0,-1 0 1 0 0,1 0 0 0 0,0 0-1 0 0,-1 0 1 0 0,1-1-1 0 0,-1 1 1 0 0,0-1 0 0 0,0 0-1 0 0,0 0 1 0 0,0 0 0 0 0,-1-1-1 0 0,1 1 1 0 0,-1-1-1 0 0,0 1 1 0 0,0-1 0 0 0,0 0-1 0 0,0 0 1 0 0,0 0 0 0 0,-1 0-1 0 0,0 0 1 0 0,0 0-1 0 0,0 0 1 0 0,-1 0 0 0 0,1-7-1 0 0,-1 7 116 0 0,0-1 0 0 0,0 1 0 0 0,-1 0 0 0 0,0 0 0 0 0,0-1 0 0 0,0 1 0 0 0,0 0 0 0 0,-1 0 0 0 0,1 0 0 0 0,-4-6 0 0 0,-1-1 258 0 0,2-9 1015 0 0,4 20-1349 0 0,0-1 0 0 0,1 1 1 0 0,-1 0-1 0 0,0-1 0 0 0,1 1 0 0 0,-1 0 1 0 0,0 0-1 0 0,1-1 0 0 0,-1 1 0 0 0,0 0 1 0 0,1 0-1 0 0,-1 0 0 0 0,0 0 0 0 0,1-1 1 0 0,-1 1-1 0 0,1 0 0 0 0,-1 0 1 0 0,0 0-1 0 0,1 0 0 0 0,-1 0 0 0 0,1 0 1 0 0,-1 0-1 0 0,0 0 0 0 0,1 0 0 0 0,-1 0 1 0 0,0 0-1 0 0,1 0 0 0 0,-1 1 0 0 0,1-1 1 0 0,-1 0-1 0 0,47 22 138 0 0,-17-7 217 0 0,217 88 1120 0 0,-206-80-820 0 0,-39-23-520 0 0,34 4-1158 0 0,214-65-3624 0 0,-232 56 4898 0 0,-18 4-226 0 0,0 1 0 0 0,0 0 0 0 0,1 0 0 0 0,-1 0 0 0 0,0-1 0 0 0,0 1 0 0 0,0 0 0 0 0,1 0 0 0 0,-1 0 0 0 0,0 0 0 0 0,0 0 0 0 0,1 0 0 0 0,-1-1 1 0 0,0 1-1 0 0,1 0 0 0 0,-1 0 0 0 0,0 0 0 0 0,0 0 0 0 0,1 0 0 0 0,-1 0 0 0 0,0 0 0 0 0,1 0 0 0 0,-1 0 0 0 0,0 0 0 0 0,0 0 0 0 0,1 0 0 0 0,-1 0 0 0 0,0 1 0 0 0,0-1 0 0 0,1 0 0 0 0,-1 0 0 0 0,0 0 0 0 0,0 0 1 0 0,1 0-1 0 0,-1 1 0 0 0,0-1 0 0 0,0 0 0 0 0,1 0 0 0 0,-1 0 0 0 0,0 1 0 0 0,0-1 0 0 0,0 0 0 0 0,0 0 0 0 0,1 1 0 0 0,-1-1 0 0 0,0 0 0 0 0,0 0 0 0 0,0 1 0 0 0,0-1 0 0 0,0 0 0 0 0,0 0 0 0 0,0 1 0 0 0,0-1 1 0 0,0 0-1 0 0,0 1 0 0 0,0-1 0 0 0,0 0 0 0 0,0 0 0 0 0,0 1 0 0 0,0-1 0 0 0,0 0 0 0 0,0 1 0 0 0,5 20 240 0 0,1 4-903 0 0,-4-17-75 0 0,0-1 0 0 0,0 1 0 0 0,1-1 0 0 0,-1 1 0 0 0,1-1 0 0 0,5 8 0 0 0,-6-12-155 0 0,1 0-1 0 0,-1 0 0 0 0,1-1 0 0 0,-1 1 0 0 0,1 0 0 0 0,0-1 0 0 0,0 0 1 0 0,0 0-1 0 0,0 0 0 0 0,5 2 0 0 0,4 3-3324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199 474 884 0 0,'0'0'8192'0'0,"-2"-3"-7187"0"0,-12-10 2653 0 0,-76 16 2506 0 0,82-2-5851 0 0,-1 0-1 0 0,1 1 0 0 0,0-1 1 0 0,1 2-1 0 0,-1-1 1 0 0,0 1-1 0 0,0 0 1 0 0,-10 6-1 0 0,18-9-309 0 0,-1 1-1 0 0,1-1 0 0 0,-1 0 1 0 0,0 0-1 0 0,1 1 0 0 0,-1-1 0 0 0,1 0 1 0 0,-1 1-1 0 0,1-1 0 0 0,-1 1 1 0 0,1-1-1 0 0,-1 0 0 0 0,1 1 0 0 0,0-1 1 0 0,-1 1-1 0 0,1-1 0 0 0,0 1 0 0 0,-1 0 1 0 0,1-1-1 0 0,0 1 0 0 0,-1-1 1 0 0,1 1-1 0 0,0-1 0 0 0,0 1 0 0 0,0 0 1 0 0,0-1-1 0 0,0 1 0 0 0,0 0 1 0 0,0-1-1 0 0,0 1 0 0 0,0 0 0 0 0,0-1 1 0 0,0 1-1 0 0,0-1 0 0 0,0 1 1 0 0,0 0-1 0 0,0-1 0 0 0,1 1 0 0 0,-1-1 1 0 0,0 1-1 0 0,0 0 0 0 0,1-1 1 0 0,-1 1-1 0 0,0-1 0 0 0,1 1 0 0 0,-1-1 1 0 0,1 1-1 0 0,-1-1 0 0 0,1 0 0 0 0,-1 1 1 0 0,1-1-1 0 0,-1 1 0 0 0,1-1 1 0 0,-1 0-1 0 0,1 0 0 0 0,-1 1 0 0 0,1-1 1 0 0,0 0-1 0 0,-1 0 0 0 0,1 0 1 0 0,-1 1-1 0 0,1-1 0 0 0,0 0 0 0 0,-1 0 1 0 0,2 0-1 0 0,40 10-735 0 0,-27-9 487 0 0,-1 0 0 0 0,1-1 0 0 0,-1-1 0 0 0,1 0-1 0 0,-1-1 1 0 0,1-1 0 0 0,-1 0 0 0 0,0-1-1 0 0,0 0 1 0 0,17-9 0 0 0,-26 11 313 0 0,1-1 0 0 0,0 0-1 0 0,-1 0 1 0 0,0-1 0 0 0,1 1 0 0 0,-1-1 0 0 0,-1 0-1 0 0,1-1 1 0 0,-1 1 0 0 0,1-1 0 0 0,-1 0 0 0 0,-1 0 0 0 0,1 0-1 0 0,-1-1 1 0 0,0 1 0 0 0,0-1 0 0 0,0 0 0 0 0,-1 0-1 0 0,0 0 1 0 0,0 0 0 0 0,0 0 0 0 0,-1 0 0 0 0,0 0-1 0 0,0-13 1 0 0,-1 18-12 0 0,0 0 1 0 0,0-1-1 0 0,0 1 0 0 0,0 0 0 0 0,0 0 0 0 0,-1-1 0 0 0,1 1 0 0 0,-1 0 1 0 0,1 0-1 0 0,-1-1 0 0 0,1 1 0 0 0,-1 0 0 0 0,0 0 0 0 0,1 0 0 0 0,-1 0 1 0 0,0 0-1 0 0,0 0 0 0 0,0 0 0 0 0,0 0 0 0 0,0 0 0 0 0,0 1 0 0 0,0-1 1 0 0,0 0-1 0 0,0 1 0 0 0,0-1 0 0 0,0 0 0 0 0,-1 1 0 0 0,1-1 1 0 0,0 1-1 0 0,0 0 0 0 0,0-1 0 0 0,-1 1 0 0 0,1 0 0 0 0,0 0 0 0 0,-1 0 1 0 0,1 0-1 0 0,0 0 0 0 0,-1 0 0 0 0,1 0 0 0 0,0 0 0 0 0,0 1 0 0 0,-1-1 1 0 0,1 0-1 0 0,0 1 0 0 0,0-1 0 0 0,0 1 0 0 0,-1-1 0 0 0,1 1 0 0 0,0 0 1 0 0,0 0-1 0 0,-1 0 0 0 0,-1 1 20 0 0,10 19-57 0 0,-3-16-99 0 0,0 0 1 0 0,0 0 0 0 0,1 0-1 0 0,0-1 1 0 0,0 0 0 0 0,0 0-1 0 0,0 0 1 0 0,1-1 0 0 0,-1 0-1 0 0,1 0 1 0 0,0 0-1 0 0,0 0 1 0 0,0-1 0 0 0,0 0-1 0 0,0-1 1 0 0,1 1 0 0 0,10 0-1 0 0,6 1-300 0 0,0 0-1 0 0,0-2 0 0 0,40-3 1 0 0,-48 0 179 0 0,1 0 1 0 0,0-1 0 0 0,-1-1 0 0 0,0-1 0 0 0,0 0 0 0 0,0 0-1 0 0,0-2 1 0 0,-1 0 0 0 0,0-1 0 0 0,0 0 0 0 0,-1-1 0 0 0,0 0-1 0 0,13-13 1 0 0,-17 13 134 0 0,0 0 0 0 0,-1 0 0 0 0,0-1-1 0 0,-1 0 1 0 0,1 0 0 0 0,-2-1 0 0 0,0 0-1 0 0,0 0 1 0 0,-1-1 0 0 0,0 1-1 0 0,-1-1 1 0 0,0 0 0 0 0,-1-1 0 0 0,-1 1-1 0 0,0 0 1 0 0,1-25 0 0 0,-3 29 193 0 0,-1 1 0 0 0,0 0 0 0 0,0-1 0 0 0,0 1 0 0 0,-1 0 0 0 0,0 0 0 0 0,-1 0 0 0 0,1 0 1 0 0,-1 0-1 0 0,-1 1 0 0 0,-6-11 0 0 0,9 15-74 0 0,-1 0 1 0 0,1 0-1 0 0,-1 0 1 0 0,0 1-1 0 0,1-1 1 0 0,-1 0-1 0 0,0 1 1 0 0,0 0-1 0 0,0-1 1 0 0,0 1-1 0 0,0 0 1 0 0,0 0-1 0 0,0 0 1 0 0,-1 0 0 0 0,1 0-1 0 0,0 0 1 0 0,-1 1-1 0 0,1-1 1 0 0,0 1-1 0 0,-1 0 1 0 0,1-1-1 0 0,-1 1 1 0 0,1 0-1 0 0,0 1 1 0 0,-1-1-1 0 0,1 0 1 0 0,-1 1-1 0 0,1-1 1 0 0,0 1-1 0 0,-1 0 1 0 0,1 0-1 0 0,0-1 1 0 0,0 2-1 0 0,0-1 1 0 0,0 0-1 0 0,0 0 1 0 0,0 1-1 0 0,-3 2 1 0 0,-1 1 19 0 0,0 1 0 0 0,0-1-1 0 0,0 1 1 0 0,1 0 0 0 0,0 1 0 0 0,1-1 0 0 0,-1 1-1 0 0,1 0 1 0 0,0 0 0 0 0,1 1 0 0 0,0-1 0 0 0,0 1 0 0 0,1 0-1 0 0,0-1 1 0 0,0 1 0 0 0,0 0 0 0 0,1 0 0 0 0,0 11-1 0 0,1 14 147 0 0,0-1-1 0 0,2 1 1 0 0,7 35-1 0 0,-8-62-169 0 0,15 76 671 0 0,4-2 0 0 0,44 114 1 0 0,16 64 736 0 0,-73-232-1291 0 0,0 3 105 0 0,6 47 0 0 0,-12-67-181 0 0,0 1 0 0 0,-1-1 0 0 0,0 1 0 0 0,-1-1 0 0 0,0 0 0 0 0,-1 1-1 0 0,0-1 1 0 0,0 0 0 0 0,-5 12 0 0 0,6-19-37 0 0,0 1-1 0 0,-1 0 1 0 0,1 0 0 0 0,-1-1 0 0 0,1 1-1 0 0,-1-1 1 0 0,0 0 0 0 0,0 1 0 0 0,0-1 0 0 0,0 0-1 0 0,0 0 1 0 0,-1 0 0 0 0,1 0 0 0 0,-1-1-1 0 0,1 1 1 0 0,-1-1 0 0 0,1 1 0 0 0,-1-1-1 0 0,0 0 1 0 0,-3 1 0 0 0,1-1 45 0 0,0-1 0 0 0,0 1 0 0 0,-1-1 0 0 0,1 0 1 0 0,0 0-1 0 0,0 0 0 0 0,-1-1 0 0 0,1 0 0 0 0,0 0 0 0 0,-8-3 0 0 0,-1-1 113 0 0,0-1 1 0 0,0 0-1 0 0,0-1 0 0 0,1-1 0 0 0,0 0 0 0 0,-21-19 0 0 0,8 4 35 0 0,2-1-1 0 0,-30-40 0 0 0,46 54-414 0 0,1 0 0 0 0,0-1-1 0 0,0 0 1 0 0,1-1 0 0 0,1 1-1 0 0,0-1 1 0 0,0 0 0 0 0,1 0-1 0 0,-4-21 1 0 0,8 30-52 0 0,0 1 0 0 0,-1-1 0 0 0,1 1 0 0 0,0-1 0 0 0,1 1 0 0 0,-1-1 0 0 0,0 1 0 0 0,1-1 0 0 0,-1 1 0 0 0,1-1 0 0 0,0 1 0 0 0,0-1 0 0 0,0 1 0 0 0,0 0 0 0 0,0-1 0 0 0,1 1 0 0 0,-1 0 0 0 0,1 0 0 0 0,-1 0-1 0 0,1 0 1 0 0,0 0 0 0 0,0 1 0 0 0,-1-1 0 0 0,4-2 0 0 0,25-11-4993 0 0,3 6-3494 0 0,-8 3 2322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4 448 0 0,'1'3'8218'0'0,"5"7"-3864"0"0,3 6-3223 0 0,1-2-1 0 0,23 27 1 0 0,-31-39-1081 0 0,1 0 0 0 0,-1 0 0 0 0,0-1 0 0 0,1 1 1 0 0,0-1-1 0 0,-1 0 0 0 0,1 0 0 0 0,0 0 1 0 0,-1 0-1 0 0,1 0 0 0 0,0 0 0 0 0,0-1 1 0 0,0 1-1 0 0,0-1 0 0 0,0 0 0 0 0,0 0 1 0 0,0 0-1 0 0,0-1 0 0 0,-1 1 0 0 0,1 0 1 0 0,0-1-1 0 0,3-1 0 0 0,7-2-123 0 0,-1-1 0 0 0,0-1 0 0 0,21-13 0 0 0,11-4-30 0 0,-24 15 235 0 0,1 0 0 0 0,1 1-1 0 0,-1 1 1 0 0,1 2 0 0 0,0 0 0 0 0,42-2-1 0 0,-62 6 31 0 0,17 17 695 0 0,-29 30-231 0 0,10-45-691 0 0,-3-7-260 0 0,1 1 321 0 0,-1-1 0 0 0,0 1 0 0 0,0-1 0 0 0,-1 1 0 0 0,1 0 0 0 0,-1 0 0 0 0,0 1 0 0 0,0-1 0 0 0,0 1 0 0 0,0 0 0 0 0,0 0 0 0 0,-1 0 0 0 0,0 1 0 0 0,-7-4 0 0 0,5 5 86 0 0,0 0 0 0 0,0 0 0 0 0,0 1 1 0 0,0 0-1 0 0,0 1 0 0 0,0-1 0 0 0,1 1 0 0 0,-1 1 0 0 0,0-1 0 0 0,0 1 0 0 0,1 0 1 0 0,-1 1-1 0 0,1 0 0 0 0,0 0 0 0 0,0 0 0 0 0,0 1 0 0 0,-11 8 0 0 0,7-4 7 0 0,0 0 0 0 0,0 1-1 0 0,1 1 1 0 0,0 0 0 0 0,1 0-1 0 0,0 1 1 0 0,0-1 0 0 0,-10 24-1 0 0,16-31-80 0 0,0 1 0 0 0,1 0-1 0 0,0-1 1 0 0,-1 1 0 0 0,1 0 0 0 0,1 0-1 0 0,-1 0 1 0 0,1 0 0 0 0,-1 0-1 0 0,1 0 1 0 0,0 0 0 0 0,0 0-1 0 0,1 0 1 0 0,-1 0 0 0 0,1 0 0 0 0,0 0-1 0 0,0-1 1 0 0,0 1 0 0 0,1 0-1 0 0,-1-1 1 0 0,1 1 0 0 0,0 0 0 0 0,0-1-1 0 0,0 0 1 0 0,1 1 0 0 0,-1-1-1 0 0,1 0 1 0 0,0 0 0 0 0,-1-1 0 0 0,1 1-1 0 0,0-1 1 0 0,1 1 0 0 0,-1-1-1 0 0,0 0 1 0 0,1 0 0 0 0,-1 0-1 0 0,1-1 1 0 0,0 1 0 0 0,-1-1 0 0 0,1 0-1 0 0,0 0 1 0 0,7 1 0 0 0,8-1-143 0 0,-1 0 0 0 0,1-2 0 0 0,0 0 1 0 0,-1-1-1 0 0,1-1 0 0 0,-1-1 0 0 0,0-1 1 0 0,0 0-1 0 0,0-1 0 0 0,29-15 1 0 0,-37 15 9 0 0,0 0 0 0 0,-1 0 0 0 0,0-1 0 0 0,0 0 0 0 0,13-14 0 0 0,-18 17 173 0 0,-1 0 0 0 0,0 1 1 0 0,-1-1-1 0 0,1 0 0 0 0,-1 0 0 0 0,1-1 0 0 0,-1 1 1 0 0,0-1-1 0 0,-1 1 0 0 0,1-1 0 0 0,-1 1 0 0 0,0-1 0 0 0,0 0 1 0 0,0-8-1 0 0,-1 12 1 0 0,0 0 1 0 0,0-1 0 0 0,-1 1-1 0 0,1 0 1 0 0,0 0-1 0 0,-1 0 1 0 0,1-1-1 0 0,-1 1 1 0 0,1 0 0 0 0,-1 0-1 0 0,1 0 1 0 0,-1 0-1 0 0,0 0 1 0 0,0 0-1 0 0,0 0 1 0 0,1 0 0 0 0,-1 0-1 0 0,0 0 1 0 0,0 1-1 0 0,0-1 1 0 0,0 0-1 0 0,0 1 1 0 0,0-1 0 0 0,-1 0-1 0 0,1 1 1 0 0,0 0-1 0 0,0-1 1 0 0,-2 0-1 0 0,1 1 129 0 0,-2 1-18 0 0,1 0-133 0 0,1 0 0 0 0,-1 0 0 0 0,0 0 0 0 0,1 1 0 0 0,-1-1 0 0 0,1 1 0 0 0,-1 0 0 0 0,1-1 0 0 0,0 1 0 0 0,-1 0 0 0 0,1 0 0 0 0,0 0 0 0 0,0 1 0 0 0,1-1 0 0 0,-1 0 0 0 0,0 1 0 0 0,1-1 0 0 0,-1 1 0 0 0,1 0 0 0 0,0-1 0 0 0,0 1 0 0 0,0 0 0 0 0,0 0 0 0 0,1 0 0 0 0,-1 0 0 0 0,1 0 0 0 0,0-1 0 0 0,-1 1 0 0 0,1 0 0 0 0,1 4 0 0 0,-1-2-14 0 0,1 0 0 0 0,0 0 0 0 0,0 0 0 0 0,0 0 0 0 0,1-1 0 0 0,0 1 0 0 0,0 0 0 0 0,0-1 0 0 0,0 1 0 0 0,1-1 0 0 0,-1 0 0 0 0,1 1 0 0 0,0-1 0 0 0,1-1 0 0 0,-1 1 0 0 0,1 0 0 0 0,6 5 0 0 0,12 5 14 0 0,0 0 0 0 0,27 13-1 0 0,-39-22-210 0 0,0-1-1 0 0,1 0 1 0 0,-1-1-1 0 0,1 0 1 0 0,0 0-1 0 0,0-1 1 0 0,19 1-1 0 0,-30-3 160 0 0,1 0-1 0 0,-1 0 1 0 0,0 0 0 0 0,1 0-1 0 0,-1 0 1 0 0,1 0-1 0 0,-1 0 1 0 0,1 0 0 0 0,-1 0-1 0 0,1 0 1 0 0,-1 0 0 0 0,0 0-1 0 0,1 0 1 0 0,-1 0 0 0 0,1 0-1 0 0,-1 0 1 0 0,1-1 0 0 0,-1 1-1 0 0,0 0 1 0 0,1 0-1 0 0,-1-1 1 0 0,0 1 0 0 0,1 0-1 0 0,-1 0 1 0 0,0-1 0 0 0,1 1-1 0 0,-1 0 1 0 0,0-1 0 0 0,0 1-1 0 0,1 0 1 0 0,-1-1-1 0 0,0 1 1 0 0,0-1 0 0 0,0 1-1 0 0,1 0 1 0 0,-1-1 0 0 0,0 1-1 0 0,0-1 1 0 0,0 1 0 0 0,0-1-1 0 0,0 1 1 0 0,0-1 0 0 0,0 1-1 0 0,0 0 1 0 0,0-1-1 0 0,0 1 1 0 0,0-1 0 0 0,0 1-1 0 0,0-1 1 0 0,0 1 0 0 0,-1 0-1 0 0,1-1 1 0 0,0 0 0 0 0,-14-18-1258 0 0,10 17 824 0 0,0 1 0 0 0,0-1 0 0 0,0 1 0 0 0,0-1 0 0 0,0 1 0 0 0,0 0 0 0 0,-8 0 0 0 0,-4 2-8220 0 0,5 1 4832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33 361 76 0 0,'0'4'1425'0'0,"-8"126"7488"0"0,1-70-6859 0 0,3 0-1 0 0,5 71 0 0 0,0-44-187 0 0,14-46-938 0 0,-9-83-1074 0 0,-2 0 1 0 0,-2 0-1 0 0,-2-1 0 0 0,-1 1 1 0 0,-8-44-1 0 0,5 52 70 0 0,-8-78-87 0 0,4 56 243 0 0,3-1 0 0 0,2 0 0 0 0,4-60 1 0 0,0 111-54 0 0,0 1 0 0 0,0-1 0 0 0,0 0 0 0 0,1 1 0 0 0,-1-1 0 0 0,1 1 1 0 0,1-1-1 0 0,-1 1 0 0 0,1 0 0 0 0,0 0 0 0 0,0 0 0 0 0,0 1 0 0 0,0-1 0 0 0,1 1 0 0 0,0-1 1 0 0,5-3-1 0 0,-2 2-9 0 0,1 1 0 0 0,0 0 0 0 0,0 1 0 0 0,0-1 1 0 0,0 1-1 0 0,1 1 0 0 0,0 0 0 0 0,0 0 1 0 0,11-2-1 0 0,6 1 1 0 0,1 1 0 0 0,0 1 0 0 0,-1 2 0 0 0,1 0 0 0 0,0 2 0 0 0,27 5 0 0 0,-53-7-16 0 0,67 16-25 0 0,-65-15 38 0 0,0 0 1 0 0,0 0-1 0 0,0 0 0 0 0,0 1 1 0 0,0-1-1 0 0,0 1 1 0 0,0 0-1 0 0,-1 0 1 0 0,1 0-1 0 0,0 0 1 0 0,-1 0-1 0 0,0 0 0 0 0,1 1 1 0 0,-1-1-1 0 0,0 1 1 0 0,0 0-1 0 0,-1-1 1 0 0,3 4-1 0 0,-5-2 42 0 0,0-1-1 0 0,-1 0 1 0 0,1 0-1 0 0,0 0 1 0 0,-1 0 0 0 0,0 0-1 0 0,0 0 1 0 0,0-1-1 0 0,0 1 1 0 0,0 0 0 0 0,0-1-1 0 0,-1 0 1 0 0,1 1-1 0 0,-1-1 1 0 0,-4 2 0 0 0,-13 8 332 0 0,-1-2 0 0 0,-1-1 0 0 0,1-1 0 0 0,-2 0 0 0 0,-43 8 0 0 0,13-3-214 0 0,51-13-459 0 0,3-1-700 0 0,-1 1 894 0 0,0 0 0 0 0,0 0-1 0 0,0 0 1 0 0,0 0 0 0 0,0-1-1 0 0,0 1 1 0 0,0 0 0 0 0,0 0-1 0 0,0 0 1 0 0,0 0 0 0 0,0 0-1 0 0,0 0 1 0 0,0-1 0 0 0,0 1-1 0 0,0 0 1 0 0,0 0 0 0 0,0 0-1 0 0,0 0 1 0 0,0 0 0 0 0,0 0-1 0 0,0-1 1 0 0,0 1 0 0 0,-2-1-1340 0 0,2 1 1339 0 0,0 0 1 0 0,0 0 0 0 0,0 0-1 0 0,-1 0 1 0 0,1 0 0 0 0,0 0-1 0 0,0 0 1 0 0,18-11-1979 0 0,14-5-1112 0 0,-15 9-2093 0 0,4-1 1279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4 676 0 0,'0'0'155'0'0,"-1"0"0"0"0,1-1 0 0 0,-1 1 0 0 0,1 0 0 0 0,0-1 0 0 0,-1 1 0 0 0,1 0 1 0 0,-1-1-1 0 0,1 1 0 0 0,-1 0 0 0 0,1 0 0 0 0,-1 0 0 0 0,1-1 0 0 0,-1 1 0 0 0,1 0 0 0 0,-1 0 0 0 0,1 0 0 0 0,-1 0 0 0 0,1 0 0 0 0,-1 0 0 0 0,0 0 0 0 0,1 0 0 0 0,-1 0 0 0 0,1 0 1 0 0,-1 1-1 0 0,1-1 0 0 0,-1 0 0 0 0,1 0 0 0 0,-1 1 0 0 0,-6 5 293 0 0,2 1 0 0 0,-1 0-1 0 0,1 0 1 0 0,0 0 0 0 0,0 1 0 0 0,1 0 0 0 0,0 0 0 0 0,0 0 0 0 0,-2 9 0 0 0,-25 86 2069 0 0,26-85-2176 0 0,-1 4 127 0 0,1-1 1 0 0,0 1-1 0 0,2-1 1 0 0,0 1-1 0 0,2 0 0 0 0,0 0 1 0 0,4 42-1 0 0,-2-57-341 0 0,1 1-1 0 0,-1 0 0 0 0,1-1 1 0 0,0 1-1 0 0,1-1 0 0 0,-1 0 1 0 0,2 0-1 0 0,-1 0 0 0 0,7 10 1 0 0,-9-16-130 0 0,0-1 0 0 0,-1 1 0 0 0,1 0 0 0 0,0-1 1 0 0,0 1-1 0 0,0-1 0 0 0,0 1 0 0 0,0-1 0 0 0,0 0 0 0 0,0 1 1 0 0,0-1-1 0 0,0 0 0 0 0,0 0 0 0 0,0 1 0 0 0,0-1 1 0 0,0 0-1 0 0,0 0 0 0 0,1 0 0 0 0,-1 0 0 0 0,0-1 0 0 0,0 1 1 0 0,0 0-1 0 0,0 0 0 0 0,0-1 0 0 0,0 1 0 0 0,0 0 1 0 0,0-1-1 0 0,0 1 0 0 0,0-1 0 0 0,0 1 0 0 0,-1-1 0 0 0,1 0 1 0 0,0 1-1 0 0,1-2 0 0 0,32-27-279 0 0,-30 25 232 0 0,7-8-90 0 0,-1 1 0 0 0,-1-1 0 0 0,15-25 0 0 0,-19 28 70 0 0,0 0 0 0 0,0 0-1 0 0,1 1 1 0 0,0 0 0 0 0,0 0 0 0 0,1 1 0 0 0,0 0-1 0 0,1 0 1 0 0,-1 1 0 0 0,16-11 0 0 0,-18 15 108 0 0,0 1 0 0 0,0-1 0 0 0,1 1 0 0 0,-1 0 0 0 0,1 0 0 0 0,-1 1 0 0 0,1-1 0 0 0,-1 1 0 0 0,1 0 0 0 0,-1 1 0 0 0,1-1 0 0 0,-1 1 0 0 0,0 0 0 0 0,1 1 0 0 0,-1-1 0 0 0,0 1 0 0 0,0 0 0 0 0,0 0 0 0 0,0 1 0 0 0,7 4 1 0 0,7 5 609 0 0,-1 1 0 0 0,-1 0 1 0 0,24 23-1 0 0,-41-35-621 0 0,1 0 123 0 0,3 4 250 0 0,-1-1-2541 0 0,-4-8 2151 0 0,-1 1 0 0 0,1-1 0 0 0,-1 0 0 0 0,0 1 0 0 0,0 0 0 0 0,0-1 0 0 0,-1 1 0 0 0,1 0 0 0 0,-1 0 0 0 0,0 0 0 0 0,1 1 0 0 0,-1-1 0 0 0,-1 1 0 0 0,1-1 0 0 0,0 1 0 0 0,0 0 0 0 0,-1 0 0 0 0,1 1 0 0 0,-1-1 0 0 0,0 1 1 0 0,1-1-1 0 0,-1 1 0 0 0,0 0 0 0 0,-5 0 0 0 0,-7 0 223 0 0,1 1 0 0 0,-1 1 0 0 0,1 0 0 0 0,0 1 0 0 0,0 0 1 0 0,0 2-1 0 0,0 0 0 0 0,0 0 0 0 0,0 1 0 0 0,1 1 0 0 0,0 1 0 0 0,0 0 1 0 0,1 0-1 0 0,0 1 0 0 0,-21 18 0 0 0,33-25-211 0 0,0 0 0 0 0,-1 0-1 0 0,1 0 1 0 0,0 0 0 0 0,0 0 0 0 0,0 1 0 0 0,0-1-1 0 0,0 1 1 0 0,0-1 0 0 0,0 1 0 0 0,1-1 0 0 0,-1 1 0 0 0,0-1-1 0 0,1 1 1 0 0,-1-1 0 0 0,1 1 0 0 0,0 0 0 0 0,-1-1-1 0 0,1 1 1 0 0,0 0 0 0 0,0 0 0 0 0,0-1 0 0 0,0 1-1 0 0,0 0 1 0 0,1-1 0 0 0,-1 1 0 0 0,0 0 0 0 0,1-1 0 0 0,0 1-1 0 0,-1-1 1 0 0,1 1 0 0 0,0-1 0 0 0,-1 1 0 0 0,2 1-1 0 0,1 1 8 0 0,0 0 0 0 0,0 0 0 0 0,1 0 0 0 0,-1 0 0 0 0,1-1 0 0 0,-1 1 0 0 0,1-1 0 0 0,0 0 0 0 0,0 0 0 0 0,8 3-1 0 0,2 1-94 0 0,1-1 0 0 0,-1-1 0 0 0,1 0 0 0 0,1-1 0 0 0,-1-1 0 0 0,0-1-1 0 0,1 0 1 0 0,-1 0 0 0 0,21-2 0 0 0,-25-1-49 0 0,1 0 0 0 0,0 0 0 0 0,-1-1 0 0 0,0-1 1 0 0,1 0-1 0 0,-1 0 0 0 0,0-1 0 0 0,0-1 0 0 0,-1 0 0 0 0,0 0 0 0 0,1-1 0 0 0,15-12 1 0 0,-22 14 135 0 0,-1-1 1 0 0,1 0 0 0 0,-1 0 0 0 0,0 0 0 0 0,0 0 0 0 0,0-1 0 0 0,-1 1 0 0 0,1-1 0 0 0,-1 1 0 0 0,-1-1 0 0 0,1 0 0 0 0,0-9 0 0 0,1 1 326 0 0,-2 13-317 0 0,-1 0 0 0 0,0 0 0 0 0,0-1 0 0 0,0 1 0 0 0,1 0-1 0 0,-1-1 1 0 0,-1 1 0 0 0,1 0 0 0 0,0-1 0 0 0,0 1 0 0 0,0 0 0 0 0,-1 0 0 0 0,1-1 0 0 0,0 1 0 0 0,-1 0 0 0 0,1 0-1 0 0,-1 0 1 0 0,0 0 0 0 0,1-1 0 0 0,-1 1 0 0 0,0 0 0 0 0,0 0 0 0 0,0 0 0 0 0,1 0 0 0 0,-3 0 0 0 0,3 0-17 0 0,-1 1-1 0 0,0-1 1 0 0,0 1 0 0 0,1 0 0 0 0,-1-1 0 0 0,0 1 0 0 0,0 0 0 0 0,0 0 0 0 0,1 0 0 0 0,-1 0-1 0 0,0 0 1 0 0,0 0 0 0 0,0 0 0 0 0,0 0 0 0 0,1 0 0 0 0,-1 0 0 0 0,0 0 0 0 0,0 0 0 0 0,0 0-1 0 0,0 1 1 0 0,1-1 0 0 0,-1 0 0 0 0,0 1 0 0 0,0-1 0 0 0,1 1 0 0 0,-1-1 0 0 0,0 1 0 0 0,1-1-1 0 0,-1 1 1 0 0,0-1 0 0 0,1 1 0 0 0,-1-1 0 0 0,1 1 0 0 0,-1 0 0 0 0,1 0 0 0 0,-1-1 0 0 0,0 2-1 0 0,-2 4 15 0 0,1 0 0 0 0,-1-1 0 0 0,1 1-1 0 0,0 0 1 0 0,1 0 0 0 0,-1 0 0 0 0,1 0-1 0 0,0 1 1 0 0,1-1 0 0 0,0 0-1 0 0,0 0 1 0 0,0 1 0 0 0,0-1 0 0 0,1 0-1 0 0,0 0 1 0 0,1 0 0 0 0,-1 0 0 0 0,1 0-1 0 0,0 0 1 0 0,0 0 0 0 0,1 0-1 0 0,0-1 1 0 0,0 1 0 0 0,6 6 0 0 0,-6-6-130 0 0,0-1 0 0 0,1 0 1 0 0,0 0-1 0 0,0 0 0 0 0,0-1 1 0 0,1 1-1 0 0,0-1 0 0 0,-1 0 1 0 0,2-1-1 0 0,-1 1 0 0 0,0-1 1 0 0,1 0-1 0 0,-1 0 0 0 0,1 0 1 0 0,0-1-1 0 0,0 0 0 0 0,0 0 1 0 0,0-1-1 0 0,0 1 1 0 0,0-1-1 0 0,0-1 0 0 0,1 1 1 0 0,-1-1-1 0 0,11-1 0 0 0,-11-1-365 0 0,0-1 0 0 0,0 1 0 0 0,-1-1 1 0 0,1-1-1 0 0,-1 1 0 0 0,1-1 0 0 0,-1 1 0 0 0,-1-2 0 0 0,1 1 0 0 0,0 0 0 0 0,-1-1 0 0 0,6-8 0 0 0,11-17-6353 0 0,-12 12 2393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1 656 0 0,'0'0'3025'0'0,"-2"5"-1525"0"0,1 2-871 0 0,-1 1 1 0 0,1-1-1 0 0,1 0 0 0 0,0 0 1 0 0,0 0-1 0 0,0 0 0 0 0,1 1 1 0 0,0-1-1 0 0,0 0 0 0 0,1 0 1 0 0,2 8-1 0 0,35 89 4172 0 0,-25-70-3914 0 0,-8-17-277 0 0,-3-10-326 0 0,-1 0 0 0 0,1 0 0 0 0,1 0-1 0 0,-1 0 1 0 0,1 0 0 0 0,5 6 0 0 0,-9-12-197 0 0,16-33-2131 0 0,-1 4 583 0 0,2 1-1 0 0,0 0 1 0 0,1 1-1 0 0,38-39 1 0 0,-34 40 5474 0 0,-21 29-3437 0 0,5 31 1075 0 0,-5-26-1376 0 0,0 1 1 0 0,1-1-1 0 0,0 0 1 0 0,1 1-1 0 0,0-1 1 0 0,0 0-1 0 0,1 0 1 0 0,0-1-1 0 0,8 13 1 0 0,-3-10-169 0 0,0-1 1 0 0,0 0 0 0 0,1-1-1 0 0,0 0 1 0 0,0-1 0 0 0,1 0-1 0 0,0 0 1 0 0,1-1 0 0 0,-1-1 0 0 0,1 0-1 0 0,1 0 1 0 0,-1-2 0 0 0,19 6-1 0 0,2-1-196 0 0,1-2 0 0 0,0-1-1 0 0,69 2 1 0 0,-90-8-58 0 0,0-1 0 0 0,-1-1 0 0 0,1 0 1 0 0,-1-1-1 0 0,0 0 0 0 0,1-1 0 0 0,-2 0 0 0 0,1-1 1 0 0,0 0-1 0 0,-1-1 0 0 0,0 0 0 0 0,0-1 0 0 0,15-12 1 0 0,-19 14 112 0 0,-1 0 1 0 0,0-1 0 0 0,0 1 0 0 0,-1-1 0 0 0,1 0-1 0 0,-1-1 1 0 0,0 1 0 0 0,-1-1 0 0 0,0 0 0 0 0,0 0-1 0 0,0 0 1 0 0,-1-1 0 0 0,0 1 0 0 0,-1-1-1 0 0,0 0 1 0 0,0 0 0 0 0,0 0 0 0 0,-1 0 0 0 0,0 0-1 0 0,-1 0 1 0 0,1 0 0 0 0,-2-9 0 0 0,0 14 124 0 0,1-1 1 0 0,-1 0-1 0 0,1 1 0 0 0,-1-1 1 0 0,0 1-1 0 0,0-1 1 0 0,-1 1-1 0 0,1-1 1 0 0,-1 1-1 0 0,0 0 1 0 0,1 0-1 0 0,-2 0 0 0 0,1 0 1 0 0,0 0-1 0 0,0 0 1 0 0,-1 1-1 0 0,0-1 1 0 0,1 1-1 0 0,-1-1 0 0 0,0 1 1 0 0,0 0-1 0 0,0 0 1 0 0,-1 1-1 0 0,1-1 1 0 0,0 0-1 0 0,-1 1 1 0 0,1 0-1 0 0,-1 0 0 0 0,1 0 1 0 0,-1 0-1 0 0,1 1 1 0 0,-1-1-1 0 0,-6 1 1 0 0,4 1 74 0 0,-1-1 1 0 0,1 1 0 0 0,0 0-1 0 0,0 1 1 0 0,0 0 0 0 0,0 0 0 0 0,0 0-1 0 0,0 0 1 0 0,0 1 0 0 0,1 0 0 0 0,-1 0-1 0 0,1 1 1 0 0,0 0 0 0 0,0 0-1 0 0,0 0 1 0 0,1 0 0 0 0,0 1 0 0 0,-8 9-1 0 0,8-8-77 0 0,0 0 0 0 0,0 1 0 0 0,0 0-1 0 0,1-1 1 0 0,0 1 0 0 0,1 0 0 0 0,0 0 0 0 0,0 1-1 0 0,0-1 1 0 0,1 0 0 0 0,0 1 0 0 0,0-1 0 0 0,1 1-1 0 0,0-1 1 0 0,0 1 0 0 0,1-1 0 0 0,0 1 0 0 0,0-1-1 0 0,0 0 1 0 0,1 1 0 0 0,1-1 0 0 0,-1 0-1 0 0,1 0 1 0 0,0 0 0 0 0,8 12 0 0 0,-6-12-100 0 0,1 1 1 0 0,0-1 0 0 0,0 0-1 0 0,1 0 1 0 0,0-1-1 0 0,0 0 1 0 0,0 0 0 0 0,1-1-1 0 0,0 0 1 0 0,0 0-1 0 0,0-1 1 0 0,0 0 0 0 0,1 0-1 0 0,0-1 1 0 0,0 0-1 0 0,0 0 1 0 0,0-1 0 0 0,0-1-1 0 0,0 1 1 0 0,18-1 0 0 0,-18-1-288 0 0,0-1 1 0 0,1 1 0 0 0,-1-2 0 0 0,0 0 0 0 0,0 0-1 0 0,0 0 1 0 0,0-1 0 0 0,0-1 0 0 0,0 1 0 0 0,16-11 0 0 0,-20 11-280 0 0,0-1 1 0 0,0 0-1 0 0,0 0 1 0 0,0-1-1 0 0,0 0 1 0 0,-1 0-1 0 0,4-6 1 0 0,-5 6-591 0 0,0 0 0 0 0,0 0-1 0 0,0 0 1 0 0,-1-1 0 0 0,0 1 0 0 0,0-1 0 0 0,-1 1 0 0 0,2-10 0 0 0,-2-1-3927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218 314 248 0 0,'0'0'8783'0'0,"-10"-2"-6887"0"0,4 1 1570 0 0,1 2-3081 0 0,1 0 0 0 0,-1 0 0 0 0,0 1 0 0 0,1-1-1 0 0,-1 1 1 0 0,1 0 0 0 0,0 0 0 0 0,0 0 0 0 0,-1 1 0 0 0,1-1-1 0 0,1 1 1 0 0,-1 0 0 0 0,0 0 0 0 0,1 0 0 0 0,-6 7 0 0 0,-3 6 116 0 0,0 1 0 0 0,-15 27 1 0 0,-16 22 640 0 0,9-13-79 0 0,33-52-849 0 0,7-5-184 0 0,1-2-28 0 0,1-1 0 0 0,-1 1-1 0 0,0-2 1 0 0,0 1 0 0 0,-1-1 0 0 0,8-12-1 0 0,7-9-66 0 0,43-48 0 0 0,10-12-85 0 0,-34 37 27 0 0,3 2 0 0 0,78-71-1 0 0,-101 104 28 0 0,40-27-1 0 0,-59 44 96 0 0,-1 0 1 0 0,1-1-1 0 0,0 1 0 0 0,-1-1 1 0 0,1 1-1 0 0,-1 0 1 0 0,1 0-1 0 0,0-1 1 0 0,-1 1-1 0 0,1 0 0 0 0,0 0 1 0 0,-1 0-1 0 0,1 0 1 0 0,0 0-1 0 0,-1 0 0 0 0,1 0 1 0 0,0 0-1 0 0,-1 0 1 0 0,1 0-1 0 0,0 0 1 0 0,-1 0-1 0 0,1 1 0 0 0,0-1 1 0 0,-1 0-1 0 0,1 0 1 0 0,0 1-1 0 0,-1-1 0 0 0,1 0 1 0 0,-1 1-1 0 0,1-1 1 0 0,-1 1-1 0 0,1-1 1 0 0,-1 1-1 0 0,1-1 0 0 0,-1 1 1 0 0,1-1-1 0 0,-1 1 1 0 0,1-1-1 0 0,-1 1 0 0 0,0 0 1 0 0,0-1-1 0 0,1 1 1 0 0,-1-1-1 0 0,0 1 1 0 0,0 0-1 0 0,0-1 0 0 0,1 1 1 0 0,-1 0-1 0 0,0-1 1 0 0,0 1-1 0 0,0 0 0 0 0,0 0 1 0 0,0-1-1 0 0,-1 2 1 0 0,2 36 148 0 0,-25 112 203 0 0,13-91-160 0 0,-5 83-1 0 0,14-112-153 0 0,1 1-1 0 0,2 0 1 0 0,1 0 0 0 0,1-1-1 0 0,2 1 1 0 0,1-1 0 0 0,17 51-1 0 0,-9-55-1386 0 0,-13-41-1172 0 0,-2 5 948 0 0,0 1 0 0 0,-1 0-1 0 0,-1-1 1 0 0,-4-12 0 0 0,0 9-3372 0 0,3 2 377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43 632 0 0,'-3'-7'6112'0'0,"23"0"-5410"0"0,0 1 0 0 0,1 1-1 0 0,0 1 1 0 0,-1 1 0 0 0,26-1 0 0 0,120 2 1366 0 0,-107 3-1485 0 0,101 0-381 0 0,-130-6-5142 0 0,-23 3 1912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0 772 0 0,'0'0'15151'0'0,"-5"5"-14443"0"0,-274 219 4854 0 0,261-212-7961 0 0,25-26-1759 0 0,8-17-3775 0 0,-11 15 3598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1264 0 0,'-10'-1'9257'0'0,"9"12"-7140"0"0,6 15-1614 0 0,6 0 730 0 0,1-1 1 0 0,1 0 0 0 0,27 38 0 0 0,-34-55-1303 0 0,0 1-1 0 0,1-2 1 0 0,1 1 0 0 0,-1-1-1 0 0,1 0 1 0 0,0 0 0 0 0,1-1 0 0 0,-1-1-1 0 0,1 1 1 0 0,0-1 0 0 0,1-1-1 0 0,-1 1 1 0 0,13 2 0 0 0,-8-1-1439 0 0,2 0-855 0 0,-2-5-4141 0 0,0-3 2717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1044 0 0,'7'-9'15729'0'0,"-6"24"-12820"0"0,-3 14-4946 0 0,0-16 3768 0 0,-15 62-500 0 0,-23 130-1054 0 0,33-174-3031 0 0,20-59-12204 0 0</inkml:trace>
  <inkml:trace contextRef="#ctx0" brushRef="#br0" timeOffset="1">143 161 672 0 0,'-8'-6'901'0'0,"0"0"-1"0"0,-1 0 0 0 0,0 0 1 0 0,-1 1-1 0 0,1 0 1 0 0,-1 1-1 0 0,0 0 1 0 0,0 1-1 0 0,0 0 1 0 0,0 0-1 0 0,-22-1 1246 0 0,29 7-1324 0 0,3-3-780 0 0,0 0-1 0 0,-1 1 1 0 0,1-1-1 0 0,0 0 0 0 0,0 0 1 0 0,-1 0-1 0 0,1 0 0 0 0,0 1 1 0 0,0-1-1 0 0,0 0 0 0 0,-1 0 1 0 0,1 1-1 0 0,0-1 1 0 0,0 0-1 0 0,0 0 0 0 0,0 1 1 0 0,-1-1-1 0 0,1 0 0 0 0,0 0 1 0 0,0 1-1 0 0,0-1 0 0 0,0 0 1 0 0,0 1-1 0 0,0-1 1 0 0,0 0-1 0 0,0 0 0 0 0,0 1 1 0 0,0-1-1 0 0,0 0 0 0 0,0 1 1 0 0,0-1-1 0 0,0 0 0 0 0,0 0 1 0 0,0 1-1 0 0,0-1 0 0 0,1 0 1 0 0,-1 1-1 0 0,0-1 1 0 0,0 0-1 0 0,0 0 0 0 0,0 1 1 0 0,1-1-1 0 0,-1 0 0 0 0,0 0 1 0 0,10 8 198 0 0,0 0 0 0 0,0-1 0 0 0,0-1 0 0 0,1 1 0 0 0,0-2 0 0 0,0 0 0 0 0,1 0 1 0 0,-1-1-1 0 0,1 0 0 0 0,22 3 0 0 0,19 2-288 0 0,64 2 0 0 0,-56-6-1090 0 0,-52-5 702 0 0,0 1 0 0 0,0-1 1 0 0,0-1-1 0 0,0 0 1 0 0,12-2-1 0 0,21-10-6896 0 0,-24 5 3468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18 908 0 0,'0'0'1196'0'0,"-1"-12"4409"0"0,1 12-5483 0 0,0 0-1 0 0,0 0 1 0 0,0-1-1 0 0,0 1 0 0 0,0 0 1 0 0,0 0-1 0 0,0 0 1 0 0,0 0-1 0 0,0-1 0 0 0,-1-2 3036 0 0,1 3-3035 0 0,-1 0-1 0 0,1 0 1 0 0,0 0-1 0 0,0 0 1 0 0,0-1-1 0 0,0 1 0 0 0,0 0 1 0 0,-1 0-1 0 0,1 0 1 0 0,0 0-1 0 0,0 0 0 0 0,0 0 1 0 0,0 0-1 0 0,-1 0 1 0 0,1 0-1 0 0,0 0 1 0 0,0 0-1 0 0,0 0 0 0 0,0 0 1 0 0,-1 1-1 0 0,1-1 1 0 0,0 0-1 0 0,0 0 1 0 0,0 0-1 0 0,0 0 0 0 0,-13 28 2291 0 0,-16 56 0 0 0,-11 100 512 0 0,19-79-1632 0 0,10-48-365 0 0,2 1 1 0 0,-2 98-1 0 0,11-156-945 0 0,0 0 0 0 0,0 0-1 0 0,-1-1 1 0 0,1 1 0 0 0,0 0 0 0 0,0 0 0 0 0,0 0-1 0 0,0-1 1 0 0,0 1 0 0 0,-1 0 0 0 0,1 0 0 0 0,0 0-1 0 0,0 0 1 0 0,0-1 0 0 0,-1 1 0 0 0,1 0-1 0 0,0 0 1 0 0,0 0 0 0 0,0 0 0 0 0,-1 0 0 0 0,1 0-1 0 0,0 0 1 0 0,0 0 0 0 0,-1-1 0 0 0,1 1-1 0 0,0 0 1 0 0,0 0 0 0 0,-1 0 0 0 0,1 0 0 0 0,0 0-1 0 0,0 0 1 0 0,-1 0 0 0 0,1 1 0 0 0,0-1 0 0 0,0 0-1 0 0,-1 0 1 0 0,1 0 0 0 0,0 0 0 0 0,0 0-1 0 0,0 0 1 0 0,-1 0 0 0 0,1 0 0 0 0,0 1 0 0 0,0-1-1 0 0,0 0 1 0 0,-1 0 0 0 0,1 0 0 0 0,0 0-1 0 0,0 1 1 0 0,0-1 0 0 0,0 0 0 0 0,0 0 0 0 0,-1 0-1 0 0,1 1 1 0 0,0-1 0 0 0,0 0 0 0 0,0 0-1 0 0,0 1 1 0 0,0-1 0 0 0,0 0 0 0 0,0 0 0 0 0,0 1-1 0 0,0-1 1 0 0,-15-23-848 0 0,4-19-3291 0 0,-9-67 0 0 0,8 41-5039 0 0,9 46 4967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29 608 0 0,'4'-3'453'0'0,"1"0"-1"0"0,-1 0 1 0 0,1 0-1 0 0,-1 0 1 0 0,1 1-1 0 0,0 0 1 0 0,0 0-1 0 0,0 0 1 0 0,0 0-1 0 0,1 1 1 0 0,-1 0-1 0 0,0 0 1 0 0,1 1-1 0 0,-1-1 1 0 0,0 1-1 0 0,1 0 1 0 0,6 1-1 0 0,19 2 1137 0 0,50 9-1 0 0,-70-10-1243 0 0,199 55 4560 0 0,-181-49-920 0 0,-35-8-3515 0 0,-53 3 988 0 0,-65 12 0 0 0,77-8-1075 0 0,46-7-392 0 0,0 0-1 0 0,0 0 1 0 0,-1 0-1 0 0,1 0 1 0 0,0 0-1 0 0,0 0 1 0 0,0 0-1 0 0,0 1 1 0 0,0-1 0 0 0,0 0-1 0 0,0 1 1 0 0,-1-1-1 0 0,1 1 1 0 0,0-1-1 0 0,0 1 1 0 0,0-1-1 0 0,1 1 1 0 0,-1 0-1 0 0,0 0 1 0 0,0-1-1 0 0,0 1 1 0 0,0 0-1 0 0,1 0 1 0 0,-1 0-1 0 0,0 0 1 0 0,1 0-1 0 0,-2 2 1 0 0,3-2-6 0 0,-1 1 0 0 0,0-1 0 0 0,0 1 0 0 0,1-1-1 0 0,-1 1 1 0 0,1-1 0 0 0,-1 1 0 0 0,1-1 0 0 0,0 1 0 0 0,0-1 0 0 0,-1 0 0 0 0,1 0 0 0 0,0 1-1 0 0,0-1 1 0 0,0 0 0 0 0,3 2 0 0 0,49 38-193 0 0,-9-15 146 0 0,-26-16 40 0 0,0 0 0 0 0,-2 0 0 0 0,1 2 0 0 0,-1 0 1 0 0,-1 1-1 0 0,0 0 0 0 0,14 19 0 0 0,-23-26 16 0 0,-4-3 11 0 0,1-1 0 0 0,-1 1-1 0 0,0 0 1 0 0,0 0 0 0 0,0 0-1 0 0,0 0 1 0 0,-1 0 0 0 0,1 0-1 0 0,-1 1 1 0 0,0-1 0 0 0,0 0-1 0 0,0 1 1 0 0,0-1 0 0 0,0 1 0 0 0,0 4-1 0 0,-3-6 8 0 0,1 0 0 0 0,-1 0-1 0 0,1 0 1 0 0,-1 0 0 0 0,1 0-1 0 0,-1-1 1 0 0,0 1 0 0 0,0 0-1 0 0,0-1 1 0 0,0 0 0 0 0,0 1-1 0 0,0-1 1 0 0,-1 0 0 0 0,-2 1 0 0 0,0 0-3 0 0,0 0 1 0 0,-1 0-1 0 0,1-1 1 0 0,-1 1-1 0 0,0-1 1 0 0,1-1 0 0 0,-1 1-1 0 0,0-1 1 0 0,0 0-1 0 0,1 0 1 0 0,-1-1 0 0 0,-8-1-1 0 0,-69-23 139 0 0,36 10 66 0 0,16 4 145 0 0,23 8-3489 0 0,81 40-231 0 0,-19-11-7502 0 0,-41-20 6528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6 152 0 0,'3'-6'13642'0'0,"-18"19"-10396"0"0,-22 28-1770 0 0,35-37-1331 0 0,-1 0 1 0 0,1-1-1 0 0,0 1 0 0 0,0 0 0 0 0,0 1 0 0 0,1-1 0 0 0,-1 0 0 0 0,1 0 1 0 0,0 1-1 0 0,0-1 0 0 0,0 1 0 0 0,1-1 0 0 0,0 1 0 0 0,0-1 0 0 0,0 1 1 0 0,0-1-1 0 0,1 1 0 0 0,-1-1 0 0 0,1 1 0 0 0,0-1 0 0 0,1 0 0 0 0,1 6 0 0 0,0-6-121 0 0,0 0-1 0 0,0 0 0 0 0,1-1 0 0 0,-1 1 0 0 0,1-1 0 0 0,0 1 0 0 0,0-1 0 0 0,0 0 0 0 0,0 0 0 0 0,0-1 0 0 0,1 1 0 0 0,-1-1 0 0 0,1 0 1 0 0,0-1-1 0 0,-1 1 0 0 0,1-1 0 0 0,0 1 0 0 0,0-1 0 0 0,8 0 0 0 0,-6 0-123 0 0,1 0-1 0 0,-1 0 1 0 0,0-1 0 0 0,1 0-1 0 0,-1 0 1 0 0,0-1 0 0 0,1 0-1 0 0,-1 0 1 0 0,0-1 0 0 0,0 0-1 0 0,0 0 1 0 0,0 0 0 0 0,0-1-1 0 0,0 0 1 0 0,-1-1 0 0 0,1 1-1 0 0,-1-1 1 0 0,0-1 0 0 0,0 1-1 0 0,0-1 1 0 0,-1 0 0 0 0,0 0-1 0 0,5-7 1 0 0,-8 9 195 0 0,-1-1 0 0 0,0 0 0 0 0,-1 1 0 0 0,1-1-1 0 0,-1 0 1 0 0,0 0 0 0 0,1 1 0 0 0,-2-1 0 0 0,1 0 0 0 0,0 0 0 0 0,-1 1 0 0 0,0-1 0 0 0,1 0 0 0 0,-2 1 0 0 0,1-1 0 0 0,0 1 0 0 0,-4-7 0 0 0,4 9 145 0 0,-4-3 60 0 0,5 4-284 0 0,0 0-1 0 0,0-1 1 0 0,-1 1-1 0 0,1 0 1 0 0,0 0-1 0 0,0-1 1 0 0,0 1-1 0 0,-1 0 1 0 0,1 0-1 0 0,0 0 1 0 0,0-1-1 0 0,-1 1 1 0 0,1 0 0 0 0,0 0-1 0 0,0 0 1 0 0,-1 0-1 0 0,1-1 1 0 0,0 1-1 0 0,0 0 1 0 0,-1 0-1 0 0,1 0 1 0 0,0 0-1 0 0,-1 0 1 0 0,1 0-1 0 0,0 0 1 0 0,-1 0 0 0 0,1 0-1 0 0,0 0 1 0 0,-1 0-1 0 0,1 0 1 0 0,0 0-1 0 0,-1 0 1 0 0,1 0-1 0 0,0 0 1 0 0,0 0-1 0 0,-1 0 1 0 0,1 1-1 0 0,-3 3 25 0 0,1 1-1 0 0,0 0 0 0 0,0-1 1 0 0,1 1-1 0 0,0 0 1 0 0,-1 0-1 0 0,2 0 0 0 0,-1 0 1 0 0,0 0-1 0 0,1 0 0 0 0,0 0 1 0 0,0 0-1 0 0,1 0 0 0 0,-1 0 1 0 0,1 0-1 0 0,3 9 0 0 0,4 16 74 0 0,19 47 1 0 0,-13-41 7 0 0,31 81 128 0 0,-24-69-137 0 0,-3 2 0 0 0,-1 0 0 0 0,-3 0 0 0 0,11 73 1 0 0,-25-118-84 0 0,1 0 1 0 0,-1-1 0 0 0,0 1 0 0 0,0 0-1 0 0,0 0 1 0 0,-1 0 0 0 0,0-1-1 0 0,0 1 1 0 0,0 0 0 0 0,-1-1 0 0 0,1 1-1 0 0,-1-1 1 0 0,0 1 0 0 0,0-1 0 0 0,-1 0-1 0 0,-5 8 1 0 0,5-9 16 0 0,0-1-1 0 0,0 1 1 0 0,0-1 0 0 0,0 1-1 0 0,0-1 1 0 0,-1 0 0 0 0,1 0-1 0 0,-1-1 1 0 0,0 1 0 0 0,0-1-1 0 0,1 0 1 0 0,-1 0-1 0 0,0 0 1 0 0,0 0 0 0 0,0-1-1 0 0,0 1 1 0 0,0-1 0 0 0,0 0-1 0 0,0 0 1 0 0,-7-2 0 0 0,0 0 14 0 0,0 0 0 0 0,0-1 0 0 0,1-1 0 0 0,0 0 0 0 0,-1 0 0 0 0,1-1 0 0 0,1 0 0 0 0,-1-1 0 0 0,1 0 0 0 0,0 0 0 0 0,0-1 0 0 0,1-1 0 0 0,0 1 0 0 0,0-1 0 0 0,0 0 0 0 0,-10-17 0 0 0,8 11-106 0 0,0-1-1 0 0,1-1 1 0 0,1 0 0 0 0,1 0 0 0 0,0 0 0 0 0,1-1 0 0 0,0 0 0 0 0,2 0 0 0 0,-5-29-1 0 0,8 40 15 0 0,1 0-1 0 0,0 1 0 0 0,-1-1 0 0 0,2 0 0 0 0,-1 0 1 0 0,1 1-1 0 0,0-1 0 0 0,0 0 0 0 0,0 1 1 0 0,1-1-1 0 0,0 1 0 0 0,0-1 0 0 0,0 1 0 0 0,1 0 1 0 0,0 0-1 0 0,0 0 0 0 0,6-8 0 0 0,-3 8-10 0 0,-1-1-1 0 0,1 2 1 0 0,1-1 0 0 0,-1 1-1 0 0,0 0 1 0 0,1 0 0 0 0,0 0-1 0 0,0 1 1 0 0,0 0-1 0 0,0 1 1 0 0,1-1 0 0 0,11-1-1 0 0,18-2-1106 0 0,66-4-1 0 0,-45 8-8502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0 212 0 0,'-10'1'11301'0'0,"1"28"-9973"0"0,2 0 1 0 0,2 1-1 0 0,0 0 0 0 0,2 0 1 0 0,1 36-1 0 0,-3 24 356 0 0,4-75-1468 0 0,1 0 0 0 0,0 0 1 0 0,5 27-1 0 0,-3-34-619 0 0,-1-1 0 0 0,1 1 0 0 0,1-1 0 0 0,-1 1 0 0 0,5 7 0 0 0,9-7-2866 0 0,1-26-9640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 1164 0 0,'-19'-10'1683'0'0,"15"7"-1091"0"0,0 1-1 0 0,0 0 0 0 0,0-1 0 0 0,-1 2 1 0 0,1-1-1 0 0,0 0 0 0 0,-7-1 0 0 0,10 3 521 0 0,-4 3 253 0 0,4-3-1274 0 0,1-1 0 0 0,-1 1 0 0 0,1 1 0 0 0,-1-1 0 0 0,0 0 0 0 0,1 0 0 0 0,-1 0 0 0 0,1 0 0 0 0,-1 0 0 0 0,0 0 0 0 0,1 1 0 0 0,-1-1 0 0 0,1 0 0 0 0,-1 1 0 0 0,1-1 0 0 0,-1 0 0 0 0,1 1 0 0 0,-1-1 0 0 0,1 0 0 0 0,-1 1 0 0 0,1-1 0 0 0,0 1-1 0 0,-1-1 1 0 0,1 1 0 0 0,0-1 0 0 0,-1 1 0 0 0,1-1 0 0 0,0 1 0 0 0,-1 0 0 0 0,1-1 0 0 0,0 1 0 0 0,0-1 0 0 0,0 1 0 0 0,0-1 0 0 0,0 1 0 0 0,0 0 0 0 0,0-1 0 0 0,0 1 0 0 0,0 0 0 0 0,0-1 0 0 0,0 1 0 0 0,0-1 0 0 0,0 2 0 0 0,7 7 250 0 0,-1 0 1 0 0,1-1-1 0 0,1 0 1 0 0,0 0 0 0 0,0 0-1 0 0,0-1 1 0 0,1 0-1 0 0,0-1 1 0 0,10 6 0 0 0,-4-4-638 0 0,-1 0-1 0 0,1-1 1 0 0,0-1 0 0 0,1-1 0 0 0,27 7 0 0 0,-40-11-313 0 0,10 0-509 0 0,1-3-5608 0 0,7-3 2651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47 236 0 0,'25'-29'13934'0'0,"-26"28"-13801"0"0,0 0 1 0 0,0-1-1 0 0,0 1 0 0 0,0 0 0 0 0,0 0 1 0 0,0 0-1 0 0,0 0 0 0 0,0 0 1 0 0,-1 0-1 0 0,1 0 0 0 0,0 0 0 0 0,0 1 1 0 0,-1-1-1 0 0,1 0 0 0 0,0 1 1 0 0,-1-1-1 0 0,1 1 0 0 0,-1-1 0 0 0,1 1 1 0 0,-1 0-1 0 0,1 0 0 0 0,-1 0 1 0 0,1 0-1 0 0,-1 0 0 0 0,1 0 0 0 0,-1 0 1 0 0,-2 1-1 0 0,-50 5 1186 0 0,53-6-1293 0 0,-60 14 1286 0 0,1 2 0 0 0,0 3 0 0 0,-71 33 1 0 0,116-44-1022 0 0,0-1 1 0 0,1 2-1 0 0,-1 0 1 0 0,2 1-1 0 0,-1 0 1 0 0,1 1-1 0 0,1 1 1 0 0,0 0-1 0 0,-11 15 1 0 0,20-22-191 0 0,-1 0-1 0 0,1 0 1 0 0,0 0 0 0 0,0 1-1 0 0,1-1 1 0 0,-1 1 0 0 0,1 0-1 0 0,0 0 1 0 0,1 0 0 0 0,0 0-1 0 0,0 0 1 0 0,-1 7 0 0 0,3-8-55 0 0,-1 0 0 0 0,1-1 0 0 0,-1 1 0 0 0,2 0 0 0 0,-1-1 0 0 0,0 1 0 0 0,1-1 0 0 0,0 1 0 0 0,0-1 0 0 0,0 0 0 0 0,0 0 0 0 0,1 0 0 0 0,0 0 0 0 0,0 0 0 0 0,0 0 0 0 0,0-1 0 0 0,6 6 0 0 0,6 3 1 0 0,1-1 0 0 0,0 0-1 0 0,0-2 1 0 0,1 0 0 0 0,0 0 0 0 0,1-2-1 0 0,0 0 1 0 0,0-1 0 0 0,35 7 0 0 0,6-2-355 0 0,108 5 0 0 0,-155-16 279 0 0,67 1-366 0 0,-73-2 403 0 0,0 1-1 0 0,-1-1 1 0 0,1 0 0 0 0,0-1 0 0 0,-1 1-1 0 0,1-1 1 0 0,-1 0 0 0 0,0-1-1 0 0,1 1 1 0 0,-1-1 0 0 0,5-4 0 0 0,-9 7 19 0 0,0-1 1 0 0,0 0 0 0 0,0 1-1 0 0,-1-1 1 0 0,1 0 0 0 0,0 0-1 0 0,0 1 1 0 0,-1-1 0 0 0,1 0-1 0 0,-1 0 1 0 0,1 0 0 0 0,-1 0-1 0 0,1 0 1 0 0,-1 0 0 0 0,1 0-1 0 0,-1 0 1 0 0,0 0 0 0 0,0 0-1 0 0,0 0 1 0 0,1 0 0 0 0,-1 0-1 0 0,0 0 1 0 0,0 0 0 0 0,0 0-1 0 0,-1-2 1 0 0,0 1 22 0 0,1 0-1 0 0,-1 0 1 0 0,0 0 0 0 0,-1 0-1 0 0,1 0 1 0 0,0 0 0 0 0,0 0-1 0 0,-1 0 1 0 0,1 0-1 0 0,-1 1 1 0 0,-2-3 0 0 0,-5-3-137 0 0,-1 0 1 0 0,1 1-1 0 0,-21-9 1 0 0,30 14-75 0 0,0 1-1 0 0,-1 0 1 0 0,1 0-1 0 0,0 0 1 0 0,-1 0 0 0 0,1 0-1 0 0,0-1 1 0 0,-1 1-1 0 0,1 0 1 0 0,0 0 0 0 0,-1 0-1 0 0,1 0 1 0 0,-1 0-1 0 0,1 0 1 0 0,0 0 0 0 0,-1 0-1 0 0,1 0 1 0 0,0 0 0 0 0,-1 0-1 0 0,1 1 1 0 0,0-1-1 0 0,-1 0 1 0 0,1 0 0 0 0,0 0-1 0 0,-1 0 1 0 0,1 0-1 0 0,0 1 1 0 0,0-1 0 0 0,-1 0-1 0 0,1 0 1 0 0,0 1-1 0 0,0-1 1 0 0,-1 0 0 0 0,1 0-1 0 0,0 1 1 0 0,0-1-1 0 0,-1 0 1 0 0,1 1 0 0 0,0-1-1 0 0,0 0 1 0 0,0 1-1 0 0,0-1 1 0 0,0 0 0 0 0,0 1-1 0 0,0-1 1 0 0,-1 0-1 0 0,1 1 1 0 0,0-1 0 0 0,0 0-1 0 0,0 1 1 0 0,0-1-1 0 0,0 0 1 0 0,1 1 0 0 0,-1-1-1 0 0,0 0 1 0 0,0 1-1 0 0,0-1 1 0 0,0 0 0 0 0,0 1-1 0 0,0-1 1 0 0,0 0-1 0 0,1 1 1 0 0,-1 2 1109 0 0,1-2-1553 0 0,0 0 1 0 0,1 0-1 0 0,-1 0 1 0 0,0 0-1 0 0,0 0 0 0 0,1 0 1 0 0,-1 0-1 0 0,1 0 1 0 0,-1-1-1 0 0,1 1 0 0 0,-1 0 1 0 0,1-1-1 0 0,0 1 1 0 0,-1-1-1 0 0,1 0 0 0 0,-1 0 1 0 0,3 1-1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26 620 0 0,'0'0'3048'0'0,"-1"0"-2852"0"0,1-1 0 0 0,0 1-1 0 0,0-1 1 0 0,0 1-1 0 0,0-1 1 0 0,0 1-1 0 0,0-1 1 0 0,0 0 0 0 0,0 1-1 0 0,0-1 1 0 0,0 1-1 0 0,0-1 1 0 0,0 1-1 0 0,0-1 1 0 0,0 1 0 0 0,0-1-1 0 0,1 1 1 0 0,-1-1-1 0 0,0 1 1 0 0,0-1 0 0 0,1 1-1 0 0,-1-1 1 0 0,0 1-1 0 0,1-1 1 0 0,0 0-1 0 0,68-7 4726 0 0,-39 6-3684 0 0,0 1 1 0 0,0 1-1 0 0,55 9 2731 0 0,-89-7-3399 0 0,-33 19 722 0 0,25-16-974 0 0,1 0-1 0 0,0 1 0 0 0,1 1 1 0 0,0 0-1 0 0,0 0 0 0 0,0 1 1 0 0,1 0-1 0 0,0 0 0 0 0,-14 19 1 0 0,16-18-149 0 0,2 0 0 0 0,-1 1 0 0 0,1-1 0 0 0,1 1 0 0 0,0 0 0 0 0,0 0 0 0 0,-3 16 0 0 0,7-22-140 0 0,-1 0 0 0 0,1 0-1 0 0,0 0 1 0 0,1-1 0 0 0,-1 1-1 0 0,0 0 1 0 0,1 0 0 0 0,0-1 0 0 0,0 1-1 0 0,0 0 1 0 0,0-1 0 0 0,1 1-1 0 0,-1-1 1 0 0,1 1 0 0 0,0-1-1 0 0,0 0 1 0 0,0 0 0 0 0,1 0-1 0 0,-1 0 1 0 0,1 0 0 0 0,0 0 0 0 0,-1-1-1 0 0,1 1 1 0 0,7 3 0 0 0,-1 0-110 0 0,0 0 1 0 0,1 0-1 0 0,0-2 1 0 0,1 1 0 0 0,-1-1-1 0 0,1 0 1 0 0,0-1 0 0 0,-1-1-1 0 0,1 1 1 0 0,1-2-1 0 0,-1 0 1 0 0,0 0 0 0 0,0-1-1 0 0,0 0 1 0 0,0-1 0 0 0,13-2-1 0 0,-24 3-38 0 0,1 0-1 0 0,-1-1 0 0 0,1 1 1 0 0,-1 0-1 0 0,1-1 0 0 0,-1 1 1 0 0,0-1-1 0 0,1 1 1 0 0,-1-1-1 0 0,1 1 0 0 0,-1-1 1 0 0,0 1-1 0 0,0-1 1 0 0,1 1-1 0 0,-1-1 0 0 0,0 1 1 0 0,0-1-1 0 0,1 1 0 0 0,-1-1 1 0 0,0 0-1 0 0,0 1 1 0 0,0-1-1 0 0,0 1 0 0 0,0-1 1 0 0,0 0-1 0 0,0 1 0 0 0,0-1 1 0 0,0 1-1 0 0,0-1 1 0 0,0 0-1 0 0,-1 1 0 0 0,1-1 1 0 0,0 0-1 0 0,-1 0-332 0 0,1-1 0 0 0,0 1 0 0 0,0 0 0 0 0,-1 0 0 0 0,1 0 0 0 0,-1 0 1 0 0,1-1-1 0 0,-1 1 0 0 0,0 0 0 0 0,1 0 0 0 0,-1 0 0 0 0,0 0 0 0 0,0 0 0 0 0,1 1 0 0 0,-1-1 0 0 0,-1-1 0 0 0,-7-2-5311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 0 0,'0'0'5113'0'0,"7"0"-4021"0"0,110 12 2783 0 0,106 5-1892 0 0,-198-20-9138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5 736 0 0,'-9'-5'9960'0'0,"14"6"-5425"0"0,34 7-4517 0 0,7 2-41 0 0,-28-7-602 0 0,36 7-204 0 0,-16 1-7234 0 0,-24-6 4850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1 940 0 0,'-5'5'8274'0'0,"28"4"-7557"0"0,1-2-1 0 0,0 0 1 0 0,0-1 0 0 0,0-2-1 0 0,48 4 1 0 0,-3 0-1306 0 0,-68-8 519 0 0,66 8-1681 0 0,-24-10-4009 0 0,-26-1 2756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1528 0 0,'0'0'4391'0'0,"1"1"-4149"0"0,-1 0-1 0 0,1 0 1 0 0,-1 0-1 0 0,1 0 0 0 0,-1 0 1 0 0,0 1-1 0 0,0-1 1 0 0,1 0-1 0 0,-1 0 1 0 0,0 1-1 0 0,0-1 0 0 0,0 0 1 0 0,0 0-1 0 0,0 1 1 0 0,-1-1-1 0 0,1 2 1 0 0,-16 29 1513 0 0,1-4-602 0 0,2 2-1 0 0,0 0 1 0 0,2 0-1 0 0,-14 61 1 0 0,21-65-472 0 0,-2 47 0 0 0,5-66-820 0 0,2 1 0 0 0,-1 0 1 0 0,1 0-1 0 0,0-1 0 0 0,1 1 1 0 0,-1-1-1 0 0,2 1 0 0 0,-1-1 1 0 0,1 0-1 0 0,7 14 0 0 0,-9-19-95 0 0,1 0-1 0 0,-1 0 0 0 0,1 0 0 0 0,0 0 1 0 0,0 0-1 0 0,-1-1 0 0 0,1 1 1 0 0,0-1-1 0 0,0 1 0 0 0,1-1 0 0 0,2 2 1 0 0,18 2-6683 0 0,-7-6 2620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10 224 0 0,'0'-8'7324'0'0,"17"7"-6670"0"0,1 0 1 0 0,-1 2-1 0 0,1 0 1 0 0,-1 1-1 0 0,0 0 1 0 0,33 10-1 0 0,102 40 2182 0 0,-149-50-2757 0 0,42 15 938 0 0,-1 2 0 0 0,44 26 0 0 0,-77-38-796 0 0,1 0 1 0 0,-1 0-1 0 0,0 1 1 0 0,-1 1-1 0 0,0 0 1 0 0,0 0-1 0 0,-1 1 1 0 0,0 0-1 0 0,-1 1 1 0 0,0 0-1 0 0,0 0 0 0 0,6 14 1 0 0,-12-20-103 0 0,-1 0 0 0 0,1 0 1 0 0,-1 0-1 0 0,0 1 0 0 0,0-1 0 0 0,0 0 0 0 0,-1 0 1 0 0,0 1-1 0 0,0-1 0 0 0,0 0 0 0 0,-1 0 1 0 0,1 1-1 0 0,-1-1 0 0 0,-3 8 0 0 0,1-4 92 0 0,0-1 0 0 0,-1 1 0 0 0,-1-1 0 0 0,1 0 0 0 0,-1 0 0 0 0,-1 0 1 0 0,-10 12-1 0 0,2-7 205 0 0,1 0 0 0 0,-2-1 0 0 0,1 0 0 0 0,-2-1 0 0 0,0 0 0 0 0,0-2 0 0 0,-30 14 0 0 0,11-9 480 0 0,-1-2-1 0 0,-65 13 1 0 0,80-21-568 0 0,-1-2 1 0 0,1 0 0 0 0,-1-1 0 0 0,0-1-1 0 0,1-1 1 0 0,-27-4 0 0 0,46 5-329 0 0,0-1 0 0 0,0 1 0 0 0,0 0 0 0 0,0-1 0 0 0,0 1 0 0 0,0-1 0 0 0,0 1 0 0 0,1-1 0 0 0,-1 0 0 0 0,0 0 0 0 0,0 0 0 0 0,1 0 0 0 0,-1 0 0 0 0,0 0 0 0 0,-1-3 0 0 0,1 1 0 0 0,0-1 0 0 0,1 0 0 0 0,0 1 0 0 0,0-1 0 0 0,0 0 0 0 0,0 0 0 0 0,1 0 0 0 0,-1 0 0 0 0,1 1 0 0 0,0-1 0 0 0,1-6 0 0 0,-1-3 0 0 0,3 0 0 0 0,1 4-75 0 0,-2 2-171 0 0,-2 3-1273 0 0,11 21-11005 0 0,-5-3 4787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35 696 0 0,'7'-16'16548'0'0,"-8"14"-16468"0"0,0 1-1 0 0,1 0 1 0 0,-1 0-1 0 0,0 0 1 0 0,0 0-1 0 0,0 0 1 0 0,0 0 0 0 0,0 0-1 0 0,0 0 1 0 0,-1 0-1 0 0,1 0 1 0 0,0 0-1 0 0,0 1 1 0 0,-1-1-1 0 0,1 1 1 0 0,0-1-1 0 0,-1 1 1 0 0,1-1-1 0 0,0 1 1 0 0,-1 0 0 0 0,1 0-1 0 0,-1-1 1 0 0,-1 1-1 0 0,-2 0 93 0 0,0 1 0 0 0,0-1 1 0 0,0 1-1 0 0,0 0 0 0 0,0 0 0 0 0,-9 4 0 0 0,-4 3 335 0 0,0 0 0 0 0,-28 20 0 0 0,44-27-483 0 0,0 0 1 0 0,0 0-1 0 0,0 0 1 0 0,0 0 0 0 0,0 1-1 0 0,1-1 1 0 0,-1 0-1 0 0,1 1 1 0 0,-1-1 0 0 0,1 1-1 0 0,-1 0 1 0 0,1-1-1 0 0,0 1 1 0 0,0 0 0 0 0,0 0-1 0 0,0 0 1 0 0,0 0-1 0 0,0 0 1 0 0,0 0-1 0 0,1 0 1 0 0,-1 0 0 0 0,1 0-1 0 0,-1 0 1 0 0,1 0-1 0 0,0 1 1 0 0,0-1 0 0 0,0 0-1 0 0,0 0 1 0 0,0 0-1 0 0,1 0 1 0 0,-1 0 0 0 0,1 1-1 0 0,-1-1 1 0 0,1 0-1 0 0,0 0 1 0 0,0 0 0 0 0,0 0-1 0 0,0 0 1 0 0,2 3-1 0 0,1-1-15 0 0,0 1-1 0 0,0-1 1 0 0,0 0-1 0 0,1 0 1 0 0,-1-1-1 0 0,1 1 1 0 0,0-1-1 0 0,0 0 1 0 0,0 0-1 0 0,1-1 1 0 0,-1 1-1 0 0,1-1 0 0 0,-1 0 1 0 0,7 1-1 0 0,6 0-23 0 0,0 0 0 0 0,1-1 0 0 0,35 0-1 0 0,-47-3 21 0 0,1 1-1 0 0,-1-1 1 0 0,0 0-1 0 0,1-1 1 0 0,-1 0-1 0 0,0 0 1 0 0,0-1-1 0 0,0 0 1 0 0,0 0-1 0 0,-1 0 1 0 0,1-1-1 0 0,7-5 1 0 0,-12 7 25 0 0,0 1 0 0 0,0 0 0 0 0,0-1 0 0 0,-1 1 0 0 0,1-1 0 0 0,0 0 0 0 0,-1 0 0 0 0,1 1 0 0 0,-1-1 0 0 0,0 0 0 0 0,0 0 0 0 0,0 0 0 0 0,0-1 0 0 0,0 1 0 0 0,0 0 0 0 0,0 0 0 0 0,-1 0 0 0 0,1-1 0 0 0,-1 1 0 0 0,1 0 0 0 0,-1-1 0 0 0,0 1 0 0 0,0 0 0 0 0,0-1 0 0 0,0 1 0 0 0,-1 0 0 0 0,1 0 1 0 0,0-1-1 0 0,-1 1 0 0 0,0 0 0 0 0,0 0 0 0 0,1-1 0 0 0,-1 1 0 0 0,0 0 0 0 0,-1 0 0 0 0,1 0 0 0 0,0 0 0 0 0,-1 0 0 0 0,1 1 0 0 0,-1-1 0 0 0,1 0 0 0 0,-1 1 0 0 0,0-1 0 0 0,-3-1 0 0 0,-5-6 223 0 0,-1 0-1 0 0,-1 2 1 0 0,0-1-1 0 0,0 1 1 0 0,-23-9 0 0 0,30 14-201 0 0,0 0 1 0 0,0 1-1 0 0,0 0 1 0 0,0 0-1 0 0,0 1 1 0 0,0-1-1 0 0,0 1 0 0 0,-1 0 1 0 0,1 1-1 0 0,0-1 1 0 0,0 1-1 0 0,0 0 1 0 0,0 0-1 0 0,0 0 1 0 0,0 1-1 0 0,1 0 1 0 0,-1 0-1 0 0,0 0 1 0 0,1 0-1 0 0,-1 1 1 0 0,1 0-1 0 0,-6 5 0 0 0,8-7-57 0 0,0 2 0 0 0,-1-1-1 0 0,1 0 1 0 0,0 0-1 0 0,0 1 1 0 0,1-1-1 0 0,-1 1 1 0 0,0 0-1 0 0,1-1 1 0 0,0 1 0 0 0,-1 0-1 0 0,1 0 1 0 0,0 0-1 0 0,0 0 1 0 0,1 0-1 0 0,-1 0 1 0 0,1 0 0 0 0,-1 0-1 0 0,1 0 1 0 0,0 1-1 0 0,0-1 1 0 0,1 0-1 0 0,-1 0 1 0 0,1 0-1 0 0,-1 0 1 0 0,1 0 0 0 0,0 0-1 0 0,0 0 1 0 0,0 0-1 0 0,0 0 1 0 0,1-1-1 0 0,-1 1 1 0 0,1 0-1 0 0,0-1 1 0 0,0 1 0 0 0,4 4-1 0 0,-2-3-25 0 0,0 0 0 0 0,1 0 0 0 0,0 0 0 0 0,0 0 0 0 0,0-1 0 0 0,0 0 0 0 0,0 0 0 0 0,1 0 0 0 0,-1-1 0 0 0,1 0-1 0 0,0 0 1 0 0,-1 0 0 0 0,1-1 0 0 0,0 0 0 0 0,0 0 0 0 0,0 0 0 0 0,0-1 0 0 0,0 0 0 0 0,1 0 0 0 0,7-1 0 0 0,-9 0 30 0 0,1 1-1 0 0,-1-1 1 0 0,0 0 0 0 0,0-1-1 0 0,0 1 1 0 0,0-1 0 0 0,-1 0 0 0 0,1 0-1 0 0,0-1 1 0 0,-1 1 0 0 0,1-1-1 0 0,-1 0 1 0 0,0 0 0 0 0,0-1-1 0 0,0 1 1 0 0,-1-1 0 0 0,1 0 0 0 0,-1 0-1 0 0,0 0 1 0 0,0 0 0 0 0,0-1-1 0 0,0 1 1 0 0,3-10 0 0 0,-5 12 24 0 0,-1-1 1 0 0,0 1-1 0 0,1 0 1 0 0,-1-1-1 0 0,0 1 1 0 0,0 0-1 0 0,0-1 0 0 0,-1 1 1 0 0,1-1-1 0 0,-1 1 1 0 0,1 0-1 0 0,-1-1 1 0 0,0 1-1 0 0,0 0 1 0 0,0 0-1 0 0,0 0 1 0 0,0-1-1 0 0,0 1 1 0 0,0 0-1 0 0,-1 1 1 0 0,1-1-1 0 0,-1 0 0 0 0,0 0 1 0 0,1 1-1 0 0,-1-1 1 0 0,0 0-1 0 0,0 1 1 0 0,-3-2-1 0 0,-2-2 41 0 0,-1 0-1 0 0,0 1 1 0 0,0 0-1 0 0,0 0 1 0 0,0 1-1 0 0,-12-3 0 0 0,10 4-15 0 0,-1 0-1 0 0,1 1 0 0 0,-1 0 0 0 0,1 0 0 0 0,-1 1 0 0 0,1 1 0 0 0,-1-1 0 0 0,1 2 0 0 0,-14 3 0 0 0,20-4-54 0 0,-1 0 1 0 0,1 0-1 0 0,0 1 1 0 0,-1-1-1 0 0,1 1 1 0 0,0 0-1 0 0,0 1 1 0 0,0-1-1 0 0,1 1 1 0 0,-1-1-1 0 0,1 1 1 0 0,-1 0 0 0 0,1 1-1 0 0,0-1 1 0 0,0 0-1 0 0,0 1 1 0 0,1 0-1 0 0,-1 0 1 0 0,1-1-1 0 0,0 1 1 0 0,0 1-1 0 0,0-1 1 0 0,-1 6-1 0 0,2-8-10 0 0,1 0-1 0 0,0 0 1 0 0,-1 0-1 0 0,1 0 1 0 0,0 0-1 0 0,0 0 0 0 0,0 0 1 0 0,1 0-1 0 0,-1 0 1 0 0,0 0-1 0 0,1 0 1 0 0,-1-1-1 0 0,1 1 1 0 0,0 0-1 0 0,0 0 1 0 0,-1 0-1 0 0,1-1 1 0 0,0 1-1 0 0,1 0 0 0 0,0 1 1 0 0,1 0-15 0 0,1 0-1 0 0,-1 0 1 0 0,1 0 0 0 0,-1 0 0 0 0,1-1 0 0 0,0 0 0 0 0,0 1-1 0 0,6 1 1 0 0,4 1-61 0 0,0 0 1 0 0,0-1-1 0 0,1-1 0 0 0,22 2 1 0 0,-22-4-19 0 0,0-1 1 0 0,0 0-1 0 0,24-3 1 0 0,-33 2 81 0 0,-1 0 1 0 0,1 0 0 0 0,-1-1-1 0 0,0 1 1 0 0,0-1-1 0 0,1 0 1 0 0,-1-1 0 0 0,0 1-1 0 0,-1-1 1 0 0,1 0-1 0 0,0 0 1 0 0,-1 0 0 0 0,5-6-1 0 0,-7 8 42 0 0,-1-1-1 0 0,1 0 1 0 0,-1 0-1 0 0,1 1 1 0 0,-1-1-1 0 0,0 0 1 0 0,0 0-1 0 0,0 0 1 0 0,0-1-1 0 0,-1 1 1 0 0,1 0-1 0 0,0 0 1 0 0,-1 0 0 0 0,1-1-1 0 0,-1 1 1 0 0,0 0-1 0 0,0 0 1 0 0,0-1-1 0 0,0 1 1 0 0,0 0-1 0 0,-1-1 1 0 0,1 1-1 0 0,-1 0 1 0 0,1 0-1 0 0,-1 0 1 0 0,0 0-1 0 0,0-1 1 0 0,0 1-1 0 0,0 0 1 0 0,0 0-1 0 0,0 0 1 0 0,0 1-1 0 0,-1-1 1 0 0,1 0-1 0 0,-1 0 1 0 0,1 1-1 0 0,-1-1 1 0 0,0 1-1 0 0,-2-2 1 0 0,-1-1 39 0 0,0 0 1 0 0,0 1-1 0 0,0 0 1 0 0,0 0 0 0 0,-1 0-1 0 0,1 1 1 0 0,-1-1-1 0 0,0 1 1 0 0,0 1-1 0 0,0-1 1 0 0,0 1-1 0 0,0 0 1 0 0,-10 0-1 0 0,5 1-14 0 0,1 1-1 0 0,0 1 0 0 0,-1 0 0 0 0,1 0 0 0 0,0 1 0 0 0,0 1 0 0 0,1 0 0 0 0,-18 9 1 0 0,24-12-68 0 0,-1 1 1 0 0,1 0 0 0 0,0 1 0 0 0,0-1 0 0 0,0 0 0 0 0,0 1 0 0 0,0 0 0 0 0,0 0 0 0 0,1 0 0 0 0,0 0 0 0 0,-1 0 0 0 0,1 0 0 0 0,0 1 0 0 0,0-1 0 0 0,1 1 0 0 0,-1-1 0 0 0,1 1 0 0 0,0 0 0 0 0,0-1 0 0 0,0 1 0 0 0,0 0 0 0 0,1 0 0 0 0,-1 0 0 0 0,1 0-1 0 0,0 0 1 0 0,1 4 0 0 0,-1-6 8 0 0,1-1-1 0 0,-1 1 1 0 0,1 0-1 0 0,0 0 0 0 0,0-1 1 0 0,0 1-1 0 0,0-1 1 0 0,0 1-1 0 0,0 0 0 0 0,0-1 1 0 0,0 0-1 0 0,0 1 0 0 0,1-1 1 0 0,-1 0-1 0 0,1 0 1 0 0,-1 0-1 0 0,1 0 0 0 0,-1 0 1 0 0,1 0-1 0 0,0 0 1 0 0,-1 0-1 0 0,1-1 0 0 0,0 1 1 0 0,-1 0-1 0 0,1-1 0 0 0,0 0 1 0 0,0 1-1 0 0,0-1 1 0 0,0 0-1 0 0,-1 0 0 0 0,1 0 1 0 0,2-1-1 0 0,10 1-32 0 0,-1-1-1 0 0,0 0 0 0 0,17-4 1 0 0,-23 3 17 0 0,6 0 5 0 0,-1 0 0 0 0,0-2 0 0 0,0 1 0 0 0,15-8 0 0 0,-23 9 56 0 0,-1 0 0 0 0,1 0 0 0 0,-1 0 0 0 0,0-1 0 0 0,1 1 0 0 0,-1-1 0 0 0,0 0 1 0 0,-1 1-1 0 0,1-1 0 0 0,0-1 0 0 0,-1 1 0 0 0,0 0 0 0 0,1-1 0 0 0,-1 1 0 0 0,-1-1 1 0 0,4-6-1 0 0,-5 8 5 0 0,0 0 0 0 0,0 1 0 0 0,0-1-1 0 0,0 1 1 0 0,0-1 0 0 0,0 0 0 0 0,0 1 0 0 0,0-1 0 0 0,-1 1 0 0 0,1-1 0 0 0,-1 1 0 0 0,1-1 0 0 0,-1 1 0 0 0,0-1 0 0 0,1 1 0 0 0,-1 0 0 0 0,0-1 0 0 0,0 1 0 0 0,0 0 0 0 0,0-1-1 0 0,0 1 1 0 0,0 0 0 0 0,0 0 0 0 0,-1 0 0 0 0,1 0 0 0 0,0 0 0 0 0,0 0 0 0 0,-1 1 0 0 0,1-1 0 0 0,-1 0 0 0 0,-2 0 0 0 0,-47-18 422 0 0,48 19-416 0 0,-15-4 103 0 0,-1 0 1 0 0,1 2 0 0 0,-1 0-1 0 0,1 1 1 0 0,-1 1-1 0 0,-18 2 1 0 0,30-1-129 0 0,0-1-1 0 0,1 1 1 0 0,-1 0 0 0 0,1 1 0 0 0,0-1-1 0 0,-1 1 1 0 0,1 1 0 0 0,0-1 0 0 0,0 1-1 0 0,0 0 1 0 0,1 0 0 0 0,-1 1 0 0 0,1-1-1 0 0,-1 1 1 0 0,1 0 0 0 0,0 1 0 0 0,1 0-1 0 0,-1-1 1 0 0,1 1 0 0 0,-5 8 0 0 0,7-10-55 0 0,1-1 1 0 0,0 1-1 0 0,0-1 1 0 0,0 1-1 0 0,0 0 1 0 0,1-1-1 0 0,-1 1 0 0 0,1 0 1 0 0,-1-1-1 0 0,1 1 1 0 0,0 0-1 0 0,0 0 1 0 0,0 0-1 0 0,1-1 1 0 0,-1 1-1 0 0,1 0 1 0 0,-1-1-1 0 0,1 1 1 0 0,0 0-1 0 0,1 3 1 0 0,1-2-58 0 0,0 0 0 0 0,-1 0 0 0 0,1 0 1 0 0,1 0-1 0 0,-1-1 0 0 0,0 1 0 0 0,1-1 0 0 0,0 0 0 0 0,0 0 1 0 0,7 4-1 0 0,3 0-188 0 0,0 0 1 0 0,0-1-1 0 0,0 0 0 0 0,1-1 1 0 0,-1-1-1 0 0,23 3 0 0 0,-33-6 242 0 0,23 3-636 0 0,46 0 1 0 0,-67-3 629 0 0,0-1 1 0 0,0 0-1 0 0,-1-1 0 0 0,1 0 1 0 0,0 1-1 0 0,0-2 1 0 0,-1 1-1 0 0,1-1 0 0 0,-1 0 1 0 0,0 0-1 0 0,1 0 1 0 0,-1-1-1 0 0,0 0 0 0 0,0 0 1 0 0,4-4-1 0 0,-7 6 122 0 0,-1-1 0 0 0,0 0-1 0 0,1 0 1 0 0,-1 0 0 0 0,0 0-1 0 0,0 0 1 0 0,0 0 0 0 0,0 0-1 0 0,0 0 1 0 0,-1 0-1 0 0,1-1 1 0 0,-1 1 0 0 0,1 0-1 0 0,-1-1 1 0 0,0 1 0 0 0,0 0-1 0 0,0 0 1 0 0,0-1 0 0 0,0 1-1 0 0,-1 0 1 0 0,1 0 0 0 0,-1-1-1 0 0,1 1 1 0 0,-1 0 0 0 0,0 0-1 0 0,0 0 1 0 0,0 0-1 0 0,0 0 1 0 0,0 0 0 0 0,0 0-1 0 0,-1 0 1 0 0,1 0 0 0 0,-1 0-1 0 0,1 1 1 0 0,-4-3 0 0 0,-1-3 173 0 0,0 1 0 0 0,-1 0 0 0 0,0 0 0 0 0,-1 0-1 0 0,1 1 1 0 0,-1 0 0 0 0,-12-5 0 0 0,6 4 46 0 0,-2-2 189 0 0,-1 2-1 0 0,-29-8 1 0 0,42 13-426 0 0,0 0-1 0 0,-1 0 1 0 0,1 1-1 0 0,0-1 1 0 0,-1 1-1 0 0,1 0 1 0 0,0 0-1 0 0,-1 1 1 0 0,1 0-1 0 0,0-1 1 0 0,-1 1-1 0 0,1 1 1 0 0,0-1-1 0 0,0 1 1 0 0,0-1-1 0 0,-5 4 1 0 0,8-5-95 0 0,-1 1 0 0 0,1 0 0 0 0,0 0 0 0 0,-1 0 0 0 0,1 0 0 0 0,-1 0 0 0 0,1 0 0 0 0,0 1 0 0 0,0-1 0 0 0,0 0-1 0 0,0 0 1 0 0,0 1 0 0 0,0-1 0 0 0,0 1 0 0 0,0-1 0 0 0,0 1 0 0 0,1-1 0 0 0,-1 1 0 0 0,1 0 0 0 0,-1-1 0 0 0,1 1 0 0 0,0 0 0 0 0,-1-1 0 0 0,1 1 0 0 0,0 0 0 0 0,0-1 0 0 0,0 1 0 0 0,0 0 0 0 0,1 0 0 0 0,-1-1 0 0 0,0 1-1 0 0,1 0 1 0 0,-1-1 0 0 0,1 1 0 0 0,0-1 0 0 0,1 4 0 0 0,3 2-597 0 0,0 1 0 0 0,1-1 1 0 0,0 0-1 0 0,0 0 0 0 0,12 10 0 0 0,0 0-2237 0 0,-10-14 1456 0 0,-5-3-607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58 608,'-1'-19'6416,"1"17"-5776,-1-1 1,0 0 0,1 1-1,-1-1 1,0 1 0,0-1-1,0 1 1,-1-1 0,-3-5 2257,5 8-2791,0 0-1,1 0 1,-1 0 0,0-1-1,0 1 1,0 0 0,0 0 0,0-1-1,0 1 1,0 0 0,0 0-1,0-1 1,0 1 0,0 0-1,-1 0 1,1 0 0,0-1-1,0 1 1,0 0 0,0 0-1,0-1 1,0 1 0,0 0-1,-1 0 1,1 0 0,0 0-1,0-1 1,0 1 0,0 0-1,-1 0 1,1 0 0,0 0-1,0 0 1,0-1 0,-1 1-1,1 0 1,0 0 0,0 0-1,0 0 1,-1 0 0,1 0 0,0 0-1,0 0 1,-1 0 0,-16 3 1334,-17 11-567,-69 54 1614,70-49-1926,1 2 0,1 1 0,1 1 0,1 2 0,-35 37 1,53-49-404,1 1 0,1-1 1,0 2-1,1-1 1,0 1-1,1 1 0,1-1 1,0 1-1,-4 21 1,9-32-129,0 0 1,0 0 0,1 0-1,0 0 1,-1 0 0,2 0-1,-1 0 1,0 0 0,1 0-1,0 0 1,0 0 0,1 0-1,-1 0 1,1-1 0,0 1-1,1 0 1,-1-1 0,1 0 0,-1 1-1,1-1 1,1 0 0,-1-1-1,0 1 1,1 0 0,0-1-1,0 0 1,0 0 0,0 0-1,0 0 1,1-1 0,-1 0-1,1 0 1,0 0 0,6 2 0,-5-2-18,3 1 59,0 1 0,0-1 0,0-1 0,1 0 0,-1 0 0,1 0-1,-1-2 1,1 1 0,-1-1 0,1 0 0,-1-1 0,1 0 0,-1-1 0,1 0-1,-1 0 1,0-1 0,0 0 0,13-7 0,-10 4-73,-4 0-58,-6 5-361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17 664,'-16'-17'8901,"10"17"-8293,0 1 1,0-1 0,0 1-1,0 1 1,1-1-1,-1 1 1,0 0-1,-10 5 1,-53 29 2041,38-18-1620,5-3-101,-37 27 1,9 0-4062,52-40 2453,0 0 696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 0 0,'0'0'3556'0'0,"3"3"-2411"0"0,0 2-707 0 0,0 0-1 0 0,-1 0 1 0 0,1 0 0 0 0,-1 1-1 0 0,-1-1 1 0 0,1 0-1 0 0,-1 1 1 0 0,0-1 0 0 0,0 1-1 0 0,0-1 1 0 0,-1 1-1 0 0,0 0 1 0 0,0-1 0 0 0,-1 8-1 0 0,0-5-91 0 0,1 0 0 0 0,0 0 0 0 0,1 0 0 0 0,0 0 0 0 0,0 0 0 0 0,0 0-1 0 0,1 0 1 0 0,0-1 0 0 0,6 14 0 0 0,-3-14-102 0 0,0 0 1 0 0,0 0-1 0 0,0 0 0 0 0,1-1 1 0 0,0 0-1 0 0,0 0 0 0 0,12 8 1 0 0,-14-12-137 0 0,0 1 1 0 0,0-1 0 0 0,0 1 0 0 0,0-1 0 0 0,1 0 0 0 0,-1-1 0 0 0,1 1 0 0 0,-1-1-1 0 0,1 0 1 0 0,0 0 0 0 0,-1 0 0 0 0,1-1 0 0 0,0 0 0 0 0,8 0 0 0 0,-13 0-143 0 0,1 0 0 0 0,0-1 1 0 0,0 1-1 0 0,-1 0 0 0 0,1 0 0 0 0,0-1 1 0 0,0 1-1 0 0,-1 0 0 0 0,1-1 1 0 0,0 1-1 0 0,-1-1 0 0 0,1 1 1 0 0,0-1-1 0 0,-1 0 0 0 0,1 1 0 0 0,-1-1 1 0 0,1 1-1 0 0,-1-1 0 0 0,1 0 1 0 0,-1 1-1 0 0,0-1 0 0 0,1 0 1 0 0,-1 0-1 0 0,0 1 0 0 0,0-1 0 0 0,1 0 1 0 0,-1 0-1 0 0,0 0 0 0 0,0 0 1 0 0,1-4-3604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48 528 0 0,'0'0'11809'0'0,"-5"2"-11456"0"0,-19 13 451 0 0,23-14-752 0 0,1 0 0 0 0,-1 0-1 0 0,1 0 1 0 0,0 0 0 0 0,-1 0 0 0 0,1 0 0 0 0,0 0 0 0 0,-1 0 0 0 0,1 0 0 0 0,0 0-1 0 0,0 1 1 0 0,0-1 0 0 0,0 0 0 0 0,0 0 0 0 0,0 0 0 0 0,0 0 0 0 0,1 0-1 0 0,-1 0 1 0 0,0 0 0 0 0,0 0 0 0 0,1 0 0 0 0,-1 0 0 0 0,1 0 0 0 0,-1 0 0 0 0,1 0-1 0 0,-1 0 1 0 0,1 0 0 0 0,0 0 0 0 0,1 1-17 0 0,-1-1 0 0 0,1 0 1 0 0,-1 0-1 0 0,1 1 0 0 0,0-1 0 0 0,0 0 0 0 0,-1 0 0 0 0,1-1 1 0 0,0 1-1 0 0,0 0 0 0 0,0-1 0 0 0,0 1 0 0 0,0-1 1 0 0,0 0-1 0 0,0 1 0 0 0,0-1 0 0 0,0 0 0 0 0,0 0 0 0 0,3-1 1 0 0,36-4 279 0 0,-29 2-138 0 0,-1 0 0 0 0,0-2 0 0 0,-1 1 0 0 0,1-1-1 0 0,16-11 1 0 0,-7 4 592 0 0,-20 12-730 0 0,1 0 0 0 0,-1 0 0 0 0,1 0 0 0 0,-1-1 0 0 0,0 1 1 0 0,1 0-1 0 0,-1-1 0 0 0,1 1 0 0 0,-1 0 0 0 0,0-1 0 0 0,1 1 0 0 0,-1 0 0 0 0,0-1 0 0 0,1 1 0 0 0,-1-1 1 0 0,0 1-1 0 0,0-1 0 0 0,0 1 0 0 0,1 0 0 0 0,-1-1 0 0 0,0 1 0 0 0,0-1 0 0 0,0 1 0 0 0,0-1 0 0 0,0 1 1 0 0,0-1-1 0 0,0 1 0 0 0,0-1 0 0 0,0 1 0 0 0,0-1 0 0 0,0 1 0 0 0,0-1 0 0 0,0 1 0 0 0,0-1 0 0 0,-1 0 1 0 0,-14-17 969 0 0,-20-3-747 0 0,33 20-581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0 456 0 0,'0'0'10464'0'0,"-1"4"-9678"0"0,-6 9-116 0 0,-1-1-1 0 0,0 1 0 0 0,-1-1 1 0 0,0-1-1 0 0,-17 16 0 0 0,16-16-424 0 0,3-3-237 0 0,-1-1 1 0 0,1 0-1 0 0,-1 0 1 0 0,-1-1-1 0 0,1 0 1 0 0,-14 8-1 0 0,20-14-837 0 0,2-28-11576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23 716 0 0,'-1'-2'527'0'0,"0"0"1"0"0,-1 0-1 0 0,1 1 1 0 0,-1-1-1 0 0,0 1 0 0 0,1-1 1 0 0,-1 1-1 0 0,0 0 0 0 0,0-1 1 0 0,0 1-1 0 0,0 0 1 0 0,0 0-1 0 0,0 1 0 0 0,0-1 1 0 0,0 0-1 0 0,0 1 0 0 0,0-1 1 0 0,-1 1-1 0 0,1-1 1 0 0,-3 1-1 0 0,2 1-266 0 0,0 0 0 0 0,0 0 0 0 0,0 0 0 0 0,-1 0-1 0 0,1 0 1 0 0,0 1 0 0 0,1-1 0 0 0,-1 1 0 0 0,0 0 0 0 0,0 0 0 0 0,1 0 0 0 0,-1 0 0 0 0,-2 3-1 0 0,2-2-149 0 0,0-1 0 0 0,1 1-1 0 0,-1 0 1 0 0,1 0-1 0 0,0 0 1 0 0,0 0 0 0 0,0 0-1 0 0,0 0 1 0 0,0 1-1 0 0,1-1 1 0 0,-1 1 0 0 0,1-1-1 0 0,0 1 1 0 0,0 0-1 0 0,0-1 1 0 0,1 1 0 0 0,-1 0-1 0 0,1 0 1 0 0,0-1-1 0 0,0 1 1 0 0,0 0 0 0 0,0 0-1 0 0,1-1 1 0 0,0 1-1 0 0,0 0 1 0 0,0-1 0 0 0,0 1-1 0 0,0-1 1 0 0,1 1-1 0 0,2 3 1 0 0,-1-1-91 0 0,0-1 0 0 0,1 1-1 0 0,0-1 1 0 0,0 0 0 0 0,1 0 0 0 0,0-1 0 0 0,0 1 0 0 0,0-1-1 0 0,0 0 1 0 0,0 0 0 0 0,1-1 0 0 0,0 0 0 0 0,-1 0 0 0 0,1 0-1 0 0,0 0 1 0 0,9 1 0 0 0,-8-2-109 0 0,1 0 1 0 0,0-1-1 0 0,-1 0 1 0 0,1-1-1 0 0,0 1 0 0 0,0-2 1 0 0,-1 1-1 0 0,1-1 1 0 0,0 0-1 0 0,-1 0 0 0 0,10-4 1 0 0,-13 4 48 0 0,0-1 1 0 0,0 0-1 0 0,0 0 1 0 0,-1 0 0 0 0,1 0-1 0 0,-1 0 1 0 0,1-1-1 0 0,-1 1 1 0 0,0-1-1 0 0,0 0 1 0 0,0 0 0 0 0,0-1-1 0 0,-1 1 1 0 0,1 0-1 0 0,-1-1 1 0 0,0 0-1 0 0,0 1 1 0 0,0-1 0 0 0,0 0-1 0 0,-1 0 1 0 0,3-8-1 0 0,-4 8 103 0 0,-1 0 0 0 0,1 0 1 0 0,0 0-1 0 0,-1 1 0 0 0,0-1 0 0 0,0 0 0 0 0,0 0 0 0 0,0 0 0 0 0,-1 1 0 0 0,1-1 0 0 0,-1 0 1 0 0,0 1-1 0 0,0 0 0 0 0,-1-1 0 0 0,1 1 0 0 0,-1 0 0 0 0,1 0 0 0 0,-1 0 0 0 0,0 0 0 0 0,0 1 1 0 0,0-1-1 0 0,-5-2 0 0 0,7 5 69 0 0,-18 10 187 0 0,14-1-276 0 0,1 1 0 0 0,-1 0 1 0 0,2 0-1 0 0,-1 0 0 0 0,2 0 0 0 0,-1 1 0 0 0,1-1 0 0 0,1 1 1 0 0,-1 16-1 0 0,4 105 118 0 0,-1-119-149 0 0,3 39 36 0 0,-1-21-39 0 0,-1 0 0 0 0,-1 0 0 0 0,-6 40 0 0 0,4-62 7 0 0,0 0 0 0 0,-1-1 1 0 0,0 1-1 0 0,-1-1 1 0 0,0 0-1 0 0,0 0 0 0 0,-1 0 1 0 0,0 0-1 0 0,-1 0 0 0 0,1-1 1 0 0,-1 0-1 0 0,-1 0 0 0 0,1 0 1 0 0,-1-1-1 0 0,0 0 0 0 0,-11 9 1 0 0,15-13 9 0 0,-1-1-1 0 0,1 1 1 0 0,-1 0 0 0 0,1-1-1 0 0,-1 0 1 0 0,0 1 0 0 0,1-1-1 0 0,-1 0 1 0 0,0 0 0 0 0,0-1-1 0 0,0 1 1 0 0,0-1 0 0 0,0 1-1 0 0,0-1 1 0 0,0 0 0 0 0,0 0-1 0 0,0 0 1 0 0,0 0 0 0 0,0-1 0 0 0,0 1-1 0 0,0-1 1 0 0,0 0 0 0 0,1 0-1 0 0,-1 0 1 0 0,0 0 0 0 0,0 0-1 0 0,1-1 1 0 0,-1 1 0 0 0,1-1-1 0 0,-1 0 1 0 0,1 1 0 0 0,-1-1-1 0 0,1 0 1 0 0,0-1 0 0 0,0 1-1 0 0,0 0 1 0 0,0-1 0 0 0,1 1 0 0 0,-1-1-1 0 0,1 1 1 0 0,-1-1 0 0 0,1 0-1 0 0,-1-3 1 0 0,0 1-19 0 0,0-1 0 0 0,1 1 0 0 0,0-1 0 0 0,0 1 0 0 0,0-1 0 0 0,1 0-1 0 0,0 1 1 0 0,0-1 0 0 0,0 1 0 0 0,1-1 0 0 0,0 0 0 0 0,0 1 0 0 0,3-9 0 0 0,1-1-19 0 0,1 0 0 0 0,1 0 1 0 0,13-20-1 0 0,-17 30-178 0 0,1 0 0 0 0,0 0 0 0 0,0 0 0 0 0,0 0 0 0 0,10-7 0 0 0,-13 11-257 0 0,0 1 294 0 0,0-1-1 0 0,-1 1 0 0 0,1 0 1 0 0,0 0-1 0 0,0 0 1 0 0,0 0-1 0 0,-1 0 1 0 0,1 0-1 0 0,0 0 0 0 0,0 0 1 0 0,0 0-1 0 0,-1 0 1 0 0,1 0-1 0 0,0 0 1 0 0,0 1-1 0 0,0-1 0 0 0,-1 0 1 0 0,1 1-1 0 0,0-1 1 0 0,-1 0-1 0 0,1 1 1 0 0,0-1-1 0 0,0 2 1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59 656,'-6'-2'13304,"4"3"-13218,1 1 1,-1-1-1,0 0 1,1 1 0,0 0-1,-1-1 1,1 1-1,0 0 1,0 0-1,0-1 1,0 1-1,0 0 1,0 0-1,1 0 1,-1 0-1,1 0 1,-1 0-1,1 0 1,0 1-1,0-1 1,0 0-1,0 0 1,0 0-1,0 0 1,0 0-1,1 0 1,-1 0-1,1 0 1,0 0-1,-1 0 1,1 0-1,0 0 1,0 0-1,0 0 1,1-1-1,-1 1 1,0 0 0,1-1-1,-1 1 1,1-1-1,-1 1 1,1-1-1,0 0 1,-1 0-1,3 1 1,1 1-43,0 0 1,0-1 0,0 0 0,1 0 0,-1-1-1,0 1 1,1-1 0,-1 0 0,1-1-1,-1 1 1,1-1 0,-1 0 0,1 0-1,8-2 1,-11 1-12,0 0-1,0 0 0,0 0 1,0 0-1,0 0 0,-1-1 1,1 0-1,0 1 0,-1-1 1,1 0-1,-1 0 0,1 0 1,-1 0-1,0-1 1,0 1-1,0-1 0,0 1 1,-1-1-1,1 0 0,-1 1 1,1-1-1,-1 0 0,0 0 1,0 0-1,0 0 0,-1 0 1,1-3-1,0-1-129,-1 1 1,0-1-1,0 1 0,-1-1 0,0 1 1,0-1-1,0 1 0,-1-1 1,0 1-1,0 0 0,-6-11 0,8 16-763,-11-1-1071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1016,'0'0'5392,"-12"26"-1682,-62 59 1694,44-52-3382,-28 37 0,42-50-2818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1124 0 0,'0'0'1476'0'0,"27"-20"6452"0"0,-21 18-7608 0 0,0 0 0 0 0,0 1 0 0 0,0 0 0 0 0,0 0 0 0 0,0 0-1 0 0,0 1 1 0 0,0 0 0 0 0,0 0 0 0 0,0 0 0 0 0,9 2 0 0 0,71 16 1344 0 0,-64-12-1036 0 0,-21-6-590 0 0,0 0-1 0 0,0 0 1 0 0,0 0-1 0 0,0 1 0 0 0,0-1 1 0 0,0 1-1 0 0,0-1 1 0 0,-1 1-1 0 0,1-1 0 0 0,0 1 1 0 0,0-1-1 0 0,0 1 1 0 0,0 0-1 0 0,-1-1 0 0 0,1 1 1 0 0,0 0-1 0 0,-1 0 1 0 0,1 0-1 0 0,-1-1 0 0 0,1 1 1 0 0,-1 0-1 0 0,1 0 1 0 0,-1 0-1 0 0,1 0 0 0 0,-1 0 1 0 0,0 0-1 0 0,0 0 1 0 0,1 0-1 0 0,-1 0 0 0 0,0 0 1 0 0,0 0-1 0 0,0 0 1 0 0,0 0-1 0 0,0 0 0 0 0,0 0 1 0 0,-1 0-1 0 0,1 0 1 0 0,0 0-1 0 0,0 0 0 0 0,-1 0 1 0 0,1 0-1 0 0,0 0 1 0 0,-1 0-1 0 0,1 0 0 0 0,-1 0 1 0 0,0 0-1 0 0,1-1 1 0 0,-1 1-1 0 0,0 1 0 0 0,-7 10 212 0 0,0-1 0 0 0,0 0 0 0 0,-11 11-1 0 0,4-4 124 0 0,-14 21 322 0 0,2 1-1 0 0,-39 75 0 0 0,59-100-581 0 0,1-1 1 0 0,0 1 0 0 0,1 0-1 0 0,0 0 1 0 0,1 0 0 0 0,1 1-1 0 0,0 0 1 0 0,2 0 0 0 0,-1-1-1 0 0,2 1 1 0 0,0 0-1 0 0,4 22 1 0 0,-3-28-65 0 0,1-1-1 0 0,1 0 0 0 0,-1-1 1 0 0,1 1-1 0 0,1 0 1 0 0,0-1-1 0 0,0 0 0 0 0,1 0 1 0 0,-1 0-1 0 0,8 8 1 0 0,-11-16-78 0 0,0 0 0 0 0,0 1 0 0 0,0-1 0 0 0,0 0 0 0 0,0 0 0 0 0,0 0 0 0 0,0 0 0 0 0,0 0 0 0 0,0 0 0 0 0,0 0 0 0 0,0 0 0 0 0,0 0 0 0 0,0 0 0 0 0,0-1 0 0 0,0 1 0 0 0,0 0 0 0 0,0-1 0 0 0,0 1 0 0 0,-1 0 0 0 0,1-1 0 0 0,0 0 0 0 0,0 1 0 0 0,0-1 0 0 0,0 1 0 0 0,-1-1 0 0 0,1 0 0 0 0,0 0 0 0 0,-1 1 0 0 0,1-1 0 0 0,0 0 0 0 0,-1 0 0 0 0,1 0 0 0 0,-1 0 0 0 0,1 1 0 0 0,-1-1 0 0 0,0 0 0 0 0,1 0 0 0 0,-1-2 0 0 0,2 0-431 0 0,0 0 0 0 0,-1-1-1 0 0,0 1 1 0 0,1 0 0 0 0,-1-1-1 0 0,-1 1 1 0 0,1-1 0 0 0,0 1-1 0 0,-1-1 1 0 0,0 1 0 0 0,1-4-1 0 0,-8-14-7900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1088 0 0,'8'-3'3940'0'0,"9"1"-1871"0"0,5 7-1193 0 0,-9-2-112 0 0,-1 4-84 0 0,1-4-56 0 0,4 2-156 0 0,5 2-176 0 0,-5-3-184 0 0,-4 3-208 0 0,-1-2-260 0 0,4 0-288 0 0,-7-2-988 0 0,1 2-1769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120 103 624 0 0,'-4'0'885'0'0,"1"0"1"0"0,-1 1-1 0 0,1 0 0 0 0,-1 0 1 0 0,1 0-1 0 0,-1 0 0 0 0,1 0 1 0 0,0 1-1 0 0,-6 2 1 0 0,-29 27 2833 0 0,34-27-3469 0 0,0 0 0 0 0,0 0 1 0 0,0 0-1 0 0,1 1 1 0 0,0 0-1 0 0,0-1 0 0 0,0 1 1 0 0,1 0-1 0 0,-1 1 0 0 0,1-1 1 0 0,1 0-1 0 0,-1 0 0 0 0,-1 10 1 0 0,3-13-199 0 0,0 1 1 0 0,1-1-1 0 0,-1 0 1 0 0,1 0 0 0 0,0 0-1 0 0,-1 0 1 0 0,1 0 0 0 0,0 0-1 0 0,0 0 1 0 0,1 0-1 0 0,-1 0 1 0 0,0 0 0 0 0,0-1-1 0 0,1 1 1 0 0,-1 0 0 0 0,1-1-1 0 0,0 0 1 0 0,-1 1 0 0 0,1-1-1 0 0,0 0 1 0 0,0 1-1 0 0,0-1 1 0 0,0 0 0 0 0,0-1-1 0 0,0 1 1 0 0,0 0 0 0 0,0 0-1 0 0,0-1 1 0 0,0 1-1 0 0,0-1 1 0 0,1 0 0 0 0,-1 0-1 0 0,0 0 1 0 0,0 0 0 0 0,3 0-1 0 0,6 0 37 0 0,-1 0-1 0 0,1-1 1 0 0,-1 0-1 0 0,1 0 1 0 0,-1-1-1 0 0,11-4 1 0 0,-13 3 1 0 0,0 0 0 0 0,0 0 0 0 0,0-1 0 0 0,-1 0 0 0 0,1-1 0 0 0,-1 1 0 0 0,0-1 1 0 0,11-11-1 0 0,-15 14-52 0 0,-1-1 0 0 0,0 1-1 0 0,0-1 1 0 0,0 1 0 0 0,-1-1 0 0 0,1 0 0 0 0,0 0 0 0 0,-1 0 0 0 0,0 1 0 0 0,0-2 0 0 0,0 1 0 0 0,0 0 0 0 0,0 0 0 0 0,0 0 0 0 0,-1 0 0 0 0,0 0 0 0 0,0-1 0 0 0,1 1 0 0 0,-2 0 0 0 0,1 0 0 0 0,0-1 0 0 0,-1 1-1 0 0,1 0 1 0 0,-1 0 0 0 0,0 0 0 0 0,0 0 0 0 0,-2-3 0 0 0,-1-2-37 0 0,0 0-1 0 0,0 1 1 0 0,-1 0-1 0 0,0-1 0 0 0,0 2 1 0 0,-1-1-1 0 0,1 1 1 0 0,-2-1-1 0 0,1 2 1 0 0,-1-1-1 0 0,0 1 0 0 0,-8-5 1 0 0,2 2-1723 0 0,0 2 1 0 0,-1-1 0 0 0,-20-5-1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0 964 0 0,'2'4'16770'0'0,"3"5"-11782"0"0,27 54-4163 0 0,-21-30-660 0 0,-2-1 0 0 0,-2 1 0 0 0,0 0 0 0 0,-3 0 0 0 0,0 1-1 0 0,-3-1 1 0 0,0 1 0 0 0,-2 0 0 0 0,-2-1 0 0 0,-1 1 0 0 0,-2-1-1 0 0,0 0 1 0 0,-3 0 0 0 0,-1-1 0 0 0,-1 0 0 0 0,-1-1-1 0 0,-2 0 1 0 0,-31 48 0 0 0,-20 14 181 0 0,58-84-299 0 0,-1 0 1 0 0,-1 0-1 0 0,1-1 1 0 0,-2 0-1 0 0,1-1 1 0 0,-1 0-1 0 0,-12 7 1 0 0,-41 27 215 0 0,49-35-2088 0 0,12-13-1216 0 0,3 5 2499 0 0,-1 0 0 0 0,1 0 1 0 0,0 0-1 0 0,0 1 0 0 0,0-1 0 0 0,0 0 1 0 0,1 1-1 0 0,-1-1 0 0 0,0 1 0 0 0,1-1 0 0 0,-1 1 1 0 0,1 0-1 0 0,-1-1 0 0 0,4-1 0 0 0,3-1-5013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0 324 0 0,'-12'38'13215'0'0,"-32"49"-9511"0"0,-5 8-2366 0 0,14-14 370 0 0,35-79-1705 0 0,5-5-2887 0 0,27-25 359 0 0,-11 5-5009 0 0,-16 12 3401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76 0 0,'0'0'1320'0'0,"2"-4"659"0"0,11-16 11373 0 0,-8 18-12389 0 0,35 11-437 0 0,-1 2 1 0 0,0 1 0 0 0,56 26-1 0 0,-94-38-494 0 0,0 1-1 0 0,0-1 0 0 0,1 0 1 0 0,-1 1-1 0 0,0-1 1 0 0,1 1-1 0 0,-1-1 0 0 0,0 1 1 0 0,0 0-1 0 0,0-1 0 0 0,0 1 1 0 0,0 0-1 0 0,0 0 0 0 0,0 0 1 0 0,0 0-1 0 0,0 0 0 0 0,0 0 1 0 0,0 0-1 0 0,-1 0 0 0 0,1 0 1 0 0,0 0-1 0 0,-1 1 0 0 0,1-1 1 0 0,-1 0-1 0 0,1 0 0 0 0,-1 1 1 0 0,1-1-1 0 0,-1 0 0 0 0,0 0 1 0 0,0 1-1 0 0,0-1 0 0 0,0 0 1 0 0,0 1-1 0 0,0-1 0 0 0,0 0 1 0 0,0 1-1 0 0,0-1 0 0 0,-1 0 1 0 0,1 1-1 0 0,0-1 0 0 0,-1 0 1 0 0,0 0-1 0 0,1 1 0 0 0,-1-1 1 0 0,1 0-1 0 0,-1 0 0 0 0,0 0 1 0 0,0 0-1 0 0,0 0 0 0 0,0 0 1 0 0,0 0-1 0 0,0 0 0 0 0,0 0 1 0 0,0 0-1 0 0,-2 0 1 0 0,-9 10 392 0 0,-1-1 0 0 0,0-1 1 0 0,-25 13-1 0 0,23-13-79 0 0,-2 1-32 0 0,9-6-161 0 0,0 1 1 0 0,1-1 0 0 0,-1 1-1 0 0,1 1 1 0 0,0-1 0 0 0,1 1 0 0 0,-1 1-1 0 0,-5 7 1 0 0,11-13-152 0 0,0 0 0 0 0,1 0 1 0 0,0 0-1 0 0,-1 0 0 0 0,1 0 0 0 0,0 0 0 0 0,-1 1 0 0 0,1-1 1 0 0,0 0-1 0 0,0 0 0 0 0,0 0 0 0 0,0 0 0 0 0,0 1 1 0 0,0-1-1 0 0,0 0 0 0 0,0 0 0 0 0,1 0 0 0 0,-1 0 1 0 0,0 0-1 0 0,1 0 0 0 0,-1 0 0 0 0,1 0 0 0 0,-1 0 0 0 0,1 0 1 0 0,-1 0-1 0 0,1 0 0 0 0,0 0 0 0 0,0 0 0 0 0,-1 0 1 0 0,1 0-1 0 0,0 0 0 0 0,0-1 0 0 0,0 1 0 0 0,0 0 1 0 0,1 0-1 0 0,40 22-209 0 0,-33-18 158 0 0,11 4-129 0 0,1-1 0 0 0,0-1-1 0 0,1 0 1 0 0,22 3 0 0 0,-17-4-42 0 0,-25-5 199 0 0,-1-1 0 0 0,0 0-1 0 0,1 1 1 0 0,-1-1 0 0 0,0 0 0 0 0,1 0 0 0 0,-1 0 0 0 0,1 0 0 0 0,-1 0 0 0 0,0 0-1 0 0,1 0 1 0 0,-1-1 0 0 0,0 1 0 0 0,1-1 0 0 0,-1 1 0 0 0,2-1 0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8 656 0 0,'-5'-7'15074'0'0,"-22"20"-15648"0"0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26 724 0 0,'-29'-20'7116'0'0,"11"14"-3282"0"0,14 10-1265 0 0,21 23-622 0 0,-8-15-2095 0 0,10 14 581 0 0,-1 1 0 0 0,-2 1 0 0 0,-1 0 0 0 0,-1 1 0 0 0,-1 1-1 0 0,-2 0 1 0 0,13 50 0 0 0,-24-79-405 0 0,0 1 0 0 0,1-1-1 0 0,-1 0 1 0 0,0 1 0 0 0,0-1 0 0 0,0 0 0 0 0,0 1-1 0 0,0-1 1 0 0,0 1 0 0 0,0-1 0 0 0,-1 0 0 0 0,1 1-1 0 0,0-1 1 0 0,-1 0 0 0 0,1 0 0 0 0,-1 1-1 0 0,1-1 1 0 0,-1 0 0 0 0,0 0 0 0 0,1 0 0 0 0,-1 0-1 0 0,0 0 1 0 0,0 0 0 0 0,0 0 0 0 0,0 0 0 0 0,0 0-1 0 0,0 0 1 0 0,0 0 0 0 0,0 0 0 0 0,0-1-1 0 0,-1 1 1 0 0,1 0 0 0 0,0-1 0 0 0,0 1 0 0 0,-1-1-1 0 0,1 1 1 0 0,0-1 0 0 0,-1 0 0 0 0,1 0-1 0 0,0 0 1 0 0,-1 1 0 0 0,1-1 0 0 0,0 0 0 0 0,-1-1-1 0 0,1 1 1 0 0,0 0 0 0 0,-1 0 0 0 0,-1-1 0 0 0,-3 0-73 0 0,0 1 0 0 0,0-2 1 0 0,0 1-1 0 0,0-1 0 0 0,0 0 1 0 0,0 0-1 0 0,1 0 0 0 0,-1-1 1 0 0,1 0-1 0 0,-6-4 0 0 0,-30-32-2864 0 0,22 6-6575 0 0,17 20 4994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1096 0 0,'17'0'1276'0'0,"8"-3"-88"0"0,5 4-92 0 0,0 3-127 0 0,9 1-109 0 0,-1 1-72 0 0,4 4-192 0 0,-3 2-300 0 0,-1-4-348 0 0,4-2-420 0 0,-17 5-804 0 0,2-5-1381 0 0,10 2 613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1 524,'0'0'5324,"-1"14"-1149,-28 39 3674,1 0-3906,8-25-2178,-26 53 0,22-37-1371,23-42-715,2 0 42,0 0-1,0 0 0,1 0 0,-1 0 0,0-1 1,1 1-1,-1 0 0,1-1 0,0 1 1,1 0-1,-1-1-107,0-1 0,-1 0 0,1 1 0,-1-1 0,1 0 0,0 0 0,-1-1 0,1 1 0,0 0 0,-1 0 0,1-1 0,-1 1 0,1-1 0,-1 1 0,3-2 0,6-5-6095,0 0 1047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1 864,'0'0'11498,"-2"5"-10305,-4 19 756,-1-1 0,-17 38 0,19-50-1554,1 0 1,-1 1-1,2 0 1,0-1 0,0 2-1,1-1 1,0 0-1,1 0 1,1 19-1,0-29-494,1-1 0,-1 0 0,1 1 0,-1-1-1,1 0 1,-1 1 0,1-1 0,-1 0 0,1 0-1,0 0 1,0 0 0,0 1 0,0-1-1,0 0 1,0 0 0,0-1 0,0 1 0,0 0-1,0 0 1,0 0 0,2 0 0,26 5-5809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0 604,'0'0'16640,"-2"4"-16162,1-2-1148,-7 16 1881,6-11-4501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 1092,'0'0'2662,"-19"-19"5250,11 20-7163,0-1-1,1 1 1,-1 0 0,1 1-1,0 0 1,-1 0-1,1 0 1,0 1-1,0 0 1,1 1-1,-1-1 1,-10 8-1,17-10-688,-1 0-1,0 0 1,0 0-1,0 0 1,1 0-1,-1 0 1,0 0-1,1 0 1,-1 0-1,1 0 1,-1 0-1,1 0 1,-1 0-1,1 1 1,0-1-1,0 0 1,0 0 0,0 0-1,0 1 1,0-1-1,0 0 1,0 0-1,0 0 1,0 1-1,0-1 1,1 0-1,0 2 1,16 32 1034,3-10-657,-11-15-176,-1 0 1,1 1-1,-2 1 0,0-1 1,0 1-1,9 25 0,-14-34-185,-1 0-1,0-1 0,-1 1 0,1 0 0,0-1 0,-1 1 1,1 0-1,-1 0 0,0-1 0,0 1 0,0 0 1,0 0-1,-1 0 0,1-1 0,-1 1 0,1 0 0,-1-1 1,0 1-1,-2 3 0,2-5-44,-1 11-499,2-12 389,0 0-1,0 0 1,-1 0-1,1 1 0,0-1 1,0 0-1,0 0 1,0 0-1,-1 0 1,1 0-1,0 1 1,0-1-1,0 0 1,-1 0-1,1 0 1,0 0-1,0 0 1,0 0-1,-1 0 1,1 0-1,0 0 1,0 0-1,0 0 1,-1 0-1,1 0 1,0 0-1,0 0 1,-1 0-1,1 0 1,0 0-1,0 0 1,0 0-1,-1 0 1,1 0-1,0-1 1,0 1-1,0 0 1,0 0-1,-1 0 1,1 0-1,0 0 1,0-1-1,0 1 1,0 0-1,-1 0 1,-15-24-2436,3 4-4040,7 11-428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1040,'206'25'11874,"1"-22"-7115,-197-4-5130,0 0-1,0 0 1,-1-1 0,1-1 0,11-3-1,21-18-7572,-26 9 3727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37 1596,'-14'-36'10213,"12"36"-9981,0 0 1,0 0-1,0-1 0,-1 1 0,1 1 0,0-1 1,0 0-1,0 0 0,0 1 0,-1-1 0,1 1 1,0 0-1,0 0 0,0 0 0,0 0 1,0 0-1,1 0 0,-1 0 0,0 0 0,-2 3 1,-44 37 795,35-29-475,-14 12-64,1 1 0,1 1 0,1 1 1,1 1-1,2 1 0,1 0 0,-18 36 0,28-45-378,7-16-257,0 0-1,1 1 1,0-1 0,0 1-1,0-1 1,1 1-1,0 0 1,0-1-1,0 1 1,-1 6 0,2-9-421,1-1 473,-1-1-1,0 1 1,0 0 0,0-1 0,0 1 0,0-1 0,1 1-1,-1-1 1,0 1 0,0-1 0,1 1 0,-1-1-1,0 0 1,1 1 0,-1-1 0,1 1 0,-1-1 0,0 0-1,1 1 1,-1-1 0,1 0 0,0 1 0,10-3-890,0 0 0,0-1 0,0 0 0,-1 0 0,19-10 0,4-6-4636,-16 10 2004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0 808,'0'0'8701,"-3"3"-7317,-36 32 1805,20-20-2102,0 1-1,2 2 1,0-1-1,-18 26 0,-32 65 1863,16-3-1837,51-103-1369,-1 0-1,1 0 1,-1 0-1,1 0 1,0 0-1,-1-1 1,1 1-1,0 0 0,1 0 1,-1 0-1,0 0 1,0 0-1,1 0 1,-1 0-1,2 3 1,0 3-3919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1868,'0'-5'12209,"-16"15"-10931,1 1 0,1 0-1,-27 28 1,32-31-1328,8-7-118,0-1 1,1 1-1,-1 0 0,0 0 0,0 0 0,0 0 0,1 0 0,-1 0 0,0 0 0,1 0 0,-1 0 0,1 0 0,-1 1 0,1-1 1,0 0-1,0 0 0,-1 0 0,1 1 0,0-1 0,0 0 0,0 2 0,14 1-7451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0 612,'-3'0'457,"-1"0"0,1 0-1,-1 0 1,0 1 0,1-1 0,-1 1 0,1 0 0,-1 0-1,1 0 1,0 0 0,-1 1 0,1-1 0,0 1-1,0 0 1,0 0 0,0 0 0,-3 3 0,5-3-262,-1 1 0,0-1 1,1 1-1,0 0 0,0-1 1,0 1-1,0 0 1,0 0-1,0 0 0,1 0 1,-1 0-1,1 0 0,0 0 1,0 0-1,0 0 0,0 0 1,0 0-1,1 0 0,0-1 1,-1 1-1,3 6 1,3 4 257,0 1 0,1-1 1,0 0-1,1-1 0,0 0 1,11 12-1,16 25 1445,-34-48-1846,0 0-1,0 0 0,-1 0 1,1 1-1,0-1 0,-1 0 0,1 0 1,-1 0-1,1 1 0,-1-1 1,1 0-1,-1 1 0,0-1 0,0 0 1,0 0-1,0 1 0,0-1 1,0 0-1,0 1 0,0-1 1,0 0-1,0 1 0,-1-1 0,1 0 1,-1 1-1,1-1 0,-1 0 1,1 0-1,-1 0 0,0 1 1,0-1-1,1 0 0,-1 0 0,0 0 1,0 0-1,0 0 0,0-1 1,0 1-1,0 0 0,0 0 1,-1-1-1,1 1 0,0 0 0,0-1 1,0 0-1,-1 1 0,1-1 1,0 0-1,-2 1 0,-6 2-213,0-1 0,0 0-1,0 0 1,0 0 0,0-2-1,0 1 1,-12-1 0,15 0-424,-1-1 0,1 0-1,0 0 1,0 0 0,0 0 0,-8-4 0,-8-12-7729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1 696,'16'0'4416,"40"27"1319,37 2-2634,-28-9-1716,57 18-183,-8-4-3422,-41-6-5220,-54-21 3573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1044,'11'7'4147,"-7"1"2047,-11 3-5317,0-1-1,0 0 1,-1 0-1,0-1 1,-1 0 0,-13 12-1,7-8-272,2 0-1,-17 21 1,17-20-425,11-12-397,0 0-1,0 0 0,-1 0 1,1 0-1,1 0 0,-1 1 1,0-1-1,1 1 0,-1-1 1,1 1-1,0 0 0,-1-1 1,1 1-1,0 4 0,1-6-52,0 1 0,0-1-1,0 0 1,1 0 0,-1 1-1,1-1 1,-1 0 0,1 0-1,-1 0 1,1 0 0,-1 1-1,1-1 1,0 0 0,0 0-1,1 1 1,5 3-4212,2-2 316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5 824,'6'-3'2089,"0"1"1453,129 9 2719,-135-7-6205,0 0 1,1 0-1,-1 0 1,0 0-1,1 0 0,-1 0 1,0 0-1,1 0 1,-1 0-1,0 0 0,1 0 1,-1 0-1,0 0 1,1 0-1,-1 0 1,0 1-1,0-1 0,1 0 1,-1 0-1,0 0 1,1 0-1,-1 1 1,0-1-1,0 0 0,1 0 1,-1 1-1,0-1 1,0 0-1,0 0 1,0 1-1,1-1 0,-1 0 1,0 1-1,0-1 1,0 0-1,0 1 1,0-1-1,0 0 0,0 1 1,0-1-1,0 0 1,0 1-1,0-1 0,0 0 1,0 1-1,0-1 1,0 0-1,0 0 1,0 1-1,0-1 0,0 0 1,0 1-1,-1-1 1,1 0-1,0 1 1,0-1-1,0 0 0,-1 0 1,1 1-1,0-1 1,0 0-1,-1 0 1,1 0-1,0 1 0,-1-1 1,-16 17 700,-76 21 2277,66-28-1976,1 0 1,0 2 0,-45 28 0,69-39-1020,-1 0 0,1 1 0,0 0 1,-1-1-1,1 1 0,0 0 1,0 0-1,0 0 0,0 1 1,1-1-1,-1 0 0,1 1 0,-1-1 1,1 1-1,0-1 0,0 1 1,0 0-1,0-1 0,0 1 1,1 0-1,-1 0 0,1 0 0,0-1 1,0 1-1,0 0 0,0 0 1,0 0-1,0 0 0,1 0 1,0-1-1,-1 1 0,1 0 0,0-1 1,0 1-1,1 0 0,-1-1 1,0 1-1,1-1 0,0 0 1,-1 1-1,1-1 0,0 0 0,0 0 1,0 0-1,1-1 0,-1 1 1,0 0-1,1-1 0,-1 1 1,1-1-1,-1 0 0,1 0 0,4 1 1,45 11-3148,-39-12 1295,0-1 0,-1 0 0,1-1 0,0 0 0,-1-1 0,1 0 0,23-8 0,-25 7-3235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1864,'7'-2'17736,"-22"41"-19097,14-37 338,19 12-8253,-9-13 4812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11 324,'0'0'1352,"-4"-1"-2,4 1-1320,-4-2 579,0 1-1,0-1 1,0 1-1,-1 0 1,1 0-1,0 1 1,0-1-1,-1 1 1,1 0-1,0 0 1,-1 0-1,1 1 1,0-1-1,0 1 1,-1 0-1,1 1 1,0-1-1,0 1 1,0-1-1,-4 4 1,7-4-127,1 2-276,1 1-1,0-1 1,0 0-1,0 0 1,1 1-1,-1-1 0,1 0 1,0 0-1,0 0 1,0 0-1,0-1 0,3 4 1,-1-3-189,-1-1 129,0 1-1,0-1 1,0 1-1,0-1 1,-1 1-1,1 0 1,-1 0 0,0 0-1,0 0 1,0 0-1,0 1 1,0-1-1,-1 1 1,1-1-1,1 7 1,-4-3 0,0 0 0,-1 0 0,1 0 0,-1-1 0,-1 1-1,1-1 1,-1 1 0,0-1 0,-1 0 0,1 0 0,-1 0 0,0-1 0,-6 7 0,9-11-286,1-1 0,-1 1-1,1-1 1,-1 1 0,1 0 0,-1-1 0,0 1 0,1-1 0,-1 1 0,0-1 0,1 0-1,-1 1 1,0-1 0,0 0 0,1 1 0,-1-1 0,0 0 0,0 0 0,1 0 0,-1 1 0,0-1-1,0 0 1,0 0 0,1 0 0,-1 0 0,0-1 0,0 1 0,0 0 0,1 0 0,-1 0-1,0-1 1,0 1 0,1 0 0,-1-1 0,0 1 0,1-1 0,-2 0 0,-17-21-10232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1084,'4'0'1592,"62"-5"3496,59-2 99,-2 3-6876,-120 5 1001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1294 584 0 0,'-11'-4'17258'0'0,"380"-189"-15045"0"0,-250 134-1745 0 0,930-404 2666 0 0,-979 439-3009 0 0,110-42 378 0 0,317-70 0 0 0,347 44 416 0 0,-669 79-702 0 0,-34 1 110 0 0,-1-7 0 0 0,176-47-1 0 0,-251 49 685 0 0,-1-4 0 0 0,89-40-1 0 0,-95 36 425 0 0,-57 24-1134 0 0,1 0-464 0 0,2-2 454 0 0,-32-7-9091 0 0,-4 3-4253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11 220 0 0,'-12'-10'13829'0'0,"43"28"-12418"0"0,0-1-734 0 0,-2 1 0 0 0,0 1-1 0 0,-1 1 1 0 0,-1 2 0 0 0,39 40-1 0 0,-62-56-561 0 0,0-1 0 0 0,-1 1 0 0 0,0-1 0 0 0,0 1 0 0 0,-1 0 0 0 0,1 0 0 0 0,-1 0-1 0 0,-1 0 1 0 0,1 1 0 0 0,-1-1 0 0 0,0 0 0 0 0,-1 1 0 0 0,1-1 0 0 0,-1 1-1 0 0,0-1 1 0 0,-1 1 0 0 0,0-1 0 0 0,0 0 0 0 0,0 1 0 0 0,-4 8 0 0 0,0-7-31 0 0,0-1 0 0 0,-1 0 0 0 0,0-1 0 0 0,0 1 0 0 0,0-1 0 0 0,-1 0 0 0 0,0-1 0 0 0,0 1 0 0 0,-16 7 0 0 0,-3 5 14 0 0,6-3-110 0 0,12-10-93 0 0,0 0 0 0 0,0 1-1 0 0,0 0 1 0 0,1 1 0 0 0,0 0 0 0 0,0 0 0 0 0,1 0 0 0 0,0 1 0 0 0,0 0 0 0 0,-5 11 0 0 0,11-18-15 0 0,0 0 0 0 0,-1 0-1 0 0,1 1 1 0 0,0-1 0 0 0,1 0-1 0 0,-1 0 1 0 0,0 1 0 0 0,0-1-1 0 0,1 0 1 0 0,-1 0 0 0 0,0 0-1 0 0,1 1 1 0 0,-1-1 0 0 0,1 0 0 0 0,-1 0-1 0 0,1 0 1 0 0,0 0 0 0 0,0 0-1 0 0,-1 0 1 0 0,1 0 0 0 0,0 0-1 0 0,0 0 1 0 0,0-1 0 0 0,0 1-1 0 0,0 0 1 0 0,0 0 0 0 0,0-1-1 0 0,0 1 1 0 0,0-1 0 0 0,3 2-1 0 0,34 14-9102 0 0,-21-12 4301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217 139 1272 0 0,'0'0'11791'0'0,"7"-9"-11007"0"0,-6 3 2651 0 0,-2 4-3260 0 0,0-1 0 0 0,0 1 0 0 0,0-1 1 0 0,0 1-1 0 0,0-1 0 0 0,-1 1 0 0 0,1 0 1 0 0,-1 0-1 0 0,1 0 0 0 0,-1 0 0 0 0,0 0 1 0 0,0 0-1 0 0,0 0 0 0 0,0 0 0 0 0,0 1 1 0 0,0-1-1 0 0,-1 1 0 0 0,1-1 0 0 0,0 1 1 0 0,-1 0-1 0 0,1 0 0 0 0,-1 0 0 0 0,0 1 1 0 0,1-1-1 0 0,-1 0 0 0 0,-3 1 0 0 0,0-1-52 0 0,-1 1-1 0 0,1 0 0 0 0,0 0 0 0 0,-1 1 1 0 0,1 0-1 0 0,0 0 0 0 0,0 1 0 0 0,0-1 0 0 0,0 1 1 0 0,0 0-1 0 0,-8 5 0 0 0,-65 42 1355 0 0,79-49-1463 0 0,-1 1 1 0 0,0-1-1 0 0,1 1 1 0 0,-1 0-1 0 0,1-1 0 0 0,-1 1 1 0 0,0 0-1 0 0,1-1 1 0 0,-1 1-1 0 0,1 0 0 0 0,0 0 1 0 0,-1-1-1 0 0,1 1 1 0 0,0 0-1 0 0,-1 0 0 0 0,1 0 1 0 0,0 0-1 0 0,0-1 1 0 0,0 1-1 0 0,0 0 0 0 0,0 0 1 0 0,0 0-1 0 0,0 0 1 0 0,0 0-1 0 0,0 0 0 0 0,0-1 1 0 0,0 1-1 0 0,0 0 1 0 0,1 0-1 0 0,-1 0 0 0 0,0 0 1 0 0,1-1-1 0 0,-1 1 1 0 0,0 0-1 0 0,1 0 0 0 0,-1-1 1 0 0,1 1-1 0 0,0 0 1 0 0,-1-1-1 0 0,1 1 0 0 0,-1 0 1 0 0,1-1-1 0 0,0 1 1 0 0,0 0-1 0 0,2 2 14 0 0,1-1 0 0 0,-1 1 0 0 0,1-1 1 0 0,-1 1-1 0 0,1-1 0 0 0,0 0 0 0 0,5 2 0 0 0,10 1-138 0 0,-1-1-1 0 0,1-1 0 0 0,0 0 0 0 0,0-2 0 0 0,0 0 0 0 0,0-1 1 0 0,0 0-1 0 0,-1-2 0 0 0,1 0 0 0 0,0-2 0 0 0,0 0 1 0 0,-1-1-1 0 0,22-8 0 0 0,-38 12 137 0 0,1 0-1 0 0,-1-1 1 0 0,1 1-1 0 0,-1-1 1 0 0,1 1 0 0 0,-1-1-1 0 0,0 0 1 0 0,1 0 0 0 0,-1 0-1 0 0,0 0 1 0 0,0 0-1 0 0,-1 0 1 0 0,1 0 0 0 0,0-1-1 0 0,-1 1 1 0 0,1-1 0 0 0,-1 1-1 0 0,0-1 1 0 0,0 0 0 0 0,0 1-1 0 0,0-1 1 0 0,0 0-1 0 0,-1 0 1 0 0,1 0 0 0 0,-1 0-1 0 0,0 1 1 0 0,0-1 0 0 0,0 0-1 0 0,0 0 1 0 0,-1-3-1 0 0,0 1 74 0 0,-1 1 0 0 0,1 0 0 0 0,-1-1 0 0 0,0 1-1 0 0,0 0 1 0 0,-1 0 0 0 0,1 1 0 0 0,-1-1 0 0 0,0 0-1 0 0,0 1 1 0 0,0 0 0 0 0,0-1 0 0 0,-1 1 0 0 0,1 1-1 0 0,-1-1 1 0 0,0 0 0 0 0,0 1 0 0 0,-6-3-1 0 0,4 2-38 0 0,-1 0 0 0 0,1 0 0 0 0,-1 1 0 0 0,1 0-1 0 0,-1 1 1 0 0,0-1 0 0 0,0 1 0 0 0,1 1 0 0 0,-1-1-1 0 0,0 1 1 0 0,0 0 0 0 0,0 1 0 0 0,0-1 0 0 0,0 1-1 0 0,1 1 1 0 0,-1-1 0 0 0,0 1 0 0 0,1 0-1 0 0,-1 1 1 0 0,1 0 0 0 0,0 0 0 0 0,0 0 0 0 0,0 1-1 0 0,0 0 1 0 0,1 0 0 0 0,-1 0 0 0 0,1 0 0 0 0,0 1-1 0 0,0 0 1 0 0,1 0 0 0 0,-1 1 0 0 0,1-1 0 0 0,-6 12-1 0 0,9-16-56 0 0,0 0-1 0 0,1 1 0 0 0,-1-1 0 0 0,0 0 1 0 0,1 1-1 0 0,-1-1 0 0 0,1 1 1 0 0,-1-1-1 0 0,1 0 0 0 0,0 1 0 0 0,0-1 1 0 0,-1 1-1 0 0,1-1 0 0 0,0 1 0 0 0,0-1 1 0 0,0 1-1 0 0,1-1 0 0 0,-1 1 1 0 0,0-1-1 0 0,1 0 0 0 0,-1 1 0 0 0,0-1 1 0 0,1 1-1 0 0,0-1 0 0 0,-1 0 0 0 0,2 2 1 0 0,0-1-11 0 0,0 0 0 0 0,0-1 1 0 0,0 1-1 0 0,1-1 0 0 0,-1 1 1 0 0,0-1-1 0 0,1 0 0 0 0,-1 0 1 0 0,1 0-1 0 0,-1 0 0 0 0,1 0 1 0 0,-1-1-1 0 0,5 1 0 0 0,10 1-185 0 0,0-1 1 0 0,0-1-1 0 0,26-3 0 0 0,-38 3 64 0 0,0-1 113 0 0,0 1-1 0 0,0-1 1 0 0,0-1-1 0 0,0 1 1 0 0,-1-1 0 0 0,1 1-1 0 0,-1-1 1 0 0,1-1-1 0 0,-1 1 1 0 0,1-1-1 0 0,-1 0 1 0 0,0 0-1 0 0,0 0 1 0 0,-1 0 0 0 0,1 0-1 0 0,-1-1 1 0 0,1 0-1 0 0,-1 0 1 0 0,0 0-1 0 0,-1 0 1 0 0,1 0-1 0 0,-1-1 1 0 0,0 1 0 0 0,0-1-1 0 0,0 1 1 0 0,0-1-1 0 0,-1 0 1 0 0,0 0-1 0 0,1-6 1 0 0,-2 9 42 0 0,-1-1 0 0 0,1 1 0 0 0,-1 0 0 0 0,0-1 0 0 0,0 1 0 0 0,0 0 0 0 0,0 0 0 0 0,0 0 0 0 0,0 0 1 0 0,0 0-1 0 0,-1 0 0 0 0,1 0 0 0 0,-1 0 0 0 0,0 0 0 0 0,1 1 0 0 0,-1-1 0 0 0,0 0 0 0 0,0 1 0 0 0,0 0 0 0 0,0-1 0 0 0,0 1 0 0 0,-1 0 0 0 0,-2-1 1 0 0,-2-1 62 0 0,0 0 1 0 0,-1 0-1 0 0,1 1 1 0 0,-1 0-1 0 0,-13-2 1 0 0,13 4-63 0 0,0-1 1 0 0,0 2 0 0 0,0-1-1 0 0,0 1 1 0 0,0 0-1 0 0,0 1 1 0 0,0 0 0 0 0,0 0-1 0 0,1 1 1 0 0,-1 0 0 0 0,1 0-1 0 0,0 1 1 0 0,0 0-1 0 0,0 0 1 0 0,0 0 0 0 0,1 1-1 0 0,-1 0 1 0 0,1 0 0 0 0,1 1-1 0 0,-1 0 1 0 0,1 0-1 0 0,0 0 1 0 0,0 1 0 0 0,-4 7-1 0 0,8-12-35 0 0,0 0-1 0 0,0 0 0 0 0,0-1 0 0 0,1 1 1 0 0,-1 0-1 0 0,1 0 0 0 0,-1 0 0 0 0,1-1 1 0 0,0 1-1 0 0,-1 0 0 0 0,1 0 0 0 0,0 0 1 0 0,0 0-1 0 0,1 0 0 0 0,-1 0 0 0 0,0 0 1 0 0,1-1-1 0 0,-1 1 0 0 0,1 0 0 0 0,-1 0 1 0 0,1 0-1 0 0,2 3 0 0 0,-2-3-14 0 0,1 0-1 0 0,1 0 1 0 0,-1 0-1 0 0,0-1 1 0 0,0 1-1 0 0,1 0 1 0 0,-1-1-1 0 0,1 1 1 0 0,-1-1-1 0 0,1 0 1 0 0,-1 0-1 0 0,1 0 1 0 0,4 1-1 0 0,8 0-134 0 0,0 1 1 0 0,-1-2-1 0 0,1 0 0 0 0,19-2 0 0 0,-33 1 148 0 0,12-1-141 0 0,0 0-1 0 0,-1-2 1 0 0,1 1 0 0 0,0-2-1 0 0,21-7 1 0 0,-31 10 169 0 0,1-1 0 0 0,-1 1 0 0 0,1 0 0 0 0,-1-1 0 0 0,0 0 0 0 0,0 0 0 0 0,1 0 0 0 0,-1 0 0 0 0,-1 0 0 0 0,1 0 0 0 0,0-1 0 0 0,0 0 0 0 0,-1 1 0 0 0,0-1 0 0 0,1 0 0 0 0,-1 0 0 0 0,0 0 0 0 0,0-1 0 0 0,-1 1 0 0 0,1 0 0 0 0,-1-1 0 0 0,0 1 0 0 0,0-1 0 0 0,1-4 0 0 0,-2 6 41 0 0,0-1 1 0 0,-1 0-1 0 0,1 0 0 0 0,-1 0 1 0 0,0 1-1 0 0,1-1 1 0 0,-1 0-1 0 0,-1 1 0 0 0,1-1 1 0 0,0 1-1 0 0,-1 0 1 0 0,1-1-1 0 0,-1 1 1 0 0,0 0-1 0 0,1 0 0 0 0,-1 0 1 0 0,0 0-1 0 0,0 0 1 0 0,-1 0-1 0 0,1 0 0 0 0,0 1 1 0 0,-1-1-1 0 0,1 1 1 0 0,-1 0-1 0 0,1-1 0 0 0,-1 1 1 0 0,-3 0-1 0 0,-7-4 204 0 0,-1 1 1 0 0,0 1-1 0 0,-28-3 1 0 0,28 5-146 0 0,12 1-229 0 0,0 0 0 0 0,0 0-1 0 0,0 0 1 0 0,0 1 0 0 0,0-1-1 0 0,0 0 1 0 0,0 1 0 0 0,0 0-1 0 0,0 0 1 0 0,0-1-1 0 0,0 1 1 0 0,0 0 0 0 0,0 0-1 0 0,1 1 1 0 0,-1-1 0 0 0,1 0-1 0 0,-1 0 1 0 0,1 1 0 0 0,-1-1-1 0 0,1 1 1 0 0,-1 0-1 0 0,1-1 1 0 0,0 1 0 0 0,0 0-1 0 0,0 0 1 0 0,0-1 0 0 0,0 1-1 0 0,1 0 1 0 0,-1 0 0 0 0,0 0-1 0 0,1 0 1 0 0,0 0-1 0 0,-1 3 1 0 0,2-3-55 0 0,-1-1-1 0 0,1 1 1 0 0,-1-1-1 0 0,1 0 1 0 0,0 0-1 0 0,0 0 1 0 0,0 1-1 0 0,0-1 1 0 0,0 0-1 0 0,0 0 1 0 0,0 0-1 0 0,0 0 0 0 0,0 0 1 0 0,0-1-1 0 0,1 1 1 0 0,-1 0-1 0 0,0-1 1 0 0,1 1-1 0 0,-1 0 1 0 0,0-1-1 0 0,3 1 1 0 0,30 8-3603 0 0,-9-9 657 0 0,-11-3-3265 0 0,-11 3 4665 0 0,15-4-2802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1500 0 0,'0'0'13707'0'0,"-6"20"-10985"0"0,-5-4-1798 0 0,1 0 0 0 0,0 0 0 0 0,0 1 0 0 0,2 0 0 0 0,-9 26 1 0 0,-26 98 1438 0 0,41-130-2163 0 0,0 1-1 0 0,1-1 0 0 0,1 22 1 0 0,0-23-198 0 0,0 0-1 0 0,0 0 1 0 0,-1-1 0 0 0,0 1-1 0 0,-4 11 1 0 0,5-19-238 0 0,0 3-555 0 0,6-22-10328 0 0,-3 2 5013 0 0,0 0 1385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10 224 0 0,'4'-9'15933'0'0,"70"36"-13355"0"0,-49-19-1770 0 0,-1 1 0 0 0,30 15 0 0 0,-53-23-761 0 0,1-1 1 0 0,-1 1-1 0 0,0-1 1 0 0,0 1-1 0 0,0 0 1 0 0,0 0-1 0 0,0-1 1 0 0,0 1 0 0 0,0 0-1 0 0,0 0 1 0 0,-1 0-1 0 0,1 0 1 0 0,0 0-1 0 0,0 0 1 0 0,-1 0-1 0 0,1 0 1 0 0,-1 1 0 0 0,1-1-1 0 0,-1 0 1 0 0,1 0-1 0 0,-1 0 1 0 0,0 1-1 0 0,0-1 1 0 0,1 0-1 0 0,-1 0 1 0 0,0 3 0 0 0,-1-1 27 0 0,0-1 1 0 0,1 1-1 0 0,-1-1 1 0 0,0 1-1 0 0,-1-1 1 0 0,1 1-1 0 0,0-1 0 0 0,-1 0 1 0 0,1 0-1 0 0,-1 0 1 0 0,0 0-1 0 0,-2 2 1 0 0,-6 6 255 0 0,-1 0 0 0 0,-1-1 1 0 0,-18 11-1 0 0,-12 3 175 0 0,27-15-312 0 0,0 0-1 0 0,0 1 1 0 0,-24 20-1 0 0,38-28-193 0 0,0 0 0 0 0,0-1 0 0 0,0 1 0 0 0,0 0 0 0 0,0 0 0 0 0,0 0 0 0 0,0 0 0 0 0,0 0 0 0 0,1 0 1 0 0,-1 0-1 0 0,0 0 0 0 0,1 1 0 0 0,-1-1 0 0 0,1 0 0 0 0,-1 0 0 0 0,1 0 0 0 0,0 1 0 0 0,-1-1 0 0 0,1 0 0 0 0,0 1 0 0 0,0 0 0 0 0,0 0-2 0 0,0-1-19 0 0,21 19-8 0 0,29-8 50 0 0,0-1 0 0 0,0-3 1 0 0,62 1-1 0 0,-97-7 6 0 0,12-1 195 0 0,-22-1-5366 0 0,-6 1 4648 0 0,-24 4-915 0 0,16-2-2071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 1012 0 0,'8'-13'19077'0'0,"-10"14"-19167"0"0,-53 28 2080 0 0,36-12-5787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37 744 0 0,'-28'-20'8628'0'0,"20"17"-7788"0"0,0 0 1 0 0,0 0 0 0 0,-1 1 0 0 0,1 0-1 0 0,-1 0 1 0 0,0 1 0 0 0,1 0-1 0 0,-1 1 1 0 0,0 0 0 0 0,0 1 0 0 0,1-1-1 0 0,-1 1 1 0 0,-14 4 0 0 0,22-4-757 0 0,-1-1 0 0 0,1 1 1 0 0,0 0-1 0 0,-1-1 0 0 0,1 1 1 0 0,0 0-1 0 0,-1 0 0 0 0,1 0 0 0 0,0 0 1 0 0,0 0-1 0 0,0 0 0 0 0,0 0 1 0 0,0 0-1 0 0,0 0 0 0 0,0 1 0 0 0,1-1 1 0 0,-1 0-1 0 0,0 1 0 0 0,0-1 0 0 0,1 0 1 0 0,-1 1-1 0 0,1-1 0 0 0,0 1 1 0 0,-1-1-1 0 0,1 1 0 0 0,0-1 0 0 0,0 1 1 0 0,0-1-1 0 0,0 1 0 0 0,0-1 0 0 0,0 1 1 0 0,0-1-1 0 0,1 1 0 0 0,-1-1 1 0 0,0 0-1 0 0,1 1 0 0 0,0 2 0 0 0,1 0 25 0 0,-1 1 1 0 0,1-1-1 0 0,0 0 0 0 0,1 1 0 0 0,-1-1 0 0 0,1 0 0 0 0,-1 0 1 0 0,1 0-1 0 0,0-1 0 0 0,5 5 0 0 0,97 66 739 0 0,22 18-397 0 0,-80-47 160 0 0,-72-29-261 0 0,18-16-351 0 0,1 0 1 0 0,-1-1-1 0 0,1 1 1 0 0,-1-1 0 0 0,1-1-1 0 0,0 1 1 0 0,-1-1-1 0 0,1 0 1 0 0,0-1 0 0 0,-8-4-1 0 0,10 5-271 0 0,1 0 1 0 0,0 0-1 0 0,-1 0 0 0 0,1-1 0 0 0,0 1 1 0 0,1-1-1 0 0,-1 0 0 0 0,0 0 0 0 0,1 0 0 0 0,0 0 1 0 0,-3-4-1 0 0,4 5-508 0 0,1 1 373 0 0,1-1 0 0 0,-1 0 1 0 0,0 0-1 0 0,1 0 0 0 0,-1 0 0 0 0,1 0 1 0 0,-1 1-1 0 0,1-1 0 0 0,0 0 0 0 0,0 0 1 0 0,0 1-1 0 0,0-1 0 0 0,1-1 0 0 0,16-13-8710 0 0,-7 9 4086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49 112 0 0,'0'0'5769'0'0,"0"-2"-5161"0"0,1 1 1 0 0,-1-1-1 0 0,0 1 0 0 0,1-1 0 0 0,0 1 1 0 0,-1-1-1 0 0,1 1 0 0 0,0 0 0 0 0,0-1 1 0 0,0 1-1 0 0,-1 0 0 0 0,1-1 0 0 0,1 1 0 0 0,0-1 1 0 0,97-9 4799 0 0,-28 5-4172 0 0,-3-4-5568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1004 0 0,'8'30'7475'0'0,"-7"-24"-6788"0"0,0 1-1 0 0,-1 0 0 0 0,1 0 1 0 0,-1 0-1 0 0,0 0 0 0 0,-1 0 1 0 0,0-1-1 0 0,0 1 0 0 0,0 0 1 0 0,-1 0-1 0 0,0-1 0 0 0,0 1 1 0 0,-1-1-1 0 0,0 0 1 0 0,0 0-1 0 0,0 0 0 0 0,-1 0 1 0 0,0 0-1 0 0,-8 9 0 0 0,4-6-483 0 0,0-1 0 0 0,0 0 0 0 0,0 0 0 0 0,-18 11-1 0 0,19-14-1308 0 0,0-1-1 0 0,-1 0 0 0 0,0 0 1 0 0,0-1-1 0 0,0 1 0 0 0,-9 1 0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7 180 0 0,'-2'-7'19495'0'0,"-27"72"-17598"0"0,3 1-1 0 0,-18 71 1 0 0,43-134-1941 0 0,-7 35-1207 0 0,11-15-4095 0 0,15-27-4862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7 496 0 0,'-12'-6'17587'0'0,"33"6"-14522"0"0,40 7-2498 0 0,-43-4-153 0 0,-13-3-250 0 0,0 1 1 0 0,0 0-1 0 0,0 0 0 0 0,0 0 0 0 0,0 1 0 0 0,0 0 0 0 0,0 0 0 0 0,0 0 0 0 0,-1 0 1 0 0,1 1-1 0 0,7 5 0 0 0,-12-7-135 0 0,0 0 0 0 0,1 0 0 0 0,-1 1 0 0 0,0-1 0 0 0,1 0 0 0 0,-1 0 0 0 0,0 0 0 0 0,0 0 0 0 0,0 1 0 0 0,0-1 0 0 0,0 0 1 0 0,-1 0-1 0 0,1 0 0 0 0,0 0 0 0 0,0 1 0 0 0,-1-1 0 0 0,1 0 0 0 0,-1 0 0 0 0,1 0 0 0 0,-1 0 0 0 0,1 0 0 0 0,-1 0 0 0 0,1 0 0 0 0,-1 0 0 0 0,0 0 0 0 0,0 0 0 0 0,0 0 0 0 0,1-1 0 0 0,-1 1 0 0 0,-1 1 1 0 0,-28 25 548 0 0,-26 12 788 0 0,-107 56-1 0 0,121-70-783 0 0,40-23-546 0 0,0-1 0 0 0,0 1 0 0 0,0-1 0 0 0,0 1 0 0 0,1-1 0 0 0,-1 1 0 0 0,0 0 0 0 0,1 0 0 0 0,-1 0 0 0 0,1 0 0 0 0,0 0 0 0 0,-1 0 0 0 0,1 0 0 0 0,0 1 0 0 0,0-1 0 0 0,-1 4 0 0 0,2-4 47 0 0,13 19 158 0 0,6-14-201 0 0,0-1 0 0 0,0-1 0 0 0,0 0-1 0 0,0-2 1 0 0,1 0 0 0 0,0-1 0 0 0,-1-1-1 0 0,1-1 1 0 0,37-4 0 0 0,15-12-2226 0 0,-70 15 1045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7 148 0 0,'0'0'1475'0'0,"2"-1"-1253"0"0,21-5 10395 0 0,-21 7-9888 0 0,-2-1-657 0 0,0 0 0 0 0,1 1 0 0 0,-1-1 0 0 0,0 1 0 0 0,1-1 0 0 0,-1 1 0 0 0,0-1 0 0 0,0 1 0 0 0,1 0 0 0 0,-1-1 0 0 0,0 1 0 0 0,0-1 0 0 0,0 1 0 0 0,0-1 0 0 0,0 1 0 0 0,0 0 0 0 0,0-1 0 0 0,0 1 0 0 0,0-1 0 0 0,0 1 0 0 0,0-1 0 0 0,0 1 0 0 0,0 0 0 0 0,0-1 0 0 0,-1 1 0 0 0,1-1 0 0 0,0 1 0 0 0,0-1 0 0 0,-1 1 0 0 0,1-1 0 0 0,0 1 0 0 0,-1 0 0 0 0,-7 20 1096 0 0,-1-7-618 0 0,-1-1 0 0 0,0 0 0 0 0,-1 0 0 0 0,0-1 0 0 0,-23 18 0 0 0,17-16-188 0 0,2 1-1 0 0,-18 22 1 0 0,26-31-269 0 0,5-3-1609 0 0,41-17-9834 0 0,-10 0 6655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16 344 0 0,'0'0'7736'0'0,"-7"-15"-198"0"0,-38 54-5077 0 0,-73 84 0 0 0,63-63-1440 0 0,27-31-389 0 0,2 0 0 0 0,0 1 0 0 0,3 2 1 0 0,0 0-1 0 0,-25 51 0 0 0,45-76-560 0 0,0 1 1 0 0,0-1-1 0 0,0 1 1 0 0,1-1 0 0 0,0 1-1 0 0,1 0 1 0 0,0 0-1 0 0,0 0 1 0 0,1 0-1 0 0,-1 0 1 0 0,2 0 0 0 0,-1 0-1 0 0,1 0 1 0 0,1 0-1 0 0,-1-1 1 0 0,1 1 0 0 0,0 0-1 0 0,1-1 1 0 0,0 1-1 0 0,5 8 1 0 0,-1-6-193 0 0,0 1 1 0 0,1-2-1 0 0,0 1 0 0 0,0-1 1 0 0,1 0-1 0 0,0-1 0 0 0,1 0 1 0 0,0-1-1 0 0,0 0 0 0 0,1 0 1 0 0,0-1-1 0 0,15 6 0 0 0,-7-4-584 0 0,-1-1 0 0 0,2-1 0 0 0,-1 0 0 0 0,24 2 0 0 0,-1-3-3342 0 0,-1-5-3973 0 0,-20-2 2542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1388 0 0,'0'0'5717'0'0,"-2"3"-4312"0"0,-12 24 1807 0 0,2 1 0 0 0,-12 39 0 0 0,13-34-1998 0 0,-40 140 3974 0 0,47-156-5357 0 0,4-17-91 0 0,1 1 0 0 0,-1-1-1 0 0,0 1 1 0 0,0-1 0 0 0,0 1 0 0 0,0-1 0 0 0,0 1-1 0 0,0 0 1 0 0,0-1 0 0 0,-1 1 0 0 0,1-1-1 0 0,0 1 1 0 0,0-1 0 0 0,0 1 0 0 0,0-1 0 0 0,-1 1-1 0 0,1-1 1 0 0,0 0 0 0 0,0 1 0 0 0,-1-1-1 0 0,1 1 1 0 0,0-1 0 0 0,-1 1 0 0 0,1-1 0 0 0,0 0-1 0 0,-1 1 1 0 0,1-1 0 0 0,-1 0 0 0 0,1 1 0 0 0,-1-1-1 0 0,1 0 1 0 0,-1 0 0 0 0,1 0 0 0 0,-1 1-1 0 0,1-1 1 0 0,-1 0 0 0 0,1 0 0 0 0,-1 0 0 0 0,1 0-1 0 0,-1 0 1 0 0,0 0 0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1 436 0 0,'0'0'3789'0'0,"5"11"5461"0"0,-2-1-6583 0 0,-5 0-1732 0 0,-1 0 0 0 0,0 0 0 0 0,0-1 0 0 0,-1 1 0 0 0,0-1 0 0 0,-8 12 0 0 0,-16 28-3659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40 1224 0 0,'2'-11'8941'0'0,"-5"8"-8494"0"0,0 0 1 0 0,0 1-1 0 0,0-1 1 0 0,-1 1-1 0 0,1 0 1 0 0,-1 0-1 0 0,1 0 1 0 0,-1 0-1 0 0,1 1 1 0 0,-1 0-1 0 0,0-1 1 0 0,0 1 0 0 0,0 0-1 0 0,0 1 1 0 0,0-1-1 0 0,0 1 1 0 0,-5 0-1 0 0,-1 0 164 0 0,0 1 1 0 0,1 0-1 0 0,-1 0 0 0 0,1 1 0 0 0,0 0 0 0 0,-13 5 1 0 0,21-7-563 0 0,0 1 0 0 0,-1 0 0 0 0,1-1 0 0 0,0 1 0 0 0,0 0 0 0 0,0 0 0 0 0,0-1 1 0 0,0 1-1 0 0,0 0 0 0 0,1 0 0 0 0,-1 0 0 0 0,0 0 0 0 0,0 0 0 0 0,1 0 0 0 0,-1 1 0 0 0,1-1 0 0 0,-1 0 1 0 0,1 0-1 0 0,-1 0 0 0 0,1 1 0 0 0,0-1 0 0 0,-1 0 0 0 0,1 0 0 0 0,0 1 0 0 0,0-1 0 0 0,0 0 0 0 0,0 0 1 0 0,0 1-1 0 0,0-1 0 0 0,0 0 0 0 0,1 0 0 0 0,-1 1 0 0 0,0-1 0 0 0,1 0 0 0 0,-1 0 0 0 0,1 1 0 0 0,-1-1 1 0 0,1 0-1 0 0,0 0 0 0 0,-1 0 0 0 0,2 1 0 0 0,33 48 571 0 0,-32-45-548 0 0,33 43 786 0 0,-3 1 1 0 0,38 74-1 0 0,-70-122-713 0 0,-4 1-96 0 0,-1 0-44 0 0,0 0 1 0 0,0-1-1 0 0,1 0 0 0 0,-1 1 0 0 0,0-2 1 0 0,0 1-1 0 0,0 0 0 0 0,0-1 1 0 0,0 0-1 0 0,-1 0 0 0 0,1 0 1 0 0,0 0-1 0 0,0 0 0 0 0,0-1 1 0 0,0 0-1 0 0,0 0 0 0 0,0 0 1 0 0,-5-3-1 0 0,-16-5-213 0 0,-40-22 0 0 0,41 19-116 0 0,17 8-22 0 0,0 0 1 0 0,0 0-1 0 0,0 0 0 0 0,1-1 0 0 0,-11-10 0 0 0,-9-14-4136 0 0,23 14 407 0 0,13-8-8520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6 232 0 0,'14'-1'1500'0'0,"2"-2"-68"0"0,5 3-56 0 0,17-1-107 0 0,6 6-97 0 0,-6-1-108 0 0,9-1-120 0 0,-2 0-124 0 0,2 0-92 0 0,5 2-160 0 0,-5-2-188 0 0,0-3-280 0 0,-9 0-344 0 0,-1 2-392 0 0,-7-4-1148 0 0,-5-3-1937 0 0,-6 1 861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11 864 0 0,'-13'-10'18372'0'0,"28"29"-17933"0"0,-1 0 0 0 0,0 1 0 0 0,-2 1 1 0 0,0 0-1 0 0,-2 1 0 0 0,0 0 0 0 0,8 30 0 0 0,-14-37-335 0 0,0 0-1 0 0,-2 0 0 0 0,0 1 0 0 0,0-1 0 0 0,-2 1 0 0 0,0-1 0 0 0,0 1 1 0 0,-2-1-1 0 0,0 0 0 0 0,0 1 0 0 0,-2-1 0 0 0,0 0 0 0 0,-6 15 1 0 0,-1-4-9 0 0,-2 0 0 0 0,0-1 0 0 0,-2 0 0 0 0,0-1 0 0 0,-2-1 0 0 0,-34 37 0 0 0,33-42-585 0 0,-2 0 0 0 0,-39 29 1 0 0,41-36-559 0 0,0 0-1 0 0,0-1 1 0 0,-1-1 0 0 0,-21 7 0 0 0,12-10-7939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7:5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34 824,'0'0'2105,"-3"-4"-1323,-10-11 8576,3 16-8896,1 1 0,0 1 0,-1 0 0,1 0 0,1 0 0,-1 1 0,0 1 0,1 0 0,0 0 0,-15 12 0,21-16-405,0 1-1,-1 0 1,1 0-1,0 0 1,0 1 0,0-1-1,0 0 1,0 1-1,1-1 1,-1 1 0,1 0-1,-1-1 1,1 1-1,0 0 1,0 0-1,0 0 1,1 0 0,-1 0-1,1 0 1,-1 0-1,1 0 1,0 0 0,0 0-1,1 0 1,-1 0-1,0 0 1,1 0 0,0 0-1,0-1 1,0 1-1,0 0 1,0 0-1,1 0 1,-1-1 0,1 1-1,-1-1 1,1 1-1,0-1 1,2 3 0,1-1-49,0 0 0,1 0 0,-1 0 0,1 0 0,-1-1 1,1 0-1,0 0 0,0-1 0,0 1 0,1-1 0,-1-1 1,0 1-1,1-1 0,-1 0 0,1-1 0,0 1 0,-1-1 1,1-1-1,-1 1 0,10-3 0,-8 2-10,-1 0 1,1-1-1,-1 0 0,1 0 1,-1-1-1,0 0 0,0 0 1,0-1-1,0 0 0,0 0 1,-1-1-1,0 1 1,0-1-1,0-1 0,-1 1 1,9-12-1,-12 14 60,0 0-1,0 0 1,0 0 0,-1 0-1,1-1 1,-1 1 0,0 0-1,0-1 1,0 1 0,0-1-1,-1 0 1,1 1 0,-1-1-1,0 1 1,0-1 0,0 0-1,-1 1 1,1-1 0,-1 0-1,0 1 1,0-1 0,0 1-1,0 0 1,-1-1 0,1 1-1,-1 0 1,0 0 0,0 0-1,0 0 1,-1 0 0,1 0-1,0 1 1,-1-1 0,0 1-1,0-1 1,0 1 0,0 0-1,-6-3 1,5 3 1,0 0 0,-1 0 0,1 0 0,-1 1 0,1-1 0,-1 1 0,0 0-1,0 0 1,1 1 0,-1-1 0,0 1 0,0 0 0,0 1 0,1-1 0,-1 1 0,0 0 0,0 0 0,1 0 0,-1 1 0,1 0 0,-1-1-1,1 2 1,0-1 0,-1 0 0,1 1 0,1 0 0,-1 0 0,0 0 0,-4 5 0,3-3-41,1 0 0,0 1 0,0-1 0,0 0 0,1 1 0,-1 0 0,1 0 0,1 0 0,-1 0 0,1 1 0,0-1-1,1 1 1,-1-1 0,1 1 0,1-1 0,-1 1 0,2 13 0,-1-19-17,1 0 1,0 0-1,-1 0 0,1 0 0,0 0 0,0 0 1,0 0-1,0 0 0,0 0 0,0-1 0,0 1 0,0 0 1,0-1-1,0 1 0,0-1 0,1 1 0,-1-1 0,0 1 1,0-1-1,0 0 0,1 1 0,-1-1 0,0 0 1,1 0-1,-1 0 0,0 0 0,2-1 0,30-2 9,-21-1-16,40-13 15,-49 16-11,0-1 0,0 1 0,-1 0-1,1-1 1,-1 0 0,0 1 0,1-1-1,-1 0 1,0 0 0,0 0 0,0 0-1,0-1 1,-1 1 0,1-1 0,2-3-1,-4 5 8,0 0 0,1 0 0,-1-1 0,0 1 0,1 0 0,-1 0 0,0-1 0,0 1 0,0 0 0,0 0 0,0-1 0,0 1 0,-1 0-1,1-1 1,0 1 0,-1 0 0,1 0 0,-1 0 0,1-1 0,-1 1 0,1 0 0,-1 0 0,0 0 0,-1-1 0,0-1 16,-1 1 0,1 0 0,-1 0 1,0 0-1,0 0 0,0 0 0,-1 0 0,-5-2 0,-7-1 136,0 1 0,-31-5 0,42 8-106,-2-1 12,1 1-1,-1 1 0,1-1 1,-1 1-1,0 0 0,-11 3 1,16-3-55,0 1-1,0-1 1,0 1 0,0 0 0,0 0 0,0 0 0,0 0 0,1 0-1,-1 0 1,0 1 0,1-1 0,-1 1 0,1-1 0,0 1 0,-1-1-1,1 1 1,0 0 0,0 0 0,0-1 0,0 1 0,0 0 0,0 0 0,1 0-1,-1 0 1,0 2 0,1-1-28,-1-1 1,1 0-1,0 1 0,0-1 1,0 0-1,0 0 0,0 1 1,0-1-1,1 0 0,-1 1 1,1-1-1,-1 0 0,1 0 1,0 0-1,0 1 0,0-1 0,0 0 1,1 0-1,1 3 0,1-1-39,1 0-1,-1 0 1,0 0-1,1 0 0,0-1 1,0 0-1,9 5 1,4 0-265,1-1 1,-1-1-1,36 8 1,-51-13 300,1-1-1,-1 1 1,0-1 0,1 0-1,-1 1 1,1-2 0,-1 1-1,0 0 1,1-1 0,-1 1 0,0-1-1,0 0 1,1 0 0,-1 0-1,0-1 1,0 1 0,0-1-1,0 0 1,0 1 0,-1-1-1,1-1 1,0 1 0,-1 0 0,0-1-1,1 1 1,-1-1 0,0 0-1,0 1 1,-1-1 0,1 0-1,0 0 1,-1 0 0,0-1-1,2-3 1,-3 3 98,1 0 0,0 1 0,-1-1 0,1 0 0,-1 0 0,0 0 0,0 1 0,-1-1 0,1 0 0,-1 0 0,0 1 0,0-1 0,0 0 0,-1 1 0,1-1 0,-1 1 0,1-1 0,-1 1 0,0 0 0,-1 0 0,1 0 0,-1 0 0,1 0 0,-1 1 0,0-1 0,0 1 0,0-1 0,0 1 0,0 0 0,-6-2 0,0 0 37,0 2 1,0-1-1,0 2 1,0-1-1,-1 1 0,1 0 1,0 1-1,-1 0 1,1 1-1,0 0 1,-12 2-1,16-2-84,-1 1 0,1-1 0,-1 1-1,1 0 1,0 0 0,0 1 0,0 0-1,0 0 1,-5 3 0,8-4-41,0 0 1,0 0-1,0 0 1,1 0-1,-1 1 1,0-1-1,1 0 0,-1 1 1,1-1-1,0 1 1,0-1-1,0 1 1,0 0-1,0-1 1,1 1-1,-1 0 1,1 0-1,0 4 0,0-4-19,1-1 0,-1 1 0,1-1 0,0 0 0,0 1-1,0-1 1,1 0 0,-1 0 0,0 0 0,1 0-1,-1 0 1,1 0 0,0 0 0,0 0 0,-1-1-1,1 1 1,1-1 0,-1 1 0,0-1 0,0 0-1,0 0 1,1 0 0,-1 0 0,0 0 0,1 0-1,-1-1 1,1 1 0,-1-1 0,5 1 0,6 1-69,1 0 0,-1-1 0,0-1 0,16-1 0,-23 1 110,-1-1 0,1 1 0,-1-1 1,0-1-1,0 1 0,1-1 0,-1 0 1,0 0-1,0 0 0,-1-1 0,1 0 0,0 0 1,-1 0-1,0 0 0,0-1 0,0 0 1,0 0-1,0 0 0,-1 0 0,0 0 0,0-1 1,0 0-1,0 1 0,2-7 0,-5 10 12,0-1 0,0 1-1,0 0 1,0-1 0,0 1 0,0 0-1,0-1 1,0 1 0,-1 0-1,1 0 1,-1-1 0,1 1-1,-1 0 1,1 0 0,-1 0-1,1 0 1,-1-1 0,0 1-1,0 0 1,0 0 0,0 0 0,1 0-1,-1 1 1,-1-1 0,1 0-1,-1-1 1,-30-17-233,29 18-264,-33-4-687,20 10-2805,4 9-7574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0 900,'40'14'4349,"49"11"1,-39-16-2995,99 7-1,340 6 598,1096 102 1136,-574 53-978,-19 62 583,-972-234-2639,76 20 230,569 125 1453,-640-146-1598,3 2 309,-1-2 0,1 0 1,0-3-1,45-1 0,-71 0-337,-1 0-1,1 0 0,-1 0 1,0 0-1,1 0 0,-1-1 0,0 1 1,1 0-1,-1-1 0,0 1 1,0-1-1,1 1 0,-1-1 0,0 0 1,0 1-1,0-1 0,0 0 1,0 0-1,2-1 0,-3 1-192,0 0-1,-1 1 1,1-1-1,0 0 1,0 0-1,-1 1 1,1-1-1,0 0 1,-1 1-1,1-1 1,-1 0-1,1 1 1,-1-1-1,1 1 1,-1-1 0,1 1-1,-1-1 1,1 1-1,-1-1 1,0 1-1,1 0 1,-1-1-1,0 1 1,0-1-1,-59-25-12403,50 22 7959,2 0-950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 1324 0 0,'0'0'2750'0'0,"8"-14"3480"0"0,-6 13-5492 0 0,5 3-425 0 0,1-1 0 0 0,-1 1 0 0 0,0 0 0 0 0,0 1 1 0 0,13 6-1 0 0,-1-1 118 0 0,6 1 15 0 0,-4-2-164 0 0,-1 1 1 0 0,0 0 0 0 0,0 2-1 0 0,-1 0 1 0 0,0 1-1 0 0,23 18 1 0 0,-40-28-253 0 0,-1 0 1 0 0,1 1-1 0 0,-1-1 0 0 0,0 1 1 0 0,1-1-1 0 0,-1 1 0 0 0,0-1 1 0 0,0 1-1 0 0,0 0 0 0 0,0 0 0 0 0,-1-1 1 0 0,1 1-1 0 0,0 0 0 0 0,-1 0 1 0 0,1 0-1 0 0,-1 0 0 0 0,0 0 1 0 0,1 0-1 0 0,-1 0 0 0 0,0 0 0 0 0,0 0 1 0 0,-1 3-1 0 0,0-1 44 0 0,0 0-1 0 0,-1-1 1 0 0,0 1 0 0 0,1-1 0 0 0,-1 1-1 0 0,0-1 1 0 0,0 0 0 0 0,-1 0 0 0 0,1 0-1 0 0,-1 0 1 0 0,-2 3 0 0 0,-10 6 370 0 0,1 0 1 0 0,-1-1-1 0 0,-28 15 0 0 0,42-26-429 0 0,-120 57 2840 0 0,40-21-1 0 0,61-21-2469 0 0,19-3-1296 0 0,2-11 717 0 0,0 0 0 0 0,0 0 0 0 0,0 0 0 0 0,0 0 1 0 0,0 0-1 0 0,0 0 0 0 0,1 0 0 0 0,-1 0 0 0 0,0 0 0 0 0,1-1 0 0 0,-1 1 0 0 0,0 0 0 0 0,1-1 0 0 0,-1 1 0 0 0,1-1 0 0 0,2 1 1 0 0,2 0-1368 0 0,13 1-258 0 0,-2-4-7055 0 0,1-2 3935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11 1356 0 0,'-9'-4'3006'0'0,"-13"-2"1790"0"0,13 8-4172 0 0,0 0 0 0 0,1 1 0 0 0,-1 0-1 0 0,1 0 1 0 0,0 1 0 0 0,0 0 0 0 0,0 1 0 0 0,-10 8-1 0 0,-63 52 2135 0 0,69-55-2292 0 0,-17 16 289 0 0,1 2 0 0 0,2 0 1 0 0,1 1-1 0 0,1 2 1 0 0,1 0-1 0 0,2 2 0 0 0,-23 48 1 0 0,40-71-639 0 0,0 1 0 0 0,0 0 0 0 0,1 1 0 0 0,1-1 0 0 0,0 0 0 0 0,0 1 0 0 0,1-1 0 0 0,1 1 0 0 0,0 0 1 0 0,1-1-1 0 0,0 1 0 0 0,0-1 0 0 0,1 1 0 0 0,1-1 0 0 0,0 0 0 0 0,0 0 0 0 0,1 0 0 0 0,1 0 0 0 0,0-1 0 0 0,0 1 0 0 0,1-1 0 0 0,0-1 0 0 0,13 15 0 0 0,-2-3-14 0 0,37 35 230 0 0,-53-55-336 0 0,-1-1-1 0 0,1 0 1 0 0,-1 0 0 0 0,1 1 0 0 0,-1-1-1 0 0,1 0 1 0 0,-1 0 0 0 0,1 1 0 0 0,-1-1-1 0 0,1 1 1 0 0,-1-1 0 0 0,1 1 0 0 0,-1-1-1 0 0,0 0 1 0 0,1 1 0 0 0,-1-1 0 0 0,1 1-1 0 0,-1 0 1 0 0,0-1 0 0 0,0 1 0 0 0,1-1-1 0 0,-1 1 1 0 0,0-1 0 0 0,0 1 0 0 0,0 0-1 0 0,0-1 1 0 0,0 1 0 0 0,0-1 0 0 0,0 1-1 0 0,0 0 1 0 0,0-1 0 0 0,0 1 0 0 0,0 0-1 0 0,0 0 1 0 0,-21 3-1738 0 0,-10-6-3491 0 0,12-2-5352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1300 0 0,'-22'18'2602'0'0,"-1"0"273"0"0,2 1 1 0 0,-37 41-1 0 0,53-54-2570 0 0,-1 1 0 0 0,1 1 0 0 0,1-1 0 0 0,0 1 0 0 0,0 0 0 0 0,0 0 0 0 0,1 0-1 0 0,0 0 1 0 0,1 1 0 0 0,0-1 0 0 0,0 1 0 0 0,1-1 0 0 0,-1 17 0 0 0,2-24-350 0 0,0 1 0 0 0,0 0 1 0 0,0-1-1 0 0,1 1 0 0 0,-1-1 1 0 0,1 1-1 0 0,-1-1 0 0 0,1 1 1 0 0,-1-1-1 0 0,1 1 0 0 0,0-1 1 0 0,0 0-1 0 0,0 1 0 0 0,0-1 0 0 0,0 0 1 0 0,0 0-1 0 0,0 1 0 0 0,0-1 1 0 0,0 0-1 0 0,0 0 0 0 0,1 0 1 0 0,-1-1-1 0 0,0 1 0 0 0,1 0 1 0 0,-1 0-1 0 0,1-1 0 0 0,-1 1 0 0 0,3 0 1 0 0,1 1-1031 0 0,1-1 1 0 0,-1 0-1 0 0,0-1 1 0 0,1 1 0 0 0,-1-1-1 0 0,0 0 1 0 0,7-1-1 0 0,5 0-2806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3 112 0 0,'0'0'1371'0'0,"13"-3"3257"0"0,3 6-3654 0 0,-1 1 0 0 0,1 0 0 0 0,-1 1 0 0 0,1 0 0 0 0,-2 1 0 0 0,20 11 0 0 0,-28-10 197 0 0,-12 6-652 0 0,-13 4 35 0 0,-100 39 3461 0 0,117-55-3971 0 0,0 0-1 0 0,0 0 1 0 0,0 0-1 0 0,0 0 1 0 0,0 0-1 0 0,1 0 1 0 0,-1 1-1 0 0,0-1 1 0 0,1 1-1 0 0,-1-1 1 0 0,1 1-1 0 0,0 0 1 0 0,-1-1-1 0 0,1 1 1 0 0,0 0-1 0 0,0 0 1 0 0,0 0-1 0 0,0 0 1 0 0,0 0-1 0 0,1 0 1 0 0,-1 0-1 0 0,1 0 1 0 0,-1 0-1 0 0,1 0 1 0 0,0 1-1 0 0,0-1 1 0 0,0 0 0 0 0,0 0-1 0 0,0 0 1 0 0,0 0-1 0 0,0 0 1 0 0,1 1-1 0 0,-1-1 1 0 0,1 0-1 0 0,0 0 1 0 0,0 0-1 0 0,-1 0 1 0 0,1 0-1 0 0,0 0 1 0 0,1-1-1 0 0,-1 1 1 0 0,0 0-1 0 0,0 0 1 0 0,1-1-1 0 0,-1 1 1 0 0,1-1-1 0 0,2 3 1 0 0,5 4-53 0 0,0 0 0 0 0,1-1 1 0 0,0 0-1 0 0,0-1 0 0 0,0 0 1 0 0,1 0-1 0 0,14 5 0 0 0,-16-8 2 0 0,0 1 0 0 0,0-1 0 0 0,1-1-1 0 0,-1 0 1 0 0,1 0 0 0 0,-1-1 0 0 0,1 0 0 0 0,0-1-1 0 0,15-1 1 0 0,-12-17-1161 0 0,-11 11-2461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1180,'0'0'17614,"-3"4"-17061,2-4-546,-12 21 210,15-9-3474,17-8-5182,3-5 4012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 8,'-19'-20'5564,"-3"0"1571,0 13-5181,17 5-1593,0 1 0,-1 0 0,1 0 0,0 0 0,0 1 0,-1 0 0,1 0 0,0 0 0,0 1 1,-1-1-1,1 1 0,0 1 0,0-1 0,0 1 0,0 0 0,0 0 0,1 0 0,-6 4 0,9-5-338,1 0 0,-1 0 0,1 0 0,0 0 0,-1 0-1,1 0 1,0 0 0,0 0 0,0 0 0,0 0 0,0 0-1,0 0 1,0 0 0,0 0 0,1 0 0,-1 0 0,0 0 0,1 0-1,-1 0 1,1 0 0,-1 0 0,1 0 0,-1 0 0,1 0-1,0 1 1,16 23 233,4-3-53,43 33 1,-45-40-89,-1 0 1,0 2 0,29 35-1,-44-49-52,0 1 0,0 0-1,-1 0 1,0 0 0,0 0 0,0 0 0,0 1-1,2 8 1,-4-11-42,0 0 0,0 0 0,0 1 0,0-1 0,-1 0 0,1 0 0,-1 0-1,1 0 1,-1 0 0,0 0 0,0 0 0,0 0 0,0 0 0,0 0 0,0 0 0,0-1 0,-1 1 0,1 0 0,-1-1-1,1 1 1,-1-1 0,-3 3 0,3-3-92,-1 1 0,0-1-1,0 1 1,0-1-1,0 0 1,1 0 0,-1 0-1,-1 0 1,1-1 0,0 1-1,0-1 1,0 0 0,0 0-1,0 0 1,-5-1 0,-44-10-3372,51 11 3404,-1-1-661,0-1 1,0 1-1,0-1 0,0 0 0,0 0 1,0 0-1,1 0 0,-1 0 1,1 0-1,-1 0 0,1-1 0,0 1 1,0 0-1,0-1 0,-1-4 0,1-8-4059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 0 0,'6'-10'6811'0'0,"10"5"-3695"0"0,22 6-1326 0 0,-28-1-977 0 0,49 4 998 0 0,54 1 119 0 0,-101-5-2316 0 0,0-1 1 0 0,-1-1-1 0 0,23-5 1 0 0,-26 3-261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1024,'0'0'15241,"-2"6"-14191,-4 6-591,1-1-1,-2 1 1,1-1 0,-1 0-1,-1 0 1,0-1-1,-15 16 1,-77 60 891,21-21-4823,69-54 1441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 1712 0 0,'14'-4'13087'0'0,"-21"16"-5933"0"0,1-2-8480 0 0,-2 3 1683 0 0,-70 142 2318 0 0,71-138-2529 0 0,0 1 0 0 0,2 0 0 0 0,0 0 0 0 0,0 1 0 0 0,2 0 0 0 0,-2 36 0 0 0,4-42-379 0 0,3 29-970 0 0,-2-41 942 0 0,0 1 0 0 0,0-1 0 0 0,0 1 0 0 0,1-1-1 0 0,-1 1 1 0 0,0-1 0 0 0,1 1 0 0 0,0-1 0 0 0,-1 0 0 0 0,1 1 0 0 0,0-1 0 0 0,0 0-1 0 0,0 1 1 0 0,-1-1 0 0 0,1 0 0 0 0,1 0 0 0 0,-1 0 0 0 0,0 0 0 0 0,0 0 0 0 0,0 0-1 0 0,3 1 1 0 0,7-2-6975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1360,'8'-6'35,"28"-2"18270,-38 28-16270,-9 10-179,-22 48-1,-8 19-55,33-75-1450,6-16-377,-1 0 1,1 0 0,0 0-1,0 0 1,0 0 0,1 0-1,0 0 1,1 1 0,-1-1-1,1 0 1,0 0 0,1 1-1,-1-1 1,3 7-1,-3-13-81,0 1 0,1-1 0,-1 1 0,0 0 0,1-1 0,-1 1 0,1-1 0,-1 1 0,1-1 0,-1 0 0,1 1 0,0-1 0,-1 1 0,1-1 0,-1 0 0,1 0 0,0 1 0,-1-1 0,1 0 0,0 0 0,-1 0 0,1 0 0,0 0 0,-1 0 0,1 0 0,0 0 0,-1 0 0,1 0 0,0 0 0,-1 0 0,1 0 0,0 0 0,-1-1 0,1 1 0,0 0 0,-1-1 0,1 1 0,0-1 0,28-18-11395,-28 18 10606,9-9-5055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3 636 0 0,'0'0'7277'0'0,"18"-3"1863"0"0,-29 23-7551 0 0,-21 28 2543 0 0,31-47-4369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44 236,'0'0'1421,"18"-10"4518,-17 10-5479,0 0 0,0 0 0,0 0-1,0 0 1,0 0 0,0 0 0,0-1 0,0 1-1,0 0 1,0-1 0,0 1 0,0-1 0,0 1 0,0-1-1,0 1 1,-1-1 0,1 1 0,0-1 0,0 0 0,-1 1-1,1-1 1,0-1 0,-14-8 5018,-37-3-2808,46 12-2563,1 1 0,-1 1-1,1-1 1,-1 1-1,1-1 1,-1 1-1,1 0 1,0 0-1,-1 0 1,1 1-1,-5 2 1,7-4-98,0 1 0,0 0 0,0-1 1,0 1-1,0 0 0,0 0 0,0-1 0,0 1 0,0 0 1,1 0-1,-1 0 0,0 0 0,0 0 0,1 0 0,-1 0 1,1 1-1,-1-1 0,1 0 0,-1 0 0,1 0 0,0 1 0,0-1 1,0 0-1,-1 0 0,1 1 0,0-1 0,0 0 0,1 0 1,-1 1-1,0-1 0,0 0 0,1 0 0,-1 0 0,0 1 1,1-1-1,0 1 0,12 20-10,2-1-1,0-1 1,1 0 0,1-1 0,22 20 0,-16-18-9,-2 1 1,-1 1-1,24 36 1,-44-59 17,0 1 0,1 0 1,-1 0-1,0 0 1,0-1-1,0 1 0,0 0 1,0 0-1,0 0 1,0-1-1,0 1 1,0 0-1,0 0 0,-1 0 1,1-1-1,0 1 1,0 0-1,-1 0 1,1-1-1,-1 1 0,1 0 1,-1 0-1,1-1 1,-1 1-1,1-1 0,-1 1 1,1 0-1,-2 0 1,-20 15 264,18-14-261,-1 0-1,1-1 1,-1 1-1,0-1 1,1 0 0,-1-1-1,0 1 1,0-1-1,0 0 1,0 0 0,1 0-1,-1-1 1,0 0 0,0 0-1,-7-2 1,-5-3-670,1 0 0,0-2 1,-17-9-1,32 16 486,1 1-1,-1-1 1,0 0 0,0 0 0,0 1-1,1-1 1,-1 0 0,0 0-1,1 0 1,-1 0 0,1 0 0,-1 0-1,1 0 1,0 0 0,-1 0-1,1 0 1,0 0 0,-1 0 0,1 0-1,0 0 1,0 0 0,0 0-1,0 0 1,0 0 0,0 0 0,1 0-1,-1 0 1,0 0 0,0 0-1,1-1 1,-1 1 0,1-1 0,19-28-6855,-13 23 2011,1 0 383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17 844 0 0,'11'-16'13208'0'0,"170"30"-5732"0"0,-120-11-9355 0 0,0-2-3974 0 0,-43 1-4191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0 764 0 0,'-5'10'1611'0'0,"1"-1"-1"0"0,1 1 1 0 0,0 0-1 0 0,0 1 1 0 0,-2 15-1 0 0,-7 27 1754 0 0,-1-13-1137 0 0,-20 50 1709 0 0,22-67-3104 0 0,2-4 579 0 0,0-1 1 0 0,-20 31-1 0 0,25-43-1489 0 0,0-1-1 0 0,-1 0 0 0 0,0-1 1 0 0,1 1-1 0 0,-1-1 1 0 0,-1 0-1 0 0,-8 6 1 0 0,12-9-707 0 0,-4-3-873 0 0,-9-3-443 0 0,15-20-13711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1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16 460,'0'0'6300,"10"-15"6722,-7 19-12711,-1 1 1,0 0-1,-1 0 1,1 0-1,-1 0 1,0 0-1,0 0 0,-1 0 1,1 0-1,-1 0 1,0 0-1,-1 0 1,1 0-1,-1 1 1,0-1-1,0 0 0,-2 5 1,-6 19 722,-20 45 0,25-64-769,-47 141 2027,50-151-2334,1 1-1,0-1 0,-1 1 0,1-1 0,0 1 0,0-1 0,-1 1 0,1-1 0,0 1 1,0-1-1,0 1 0,0 0 0,0-1 0,0 1 0,0-1 0,0 1 0,0 0 1,0-1-1,0 1 0,0-1 0,0 1 0,1-1 0,-1 1 0,0-1 0,0 1 0,1 0 1,-1-1-1,0 1 0,1-1 0,-1 0 0,0 1 0,1-1 0,-1 1 0,1-1 1,-1 1-1,0-1 0,1 0 0,-1 1 0,1-1 0,-1 0 0,1 0 0,0 1 1,-1-1-1,1 0 0,-1 0 0,1 0 0,-1 0 0,1 0 0,0 0 0,-1 0 0,1 0 1,-1 0-1,2 0 0,30-8-2493,-28 7 2313,19-8-1878,4-3-1629,-9 9-5982,-4 3 4428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7 916 0 0,'-2'-6'21398'0'0,"24"30"-20663"0"0,-1 2 0 0 0,-2 0 0 0 0,0 1 0 0 0,-2 1 1 0 0,-1 1-1 0 0,-1 1 0 0 0,-2 0 0 0 0,13 41 0 0 0,-20-53-610 0 0,-2 1 0 0 0,0-1 0 0 0,-1 1-1 0 0,-1 0 1 0 0,0 0 0 0 0,-2 0 0 0 0,0 0 0 0 0,-1 0 0 0 0,-1 0-1 0 0,-1 0 1 0 0,-1 0 0 0 0,0 0 0 0 0,-2-1 0 0 0,0 0 0 0 0,0 0-1 0 0,-11 18 1 0 0,7-15-30 0 0,-2-1 1 0 0,0 0-1 0 0,-1-1 0 0 0,-1 0 1 0 0,-1-1-1 0 0,-1 0 0 0 0,0-2 0 0 0,-1 0 1 0 0,-1 0-1 0 0,0-2 0 0 0,-1 0 0 0 0,-1-1 1 0 0,0-1-1 0 0,-1-1 0 0 0,0-1 0 0 0,0-1 1 0 0,-34 10-1 0 0,38-12-1707 0 0,-9 1-2503 0 0,29-14 2309 0 0,14-19-1005 0 0,-9 16-840 0 0,2-1-3551 0 0,-1 4 696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169 123 312 0 0,'0'0'1373'0'0,"-3"-17"3615"0"0,-4 11-4085 0 0,-20-10 4204 0 0,25 16-4524 0 0,-2 1-48 0 0,-2 1-224 0 0,0-1 1 0 0,-1 2 0 0 0,1-1 0 0 0,0 1 0 0 0,0 0-1 0 0,-9 6 1 0 0,13-7-242 0 0,0-1 0 0 0,-1 1 1 0 0,1 0-1 0 0,0-1 0 0 0,0 1 0 0 0,1 0 0 0 0,-1 0 0 0 0,0 1 0 0 0,1-1 1 0 0,-1 0-1 0 0,1 1 0 0 0,0-1 0 0 0,0 0 0 0 0,0 1 0 0 0,0-1 1 0 0,0 1-1 0 0,0 0 0 0 0,1-1 0 0 0,-1 1 0 0 0,1 3 0 0 0,0-4 35 0 0,21 15 294 0 0,-16-16-367 0 0,1 0 0 0 0,-1-1-1 0 0,1 1 1 0 0,-1-1-1 0 0,1-1 1 0 0,-1 1 0 0 0,1-1-1 0 0,-1 0 1 0 0,1 0-1 0 0,-1-1 1 0 0,0 0 0 0 0,0 0-1 0 0,10-5 1 0 0,-7 4 40 0 0,-1-2 0 0 0,1 1 0 0 0,-1-1 0 0 0,0 0 0 0 0,-1-1 0 0 0,1 0-1 0 0,-1 0 1 0 0,5-7 0 0 0,-9 12 12 0 0,0-1-1 0 0,-1 0 0 0 0,1 0 0 0 0,-1 1 1 0 0,0-1-1 0 0,1 0 0 0 0,-1 0 1 0 0,0 0-1 0 0,0-1 0 0 0,0 1 0 0 0,-1 0 1 0 0,1 0-1 0 0,0 0 0 0 0,-1-1 0 0 0,0 1 1 0 0,1 0-1 0 0,-1-1 0 0 0,0 1 1 0 0,0 0-1 0 0,0-1 0 0 0,-1 1 0 0 0,1 0 1 0 0,0-1-1 0 0,-1 1 0 0 0,0 0 0 0 0,1 0 1 0 0,-1-1-1 0 0,0 1 0 0 0,0 0 1 0 0,0 0-1 0 0,0 0 0 0 0,-1 0 0 0 0,1 0 1 0 0,0 1-1 0 0,-1-1 0 0 0,0 0 0 0 0,1 0 1 0 0,-1 1-1 0 0,0-1 0 0 0,0 1 1 0 0,0 0-1 0 0,0 0 0 0 0,0-1 0 0 0,0 1 1 0 0,0 0-1 0 0,-3-1 0 0 0,-3-1 145 0 0,-1 0-1 0 0,1 0 1 0 0,-1 0 0 0 0,1 1-1 0 0,-1 1 1 0 0,0-1 0 0 0,0 1-1 0 0,0 1 1 0 0,0-1 0 0 0,-17 3-1 0 0,22-1-182 0 0,-1 0-1 0 0,1-1 1 0 0,0 2-1 0 0,0-1 1 0 0,0 0 0 0 0,0 1-1 0 0,0 0 1 0 0,0 0-1 0 0,1 0 1 0 0,-1 0-1 0 0,1 1 1 0 0,-1-1-1 0 0,1 1 1 0 0,0 0-1 0 0,0 0 1 0 0,0 0-1 0 0,0 0 1 0 0,1 1-1 0 0,-1-1 1 0 0,1 1 0 0 0,0 0-1 0 0,0-1 1 0 0,0 1-1 0 0,0 0 1 0 0,-1 5-1 0 0,3-5-64 0 0,-1 0 1 0 0,1 0-1 0 0,0 0 0 0 0,0 0 0 0 0,1 0 0 0 0,-1-1 1 0 0,1 1-1 0 0,-1 0 0 0 0,1 0 0 0 0,1 0 0 0 0,-1-1 1 0 0,0 1-1 0 0,1-1 0 0 0,0 1 0 0 0,0-1 0 0 0,0 1 1 0 0,0-1-1 0 0,0 0 0 0 0,1 0 0 0 0,-1 0 0 0 0,1 0 1 0 0,0-1-1 0 0,0 1 0 0 0,0-1 0 0 0,0 0 0 0 0,0 0 1 0 0,6 3-1 0 0,2 1-85 0 0,2 0-1 0 0,-1-1 1 0 0,0 0 0 0 0,1-1 0 0 0,0-1 0 0 0,0 0 0 0 0,17 1 0 0 0,-24-2 73 0 0,0-2 1 0 0,0 1 0 0 0,0-1-1 0 0,0 0 1 0 0,1 0 0 0 0,-1-1-1 0 0,0 0 1 0 0,0 0 0 0 0,0 0-1 0 0,0-1 1 0 0,0 0-1 0 0,0 0 1 0 0,-1 0 0 0 0,1-1-1 0 0,-1 0 1 0 0,1 0 0 0 0,8-7-1 0 0,-13 9 62 0 0,0 0-1 0 0,0 0 1 0 0,0 0-1 0 0,0 0 1 0 0,0 0-1 0 0,0 0 1 0 0,-1 0-1 0 0,1 0 1 0 0,0-1-1 0 0,-1 1 1 0 0,1 0-1 0 0,-1 0 1 0 0,1-1-1 0 0,-1 1 1 0 0,0-1-1 0 0,1 1 1 0 0,-1 0 0 0 0,0-1-1 0 0,0 1 1 0 0,0 0-1 0 0,0-1 1 0 0,0 1-1 0 0,0-1 1 0 0,0 1-1 0 0,-1-3 1 0 0,-1 2 20 0 0,1-1 0 0 0,0 1 0 0 0,-1 0 1 0 0,0 0-1 0 0,1-1 0 0 0,-1 1 0 0 0,0 0 0 0 0,0 0 1 0 0,0 0-1 0 0,0 1 0 0 0,-1-1 0 0 0,-1-1 0 0 0,-5-2 122 0 0,0 0 0 0 0,-1 0 0 0 0,1 1 0 0 0,-1 1 0 0 0,-17-5 0 0 0,24 7-160 0 0,0 0 1 0 0,-1 1-1 0 0,1-1 0 0 0,0 1 1 0 0,-1-1-1 0 0,1 1 1 0 0,0 1-1 0 0,-1-1 0 0 0,1 0 1 0 0,0 1-1 0 0,0-1 1 0 0,-1 1-1 0 0,1 0 0 0 0,0 0 1 0 0,0 0-1 0 0,0 1 0 0 0,0-1 1 0 0,0 1-1 0 0,0 0 1 0 0,0-1-1 0 0,1 1 0 0 0,-1 0 1 0 0,1 1-1 0 0,-1-1 1 0 0,1 0-1 0 0,0 1 0 0 0,0-1 1 0 0,-3 6-1 0 0,5-4-135 0 0,0 0-1 0 0,1-1 1 0 0,-1 1 0 0 0,1-1-1 0 0,0 1 1 0 0,0-1 0 0 0,1 1-1 0 0,-1-1 1 0 0,1 1 0 0 0,-1-1-1 0 0,1 0 1 0 0,0 0 0 0 0,0 0-1 0 0,1 0 1 0 0,-1 0 0 0 0,1-1-1 0 0,-1 1 1 0 0,7 4 0 0 0,-8-6 67 0 0,0 0 0 0 0,0-1 0 0 0,0 1 1 0 0,1 0-1 0 0,-1 0 0 0 0,0-1 0 0 0,1 1 1 0 0,-1-1-1 0 0,0 1 0 0 0,1-1 0 0 0,-1 0 0 0 0,1 1 1 0 0,-1-1-1 0 0,1 0 0 0 0,-1 0 0 0 0,0 0 1 0 0,1 0-1 0 0,-1 0 0 0 0,1 0 0 0 0,-1-1 1 0 0,1 1-1 0 0,1-1 0 0 0,-1 0-72 0 0,0-1 1 0 0,-1 1-1 0 0,1-1 1 0 0,-1 0-1 0 0,1 1 0 0 0,-1-1 1 0 0,0 0-1 0 0,1 0 0 0 0,-1 0 1 0 0,0 0-1 0 0,-1 0 0 0 0,1 0 1 0 0,1-4-1 0 0,-1 5-559 0 0,-1-17-2354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33 912 0 0,'63'-13'4683'0'0,"36"6"-1967"0"0,-34 4-1641 0 0,131-6 624 0 0,0 9 1 0 0,205 26-1 0 0,101 58-90 0 0,-11 43 930 0 0,-418-107-1941 0 0,174 63 2237 0 0,-166-59-506 0 0,-79-24-2073 0 0,1 3 246 0 0,6 2 289 0 0,-9-5-804 0 0,0 0-1 0 0,0 0 0 0 0,0 0 0 0 0,0 0 1 0 0,0 0-1 0 0,0 0 0 0 0,-1 1 0 0 0,1-1 1 0 0,0 0-1 0 0,0 0 0 0 0,0 0 0 0 0,0 0 1 0 0,0 0-1 0 0,0 0 0 0 0,0 0 0 0 0,0 0 1 0 0,0 0-1 0 0,0 0 0 0 0,0 0 1 0 0,0 0-1 0 0,0 0 0 0 0,0 0 0 0 0,0 0 1 0 0,0 0-1 0 0,0 0 0 0 0,-1 1 0 0 0,1-1 1 0 0,0 0-1 0 0,0 0 0 0 0,0 0 0 0 0,0 0 1 0 0,0 0-1 0 0,0 0 0 0 0,0 0 0 0 0,0 0 1 0 0,0 0-1 0 0,0 0 0 0 0,0 0 1 0 0,0 1-1 0 0,0-1 0 0 0,0 0 0 0 0,1 0 1 0 0,-1 0-1 0 0,0 0 0 0 0,0 0 0 0 0,0 0 1 0 0,0 0-1 0 0,0 0 0 0 0,0 0 0 0 0,0 0 1 0 0,0 0-1 0 0,0 0 0 0 0,0 0 0 0 0,0 0 1 0 0,0 1-1 0 0,0-1 0 0 0,0 0 0 0 0,0 0 1 0 0,0 0-1 0 0,-20 1-757 0 0,15-1-150 0 0,-5 0-945 0 0,4-1-2147 0 0,-4-1 2032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1256 0 0,'0'0'1192'0'0,"12"-13"2022"0"0,7 10-2166 0 0,-1 1 0 0 0,1 1 0 0 0,-1 1 0 0 0,27 3 0 0 0,-17 1-373 0 0,1 0 0 0 0,-1 2 0 0 0,0 2 0 0 0,37 14 0 0 0,-61-21-607 0 0,-1 0 0 0 0,0 0 0 0 0,0 0 0 0 0,1 1 0 0 0,-1-1 1 0 0,0 1-1 0 0,0 0 0 0 0,-1 0 0 0 0,1 0 0 0 0,0 0 0 0 0,-1 0 1 0 0,1 1-1 0 0,-1-1 0 0 0,1 1 0 0 0,-1 0 0 0 0,0 0 0 0 0,0 0 1 0 0,-1 0-1 0 0,1 0 0 0 0,0 0 0 0 0,-1 0 0 0 0,0 0 0 0 0,0 0 1 0 0,0 1-1 0 0,0-1 0 0 0,-1 1 0 0 0,1-1 0 0 0,-1 0 0 0 0,0 1 0 0 0,1-1 1 0 0,-2 1-1 0 0,1-1 0 0 0,0 1 0 0 0,-1-1 0 0 0,0 1 0 0 0,1-1 1 0 0,-1 0-1 0 0,-2 4 0 0 0,-3 5 243 0 0,0 1 1 0 0,-1-1-1 0 0,0 0 1 0 0,-1-1-1 0 0,0 0 1 0 0,-1 0-1 0 0,-1-1 0 0 0,-14 13 1 0 0,0-1 223 0 0,-9 7 387 0 0,2 2-1 0 0,-35 43 1 0 0,56-54-3401 0 0,10-20 2348 0 0,1 1 0 0 0,-1-1 0 0 0,0 1 0 0 0,0-1-1 0 0,1 0 1 0 0,-1 1 0 0 0,0-1 0 0 0,1 1 0 0 0,-1-1 0 0 0,0 0 0 0 0,1 1 0 0 0,-1-1 0 0 0,0 0 0 0 0,1 1-1 0 0,-1-1 1 0 0,1 0 0 0 0,-1 0 0 0 0,1 1 0 0 0,-1-1 0 0 0,1 0 0 0 0,-1 0 0 0 0,1 0 0 0 0,-1 0-1 0 0,1 0 1 0 0,-1 0 0 0 0,1 0 0 0 0,-1 0 0 0 0,1 0 0 0 0,-1 0 0 0 0,1 0 0 0 0,-1 0 0 0 0,1 0 0 0 0,0 0-1 0 0,7-3-4494 0 0,0-5 2530 0 0,-6 6 838 0 0,8-7-3307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40 1084 0 0,'6'-27'7138'0'0,"-1"14"3352"0"0,-19 15-9899 0 0,-1 0-1 0 0,0 0 1 0 0,1 1-1 0 0,0 1 1 0 0,0 1-1 0 0,0 0 1 0 0,0 0-1 0 0,1 1 1 0 0,0 1-1 0 0,-23 16 1 0 0,7-3 8 0 0,1 1 0 0 0,1 2 0 0 0,-35 38 0 0 0,47-44-357 0 0,1 0 1 0 0,1 0-1 0 0,1 1 0 0 0,0 1 1 0 0,1 0-1 0 0,2 1 0 0 0,-1 0 1 0 0,-7 27-1 0 0,13-33-137 0 0,0 2 1 0 0,1-1-1 0 0,1 0 0 0 0,0 1 0 0 0,1-1 1 0 0,1 1-1 0 0,0-1 0 0 0,1 1 0 0 0,1-1 1 0 0,0 0-1 0 0,1 1 0 0 0,8 22 1 0 0,-3-15-10 0 0,2 0 1 0 0,1-1 0 0 0,0 0 0 0 0,2-1 0 0 0,0 0-1 0 0,2-1 1 0 0,0-1 0 0 0,1 0 0 0 0,19 17 0 0 0,34 23-136 0 0,-69-58-102 0 0,0 10-5935 0 0,-9-2 4914 0 0,4-6-2597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0 620 0 0,'0'0'1870'0'0,"0"7"14"0"0,-2 6-438 0 0,-1 0 1 0 0,0 0-1 0 0,0-1 0 0 0,-1 1 1 0 0,-12 23-1 0 0,-41 68 3336 0 0,1 0-1531 0 0,46-84-3674 0 0,-17 42 3696 0 0,21-31-6610 0 0,11-3-8351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9:42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2444,'0'0'14301,"12"47"-3359,-11-15-6840,1-3-5390,-9 0-9429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10 168 0 0,'24'-10'7627'0'0,"-9"11"-6850"0"0,-1 1-1 0 0,0 1 1 0 0,1 0 0 0 0,-1 0 0 0 0,0 1 0 0 0,-1 1 0 0 0,1 1-1 0 0,-1 0 1 0 0,0 0 0 0 0,0 1 0 0 0,-1 1 0 0 0,17 13 0 0 0,-28-19-690 0 0,1-1 0 0 0,0 1 1 0 0,-1 0-1 0 0,0 0 0 0 0,1 0 1 0 0,-1 0-1 0 0,0 1 0 0 0,0-1 1 0 0,0 0-1 0 0,0 0 0 0 0,0 1 1 0 0,-1-1-1 0 0,1 0 0 0 0,-1 1 1 0 0,0-1-1 0 0,1 1 0 0 0,-1-1 1 0 0,0 1-1 0 0,0-1 0 0 0,-1 0 1 0 0,1 1-1 0 0,0-1 0 0 0,-1 1 1 0 0,1-1-1 0 0,-1 0 0 0 0,0 1 1 0 0,0-1-1 0 0,0 0 0 0 0,0 0 1 0 0,0 0-1 0 0,-1 0 0 0 0,1 0 1 0 0,-1 0-1 0 0,1 0 0 0 0,-3 2 1 0 0,-8 11 472 0 0,-1-1-1 0 0,-1-1 1 0 0,-24 20 0 0 0,14-14 351 0 0,-18 16 493 0 0,33-29-1054 0 0,1 0-1 0 0,-1 1 0 0 0,1 1 1 0 0,0-1-1 0 0,1 1 0 0 0,0 1 1 0 0,-9 13-1 0 0,15-21-327 0 0,1 0 0 0 0,-1 1 0 0 0,1-1 0 0 0,0 1 0 0 0,-1-1 0 0 0,1 0 0 0 0,0 1 0 0 0,0-1 0 0 0,0 1 0 0 0,0-1 0 0 0,0 0 0 0 0,0 1 0 0 0,1-1 0 0 0,-1 1 0 0 0,0-1-1 0 0,1 0 1 0 0,-1 1 0 0 0,1-1 0 0 0,0 0 0 0 0,-1 1 0 0 0,1-1 0 0 0,0 0 0 0 0,0 0 0 0 0,0 0 0 0 0,-1 0 0 0 0,1 0 0 0 0,0 0 0 0 0,1 0 0 0 0,-1 0 0 0 0,0 0 0 0 0,0 0 0 0 0,0 0 0 0 0,0-1 0 0 0,1 1 0 0 0,1 0 0 0 0,46 21 117 0 0,-32-17-290 0 0,-1-2 1 0 0,1 0-1 0 0,0-1 0 0 0,0-1 1 0 0,0 0-1 0 0,0-1 1 0 0,0-1-1 0 0,0-1 1 0 0,0 0-1 0 0,-1-1 0 0 0,31-10 1 0 0,-37 5-2348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8 844 0 0,'0'-7'19097'0'0,"-5"10"-19100"0"0,-25 21 1523 0 0,19-5-4426 0 0,37-22-11878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55 1064 0 0,'-21'-35'8244'0'0,"21"33"-7172"0"0,-23-16 5526 0 0,18 19-6026 0 0,0 0 0 0 0,0 1 0 0 0,1-1 0 0 0,-1 1 0 0 0,1 0 1 0 0,-1 0-1 0 0,1 0 0 0 0,0 1 0 0 0,-6 4 0 0 0,8-6-232 0 0,2 3-195 0 0,1 0 0 0 0,-1-1 1 0 0,1 1-1 0 0,0 0 1 0 0,0-1-1 0 0,0 1 0 0 0,0-1 1 0 0,1 1-1 0 0,2 4 0 0 0,4 5 142 0 0,0-2-1 0 0,1 1 1 0 0,15 15-1 0 0,-17-21-166 0 0,-2-1-1 0 0,1 1 0 0 0,-1 0 0 0 0,1 1 1 0 0,-2-1-1 0 0,1 1 0 0 0,-1 0 0 0 0,0 0 1 0 0,0 0-1 0 0,-1 1 0 0 0,0-1 1 0 0,-1 1-1 0 0,1 0 0 0 0,-1 0 0 0 0,-1 0 1 0 0,2 9-1 0 0,-4-11-75 0 0,0-1 0 0 0,0 0 0 0 0,0 0 0 0 0,-1 0 0 0 0,1 0 0 0 0,-1 0 0 0 0,0 0 0 0 0,-1 0 1 0 0,1 0-1 0 0,-1-1 0 0 0,0 0 0 0 0,0 1 0 0 0,0-1 0 0 0,-1 0 0 0 0,0 0 0 0 0,1-1 0 0 0,-1 1 0 0 0,-1-1 0 0 0,1 0 0 0 0,0 0 0 0 0,-1 0 0 0 0,1-1 0 0 0,-1 1 1 0 0,0-1-1 0 0,0 0 0 0 0,0 0 0 0 0,0-1 0 0 0,0 0 0 0 0,-9 1 0 0 0,12-2-214 0 0,-7-5-176 0 0,8 5 296 0 0,0 0-1 0 0,0 0 1 0 0,0-1-1 0 0,0 1 1 0 0,-1 0-1 0 0,1-1 1 0 0,0 1-1 0 0,0-1 0 0 0,0 1 1 0 0,0-1-1 0 0,1 0 1 0 0,-1 1-1 0 0,0-1 1 0 0,0 0-1 0 0,0 1 1 0 0,0-2-1 0 0,0 0-87 0 0,0 1 1 0 0,0-1-1 0 0,0 1 0 0 0,0-1 1 0 0,0 1-1 0 0,1-1 0 0 0,-1 0 0 0 0,1 1 1 0 0,-1-1-1 0 0,1 0 0 0 0,0 1 1 0 0,0-1-1 0 0,0 0 0 0 0,0 0 0 0 0,0 1 1 0 0,0-1-1 0 0,0 0 0 0 0,0 1 1 0 0,1-1-1 0 0,-1 0 0 0 0,1 1 0 0 0,-1-1 1 0 0,1 0-1 0 0,-1 1 0 0 0,1-1 1 0 0,0 1-1 0 0,0-1 0 0 0,0 1 0 0 0,2-2 1 0 0,3-5-1187 0 0,0 2 0 0 0,1-1 0 0 0,0 1 0 0 0,11-8 0 0 0,3-3-6915 0 0,-12 8 3388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13 428 0 0,'0'0'8612'0'0,"3"-1"-7346"0"0,7-2-643 0 0,0 0 1 0 0,0 1 0 0 0,-1 1-1 0 0,1 0 1 0 0,0 0 0 0 0,0 1-1 0 0,0 0 1 0 0,0 0 0 0 0,16 4-1 0 0,48-1 391 0 0,-26-4-1709 0 0,-24 0-1736 0 0,-1 0-4962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1100 0 0,'0'0'6897'0'0,"3"14"-2023"0"0,-23 33-937 0 0,-24 48 650 0 0,32-73-4269 0 0,0 0 0 0 0,-2 0-1 0 0,0-2 1 0 0,-22 26 0 0 0,-7-4-1966 0 0,25-24-2419 0 0,3-4-3659 0 0,7-9 2359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1148 0 0,'0'0'14194'0'0,"0"6"-12899"0"0,-2 16 31 0 0,0 0-1 0 0,-2-1 1 0 0,-1 1 0 0 0,0-1-1 0 0,-15 36 1 0 0,-4 6 221 0 0,8-26-650 0 0,3 1 0 0 0,1 1 0 0 0,-12 62 0 0 0,24-99-1031 0 0,0 0 0 0 0,-1 1 1 0 0,1-1-1 0 0,0 0 0 0 0,0 1 0 0 0,0-1 1 0 0,1 1-1 0 0,-1-1 0 0 0,1 0 0 0 0,-1 0 0 0 0,1 1 1 0 0,0-1-1 0 0,1 4 0 0 0,-1-5 8 0 0,-1 0 0 0 0,1-1 0 0 0,0 1 0 0 0,0 0-1 0 0,-1-1 1 0 0,1 1 0 0 0,0 0 0 0 0,0-1 0 0 0,0 1 0 0 0,0-1 0 0 0,-1 1-1 0 0,1-1 1 0 0,0 0 0 0 0,0 1 0 0 0,0-1 0 0 0,0 0 0 0 0,0 0 0 0 0,0 1 0 0 0,0-1-1 0 0,0 0 1 0 0,0 0 0 0 0,2 0 0 0 0,26-9-5160 0 0,0-12-3743 0 0,-12 6 3048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1136 0 0,'7'-18'4165'0'0,"-7"15"-3575"0"0,1 1 0 0 0,0 0 0 0 0,0-1 0 0 0,0 1 0 0 0,0 0 0 0 0,0-1 0 0 0,1 1 0 0 0,-1 0 0 0 0,1 0 0 0 0,-1 0 0 0 0,1 0-1 0 0,0 0 1 0 0,0 0 0 0 0,0 1 0 0 0,0-1 0 0 0,0 1 0 0 0,0-1 0 0 0,2 0 0 0 0,4-2-175 0 0,-1 0-1 0 0,0 1 1 0 0,1 0 0 0 0,0 1-1 0 0,0 0 1 0 0,0 0 0 0 0,0 0-1 0 0,14 0 1 0 0,72-1 2003 0 0,-80 3-1793 0 0,-12 0-329 0 0,-1 0-249 0 0,-1 0-1 0 0,0 0 0 0 0,1 0 0 0 0,-1 1 0 0 0,0-1 0 0 0,1 0 0 0 0,-1 0 0 0 0,0 0 1 0 0,1 0-1 0 0,-1 1 0 0 0,0-1 0 0 0,1 0 0 0 0,-1 0 0 0 0,0 1 0 0 0,0-1 0 0 0,1 0 0 0 0,-1 0 1 0 0,0 1-1 0 0,0-1 0 0 0,0 0 0 0 0,1 1 0 0 0,-1-1 0 0 0,0 0 0 0 0,0 1 0 0 0,0-1 1 0 0,0 0-1 0 0,0 1 0 0 0,0-1 0 0 0,0 1 0 0 0,0-1 0 0 0,0 0 0 0 0,0 1 0 0 0,0-1 0 0 0,0 1 1 0 0,-2 4 125 0 0,-1 0 0 0 0,0 0 1 0 0,0 0-1 0 0,0 0 0 0 0,0-1 0 0 0,-1 1 1 0 0,0-1-1 0 0,0 0 0 0 0,0 0 1 0 0,-5 3-1 0 0,-56 36 1248 0 0,51-36-1149 0 0,1 1-1 0 0,0 1 1 0 0,1 0 0 0 0,0 1 0 0 0,-11 11-1 0 0,22-20-263 0 0,-6 7 158 0 0,0 0 1 0 0,0 1-1 0 0,1 0 1 0 0,0 0-1 0 0,0 0 1 0 0,-4 13-1 0 0,9-20-152 0 0,0 1-1 0 0,1-1 1 0 0,-1 0-1 0 0,1 0 1 0 0,0 1 0 0 0,-1-1-1 0 0,1 0 1 0 0,0 1-1 0 0,1-1 1 0 0,-1 0-1 0 0,0 1 1 0 0,1-1 0 0 0,-1 0-1 0 0,1 0 1 0 0,0 1-1 0 0,-1-1 1 0 0,1 0 0 0 0,0 0-1 0 0,0 0 1 0 0,1 0-1 0 0,-1 0 1 0 0,0 0-1 0 0,1 0 1 0 0,-1-1 0 0 0,1 1-1 0 0,0 0 1 0 0,-1-1-1 0 0,1 1 1 0 0,0-1-1 0 0,0 0 1 0 0,0 1 0 0 0,0-1-1 0 0,0 0 1 0 0,0 0-1 0 0,0 0 1 0 0,4 0 0 0 0,7 4-66 0 0,-1-1 0 0 0,1 0 0 0 0,-1-1 0 0 0,1-1 0 0 0,0 0 0 0 0,0 0 0 0 0,1-1 0 0 0,-1-1 0 0 0,0-1 0 0 0,25-3 0 0 0,-22-7-2449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1676 0 0,'7'-2'16790'0'0,"-22"24"-19384"0"0,41-25-9762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40 16 0 0,'-7'-5'1319'0'0,"-1"-1"0"0"0,0 2 1 0 0,0-1-1 0 0,0 1 0 0 0,-1 0 0 0 0,-8-2 1 0 0,13 5-691 0 0,0 0 0 0 0,-1 0 1 0 0,1 0-1 0 0,0 0 1 0 0,0 1-1 0 0,0 0 1 0 0,0 0-1 0 0,-1 0 1 0 0,1 0-1 0 0,0 1 1 0 0,0-1-1 0 0,0 1 0 0 0,0 0 1 0 0,-6 3-1 0 0,9-3-538 0 0,1 0 0 0 0,0 0-1 0 0,-1 0 1 0 0,1 0 0 0 0,0 1-1 0 0,0-1 1 0 0,0 0 0 0 0,0 0 0 0 0,0 0-1 0 0,0 0 1 0 0,0 1 0 0 0,0-1-1 0 0,0 0 1 0 0,0 0 0 0 0,1 0-1 0 0,-1 0 1 0 0,1 0 0 0 0,-1 1-1 0 0,0-1 1 0 0,1 0 0 0 0,0 0-1 0 0,0 1 1 0 0,0 0 86 0 0,3 5-36 0 0,-1-1 0 0 0,1 1 0 0 0,0-1 0 0 0,1 0 0 0 0,0 0 0 0 0,0 0 1 0 0,0-1-1 0 0,1 0 0 0 0,-1 0 0 0 0,8 5 0 0 0,74 43 612 0 0,-64-41-151 0 0,39 28 0 0 0,-60-38-519 0 0,0-1 0 0 0,0 1-1 0 0,0 0 1 0 0,0-1 0 0 0,0 1-1 0 0,0 0 1 0 0,0 0 0 0 0,-1 0-1 0 0,1 0 1 0 0,-1 1 0 0 0,0-1-1 0 0,1 0 1 0 0,-1 0 0 0 0,0 1-1 0 0,0-1 1 0 0,-1 1 0 0 0,1-1-1 0 0,0 1 1 0 0,-1 0-1 0 0,0-1 1 0 0,1 1 0 0 0,-1 3 0 0 0,-1-2 11 0 0,0-1 1 0 0,0 1 0 0 0,-1-1 0 0 0,1 0 0 0 0,-1 0 0 0 0,1 0 0 0 0,-1 0 0 0 0,0 0 0 0 0,0 0 0 0 0,0 0 0 0 0,-1 0 0 0 0,1-1 0 0 0,-1 1 0 0 0,-4 2 0 0 0,-6 5 36 0 0,0-1 0 0 0,-1-1 1 0 0,0-1-1 0 0,0 1 0 0 0,-1-2 0 0 0,-17 5 1 0 0,24-8-433 0 0,-1-1 0 0 0,0 0 1 0 0,0 0-1 0 0,-17 0 0 0 0,23-2 0 0 0,1 0-1 0 0,-1 0 1 0 0,1 0-1 0 0,-1 0 1 0 0,1-1-1 0 0,0 1 0 0 0,-1-1 1 0 0,1 0-1 0 0,0 1 1 0 0,-1-1-1 0 0,1 0 0 0 0,0 0 1 0 0,0-1-1 0 0,0 1 1 0 0,0 0-1 0 0,0-1 1 0 0,0 1-1 0 0,0-1 0 0 0,0 0 1 0 0,0 1-1 0 0,1-1 1 0 0,-2-2-1 0 0,-3-23-10715 0 0,5 15 5813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40 0 0,'31'-12'5443'0'0,"62"-5"2122"0"0,3 10-3672 0 0,10-2-6108 0 0,-96 6-3596 0 0,-8 2 4361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0 404 0 0,'0'0'12344'0'0,"-3"7"-10755"0"0,-4 14-449 0 0,-2-1 1 0 0,0-1-1 0 0,-1 1 0 0 0,-1-2 0 0 0,-1 1 0 0 0,-15 16 0 0 0,-34 36 571 0 0,-3-8-3805 0 0,50-53 389 0 0,4-4-1813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1144 0 0,'4'-6'24464'0'0,"-4"22"-23898"0"0,-1 0 0 0 0,-1 0 0 0 0,-1 0 0 0 0,0-1-1 0 0,0 1 1 0 0,-2-1 0 0 0,0 0 0 0 0,-12 24 0 0 0,-8 32 663 0 0,7-11-1020 0 0,2 1 1 0 0,3 0-1 0 0,-5 65 0 0 0,18-117-209 0 0,0 1 0 0 0,0-1 0 0 0,1 1 0 0 0,0-1 0 0 0,0 1 0 0 0,1-1 0 0 0,1 1 0 0 0,3 8 0 0 0,-2-12 0 0 0,-3-5-10 0 0,0-1-1 0 0,0 0 1 0 0,0 0-1 0 0,-1 0 1 0 0,1 0-1 0 0,0 0 1 0 0,0 1-1 0 0,0-2 1 0 0,-1 1 0 0 0,1 0-1 0 0,0 0 1 0 0,0 0-1 0 0,0 0 1 0 0,-1 0-1 0 0,1-1 1 0 0,0 1 0 0 0,0 0-1 0 0,-1-1 1 0 0,1 1-1 0 0,0 0 1 0 0,0-1-1 0 0,-1 1 1 0 0,1-1-1 0 0,-1 1 1 0 0,1-1 0 0 0,0 0-1 0 0,-1 1 1 0 0,1-1-1 0 0,-1 1 1 0 0,1-1-1 0 0,0-1 1 0 0,0-1-417 0 0,1 1 0 0 0,-1 0 0 0 0,1-1 0 0 0,-1 0 0 0 0,0 1 0 0 0,0-1 0 0 0,0 0 0 0 0,0 0 0 0 0,0 1 0 0 0,-1-1 0 0 0,1 0 0 0 0,-1 0 0 0 0,0 0 0 0 0,0 0 0 0 0,0-3 1 0 0,-3-26-11674 0 0,-1 17 4511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26 752 0 0,'9'-26'24426'0'0,"1"37"-24506"0"0,1 7 700 0 0,0 2 0 0 0,-1 0 0 0 0,-1 0 0 0 0,-1 0 1 0 0,0 1-1 0 0,-2 0 0 0 0,8 43 0 0 0,-8-35-202 0 0,3 9-210 0 0,-3-1 0 0 0,-1 1 0 0 0,-1 1 1 0 0,-3-1-1 0 0,-1 0 0 0 0,-1 0 0 0 0,-3 0 0 0 0,-1 0 1 0 0,-1 0-1 0 0,-17 50 0 0 0,19-77-208 0 0,0 0 0 0 0,-1 0 0 0 0,0-1 0 0 0,-1 0 0 0 0,0 0 0 0 0,-1 0 0 0 0,0-1 0 0 0,-9 10 0 0 0,1-6 0 0 0,1-1 0 0 0,-2 0 0 0 0,1-1 0 0 0,-30 15 0 0 0,41-23 0 0 0,-18 10 0 0 0,12-10-127 0 0,8-2-623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72 596 0 0,'0'0'2511'0'0,"39"-25"15236"0"0,-40 31-17315 0 0,-10 42 986 0 0,-2 0 0 0 0,-34 82-1 0 0,-5 13-103 0 0,38-90-359 0 0,10-38-339 0 0,9-31-339 0 0,8-22-371 0 0,1 1-1 0 0,2 0 0 0 0,1 2 0 0 0,2 0 1 0 0,2 1-1 0 0,1 0 0 0 0,34-38 0 0 0,4 9-164 0 0,-44 47 178 0 0,0 0 0 0 0,0-2 1 0 0,13-20-1 0 0,-28 37 109 0 0,-1 1-4 0 0,1 1 1 0 0,-1-1 0 0 0,1 0 0 0 0,-1 0 0 0 0,1 1 0 0 0,-1-1 0 0 0,1 1 0 0 0,-1-1-1 0 0,0 0 1 0 0,1 1 0 0 0,-1-1 0 0 0,0 1 0 0 0,1-1 0 0 0,-1 1 0 0 0,0-1 0 0 0,0 1-1 0 0,1-1 1 0 0,-1 1 0 0 0,0-1 0 0 0,0 1 0 0 0,0-1 0 0 0,0 1 0 0 0,0-1 0 0 0,0 1-1 0 0,0-1 1 0 0,0 1 0 0 0,0-1 0 0 0,0 1 0 0 0,0 0 0 0 0,-1 32 359 0 0,-10 34 123 0 0,3-27-77 0 0,3 1-1 0 0,-2 73 1 0 0,7-99-365 0 0,0 0 1 0 0,1 0-1 0 0,1 0 1 0 0,1 0-1 0 0,0 0 1 0 0,0-1-1 0 0,2 1 1 0 0,0-1-1 0 0,0 0 1 0 0,1-1-1 0 0,1 1 1 0 0,12 17-1 0 0,-12-22-34 0 0,0-1 0 0 0,1 0 0 0 0,0 0 0 0 0,0 0 0 0 0,1-1 0 0 0,-1 0 0 0 0,2-1 0 0 0,-1 0-1 0 0,1-1 1 0 0,0 0 0 0 0,0 0 0 0 0,0-1 0 0 0,1 0 0 0 0,0-1 0 0 0,-1 0 0 0 0,1 0 0 0 0,13 0 0 0 0,-8-1 6 0 0,0-1 0 0 0,0-1-1 0 0,0-1 1 0 0,0 0 0 0 0,0-1 0 0 0,-1 0 0 0 0,1-2 0 0 0,16-5-1 0 0,-24 7-25 0 0,0-1 0 0 0,0 0 0 0 0,-1 0-1 0 0,0-1 1 0 0,0 0 0 0 0,0 0-1 0 0,0-1 1 0 0,-1 0 0 0 0,1 0-1 0 0,-1 0 1 0 0,0-1 0 0 0,-1 0-1 0 0,0 0 1 0 0,0-1 0 0 0,0 1 0 0 0,0-1-1 0 0,4-11 1 0 0,-8 16-318 0 0,9-23 1151 0 0,-7 14-1711 0 0,-8 9-3076 0 0,1 5 3451 0 0,0-1 0 0 0,0 1 0 0 0,1 0 1 0 0,-1 0-1 0 0,1 0 0 0 0,0 0 0 0 0,0 1 0 0 0,-5 6 0 0 0,0 7-4229 0 0,5 2-3383 0 0,3-7 2074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10 584 0 0,'-10'-8'17345'0'0,"30"7"-12974"0"0,48 6-5986 0 0,-60-5 3187 0 0,398 45 2560 0 0,-395-42-4539 0 0,-12 1 147 0 0,-23 6-1131 0 0,-11-2-3363 0 0,12-5-5998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15 524 0 0,'-5'-14'14316'0'0,"23"29"-13686"0"0,1 0 0 0 0,0-1 0 0 0,1 0 0 0 0,1-2 0 0 0,43 19 0 0 0,-30-14 60 0 0,51 32 1 0 0,-84-48-627 0 0,0-1 1 0 0,0 0 0 0 0,0 1 0 0 0,-1 0 0 0 0,1-1 0 0 0,0 1 0 0 0,-1-1 0 0 0,1 1 0 0 0,0 0 0 0 0,-1-1 0 0 0,1 1 0 0 0,-1 0 0 0 0,1 0-1 0 0,-1 0 1 0 0,1-1 0 0 0,-1 1 0 0 0,0 0 0 0 0,1 0 0 0 0,-1 0 0 0 0,0 0 0 0 0,0 0 0 0 0,0 0 0 0 0,0 0 0 0 0,1-1 0 0 0,-1 1 0 0 0,-1 0-1 0 0,1 1 1 0 0,0 0 48 0 0,-1 0-1 0 0,0-1 0 0 0,0 1 0 0 0,0-1 0 0 0,0 1 0 0 0,0-1 0 0 0,0 1 1 0 0,0-1-1 0 0,0 0 0 0 0,-1 0 0 0 0,1 1 0 0 0,0-1 0 0 0,-3 1 0 0 0,-56 28 2222 0 0,50-26-1933 0 0,-40 14 943 0 0,38-14-1058 0 0,-1 1 1 0 0,1-1 0 0 0,0 2-1 0 0,0 0 1 0 0,-12 8 0 0 0,23-14-329 0 0,0 0 1 0 0,1 1 0 0 0,-1-1 0 0 0,0 1 0 0 0,1-1-1 0 0,-1 1 1 0 0,0-1 0 0 0,1 1 0 0 0,-1-1-1 0 0,1 1 1 0 0,-1-1 0 0 0,1 1 0 0 0,-1 0 0 0 0,1-1-1 0 0,0 1 1 0 0,-1 0 0 0 0,1-1 0 0 0,0 1-1 0 0,-1 0 1 0 0,1-1 0 0 0,0 1 0 0 0,0 0 0 0 0,0 0-1 0 0,0 0 1 0 0,0-1 0 0 0,0 1 0 0 0,0 0-1 0 0,0 0 1 0 0,0-1 0 0 0,0 1 0 0 0,0 0 0 0 0,0 0-1 0 0,0-1 1 0 0,1 1 0 0 0,-1 0 0 0 0,0 0-1 0 0,0-1 1 0 0,1 1 0 0 0,-1 0 0 0 0,1-1 0 0 0,-1 1-1 0 0,1 0 1 0 0,-1-1 0 0 0,1 1 0 0 0,-1-1-1 0 0,1 1 1 0 0,-1-1 0 0 0,1 1 0 0 0,0-1 0 0 0,0 1-1 0 0,40 19-3203 0 0,-37-19 2744 0 0,52 14-5075 0 0,-31-10-2166 0 0,-5-2 2106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1288 0 0,'0'0'12991'0'0,"-6"-6"-11804"0"0,5 2 61 0 0,6 3 2707 0 0,291 8 435 0 0,-274-4-5880 0 0,-19 4-1738 0 0,-37 13-8498 0 0,17-12 6883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1 844 0 0,'-2'1'869'0'0,"0"0"-1"0"0,0 1 1 0 0,0-1-1 0 0,1 0 1 0 0,-1 1 0 0 0,0 0-1 0 0,0-1 1 0 0,1 1-1 0 0,-1 0 1 0 0,1 0-1 0 0,-2 3 1 0 0,10 1-366 0 0,0 0 0 0 0,1-1-1 0 0,0 0 1 0 0,0-1 0 0 0,0 0 0 0 0,1 0 0 0 0,0-1-1 0 0,-1 0 1 0 0,1 0 0 0 0,0-1 0 0 0,0 0 0 0 0,1 0-1 0 0,10-1 1 0 0,25 3 894 0 0,59-4-1 0 0,-96-1-1203 0 0,8 1 116 0 0,16-1 1030 0 0,50 4 0 0 0,-80-3-1268 0 0,-2 8-2558 0 0,-10 8-10112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429 137 1032 0 0,'65'-28'23200'0'0,"-112"4"-22670"0"0,-1 3 0 0 0,-1 1 1 0 0,-76-19-1 0 0,122 38-448 0 0,1 0 0 0 0,-1 1 0 0 0,0-1 0 0 0,1 0 0 0 0,-1 1-1 0 0,0-1 1 0 0,1 1 0 0 0,-1 0 0 0 0,0 0 0 0 0,0 0 0 0 0,1 0 0 0 0,-1 1 0 0 0,0-1-1 0 0,1 1 1 0 0,-5 1 0 0 0,5 0 28 0 0,0 1-1 0 0,0-1 1 0 0,0 1 0 0 0,0-1-1 0 0,1 1 1 0 0,0 0-1 0 0,-1-1 1 0 0,1 1-1 0 0,0 0 1 0 0,0 0-1 0 0,1 0 1 0 0,-2 4 0 0 0,0 1-170 0 0,-71 323 2446 0 0,28-102-1648 0 0,33-177-636 0 0,2 0 1 0 0,2 1-1 0 0,3 0 1 0 0,2 0-1 0 0,6 85 1 0 0,11-47-103 0 0,-10-81 0 0 0,-1-1 0 0 0,-2 1 0 0 0,0 2 0 0 0,3-4 0 0 0,0 0 0 0 0,3-2 0 0 0,11-8 0 0 0,24-6 0 0 0,0 1 0 0 0,55 0 0 0 0,117 14 0 0 0,-213-7 0 0 0,3 0 0 0 0,-7 1 0 0 0,-21 3 0 0 0,11-2-47 0 0,11-1-323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 0 0,'0'0'24194'0'0,"7"1"-23862"0"0,321 44 2251 0 0,-294-40-193 0 0,-21-5-788 0 0,-27-5-876 0 0,1 2-795 0 0,11 3-341 0 0,-12-3-2623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62 492,'-1'-9'21057,"-16"7"-20691,13 2-10,-1 1 6,-8 4-27,0 0-1,0 0 0,0 1 0,1 1 0,0 0 0,1 1 0,-1 0 0,-12 13 0,19-16-194,0 0-1,0 1 0,0 0 0,0 0 0,1 0 0,0 0 1,1 0-1,-4 9 0,5-11-89,1-1 0,0 1 1,0 0-1,1-1 0,-1 1 0,1 0 0,0-1 1,0 1-1,0 0 0,0 0 0,1-1 0,-1 1 1,1 0-1,0-1 0,0 1 0,0-1 0,2 4 1,1-1-20,0-1 0,0 1 0,0-1 1,0-1-1,1 1 0,0 0 1,0-1-1,0 0 0,1-1 1,-1 1-1,1-1 0,0 0 0,0 0 1,0 0-1,0-1 0,0 0 1,1-1-1,-1 1 0,12 0 1,2 1-49,1-1 0,0-1 1,0-1-1,41-5 0,-49 3-3,0 0 0,0-1-1,0-1 1,-1 0 0,1-1-1,-1 0 1,20-12 0,-26 13 38,0 0 1,0 0-1,-1-1 1,0 0 0,0 0-1,0 0 1,-1-1-1,1 0 1,-1 1-1,0-2 1,-1 1 0,0 0-1,0-1 1,0 1-1,3-14 1,-5 14 80,0 0-1,-1 1 1,0-1 0,0 1-1,0-1 1,0 0 0,-1 1-1,0-1 1,0 1 0,-1-1-1,1 1 1,-1 0 0,-1 0-1,1 0 1,-1 0 0,1 0 0,-1 0-1,-1 0 1,-6-7 0,3 5 85,0-1 0,-1 1 0,0 0 1,0 0-1,-1 1 0,0 0 0,0 1 1,0-1-1,-13-3 0,20 8-356,0 1 0,0 0 0,0-1 0,0 1 0,0 0 0,0 0 0,0 0 0,0 1 0,1-1-1,-1 0 1,0 1 0,0-1 0,0 1 0,0 0 0,1-1 0,-1 1 0,0 0 0,1 0 0,-3 2 0,7 5-4871,2 2 993,6-5-5106,7 1 3192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4 168,'10'-4'20428,"-37"27"-20044,26-23-202,0 1 1,0 0-1,0 0 0,0-1 1,0 1-1,1 0 0,-1 0 1,0 0-1,0 0 1,1 0-1,-1 0 0,1 0 1,-1 0-1,1 0 0,-1 0 1,1 1-1,0-1 0,0 0 1,-1 0-1,1 0 1,0 0-1,0 2 0,1-2-160,-1 0-1,1 0 1,0 0-1,0 0 1,-1 0-1,1 0 1,0-1 0,0 1-1,0 0 1,0-1-1,0 1 1,0 0-1,0-1 1,0 1-1,0-1 1,0 1-1,1-1 1,-1 0-1,0 1 1,0-1-1,0 0 1,1 0-1,-1 0 1,0 0-1,0 0 1,0 0-1,0 0 1,1-1 0,-1 1-1,0 0 1,0 0-1,2-2 1,35-16 731,-35 16 802,-6 0-1393,-4-2-1486,-11-1 4324,12 4-4629,-2 1-4407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38 268 0 0,'0'0'1370'0'0,"1"-23"11482"0"0,-4 21-12474 0 0,-1 0-1 0 0,0 0 1 0 0,-1 0-1 0 0,1 1 1 0 0,0-1-1 0 0,0 1 1 0 0,0 0-1 0 0,-1 0 1 0 0,1 1-1 0 0,-1 0 1 0 0,1-1-1 0 0,0 1 1 0 0,-8 1-1 0 0,1 0 177 0 0,0 0-1 0 0,1 1 1 0 0,-1 0-1 0 0,-11 5 1 0 0,20-7-507 0 0,1 0 1 0 0,-1 1 0 0 0,1-1-1 0 0,-1 1 1 0 0,1-1-1 0 0,0 1 1 0 0,-1 0 0 0 0,1 0-1 0 0,0-1 1 0 0,0 1-1 0 0,-1 0 1 0 0,1 0 0 0 0,0 0-1 0 0,0 0 1 0 0,0 1-1 0 0,0-1 1 0 0,0 0 0 0 0,0 0-1 0 0,1 1 1 0 0,-1-1-1 0 0,0 0 1 0 0,1 1 0 0 0,-1-1-1 0 0,1 1 1 0 0,-1-1-1 0 0,1 0 1 0 0,-1 3 0 0 0,2-1-20 0 0,-1-1 1 0 0,0 1-1 0 0,1 0 1 0 0,0 0-1 0 0,0-1 1 0 0,0 1-1 0 0,0 0 1 0 0,0-1-1 0 0,1 1 1 0 0,-1-1-1 0 0,1 0 1 0 0,-1 1 0 0 0,4 2-1 0 0,3 4 2 0 0,1 1 0 0 0,0-2 0 0 0,1 1 0 0 0,0-1-1 0 0,12 6 1 0 0,-22-13-29 0 0,19 9 109 0 0,-1 2 1 0 0,21 16-1 0 0,-36-25-7 0 0,0 0 1 0 0,0-1-1 0 0,0 1 1 0 0,0 0-1 0 0,0 0 1 0 0,-1 1-1 0 0,1-1 0 0 0,-1 1 1 0 0,0-1-1 0 0,0 1 1 0 0,0 0-1 0 0,-1-1 1 0 0,1 1-1 0 0,-1 0 0 0 0,0 0 1 0 0,0 0-1 0 0,1 7 1 0 0,-4-6 8 0 0,1 1 1 0 0,-1-1-1 0 0,0 0 1 0 0,0 0 0 0 0,0 0-1 0 0,-1 0 1 0 0,0 0-1 0 0,0-1 1 0 0,0 1 0 0 0,-1-1-1 0 0,1 0 1 0 0,-1 0-1 0 0,-7 6 1 0 0,-1 3 231 0 0,10-11-328 0 0,0 0 1 0 0,0 1-1 0 0,0-1 0 0 0,0 0 1 0 0,0-1-1 0 0,-1 1 0 0 0,1 0 0 0 0,-1-1 1 0 0,1 1-1 0 0,-1-1 0 0 0,0 0 1 0 0,0 0-1 0 0,1 0 0 0 0,-1 0 1 0 0,0 0-1 0 0,-5 0 0 0 0,6-1-108 0 0,-4-1-119 0 0,-1-1-1 0 0,1-1 0 0 0,-1 1 0 0 0,1-1 1 0 0,0 0-1 0 0,-9-6 0 0 0,-16-15-2615 0 0,30 23 2164 0 0,-3-4-2202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6 100 0 0,'2'-6'15158'0'0,"44"17"-13693"0"0,1-2-1 0 0,64 4 1 0 0,103-11-531 0 0,-189-5-2695 0 0,-75 1-10438 0 0,33 4 8473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0 424 0 0,'-21'67'9278'0'0,"3"2"-3854"0"0,-19 62 1203 0 0,25-68-3988 0 0,10-52-4421 0 0,19-23-11478 0 0,-13 7 13348 0 0,7-13-5394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70 1272 0 0,'0'0'5779'0'0,"-15"-19"2908"0"0,6 18-8130 0 0,0 1 0 0 0,0 0-1 0 0,0 1 1 0 0,0 0 0 0 0,0 0 0 0 0,0 1 0 0 0,1 0-1 0 0,-1 0 1 0 0,0 1 0 0 0,1 0 0 0 0,-1 1 0 0 0,-9 6-1 0 0,13-9-403 0 0,1 1-1 0 0,0 0 1 0 0,1 1-1 0 0,-1-1 0 0 0,0 1 1 0 0,1-1-1 0 0,-1 1 1 0 0,1 0-1 0 0,0 1 0 0 0,0-1 1 0 0,0 0-1 0 0,0 1 0 0 0,1 0 1 0 0,0-1-1 0 0,-1 1 1 0 0,1 0-1 0 0,1 0 0 0 0,-1 1 1 0 0,0-1-1 0 0,1 0 0 0 0,0 0 1 0 0,0 1-1 0 0,0-1 1 0 0,1 1-1 0 0,-1-1 0 0 0,1 0 1 0 0,1 5-1 0 0,0-5-109 0 0,0-1 1 0 0,0 0-1 0 0,0 0 0 0 0,1 0 1 0 0,-1 0-1 0 0,1 0 0 0 0,0 0 1 0 0,0 0-1 0 0,0 0 0 0 0,1-1 0 0 0,-1 1 1 0 0,0-1-1 0 0,1 0 0 0 0,0 0 1 0 0,-1 0-1 0 0,1 0 0 0 0,0 0 1 0 0,0 0-1 0 0,0-1 0 0 0,6 3 1 0 0,7 2-29 0 0,1-1 0 0 0,31 7 0 0 0,-31-9 4 0 0,15 4-12 0 0,1-2 1 0 0,0-1 0 0 0,44 0 0 0 0,-63-4-18 0 0,-1-1 1 0 0,1 0-1 0 0,-1 0 0 0 0,0-2 0 0 0,0 1 1 0 0,1-2-1 0 0,-2 0 0 0 0,1 0 0 0 0,0-1 1 0 0,-1-1-1 0 0,12-6 0 0 0,-21 9 68 0 0,0 1 0 0 0,1 0 0 0 0,-1-1 1 0 0,0 0-1 0 0,-1 1 0 0 0,1-1 0 0 0,0 0 0 0 0,-1-1 0 0 0,0 1 0 0 0,1 0 0 0 0,-1-1 0 0 0,-1 1 0 0 0,1-1 0 0 0,0 0 0 0 0,-1 1 0 0 0,0-1 1 0 0,0 0-1 0 0,0 0 0 0 0,0 0 0 0 0,-1 0 0 0 0,1 0 0 0 0,-1 0 0 0 0,0 0 0 0 0,0 0 0 0 0,-1 0 0 0 0,1 0 0 0 0,-1 0 0 0 0,0 0 0 0 0,0 0 0 0 0,0 0 1 0 0,0 1-1 0 0,-1-1 0 0 0,0 0 0 0 0,0 1 0 0 0,0-1 0 0 0,-4-5 0 0 0,0 0 96 0 0,0 1 0 0 0,0 1 0 0 0,0-1 1 0 0,-1 1-1 0 0,0 0 0 0 0,-1 1 0 0 0,1-1 0 0 0,-1 1 0 0 0,0 1 1 0 0,-1 0-1 0 0,1 0 0 0 0,-1 0 0 0 0,0 1 0 0 0,-11-3 0 0 0,11 5-299 0 0,8 1 38 0 0,0 0-1 0 0,-1 1 1 0 0,1-1 0 0 0,0 1 0 0 0,0 0-1 0 0,-1-1 1 0 0,1 1 0 0 0,0 0-1 0 0,-1 0 1 0 0,1 0 0 0 0,0-1 0 0 0,-1 2-1 0 0,1-1 1 0 0,0 0 0 0 0,-1 0 0 0 0,1 0-1 0 0,0 0 1 0 0,-1 1 0 0 0,1-1-1 0 0,0 1 1 0 0,0-1 0 0 0,-1 1 0 0 0,1 0-1 0 0,0-1 1 0 0,0 1 0 0 0,0 0 0 0 0,0 0-1 0 0,-2 1 1 0 0,3-1-109 0 0,-1 0 1 0 0,1-1-1 0 0,0 1 1 0 0,-1 0-1 0 0,1 0 0 0 0,0 0 1 0 0,0 0-1 0 0,0-1 1 0 0,0 1-1 0 0,0 0 1 0 0,0 0-1 0 0,0 0 0 0 0,0 0 1 0 0,0-1-1 0 0,0 1 1 0 0,0 0-1 0 0,0 0 0 0 0,0 0 1 0 0,1 0-1 0 0,-1-1 1 0 0,0 1-1 0 0,1 0 0 0 0,-1 0 1 0 0,1-1-1 0 0,-1 1 1 0 0,1 0-1 0 0,0 0 1 0 0,17 20-6031 0 0,-6-12-208 0 0,6 0 490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1200 0 0,'4'3'770'0'0,"0"-1"0"0"0,0 0 0 0 0,-1 1 0 0 0,1 0 0 0 0,-1 0 0 0 0,0 0 0 0 0,1 0 0 0 0,-1 1 0 0 0,-1-1 0 0 0,1 1 0 0 0,0 0 0 0 0,-1-1 0 0 0,0 1 0 0 0,0 0 0 0 0,0 1 0 0 0,0-1 0 0 0,-1 0 0 0 0,0 0 0 0 0,1 6 0 0 0,-1-6-467 0 0,-2 1-1 0 0,1 0 1 0 0,0-1 0 0 0,-1 0 0 0 0,0 1-1 0 0,0-1 1 0 0,0 1 0 0 0,-1-1-1 0 0,1 0 1 0 0,-1 0 0 0 0,0 0-1 0 0,-1 0 1 0 0,1 0 0 0 0,0 0 0 0 0,-1 0-1 0 0,0-1 1 0 0,0 0 0 0 0,-6 6-1 0 0,-11 9 190 0 0,0-2-1 0 0,-1 0 1 0 0,-1-1-1 0 0,-31 15 0 0 0,53-29-679 0 0,-1-1-1 0 0,1 0 1 0 0,-1 0-1 0 0,1 0 1 0 0,-1 1-1 0 0,0-1 1 0 0,1 0 0 0 0,-1 0-1 0 0,1 0 1 0 0,-1 0-1 0 0,0 0 1 0 0,1 0-1 0 0,-1 0 1 0 0,1 0-1 0 0,-1 0 1 0 0,0-1-1 0 0,1 1 1 0 0,-1 0-1 0 0,1 0 1 0 0,-1-1-1 0 0,0 1 1 0 0,1 0 0 0 0,-1 0-1 0 0,1-1 1 0 0,-1 1-1 0 0,1-1 1 0 0,-1 1-1 0 0,1 0 1 0 0,-1-2-1 0 0,1 2-132 0 0,-1-1-1 0 0,1 1 0 0 0,0-1 1 0 0,0 1-1 0 0,0-1 0 0 0,0 1 1 0 0,0-1-1 0 0,0 1 1 0 0,0-1-1 0 0,0 1 0 0 0,0-1 1 0 0,0 1-1 0 0,0-1 0 0 0,0 1 1 0 0,0-1-1 0 0,0 1 0 0 0,0-1 1 0 0,1 1-1 0 0,-1-1 1 0 0,0 1-1 0 0,0-1 0 0 0,0 1 1 0 0,1-1-1 0 0,-1 1 0 0 0,0-1 1 0 0,1 1-1 0 0,-1-1 1 0 0,1 1-1 0 0,17-22-5205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57 912 0 0,'-51'0'8669'0'0,"-1"13"-3499"0"0,47-11-4848 0 0,0 1-1 0 0,1-1 0 0 0,-1 1 0 0 0,0-1 0 0 0,1 1 0 0 0,0 1 0 0 0,0-1 0 0 0,0 0 0 0 0,0 1 1 0 0,1 0-1 0 0,-1 0 0 0 0,1 0 0 0 0,0 1 0 0 0,0-1 0 0 0,0 1 0 0 0,1-1 0 0 0,0 1 0 0 0,-3 7 1 0 0,4-10-235 0 0,1 1 1 0 0,-1-1 0 0 0,1 1-1 0 0,-1-1 1 0 0,1 1 0 0 0,0 0-1 0 0,0-1 1 0 0,0 1-1 0 0,1-1 1 0 0,-1 1 0 0 0,0-1-1 0 0,1 1 1 0 0,0-1 0 0 0,0 1-1 0 0,-1-1 1 0 0,1 1 0 0 0,3 3-1 0 0,-1-1 14 0 0,1 0 0 0 0,0 0 1 0 0,-1-1-1 0 0,2 0 0 0 0,-1 0 0 0 0,0 0 0 0 0,9 5 0 0 0,3 2 25 0 0,1-2 0 0 0,0 0 1 0 0,32 11-1 0 0,-21-11-123 0 0,0 0 0 0 0,0-2-1 0 0,33 4 1 0 0,-49-10-30 0 0,-1 1 0 0 0,1-2 0 0 0,0 0-1 0 0,0 0 1 0 0,-1-1 0 0 0,1 0 0 0 0,0-1 0 0 0,-1-1 0 0 0,1 0-1 0 0,16-6 1 0 0,-25 8 61 0 0,-1-1 1 0 0,1 1-1 0 0,0-1 0 0 0,-1 0 0 0 0,1 0 1 0 0,-1 1-1 0 0,1-1 0 0 0,-1-1 1 0 0,0 1-1 0 0,0 0 0 0 0,0-1 0 0 0,0 1 1 0 0,0-1-1 0 0,-1 1 0 0 0,1-1 0 0 0,-1 0 1 0 0,0 0-1 0 0,0 0 0 0 0,0 0 0 0 0,1-3 1 0 0,-1 1 60 0 0,-1-1 1 0 0,1 0 0 0 0,-1 1-1 0 0,-1-1 1 0 0,1 1 0 0 0,-1-1 0 0 0,0 0-1 0 0,0 1 1 0 0,0 0 0 0 0,-4-9-1 0 0,-1 0 170 0 0,-1 0 0 0 0,0 0-1 0 0,-1 1 1 0 0,0 0-1 0 0,-1 0 1 0 0,0 1 0 0 0,-15-15-1 0 0,-40-23 704 0 0,36 36-3021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1 248 0 0,'0'0'5558'0'0,"6"1"-4377"0"0,109 30 4019 0 0,3 1-1860 0 0,-37-23 2446 0 0,-80-7-5708 0 0,0 0 1 0 0,0 0 0 0 0,0 0 0 0 0,0 1 0 0 0,0-1 0 0 0,0 0 0 0 0,0 1 0 0 0,-1-1-1 0 0,1 0 1 0 0,-1 1 0 0 0,0-1 0 0 0,0 1 0 0 0,0-1 0 0 0,0 0 0 0 0,0 1 0 0 0,-1 2-1 0 0,2 1 66 0 0,1 46 303 0 0,-1-1 0 0 0,-3 1 0 0 0,-10 61 0 0 0,-3 78 408 0 0,15-186-829 0 0,-1 19 82 0 0,2-1 0 0 0,0 0 0 0 0,1 1 0 0 0,2-1 0 0 0,5 23 0 0 0,-3-24-3 0 0,10 22 354 0 0,-16-43 126 0 0,2 4-225 0 0,-8 13 1526 0 0,5-16-1884 0 0,-28-28-80 0 0,-14 2 117 0 0,-1 3-1 0 0,-1 1 1 0 0,-68-20-1 0 0,102 37-92 0 0,1 0 0 0 0,-1 0 0 0 0,0 1-1 0 0,0 1 1 0 0,-16-1 0 0 0,-2 10-4050 0 0,52 9-16058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48 940 0 0,'0'0'16854'0'0,"-5"2"-16454"0"0,-51 18 2420 0 0,53-19-2495 0 0,3-1-266 0 0,-1 0 1 0 0,0 0-1 0 0,1 0 0 0 0,-1 0 1 0 0,0 1-1 0 0,1-1 1 0 0,-1 0-1 0 0,0 1 1 0 0,1-1-1 0 0,-1 0 1 0 0,0 1-1 0 0,1-1 0 0 0,-1 1 1 0 0,1-1-1 0 0,-1 1 1 0 0,1-1-1 0 0,-1 1 1 0 0,1-1-1 0 0,-1 1 1 0 0,1 0-1 0 0,0-1 1 0 0,-1 1-1 0 0,0 1 0 0 0,7 2-133 0 0,-1 0-1 0 0,1-1 0 0 0,0 1 0 0 0,0-1 0 0 0,0 0 0 0 0,0-1 1 0 0,0 0-1 0 0,1 0 0 0 0,-1 0 0 0 0,1 0 0 0 0,0-1 1 0 0,-1 0-1 0 0,1-1 0 0 0,0 1 0 0 0,0-1 0 0 0,-1-1 0 0 0,1 1 1 0 0,0-1-1 0 0,-1 0 0 0 0,1-1 0 0 0,7-2 0 0 0,-12 4 103 0 0,-1-1 1 0 0,0 0-1 0 0,1 1 0 0 0,-1-1 0 0 0,0 0 0 0 0,1 0 0 0 0,-1 0 1 0 0,0 0-1 0 0,0 0 0 0 0,0 0 0 0 0,0 0 0 0 0,0 0 0 0 0,0 0 1 0 0,0 0-1 0 0,0-1 0 0 0,0 1 0 0 0,-1 0 0 0 0,1-1 0 0 0,0 1 0 0 0,-1 0 1 0 0,1-1-1 0 0,-1 1 0 0 0,0-1 0 0 0,1 1 0 0 0,-1-1 0 0 0,0 1 1 0 0,0-1-1 0 0,0 1 0 0 0,0-1 0 0 0,0 1 0 0 0,0-1 0 0 0,0 1 1 0 0,-1-1-1 0 0,1 1 0 0 0,-1-1 0 0 0,0-2 0 0 0,-1-10 561 0 0,1 11-415 0 0,0 0 1 0 0,-1 0-1 0 0,1 0 1 0 0,-1 0-1 0 0,1 0 0 0 0,-1 0 1 0 0,0 0-1 0 0,0 0 0 0 0,0 1 1 0 0,0-1-1 0 0,-1 1 1 0 0,1-1-1 0 0,-1 1 0 0 0,-3-3 1 0 0,4 4-3 0 0,-17 4 230 0 0,10 3-342 0 0,0-1 0 0 0,1 1 0 0 0,0 1 0 0 0,0 0 0 0 0,0 0 0 0 0,1 0 0 0 0,0 1 0 0 0,1 0 0 0 0,-1 0 0 0 0,-6 14 0 0 0,12-21-60 0 0,0 0 1 0 0,0 0-1 0 0,1 0 1 0 0,-1 0-1 0 0,1 0 0 0 0,-1 0 1 0 0,1 1-1 0 0,-1-1 1 0 0,1 0-1 0 0,-1 0 1 0 0,1 0-1 0 0,0 1 0 0 0,0-1 1 0 0,0 0-1 0 0,0 1 1 0 0,0-1-1 0 0,0 0 1 0 0,0 0-1 0 0,0 1 0 0 0,0-1 1 0 0,1 0-1 0 0,-1 0 1 0 0,0 0-1 0 0,1 1 1 0 0,-1-1-1 0 0,1 0 0 0 0,0 0 1 0 0,0 2-1 0 0,1-2-6 0 0,1 0-1 0 0,-1 1 0 0 0,0-1 0 0 0,0 0 1 0 0,1 0-1 0 0,-1-1 0 0 0,1 1 0 0 0,-1 0 1 0 0,1-1-1 0 0,-1 1 0 0 0,1-1 0 0 0,-1 0 1 0 0,1 0-1 0 0,3 0 0 0 0,12-1-79 0 0,-1-1-1 0 0,1 0 1 0 0,26-7-1 0 0,-35 7 36 0 0,0-1 0 0 0,0 1 0 0 0,0-2-1 0 0,-1 1 1 0 0,1-2 0 0 0,-1 1 0 0 0,0-1 0 0 0,12-9-1 0 0,1-20 308 0 0,-22 33-245 0 0,1-1 1 0 0,-1 1 0 0 0,0 0 0 0 0,0 0-1 0 0,1 0 1 0 0,-1 0 0 0 0,0-1-1 0 0,0 1 1 0 0,0 0 0 0 0,0 1-1 0 0,-1-1 1 0 0,1 0 0 0 0,0 0 0 0 0,0 0-1 0 0,0 1 1 0 0,-1-1 0 0 0,1 0-1 0 0,0 1 1 0 0,-1-1 0 0 0,1 1 0 0 0,0 0-1 0 0,-1 0 1 0 0,1-1 0 0 0,-1 1-1 0 0,1 0 1 0 0,-1 0 0 0 0,1 0 0 0 0,-2 0-1 0 0,-44 0 182 0 0,35 2-149 0 0,0 0-1 0 0,0 1 0 0 0,0 1 0 0 0,-14 5 1 0 0,21-7-54 0 0,1 0 0 0 0,0 0 1 0 0,1 0-1 0 0,-1 0 1 0 0,0 1-1 0 0,0-1 0 0 0,1 1 1 0 0,0 0-1 0 0,-1 0 1 0 0,1 0-1 0 0,0 0 0 0 0,1 1 1 0 0,-1-1-1 0 0,1 1 1 0 0,-3 4-1 0 0,5-7 4 0 0,1 0 0 0 0,-1 0 0 0 0,0 0 0 0 0,1 0 0 0 0,-1 0 0 0 0,0 0 0 0 0,1 0 0 0 0,0-1 0 0 0,-1 1-1 0 0,1 0 1 0 0,-1 0 0 0 0,1 0 0 0 0,0 0 0 0 0,0-1 0 0 0,-1 1 0 0 0,1 0 0 0 0,0-1 0 0 0,0 1 0 0 0,0-1 0 0 0,0 1 0 0 0,0-1 0 0 0,-1 1 0 0 0,1-1 0 0 0,0 0 0 0 0,0 1-1 0 0,0-1 1 0 0,2 0 0 0 0,28 10-155 0 0,-24-9 61 0 0,1-1-1 0 0,-1 0 1 0 0,1 0-1 0 0,0-1 0 0 0,-1 0 1 0 0,1 0-1 0 0,-1-1 1 0 0,0 0-1 0 0,13-4 0 0 0,-20 6 58 0 0,1 0-1 0 0,-1 0 0 0 0,1-1 1 0 0,-1 1-1 0 0,1 0 0 0 0,-1 0 1 0 0,1 0-1 0 0,-1 0 0 0 0,1-1 1 0 0,-1 1-1 0 0,1 0 0 0 0,-1-1 1 0 0,1 1-1 0 0,-1 0 0 0 0,1-1 1 0 0,-1 1-1 0 0,0-1 0 0 0,1 1 1 0 0,-1 0-1 0 0,1-1 0 0 0,-1 1 1 0 0,0-1-1 0 0,0 1 0 0 0,1-1 1 0 0,-1 1-1 0 0,0-1 1 0 0,0 0-1 0 0,0 1 0 0 0,1-1 1 0 0,-1 1-1 0 0,0-1 0 0 0,0 1 1 0 0,0-1-1 0 0,0 1 0 0 0,0-1 1 0 0,0 0-1 0 0,0 1 0 0 0,0-1 1 0 0,-1 1-1 0 0,1-1 0 0 0,0 1 1 0 0,0-1-1 0 0,0 1 0 0 0,-1-1 1 0 0,1 1-1 0 0,0-1 0 0 0,0 1 1 0 0,-1-1-1 0 0,1 1 0 0 0,0-1 1 0 0,-1 1-1 0 0,1-1 0 0 0,-1 0 1 0 0,-21-14-3050 0 0,-6 13-7706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0 424 0 0,'-15'6'3898'0'0,"-15"5"113"0"0,29-10-3836 0 0,0 0 1 0 0,-1 0-1 0 0,1 1 1 0 0,0-1-1 0 0,0 1 1 0 0,0-1-1 0 0,1 1 1 0 0,-1-1-1 0 0,0 1 1 0 0,0 0-1 0 0,1-1 1 0 0,-1 1-1 0 0,1 0 1 0 0,0-1 0 0 0,-1 1-1 0 0,1 0 1 0 0,0 0-1 0 0,0-1 1 0 0,0 1-1 0 0,0 0 1 0 0,0 0-1 0 0,1-1 1 0 0,-1 1-1 0 0,0 0 1 0 0,2 2-1 0 0,20 49 1526 0 0,-11-30-1130 0 0,5 6-88 0 0,1 0 0 0 0,1 0 0 0 0,1-2-1 0 0,40 43 1 0 0,-27-32-214 0 0,74 85 401 0 0,58 53 46 0 0,18 20-15 0 0,154 198 629 0 0,-120-128-355 0 0,-37-11-150 0 0,-29-4-73 0 0,-88-140-416 0 0,-5 4-1 0 0,-5 1 0 0 0,46 154 1 0 0,-76-186 16 0 0,12 103 1 0 0,-3-9 370 0 0,-30-174-669 0 0,0 1-1 0 0,1 0 1 0 0,0-1-1 0 0,0 1 1 0 0,0-1-1 0 0,1 1 1 0 0,-1-1-1 0 0,1 0 0 0 0,0 0 1 0 0,0 0-1 0 0,0 0 1 0 0,1-1-1 0 0,-1 1 1 0 0,1-1-1 0 0,0 0 1 0 0,0 0-1 0 0,0 0 0 0 0,0-1 1 0 0,1 1-1 0 0,-1-1 1 0 0,1 0-1 0 0,-1-1 1 0 0,10 3-1 0 0,8 1 108 0 0,1 0 0 0 0,0-2 0 0 0,46 0 0 0 0,-15 0 57 0 0,-37-2-83 0 0,11 3 208 0 0,-27-3-327 0 0,31 19 140 0 0,-30-20-138 0 0,4 3 240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1428,'-3'-7'18028,"24"36"-19469,-9-16 3165,74 44-405,-63-44-1109,-1 1 0,-1 1-1,-1 1 1,20 19 0,-38-33-189,0 0 0,-1 1 1,0-1-1,1 0 0,-1 1 1,0-1-1,0 1 0,0 0 1,0-1-1,-1 1 0,1 0 1,-1-1-1,0 1 0,1 0 0,-1 0 1,-1-1-1,1 1 0,0 0 1,-1-1-1,1 1 0,-1 0 1,0-1-1,1 1 0,-1 0 1,-1-1-1,1 0 0,0 1 1,-3 3-1,-5 7 184,0 0 0,0-1 0,-19 19 0,23-25-124,-41 38 1532,-91 67 1,48-41 140,30-20-194,57-49-1518,-21 20-1866,20-20 3399,2 0-2044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0 365 624 0 0,'0'0'13663'0'0,"9"9"-13357"0"0,-2-9 3543 0 0,90-53-3174 0 0,2 4-1 0 0,2 4 1 0 0,138-40 0 0 0,-216 79-655 0 0,363-81 392 0 0,-170 54 822 0 0,-157 25-886 0 0,0 3 0 0 0,95 2-1 0 0,-103 4-176 0 0,-30 0-128 0 0,1 2 0 0 0,-1 0 1 0 0,1 2-1 0 0,36 12 0 0 0,-58-16-42 0 0,16 5 33 0 0,-1 0 1 0 0,0 2-1 0 0,-1 0 1 0 0,27 19-1 0 0,-40-26-28 0 0,1 0 8 0 0,5 4-1 0 0,1 1-486 0 0,-6-26-8788 0 0,1 12 3694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2586 584 0 0,'0'0'9327'0'0,"6"14"-8407"0"0,1-12 3739 0 0,48-27-3954 0 0,-1-2 0 0 0,-1-2 0 0 0,-2-3 0 0 0,-1-2 1 0 0,-1-2-1 0 0,-2-3 0 0 0,-2-1 0 0 0,47-55 0 0 0,66-110 925 0 0,-29 34-1035 0 0,54-26-205 0 0,-25 31-50 0 0,-87 75 411 0 0,113-190 0 0 0,-131 193-576 0 0,70-149 796 0 0,-108 201-697 0 0,-2 0 0 0 0,8-39 0 0 0,-14 46-157 0 0,1 0 0 0 0,2 1 0 0 0,0 0 1 0 0,26-45-1 0 0,-9 22 111 0 0,-2 0 1 0 0,-3-2 0 0 0,27-92 0 0 0,-29 37 356 0 0,-18 85-502 0 0,1 2-56 0 0,-2 20-25 0 0,2-12-68 0 0,-3 6 49 0 0,0 5-6 0 0,7 25-7160 0 0,-6-22 7067 0 0,-1 0 0 0 0,0-1 0 0 0,1 1 0 0 0,-1-1 0 0 0,1 1 0 0 0,-1-1 0 0 0,1 1 0 0 0,0-1 0 0 0,-1 0 0 0 0,1 1 0 0 0,-1-1 0 0 0,1 0 0 0 0,0 1 0 0 0,-1-1 0 0 0,1 0 0 0 0,0 0 0 0 0,-1 1 0 0 0,1-1 0 0 0,0 0 0 0 0,-1 0 0 0 0,1 0 0 0 0,0 0 0 0 0,0 0 0 0 0,-1 0 0 0 0,1 0 0 0 0,0 0 0 0 0,-1 0 0 0 0,1-1 0 0 0,0 1 0 0 0,-1 0 0 0 0,2-1 0 0 0,5 0-2678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65 444 0 0,'-26'-20'10306'0'0,"26"20"-10201"0"0,0-1 1 0 0,0 1-1 0 0,0 0 1 0 0,0-1 0 0 0,0 1-1 0 0,0 0 1 0 0,0-1-1 0 0,0 1 1 0 0,0 0 0 0 0,0-1-1 0 0,0 1 1 0 0,0 0-1 0 0,0-1 1 0 0,1 1-1 0 0,-1 0 1 0 0,0 0 0 0 0,0-1-1 0 0,0 1 1 0 0,0 0-1 0 0,1-1 1 0 0,-1 1 0 0 0,0 0-1 0 0,0 0 1 0 0,1 0-1 0 0,-1-1 1 0 0,0 1 0 0 0,0 0-1 0 0,1 0 1 0 0,-1 0-1 0 0,0 0 1 0 0,1-1-1 0 0,-1 1 1 0 0,0 0 0 0 0,0 0-1 0 0,1 0 1 0 0,-1 0-1 0 0,0 0 1 0 0,1 0 0 0 0,-1 0-1 0 0,0 0 1 0 0,1 0-1 0 0,29-6 911 0 0,26 1-866 0 0,256 1 429 0 0,393 45-1 0 0,-416-6-486 0 0,98 9-441 0 0,-314-40 257 0 0,1-3 0 0 0,79-9 0 0 0,147-30-536 0 0,-207 24 106 0 0,10-7 446 0 0,15-2 200 0 0,448-8-3 0 0,-452 25-78 0 0,-67 3-42 0 0,63 2-1 0 0,153 38 314 0 0,-102 2-67 0 0,-101-23-205 0 0,82 13 0 0 0,314 56-15 0 0,-403-74-78 0 0,805 113-268 0 0,-781-116 344 0 0,1-4 0 0 0,1-3 0 0 0,77-9 0 0 0,239-25 141 0 0,-159 31 338 0 0,-200-5 418 0 0,-18 1-118 0 0,-15 6-729 0 0,-3-24-12414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1070 1 988 0 0,'0'0'17447'0'0,"-7"0"-17182"0"0,-6 2-90 0 0,0 1-1 0 0,0 1 0 0 0,1-1 0 0 0,-1 2 0 0 0,1 0 0 0 0,0 0 1 0 0,0 1-1 0 0,-21 15 0 0 0,-94 76 815 0 0,90-67-772 0 0,-100 87 583 0 0,4 5 0 0 0,-134 162 0 0 0,208-214-319 0 0,-60 97 1 0 0,111-153-422 0 0,1 1-1 0 0,0-1 1 0 0,1 1 0 0 0,1 1 0 0 0,0-1 0 0 0,2 1-1 0 0,-1 0 1 0 0,2 0 0 0 0,0 0 0 0 0,1 20-1 0 0,1-21-8 0 0,0 0 0 0 0,1 0-1 0 0,1-1 1 0 0,0 1-1 0 0,1 0 1 0 0,1-1 0 0 0,0 0-1 0 0,1 0 1 0 0,0 0 0 0 0,1-1-1 0 0,11 18 1 0 0,-6-3 63 0 0,-10-25-66 0 0,0 0 0 0 0,-1-1 0 0 0,1 1 0 0 0,0 0 0 0 0,0-1 0 0 0,1 1 0 0 0,-1-1 0 0 0,0 1 0 0 0,1-1 0 0 0,-1 0 0 0 0,1 1 0 0 0,0-1 0 0 0,3 3 0 0 0,0 5 707 0 0,-5-9-732 0 0,0-1 0 0 0,0 1 1 0 0,0-1-1 0 0,0 1 1 0 0,0-1-1 0 0,0 1 0 0 0,1-1 1 0 0,-1 1-1 0 0,0-1 1 0 0,0 0-1 0 0,0 1 0 0 0,0-1 1 0 0,1 1-1 0 0,-1-1 1 0 0,0 0-1 0 0,0 1 1 0 0,1-1-1 0 0,-1 1 0 0 0,0-1 1 0 0,1 0-1 0 0,-1 1 1 0 0,0-1-1 0 0,1 0 0 0 0,-1 0 1 0 0,1 1-1 0 0,-1-1 1 0 0,1 0-1 0 0,-1 0 1 0 0,0 0-1 0 0,1 1 0 0 0,-1-1 1 0 0,1 0-1 0 0,0 0 1 0 0,7 26-16 0 0,-8-24 4 0 0,4 7 58 0 0,0-6-55 0 0,-3-2 59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20:3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52,'75'20'516,"-6"-4"-352,-19 4-288,-7-2-132,4 0 60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9:20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3653 2413 564 0 0,'0'0'15003'0'0,"-5"-2"-14798"0"0,-34-6 555 0 0,0 2 0 0 0,-1 1 0 0 0,-45 2 1 0 0,-17-3 79 0 0,-224-13 834 0 0,143-14-1489 0 0,152 26-196 0 0,-65-9 32 0 0,65 13 98 0 0,1-2 0 0 0,-1-1 0 0 0,-31-12 0 0 0,47 14-77 0 0,1 0 1 0 0,-1 1-1 0 0,0 1 1 0 0,-21-1-1 0 0,-32-6-8 0 0,-108-25 205 0 0,154 30-222 0 0,-63-11 38 0 0,55 11-71 0 0,-29-11 36 0 0,-45-14-35 0 0,63 16 32 0 0,27 9-2 0 0,1 0 0 0 0,0-1 0 0 0,0 0 0 0 0,0-1 0 0 0,-13-9 0 0 0,-141-71 44 0 0,121 56-56 0 0,27 17-6 0 0,-43-22 1 0 0,-25-3-19 0 0,72 31 27 0 0,1-1 0 0 0,-25-16 0 0 0,-25-16-28 0 0,47 31 18 0 0,0-1 0 0 0,0-1 1 0 0,1 0-1 0 0,-18-18 0 0 0,-2-3 23 0 0,8 9-11 0 0,-36-27 57 0 0,7-3 59 0 0,25 19-71 0 0,21 23-13 0 0,0-1 1 0 0,1 1 0 0 0,1-2 0 0 0,-10-14 0 0 0,6 6 2 0 0,-2 0 1 0 0,0 2-1 0 0,-19-21 0 0 0,12 16 10 0 0,-42-66 193 0 0,23 31-147 0 0,13 15-15 0 0,-21-28-41 0 0,-43-44-68 0 0,61 76-81 0 0,20 25 81 0 0,0 1-1 0 0,-1 0 1 0 0,-1 1 0 0 0,-18-17-1 0 0,10 11 22 0 0,1-1-1 0 0,1-1 0 0 0,-19-27 0 0 0,36 45 5 0 0,-19-26-3 0 0,1-2 0 0 0,-16-35 0 0 0,-15-34-5 0 0,42 83 17 0 0,0 0 0 0 0,2-1 1 0 0,-11-36-1 0 0,-20-33 81 0 0,34 78-67 0 0,-1-7 11 0 0,0 1 1 0 0,-2 0 0 0 0,-15-26 0 0 0,14 13 1 0 0,3 3-12 0 0,-15-28 28 0 0,19 51-48 0 0,0 1 0 0 0,-2-5-2 0 0,2 5 4 0 0,-15-37 85 0 0,15 36-12 0 0,6-41-10180 0 0,-6 32 4792 0 0,-3-2 407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123 126 688 0 0,'-25'-35'3991'0'0,"23"33"-3745"0"0,1 0 0 0 0,-1 0-1 0 0,1 0 1 0 0,-1 1 0 0 0,0-1-1 0 0,0 1 1 0 0,1-1 0 0 0,-1 1-1 0 0,0 0 1 0 0,0-1 0 0 0,-1 1 0 0 0,-2-1-1 0 0,-14-10 1672 0 0,-13-2 866 0 0,21 11 4923 0 0,10 4-7686 0 0,1-1 1 0 0,-1 0-1 0 0,1 1 0 0 0,-1-1 1 0 0,1 0-1 0 0,-1 1 0 0 0,1-1 0 0 0,-1 1 1 0 0,1-1-1 0 0,-1 1 0 0 0,1-1 0 0 0,0 1 1 0 0,-1 0-1 0 0,1-1 0 0 0,0 1 0 0 0,-1-1 1 0 0,1 1-1 0 0,0 0 0 0 0,0-1 0 0 0,0 1 1 0 0,0 0-1 0 0,-1-1 0 0 0,1 1 1 0 0,0 0-1 0 0,0-1 0 0 0,0 1 0 0 0,0 0 1 0 0,1 0-1 0 0,3 23 353 0 0,-1-21-358 0 0,-1 0 0 0 0,1 0-1 0 0,0-1 1 0 0,-1 1 0 0 0,1-1 0 0 0,1 0 0 0 0,-1 0-1 0 0,0 0 1 0 0,0 0 0 0 0,1-1 0 0 0,-1 1 0 0 0,1-1-1 0 0,-1 0 1 0 0,1 0 0 0 0,0 0 0 0 0,-1 0-1 0 0,1-1 1 0 0,0 1 0 0 0,0-1 0 0 0,-1 0 0 0 0,1 0-1 0 0,0-1 1 0 0,0 1 0 0 0,-1-1 0 0 0,5-1 0 0 0,1 1-3 0 0,-1-2 0 0 0,0 1 0 0 0,0-1 0 0 0,0-1 1 0 0,0 1-1 0 0,0-1 0 0 0,-1 0 0 0 0,1-1 0 0 0,-1 0 0 0 0,8-7 1 0 0,-15 12 19 0 0,1-1 1 0 0,0 1 0 0 0,0-1-1 0 0,0 0 1 0 0,0 1-1 0 0,-1-1 1 0 0,1 0 0 0 0,0 1-1 0 0,-1-1 1 0 0,1 0-1 0 0,0 0 1 0 0,-1 0 0 0 0,1 1-1 0 0,-1-1 1 0 0,1 0 0 0 0,-1 0-1 0 0,0 0 1 0 0,1 0-1 0 0,-1 0 1 0 0,0 0 0 0 0,0 0-1 0 0,0 0 1 0 0,1 0 0 0 0,-1 0-1 0 0,0 0 1 0 0,0 0-1 0 0,0 0 1 0 0,-1 0 0 0 0,1 0-1 0 0,0 0 1 0 0,0 0 0 0 0,-1 0-1 0 0,1 0 1 0 0,0 0-1 0 0,-1 0 1 0 0,1 1 0 0 0,-1-1-1 0 0,1 0 1 0 0,-1 0-1 0 0,1 0 1 0 0,-1 0 0 0 0,0 1-1 0 0,1-1 1 0 0,-1 0 0 0 0,0 1-1 0 0,0-1 1 0 0,1 0-1 0 0,-1 1 1 0 0,0-1 0 0 0,0 1-1 0 0,0-1 1 0 0,0 1 0 0 0,-2-1-1 0 0,-1-1 89 0 0,0 1-1 0 0,0-1 1 0 0,0 1-1 0 0,-1 0 1 0 0,1 0-1 0 0,0 1 1 0 0,-1-1 0 0 0,1 1-1 0 0,-1 0 1 0 0,-6 0-1 0 0,6 2-50 0 0,-1-1 0 0 0,0 1 0 0 0,1 0 1 0 0,-1 0-1 0 0,1 0 0 0 0,0 1 0 0 0,0-1 0 0 0,0 2 0 0 0,0-1 0 0 0,0 0 0 0 0,1 1 0 0 0,-9 8 0 0 0,11-9-61 0 0,0 0 1 0 0,-1 0-1 0 0,1 0 1 0 0,0 1-1 0 0,1-1 0 0 0,-1 1 1 0 0,1-1-1 0 0,-1 1 0 0 0,1-1 1 0 0,0 1-1 0 0,0 0 0 0 0,1 0 1 0 0,-1 0-1 0 0,1-1 1 0 0,0 1-1 0 0,0 0 0 0 0,0 0 1 0 0,0 0-1 0 0,2 7 0 0 0,-1-8-24 0 0,0 0-1 0 0,1 0 1 0 0,-1 1-1 0 0,1-1 0 0 0,0 0 1 0 0,0 0-1 0 0,0-1 1 0 0,0 1-1 0 0,0 0 1 0 0,0-1-1 0 0,1 1 0 0 0,-1-1 1 0 0,1 0-1 0 0,0 0 1 0 0,0 0-1 0 0,0 0 0 0 0,0 0 1 0 0,0 0-1 0 0,0-1 1 0 0,0 0-1 0 0,1 0 1 0 0,-1 0-1 0 0,0 0 0 0 0,1 0 1 0 0,-1 0-1 0 0,1-1 1 0 0,-1 0-1 0 0,0 1 1 0 0,6-2-1 0 0,13 1-98 0 0,1-1-1 0 0,-1 0 1 0 0,31-8-1 0 0,-41 7 32 0 0,3-1-26 0 0,-1 0-1 0 0,1 0 1 0 0,-1-2-1 0 0,14-6 0 0 0,-23 10 87 0 0,-1-1 0 0 0,0 0-1 0 0,0-1 1 0 0,-1 1 0 0 0,1-1-1 0 0,0 0 1 0 0,-1 1 0 0 0,0-2-1 0 0,1 1 1 0 0,-1 0 0 0 0,0-1-1 0 0,-1 1 1 0 0,1-1 0 0 0,-1 0-1 0 0,1 0 1 0 0,1-6 0 0 0,-3 8 40 0 0,-1 0 1 0 0,0 0 0 0 0,0 0-1 0 0,0 0 1 0 0,0 0-1 0 0,0 0 1 0 0,0 0 0 0 0,0 0-1 0 0,-1 0 1 0 0,1 0 0 0 0,-1 0-1 0 0,0 0 1 0 0,0 0 0 0 0,1 0-1 0 0,-1 0 1 0 0,0 1 0 0 0,0-1-1 0 0,-1 0 1 0 0,1 1 0 0 0,0-1-1 0 0,-1 1 1 0 0,1-1 0 0 0,-1 1-1 0 0,1-1 1 0 0,-1 1 0 0 0,1 0-1 0 0,-1 0 1 0 0,0 0 0 0 0,0 0-1 0 0,-2-1 1 0 0,-5-3 134 0 0,0 1-1 0 0,0 0 1 0 0,0 0 0 0 0,-17-4 0 0 0,10 5 106 0 0,0 0 0 0 0,-1 1 0 0 0,0 1 0 0 0,-21 0 0 0 0,31 2-158 0 0,-1-1 1 0 0,1 1 0 0 0,0 0 0 0 0,0 1 0 0 0,-1-1-1 0 0,1 1 1 0 0,0 1 0 0 0,0-1 0 0 0,1 1 0 0 0,-1 1-1 0 0,-12 7 1 0 0,16-8-86 0 0,1-1 0 0 0,0 1 0 0 0,0 0 0 0 0,0 0 1 0 0,0 0-1 0 0,0 0 0 0 0,0 0 0 0 0,1 0 0 0 0,-1 1 0 0 0,1-1 0 0 0,0 0 0 0 0,0 1 0 0 0,0-1 0 0 0,1 1 0 0 0,-1-1 0 0 0,1 1 0 0 0,0 0 0 0 0,0-1 0 0 0,0 1 0 0 0,0-1 0 0 0,1 1 1 0 0,-1-1-1 0 0,1 1 0 0 0,1 3 0 0 0,-1-4-32 0 0,0 1 1 0 0,0-1 0 0 0,0 0-1 0 0,0-1 1 0 0,1 1 0 0 0,-1 0 0 0 0,1 0-1 0 0,0-1 1 0 0,0 1 0 0 0,0 0-1 0 0,0-1 1 0 0,0 0 0 0 0,0 0-1 0 0,1 1 1 0 0,-1-1 0 0 0,1-1-1 0 0,-1 1 1 0 0,1 0 0 0 0,0-1-1 0 0,0 1 1 0 0,0-1 0 0 0,0 0-1 0 0,0 0 1 0 0,0 0 0 0 0,0 0 0 0 0,0 0-1 0 0,0-1 1 0 0,4 1 0 0 0,-1-1-59 0 0,1-1 0 0 0,-1 0 0 0 0,0 0 0 0 0,0 0-1 0 0,0 0 1 0 0,0-1 0 0 0,0 0 0 0 0,-1-1 0 0 0,1 1 0 0 0,-1-1 0 0 0,1 0 0 0 0,-1 0 0 0 0,0-1 0 0 0,0 1 0 0 0,0-1 0 0 0,-1 0 0 0 0,1-1 0 0 0,-1 1 0 0 0,0-1 0 0 0,0 0 0 0 0,0 0 0 0 0,-1 0 0 0 0,0 0 0 0 0,0-1 0 0 0,2-6 0 0 0,-4 10 74 0 0,-1 0-1 0 0,1 0 0 0 0,-1 0 1 0 0,0 0-1 0 0,1 0 0 0 0,-1-1 0 0 0,0 1 1 0 0,-1 0-1 0 0,1 0 0 0 0,0 0 1 0 0,-1 0-1 0 0,1 0 0 0 0,-1-1 1 0 0,1 1-1 0 0,-1 0 0 0 0,0 0 0 0 0,0 0 1 0 0,0 1-1 0 0,0-1 0 0 0,0 0 1 0 0,-1 0-1 0 0,1 0 0 0 0,-1 1 1 0 0,1-1-1 0 0,-1 1 0 0 0,1-1 0 0 0,-4-1 1 0 0,0-1 78 0 0,0 0 1 0 0,0 0 0 0 0,0 1 0 0 0,0 0-1 0 0,-1 0 1 0 0,1 0 0 0 0,-1 1 0 0 0,-8-3-1 0 0,4 3 47 0 0,1 1-1 0 0,-1 0 1 0 0,0 1 0 0 0,0 0-1 0 0,0 0 1 0 0,0 1-1 0 0,-16 3 1 0 0,21-3-98 0 0,-1 0 1 0 0,1 1 0 0 0,-1 0-1 0 0,1 0 1 0 0,0 0 0 0 0,0 1 0 0 0,0-1-1 0 0,0 1 1 0 0,0 1 0 0 0,0-1-1 0 0,1 1 1 0 0,0-1 0 0 0,-1 1-1 0 0,-3 6 1 0 0,6-8-56 0 0,1-1 0 0 0,-1 0-1 0 0,1 1 1 0 0,0-1 0 0 0,0 1-1 0 0,0 0 1 0 0,0 0 0 0 0,0-1 0 0 0,0 1-1 0 0,0 0 1 0 0,1 0 0 0 0,-1 0-1 0 0,1 0 1 0 0,-1-1 0 0 0,1 1 0 0 0,0 0-1 0 0,0 0 1 0 0,0 0 0 0 0,0 0-1 0 0,0 0 1 0 0,0 0 0 0 0,0 0 0 0 0,1 0-1 0 0,-1 0 1 0 0,1 0 0 0 0,-1 0-1 0 0,1 0 1 0 0,0-1 0 0 0,-1 1 0 0 0,1 0-1 0 0,0 0 1 0 0,1-1 0 0 0,-1 1-1 0 0,0-1 1 0 0,0 1 0 0 0,1-1 0 0 0,-1 1-1 0 0,0-1 1 0 0,1 0 0 0 0,-1 0-1 0 0,1 1 1 0 0,0-1 0 0 0,-1 0 0 0 0,1-1-1 0 0,0 1 1 0 0,2 1 0 0 0,3 1-162 0 0,1-1 1 0 0,-1 1 0 0 0,1-1-1 0 0,-1 0 1 0 0,1-1 0 0 0,0 0-1 0 0,-1 0 1 0 0,1-1 0 0 0,0 0-1 0 0,10-1 1 0 0,-14 1 129 0 0,0-1 0 0 0,1 1 0 0 0,-1-1-1 0 0,0 0 1 0 0,0 0 0 0 0,0-1 0 0 0,0 1 0 0 0,0-1 0 0 0,-1 0 0 0 0,1 0 0 0 0,0 0-1 0 0,-1-1 1 0 0,0 1 0 0 0,1-1 0 0 0,-1 0 0 0 0,0 1 0 0 0,0-2 0 0 0,-1 1 0 0 0,1 0 0 0 0,0 0-1 0 0,-1-1 1 0 0,0 0 0 0 0,3-6 0 0 0,-5 8 129 0 0,0 0 0 0 0,-1 0-1 0 0,1 0 1 0 0,-1 0 0 0 0,0 1 0 0 0,1-1-1 0 0,-1 0 1 0 0,0 0 0 0 0,0 0 0 0 0,0 1-1 0 0,0-1 1 0 0,0 0 0 0 0,-1 1 0 0 0,1-1-1 0 0,0 1 1 0 0,-1-1 0 0 0,1 1 0 0 0,-1 0-1 0 0,0 0 1 0 0,1-1 0 0 0,-1 1 0 0 0,0 0-1 0 0,-1 0 1 0 0,-4-3 131 0 0,0 1-1 0 0,0 0 1 0 0,-1 1-1 0 0,1 0 1 0 0,0 0-1 0 0,-1 0 1 0 0,1 1 0 0 0,-1 0-1 0 0,1 1 1 0 0,-1 0-1 0 0,-8 0 1 0 0,14 1-219 0 0,-1-1 1 0 0,1 0 0 0 0,-1 1 0 0 0,1-1-1 0 0,-1 1 1 0 0,1 0 0 0 0,0 0-1 0 0,-1 0 1 0 0,1 0 0 0 0,0 0-1 0 0,0 1 1 0 0,0-1 0 0 0,0 1-1 0 0,0-1 1 0 0,0 1 0 0 0,0 0 0 0 0,1 0-1 0 0,-1 0 1 0 0,1 0 0 0 0,-1 0-1 0 0,1 0 1 0 0,0 0 0 0 0,-1 0-1 0 0,1 0 1 0 0,0 1 0 0 0,1-1-1 0 0,-1 0 1 0 0,0 1 0 0 0,1-1 0 0 0,-1 1-1 0 0,1-1 1 0 0,0 1 0 0 0,0-1-1 0 0,0 5 1 0 0,0-5-46 0 0,0 0 0 0 0,0-1-1 0 0,0 1 1 0 0,1 0 0 0 0,-1 0 0 0 0,0 0 0 0 0,1-1-1 0 0,0 1 1 0 0,-1 0 0 0 0,1-1 0 0 0,0 1 0 0 0,0 0-1 0 0,0-1 1 0 0,0 1 0 0 0,0-1 0 0 0,0 0 0 0 0,1 1-1 0 0,-1-1 1 0 0,0 0 0 0 0,1 0 0 0 0,-1 1-1 0 0,1-1 1 0 0,-1 0 0 0 0,1 0 0 0 0,-1-1 0 0 0,1 1-1 0 0,0 0 1 0 0,-1-1 0 0 0,1 1 0 0 0,0-1 0 0 0,0 1-1 0 0,0-1 1 0 0,-1 0 0 0 0,1 1 0 0 0,0-1 0 0 0,3-1-1 0 0,0 1-69 0 0,0 0-1 0 0,0 0 0 0 0,0 0 0 0 0,0-1 1 0 0,0 0-1 0 0,0 0 0 0 0,0-1 1 0 0,0 1-1 0 0,0-1 0 0 0,-1 0 0 0 0,1-1 1 0 0,4-2-1 0 0,-8 4 137 0 0,0 0-1 0 0,0 1 1 0 0,0-1-1 0 0,-1-1 1 0 0,1 1-1 0 0,0 0 1 0 0,-1 0-1 0 0,1 0 1 0 0,0 0-1 0 0,-1 0 1 0 0,1-1-1 0 0,-1 1 1 0 0,0 0-1 0 0,1 0 1 0 0,-1-1-1 0 0,0 1 1 0 0,0 0-1 0 0,0-1 1 0 0,0 1-1 0 0,0 0 1 0 0,0 0-1 0 0,0-1 1 0 0,0 1-1 0 0,0 0 1 0 0,-1-1-1 0 0,1 1 1 0 0,-1 0-1 0 0,1 0 1 0 0,-1-1-1 0 0,1 1 1 0 0,-1 0-1 0 0,0 0 1 0 0,1 0-1 0 0,-1 0 1 0 0,0 0-1 0 0,-2-2 1 0 0,1 0-194 0 0,-1 0-1 0 0,1-1 1 0 0,-1 1 0 0 0,0 1 0 0 0,-1-1 0 0 0,1 0 0 0 0,0 1-1 0 0,-1-1 1 0 0,1 1 0 0 0,-5-2 0 0 0,-17-1-3669 0 0,8 6-2866 0 0,5 2 1490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8 600 0 0,'0'0'10335'0'0,"-28"-7"-4814"0"0,21 12-5275 0 0,0 0-1 0 0,0 1 1 0 0,1 0 0 0 0,0 1-1 0 0,0-1 1 0 0,0 1 0 0 0,1 0-1 0 0,0 1 1 0 0,0-1 0 0 0,1 1-1 0 0,0 0 1 0 0,0 0 0 0 0,1 0-1 0 0,0 0 1 0 0,1 1 0 0 0,-1-1-1 0 0,0 10 1 0 0,3-17-156 0 0,0 1-66 0 0,0 0 0 0 0,0 0 0 0 0,0 0 1 0 0,0 0-1 0 0,0 0 0 0 0,0 0 0 0 0,1 0 0 0 0,-1 0 0 0 0,1 0 1 0 0,0 0-1 0 0,1 3 0 0 0,0-3-9 0 0,6 3 9 0 0,19-10 20 0 0,-22 3-38 0 0,0 0-1 0 0,0 0 1 0 0,0-1-1 0 0,0 0 1 0 0,-1 0-1 0 0,1 0 1 0 0,-1 0-1 0 0,0-1 1 0 0,0 1-1 0 0,0-1 1 0 0,4-6-1 0 0,-6 9 38 0 0,-1-1 0 0 0,0 0 0 0 0,1 0 0 0 0,-1 0 0 0 0,0 0 0 0 0,0 0 0 0 0,0 0 0 0 0,-1 0 0 0 0,1-1-1 0 0,0 1 1 0 0,-1 0 0 0 0,0 0 0 0 0,1-1 0 0 0,-1 1 0 0 0,0 0 0 0 0,0 0 0 0 0,0-1 0 0 0,0 1 0 0 0,-1 0 0 0 0,1 0 0 0 0,-1-1 0 0 0,1 1 0 0 0,-1 0-1 0 0,0 0 1 0 0,0 0 0 0 0,0 0 0 0 0,0 0 0 0 0,-2-4 0 0 0,0 4 38 0 0,0 0 0 0 0,1-1-1 0 0,-1 1 1 0 0,0 0 0 0 0,0 1 0 0 0,0-1 0 0 0,-1 0-1 0 0,1 1 1 0 0,0 0 0 0 0,-1 0 0 0 0,1 0 0 0 0,-1 0-1 0 0,1 0 1 0 0,-1 1 0 0 0,1-1 0 0 0,-6 1 0 0 0,-53 3 1139 0 0,57-3-1188 0 0,1 1 0 0 0,0-1 1 0 0,0 1-1 0 0,0 0 0 0 0,0 0 0 0 0,0 1 1 0 0,0-1-1 0 0,0 1 0 0 0,1 0 1 0 0,-1 0-1 0 0,0 0 0 0 0,1 0 1 0 0,0 1-1 0 0,-1-1 0 0 0,1 1 0 0 0,0 0 1 0 0,0 0-1 0 0,1 0 0 0 0,-1 0 1 0 0,1 1-1 0 0,-1-1 0 0 0,1 1 0 0 0,0 0 1 0 0,0-1-1 0 0,1 1 0 0 0,-1 0 1 0 0,1 0-1 0 0,0 0 0 0 0,0 0 1 0 0,0 0-1 0 0,0 0 0 0 0,1 0 0 0 0,0 7 1 0 0,0-8-57 0 0,0 0 1 0 0,1 0 0 0 0,-1 0-1 0 0,1 0 1 0 0,0 0-1 0 0,0-1 1 0 0,0 1 0 0 0,0 0-1 0 0,0 0 1 0 0,0-1-1 0 0,1 1 1 0 0,0-1 0 0 0,-1 1-1 0 0,1-1 1 0 0,0 0-1 0 0,0 0 1 0 0,0 0 0 0 0,0 0-1 0 0,1 0 1 0 0,-1 0-1 0 0,1 0 1 0 0,-1-1 0 0 0,1 1-1 0 0,-1-1 1 0 0,1 0 0 0 0,0 0-1 0 0,0 0 1 0 0,-1 0-1 0 0,1 0 1 0 0,0-1 0 0 0,4 1-1 0 0,5 1-100 0 0,0 0 1 0 0,0-1-1 0 0,0 0 0 0 0,0-1 0 0 0,23-3 0 0 0,-30 3 74 0 0,1-1 0 0 0,0 0 0 0 0,0 0 0 0 0,-1 0 0 0 0,1-1 0 0 0,-1 0 0 0 0,1 0 0 0 0,-1 0 0 0 0,0-1 0 0 0,0 1 0 0 0,0-1 0 0 0,0-1 0 0 0,0 1 0 0 0,-1-1 0 0 0,0 1 0 0 0,1-1 0 0 0,-1-1 0 0 0,-1 1 0 0 0,7-9 0 0 0,-10 12 57 0 0,1 0 0 0 0,-1 0 1 0 0,1 0-1 0 0,-1 0 0 0 0,0-1 1 0 0,1 1-1 0 0,-1 0 0 0 0,0 0 1 0 0,0 0-1 0 0,0-1 0 0 0,0 1 1 0 0,0 0-1 0 0,0 0 0 0 0,0 0 1 0 0,-1-1-1 0 0,1 1 0 0 0,0 0 1 0 0,-1 0-1 0 0,1 0 0 0 0,-1 0 1 0 0,1 0-1 0 0,-1 0 1 0 0,1 0-1 0 0,-2-2 0 0 0,0 1 22 0 0,0 0 1 0 0,-1 0-1 0 0,1 0 0 0 0,0 1 1 0 0,-1-1-1 0 0,1 1 0 0 0,-1-1 0 0 0,1 1 1 0 0,-6-2-1 0 0,-2 0 73 0 0,1 0 0 0 0,-1 1 0 0 0,0 0 0 0 0,-15 0 0 0 0,5 1-64 0 0,-1 0-1 0 0,0 2 1 0 0,1 0-1 0 0,-1 1 1 0 0,1 2-1 0 0,0 0 1 0 0,-32 10-1 0 0,45-8-1558 0 0,21 6-11213 0 0,-8-10 11669 0 0,-6-2 1337 0 0,16 2-5946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2:13.6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428 265 112,'0'0'1101,"0"-9"571,-1 3 2503,-1 4-3889,1 0 0,-1-1 0,0 1 0,0 0 0,0 0-1,0 0 1,-1 0 0,1 1 0,0-1 0,-1 1 0,1-1 0,-1 1 0,0 0 0,1 0 0,-1 0-1,0 0 1,0 0 0,1 1 0,-1-1 0,0 1 0,0 0 0,0 0 0,0 0 0,-3 0 0,-12 2 820,0 0-1,-32 7 1,37-6-557,1 2-242,1 1 0,-1 1 1,1-1-1,0 2 0,0 0 0,1 0 1,0 0-1,-15 18 0,24-25-293,0-1 0,0 1 0,0 0 0,0 0 0,0 0 0,1 0 0,-1 0 0,0 0 0,1 0 0,-1 0 0,0 0 0,1 1 0,-1-1 0,1 0 0,0 0 0,-1 0 0,1 1 0,0-1-1,0 0 1,0 1 0,0 1 0,0-2-19,1 0-1,-1 0 0,1-1 0,-1 1 1,1 0-1,0-1 0,-1 1 1,1-1-1,0 1 0,0-1 0,0 1 1,-1-1-1,1 1 0,0-1 0,0 0 1,0 1-1,0-1 0,0 0 0,0 0 1,0 0-1,1 1 0,4-1-30,-1 0 0,1 0 0,0 0 0,-1 0 0,1-1 0,-1 0-1,1 0 1,5-2 0,-2-2-33,-1 1-1,0-1 1,0 0 0,0-1-1,-1 0 1,0 0-1,0-1 1,0 1 0,7-11-1,-12 14 100,0 0-1,0 0 0,0 0 0,0 0 0,0 0 1,0 0-1,-1-1 0,1 1 0,-1-1 0,0 1 1,0-1-1,-1 0 0,1 1 0,-1-1 0,0 0 1,1 1-1,-2-1 0,1 0 0,0 1 0,-1-1 1,0 0-1,1 1 0,-2-1 0,1 1 0,0-1 1,-3-4-1,-1 3 125,0 0 0,0 0 1,0 1-1,0-1 0,-1 1 1,1 0-1,-1 1 0,0 0 0,-1 0 1,1 0-1,0 0 0,-1 1 0,0 0 1,1 1-1,-1-1 0,0 1 1,-7 0-1,11 2-140,1-1 0,0 1 0,0-1 0,0 1 0,-1 0 0,1 0 0,0 0 0,0 0 0,0 0 0,1 1 1,-1-1-1,0 0 0,0 1 0,1 0 0,-1-1 0,1 1 0,-1 0 0,1 0 0,0 0 0,0 0 0,-1 0 0,1 0 0,1 0 0,-1 0 0,0 0 1,0 0-1,1 3 0,-1-3-32,0 0 1,1-1 0,-1 1 0,1 0 0,-1 0-1,1 0 1,0 0 0,0 0 0,0 0-1,0-1 1,0 1 0,1 0 0,-1 0 0,0 0-1,1 0 1,-1 0 0,1-1 0,0 1-1,0 0 1,-1 0 0,1-1 0,0 1-1,1-1 1,-1 1 0,0-1 0,0 1 0,1-1-1,-1 0 1,1 1 0,-1-1 0,3 2-1,4-1-134,0-1-1,1 1 1,-1-1-1,0 0 1,0-1-1,1 0 1,-1 0-1,0-1 0,10-2 1,-12 2 18,1 0 0,-1 0 0,1-1 0,-1 0 0,0 0 0,0-1 0,0 0 0,0 0 0,0 0 0,-1 0 0,10-8 0,-13 9 140,-1 0-1,1-1 1,0 1 0,-1 0 0,0-1 0,1 1-1,-1-1 1,0 1 0,0-1 0,0 0 0,-1 1-1,1-1 1,-1 0 0,1 0 0,-1 1 0,0-1-1,0 0 1,0 0 0,0 1 0,-1-1 0,1 0-1,-1 0 1,0 1 0,1-1 0,-1 0 0,-1 1-1,1-1 1,0 1 0,0-1 0,-1 1 0,0 0-1,1 0 1,-1 0 0,0 0 0,-4-3 0,2 0 115,-1 0 0,0 1 1,0 0-1,0 0 1,-1 0-1,0 1 0,1 0 1,-1 0-1,0 0 1,-1 1-1,1 0 0,0 0 1,-13-1-1,11 2-64,0 1-1,0 0 1,0 0 0,0 1 0,1 0-1,-1 0 1,0 1 0,0 0-1,1 1 1,-1 0 0,1 0 0,0 0-1,0 1 1,0 0 0,0 0-1,1 1 1,-1 0 0,1 0 0,1 0-1,-1 1 1,1 0 0,0 0-1,0 0 1,0 1 0,1 0 0,0 0-1,1 0 1,-1 0 0,1 0-1,-2 9 1,5-15-66,0 0 1,-1 0-1,1 1 0,0-1 0,0 0 0,0 1 0,0-1 0,1 0 1,-1 0-1,0 1 0,0-1 0,1 0 0,-1 0 0,1 0 1,-1 1-1,1-1 0,-1 0 0,1 0 0,0 0 0,0 0 0,-1 0 1,1 0-1,0 0 0,0 0 0,0-1 0,0 1 0,0 0 1,0 0-1,0-1 0,0 1 0,0 0 0,1-1 0,-1 0 0,0 1 1,0-1-1,1 0 0,1 1 0,4 1-37,-1-1 0,1 1 0,0-1 0,0 0 0,10-1-1,5-1-81,1-1 0,-1-2-1,41-10 1,-54 11 99,-1 1-1,1-2 1,0 1 0,-1-1-1,0-1 1,0 1 0,0-1 0,0-1-1,-1 0 1,0 0 0,0 0 0,7-9-1,-13 13 50,0 1-1,0-1 1,0 1-1,0-1 1,0 0-1,0 1 1,-1-1-1,1 0 0,-1 0 1,1 0-1,-1 1 1,0-1-1,1 0 1,-1 0-1,0 0 1,0 0-1,-1 0 1,1 1-1,0-1 0,-1 0 1,1 0-1,-1 0 1,1 1-1,-1-1 1,0 0-1,0 1 1,0-1-1,0 0 1,0 1-1,0-1 0,0 1 1,0 0-1,0-1 1,-1 1-1,1 0 1,-1 0-1,1 0 1,-1 0-1,1 0 1,-1 0-1,0 0 0,-3-1 1,-3-2 58,-1 0 1,0 0-1,0 1 1,0 0-1,0 1 1,-1 0-1,-9-1 1,0 3 1,-1 0 1,1 1-1,0 1 1,0 1 0,0 1-1,0 0 1,0 2-1,-33 14 1,48-17-68,-1 0 0,1 0-1,-1 1 1,1-1 0,0 1 0,0 0 0,1 1-1,-1-1 1,1 0 0,-5 10 0,7-13-17,0 1 1,0 0-1,0 0 0,0 1 0,1-1 1,-1 0-1,0 0 0,1 0 1,0 0-1,-1 1 0,1-1 0,0 0 1,0 0-1,0 0 0,0 1 1,1-1-1,-1 0 0,1 0 0,-1 0 1,1 1-1,0-1 0,0 0 1,0 0-1,0 0 0,0 0 0,0-1 1,0 1-1,1 0 0,-1 0 1,4 2-1,1 0-56,0 0 0,1-1 0,-1 1 0,1-2 0,0 1 0,0-1 0,0 0 0,0 0 0,0-1 0,1 0 0,-1 0 0,0 0 0,1-1 0,-1-1 0,1 1 0,11-3 0,-5 1-75,-1-1 1,0 0-1,0-1 1,-1 0-1,1-1 1,-1 0-1,0-1 1,17-10-1,-25 12 108,0 1-1,1-1 1,-1 0-1,0 0 1,-1 0-1,1 0 1,-1-1-1,0 1 1,0-1 0,0 0-1,-1 0 1,1 0-1,-1 0 1,1-7-1,-2 10 52,-1 0-1,0-1 1,0 1-1,0-1 1,0 1-1,0-1 1,0 1-1,-1 0 1,1-1-1,-1 1 1,0-1-1,0 1 1,0 0-1,0 0 0,0 0 1,0-1-1,0 1 1,-1 0-1,1 0 1,-1 1-1,0-1 1,1 0-1,-1 0 1,0 1-1,0-1 1,0 1-1,0 0 1,0-1-1,0 1 1,-1 0-1,1 0 1,0 1-1,0-1 1,-5-1-1,-4 0 52,1 0 1,0 0-1,0 1 0,-1 1 0,1-1 1,0 2-1,-1-1 0,1 1 0,0 1 1,0 0-1,-1 0 0,1 1 0,-15 7 1,20-8-58,-1 0 0,1 0 1,0 1-1,0 0 0,0 0 1,0 0-1,0 1 1,1-1-1,-1 1 0,1 0 1,0 1-1,0-1 0,1 1 1,-1-1-1,1 1 0,0 0 1,1 1-1,-1-1 0,1 0 1,0 1-1,0-1 0,0 1 1,1 0-1,0-1 1,-1 9-1,2-12-28,1 0 0,-1 0-1,1 0 1,-1 0 0,1 0 0,0 0 0,0 0 0,0 0 0,0 0 0,0-1-1,0 1 1,0 0 0,0-1 0,1 1 0,-1-1 0,1 1 0,-1-1-1,1 1 1,-1-1 0,1 0 0,0 0 0,0 0 0,0 0 0,0 0 0,0-1-1,0 1 1,0 0 0,0-1 0,0 1 0,2-1 0,8 2-66,0 0 0,0-1 0,19 0 0,-27-1 60,17 0-129,-1-1 1,1-1-1,-1-1 1,1-1-1,-1-1 1,0 0-1,-1-2 1,1 0-1,-1-1 1,-1-1-1,31-19 1,-47 26 142,1 1 1,-1-1-1,1 0 1,-1 0 0,1-1-1,-1 1 1,0 0-1,0-1 1,0 1 0,0-1-1,-1 0 1,1 0-1,-1 0 1,1 1 0,-1-1-1,0 0 1,0-1-1,-1 1 1,1 0 0,0 0-1,-1 0 1,0 0-1,0-1 1,0 1 0,0 0-1,-1-5 1,0 5 30,-1 0-1,1-1 1,-1 1 0,1 0 0,-1-1-1,0 1 1,0 0 0,-1 0 0,1 0 0,0 1-1,-1-1 1,0 1 0,0-1 0,0 1-1,0 0 1,0 0 0,0 0 0,0 1 0,-1-1-1,1 1 1,0-1 0,-5 0 0,-1 0 3,-1-1 0,0 1 0,1 1 0,-1 0 0,0 0 0,0 1 0,0 0 0,0 1 0,1 0 0,-1 1 0,0 0 0,1 0 0,-1 1 1,1 0-1,0 1 0,0 0 0,0 0 0,0 1 0,1 0 0,0 1 0,0 0 0,0 0 0,1 1 0,-14 14 0,19-18-33,0 0 0,0 0 0,0 0 0,0 0-1,1 0 1,-1 1 0,1-1 0,0 1 0,0-1 0,0 1-1,0-1 1,1 1 0,-1 0 0,1-1 0,0 1 0,0 0-1,0-1 1,1 1 0,-1 0 0,1-1 0,0 1 0,0-1 0,0 1-1,2 3 1,0-3-35,-1 0-1,1 0 0,1 0 0,-1 0 1,0-1-1,1 0 0,0 1 1,0-1-1,0 0 0,0-1 1,0 1-1,0-1 0,1 0 1,-1 0-1,1 0 0,0-1 0,-1 0 1,7 1-1,8 2-173,1-1 1,0-1-1,-1-1 0,26-2 0,-34 1 67,-1-1 1,1-1-1,0 0 0,-1 0 0,0-1 0,1-1 0,-1 0 0,-1 0 0,16-9 1,-24 13 144,1-1 0,-1 0 0,1 0 1,-1 0-1,0 0 0,1 0 0,-1 0 1,0 0-1,0 0 0,0-1 1,0 1-1,0 0 0,0-1 0,0 1 1,0-1-1,0 1 0,-1-1 1,1 1-1,-1-1 0,1 1 0,-1-1 1,1 0-1,-1 1 0,0-1 0,0 0 1,0 1-1,0-1 0,0 0 1,0 1-1,0-1 0,-1 0 0,1 1 1,-1-1-1,1 1 0,-1-1 0,1 0 1,-1 1-1,0-1 0,0 1 1,0 0-1,0-1 0,0 1 0,0 0 1,0 0-1,-2-2 0,-1-1 84,-1-1 0,0 1 1,-1 0-1,1 0 0,-1 1 0,1 0 0,-1 0 0,0 0 0,0 1 1,-9-3-1,5 3 7,0 0 0,0 0 1,0 1-1,0 0 0,-1 1 1,1 1-1,0-1 0,0 2 1,0-1-1,-1 1 0,1 1 1,1 0-1,-19 8 0,25-9-80,1 0 0,0 0 0,-1 0 0,1 0 0,0 0 0,0 1 0,1-1 0,-1 1 0,0-1 0,1 1 0,0 0-1,0 0 1,-1 0 0,2 0 0,-1-1 0,0 1 0,0 0 0,1 1 0,0-1 0,0 0 0,0 0 0,0 0 0,0 0 0,0 0-1,1 0 1,0 3 0,0-2-26,0 0 0,0 0 0,0-1 0,0 1 0,1 0 0,0 0 0,-1-1 0,1 1 0,0-1 0,1 1 0,-1-1 0,1 0-1,-1 0 1,1 0 0,0-1 0,0 1 0,0 0 0,7 3 0,-6-5-16,0 0-1,0 0 0,0 0 1,0-1-1,0 0 1,0 0-1,0 0 1,0 0-1,0 0 1,0-1-1,0 0 0,0 0 1,0 0-1,0 0 1,-1-1-1,1 1 1,0-1-1,-1 0 1,1 0-1,-1 0 1,0-1-1,4-2 0,1-1-8,0-1 0,-1 0 0,0 0 0,0-1-1,0 0 1,-1 0 0,7-12 0,-13 19 62,1 0 1,0 0 0,0 0 0,-1 0 0,1-1-1,0 1 1,-1 0 0,1 0 0,-1-1-1,0 1 1,1 0 0,-1-1 0,0 1 0,0 0-1,0-1 1,0 1 0,0 0 0,0-1-1,0 1 1,0 0 0,-1-1 0,1 1 0,0 0-1,-1-1 1,1 1 0,-1 0 0,0 0 0,1 0-1,-1-1 1,0 1 0,0 0 0,0 0-1,1 0 1,-1 0 0,0 0 0,0 1 0,-1-1-1,1 0 1,0 0 0,0 1 0,0-1-1,0 0 1,-1 1 0,1-1 0,0 1 0,-1 0-1,1-1 1,0 1 0,-1 0 0,1 0-1,0 0 1,-2 0 0,-5-1 50,1 0 1,0 1-1,0 0 1,-1 1-1,1-1 1,0 1-1,0 1 1,-11 2 0,13-2-59,-1 0 0,1 0 0,0 0 0,0 0 0,0 1 0,1 0 0,-1 0 0,1 0 0,-1 1 0,1-1 0,0 1 0,0 0 0,1 0 0,-1 1 0,1-1 0,0 1 0,0-1 0,0 1 0,1 0 0,-1 0 0,1 0 0,1 1 0,-1-1 0,1 0 0,0 1 0,0-1 0,0 9 0,1-13-41,0 1 1,0 0 0,0 0 0,0-1 0,0 1 0,0 0-1,1 0 1,-1-1 0,1 1 0,0 0 0,-1-1 0,1 1-1,0-1 1,0 1 0,0-1 0,0 1 0,0-1 0,0 1-1,0-1 1,1 0 0,-1 0 0,3 2 0,-1-1-17,0-1 1,0 0 0,0 0 0,0 0-1,0 0 1,0-1 0,0 1 0,1-1-1,-1 0 1,0 0 0,6 0 0,3-2-112,-1 0 1,1 0 0,-1-1 0,1-1-1,18-8 1,-27 11 146,0 0 0,0-1-1,0 1 1,0-1 0,0 0 0,-1 0 0,1 0-1,-1 0 1,1-1 0,-1 1 0,0 0 0,1-1-1,-1 0 1,-1 0 0,1 1 0,0-1-1,-1 0 1,1 0 0,-1-1 0,0 1 0,0 0-1,0 0 1,-1-1 0,1 1 0,-1 0 0,1-1-1,-1 1 1,0 0 0,-1-1 0,1 1 0,0 0-1,-1-1 1,0 1 0,0 0 0,0 0-1,0 0 1,-2-4 0,1 4 43,-1 1 1,1-1-1,-1 1 0,0 0 1,1 0-1,-1 0 1,0 0-1,0 0 0,-1 0 1,1 1-1,0 0 0,0-1 1,-1 1-1,1 0 0,-1 1 1,1-1-1,-1 1 1,1-1-1,-1 1 0,1 0 1,-6 1-1,-8 0 132,-1 0 0,-29 6 0,36-5-120,0 0 0,0 1 0,0 0-1,0 1 1,0 0 0,0 1 0,1 0 0,0 1 0,0 0 0,1 0 0,0 1 0,0 0-1,0 1 1,-11 13 0,19-20-64,0-1 0,1 1 1,-1 0-1,0 0 0,1 0 0,-1 0 0,1 1 0,-1-1 0,1 0 0,0 0 0,-1 0 0,1 0 0,0 0 1,0 1-1,0-1 0,0 0 0,0 0 0,0 0 0,0 1 0,0-1 0,0 0 0,1 0 0,-1 0 0,0 0 1,1 0-1,-1 0 0,1 1 0,-1-1 0,1 0 0,-1 0 0,1 0 0,0-1 0,0 1 0,0 0 1,-1 0-1,1 0 0,0 0 0,0-1 0,0 1 0,0 0 0,0-1 0,0 1 0,0-1 0,0 1 0,1-1 1,-1 0-1,0 1 0,1-1 0,5 2-35,0 0 0,-1-1-1,1 1 1,0-2 0,-1 1 0,1-1 0,8 0 0,0-2-14,0 0 0,0-1 1,0-1-1,0 0 0,-1-1 0,0 0 0,0-2 1,0 1-1,0-2 0,17-12 0,-30 19 68,0 1-1,0-1 0,0 0 1,1 1-1,-1-1 0,0 0 0,0 0 1,0 0-1,-1 0 0,1 0 1,0 0-1,0 0 0,0 0 0,-1 0 1,1 0-1,-1-1 0,1 1 1,-1 0-1,1 0 0,-1 0 0,0-1 1,1 1-1,-1 0 0,0-1 1,0 1-1,0 0 0,0-1 0,0 1 1,0 0-1,0 0 0,-1-1 1,1 1-1,0 0 0,-1-1 1,1 1-1,-1 0 0,1 0 0,-1 0 1,0 0-1,0 0 0,1-1 1,-1 1-1,0 0 0,-2-1 0,-1-1 33,0 0 0,0 0 0,0 0 0,0 1 0,-1 0 0,1 0 0,-1 0 0,1 0 0,-1 1 0,-8-2 0,-1 1 41,0 2 1,0 0-1,1 1 1,-1 0-1,0 1 1,0 0-1,1 1 1,-16 6-1,19-6-43,-1 1 0,1 0 0,0 1 0,0 0 0,0 1 0,1 0 0,0 0 0,0 1 0,0 0 0,-11 13 0,18-19-51,1 0 0,0 1-1,0-1 1,0 1-1,0 0 1,0-1 0,0 1-1,0 0 1,0-1 0,0 1-1,1 0 1,-1 0 0,1 0-1,-1 0 1,1 0-1,0-1 1,0 1 0,0 0-1,0 0 1,0 3 0,1-4-13,0 1 1,0-1-1,0 1 1,0-1 0,0 1-1,0-1 1,0 0 0,0 0-1,0 1 1,0-1-1,1 0 1,-1 0 0,1 0-1,-1 0 1,1-1-1,-1 1 1,1 0 0,1 0-1,6 2-82,0-1-1,0 0 0,1 0 1,-1-1-1,0 0 0,1-1 1,8 0-1,4-2-16,0 0 1,0-2-1,0 0 0,-1-2 1,1 0-1,-1-1 0,-1-1 1,0-1-1,0-1 0,0-1 1,-1-1-1,18-14 0,-35 24 138,0 1 0,0-1 0,-1 0 0,1 1 0,-1-1 0,1 0 0,-1 0 0,0 0 0,1 0 0,-1 0 0,0 0 0,0 0 0,-1-1 0,1 1 0,1-5 0,-2 6 15,-1 0 1,1-1-1,0 1 1,0-1-1,0 1 0,-1 0 1,1 0-1,-1-1 1,1 1-1,-1 0 1,0 0-1,1-1 0,-1 1 1,0 0-1,0 0 1,0 0-1,0 0 0,0 0 1,0 0-1,-1-1 1,-2 0 37,-1-1 1,1 1 0,-1 0 0,1 0-1,-1 0 1,0 1 0,1 0 0,-1 0-1,0 0 1,0 0 0,0 1 0,0-1-1,-6 2 1,-6 0 45,-1 2 0,1 0 1,0 0-1,0 2 0,0 0 0,1 1 0,0 1 0,0 0 0,0 1 1,1 1-1,0 0 0,1 1 0,-24 22 0,33-27-115,1 1-1,0-1 0,0 1 1,1 1-1,-1-1 1,1 0-1,-4 12 1,7-17-7,0 0 0,1 0 1,-1 0-1,0 0 1,0 0-1,1 0 0,-1 0 1,0 0-1,1 0 1,-1 0-1,1 0 0,-1 0 1,1-1-1,-1 1 0,1 0 1,0 0-1,-1 0 1,1-1-1,0 1 0,0-1 1,-1 1-1,1 0 1,0-1-1,0 1 0,0-1 1,0 0-1,0 1 1,0-1-1,2 1 0,29 9-303,-14-9 133,1 0-1,0 0 0,0-2 1,0 0-1,-1-2 1,1 0-1,33-10 1,-37 9 120,0-1 0,-1-1 1,0 0-1,0-1 0,-1 0 1,0-2-1,0 1 0,-1-1 1,0-1-1,12-13 0,-23 23 79,0-1 0,0 0 0,-1 1 0,1-1 0,0 0 0,-1 0 0,1 0 0,-1 0 0,1 0 0,-1 0 0,0 0 0,1 0 0,-1 0 0,0 0 0,1 0 0,-1 0 0,0 0 0,0 0 0,0 0 0,0 0 0,0 0 0,0 0 0,0 0 0,-1 0 0,1 0 0,0 0-1,-1 0 1,1 0 0,0 0 0,-1 0 0,1 0 0,-1 0 0,1 0 0,-1 0 0,0 1 0,1-1 0,-1 0 0,0 0 0,0 1 0,1-1 0,-1 0 0,0 1 0,0-1 0,0 1 0,0-1 0,0 1 0,0 0 0,0-1 0,0 1 0,0 0 0,0-1 0,-1 1 0,-6-3 89,0 1 1,0 0-1,0 0 1,-1 1-1,-8-1 0,-2 2 83,0 1-1,0 0 0,0 2 0,0 0 0,0 1 0,1 1 0,-1 1 0,1 0 1,1 1-1,-1 1 0,-15 11 0,31-18-228,0 1 0,0-1 0,1 1-1,-1-1 1,1 1 0,-1 0 0,1 0 0,0 0 0,0 0 0,0 0 0,0 0 0,0 0-1,-1 4 1,2-5-26,-1-1-1,1 1 1,0 0-1,0 0 1,0-1 0,-1 1-1,1 0 1,0 0-1,0-1 1,0 1-1,0 0 1,0 0-1,1-1 1,-1 1 0,0 0-1,0 0 1,0-1-1,1 1 1,-1 0-1,0-1 1,1 1-1,-1 0 1,1-1 0,-1 1-1,0-1 1,1 1-1,0 0 1,-1-1-1,1 1 1,-1-1-1,1 0 1,-1 1-1,1-1 1,0 1 0,-1-1-1,1 0 1,0 1-1,0-1 1,1 0-1,-1 1-1259,10-1-2638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17 716 0 0,'-7'-17'32038'0'0,"-9"47"-32035"0"0,-2-2 1 0 0,-1-1 0 0 0,-28 33-1 0 0,18-24-4 0 0,13-20 12 0 0,12-12-19 0 0,0 0 0 0 0,0 1 1 0 0,1-1-1 0 0,-1 1 0 0 0,1-1 1 0 0,0 1-1 0 0,0 0 1 0 0,-4 10-1 0 0,-5-43-22652 0 0,12 18 17011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13 576 0 0,'0'-1'329'0'0,"0"1"0"0"0,0-1 0 0 0,0 1 0 0 0,0-1 0 0 0,1 0 0 0 0,-1 1 0 0 0,0-1 0 0 0,0 1 0 0 0,1-1 0 0 0,-1 1 0 0 0,1-1 0 0 0,-1 1-1 0 0,0-1 1 0 0,1 1 0 0 0,-1-1 0 0 0,1 1 0 0 0,-1-1 0 0 0,1 1 0 0 0,-1 0 0 0 0,1-1 0 0 0,-1 1 0 0 0,1 0 0 0 0,0 0 0 0 0,-1-1 0 0 0,1 1 0 0 0,-1 0 0 0 0,1 0 0 0 0,0 0 0 0 0,-1 0 0 0 0,1 0 0 0 0,0-1 0 0 0,-1 1 0 0 0,1 1 0 0 0,-1-1-1 0 0,1 0 1 0 0,0 0 0 0 0,-1 0 0 0 0,1 0 0 0 0,0 1 0 0 0,1 0 91 0 0,0 1 1 0 0,0 0-1 0 0,0 0 0 0 0,0 0 0 0 0,-1 1 0 0 0,1-1 0 0 0,-1 0 1 0 0,0 1-1 0 0,0-1 0 0 0,1 0 0 0 0,-1 4 0 0 0,5 7 594 0 0,0 0-1 0 0,1-1 0 0 0,1 1 1 0 0,-1-1-1 0 0,2-1 0 0 0,16 18 1 0 0,-15-18-605 0 0,2-1 1 0 0,-1 0 0 0 0,2 0 0 0 0,-1-2 0 0 0,1 1 0 0 0,0-2 0 0 0,1 0 0 0 0,0 0-1 0 0,0-1 1 0 0,18 5 0 0 0,-30-11-419 0 0,0 1-1 0 0,-1 0 1 0 0,1-1-1 0 0,0 0 1 0 0,0 1-1 0 0,0-1 1 0 0,-1 0 0 0 0,1 0-1 0 0,0 0 1 0 0,0 0-1 0 0,0 0 1 0 0,0 0-1 0 0,0-1 1 0 0,-1 1-1 0 0,1 0 1 0 0,0-1 0 0 0,3-1-1 0 0,-2 1-717 0 0,-13-18-6937 0 0,-11 7-9329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61 900 0 0,'0'0'4736'0'0,"-3"-2"-4339"0"0,-27-13 20017 0 0,29 19-20251 0 0,-14 71 1134 0 0,14-74-1150 0 0,8 12-39 0 0,-4-16-214 0 0,2-8 69 0 0,0 3-114 0 0,0 0 0 0 0,0 0 0 0 0,0 0 0 0 0,1 1 0 0 0,14-13 0 0 0,-14 13 2 0 0,0 1 1 0 0,0-1-1 0 0,-1 0 1 0 0,8-11-1 0 0,9-1 440 0 0,-23 39 98 0 0,-2 0 0 0 0,-6 27 0 0 0,0 2 139 0 0,8-43-630 0 0,0-1-1 0 0,0 1 1 0 0,0 0-1 0 0,1 0 1 0 0,0-1 0 0 0,0 1-1 0 0,1 0 1 0 0,2 9 0 0 0,-3-13-369 0 0,4-4-2111 0 0,-2 1 2423 0 0,-1 0 0 0 0,1 0 0 0 0,0-1-1 0 0,-1 1 1 0 0,1 0 0 0 0,-1-1 0 0 0,1 1 0 0 0,-1-1 0 0 0,2-2 0 0 0,-2 2-93 0 0,1 0-151 0 0,0 0 0 0 0,0-1 0 0 0,0 0-1 0 0,-1 1 1 0 0,1-1 0 0 0,-1 0 0 0 0,1 0-1 0 0,-1 0 1 0 0,0 0 0 0 0,0 0 0 0 0,0-5-1 0 0,6-14-8233 0 0,-2 10 3542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9 200 0 0,'0'0'11925'0'0,"0"6"-11165"0"0,-8 113 5181 0 0,8-117-5843 0 0,0 1-1 0 0,0-1 1 0 0,0 0-1 0 0,0 1 0 0 0,0-1 1 0 0,1 1-1 0 0,-1-1 1 0 0,1 0-1 0 0,0 1 0 0 0,-1-1 1 0 0,1 0-1 0 0,0 0 1 0 0,1 1-1 0 0,-1-1 0 0 0,0 0 1 0 0,0 0-1 0 0,1 0 1 0 0,-1 0-1 0 0,1-1 0 0 0,0 1 1 0 0,0 0-1 0 0,0-1 1 0 0,2 3-1 0 0,0-3-47 0 0,0 1 0 0 0,0-1 0 0 0,0 0 0 0 0,0 0-1 0 0,0 0 1 0 0,0 0 0 0 0,0-1 0 0 0,0 1 0 0 0,0-1 0 0 0,0 0 0 0 0,0-1 0 0 0,8 0 0 0 0,0-2-138 0 0,0 0 0 0 0,0 0 0 0 0,0-1 1 0 0,0-1-1 0 0,0 0 0 0 0,-1 0 1 0 0,0-1-1 0 0,13-10 0 0 0,-22 15 140 0 0,0-1 0 0 0,0 0 0 0 0,0 0 0 0 0,0 0 0 0 0,-1 0-1 0 0,1 0 1 0 0,-1 0 0 0 0,0-1 0 0 0,0 1 0 0 0,1 0 0 0 0,-1-1 0 0 0,-1 1 0 0 0,1-1-1 0 0,0 1 1 0 0,-1-1 0 0 0,1 1 0 0 0,-1-1 0 0 0,0 0 0 0 0,0 1 0 0 0,0-1-1 0 0,0 1 1 0 0,0-1 0 0 0,0 0 0 0 0,-1 1 0 0 0,1-1 0 0 0,-1 1 0 0 0,0-1 0 0 0,0 1-1 0 0,0-1 1 0 0,0 1 0 0 0,0 0 0 0 0,0-1 0 0 0,-3-1 0 0 0,4 3 1 0 0,0 0-1 0 0,-1 0 1 0 0,0 1 0 0 0,1-1 0 0 0,-1 0 0 0 0,1 1 0 0 0,-1-1-1 0 0,0 0 1 0 0,1 1 0 0 0,-1-1 0 0 0,0 1 0 0 0,0-1-1 0 0,1 1 1 0 0,-1-1 0 0 0,0 1 0 0 0,0-1 0 0 0,0 1 0 0 0,0 0-1 0 0,0 0 1 0 0,0-1 0 0 0,0 1 0 0 0,1 0 0 0 0,-1 0-1 0 0,0 0 1 0 0,0 0 0 0 0,0 0 0 0 0,0 0 0 0 0,0 0 0 0 0,0 0-1 0 0,0 1 1 0 0,0-1 0 0 0,0 0 0 0 0,1 1 0 0 0,-1-1 0 0 0,0 0-1 0 0,0 1 1 0 0,0-1 0 0 0,0 1 0 0 0,1-1 0 0 0,-2 2-1 0 0,0-1-5 0 0,0 0 0 0 0,1 0-1 0 0,-1 1 1 0 0,0-1 0 0 0,1 1-1 0 0,0-1 1 0 0,-1 1-1 0 0,1-1 1 0 0,0 1 0 0 0,0 0-1 0 0,0 0 1 0 0,0-1 0 0 0,0 1-1 0 0,0 0 1 0 0,0 0-1 0 0,1 0 1 0 0,-1 0 0 0 0,0 3-1 0 0,1-2-28 0 0,1-1-1 0 0,-1 0 0 0 0,0 0 0 0 0,1 0 0 0 0,-1 0 1 0 0,1 0-1 0 0,-1 0 0 0 0,1 0 0 0 0,0 0 1 0 0,0 0-1 0 0,0 0 0 0 0,0 0 0 0 0,1-1 1 0 0,-1 1-1 0 0,0 0 0 0 0,1-1 0 0 0,-1 1 0 0 0,1-1 1 0 0,3 3-1 0 0,-1-1 2 0 0,2 0 0 0 0,-1 0-1 0 0,0 0 1 0 0,1-1 0 0 0,-1 1 0 0 0,1-2 0 0 0,7 3 0 0 0,1-1-44 0 0,-1-1 0 0 0,1 0 0 0 0,0-1 0 0 0,0-1 0 0 0,24-2 0 0 0,-24 1-58 0 0,-1-1 1 0 0,1-1-1 0 0,-1 0 1 0 0,0-1-1 0 0,0 0 1 0 0,0-1-1 0 0,-1 0 1 0 0,14-8-1 0 0,-25 12 129 0 0,1 0 0 0 0,-1-1 1 0 0,0 1-1 0 0,1 0 0 0 0,-1-1 0 0 0,0 1 0 0 0,0 0 1 0 0,0-1-1 0 0,0 1 0 0 0,0-1 0 0 0,0 0 0 0 0,-1 1 1 0 0,1-1-1 0 0,-1 0 0 0 0,1 1 0 0 0,-1-1 0 0 0,1 0 1 0 0,-1 1-1 0 0,0-1 0 0 0,0 0 0 0 0,0 0 0 0 0,0 0 1 0 0,0 1-1 0 0,0-1 0 0 0,0 0 0 0 0,-1 0 0 0 0,1 1 1 0 0,-1-1-1 0 0,1 0 0 0 0,-1 1 0 0 0,0-1 1 0 0,0 0-1 0 0,1 1 0 0 0,-1-1 0 0 0,0 1 0 0 0,0-1 1 0 0,0 1-1 0 0,-1 0 0 0 0,1-1 0 0 0,0 1 0 0 0,-3-2 1 0 0,-3-4 294 0 0,-1-1 1 0 0,-1 1 0 0 0,1 0-1 0 0,-17-10 1 0 0,23 16-601 0 0,-2-2-291 0 0,2 2-836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1384 0 0,'0'0'12816'0'0,"-2"5"-11685"0"0,-11 24 1588 0 0,-12 44 0 0 0,5-12-353 0 0,14-35-2610 0 0,4-18-3700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1 672 0 0,'0'0'5196'0'0,"-5"2"-3627"0"0,0 1-1124 0 0,0 0 1 0 0,0 1-1 0 0,1 0 0 0 0,-1 0 0 0 0,1 0 0 0 0,0 0 0 0 0,0 1 0 0 0,0 0 0 0 0,1-1 0 0 0,-1 1 0 0 0,1 1 0 0 0,0-1 0 0 0,1 0 0 0 0,-1 1 1 0 0,1-1-1 0 0,0 1 0 0 0,1 0 0 0 0,-1 0 0 0 0,1-1 0 0 0,0 1 0 0 0,1 0 0 0 0,-1 8 0 0 0,1-9-306 0 0,0 0 0 0 0,0 0-1 0 0,0-1 1 0 0,1 1-1 0 0,-1 0 1 0 0,1 0 0 0 0,0-1-1 0 0,1 1 1 0 0,-1 0 0 0 0,1-1-1 0 0,0 0 1 0 0,0 1 0 0 0,0-1-1 0 0,1 0 1 0 0,-1 0-1 0 0,1 0 1 0 0,0 0 0 0 0,0 0-1 0 0,1-1 1 0 0,-1 0 0 0 0,1 1-1 0 0,0-1 1 0 0,-1-1 0 0 0,1 1-1 0 0,1 0 1 0 0,-1-1-1 0 0,0 0 1 0 0,0 0 0 0 0,7 2-1 0 0,-2-2-173 0 0,-1 0 0 0 0,1 0-1 0 0,-1-1 1 0 0,1 0 0 0 0,0-1 0 0 0,0 0-1 0 0,-1 0 1 0 0,15-3 0 0 0,-20 3-44 0 0,1-1 1 0 0,-1 0-1 0 0,1 0 0 0 0,-1 0 1 0 0,0 0-1 0 0,0-1 1 0 0,1 1-1 0 0,-1-1 1 0 0,0 0-1 0 0,0 0 1 0 0,-1 0-1 0 0,1 0 1 0 0,0 0-1 0 0,-1-1 0 0 0,1 1 1 0 0,-1-1-1 0 0,0 1 1 0 0,1-1-1 0 0,-2 0 1 0 0,1 0-1 0 0,0 0 1 0 0,0 0-1 0 0,1-6 0 0 0,-2 6 105 0 0,-1 1 0 0 0,1 0 0 0 0,-1 0 0 0 0,1-1 0 0 0,-1 1 0 0 0,0 0 0 0 0,0 0-1 0 0,0-1 1 0 0,0 1 0 0 0,-1 0 0 0 0,1 0 0 0 0,-1-1 0 0 0,1 1 0 0 0,-1 0-1 0 0,0 0 1 0 0,0 0 0 0 0,0 0 0 0 0,0 0 0 0 0,0 0 0 0 0,0 0 0 0 0,0 0 0 0 0,-1 0-1 0 0,1 0 1 0 0,-1 1 0 0 0,1-1 0 0 0,-1 1 0 0 0,0-1 0 0 0,0 1 0 0 0,-3-2 0 0 0,3 2 532 0 0,-2 13-378 0 0,3-11-169 0 0,0 0 0 0 0,1 0-1 0 0,-1 0 1 0 0,1 0 0 0 0,-1 0 0 0 0,1-1-1 0 0,0 1 1 0 0,-1 0 0 0 0,1 0-1 0 0,0 0 1 0 0,0 0 0 0 0,0 0-1 0 0,0 0 1 0 0,-1 0 0 0 0,1 0-1 0 0,0 0 1 0 0,1 0 0 0 0,-1 0 0 0 0,0 0-1 0 0,0 0 1 0 0,1 1 0 0 0,8 25 291 0 0,2 0-1 0 0,1-1 1 0 0,21 33 0 0 0,-16-28 105 0 0,20 46-1 0 0,-27-51-145 0 0,-2-1-1 0 0,0 2 0 0 0,-1-1 0 0 0,4 35 1 0 0,-10-52-150 0 0,-1-1 1 0 0,0 0 0 0 0,0 1-1 0 0,0-1 1 0 0,-1 0 0 0 0,0 1 0 0 0,-1-1-1 0 0,0 0 1 0 0,0 0 0 0 0,-1 0-1 0 0,0 0 1 0 0,0 0 0 0 0,-1-1 0 0 0,0 1-1 0 0,0-1 1 0 0,-1 0 0 0 0,0 0-1 0 0,-6 6 1 0 0,7-7 54 0 0,-1-1 0 0 0,0 0-1 0 0,0-1 1 0 0,0 1 0 0 0,0-1 0 0 0,-1 0-1 0 0,0 0 1 0 0,0 0 0 0 0,0-1 0 0 0,0 0-1 0 0,0 0 1 0 0,-13 3 0 0 0,17-6-17 0 0,-20-4 33 0 0,20 3-232 0 0,0 0 0 0 0,0 0 0 0 0,-1 0 0 0 0,1 0 0 0 0,0 0 0 0 0,0 0-1 0 0,0 0 1 0 0,1-1 0 0 0,-1 1 0 0 0,0-1 0 0 0,0 1 0 0 0,1-1 0 0 0,-1 0 0 0 0,1 1-1 0 0,0-1 1 0 0,-1 0 0 0 0,1 0 0 0 0,0 0 0 0 0,0 0 0 0 0,0 0 0 0 0,0-1 0 0 0,0-2-1 0 0,-2-2-786 0 0,2 5 276 0 0,34-19-6559 0 0,-30 19 6138 0 0,8-3-58 0 0,0 3-7594 0 0,4 2 3582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0 784 0 0,'0'0'12879'0'0,"-2"6"-11792"0"0,-3 18 1615 0 0,-3 48 1 0 0,14-30-237 0 0,-6-42-2461 0 0,1 1 0 0 0,-1-1-1 0 0,1 1 1 0 0,-1-1 0 0 0,1 0-1 0 0,0 1 1 0 0,-1-1 0 0 0,1 0-1 0 0,0 1 1 0 0,-1-1 0 0 0,1 0-1 0 0,0 0 1 0 0,-1 0 0 0 0,1 0-1 0 0,0 1 1 0 0,0-1 0 0 0,-1 0-1 0 0,1 0 1 0 0,0 0 0 0 0,-1 0-1 0 0,1-1 1 0 0,0 1 0 0 0,0 0-1 0 0,-1 0 1 0 0,1 0 0 0 0,0-1-1 0 0,-1 1 1 0 0,1 0 0 0 0,0 0-1 0 0,-1-1 1 0 0,1 0 0 0 0,21-9-227 0 0,38-43-709 0 0,-52 45 854 0 0,0 0-1 0 0,0 0 0 0 0,0 1 0 0 0,1 0 0 0 0,0 0 0 0 0,1 1 0 0 0,-1 0 0 0 0,19-7 0 0 0,-28 12 127 0 0,1 1-1 0 0,-1 0 1 0 0,0 0-1 0 0,0 0 1 0 0,0-1 0 0 0,0 1-1 0 0,1 0 1 0 0,-1 0-1 0 0,0 0 1 0 0,0 0-1 0 0,0-1 1 0 0,1 1-1 0 0,-1 0 1 0 0,0 0 0 0 0,0 0-1 0 0,0 0 1 0 0,1 0-1 0 0,-1 0 1 0 0,0 0-1 0 0,0-1 1 0 0,1 1-1 0 0,-1 0 1 0 0,0 0 0 0 0,0 0-1 0 0,1 0 1 0 0,-1 0-1 0 0,0 0 1 0 0,1 0-1 0 0,-1 0 1 0 0,0 1-1 0 0,0-1 1 0 0,1 0 0 0 0,-1 0-1 0 0,0 0 1 0 0,0 0-1 0 0,0 0 1 0 0,1 0-1 0 0,-1 0 1 0 0,0 0-1 0 0,0 1 1 0 0,1-1-1 0 0,-1 0 1 0 0,0 0 0 0 0,0 0-1 0 0,0 1 1 0 0,0-1-1 0 0,1 0 1 0 0,-1 0-1 0 0,0 0 1 0 0,0 1-1 0 0,0-1 1 0 0,0 0 0 0 0,0 0-1 0 0,0 1 1 0 0,0-1-1 0 0,1 0 1 0 0,-1 0-1 0 0,0 1 1 0 0,0-1-1 0 0,0 0 1 0 0,0 1 0 0 0,0 3-396 0 0,1-1 692 0 0,-2 1-209 0 0,0 0 1 0 0,0 0 0 0 0,0 0-1 0 0,1 0 1 0 0,-1 1 0 0 0,1-1-1 0 0,0 0 1 0 0,0 0 0 0 0,1 5-1 0 0,0-5-19 0 0,-1-2-159 0 0,0 0 1 0 0,0 0-1 0 0,0 0 0 0 0,1 0 1 0 0,-1 0-1 0 0,1 0 1 0 0,-1-1-1 0 0,1 1 0 0 0,0 0 1 0 0,0 0-1 0 0,-1 0 0 0 0,2-1 1 0 0,-1 1-1 0 0,0 0 0 0 0,0-1 1 0 0,0 1-1 0 0,1-1 1 0 0,-1 1-1 0 0,1-1 0 0 0,-1 0 1 0 0,1 1-1 0 0,-1-1 0 0 0,1 0 1 0 0,3 1-1 0 0,0 0-810 0 0,0 0 0 0 0,0 0-1 0 0,0-1 1 0 0,0 1 0 0 0,0-1 0 0 0,0-1 0 0 0,1 1-1 0 0,6-1 1 0 0,5-3-12158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59 204 0 0,'0'0'10766'0'0,"-4"3"-9627"0"0,3-2-965 0 0,-1 0 1 0 0,1 0-1 0 0,0 1 1 0 0,0-1-1 0 0,0 0 0 0 0,0 1 1 0 0,0-1-1 0 0,0 0 0 0 0,0 1 1 0 0,0-1-1 0 0,1 1 1 0 0,-1 0-1 0 0,0-1 0 0 0,1 1 1 0 0,0-1-1 0 0,-1 1 0 0 0,1 0 1 0 0,0-1-1 0 0,0 1 1 0 0,0 0-1 0 0,0 0 0 0 0,0-1 1 0 0,0 1-1 0 0,0 0 0 0 0,1 2 1 0 0,-1-2-53 0 0,1 0 0 0 0,-1 1 0 0 0,1-1 1 0 0,-1 0-1 0 0,1 1 0 0 0,0-1 0 0 0,0 0 0 0 0,0 0 0 0 0,0 0 1 0 0,0 0-1 0 0,0 0 0 0 0,1 0 0 0 0,-1 0 0 0 0,1-1 1 0 0,-1 1-1 0 0,1 0 0 0 0,0-1 0 0 0,0 1 0 0 0,0-1 0 0 0,-1 0 1 0 0,1 1-1 0 0,0-1 0 0 0,1 0 0 0 0,-1 0 0 0 0,0 0 0 0 0,0-1 1 0 0,0 1-1 0 0,1 0 0 0 0,-1-1 0 0 0,0 0 0 0 0,5 1 1 0 0,10 0-79 0 0,0-1 0 0 0,0 0 0 0 0,0-2 0 0 0,32-5 0 0 0,-44 6-119 0 0,1 0 0 0 0,-1 0-1 0 0,0-1 1 0 0,1 0 0 0 0,-1 1 0 0 0,0-2 0 0 0,0 1 0 0 0,0-1 0 0 0,-1 0 0 0 0,1 0 0 0 0,-1 0 0 0 0,1 0 0 0 0,-1-1 0 0 0,0 0 0 0 0,0 0 0 0 0,-1 0 0 0 0,1 0 0 0 0,5-10-1 0 0,-8 13 149 0 0,-1 0-1 0 0,0-1 0 0 0,1 1 1 0 0,-1-1-1 0 0,0 1 0 0 0,0 0 1 0 0,0-1-1 0 0,0 1 0 0 0,0-1 1 0 0,0 1-1 0 0,0 0 0 0 0,-1-1 1 0 0,1 1-1 0 0,0 0 0 0 0,-1-1 1 0 0,1 1-1 0 0,-1 0 0 0 0,1-1 0 0 0,-1 1 1 0 0,0 0-1 0 0,1 0 0 0 0,-1 0 1 0 0,0 0-1 0 0,0 0 0 0 0,0-1 1 0 0,0 2-1 0 0,0-1 0 0 0,0 0 1 0 0,0 0-1 0 0,0 0 0 0 0,-1 0 1 0 0,1 1-1 0 0,0-1 0 0 0,0 0 1 0 0,-1 1-1 0 0,1-1 0 0 0,0 1 1 0 0,-2-1-1 0 0,-4-1 356 0 0,1 0-1 0 0,-1 0 1 0 0,1 0 0 0 0,-1 1-1 0 0,0 0 1 0 0,-7 0 0 0 0,12 1-116 0 0,-2 1 41 0 0,3-1-317 0 0,1 0 0 0 0,-1 0 0 0 0,0 0 0 0 0,1 0 0 0 0,-1 0 0 0 0,0 1 0 0 0,0-1 0 0 0,1 0 1 0 0,-1 0-1 0 0,1 0 0 0 0,-1 1 0 0 0,0-1 0 0 0,1 0 0 0 0,-1 0 0 0 0,1 1 0 0 0,-1-1 0 0 0,0 1 0 0 0,1-1 0 0 0,-1 0 0 0 0,1 1 1 0 0,-1-1-1 0 0,1 1 0 0 0,0-1 0 0 0,-1 1 0 0 0,1-1 0 0 0,-1 1 0 0 0,1 0 0 0 0,0-1 0 0 0,0 1 0 0 0,-1 0 0 0 0,1-1 0 0 0,0 2 0 0 0,0 1 11 0 0,0-1 0 0 0,0 1-1 0 0,0-1 1 0 0,1 1-1 0 0,-1 0 1 0 0,1-1-1 0 0,0 1 1 0 0,0-1-1 0 0,0 1 1 0 0,0-1 0 0 0,0 0-1 0 0,0 1 1 0 0,1-1-1 0 0,-1 0 1 0 0,1 0-1 0 0,-1 0 1 0 0,1 0-1 0 0,0 0 1 0 0,4 3 0 0 0,-1-2-1 0 0,0 0 1 0 0,0 0-1 0 0,1 0 1 0 0,-1-1-1 0 0,1 1 1 0 0,0-1-1 0 0,0-1 1 0 0,8 2 0 0 0,12 1-63 0 0,0-2 0 0 0,1 0 0 0 0,29-4 0 0 0,-47 2-16 0 0,1 0-48 0 0,-1-1 1 0 0,0 0-1 0 0,1 0 0 0 0,-1-1 1 0 0,15-4-1 0 0,-22 5 133 0 0,1 0-1 0 0,-1 0 1 0 0,1-1-1 0 0,-1 1 0 0 0,1-1 1 0 0,-1 1-1 0 0,0-1 1 0 0,0 0-1 0 0,0 0 0 0 0,0 0 1 0 0,0 0-1 0 0,0 0 0 0 0,0 0 1 0 0,-1 0-1 0 0,1-1 1 0 0,-1 1-1 0 0,1-1 0 0 0,-1 1 1 0 0,0-1-1 0 0,0 0 1 0 0,1-4-1 0 0,-4 1 318 0 0,-1 1 0 0 0,0 0-1 0 0,0-1 1 0 0,0 1 0 0 0,0 0 0 0 0,-1 1-1 0 0,-5-6 1 0 0,8 8-1706 0 0,-8-8 4444 0 0,6 6-5109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16 168 0 0,'30'-15'20235'0'0,"-36"18"-19282"0"0,-60 31 1526 0 0,1 3-1 0 0,-108 83 1 0 0,140-94-2062 0 0,9-8 58 0 0,1 1 0 0 0,-28 29-1 0 0,46-43-398 0 0,1 0-1 0 0,-1 1 1 0 0,1 0-1 0 0,0 0 1 0 0,0 0-1 0 0,1 1 1 0 0,-1-1 0 0 0,1 1-1 0 0,1 0 1 0 0,-1-1-1 0 0,1 1 1 0 0,1 1-1 0 0,-1-1 1 0 0,0 13-1 0 0,2-18-71 0 0,1 1 0 0 0,-1-1 0 0 0,1 0 0 0 0,0 1-1 0 0,-1-1 1 0 0,1 0 0 0 0,0 0 0 0 0,0 1 0 0 0,1-1 0 0 0,-1 0 0 0 0,0 0-1 0 0,1-1 1 0 0,-1 1 0 0 0,1 0 0 0 0,0 0 0 0 0,-1-1 0 0 0,1 1-1 0 0,0-1 1 0 0,0 1 0 0 0,0-1 0 0 0,0 0 0 0 0,0 0 0 0 0,0 0-1 0 0,3 1 1 0 0,56 18 30 0 0,-56-19-32 0 0,39 7 14 0 0,78 4 0 0 0,-12-3 96 0 0,12 12 613 0 0,-113-18-725 0 0,-4 2 0 0 0,3 1 0 0 0,1 0 0 0 0,-1 0 0 0 0,-3 1 0 0 0,-3-3-390 0 0,0-1 0 0 0,1-1 0 0 0,-1 1 1 0 0,1 0-1 0 0,0 0 0 0 0,0-1 0 0 0,0 0 0 0 0,6 4 0 0 0,-5-4-678 0 0,0-1-1 0 0,-1 0 0 0 0,1 0 0 0 0,0 0 0 0 0,0 0 0 0 0,0 0 1 0 0,0-1-1 0 0,0 0 0 0 0,0 0 0 0 0,0 0 0 0 0,0-1 0 0 0,0 1 1 0 0,0-1-1 0 0,0 0 0 0 0,5-1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14 640 0 0,'0'0'10032'0'0,"3"-2"-9213"0"0,-2 1-318 0 0,0 0-1 0 0,0 0 1 0 0,0 0-1 0 0,1 0 1 0 0,-1 0 0 0 0,0 0-1 0 0,1 1 1 0 0,-1-1 0 0 0,0 0-1 0 0,1 1 1 0 0,-1-1-1 0 0,1 1 1 0 0,-1 0 0 0 0,1-1-1 0 0,-1 1 1 0 0,1 0-1 0 0,0 0 1 0 0,-1 0 0 0 0,1 0-1 0 0,-1 0 1 0 0,1 0-1 0 0,-1 0 1 0 0,1 1 0 0 0,-1-1-1 0 0,1 1 1 0 0,-1-1-1 0 0,1 1 1 0 0,-1-1 0 0 0,0 1-1 0 0,1 0 1 0 0,-1 0 0 0 0,0 0-1 0 0,1 0 1 0 0,1 1-1 0 0,23 11-1897 0 0,48 12 1730 0 0,1-4 0 0 0,145 22 1 0 0,-109-24-198 0 0,-100-17-79 0 0,1 0-18 0 0,-1 0 0 0 0,1 1 0 0 0,0 0 0 0 0,20 9 0 0 0,-31-11 752 0 0,-5 1-486 0 0,-8 4-156 0 0,1 1-1 0 0,0 0 0 0 0,0 1 0 0 0,0 0 0 0 0,1 0 1 0 0,1 1-1 0 0,-1 0 0 0 0,2 1 0 0 0,-1 0 0 0 0,1 1 1 0 0,1-1-1 0 0,0 2 0 0 0,0-1 0 0 0,1 1 0 0 0,0 0 1 0 0,1 0-1 0 0,-6 24 0 0 0,4-18-148 0 0,6-7 0 0 0,0-1 0 0 0,-5 0 0 0 0,5-7-119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 0 0,'2'0'15618'0'0,"24"-2"-15114"0"0,10 6 1014 0 0,-4 0-43 0 0,54-1 0 0 0,-14 3-451 0 0,-60-3-1182 0 0,0-2 0 0 0,0 0 1 0 0,0 0-1 0 0,0-1 0 0 0,0 0 1 0 0,13-3-1 0 0,-5 8-2026 0 0,-30 16-13650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1120 0 0,'0'0'4163'0'0,"25"7"2191"0"0,93-17 2616 0 0,65-2-3143 0 0,-139 15-7803 0 0,-38-2-2756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0,'0'6'1880'0'0,"0"8"-1372"0"0,0-3-1056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1 168 0 0,'-1'1'177'0'0,"0"0"0"0"0,0 0 0 0 0,0 0 1 0 0,0 1-1 0 0,0-1 0 0 0,1 0 0 0 0,-1 1 0 0 0,0-1 0 0 0,0 1 0 0 0,1-1 0 0 0,-1 1 1 0 0,1-1-1 0 0,0 1 0 0 0,-1-1 0 0 0,1 1 0 0 0,0-1 0 0 0,0 1 0 0 0,0 0 0 0 0,0-1 1 0 0,0 1-1 0 0,0-1 0 0 0,1 1 0 0 0,-1-1 0 0 0,0 1 0 0 0,1 0 0 0 0,-1-1 0 0 0,1 1 1 0 0,0-1-1 0 0,-1 0 0 0 0,2 3 0 0 0,3 1 173 0 0,-1 0 0 0 0,1 0-1 0 0,0-1 1 0 0,0 1 0 0 0,1-1 0 0 0,6 4 0 0 0,-6-5-416 0 0,-1 1 0 0 0,1 1 0 0 0,-1-1 0 0 0,0 1 1 0 0,6 6-1 0 0,-11-8-280 0 0,1 1 0 0 0,-1-1 0 0 0,0 0 0 0 0,-1 1 0 0 0,1-1 0 0 0,-1 0-1 0 0,1 1 1 0 0,-1-1 0 0 0,0 0 0 0 0,0 0 0 0 0,0 0 0 0 0,-1 0 0 0 0,-2 5 0 0 0,-1-1-1270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1 100 0 0,'-3'20'584'0'0,"3"-2"-140"0"0,3-5-132 0 0,2 2-168 0 0,-2-2-228 0 0,6-1-168 0 0,-4 1-268 0 0,0 0 116 0 0</inkml:trace>
  <inkml:trace contextRef="#ctx0" brushRef="#br0" timeOffset="1">0 493 592 0 0,'5'12'568'0'0,"-2"-6"420"0"0,8 8-588 0 0,-11-6 268 0 0,3 10-500 0 0,-3-13-164 0 0,5 11-728 0 0,-10 1-1244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1 712 0 0,'-5'18'621'0'0,"-3"1"53"0"0,2 0-1 0 0,0 0 1 0 0,1 1-1 0 0,1 0 1 0 0,1 0 0 0 0,1 0-1 0 0,0 0 1 0 0,2 0 0 0 0,3 37-1 0 0,26 54 1022 0 0,-21-88-1450 0 0,-1 0 0 0 0,-1 1-1 0 0,-1 0 1 0 0,-1 0 0 0 0,0 25-1 0 0,-5-28-51 0 0,-2 0-1 0 0,-1 0 0 0 0,-1-1 0 0 0,0 1 1 0 0,-2-1-1 0 0,-13 30 0 0 0,-16 54 567 0 0,33-93-685 0 0,1 0 0 0 0,0-1 0 0 0,1 1 0 0 0,0 1 0 0 0,1-1 0 0 0,0 0 0 0 0,3 17 0 0 0,1-6 198 0 0,-1 0 0 0 0,0 1 0 0 0,-2-1 0 0 0,-1 0 0 0 0,0 0 0 0 0,-8 44 0 0 0,-26 132 733 0 0,32-168-995 0 0,0 0-1 0 0,2 0 0 0 0,2 0 0 0 0,8 51 0 0 0,-1-28-147 0 0,-2 1-1 0 0,-3 0 0 0 0,-2 0 0 0 0,-10 104 1 0 0,8-14-415 0 0,-1-121 475 0 0,1 1 0 0 0,4 30 0 0 0,1 17-41 0 0,-3 50-5 0 0,-3 107 203 0 0,-5-161 46 0 0,-6 120 240 0 0,12-126-279 0 0,3 131 104 0 0,-2-98 28 0 0,-11 110 0 0 0,2-92 4 0 0,2-30-77 0 0,1-36-37 0 0,4 87-1 0 0,3 54-16 0 0,-3-99-76 0 0,-2 16 459 0 0,-25 160 0 0 0,-31 214 888 0 0,-13 55-670 0 0,63-430-403 0 0,7 166-1 0 0,0 0-64 0 0,-1-8-64 0 0,-2-165-13 0 0,-12 167 294 0 0,12 56-157 0 0,1-18-38 0 0,-33 83 674 0 0,28-190-590 0 0,8-165-282 0 0,1 0-1 0 0,8 51 0 0 0,-2-26 1 0 0,19 71-37 0 0,-24-117-24 0 0,11 86 37 0 0,-13-46-46 0 0,-4-45-1984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4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3431 696,'145'-61'6330,"83"-11"-3677,-62 29-1945,331-99-27,6-44 1182,-449 169-1521,79-11 1,-7 1 1,17-2-68,-94 21-29,1-3 1,62-21 0,-31 6 532,102-19 0,-28 8-521,27-2-395,-102 23 68,-25 2 306,92-36 0,35-11-6,147-33-663,-53 14 200,-12 16-260,-94 13 387,118-28 198,-222 64-33,325-90 286,-218 54-291,154-49 498,-108 33-371,90-34-296,-45 15-263,-44 15 177,-166 52 166,637-224 56,-427 161-86,47-20 93,-47 14 154,-71 25-74,120-34-71,-290 92-55,122-30 498,201-76 0,189-70 721,-208 78-998,154-70 898,-136 83-748,-111 34-204,-121 24 1398,-111 31-1524,14-2 66,-15 2-94,0 1 1,-1-1 0,1 1-1,0-1 1,0 1 0,0 0-1,0 0 1,0-1 0,0 1-1,0 0 1,0 0 0,0 0-1,0 0 1,0 0 0,0 0-1,0 0 1,0 0-1,0 0 1,0 1 0,0-1-1,0 0 1,0 1 0,1 0-1,0 0 183,0-1-237,0 0 0,1 0 0,-1 0 0,0 0 0,1-1 0,-1 1 0,0-1 0,0 0 1,0 1-1,1-1 0,-1 0 0,0 0 0,0-1 0,0 1 0,-1 0 0,4-3 0,1-3-4265,-4-10-9071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1 360 0 0,'0'0'687'0'0,"33"4"5920"0"0,13 1-4698 0 0,-44-4-1714 0 0,39 4 709 0 0,10 0-81 0 0,1-2 0 0 0,52-4 0 0 0,-58-1-548 0 0,150-2 794 0 0,-20 9 101 0 0,-167-5-1146 0 0,7 0 15 0 0,-1 1-1 0 0,1 0 1 0 0,-1 1 0 0 0,30 7-1 0 0,-24-5 59 0 0,0 0 0 0 0,-1-2 0 0 0,1-1 0 0 0,37-2 0 0 0,-1 0-29 0 0,117 9 461 0 0,52-18 4 0 0,-145 14-468 0 0,91-9-1 0 0,-127 3-48 0 0,78 7 0 0 0,22-1-28 0 0,-101-6 20 0 0,250-8-3 0 0,-257 12 118 0 0,-1 1 0 0 0,40 10 0 0 0,-45-7 1 0 0,1-1-1 0 0,0-1 0 0 0,46-1 1 0 0,-45-5-109 0 0,1-1-68 0 0,1 1 1 0 0,0 2-1 0 0,0 1 1 0 0,-1 2-1 0 0,54 12 1 0 0,-32-5 204 0 0,1-2 1 0 0,90 2-1 0 0,-58-6-439 0 0,67 8-57 0 0,223 6 590 0 0,-121-7 34 0 0,-100 0-254 0 0,359-11 293 0 0,-337 3-236 0 0,-55 2-89 0 0,414-18 9 0 0,-295 12-129 0 0,338 6-333 0 0,-262 8 368 0 0,226 11 104 0 0,-37-2 289 0 0,-85-10 59 0 0,-245-9-105 0 0,849 43-271 0 0,-37 17 192 0 0,-456-32-74 0 0,-163 1-69 0 0,116 5 87 0 0,633 53 422 0 0,-282-48 807 0 0,-815-42-1274 0 0,33 0-3098 0 0,-55-3 1657 0 0,0 0-964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52 0 0,'0'0'16252'0'0,"-3"6"-15567"0"0,-18 28 157 0 0,-2-1 1 0 0,-1-1-1 0 0,-2-1 1 0 0,-40 39-1 0 0,58-61-858 0 0,0 4-508 0 0,-2 4-1394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7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59 360,'19'-2'5543,"-11"2"-733,0 0-3542,-13 2 2451,-14 3 837,17-4-5954,1 0 1424,1-1-1,-1 1 0,0 0 0,0-1 0,1 1 0,-1 0 0,1 0 1,-1 0-1,1 0 0,-1-1 0,1 1 0,0 0 0,-1 0 1,1 0-1,0 0 0,0 0 0,-1 0 0,1 0 0,0 0 1,0 0-1,0 0 0,0 0 0,0 0 0,1 0 0,-1 2 0,1-1-16,0 0 0,1 0 0,-1 0 0,0 0 0,1 0 0,0 0 0,-1 0 0,1-1 0,0 1 0,0 0 0,0-1 0,0 0 0,0 1 0,0-1 0,0 0 0,0 0 0,0 0 0,1 0 0,-1 0 0,0-1 0,1 1 0,-1-1 0,4 1 0,-1-1 0,1 1-1,0-1 0,0 0 0,0 0 1,0 0-1,10-3 0,-13 2 25,0 0 0,0-1-1,-1 1 1,1-1 0,0 1 0,-1-1 0,0 0 0,1 0-1,-1 0 1,0 0 0,0 0 0,0-1 0,0 1-1,0-1 1,-1 1 0,3-5 0,-3 6 37,0-1-1,0 1 1,0 0 0,0-1-1,-1 1 1,1-1 0,0 0 0,-1 1-1,1-1 1,-1 1 0,0-1 0,1 0-1,-1 1 1,0-1 0,0 0-1,0 1 1,0-1 0,0 0 0,-1 0-1,1 1 1,0-1 0,-1 1-1,1-1 1,-1 0 0,0 1 0,1-1-1,-1 1 1,0-1 0,0 1-1,0 0 1,0-1 0,0 1 0,0 0-1,0 0 1,-1-1 0,1 1 0,0 0-1,-1 0 1,1 1 0,-1-1-1,1 0 1,-1 0 0,1 1 0,-1-1-1,0 1 1,1-1 0,-1 1-1,-2-1 1,0 0 8,0 1-1,0-1 1,-1 1-1,1-1 1,0 1-1,-1 1 1,1-1 0,0 0-1,0 1 1,-1 0-1,1 0 1,0 0-1,0 1 1,0-1-1,0 1 1,0 0 0,1 0-1,-7 5 1,9-7-69,0 1 1,1 0 0,-1-1 0,0 1 0,0 0-1,0 0 1,1 0 0,-1 0 0,0 0 0,1 0-1,-1 0 1,1 0 0,-1 0 0,1 0 0,-1 0-1,1 0 1,0 0 0,0 0 0,-1 0 0,1 1-1,0-1 1,0 0 0,0 0 0,0 0 0,0 0-1,1 1 1,-1-1 0,0 0 0,0 0 0,1 0-1,-1 0 1,1 0 0,-1 0 0,1 0 0,-1 0-1,1 0 1,0 0 0,-1 0 0,1 0-1,0 0 1,0-1 0,0 1 0,0 0 0,0 0-1,0-1 1,0 1 0,0-1 0,0 1 0,0-1-1,0 1 1,0-1 0,2 1 0,6 3 9,0-1-1,0 0 1,0-1 0,17 3 0,-21-4-11,-1 0 0,1 0 0,-1 0-1,1-1 1,-1 0 0,1 0 0,-1 0 0,1-1-1,-1 1 1,1-1 0,-1 0 0,1-1 0,-1 1 0,0-1-1,0 1 1,0-1 0,0-1 0,0 1 0,0 0 0,0-1-1,-1 0 1,6-5 0,-8 7 18,-1 0 0,1 0 0,-1 0 0,1 0 0,-1 0 0,0-1 0,1 1 0,-1 0 0,0 0 0,0 0 0,0-1 0,0 1 0,0 0 0,0 0 0,0 0 0,0-1 0,0 1 1,-1 0-1,1 0 0,-1 0 0,1 0 0,0 0 0,-1-1 0,0 1 0,1 0 0,-1 0 0,0 0 0,1 1 0,-2-2 0,0 0 2,1 0 0,-1 1 0,0-1 0,1 1 0,-1-1 0,0 1 0,0 0 0,0 0 0,0 0 0,0 0 0,0 0 0,-1 0 0,1 0 0,0 1 0,-5-1 1,1 0-2,-1 0-6,0 0 0,1 1 0,-1 0 1,0 0-1,0 0 0,1 1 0,-1 0 0,0 0 0,1 0 0,-1 1 1,1 0-1,0 1 0,-1-1 0,1 1 0,0 1 0,1-1 0,-10 7 1,14-9-26,0 0 0,1 0 1,-1-1-1,0 1 0,1 0 1,-1 0-1,1 0 1,-1 0-1,1-1 0,0 1 1,-1 0-1,1 0 0,0 0 1,0 0-1,-1 0 1,1 0-1,0 0 0,0 0 1,0 0-1,0 0 0,0 0 1,0 0-1,1 0 1,-1 0-1,0 0 0,0 0 1,1 0-1,-1 0 0,1 0 1,-1 0-1,1-1 1,-1 1-1,1 0 0,-1 0 1,1 0-1,0-1 0,-1 1 1,1 0-1,0-1 1,0 1-1,-1 0 0,1-1 1,0 1-1,0-1 0,2 1 1,1 2-16,0-1 0,1 0 0,0 0-1,-1 0 1,1-1 0,0 1 0,5 0 0,-5-1 12,-1-1 0,0 1 0,1-1-1,-1 0 1,0 0 0,1 0 0,-1-1 0,0 0 0,0 0-1,1 0 1,-1 0 0,0 0 0,0-1 0,0 0 0,0 0-1,0 0 1,-1 0 0,1-1 0,-1 1 0,1-1 0,-1 0-1,0 0 1,0 0 0,0-1 0,0 1 0,-1-1-1,1 1 1,1-5 0,-4 7 25,1 0-1,-1-1 1,0 1-1,0 0 1,0-1 0,0 1-1,0 0 1,0-1-1,0 1 1,0 0-1,0-1 1,-1 1 0,1 0-1,0 0 1,-1-1-1,1 1 1,-1 0-1,0 0 1,1 0 0,-1 0-1,0 0 1,0 0-1,0 0 1,1 0-1,-1 0 1,0 0 0,0 0-1,0 0 1,-1 0-1,1 1 1,0-1-1,0 0 1,0 1 0,0-1-1,-1 1 1,1 0-1,0-1 1,-1 1-1,0 0 1,-55-13 407,55 12-401,-58 1 184,57 0-254,3 0 28,0 0-1,0 0 1,0 1 0,0-1 0,0 0 0,1 0 0,-1 0 0,0 0 0,0 0 0,0 0 0,0 1 0,0-1 0,0 0-1,0 0 1,0 0 0,0 0 0,0 0 0,0 1 0,0-1 0,0 0 0,0 0 0,0 0 0,0 0 0,0 1 0,0-1-1,0 0 1,0 0 0,0 0 0,0 0 0,0 1 0,0-1 0,0 0 0,0 0 0,0 0 0,0 0 0,0 0 0,0 0-1,-1 1 1,1-1 0,0 0 0,0 0 0,0 0 0,0 0 0,0 0 0,0 0 0,-1 0 0,1 0 0,0 0 0,0 1-1,0-1 1,0 0 0,0 0 0,-1 0 0,1 0 0,0 0 0,0 0 0,0 0 0,0 0 0,-1 0 0,1 0 0,0 0-1,0 0 1,0 0 0,0 0 0,-1 0 0,11 1-532,-1 0 0,1-1 0,0 0-1,-1 0 1,1-1 0,10-2 0,5 0-6033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1164 0 0,'0'0'4413'0'0,"2"7"-2910"0"0,4 5-694 0 0,0 1 0 0 0,0-1 0 0 0,2 0 0 0 0,-1 0 0 0 0,1 0 0 0 0,1-1 0 0 0,0-1 0 0 0,1 0 0 0 0,16 14 0 0 0,8 5 1327 0 0,68 42 0 0 0,-90-63-2004 0 0,1-1 0 0 0,-1 0 1 0 0,2-1-1 0 0,-1 0 0 0 0,1-1 1 0 0,-1-1-1 0 0,2 0 0 0 0,27 4 1 0 0,-41-8-314 0 0,1 0 0 0 0,0-1 1 0 0,-1 1-1 0 0,1 0 1 0 0,-1-1-1 0 0,0 0 0 0 0,1 1 1 0 0,-1-1-1 0 0,1 0 1 0 0,-1 1-1 0 0,0-1 1 0 0,1 0-1 0 0,-1 0 0 0 0,0 0 1 0 0,0 0-1 0 0,0 0 1 0 0,0-1-1 0 0,0 1 0 0 0,0 0 1 0 0,1-2-1 0 0,-1 2-342 0 0,-1 0-1 0 0,1-1 0 0 0,-1 1 1 0 0,1 0-1 0 0,-1 0 0 0 0,0 0 1 0 0,1 0-1 0 0,-1-1 0 0 0,0 1 0 0 0,0 0 1 0 0,0 0-1 0 0,0 0 0 0 0,0-1 1 0 0,0 1-1 0 0,0 0 0 0 0,0 0 1 0 0,-1-2-1 0 0,-3-10-3646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1892 0 0,'-33'-1'10020'0'0,"28"4"-9563"0"0,1 0-1 0 0,0 1 1 0 0,-1-1-1 0 0,1 0 0 0 0,1 1 1 0 0,-1 0-1 0 0,1 0 1 0 0,-1 0-1 0 0,1 1 1 0 0,0-1-1 0 0,0 1 0 0 0,1 0 1 0 0,0-1-1 0 0,0 1 1 0 0,0 0-1 0 0,0 0 0 0 0,1 1 1 0 0,-1-1-1 0 0,0 8 1 0 0,1-6-209 0 0,0-1 1 0 0,0 1 0 0 0,0-1 0 0 0,0 1-1 0 0,1 0 1 0 0,0-1 0 0 0,1 1-1 0 0,0 0 1 0 0,0-1 0 0 0,0 1 0 0 0,1-1-1 0 0,0 1 1 0 0,0-1 0 0 0,0 0 0 0 0,1 0-1 0 0,4 7 1 0 0,-3-7-141 0 0,0-1-1 0 0,0 1 1 0 0,1-1-1 0 0,0 0 1 0 0,0 0-1 0 0,1-1 1 0 0,-1 1 0 0 0,9 4-1 0 0,-11-8-136 0 0,0 0 1 0 0,0 0-1 0 0,-1-1 0 0 0,1 1 0 0 0,0-1 1 0 0,0 1-1 0 0,0-1 0 0 0,0 0 1 0 0,0 0-1 0 0,0-1 0 0 0,0 1 0 0 0,0 0 1 0 0,0-1-1 0 0,0 0 0 0 0,0 0 0 0 0,-1 0 1 0 0,1 0-1 0 0,0 0 0 0 0,-1 0 1 0 0,1-1-1 0 0,0 1 0 0 0,-1-1 0 0 0,3-2 1 0 0,0 1-21 0 0,0 0 1 0 0,-1-1-1 0 0,1 1 1 0 0,-1-1-1 0 0,0 0 1 0 0,0 0-1 0 0,0 0 1 0 0,-1-1-1 0 0,1 1 1 0 0,-1-1-1 0 0,0 0 1 0 0,0 0-1 0 0,-1 0 1 0 0,0 0-1 0 0,0-1 1 0 0,0 1-1 0 0,0-1 1 0 0,-1 1-1 0 0,1-7 1 0 0,-8-19 1862 0 0,18 58-1770 0 0,1 0 0 0 0,1 0-1 0 0,1-1 1 0 0,1-1 0 0 0,24 28-1 0 0,40 63 22 0 0,-70-99-74 0 0,-1 1 0 0 0,0 0 0 0 0,-1 0 0 0 0,-1 1-1 0 0,10 39 1 0 0,-16-54 11 0 0,-1 0 0 0 0,1 0 0 0 0,-1 0 0 0 0,0 1 0 0 0,0-1 0 0 0,0 0 0 0 0,0 0 0 0 0,-1 0 0 0 0,1 0 0 0 0,-1 0 0 0 0,0 0 0 0 0,-1 0 0 0 0,1 0 0 0 0,-1 0 0 0 0,1 0 0 0 0,-1-1 0 0 0,0 1 0 0 0,0 0 0 0 0,-1-1 0 0 0,1 0 0 0 0,-1 0 0 0 0,0 1 0 0 0,0-1 0 0 0,0-1 0 0 0,0 1 0 0 0,0 0 0 0 0,-1-1 0 0 0,1 0 0 0 0,-1 0 0 0 0,1 0 0 0 0,-1 0 0 0 0,0 0 0 0 0,0-1 0 0 0,0 0 0 0 0,0 0 0 0 0,-5 1 0 0 0,-2 0 4 0 0,1 0 0 0 0,0-1 0 0 0,0-1 0 0 0,0 1 0 0 0,0-2 0 0 0,-1 1 0 0 0,1-2 0 0 0,0 1 0 0 0,0-1 0 0 0,0-1 0 0 0,0 0 0 0 0,1 0 0 0 0,-1-1 0 0 0,1 0 0 0 0,0 0 0 0 0,0-1 0 0 0,0-1 0 0 0,0 1 0 0 0,1-1 0 0 0,0-1 0 0 0,1 0 0 0 0,-1 0 0 0 0,1 0 0 0 0,-11-16 0 0 0,16 20-9 0 0,0 0-1 0 0,-1 0 1 0 0,1 0 0 0 0,1 0 0 0 0,-1-1-1 0 0,0 1 1 0 0,1-1 0 0 0,0 1 0 0 0,0-1-1 0 0,0 1 1 0 0,0-1 0 0 0,0 0 0 0 0,1 0-1 0 0,0 1 1 0 0,0-1 0 0 0,0 0 0 0 0,0 0-1 0 0,0 1 1 0 0,1-1 0 0 0,1-7 0 0 0,1 5-2 0 0,0 1 0 0 0,0-1 0 0 0,0 1 0 0 0,0-1 1 0 0,1 1-1 0 0,0 0 0 0 0,0 0 0 0 0,1 1 0 0 0,-1-1 0 0 0,1 1 1 0 0,10-7-1 0 0,-3 2 24 0 0,1 1 0 0 0,1 0 0 0 0,-1 1 1 0 0,1 0-1 0 0,25-7 0 0 0,-31 11-400 0 0,-1 1-1 0 0,1 1 1 0 0,0-1 0 0 0,0 1 0 0 0,0 0-1 0 0,0 1 1 0 0,-1 0 0 0 0,1 0 0 0 0,0 1-1 0 0,0 0 1 0 0,0 0 0 0 0,12 4 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1 972 0 0,'0'0'8964'0'0,"-1"5"-8610"0"0,-5 17-40 0 0,5-17-38 0 0,-7 25-1084 0 0,4-20-4467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1 848 0 0,'-8'7'1688'0'0,"8"0"-60"0"0,-10-1 1237 0 0,1 8-1621 0 0,1-10-136 0 0,5 3 604 0 0,-6 5-1160 0 0,9-4-20 0 0,0 7-568 0 0,-5-7-224 0 0,14 7-980 0 0,-9 1-4233 0 0,0-9 2629 0 0</inkml:trace>
  <inkml:trace contextRef="#ctx0" brushRef="#br0" timeOffset="1">22 550 248 0 0,'-5'8'1408'0'0,"2"7"-872"0"0,3-7 148 0 0,0 7-600 0 0,0-1-724 0 0,3-6-328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1 272 0 0,'-3'13'992'0'0,"-2"0"-100"0"0,5 0-112 0 0,5 1-152 0 0,-5-2-128 0 0,3 4-96 0 0,5 0-88 0 0,1-3-88 0 0,1 2-60 0 0,-2 0-124 0 0,1-2-112 0 0,-1 3-168 0 0,4 2-184 0 0,-2-3-332 0 0,-7 6-812 0 0,-3-4 360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1464 0 0,'0'0'1592'0'0,"-1"-3"-191"0"0,0 1 0 0 0,0-1 0 0 0,0 1 0 0 0,0-1 1 0 0,0 0-1 0 0,0 1 0 0 0,1-1 0 0 0,-1 0 1 0 0,1 1-1 0 0,0-5 0 0 0,18 1-506 0 0,0 0 1 0 0,32-5-1 0 0,-42 10-806 0 0,1 0 0 0 0,-1 0 0 0 0,1 0 1 0 0,-1 1-1 0 0,1 0 0 0 0,-1 1 0 0 0,1 0 0 0 0,-1 1 0 0 0,9 1 0 0 0,-15-2-78 0 0,-1 0-1 0 0,1-1 1 0 0,-1 1 0 0 0,1 0-1 0 0,-1 0 1 0 0,0 0 0 0 0,1-1-1 0 0,-1 2 1 0 0,0-1 0 0 0,0 0-1 0 0,0 0 1 0 0,1 0-1 0 0,-1 0 1 0 0,0 1 0 0 0,-1-1-1 0 0,1 1 1 0 0,0-1 0 0 0,0 0-1 0 0,-1 1 1 0 0,1-1 0 0 0,0 4-1 0 0,0-1 27 0 0,-1 0 0 0 0,0-1-1 0 0,0 1 1 0 0,0 0 0 0 0,0-1-1 0 0,0 1 1 0 0,-1 0 0 0 0,0 0-1 0 0,-1 4 1 0 0,-3 6 145 0 0,-1-1-1 0 0,0 0 0 0 0,0 0 1 0 0,-11 15-1 0 0,-31 34 718 0 0,30-40-106 0 0,-24 39 0 0 0,41-59-778 0 0,0-1 0 0 0,0 0-1 0 0,0 1 1 0 0,0-1 0 0 0,1 1 0 0 0,-1-1 0 0 0,1 0 0 0 0,-1 1-1 0 0,1-1 1 0 0,-1 1 0 0 0,1 0 0 0 0,0-1 0 0 0,0 1-1 0 0,0-1 1 0 0,0 1 0 0 0,0-1 0 0 0,0 1 0 0 0,0 0 0 0 0,0-1-1 0 0,1 1 1 0 0,-1-1 0 0 0,1 1 0 0 0,-1-1 0 0 0,1 1-1 0 0,-1-1 1 0 0,1 0 0 0 0,0 1 0 0 0,0-1 0 0 0,0 0 0 0 0,0 1-1 0 0,0-1 1 0 0,0 0 0 0 0,0 0 0 0 0,0 0 0 0 0,0 0-1 0 0,0 0 1 0 0,1 0 0 0 0,-1 0 0 0 0,0 0 0 0 0,1-1 0 0 0,-1 1-1 0 0,1 0 1 0 0,-1-1 0 0 0,1 1 0 0 0,-1-1 0 0 0,1 0-1 0 0,-1 1 1 0 0,4-1 0 0 0,8 3-82 0 0,0-1-1 0 0,1 0 1 0 0,-1-1-1 0 0,16-1 0 0 0,-27 0 65 0 0,232-10-790 0 0,-232 9 903 0 0,-25 2-1042 0 0,18 0 334 0 0,-24 3-3125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 0 0,'0'0'1422'0'0,"-2"3"-52"0"0,-3 5-415 0 0,1 1 0 0 0,0-1 0 0 0,0 1 1 0 0,1 0-1 0 0,0 0 0 0 0,1 0 0 0 0,-3 15 0 0 0,-3 76 1148 0 0,5-44-888 0 0,-3 7-685 0 0,-15 240 1845 0 0,21-244-5375 0 0,11 81 1 0 0,-8-123-1044 0 0,1-4 309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1644 0 0,'0'0'14961'0'0,"4"-2"-13748"0"0,-3 2-1037 0 0,0-1 0 0 0,0 1 0 0 0,0 0 1 0 0,0-1-1 0 0,1 1 0 0 0,-1 0 0 0 0,0 0 1 0 0,0-1-1 0 0,0 1 0 0 0,0 0 0 0 0,0 0 1 0 0,0 0-1 0 0,1 1 0 0 0,-1-1 0 0 0,0 0 1 0 0,0 0-1 0 0,0 0 0 0 0,0 1 0 0 0,0-1 1 0 0,0 1-1 0 0,0-1 0 0 0,0 1 0 0 0,0-1 1 0 0,0 1-1 0 0,1 0 0 0 0,0 1 55 0 0,-1 0 0 0 0,0-1 0 0 0,0 1 1 0 0,0 0-1 0 0,0 0 0 0 0,0 0 0 0 0,0 0 0 0 0,0 0 0 0 0,0 0 0 0 0,-1 0 0 0 0,1 0 0 0 0,-1 0 0 0 0,1 1 0 0 0,-1-1 0 0 0,0 0 1 0 0,0 0-1 0 0,0 3 0 0 0,-19 216 5619 0 0,18-211-5733 0 0,-3 50-827 0 0,4-24-3428 0 0,0-34 2738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1408 0 0,'-1'1'230'0'0,"1"-1"-1"0"0,-1 0 0 0 0,1 0 1 0 0,-1 0-1 0 0,1 1 1 0 0,-1-1-1 0 0,1 0 1 0 0,-1 0-1 0 0,1 1 1 0 0,-1-1-1 0 0,1 1 1 0 0,-1-1-1 0 0,1 0 0 0 0,-1 1 1 0 0,1-1-1 0 0,0 1 1 0 0,-1-1-1 0 0,1 1 1 0 0,0-1-1 0 0,0 1 1 0 0,-1-1-1 0 0,1 1 0 0 0,0-1 1 0 0,0 1-1 0 0,0-1 1 0 0,-1 1-1 0 0,1 0 1 0 0,0-1-1 0 0,0 1 1 0 0,0-1-1 0 0,0 1 1 0 0,0-1-1 0 0,0 1 0 0 0,0 0 1 0 0,0-1-1 0 0,1 1 1 0 0,-1-1-1 0 0,0 2 1 0 0,25 9 3139 0 0,37-3-878 0 0,-61-8-2359 0 0,61 0 1635 0 0,0-2-1 0 0,96-17 0 0 0,-119 11-3098 0 0,-24 4-2256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1136 0 0,'0'2'27530'0'0,"0"2"-25486"0"0,-5 8-6657 0 0,2-6 6897 0 0,-117 157-748 0 0,52-76-1025 0 0,36-49-159 0 0,-1-1 0 0 0,-66 55 0 0 0,-25 27 419 0 0,98-81-569 0 0,25-36-204 0 0,0 0 0 0 0,1-1 0 0 0,-1 1 0 0 0,1 0 0 0 0,-1-1 0 0 0,1 1 0 0 0,-1 0 0 0 0,1 0 0 0 0,0 0 0 0 0,0 0 0 0 0,0-1 0 0 0,0 1 0 0 0,0 0 0 0 0,0 0 0 0 0,0 0 1 0 0,1 0-1 0 0,-1-1 0 0 0,1 1 0 0 0,-1 0 0 0 0,1 0 0 0 0,0-1 0 0 0,0 1 0 0 0,0-1 0 0 0,0 1 0 0 0,0 0 0 0 0,0-1 0 0 0,0 0 0 0 0,0 1 0 0 0,0-1 0 0 0,1 0 0 0 0,-1 1 0 0 0,1-1 0 0 0,-1 0 0 0 0,1 0 0 0 0,-1 0 0 0 0,3 1 0 0 0,5 3 7 0 0,1 1-1 0 0,0-1 0 0 0,0-1 0 0 0,0 0 0 0 0,0 0 1 0 0,0-1-1 0 0,14 2 0 0 0,81 9 192 0 0,-39-7-54 0 0,-14-1-135 0 0,74 0 0 0 0,35-1-10 0 0,-150-3 3 0 0,2 0 0 0 0,-7 1-253 0 0,4 0-4597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0 500 0 0,'-3'1'23352'0'0,"-19"8"-23208"0"0,2 1 455 0 0,1 2-1 0 0,0 1 1 0 0,-26 23-1 0 0,6-5-165 0 0,-207 167 2047 0 0,226-184-4045 0 0,20-13 1475 0 0,0-1 0 0 0,0 0 0 0 0,0 0 0 0 0,0 0 0 0 0,0 0 0 0 0,0 0 0 0 0,-1 0 0 0 0,1 0 0 0 0,0 0 1 0 0,0 1-1 0 0,0-1 0 0 0,0 0 0 0 0,0 0 0 0 0,-1 0 0 0 0,1 0 0 0 0,0 0 0 0 0,0 0 0 0 0,0 0 0 0 0,0 0 0 0 0,0 0 0 0 0,-1 0 0 0 0,1 0 0 0 0,0 0 0 0 0,0 0 0 0 0,0 0 0 0 0,0 0 0 0 0,-1 0 0 0 0,1 0 0 0 0,0 0 0 0 0,0 0 0 0 0,0 0 0 0 0,0 0 0 0 0,0 0 0 0 0,-1-1 0 0 0,1 1 0 0 0,0 0 0 0 0,0 0 0 0 0,0 0 0 0 0,0 0 0 0 0,0 0 0 0 0,0 0 0 0 0,-1 0 0 0 0,1-1 0 0 0,0 1 0 0 0,0 0 0 0 0,0 0 0 0 0,0 0 0 0 0,0 0 0 0 0,0 0 0 0 0,0-1 1 0 0,0 1-1 0 0,1-4-897 0 0,0 1 1 0 0,0-1-1 0 0,1 1 1 0 0,-1-1 0 0 0,1 1-1 0 0,0 0 1 0 0,0 0-1 0 0,4-5 1 0 0,-6-8-9336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0 220,'0'0'27936,"-4"4"-27257,-49 56 304,3 2 0,2 2 0,-51 93 0,91-145-983,1 1 0,1-1 0,0 1 0,0 0 0,-4 18 0,9-21 0,1 0-70,0-8-385,9-18-1229,5-2-1726,-8 5 2062,7-24-13672,-11 25 8956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1400,'1'0'14769,"12"12"-13852,32 36 3536,-30-30-3408,1-1 1,1 0-1,0-1 1,2-1-1,34 23 1,69 35 1559,-111-65-4291,-16-3-1497,-25-6-1982,26 0 4227,-10-2-1740,2 1-3798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5 464,'0'0'3658,"12"-5"6693,-8 9-10003,0 0-1,0 0 0,0 0 0,-1 0 1,0 1-1,0-1 0,0 1 1,0 0-1,-1 0 0,0 0 1,0 0-1,0 0 0,-1 0 0,1 1 1,-1-1-1,0 0 0,-1 12 1,2 12 799,-3 1 1,-3 34 0,1-33-197,1-15-348,-1 0 0,0 0 0,-1 0 0,-1 0 0,0-1 0,-10 20 0,14-34-358,-1 6 104,1-5-823,10-42-4905,-3 10-2788,-4 21 1990,2-1 700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5 632 0 0,'-3'-5'25271'0'0,"1"12"-25109"0"0,1-1 0 0 0,-1 1 0 0 0,1 0 0 0 0,0-1 0 0 0,1 1 0 0 0,-1 0 0 0 0,1 0 0 0 0,1 0 0 0 0,-1 0 0 0 0,1-1 0 0 0,0 1 0 0 0,1 0 0 0 0,0-1 0 0 0,0 1 0 0 0,0-1-1 0 0,1 1 1 0 0,0-1 0 0 0,0 0 0 0 0,0 0 0 0 0,1-1 0 0 0,0 1 0 0 0,0-1 0 0 0,0 1 0 0 0,1-1 0 0 0,0 0 0 0 0,0-1 0 0 0,0 1 0 0 0,1-1 0 0 0,-1 0 0 0 0,1-1 0 0 0,0 1 0 0 0,0-1 0 0 0,0 0 0 0 0,0-1 0 0 0,1 1 0 0 0,-1-1 0 0 0,1-1 0 0 0,0 1 0 0 0,-1-1 0 0 0,10 1 0 0 0,-12-3-194 0 0,-1 1 1 0 0,1-1 0 0 0,-1 0-1 0 0,1 0 1 0 0,-1 0 0 0 0,0 0 0 0 0,0 0-1 0 0,1-1 1 0 0,-1 0 0 0 0,0 0-1 0 0,0 1 1 0 0,0-2 0 0 0,-1 1 0 0 0,1 0-1 0 0,0 0 1 0 0,-1-1 0 0 0,1 0-1 0 0,-1 1 1 0 0,0-1 0 0 0,0 0 0 0 0,0 0-1 0 0,-1 0 1 0 0,1 0 0 0 0,-1-1-1 0 0,1 1 1 0 0,-1 0 0 0 0,0-1 0 0 0,1-4-1 0 0,-3 3 20 0 0,0 0-1 0 0,0 1 1 0 0,0-1-1 0 0,0 0 1 0 0,-1 1-1 0 0,0-1 1 0 0,0 1 0 0 0,0-1-1 0 0,-5-6 1 0 0,6 9 11 0 0,1 1-20 0 0,5 5-218 0 0,20 20 239 0 0,0 1 1 0 0,-2 0-1 0 0,-1 2 1 0 0,0 1-1 0 0,27 49 1 0 0,-37-57 15 0 0,-2 1 0 0 0,0 0 1 0 0,-1 1-1 0 0,-2 0 0 0 0,0 0 1 0 0,-1 0-1 0 0,-1 1 0 0 0,-1 0 1 0 0,1 38-1 0 0,-6-51 18 0 0,0 0 0 0 0,0 0 0 0 0,-1 0-1 0 0,-1 0 1 0 0,0 0 0 0 0,0-1 0 0 0,0 1 0 0 0,-1-1 0 0 0,-1 0 0 0 0,0 0 0 0 0,0 0 0 0 0,-1-1-1 0 0,-8 11 1 0 0,4-7 46 0 0,-1 1-1 0 0,-1-2 0 0 0,0 0 1 0 0,-1 0-1 0 0,0-1 1 0 0,0 0-1 0 0,-19 9 0 0 0,24-15-58 0 0,0 0-1 0 0,0 0 0 0 0,-1-1 0 0 0,1 0 1 0 0,-1-1-1 0 0,0 1 0 0 0,0-2 1 0 0,0 1-1 0 0,0-1 0 0 0,0-1 0 0 0,-11 0 1 0 0,15-1-25 0 0,0 1 0 0 0,1-1 1 0 0,-1 0-1 0 0,1-1 0 0 0,-1 1 1 0 0,1-1-1 0 0,0 0 1 0 0,-1 0-1 0 0,1-1 0 0 0,0 1 1 0 0,0-1-1 0 0,1 0 0 0 0,-1 0 1 0 0,0 0-1 0 0,1 0 0 0 0,0 0 1 0 0,0-1-1 0 0,0 0 1 0 0,0 1-1 0 0,1-1 0 0 0,-1 0 1 0 0,1-1-1 0 0,-2-4 0 0 0,2 3 5 0 0,-1-1 0 0 0,1 0 0 0 0,1 0-1 0 0,0 0 1 0 0,0 0 0 0 0,0-1 0 0 0,1 1 0 0 0,0 0-1 0 0,0 0 1 0 0,0 0 0 0 0,1 0 0 0 0,1 0 0 0 0,-1-1-1 0 0,1 2 1 0 0,0-1 0 0 0,0 0 0 0 0,1 0-1 0 0,0 1 1 0 0,0-1 0 0 0,1 1 0 0 0,0 0 0 0 0,0 0-1 0 0,5-6 1 0 0,-4 7 2 0 0,-1-1 0 0 0,1 1-1 0 0,0 0 1 0 0,0 0 0 0 0,1 1 0 0 0,-1-1-1 0 0,1 1 1 0 0,0 0 0 0 0,0 1 0 0 0,0 0-1 0 0,1 0 1 0 0,-1 0 0 0 0,1 1 0 0 0,0-1-1 0 0,0 2 1 0 0,-1-1 0 0 0,1 1 0 0 0,0 0-1 0 0,1 0 1 0 0,-1 1 0 0 0,0 0-1 0 0,0 0 1 0 0,13 3 0 0 0,-15-2-3 0 0,9 2 5 0 0,-10-5-7 0 0,48 6-26 0 0,-50-4-168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2 168,'6'-2'23718,"-9"11"-23152,1 1 0,0-1 0,1 1 0,0 0 0,0-1 0,1 1 0,0 0 0,3 14 0,0-5 358,0 0 0,2 1 1,10 28-1,5-20-341,-11-17-1733,-4-3-3896,-1-16 3258,1-1 608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39 336,'0'0'11150,"6"-1"-9801,186-19 5519,-55 9-4548,-116 8-2044,14 0 1306,-55 10-1023,-8 4-915,9-4-2928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13 548 0 0,'12'-13'27593'0'0,"-8"19"-27317"0"0,-1-1 1 0 0,1 1 0 0 0,-1 0-1 0 0,-1 0 1 0 0,1 0 0 0 0,-1 0 0 0 0,0 1-1 0 0,0-1 1 0 0,0 1 0 0 0,-1-1-1 0 0,0 14 1 0 0,-1 87 1048 0 0,-2-53-1387 0 0,9-32-1050 0 0,-3-13-1195 0 0,-2-1-4505 0 0,20-21-4333 0 0,-14 5 4765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80 988,'0'0'4150,"5"0"-2901,37-5 2928,77-20 0,-42 7-1312,53-10 2183,-126 27-5982,11-2 4185,-10 3-6655,-19 21-14347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76 0 0,'0'0'7455'0'0,"4"1"-6027"0"0,18 6 231 0 0,0 1-1 0 0,-1 1 0 0 0,0 0 0 0 0,-1 2 0 0 0,0 0 0 0 0,27 21 0 0 0,-38-25-1304 0 0,0 0 1 0 0,0 0-1 0 0,-1 1 1 0 0,0 0-1 0 0,-1 1 0 0 0,0 0 1 0 0,0 0-1 0 0,-1 1 1 0 0,0-1-1 0 0,0 1 1 0 0,-1 0-1 0 0,-1 1 1 0 0,1 0-1 0 0,-2-1 1 0 0,4 19-1 0 0,-6-25-244 0 0,-1 0 0 0 0,0 1 1 0 0,-1-1-1 0 0,1 1 0 0 0,-1-1 0 0 0,0 0 0 0 0,0 0 0 0 0,0 1 0 0 0,0-1 1 0 0,-1 0-1 0 0,0 0 0 0 0,0 0 0 0 0,0 0 0 0 0,0 0 0 0 0,0-1 0 0 0,-1 1 1 0 0,0-1-1 0 0,0 1 0 0 0,0-1 0 0 0,0 0 0 0 0,-6 4 0 0 0,1 0 18 0 0,0-1 0 0 0,-1-1-1 0 0,0 0 1 0 0,0 0 0 0 0,0 0-1 0 0,0-1 1 0 0,-1-1 0 0 0,-13 4-1 0 0,-11 1 229 0 0,-47 3-1 0 0,68-10-263 0 0,0-1-1 0 0,0 1 1 0 0,1-2 0 0 0,-1 0 0 0 0,0 0 0 0 0,-23-7 0 0 0,35 8-90 0 0,0 0 1 0 0,0 0 0 0 0,0 0-1 0 0,-1-1 1 0 0,1 1 0 0 0,0 0-1 0 0,0-1 1 0 0,0 1 0 0 0,0 0-1 0 0,0-1 1 0 0,1 1 0 0 0,-1-1-1 0 0,0 1 1 0 0,0-1-1 0 0,0 0 1 0 0,0 1 0 0 0,0-1-1 0 0,1 0 1 0 0,-1 0 0 0 0,0 1-1 0 0,1-1 1 0 0,-1 0 0 0 0,0 0-1 0 0,1 0 1 0 0,-1 0-1 0 0,1 0 1 0 0,0 0 0 0 0,-1 0-1 0 0,1 0 1 0 0,0 0 0 0 0,-1 0-1 0 0,1 0 1 0 0,0-2 0 0 0,1 1-6 0 0,1 0 0 0 0,-1 0 0 0 0,1 0 0 0 0,0 0 0 0 0,0 0 1 0 0,0 0-1 0 0,0 1 0 0 0,0-1 0 0 0,0 1 0 0 0,0-1 0 0 0,0 1 1 0 0,0 0-1 0 0,1 0 0 0 0,2-1 0 0 0,18-8 77 0 0,1 0 0 0 0,0 2 0 0 0,1 1 0 0 0,0 1 0 0 0,0 1 0 0 0,1 1 0 0 0,27 0 0 0 0,29 3 354 0 0,82 11 0 0 0,-58-3-319 0 0,-96-6-109 0 0,-10-1 0 0 0,1 0 0 0 0,-1 0 0 0 0,0 0 0 0 0,0 0 0 0 0,0 0 0 0 0,0 0 0 0 0,0 0 0 0 0,1 0 0 0 0,-1 0 0 0 0,0 0 0 0 0,0 0 0 0 0,0 1 0 0 0,0-1 0 0 0,0 0 0 0 0,1 0 0 0 0,-1 0 0 0 0,0 0 0 0 0,0 0 0 0 0,0 0 0 0 0,0 0 0 0 0,0-1 0 0 0,1 1 0 0 0,-1 0 0 0 0,0 0 0 0 0,0 0 0 0 0,0 0 0 0 0,0 0 0 0 0,0 0 0 0 0,1 0 0 0 0,-1 0 0 0 0,0 0 0 0 0,0 0 0 0 0,0 0 0 0 0,0 0 0 0 0,0-1 0 0 0,0 1 0 0 0,1 0 0 0 0,-1 0 0 0 0,0 0 0 0 0,0 0 0 0 0,0 0 0 0 0,0 0 0 0 0,0-1 0 0 0,0 1 0 0 0,0 0 0 0 0,0 0 0 0 0,0 0 0 0 0,0 0 0 0 0,0 0 0 0 0,0-1 0 0 0,0 1 0 0 0,0 0 0 0 0,0 0 0 0 0,0 0 0 0 0,-17-14 0 0 0,4 2-631 0 0,8 3-1746 0 0,1 3 127 0 0,3 1-1750 0 0,1 1 951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1 172,'0'0'13671,"1"5"-11925,1 37 2062,-4 53 0,-1-67-2974,2 0-1,1 1 0,1-1 1,2 1-1,1-1 0,8 33 1,-11-58-1145,12 32 195,-2-21-5799,-9-19 3750,1-1 1123,4-10-1727,-2-2-3578,0-2 513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1 228 0 0,'0'0'1480'0'0,"15"3"4147"0"0,-4 5-3878 0 0,0 1-1 0 0,-1 0 0 0 0,0 1 0 0 0,-1 0 1 0 0,12 17-1 0 0,37 64 2621 0 0,-43-65-3742 0 0,0-2 0 0 0,1 0 0 0 0,2 0 0 0 0,19 20 0 0 0,44 36 1761 0 0,-80-79-2091 0 0,5 4 369 0 0,-29-16-8876 0 0,18 8 4410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45 844,'-6'-10'2768,"6"9"-2314,-1-1 1,0 1 0,0 0 0,1 0 0,-1 0-1,1-1 1,-1 1 0,1 0 0,-1 0 0,1-1 0,0 1-1,-1 0 1,1-1 0,0 1 0,0-1 0,0 1 0,0 0-1,1-1 1,-1 1 0,0 0 0,0-1 0,1 1-1,0-2 1,0 1 785,4 3-74,26 6-342,0 2 0,-1 0 0,0 2 0,-1 2 0,-1 0 0,0 2 0,0 1 0,-2 1 0,0 1 0,27 25 0,-51-41-730,0 0 0,1 0 0,-1 0 1,0 1-1,0-1 0,0 0 0,-1 1 0,1 0 0,-1-1 0,1 1 1,-1 0-1,0 0 0,0-1 0,0 1 0,0 0 0,-1 0 0,1 0 0,-1 0 1,0 0-1,0 0 0,0 0 0,0 1 0,-1 2 0,-1-1 92,0 0 0,0-1-1,0 0 1,-1 1 0,1-1-1,-1 0 1,0-1 0,-1 1-1,1 0 1,0-1-1,-1 0 1,0 1 0,-7 3-1,-38 26 407,28-20-328,1 0 0,1 2 0,0 0 0,-18 19 0,36-33-264,-1 1 0,0-1 0,0 1 0,1 0 0,-1 0 0,1 0 0,0 0 0,-1 0 0,1 0 0,0 0 0,0 0 0,0 0 0,1 1 0,-1-1 0,0 0 0,1 1 0,0-1 0,-1 0 0,1 1 0,0-1 0,0 0 0,1 1 0,-1-1 0,0 1 0,1-1 0,-1 0 0,1 0 0,0 1 0,0-1 0,0 0 0,1 2 0,2 1 0,0-1 0,0-1 0,0 1 0,1 0 0,-1-1 0,1 0 0,0 0 0,0 0 0,0-1 0,0 0 0,1 0 0,9 2 0,22 6 0,1-1 0,64 5 0,-81-12 0,1-1 0,-1-1 0,1-1 0,-1-1 0,0-1 0,32-8 0,-29-1-554,-23 12 513,0 0 0,-1-1 0,1 1 0,0-1-1,0 1 1,0 0 0,-1-1 0,1 0 0,0 1 0,-1-1-1,1 1 1,-1-1 0,1 0 0,0 0 0,-1 1 0,1-1-1,-1 0 1,0 0 0,1 0 0,-1 1 0,0-1 0,1 0-1,-1 0 1,0 0 0,0 0 0,0 0 0,0 0 0,0 1-1,0-1 1,0 0 0,0 0 0,0 0 0,-1-1-1,0-1-659,-1 0-1,-1 1 0,1-1 0,0 1 0,-1-1 0,1 1 0,-1 0 0,-5-3 0,-17-9-11554,14 9 5372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1384,'0'0'15354,"6"4"-14284,46 21 401,0-2-1,2-2 1,93 23-1,-22-6-517,35 16 155,110 35 187,-268-89-1276,-1 0 0,0 1 0,1-1 0,-1 0 0,1 1 0,-1-1 0,0 1 0,1 0 0,-1-1 0,0 1 0,0 0 0,0 0 0,0 0-1,1 0 1,-1-1 0,0 2 0,-1-1 0,1 0 0,0 0 0,0 0 0,0 0 0,-1 1 0,1-1 0,0 0 0,-1 0 0,1 1 0,-1-1-1,0 1 1,1-1 0,-1 0 0,0 1 0,0-1 0,0 1 0,0-1 0,0 0 0,0 1 0,0-1 0,-1 1 0,1-1 0,0 0-1,-1 1 1,1-1 0,-1 0 0,-1 3 0,-4 7 160,0 0 1,-1 0-1,-1-1 0,-11 14 1,-6 8 83,-16 48 257,28-53 2,-1 1-1,-1-2 0,-2 0 1,0-1-1,-24 26 0,-107 84-460,144-130-81,3-4-233,5 7-4749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3241 1 372,'0'0'10369,"-3"4"-9926,-5 5-100,-1 1-1,-1-1 1,1-1 0,-1 0 0,-1 0 0,0-1 0,0 0 0,-18 8 0,-111 42 741,111-46-850,-115 36 1253,-229 43 0,166-44-511,-95 18 147,72-9 29,3 10 0,-354 154-1,255-61-252,246-114-718,2 2 0,2 5 0,2 2 0,-80 76 0,65-16-1496,87-110 1245,0 1 34,1-3 60,-6 3 208,0 0-46,39-38-6799,-13 4-3330,-14 21 5230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7 408,'0'0'872,"8"-1"1384,-3-4-4148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0 528 0 0,'-6'1'996'0'0,"-22"3"19791"0"0,27 0-20589 0 0,0 0 1 0 0,0 0 0 0 0,-1 0-1 0 0,0 0 1 0 0,0-1 0 0 0,0 1 0 0 0,0 0-1 0 0,0-1 1 0 0,-1 1 0 0 0,1-1-1 0 0,-5 4 1 0 0,-9 15 403 0 0,-107 183 2111 0 0,78-110-3975 0 0,38-133-21442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0,'0'0'1333'0'0,"39"17"5377"0"0,-30-12-5718 0 0,0 0 0 0 0,0 1 0 0 0,0 0 0 0 0,-1 0 0 0 0,0 1 0 0 0,-1 0 1 0 0,1 1-1 0 0,6 9 0 0 0,32 27 2515 0 0,8-5-1148 0 0,-47-33-2125 0 0,-2-1-3209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69 684 0 0,'0'0'6674'0'0,"1"5"-5055"0"0,7 32 1927 0 0,9 31 3684 0 0,-15-64-7017 0 0,0 1 1 0 0,0-1 0 0 0,0 0-1 0 0,0 0 1 0 0,1-1-1 0 0,0 1 1 0 0,6 6-1 0 0,-8-9-104 0 0,20 16-1666 0 0,-19-22-497 0 0,-10-17 1007 0 0,-37-75-1858 0 0,44 94 2889 0 0,0 1 1 0 0,0 0-1 0 0,1-1 1 0 0,-1 1 0 0 0,1-1-1 0 0,0 1 1 0 0,-1-1-1 0 0,1 1 1 0 0,0-1 0 0 0,1 1-1 0 0,-1-1 1 0 0,0 1-1 0 0,1-1 1 0 0,-1 1 0 0 0,1-1-1 0 0,0 1 1 0 0,0 0-1 0 0,0-1 1 0 0,0 1 0 0 0,0 0-1 0 0,2-3 1 0 0,0 1 41 0 0,1 1-1 0 0,-1 0 1 0 0,1-1 0 0 0,-1 1 0 0 0,1 1 0 0 0,0-1-1 0 0,0 1 1 0 0,0-1 0 0 0,0 1 0 0 0,8-3 0 0 0,2 1 292 0 0,1-1 0 0 0,0 2 0 0 0,0 0 1 0 0,0 1-1 0 0,27-1 0 0 0,-40 3-52 0 0,3 2 258 0 0,-4-2-487 0 0,-1 0 1 0 0,1 0 0 0 0,-1 0-1 0 0,0 0 1 0 0,1 0 0 0 0,-1 0-1 0 0,0 0 1 0 0,1 1 0 0 0,-1-1-1 0 0,0 0 1 0 0,1 0 0 0 0,-1 0-1 0 0,0 0 1 0 0,1 0 0 0 0,-1 1 0 0 0,0-1-1 0 0,1 0 1 0 0,-1 0 0 0 0,0 0-1 0 0,0 1 1 0 0,1-1 0 0 0,-1 0-1 0 0,0 1 1 0 0,0-1 0 0 0,1 0-1 0 0,-1 0 1 0 0,0 1 0 0 0,0-1-1 0 0,0 0 1 0 0,0 1 0 0 0,0-1 0 0 0,1 0-1 0 0,-1 1 1 0 0,0-1 0 0 0,0 1-1 0 0,0-1 1 0 0,0 0 0 0 0,0 1-1 0 0,0-1 1 0 0,0 0 0 0 0,0 1-1 0 0,0-1 1 0 0,0 0 0 0 0,0 1-1 0 0,-1-1 1 0 0,1 0 0 0 0,0 1 0 0 0,0-1-1 0 0,0 0 1 0 0,0 1 0 0 0,-1-1-1 0 0,1 0 1 0 0,0 1 0 0 0,0-1-1 0 0,-1 1 1 0 0,-9 17 652 0 0,0 0 1 0 0,-1-1-1 0 0,-1 0 0 0 0,-1-1 0 0 0,-22 23 1 0 0,-9 11 789 0 0,42-47-1373 0 0,0 0 1 0 0,-1 0 0 0 0,1 1-1 0 0,0-1 1 0 0,1 1-1 0 0,-1-1 1 0 0,1 1-1 0 0,0 0 1 0 0,-1 0-1 0 0,1 0 1 0 0,1-1-1 0 0,-1 1 1 0 0,1 0 0 0 0,-1 8-1 0 0,2-10-86 0 0,-1 0 0 0 0,0 0 0 0 0,1 0 0 0 0,-1 0-1 0 0,1 0 1 0 0,-1 0 0 0 0,1 0 0 0 0,0 0 0 0 0,0 0 0 0 0,0-1-1 0 0,0 1 1 0 0,0 0 0 0 0,0 0 0 0 0,1-1 0 0 0,-1 1 0 0 0,1-1-1 0 0,-1 1 1 0 0,1-1 0 0 0,-1 1 0 0 0,1-1 0 0 0,0 0 0 0 0,-1 0 0 0 0,1 0-1 0 0,0 0 1 0 0,0 0 0 0 0,0 0 0 0 0,4 0 0 0 0,9 3-276 0 0,0-2 1 0 0,1 0-1 0 0,0 0 0 0 0,-1-2 1 0 0,1 0-1 0 0,0 0 0 0 0,0-2 1 0 0,-1 0-1 0 0,1-1 0 0 0,-1 0 1 0 0,0-1-1 0 0,27-11 0 0 0,-42 15 191 0 0,1 0-1 0 0,-1 0 0 0 0,0 0 1 0 0,1 0-1 0 0,-1-1 0 0 0,1 1 0 0 0,-1 0 1 0 0,1 0-1 0 0,-1 0 0 0 0,0 0 1 0 0,1 0-1 0 0,-1-1 0 0 0,0 1 0 0 0,1 0 1 0 0,-1 0-1 0 0,0-1 0 0 0,1 1 0 0 0,-1 0 1 0 0,0 0-1 0 0,1-1 0 0 0,-1 1 1 0 0,0 0-1 0 0,0-1 0 0 0,1 1 0 0 0,-1-1 1 0 0,0 1-1 0 0,0 0 0 0 0,0-1 1 0 0,0 1-1 0 0,0-1 0 0 0,1 1 0 0 0,-1 0 1 0 0,0-1-1 0 0,0 1 0 0 0,0-1 1 0 0,0 1-1 0 0,0 0 0 0 0,0-1 0 0 0,0 1 1 0 0,0-1-1 0 0,0 1 0 0 0,-1-1 0 0 0,1 1 1 0 0,0 0-1 0 0,0-1 0 0 0,0 1 1 0 0,0 0-1 0 0,-1-1 0 0 0,1 1 0 0 0,0-1 1 0 0,0 1-1 0 0,-1 0 0 0 0,1-1 1 0 0,0 1-1 0 0,0 0 0 0 0,-1 0 0 0 0,1-1 1 0 0,0 1-1 0 0,-1 0 0 0 0,1 0 1 0 0,-1-1-1 0 0,1 1 0 0 0,0 0 0 0 0,-1 0 1 0 0,1 0-1 0 0,0 0 0 0 0,-1 0 0 0 0,0-1 1 0 0,-31-6-6632 0 0,19 7 2113 0 0,-1-1 350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1464 0 0,'0'0'1386'0'0,"-7"3"-34"0"0,1 1-843 0 0,-1 0-1 0 0,1 0 0 0 0,0 0 0 0 0,0 1 0 0 0,1 0 0 0 0,-1 0 0 0 0,1 1 0 0 0,1-1 1 0 0,-1 1-1 0 0,1 0 0 0 0,-1 0 0 0 0,2 1 0 0 0,-1-1 0 0 0,1 1 0 0 0,-4 11 0 0 0,0-1 151 0 0,0 1 0 0 0,1 0-1 0 0,1 0 1 0 0,1 0 0 0 0,1 1-1 0 0,0-1 1 0 0,1 1 0 0 0,2 0 0 0 0,-1-1-1 0 0,2 1 1 0 0,5 33 0 0 0,0-25-50 0 0,-6-23-649 0 0,0-1 1 0 0,0 1-1 0 0,1-1 0 0 0,-1 1 1 0 0,1-1-1 0 0,0 1 0 0 0,0-1 1 0 0,1 1-1 0 0,-1-1 0 0 0,1 0 1 0 0,-1 0-1 0 0,1 0 0 0 0,0 0 1 0 0,0 0-1 0 0,0 0 0 0 0,1 0 1 0 0,-1-1-1 0 0,1 1 0 0 0,-1-1 1 0 0,5 3-1 0 0,-7-5-54 0 0,1 1-1 0 0,-1-1 1 0 0,1 0 0 0 0,-1 0-1 0 0,1 0 1 0 0,0 0 0 0 0,-1 1-1 0 0,1-1 1 0 0,0 0 0 0 0,-1 0-1 0 0,1 0 1 0 0,-1 0 0 0 0,1 0-1 0 0,0-1 1 0 0,-1 1 0 0 0,1 0-1 0 0,-1 0 1 0 0,1 0 0 0 0,0 0-1 0 0,-1-1 1 0 0,1 1 0 0 0,-1 0-1 0 0,1-1 1 0 0,0 0 0 0 0,14-16-8744 0 0,-15 16 8031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3 380 0 0,'10'-1'2872'0'0,"1"0"0"0"0,0 1 0 0 0,19 1 0 0 0,-25 0-2436 0 0,-1-1-1 0 0,0 1 1 0 0,0 0-1 0 0,1 0 1 0 0,-1 0 0 0 0,0 0-1 0 0,0 1 1 0 0,0 0-1 0 0,0 0 1 0 0,-1 0-1 0 0,1 0 1 0 0,5 4-1 0 0,-8-4-293 0 0,1 0 1 0 0,0 0-1 0 0,0-1 0 0 0,-1 1 0 0 0,1 1 0 0 0,-1-1 1 0 0,0 0-1 0 0,1 0 0 0 0,-1 0 0 0 0,0 1 0 0 0,0-1 1 0 0,-1 0-1 0 0,1 1 0 0 0,0-1 0 0 0,-1 1 0 0 0,0-1 1 0 0,1 1-1 0 0,-1-1 0 0 0,0 1 0 0 0,0-1 0 0 0,0 1 1 0 0,-1-1-1 0 0,1 1 0 0 0,-1-1 0 0 0,1 1 0 0 0,-1-1 1 0 0,-1 4-1 0 0,-3 3-6 0 0,0-1-1 0 0,0 1 1 0 0,-1-1 0 0 0,0 0 0 0 0,-12 11-1 0 0,-3 6 360 0 0,1-8-209 0 0,-2 5-312 0 0,22-21-70 0 0,1 0-93 0 0,0 0 169 0 0,0-1-1 0 0,0 1 0 0 0,1-1 1 0 0,-1 1-1 0 0,0-1 1 0 0,0 1-1 0 0,1-1 1 0 0,-1 0-1 0 0,0 0 0 0 0,0 0 1 0 0,1 0-1 0 0,-1 0 1 0 0,3 0-1 0 0,65-22-698 0 0,8-3-3658 0 0,-75 24 3559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0 436 0 0,'-8'4'719'0'0,"-3"3"-106"0"0,5 2 4654 0 0,-8 33-155 0 0,1 4-3844 0 0,-2 0-1 0 0,-2 0 1 0 0,-3-2 0 0 0,-1 0-1 0 0,-2-2 1 0 0,-47 66 0 0 0,45-76-711 0 0,13-19-265 0 0,1 1 0 0 0,0 0 0 0 0,-9 19 1 0 0,19-32-301 0 0,1-1 0 0 0,0 1 0 0 0,-1 0 1 0 0,1 0-1 0 0,0 0 0 0 0,0 0 0 0 0,-1 0 0 0 0,1-1 1 0 0,0 1-1 0 0,0 0 0 0 0,0 0 0 0 0,0 0 0 0 0,0 0 1 0 0,0 0-1 0 0,1 0 0 0 0,-1 0 0 0 0,0 0 0 0 0,0-1 1 0 0,1 1-1 0 0,-1 0 0 0 0,0 0 0 0 0,1 0 0 0 0,-1 0 1 0 0,1-1-1 0 0,-1 1 0 0 0,1 0 0 0 0,-1-1 0 0 0,1 1 1 0 0,0 0-1 0 0,-1-1 0 0 0,1 1 0 0 0,0 0 0 0 0,-1-1 1 0 0,1 1-1 0 0,0-1 0 0 0,0 0 0 0 0,-1 1 0 0 0,1-1 1 0 0,0 0-1 0 0,0 1 0 0 0,0-1 0 0 0,0 0 0 0 0,0 0 1 0 0,0 0-1 0 0,-1 0 0 0 0,1 1 0 0 0,2-2 0 0 0,45 4-152 0 0,-45-3 148 0 0,76-4-163 0 0,-37 1 235 0 0,0 1 1 0 0,1 2-1 0 0,64 10 0 0 0,-105-10-81 0 0,-1 1 1 0 0,1 0-1 0 0,-1-1 0 0 0,1 1 1 0 0,-1 0-1 0 0,0 0 0 0 0,1 0 1 0 0,-1-1-1 0 0,0 2 0 0 0,0-1 0 0 0,1 0 1 0 0,-1 0-1 0 0,0 0 0 0 0,0 0 1 0 0,0 1-1 0 0,-1-1 0 0 0,1 1 1 0 0,0-1-1 0 0,0 0 0 0 0,-1 1 1 0 0,1-1-1 0 0,-1 1 0 0 0,1 0 0 0 0,-1-1 1 0 0,0 1-1 0 0,1-1 0 0 0,-1 1 1 0 0,0-1-1 0 0,0 4 0 0 0,0-3-533 0 0,0 13-1988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6 336 0 0,'-8'-5'20809'0'0,"74"21"-19255"0"0,98 12 0 0 0,-162-28-1300 0 0,-21 4-3696 0 0,13-5 2286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1 244 0 0,'0'0'3675'0'0,"-1"15"1708"0"0,-13 22-867 0 0,-26 78 2708 0 0,40-115-7299 0 0,0 1 0 0 0,0-1-1 0 0,0 0 1 0 0,-1 1 0 0 0,1-1 0 0 0,0 0 0 0 0,0 1 0 0 0,0-1-1 0 0,0 1 1 0 0,0-1 0 0 0,0 0 0 0 0,0 1 0 0 0,0-1 0 0 0,0 0-1 0 0,0 1 1 0 0,0-1 0 0 0,0 1 0 0 0,0-1 0 0 0,0 0 0 0 0,0 1-1 0 0,0-1 1 0 0,0 0 0 0 0,1 1 0 0 0,-1-1 0 0 0,0 0 0 0 0,0 1-1 0 0,0-1 1 0 0,1 0 0 0 0,-1 1 0 0 0,0-1 0 0 0,0 0 0 0 0,1 1-1 0 0,-1-1 1 0 0,0 0 0 0 0,1 0 0 0 0,-1 0 0 0 0,0 1 0 0 0,0-1-1 0 0,1 0 1 0 0,-1 0 0 0 0,1 0 0 0 0,-1 0 0 0 0,0 1 0 0 0,1-1-1 0 0,-1 0 1 0 0,0 0 0 0 0,1 0 0 0 0,-1 0 0 0 0,1 0 0 0 0,-1 0-1 0 0,0 0 1 0 0,1 0 0 0 0,-1 0 0 0 0,0 0 0 0 0,1 0 0 0 0,-1-1-1 0 0,1 1 1 0 0,-1 0 0 0 0,0 0 0 0 0,1 0 0 0 0,-1 0 0 0 0,0-1-1 0 0,1 1 1 0 0,-1 0 0 0 0,0 0 0 0 0,1 0 0 0 0,-1-1 0 0 0,0 1-1 0 0,1-1 1 0 0,21-13-7238 0 0,-9 1 2554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12 236 0 0,'-3'3'1414'0'0,"-8"9"-44"0"0,8-9-44 0 0,3 56 5139 0 0,0-56-6290 0 0,0-1-1 0 0,0 1 1 0 0,0-1-1 0 0,0 1 1 0 0,1-1 0 0 0,-1 1-1 0 0,1-1 1 0 0,-1 0-1 0 0,1 1 1 0 0,0-1-1 0 0,0 1 1 0 0,0-1 0 0 0,0 0-1 0 0,0 0 1 0 0,1 0-1 0 0,-1 0 1 0 0,1 0 0 0 0,-1 0-1 0 0,1 0 1 0 0,0 0-1 0 0,0-1 1 0 0,3 3 0 0 0,-2-2-64 0 0,1 0-1 0 0,0-1 1 0 0,0 1 0 0 0,0-1 0 0 0,0 0 0 0 0,0 0 0 0 0,1-1 0 0 0,-1 1 0 0 0,0-1 0 0 0,0 0 0 0 0,0 0 0 0 0,6-1 0 0 0,5-1-153 0 0,0 0-1 0 0,0-2 1 0 0,0 0-1 0 0,0-1 1 0 0,-1 0 0 0 0,17-9-1 0 0,-24 11-83 0 0,0 0 1 0 0,0-1-1 0 0,-1 0 0 0 0,0 0 0 0 0,0-1 1 0 0,0 1-1 0 0,0-1 0 0 0,-1-1 0 0 0,1 1 1 0 0,-2-1-1 0 0,1 0 0 0 0,0 0 0 0 0,-1 0 1 0 0,5-11-1 0 0,-8 16 150 0 0,-1 0 0 0 0,1 0 0 0 0,-1 1 0 0 0,1-1 0 0 0,-1 0 0 0 0,0 0 0 0 0,0 1 0 0 0,1-1 0 0 0,-1 0 1 0 0,0 0-1 0 0,0 0 0 0 0,0 1 0 0 0,0-1 0 0 0,0 0 0 0 0,0 0 0 0 0,0 0 0 0 0,0 0 0 0 0,0 1 0 0 0,0-1 0 0 0,0 0 0 0 0,0 0 0 0 0,-1 0 0 0 0,1 1 0 0 0,0-1 0 0 0,-1 0 0 0 0,1 0 1 0 0,-1 1-1 0 0,1-1 0 0 0,0 0 0 0 0,-1 1 0 0 0,0-1 0 0 0,1 1 0 0 0,-1-1 0 0 0,1 0 0 0 0,-1 1 0 0 0,0-1 0 0 0,1 1 0 0 0,-1-1 0 0 0,0 1 0 0 0,1 0 0 0 0,-1-1 0 0 0,0 1 0 0 0,0 0 1 0 0,0 0-1 0 0,1-1 0 0 0,-1 1 0 0 0,0 0 0 0 0,0 0 0 0 0,0 0 0 0 0,1 0 0 0 0,-1 0 0 0 0,0 0 0 0 0,0 0 0 0 0,0 0 0 0 0,-1 1 0 0 0,-2-1 140 0 0,0 1 0 0 0,0-1 0 0 0,0 1 0 0 0,0 0 0 0 0,1 0 0 0 0,-1 1 0 0 0,0-1 0 0 0,1 1-1 0 0,-1-1 1 0 0,-4 4 0 0 0,5-1-49 0 0,-1 0 0 0 0,1 0 0 0 0,0 0 0 0 0,0 0 0 0 0,1 0-1 0 0,-1 0 1 0 0,1 1 0 0 0,0-1 0 0 0,0 1 0 0 0,1-1 0 0 0,-1 1-1 0 0,1 0 1 0 0,0 0 0 0 0,0 0 0 0 0,1-1 0 0 0,-1 1 0 0 0,1 0 0 0 0,0 0-1 0 0,1 0 1 0 0,-1 0 0 0 0,3 9 0 0 0,2 9 213 0 0,1 0 0 0 0,1 0-1 0 0,11 26 1 0 0,-13-37-132 0 0,29 66 513 0 0,-22-52-513 0 0,-1 0 0 0 0,0 0 0 0 0,-2 1 0 0 0,-1 0 0 0 0,7 50 0 0 0,-14-72-193 0 0,-1 0 0 0 0,0 0 0 0 0,0 0-1 0 0,0 0 1 0 0,0 0 0 0 0,-1 0 0 0 0,0 0 0 0 0,0 0 0 0 0,0 0 0 0 0,-1 0 0 0 0,1-1 0 0 0,-1 1 0 0 0,-1 0-1 0 0,1-1 1 0 0,0 1 0 0 0,-1-1 0 0 0,0 0 0 0 0,0 0 0 0 0,0 0 0 0 0,-1 0 0 0 0,1-1 0 0 0,-1 1 0 0 0,0-1-1 0 0,0 0 1 0 0,0 0 0 0 0,0-1 0 0 0,-1 1 0 0 0,1-1 0 0 0,-1 0 0 0 0,1 0 0 0 0,-1 0 0 0 0,0 0 0 0 0,0-1-1 0 0,0 0 1 0 0,0 0 0 0 0,0 0 0 0 0,0-1 0 0 0,0 0 0 0 0,0 0 0 0 0,0 0 0 0 0,0 0 0 0 0,0-1 0 0 0,0 0-1 0 0,0 0 1 0 0,0 0 0 0 0,1-1 0 0 0,-1 0 0 0 0,0 0 0 0 0,1 0 0 0 0,-6-3 0 0 0,8 5-50 0 0,1-1 0 0 0,-1 0 1 0 0,0 1-1 0 0,0-1 0 0 0,1 0 1 0 0,-1 0-1 0 0,1 0 0 0 0,-1 0 0 0 0,1 0 1 0 0,-1-1-1 0 0,1 1 0 0 0,0 0 1 0 0,-1-1-1 0 0,1 1 0 0 0,0-1 0 0 0,0 1 1 0 0,0-1-1 0 0,0 0 0 0 0,0 1 1 0 0,1-1-1 0 0,-1 0 0 0 0,0 1 0 0 0,1-1 1 0 0,-1 0-1 0 0,1 0 0 0 0,0 0 1 0 0,0 0-1 0 0,0 1 0 0 0,-1-1 0 0 0,2 0 1 0 0,-1 0-1 0 0,0 0 0 0 0,0 0 1 0 0,1-2-1 0 0,2-3-525 0 0,1 0 0 0 0,0 0-1 0 0,0 1 1 0 0,0-1 0 0 0,1 1 0 0 0,10-11 0 0 0,4-7-4007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1364 0 0,'0'0'16388'0'0,"3"3"-15492"0"0,0 1-632 0 0,0 0 1 0 0,0 0-1 0 0,0 0 1 0 0,-1 1-1 0 0,1-1 1 0 0,-1 1-1 0 0,0 0 1 0 0,-1-1-1 0 0,1 1 1 0 0,-1 0-1 0 0,0 0 1 0 0,0 0-1 0 0,0 5 1 0 0,3 75 757 0 0,-4-78-1221 0 0,-2 25-1786 0 0,0-19-1271 0 0,1-3-1266 0 0,-13-8-5241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38 708 0 0,'0'0'248'0'0,"0"-1"-1"0"0,-1 1 0 0 0,1-1 1 0 0,0 1-1 0 0,0-1 1 0 0,-1 1-1 0 0,1 0 1 0 0,0-1-1 0 0,0 1 1 0 0,0-1-1 0 0,0 1 1 0 0,0-1-1 0 0,0 1 1 0 0,0-1-1 0 0,0 1 1 0 0,0-1-1 0 0,0 1 1 0 0,0-1-1 0 0,0 1 1 0 0,0-1-1 0 0,0 1 1 0 0,1-1-1 0 0,-1 1 0 0 0,0-1 1 0 0,0 1-1 0 0,1-1 1 0 0,-1 1-1 0 0,0-1 1 0 0,0 1-1 0 0,1 0 1 0 0,-1-1-1 0 0,0 1 1 0 0,1 0-1 0 0,0-1 1 0 0,22-7 2914 0 0,39 6-2934 0 0,-53 2 441 0 0,11 1-967 0 0,21-1-542 0 0,-14-7-5783 0 0,-13 1 3431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62 127 968 0 0,'0'0'1656'0'0,"-21"34"5725"0"0,19-29-7010 0 0,1 1 0 0 0,0 0 0 0 0,0 0 0 0 0,1-1 0 0 0,0 1 0 0 0,0 0 0 0 0,0 0 0 0 0,1 0 0 0 0,0-1-1 0 0,0 1 1 0 0,0 0 0 0 0,1-1 0 0 0,-1 1 0 0 0,1-1 0 0 0,1 0 0 0 0,5 10 0 0 0,-5-8-122 0 0,0 0 1 0 0,0 1-1 0 0,0-1 0 0 0,-1 1 0 0 0,0-1 1 0 0,-1 1-1 0 0,2 10 0 0 0,-3-18-241 0 0,0 1 1 0 0,0 0-1 0 0,0-1 1 0 0,0 1-1 0 0,1-1 1 0 0,-1 1-1 0 0,0-1 0 0 0,1 1 1 0 0,-1-1-1 0 0,0 0 1 0 0,1 1-1 0 0,-1-1 0 0 0,0 1 1 0 0,1-1-1 0 0,-1 0 1 0 0,1 1-1 0 0,-1-1 1 0 0,1 0-1 0 0,-1 1 0 0 0,1-1 1 0 0,-1 0-1 0 0,1 0 1 0 0,0 1-1 0 0,3-5-3279 0 0,-4-3 2991 0 0,0 1 1 0 0,0-1 0 0 0,-1 1 0 0 0,1-1 0 0 0,-1 1 0 0 0,-1 0-1 0 0,1-1 1 0 0,-5-9 0 0 0,-30-64-1835 0 0,1 1 1632 0 0,34 76 604 0 0,0-1 0 0 0,0 1 0 0 0,0-1 0 0 0,0 1 0 0 0,1-1-1 0 0,-1 1 1 0 0,1-1 0 0 0,0 1 0 0 0,0-1 0 0 0,0 0 0 0 0,0 1 0 0 0,1-1 0 0 0,0 1 0 0 0,-1-1 0 0 0,3-5 0 0 0,-1 7-34 0 0,0-1 1 0 0,0 1-1 0 0,0-1 1 0 0,0 1-1 0 0,0-1 1 0 0,1 1-1 0 0,-1 0 1 0 0,1 0-1 0 0,-1 1 1 0 0,1-1 0 0 0,0 0-1 0 0,0 1 1 0 0,-1-1-1 0 0,1 1 1 0 0,0 0-1 0 0,0 0 1 0 0,7-1-1 0 0,-2 0 51 0 0,62-13 436 0 0,-65 14-496 0 0,0 1 1 0 0,0-1 0 0 0,-1 1-1 0 0,1 0 1 0 0,0 1 0 0 0,0-1-1 0 0,-1 1 1 0 0,1 0 0 0 0,0 0-1 0 0,-1 0 1 0 0,9 4 0 0 0,-12-4-23 0 0,0 0 1 0 0,-1-1-1 0 0,1 1 1 0 0,0 0-1 0 0,-1 0 1 0 0,1 0 0 0 0,-1 0-1 0 0,1 0 1 0 0,-1 0-1 0 0,0 0 1 0 0,1-1-1 0 0,-1 1 1 0 0,0 0-1 0 0,0 0 1 0 0,0 0-1 0 0,0 0 1 0 0,0 0-1 0 0,0 0 1 0 0,0 0 0 0 0,0 0-1 0 0,0 0 1 0 0,0 0-1 0 0,0 0 1 0 0,-1 0-1 0 0,1 0 1 0 0,0 0-1 0 0,-1 0 1 0 0,1 0-1 0 0,-1 0 1 0 0,0 1-1 0 0,-16 30 1146 0 0,16-31-1124 0 0,-9 14 435 0 0,1-1 1 0 0,0 2 0 0 0,2-1-1 0 0,-1 1 1 0 0,-6 22-1 0 0,13-33-444 0 0,0 0 0 0 0,0-1 1 0 0,1 1-1 0 0,0 0 0 0 0,-1 0 0 0 0,1 0 0 0 0,1 0 0 0 0,-1-1 0 0 0,1 1 0 0 0,0 0 0 0 0,0 0 0 0 0,0-1 0 0 0,1 1 0 0 0,0-1 0 0 0,0 1 0 0 0,0-1 0 0 0,0 1 0 0 0,1-1 0 0 0,-1 0 1 0 0,1 0-1 0 0,0-1 0 0 0,0 1 0 0 0,1 0 0 0 0,3 3 0 0 0,-4-5-109 0 0,-1 0-1 0 0,1 0 1 0 0,-1 0 0 0 0,1-1-1 0 0,0 1 1 0 0,0 0 0 0 0,0-1 0 0 0,0 0-1 0 0,0 0 1 0 0,0 0 0 0 0,0 0 0 0 0,1 0-1 0 0,-1-1 1 0 0,0 0 0 0 0,0 1-1 0 0,1-1 1 0 0,-1 0 0 0 0,0 0 0 0 0,0-1-1 0 0,1 1 1 0 0,-1-1 0 0 0,0 0-1 0 0,0 1 1 0 0,0-1 0 0 0,0-1 0 0 0,0 1-1 0 0,0 0 1 0 0,4-3 0 0 0,35-28-4206 0 0,-10-5-5318 0 0,-20 19 4893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96 0 0,'0'0'4258'0'0,"-5"4"-2843"0"0,-6 8-346 0 0,-1 1 1 0 0,2 1 0 0 0,0 0 0 0 0,0 0-1 0 0,2 1 1 0 0,-1 0 0 0 0,2 0 0 0 0,-8 24 0 0 0,-39 142 4309 0 0,48-157-4689 0 0,1-2-267 0 0,1 1 1 0 0,1-1-1 0 0,1 1 0 0 0,1-1 1 0 0,1 1-1 0 0,3 23 1 0 0,-3-45-570 0 0,0-1 0 0 0,0 0 0 0 0,0 1 0 0 0,0-1 1 0 0,0 0-1 0 0,0 1 0 0 0,0-1 0 0 0,0 1 0 0 0,0-1 1 0 0,0 0-1 0 0,0 1 0 0 0,0-1 0 0 0,0 0 0 0 0,1 1 1 0 0,-1-1-1 0 0,0 0 0 0 0,0 1 0 0 0,0-1 1 0 0,0 0-1 0 0,1 1 0 0 0,-1-1 0 0 0,0 0 0 0 0,0 1 1 0 0,1-1-1 0 0,-1 0 0 0 0,0 0 0 0 0,1 1 0 0 0,-1-1 1 0 0,0 0-1 0 0,1 0 0 0 0,-1 0 0 0 0,0 0 0 0 0,1 1 1 0 0,-1-1-1 0 0,0 0 0 0 0,1 0 0 0 0,-1 0 0 0 0,1 0 1 0 0,-1 0-1 0 0,0 0 0 0 0,1 0 0 0 0,-1 0 0 0 0,0 0 1 0 0,1 0-1 0 0,-1 0 0 0 0,1 0 0 0 0,-1 0 1 0 0,0 0-1 0 0,1-1 0 0 0,-1 1 0 0 0,0 0 0 0 0,1 0 1 0 0,-1-1-1 0 0,15-11-7621 0 0,-13 11 8233 0 0,6-10-5670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9 340 0 0,'0'0'10224'0'0,"0"0"-10112"0"0,0-1 0 0 0,0 1 0 0 0,0 0 0 0 0,0-1 1 0 0,0 1-1 0 0,0 0 0 0 0,0-1 0 0 0,0 1 0 0 0,0 0 1 0 0,1-1-1 0 0,-1 1 0 0 0,0 0 0 0 0,0 0 0 0 0,0-1 1 0 0,0 1-1 0 0,1 0 0 0 0,-1-1 0 0 0,0 1 0 0 0,0 0 1 0 0,1 0-1 0 0,-1 0 0 0 0,0-1 0 0 0,0 1 0 0 0,1 0 0 0 0,-1 0 1 0 0,0 0-1 0 0,1-1 0 0 0,-1 1 0 0 0,0 0 0 0 0,1 0 1 0 0,-1 0-1 0 0,0 0 0 0 0,1 0 0 0 0,-1 0 0 0 0,0 0 1 0 0,1 0-1 0 0,-1 0 0 0 0,0 0 0 0 0,1 0 0 0 0,44 14 3484 0 0,44 22-1 0 0,-87-36-3526 0 0,-1 0-1 0 0,0 1 0 0 0,1-1 1 0 0,-1 1-1 0 0,0-1 1 0 0,0 1-1 0 0,0 0 1 0 0,0 0-1 0 0,1-1 1 0 0,-1 1-1 0 0,0 0 1 0 0,0 0-1 0 0,0 0 1 0 0,-1 0-1 0 0,1 0 1 0 0,0 0-1 0 0,0 0 1 0 0,-1 1-1 0 0,1-1 1 0 0,0 0-1 0 0,-1 0 1 0 0,1 1-1 0 0,-1-1 1 0 0,0 0-1 0 0,1 1 1 0 0,-1-1-1 0 0,0 0 1 0 0,0 1-1 0 0,0-1 1 0 0,0 0-1 0 0,0 1 1 0 0,0-1-1 0 0,0 0 1 0 0,0 1-1 0 0,0-1 0 0 0,-1 0 1 0 0,1 1-1 0 0,-1-1 1 0 0,1 0-1 0 0,-1 0 1 0 0,1 1-1 0 0,-1-1 1 0 0,0 0-1 0 0,-1 2 1 0 0,-4 6 197 0 0,-1-1-1 0 0,-1 0 1 0 0,1 0 0 0 0,-16 11 0 0 0,4-2 261 0 0,19-17-581 0 0,0 1 0 0 0,-1-1 0 0 0,1 1 0 0 0,0-1 0 0 0,0 1 0 0 0,0-1 0 0 0,-1 0 0 0 0,1 1 0 0 0,0-1 0 0 0,0 1 1 0 0,0-1-1 0 0,0 1 0 0 0,0-1 0 0 0,0 1 0 0 0,0-1 0 0 0,0 1 0 0 0,0-1 0 0 0,0 0 0 0 0,0 1 0 0 0,0-1 0 0 0,0 1 0 0 0,1-1 0 0 0,-1 1 0 0 0,0-1 0 0 0,0 0 0 0 0,0 1 1 0 0,1-1-1 0 0,-1 1 0 0 0,0-1 0 0 0,0 0 0 0 0,1 1 0 0 0,-1-1 0 0 0,0 0 0 0 0,1 1 0 0 0,-1-1 0 0 0,0 0 0 0 0,1 1 0 0 0,-1-1 0 0 0,1 0 0 0 0,-1 0 0 0 0,0 0 1 0 0,1 1-1 0 0,-1-1 0 0 0,1 0 0 0 0,-1 0 0 0 0,1 0 0 0 0,-1 0 0 0 0,1 0 0 0 0,-1 0 0 0 0,1 0 0 0 0,-1 0 0 0 0,0 0 0 0 0,1 0 0 0 0,-1 0 0 0 0,1 0 0 0 0,-1 0 0 0 0,1 0 1 0 0,-1 0-1 0 0,1-1 0 0 0,-1 1 0 0 0,0 0 0 0 0,1 0 0 0 0,-1-1 0 0 0,1 1 0 0 0,-1 0 0 0 0,0 0 0 0 0,1-1 0 0 0,31-14-2109 0 0,-1-5-4417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72 392,'-6'-9'23173,"7"11"-23094,-1-1 0,1 1 0,0-1 0,0 0 0,0 0 0,0 1 0,0-1 0,0 0 0,0 0 0,0 0 0,0 0 0,1 0 0,-1 0 0,0 0 0,1 0-1,-1-1 1,1 1 0,-1-1 0,0 1 0,1-1 0,0 1 0,1-1 0,2 0 62,-1 0 0,1 0 0,0-1 0,0 1-1,-1-1 1,1 0 0,-1-1 0,6-1 0,70-24-282,110-22 0,-193 54-3252,-15 18 2344,3-11-282,-1 0 1,0-2-1,-1 0 1,0-1-1,-21 9 1,-1 0-2538,-31 16-1798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88 0 0,'0'0'2042'0'0,"25"7"17644"0"0,-29-6-19356 0 0,-1 1-153 0 0,0 1 1 0 0,0-1-1 0 0,0 1 1 0 0,1 0-1 0 0,-1 0 1 0 0,0 1-1 0 0,1 0 1 0 0,0-1-1 0 0,0 1 0 0 0,-5 7 1 0 0,-39 55 1442 0 0,9-11-428 0 0,-138 145 3106 0 0,172-194-4073 0 0,-1 1 1 0 0,1 0 0 0 0,0 1-1 0 0,0-1 1 0 0,-7 17 0 0 0,12-23-60 0 0,-2 0-132 0 0,-5 5-29 0 0,1-2-38 0 0,4-3-167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9 416 0 0,'8'-9'28796'0'0,"158"103"-25905"0"0,-104-68-2749 0 0,-31-14-55 0 0,0 1 0 0 0,-1 2 0 0 0,-1 1 0 0 0,0 2 0 0 0,36 28 0 0 0,-57-41-87 0 0,-2-2 0 0 0,4 0 0 0 0,-2-1-245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 1 2072 0 0,'-49'130'9744'0'0,"7"3"-4258"0"0,-55 273 1305 0 0,77-306-3782 0 0,-47 136 0 0 0,58-215-2210 0 0,-1 1 0 0 0,-19 30 0 0 0,-4 7-540 0 0,3-10-259 0 0,26-40-27 0 0,3-7-381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10 960 0 0,'-8'-7'15095'0'0,"12"6"-14425"0"0,3 0-351 0 0,1 1 1 0 0,-1 0-1 0 0,0 0 1 0 0,1 0-1 0 0,-1 1 1 0 0,0 0-1 0 0,0 0 1 0 0,14 5 0 0 0,63 24 1085 0 0,-78-27-1309 0 0,23 8 334 0 0,0 1 0 0 0,-1 2 0 0 0,26 17-1 0 0,-54-30-415 0 0,1-1-1 0 0,-1 0 0 0 0,0 1 0 0 0,0-1 0 0 0,1 0 1 0 0,-1 1-1 0 0,0-1 0 0 0,0 0 0 0 0,0 1 0 0 0,0-1 1 0 0,1 0-1 0 0,-1 1 0 0 0,0-1 0 0 0,0 1 0 0 0,0-1 1 0 0,0 0-1 0 0,0 1 0 0 0,0-1 0 0 0,0 1 1 0 0,0-1-1 0 0,0 0 0 0 0,0 1 0 0 0,0-1 0 0 0,-1 1 1 0 0,1-1-1 0 0,0 0 0 0 0,0 1 0 0 0,0-1 0 0 0,0 0 1 0 0,-1 1-1 0 0,1-1 0 0 0,0 0 0 0 0,0 1 0 0 0,0-1 1 0 0,-1 0-1 0 0,1 0 0 0 0,0 1 0 0 0,-1-1 0 0 0,0 1 1 0 0,-9 8 203 0 0,-6 0 52 0 0,-1 0 0 0 0,-1-1 0 0 0,0 0 0 0 0,0-2 0 0 0,-33 8 0 0 0,2 0 196 0 0,-4 6-976 0 0,52-20 391 0 0,1 0 1 0 0,0 0-1 0 0,-1 0 1 0 0,1 0-1 0 0,0 0 0 0 0,0 1 1 0 0,-1-1-1 0 0,1 0 1 0 0,0 0-1 0 0,0 0 1 0 0,-1 1-1 0 0,1-1 0 0 0,0 0 1 0 0,0 0-1 0 0,0 1 1 0 0,-1-1-1 0 0,1 0 0 0 0,0 0 1 0 0,0 1-1 0 0,0-1 1 0 0,0 0-1 0 0,0 1 0 0 0,-1-1 1 0 0,1 0-1 0 0,0 1 1 0 0,0-1-1 0 0,0 0 1 0 0,0 0-1 0 0,0 1 0 0 0,0-1 1 0 0,0 0-1 0 0,0 1 1 0 0,0-1-1 0 0,0 0 0 0 0,0 1 1 0 0,0-1-1 0 0,1 0 1 0 0,-1 1-1 0 0,0-1 1 0 0,0 0-1 0 0,0 0 0 0 0,0 1 1 0 0,0-1-1 0 0,1 0 1 0 0,-1 1-1 0 0,0-1 0 0 0,0 0 1 0 0,0 0-1 0 0,1 0 1 0 0,-1 1-1 0 0,0-1 0 0 0,1 0 1 0 0,-1 0-1 0 0,0 0 1 0 0,0 1-1 0 0,1-1 1 0 0,-1 0-1 0 0,0 0 0 0 0,1 0 1 0 0,-1 0-1 0 0,0 0 1 0 0,1 0-1 0 0,-1 0 0 0 0,0 0 1 0 0,0 0-1 0 0,1 0 1 0 0,-1 0-1 0 0,1 0 1 0 0,19 7-7669 0 0,-10-4 2672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1084 0 0,'0'0'15570'0'0,"1"30"-12396"0"0,1 1-1283 0 0,-2 1 0 0 0,-5 56 0 0 0,1-57-827 0 0,3 1-1 0 0,2 54 1 0 0,0-78-934 0 0,0-4-180 0 0,-1 0 1 0 0,0-1-1 0 0,1 1 0 0 0,0-1 0 0 0,-1 1 0 0 0,2-1 0 0 0,-1 0 0 0 0,0 1 1 0 0,1-1-1 0 0,2 4 0 0 0,-4-5-456 0 0,6-34-3897 0 0,-5 28 3949 0 0,1-1 1 0 0,-1 1 0 0 0,-1-1 0 0 0,1 1 0 0 0,-1-1-1 0 0,1 0 1 0 0,-1 1 0 0 0,-1-7 0 0 0,-5-13-2138 0 0,-7-12-5423 0 0,5 15 3133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1284 0 0,'2'-4'608'0'0,"1"0"-1"0"0,0 1 1 0 0,0-1-1 0 0,0 1 1 0 0,1 0-1 0 0,-1 0 1 0 0,1 0-1 0 0,0 0 1 0 0,-1 1-1 0 0,1-1 1 0 0,0 1 0 0 0,1 0-1 0 0,-1 0 1 0 0,0 1-1 0 0,1-1 1 0 0,8-1-1 0 0,-10 2-400 0 0,0 0 0 0 0,1 0-1 0 0,-1 0 1 0 0,1 1 0 0 0,-1-1-1 0 0,1 1 1 0 0,-1 0 0 0 0,1 0-1 0 0,-1 0 1 0 0,1 0 0 0 0,-1 1-1 0 0,1-1 1 0 0,-1 1 0 0 0,0 0-1 0 0,1 0 1 0 0,-1 0 0 0 0,0 1-1 0 0,1-1 1 0 0,-1 1 0 0 0,0 0-1 0 0,0 0 1 0 0,5 4 0 0 0,-6-2-3 0 0,-1 0 1 0 0,1 0 0 0 0,-1 0 0 0 0,0 0 0 0 0,0 0-1 0 0,0 0 1 0 0,-1 0 0 0 0,1 0 0 0 0,-1 1 0 0 0,0-1-1 0 0,0 0 1 0 0,-1 0 0 0 0,1 0 0 0 0,-1 1 0 0 0,-1 3-1 0 0,-1 7 360 0 0,-1-1-1 0 0,0 0 1 0 0,-7 15-1 0 0,-19 46 1663 0 0,20-47-916 0 0,-1 0 0 0 0,-22 38 0 0 0,32-65-1294 0 0,0 0 0 0 0,0 0 0 0 0,1 0 0 0 0,-1 0 0 0 0,0 0 0 0 0,1 1 0 0 0,-1-1 1 0 0,1 0-1 0 0,-1 0 0 0 0,1 1 0 0 0,-1-1 0 0 0,1 1 0 0 0,0-1 0 0 0,0 0 0 0 0,0 1 0 0 0,0-1 0 0 0,0 0 0 0 0,0 1 0 0 0,0-1 0 0 0,0 1 0 0 0,0-1 1 0 0,1 0-1 0 0,-1 1 0 0 0,1-1 0 0 0,-1 0 0 0 0,1 1 0 0 0,-1-1 0 0 0,1 0 0 0 0,0 0 0 0 0,-1 0 0 0 0,1 0 0 0 0,0 1 0 0 0,0-1 0 0 0,0 0 1 0 0,0 0-1 0 0,0-1 0 0 0,0 1 0 0 0,0 0 0 0 0,0 0 0 0 0,0 0 0 0 0,1-1 0 0 0,-1 1 0 0 0,0 0 0 0 0,1-1 0 0 0,-1 1 0 0 0,0-1 0 0 0,1 0 1 0 0,-1 1-1 0 0,2-1 0 0 0,11 3 3 0 0,-1 0-1 0 0,0-1 1 0 0,1-1 0 0 0,14 0 0 0 0,-14-1 79 0 0,155 10 1984 0 0,-167-9-1718 0 0,12-1 903 0 0,-3 2-1261 0 0,-4 0-40 0 0,-5-1-241 0 0,-16 11-8863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1 312 0 0,'0'0'4874'0'0,"-6"4"-3291"0"0,-4 4-744 0 0,1 1 1 0 0,-1 0 0 0 0,2 0 0 0 0,-1 1 0 0 0,1 0-1 0 0,1 0 1 0 0,0 1 0 0 0,0 0 0 0 0,1 0 0 0 0,-9 24-1 0 0,-4 18 2003 0 0,-15 69 0 0 0,11-36-522 0 0,7-24 588 0 0,-17 124 0 0 0,25-131-1584 0 0,5-42-4070 0 0,12-56-15912 0 0,-9 30 13176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 0 0,'7'-4'16858'0'0,"23"21"-14051"0"0,-1-2-1167 0 0,-2 2-1 0 0,0 0 1 0 0,26 23 0 0 0,-51-39-1579 0 0,-1 1 0 0 0,1 0 0 0 0,-1-1-1 0 0,1 1 1 0 0,-1 0 0 0 0,0-1 0 0 0,0 1 0 0 0,1 0 0 0 0,-1 0 0 0 0,-1 0 0 0 0,1 0 0 0 0,0 0 0 0 0,0 0 0 0 0,-1 0 0 0 0,1 1-1 0 0,-1-1 1 0 0,0 0 0 0 0,1 0 0 0 0,-1 0 0 0 0,0 1 0 0 0,0-1 0 0 0,-1 0 0 0 0,1 0 0 0 0,0 0 0 0 0,-1 0 0 0 0,1 0 0 0 0,-1 1-1 0 0,0-1 1 0 0,0 0 0 0 0,0 0 0 0 0,-1 2 0 0 0,-5 6 195 0 0,0 0-1 0 0,0-1 1 0 0,-1 1-1 0 0,-16 14 1 0 0,-9 12 583 0 0,32-35-722 0 0,26 5-33 0 0,-23-5-76 0 0,1 0-1 0 0,0 0 1 0 0,0 0 0 0 0,0-1-1 0 0,0 1 1 0 0,0-1-1 0 0,0 1 1 0 0,0-1 0 0 0,0 0-1 0 0,4-1 1 0 0,166-14 759 0 0,-144 13-636 0 0,16 0-10 0 0,-39 3 165 0 0,-1-1-1540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1080 0 0,'-22'-6'15308'0'0,"13"50"-11104"0"0,8-34-3720 0 0,-1 0 0 0 0,0 0 1 0 0,0 0-1 0 0,-1 0 0 0 0,-7 15 0 0 0,-8 6 193 0 0,-2-1-1 0 0,-1-1 0 0 0,-2 0 0 0 0,-44 42 0 0 0,63-65-723 0 0,-1 0 1 0 0,1 1-1 0 0,0-1 1 0 0,0 1 0 0 0,-3 10-1 0 0,6-16 12 0 0,1 3 19 0 0,1 1-1 0 0,-1-1 1 0 0,1 1-1 0 0,0-1 1 0 0,0 0-1 0 0,0 1 1 0 0,3 4-1 0 0,-2-6 16 0 0,0 0-1 0 0,0 1 1 0 0,1-1-1 0 0,-1 0 1 0 0,1-1-1 0 0,0 1 1 0 0,0 0-1 0 0,0-1 1 0 0,0 0-1 0 0,0 1 1 0 0,1-1-1 0 0,-1-1 1 0 0,1 1-1 0 0,-1 0 0 0 0,1-1 1 0 0,0 0-1 0 0,-1 1 1 0 0,1-2-1 0 0,4 2 1 0 0,80 11 156 0 0,-86-13-150 0 0,48 4 440 0 0,92-4 1 0 0,-139-1-291 0 0,0 4-1732 0 0,2-1 4505 0 0,1-1-1503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1856 0 0,'10'1'15198'0'0,"-36"64"-11046"0"0,20-46-3357 0 0,0 0-1 0 0,-2-1 1 0 0,-12 21 0 0 0,17-34-868 0 0,0 0 0 0 0,0 1 0 0 0,1 0 0 0 0,-1 0 0 0 0,1-1-1 0 0,-1 8 1 0 0,1-2-4746 0 0,2 0-4453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1760,'0'0'16876,"6"-1"-16066,246-18 3017,-179 12-8395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 0 0,'18'4'22887'0'0,"-22"15"-18030"0"0,2-8-4661 0 0,0 0-1 0 0,1 0 0 0 0,0 0 1 0 0,1 1-1 0 0,0-1 0 0 0,1 0 1 0 0,0 0-1 0 0,0 0 0 0 0,2 0 0 0 0,4 15 1 0 0,-2-17-223 0 0,0 0 0 0 0,1 0 0 0 0,0-1-1 0 0,0 0 1 0 0,1 0 0 0 0,0-1 0 0 0,1 0 0 0 0,0 0 0 0 0,0 0 0 0 0,0-1 0 0 0,1 0 0 0 0,-1-1 0 0 0,1 0 0 0 0,1-1 0 0 0,-1 1 0 0 0,1-2 0 0 0,0 1 0 0 0,0-1-1 0 0,0-1 1 0 0,0 0 0 0 0,0 0 0 0 0,0-1 0 0 0,0-1 0 0 0,1 1 0 0 0,-1-2 0 0 0,0 1 0 0 0,1-1 0 0 0,-1-1 0 0 0,0 0 0 0 0,0-1 0 0 0,0 1 0 0 0,0-2 0 0 0,-1 1 0 0 0,1-2-1 0 0,-1 1 1 0 0,10-7 0 0 0,-17 9 24 0 0,0-1-1 0 0,0 1 1 0 0,0-1-1 0 0,0 1 1 0 0,-1-1-1 0 0,1 0 1 0 0,0 0-1 0 0,-1 1 1 0 0,0-1-1 0 0,0 0 1 0 0,0-1-1 0 0,0 1 1 0 0,-1 0-1 0 0,1 0 0 0 0,-1 0 1 0 0,1 0-1 0 0,-1 0 1 0 0,0-1-1 0 0,-1-4 1 0 0,1 6 63 0 0,0 0 0 0 0,0 0-1 0 0,0 0 1 0 0,-1 0 0 0 0,1 0 0 0 0,0 0 0 0 0,-1 0-1 0 0,1 1 1 0 0,-1-1 0 0 0,0 0 0 0 0,0 0 0 0 0,1 1 0 0 0,-1-1-1 0 0,0 0 1 0 0,-1 1 0 0 0,1-1 0 0 0,0 1 0 0 0,0-1-1 0 0,-1 1 1 0 0,1 0 0 0 0,-1 0 0 0 0,1-1 0 0 0,-1 1 0 0 0,1 0-1 0 0,-1 0 1 0 0,0 0 0 0 0,1 1 0 0 0,-1-1 0 0 0,0 0 0 0 0,0 1-1 0 0,0-1 1 0 0,0 1 0 0 0,-2-1 0 0 0,3 1-36 0 0,-1 0 0 0 0,1 0 0 0 0,0 0 0 0 0,0 0 0 0 0,0 0 0 0 0,0 0 0 0 0,-1 0 0 0 0,1 0 0 0 0,0 0 0 0 0,0 1 0 0 0,0-1 0 0 0,0 1 0 0 0,0-1 0 0 0,0 0 0 0 0,0 1 0 0 0,0 0 0 0 0,0-1 0 0 0,0 1 0 0 0,0 0 0 0 0,0-1 0 0 0,0 1 0 0 0,0 0 0 0 0,0 0 0 0 0,1 0 0 0 0,-1 0 0 0 0,0 0 0 0 0,1 0 0 0 0,-1 0 0 0 0,0 1 0 0 0,0 1-11 0 0,1 0 1 0 0,0-1-1 0 0,0 1 0 0 0,0-1 1 0 0,0 1-1 0 0,0 0 0 0 0,1-1 0 0 0,-1 1 1 0 0,1 0-1 0 0,0-1 0 0 0,-1 1 1 0 0,3 3-1 0 0,3 6-20 0 0,0-1 1 0 0,0 1-1 0 0,1-1 0 0 0,10 12 0 0 0,87 82-31 0 0,-5-6-106 0 0,-88-86 108 0 0,0 1 0 0 0,-1 0 0 0 0,0 0 0 0 0,-1 1 0 0 0,13 30 0 0 0,-21-41 48 0 0,1 0 0 0 0,-1 1 0 0 0,0-1 0 0 0,0 0 1 0 0,0 1-1 0 0,-1-1 0 0 0,1 1 0 0 0,-1-1 1 0 0,0 1-1 0 0,0-1 0 0 0,-1 1 0 0 0,1-1 0 0 0,-1 1 1 0 0,0-1-1 0 0,0 0 0 0 0,-3 7 0 0 0,0-5 36 0 0,1 0 0 0 0,-1 0 0 0 0,0 0 0 0 0,0 0 0 0 0,0-1 0 0 0,-1 0 0 0 0,0 0 0 0 0,0 0 0 0 0,-10 7 0 0 0,-2-1 52 0 0,0-1 1 0 0,0 0 0 0 0,-1-2-1 0 0,-1 0 1 0 0,1-1-1 0 0,-31 8 1 0 0,34-12-101 0 0,0-1 0 0 0,-1 0 0 0 0,1-1 0 0 0,0-1 0 0 0,-1 0 0 0 0,1-1 0 0 0,0-1 0 0 0,-28-6 0 0 0,36 6 0 0 0,1 1 0 0 0,-1-1 0 0 0,1 0 0 0 0,0-1 0 0 0,-1 1 0 0 0,1-1 0 0 0,0-1 0 0 0,1 1 0 0 0,-1-1 0 0 0,1 0 0 0 0,-1 0 0 0 0,1 0 0 0 0,0-1 0 0 0,1 0 0 0 0,-1 0 0 0 0,1 0 0 0 0,0-1 0 0 0,0 1 0 0 0,0-1 0 0 0,1 0 0 0 0,0 0 0 0 0,-3-9 0 0 0,6 12 0 0 0,-1 0 0 0 0,1 0 0 0 0,0 0 0 0 0,0-1 0 0 0,0 1 0 0 0,0 0 0 0 0,1 0 0 0 0,-1 0 0 0 0,1 0 0 0 0,0-1 0 0 0,0 1 0 0 0,0 0 0 0 0,0 0 0 0 0,1 1 0 0 0,-1-1 0 0 0,1 0 0 0 0,-1 0 0 0 0,5-4 0 0 0,44-44 0 0 0,-33 35 0 0 0,-4 6-257 0 0,0 0 0 0 0,1 0 1 0 0,1 1-1 0 0,0 1 0 0 0,0 1 0 0 0,0 0 0 0 0,29-8 1 0 0,-18 6-225 0 0,-19 8-1132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2012,'-10'-6'17611,"42"3"-16515,0 2-1,0 1 1,49 6-1,99 23 1268,-163-26-2140,0 1 0,0 0 1,-1 2-1,0 0 0,23 12 0,-34-16-169,0 1 0,-1 0 0,1 0 0,0 1 0,-1-1 0,0 1 0,0 0 0,0 0 0,0 0 0,-1 1 0,0-1 0,0 1 0,0 0 0,0 0 0,-1 0 0,1 0 0,-2 1 0,1-1 0,0 0 0,0 7 0,-1-2 52,-1-1 0,0 1-1,-1-1 1,0 1 0,0-1-1,-1 1 1,0-1 0,-1 0-1,0 0 1,0 0 0,-1 0-1,0 0 1,-1-1 0,1 0-1,-9 10 1,-8 9 596,-2-1-1,-49 43 1,42-41-572,21-21-125,7-5-8,-17 22-19,15-16-1335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3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1292 508 0 0,'18'17'25031'0'0,"-16"-21"-24880"0"0,0-3-45 0 0,1-1 0 0 0,-1 0 0 0 0,-1 0 0 0 0,1 0 0 0 0,-1-1 0 0 0,-1 1 0 0 0,1 0 0 0 0,-2 0 0 0 0,1-1 0 0 0,-4-15 0 0 0,-3-8 499 0 0,-17-46 0 0 0,3 9-78 0 0,12-4-292 0 0,8 61-216 0 0,1 1 0 0 0,-2-1 0 0 0,1 1 0 0 0,-2-1-1 0 0,1 1 1 0 0,-2 0 0 0 0,-4-11 0 0 0,0-41 217 0 0,5-8 63 0 0,3 60-55 0 0,1 0 0 0 0,-2 0 0 0 0,0 0 0 0 0,0 0 0 0 0,-1 0 0 0 0,0 1 0 0 0,-6-19 0 0 0,-1 9 29 0 0,-25-73 454 0 0,14 33-439 0 0,19 56-276 0 0,0-8-11 0 0,-2 1-1 0 0,-2 1 0 0 0,-2 1 0 0 0,1 0 0 0 0,2-3 0 0 0,0-1 0 0 0,-3-4 0 0 0,-2-43 0 0 0,8 45 0 0 0,1 2 0 0 0,-1-2 0 0 0,-1-1 0 0 0,2 5 0 0 0,0-2 0 0 0,0-3 0 0 0,-1-3 0 0 0,1 22 0 0 0,10-64 0 0 0,-7 47 0 0 0,1 2 0 0 0,-3 0 0 0 0,1 2 0 0 0,-1-1 0 0 0,0 1 0 0 0,2 0 0 0 0,1-1 0 0 0,-3 1 0 0 0,-6 14 0 0 0,0 1 0 0 0,-1-1 0 0 0,1 1 0 0 0,0 0 0 0 0,1 0 0 0 0,-9 12 0 0 0,0 7 0 0 0,-2 1 0 0 0,-20 24 0 0 0,-21 34 0 0 0,51-76 0 0 0,-2 1 0 0 0,6-12 0 0 0,1 0 0 0 0,0-1 0 0 0,0 1 0 0 0,0 0 0 0 0,0-1 0 0 0,1 1 0 0 0,-1 0 0 0 0,1 0 0 0 0,2-5 0 0 0,2-3 0 0 0,0 1 0 0 0,1-1 0 0 0,1 1 0 0 0,0 0 0 0 0,0 1 0 0 0,1 0 0 0 0,1 0 0 0 0,-1 1 0 0 0,1 0 0 0 0,1 0 0 0 0,0 1 0 0 0,0 0 0 0 0,20-11 0 0 0,-25 16 0 0 0,1 0 0 0 0,-1 1 0 0 0,1-1 0 0 0,-1 1 0 0 0,1 0 0 0 0,0 0 0 0 0,0 0 0 0 0,0 1 0 0 0,0 0 0 0 0,0 0 0 0 0,0 1 0 0 0,0 0 0 0 0,0 0 0 0 0,1 0 0 0 0,10 3 0 0 0,-11-1 0 0 0,0 0 0 0 0,0 1 0 0 0,0 0 0 0 0,-1 0 0 0 0,1 0 0 0 0,-1 1 0 0 0,0 0 0 0 0,0 0 0 0 0,0 1 0 0 0,0-1 0 0 0,-1 1 0 0 0,0 0 0 0 0,0 0 0 0 0,6 8 0 0 0,2 8 0 0 0,0 0 0 0 0,13 34 0 0 0,-16-32 0 0 0,1-1 0 0 0,16 24 0 0 0,-9-25 0 0 0,-9-15 0 0 0,2-5 0 0 0,-9-1 0 0 0,0 0 0 0 0,0 0 0 0 0,0 0 0 0 0,0 0 0 0 0,-1-1 0 0 0,1 1 0 0 0,0 0 0 0 0,0-1 0 0 0,0 1 0 0 0,-1 0 0 0 0,1-1 0 0 0,0 1 0 0 0,0-1 0 0 0,-1 1 0 0 0,1-1 0 0 0,0 1 0 0 0,-1-1 0 0 0,1 0 0 0 0,0 1 0 0 0,-1-1 0 0 0,1 0 0 0 0,-1 1 0 0 0,0-1 0 0 0,1 0 0 0 0,-1 0 0 0 0,1 0 0 0 0,-1 1 0 0 0,0-1 0 0 0,1-2 0 0 0,-1 2 0 0 0,4-2 0 0 0,5-27 0 0 0,-9 19-133 0 0,-4 0-942 0 0,-7 6-3827 0 0,-11 5-7256 0 0,20 1 10671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1292 0 0,'4'5'18646'0'0,"-10"-3"-18389"0"0,1 1 0 0 0,0 0-1 0 0,0 0 1 0 0,0 0 0 0 0,0 0 0 0 0,0 1 0 0 0,0-1-1 0 0,1 1 1 0 0,0 1 0 0 0,0-1 0 0 0,0 0 0 0 0,0 1 0 0 0,-3 6-1 0 0,0 2 237 0 0,7-12-461 0 0,-1 0 1 0 0,0 0-1 0 0,0 0 1 0 0,1 0-1 0 0,-1 0 1 0 0,1 0 0 0 0,-1 0-1 0 0,1 0 1 0 0,-1 0-1 0 0,1 0 1 0 0,-1 0-1 0 0,1 0 1 0 0,0 0-1 0 0,0 1 1 0 0,0-1-1 0 0,0 0 1 0 0,0 0-1 0 0,0 0 1 0 0,0 0 0 0 0,0 0-1 0 0,0 1 1 0 0,0-1-1 0 0,1 0 1 0 0,-1 0-1 0 0,0 0 1 0 0,1 0-1 0 0,-1 0 1 0 0,1 0-1 0 0,-1 0 1 0 0,1 0-1 0 0,-1 0 1 0 0,1 0-1 0 0,0 0 1 0 0,0 0 0 0 0,-1 0-1 0 0,1 0 1 0 0,0-1-1 0 0,0 1 1 0 0,0 0-1 0 0,0-1 1 0 0,1 2-1 0 0,6 2 13 0 0,-1 1 0 0 0,1-1 0 0 0,0-1 0 0 0,1 0 0 0 0,-1 0 0 0 0,0 0 0 0 0,1-1 1 0 0,0 0-1 0 0,-1-1 0 0 0,1 0 0 0 0,9 0 0 0 0,-12 0-40 0 0,-1-1 1 0 0,1 0-1 0 0,0 0 1 0 0,-1-1-1 0 0,1 0 1 0 0,0 0-1 0 0,-1 0 1 0 0,1 0-1 0 0,-1-1 1 0 0,0 0-1 0 0,1 0 1 0 0,-1-1 0 0 0,0 1-1 0 0,0-1 1 0 0,0 0-1 0 0,-1-1 1 0 0,1 1-1 0 0,6-7 1 0 0,-11 9 11 0 0,1-1 0 0 0,0 0 1 0 0,0 0-1 0 0,0 1 0 0 0,-1-1 1 0 0,1 0-1 0 0,-1 0 0 0 0,0 0 0 0 0,1 1 1 0 0,-1-1-1 0 0,0 0 0 0 0,0 0 1 0 0,0 0-1 0 0,0 0 0 0 0,-1 0 1 0 0,1 0-1 0 0,0 1 0 0 0,-1-1 0 0 0,1 0 1 0 0,-1 0-1 0 0,0 0 0 0 0,1 1 1 0 0,-1-1-1 0 0,0 0 0 0 0,0 1 1 0 0,0-1-1 0 0,0 1 0 0 0,-1-1 1 0 0,1 1-1 0 0,0-1 0 0 0,-1 1 0 0 0,1 0 1 0 0,-1 0-1 0 0,-2-2 0 0 0,-3-3-129 0 0,-1 0-1 0 0,0 0 0 0 0,0 0 0 0 0,-1 1 1 0 0,-10-5-1 0 0,13 8-454 0 0,0-1 0 0 0,0 1-1 0 0,0 0 1 0 0,0 1 0 0 0,-1 0 0 0 0,-9-1 0 0 0,-11 2-10850 0 0,13 2 5465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1374 224 0 0,'-10'-8'1957'0'0,"3"6"1670"0"0,-11 3-1663 0 0,-14-5 6631 0 0,30 3-7616 0 0,-2 0-501 0 0,-2-1 0 0 0,1 1 0 0 0,0 0 0 0 0,0 1 0 0 0,0-1 0 0 0,0 1 0 0 0,-9 0 1 0 0,-2 2 208 0 0,1-1-1 0 0,-1 0 1 0 0,1-1 0 0 0,-1-1 0 0 0,0-1 0 0 0,-29-6 0 0 0,-136-53 2325 0 0,-52-25-1675 0 0,159 56-1049 0 0,-163-72-11 0 0,182 74-263 0 0,1-2 0 0 0,-58-41 0 0 0,72 39-83 0 0,2-3 0 0 0,-46-50 0 0 0,43 41 105 0 0,-54-44 1 0 0,-100-64 56 0 0,178 138-97 0 0,1 0 0 0 0,1-2 1 0 0,0 0-1 0 0,1-1 0 0 0,-22-34 0 0 0,-26-32 45 0 0,49 70 49 0 0,0 1 0 0 0,-28-19 0 0 0,-20-19 168 0 0,53 43-208 0 0,1 1 0 0 0,-1 0 1 0 0,-1 1-1 0 0,1 0 0 0 0,-18-8 1 0 0,-27-18 84 0 0,26 14-76 0 0,19 11-34 0 0,0 1 1 0 0,-1-1-1 0 0,2 0 1 0 0,-1-1-1 0 0,1 0 1 0 0,-12-14-1 0 0,16 16-12 0 0,-11-6 21 0 0,13 11-32 0 0,0-1 0 0 0,0 1 0 0 0,0-1-1 0 0,0 0 1 0 0,0 1 0 0 0,0-1-1 0 0,0 0 1 0 0,0 0 0 0 0,0 0-1 0 0,0 0 1 0 0,0 0 0 0 0,1 0-1 0 0,-1 0 1 0 0,0 0 0 0 0,1 0 0 0 0,-1 0-1 0 0,1 0 1 0 0,-1-2 0 0 0,1 4 0 0 0,-1-1 1 0 0,1 1-1 0 0,0-1 1 0 0,0 0-1 0 0,0 1 1 0 0,-1-1 0 0 0,1 0-1 0 0,0 1 1 0 0,0-1-1 0 0,-1 0 1 0 0,1 1-1 0 0,0-1 1 0 0,0 0 0 0 0,-1 0-1 0 0,1 1 1 0 0,0-1-1 0 0,-1 0 1 0 0,1 0-1 0 0,-1 0 1 0 0,1 1-1 0 0,0-1 1 0 0,-1 0 0 0 0,1 0-1 0 0,0 0 1 0 0,-1 0-1 0 0,1 0 1 0 0,-1 0-1 0 0,1 0 1 0 0,0 0 0 0 0,-1 0-1 0 0,1 0 1 0 0,-1 0-1 0 0,1 0 1 0 0,0 0-1 0 0,-1 0 1 0 0,1 0-1 0 0,-1 0 1 0 0,1-1 0 0 0,0 1-1 0 0,-1 0 1 0 0,1 0-1 0 0,0 0 1 0 0,-1-1-1 0 0,1 1 1 0 0,0 0 0 0 0,-1 0-1 0 0,1-1 1 0 0,0 1-1 0 0,-1 0 1 0 0,1-1-1 0 0,0 1 1 0 0,0 0 0 0 0,0-1-1 0 0,-1 1 1 0 0,1 0-1 0 0,0-1 1 0 0,0 1-1 0 0,0-1 1 0 0,0 1-1 0 0,0 0 1 0 0,0-1 0 0 0,-1 1-1 0 0,1-1 1 0 0,0 1-1 0 0,0 0 1 0 0,0-1-1 0 0,1 0 1 0 0,-13 34 27 0 0,0 72 155 0 0,1 121-1 0 0,11-214-184 0 0,-2 3 0 0 0,4-2 0 0 0,19-111-294 0 0,-7-23-109 0 0,-14 120 395 0 0,0 0-1 0 0,0-1 1 0 0,-1 1-1 0 0,1 0 1 0 0,0 0-1 0 0,0 0 0 0 0,0 0 1 0 0,0 0-1 0 0,0 0 1 0 0,1-1-1 0 0,-1 1 1 0 0,0 0-1 0 0,0 0 1 0 0,1 0-1 0 0,-1 0 0 0 0,1 0 1 0 0,-1 0-1 0 0,1 0 1 0 0,-1 0-1 0 0,1 0 1 0 0,-1 0-1 0 0,1 0 1 0 0,0 0-1 0 0,0 1 1 0 0,-1-1-1 0 0,1 0 0 0 0,0 0 1 0 0,0 1-1 0 0,0-1 1 0 0,0 0-1 0 0,0 1 1 0 0,0-1-1 0 0,0 1 1 0 0,0-1-1 0 0,0 1 0 0 0,0 0 1 0 0,0-1-1 0 0,1 1 1 0 0,0 0-1 0 0,0 0-13 0 0,21 6-18 0 0,10 6 58 0 0,0 2-1 0 0,-1 1 1 0 0,-1 1 0 0 0,0 2-1 0 0,-1 1 1 0 0,41 34 0 0 0,-67-49 2041 0 0,2 1-3198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0 652 0 0,'0'0'8536'0'0,"-13"2"2765"0"0,6 2-11719 0 0,-74 99 5865 0 0,57-74-4672 0 0,4-6-62 0 0,2 0-1 0 0,0 1 1 0 0,2 1-1 0 0,-25 49 0 0 0,38-67-892 0 0,0 0-1 0 0,1 0 0 0 0,0 0 1 0 0,0 0-1 0 0,0 0 0 0 0,1 0 1 0 0,0 14-1 0 0,1-21 105 0 0,0 1 0 0 0,0-1 0 0 0,0 1 0 0 0,0-1 0 0 0,1 0 0 0 0,-1 1 0 0 0,0-1 0 0 0,0 0 0 0 0,1 1 0 0 0,-1-1 0 0 0,0 0 0 0 0,0 1 0 0 0,1-1 0 0 0,-1 0 0 0 0,0 0 0 0 0,1 1 0 0 0,-1-1 0 0 0,0 0 0 0 0,1 0 0 0 0,-1 0 0 0 0,1 1 0 0 0,-1-1 0 0 0,0 0 0 0 0,1 0 0 0 0,-1 0 0 0 0,1 0 0 0 0,-1 0 0 0 0,0 0 0 0 0,1 0 0 0 0,-1 0 0 0 0,1 0 0 0 0,-1 0 0 0 0,0 0 0 0 0,1 0 0 0 0,-1 0 0 0 0,1 0 0 0 0,-1 0 0 0 0,0 0 0 0 0,1 0 0 0 0,-1-1 0 0 0,1 1 0 0 0,-1 0 0 0 0,1 0-187 0 0,0-1-1 0 0,0 1 1 0 0,0 0 0 0 0,0-1 0 0 0,0 1 0 0 0,0 0 0 0 0,0-1 0 0 0,0 1-1 0 0,0-1 1 0 0,0 1 0 0 0,-1-1 0 0 0,1 0 0 0 0,0 1 0 0 0,0-1 0 0 0,-1 0-1 0 0,1 0 1 0 0,1-1 0 0 0,-2-3-791 0 0,-16-10-10826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0,'0'0'8360'0'0,"3"4"-6840"0"0,67 121 8860 0 0,-56-106-9395 0 0,1-1 1 0 0,2 0-1 0 0,-1-1 1 0 0,2-1-1 0 0,27 20 0 0 0,-42-34-1967 0 0,13 12 3442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 0 0,'0'0'8121'0'0,"5"0"-7025"0"0,29 3 3015 0 0,56 11-1 0 0,-76-11-3534 0 0,-11-3-2125 0 0,19 4 6171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1 824 0 0,'1'3'8220'0'0,"-3"9"-3840"0"0,-19 71-739 0 0,14-58-2838 0 0,2 1 0 0 0,1 0 0 0 0,1 1 0 0 0,0 52 1 0 0,1-143-14952 0 0,1 43 10247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21 976 0 0,'3'-2'348'0'0,"0"0"0"0"0,0 0-1 0 0,0 0 1 0 0,0 0 0 0 0,0 0 0 0 0,1 1-1 0 0,-1-1 1 0 0,1 1 0 0 0,-1 0 0 0 0,1 0-1 0 0,-1 0 1 0 0,1 0 0 0 0,0 1 0 0 0,-1-1-1 0 0,8 1 1 0 0,59 3 2054 0 0,-69-3-2302 0 0,4 0 90 0 0,0 1 0 0 0,-1 0-1 0 0,1-1 1 0 0,-1 1 0 0 0,1 1 0 0 0,-1-1-1 0 0,0 1 1 0 0,1-1 0 0 0,-1 1-1 0 0,0 0 1 0 0,0 1 0 0 0,0-1 0 0 0,0 1-1 0 0,-1 0 1 0 0,1 0 0 0 0,4 4-1 0 0,-6-4-40 0 0,-1 0-1 0 0,1 0 0 0 0,-1-1 0 0 0,0 1 0 0 0,0 0 0 0 0,0 0 0 0 0,0 0 0 0 0,0 0 0 0 0,-1 0 1 0 0,1 1-1 0 0,-1-1 0 0 0,0 0 0 0 0,0 0 0 0 0,0 0 0 0 0,0 0 0 0 0,-1 0 0 0 0,1 1 0 0 0,-1-1 0 0 0,1 0 1 0 0,-1 0-1 0 0,0 0 0 0 0,-1 0 0 0 0,1-1 0 0 0,-3 6 0 0 0,-7 11 526 0 0,-1-1-1 0 0,0-1 1 0 0,-2 0-1 0 0,-14 15 1 0 0,16-20-161 0 0,1 1 0 0 0,0 0-1 0 0,1 0 1 0 0,0 1 0 0 0,2 0 0 0 0,-1 1 0 0 0,-9 23 0 0 0,17-36-462 0 0,1 0 0 0 0,-1 1 0 0 0,0-1 0 0 0,1 1 0 0 0,-1-1 0 0 0,1 0 0 0 0,0 1 0 0 0,0-1 0 0 0,0 1 0 0 0,0-1 0 0 0,0 1 0 0 0,1-1 0 0 0,-1 1 0 0 0,1-1 0 0 0,-1 0 0 0 0,1 1 0 0 0,0-1 0 0 0,0 0 0 0 0,0 0 0 0 0,0 1 0 0 0,1-1 0 0 0,-1 0 0 0 0,0 0 0 0 0,1 0 1 0 0,0 0-1 0 0,-1-1 0 0 0,1 1 0 0 0,0 0 0 0 0,0-1 0 0 0,0 1 0 0 0,0-1 0 0 0,0 0 0 0 0,0 1 0 0 0,0-1 0 0 0,0 0 0 0 0,1 0 0 0 0,-1 0 0 0 0,0-1 0 0 0,1 1 0 0 0,-1-1 0 0 0,4 1 0 0 0,12 3 125 0 0,1-2 1 0 0,-1 0 0 0 0,1-1-1 0 0,25-2 1 0 0,-25 1 51 0 0,-13 1-161 0 0,-6 1 667 0 0,-16 7 188 0 0,-7 3-5055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1 108 0 0,'-10'15'1517'0'0,"1"0"-1"0"0,0 1 1 0 0,1 1-1 0 0,1-1 1 0 0,0 1 0 0 0,2 0-1 0 0,-7 29 1 0 0,-12 130 3183 0 0,21-145-3781 0 0,3-27-824 0 0,-18 258 5193 0 0,18-181-4170 0 0,3-70-1409 0 0,-12-27-9406 0 0,2 5 3647 0 0,0 0 1371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 0 0,'0'0'16928'0'0,"4"4"-16420"0"0,2 1-120 0 0,1-1 0 0 0,1 0 0 0 0,-1-1 0 0 0,0 0 1 0 0,1 0-1 0 0,0 0 0 0 0,15 2 0 0 0,-7-1-2 0 0,-14-3-300 0 0,0-1 1 0 0,0 1-1 0 0,0 0 0 0 0,0 0 1 0 0,0-1-1 0 0,0 1 1 0 0,0 0-1 0 0,0 1 1 0 0,0-1-1 0 0,0 0 0 0 0,-1 1 1 0 0,1-1-1 0 0,0 0 1 0 0,-1 1-1 0 0,1 0 1 0 0,-1-1-1 0 0,0 1 0 0 0,1 0 1 0 0,-1 0-1 0 0,0 0 1 0 0,0 0-1 0 0,0 0 1 0 0,-1 0-1 0 0,1 0 0 0 0,0 0 1 0 0,-1 0-1 0 0,1 0 1 0 0,-1 1-1 0 0,0-1 1 0 0,0 0-1 0 0,1 0 0 0 0,-2 0 1 0 0,1 1-1 0 0,0-1 1 0 0,0 0-1 0 0,-1 0 1 0 0,1 0-1 0 0,-1 0 1 0 0,-1 4-1 0 0,-2 5 267 0 0,0-1-1 0 0,-1 1 1 0 0,0-1 0 0 0,-1 0-1 0 0,0 0 1 0 0,-11 13 0 0 0,13-18-236 0 0,0 0 1 0 0,0 1 0 0 0,0-1 0 0 0,1 1 0 0 0,0 0 0 0 0,0 0 0 0 0,0 0 0 0 0,1 1 0 0 0,0-1-1 0 0,0 1 1 0 0,-1 8 0 0 0,3-14-116 0 0,0 0 0 0 0,1 0-1 0 0,-1-1 1 0 0,0 1 0 0 0,1 0-1 0 0,-1 0 1 0 0,1 0 0 0 0,0 0-1 0 0,-1-1 1 0 0,1 1-1 0 0,-1 0 1 0 0,1 0 0 0 0,0-1-1 0 0,0 1 1 0 0,-1-1 0 0 0,1 1-1 0 0,0-1 1 0 0,0 1 0 0 0,0-1-1 0 0,0 1 1 0 0,0-1 0 0 0,-1 0-1 0 0,1 1 1 0 0,0-1 0 0 0,0 0-1 0 0,0 0 1 0 0,0 0 0 0 0,0 1-1 0 0,0-1 1 0 0,0 0 0 0 0,0-1-1 0 0,0 1 1 0 0,0 0 0 0 0,0 0-1 0 0,1 0 1 0 0,33-5 18 0 0,1-3-103 0 0,16-4-710 0 0,50-18 0 0 0,-101 29 299 0 0,-9 9-6854 0 0,-4 3 5414 0 0,-2-5-5070 0 0,1-3 1162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 1124 0 0,'0'0'1520'0'0,"-29"-5"16576"0"0,28 6-17732 0 0,-12 174 5080 0 0,6-115-4251 0 0,1 102 1 0 0,8-123-780 0 0,1-1 1 0 0,1 0 0 0 0,3 0 0 0 0,18 63-1 0 0,-21-91-386 0 0,0-1-1 0 0,0 0 1 0 0,0 0 0 0 0,1 0-1 0 0,1-1 1 0 0,-1 1-1 0 0,2-1 1 0 0,-1 0 0 0 0,1-1-1 0 0,9 8 1 0 0,-11-11-133 0 0,1 0-1 0 0,0 0 1 0 0,0-1 0 0 0,0 0 0 0 0,1 0 0 0 0,-1 0-1 0 0,0-1 1 0 0,1 0 0 0 0,0 0 0 0 0,-1-1 0 0 0,1 0-1 0 0,0 0 1 0 0,0-1 0 0 0,0 1 0 0 0,0-2 0 0 0,11 0-1 0 0,-15 0-252 0 0,1 1-1 0 0,-1-1 1 0 0,1 0-1 0 0,-1 0 0 0 0,1 0 1 0 0,-1 0-1 0 0,0 0 1 0 0,0-1-1 0 0,1 0 1 0 0,-1 1-1 0 0,0-1 0 0 0,0 0 1 0 0,-1-1-1 0 0,6-3 1 0 0,-1-5-4691 0 0,-2-2-3533 0 0,-3 2 2668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 0 0,'0'0'10252'0'0,"20"6"-6961"0"0,0 6-2324 0 0,-1 1 0 0 0,0 1-1 0 0,-1 1 1 0 0,0 1-1 0 0,20 24 1 0 0,-21-20-526 0 0,-2 0-1 0 0,0 1 1 0 0,-2 1-1 0 0,0 1 1 0 0,-1 0-1 0 0,-2 0 1 0 0,0 1 0 0 0,8 30-1 0 0,-1 23 1030 0 0,-3 0 0 0 0,-4 1 0 0 0,-3 0 0 0 0,-4 106 0 0 0,-3-182-1473 0 0,3 5 1959 0 0,-2-4-3657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 1280 0 0,'0'0'11649'0'0,"-5"-2"-10761"0"0,-15-6-41 0 0,19 8-741 0 0,-1 0 0 0 0,0 1 1 0 0,0-1-1 0 0,0 0 0 0 0,1 1 0 0 0,-1-1 1 0 0,0 1-1 0 0,0 0 0 0 0,1 0 0 0 0,-1 0 1 0 0,1 0-1 0 0,-1 0 0 0 0,1 0 0 0 0,-1 0 1 0 0,1 0-1 0 0,-1 0 0 0 0,1 1 0 0 0,-2 2 1 0 0,0-1 224 0 0,-55 48 1192 0 0,3 4-1 0 0,3 2 0 0 0,2 1 1 0 0,-58 90-1 0 0,84-104-482 0 0,23-42-914 0 0,0-8-2122 0 0,-7-38-1227 0 0,4 26-1112 0 0,-1 1-3597 0 0,1 3 3262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1912 0 0,'0'0'8933'0'0,"-1"6"-7362"0"0,-3 13-361 0 0,1-1-1 0 0,1 1 0 0 0,0 0 1 0 0,2 0-1 0 0,0 0 0 0 0,4 24 0 0 0,-2-30-1030 0 0,1-1-1 0 0,0 0 0 0 0,0-1 0 0 0,1 1 1 0 0,1-1-1 0 0,0 1 0 0 0,1-1 1 0 0,0-1-1 0 0,0 1 0 0 0,1-1 0 0 0,11 12 1 0 0,5-5-1776 0 0,-7-10-1800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1 840 0 0,'0'0'3779'0'0,"4"1"-2613"0"0,35 6 358 0 0,-1-1 0 0 0,1-3 0 0 0,0 0 0 0 0,47-5 0 0 0,-29 1-2021 0 0,-38-4-2415 0 0,-14 0-1091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1568 0 0,'-12'1'4820'0'0,"4"2"-4081"0"0,1 1 0 0 0,0 0 1 0 0,-1 0-1 0 0,1 0 0 0 0,0 1 0 0 0,1 0 1 0 0,-1 1-1 0 0,1-1 0 0 0,-7 10 1 0 0,-53 66 3007 0 0,59-73-3348 0 0,-3 7 150 0 0,0 1 0 0 0,0-1 0 0 0,2 2 0 0 0,0-1-1 0 0,1 2 1 0 0,0-1 0 0 0,-6 30 0 0 0,4 26-2068 0 0,9-72 1343 0 0,0-1 0 0 0,0 1 0 0 0,0 0 1 0 0,0-1-1 0 0,0 1 0 0 0,0-1 0 0 0,1 1 1 0 0,-1-1-1 0 0,0 1 0 0 0,0 0 0 0 0,0-1 0 0 0,0 1 1 0 0,1-1-1 0 0,-1 1 0 0 0,0-1 0 0 0,1 1 1 0 0,-1-1-1 0 0,0 1 0 0 0,1-1 0 0 0,-1 0 1 0 0,0 1-1 0 0,1-1 0 0 0,-1 1 0 0 0,1-1 1 0 0,-1 0-1 0 0,1 1 0 0 0,-1-1 0 0 0,1 0 1 0 0,-1 0-1 0 0,1 1 0 0 0,-1-1 0 0 0,1 0 1 0 0,0 0-1 0 0,-1 0 0 0 0,1 0 0 0 0,-1 0 1 0 0,1 0-1 0 0,-1 0 0 0 0,1 0 0 0 0,0 0 1 0 0</inkml:trace>
  <inkml:trace contextRef="#ctx0" brushRef="#br0" timeOffset="1">0 142 604 0 0,'17'16'2824'0'0,"0"-1"-1"0"0,33 22 1 0 0,47 18 1864 0 0,111 30 640 0 0,-161-68-3733 0 0,17 9-1392 0 0,-61-25-801 0 0,-42-15-15985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0 704 0 0,'0'0'3981'0'0,"9"13"1739"0"0,-5-5-4678 0 0,-2 1 0 0 0,0 1 0 0 0,0-1-1 0 0,0 0 1 0 0,-1 0 0 0 0,0 14 0 0 0,-2-5 146 0 0,0 1 0 0 0,-7 29 0 0 0,-3-3 500 0 0,-27 69 0 0 0,30-97-1674 0 0,1 0 1 0 0,-2-1-1 0 0,-1 0 0 0 0,-15 21 1 0 0,-24 23-5443 0 0,48-59 4792 0 0,0 0 0 0 0,0 0-1 0 0,0 0 1 0 0,0 0 0 0 0,-1 0-1 0 0,1 0 1 0 0,0 0-1 0 0,0-1 1 0 0,-1 1 0 0 0,1-1-1 0 0,-1 1 1 0 0,1-1 0 0 0,-1 1-1 0 0,-1-1 1 0 0,-6 3-4841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2 740 0 0,'-2'-1'2666'0'0,"-12"0"8281"0"0,12 5-10711 0 0,-1 0 1 0 0,1 0-1 0 0,0 0 0 0 0,0 0 0 0 0,1 1 0 0 0,-1-1 0 0 0,1 0 0 0 0,0 1 0 0 0,0-1 1 0 0,0 1-1 0 0,1-1 0 0 0,0 1 0 0 0,0-1 0 0 0,0 1 0 0 0,0 0 0 0 0,1-1 1 0 0,-1 1-1 0 0,1-1 0 0 0,0 1 0 0 0,1-1 0 0 0,-1 0 0 0 0,1 1 0 0 0,0-1 0 0 0,0 0 1 0 0,0 0-1 0 0,0 0 0 0 0,1 0 0 0 0,4 5 0 0 0,-2-4-197 0 0,0 1 0 0 0,0-1-1 0 0,1 0 1 0 0,-1-1 0 0 0,1 1 0 0 0,0-1-1 0 0,0 0 1 0 0,1-1 0 0 0,-1 0 0 0 0,1 0-1 0 0,0 0 1 0 0,-1 0 0 0 0,1-1 0 0 0,0 0-1 0 0,1-1 1 0 0,-1 0 0 0 0,13 1 0 0 0,-8-3-200 0 0,-1 0 1 0 0,1 0-1 0 0,-1-1 1 0 0,0-1 0 0 0,1 0-1 0 0,-1 0 1 0 0,-1-1-1 0 0,1-1 1 0 0,-1 1-1 0 0,1-2 1 0 0,-1 0 0 0 0,11-8-1 0 0,-20 13 461 0 0,-3 5-65 0 0,0 0-1 0 0,0 0 1 0 0,0 0 0 0 0,0 0-1 0 0,0 0 1 0 0,1 1-1 0 0,0-1 1 0 0,0 0-1 0 0,0 1 1 0 0,0-1 0 0 0,1 1-1 0 0,0 6 1 0 0,3 6-143 0 0,1 0 1 0 0,0-1-1 0 0,1 1 0 0 0,1-1 1 0 0,16 30-1 0 0,53 76 185 0 0,-49-82-169 0 0,-18-24 22 0 0,1-1 1 0 0,-2 2 0 0 0,0-1 0 0 0,-1 1-1 0 0,-1 0 1 0 0,4 19 0 0 0,-9-35-75 0 0,0 1-1 0 0,1-1 1 0 0,-1 1 0 0 0,0 0-1 0 0,0-1 1 0 0,0 1 0 0 0,0 0-1 0 0,0-1 1 0 0,0 1 0 0 0,-1 0-1 0 0,1-1 1 0 0,0 1 0 0 0,-1-1-1 0 0,1 1 1 0 0,-1 0 0 0 0,0-1-1 0 0,0 1 1 0 0,1-1 0 0 0,-1 0-1 0 0,0 1 1 0 0,0-1 0 0 0,0 0 0 0 0,0 1-1 0 0,-1-1 1 0 0,-1 1 0 0 0,0 0 31 0 0,0 0 0 0 0,0 0-1 0 0,0-1 1 0 0,-1 1 0 0 0,1-1 0 0 0,-1 0 0 0 0,1 0 0 0 0,-1 0 0 0 0,1-1 0 0 0,-1 1 0 0 0,-5-1 0 0 0,2 0-28 0 0,0 0 0 0 0,0 0 1 0 0,1 0-1 0 0,-1-1 0 0 0,0 0 0 0 0,1-1 0 0 0,-1 0 0 0 0,1 0 0 0 0,-1 0 0 0 0,1-1 0 0 0,0 1 0 0 0,0-1 0 0 0,-9-7 0 0 0,11 7-184 0 0,0-1 0 0 0,1 1 0 0 0,-1-1 0 0 0,1 1 0 0 0,0-1 0 0 0,1 0 0 0 0,-1 0 0 0 0,1-1 0 0 0,-1 1 0 0 0,1 0 0 0 0,0-1 0 0 0,1 0 0 0 0,-1 1 0 0 0,0-7 0 0 0,2 9-227 0 0,0-6 654 0 0,0 5-1614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 0 0,'0'0'20907'0'0,"1"5"-20019"0"0,6 32 766 0 0,27 120 1847 0 0,-32-150-3552 0 0,-1-5-48 0 0,-1 0 0 0 0,0 0 1 0 0,1 0-1 0 0,0 0 1 0 0,-1 0-1 0 0,1 0 0 0 0,0 0 1 0 0,0 0-1 0 0,0 0 1 0 0,1-1-1 0 0,-1 1 1 0 0,0 0-1 0 0,3 1 0 0 0,-2 4 467 0 0,-4-5-1743 0 0,-24-17-20548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88 0 0,'-5'-3'15030'0'0,"12"6"-14754"0"0,1 0 1 0 0,-1-1-1 0 0,1 1 1 0 0,0-1-1 0 0,-1-1 0 0 0,1 0 1 0 0,0 0-1 0 0,0 0 1 0 0,0-1-1 0 0,0 0 0 0 0,10-1 1 0 0,94-18-188 0 0,-102 17-382 0 0,21-7-2404 0 0,-20 2-5180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4 608 0 0,'-8'-4'10268'0'0,"-15"35"-7557"0"0,1 0 0 0 0,-32 63-1 0 0,34-53-1337 0 0,2 0 0 0 0,2 1 0 0 0,1 1 0 0 0,-11 61 0 0 0,23-88-1066 0 0,1-1 0 0 0,0 0 0 0 0,1 1 0 0 0,1-1 0 0 0,1 1 1 0 0,0-1-1 0 0,1 0 0 0 0,0 0 0 0 0,1 1 0 0 0,1-1 0 0 0,11 26 0 0 0,-11-32-207 0 0,1 0 1 0 0,0 0-1 0 0,1 0 0 0 0,0-1 1 0 0,0 0-1 0 0,1 0 0 0 0,0 0 0 0 0,0-1 1 0 0,1 0-1 0 0,0-1 0 0 0,0 1 1 0 0,1-2-1 0 0,0 1 0 0 0,0-1 0 0 0,0 0 1 0 0,0-1-1 0 0,1 0 0 0 0,15 3 1 0 0,-1 0-254 0 0,0-2 0 0 0,0-1 1 0 0,1-1-1 0 0,-1-1 1 0 0,35-1-1 0 0,-43-2-538 0 0,-1-1 1 0 0,1 0-1 0 0,-1-1 0 0 0,0-1 0 0 0,25-9 0 0 0,-17-3-1782 0 0,-23 16 2317 0 0,0-1 1 0 0,1 1-1 0 0,-1-1 1 0 0,0 1 0 0 0,0-1-1 0 0,1 1 1 0 0,-1-1-1 0 0,0 1 1 0 0,0-1-1 0 0,0 1 1 0 0,0-1-1 0 0,0 1 1 0 0,0-1 0 0 0,0 0-1 0 0,0 1 1 0 0,0-1-1 0 0,0 1 1 0 0,0-1-1 0 0,0 1 1 0 0,0-1-1 0 0,0 1 1 0 0,-1-1 0 0 0,1 1-1 0 0,0-1 1 0 0,0 1-1 0 0,-1-1 1 0 0,1 0-1 0 0,-2 0-511 0 0,0-1 0 0 0,0 1 0 0 0,1-1 0 0 0,-1 1 0 0 0,0 0 0 0 0,0 0 0 0 0,0 0 0 0 0,-1 0-1 0 0,1 0 1 0 0,0 0 0 0 0,0 0 0 0 0,-1 1 0 0 0,1-1 0 0 0,0 1 0 0 0,0 0 0 0 0,-4-1 0 0 0,-7 0-3966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1068 0 0,'0'0'8968'0'0,"-4"21"-5283"0"0,11 14-849 0 0,-5-20-1912 0 0,1-1 1 0 0,1 1-1 0 0,0-1 0 0 0,7 16 1 0 0,-10-26-817 0 0,1 0 1 0 0,1 0 0 0 0,-1 0 0 0 0,0-1 0 0 0,1 1 0 0 0,0-1 0 0 0,0 1-1 0 0,0-1 1 0 0,0 0 0 0 0,1 0 0 0 0,-1 0 0 0 0,1-1 0 0 0,-1 1 0 0 0,1-1-1 0 0,0 0 1 0 0,0 0 0 0 0,0 0 0 0 0,9 2 0 0 0,-3-1-257 0 0,0 0 0 0 0,1-1 1 0 0,-1 0-1 0 0,1-1 0 0 0,0 0 0 0 0,-1 0 1 0 0,1-1-1 0 0,0-1 0 0 0,0 0 0 0 0,-1 0 1 0 0,1-1-1 0 0,-1 0 0 0 0,1-1 0 0 0,-1 0 0 0 0,0-1 1 0 0,0 0-1 0 0,0 0 0 0 0,-1-1 0 0 0,1-1 1 0 0,-1 1-1 0 0,0-1 0 0 0,10-10 0 0 0,-15-11 480 0 0,-3 26-266 0 0,-1 0 0 0 0,0 0 1 0 0,0 0-1 0 0,0 0 0 0 0,0 0 0 0 0,0 0 0 0 0,0 0 0 0 0,-1 0 0 0 0,1 0 0 0 0,0 0 0 0 0,0 0 0 0 0,-1 0 1 0 0,1 1-1 0 0,0-1 0 0 0,-1 0 0 0 0,1 0 0 0 0,-1 0 0 0 0,1 0 0 0 0,-1 1 0 0 0,0-1 0 0 0,1 0 0 0 0,-1 0 1 0 0,0 1-1 0 0,1-1 0 0 0,-1 0 0 0 0,0 1 0 0 0,0-1 0 0 0,0 1 0 0 0,1-1 0 0 0,-3 0 0 0 0,2 1-26 0 0,0 0 0 0 0,-1 0 0 0 0,1 0-1 0 0,0 0 1 0 0,-1 0 0 0 0,1 0 0 0 0,0 0-1 0 0,0 0 1 0 0,-1 0 0 0 0,1 1 0 0 0,0-1-1 0 0,0 1 1 0 0,0-1 0 0 0,-1 1 0 0 0,1-1-1 0 0,0 1 1 0 0,0-1 0 0 0,0 1 0 0 0,0 0-1 0 0,0 0 1 0 0,0 0 0 0 0,0 0 0 0 0,0-1-1 0 0,0 1 1 0 0,1 0 0 0 0,-1 0 0 0 0,0 2-1 0 0,-1 0 10 0 0,1 0-1 0 0,0 0 0 0 0,1 0 1 0 0,-1 0-1 0 0,0 0 1 0 0,1 0-1 0 0,0 1 0 0 0,0-1 1 0 0,0 0-1 0 0,0 6 1 0 0,2 4 21 0 0,1-1 1 0 0,-1 1 0 0 0,2-1 0 0 0,0 1 0 0 0,5 11 0 0 0,9 8 111 0 0,1 0 0 0 0,35 45 0 0 0,-35-52-88 0 0,0 1-1 0 0,-2 0 1 0 0,-1 1-1 0 0,16 39 1 0 0,-31-64-70 0 0,0 1 0 0 0,0-1 0 0 0,0 1 1 0 0,-1-1-1 0 0,1 1 0 0 0,-1-1 1 0 0,1 1-1 0 0,-1 0 0 0 0,0-1 0 0 0,0 1 1 0 0,0-1-1 0 0,-1 1 0 0 0,1 0 1 0 0,0-1-1 0 0,-1 1 0 0 0,0-1 0 0 0,0 1 1 0 0,1-1-1 0 0,-1 0 0 0 0,-1 1 0 0 0,1-1 1 0 0,-2 3-1 0 0,0-1 25 0 0,-1-1 0 0 0,1 0 1 0 0,-1 0-1 0 0,1 0 0 0 0,-1 0 0 0 0,0-1 1 0 0,0 1-1 0 0,0-1 0 0 0,-1 0 0 0 0,1-1 0 0 0,-8 3 1 0 0,-1 0 96 0 0,0-1 0 0 0,0-1 0 0 0,-1 0 0 0 0,1-1 0 0 0,-1-1 0 0 0,1 0 0 0 0,-26-3 0 0 0,29 1-62 0 0,0 0 0 0 0,0 0-1 0 0,0-1 1 0 0,0 0 0 0 0,1 0-1 0 0,0-1 1 0 0,0-1 0 0 0,0 0-1 0 0,0 0 1 0 0,0 0 0 0 0,1-1 0 0 0,0-1-1 0 0,1 1 1 0 0,-1-1 0 0 0,1 0-1 0 0,-8-11 1 0 0,15 15-86 0 0,0 0 0 0 0,1 0-1 0 0,0 0 1 0 0,-1 0 0 0 0,1 0 0 0 0,0 1-1 0 0,0-1 1 0 0,0 0 0 0 0,1 1 0 0 0,-1-1-1 0 0,1 1 1 0 0,-1-1 0 0 0,1 1 0 0 0,0 0-1 0 0,0-1 1 0 0,3-2 0 0 0,0 3 51 0 0,0 1 0 0 0,0-1 0 0 0,-1 1 0 0 0,1 0 1 0 0,1 0-1 0 0,-1 0 0 0 0,0 1 0 0 0,0 0 0 0 0,0 0 0 0 0,0 0 0 0 0,0 0 0 0 0,0 1 0 0 0,0 0 1 0 0,7 2-1 0 0,-11-2-31 0 0,4 0-27 0 0,-4-1-44 0 0,1 0 0 0 0,0 0-1 0 0,0 1 1 0 0,-1-1 0 0 0,1 1 0 0 0,0-1 0 0 0,-1 1 0 0 0,1-1 0 0 0,0 1-1 0 0,-1 0 1 0 0,1 0 0 0 0,-1 0 0 0 0,0 0 0 0 0,2 2 183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0 792 0 0,'1'2'18729'0'0,"-2"19"-18319"0"0,-4 8 445 0 0,1 1-1 0 0,0 48 1 0 0,11-61-2406 0 0,-3-11-1985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1348 0 0,'0'0'4223'0'0,"9"-4"3791"0"0,13 95 75 0 0,-18-71-7427 0 0,0 1 1 0 0,1-1-1 0 0,1 0 0 0 0,1-1 1 0 0,0 0-1 0 0,2 0 0 0 0,12 21 0 0 0,0-11 225 0 0,1-2 0 0 0,2-1 0 0 0,31 28 0 0 0,-40-43-2200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16 500 0 0,'0'0'2690'0'0,"-9"4"-610"0"0,4-1 1711 0 0,5-3-3720 0 0,0 0 0 0 0,-1 1 0 0 0,1-1 0 0 0,0 0 0 0 0,0 1 0 0 0,-1-1 0 0 0,1 0 0 0 0,0 1 0 0 0,0-1 0 0 0,0 1 0 0 0,-1-1 0 0 0,1 0 0 0 0,0 1 0 0 0,0-1 0 0 0,0 1 0 0 0,0-1 0 0 0,0 0 0 0 0,0 1 0 0 0,0-1 0 0 0,0 1 0 0 0,0-1 0 0 0,0 0 0 0 0,0 1 0 0 0,0-1 0 0 0,0 1 0 0 0,0-1 0 0 0,1 0 0 0 0,-1 1 0 0 0,0-1 0 0 0,0 1 0 0 0,0-1 0 0 0,0 0 0 0 0,1 1 0 0 0,-1-1 0 0 0,0 0 0 0 0,1 1 0 0 0,-1-1 0 0 0,0 0 0 0 0,0 1 0 0 0,1-1 0 0 0,24 12 1479 0 0,36-2-257 0 0,-50-10-1522 0 0,0-1-1 0 0,0 0 1 0 0,0 0 0 0 0,0-1 0 0 0,0-1 0 0 0,14-4 0 0 0,-15 3-1192 0 0,0-1-1 0 0,-1 0 1 0 0,0 0-1 0 0,9-7 1 0 0,-1-1-2011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 0 0,'0'0'15306'0'0,"0"6"-14116"0"0,0 30 403 0 0,3 108 3344 0 0,10-47-5418 0 0,-4-68-3700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84 996 0 0,'0'0'277'0'0,"-1"-1"1"0"0,0 1-1 0 0,1 0 1 0 0,-1-1-1 0 0,1 1 0 0 0,-1-1 1 0 0,1 1-1 0 0,-1 0 1 0 0,0-1-1 0 0,1 1 0 0 0,-1-1 1 0 0,1 1-1 0 0,0-1 1 0 0,-1 0-1 0 0,1 1 0 0 0,-1-1 1 0 0,1 1-1 0 0,0-1 0 0 0,0 0 1 0 0,-1 1-1 0 0,1-1 1 0 0,0 0-1 0 0,0 0 0 0 0,0 1 1 0 0,0-1-1 0 0,0 0 1 0 0,0 1-1 0 0,0-1 0 0 0,0 0 1 0 0,0 1-1 0 0,0-1 1 0 0,0 0-1 0 0,0 0 0 0 0,0 1 1 0 0,0-1-1 0 0,1 0 1 0 0,-1 0-1 0 0,2-1-34 0 0,0 0-1 0 0,0 0 1 0 0,0 0-1 0 0,0 0 1 0 0,0 1 0 0 0,0-1-1 0 0,0 0 1 0 0,1 1-1 0 0,-1 0 1 0 0,4-2 0 0 0,62-19 378 0 0,-55 18-440 0 0,3 0 147 0 0,0 1 0 0 0,1 0 0 0 0,-1 1 0 0 0,0 0 0 0 0,23 2 0 0 0,-38 0-281 0 0,0 0 1 0 0,0 0 0 0 0,0 0 0 0 0,0 1-1 0 0,0-1 1 0 0,0 1 0 0 0,0-1 0 0 0,0 0-1 0 0,0 1 1 0 0,0-1 0 0 0,-1 1 0 0 0,1 0-1 0 0,0-1 1 0 0,0 1 0 0 0,0 0 0 0 0,-1 0-1 0 0,1-1 1 0 0,-1 1 0 0 0,1 0 0 0 0,0 0-1 0 0,-1 0 1 0 0,1 0 0 0 0,-1 0 0 0 0,0 0-1 0 0,1 0 1 0 0,-1-1 0 0 0,0 1 0 0 0,1 0-1 0 0,-1 0 1 0 0,0 1 0 0 0,0-1 0 0 0,0 0-1 0 0,0 0 1 0 0,0 0 0 0 0,0 0 0 0 0,0 0-1 0 0,-1 0 1 0 0,1 0 0 0 0,0 0 0 0 0,0 0-1 0 0,-1 0 1 0 0,0 1 0 0 0,0 3 171 0 0,-1-1 0 0 0,1 1 0 0 0,-1-1 0 0 0,0 1 0 0 0,-1-1 0 0 0,1 1 0 0 0,-4 4 0 0 0,-110 118 4115 0 0,113-126-4302 0 0,3-1-29 0 0,-1 1 1 0 0,1-1 0 0 0,-1 0 0 0 0,0 1-1 0 0,1-1 1 0 0,-1 0 0 0 0,1 1 0 0 0,-1-1 0 0 0,1 1-1 0 0,-1-1 1 0 0,1 0 0 0 0,0 1 0 0 0,-1-1 0 0 0,1 1-1 0 0,0 0 1 0 0,-1-1 0 0 0,1 1 0 0 0,0-1 0 0 0,-1 1-1 0 0,1 0 1 0 0,0-1 0 0 0,0 1 0 0 0,0-1 0 0 0,0 1-1 0 0,0 0 1 0 0,0-1 0 0 0,-1 1 0 0 0,1 0-1 0 0,1-1 1 0 0,-1 1 0 0 0,0 0 0 0 0,0 0 0 0 0,0 1-3 0 0,0 0 0 0 0,0 0 0 0 0,0-1 0 0 0,0 1 0 0 0,1 0 0 0 0,-1 0 0 0 0,0 0 0 0 0,1 0 0 0 0,-1-1 1 0 0,1 1-1 0 0,0 0 0 0 0,0-1 0 0 0,0 1 0 0 0,0 0 0 0 0,0-1 0 0 0,0 1 0 0 0,0-1 0 0 0,0 1 0 0 0,0-1 1 0 0,1 0-1 0 0,-1 1 0 0 0,1-1 0 0 0,-1 0 0 0 0,1 0 0 0 0,-1 0 0 0 0,1 0 0 0 0,1 0 0 0 0,1 2 9 0 0,3 2 50 0 0,0 0 1 0 0,1 0 0 0 0,-1-1 0 0 0,14 7 0 0 0,8 3 148 0 0,-11-3-77 0 0,-5-4 37 0 0,0 1 0 0 0,-1 0 1 0 0,19 17-1 0 0,-29-23-1741 0 0,9 8 5027 0 0,-7-6-4871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1 110 260 0 0,'14'11'9382'0'0,"161"-60"-1624"0"0,101-9-3981 0 0,-234 49-3456 0 0,-15 5-1980 0 0,-37 8-1171 0 0,-46 13-4971 0 0,49-15 6143 0 0,-16 5-2588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1 548 0 0,'0'0'10066'0'0,"11"9"-5035"0"0,-5-9-4591 0 0,1 0 0 0 0,-1 0 0 0 0,0 1 0 0 0,0 0 0 0 0,0 0 0 0 0,0 0 0 0 0,0 1 0 0 0,0 0 0 0 0,0 0 0 0 0,0 1 0 0 0,0 0 0 0 0,-1 0 0 0 0,0 0 0 0 0,1 1 0 0 0,-1-1 0 0 0,0 1 0 0 0,-1 0 0 0 0,1 1 0 0 0,7 9 0 0 0,-11-13-379 0 0,0 1-1 0 0,0-1 1 0 0,0 1 0 0 0,0 0 0 0 0,-1 0-1 0 0,1-1 1 0 0,0 1 0 0 0,-1 0 0 0 0,0 0-1 0 0,1 0 1 0 0,-1 0 0 0 0,0-1 0 0 0,0 1-1 0 0,0 0 1 0 0,0 0 0 0 0,0 0-1 0 0,0 0 1 0 0,-1 0 0 0 0,1-1 0 0 0,-1 1-1 0 0,1 0 1 0 0,-1 0 0 0 0,0 0 0 0 0,0-1-1 0 0,0 1 1 0 0,1 0 0 0 0,-2-1 0 0 0,1 1-1 0 0,0-1 1 0 0,0 0 0 0 0,0 1 0 0 0,-1-1-1 0 0,-1 2 1 0 0,-2 2 3 0 0,0-1-1 0 0,0 0 1 0 0,0 0-1 0 0,-1 0 1 0 0,1-1-1 0 0,-1 0 1 0 0,0 0-1 0 0,-9 4 1 0 0,10-6-34 0 0,-46 11-158 0 0,48-11 91 0 0,1-1 1 0 0,0 0 0 0 0,0 0-1 0 0,0 0 1 0 0,0 0-1 0 0,0 0 1 0 0,-1 0 0 0 0,1-1-1 0 0,0 1 1 0 0,0-1-1 0 0,0 1 1 0 0,0-1 0 0 0,0 0-1 0 0,0 0 1 0 0,0 0-1 0 0,0 0 1 0 0,0 0 0 0 0,1 0-1 0 0,-1-1 1 0 0,0 1-1 0 0,-1-2 1 0 0,2 2-98 0 0,3-6-131 0 0,-2 6 260 0 0,0 0 0 0 0,0 1 1 0 0,0-1-1 0 0,0 0 0 0 0,0 0 1 0 0,0 1-1 0 0,0-1 1 0 0,0 0-1 0 0,1 1 0 0 0,-1-1 1 0 0,0 0-1 0 0,0 1 0 0 0,1-1 1 0 0,-1 0-1 0 0,0 1 0 0 0,1-1 1 0 0,-1 0-1 0 0,0 1 1 0 0,1-1-1 0 0,-1 1 0 0 0,1-1 1 0 0,0 0-1 0 0,30-10 195 0 0,0 0 0 0 0,0 3 0 0 0,1 0 0 0 0,0 2 0 0 0,1 2 0 0 0,46-1 0 0 0,20-4-2135 0 0,-82 2 253 0 0,-15-15-17330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 0 0,'0'0'17980'0'0,"6"3"-18010"0"0,20 8 8039 0 0,52 25-7343 0 0,-10-6-24 0 0,125 75-1 0 0,-175-93-532 0 0,0 1 0 0 0,-1 0 0 0 0,0 2 0 0 0,-1 0 0 0 0,-1 0 0 0 0,-1 2 0 0 0,0-1 0 0 0,-1 2 0 0 0,0 0 0 0 0,-2 1 0 0 0,12 25 0 0 0,-19-34 10 0 0,0 0 1 0 0,-1 0-1 0 0,0 0 0 0 0,0 1 0 0 0,-1-1 1 0 0,-1 1-1 0 0,0 0 0 0 0,-1-1 1 0 0,0 1-1 0 0,0 0 0 0 0,-1 0 1 0 0,0-1-1 0 0,-1 1 0 0 0,0-1 0 0 0,-1 1 1 0 0,0-1-1 0 0,-1 0 0 0 0,0 0 1 0 0,-1 0-1 0 0,1-1 0 0 0,-2 1 0 0 0,0-1 1 0 0,0-1-1 0 0,0 1 0 0 0,-15 14 1 0 0,-10 6-101 0 0,0-1 0 0 0,-44 29 0 0 0,70-53-19 0 0,-1 2-13 0 0,39-22-688 0 0,-29 14 467 0 0,0 1-1 0 0,0-1 0 0 0,0 1 1 0 0,0-1-1 0 0,0 0 0 0 0,-1 0 1 0 0,1-1-1 0 0,6-5 0 0 0,-7 5-1487 0 0,17-13-1382 0 0,-12 9-1953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0,'1'0'10893'0'0,"20"8"-10228"0"0,11 3 234 0 0,1-2-1 0 0,0-1 1 0 0,0-2-1 0 0,38 3 0 0 0,14 2-31 0 0,-26-2-360 0 0,-22-4-160 0 0,1 2 1 0 0,-2 1-1 0 0,45 16 1 0 0,-80-24-306 0 0,0 1 0 0 0,1-1 0 0 0,-1 1 0 0 0,0-1 0 0 0,0 1 0 0 0,0 0 0 0 0,0-1 1 0 0,0 1-1 0 0,1 0 0 0 0,-1 0 0 0 0,-1 0 0 0 0,1 0 0 0 0,0 0 0 0 0,0 0 0 0 0,0 0 0 0 0,0 0 0 0 0,-1 0 0 0 0,1 0 1 0 0,0 1-1 0 0,-1-1 0 0 0,1 0 0 0 0,-1 0 0 0 0,0 1 0 0 0,1-1 0 0 0,-1 2 0 0 0,0-1 67 0 0,0 1-1 0 0,0 0 1 0 0,-1-1-1 0 0,1 1 1 0 0,-1 0-1 0 0,0-1 0 0 0,1 1 1 0 0,-1-1-1 0 0,-1 1 1 0 0,1-1-1 0 0,-2 5 1 0 0,-4 3 297 0 0,-1 0 1 0 0,1-1 0 0 0,-2 0-1 0 0,-11 12 1 0 0,-52 37 1649 0 0,51-43-1408 0 0,1 0-1 0 0,1 2 1 0 0,1 0 0 0 0,0 1 0 0 0,1 0-1 0 0,1 2 1 0 0,-14 21 0 0 0,29-39-666 0 0,0-1 0 0 0,0 1-1 0 0,0-1 1 0 0,0 1 0 0 0,1 0 0 0 0,-1 0 0 0 0,0-1 0 0 0,1 1 0 0 0,0 0 0 0 0,-1 0 0 0 0,1 0-1 0 0,0 0 1 0 0,0-1 0 0 0,0 1 0 0 0,0 0 0 0 0,0 0 0 0 0,0 0 0 0 0,0 0 0 0 0,1 0 0 0 0,-1-1-1 0 0,1 1 1 0 0,-1 0 0 0 0,2 3 0 0 0,0-3-106 0 0,0-1-1 0 0,0 1 0 0 0,-1 0 1 0 0,1 0-1 0 0,0-1 1 0 0,0 1-1 0 0,1-1 1 0 0,-1 0-1 0 0,0 1 0 0 0,0-1 1 0 0,1 0-1 0 0,-1 0 1 0 0,1-1-1 0 0,-1 1 1 0 0,3 0-1 0 0,48 3-5247 0 0,-10-11-5201 0 0,-21-3 3697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0 492 0 0,'0'0'22769'0'0,"-3"3"-22191"0"0,-14 12 159 0 0,2 1 1 0 0,0 1-1 0 0,-22 31 0 0 0,20-25-205 0 0,-32 34 0 0 0,-17 7 147 0 0,-102 94 804 0 0,162-153-1408 0 0,1 1-1 0 0,0 0 1 0 0,0 0 0 0 0,-7 13 0 0 0,-2 2-128 0 0,14-21 46 0 0,0 0 0 0 0,0 1 0 0 0,0-1 0 0 0,0 1 0 0 0,0-1 0 0 0,0 1 0 0 0,0-1 0 0 0,0 0 0 0 0,0 1 0 0 0,0-1-1 0 0,0 1 1 0 0,1-1 0 0 0,-1 0 0 0 0,0 1 0 0 0,0-1 0 0 0,0 1 0 0 0,1-1 0 0 0,-1 0 0 0 0,0 1 0 0 0,0-1 0 0 0,1 0-1 0 0,-1 1 1 0 0,0-1 0 0 0,1 0 0 0 0,-1 0 0 0 0,0 1 0 0 0,1-1 0 0 0,-1 0 0 0 0,0 0 0 0 0,1 1 0 0 0,-1-1 0 0 0,1 0-1 0 0,-1 0 1 0 0,0 0 0 0 0,1 0 0 0 0,-1 0 0 0 0,1 0 0 0 0,17 6-161 0 0,39-3-124 0 0,1-2-1 0 0,69-8 1 0 0,-85 2 205 0 0,0 2 0 0 0,0 2-1 0 0,1 2 1 0 0,-1 2 0 0 0,73 14-1 0 0,-112-16 139 0 0,0 0-1 0 0,1-1 1 0 0,-1 2-1 0 0,0-1 1 0 0,0 0-1 0 0,1 1 1 0 0,-1 0-1 0 0,0-1 1 0 0,-1 1-1 0 0,1 0 1 0 0,0 1-1 0 0,0-1 1 0 0,-1 0-1 0 0,3 4 1 0 0,-2-1-183 0 0,0 1 0 0 0,0 0 0 0 0,0 0 0 0 0,-1 0 0 0 0,0 0 0 0 0,1 8 0 0 0,0-3-722 0 0,1 9-1769 0 0,-2-5-1975 0 0,1-2-5470 0 0,-1-5 4336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30 64 0 0,'-14'-24'20746'0'0,"19"23"-20540"0"0,0-1 0 0 0,0 1 0 0 0,0 1 0 0 0,0-1 1 0 0,0 1-1 0 0,0-1 0 0 0,0 2 0 0 0,0-1 0 0 0,0 0 0 0 0,0 1 0 0 0,0 0 0 0 0,0 0 1 0 0,0 1-1 0 0,0-1 0 0 0,-1 1 0 0 0,1 0 0 0 0,0 0 0 0 0,-1 1 0 0 0,0-1 1 0 0,1 1-1 0 0,-1 0 0 0 0,4 4 0 0 0,-3-3-54 0 0,0 0-1 0 0,-1 1 1 0 0,1-1 0 0 0,-1 1-1 0 0,0 0 1 0 0,0 0-1 0 0,-1 0 1 0 0,1 0 0 0 0,-1 1-1 0 0,-1 0 1 0 0,1-1 0 0 0,-1 1-1 0 0,0 0 1 0 0,0 0 0 0 0,0 0-1 0 0,-1 0 1 0 0,1 11 0 0 0,-3-3 36 0 0,-1-1 0 0 0,0 0 0 0 0,-1 0 0 0 0,0 0 0 0 0,-1 0 0 0 0,0-1 0 0 0,-1 1 0 0 0,-1-1 1 0 0,0 0-1 0 0,0-1 0 0 0,-1 1 0 0 0,-1-1 0 0 0,-9 10 0 0 0,-16 18 686 0 0,-75 67 0 0 0,103-101-804 0 0,-10 10-37 0 0,10-10-35 0 0,0 0 1 0 0,-1 0 0 0 0,1 0 0 0 0,-1-1 0 0 0,0 0-1 0 0,-1 0 1 0 0,1 0 0 0 0,-9 2 0 0 0,13-4-81 0 0,6-6-68 0 0,10-6 173 0 0,0 0 0 0 0,0 1 1 0 0,1 0-1 0 0,0 1 1 0 0,0 1-1 0 0,1 0 0 0 0,0 1 1 0 0,0 1-1 0 0,28-5 1 0 0,-30 10-13 0 0,10 1-11 0 0,-21 0 0 0 0,8 5 0 0 0,35 21 0 0 0,-46-27-83 0 0,0 0 0 0 0,0-1 0 0 0,0 1 0 0 0,0 0 0 0 0,0 0 0 0 0,0 0 0 0 0,0 0-1 0 0,0 0 1 0 0,0 0 0 0 0,0-1 0 0 0,0 1 0 0 0,0 0 0 0 0,0 0 0 0 0,0 0 0 0 0,0 0 0 0 0,0 0 0 0 0,0 0 0 0 0,0-1 0 0 0,0 1 0 0 0,0 0 0 0 0,0 0-1 0 0,0 0 1 0 0,1 0 0 0 0,-1 0 0 0 0,0 0 0 0 0,0 0 0 0 0,0-1 0 0 0,0 1-166 0 0,0 0 166 0 0,0 0 0 0 0,0 0 0 0 0,1 0 0 0 0,-1 0-1 0 0,0 0 1 0 0,0 0 0 0 0,0 0 0 0 0,0 0 0 0 0,0 0 0 0 0,0 0 0 0 0,1 0 0 0 0,-1 0 0 0 0,0 0 0 0 0,0 0 0 0 0,0 0 0 0 0,0 0 0 0 0,0 0 0 0 0,0 0 0 0 0,1 0-1 0 0,-1 0 1 0 0,0 0 0 0 0,0 0 0 0 0,0 0 0 0 0,0 0 0 0 0,0 0 0 0 0,0 0 0 0 0,1 0 0 0 0,-1 0 0 0 0,-6-12-7477 0 0,4 10 6457 0 0,0-2-2458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9 184 0 0,'-3'-8'15593'0'0,"-16"30"-13949"0"0,0 1 0 0 0,2 0-1 0 0,1 2 1 0 0,-17 34 0 0 0,6-11 272 0 0,25-45-1806 0 0,-5 7 403 0 0,1 2 0 0 0,0-1 1 0 0,0 0-1 0 0,1 1 0 0 0,1 0 0 0 0,-5 19 0 0 0,-3 9-1239 0 0,12-39 171 0 0,7 6-592 0 0,-3-14-4382 0 0,-3 2 4966 0 0,0 1-1 0 0,0 0 1 0 0,0 0 0 0 0,-1-1 0 0 0,0 1 0 0 0,0-7 0 0 0,-11-19-8361 0 0,2 17 3977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1024 0 0,'0'0'1029'0'0,"-4"-3"21"0"0,-22-20 14213 0 0,41 45-14334 0 0,-12-19-817 0 0,1 0 0 0 0,0-1 0 0 0,0 1 0 0 0,0-1 0 0 0,0 0 0 0 0,0-1 1 0 0,1 1-1 0 0,-1-1 0 0 0,1 1 0 0 0,-1-1 0 0 0,1-1 0 0 0,-1 1 0 0 0,1-1 0 0 0,5 0 0 0 0,1 2 35 0 0,36 2 348 0 0,70-4 0 0 0,-70-1-28 0 0,76 8-1 0 0,-104-4-453 0 0,-25-3 293 0 0,-32 4-1972 0 0,16 5-3122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1 904 0 0,'43'13'8023'0'0,"-6"18"-1400"0"0,40 43 1 0 0,-39-35-4864 0 0,-37-38-2190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40 480 0 0,'-4'4'20317'0'0,"45"-7"-18945"0"0,0-1 0 0 0,0-2 0 0 0,64-17 0 0 0,-77 16-679 0 0,-26 6-530 0 0,-2 1-214 0 0,0 0 0 0 0,1 0-1 0 0,-1 0 1 0 0,0 0 0 0 0,0 0 0 0 0,1 0-1 0 0,-1 0 1 0 0,0 0 0 0 0,0 0 0 0 0,1 0-1 0 0,-1 0 1 0 0,0 0 0 0 0,0 0 0 0 0,1 0-1 0 0,-1 0 1 0 0,0 0 0 0 0,0 1 0 0 0,1-1-1 0 0,-1 0 1 0 0,0 0 0 0 0,0 0-1 0 0,0 0 1 0 0,1 0 0 0 0,-1 1 0 0 0,0-1-1 0 0,0 0 1 0 0,0 0 0 0 0,0 0 0 0 0,1 1-1 0 0,-1-1 1 0 0,0 0 0 0 0,0 0 0 0 0,0 0-1 0 0,0 1 1 0 0,0-1 0 0 0,0 0 0 0 0,0 0-1 0 0,0 1 1 0 0,0-1 0 0 0,0 0 0 0 0,1 0-1 0 0,-1 1 1 0 0,0-1 0 0 0,0 0 0 0 0,-1 1-1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1472 0 0,'-3'3'1737'0'0,"-3"3"-748"0"0,1-1-1 0 0,0 1 1 0 0,0 1-1 0 0,0-1 1 0 0,1 1 0 0 0,0 0-1 0 0,0 0 1 0 0,1 0 0 0 0,0 0-1 0 0,0 0 1 0 0,1 1-1 0 0,-3 11 1 0 0,4-14-649 0 0,1 1 1 0 0,0 0-1 0 0,0-1 0 0 0,0 1 1 0 0,0 0-1 0 0,1 0 0 0 0,0-1 0 0 0,0 1 1 0 0,1 0-1 0 0,-1-1 0 0 0,1 1 1 0 0,0-1-1 0 0,1 0 0 0 0,-1 0 1 0 0,1 0-1 0 0,0 0 0 0 0,1 0 0 0 0,3 5 1 0 0,1 0-157 0 0,-7-9-263 0 0,-1 0-1 0 0,1 0 0 0 0,-1 0 1 0 0,1 0-1 0 0,0 0 0 0 0,0 0 1 0 0,-1 0-1 0 0,1 0 0 0 0,0 0 1 0 0,0 0-1 0 0,0-1 0 0 0,0 1 1 0 0,0 0-1 0 0,0-1 0 0 0,0 1 1 0 0,0-1-1 0 0,0 1 0 0 0,0-1 1 0 0,0 0-1 0 0,0 1 0 0 0,1-1 1 0 0,-1 0-1 0 0,0 0 0 0 0,0 0 1 0 0,2 1-1 0 0,-1-1-662 0 0,-3-6-2576 0 0,0 0 2838 0 0,0 0 1 0 0,-1 0-1 0 0,0 1 1 0 0,0-1 0 0 0,-1 1-1 0 0,1 0 1 0 0,-1 0 0 0 0,0-1-1 0 0,-5-4 1 0 0,-12-14-5232 0 0,3 7 2292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1176 0 0,'-1'-3'187'0'0,"0"1"-1"0"0,0-1 1 0 0,1 0 0 0 0,-1 0 0 0 0,1 0-1 0 0,-1 0 1 0 0,1 0 0 0 0,0 0-1 0 0,0 0 1 0 0,0 0 0 0 0,0 0-1 0 0,1 0 1 0 0,-1 0 0 0 0,1 0-1 0 0,0 0 1 0 0,0 0 0 0 0,0 0-1 0 0,0 1 1 0 0,0-1 0 0 0,1 0-1 0 0,2-3 1 0 0,0 1 129 0 0,0 0 0 0 0,1 1 0 0 0,-1-1-1 0 0,1 1 1 0 0,0 0 0 0 0,1 0 0 0 0,-1 1 0 0 0,1-1 0 0 0,9-3-1 0 0,8-2 591 0 0,-1 1-1 0 0,1 1 0 0 0,1 1 0 0 0,39-5 0 0 0,2 2 2958 0 0,-64 9-3151 0 0,0 0-645 0 0,-1 0 1 0 0,0 0-1 0 0,1 0 0 0 0,-1 0 0 0 0,0 0 0 0 0,1 0 0 0 0,-1 0 0 0 0,0 0 1 0 0,0 0-1 0 0,1 0 0 0 0,-1 0 0 0 0,0 0 0 0 0,1 0 0 0 0,-1 1 0 0 0,0-1 1 0 0,0 0-1 0 0,1 0 0 0 0,-1 0 0 0 0,0 1 0 0 0,0-1 0 0 0,1 0 0 0 0,-1 0 1 0 0,0 1-1 0 0,0-1 0 0 0,0 0 0 0 0,0 0 0 0 0,1 1 0 0 0,-1-1 0 0 0,0 0 1 0 0,0 0-1 0 0,0 1 0 0 0,0-1 0 0 0,0 0 0 0 0,0 1 0 0 0,0-1 0 0 0,0 0 1 0 0,0 1-1 0 0,0-1 0 0 0,0 0 0 0 0,0 1 0 0 0,0-1 0 0 0,0 0 0 0 0,0 0 1 0 0,0 1-1 0 0,0-1 0 0 0,0 0 0 0 0,-1 1 0 0 0,-14 17 1056 0 0,-1 0 1 0 0,-23 18-1 0 0,27-26-616 0 0,0 0 1 0 0,0 1-1 0 0,1 0 0 0 0,1 1 1 0 0,0 0-1 0 0,1 1 1 0 0,0 0-1 0 0,1 0 0 0 0,-8 18 1 0 0,15-28-436 0 0,1-1 0 0 0,-1 1 0 0 0,1 0-1 0 0,0-1 1 0 0,0 1 0 0 0,0 0 0 0 0,0 0 0 0 0,1-1 0 0 0,-1 1 0 0 0,1 0 0 0 0,-1-1 0 0 0,1 1 0 0 0,0 0 0 0 0,0-1 0 0 0,0 1 0 0 0,1-1 0 0 0,-1 0 0 0 0,0 1 0 0 0,1-1 0 0 0,0 0 0 0 0,-1 0 0 0 0,1 0 0 0 0,0 0 0 0 0,0 0 0 0 0,0 0 0 0 0,0 0 0 0 0,1-1-1 0 0,2 2 1 0 0,6 5 181 0 0,0-2 0 0 0,1 1-1 0 0,0-1 1 0 0,15 5-1 0 0,-26-11-222 0 0,10 7-865 0 0,7 0-3924 0 0,-3-10 3611 0 0,26-13-14436 0 0,-28 10 9814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1476 0 0,'0'0'1728'0'0,"-4"5"38"0"0,-11 14 275 0 0,1 1-1 0 0,1 0 1 0 0,1 1 0 0 0,-11 25 0 0 0,9-14-507 0 0,1 1 0 0 0,2 1 0 0 0,1-1 1 0 0,-8 60-1 0 0,14-45 737 0 0,2 66 0 0 0,3-62-1133 0 0,-1-51-1197 0 0,0 0-1 0 0,0 0 1 0 0,0-1-1 0 0,0 1 1 0 0,0 0-1 0 0,0 0 1 0 0,0-1-1 0 0,0 1 1 0 0,0 0 0 0 0,0 0-1 0 0,0 0 1 0 0,1-1-1 0 0,-1 1 1 0 0,0 0-1 0 0,1-1 1 0 0,-1 1-1 0 0,0 0 1 0 0,1-1-1 0 0,-1 1 1 0 0,1 0-1 0 0,-1-1 1 0 0,1 1-1 0 0,-1-1 1 0 0,2 1-1 0 0,12-5-3229 0 0,-12 2 2854 0 0,0 0-1 0 0,0 1 0 0 0,-1-1 0 0 0,1 0 0 0 0,0 0 0 0 0,-1 0 0 0 0,0 0 0 0 0,1 0 0 0 0,-1-1 1 0 0,0 1-1 0 0,0 0 0 0 0,0-1 0 0 0,1-3 0 0 0,3-11-3751 0 0,-1 6-1238 0 0,0 3 906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1544 0 0,'0'0'16853'0'0,"0"0"-16776"0"0,0 0 0 0 0,0 0 0 0 0,0-1 0 0 0,0 1 0 0 0,0 0 0 0 0,0 0 0 0 0,0-1 1 0 0,0 1-1 0 0,0 0 0 0 0,0 0 0 0 0,0 0 0 0 0,0-1 0 0 0,0 1 0 0 0,0 0 0 0 0,0 0 0 0 0,1 0 0 0 0,-1-1 0 0 0,0 1 0 0 0,0 0 0 0 0,0 0 0 0 0,0 0 0 0 0,0-1 1 0 0,0 1-1 0 0,1 0 0 0 0,-1 0 0 0 0,0 0 0 0 0,0 0 0 0 0,0 0 0 0 0,0-1 0 0 0,1 1 0 0 0,-1 0 0 0 0,0 0 0 0 0,0 0 0 0 0,0 0 0 0 0,1 0 0 0 0,-1 0 0 0 0,0 0 1 0 0,0 0-1 0 0,1 0 0 0 0,-1 0 0 0 0,0 0 0 0 0,0 0 0 0 0,0 0 0 0 0,1 0 0 0 0,-1 0 0 0 0,0 0 0 0 0,0 0 0 0 0,1 0 0 0 0,-1 0 0 0 0,0 0 0 0 0,11 5 341 0 0,-1 1-1 0 0,0 0 0 0 0,0 1 1 0 0,-1 0-1 0 0,0 0 1 0 0,0 1-1 0 0,13 14 0 0 0,-21-19-338 0 0,0 0 0 0 0,0 0-1 0 0,0 0 1 0 0,0 0-1 0 0,0 0 1 0 0,-1 0 0 0 0,1 0-1 0 0,-1 0 1 0 0,0 0 0 0 0,0 0-1 0 0,0 0 1 0 0,0 0-1 0 0,-1 0 1 0 0,1 0 0 0 0,-1 0-1 0 0,0 0 1 0 0,0 0-1 0 0,0 0 1 0 0,-2 4 0 0 0,-3 3 133 0 0,0-1 1 0 0,0 0 0 0 0,-1 0 0 0 0,-9 9-1 0 0,10-12-107 0 0,0 1 0 0 0,0 0 0 0 0,1 0 0 0 0,0 0 0 0 0,0 0 0 0 0,-4 10 0 0 0,8-14-80 0 0,0-2-24 0 0,1 0 0 0 0,0 1 1 0 0,-1-1-1 0 0,1 0 0 0 0,0 0 1 0 0,0 0-1 0 0,-1 0 0 0 0,1 0 0 0 0,0 0 1 0 0,0 0-1 0 0,0 1 0 0 0,0-1 0 0 0,1 0 1 0 0,-1 0-1 0 0,0 0 0 0 0,0 0 0 0 0,1 0 1 0 0,-1 0-1 0 0,1 0 0 0 0,-1 0 0 0 0,1 0 1 0 0,-1 0-1 0 0,1 0 0 0 0,-1 0 1 0 0,1 0-1 0 0,0 0 0 0 0,1 0 0 0 0,-1 1 12 0 0,1 0-1 0 0,1 0 1 0 0,-1 0 0 0 0,0-1-1 0 0,0 1 1 0 0,1-1-1 0 0,-1 1 1 0 0,1-1 0 0 0,-1 0-1 0 0,1 0 1 0 0,-1 0-1 0 0,1 0 1 0 0,0-1-1 0 0,0 1 1 0 0,-1-1 0 0 0,5 0-1 0 0,48 3 273 0 0,-53-3-268 0 0,263-13-875 0 0,-263 13 47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1 156 0 0,'0'0'15682'0'0,"-1"7"-14344"0"0,-2 21-104 0 0,-2-1 1 0 0,0 1-1 0 0,-2-1 0 0 0,-20 49 0 0 0,-4-18-2973 0 0,-11-4-4599 0 0,32-46 562 0 0,1-4 438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1112 0 0,'-15'-11'10503'0'0,"13"1"-3855"0"0,3 8-6351 0 0,-1 1 0 0 0,1 0 1 0 0,0 0-1 0 0,0 0 1 0 0,0 0-1 0 0,0 0 1 0 0,0 0-1 0 0,0 0 0 0 0,1 0 1 0 0,-1 0-1 0 0,0 0 1 0 0,0 1-1 0 0,1-1 1 0 0,-1 0-1 0 0,0 1 0 0 0,3-1 1 0 0,73-18-1821 0 0,-64 17 3250 0 0,12-3-1198 0 0,1 1-1 0 0,0 1 0 0 0,32 0 0 0 0,-53 2-435 0 0,0 1 1 0 0,0 0 0 0 0,0 1-1 0 0,0-1 1 0 0,0 1-1 0 0,0 0 1 0 0,-1 0 0 0 0,1 0-1 0 0,0 1 1 0 0,-1-1 0 0 0,1 1-1 0 0,-1 0 1 0 0,1 1-1 0 0,-1-1 1 0 0,0 1 0 0 0,0 0-1 0 0,0 0 1 0 0,0 0 0 0 0,-1 0-1 0 0,1 1 1 0 0,-1 0-1 0 0,0-1 1 0 0,0 1 0 0 0,0 0-1 0 0,2 5 1 0 0,-4-4 17 0 0,0 0-1 0 0,0 0 1 0 0,0 0-1 0 0,-1 1 1 0 0,1-1 0 0 0,-1 0-1 0 0,-1 0 1 0 0,1 1 0 0 0,-1-1-1 0 0,0 0 1 0 0,0 0-1 0 0,0 0 1 0 0,-1 0 0 0 0,-2 7-1 0 0,-4 6 283 0 0,-1 0-1 0 0,-14 24 1 0 0,1-12-160 0 0,0-1-1 0 0,-2-1 1 0 0,-1-2 0 0 0,-2 0-1 0 0,0-2 1 0 0,-48 33 0 0 0,-13 13-2 0 0,111-84-231 0 0,1 1 0 0 0,47-19 0 0 0,-32 15 0 0 0,-33 15 0 0 0,46-22 0 0 0,77-24 0 0 0,-119 46 0 0 0,4 0 0 0 0,-4 1 0 0 0,1 5 0 0 0,-5 4 0 0 0,-2 1 0 0 0,1 0 0 0 0,3 9-7883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8 648 0 0,'-15'-7'21151'0'0,"14"9"-20966"0"0,0-1 1 0 0,0 1-1 0 0,0 0 0 0 0,0 0 0 0 0,0 0 0 0 0,0 0 0 0 0,0 0 0 0 0,1 0 0 0 0,-1 0 0 0 0,1 0 0 0 0,0 0 1 0 0,-1 0-1 0 0,1 1 0 0 0,0-1 0 0 0,0 0 0 0 0,0 0 0 0 0,1 0 0 0 0,-1 0 0 0 0,0 0 0 0 0,1 0 1 0 0,-1 0-1 0 0,1 0 0 0 0,2 4 0 0 0,-1-3-61 0 0,0 1 1 0 0,1-1 0 0 0,-1 0-1 0 0,1 0 1 0 0,0 0 0 0 0,0-1-1 0 0,0 1 1 0 0,0-1-1 0 0,1 1 1 0 0,-1-1 0 0 0,1 0-1 0 0,4 2 1 0 0,-2-1-209 0 0,0-1 0 0 0,1 1 0 0 0,-1-1-1 0 0,1 0 1 0 0,-1-1 0 0 0,1 0 0 0 0,0 0 0 0 0,0 0 0 0 0,0-1 0 0 0,-1 1-1 0 0,1-2 1 0 0,0 1 0 0 0,0-1 0 0 0,0 0 0 0 0,12-4 0 0 0,-18 4 108 0 0,0 0 0 0 0,1 0 0 0 0,-1 0 1 0 0,0 0-1 0 0,1 1 0 0 0,-1-1 0 0 0,1 0 0 0 0,-1 1 1 0 0,1-1-1 0 0,-1 1 0 0 0,1-1 0 0 0,-1 1 0 0 0,1 0 1 0 0,-1-1-1 0 0,1 1 0 0 0,0 0 0 0 0,-1 0 1 0 0,1 0-1 0 0,-1 1 0 0 0,1-1 0 0 0,0 0 0 0 0,-1 0 1 0 0,1 1-1 0 0,-1-1 0 0 0,1 1 0 0 0,-1 0 0 0 0,1-1 1 0 0,-1 1-1 0 0,0 0 0 0 0,1 0 0 0 0,-1 0 0 0 0,0 0 1 0 0,1 0-1 0 0,-1 0 0 0 0,0 0 0 0 0,0 0 0 0 0,0 0 1 0 0,0 1-1 0 0,0-1 0 0 0,0 0 0 0 0,-1 1 1 0 0,1-1-1 0 0,1 3 0 0 0,9 11 50 0 0,26 30 223 0 0,-8-11 53 0 0,-1 1 0 0 0,-2 1-1 0 0,33 60 1 0 0,-57-92-284 0 0,0 1 1 0 0,0-1 0 0 0,0 0 0 0 0,-1 1-1 0 0,1-1 1 0 0,-1 1 0 0 0,0-1-1 0 0,0 1 1 0 0,-1-1 0 0 0,1 1 0 0 0,-1 0-1 0 0,0 0 1 0 0,0-1 0 0 0,-1 1-1 0 0,0 0 1 0 0,1-1 0 0 0,-1 1-1 0 0,-1-1 1 0 0,1 1 0 0 0,-1-1 0 0 0,0 0-1 0 0,0 1 1 0 0,0-1 0 0 0,0 0-1 0 0,-5 5 1 0 0,1-2 15 0 0,0-1 1 0 0,-1 0-1 0 0,0 0 0 0 0,-1 0 0 0 0,1-1 1 0 0,-1-1-1 0 0,0 1 0 0 0,0-1 0 0 0,0 0 1 0 0,-1-1-1 0 0,0 0 0 0 0,-12 3 0 0 0,6-3-24 0 0,0 0 0 0 0,1-1 0 0 0,-1-1 0 0 0,-1 0 0 0 0,1-1 0 0 0,-17-2 0 0 0,25 2-63 0 0,0-1 0 0 0,0 0 0 0 0,1-1 0 0 0,-1 0 1 0 0,0 0-1 0 0,1 0 0 0 0,-1-1 0 0 0,1 1 0 0 0,0-2 0 0 0,0 1 0 0 0,0-1 0 0 0,0 0 0 0 0,0 0 0 0 0,1 0 0 0 0,-8-9 0 0 0,11 10-9 0 0,0 0 1 0 0,1-1-1 0 0,0 1 0 0 0,-1 0 1 0 0,1-1-1 0 0,1 1 0 0 0,-1-1 1 0 0,0 1-1 0 0,1-1 0 0 0,0 1 1 0 0,0-1-1 0 0,0 0 0 0 0,0 1 1 0 0,1-1-1 0 0,-1 1 0 0 0,1-1 1 0 0,0 1-1 0 0,0-1 1 0 0,0 1-1 0 0,0 0 0 0 0,1 0 1 0 0,-1-1-1 0 0,1 1 0 0 0,4-5 1 0 0,1-4 22 0 0,1 0 0 0 0,0 1 0 0 0,0 0 0 0 0,1 1 1 0 0,13-11-1 0 0,-15 14 45 0 0,0 1 1 0 0,0 0-1 0 0,1 0 0 0 0,0 1 1 0 0,13-7-1 0 0,8 2 69 0 0,49-11 0 0 0,-68 19-123 0 0,19 2-12190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24 336 0 0,'0'0'9278'0'0,"0"-4"-8526"0"0,5-16 12325 0 0,-7 25-12470 0 0,-2 8-150 0 0,1 1 0 0 0,0-1 0 0 0,1 1 0 0 0,1 0-1 0 0,0 0 1 0 0,0 0 0 0 0,2 0 0 0 0,3 25 0 0 0,-1-20-428 0 0,2 0 0 0 0,0-1 0 0 0,0 1 1 0 0,2-1-1 0 0,17 34 0 0 0,-13-38-2975 0 0,-8-20-2310 0 0,-3 3 4552 0 0,-1 1 1 0 0,1 0-1 0 0,-1 0 1 0 0,0-1-1 0 0,0 1 0 0 0,0 0 1 0 0,0 0-1 0 0,0 0 1 0 0,0 0-1 0 0,0 0 0 0 0,-1 0 1 0 0,1 0-1 0 0,-1 1 0 0 0,-2-3 1 0 0,-8-6-4686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 0 0,'0'0'9262'0'0,"7"0"-8684"0"0,19 1 253 0 0,-1 2 0 0 0,1 1 0 0 0,-1 1 0 0 0,1 1 0 0 0,-2 1 0 0 0,1 2 0 0 0,24 11 0 0 0,6 16 1634 0 0,-53-35-1652 0 0,-80 24 1392 0 0,34-20-1673 0 0,-53 15 1 0 0,95-19-1258 0 0,8-1-4693 0 0,0 1 4648 0 0,17-1-1894 0 0,-4-3-2746 0 0,-6-2 341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76 416 0 0,'0'0'1279'0'0,"7"16"2651"0"0,-2-13-3418 0 0,0 0 1 0 0,0 0-1 0 0,0-1 0 0 0,0 0 0 0 0,0 0 0 0 0,0 0 1 0 0,0-1-1 0 0,1 0 0 0 0,-1 0 0 0 0,1 0 0 0 0,-1 0 1 0 0,11-1-1 0 0,78-6 3256 0 0,-68 4-2762 0 0,-9 1-463 0 0,0 0 0 0 0,0-1 0 0 0,0-1 0 0 0,0-1 0 0 0,-1 0 0 0 0,1-1 1 0 0,-1-1-1 0 0,0 0 0 0 0,0-1 0 0 0,24-15 0 0 0,-39 21-702 0 0,1 0 0 0 0,-1 0-1 0 0,0 0 1 0 0,0 0 0 0 0,0 0 0 0 0,0 0-1 0 0,0-1 1 0 0,0 1 0 0 0,0 0 0 0 0,0 0-1 0 0,0-1 1 0 0,0 1 0 0 0,-1-1 0 0 0,1 1-1 0 0,-1-1 1 0 0,1 1 0 0 0,-1-1-1 0 0,1 1 1 0 0,-1-1 0 0 0,0 1 0 0 0,0-1-1 0 0,0 1 1 0 0,0-1 0 0 0,0 0 0 0 0,0 1-1 0 0,0-1 1 0 0,0 1 0 0 0,-1-4 0 0 0,0 3-1463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93 228 1128 0 0,'0'0'10392'0'0,"-3"17"-7071"0"0,6 2-1484 0 0,-1 0-1 0 0,0 29 1 0 0,-3-22-832 0 0,0-1 1 0 0,-2 1-1 0 0,-7 29 0 0 0,10-55-1070 0 0,0 0 0 0 0,0 1 0 0 0,0-1 0 0 0,0 0 0 0 0,0 1 0 0 0,0-1 0 0 0,0 0 0 0 0,0 0 0 0 0,0 1 0 0 0,0-1 0 0 0,0 0 0 0 0,0 1 0 0 0,0-1-1 0 0,0 0 1 0 0,0 0 0 0 0,0 1 0 0 0,0-1 0 0 0,0 0 0 0 0,0 0 0 0 0,0 1 0 0 0,0-1 0 0 0,-1 0 0 0 0,1 0 0 0 0,0 1 0 0 0,0-1 0 0 0,0 0 0 0 0,0 0 0 0 0,-1 1 0 0 0,1-1 0 0 0,0 0-1 0 0,0 0 1 0 0,-1 0 0 0 0,1 0 0 0 0,0 1 0 0 0,0-1 0 0 0,-1 0 0 0 0,1 0 0 0 0,0 0 0 0 0,0 0 0 0 0,-1 0 0 0 0,1 0 0 0 0,0 0 0 0 0,0 0 0 0 0,-1 0 0 0 0,1 0 0 0 0,0 0 0 0 0,-1 0 0 0 0,1 0-1 0 0,0 0 1 0 0,0 0 0 0 0,-1 0 0 0 0,1 0 0 0 0,0 0 0 0 0,0 0 0 0 0,-1 0 0 0 0,1 0 0 0 0,-1-1 0 0 0,-10-21-1831 0 0,-8-42-233 0 0,19 61 1851 0 0,-37-161-2772 0 0,36 157 3136 0 0,0 0 1 0 0,0 0 0 0 0,0 0-1 0 0,1 0 1 0 0,0 0-1 0 0,0 0 1 0 0,0 0-1 0 0,1 0 1 0 0,0 0 0 0 0,1 0-1 0 0,0 1 1 0 0,0-1-1 0 0,0 0 1 0 0,1 1-1 0 0,0-1 1 0 0,0 1 0 0 0,0 0-1 0 0,1 0 1 0 0,0 0-1 0 0,0 1 1 0 0,1-1-1 0 0,-1 1 1 0 0,1 0 0 0 0,0 0-1 0 0,1 0 1 0 0,-1 1-1 0 0,1 0 1 0 0,0 0-1 0 0,0 1 1 0 0,0-1 0 0 0,12-3-1 0 0,-12 4 142 0 0,44-16 898 0 0,-48 18-956 0 0,1 0 0 0 0,0 0 1 0 0,-1 0-1 0 0,1 1 0 0 0,0 0 1 0 0,0-1-1 0 0,0 1 0 0 0,0 0 1 0 0,-1 1-1 0 0,1-1 0 0 0,0 0 1 0 0,0 1-1 0 0,0-1 0 0 0,-1 1 1 0 0,4 1-1 0 0,-5 1 85 0 0,-1 0 0 0 0,0-1-1 0 0,0 1 1 0 0,0 0 0 0 0,0-1 0 0 0,0 1-1 0 0,0 0 1 0 0,-1 0 0 0 0,0-1 0 0 0,1 1-1 0 0,-1-1 1 0 0,0 1 0 0 0,0 0-1 0 0,-2 2 1 0 0,-5 9 364 0 0,0-1 1 0 0,-1 0-1 0 0,-1 0 0 0 0,0-1 0 0 0,-14 14 0 0 0,15-19-191 0 0,1 1 0 0 0,0 0 0 0 0,1 1 0 0 0,0 0 0 0 0,0 0 0 0 0,1 1 0 0 0,0-1 0 0 0,1 1 0 0 0,0 1 0 0 0,0-1 0 0 0,-4 19 0 0 0,8-25-428 0 0,0-1 0 0 0,1 0 0 0 0,0 0 0 0 0,-1 0 0 0 0,1 0 0 0 0,1 1 0 0 0,-1-1 0 0 0,0 0 0 0 0,1 0 0 0 0,0 0 0 0 0,-1 0 0 0 0,1 0 0 0 0,1 0 0 0 0,-1 0 0 0 0,0 0 0 0 0,1 0 0 0 0,-1 0 0 0 0,1-1 0 0 0,0 1 0 0 0,0 0 0 0 0,0-1 0 0 0,0 0 0 0 0,0 1 0 0 0,5 2 0 0 0,2 1 0 0 0,0-1 0 0 0,1-1 0 0 0,-1 1 0 0 0,1-1 0 0 0,0-1 0 0 0,11 2 0 0 0,6 4 0 0 0,-12-5 0 0 0,-3-2 0 0 0,-3 0 0 0 0,0 1 0 0 0,-1-1-174 0 0,-7-1-759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1044 0 0,'0'0'3886'0'0,"-4"4"-1912"0"0,-12 12-637 0 0,0 0 0 0 0,2 1 0 0 0,0 1 0 0 0,1 1 0 0 0,1-1 0 0 0,1 2-1 0 0,0 0 1 0 0,1 0 0 0 0,2 1 0 0 0,-13 43 0 0 0,1 19 2091 0 0,-16 132 1 0 0,29-162-2151 0 0,5-38-883 0 0,1 0 0 0 0,1-1 1 0 0,0 1-1 0 0,1 0 0 0 0,4 26 0 0 0,-5-41-431 0 0,0 0-1 0 0,0 1 0 0 0,0-1 0 0 0,1 0 1 0 0,-1 1-1 0 0,0-1 0 0 0,0 0 1 0 0,0 0-1 0 0,0 1 0 0 0,1-1 1 0 0,-1 0-1 0 0,0 0 0 0 0,0 1 0 0 0,0-1 1 0 0,1 0-1 0 0,-1 0 0 0 0,0 0 1 0 0,0 1-1 0 0,1-1 0 0 0,-1 0 1 0 0,0 0-1 0 0,1 0 0 0 0,-1 0 0 0 0,0 0 1 0 0,0 0-1 0 0,1 0 0 0 0,-1 1 1 0 0,0-1-1 0 0,1 0 0 0 0,-1 0 1 0 0,0 0-1 0 0,1 0 0 0 0,-1 0 0 0 0,0 0 1 0 0,1-1-1 0 0,-1 1 0 0 0,0 0 1 0 0,0 0-1 0 0,1 0 0 0 0,-1 0 1 0 0,0 0-1 0 0,1 0 0 0 0,-1 0 0 0 0,0-1 1 0 0,0 1-1 0 0,1 0 0 0 0,-1 0 1 0 0,0 0-1 0 0,1-1 0 0 0,10-9-1237 0 0,-11 10 1334 0 0,7-7-1245 0 0,-1-1 0 0 0,-1 0 0 0 0,1 0 0 0 0,-1 0 0 0 0,-1-1-1 0 0,1 0 1 0 0,-2 1 0 0 0,4-13 0 0 0,3-3-7220 0 0,-3 10 2785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25 644 0 0,'5'-3'1028'0'0,"0"0"-1"0"0,0 0 0 0 0,0 0 1 0 0,1 1-1 0 0,-1 0 1 0 0,0 0-1 0 0,1 0 1 0 0,0 1-1 0 0,-1 0 1 0 0,1 0-1 0 0,0 0 1 0 0,0 1-1 0 0,-1 0 1 0 0,1 0-1 0 0,0 0 0 0 0,0 1 1 0 0,-1 0-1 0 0,1 0 1 0 0,6 2-1 0 0,-11-2-873 0 0,0 0 0 0 0,0-1 0 0 0,0 1 0 0 0,0 0 0 0 0,0 0 0 0 0,0 0 0 0 0,-1 0 1 0 0,1 0-1 0 0,0 0 0 0 0,0 0 0 0 0,-1 0 0 0 0,1 0 0 0 0,-1 0 0 0 0,1 0 0 0 0,-1 0 0 0 0,0 1 0 0 0,1-1 0 0 0,-1 0 0 0 0,0 0 0 0 0,0 0 0 0 0,0 1 0 0 0,0-1 0 0 0,0 0 0 0 0,0 0 0 0 0,0 1 0 0 0,0-1 0 0 0,0 0 0 0 0,-1 0 0 0 0,0 3 0 0 0,-11 33 2014 0 0,-5-6-525 0 0,-24 35 1 0 0,0-2-146 0 0,38-56-1498 0 0,3 3 0 0 0,1-10 0 0 0,0 0 0 0 0,-1 0 0 0 0,1 0 0 0 0,0 0 0 0 0,0 0 0 0 0,-1 0 0 0 0,1 0 0 0 0,0 0 0 0 0,0 0 0 0 0,0 0 0 0 0,0-1 0 0 0,0 1 0 0 0,0 0 0 0 0,1-1 0 0 0,-1 1 0 0 0,0-1 0 0 0,0 1 0 0 0,0-1 0 0 0,0 0 0 0 0,1 0 0 0 0,-1 1 0 0 0,0-1 0 0 0,0 0 0 0 0,1 0 0 0 0,-1 0 0 0 0,0 0 0 0 0,0 0 0 0 0,2-1 0 0 0,-2 1 0 0 0,42-3 0 0 0,-1-1 0 0 0,1-3 0 0 0,53-15 0 0 0,-27 6 0 0 0,-49 10-2994 0 0,20-3-8174 0 0,-78 0-2377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0 900 0 0,'0'0'3481'0'0,"-18"15"3279"0"0,9 7-5367 0 0,0-1 0 0 0,-2 0 0 0 0,-13 20 0 0 0,-88 111 2160 0 0,51-74-2102 0 0,-173 219 2793 0 0,152-197-2894 0 0,77-95-1247 0 0,1 0 0 0 0,0 0 0 0 0,0 1-1 0 0,1-1 1 0 0,-1 1 0 0 0,1 0 0 0 0,0 0 0 0 0,-3 12 0 0 0,6-17-97 0 0,0 0 1 0 0,0 0 0 0 0,1 1-1 0 0,-1-1 1 0 0,1 0-1 0 0,-1 0 1 0 0,1 0 0 0 0,-1 0-1 0 0,1 0 1 0 0,0 0 0 0 0,-1 0-1 0 0,1-1 1 0 0,0 1 0 0 0,0 0-1 0 0,0 0 1 0 0,0 0 0 0 0,0-1-1 0 0,0 1 1 0 0,0 0 0 0 0,0-1-1 0 0,0 1 1 0 0,0-1-1 0 0,0 1 1 0 0,0-1 0 0 0,0 0-1 0 0,0 0 1 0 0,0 1 0 0 0,3-1-1 0 0,32 4 72 0 0,116-20 68 0 0,9 0 32 0 0,-141 16 58 0 0,0 0-1 0 0,0 1 1 0 0,1 2 0 0 0,-1 0 0 0 0,36 10-1 0 0,-51-11-4 0 0,-1 0-1 0 0,1 0 0 0 0,0 0 1 0 0,0 1-1 0 0,-1 0 0 0 0,1 0 1 0 0,-1 0-1 0 0,6 6 0 0 0,38 25-290 0 0,-43-32-435 0 0,1 1 0 0 0,0-1 0 0 0,0-1-1 0 0,0 1 1 0 0,0-1 0 0 0,1 0-1 0 0,-1 0 1 0 0,0-1 0 0 0,0 0 0 0 0,1 0-1 0 0,6-1 1 0 0,73-16-7843 0 0,-53 9 969 0 0,-3 1 1405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1392 0 0,'-8'4'14666'0'0,"183"30"-8767"0"0,-2 0-3389 0 0,-146-27-2090 0 0,1 1 0 0 0,-2 2 0 0 0,1 0 0 0 0,29 18 0 0 0,-51-26-311 0 0,-1 1 0 0 0,1 0 0 0 0,-1 0 0 0 0,0 0 0 0 0,0 1 0 0 0,0-1 0 0 0,0 1 0 0 0,-1 0-1 0 0,1 0 1 0 0,-1 0 0 0 0,0 1 0 0 0,0-1 0 0 0,-1 1 0 0 0,1-1 0 0 0,-1 1 0 0 0,0 0 0 0 0,0 0 0 0 0,-1 0 0 0 0,0 0 0 0 0,1 0 0 0 0,-2 1 0 0 0,1-1-1 0 0,-1 0 1 0 0,1 0 0 0 0,-1 1 0 0 0,-1-1 0 0 0,0 6 0 0 0,-3 11 328 0 0,-2-1 0 0 0,0 1 0 0 0,-1-1 0 0 0,-1-1 0 0 0,-12 23 0 0 0,4-7-127 0 0,7-16-260 0 0,-1-1 0 0 0,-1 0 1 0 0,-19 25-1 0 0,-8 11-33 0 0,33-47-17 0 0,-2-1-53 0 0,5-6-275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8 864 0 0,'0'-7'7363'0'0,"1"7"-7300"0"0,-1 0 0 0 0,1 0 1 0 0,0 0-1 0 0,0 0 0 0 0,0-1 0 0 0,-1 1 1 0 0,1 0-1 0 0,0 0 0 0 0,0 0 0 0 0,0 1 1 0 0,-1-1-1 0 0,1 0 0 0 0,0 0 0 0 0,0 0 1 0 0,0 1-1 0 0,-1-1 0 0 0,1 0 0 0 0,0 1 1 0 0,-1-1-1 0 0,1 0 0 0 0,0 1 0 0 0,0-1 1 0 0,-1 1-1 0 0,1-1 0 0 0,-1 1 1 0 0,1 0-1 0 0,-1-1 0 0 0,1 1 0 0 0,-1-1 1 0 0,1 1-1 0 0,-1 0 0 0 0,1 0 0 0 0,0 1 1 0 0,0 0 202 0 0,5 17 972 0 0,14 60 289 0 0,23 100-464 0 0,17 282-18 0 0,-53-391-869 0 0,9 26 25 0 0,-9-57-130 0 0,-1 0-1 0 0,0 41 1 0 0,-6-55 43 0 0,0 0-1 0 0,-2 0 1 0 0,-1 0 0 0 0,-1 0 0 0 0,-10 34-1 0 0,5-28 6 0 0,0 0-1 0 0,2 0 0 0 0,2 1 1 0 0,1-1-1 0 0,1 1 1 0 0,2 48-1 0 0,3 12 7 0 0,-3 1 1 0 0,-17 114-1 0 0,-16-1 594 0 0,8 85 219 0 0,20-211-680 0 0,3 50 197 0 0,4-88-273 0 0,-2-1 1 0 0,-2 1 0 0 0,-13 69-1 0 0,7-69 193 0 0,-4 68-1 0 0,6-38-77 0 0,3 26-25 0 0,5-70-168 0 0,-7 54 1 0 0,-2-20 325 0 0,-1 92-1 0 0,0-89-210 0 0,9-64-207 0 0,0 1 2 0 0,0 9 3 0 0,0-9-5 0 0,0 0-4 0 0,0 5 3 0 0,0-5-26 0 0,0 0-1302 0 0,0 3 3672 0 0,9-36-23242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24 816 0 0,'0'0'5447'0'0,"11"-12"-4008"0"0,27 6-755 0 0,1 3 0 0 0,0 1-1 0 0,0 1 1 0 0,-1 3 0 0 0,43 6 0 0 0,57 1-231 0 0,301 14-433 0 0,8 2 166 0 0,-279-22-47 0 0,371 0 47 0 0,73-32-88 0 0,-226 19 277 0 0,-250 5-272 0 0,98-3 453 0 0,263 26 0 0 0,-107-2-64 0 0,-339-18-421 0 0,30 2 185 0 0,-79 0-216 0 0,23-1 1756 0 0,-12 184-1021 0 0,-10-46-223 0 0,28 194-1 0 0,-22-257-334 0 0,0 104 0 0 0,-22 129 1128 0 0,11-217-916 0 0,3 83 235 0 0,1-114-409 0 0,-11 110 0 0 0,0-10-83 0 0,0 131-45 0 0,-4-82 4 0 0,8-80-32 0 0,2-72-21 0 0,7 108 0 0 0,-4-23 9 0 0,1-121-31 0 0,-1 1-1 0 0,-3 24 0 0 0,1 10 52 0 0,-3 93 109 0 0,4 87-4 0 0,1-45 89 0 0,-3-50-87 0 0,2-112-175 0 0,1 21 17 0 0,2-36-29 0 0,-2-1 0 0 0,1 1-1 0 0,-2 0 1 0 0,-2 14 0 0 0,2-18-5 0 0,0-1 0 0 0,0 0 1 0 0,1 1-1 0 0,0-1 0 0 0,0 1 0 0 0,1-1 0 0 0,0 0 1 0 0,1 1-1 0 0,2 9 0 0 0,-2 14 543 0 0,-3-24-5556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12 206 216 0 0,'-10'-13'4691'0'0,"8"2"2754"0"0,15 15-7201 0 0,-1 0-1 0 0,0 0 0 0 0,1-2 0 0 0,0 0 0 0 0,0 0 1 0 0,23 0-1 0 0,88-10 322 0 0,-67 4-350 0 0,521-53 1303 0 0,-164 12-1047 0 0,-88 8-254 0 0,558-13-466 0 0,-512 60 814 0 0,-132-1 95 0 0,-185-8-595 0 0,600 37 263 0 0,-400-21-332 0 0,-188-9 16 0 0,-6-3-22 0 0,-42-4 9 0 0,0 1 1 0 0,0 0-1 0 0,37 10 1 0 0,164 42 1005 0 0,-62-19 131 0 0,-149-33-862 0 0,-7-3-155 0 0,0 1-1 0 0,-1 0 1 0 0,1 0-1 0 0,0 1 1 0 0,0-1-1 0 0,0 0 1 0 0,-1 0-1 0 0,1 1 1 0 0,0 0-1 0 0,0-1 1 0 0,-1 1-1 0 0,1 0 0 0 0,0-1 1 0 0,-1 1-1 0 0,1 0 1 0 0,1 2 459 0 0,8 0-283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2020 216 0 0,'0'0'6677'0'0,"4"-2"-6232"0"0,168-63 2860 0 0,243-79-2029 0 0,47-50 411 0 0,-301 117-1158 0 0,373-152 261 0 0,-413 188-608 0 0,201-59 169 0 0,-212 66-216 0 0,189-86-1 0 0,-92 33-95 0 0,316-134 10 0 0,-396 163 10 0 0,-18 7-243 0 0,188-60-1 0 0,147-20 7 0 0,-315 93 423 0 0,-1-6-1 0 0,176-86 0 0 0,-137 56 146 0 0,-64 30 12 0 0,-85 35-277 0 0,-14 7-22 0 0,0 0 0 0 0,0 0 0 0 0,0 0 0 0 0,0 0 0 0 0,1 1 0 0 0,-1-1 0 0 0,1 1 0 0 0,5-1 0 0 0,-8 2 878 0 0,0 1-1582 0 0,4 3 1436 0 0,-31 10-17246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43 148 0 0,'0'0'2461'0'0,"37"-8"5450"0"0,-36 7-7505 0 0,44-11 2905 0 0,-43 11-2967 0 0,6 2 3663 0 0,-12 1-4014 0 0,-43 27 550 0 0,46-28-516 0 0,-1 1 1 0 0,1-1-1 0 0,-1 0 0 0 0,1 0 0 0 0,0 1 0 0 0,0-1 1 0 0,-1 1-1 0 0,1-1 0 0 0,0 1 0 0 0,0 0 0 0 0,0-1 0 0 0,0 1 1 0 0,1 0-1 0 0,-1 0 0 0 0,0-1 0 0 0,1 1 0 0 0,0 0 1 0 0,-1 0-1 0 0,1 0 0 0 0,0 0 0 0 0,0 0 0 0 0,0 0 0 0 0,0-1 1 0 0,0 1-1 0 0,0 0 0 0 0,0 0 0 0 0,1 0 0 0 0,0 3 0 0 0,3-2-11 0 0,-1-1-1 0 0,1 1 0 0 0,0-1 0 0 0,0 0 0 0 0,0 0 0 0 0,0 0 0 0 0,0-1 0 0 0,1 1 0 0 0,-1-1 0 0 0,0 0 0 0 0,1 0 0 0 0,-1-1 0 0 0,9 1 0 0 0,-5 0-5 0 0,4 1-44 0 0,-1-1 1 0 0,1 0 0 0 0,0-1 0 0 0,-1-1 0 0 0,1 0 0 0 0,0 0 0 0 0,-1-1 0 0 0,21-6-1 0 0,-30 8 57 0 0,-1-1 0 0 0,1 0-1 0 0,-1 1 1 0 0,0-1 0 0 0,0 1-1 0 0,1-1 1 0 0,-1 0 0 0 0,0 0-1 0 0,0 0 1 0 0,0 0-1 0 0,0 0 1 0 0,0 0 0 0 0,0 0-1 0 0,0 0 1 0 0,0 0 0 0 0,-1 0-1 0 0,1-1 1 0 0,0 1-1 0 0,0 0 1 0 0,-1-1 0 0 0,1 1-1 0 0,-1 0 1 0 0,0-1 0 0 0,1 1-1 0 0,-1 0 1 0 0,0-1 0 0 0,0 1-1 0 0,0-1 1 0 0,0 1-1 0 0,0-1 1 0 0,0 1 0 0 0,0 0-1 0 0,0-1 1 0 0,0 1 0 0 0,-1-1-1 0 0,1 1 1 0 0,-1 0 0 0 0,1-1-1 0 0,-1 1 1 0 0,0 0-1 0 0,1-1 1 0 0,-1 1 0 0 0,0 0-1 0 0,0 0 1 0 0,0 0 0 0 0,-1-2-1 0 0,-3-3 156 0 0,1 0 0 0 0,-1 1 0 0 0,0-1 0 0 0,-1 1 0 0 0,0 0 0 0 0,0 0 0 0 0,-8-5 0 0 0,9 8-79 0 0,1-1-1 0 0,-1 1 1 0 0,0 1 0 0 0,0-1-1 0 0,1 1 1 0 0,-1-1 0 0 0,0 1-1 0 0,0 1 1 0 0,0-1 0 0 0,0 1-1 0 0,-7 0 1 0 0,9 0-72 0 0,1 0 0 0 0,0 1 0 0 0,-1-1 0 0 0,1 1 0 0 0,0-1 0 0 0,0 1 0 0 0,-1 0 0 0 0,1 0 1 0 0,0 0-1 0 0,0 0 0 0 0,0 0 0 0 0,0 1 0 0 0,0-1 0 0 0,0 1 0 0 0,1-1 0 0 0,-1 1 0 0 0,0-1 0 0 0,1 1 0 0 0,-1 0 0 0 0,1 0 0 0 0,0 0 0 0 0,-1 0 0 0 0,1 0 0 0 0,0 0 0 0 0,0 0 0 0 0,0 3 0 0 0,1-3-30 0 0,-1 0 0 0 0,1 0 0 0 0,1 0 0 0 0,-1 0-1 0 0,0 0 1 0 0,0 0 0 0 0,1-1 0 0 0,-1 1 0 0 0,1 0 0 0 0,0 0 0 0 0,-1 0 0 0 0,1 0-1 0 0,0-1 1 0 0,0 1 0 0 0,0 0 0 0 0,0-1 0 0 0,1 1 0 0 0,1 2 0 0 0,27 23-194 0 0,-10-17-92 0 0,0-1 1 0 0,1-1 0 0 0,26 7 0 0 0,-39-13 159 0 0,0 0 0 0 0,0 0 1 0 0,0-1-1 0 0,0 0 0 0 0,0 0 1 0 0,0-1-1 0 0,0 0 0 0 0,0-1 1 0 0,0 0-1 0 0,0 0 0 0 0,0-1 1 0 0,9-2-1 0 0,-16 3 127 0 0,0 1 0 0 0,1 0 0 0 0,-1-1 0 0 0,0 1 0 0 0,0-1-1 0 0,0 1 1 0 0,0-1 0 0 0,0 0 0 0 0,0 1 0 0 0,0-1 0 0 0,-1 0 0 0 0,1 0 0 0 0,0 1 0 0 0,0-1 0 0 0,0 0 0 0 0,-1 0 0 0 0,1 0-1 0 0,0 0 1 0 0,-1 0 0 0 0,1 0 0 0 0,-1 0 0 0 0,1 0 0 0 0,-1 0 0 0 0,0-1 0 0 0,0 1 0 0 0,1-2 0 0 0,-1 1 21 0 0,-1 0-1 0 0,1 0 1 0 0,-1 1 0 0 0,1-1 0 0 0,-1 0-1 0 0,0 0 1 0 0,0 0 0 0 0,0 0 0 0 0,0 1 0 0 0,0-1-1 0 0,0 0 1 0 0,0 1 0 0 0,0-1 0 0 0,-2-1 0 0 0,-4-3 116 0 0,1 0 0 0 0,-1 0 0 0 0,-1 0 0 0 0,1 1 1 0 0,-13-7-1 0 0,0 4 203 0 0,1 0 0 0 0,-1 1 0 0 0,-29-6 0 0 0,41 11-251 0 0,0 0 1 0 0,0 1-1 0 0,0 0 1 0 0,0 1 0 0 0,0 0-1 0 0,0 0 1 0 0,1 0 0 0 0,-1 1-1 0 0,0 0 1 0 0,0 1-1 0 0,0 0 1 0 0,-9 3 0 0 0,16-4-91 0 0,-1-1 0 0 0,1 1 0 0 0,0-1 0 0 0,-1 1 0 0 0,1-1 0 0 0,0 1 0 0 0,-1 0 0 0 0,1-1 0 0 0,0 1 0 0 0,0 0 0 0 0,0 0 0 0 0,0 0 0 0 0,0 0 0 0 0,0 0 0 0 0,0 0 0 0 0,0 0 0 0 0,0 0 0 0 0,0 1 0 0 0,1-1 0 0 0,-1 0 0 0 0,0 1 0 0 0,1-1 0 0 0,-1 0 0 0 0,1 1 0 0 0,0-1 0 0 0,-1 0 0 0 0,1 1 0 0 0,0-1 0 0 0,0 1 0 0 0,0-1 0 0 0,0 1 0 0 0,0-1 0 0 0,0 0 0 0 0,0 1 0 0 0,0-1 1 0 0,1 1-1 0 0,-1-1 0 0 0,0 0 0 0 0,1 1 0 0 0,-1-1 0 0 0,1 0 0 0 0,0 1 0 0 0,-1-1 0 0 0,1 0 0 0 0,0 0 0 0 0,0 0 0 0 0,2 3 0 0 0,1 0-51 0 0,0 0 0 0 0,1 0 0 0 0,-1 0 1 0 0,1 0-1 0 0,0-1 0 0 0,0 0 0 0 0,0 0 0 0 0,0 0 0 0 0,1 0 1 0 0,8 2-1 0 0,1-1-73 0 0,0 0 1 0 0,0-1-1 0 0,24 1 1 0 0,-33-4 114 0 0,0 0 1 0 0,0 0-1 0 0,0 0 1 0 0,0-1-1 0 0,0 0 1 0 0,0 0 0 0 0,0-1-1 0 0,0 0 1 0 0,0 0-1 0 0,-1 0 1 0 0,11-6-1 0 0,-16 7 38 0 0,1 1-1 0 0,0-1 0 0 0,-1 1 1 0 0,1-1-1 0 0,0 0 0 0 0,-1 0 1 0 0,1 1-1 0 0,-1-1 0 0 0,0 0 0 0 0,1 0 1 0 0,-1 1-1 0 0,1-1 0 0 0,-1 0 1 0 0,0 0-1 0 0,0 0 0 0 0,1 0 1 0 0,-1 0-1 0 0,0 0 0 0 0,0 1 0 0 0,0-1 1 0 0,0 0-1 0 0,0 0 0 0 0,0 0 1 0 0,0 0-1 0 0,-1 0 0 0 0,1 0 1 0 0,0 0-1 0 0,0 1 0 0 0,-1-1 1 0 0,1 0-1 0 0,0 0 0 0 0,-1 0 0 0 0,1 0 1 0 0,-1 1-1 0 0,1-1 0 0 0,-1 0 1 0 0,0 0-1 0 0,-22-23 378 0 0,11 17-220 0 0,0 1 0 0 0,-1 1 0 0 0,0-1 1 0 0,0 2-1 0 0,0 0 0 0 0,-1 1 0 0 0,1 0 1 0 0,-1 1-1 0 0,0 0 0 0 0,1 1 0 0 0,-1 1 1 0 0,-25 2-1 0 0,36-2-196 0 0,1 0 0 0 0,0 1 1 0 0,0-1-1 0 0,0 1 0 0 0,0-1 0 0 0,0 1 1 0 0,0 0-1 0 0,0 0 0 0 0,0 0 0 0 0,1 0 0 0 0,-1 0 1 0 0,-2 3-1 0 0,3-4-9 0 0,1 1 1 0 0,0-1-1 0 0,-1 1 0 0 0,1-1 1 0 0,0 1-1 0 0,-1-1 1 0 0,1 1-1 0 0,0-1 0 0 0,0 1 1 0 0,0 0-1 0 0,-1-1 0 0 0,1 1 1 0 0,0-1-1 0 0,0 1 0 0 0,0 0 1 0 0,0-1-1 0 0,0 1 1 0 0,0 0-1 0 0,0-1 0 0 0,1 1 1 0 0,-1-1-1 0 0,0 1 0 0 0,0 0 1 0 0,0-1-1 0 0,0 1 1 0 0,1 0-1 0 0,1 2-75 0 0,0 0 0 0 0,0-1 0 0 0,1 1 1 0 0,-1-1-1 0 0,1 1 0 0 0,-1-1 0 0 0,1 0 1 0 0,0 0-1 0 0,0 0 0 0 0,0 0 0 0 0,5 2 0 0 0,0-1-88 0 0,0 0 0 0 0,0-1 1 0 0,0 0-1 0 0,1 0 0 0 0,-1-1 0 0 0,0 0 0 0 0,1 0 0 0 0,-1-1 0 0 0,1 0 0 0 0,-1-1 0 0 0,0 0 0 0 0,1 0 0 0 0,-1-1 0 0 0,0 0 0 0 0,0 0 0 0 0,0-1 0 0 0,0 0 1 0 0,9-4-1 0 0,-17 6 61 0 0,1 1 1 0 0,-1-1-1 0 0,1 1 0 0 0,0 0 1 0 0,-1-1-1 0 0,0 1 1 0 0,1-1-1 0 0,-1 0 1 0 0,1 1-1 0 0,-1-1 1 0 0,0 1-1 0 0,1-1 0 0 0,-1 1 1 0 0,0-1-1 0 0,0 0 1 0 0,1 1-1 0 0,-1-1 1 0 0,0 0-1 0 0,0 1 0 0 0,0-1 1 0 0,0 0-1 0 0,0 1 1 0 0,0-1-1 0 0,0 0 1 0 0,0 1-1 0 0,0-1 1 0 0,0 0-1 0 0,0 1 0 0 0,0-1 1 0 0,-1 0-1 0 0,1 1 1 0 0,0-1-1 0 0,0 0 1 0 0,-1 1-1 0 0,1-1 1 0 0,0 1-1 0 0,-1-1 0 0 0,1 1 1 0 0,-1-1-1 0 0,1 1 1 0 0,-1-1-1 0 0,0 0 1 0 0,-20-14-7842 0 0,12 10 3270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0 808 0 0,'-6'2'11749'0'0,"131"12"-9523"0"0,102 8-563 0 0,92 7-441 0 0,-184-15-928 0 0,134 9 143 0 0,159 18-88 0 0,-81-17 209 0 0,-130-13 508 0 0,124 5-449 0 0,106-1-611 0 0,-416-16 89 0 0,0 0-1 0 0,59-11 1 0 0,19-2-16 0 0,-94 14-75 0 0,49-7 25 0 0,-6 3 361 0 0,-55 4 74 0 0,6-4 1919 0 0,-3 0-2379 0 0,-5 3-9 0 0,5 2-2875 0 0,14 2-10508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1898 752 0 0,'21'-5'1696'0'0,"0"-1"-1"0"0,-1-1 1 0 0,0 0-1 0 0,26-14 1 0 0,-25 11-1068 0 0,171-63 1776 0 0,-61 27-1631 0 0,82-36 1 0 0,76-67-96 0 0,203-92-281 0 0,-321 173-483 0 0,156-66 41 0 0,-171 72 89 0 0,177-58-73 0 0,-289 105 27 0 0,360-128 111 0 0,-339 118 94 0 0,0-2-1 0 0,85-51 1 0 0,-115 54 266 0 0,48-43 1 0 0,-58 44-244 0 0,1 2 1 0 0,0 1-1 0 0,42-23 0 0 0,-63 40-213 0 0,476-219 1162 0 0,-467 217-1161 0 0,165-66 626 0 0,-76 18 692 0 0,-89 41-785 0 0,0 0-991 0 0,-8 10-3826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2194 288 0 0,'0'0'5228'0'0,"17"-22"1897"0"0,-10 15-6960 0 0,16-8 193 0 0,1 1 1 0 0,1 1-1 0 0,39-14 0 0 0,-11 4-136 0 0,310-140 382 0 0,296-138-732 0 0,-640 292 136 0 0,663-268-52 0 0,-577 244 70 0 0,-50 16-107 0 0,0-2 0 0 0,65-31 0 0 0,-90 36 8 0 0,59-18 1 0 0,-16 7 16 0 0,275-92-8 0 0,-120 26 208 0 0,-52 16 108 0 0,109-74 486 0 0,-62 47-436 0 0,-151 73-79 0 0,100-55 1 0 0,61-36 516 0 0,128-99 669 0 0,-199 113-253 0 0,-120 82-877 0 0,-41 24-264 0 0,31-14-814 0 0,-27 11 900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12 404 0 0,'0'0'1063'0'0,"-6"-11"7170"0"0,7 11-8094 0 0,-1 0 0 0 0,0-1 1 0 0,0 1-1 0 0,1 0 1 0 0,-1 0-1 0 0,0 0 0 0 0,0 0 1 0 0,1 0-1 0 0,-1 0 1 0 0,0 0-1 0 0,0 0 1 0 0,1 0-1 0 0,-1 0 0 0 0,0 0 1 0 0,0 0-1 0 0,0 0 1 0 0,1 0-1 0 0,-1 0 0 0 0,0 0 1 0 0,0 1-1 0 0,1-1 1 0 0,-1 0-1 0 0,0 0 1 0 0,0 0-1 0 0,0 0 0 0 0,1 0 1 0 0,-1 0-1 0 0,0 1 1 0 0,0-1-1 0 0,0 0 0 0 0,1 0 1 0 0,-1 0-1 0 0,0 0 1 0 0,0 1-1 0 0,0-1 1 0 0,0 0-1 0 0,0 0 0 0 0,0 1 1 0 0,0-1-1 0 0,1 0 1 0 0,-1 0-1 0 0,0 0 0 0 0,0 1 1 0 0,0-1-1 0 0,0 0 1 0 0,0 0-1 0 0,0 1 1 0 0,0-1-1 0 0,0 0 0 0 0,0 1 1 0 0,5 27 2482 0 0,-1 56-3256 0 0,-2-47 1440 0 0,6 60-414 0 0,-1-12 210 0 0,-5 160-1 0 0,-27 73 79 0 0,25-56-292 0 0,43 17-27 0 0,-36-248-343 0 0,1 3 28 0 0,19 46 0 0 0,-11-36 65 0 0,-8-16-3 0 0,7 52 1 0 0,4 15-10 0 0,49 235 536 0 0,-58-208-484 0 0,-9-84-25 0 0,10 64 1 0 0,-1-54 243 0 0,-3 0 1 0 0,2 62 0 0 0,-14 86 588 0 0,4-174-909 0 0,1-3-4 0 0,0-1 0 0 0,5 28 0 0 0,-7 11 0 0 0,-2-22 7 0 0,2 2 205 0 0,-1 0-1 0 0,-13 52 0 0 0,0 9-47 0 0,12-53 7 0 0,3 47 0 0 0,1-51 202 0 0,-6 61 0 0 0,2-72-333 0 0,2 0 1 0 0,1 1-1 0 0,2-1 0 0 0,7 57 0 0 0,-7-86-303 0 0,-1 0 0 0 0,0 0-1 0 0,1 0 1 0 0,-1 0 0 0 0,0 0-1 0 0,0 0 1 0 0,0 0 0 0 0,1 0-1 0 0,-1 0 1 0 0,0 0 0 0 0,0 0-1 0 0,0 0 1 0 0,-1 0 0 0 0,1 0-1 0 0,0 0 1 0 0,0 0 0 0 0,0 0-1 0 0,-1 0 1 0 0,1 0 0 0 0,0 0-1 0 0,-1-1 1 0 0,1 1 0 0 0,-1 0-1 0 0,0 1 1 0 0,-22-13-5250 0 0,2-5-1475 0 0,4-3 529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 0 0,'0'0'2753'0'0,"5"1"-1508"0"0,11 3-97 0 0,-12-3 1867 0 0,-4 46 1998 0 0,0-32-4548 0 0,3 20-1852 0 0,8-11-6021 0 0,-8-20 4296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0 196 0 0,'0'0'2000'0'0,"0"13"428"0"0,5-1-1199 0 0,3-6-505 0 0,-5 2-616 0 0,11-1-432 0 0,-9-4-236 0 0</inkml:trace>
  <inkml:trace contextRef="#ctx0" brushRef="#br0" timeOffset="1">0 204 608 0 0,'0'0'2063'0'0,"13"17"2351"0"0,-9 16-4441 0 0,-8-10-3981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1 136 0 0,'0'6'1484'0'0,"-8"12"-920"0"0,3-10 132 0 0,5 8-656 0 0,-5-4-748 0 0,10 2-928 0 0</inkml:trace>
  <inkml:trace contextRef="#ctx0" brushRef="#br0" timeOffset="1">19 271 424 0 0,'-10'8'2396'0'0,"6"2"-452"0"0,-1 3-415 0 0,10 2-933 0 0,-5-5-132 0 0,9-2-168 0 0,-9 5-208 0 0,0-1-224 0 0,5-3-236 0 0,-2 3-340 0 0,-3-2-377 0 0,5-1-1175 0 0,-5 0 520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1 380 0 0,'-4'13'2704'0'0,"4"-2"509"0"0,0 4-1749 0 0,4-1-976 0 0,-4-8-44 0 0,5 10-500 0 0,-5-9-172 0 0,3 4-976 0 0,-3-3 0 0 0,5 7-3225 0 0</inkml:trace>
  <inkml:trace contextRef="#ctx0" brushRef="#br0" timeOffset="1">47 354 380 0 0,'0'0'1284'0'0,"-8"9"972"0"0,0 2-1292 0 0,2-5 505 0 0,6 13-1041 0 0,-3-10-236 0 0,3 0-260 0 0,0 4-272 0 0,0 0-756 0 0,0 2-1189 0 0,-5 0 533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0 376 0 0,'-5'12'2560'0'0,"2"-3"-388"0"0,3 8-1291 0 0,0-9 379 0 0,3 14-900 0 0,-3-9-184 0 0,5 0-232 0 0,-1 2-216 0 0,1-2-232 0 0,-2 4-656 0 0,2-1-1257 0 0,3-1 557 0 0</inkml:trace>
  <inkml:trace contextRef="#ctx0" brushRef="#br0" timeOffset="1">26 576 572 0 0,'0'0'588'0'0,"5"25"-196"0"0,-5-15-264 0 0,3-2-252 0 0,3 1-140 0 0,5 9-696 0 0</inkml:trace>
  <inkml:trace contextRef="#ctx0" brushRef="#br0" timeOffset="2">95 782 732 0 0,'0'0'1160'0'0,"-5"14"788"0"0,1 2-1228 0 0,4-7 176 0 0,0 14-767 0 0,4 2-534 0 0,-4-10-463 0 0,13 5-2316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 0 0,'0'0'5345'0'0,"16"3"-5473"0"0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 1616,'-10'-11'2126,"-1"5"6931,0 14-281,1 4-7150,1-1-4153,-114 158 6835,93-125-3412,17-22-529,9-15-471,0 0-1,0-1 1,0 1-1,-1-1 1,0 0 0,-10 10-1,14-8-988,9-15-4098,-4 1 4661,0 1-1,-1-1 1,1 0 0,-1 0-1,2-8 1,6-27-7240,-6 16 3112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91 940 0 0,'12'-7'2460'0'0,"-3"1"-1448"0"0,1 1-136 0 0,-2-1 481 0 0,12 0-857 0 0,-7 2-116 0 0,1-1-152 0 0,3 0-140 0 0,-6-1-136 0 0,3 1-124 0 0,-1 1-108 0 0,4-3-124 0 0,-5 2-212 0 0,1 0-449 0 0,0-2-1147 0 0,-4 0 508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0 465 128 0 0,'19'-8'2120'0'0,"-1"-1"-1"0"0,0-1 1 0 0,-1-1 0 0 0,21-15 0 0 0,17-11 1420 0 0,5 7-4072 0 0,-8 10-2302 0 0,-23 8-1980 0 0,-12 5 1391 0 0</inkml:trace>
  <inkml:trace contextRef="#ctx0" brushRef="#br0" timeOffset="1">749 159 1424 0 0,'8'-5'1941'0'0,"0"0"-1"0"0,0 0 1 0 0,-1-1-1 0 0,0 0 1 0 0,8-9-1 0 0,13-9 2522 0 0,6 3-4180 0 0,60-11-2584 0 0,-6 2-6389 0 0,-67 21 4853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1744 0 0,'25'-25'5821'0'0,"26"-20"1242"0"0,-45 40-6930 0 0,0 1 0 0 0,1 1 1 0 0,0-1-1 0 0,-1 1 0 0 0,1 0 1 0 0,0 1-1 0 0,13-3 0 0 0,78-10-2255 0 0,-38 7-5177 0 0,-37 5 3770 0 0</inkml:trace>
  <inkml:trace contextRef="#ctx0" brushRef="#br0" timeOffset="1">980 86 1088 0 0,'8'-3'1804'0'0,"-5"-4"1489"0"0,11-2-1885 0 0,-11 5 916 0 0,10-6-1536 0 0,-4 4-216 0 0,4-1-164 0 0,-4 3-188 0 0,2 0-176 0 0,8-1-216 0 0,-8 2-236 0 0,3-1-276 0 0,6 0-360 0 0,-2-2-564 0 0,-1 3-1741 0 0,3-3 769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1724 0 0,'3'-5'1664'0'0,"7"-1"1261"0"0,-2-6-1685 0 0,1 6-192 0 0,-1-3-224 0 0,4 2-180 0 0,1-2-148 0 0,1 1-196 0 0,2 1-192 0 0,1-1-252 0 0,8 0-324 0 0,-3-4-304 0 0,3 1-828 0 0,0-1-1733 0 0,5 0 769 0 0</inkml:trace>
  <inkml:trace contextRef="#ctx0" brushRef="#br0" timeOffset="1">774 160 1464 0 0,'34'-46'8185'0'0,"4"8"-5468"0"0,5 4-4572 0 0,5 2-3700 0 0,-32 22 2767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17 112 220 0 0,'0'0'5391'0'0,"-2"-4"-4261"0"0,-12-24 1577 0 0,13 26-2063 0 0,19-31 428 0 0,-13 28-1165 0 0,1 1 1 0 0,0 1 0 0 0,0-1-1 0 0,0 1 1 0 0,0 0 0 0 0,0 0-1 0 0,1 1 1 0 0,-1 0 0 0 0,1 0-1 0 0,0 0 1 0 0,0 1 0 0 0,-1 0-1 0 0,1 0 1 0 0,0 1 0 0 0,13 0-1 0 0,-17 1 1023 0 0,-2 0-1114 0 0,2 3 770 0 0,1-19-9540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 0 0,'30'1'4283'0'0,"106"6"2589"0"0,67 19-5876 0 0,-54-6-3191 0 0,-62-7-2883 0 0,-46-8 2156 0 0</inkml:trace>
  <inkml:trace contextRef="#ctx0" brushRef="#br0" timeOffset="1">1221 174 1236 0 0,'11'3'2426'0'0,"0"1"-1"0"0,1-2 1 0 0,-1 0 0 0 0,19 1-1 0 0,26 1-4303 0 0,-33-3-3665 0 0,-7 0 2200 0 0</inkml:trace>
  <inkml:trace contextRef="#ctx0" brushRef="#br0" timeOffset="2">1944 275 1204 0 0,'57'-3'9426'0'0,"0"-2"-6586"0"0,-17 1-5366 0 0,75 2-1 0 0,-77 5-661 0 0,3-1 247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24 776 0 0,'49'-12'11946'0'0,"-47"11"-10976"0"0,36-9 835 0 0,-16 12-2592 0 0,-1 1-1880 0 0,-6-2-3062 0 0,-1-1 2179 0 0</inkml:trace>
  <inkml:trace contextRef="#ctx0" brushRef="#br0" timeOffset="1">409 29 392 0 0,'0'0'6949'0'0,"3"-10"-10854"0"0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1236 0 0,'0'-1'405'0'0,"0"0"0"0"0,0 1-1 0 0,0-1 1 0 0,0 0 0 0 0,0 1-1 0 0,0-1 1 0 0,0 0 0 0 0,0 1 0 0 0,1-1-1 0 0,-1 0 1 0 0,0 1 0 0 0,0-1 0 0 0,1 0-1 0 0,-1 1 1 0 0,0-1 0 0 0,1 1 0 0 0,-1-1-1 0 0,0 1 1 0 0,1-1 0 0 0,-1 1-1 0 0,1-1 1 0 0,-1 1 0 0 0,1-1 0 0 0,13 2 4783 0 0,-11 0-4777 0 0,-1 1-1 0 0,0-1 0 0 0,1 1 1 0 0,-1-1-1 0 0,0 1 1 0 0,0 0-1 0 0,0 0 0 0 0,0 0 1 0 0,-1 0-1 0 0,1 0 1 0 0,0 1-1 0 0,2 4 0 0 0,1 11 378 0 0,0 2 1 0 0,-1-1-1 0 0,-1 1 0 0 0,-1-1 0 0 0,0 1 0 0 0,-2 0 0 0 0,0-1 1 0 0,-4 23-1 0 0,2 22 642 0 0,2-63-1439 0 0,-1-1 0 0 0,1 1-1 0 0,0-1 1 0 0,0 1 0 0 0,0-1 0 0 0,-1 1 0 0 0,1-1 0 0 0,0 1 0 0 0,0-1 0 0 0,0 1-1 0 0,0-1 1 0 0,0 1 0 0 0,0-1 0 0 0,0 1 0 0 0,0-1 0 0 0,0 1 0 0 0,0-1 0 0 0,1 1 0 0 0,-1-1-1 0 0,0 1 1 0 0,0-1 0 0 0,0 1 0 0 0,0-1 0 0 0,1 1 0 0 0,-1-1 0 0 0,0 0 0 0 0,1 1 0 0 0,-1-1-1 0 0,0 1 1 0 0,1-1 0 0 0,-1 0 0 0 0,0 1 0 0 0,1-1 0 0 0,-1 0 0 0 0,1 1 0 0 0,10-20-106 0 0,8-39-37 0 0,-5 7-60 0 0,27-66 1 0 0,-32 99 161 0 0,-1 0 0 0 0,2 0 0 0 0,0 1 0 0 0,2 1 1 0 0,-1 0-1 0 0,26-25 0 0 0,-36 39 108 0 0,-1 1 1 0 0,1 0-1 0 0,0 0 0 0 0,1 0 1 0 0,-1-1-1 0 0,0 1 0 0 0,0 0 1 0 0,0 1-1 0 0,1-1 0 0 0,-1 0 1 0 0,0 0-1 0 0,1 1 0 0 0,-1-1 1 0 0,0 0-1 0 0,1 1 0 0 0,-1-1 1 0 0,1 1-1 0 0,-1 0 0 0 0,3-1 1 0 0,-4 2-33 0 0,1 0 1 0 0,0-1-1 0 0,-1 1 1 0 0,1 0 0 0 0,-1-1-1 0 0,1 1 1 0 0,-1 0-1 0 0,0-1 1 0 0,1 1-1 0 0,-1 0 1 0 0,0 0 0 0 0,1 0-1 0 0,-1-1 1 0 0,0 1-1 0 0,0 0 1 0 0,0 0 0 0 0,0 0-1 0 0,0 0 1 0 0,0 0-1 0 0,0-1 1 0 0,0 1 0 0 0,0 0-1 0 0,0 0 1 0 0,-1 1-1 0 0,-16 74 732 0 0,12-61-458 0 0,2-2-181 0 0,0 0 0 0 0,1 0 1 0 0,0 0-1 0 0,1 1 0 0 0,1-1 1 0 0,0 1-1 0 0,1-1 0 0 0,0 0 0 0 0,6 24 1 0 0,-5-30-119 0 0,0-1 1 0 0,0 0-1 0 0,1 1 1 0 0,0-1 0 0 0,0 0-1 0 0,0 0 1 0 0,1-1-1 0 0,0 1 1 0 0,0-1 0 0 0,1 0-1 0 0,-1 0 1 0 0,1 0-1 0 0,0 0 1 0 0,0-1-1 0 0,1 0 1 0 0,-1 0 0 0 0,1-1-1 0 0,0 1 1 0 0,0-1-1 0 0,8 3 1 0 0,0-5-1613 0 0,-17-12-1571 0 0,1 10 2890 0 0,1 0-1 0 0,0-1 0 0 0,0 1 0 0 0,0 0 0 0 0,-1-1 0 0 0,1 1 0 0 0,0 0 0 0 0,-1 0 1 0 0,1 0-1 0 0,-1 0 0 0 0,0 1 0 0 0,1-1 0 0 0,-1 0 0 0 0,0 1 0 0 0,1-1 1 0 0,-1 1-1 0 0,-3-1 0 0 0,-12 2-1870 0 0,-15 3-8877 0 0,22-2 5710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41 261 776 0 0,'-3'-25'12289'0'0,"3"25"-12083"0"0,-1 0 0 0 0,1-1 0 0 0,0 1 0 0 0,-1 0 0 0 0,1 0 0 0 0,0 1 0 0 0,0-1 0 0 0,-1 0 0 0 0,1 0 0 0 0,0 0 0 0 0,-4 2 2884 0 0,4-2-2884 0 0,0 1 0 0 0,0-1 0 0 0,0 0 0 0 0,-1 0 0 0 0,1 1 0 0 0,0-1 0 0 0,0 0 0 0 0,0 1 0 0 0,0-1 0 0 0,0 0 0 0 0,0 0 0 0 0,0 1 0 0 0,-19 49 5976 0 0,15-39-6345 0 0,3-8 273 0 0,0-1-1 0 0,0 1 0 0 0,1-1 0 0 0,-1 1 0 0 0,0 0 0 0 0,1-1 0 0 0,-1 1 0 0 0,1 0 1 0 0,0-1-1 0 0,0 1 0 0 0,0 0 0 0 0,0-1 0 0 0,1 1 0 0 0,-1 0 0 0 0,1-1 0 0 0,-1 1 0 0 0,1-1 1 0 0,0 1-1 0 0,0-1 0 0 0,0 1 0 0 0,0-1 0 0 0,1 1 0 0 0,-1-1 0 0 0,1 0 0 0 0,-1 0 0 0 0,1 0 1 0 0,3 4-1 0 0,0-3-76 0 0,-1-1 0 0 0,0 1 1 0 0,1-1-1 0 0,0 1 1 0 0,-1-1-1 0 0,1-1 0 0 0,0 1 1 0 0,0-1-1 0 0,0 0 0 0 0,0 0 1 0 0,0 0-1 0 0,0-1 0 0 0,8 1 1 0 0,5-2-146 0 0,0 0-1 0 0,0-1 1 0 0,34-9 0 0 0,-43 9 53 0 0,0-1 1 0 0,0 0-1 0 0,0-1 1 0 0,-1 0-1 0 0,1 0 1 0 0,-1 0 0 0 0,0-1-1 0 0,0-1 1 0 0,10-9-1 0 0,-15 12 93 0 0,0 0-1 0 0,-1-1 0 0 0,1 1 1 0 0,-1-1-1 0 0,0 1 0 0 0,0-1 1 0 0,0 0-1 0 0,0 0 0 0 0,0 0 1 0 0,-1 0-1 0 0,2-9 0 0 0,-3 11 70 0 0,1 0 0 0 0,-1-1-1 0 0,0 1 1 0 0,0 0 0 0 0,0-1 0 0 0,0 1-1 0 0,-1-1 1 0 0,1 1 0 0 0,0 0-1 0 0,-1-1 1 0 0,0 1 0 0 0,0 0-1 0 0,1-1 1 0 0,-1 1 0 0 0,-1 0-1 0 0,1 0 1 0 0,0 0 0 0 0,0 0-1 0 0,-1 0 1 0 0,1 0 0 0 0,-4-3-1 0 0,5 5-83 0 0,-1 0-1 0 0,0-1 1 0 0,1 1-1 0 0,-1 0 1 0 0,1-1-1 0 0,-1 1 0 0 0,0 0 1 0 0,1-1-1 0 0,-1 1 1 0 0,0 0-1 0 0,1 0 1 0 0,-1 0-1 0 0,0 0 1 0 0,1 0-1 0 0,-1 0 0 0 0,0 0 1 0 0,1 0-1 0 0,-1 0 1 0 0,0 0-1 0 0,1 0 1 0 0,-1 0-1 0 0,0 1 1 0 0,1-1-1 0 0,-1 0 0 0 0,0 0 1 0 0,0 1-1 0 0,-8 4-16 0 0,8-5-2 0 0,0 0 0 0 0,1 0 0 0 0,-1 0 0 0 0,0 0 0 0 0,1 0 0 0 0,-1 0 0 0 0,1 0 0 0 0,-1 1 0 0 0,0-1 0 0 0,1 0 0 0 0,-1 1 0 0 0,1-1 1 0 0,-1 0-1 0 0,1 1 0 0 0,-1-1 0 0 0,1 1 0 0 0,-1-1 0 0 0,1 1 0 0 0,-1-1 0 0 0,1 1 0 0 0,-1-1 0 0 0,1 1 0 0 0,0-1 0 0 0,-1 1 0 0 0,1-1 0 0 0,0 1 0 0 0,0 0 0 0 0,-1 0 0 0 0,-1 9 0 0 0,1-7 0 0 0,0-1 0 0 0,1 1 0 0 0,-1-1 0 0 0,1 0 0 0 0,0 1 0 0 0,0-1 0 0 0,0 1 0 0 0,0-1 0 0 0,0 1 0 0 0,0-1 0 0 0,1 0 0 0 0,-1 1 0 0 0,1-1 0 0 0,0 0 0 0 0,0 1 0 0 0,0-1 0 0 0,0 0 0 0 0,0 0 0 0 0,0 0 0 0 0,0 0 0 0 0,1 0 0 0 0,-1 0 0 0 0,1 0 0 0 0,-1 0 0 0 0,1 0 0 0 0,0-1 0 0 0,0 1 0 0 0,0-1 0 0 0,0 1 0 0 0,0-1 0 0 0,0 0 0 0 0,0 0 0 0 0,3 1 0 0 0,-3-1 0 0 0,3 2-14 0 0,1-1 0 0 0,0 0 1 0 0,0 0-1 0 0,1-1 0 0 0,-1 0 0 0 0,0 0 1 0 0,0 0-1 0 0,1-1 0 0 0,-1 0 0 0 0,0 0 1 0 0,0 0-1 0 0,1-1 0 0 0,-1 0 0 0 0,0-1 1 0 0,0 1-1 0 0,12-5 0 0 0,-2 0-36 0 0,0-1 0 0 0,0 0 0 0 0,0-2-1 0 0,28-18 1 0 0,-37 21 66 0 0,0 0-1 0 0,0-1 1 0 0,0 1 0 0 0,-1-1-1 0 0,0-1 1 0 0,0 1-1 0 0,-1-1 1 0 0,0 0 0 0 0,0 0-1 0 0,-1-1 1 0 0,0 1-1 0 0,0-1 1 0 0,-1 0 0 0 0,3-12-1 0 0,-5 16-6 0 0,0 0-1 0 0,-1 1 1 0 0,1-1 0 0 0,-1 0-1 0 0,0-1 1 0 0,0 1 0 0 0,-1 0-1 0 0,1 0 1 0 0,-1 1 0 0 0,0-1-1 0 0,-1 0 1 0 0,1 0 0 0 0,-1 0-1 0 0,0 1 1 0 0,0-1 0 0 0,0 1-1 0 0,-1-1 1 0 0,0 1-1 0 0,1 0 1 0 0,-2 0 0 0 0,1 0-1 0 0,0 0 1 0 0,-1 1 0 0 0,1 0-1 0 0,-1-1 1 0 0,0 1 0 0 0,0 0-1 0 0,-9-4 1 0 0,4 3-9 0 0,-3 0 0 0 0,0-2 0 0 0,1 5 0 0 0,10 2-215 0 0,-1-1 0 0 0,1 0 0 0 0,0 1 0 0 0,0-1 0 0 0,-1 1 0 0 0,1-1 0 0 0,0 1 0 0 0,0 0 0 0 0,0-1 0 0 0,0 1 0 0 0,0 0 1 0 0,0 0-1 0 0,0 0 0 0 0,0 0 0 0 0,-1 1 0 0 0,2-1-514 0 0,-1 0 0 0 0,1 0 0 0 0,0 0 1 0 0,-1 1-1 0 0,1-1 0 0 0,0 0 0 0 0,0 0 1 0 0,-1 1-1 0 0,1-1 0 0 0,0 0 0 0 0,0 0 1 0 0,1 1-1 0 0,-1-1 0 0 0,0 0 0 0 0,1 2 0 0 0,-1 6-5064 0 0,-4-1-885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44 256 268 0 0,'-18'48'7129'0'0,"15"-42"-6348"0"0,-1 0 0 0 0,2 1 0 0 0,-1 0 1 0 0,1 0-1 0 0,0 0 0 0 0,1 0 0 0 0,-1 0 1 0 0,1 7-1 0 0,-2 8 1338 0 0,2-20-1982 0 0,1-1 1 0 0,0 1-1 0 0,-1 0 0 0 0,1-1 1 0 0,0 1-1 0 0,0 0 0 0 0,0-1 1 0 0,0 1-1 0 0,0 0 0 0 0,0-1 1 0 0,1 1-1 0 0,-1-1 0 0 0,0 1 1 0 0,1 0-1 0 0,1 2 0 0 0,-1-2 255 0 0,17-20-113 0 0,19-32-144 0 0,-2-1-1 0 0,-2-1 1 0 0,-3-2-1 0 0,28-66 1 0 0,-57 117-120 0 0,9-19 229 0 0,-8 15 97 0 0,1 0 1 0 0,0 0-1 0 0,0 1 1 0 0,1-1-1 0 0,-1 1 1 0 0,8-8-1 0 0,-12 16-311 0 0,0 0-1 0 0,1 0 0 0 0,0 1 1 0 0,-1-1-1 0 0,1 0 0 0 0,0 1 1 0 0,0-1-1 0 0,0 0 0 0 0,1 1 1 0 0,-1 2-1 0 0,1 0 24 0 0,-5 19 145 0 0,4-19-158 0 0,-1-1 0 0 0,0 0 0 0 0,1 1-1 0 0,0-1 1 0 0,0 1 0 0 0,0-1 0 0 0,2 8-1 0 0,5 52 447 0 0,-7-52-362 0 0,1 0 0 0 0,0 0 0 0 0,1 0 0 0 0,0 0 0 0 0,1 0 0 0 0,7 18 0 0 0,-4-12 5 0 0,-4-12-53 0 0,0 0 1 0 0,1 0 0 0 0,-1-1-1 0 0,1 1 1 0 0,0 0 0 0 0,4 5-1 0 0,-6-11 22 0 0,16 16 775 0 0,-5-7-287 0 0,-11-9-647 0 0,21-13-10135 0 0,-11 2 2792 0 0,-5 3 2036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1068,'0'0'2521,"2"4"-1212,11 13 1381,1 0 0,0-1 0,27 23 0,8 0 547,54 32 1,-55-38-1519,3 3-2834,-50-35 301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1428 0 0,'-1'-10'17448'0'0,"-6"12"-17147"0"0,0 0 0 0 0,0 0-1 0 0,0 1 1 0 0,0 0 0 0 0,0 0 0 0 0,0 0-1 0 0,1 1 1 0 0,0 0 0 0 0,0 0-1 0 0,0 1 1 0 0,0 0 0 0 0,0 0-1 0 0,-6 8 1 0 0,11-12-298 0 0,0 0 1 0 0,1-1-1 0 0,-1 1 1 0 0,0 0-1 0 0,1 0 0 0 0,-1 0 1 0 0,1-1-1 0 0,-1 1 0 0 0,1 0 1 0 0,-1 0-1 0 0,1 0 0 0 0,-1 0 1 0 0,1 0-1 0 0,0 0 1 0 0,0 0-1 0 0,0 0 0 0 0,-1 0 1 0 0,1 0-1 0 0,0 0 0 0 0,0 0 1 0 0,0 0-1 0 0,1 0 0 0 0,-1 0 1 0 0,0 0-1 0 0,0 0 1 0 0,0 0-1 0 0,1 0 0 0 0,-1 0 1 0 0,1 1-1 0 0,0-1-11 0 0,1 1 0 0 0,-1-1-1 0 0,1 0 1 0 0,0 0 0 0 0,-1 0 0 0 0,1 0 0 0 0,0-1 0 0 0,-1 1-1 0 0,1 0 1 0 0,0-1 0 0 0,0 1 0 0 0,0-1 0 0 0,0 1 0 0 0,2-1-1 0 0,9 1-84 0 0,0 0 0 0 0,0-1 0 0 0,21-3 0 0 0,38-19 3671 0 0,-80 23-3010 0 0,-14 2 1 0 0,-1 1 1 0 0,1 1-1 0 0,0 0 1 0 0,-35 16-1 0 0,43-16-293 0 0,1 2 1 0 0,0-1 0 0 0,0 2-1 0 0,1 0 1 0 0,0 0-1 0 0,0 1 1 0 0,1 1-1 0 0,-19 20 1 0 0,28-28-259 0 0,0 0 1 0 0,0 0 0 0 0,1 0 0 0 0,-1 0 0 0 0,1 0 0 0 0,0 0-1 0 0,-1 1 1 0 0,1-1 0 0 0,0 1 0 0 0,0-1 0 0 0,1 0 0 0 0,-1 1-1 0 0,0-1 1 0 0,1 1 0 0 0,0 0 0 0 0,-1-1 0 0 0,1 1 0 0 0,0-1-1 0 0,1 5 1 0 0,0-5-21 0 0,-1 0-1 0 0,1 1 1 0 0,1-1 0 0 0,-1 0-1 0 0,0 0 1 0 0,0 0-1 0 0,1 0 1 0 0,-1 0 0 0 0,1 0-1 0 0,0-1 1 0 0,0 1-1 0 0,-1 0 1 0 0,1-1 0 0 0,0 1-1 0 0,0-1 1 0 0,4 2-1 0 0,6 3-30 0 0,0-2-1 0 0,0 1 1 0 0,0-1-1 0 0,0-1 0 0 0,1 0 1 0 0,17 1-1 0 0,25-1 126 0 0,-1-2-1 0 0,1-3 0 0 0,68-10 1 0 0,-120 11 18 0 0,5-2-93 0 0,-8 2-17 0 0,1 1 0 0 0,-1 0 0 0 0,0 0 0 0 0,0 0 0 0 0,1 0 0 0 0,-1 0 0 0 0,0 0 0 0 0,0 0 0 0 0,1 0 0 0 0,-1 0 0 0 0,0 0 0 0 0,0-1 0 0 0,0 1 0 0 0,1 0 0 0 0,-1 0 0 0 0,0 0 0 0 0,0 0 0 0 0,0-1 0 0 0,1 1 0 0 0,-1 0 0 0 0,0 0 0 0 0,0-1 0 0 0,0 1 0 0 0,0 0 0 0 0,0 0 0 0 0,1 0 0 0 0,-1-1 0 0 0,0 1 0 0 0,0 0 0 0 0,0-1 0 0 0,0 1 0 0 0,0 0 0 0 0,0 0 0 0 0,0-1 0 0 0,0 1 0 0 0,0-1 0 0 0,-16-7-51 0 0,12 6-379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37 516 0 0,'-24'-33'11930'0'0,"23"32"-11175"0"0,-16-2 2092 0 0,8 4-2317 0 0,1 0-1 0 0,0 0 1 0 0,0 1 0 0 0,0 0-1 0 0,0 1 1 0 0,0 0 0 0 0,0 0-1 0 0,-12 7 1 0 0,17-8-404 0 0,0 0 1 0 0,0 0 0 0 0,0 1-1 0 0,0-1 1 0 0,1 0 0 0 0,-1 1-1 0 0,0 0 1 0 0,1-1 0 0 0,0 1-1 0 0,0 0 1 0 0,0 0-1 0 0,0 1 1 0 0,0-1 0 0 0,0 0-1 0 0,1 1 1 0 0,0-1 0 0 0,0 1-1 0 0,0-1 1 0 0,0 1 0 0 0,0-1-1 0 0,1 1 1 0 0,-1 4 0 0 0,2-6-95 0 0,-1 1 0 0 0,1-1 0 0 0,0 0 0 0 0,-1 1 0 0 0,1-1 0 0 0,0 0 0 0 0,1 0 0 0 0,-1 0 0 0 0,0 1 0 0 0,1-1 0 0 0,-1 0 0 0 0,1-1 1 0 0,-1 1-1 0 0,1 0 0 0 0,0 0 0 0 0,0-1 0 0 0,0 1 0 0 0,0-1 0 0 0,0 0 0 0 0,0 1 0 0 0,0-1 0 0 0,4 1 0 0 0,53 20 234 0 0,-58-21-264 0 0,34 7 93 0 0,-1 3-1 0 0,0 0 0 0 0,-1 3 0 0 0,-1 0 0 0 0,40 25 0 0 0,-72-39-62 0 0,1 0 0 0 0,0 1 0 0 0,0-1 0 0 0,0 1 0 0 0,-1 0 0 0 0,1-1 0 0 0,0 1 0 0 0,-1 0-1 0 0,1-1 1 0 0,0 1 0 0 0,-1 0 0 0 0,1-1 0 0 0,-1 1 0 0 0,1 0 0 0 0,-1 0 0 0 0,0 0 0 0 0,1 0 0 0 0,-1 0 0 0 0,0-1-1 0 0,1 1 1 0 0,-1 0 0 0 0,0 0 0 0 0,0 0 0 0 0,0 0 0 0 0,0 0 0 0 0,0 0 0 0 0,0 0 0 0 0,0 1 0 0 0,-1 0 50 0 0,0 0 0 0 0,0 0 1 0 0,0 0-1 0 0,0 0 0 0 0,0 0 1 0 0,-1-1-1 0 0,1 1 0 0 0,-1-1 1 0 0,1 1-1 0 0,-1-1 1 0 0,1 1-1 0 0,-3 1 0 0 0,-2 1 150 0 0,-1 1 1 0 0,0-1-1 0 0,0-1 0 0 0,0 1 0 0 0,0-1 0 0 0,-9 2 0 0 0,5-2-29 0 0,1-2-1 0 0,-1 1 1 0 0,0-1-1 0 0,0-1 1 0 0,0 0 0 0 0,0 0-1 0 0,0-1 1 0 0,1-1-1 0 0,-12-2 1 0 0,-4-4 252 0 0,1 0 1 0 0,0-2-1 0 0,-34-19 1 0 0,52 26-505 0 0,5 2-218 0 0,5-1 16 0 0,-1 0 1 0 0,1 0-1 0 0,0 0 0 0 0,-1 0 1 0 0,1 1-1 0 0,0-1 1 0 0,0 1-1 0 0,0 0 0 0 0,0 0 1 0 0,1 0-1 0 0,-1 0 0 0 0,0 0 1 0 0,0 1-1 0 0,5-1 1 0 0,20 1-2723 0 0,-1 2-3598 0 0,-9 0-1291 0 0,-9-1 1516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23 1188 0 0,'-28'-23'13646'0'0,"21"24"-13237"0"0,0 1 1 0 0,0-1-1 0 0,0 1 1 0 0,1 1-1 0 0,-1-1 1 0 0,1 1-1 0 0,-1 0 1 0 0,1 0-1 0 0,0 1 1 0 0,0 0-1 0 0,1 0 0 0 0,-1 1 1 0 0,1-1-1 0 0,0 1 1 0 0,0 0-1 0 0,0 0 1 0 0,1 1-1 0 0,0 0 1 0 0,0-1-1 0 0,0 1 1 0 0,1 1-1 0 0,0-1 0 0 0,-4 11 1 0 0,6-15-405 0 0,1-1 1 0 0,0 1-1 0 0,1-1 1 0 0,-1 0-1 0 0,0 1 1 0 0,0-1-1 0 0,0 1 1 0 0,1-1-1 0 0,-1 0 1 0 0,1 1-1 0 0,-1-1 1 0 0,1 0-1 0 0,0 1 1 0 0,-1-1-1 0 0,1 0 1 0 0,0 0-1 0 0,0 0 1 0 0,0 0-1 0 0,0 0 1 0 0,0 0-1 0 0,0 0 1 0 0,0 0-1 0 0,0 0 1 0 0,0 0-1 0 0,1 0 1 0 0,-1-1-1 0 0,0 1 0 0 0,0 0 1 0 0,3 0-1 0 0,40 15-472 0 0,-25-15 221 0 0,-1 0 0 0 0,1-1 0 0 0,-1 0 0 0 0,19-4 0 0 0,33-1-23 0 0,-89 1 3058 0 0,-25 2-1943 0 0,19 6-129 0 0,0 2 0 0 0,-36 12 1 0 0,54-16-606 0 0,1 0 0 0 0,-1 1 0 0 0,1 0 0 0 0,0 1 1 0 0,0-1-1 0 0,0 1 0 0 0,0 0 0 0 0,1 1 0 0 0,-1-1 0 0 0,1 1 1 0 0,0 0-1 0 0,0 0 0 0 0,-7 12 0 0 0,11-15-104 0 0,0 0-1 0 0,0 1 1 0 0,0-1 0 0 0,0 1-1 0 0,0-1 1 0 0,0 1 0 0 0,1-1-1 0 0,0 1 1 0 0,-1-1-1 0 0,1 1 1 0 0,0 0 0 0 0,0-1-1 0 0,0 1 1 0 0,0-1 0 0 0,1 1-1 0 0,-1 0 1 0 0,1-1-1 0 0,0 1 1 0 0,0 2 0 0 0,2-1-29 0 0,-1 1 1 0 0,1 0 0 0 0,0-1-1 0 0,0 0 1 0 0,0 0 0 0 0,0 0-1 0 0,1 0 1 0 0,-1 0 0 0 0,6 3-1 0 0,3 2-73 0 0,1 0-1 0 0,0-1 1 0 0,0 0 0 0 0,1-1-1 0 0,21 8 1 0 0,-1-6-139 0 0,1-1 0 0 0,0-1 0 0 0,0-2 0 0 0,1-1 0 0 0,-1-2 0 0 0,51-4 1 0 0,-81 2 142 0 0,0 0 1 0 0,0 0 0 0 0,0 0 0 0 0,0-1-1 0 0,0 0 1 0 0,0 0 0 0 0,0 0-1 0 0,0 0 1 0 0,-1-1 0 0 0,1 0 0 0 0,0 0-1 0 0,-1 0 1 0 0,1-1 0 0 0,-1 1 0 0 0,0-1-1 0 0,4-4 1 0 0,-6 6-141 0 0,-5-2-665 0 0,0 1 572 0 0,0 0 1 0 0,0 0 0 0 0,0 0-1 0 0,0 0 1 0 0,-1 1 0 0 0,1-1-1 0 0,0 1 1 0 0,-1 0-1 0 0,1 0 1 0 0,-1 0 0 0 0,0 0-1 0 0,-6 0 1 0 0,-31 1-10477 0 0,21 2 4987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49 292 0 0,'-20'-35'13164'0'0,"20"33"-11973"0"0,-11-2 2903 0 0,9 3-3717 0 0,0 0 0 0 0,1 0 0 0 0,-1 0-1 0 0,0 0 1 0 0,0 1 0 0 0,1-1-1 0 0,-1 1 1 0 0,0-1 0 0 0,0 1 0 0 0,0 0-1 0 0,0-1 1 0 0,1 1 0 0 0,-4 1 0 0 0,-25 3 595 0 0,0 1 0 0 0,1 2 1 0 0,0 1-1 0 0,1 1 0 0 0,-1 1 1 0 0,2 2-1 0 0,0 1 1 0 0,-40 25-1 0 0,64-36-972 0 0,1-1 0 0 0,-1 1 0 0 0,1 0 0 0 0,-1-1 0 0 0,1 1 0 0 0,0 0 0 0 0,0 1 0 0 0,0-1 0 0 0,0 0 0 0 0,0 1 0 0 0,1-1 0 0 0,-1 1 0 0 0,1-1 0 0 0,0 1 0 0 0,-1 0 0 0 0,1-1 0 0 0,0 1 0 0 0,0 0 0 0 0,1 0 0 0 0,-1 0 0 0 0,1 0 0 0 0,-1 0 0 0 0,1 3 0 0 0,1-2 0 0 0,0-1 0 0 0,0 1 0 0 0,1 0 0 0 0,-1-1 0 0 0,1 1 0 0 0,0-1 0 0 0,0 1 0 0 0,0-1 0 0 0,0 0 0 0 0,1 0 0 0 0,-1 0 0 0 0,1 0 0 0 0,0-1 0 0 0,0 1 0 0 0,4 2 0 0 0,10 8 0 0 0,1-2 0 0 0,1 0 0 0 0,0-1 0 0 0,0-1 0 0 0,23 7 0 0 0,-24-11 0 0 0,-13-4 0 0 0,0 0 0 0 0,0 0 0 0 0,0 1 0 0 0,0 0 0 0 0,0 0 0 0 0,0 0 0 0 0,0 0 0 0 0,-1 1 0 0 0,1-1 0 0 0,-1 1 0 0 0,0 0 0 0 0,1 1 0 0 0,-1-1 0 0 0,-1 1 0 0 0,1 0 0 0 0,6 8 0 0 0,-9-4 0 0 0,-1-4 0 0 0,-1 1 0 0 0,1-1 0 0 0,-1 0 0 0 0,0 0 0 0 0,-1 0 0 0 0,1 0 0 0 0,0 0 0 0 0,-1-1 0 0 0,0 1 0 0 0,0 0 0 0 0,0-1 0 0 0,-1 1 0 0 0,1-1 0 0 0,-1 0 0 0 0,0 0 0 0 0,1 0 0 0 0,-2 0 0 0 0,1 0 0 0 0,0 0 0 0 0,0-1 0 0 0,-1 0 0 0 0,1 0 0 0 0,-1 0 0 0 0,0 0 0 0 0,0 0 0 0 0,0-1 0 0 0,0 1 0 0 0,0-1 0 0 0,-6 1 0 0 0,5-1 0 0 0,-7 3 0 0 0,0-1 0 0 0,0 0 0 0 0,0-1 0 0 0,0-1 0 0 0,0 0 0 0 0,-1 0 0 0 0,1-1 0 0 0,0-1 0 0 0,0 0 0 0 0,-20-4 0 0 0,14 0 0 0 0,0-1 0 0 0,1 0 0 0 0,0-2 0 0 0,0 1 0 0 0,0-2 0 0 0,1 0 0 0 0,-15-13 0 0 0,21 15 0 0 0,10 6 0 0 0,0 1 0 0 0,-1 0 0 0 0,1 0 0 0 0,0 0 0 0 0,0 0 0 0 0,0 0 0 0 0,0 0 0 0 0,0-1 0 0 0,0 1 0 0 0,0 0 0 0 0,0 0 0 0 0,0 0 0 0 0,-1 0 0 0 0,1-1 0 0 0,0 1 0 0 0,0 0 0 0 0,0 0 0 0 0,0 0 0 0 0,0 0 0 0 0,0-1 0 0 0,0 1 0 0 0,0 0 0 0 0,0 0 0 0 0,0 0 0 0 0,0 0 0 0 0,0-1 0 0 0,0 1 0 0 0,1 0 0 0 0,-1 0 0 0 0,0 0 0 0 0,0 0 0 0 0,0 0 0 0 0,0-1 0 0 0,0 1 0 0 0,0 0 0 0 0,0 0 0 0 0,0 0 0 0 0,0 0 0 0 0,0 0 0 0 0,1 0 0 0 0,-1-1 0 0 0,0 1 0 0 0,0 0 0 0 0,0 0 0 0 0,0 0 0 0 0,0 0 0 0 0,1 0 0 0 0,-1 0 0 0 0,0 0 0 0 0,0 0 0 0 0,18-2 0 0 0,-12 3-668 0 0,1 0 0 0 0,-1 1 0 0 0,1 0 0 0 0,-1 0 0 0 0,1 0 0 0 0,-1 1 0 0 0,0 0 0 0 0,0 0 0 0 0,0 1 0 0 0,8 6 0 0 0,51 48-11529 0 0,-47-40 9632 0 0,-12-10-3428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22 124 4 0 0,'0'0'20491'0'0,"-3"6"-19597"0"0,0 2-539 0 0,0-1-1 0 0,0 1 0 0 0,1 0 1 0 0,0 0-1 0 0,0 0 0 0 0,1 1 1 0 0,0-1-1 0 0,0 0 0 0 0,1 0 1 0 0,0 1-1 0 0,2 11 0 0 0,-2-17-302 0 0,1 1-1 0 0,-1-1 1 0 0,1 0 0 0 0,0 0-1 0 0,0-1 1 0 0,0 1 0 0 0,0 0-1 0 0,1 0 1 0 0,-1 0 0 0 0,1-1-1 0 0,-1 1 1 0 0,1-1-1 0 0,0 1 1 0 0,0-1 0 0 0,0 0-1 0 0,0 1 1 0 0,1-1 0 0 0,-1 0-1 0 0,1-1 1 0 0,-1 1-1 0 0,1 0 1 0 0,-1-1 0 0 0,1 1-1 0 0,0-1 1 0 0,0 0 0 0 0,0 0-1 0 0,0 0 1 0 0,0 0-1 0 0,0-1 1 0 0,0 1 0 0 0,0-1-1 0 0,0 0 1 0 0,0 0 0 0 0,0 0-1 0 0,6-1 1 0 0,7 0-112 0 0,0-1 0 0 0,-1-1 0 0 0,1 0 0 0 0,-1-2 0 0 0,0 1 0 0 0,27-14 0 0 0,-36 15 36 0 0,0 0 0 0 0,-1 0 0 0 0,1-1 0 0 0,-1 0 0 0 0,1 0 0 0 0,-1 0 0 0 0,0-1 0 0 0,-1 1 0 0 0,1-1 0 0 0,-1 0 0 0 0,0-1 0 0 0,0 1-1 0 0,-1-1 1 0 0,1 1 0 0 0,-1-1 0 0 0,-1 0 0 0 0,1 0 0 0 0,3-12 0 0 0,-6 15 90 0 0,1 0 0 0 0,0 0 0 0 0,-1 1 0 0 0,0-1 1 0 0,1 0-1 0 0,-1 0 0 0 0,0 1 0 0 0,0-1 0 0 0,-1 0 0 0 0,1 0 0 0 0,0 0 0 0 0,-1 1 0 0 0,0-1 0 0 0,0 0 1 0 0,0 1-1 0 0,0-1 0 0 0,0 1 0 0 0,0-1 0 0 0,-1 1 0 0 0,1-1 0 0 0,-1 1 0 0 0,1 0 0 0 0,-1 0 0 0 0,-3-3 0 0 0,3 4 8 0 0,0-1-1 0 0,-1 1 1 0 0,1 0-1 0 0,-1 0 1 0 0,0 0-1 0 0,1 1 0 0 0,-1-1 1 0 0,1 0-1 0 0,-1 1 1 0 0,0 0-1 0 0,0 0 0 0 0,1 0 1 0 0,-1 0-1 0 0,0 0 1 0 0,1 0-1 0 0,-1 1 1 0 0,0-1-1 0 0,1 1 0 0 0,-1 0 1 0 0,0-1-1 0 0,1 1 1 0 0,-1 1-1 0 0,-2 0 0 0 0,0 1-4 0 0,0-1-1 0 0,0 1 0 0 0,1 0 1 0 0,-1 0-1 0 0,1 0 1 0 0,-1 1-1 0 0,1 0 0 0 0,0 0 1 0 0,1 0-1 0 0,-1 0 0 0 0,1 0 1 0 0,-1 1-1 0 0,1 0 0 0 0,0-1 1 0 0,-3 11-1 0 0,5-12-53 0 0,0 0 0 0 0,0 0 0 0 0,1 0 0 0 0,-1 0 0 0 0,1 0 0 0 0,0 0 0 0 0,0 1 0 0 0,1-1 0 0 0,-1 0 0 0 0,0 0 0 0 0,1 0 0 0 0,0 0 0 0 0,0 0 0 0 0,0 0 0 0 0,0 0 0 0 0,0-1 0 0 0,0 1 0 0 0,1 0 0 0 0,-1 0 0 0 0,1-1 0 0 0,0 1-1 0 0,0-1 1 0 0,0 0 0 0 0,0 1 0 0 0,0-1 0 0 0,1 0 0 0 0,-1 0 0 0 0,1 0 0 0 0,3 2 0 0 0,4 1-24 0 0,0 1-1 0 0,0-1 0 0 0,0-1 1 0 0,1 0-1 0 0,0 0 0 0 0,0-1 1 0 0,0 0-1 0 0,0-1 1 0 0,1-1-1 0 0,-1 1 0 0 0,0-2 1 0 0,21-1-1 0 0,-4-1-55 0 0,-1-1 0 0 0,0-2 0 0 0,0 0 0 0 0,33-12 0 0 0,-50 13 42 0 0,-1 0 0 0 0,0 0 0 0 0,0-1 0 0 0,0 0 0 0 0,13-10 0 0 0,-18 12 56 0 0,0 0 1 0 0,0 0-1 0 0,-1-1 0 0 0,1 1 1 0 0,-1-1-1 0 0,0 0 1 0 0,0 0-1 0 0,0 0 1 0 0,0-1-1 0 0,-1 1 0 0 0,0-1 1 0 0,4-8-1 0 0,-5 7 19 0 0,1 1 0 0 0,-1-1 0 0 0,0 1 0 0 0,0-1-1 0 0,-1 0 1 0 0,0 1 0 0 0,0-1 0 0 0,0 0 0 0 0,-1 1 0 0 0,0-1 0 0 0,0 0-1 0 0,0 1 1 0 0,-3-7 0 0 0,1 7-5 0 0,0-1 1 0 0,0 1-1 0 0,-1 0 0 0 0,0 0 1 0 0,0 1-1 0 0,0-1 0 0 0,0 1 1 0 0,-1 0-1 0 0,0 0 0 0 0,0 1 0 0 0,0-1 1 0 0,-9-4-1 0 0,-2 0-1882 0 0,14 7 1087 0 0,-1 0 0 0 0,1 0-1 0 0,0 1 1 0 0,-1-1-1 0 0,1 1 1 0 0,-1-1 0 0 0,1 1-1 0 0,-1 0 1 0 0,1 0 0 0 0,0 0-1 0 0,-1 0 1 0 0,1 1 0 0 0,-4 0-1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87 312 0 0,'0'0'6727'0'0,"-6"1"-6155"0"0,-18 2-39 0 0,18-3-45 0 0,-3 12 1265 0 0,9-6 2082 0 0,3-4-3638 0 0,0-1-1 0 0,-1 1 1 0 0,1-1 0 0 0,0 1 0 0 0,0-1-1 0 0,0 0 1 0 0,0 0 0 0 0,0 0 0 0 0,0 0-1 0 0,5 0 1 0 0,-6-1 131 0 0,49-22 4391 0 0,-50 21-3670 0 0,-1 0-904 0 0,0 0-1 0 0,0-1 1 0 0,0 1-1 0 0,0 0 1 0 0,-1-1-1 0 0,1 1 1 0 0,0 0 0 0 0,-1-1-1 0 0,1 1 1 0 0,-1 0-1 0 0,1 0 1 0 0,-1 0-1 0 0,0-1 1 0 0,0 1-1 0 0,0 0 1 0 0,1 0 0 0 0,-1 0-1 0 0,0 0 1 0 0,0 0-1 0 0,0 0 1 0 0,0 1-1 0 0,-1-1 1 0 0,1 0 0 0 0,0 0-1 0 0,0 1 1 0 0,-2-1-1 0 0,-35-8 1475 0 0,36 9-1386 0 0,-35 9 719 0 0,36-8-897 0 0,-1 9-150 0 0,3-8 69 0 0,0-1 0 0 0,0 1 0 0 0,0 0 1 0 0,0-1-1 0 0,1 1 0 0 0,-1-1 0 0 0,1 1 0 0 0,-1-1 1 0 0,1 0-1 0 0,-1 0 0 0 0,1 1 0 0 0,0-1 1 0 0,-1 0-1 0 0,1-1 0 0 0,0 1 0 0 0,0 0 0 0 0,0 0 1 0 0,0-1-1 0 0,0 1 0 0 0,0-1 0 0 0,0 0 0 0 0,0 1 1 0 0,0-1-1 0 0,0 0 0 0 0,0 0 0 0 0,0-1 1 0 0,0 1-1 0 0,0 0 0 0 0,0 0 0 0 0,0-1 0 0 0,0 0 1 0 0,2 0-1 0 0,-2 0 10 0 0,1 1 29 0 0,-1 0 1 0 0,0 0 0 0 0,0-1-1 0 0,0 1 1 0 0,0-1 0 0 0,0 1-1 0 0,0-1 1 0 0,0 0 0 0 0,0 0-1 0 0,0 0 1 0 0,0 0 0 0 0,-1 0-1 0 0,1 0 1 0 0,0-1 0 0 0,-1 1-1 0 0,1-1 1 0 0,-1 1 0 0 0,1-1-1 0 0,-1 1 1 0 0,0-1 0 0 0,1 0-1 0 0,0-2 1 0 0,-1 2 649 0 0,-12-3-210 0 0,9 4-406 0 0,1 0-1 0 0,0 1 1 0 0,0-1-1 0 0,0 0 1 0 0,-1 1-1 0 0,1-1 1 0 0,0 1-1 0 0,0-1 1 0 0,-1 1-1 0 0,1 0 1 0 0,0-1-1 0 0,-1 1 0 0 0,1 0 1 0 0,-1 0-1 0 0,1 0 1 0 0,0 0-1 0 0,-3 0 1 0 0,-2 1 53 0 0,-1 0-1 0 0,1 0 1 0 0,0 0 0 0 0,1 1 0 0 0,-1 0-1 0 0,0 0 1 0 0,0 0 0 0 0,1 1 0 0 0,-1 0-1 0 0,1 0 1 0 0,0 0 0 0 0,0 1 0 0 0,0-1-1 0 0,0 1 1 0 0,-6 7 0 0 0,11-10-107 0 0,0-1 0 0 0,-1 1-1 0 0,1-1 1 0 0,0 0 0 0 0,0 1 0 0 0,-1-1 0 0 0,1 1 0 0 0,0-1-1 0 0,0 1 1 0 0,0-1 0 0 0,0 1 0 0 0,0-1 0 0 0,0 1-1 0 0,-1-1 1 0 0,1 1 0 0 0,0-1 0 0 0,0 1 0 0 0,1-1 0 0 0,-1 1-1 0 0,0-1 1 0 0,0 1 0 0 0,0-1 0 0 0,0 1 0 0 0,0-1 0 0 0,1 1-1 0 0,-1-1 1 0 0,0 1 0 0 0,0-1 0 0 0,1 1 0 0 0,-1-1-1 0 0,0 1 1 0 0,0-1 0 0 0,1 1 0 0 0,19 8-235 0 0,16-4-2 0 0,-27-6 225 0 0,-1 0-1 0 0,1-1 1 0 0,-1 1 0 0 0,1-2 0 0 0,-1 1 0 0 0,0-1-1 0 0,0-1 1 0 0,9-4 0 0 0,-7 3 171 0 0,-9 5-95 0 0,0-1 1 0 0,-1 0-1 0 0,1 1 0 0 0,-1-1 0 0 0,1 1 1 0 0,0-1-1 0 0,-1 0 0 0 0,1 0 0 0 0,-1 1 0 0 0,0-1 1 0 0,1 0-1 0 0,-1 0 0 0 0,0 0 0 0 0,1 1 1 0 0,-1-1-1 0 0,0 0 0 0 0,0 0 0 0 0,0 0 1 0 0,0 0-1 0 0,0 0 0 0 0,0 1 0 0 0,0-1 0 0 0,0-2 1 0 0,-14-5-57 0 0,-4 6-1 0 0,9 2 0 0 0,1 1 0 0 0,-1 0 0 0 0,1 0 0 0 0,-1 1 0 0 0,1 1 0 0 0,0-1 0 0 0,0 1 0 0 0,0 0 0 0 0,0 1 0 0 0,-11 6 0 0 0,9-1 0 0 0,5 0 0 0 0,5-8 0 0 0,0 0 0 0 0,0 0 0 0 0,0 0 0 0 0,0 0 0 0 0,0 0 0 0 0,0 0 0 0 0,0 0 0 0 0,1 0 0 0 0,-1 0 0 0 0,0 0 0 0 0,1 0 0 0 0,-1 0 0 0 0,0 0 0 0 0,1 0 0 0 0,-1 0 0 0 0,1 0 0 0 0,0 0 0 0 0,-1-1 0 0 0,1 1 0 0 0,0 0 0 0 0,-1 0 0 0 0,1-1 0 0 0,0 1 0 0 0,0 0 0 0 0,0-1 0 0 0,0 1 0 0 0,0-1 0 0 0,-1 1 0 0 0,1-1 0 0 0,0 1 0 0 0,0-1 0 0 0,0 0 0 0 0,0 1 0 0 0,0-1 0 0 0,0 0 0 0 0,1 0 0 0 0,-1 0 0 0 0,0 0 0 0 0,1 0 0 0 0,29 0 0 0 0,-23-1 0 0 0,0 0 0 0 0,-1-1 0 0 0,1 0 0 0 0,0-1 0 0 0,-1 1 0 0 0,0-1 0 0 0,1-1 0 0 0,-1 1 0 0 0,0-2 0 0 0,-1 1 0 0 0,1 0 0 0 0,-1-1 0 0 0,0-1 0 0 0,0 1 0 0 0,0-1 0 0 0,-1 0 0 0 0,0 0 0 0 0,0 0 0 0 0,0-1 0 0 0,4-8 0 0 0,-5 2 0 0 0,-1-1 0 0 0,-6 3 0 0 0,-6 2 0 0 0,-3 3 0 0 0,11 6 0 0 0,0-1 0 0 0,0 0 0 0 0,-1 1 0 0 0,1-1 0 0 0,0 1 0 0 0,-1-1 0 0 0,1 1 0 0 0,0 0 0 0 0,-1-1 0 0 0,1 1 0 0 0,0 0 0 0 0,-1 0 0 0 0,1 0 0 0 0,0 0 0 0 0,-1 0 0 0 0,1 0 0 0 0,0 1 0 0 0,-1-1 0 0 0,1 0 0 0 0,-3 2 0 0 0,-13 5 0 0 0,-5 2-2442 0 0,-5 14-5892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45 1080 0 0,'25'-16'20623'0'0,"-6"37"-19436"0"0,-16-21-1153 0 0,0 1 0 0 0,0-1 0 0 0,1 1 0 0 0,-1-1 0 0 0,0 0 0 0 0,0-1 0 0 0,0 1 0 0 0,1 0 0 0 0,-1-1 0 0 0,0 0 0 0 0,0 0 0 0 0,0 0 0 0 0,0 0 0 0 0,0 0 0 0 0,0 0 0 0 0,4-3 0 0 0,-6 3 27 0 0,-1 1-15 0 0,14-12 148 0 0,-13 12-156 0 0,-1 0 1 0 0,0 0 0 0 0,1-1 0 0 0,-1 1 0 0 0,0 0 0 0 0,1 0-1 0 0,-1 0 1 0 0,0-1 0 0 0,0 1 0 0 0,1 0 0 0 0,-1 0 0 0 0,0-1-1 0 0,0 1 1 0 0,1 0 0 0 0,-1-1 0 0 0,0 1 0 0 0,0 0 0 0 0,0-1-1 0 0,0 1 1 0 0,0 0 0 0 0,1-1 0 0 0,-1 1 0 0 0,0 0 0 0 0,0-1-1 0 0,0 1 1 0 0,0 0 0 0 0,0-1 0 0 0,0 1 0 0 0,0-1 0 0 0,0 1-1 0 0,0 0 1 0 0,0-1 0 0 0,0 1 0 0 0,-1 0 0 0 0,1-1 0 0 0,0 1-1 0 0,0 0 1 0 0,0-1 0 0 0,0 1 0 0 0,-1 0 0 0 0,1-1 0 0 0,0 1-1 0 0,0 0 1 0 0,0 0 0 0 0,-1-1 0 0 0,1 1 0 0 0,-8-2 157 0 0,1 0 0 0 0,0 0 0 0 0,-1 1-1 0 0,1 1 1 0 0,-1-1 0 0 0,1 1 0 0 0,-1 0 0 0 0,1 1 0 0 0,-1-1 0 0 0,1 2 0 0 0,-1-1 0 0 0,1 1 0 0 0,0 0 0 0 0,-8 4 0 0 0,-5 0 246 0 0,0 2 0 0 0,1 1 0 0 0,0 0 0 0 0,-17 13 0 0 0,35-21-448 0 0,0 0-1 0 0,1 0 1 0 0,-1 1-1 0 0,1-1 1 0 0,0 0-1 0 0,-1 0 1 0 0,1 1-1 0 0,0-1 1 0 0,-1 0-1 0 0,1 0 1 0 0,0 1-1 0 0,0-1 0 0 0,0 0 1 0 0,0 0-1 0 0,1 1 1 0 0,-1-1-1 0 0,0 0 1 0 0,0 1-1 0 0,1-1 1 0 0,-1 0-1 0 0,1 0 1 0 0,-1 0-1 0 0,1 0 1 0 0,-1 1-1 0 0,1-1 0 0 0,0 0 1 0 0,-1 0-1 0 0,1 0 1 0 0,0 0-1 0 0,1 1 1 0 0,8 0-107 0 0,0 0 1 0 0,0 0 0 0 0,0-1 0 0 0,0 0-1 0 0,0-1 1 0 0,0 0 0 0 0,0-1-1 0 0,0 0 1 0 0,-1 0 0 0 0,13-4-1 0 0,-5 3-103 0 0,-11 1 151 0 0,13-1-181 0 0,0-1 0 0 0,0-1 1 0 0,0 0-1 0 0,-1-2 1 0 0,1 0-1 0 0,22-11 0 0 0,-40 17 301 0 0,0-1 0 0 0,0 1 0 0 0,0-1 0 0 0,-1 1 0 0 0,1 0 0 0 0,0-1 0 0 0,0 0 0 0 0,-1 1 0 0 0,1-1 0 0 0,0 0 0 0 0,-1 1 0 0 0,1-1 0 0 0,0 0 0 0 0,-1 1 0 0 0,1-1 0 0 0,-1 0 0 0 0,0 0 0 0 0,1 0 0 0 0,-1 0 0 0 0,0 1 0 0 0,1-3 0 0 0,-12-8 426 0 0,-29 3 125 0 0,27 8-341 0 0,0 0 0 0 0,0 1 0 0 0,0 1 0 0 0,0 0 0 0 0,0 0 0 0 0,0 2 0 0 0,1-1 0 0 0,-1 2 0 0 0,-13 6 0 0 0,25-10-262 0 0,0-1-1 0 0,0 0 1 0 0,1 1 0 0 0,-1-1-1 0 0,0 0 1 0 0,1 1 0 0 0,-1-1-1 0 0,1 1 1 0 0,-1-1 0 0 0,0 1 0 0 0,1 0-1 0 0,-1-1 1 0 0,1 1 0 0 0,-1-1-1 0 0,1 1 1 0 0,0 0 0 0 0,-1 0-1 0 0,1-1 1 0 0,0 1 0 0 0,-1 0-1 0 0,1-1 1 0 0,0 1 0 0 0,0 0-1 0 0,0 0 1 0 0,0 0 0 0 0,0-1 0 0 0,0 1-1 0 0,0 1 1 0 0,14 18-257 0 0,-9-16 114 0 0,0 0 1 0 0,0 0-1 0 0,1-1 0 0 0,0 0 0 0 0,10 5 0 0 0,-9-7 11 0 0,-1 1-1 0 0,1-1 1 0 0,0 0-1 0 0,0 0 1 0 0,0-1-1 0 0,1 0 1 0 0,-1 0-1 0 0,0-1 1 0 0,0 0-1 0 0,0 0 1 0 0,-1-1-1 0 0,1 1 1 0 0,0-2-1 0 0,0 1 1 0 0,-1-1-1 0 0,0 0 1 0 0,1 0-1 0 0,-1 0 1 0 0,0-1-1 0 0,0 0 1 0 0,-1 0-1 0 0,1-1 1 0 0,-1 0-1 0 0,0 0 1 0 0,0 0-1 0 0,6-10 1 0 0,-10 14 156 0 0,0 0 0 0 0,0 0 1 0 0,-1-1-1 0 0,1 1 0 0 0,-1 0 1 0 0,1 0-1 0 0,-1 0 0 0 0,0 0 1 0 0,1-1-1 0 0,-1 1 0 0 0,0 0 1 0 0,0-1-1 0 0,0 1 0 0 0,0 0 0 0 0,0 0 1 0 0,0-1-1 0 0,0 1 0 0 0,0 0 1 0 0,0 0-1 0 0,-1-1 0 0 0,1 1 1 0 0,0 0-1 0 0,-1 0 0 0 0,1-1 1 0 0,-1 1-1 0 0,1 0 0 0 0,-1 0 0 0 0,0 0 1 0 0,0 0-1 0 0,1 0 0 0 0,-1 0 1 0 0,0 0-1 0 0,0 0 0 0 0,0 0 1 0 0,0 1-1 0 0,0-1 0 0 0,0 0 1 0 0,0 0-1 0 0,0 1 0 0 0,0-1 0 0 0,-1 1 1 0 0,1-1-1 0 0,-2 0 0 0 0,-4-1 154 0 0,1-1 1 0 0,-1 1-1 0 0,0 0 0 0 0,0 1 0 0 0,0-1 0 0 0,-8 1 0 0 0,1 0 161 0 0,0 1 0 0 0,0 0-1 0 0,-22 5 1 0 0,33-5-282 0 0,-1 1-1 0 0,1-1 1 0 0,-1 1 0 0 0,1 0-1 0 0,0 0 1 0 0,-1 1-1 0 0,1-1 1 0 0,0 1-1 0 0,0-1 1 0 0,0 1-1 0 0,0 0 1 0 0,0 0-1 0 0,1 1 1 0 0,-1-1-1 0 0,0 0 1 0 0,1 1-1 0 0,0 0 1 0 0,0-1-1 0 0,-4 6 1 0 0,5-6-100 0 0,1 0 0 0 0,-1-1 0 0 0,0 1 0 0 0,1 0 0 0 0,-1 0 0 0 0,1 0 0 0 0,-1 0 1 0 0,1 0-1 0 0,0-1 0 0 0,0 1 0 0 0,0 0 0 0 0,0 0 0 0 0,0 0 0 0 0,1 0 0 0 0,-1 0 0 0 0,0 0 0 0 0,1-1 0 0 0,-1 1 0 0 0,1 0 0 0 0,0 0 0 0 0,0 0 0 0 0,-1-1 0 0 0,1 1 1 0 0,0-1-1 0 0,1 1 0 0 0,-1 0 0 0 0,0-1 0 0 0,0 0 0 0 0,1 1 0 0 0,-1-1 0 0 0,0 0 0 0 0,1 0 0 0 0,3 2 0 0 0,0 0-158 0 0,0 0 0 0 0,1 0 0 0 0,-1-1 0 0 0,1 1 0 0 0,0-1 0 0 0,0-1 0 0 0,10 2 0 0 0,-9-2-13 0 0,1 0-1 0 0,-1-1 1 0 0,0 0-1 0 0,1 0 1 0 0,-1-1-1 0 0,0 0 1 0 0,10-3-1 0 0,-14 4 242 0 0,-1-1 0 0 0,1 0 0 0 0,-1 0 0 0 0,0 0 0 0 0,1 0-1 0 0,-1 0 1 0 0,0 0 0 0 0,0-1 0 0 0,0 1 0 0 0,0-1 0 0 0,0 1-1 0 0,0-1 1 0 0,0 0 0 0 0,0 0 0 0 0,-1 0 0 0 0,1 0 0 0 0,-1 0-1 0 0,1 0 1 0 0,-1 0 0 0 0,0 0 0 0 0,0-1 0 0 0,0 1-1 0 0,1-4 1 0 0,-2 4 417 0 0,-25-31 1345 0 0,20 30-1685 0 0,0 0-1 0 0,-1 0 1 0 0,1 1 0 0 0,-1-1-1 0 0,1 2 1 0 0,-1-1 0 0 0,0 0-1 0 0,0 1 1 0 0,-6 0-1 0 0,-9 1-5639 0 0,0 5-8804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1 672 0 0,'0'0'11174'0'0,"-6"2"-10081"0"0,-2 2-1210 0 0,-21 9 4152 0 0,28-13-3866 0 0,1 1 1 0 0,-1-1-1 0 0,0 1 0 0 0,1-1 1 0 0,-1 1-1 0 0,1-1 0 0 0,-1 1 1 0 0,1-1-1 0 0,-1 1 0 0 0,1-1 1 0 0,0 1-1 0 0,-1 0 0 0 0,1-1 1 0 0,0 1-1 0 0,-1 0 0 0 0,1-1 1 0 0,0 1-1 0 0,0 0 0 0 0,-1-1 1 0 0,1 1-1 0 0,0 0 0 0 0,0 0 1 0 0,0-1-1 0 0,0 1 0 0 0,0 0 1 0 0,0-1-1 0 0,0 1 0 0 0,0 0 1 0 0,1 0-1 0 0,-1-1 0 0 0,0 1 1 0 0,0 0-1 0 0,1-1 0 0 0,-1 1 0 0 0,0 0 1 0 0,1-1-1 0 0,0 2 0 0 0,0 0 165 0 0,1 2 728 0 0,-1-1 810 0 0,-11 5-1522 0 0,1-1-19 0 0,0 0-1 0 0,0 0 1 0 0,1 1-1 0 0,0 1 1 0 0,1-1 0 0 0,-14 20-1 0 0,19-25-281 0 0,0 1 0 0 0,0-1 0 0 0,0 1 0 0 0,0 0-1 0 0,0 0 1 0 0,1 0 0 0 0,-1 0 0 0 0,1 0 0 0 0,0 0 0 0 0,1 0 0 0 0,-1 0-1 0 0,1 0 1 0 0,-1 0 0 0 0,1 0 0 0 0,0 1 0 0 0,1-1 0 0 0,-1 0 0 0 0,1 0-1 0 0,0 0 1 0 0,0 0 0 0 0,0 0 0 0 0,3 6 0 0 0,-2-8-56 0 0,0 0 0 0 0,0 1 1 0 0,0-1-1 0 0,0 0 0 0 0,0 0 1 0 0,1-1-1 0 0,-1 1 0 0 0,1 0 0 0 0,-1-1 1 0 0,1 1-1 0 0,-1-1 0 0 0,1 0 1 0 0,0 0-1 0 0,0 0 0 0 0,0 0 1 0 0,0-1-1 0 0,0 1 0 0 0,0-1 0 0 0,-1 0 1 0 0,7 0-1 0 0,67-4-293 0 0,-73 4 281 0 0,19-3-113 0 0,0-1 1 0 0,1-1 0 0 0,20-8 0 0 0,-33 10 82 0 0,-1-1 0 0 0,1 0-1 0 0,-1-1 1 0 0,0 0 0 0 0,0 0 0 0 0,-1-1 0 0 0,1 0 0 0 0,-1-1 0 0 0,10-10 0 0 0,-16 15 104 0 0,0 1-1 0 0,0-1 1 0 0,-1 0-1 0 0,1 0 1 0 0,0 0-1 0 0,-1-1 0 0 0,1 1 1 0 0,-1 0-1 0 0,0-1 1 0 0,0 1-1 0 0,0-1 1 0 0,0 1-1 0 0,0-1 1 0 0,0 1-1 0 0,-1-1 1 0 0,1 0-1 0 0,-1 1 0 0 0,0-1 1 0 0,1 0-1 0 0,-1 1 1 0 0,-1-1-1 0 0,1 0 1 0 0,0 1-1 0 0,-1-1 1 0 0,1 0-1 0 0,-1 1 1 0 0,0-1-1 0 0,0 1 0 0 0,0-1 1 0 0,0 1-1 0 0,0-1 1 0 0,-1 1-1 0 0,1 0 1 0 0,-1-1-1 0 0,-1-1 1 0 0,-2 0 66 0 0,1 0 0 0 0,-1 0 0 0 0,0 1-1 0 0,0 0 1 0 0,0-1 0 0 0,0 2 0 0 0,0-1 0 0 0,-1 1 0 0 0,1 0 0 0 0,-1 0 0 0 0,0 0 0 0 0,0 1 0 0 0,1 0 0 0 0,-1 0 0 0 0,-8 0 0 0 0,1 1-121 0 0,0 0 0 0 0,1 1 0 0 0,-1 0 0 0 0,-23 6 0 0 0,32-7 0 0 0,0 2 0 0 0,0-1 0 0 0,-1 0 0 0 0,1 1 0 0 0,0 0 0 0 0,1 0 0 0 0,-1 0 0 0 0,0 0 0 0 0,0 1 0 0 0,1-1 0 0 0,0 1 0 0 0,-1 0 0 0 0,1 0 0 0 0,0 0 0 0 0,0 1 0 0 0,1-1 0 0 0,-1 1 0 0 0,-2 4 0 0 0,5-6 0 0 0,-1-1 0 0 0,1 1 0 0 0,0 0 0 0 0,0-1 0 0 0,0 1 0 0 0,0-1 0 0 0,0 1 0 0 0,0 0 0 0 0,0-1 0 0 0,1 1 0 0 0,-1-1 0 0 0,1 1 0 0 0,-1-1 0 0 0,1 1 0 0 0,-1-1 0 0 0,1 1 0 0 0,0-1 0 0 0,0 1 0 0 0,0-1 0 0 0,0 0 0 0 0,0 1 0 0 0,0-1 0 0 0,0 0 0 0 0,0 0 0 0 0,0 0 0 0 0,0 0 0 0 0,1 0 0 0 0,-1 0 0 0 0,2 1 0 0 0,0 0 0 0 0,1 1 0 0 0,1 0 0 0 0,0 1 0 0 0,0-2 0 0 0,1 1 0 0 0,-1 0 0 0 0,1-1 0 0 0,-1 0 0 0 0,1-1 0 0 0,0 1 0 0 0,0-1 0 0 0,-1 0 0 0 0,1 0 0 0 0,9-1 0 0 0,7 0 0 0 0,-1-2 0 0 0,29-4 0 0 0,-42 4 0 0 0,-3 1 0 0 0,0-1 0 0 0,0 1 0 0 0,0-1 0 0 0,-1 0 0 0 0,1-1 0 0 0,0 1 0 0 0,-1-1 0 0 0,0 0 0 0 0,1 0 0 0 0,3-5 0 0 0,-7 7 0 0 0,0 1 0 0 0,-1-1 0 0 0,1 1 0 0 0,0-1 0 0 0,-1 0 0 0 0,1 1 0 0 0,-1-1 0 0 0,1 0 0 0 0,-1 0 0 0 0,1 1 0 0 0,-1-1 0 0 0,1 0 0 0 0,-1 0 0 0 0,0 0 0 0 0,1 0 0 0 0,-1 1 0 0 0,0-1 0 0 0,0 0 0 0 0,0 0 0 0 0,0 0 0 0 0,0-2 0 0 0,0 0 0 0 0,1 2 0 0 0,-1-1 0 0 0,1 1 0 0 0,-1 0 0 0 0,0-1 0 0 0,0 1 0 0 0,0-1 0 0 0,0 1 0 0 0,0-1 0 0 0,0 1 0 0 0,0-1 0 0 0,0 1 0 0 0,-1-1 0 0 0,1 1 0 0 0,0-1 0 0 0,-1 1 0 0 0,1 0 0 0 0,-1-1 0 0 0,0 1 0 0 0,1 0 0 0 0,-1-1 0 0 0,0 1 0 0 0,0 0 0 0 0,0 0 0 0 0,0 0 0 0 0,0 0 0 0 0,-2-2 0 0 0,-29-16 0 0 0,28 17 0 0 0,-7-3 0 0 0,-1 1 0 0 0,0 1 0 0 0,0 0 0 0 0,0 0 0 0 0,0 1 0 0 0,0 1 0 0 0,0 0 0 0 0,-1 1 0 0 0,-12 0 0 0 0,16 1 0 0 0,0 0 0 0 0,0 0 0 0 0,0 0 0 0 0,0 1 0 0 0,0 1 0 0 0,1-1 0 0 0,-1 2 0 0 0,1-1 0 0 0,-1 1 0 0 0,1 0 0 0 0,0 1 0 0 0,-13 9 0 0 0,18-11 0 0 0,0-1 0 0 0,0 1 0 0 0,1-1 0 0 0,-1 1 0 0 0,1 0 0 0 0,0 0 0 0 0,0 0 0 0 0,0 0 0 0 0,0 0 0 0 0,0 1 0 0 0,1-1 0 0 0,0 0 0 0 0,-1 1 0 0 0,1-1 0 0 0,0 1 0 0 0,1 0 0 0 0,-1-1 0 0 0,1 1 0 0 0,-1 0 0 0 0,1-1 0 0 0,1 5 0 0 0,-1-6-13 0 0,1 1 1 0 0,-1-1-1 0 0,1 1 1 0 0,0-1-1 0 0,0 0 1 0 0,0 1-1 0 0,0-1 1 0 0,1 0-1 0 0,-1 0 0 0 0,0 0 1 0 0,1 0-1 0 0,0 0 1 0 0,-1 0-1 0 0,1 0 1 0 0,0 0-1 0 0,0-1 1 0 0,0 1-1 0 0,0-1 1 0 0,4 3-1 0 0,0-2-58 0 0,0 1 0 0 0,0-1 0 0 0,0 0 1 0 0,0 0-1 0 0,1-1 0 0 0,-1 1 0 0 0,12 0 0 0 0,-6-2-36 0 0,1 0 0 0 0,-1 0 0 0 0,1-1 0 0 0,-1-1 0 0 0,0 0 0 0 0,0 0 0 0 0,0-1 0 0 0,13-6 0 0 0,-20 7 68 0 0,0-1 1 0 0,-1 1-1 0 0,1-2 0 0 0,-1 1 0 0 0,1 0 1 0 0,-1-1-1 0 0,-1 1 0 0 0,1-1 0 0 0,0 0 1 0 0,-1-1-1 0 0,0 1 0 0 0,0-1 0 0 0,0 1 1 0 0,0-1-1 0 0,-1 0 0 0 0,0 0 0 0 0,0 0 0 0 0,0 0 1 0 0,1-6-1 0 0,-3 8 89 0 0,1 0-1 0 0,-1-1 1 0 0,0 1-1 0 0,0 0 1 0 0,0 0 0 0 0,-1 0-1 0 0,1 0 1 0 0,-1 0 0 0 0,1 0-1 0 0,-1 0 1 0 0,0 0 0 0 0,0 0-1 0 0,0 1 1 0 0,-1-1-1 0 0,1 0 1 0 0,-1 1 0 0 0,1-1-1 0 0,-1 0 1 0 0,0 1 0 0 0,0 0-1 0 0,0-1 1 0 0,0 1-1 0 0,-1 0 1 0 0,1 0 0 0 0,-1 1-1 0 0,1-1 1 0 0,-1 0 0 0 0,1 1-1 0 0,-1-1 1 0 0,0 1-1 0 0,0 0 1 0 0,0 0 0 0 0,0 0-1 0 0,0 0 1 0 0,-4 0 0 0 0,-3-1-13 0 0,0 0 0 0 0,0 0 1 0 0,0 2-1 0 0,0-1 1 0 0,0 1-1 0 0,0 0 0 0 0,-1 1 1 0 0,1 0-1 0 0,1 1 1 0 0,-1 0-1 0 0,-13 5 0 0 0,19-6-27 0 0,0 1 0 0 0,0-1 0 0 0,1 1 0 0 0,-1 0 0 0 0,0 0 0 0 0,1 0 0 0 0,0 0 0 0 0,0 1 0 0 0,-1 0 1 0 0,1-1-1 0 0,1 1 0 0 0,-1 0 0 0 0,0 0 0 0 0,1 1 0 0 0,0-1 0 0 0,-1 0 0 0 0,1 1 0 0 0,1 0 0 0 0,-1-1 0 0 0,0 1 0 0 0,1 0 0 0 0,0 0 0 0 0,0 0 0 0 0,0 0 0 0 0,0 0 0 0 0,1 0 0 0 0,-1 0 0 0 0,1 0 0 0 0,0 0 0 0 0,0 0 0 0 0,1 4 0 0 0,0-5-30 0 0,-1-1 1 0 0,1 0-1 0 0,0 1 1 0 0,-1-1-1 0 0,1 0 1 0 0,0 0-1 0 0,0 0 1 0 0,0 0-1 0 0,1 0 1 0 0,-1 0-1 0 0,0 0 1 0 0,1 0-1 0 0,-1 0 1 0 0,1 0-1 0 0,0-1 1 0 0,-1 1-1 0 0,1-1 1 0 0,0 1-1 0 0,0-1 1 0 0,0 0-1 0 0,0 1 1 0 0,1-1-1 0 0,-1 0 1 0 0,0-1-1 0 0,0 1 1 0 0,3 1-1 0 0,0-1-21 0 0,0 0-1 0 0,-1-1 0 0 0,1 1 0 0 0,-1-1 0 0 0,1 0 1 0 0,0 0-1 0 0,-1 0 0 0 0,1 0 0 0 0,0-1 0 0 0,-1 0 1 0 0,1 0-1 0 0,4-2 0 0 0,-7 2 65 0 0,0 0 0 0 0,0 0 0 0 0,-1 0-1 0 0,1 0 1 0 0,-1-1 0 0 0,1 1 0 0 0,-1-1 0 0 0,1 1 0 0 0,-1-1 0 0 0,0 0 0 0 0,1 1 0 0 0,-1-1 0 0 0,0 0-1 0 0,0 0 1 0 0,0 0 0 0 0,-1 1 0 0 0,1-1 0 0 0,0 0 0 0 0,-1 0 0 0 0,1 0 0 0 0,-1-1 0 0 0,0-1-1 0 0,1-1 24 0 0,-1 0-1 0 0,0 0 0 0 0,0 1 1 0 0,0-1-1 0 0,-1 0 0 0 0,0 0 1 0 0,0 1-1 0 0,0-1 0 0 0,0 0 0 0 0,-1 1 1 0 0,-3-8-1 0 0,-13-14-152 0 0,3 12-3456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63 305 1148 0 0,'-15'22'8935'0'0,"11"-17"-8174"0"0,0 0 0 0 0,0 0 0 0 0,0 1 0 0 0,1-1 0 0 0,0 1 0 0 0,0 0 0 0 0,1 0 0 0 0,-3 10 0 0 0,-2 13 968 0 0,5-22-1348 0 0,0 1 0 0 0,0 0-1 0 0,1 0 1 0 0,0 0-1 0 0,1 0 1 0 0,-1 0 0 0 0,2 0-1 0 0,1 13 1 0 0,-1-15 30 0 0,7 24 506 0 0,-8-30-897 0 0,0 1 0 0 0,0-1-1 0 0,1 1 1 0 0,-1-1-1 0 0,0 1 1 0 0,1-1-1 0 0,-1 1 1 0 0,1-1-1 0 0,-1 1 1 0 0,0-1-1 0 0,1 0 1 0 0,-1 1-1 0 0,1-1 1 0 0,-1 0-1 0 0,1 1 1 0 0,0-1-1 0 0,-1 0 1 0 0,1 0-1 0 0,-1 1 1 0 0,1-1 0 0 0,-1 0-1 0 0,1 0 1 0 0,0 0-1 0 0,-1 0 1 0 0,1 0-1 0 0,-1 0 1 0 0,1 0-1 0 0,0 0 1 0 0,-1 0-1 0 0,1 0 1 0 0,-1 0-1 0 0,1 0 1 0 0,-1 0-1 0 0,1-1 1 0 0,0 1-1 0 0,-1 0 1 0 0,1 0-1 0 0,-1-1 1 0 0,1 1-1 0 0,-1 0 1 0 0,1-1 0 0 0,-1 1-1 0 0,1 0 1 0 0,-1-1-1 0 0,0 1 1 0 0,1-1-1 0 0,-1 1 1 0 0,1-1-1 0 0,6-7 57 0 0,0 1 0 0 0,0-1 0 0 0,-1-1 0 0 0,0 1 0 0 0,-1-1 0 0 0,0 0 0 0 0,0 0 0 0 0,-1-1 0 0 0,0 1 0 0 0,-1-1 0 0 0,0 0 0 0 0,0 0 0 0 0,-1 0 0 0 0,1-19 0 0 0,-1 8 246 0 0,-1 0-1 0 0,-1 0 1 0 0,-1 0 0 0 0,-1-1-1 0 0,0 1 1 0 0,-9-29-1 0 0,-15-7 1941 0 0,6 17 100 0 0,20 38-2005 0 0,2 1-336 0 0,1-1-21 0 0,1 0 0 0 0,-1 0 0 0 0,1 1 1 0 0,0-1-1 0 0,0 1 0 0 0,0 0 0 0 0,0 0 0 0 0,0 1 0 0 0,0-1 0 0 0,0 1 0 0 0,0 0 1 0 0,0 0-1 0 0,0 0 0 0 0,6 1 0 0 0,21-4 0 0 0,-1-2 0 0 0,0-2 0 0 0,0 0 0 0 0,33-14 0 0 0,38-10 0 0 0,-97 32 0 0 0,17-15 0 0 0,-16 8-27 0 0,-10 6-201 0 0,-6 1-581 0 0,1 1 0 0 0,0 1 0 0 0,0-1-1 0 0,0 2 1 0 0,0-1 0 0 0,-16 9 0 0 0,-1 6-5059 0 0,2 4-4390 0 0,17-12 4228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14 720 0 0,'0'0'7533'0'0,"2"3"-6012"0"0,1 1-1021 0 0,1-1-1 0 0,0-1 0 0 0,-1 1 1 0 0,1 0-1 0 0,0-1 1 0 0,1 0-1 0 0,-1 0 0 0 0,0 0 1 0 0,0 0-1 0 0,1-1 1 0 0,-1 0-1 0 0,1 1 0 0 0,0-2 1 0 0,-1 1-1 0 0,1 0 1 0 0,5-1-1 0 0,87-1 3156 0 0,-82 0-3034 0 0,53-5 1852 0 0,80-18-1 0 0,-118 18-1852 0 0,-10 0-2353 0 0,-35 3-2190 0 0,-33 4-10147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1220 0 0,'-17'5'9359'0'0,"13"-2"-7976"0"0,3-2-333 0 0,1 44 4716 0 0,3 0-3386 0 0,-2-36-2046 0 0,1 0-1 0 0,0-1 1 0 0,0 1 0 0 0,1-1 0 0 0,5 13 0 0 0,-5-16-303 0 0,-1-1 1 0 0,1 0-1 0 0,0 1 0 0 0,0-1 1 0 0,0 0-1 0 0,0 0 0 0 0,1-1 1 0 0,0 1-1 0 0,-1-1 0 0 0,2 0 1 0 0,-1 0-1 0 0,0 0 0 0 0,0 0 1 0 0,1-1-1 0 0,-1 0 0 0 0,1 0 1 0 0,0 0-1 0 0,0 0 0 0 0,0-1 1 0 0,6 1-1 0 0,0 0-163 0 0,1-1 1 0 0,0-1-1 0 0,0 0 0 0 0,-1 0 1 0 0,1-1-1 0 0,0-1 1 0 0,20-5-1 0 0,-29 6 140 0 0,0 0-1 0 0,0 0 1 0 0,0 0 0 0 0,0 0 0 0 0,0-1 0 0 0,-1 1-1 0 0,1-1 1 0 0,0 0 0 0 0,-1 0 0 0 0,1 0-1 0 0,-1 0 1 0 0,0 0 0 0 0,0 0 0 0 0,4-5-1 0 0,-5 4 71 0 0,-1 1 0 0 0,1 0 0 0 0,0 0 0 0 0,-1-1-1 0 0,1 1 1 0 0,-1-1 0 0 0,0 1 0 0 0,0 0-1 0 0,0-1 1 0 0,0 1 0 0 0,0 0 0 0 0,0-1 0 0 0,-1 1-1 0 0,1 0 1 0 0,-1-1 0 0 0,0 1 0 0 0,1 0 0 0 0,-1 0-1 0 0,0-1 1 0 0,0 1 0 0 0,-1 0 0 0 0,-1-3 0 0 0,0 0 145 0 0,-1 1 1 0 0,0 0-1 0 0,1 0 1 0 0,-2 0 0 0 0,1 0-1 0 0,0 0 1 0 0,-1 1 0 0 0,1 0-1 0 0,-1 0 1 0 0,0 0-1 0 0,0 1 1 0 0,0-1 0 0 0,-1 1-1 0 0,1 0 1 0 0,0 1 0 0 0,-1-1-1 0 0,1 1 1 0 0,-1 0-1 0 0,-7 0 1 0 0,11 1-203 0 0,1 0 0 0 0,0 1-1 0 0,0-1 1 0 0,-1 1 0 0 0,1-1 0 0 0,0 1-1 0 0,0-1 1 0 0,-1 1 0 0 0,1-1 0 0 0,0 1 0 0 0,0 0-1 0 0,0 0 1 0 0,0 0 0 0 0,0 0 0 0 0,0-1-1 0 0,0 1 1 0 0,0 1 0 0 0,0-1 0 0 0,1 0-1 0 0,-1 0 1 0 0,0 0 0 0 0,1 0 0 0 0,-1 0 0 0 0,1 1-1 0 0,-1-1 1 0 0,1 0 0 0 0,-1 0 0 0 0,1 1-1 0 0,0-1 1 0 0,0 0 0 0 0,0 1 0 0 0,0 1-1 0 0,-1 1-12 0 0,1 0 0 0 0,0 0 0 0 0,-1 0 0 0 0,2 0 0 0 0,-1 0 0 0 0,0 0 0 0 0,1-1 0 0 0,2 8 0 0 0,7 12-120 0 0,1-1 0 0 0,26 38 0 0 0,-28-48 76 0 0,1 0 1 0 0,0-1 0 0 0,17 14 0 0 0,-2-3 4 0 0,-9-9 12 0 0,-1 2-1 0 0,-1 0 1 0 0,-1 0-1 0 0,18 27 1 0 0,-30-40 25 0 0,1 0 1 0 0,-1 1-1 0 0,0-1 0 0 0,0 1 0 0 0,0 0 0 0 0,0-1 1 0 0,-1 1-1 0 0,1 0 0 0 0,-1-1 0 0 0,1 1 1 0 0,-1 0-1 0 0,0-1 0 0 0,0 1 0 0 0,0 0 1 0 0,-1 0-1 0 0,1-1 0 0 0,0 1 0 0 0,-1 0 1 0 0,-1 3-1 0 0,0-1 18 0 0,-1 0 0 0 0,1-1 0 0 0,-1 1-1 0 0,0 0 1 0 0,0-1 0 0 0,-1 1 0 0 0,0-1 0 0 0,1 0 0 0 0,-6 4 0 0 0,-4 2 50 0 0,0 0 0 0 0,-1-1 0 0 0,0 0 0 0 0,0-2 1 0 0,-24 11-1 0 0,29-15-62 0 0,0 0 1 0 0,0-1-1 0 0,0 0 1 0 0,-1-1-1 0 0,1 0 1 0 0,-1 0-1 0 0,1-1 1 0 0,-1 0-1 0 0,1-1 1 0 0,0 0-1 0 0,-1-1 1 0 0,1 1-1 0 0,0-2 1 0 0,0 1-1 0 0,0-1 1 0 0,-12-6-1 0 0,19 8-40 0 0,-1-1-1 0 0,1 1 1 0 0,0 0-1 0 0,-1-1 1 0 0,1 0-1 0 0,0 1 1 0 0,0-1-1 0 0,0 0 1 0 0,0 0-1 0 0,1 0 1 0 0,-1-1-1 0 0,1 1 1 0 0,-1 0-1 0 0,1 0 0 0 0,-1-1 1 0 0,1 1-1 0 0,0-1 1 0 0,0 1-1 0 0,1-1 1 0 0,-1 0-1 0 0,0 1 1 0 0,1-1-1 0 0,0 0 1 0 0,-1 1-1 0 0,1-1 1 0 0,0 0-1 0 0,0 0 1 0 0,1 1-1 0 0,-1-1 1 0 0,1 0-1 0 0,-1 1 0 0 0,1-1 1 0 0,0 1-1 0 0,0-1 1 0 0,0 1-1 0 0,0-1 1 0 0,0 1-1 0 0,3-5 1 0 0,1-1-81 0 0,-1 1 1 0 0,2-1-1 0 0,-1 1 1 0 0,1 0-1 0 0,0 0 1 0 0,0 1-1 0 0,1 0 1 0 0,-1 0-1 0 0,1 0 1 0 0,15-8-1 0 0,3 3-152 0 0,1 1 0 0 0,-1 1 0 0 0,2 2 0 0 0,27-5 0 0 0,23-6-1860 0 0,-49 13 201 0 0,-17 5-1485 0 0,5 0-7340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1248 0 0,'-4'-7'16587'0'0,"-16"29"-15163"0"0,1 1-1 0 0,1 0 1 0 0,1 2 0 0 0,2 0 0 0 0,0 1-1 0 0,-17 43 1 0 0,24-48-917 0 0,2 1-1 0 0,1 0 0 0 0,0 0 0 0 0,2 0 1 0 0,0 0-1 0 0,2 1 0 0 0,1 23 1 0 0,0-44-506 0 0,0-1 1 0 0,0 0 0 0 0,0 0 0 0 0,0 0-1 0 0,0 1 1 0 0,0-1 0 0 0,1 0 0 0 0,-1 0 0 0 0,1 0-1 0 0,-1 0 1 0 0,0 0 0 0 0,1 0 0 0 0,0 0-1 0 0,-1 0 1 0 0,1 0 0 0 0,0 0 0 0 0,-1 0 0 0 0,1 0-1 0 0,0 0 1 0 0,0 0 0 0 0,0-1 0 0 0,0 1-1 0 0,0 0 1 0 0,0 0 0 0 0,0-1 0 0 0,1 1 0 0 0,1 0-1 0 0,0 0 1 0 0,0 0 0 0 0,0 0 0 0 0,1-1 0 0 0,-1 1 0 0 0,0-1 0 0 0,1 0 0 0 0,-1 0 0 0 0,5 0 0 0 0,4-2 17 0 0,0 0 0 0 0,-1-1 1 0 0,1 0-1 0 0,11-5 0 0 0,1-2 146 0 0,51-16 422 0 0,-62 23-587 0 0,2 1 0 0 0,-2 4 0 0 0,-3 2 0 0 0,-3-1-124 0 0,-6-3-573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 0 0,'0'0'13580'0'0,"-3"4"-12053"0"0,-22 27 813 0 0,1 1-1 0 0,2 1 1 0 0,-29 58 0 0 0,39-67-1664 0 0,-16 28-3680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 0 0,'1'2'10252'0'0,"13"15"-9624"0"0,-6-6 11 0 0,1-1 0 0 0,0 0 0 0 0,1 0 1 0 0,0-1-1 0 0,17 12 0 0 0,-11-10-1003 0 0,1-1 1 0 0,0-1-1 0 0,19 9 1 0 0,-35-18 153 0 0,16 4-1474 0 0,-6-5-3906 0 0,7-3 1973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0,'0'0'11049'0'0,"2"6"-9480"0"0,7 7-401 0 0,0 0 1 0 0,1-1 0 0 0,0 0-1 0 0,1 0 1 0 0,24 19-1 0 0,33 37 3044 0 0,-22-15-1445 0 0,-46-53-2782 0 0,0 0-1 0 0,1 0 0 0 0,-1 1 0 0 0,0-1 0 0 0,1 0 0 0 0,-1 1 0 0 0,0-1 0 0 0,0 1 1 0 0,0-1-1 0 0,1 0 0 0 0,-1 1 0 0 0,0-1 0 0 0,0 1 0 0 0,0-1 0 0 0,0 0 0 0 0,0 1 0 0 0,0-1 1 0 0,0 1-1 0 0,0-1 0 0 0,0 1 0 0 0,0-1 0 0 0,0 1 0 0 0,0-1 0 0 0,0 0 0 0 0,0 1 1 0 0,0-1-1 0 0,0 1 0 0 0,0-1 0 0 0,0 1 0 0 0,-1-1 0 0 0,1 0 0 0 0,0 1 0 0 0,0-1 0 0 0,0 0 1 0 0,-1 1-1 0 0,1-1 0 0 0,0 0 0 0 0,-1 1 0 0 0,1-1 0 0 0,0 0 0 0 0,-1 1 0 0 0,1-1 1 0 0,0 0-1 0 0,-1 0 0 0 0,1 0 0 0 0,-1 1 0 0 0,1-1 0 0 0,0 0 0 0 0,-1 0 0 0 0,1 0 0 0 0,-1 0 1 0 0,1 0-1 0 0,-1 1 0 0 0,-23 4-2209 0 0,-13-11-2685 0 0,14-6-3909 0 0,11 4 2922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1188 0 0,'-12'-9'15309'0'0,"8"14"-14902"0"0,1 1 1 0 0,0 0 0 0 0,0 0-1 0 0,0 0 1 0 0,0 1 0 0 0,1-1-1 0 0,0 1 1 0 0,1-1-1 0 0,-1 1 1 0 0,1 0 0 0 0,0 0-1 0 0,1 6 1 0 0,0-8-256 0 0,-1-1 1 0 0,2 1-1 0 0,-1-1 0 0 0,0 1 1 0 0,1-1-1 0 0,0 1 0 0 0,0-1 0 0 0,0 0 1 0 0,1 1-1 0 0,-1-1 0 0 0,1 0 1 0 0,0 0-1 0 0,1 0 0 0 0,-1 0 1 0 0,0-1-1 0 0,1 1 0 0 0,0-1 1 0 0,0 1-1 0 0,0-1 0 0 0,0 0 1 0 0,6 4-1 0 0,-6-5-186 0 0,1-1 1 0 0,0 1-1 0 0,0-1 1 0 0,-1 0-1 0 0,1 0 1 0 0,0 0-1 0 0,0-1 1 0 0,0 1 0 0 0,0-1-1 0 0,0 0 1 0 0,0 0-1 0 0,0 0 1 0 0,0-1-1 0 0,0 0 1 0 0,0 1-1 0 0,0-1 1 0 0,0-1-1 0 0,0 1 1 0 0,-1 0-1 0 0,6-3 1 0 0,10-5-474 0 0,-1-1 0 0 0,27-19 1 0 0,-37 24 397 0 0,0-1-45 0 0,0 0-1 0 0,0-1 1 0 0,-1 1-1 0 0,0-2 1 0 0,8-8-1 0 0,-12 12 261 0 0,-1 0 1 0 0,1 1-1 0 0,0-1 0 0 0,-1 0 0 0 0,0 0 0 0 0,0-1 1 0 0,0 1-1 0 0,-1 0 0 0 0,0-1 0 0 0,1 1 0 0 0,-1-1 1 0 0,0-6-1 0 0,-1 10-41 0 0,0 0 0 0 0,0 0 1 0 0,0 0-1 0 0,0 0 0 0 0,0 0 1 0 0,0 0-1 0 0,0 0 0 0 0,-1 0 0 0 0,1 1 1 0 0,0-1-1 0 0,-1 0 0 0 0,1 0 1 0 0,0 0-1 0 0,-1 0 0 0 0,1 1 0 0 0,-1-1 1 0 0,1 0-1 0 0,-1 0 0 0 0,0 1 0 0 0,1-1 1 0 0,-1 0-1 0 0,0 1 0 0 0,1-1 1 0 0,-1 1-1 0 0,0-1 0 0 0,0 1 0 0 0,1-1 1 0 0,-1 1-1 0 0,0 0 0 0 0,0-1 1 0 0,0 1-1 0 0,0 0 0 0 0,0 0 0 0 0,0-1 1 0 0,0 1-1 0 0,-1 0 0 0 0,1 0-32 0 0,0 1 0 0 0,0-1-1 0 0,0 0 1 0 0,0 1 0 0 0,1-1-1 0 0,-1 1 1 0 0,0-1 0 0 0,0 1-1 0 0,1-1 1 0 0,-1 1 0 0 0,0-1-1 0 0,1 1 1 0 0,-1 0 0 0 0,0 0-1 0 0,1-1 1 0 0,-1 1-1 0 0,1 0 1 0 0,-1 0 0 0 0,1-1-1 0 0,-1 1 1 0 0,1 0 0 0 0,0 0-1 0 0,-1 0 1 0 0,1 0 0 0 0,0 0-1 0 0,0 0 1 0 0,0-1 0 0 0,0 1-1 0 0,0 0 1 0 0,0 0 0 0 0,0 0-1 0 0,0 0 1 0 0,0 0 0 0 0,0 0-1 0 0,0 0 1 0 0,0 0 0 0 0,1 0-1 0 0,-1-1 1 0 0,0 1-1 0 0,1 0 1 0 0,0 1 0 0 0,6 16 168 0 0,1 1 1 0 0,1-1-1 0 0,1-1 1 0 0,0 0-1 0 0,1 0 0 0 0,19 20 1 0 0,-11-11 85 0 0,25 40 1 0 0,-40-58-230 0 0,0-1 1 0 0,-1 1 0 0 0,0 0 0 0 0,0 0-1 0 0,0 0 1 0 0,-1 0 0 0 0,2 16-1 0 0,-4-21-84 0 0,0 1-1 0 0,0-1 0 0 0,0 0 0 0 0,-1 1 0 0 0,1-1 0 0 0,-1 0 0 0 0,0 1 0 0 0,0-1 0 0 0,0 0 0 0 0,0 0 0 0 0,0 0 0 0 0,-1 0 0 0 0,0 0 0 0 0,1 0 0 0 0,-1 0 0 0 0,0 0 0 0 0,0-1 0 0 0,-1 1 0 0 0,1-1 1 0 0,0 1-1 0 0,-1-1 0 0 0,-4 3 0 0 0,6-4-148 0 0,-1 0 1 0 0,0 0 0 0 0,1 0 0 0 0,-1-1 0 0 0,0 1 0 0 0,0 0-1 0 0,1-1 1 0 0,-1 0 0 0 0,0 1 0 0 0,0-1 0 0 0,0 0-1 0 0,0 0 1 0 0,0 0 0 0 0,1 0 0 0 0,-1 0 0 0 0,0 0 0 0 0,0-1-1 0 0,0 1 1 0 0,0 0 0 0 0,1-1 0 0 0,-1 0 0 0 0,0 1-1 0 0,1-1 1 0 0,-1 0 0 0 0,0 0 0 0 0,1 0 0 0 0,-1 0 0 0 0,1 0-1 0 0,-1 0 1 0 0,1-1 0 0 0,0 1 0 0 0,-1 0 0 0 0,0-3-1 0 0,-2 2-384 0 0,4-1-38 0 0,-1 0-1 0 0,0 0 0 0 0,1 1 0 0 0,-1-1 1 0 0,1 0-1 0 0,0 0 0 0 0,0 0 0 0 0,0 0 1 0 0,0 0-1 0 0,1-5 0 0 0,1-5-5648 0 0,5-3 854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0,'4'7'13999'0'0,"26"26"-11974"0"0,102 62 2984 0 0,-54-41-2524 0 0,81 73-1 0 0,-154-123-2462 0 0,-1 0-1 0 0,0 1 0 0 0,0-1 1 0 0,0 1-1 0 0,0 0 0 0 0,-1 0 0 0 0,1 0 1 0 0,-1 1-1 0 0,-1-1 0 0 0,1 1 1 0 0,-1-1-1 0 0,0 1 0 0 0,0 0 0 0 0,-1 0 1 0 0,1 0-1 0 0,-1 0 0 0 0,-1 0 1 0 0,1 0-1 0 0,-1 0 0 0 0,0 0 0 0 0,-1 8 1 0 0,-1-4-238 0 0,-1-1 0 0 0,0 1 0 0 0,0 0 1 0 0,-1-1-1 0 0,0 0 0 0 0,-1 0 1 0 0,0 0-1 0 0,0 0 0 0 0,-1-1 0 0 0,0 0 1 0 0,-1 0-1 0 0,-8 8 0 0 0,-25 22-2841 0 0,-45 33-1 0 0,30-27-5694 0 0,32-25 3409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35 212 0 0,'-14'-6'26507'0'0,"24"2"-26152"0"0,0 0 0 0 0,0 1 1 0 0,1 1-1 0 0,-1 0 0 0 0,1 0 0 0 0,-1 1 0 0 0,1 0 0 0 0,0 1 0 0 0,15 1 0 0 0,39-3 400 0 0,-55 0-643 0 0,48-3 206 0 0,-56 4-303 0 0,-1 1 0 0 0,0 0 0 0 0,1 0 1 0 0,-1 0-1 0 0,0 0 0 0 0,0 0 0 0 0,1 0 1 0 0,-1 0-1 0 0,0 0 0 0 0,1 1 0 0 0,-1-1 1 0 0,0 0-1 0 0,0 1 0 0 0,0-1 1 0 0,1 1-1 0 0,-1-1 0 0 0,0 1 0 0 0,0 0 1 0 0,0-1-1 0 0,0 1 0 0 0,0 0 0 0 0,0 0 1 0 0,0 0-1 0 0,0 0 0 0 0,0 0 0 0 0,0 0 1 0 0,-1 0-1 0 0,1 0 0 0 0,0 0 1 0 0,-1 0-1 0 0,1 0 0 0 0,-1 0 0 0 0,1 1 1 0 0,0 1-1 0 0,-3 4 59 0 0,-1 0 1 0 0,0 0 0 0 0,0 0-1 0 0,0 0 1 0 0,-1-1-1 0 0,0 0 1 0 0,0 0-1 0 0,-1 0 1 0 0,-9 10-1 0 0,8-8-41 0 0,-13 13-33 0 0,-22 31 0 0 0,38-49 0 0 0,0 1 0 0 0,1 0 0 0 0,0 0 0 0 0,0 0 0 0 0,0 1 0 0 0,0-1 0 0 0,1 0 0 0 0,0 1 0 0 0,0-1 0 0 0,0 1 0 0 0,0 4 0 0 0,1-7 0 0 0,0 0 0 0 0,0 1 0 0 0,0-1 0 0 0,1 0 0 0 0,-1 0 0 0 0,1 0 0 0 0,0 0 0 0 0,0 0 0 0 0,-1 0 0 0 0,1 0 0 0 0,1 0 0 0 0,-1 0 0 0 0,0 0 0 0 0,0-1 0 0 0,1 1 0 0 0,-1 0 0 0 0,1-1 0 0 0,-1 1 0 0 0,1-1 0 0 0,0 1 0 0 0,-1-1 0 0 0,1 0 0 0 0,0 0 0 0 0,0 0 0 0 0,0 0 0 0 0,3 1 0 0 0,3 1 0 0 0,0-1 0 0 0,-1 0 0 0 0,1 0 0 0 0,15 1 0 0 0,-18-2 0 0 0,14 1 0 0 0,-3 0 0 0 0,0 0 0 0 0,0-1 0 0 0,0-1 0 0 0,0-1 0 0 0,0 0 0 0 0,-1-1 0 0 0,1 0 0 0 0,21-7 0 0 0,-29 7-221 0 0,-6 1-935 0 0,-33 0-3720 0 0,16 1 1263 0 0,1 0-7508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37 200 0 0,'0'0'23879'0'0,"4"-2"-22516"0"0,24-5 941 0 0,1 2 1 0 0,54-4-1 0 0,-33 4-2927 0 0,-26-1-3506 0 0,-16 4-1344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1912 0 0,'-44'12'6384'0'0,"31"-9"-4449"0"0,1 1-1 0 0,-1 0 1 0 0,1 0-1 0 0,-20 11 1 0 0,27-12-1564 0 0,1 1 1 0 0,-1-1-1 0 0,1 1 0 0 0,-1 0 1 0 0,1 0-1 0 0,0 1 0 0 0,1-1 1 0 0,-1 1-1 0 0,1-1 1 0 0,0 1-1 0 0,0 1 0 0 0,1-1 1 0 0,-1 0-1 0 0,-1 7 0 0 0,1-3-78 0 0,0 0 0 0 0,1 0-1 0 0,1 0 1 0 0,0 1-1 0 0,0-1 1 0 0,0 0 0 0 0,1 0-1 0 0,1 1 1 0 0,0-1-1 0 0,0 0 1 0 0,1 0-1 0 0,0 0 1 0 0,0 0 0 0 0,1 0-1 0 0,0 0 1 0 0,1 0-1 0 0,-1-1 1 0 0,2 0-1 0 0,7 12 1 0 0,-3-7-139 0 0,1-1 1 0 0,0 0-1 0 0,0 0 1 0 0,1-1-1 0 0,1 0 0 0 0,0-1 1 0 0,0 0-1 0 0,1-1 1 0 0,0-1-1 0 0,26 13 1 0 0,-31-17-310 0 0,20 8-397 0 0,44 15-1 0 0,-19-18-2120 0 0,-46-9 1634 0 0,0 0 1 0 0,-1 0-1 0 0,1-1 0 0 0,0 0 0 0 0,11-3 1 0 0,-2-5-9336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1180 0 0,'1'-2'273'0'0,"0"1"0"0"0,-1 1 1 0 0,1-1-1 0 0,0 0 0 0 0,0 0 0 0 0,0 0 0 0 0,0 0 1 0 0,0 1-1 0 0,0-1 0 0 0,0 0 0 0 0,0 1 0 0 0,0-1 0 0 0,0 1 1 0 0,0-1-1 0 0,0 1 0 0 0,1-1 0 0 0,-1 1 0 0 0,0 0 0 0 0,0 0 1 0 0,0-1-1 0 0,1 1 0 0 0,-1 0 0 0 0,0 0 0 0 0,0 0 0 0 0,1 0 1 0 0,-1 1-1 0 0,2-1 0 0 0,37 10 3489 0 0,-26-5-2977 0 0,-1 2 0 0 0,1-1 0 0 0,-1 2-1 0 0,-1 0 1 0 0,0 0 0 0 0,0 1 0 0 0,-1 1 0 0 0,0 0-1 0 0,0 0 1 0 0,14 19 0 0 0,-1 4 526 0 0,-2 0 0 0 0,30 58 0 0 0,-45-77-1232 0 0,-1 1 0 0 0,0 0 0 0 0,-1 0 1 0 0,-1 1-1 0 0,0-1 0 0 0,-1 1 0 0 0,-1 0 0 0 0,-1 0 0 0 0,0 0 0 0 0,0 0 0 0 0,-2 0 1 0 0,-3 23-1 0 0,2-23-1466 0 0,-2 7-588 0 0,1-14-2402 0 0,-2 0-3471 0 0,1-1 1885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1664 0 0,'0'0'13297'0'0,"-4"3"-11468"0"0,-2 1-1441 0 0,-3 3 581 0 0,0 0 0 0 0,0 1-1 0 0,1-1 1 0 0,0 2 0 0 0,0-1 0 0 0,-11 17 0 0 0,-110 195 6547 0 0,89-146-6871 0 0,45-103-20720 0 0,0 9 13301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 1200 0 0,'-1'-1'613'0'0,"0"0"1"0"0,0 0-1 0 0,1 0 0 0 0,-1 0 1 0 0,0 0-1 0 0,0 0 0 0 0,1 0 0 0 0,-1 0 1 0 0,1 0-1 0 0,-1-1 0 0 0,1 1 1 0 0,-1 0-1 0 0,1 0 0 0 0,0-1 1 0 0,-1 1-1 0 0,1 0 0 0 0,0-1 0 0 0,0 1 1 0 0,0 0-1 0 0,0-3 0 0 0,1 3-435 0 0,0 1-1 0 0,0 0 0 0 0,-1-1 0 0 0,1 1 1 0 0,0-1-1 0 0,0 1 0 0 0,0 0 1 0 0,0 0-1 0 0,-1-1 0 0 0,1 1 0 0 0,0 0 1 0 0,0 0-1 0 0,0 0 0 0 0,0 0 1 0 0,0 0-1 0 0,0 0 0 0 0,0 0 0 0 0,-1 0 1 0 0,1 0-1 0 0,0 1 0 0 0,0-1 1 0 0,1 1-1 0 0,68 26-1007 0 0,-57-21 2209 0 0,-4-3-1240 0 0,-1 1 1 0 0,1 0 0 0 0,-1 0 0 0 0,0 1 0 0 0,-1 0-1 0 0,1 0 1 0 0,8 9 0 0 0,-14-12-88 0 0,-1-1 1 0 0,0 1 0 0 0,1 0 0 0 0,-1 0-1 0 0,0-1 1 0 0,0 1 0 0 0,0 0-1 0 0,0 0 1 0 0,0 0 0 0 0,0 0 0 0 0,-1 1-1 0 0,1-1 1 0 0,-1 0 0 0 0,1 0-1 0 0,-1 0 1 0 0,0 0 0 0 0,0 1 0 0 0,0-1-1 0 0,0 0 1 0 0,0 0 0 0 0,-1 0-1 0 0,1 0 1 0 0,0 1 0 0 0,-1-1 0 0 0,0 0-1 0 0,0 0 1 0 0,1 0 0 0 0,-1 0-1 0 0,0 0 1 0 0,-1 0 0 0 0,1 0-1 0 0,0-1 1 0 0,0 1 0 0 0,-1 0 0 0 0,-2 2-1 0 0,-6 6 233 0 0,-1-1 0 0 0,1-1 0 0 0,-2 0-1 0 0,1 0 1 0 0,-1-1 0 0 0,0-1-1 0 0,0 0 1 0 0,-17 6 0 0 0,18-9-65 0 0,0 2 0 0 0,0 0 0 0 0,0 0 0 0 0,1 1 0 0 0,-1 0 0 0 0,1 1 0 0 0,1 0 0 0 0,-1 0 0 0 0,1 1 0 0 0,1 0 0 0 0,-12 15 0 0 0,18-21-186 0 0,1 0 1 0 0,0 0 0 0 0,-1 1 0 0 0,1-1-1 0 0,0 0 1 0 0,0 1 0 0 0,1-1-1 0 0,-1 1 1 0 0,0-1 0 0 0,1 1-1 0 0,0 0 1 0 0,-1-1 0 0 0,1 1-1 0 0,0-1 1 0 0,0 1 0 0 0,0 0 0 0 0,1-1-1 0 0,-1 1 1 0 0,1-1 0 0 0,-1 1-1 0 0,3 4 1 0 0,0-2-10 0 0,-1-1 0 0 0,1 1 0 0 0,0-1 0 0 0,1 0-1 0 0,-1 0 1 0 0,1 0 0 0 0,0 0 0 0 0,0-1 0 0 0,0 1 0 0 0,6 3 0 0 0,9 4-46 0 0,0-1 0 0 0,1 0 0 0 0,0-1 0 0 0,24 7 0 0 0,-25-10 16 0 0,1 0-1 0 0,-1-2 1 0 0,1 0 0 0 0,0-1 0 0 0,21 0 0 0 0,-38-3 124 0 0,5 0 124 0 0,-8 0-257 0 0,0 0 1 0 0,0 0 0 0 0,0 0-1 0 0,0 0 1 0 0,1 0-1 0 0,-1 0 1 0 0,0 0 0 0 0,0 0-1 0 0,0 0 1 0 0,0 0 0 0 0,0 0-1 0 0,1 0 1 0 0,-1 0 0 0 0,0 0-1 0 0,0-1 1 0 0,0 1 0 0 0,0 0-1 0 0,0 0 1 0 0,0 0 0 0 0,1 0-1 0 0,-1 0 1 0 0,0 0-1 0 0,0 0 1 0 0,0 0 0 0 0,0 0-1 0 0,0-1 1 0 0,0 1 0 0 0,0 0-1 0 0,0 0 1 0 0,0 0 0 0 0,0 0-1 0 0,1 0 1 0 0,-1 0 0 0 0,0-1-1 0 0,0 1 1 0 0,0 0-1 0 0,0 0 1 0 0,0 0 0 0 0,0 0-1 0 0,0 0 1 0 0,0-1 0 0 0,0 1-1 0 0,0 0 1 0 0,0 0 0 0 0,0 0-1 0 0,0 0 1 0 0,0 0 0 0 0,0 0-1 0 0,-1-1 1 0 0,1 1 0 0 0,0 0-1 0 0,0 0 1 0 0,0 0-1 0 0,0 0 1 0 0,0 0 0 0 0,0 0-1 0 0,0-1 1 0 0,0 1 0 0 0,0 0-1 0 0,0 0 1 0 0,-1 0 0 0 0,1 0-1 0 0,0 0 1 0 0,0 0 0 0 0,-20-12-1476 0 0,-5 6-3405 0 0,-2 0-6166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9 360 0 0,'0'-8'19907'0'0,"-3"83"-15002"0"0,0-39-3016 0 0,2 0 1 0 0,4 37 0 0 0,14 17-616 0 0,-16-79-2073 0 0,-1-10 644 0 0,0 0-1 0 0,0-1 1 0 0,0 1-1 0 0,0 0 1 0 0,0 0-1 0 0,0-1 1 0 0,0 1-1 0 0,1 0 1 0 0,-1-1-1 0 0,0 1 1 0 0,0 0-1 0 0,1-1 1 0 0,-1 1-1 0 0,0 0 1 0 0,1-1-1 0 0,-1 1 1 0 0,0-1-1 0 0,1 1 1 0 0,-1 0-1 0 0,1-1 1 0 0,-1 1-1 0 0,1-1 1 0 0,-1 1-1 0 0,1-1 1 0 0,-1 0-1 0 0,1 1 1 0 0,0-1-1 0 0,-1 0 1 0 0,1 1-1 0 0,0-1 1 0 0,-1 0-1 0 0,1 0 1 0 0,0 1-1 0 0,-1-1 1 0 0,2 0-1 0 0,11-32-14840 0 0,-16 18 8966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87 572 0 0,'-4'-6'1617'0'0,"1"1"1"0"0,-1-1-1 0 0,0 1 1 0 0,-1 0-1 0 0,-8-8 0 0 0,13 13-1465 0 0,0-1-1 0 0,0 1 0 0 0,-1-1 1 0 0,1 1-1 0 0,0-1 1 0 0,0 0-1 0 0,0 1 0 0 0,0-1 1 0 0,-1 0-1 0 0,1 1 0 0 0,0-1 1 0 0,0 1-1 0 0,0-1 1 0 0,0 0-1 0 0,0 1 0 0 0,1-1 1 0 0,-1 1-1 0 0,0-1 1 0 0,0 0-1 0 0,0 1 0 0 0,0-1 1 0 0,1 1-1 0 0,-1-1 0 0 0,0 0 1 0 0,1 1-1 0 0,-1-1 1 0 0,0 1-1 0 0,1-1 0 0 0,-1 1 1 0 0,1 0-1 0 0,-1-1 1 0 0,1 1-1 0 0,-1-1 0 0 0,1 1 1 0 0,-1 0-1 0 0,1-1 0 0 0,-1 1 1 0 0,1 0-1 0 0,-1-1 1 0 0,1 1-1 0 0,-1 0 0 0 0,1 0 1 0 0,0 0-1 0 0,-1 0 0 0 0,1 0 1 0 0,1-1-1 0 0,22-8 1406 0 0,6 4-771 0 0,1 0 0 0 0,-1 2-1 0 0,1 1 1 0 0,31 3 0 0 0,-33-1-509 0 0,-15 0-158 0 0,21-2 94 0 0,0 3 1 0 0,0 0-1 0 0,-1 2 0 0 0,1 2 1 0 0,-1 1-1 0 0,38 12 0 0 0,-71-18-165 0 0,0 1 0 0 0,0-1 0 0 0,-1 0 0 0 0,1 0 0 0 0,0 1 0 0 0,0-1 0 0 0,0 0-1 0 0,0 1 1 0 0,0-1 0 0 0,-1 1 0 0 0,1-1 0 0 0,0 1 0 0 0,0 0 0 0 0,-1-1 0 0 0,1 1 0 0 0,0 0 0 0 0,-1-1-1 0 0,1 1 1 0 0,-1 0 0 0 0,1 0 0 0 0,-1 0 0 0 0,1-1 0 0 0,-1 1 0 0 0,1 0 0 0 0,-1 0 0 0 0,0 0-1 0 0,1 0 1 0 0,-1 0 0 0 0,0 0 0 0 0,0 0 0 0 0,0 1 0 0 0,-1 0 50 0 0,1 0 0 0 0,-1 0-1 0 0,0 0 1 0 0,0-1 0 0 0,-1 1 0 0 0,1 0 0 0 0,0-1 0 0 0,-1 1-1 0 0,1 0 1 0 0,-1-1 0 0 0,1 0 0 0 0,-1 1 0 0 0,-3 1-1 0 0,-11 8 618 0 0,-2-1 0 0 0,-25 11 0 0 0,34-17-427 0 0,-39 15 603 0 0,35-14-595 0 0,-1-1-1 0 0,1 2 1 0 0,1 0 0 0 0,-1 0 0 0 0,-20 15 0 0 0,28-14-296 0 0,-2 2-29 0 0,8-7-23 0 0,0-1-1 0 0,0 1 0 0 0,0-1 1 0 0,0 1-1 0 0,1-1 0 0 0,-1 0 1 0 0,0 0-1 0 0,0 1 0 0 0,1-1 1 0 0,-1 0-1 0 0,1 0 0 0 0,-1 0 1 0 0,1-1-1 0 0,0 1 0 0 0,-1 0 1 0 0,4 0-1 0 0,24 7-638 0 0,1-3 0 0 0,0 0 0 0 0,56 0 0 0 0,30 5-717 0 0,-113-10 1393 0 0,0 0 0 0 0,0 1 0 0 0,0-1 0 0 0,0 1 0 0 0,0 0 0 0 0,0 0 0 0 0,0 0 0 0 0,0 0 0 0 0,0 1 0 0 0,-1-1 0 0 0,1 1 1 0 0,0 0-1 0 0,2 2 0 0 0,-4-3 35 0 0,-1 0 0 0 0,0 0 0 0 0,1 1 0 0 0,-1-1 0 0 0,0 0 0 0 0,1 0 0 0 0,-1 1 0 0 0,0-1 0 0 0,0 0 0 0 0,0 0 1 0 0,0 1-1 0 0,0-1 0 0 0,0 0 0 0 0,-1 0 0 0 0,1 1 0 0 0,0-1 0 0 0,-1 0 0 0 0,1 0 0 0 0,-1 1 0 0 0,1-1 0 0 0,-1 0 1 0 0,1 0-1 0 0,-1 0 0 0 0,0 0 0 0 0,0 0 0 0 0,1 0 0 0 0,-1 0 0 0 0,0 0 0 0 0,0 0 0 0 0,0-1 0 0 0,0 1 0 0 0,0 0 1 0 0,-2 1-1 0 0,-23 22 501 0 0,-56 41 0 0 0,29-32-2679 0 0,14-13-3310 0 0,1-6-4757 0 0,20-10 3849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1 132 0 0,'-8'3'1434'0'0,"0"1"-1"0"0,0 0 1 0 0,0 1 0 0 0,0 0-1 0 0,1 0 1 0 0,0 1-1 0 0,-11 10 1 0 0,7-4 152 0 0,0 0 1 0 0,2 1-1 0 0,-18 27 0 0 0,18-23-661 0 0,0 0 0 0 0,1 1-1 0 0,1 0 1 0 0,1 1 0 0 0,0-1-1 0 0,1 1 1 0 0,-3 31 0 0 0,7-41-614 0 0,0 0 1 0 0,1 1 0 0 0,1-1 0 0 0,-1 1 0 0 0,2-1 0 0 0,-1 0 0 0 0,1 1-1 0 0,1-1 1 0 0,-1 0 0 0 0,1 0 0 0 0,1-1 0 0 0,0 1 0 0 0,6 10 0 0 0,-5-13-239 0 0,-1 0 0 0 0,1-1 0 0 0,0 0 1 0 0,0 0-1 0 0,0 0 0 0 0,0-1 1 0 0,1 1-1 0 0,0-1 0 0 0,0-1 1 0 0,0 1-1 0 0,1-1 0 0 0,-1 0 0 0 0,1-1 1 0 0,-1 1-1 0 0,1-1 0 0 0,0 0 1 0 0,0-1-1 0 0,11 1 0 0 0,-5 0-363 0 0,-1-1 0 0 0,1-1-1 0 0,-1 0 1 0 0,1-1 0 0 0,-1 0 0 0 0,1-1 0 0 0,17-5-1 0 0,-24 5-574 0 0,0 0 0 0 0,1-1 0 0 0,-1 0 0 0 0,-1 0-1 0 0,1 0 1 0 0,0-1 0 0 0,-1 1 0 0 0,0-2 0 0 0,8-6 0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9 120 900 0 0,'-9'-2'12289'0'0,"25"-8"-11227"0"0,0 0 0 0 0,1 1 0 0 0,0 1 1 0 0,29-11-1 0 0,82-21 2069 0 0,-122 38-3005 0 0,78-17 2620 0 0,-82 19-1773 0 0,1 3-137 0 0,-2-3-814 0 0,-1 0 1 0 0,0 0 0 0 0,0 0 0 0 0,1 0 0 0 0,-1 1 0 0 0,0-1 0 0 0,0 0 0 0 0,0 0 0 0 0,1 0 0 0 0,-1 0 0 0 0,0 1 0 0 0,0-1 0 0 0,0 0 0 0 0,1 0 0 0 0,-1 0 0 0 0,0 1-1 0 0,0-1 1 0 0,0 0 0 0 0,0 0 0 0 0,0 0 0 0 0,0 1 0 0 0,0-1 0 0 0,0 0 0 0 0,1 0 0 0 0,-1 1 0 0 0,0-1 0 0 0,0 0 0 0 0,0 1 0 0 0,0-1 0 0 0,0 0 0 0 0,0 0 0 0 0,0 1-1 0 0,0-1 1 0 0,-1 0 0 0 0,1 0 0 0 0,0 1 0 0 0,0-1 0 0 0,0 0 0 0 0,0 0 0 0 0,0 1 0 0 0,0-1 0 0 0,-1 0 0 0 0,-13 21 237 0 0,2-5 245 0 0,2 0 0 0 0,-1 0 0 0 0,2 1-1 0 0,0 0 1 0 0,-8 25 0 0 0,16-38-446 0 0,0-1 0 0 0,0 0 0 0 0,0 1 0 0 0,0-1 0 0 0,1 1 0 0 0,0 0-1 0 0,0-1 1 0 0,0 1 0 0 0,0-1 0 0 0,0 1 0 0 0,1 0 0 0 0,-1-1 0 0 0,1 1 0 0 0,0-1 0 0 0,0 0 0 0 0,0 1 0 0 0,1-1 0 0 0,-1 0-1 0 0,1 0 1 0 0,0 1 0 0 0,0-1 0 0 0,0 0 0 0 0,0-1 0 0 0,0 1 0 0 0,1 0 0 0 0,-1-1 0 0 0,1 1 0 0 0,0-1 0 0 0,0 0 0 0 0,0 0-1 0 0,0 0 1 0 0,0 0 0 0 0,0-1 0 0 0,0 1 0 0 0,1-1 0 0 0,3 2 0 0 0,12 2-59 0 0,-1 0 0 0 0,1-1 0 0 0,-1-1 0 0 0,1 0 0 0 0,0-2 0 0 0,0 0 0 0 0,0-1 0 0 0,0-1 0 0 0,24-4 0 0 0,-36 4-420 0 0,0 0-1 0 0,-1-1 1 0 0,1 0 0 0 0,0 0-1 0 0,10-5 1 0 0,-16-1-1149 0 0,-17-6-9639 0 0,-3 13-1876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79 312 0 0,'0'0'14929'0'0,"7"2"-13512"0"0,12 0-535 0 0,1-1 0 0 0,-1-1 0 0 0,0 0 1 0 0,26-4-1 0 0,42-14-900 0 0,-16-4-3819 0 0,-6-6-4939 0 0,-42 17 4030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1 852 0 0,'-8'2'8645'0'0,"3"2"-7510"0"0,6-1-818 0 0,-1 0 1 0 0,1 0-1 0 0,0 0 0 0 0,0 0 0 0 0,1 0 0 0 0,-1 0 0 0 0,0 0 0 0 0,1-1 0 0 0,0 1 0 0 0,0-1 0 0 0,-1 1 1 0 0,2-1-1 0 0,-1 0 0 0 0,0 0 0 0 0,5 4 0 0 0,-3-2 200 0 0,5 6 35 0 0,185 203 8288 0 0,-19 12-3836 0 0,-169-216-4894 0 0,0 1 1 0 0,-1-1-1 0 0,0 1 1 0 0,-1 1-1 0 0,0-1 1 0 0,0 1-1 0 0,-1 0 1 0 0,0-1-1 0 0,-1 1 0 0 0,1 15 1 0 0,-3-18-53 0 0,0 0 1 0 0,0 0-1 0 0,-1-1 0 0 0,0 1 1 0 0,0 0-1 0 0,-1 0 0 0 0,0-1 0 0 0,0 1 1 0 0,-1-1-1 0 0,1 0 0 0 0,-2 1 1 0 0,1-1-1 0 0,-1-1 0 0 0,0 1 1 0 0,-6 6-1 0 0,5-6-58 0 0,-1 0 0 0 0,0-1 0 0 0,-1 1 0 0 0,1-1 0 0 0,-1 0 0 0 0,0-1 0 0 0,-1 0 0 0 0,1 0 0 0 0,-1-1 0 0 0,-11 5 0 0 0,16-8-290 0 0,1 0 0 0 0,-1 0 0 0 0,1-1 0 0 0,-1 1 0 0 0,1-1 0 0 0,-1 1 0 0 0,1-1 0 0 0,-1 0 0 0 0,0 0 0 0 0,-3-1 0 0 0,3 0-617 0 0,0 1-1 0 0,0-1 1 0 0,0 0-1 0 0,0-1 1 0 0,0 1-1 0 0,1 0 1 0 0,-1-1-1 0 0,0 1 1 0 0,1-1-1 0 0,-1 0 1 0 0,1 0-1 0 0,0 0 1 0 0,0 0-1 0 0,-1-1 1 0 0,1 1-1 0 0,1 0 1 0 0,-4-6 0 0 0,-1-4-6539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3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2276 60 16,'0'0'15380,"-7"0"-14969,-21 3 7,21-3-19,-40 2 2453,-28 5-958,-91-4 0,127-3-1463,-152-9 1248,-269 21-982,227-17 312,-59 0 887,219 5-1687,-207-5 355,249 3-478,-235-37-175,263 39 75,-38-9-29,32 8 37,7 1 95,-18 2 648,16-3-3873,3-11-6915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72 0 0,'0'0'6941'0'0,"-3"3"-6119"0"0,-8 7-48 0 0,8-7-46 0 0,0-2-184 0 0,1 0 1 0 0,-1 0 0 0 0,0 0-1 0 0,1 0 1 0 0,-1 1-1 0 0,1-1 1 0 0,-1 1-1 0 0,1 0 1 0 0,0 0-1 0 0,0 0 1 0 0,0 0 0 0 0,-2 2-1 0 0,-20 15 2812 0 0,-4-4-1799 0 0,0 2-1 0 0,-34 28 0 0 0,-9 5 33 0 0,66-46-1457 0 0,-1-2 21 0 0,0 2 0 0 0,1-1 0 0 0,0 1 0 0 0,0 0 0 0 0,0 0 0 0 0,0 0 0 0 0,0 1 0 0 0,1 0 0 0 0,0 0 0 0 0,0 0 0 0 0,-5 9 0 0 0,9-13-136 0 0,0 0-1 0 0,0 0 1 0 0,0 0 0 0 0,0 0-1 0 0,0 0 1 0 0,1 0 0 0 0,-1 0-1 0 0,0 0 1 0 0,0 0 0 0 0,1 0-1 0 0,-1 0 1 0 0,1 0 0 0 0,-1 0-1 0 0,1-1 1 0 0,-1 1-1 0 0,1 0 1 0 0,0 0 0 0 0,-1 0-1 0 0,1-1 1 0 0,0 1 0 0 0,-1 0-1 0 0,1-1 1 0 0,0 1 0 0 0,0 0-1 0 0,0-1 1 0 0,0 1 0 0 0,0-1-1 0 0,0 0 1 0 0,0 1 0 0 0,1 0-1 0 0,31 12 243 0 0,-33-13-259 0 0,30 8 211 0 0,56 7 0 0 0,-55-11 139 0 0,50 13-1 0 0,-74-15-53 0 0,-6-2-232 0 0,0 0 1 0 0,0 0-1 0 0,0 0 0 0 0,1 0 1 0 0,-1 0-1 0 0,0 0 1 0 0,0 1-1 0 0,0-1 1 0 0,0 0-1 0 0,0 1 0 0 0,1-1 1 0 0,-1 1-1 0 0,0 0 1 0 0,0-1-1 0 0,0 1 1 0 0,0 0-1 0 0,-1-1 0 0 0,1 1 1 0 0,0 0-1 0 0,0 0 1 0 0,0 0-1 0 0,-1 0 1 0 0,1 0-1 0 0,0 0 0 0 0,-1 0 1 0 0,1 0-1 0 0,-1 0 1 0 0,1 0-1 0 0,-1 0 1 0 0,1 0-1 0 0,-1 1 1 0 0,0-1-1 0 0,0 0 0 0 0,0 0 1 0 0,1 0-1 0 0,-1 1 1 0 0,0-1-1 0 0,0 0 1 0 0,-1 1-1 0 0,1 8-64 0 0,2 1 0 0 0,4-4 0 0 0,-1-2 0 0 0,3 1 0 0 0,-3-1 0 0 0,1 1-91 0 0,-8-10-491 0 0,-1 0 1 0 0,1-1-1 0 0,0 1 1 0 0,0 0 0 0 0,1-1-1 0 0,-1 1 1 0 0,1-1-1 0 0,0 0 1 0 0,0-5 0 0 0,-2-10-4651 0 0,4 4-3739 0 0,3 1 1857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52 912 0 0,'0'0'1334'0'0,"0"-8"1594"0"0,0-23 12853 0 0,5 19-7707 0 0,-23 30-7396 0 0,14-9-534 0 0,0 0 0 0 0,1 1 0 0 0,1-1 0 0 0,-1 0-1 0 0,2 1 1 0 0,-2 10 0 0 0,2-13-94 0 0,0 1 1 0 0,1 0-1 0 0,0 0 0 0 0,1-1 0 0 0,-1 1 0 0 0,1 0 1 0 0,1-1-1 0 0,-1 1 0 0 0,1-1 0 0 0,1 1 0 0 0,-1-1 1 0 0,1 0-1 0 0,6 10 0 0 0,-6-13-74 0 0,0 0-1 0 0,1 0 1 0 0,-1 0 0 0 0,1-1 0 0 0,-1 1-1 0 0,1-1 1 0 0,0 0 0 0 0,1 0 0 0 0,-1 0-1 0 0,0-1 1 0 0,1 0 0 0 0,-1 0-1 0 0,1 0 1 0 0,0 0 0 0 0,0-1 0 0 0,-1 1-1 0 0,1-1 1 0 0,0-1 0 0 0,0 1 0 0 0,0-1-1 0 0,0 1 1 0 0,8-2 0 0 0,1 0-104 0 0,1-1 0 0 0,0 0 0 0 0,-1-1 0 0 0,0-1 0 0 0,1 0 0 0 0,25-12 0 0 0,-33 12 51 0 0,0 1 0 0 0,0-1 1 0 0,0 0-1 0 0,0 0 0 0 0,-1 0 0 0 0,0-1 1 0 0,0 0-1 0 0,0-1 0 0 0,0 1 1 0 0,-1-1-1 0 0,0 0 0 0 0,0 0 0 0 0,-1-1 1 0 0,7-11-1 0 0,-10 17 83 0 0,-1 0 0 0 0,0 0-1 0 0,1 0 1 0 0,-1 0 0 0 0,0 1 0 0 0,0-1 0 0 0,0 0-1 0 0,0 0 1 0 0,0 0 0 0 0,0 0 0 0 0,0 0 0 0 0,0 0-1 0 0,0 0 1 0 0,0 0 0 0 0,0 1 0 0 0,0-1 0 0 0,0 0-1 0 0,-1 0 1 0 0,1 0 0 0 0,0 0 0 0 0,-1 0 0 0 0,1 1-1 0 0,-1-1 1 0 0,1 0 0 0 0,-1 0 0 0 0,1 1 0 0 0,-1-1-1 0 0,0 0 1 0 0,1 1 0 0 0,-1-1 0 0 0,0 0 0 0 0,1 1-1 0 0,-1-1 1 0 0,0 1 0 0 0,0 0 0 0 0,0-1 0 0 0,1 1-1 0 0,-1-1 1 0 0,0 1 0 0 0,0 0 0 0 0,0 0 0 0 0,0-1-1 0 0,0 1 1 0 0,0 0 0 0 0,0 0 0 0 0,1 0 0 0 0,-1 0-1 0 0,0 0 1 0 0,0 0 0 0 0,0 0 0 0 0,0 1 0 0 0,-1-1-1 0 0,-45 7 315 0 0,35-3-254 0 0,0 1 1 0 0,0 1-1 0 0,1 0 1 0 0,0 0-1 0 0,0 1 0 0 0,-19 16 1 0 0,26-20-199 0 0,0 0 0 0 0,0 1 0 0 0,1-1 0 0 0,-1 1 0 0 0,1 0 0 0 0,0 0 0 0 0,0 0 0 0 0,0 0 0 0 0,1 0 0 0 0,-1 1 0 0 0,1-1 0 0 0,0 1 0 0 0,1-1 0 0 0,-1 1 0 0 0,1 0 0 0 0,-1 0 0 0 0,2 0 0 0 0,-1 0 0 0 0,0 9 0 0 0,2-12-175 0 0,-1 1-1 0 0,1-1 1 0 0,-1 1-1 0 0,1-1 1 0 0,0 0-1 0 0,0 0 0 0 0,0 1 1 0 0,1-1-1 0 0,-1 0 1 0 0,1 0-1 0 0,-1 0 0 0 0,1 0 1 0 0,-1 0-1 0 0,1 0 1 0 0,4 2-1 0 0,-5-2-621 0 0,1-1 1 0 0,0 0-1 0 0,0 0 1 0 0,0 0-1 0 0,0 0 1 0 0,0 0-1 0 0,0 0 1 0 0,0-1-1 0 0,1 1 0 0 0,-1-1 1 0 0,4 1-1 0 0,9-3-5367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1060 0 0,'0'0'1713'0'0,"-16"1"4529"0"0,14 1-5842 0 0,0 0 0 0 0,0 0-1 0 0,-1 0 1 0 0,2 0 0 0 0,-1 1 0 0 0,0-1 0 0 0,0 0 0 0 0,1 1 0 0 0,-1 0 0 0 0,1-1 0 0 0,0 1-1 0 0,-1 0 1 0 0,1-1 0 0 0,1 1 0 0 0,-1 0 0 0 0,0 3 0 0 0,0 2 133 0 0,0 0 0 0 0,1 0 0 0 0,-1 0 0 0 0,2 0 0 0 0,2 16 0 0 0,1-6 36 0 0,0 0-1 0 0,2 0 0 0 0,0-1 1 0 0,16 32-1 0 0,-17-41-432 0 0,0 0 0 0 0,1-1 0 0 0,0 1 0 0 0,1-1 0 0 0,-1-1 0 0 0,1 1 0 0 0,1-1 0 0 0,-1 0 0 0 0,1-1 0 0 0,0 0 0 0 0,11 5 0 0 0,-16-8-133 0 0,0 0 1 0 0,1 0-1 0 0,0 0 1 0 0,-1-1-1 0 0,1 0 1 0 0,0 1-1 0 0,-1-2 1 0 0,1 1-1 0 0,0 0 1 0 0,0-1-1 0 0,0 1 0 0 0,0-1 1 0 0,0 0-1 0 0,-1-1 1 0 0,1 1-1 0 0,0-1 1 0 0,0 1-1 0 0,0-1 1 0 0,0 0-1 0 0,-1-1 1 0 0,1 1-1 0 0,-1 0 0 0 0,1-1 1 0 0,-1 0-1 0 0,1 0 1 0 0,-1 0-1 0 0,0 0 1 0 0,0-1-1 0 0,0 1 1 0 0,3-4-1 0 0,-5 5 14 0 0,0-1-1 0 0,0 1 0 0 0,1 0 1 0 0,-1-1-1 0 0,0 1 1 0 0,0-1-1 0 0,0 1 0 0 0,-1-1 1 0 0,1 0-1 0 0,0 1 1 0 0,-1-1-1 0 0,1 0 0 0 0,-1 1 1 0 0,1-1-1 0 0,-1 0 1 0 0,0 0-1 0 0,0 0 0 0 0,0 1 1 0 0,0-1-1 0 0,0 0 1 0 0,0 0-1 0 0,0 1 0 0 0,-1-1 1 0 0,1 0-1 0 0,0 0 1 0 0,-1 1-1 0 0,0-1 0 0 0,1 0 1 0 0,-1 1-1 0 0,0-1 1 0 0,0 0-1 0 0,0 1 0 0 0,0 0 1 0 0,0-1-1 0 0,0 1 1 0 0,0-1-1 0 0,-1 1 0 0 0,1 0 1 0 0,0 0-1 0 0,-1 0 1 0 0,1 0-1 0 0,-1 0 0 0 0,-2-1 1 0 0,0-1 71 0 0,0 1 0 0 0,0 0 0 0 0,-1 0 0 0 0,1 1 0 0 0,-1-1 0 0 0,1 1 1 0 0,-1 0-1 0 0,0 0 0 0 0,1 0 0 0 0,-1 1 0 0 0,0-1 0 0 0,0 1 0 0 0,1 1 0 0 0,-1-1 1 0 0,-8 2-1 0 0,10-1-111 0 0,1 0-1 0 0,0-1 1 0 0,-1 1 0 0 0,1 1 0 0 0,0-1 0 0 0,-1 0-1 0 0,1 1 1 0 0,0-1 0 0 0,0 1 0 0 0,0-1 0 0 0,0 1 0 0 0,0 0-1 0 0,1 0 1 0 0,-1 0 0 0 0,1 0 0 0 0,-1 0 0 0 0,1 0-1 0 0,-1 1 1 0 0,1-1 0 0 0,0 0 0 0 0,0 1 0 0 0,0-1 0 0 0,1 1-1 0 0,-2 3 1 0 0,3 26-3965 0 0,11-1-7155 0 0,-8-22 5514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9 904 0 0,'0'0'8333'0'0,"4"0"-7359"0"0,99-3 3097 0 0,-37 3-4375 0 0,-3-6-7553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12 324 0 0,'-1'1'428'0'0,"1"0"0"0"0,-1 0 1 0 0,1 0-1 0 0,0 0 0 0 0,-1 0 0 0 0,1 0 0 0 0,0 0 0 0 0,0 0 0 0 0,0 0 1 0 0,0 0-1 0 0,0 0 0 0 0,0 0 0 0 0,0 0 0 0 0,0 0 0 0 0,0 0 1 0 0,0 0-1 0 0,1 0 0 0 0,-1 0 0 0 0,0 0 0 0 0,1 0 0 0 0,-1 0 1 0 0,1 0-1 0 0,-1 0 0 0 0,1 0 0 0 0,-1 0 0 0 0,2 1 0 0 0,0 0-247 0 0,0-1 0 0 0,0 0-1 0 0,0 1 1 0 0,0-1 0 0 0,0 0-1 0 0,1 0 1 0 0,-1 0 0 0 0,0 0-1 0 0,1-1 1 0 0,-1 1 0 0 0,4 0 0 0 0,2 0-294 0 0,1 0 1 0 0,0-1 0 0 0,0 0 0 0 0,0 0 0 0 0,0-1 0 0 0,9-2 0 0 0,23-9 2561 0 0,-67 4-1706 0 0,21 9-511 0 0,0 1-145 0 0,-1-1 0 0 0,1 1 0 0 0,0 0 0 0 0,0 0 1 0 0,0 1-1 0 0,0-1 0 0 0,0 1 0 0 0,0 0 0 0 0,0 1 1 0 0,1-1-1 0 0,0 1 0 0 0,0 0 0 0 0,0 0 1 0 0,0 0-1 0 0,0 1 0 0 0,1-1 0 0 0,0 1 0 0 0,0 0 1 0 0,0 0-1 0 0,1 0 0 0 0,0 0 0 0 0,-1 0 1 0 0,2 1-1 0 0,-1-1 0 0 0,1 1 0 0 0,-2 10 0 0 0,3-15-80 0 0,0 0-1 0 0,1 0 1 0 0,-1 0-1 0 0,0 0 1 0 0,1 0-1 0 0,-1 0 1 0 0,1 0-1 0 0,-1 0 1 0 0,1 0-1 0 0,-1 0 1 0 0,1 0-1 0 0,0 0 1 0 0,-1 0-1 0 0,1 0 1 0 0,0 0-1 0 0,0 0 1 0 0,0-1-1 0 0,0 1 1 0 0,0 0-1 0 0,-1-1 1 0 0,1 1-1 0 0,0-1 1 0 0,0 1-1 0 0,1-1 1 0 0,-1 1-1 0 0,0-1 1 0 0,0 0-1 0 0,0 1 1 0 0,0-1-1 0 0,0 0 1 0 0,0 0-1 0 0,0 0 1 0 0,1 0-1 0 0,-1 0 1 0 0,0 0-1 0 0,0 0 1 0 0,2-1-1 0 0,37-5-25 0 0,-38 6 13 0 0,7-3-36 0 0,1 0 1 0 0,-1 0-1 0 0,0-1 0 0 0,0-1 0 0 0,0 1 0 0 0,-1-1 0 0 0,1-1 0 0 0,-1 0 0 0 0,0 0 0 0 0,-1 0 0 0 0,0-1 0 0 0,0 0 0 0 0,0-1 0 0 0,-1 1 0 0 0,9-14 0 0 0,-14 20 56 0 0,-1-1 0 0 0,1 1 1 0 0,-1 0-1 0 0,0 0 0 0 0,1 0 0 0 0,-1-1 0 0 0,0 1 1 0 0,0 0-1 0 0,1 0 0 0 0,-1-1 0 0 0,0 1 1 0 0,0 0-1 0 0,0-1 0 0 0,-1 1 0 0 0,1 0 0 0 0,0 0 1 0 0,0-1-1 0 0,-1 1 0 0 0,1 0 0 0 0,-1 0 0 0 0,1 0 1 0 0,-1 0-1 0 0,1-1 0 0 0,-1 1 0 0 0,0 0 0 0 0,0 0 1 0 0,1 0-1 0 0,-1 0 0 0 0,0 0 0 0 0,0 1 0 0 0,0-1 1 0 0,0 0-1 0 0,0 0 0 0 0,-2 0 0 0 0,0-2 68 0 0,0 1-1 0 0,-1-1 1 0 0,0 1-1 0 0,1 0 1 0 0,-1 1-1 0 0,0-1 1 0 0,0 1-1 0 0,-7-2 1 0 0,2 2 89 0 0,1 0 1 0 0,-1 1 0 0 0,0 0-1 0 0,0 0 1 0 0,0 1-1 0 0,0 0 1 0 0,-14 5 0 0 0,20-6-136 0 0,0 1 1 0 0,0 0 0 0 0,0 1 0 0 0,0-1 0 0 0,0 0 0 0 0,0 1 0 0 0,1 0 0 0 0,-1-1 0 0 0,0 1 0 0 0,1 0 0 0 0,0 0 0 0 0,-1 1 0 0 0,1-1-1 0 0,0 0 1 0 0,0 1 0 0 0,0 0 0 0 0,0-1 0 0 0,1 1 0 0 0,-1 0 0 0 0,1 0 0 0 0,-1 0 0 0 0,1 0 0 0 0,-1 6 0 0 0,1-7-35 0 0,0 0 0 0 0,1 0 1 0 0,-1 0-1 0 0,1 1 1 0 0,0-1-1 0 0,-1 0 0 0 0,1 1 1 0 0,0-1-1 0 0,0 0 0 0 0,1 0 1 0 0,-1 1-1 0 0,0-1 0 0 0,1 0 1 0 0,0 0-1 0 0,-1 1 1 0 0,1-1-1 0 0,0 0 0 0 0,0 0 1 0 0,0 0-1 0 0,0 0 0 0 0,0 0 1 0 0,1 0-1 0 0,-1-1 0 0 0,1 1 1 0 0,-1 0-1 0 0,1-1 1 0 0,0 1-1 0 0,-1-1 0 0 0,1 1 1 0 0,0-1-1 0 0,0 0 0 0 0,0 0 1 0 0,0 0-1 0 0,0 0 0 0 0,0 0 1 0 0,0 0-1 0 0,1 0 1 0 0,-1-1-1 0 0,0 1 0 0 0,3-1 1 0 0,1 1-45 0 0,1-1 0 0 0,-1 0 0 0 0,1 0 0 0 0,-1-1 0 0 0,1 0 1 0 0,-1 0-1 0 0,0 0 0 0 0,0-1 0 0 0,1 0 0 0 0,-1 0 1 0 0,0-1-1 0 0,-1 0 0 0 0,11-6 0 0 0,-11 6-1 0 0,0-1 0 0 0,-1 1-1 0 0,1-1 1 0 0,-1 0 0 0 0,0-1 0 0 0,0 1-1 0 0,0-1 1 0 0,-1 1 0 0 0,0-1 0 0 0,0 0-1 0 0,4-8 1 0 0,-6 11 103 0 0,-6-3 4 0 0,5 4-57 0 0,-1 0 0 0 0,1 1 0 0 0,-1-1 0 0 0,1 0 0 0 0,0 0 0 0 0,-1 1 0 0 0,1-1 0 0 0,-1 1 0 0 0,0-1 0 0 0,1 0-1 0 0,-1 1 1 0 0,1-1 0 0 0,-1 1 0 0 0,0-1 0 0 0,0 1 0 0 0,1 0 0 0 0,-1-1 0 0 0,0 1 0 0 0,0 0 0 0 0,1-1 0 0 0,-1 1 0 0 0,0 0-1 0 0,0 0 1 0 0,0 0 0 0 0,1 0 0 0 0,-1 0 0 0 0,0 0 0 0 0,-1 0 0 0 0,-9 2 97 0 0,-1 0 1 0 0,1 2-1 0 0,0-1 1 0 0,0 1-1 0 0,0 1 1 0 0,1 0-1 0 0,0 0 1 0 0,0 1-1 0 0,0 1 1 0 0,0-1-1 0 0,1 2 1 0 0,-10 9-1 0 0,19-17-111 0 0,0 0 1 0 0,0 0-1 0 0,-1 0 0 0 0,1 1 0 0 0,0-1 0 0 0,0 0 1 0 0,0 0-1 0 0,-1 1 0 0 0,1-1 0 0 0,0 0 1 0 0,0 1-1 0 0,0-1 0 0 0,0 0 0 0 0,-1 0 1 0 0,1 1-1 0 0,0-1 0 0 0,0 0 0 0 0,0 1 0 0 0,0-1 1 0 0,0 0-1 0 0,0 1 0 0 0,0-1 0 0 0,0 0 1 0 0,0 1-1 0 0,0-1 0 0 0,0 0 0 0 0,0 1 1 0 0,0-1-1 0 0,1 0 0 0 0,-1 0 0 0 0,0 1 0 0 0,0-1 1 0 0,0 0-1 0 0,0 1 0 0 0,0-1 0 0 0,1 0 1 0 0,-1 0-1 0 0,0 1 0 0 0,0-1 0 0 0,0 0 1 0 0,1 0-1 0 0,-1 1 0 0 0,0-1 0 0 0,0 0 0 0 0,1 0 1 0 0,-1 0-1 0 0,0 0 0 0 0,1 1 0 0 0,-1-1 1 0 0,0 0-1 0 0,0 0 0 0 0,1 0 0 0 0,-1 0 1 0 0,0 0-1 0 0,1 0 0 0 0,-1 0 0 0 0,0 0 0 0 0,1 0 1 0 0,-1 0-1 0 0,1 0 0 0 0,26-2-599 0 0,-18-2 485 0 0,0 0 0 0 0,0-1 0 0 0,-1 0 0 0 0,1 0 0 0 0,-1-1 0 0 0,0 0 0 0 0,-1 0 0 0 0,1-1-1 0 0,-1 0 1 0 0,8-11 0 0 0,-14 16 639 0 0,-10-1-279 0 0,8 3-224 0 0,1-1 0 0 0,-1 1 0 0 0,1 0 0 0 0,-1-1 0 0 0,1 1 0 0 0,-1 0 0 0 0,1 0-1 0 0,-1-1 1 0 0,1 1 0 0 0,-1 0 0 0 0,1 0 0 0 0,-1 0 0 0 0,0 0 0 0 0,1 0 0 0 0,-1-1 0 0 0,1 1 0 0 0,-1 0 0 0 0,0 1 0 0 0,1-1 0 0 0,-1 0 0 0 0,1 0 0 0 0,-1 0-1 0 0,1 0 1 0 0,-1 0 0 0 0,0 0 0 0 0,1 1 0 0 0,-1-1 0 0 0,1 0 0 0 0,-2 1 0 0 0,-46 22 1245 0 0,20-3-3513 0 0,27-18 1488 0 0,0-1 0 0 0,0 0 0 0 0,0 0 0 0 0,0 0 0 0 0,0 0 0 0 0,0 1 1 0 0,0-1-1 0 0,0 0 0 0 0,1 1 0 0 0,-1-1 0 0 0,1 0 0 0 0,-1 1 0 0 0,1-1 0 0 0,-1 1 1 0 0,1 2-1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22 980 0 0,'0'0'28663'0'0,"-24"-18"-41034"0"0,8 14 5234 0 0,1 4 1438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22 952 0 0,'0'0'17426'0'0,"3"-2"-18300"0"0,4-7 4713 0 0,-7 9-3705 0 0,1 0 0 0 0,-1 0 0 0 0,0 0 0 0 0,0 0 0 0 0,1 0 1 0 0,-1 0-1 0 0,0-1 0 0 0,0 1 0 0 0,0 0 0 0 0,1 0 0 0 0,-1 0 1 0 0,0 0-1 0 0,0 0 0 0 0,0-1 0 0 0,0 1 0 0 0,1 0 0 0 0,-1 0 1 0 0,0 0-1 0 0,0-1 0 0 0,0 1 0 0 0,0 0 0 0 0,0 0 1 0 0,0 0-1 0 0,1-1 0 0 0,-1 1 0 0 0,0 0 0 0 0,0 0 0 0 0,0 0 1 0 0,0-1-1 0 0,0 1 0 0 0,0 0 0 0 0,0 0 0 0 0,0-1 0 0 0,0 1 1 0 0,0 0-1 0 0,0 0 0 0 0,0-1 0 0 0,0 1 0 0 0,0 0 0 0 0,0 0 1 0 0,-1-1-1 0 0,1 1 0 0 0,0 0 0 0 0,0 0 0 0 0,0 0 0 0 0,0-1 1 0 0,0 1-1 0 0,0 0 0 0 0,-1 0 0 0 0,1 0 0 0 0,0 0 0 0 0,0-1 1 0 0,0 1-1 0 0,0 0 0 0 0,-1 0 0 0 0,1 0 0 0 0,0 0 0 0 0,0 0 1 0 0,-1-1-1 0 0,-28 5-2140 0 0,17-2-1445 0 0,-1 0 0 0 0,1 1 0 0 0,-1 1 0 0 0,-22 10 0 0 0,9-1-2245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18 151 1216 0 0,'-17'-9'21133'0'0,"122"-45"-19926"0"0,-66 32-980 0 0,50-21 1 0 0,-80 40-202 0 0,0-1-14 0 0,0 0 0 0 0,-1 1 0 0 0,1 1 0 0 0,1 0 0 0 0,13-2 0 0 0,-21 4 2 0 0,-1 0 0 0 0,1 0 0 0 0,-1 0 1 0 0,1 0-1 0 0,-1 0 0 0 0,1 0 0 0 0,0 1 0 0 0,-1-1 0 0 0,0 0 0 0 0,1 1 0 0 0,-1 0 0 0 0,1-1 0 0 0,-1 1 0 0 0,0 0 1 0 0,1 0-1 0 0,-1-1 0 0 0,0 1 0 0 0,0 0 0 0 0,0 0 0 0 0,1 1 0 0 0,-1-1 0 0 0,0 0 0 0 0,-1 0 0 0 0,1 0 0 0 0,0 1 0 0 0,0-1 1 0 0,0 0-1 0 0,-1 1 0 0 0,1-1 0 0 0,-1 1 0 0 0,1-1 0 0 0,-1 1 0 0 0,1-1 0 0 0,-1 1 0 0 0,0-1 0 0 0,0 1 0 0 0,0-1 1 0 0,0 1-1 0 0,0-1 0 0 0,0 1 0 0 0,-1 1 0 0 0,-1 26 434 0 0,-1-1 1 0 0,-2 1-1 0 0,-1-1 0 0 0,-19 52 1 0 0,1 3 601 0 0,22-75-913 0 0,1 1 0 0 0,1-1-1 0 0,0 1 1 0 0,1 12 0 0 0,-1-1-71 0 0,1-19-90 0 0,-1 0 0 0 0,0 0 0 0 0,1 1-1 0 0,-1-1 1 0 0,0 0 0 0 0,1 0 0 0 0,-1 0 0 0 0,1 0-1 0 0,0 0 1 0 0,-1 0 0 0 0,1 0 0 0 0,0 0-1 0 0,0 0 1 0 0,-1 0 0 0 0,1-1 0 0 0,0 1 0 0 0,0 0-1 0 0,0 0 1 0 0,0-1 0 0 0,0 1 0 0 0,0-1-1 0 0,0 1 1 0 0,0-1 0 0 0,1 1 0 0 0,-1-1 0 0 0,0 0-1 0 0,0 1 1 0 0,0-1 0 0 0,0 0 0 0 0,1 0-1 0 0,1 0 1 0 0,0 1-171 0 0,0-1 0 0 0,0 0 0 0 0,0 0 0 0 0,0 0 0 0 0,0 0 0 0 0,0 0 0 0 0,1-1 0 0 0,-1 0 0 0 0,0 1 0 0 0,0-1 0 0 0,4-2 0 0 0,-5 1-109 0 0,0 1 0 0 0,0-1 0 0 0,0 0 0 0 0,0 0 0 0 0,0-1 0 0 0,-1 1-1 0 0,1 0 1 0 0,-1-1 0 0 0,1 1 0 0 0,-1-1 0 0 0,2-4 0 0 0,-2 5-251 0 0,-14-2-956 0 0,13 3 1419 0 0,-1 1-1 0 0,0-1 0 0 0,0 1 1 0 0,0-1-1 0 0,0 1 0 0 0,0-1 1 0 0,0 1-1 0 0,0 0 0 0 0,0-1 1 0 0,0 1-1 0 0,0 0 0 0 0,0 0 1 0 0,-1 0-1 0 0,1 0 0 0 0,0 0 1 0 0,0 0-1 0 0,0 0 0 0 0,0 0 1 0 0,0 0-1 0 0,0 1 1 0 0,0-1-1 0 0,0 0 0 0 0,0 1 1 0 0,0-1-1 0 0,-1 1 0 0 0,-19 10-1724 0 0,-14 8-7405 0 0,28-13 5585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21 352 732 0 0,'-3'1'1506'0'0,"-15"8"11448"0"0,28-12-5996 0 0,41-22-4952 0 0,135-108-660 0 0,33-22-887 0 0,-202 144-490 0 0,-7 4-52 0 0,0 0-1 0 0,0 1 1 0 0,20-8-1 0 0,-29 14 26 0 0,-6 4-108 0 0,-139 117-2824 0 0,143-120 2233 0 0,-5 5 759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0 488 0 0,'0'0'17466'0'0,"21"37"-16220"0"0,-18-28-1218 0 0,0 1-1 0 0,0 0 1 0 0,-1-1-1 0 0,0 1 0 0 0,-1 0 1 0 0,0 0-1 0 0,-1 0 1 0 0,0 0-1 0 0,0 0 0 0 0,-1 0 1 0 0,-1 0-1 0 0,1 0 0 0 0,-5 12 1 0 0,5-21-109 0 0,1-1 0 0 0,0 1 0 0 0,-1-1 0 0 0,1 1 0 0 0,-1-1 0 0 0,1 1 0 0 0,-1-1 0 0 0,1 1 0 0 0,-1-1 0 0 0,1 1 0 0 0,-1-1 0 0 0,1 0 0 0 0,-1 1 0 0 0,0-1 0 0 0,1 0 0 0 0,-1 0 0 0 0,1 1 0 0 0,-1-1 0 0 0,0 0 0 0 0,1 0 0 0 0,-1 0 0 0 0,0 0 0 0 0,1 0 0 0 0,-1 0 0 0 0,0 0 0 0 0,1 0 0 0 0,-1 0 0 0 0,0 0 0 0 0,1 0 0 0 0,-1-1 0 0 0,0 1 0 0 0,1 0 0 0 0,-1 0 0 0 0,0-1 0 0 0,1 1 0 0 0,-1 0 0 0 0,1-1 0 0 0,-1 1 0 0 0,0-1 0 0 0,-1 0-263 0 0,0 0 0 0 0,0 0 0 0 0,0 0 0 0 0,0-1 0 0 0,0 1 0 0 0,0 0 0 0 0,1-1 0 0 0,-1 1 0 0 0,0-1 0 0 0,1 0 0 0 0,0 0 0 0 0,-2-2 0 0 0,-4-12-5523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10 776 0 0,'13'-10'14378'0'0,"36"103"-8681"0"0,-23-46-5523 0 0,-25-46-609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0 108 140 0 0,'19'-19'13867'0'0,"-10"61"-11508"0"0,-9-37-2147 0 0,0-1 0 0 0,0 1-1 0 0,1-1 1 0 0,0 1 0 0 0,0-1 0 0 0,0 1 0 0 0,0-1 0 0 0,1 0-1 0 0,0 1 1 0 0,0-1 0 0 0,0 0 0 0 0,0 0 0 0 0,1 0 0 0 0,-1-1-1 0 0,4 5 1 0 0,-5-8-196 0 0,1 0 0 0 0,-1 1 0 0 0,0-1 0 0 0,0 0 0 0 0,0 0 0 0 0,0 0 0 0 0,1 0 0 0 0,-1 0 0 0 0,0 0 0 0 0,0 0-1 0 0,0 0 1 0 0,0-1 0 0 0,1 1 0 0 0,-1 0 0 0 0,0-1 0 0 0,0 1 0 0 0,0-1 0 0 0,0 1 0 0 0,0-1 0 0 0,0 1 0 0 0,2-2 0 0 0,24-17 1 0 0,-24 17-37 0 0,6-6 26 0 0,-1 0-1 0 0,0-1 1 0 0,-1 1-1 0 0,1-2 1 0 0,-2 1 0 0 0,1-1-1 0 0,-1 0 1 0 0,-1 0-1 0 0,0 0 1 0 0,6-18 0 0 0,-11 26 49 0 0,1 1 1 0 0,-1-1 0 0 0,0 1-1 0 0,0 0 1 0 0,1-1 0 0 0,-1 1 0 0 0,0-1-1 0 0,0 1 1 0 0,0-1 0 0 0,-1 1 0 0 0,1-1-1 0 0,0 1 1 0 0,-1-1 0 0 0,1 1 0 0 0,0 0-1 0 0,-1-1 1 0 0,0 1 0 0 0,1-1 0 0 0,-1 1-1 0 0,0 0 1 0 0,0 0 0 0 0,1 0 0 0 0,-1-1-1 0 0,0 1 1 0 0,0 0 0 0 0,-1 0 0 0 0,1 0-1 0 0,0 0 1 0 0,0 0 0 0 0,0 1 0 0 0,0-1-1 0 0,-1 0 1 0 0,-1 0 0 0 0,0-1 88 0 0,-1 0 0 0 0,1 0 1 0 0,-1 1-1 0 0,0 0 0 0 0,1-1 1 0 0,-1 1-1 0 0,0 0 0 0 0,0 1 1 0 0,-7-1-1 0 0,7 2-372 0 0,0 0-1 0 0,0 0 1 0 0,0 1 0 0 0,0 0 0 0 0,0 0-1 0 0,0 0 1 0 0,1 0 0 0 0,-1 0 0 0 0,0 1 0 0 0,1-1-1 0 0,0 1 1 0 0,-6 6 0 0 0,5 0-7535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24 0 0,'-20'3'372'0'0,"-5"-1"-104"0"0,3-1-120 0 0,5-1-56 0 0,-1 0-56 0 0,1 0-56 0 0,1-1-56 0 0,4-1-68 0 0,-2-3-376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9 174 144 0 0,'-8'-10'19302'0'0,"9"7"-19035"0"0,0 0 1 0 0,1 1 0 0 0,-1 0 0 0 0,1-1-1 0 0,0 1 1 0 0,0 0 0 0 0,0 0 0 0 0,0 0-1 0 0,0 0 1 0 0,0 0 0 0 0,0 1-1 0 0,4-3 1 0 0,42-29-141 0 0,-35 25 158 0 0,20-14 2 0 0,1 1 1 0 0,64-28-1 0 0,-97 49-277 0 0,0 0 1 0 0,0-1-1 0 0,0 1 0 0 0,1 0 0 0 0,-1 0 1 0 0,0 0-1 0 0,0 0 0 0 0,0 0 0 0 0,0 0 1 0 0,1 1-1 0 0,-1-1 0 0 0,0 0 0 0 0,0 0 0 0 0,0 1 1 0 0,0-1-1 0 0,0 1 0 0 0,0-1 0 0 0,0 1 1 0 0,0 0-1 0 0,0-1 0 0 0,0 1 0 0 0,0 0 1 0 0,0-1-1 0 0,0 1 0 0 0,0 0 0 0 0,-1 0 1 0 0,1 0-1 0 0,0 0 0 0 0,-1 0 0 0 0,1 0 0 0 0,-1 0 1 0 0,1 0-1 0 0,-1 0 0 0 0,1 0 0 0 0,-1 0 1 0 0,1 0-1 0 0,-1 0 0 0 0,0 1 0 0 0,0-1 1 0 0,0 2-1 0 0,8 48 512 0 0,-8-11-105 0 0,-2-1 1 0 0,-2 0 0 0 0,-2 0-1 0 0,-1 0 1 0 0,-19 56 0 0 0,24-84-312 0 0,0 0 0 0 0,0 0 1 0 0,1-1-1 0 0,1 1 0 0 0,-1 0 0 0 0,2 0 0 0 0,0 0 1 0 0,4 20-1 0 0,-5-30-155 0 0,0 0-1 0 0,0 0 1 0 0,0 0 0 0 0,0 0 0 0 0,1 0-1 0 0,-1 0 1 0 0,0-1 0 0 0,1 1 0 0 0,-1 0-1 0 0,0 0 1 0 0,1 0 0 0 0,-1 0-1 0 0,1-1 1 0 0,-1 1 0 0 0,1 0 0 0 0,0-1-1 0 0,-1 1 1 0 0,1 0 0 0 0,0-1 0 0 0,0 1-1 0 0,-1-1 1 0 0,1 1 0 0 0,0-1-1 0 0,0 1 1 0 0,0-1 0 0 0,0 0 0 0 0,-1 1-1 0 0,1-1 1 0 0,0 0 0 0 0,0 0 0 0 0,0 1-1 0 0,0-1 1 0 0,0 0 0 0 0,0 0-1 0 0,0 0 1 0 0,0 0 0 0 0,0 0 0 0 0,0 0-1 0 0,0-1 1 0 0,1 1 0 0 0,0-1-259 0 0,2-6-2043 0 0,-4 3 757 0 0,-24 12-4709 0 0,19-6 4812 0 0,-6 2-5697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29 262 1080 0 0,'-3'2'1212'0'0,"-2"-1"-1223"0"0,-15 7 14544 0 0,22-12-14211 0 0,14-18 140 0 0,0 2 1 0 0,2 0 0 0 0,0 1 0 0 0,28-22 0 0 0,20-21 53 0 0,-40 37-60 0 0,40-29 0 0 0,-66 54-454 0 0,9-5 1173 0 0,-11 10-584 0 0,-17 19-753 0 0,7-8-715 0 0,11-15 233 0 0,28-23-16979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6 832 0 0,'3'-6'18330'0'0,"7"24"-17672"0"0,1 0 0 0 0,-2 0 0 0 0,-1 1-1 0 0,11 34 1 0 0,-15-39-828 0 0,0 0-1 0 0,-2 0 1 0 0,1 1-1 0 0,-1 20 1 0 0,-2-33-483 0 0,-1 0-723 0 0,-1 3 1143 0 0,-28-24-15772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30 336 0 0,'0'0'5528'0'0,"15"-30"6948"0"0,-13 31-12364 0 0,-1-1 1 0 0,0 1 0 0 0,1-1 0 0 0,-1 1-1 0 0,0 0 1 0 0,0 0 0 0 0,1 0 0 0 0,-1 0-1 0 0,0 0 1 0 0,0 0 0 0 0,0 0 0 0 0,0 0-1 0 0,0 0 1 0 0,-1 0 0 0 0,1 0 0 0 0,0 1-1 0 0,0-1 1 0 0,-1 0 0 0 0,1 1 0 0 0,-1-1-1 0 0,1 0 1 0 0,-1 1 0 0 0,1 1 0 0 0,12 47 967 0 0,-9-32-621 0 0,26 159 1128 0 0,-30-176-1722 0 0,0 0 1 0 0,0 0-1 0 0,0 0 1 0 0,0 0-1 0 0,0 0 1 0 0,1 0-1 0 0,-1 0 1 0 0,1 0-1 0 0,-1 1 1 0 0,1-1-1 0 0,-1 0 1 0 0,1 0-1 0 0,-1-1 1 0 0,1 1-1 0 0,0 0 1 0 0,-1 0-1 0 0,1 0 1 0 0,0 0-1 0 0,0-1 1 0 0,0 1-1 0 0,0 0 1 0 0,0-1-1 0 0,0 1 1 0 0,0 0-1 0 0,0-1 1 0 0,0 1 0 0 0,0-1-1 0 0,0 0 1 0 0,0 1-1 0 0,0-1 1 0 0,0 0-1 0 0,0 0 1 0 0,0 0-1 0 0,2 1 1 0 0,-1-2-263 0 0,-1 1 0 0 0,0-1 1 0 0,1 0-1 0 0,-1 1 1 0 0,0-1-1 0 0,1 0 0 0 0,-1 0 1 0 0,0 0-1 0 0,0 0 1 0 0,0 0-1 0 0,0 0 0 0 0,0 0 1 0 0,0 0-1 0 0,0 0 0 0 0,0 0 1 0 0,-1-1-1 0 0,1 1 1 0 0,0 0-1 0 0,-1-1 0 0 0,1 1 1 0 0,-1 0-1 0 0,1-1 1 0 0,-1 1-1 0 0,1-1 0 0 0,-1 1 1 0 0,0-1-1 0 0,0-1 0 0 0,1-10-4306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1464 0 0,'2'-2'1174'0'0,"1"0"0"0"0,-1 1 0 0 0,1-1 0 0 0,0 1 0 0 0,0-1 0 0 0,0 1 0 0 0,0 0 0 0 0,0 0 0 0 0,0 1 0 0 0,5-2 0 0 0,31 7 4144 0 0,-25 0-5003 0 0,-1 1 0 0 0,1 0 0 0 0,20 14 0 0 0,-12-7 1031 0 0,-20-12-1257 0 0,5 8 369 0 0,-6-9-442 0 0,0 1 0 0 0,-1-1 0 0 0,1 0 0 0 0,0 1 0 0 0,-1-1 0 0 0,1 1 0 0 0,-1-1 0 0 0,1 1 0 0 0,-1-1 0 0 0,1 1-1 0 0,-1-1 1 0 0,1 1 0 0 0,-1 0 0 0 0,1-1 0 0 0,-1 1 0 0 0,0 0 0 0 0,1-1 0 0 0,-1 1 0 0 0,0 0 0 0 0,0-1 0 0 0,1 1 0 0 0,-1 0 0 0 0,0 1-1 0 0,-3 20 173 0 0,2-19-173 0 0,0 1 0 0 0,0-1 0 0 0,0 0 0 0 0,1 1-1 0 0,-1-1 1 0 0,1 1 0 0 0,0-1 0 0 0,0 1 0 0 0,0-1-1 0 0,1 1 1 0 0,-1-1 0 0 0,1 0 0 0 0,0 1-1 0 0,-1-1 1 0 0,2 0 0 0 0,1 6 0 0 0,-3-9-16 0 0,0 0 0 0 0,0 0 0 0 0,0 0 1 0 0,0 0-1 0 0,0 1 0 0 0,-1-1 0 0 0,1 0 1 0 0,0 0-1 0 0,0 0 0 0 0,0 1 0 0 0,0-1 0 0 0,0 0 1 0 0,0 0-1 0 0,0 0 0 0 0,0 1 0 0 0,0-1 0 0 0,0 0 1 0 0,0 0-1 0 0,0 0 0 0 0,0 1 0 0 0,1-1 1 0 0,-1 0-1 0 0,0 0 0 0 0,0 0 0 0 0,0 0 0 0 0,0 1 1 0 0,0-1-1 0 0,0 0 0 0 0,0 0 0 0 0,1 0 0 0 0,-1 0 1 0 0,0 1-1 0 0,0-1 0 0 0,0 0 0 0 0,0 0 0 0 0,0 0 1 0 0,1 0-1 0 0,-1 0 0 0 0,0 0 0 0 0,0 0 1 0 0,0 0-1 0 0,1 1 0 0 0,-1-1 0 0 0,0 0 0 0 0,0 0 1 0 0,0 0-1 0 0,1 0 0 0 0,-1 0 0 0 0,0 0 0 0 0,23-8-1 0 0,-1 0 0 0 0,25-14 0 0 0,39-15-9 0 0,-13 21-65 0 0,-70 15 75 0 0,1 1 1 0 0,-1-1 0 0 0,1 1 0 0 0,0 0-1 0 0,-1 0 1 0 0,1 1 0 0 0,-1-1-1 0 0,1 1 1 0 0,-1-1 0 0 0,1 1 0 0 0,-1 0-1 0 0,1 1 1 0 0,-1-1 0 0 0,0 0 0 0 0,0 1-1 0 0,1 0 1 0 0,3 3 0 0 0,-6-4 17 0 0,0 1 1 0 0,0-1 0 0 0,-1 1-1 0 0,1 0 1 0 0,0-1-1 0 0,-1 1 1 0 0,1 0 0 0 0,-1-1-1 0 0,0 1 1 0 0,1 0-1 0 0,-1 0 1 0 0,0-1 0 0 0,0 1-1 0 0,0 0 1 0 0,0 0-1 0 0,-1-1 1 0 0,1 1 0 0 0,0 0-1 0 0,-1 0 1 0 0,0 2 0 0 0,-13 31 293 0 0,14-34-305 0 0,-7 15 165 0 0,0 0-1 0 0,-1-1 1 0 0,-1 0 0 0 0,-1 0-1 0 0,0-1 1 0 0,-1 0-1 0 0,0-1 1 0 0,-15 14 0 0 0,25-26-199 0 0,1 0 0 0 0,-1-1 1 0 0,0 1-1 0 0,1 0 1 0 0,-1 0-1 0 0,0-1 0 0 0,0 1 1 0 0,0 0-1 0 0,0-1 1 0 0,0 1-1 0 0,0-1 0 0 0,0 1 1 0 0,0-1-1 0 0,0 0 1 0 0,0 1-1 0 0,0-1 0 0 0,0 0 1 0 0,0 0-1 0 0,0 1 1 0 0,0-1-1 0 0,0 0 0 0 0,0 0 1 0 0,0 0-1 0 0,0-1 1 0 0,-1 1-1 0 0,1 0 0 0 0,0 0 1 0 0,0 0-1 0 0,0-1 0 0 0,-1 0 1 0 0,0-1-251 0 0,1 0-1 0 0,-1 0 1 0 0,1 0-1 0 0,-1 0 1 0 0,1-1 0 0 0,0 1-1 0 0,0 0 1 0 0,0-1 0 0 0,-2-4-1 0 0,-1-6-1270 0 0,-9-3-2709 0 0,-5 9-8371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59 272 0 0,'0'0'1247'0'0,"-16"4"2807"0"0,-20 4 11441 0 0,39-9-15444 0 0,0 0-1 0 0,0 0 1 0 0,0 0-1 0 0,0 0 1 0 0,0 0 0 0 0,0 0-1 0 0,0-1 1 0 0,5-3-1 0 0,11-5 153 0 0,-2 4-17 0 0,2-2-77 0 0,0 1 0 0 0,0 1 0 0 0,1 0 1 0 0,-1 2-1 0 0,1 0 0 0 0,0 1 0 0 0,23 0 0 0 0,-41 3-102 0 0,1 1-1 0 0,-1-1 0 0 0,0 0 0 0 0,1 1 0 0 0,-1-1 0 0 0,0 1 1 0 0,1 0-1 0 0,-1 0 0 0 0,0 0 0 0 0,0 0 0 0 0,0 0 0 0 0,0 0 1 0 0,0 1-1 0 0,0-1 0 0 0,0 1 0 0 0,0-1 0 0 0,0 1 1 0 0,-1 0-1 0 0,1-1 0 0 0,0 1 0 0 0,2 4 0 0 0,-2-1 24 0 0,0 1-1 0 0,1-1 1 0 0,-2 1-1 0 0,1-1 0 0 0,-1 1 1 0 0,1-1-1 0 0,-1 1 1 0 0,-1 0-1 0 0,1 6 1 0 0,-1 8 138 0 0,-2 0 1 0 0,1 0 0 0 0,-2 0 0 0 0,-7 27 0 0 0,-20 50 628 0 0,-15 71 544 0 0,44-142-2178 0 0,2-23 137 0 0,-1 0 1 0 0,0-1 0 0 0,1 1 0 0 0,-1 0 0 0 0,-1-1 0 0 0,1 1-1 0 0,0 0 1 0 0,-1-1 0 0 0,1 1 0 0 0,-1 0 0 0 0,0-1 0 0 0,-1 4-1 0 0,1 5-8090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0 596 0 0,'0'0'6046'0'0,"31"17"-21"0"0,-28-10-5657 0 0,-1 1 1 0 0,0 0-1 0 0,-1 0 0 0 0,0 0 1 0 0,0 0-1 0 0,0 0 0 0 0,-1 0 0 0 0,0 0 1 0 0,-1 0-1 0 0,0 0 0 0 0,0 0 0 0 0,-1-1 1 0 0,-3 12-1 0 0,4-15-316 0 0,-1 3-77 0 0,0-1 0 0 0,0 1-1 0 0,-1-1 1 0 0,0 1 0 0 0,0-1 0 0 0,-1 0-1 0 0,-3 6 1 0 0,6-11-668 0 0,-1-5-1232 0 0,-2-22-480 0 0,6-4-3324 0 0,-2 8 1836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1 868 0 0,'0'0'6344'0'0,"1"4"-5099"0"0,-1 6-323 0 0,0 1 1 0 0,0-1-1 0 0,-1 1 0 0 0,-2 10 0 0 0,-2 33 1025 0 0,0 104 570 0 0,9-148-3112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90 134 156 0 0,'0'0'7211'0'0,"-2"7"-6134"0"0,-3 9-264 0 0,2-1 1 0 0,0 2-1 0 0,1-1 0 0 0,0 0 1 0 0,2 21-1 0 0,0-32-619 0 0,0 0-1 0 0,1 0 1 0 0,0 0 0 0 0,0 0 0 0 0,0 0-1 0 0,1 0 1 0 0,0 0 0 0 0,0-1-1 0 0,0 1 1 0 0,3 4 0 0 0,-3-6-140 0 0,0-1 0 0 0,0 0 0 0 0,0 0 1 0 0,0 0-1 0 0,0 0 0 0 0,0 0 1 0 0,1 0-1 0 0,-1 0 0 0 0,1-1 0 0 0,-1 1 1 0 0,1-1-1 0 0,0 0 0 0 0,-1 0 1 0 0,1 0-1 0 0,0 0 0 0 0,0 0 0 0 0,0-1 1 0 0,0 1-1 0 0,3-1 0 0 0,5 0-42 0 0,0 0 0 0 0,1-1 0 0 0,-1 0-1 0 0,0-1 1 0 0,0 0 0 0 0,0-1 0 0 0,0 0-1 0 0,-1-1 1 0 0,1 0 0 0 0,10-6 0 0 0,7-5-153 0 0,0-1 1 0 0,33-26 0 0 0,-56 38 118 0 0,1 0-1 0 0,-1 0 1 0 0,0-1 0 0 0,-1 0-1 0 0,1 0 1 0 0,-1 0 0 0 0,0 0-1 0 0,0-1 1 0 0,-1 0 0 0 0,0 0-1 0 0,0 0 1 0 0,0 0 0 0 0,0 0-1 0 0,-1 0 1 0 0,0-1 0 0 0,-1 1-1 0 0,1-1 1 0 0,0-10 0 0 0,-2 12 68 0 0,0 0 0 0 0,-1 1 0 0 0,0-1 1 0 0,0 0-1 0 0,0 1 0 0 0,0-1 0 0 0,0 1 0 0 0,-1-1 1 0 0,0 1-1 0 0,0 0 0 0 0,0 0 0 0 0,-1 0 0 0 0,1 0 1 0 0,-1 0-1 0 0,0 0 0 0 0,0 1 0 0 0,-1-1 0 0 0,1 1 1 0 0,-1 0-1 0 0,1 0 0 0 0,-1 0 0 0 0,0 0 0 0 0,0 1 1 0 0,0 0-1 0 0,0 0 0 0 0,-9-3 0 0 0,-5-1 90 0 0,0 1-1 0 0,0 1 1 0 0,0 1-1 0 0,0 1 1 0 0,-1 1-1 0 0,1 0 1 0 0,-1 1-1 0 0,1 1 1 0 0,-1 1-1 0 0,1 0 1 0 0,0 1-1 0 0,0 2 1 0 0,0-1-1 0 0,0 2 1 0 0,1 1-1 0 0,0 0 1 0 0,-17 10-1 0 0,4 11-1776 0 0,20-8-3697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7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33 996,'0'-5'3285,"3"-19"12095,0 21-14594,30 5-41,63 12 0,-8 0-430,57 7-92,-144-21-218,1 0 0,-1 0 0,0 0 0,0 1 0,0-1-1,1 0 1,-1 1 0,0-1 0,0 1 0,0-1 0,0 1-1,0 0 1,0-1 0,0 1 0,0 0 0,0 0-1,0 0 1,0 0 0,0 0 0,-1 0 0,1 0 0,0 0-1,-1 0 1,1 0 0,0 0 0,-1 0 0,0 0 0,1 1-1,-1-1 1,0 0 0,1 0 0,-1 0 0,0 1 0,0-1-1,0 0 1,0 0 0,0 1 0,0-1 0,-1 0 0,1 0-1,0 1 1,-1-1 0,0 2 0,-3 8 64,0 0 0,-1 0 1,-1 0-1,-6 9 0,-1 5 18,-3 18-12,2 0 0,3 1-1,1 0 1,2 1 0,-2 55-1,5-49-12,3 0 0,1-1 0,3 1 0,17 99 0,-11-129 767,-1-36 1111,-7 14-1973,2-4 385,-14 2-223,0 1-1,-1 0 0,1 1 1,-22 1-1,-56 4 276,81-3-582,0 0-1,1 0 1,-1 2-1,0-1 1,1 1-1,-1 0 1,1 1-1,-9 4 0,10 5-3480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191 153 16 0 0,'0'0'19854'0'0,"-5"-3"-19175"0"0,3 3-598 0 0,0-1 1 0 0,0 0 0 0 0,0 1-1 0 0,0-1 1 0 0,0 1 0 0 0,-1 0 0 0 0,1 0-1 0 0,0-1 1 0 0,0 2 0 0 0,0-1 0 0 0,0 0-1 0 0,0 0 1 0 0,-1 1 0 0 0,1-1-1 0 0,0 1 1 0 0,0-1 0 0 0,0 1 0 0 0,-2 1-1 0 0,-2 1 149 0 0,0 1-1 0 0,1 0 0 0 0,-1-1 0 0 0,1 2 0 0 0,0-1 0 0 0,-5 7 1 0 0,-7 8 615 0 0,1 1 1 0 0,-23 39 0 0 0,26-38-393 0 0,11-19-423 0 0,1 1 0 0 0,-1-1 0 0 0,1 0 0 0 0,-1 1 0 0 0,1-1 0 0 0,0 1 0 0 0,0-1 0 0 0,0 1 0 0 0,0 0 0 0 0,1-1 0 0 0,-1 1 0 0 0,1 0 0 0 0,-1-1 0 0 0,1 1 0 0 0,0 0 0 0 0,0 0 0 0 0,0 0 0 0 0,0-1 0 0 0,1 1 0 0 0,-1 0 0 0 0,1 0 0 0 0,0-1 0 0 0,0 1 0 0 0,0-1 0 0 0,0 1 0 0 0,0-1 1 0 0,0 1-1 0 0,1-1 0 0 0,-1 1 0 0 0,1-1 0 0 0,0 0 0 0 0,-1 0 0 0 0,1 0 0 0 0,0 0 0 0 0,0 0 0 0 0,1 0 0 0 0,-1-1 0 0 0,0 1 0 0 0,1-1 0 0 0,-1 1 0 0 0,0-1 0 0 0,1 0 0 0 0,0 0 0 0 0,-1 0 0 0 0,1 0 0 0 0,0-1 0 0 0,-1 1 0 0 0,1-1 0 0 0,0 1 0 0 0,0-1 0 0 0,-1 0 0 0 0,1 0 0 0 0,0 0 0 0 0,4-1 0 0 0,19-1-112 0 0,-1-2 0 0 0,1 0-1 0 0,-1-2 1 0 0,0-1 0 0 0,-1-1 0 0 0,1 0-1 0 0,30-17 1 0 0,-36 15 1 0 0,0-1 1 0 0,0-1-1 0 0,-1 0 1 0 0,0-2-1 0 0,-1 0 1 0 0,-1 0-1 0 0,0-2 0 0 0,26-32 1 0 0,-39 44 103 0 0,-1 0 0 0 0,1 0 0 0 0,-1 0 0 0 0,0-1 0 0 0,0 1 0 0 0,-1-1 0 0 0,1 1 0 0 0,-1-1 0 0 0,0 1 0 0 0,0-1 0 0 0,0 0 0 0 0,-1 1 0 0 0,0-1 0 0 0,1 0 0 0 0,-2 0 0 0 0,1 1 0 0 0,-1-1 0 0 0,1 0 0 0 0,-1 0 0 0 0,-1 1 0 0 0,1-1 0 0 0,-1 1 0 0 0,1-1 0 0 0,-1 1 0 0 0,0 0 0 0 0,-1 0 0 0 0,1 0 0 0 0,-1 0-1 0 0,0 0 1 0 0,0 0 0 0 0,0 1 0 0 0,0-1 0 0 0,-1 1 0 0 0,0 0 0 0 0,-5-4 0 0 0,4 3-24 0 0,-1 0 0 0 0,1 0 0 0 0,-1 0 0 0 0,0 1 0 0 0,0 0 1 0 0,0 0-1 0 0,0 1 0 0 0,0 0 0 0 0,-1 0 0 0 0,1 0 0 0 0,-1 1 0 0 0,1 0 0 0 0,-1 0 0 0 0,1 1 0 0 0,-1-1 0 0 0,0 2 0 0 0,1-1 0 0 0,-1 1 0 0 0,0 0 0 0 0,1 0 0 0 0,-1 0 0 0 0,1 1 0 0 0,0 0 0 0 0,-1 1 0 0 0,-6 3 0 0 0,12-6-123 0 0,1 1-1 0 0,-1-1 1 0 0,0 0 0 0 0,0 1 0 0 0,1-1-1 0 0,-1 1 1 0 0,0 0 0 0 0,0-1 0 0 0,1 1 0 0 0,-1-1-1 0 0,1 1 1 0 0,-1 0 0 0 0,1 0 0 0 0,-1-1-1 0 0,1 1 1 0 0,-1 0 0 0 0,1 0 0 0 0,-1 0-1 0 0,1-1 1 0 0,0 1 0 0 0,0 0 0 0 0,-1 0-1 0 0,1 0 1 0 0,0 0 0 0 0,0 0 0 0 0,0 0-1 0 0,0-1 1 0 0,0 1 0 0 0,0 0 0 0 0,0 0 0 0 0,0 0-1 0 0,1 0 1 0 0,-1 0 0 0 0,0 0 0 0 0,0 0-1 0 0,1-1 1 0 0,-1 1 0 0 0,1 0 0 0 0,-1 0-1 0 0,0 0 1 0 0,1-1 0 0 0,0 1 0 0 0,-1 0-1 0 0,1-1 1 0 0,-1 1 0 0 0,1 0 0 0 0,0-1 0 0 0,-1 1-1 0 0,2 0 1 0 0,23 16-4580 0 0,-11-10-1990 0 0,4-1 982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0 960 0 0,'0'0'1557'0'0,"0"7"977"0"0,-1-1 1034 0 0,-34 105 5063 0 0,2-6-5673 0 0,26-72-3526 0 0,6-12-2891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45 708 0 0,'0'0'10042'0'0,"6"-3"-9343"0"0,15-5 10 0 0,0 1 1 0 0,0 0-1 0 0,0 2 0 0 0,1 0 1 0 0,0 1-1 0 0,42-1 0 0 0,-63 5-660 0 0,0 0 0 0 0,0 0 0 0 0,0-1 0 0 0,0 1 0 0 0,0 0 0 0 0,0 0 0 0 0,0 0 0 0 0,0 1 0 0 0,0-1 0 0 0,0 0-1 0 0,0 0 1 0 0,0 0 0 0 0,0 1 0 0 0,0-1 0 0 0,0 0 0 0 0,0 1 0 0 0,0-1 0 0 0,0 1 0 0 0,0-1 0 0 0,0 1 0 0 0,-1 0 0 0 0,1-1 0 0 0,0 1 0 0 0,0 0 0 0 0,-1 0 0 0 0,1-1-1 0 0,-1 1 1 0 0,1 0 0 0 0,0 0 0 0 0,-1 0 0 0 0,1 0 0 0 0,-1 0 0 0 0,0 0 0 0 0,1 1 0 0 0,-1 1 49 0 0,0 0-1 0 0,-1-1 1 0 0,1 1-1 0 0,-1 0 1 0 0,0 0-1 0 0,1 0 1 0 0,-1-1-1 0 0,-1 1 1 0 0,1 0 0 0 0,0-1-1 0 0,-1 1 1 0 0,-1 2-1 0 0,-7 10 659 0 0,-2 0 0 0 0,-22 23 0 0 0,27-31-358 0 0,6-6-361 0 0,-1 0-1 0 0,1 0 1 0 0,0 0-1 0 0,-1 0 1 0 0,1 0-1 0 0,0 1 1 0 0,0-1-1 0 0,0 1 1 0 0,0-1-1 0 0,0 0 0 0 0,0 1 1 0 0,0 0-1 0 0,0-1 1 0 0,1 1-1 0 0,-1 0 1 0 0,0 3-1 0 0,1-5-33 0 0,0 1 0 0 0,1 0 0 0 0,-1-1 0 0 0,1 1-1 0 0,-1 0 1 0 0,1-1 0 0 0,-1 1 0 0 0,1 0-1 0 0,-1-1 1 0 0,1 1 0 0 0,0-1 0 0 0,-1 1 0 0 0,1-1-1 0 0,0 1 1 0 0,-1-1 0 0 0,1 0 0 0 0,0 1-1 0 0,0-1 1 0 0,-1 0 0 0 0,1 1 0 0 0,0-1 0 0 0,0 0-1 0 0,1 0 1 0 0,27 6 58 0 0,-23-5-51 0 0,15 2 15 0 0,-1 1 0 0 0,0 1-1 0 0,22 9 1 0 0,-35-12 29 0 0,-1 1 0 0 0,0 0 0 0 0,0 0 0 0 0,0 1-1 0 0,0-1 1 0 0,-1 1 0 0 0,0 0 0 0 0,1 1 0 0 0,-2-1 0 0 0,1 1 0 0 0,0 0 0 0 0,-1 0-1 0 0,0 1 1 0 0,4 5 0 0 0,-8-7-13 0 0,0 0 0 0 0,0 0 0 0 0,-1 0 1 0 0,1-1-1 0 0,-1 1 0 0 0,0 0 0 0 0,0 0 0 0 0,0-1 0 0 0,0 1 0 0 0,-1 0 0 0 0,0-1 0 0 0,1 0 0 0 0,-1 1 0 0 0,0-1 0 0 0,-4 5 1 0 0,-10 8 52 0 0,13-13-135 0 0,0 0 1 0 0,1 1 0 0 0,-1-1 0 0 0,0 0-1 0 0,-1 0 1 0 0,1-1 0 0 0,0 1 0 0 0,-1-1-1 0 0,0 0 1 0 0,1 1 0 0 0,-1-2-1 0 0,0 1 1 0 0,0 0 0 0 0,0-1 0 0 0,0 0-1 0 0,0 0 1 0 0,-1 0 0 0 0,1 0 0 0 0,0-1-1 0 0,-8 1 1 0 0,10-2-82 0 0,1 0 1 0 0,0-1-1 0 0,0 1 0 0 0,0 0 1 0 0,0-1-1 0 0,0 1 0 0 0,0-1 1 0 0,0 1-1 0 0,0-1 0 0 0,0 1 1 0 0,1-1-1 0 0,-1 1 0 0 0,0-1 0 0 0,1 0 1 0 0,0 1-1 0 0,-1-1 0 0 0,1 0 1 0 0,0 1-1 0 0,0-1 0 0 0,0 0 1 0 0,0 0-1 0 0,0 1 0 0 0,0-1 1 0 0,1-3-1 0 0,0 1-60 0 0,0-1 0 0 0,0 1 0 0 0,1 0 0 0 0,-1 0 0 0 0,1 0 1 0 0,0 0-1 0 0,0 0 0 0 0,0 1 0 0 0,0-1 0 0 0,1 1 0 0 0,-1-1 0 0 0,1 1 0 0 0,0 0 0 0 0,0 0 0 0 0,4-3 1 0 0,25-16-2647 0 0,3 4-3482 0 0,-27 13 4082 0 0,-1 1-1322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35 1184 0 0,'0'0'1434'0'0,"-54"2"8532"0"0,48 2-9425 0 0,0 0 1 0 0,1 0 0 0 0,0 1-1 0 0,-1-1 1 0 0,1 1-1 0 0,1 0 1 0 0,-1 1-1 0 0,-7 10 1 0 0,11-13-438 0 0,-1-1 0 0 0,0 1-1 0 0,1 0 1 0 0,0 0 0 0 0,-1-1 0 0 0,1 1 0 0 0,0 0-1 0 0,1 0 1 0 0,-1 0 0 0 0,0 0 0 0 0,1 0-1 0 0,0 0 1 0 0,-1 0 0 0 0,1 0 0 0 0,0 0 0 0 0,1 0-1 0 0,-1 0 1 0 0,1 0 0 0 0,-1 0 0 0 0,1 0 0 0 0,0 0-1 0 0,2 4 1 0 0,-2-4-93 0 0,1-1 0 0 0,0 0-1 0 0,0 0 1 0 0,0-1 0 0 0,0 1-1 0 0,0 0 1 0 0,0-1 0 0 0,0 1 0 0 0,0-1-1 0 0,1 0 1 0 0,-1 1 0 0 0,1-1-1 0 0,-1-1 1 0 0,1 1 0 0 0,-1 0-1 0 0,1 0 1 0 0,-1-1 0 0 0,1 1 0 0 0,0-1-1 0 0,-1 0 1 0 0,1 0 0 0 0,0 0-1 0 0,4-1 1 0 0,8 0-159 0 0,0-2 1 0 0,27-6-1 0 0,-30 6 69 0 0,5-1-128 0 0,0-1-1 0 0,29-12 1 0 0,-42 15 194 0 0,0 0 1 0 0,-1 0-1 0 0,1 0 1 0 0,0 0-1 0 0,-1 0 1 0 0,1-1-1 0 0,-1 0 1 0 0,0 0-1 0 0,1 0 1 0 0,-1 0-1 0 0,-1 0 1 0 0,1-1-1 0 0,0 1 1 0 0,-1-1-1 0 0,0 0 1 0 0,3-5-1 0 0,-4 7 73 0 0,-1-1 1 0 0,1 1-1 0 0,-1-1 0 0 0,0 1 1 0 0,0-1-1 0 0,0 1 0 0 0,0-1 0 0 0,0 1 1 0 0,0 0-1 0 0,0-1 0 0 0,-1 1 1 0 0,1-1-1 0 0,-1 1 0 0 0,0 0 1 0 0,0-1-1 0 0,0 1 0 0 0,0 0 0 0 0,0 0 1 0 0,0 0-1 0 0,-1-1 0 0 0,1 2 1 0 0,-1-1-1 0 0,1 0 0 0 0,-1 0 1 0 0,0 0-1 0 0,0 1 0 0 0,1-1 0 0 0,-1 1 1 0 0,0-1-1 0 0,-1 1 0 0 0,1 0 1 0 0,0 0-1 0 0,0 0 0 0 0,0 0 1 0 0,-1 0-1 0 0,1 0 0 0 0,-4 0 0 0 0,-8-3 291 0 0,0 0 0 0 0,-1 1-1 0 0,1 1 1 0 0,-23-2-1 0 0,26 4-184 0 0,-1 0 0 0 0,0 1 0 0 0,0 0 0 0 0,-15 4 0 0 0,23-4-242 0 0,0 0-1 0 0,0 0 1 0 0,0 0-1 0 0,-1 0 0 0 0,1 1 1 0 0,0 0-1 0 0,1 0 0 0 0,-1 0 1 0 0,0 0-1 0 0,1 1 1 0 0,-1 0-1 0 0,1-1 0 0 0,-1 1 1 0 0,-3 5-1 0 0,6-6-58 0 0,0-1 1 0 0,1 0-1 0 0,-1 0 0 0 0,1 0 0 0 0,-1 0 1 0 0,1 1-1 0 0,0-1 0 0 0,-1 0 0 0 0,1 1 0 0 0,0-1 1 0 0,0 0-1 0 0,0 1 0 0 0,0-1 0 0 0,0 0 1 0 0,0 1-1 0 0,0-1 0 0 0,1 0 0 0 0,-1 0 1 0 0,0 1-1 0 0,1-1 0 0 0,-1 0 0 0 0,1 0 1 0 0,-1 1-1 0 0,1-1 0 0 0,-1 0 0 0 0,1 0 1 0 0,0 0-1 0 0,0 0 0 0 0,0 0 0 0 0,-1 0 1 0 0,1 0-1 0 0,0 0 0 0 0,0 0 0 0 0,2 1 1 0 0,22 14-3824 0 0,-11-10-2120 0 0,-5-1 1736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30 712 0 0,'0'0'2500'0'0,"-14"14"2665"0"0,-1 0-3989 0 0,0 2 1 0 0,2-1 0 0 0,0 2-1 0 0,0-1 1 0 0,2 2 0 0 0,0 0-1 0 0,1 0 1 0 0,-10 26-1 0 0,19-43-1130 0 0,1 0-1 0 0,0 0 1 0 0,0 0-1 0 0,-1 0 1 0 0,1 0-1 0 0,0 1 1 0 0,0-1-1 0 0,0 0 1 0 0,0 0-1 0 0,0 0 1 0 0,0 0-1 0 0,0 0 1 0 0,1 0-1 0 0,-1 0 1 0 0,0 0-1 0 0,1 0 0 0 0,-1 0 1 0 0,0 0-1 0 0,1 0 1 0 0,-1 0-1 0 0,1 0 1 0 0,0-1-1 0 0,-1 1 1 0 0,1 0-1 0 0,0 0 1 0 0,-1 0-1 0 0,1-1 1 0 0,0 1-1 0 0,0 0 1 0 0,0-1-1 0 0,-1 1 1 0 0,1-1-1 0 0,0 1 0 0 0,0-1 1 0 0,0 1-1 0 0,0-1 1 0 0,0 0-1 0 0,0 1 1 0 0,0-1-1 0 0,0 0 1 0 0,0 0-1 0 0,0 0 1 0 0,0 0-1 0 0,0 0 1 0 0,1 0-1 0 0,0 0 1 0 0,53-6 77 0 0,-51 6-105 0 0,15-5-153 0 0,0 0 1 0 0,-1-1 0 0 0,1-1 0 0 0,-1-1 0 0 0,21-12 0 0 0,-30 15 38 0 0,1 0 1 0 0,-2-1 0 0 0,1-1 0 0 0,-1 1 0 0 0,0-1-1 0 0,-1 0 1 0 0,1-1 0 0 0,-1 0 0 0 0,-1 0 0 0 0,1-1-1 0 0,6-12 1 0 0,-12 19 128 0 0,0 0-1 0 0,0-1 1 0 0,0 1-1 0 0,0 0 1 0 0,0-1-1 0 0,-1 1 1 0 0,1 0 0 0 0,-1-1-1 0 0,1 1 1 0 0,-1-1-1 0 0,0 1 1 0 0,0-1-1 0 0,0 1 1 0 0,0-1 0 0 0,-1 1-1 0 0,1 0 1 0 0,-1-1-1 0 0,1 1 1 0 0,-1-1-1 0 0,0 1 1 0 0,0 0-1 0 0,0 0 1 0 0,0-1 0 0 0,0 1-1 0 0,0 0 1 0 0,-1 0-1 0 0,1 0 1 0 0,-1 0-1 0 0,0 0 1 0 0,1 1 0 0 0,-1-1-1 0 0,0 0 1 0 0,0 1-1 0 0,0-1 1 0 0,0 1-1 0 0,0 0 1 0 0,0 0-1 0 0,-1 0 1 0 0,1 0 0 0 0,0 0-1 0 0,-4-1 1 0 0,-4-1-24 0 0,1 0-1 0 0,0 1 1 0 0,-1 0 0 0 0,1 0 0 0 0,-1 1 0 0 0,1 1 0 0 0,-1-1 0 0 0,0 1-1 0 0,-9 2 1 0 0,18-2-104 0 0,0 1-1 0 0,0-1 0 0 0,1 1 0 0 0,-1-1 1 0 0,0 1-1 0 0,0-1 0 0 0,1 1 1 0 0,-1-1-1 0 0,1 1 0 0 0,-1 0 0 0 0,1-1 1 0 0,-1 1-1 0 0,1 0 0 0 0,-1-1 1 0 0,1 1-1 0 0,-1 0 0 0 0,1 0 0 0 0,0-1 1 0 0,-1 1-1 0 0,1 2 0 0 0,5 3-3514 0 0,0-4 2794 0 0,20 8-5855 0 0,-12-8 2373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1 536 0 0,'3'14'4148'0'0,"-10"108"5791"0"0,4-96-8819 0 0,-2 0-1 0 0,-1-1 0 0 0,-1 1 1 0 0,-1-1-1 0 0,-13 27 0 0 0,13-35-613 0 0,-2 4 704 0 0,-24 40 1 0 0,34-60-1266 0 0,0-1 1 0 0,-1 0-1 0 0,1 0 1 0 0,0 1-1 0 0,0-1 1 0 0,0 0-1 0 0,-1 0 1 0 0,1 1-1 0 0,0-1 1 0 0,0 0-1 0 0,-1 0 1 0 0,1 0 0 0 0,0 0-1 0 0,0 1 1 0 0,-1-1-1 0 0,1 0 1 0 0,0 0-1 0 0,-1 0 1 0 0,1 0-1 0 0,0 0 1 0 0,0 0-1 0 0,-1 0 1 0 0,1 0-1 0 0,0 0 1 0 0,-1 0 0 0 0,1 0-1 0 0,0 0 1 0 0,-1 0-1 0 0,1 0 1 0 0,0 0-1 0 0,-1 0 1 0 0,1 0-1 0 0,0 0 1 0 0,0 0-1 0 0,-1 0 1 0 0,1-1-1 0 0,0 1 1 0 0,-1 0-1 0 0,1 0 1 0 0,0 0 0 0 0,0 0-1 0 0,0-1 1 0 0,-1 1-1 0 0,1 0 1 0 0,0 0-1 0 0,0-1 1 0 0,0 1-1 0 0,-1 0 1 0 0,1 0-1 0 0,0-1 1 0 0,0 1-1 0 0,0 0 1 0 0,0-1 0 0 0,0 1-1 0 0,0 0 1 0 0,-1 0-1 0 0,1-1 1 0 0,0 1-1 0 0,0 0 1 0 0,0-1-1 0 0,0 1 1 0 0,0-1-1 0 0,-5-18-521 0 0,5 8-508 0 0,1 0 0 0 0,0-1-1 0 0,0 1 1 0 0,1 0 0 0 0,1 0 0 0 0,-1 0 0 0 0,7-14 0 0 0,-4 9-1908 0 0,7-22-1841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30 112 0 0,'-9'-6'13931'0'0,"21"1"-13559"0"0,-1 1 0 0 0,2 0-1 0 0,-1 1 1 0 0,0 1 0 0 0,1 0 0 0 0,-1 0-1 0 0,1 1 1 0 0,-1 1 0 0 0,1 0 0 0 0,0 1-1 0 0,-1 0 1 0 0,1 1 0 0 0,-1 0-1 0 0,24 8 1 0 0,-35-9-293 0 0,1-1-1 0 0,0 1 1 0 0,-1 0-1 0 0,1 0 1 0 0,0 0-1 0 0,-1 0 1 0 0,1 0-1 0 0,-1 0 1 0 0,1 0-1 0 0,-1 0 1 0 0,1 1-1 0 0,-1-1 1 0 0,0 0-1 0 0,0 1 1 0 0,0-1-1 0 0,0 1 1 0 0,0 0-1 0 0,0-1 1 0 0,0 1-1 0 0,0 0 1 0 0,-1-1-1 0 0,1 1 1 0 0,-1 0-1 0 0,1 3 1 0 0,-1-2 11 0 0,0 0 1 0 0,-1 0-1 0 0,1 0 0 0 0,-1 0 1 0 0,0 0-1 0 0,0 0 1 0 0,0 0-1 0 0,0 0 1 0 0,0 0-1 0 0,-1-1 0 0 0,0 1 1 0 0,1 0-1 0 0,-4 3 1 0 0,-3 4 176 0 0,-1-1 0 0 0,0 1 0 0 0,0-1 0 0 0,-1-1 0 0 0,0 0 0 0 0,-13 8 1 0 0,-14 12 384 0 0,36-27-707 0 0,-4 2-339 0 0,5-3 384 0 0,0 0-1 0 0,0 0 1 0 0,0 0 0 0 0,0 0-1 0 0,0 1 1 0 0,0-1-1 0 0,1 0 1 0 0,-1 0 0 0 0,0 0-1 0 0,0 0 1 0 0,0 0 0 0 0,0 0-1 0 0,0 0 1 0 0,0 0-1 0 0,0 0 1 0 0,0 0 0 0 0,0 0-1 0 0,0 0 1 0 0,0 0-1 0 0,0 0 1 0 0,0 0 0 0 0,0 0-1 0 0,0 0 1 0 0,0 0 0 0 0,1 1-1 0 0,-1-1 1 0 0,0 0-1 0 0,0 0 1 0 0,0 0 0 0 0,0 0-1 0 0,0 0 1 0 0,0 0 0 0 0,0 0-1 0 0,0 0 1 0 0,0 0-1 0 0,0 0 1 0 0,0 0 0 0 0,0 1-1 0 0,0-1 1 0 0,0 0 0 0 0,0 0-1 0 0,0 0 1 0 0,0 0-1 0 0,-1 0 1 0 0,1 0 0 0 0,0 0-1 0 0,0 0 1 0 0,0 0 0 0 0,0 0-1 0 0,0 0 1 0 0,0 0-1 0 0,0 1 1 0 0,0-1 0 0 0,0 0-1 0 0,47 0-117 0 0,37 6 234 0 0,-66-4-12 0 0,-1 1 0 0 0,31 10 0 0 0,-3 9 91 0 0,-43-21-165 0 0,-1-1 0 0 0,0 1 0 0 0,0 0 0 0 0,1 0 0 0 0,-1 0 1 0 0,0 0-1 0 0,0 0 0 0 0,0 0 0 0 0,0 0 0 0 0,0 1 0 0 0,0-1 0 0 0,0 0 0 0 0,0 1 0 0 0,-1-1 1 0 0,1 0-1 0 0,0 1 0 0 0,-1-1 0 0 0,1 1 0 0 0,-1-1 0 0 0,0 1 0 0 0,1-1 0 0 0,-1 1 0 0 0,0-1 1 0 0,0 1-1 0 0,0 2 0 0 0,-1-2 7 0 0,0 1 1 0 0,0-1 0 0 0,0 0-1 0 0,0 1 1 0 0,0-1 0 0 0,-1 0 0 0 0,1 0-1 0 0,-1 0 1 0 0,1 0 0 0 0,-1 0-1 0 0,0 0 1 0 0,0-1 0 0 0,0 1-1 0 0,-2 1 1 0 0,-4 3 32 0 0,-1-1 0 0 0,0 0 0 0 0,0 0 0 0 0,0-1 1 0 0,0 0-1 0 0,-18 5 0 0 0,-44 5-390 0 0,70-14 141 0 0,-10-1-178 0 0,6 0-832 0 0,10 0-2613 0 0,57-15 561 0 0,-16 0-5859 0 0,-29 9 4670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53 220 0 0,'-4'-5'919'0'0,"-1"0"1"0"0,0 1-1 0 0,0-1 1 0 0,0 1-1 0 0,0 0 1 0 0,-1 1-1 0 0,0-1 0 0 0,0 1 1 0 0,0 0-1 0 0,0 1 1 0 0,0-1-1 0 0,0 1 0 0 0,-1 1 1 0 0,1-1-1 0 0,-1 1 1 0 0,1 0-1 0 0,-1 0 1 0 0,-13 1-1 0 0,20 0-898 0 0,0 0 0 0 0,-1 0 0 0 0,1 0 0 0 0,-1 0 1 0 0,1 0-1 0 0,0 1 0 0 0,-1-1 0 0 0,1 0 0 0 0,0 0 0 0 0,-1 0 0 0 0,1 0 0 0 0,0 1 1 0 0,-1-1-1 0 0,1 0 0 0 0,0 0 0 0 0,-1 1 0 0 0,1-1 0 0 0,0 0 0 0 0,-1 0 0 0 0,1 1 1 0 0,0-1-1 0 0,0 0 0 0 0,0 1 0 0 0,-1-1 0 0 0,1 0 0 0 0,0 1 0 0 0,0-1 0 0 0,0 0 1 0 0,0 1-1 0 0,0-1 0 0 0,-1 1 0 0 0,1-1 0 0 0,0 0 0 0 0,0 1 0 0 0,0-1 1 0 0,0 1-1 0 0,0-1 0 0 0,0 0 0 0 0,0 1 0 0 0,1-1 0 0 0,-1 0 0 0 0,0 1 0 0 0,0-1 1 0 0,0 1-1 0 0,0-1 0 0 0,0 0 0 0 0,1 1 0 0 0,-1-1 0 0 0,0 0 0 0 0,0 1 0 0 0,0-1 1 0 0,1 0-1 0 0,-1 0 0 0 0,0 1 0 0 0,1-1 0 0 0,-1 1 0 0 0,13 17 446 0 0,64 56 379 0 0,96 101 1252 0 0,-169-171-1966 0 0,0 0 0 0 0,-1 1 0 0 0,0-1 1 0 0,1 1-1 0 0,-2-1 0 0 0,1 1 0 0 0,-1 0 0 0 0,1 0 0 0 0,1 8 0 0 0,-4-11-98 0 0,0-1 0 0 0,0 1 0 0 0,0-1 0 0 0,0 1 0 0 0,-1-1 0 0 0,1 1-1 0 0,0-1 1 0 0,-1 1 0 0 0,1-1 0 0 0,-1 1 0 0 0,0-1 0 0 0,1 0 0 0 0,-1 1-1 0 0,0-1 1 0 0,0 0 0 0 0,0 1 0 0 0,0-1 0 0 0,0 0 0 0 0,0 0 0 0 0,0 0-1 0 0,-1 0 1 0 0,1 0 0 0 0,0 0 0 0 0,-1 0 0 0 0,1-1 0 0 0,0 1 0 0 0,-1 0-1 0 0,1-1 1 0 0,-1 1 0 0 0,1-1 0 0 0,-1 1 0 0 0,1-1 0 0 0,-1 0 0 0 0,1 0-1 0 0,-3 0 1 0 0,-9 3 16 0 0,0-1 1 0 0,0 0-1 0 0,-1-1 0 0 0,1 0 0 0 0,-1-1 1 0 0,1-1-1 0 0,0 0 0 0 0,-1-1 0 0 0,1-1 0 0 0,0 0 1 0 0,0 0-1 0 0,-13-6 0 0 0,25 8-78 0 0,0 1 0 0 0,0-1 0 0 0,-1 1-1 0 0,1-1 1 0 0,0 0 0 0 0,0 1 0 0 0,0-1 0 0 0,0 0 0 0 0,0 0 0 0 0,0 0-1 0 0,0 0 1 0 0,0 0 0 0 0,0 0 0 0 0,1 0 0 0 0,-1 0 0 0 0,0 0-1 0 0,1 0 1 0 0,-1 0 0 0 0,1 0 0 0 0,-1-1 0 0 0,1 1 0 0 0,-1 0 0 0 0,1 0-1 0 0,0-1 1 0 0,0 1 0 0 0,-1-2 0 0 0,2 1-13 0 0,-1-1-1 0 0,1 1 1 0 0,-1-1 0 0 0,1 1 0 0 0,0-1-1 0 0,0 1 1 0 0,0-1 0 0 0,1 1 0 0 0,-1 0-1 0 0,0 0 1 0 0,1 0 0 0 0,2-3-1 0 0,6-6-111 0 0,0 2 0 0 0,0-1 0 0 0,21-14-1 0 0,0 6 3 0 0,0 1-1 0 0,1 1 0 0 0,49-15 0 0 0,-8 2-439 0 0,-72 28 500 0 0,0 1 0 0 0,1-1 0 0 0,-1 1 0 0 0,0-1 0 0 0,1 1 0 0 0,-1-1 0 0 0,0 0 0 0 0,0 0 0 0 0,0 0 1 0 0,0 0-1 0 0,0 0 0 0 0,0 0 0 0 0,0 0 0 0 0,0 0 0 0 0,1-1 0 0 0,-2 1 16 0 0,0 1 0 0 0,0 0 1 0 0,0-1-1 0 0,0 1 0 0 0,0-1 0 0 0,-1 1 0 0 0,1 0 0 0 0,0-1 0 0 0,0 1 1 0 0,0-1-1 0 0,0 1 0 0 0,-1 0 0 0 0,1-1 0 0 0,0 1 0 0 0,-1 0 1 0 0,1 0-1 0 0,0-1 0 0 0,0 1 0 0 0,-1 0 0 0 0,1 0 0 0 0,-1-1 1 0 0,1 1-1 0 0,0 0 0 0 0,-1 0 0 0 0,1 0 0 0 0,0-1 0 0 0,-1 1 1 0 0,1 0-1 0 0,-1 0 0 0 0,1 0 0 0 0,-1 0 0 0 0,-45-8-8507 0 0,41 8 6652 0 0,-9-3-2585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0 808 0 0,'0'13'8542'0'0,"-8"58"-2154"0"0,-22 38-1819 0 0,1-8-2041 0 0,28-80-4761 0 0,2-21 2148 0 0,-1 0 0 0 0,0 0-1 0 0,0 1 1 0 0,1-1 0 0 0,-1 0 0 0 0,0 0-1 0 0,1 0 1 0 0,-1 0 0 0 0,0 0-1 0 0,0 0 1 0 0,1 0 0 0 0,-1 0 0 0 0,0 0-1 0 0,1 0 1 0 0,-1 0 0 0 0,0 0 0 0 0,1 0-1 0 0,-1 0 1 0 0,0 0 0 0 0,0 0 0 0 0,1 0-1 0 0,-1 0 1 0 0,0 0 0 0 0,1 0 0 0 0,-1-1-1 0 0,0 1 1 0 0,0 0 0 0 0,1 0-1 0 0,-1 0 1 0 0,0 0 0 0 0,0-1 0 0 0,1 1-1 0 0,-1 0 1 0 0,0-1 0 0 0,3-2-1012 0 0,1 0-1 0 0,-2 0 1 0 0,1-1 0 0 0,0 1 0 0 0,-1-1 0 0 0,1 0-1 0 0,2-6 1 0 0,3-12-3875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39 224 0 0,'0'0'16887'0'0,"-7"2"-16175"0"0,-9 3-111 0 0,0 1 0 0 0,0 0 0 0 0,1 1-1 0 0,0 1 1 0 0,-15 10 0 0 0,22-13-348 0 0,0 0 0 0 0,1 0-1 0 0,0 1 1 0 0,0 0 0 0 0,1 0 0 0 0,0 0 0 0 0,0 1-1 0 0,0 0 1 0 0,1 0 0 0 0,0 1 0 0 0,0 0-1 0 0,-4 9 1 0 0,8-15-201 0 0,-1 1-1 0 0,1 0 1 0 0,0 0-1 0 0,0 0 1 0 0,0 0-1 0 0,1 1 1 0 0,-1-1-1 0 0,1 0 1 0 0,-1 0 0 0 0,1 0-1 0 0,0 1 1 0 0,1-1-1 0 0,-1 0 1 0 0,0 0-1 0 0,1 0 1 0 0,0 0-1 0 0,-1 1 1 0 0,1-1-1 0 0,0 0 1 0 0,1 0-1 0 0,-1-1 1 0 0,1 1-1 0 0,-1 0 1 0 0,1 0-1 0 0,0-1 1 0 0,0 1-1 0 0,0-1 1 0 0,0 1-1 0 0,0-1 1 0 0,1 0 0 0 0,-1 0-1 0 0,1 0 1 0 0,-1 0-1 0 0,1 0 1 0 0,0-1-1 0 0,0 1 1 0 0,0-1-1 0 0,0 0 1 0 0,0 0-1 0 0,4 2 1 0 0,8 0-46 0 0,0 0 0 0 0,0 0 0 0 0,0-1 0 0 0,0-1 0 0 0,1-1 0 0 0,-1 0 0 0 0,17-3-1 0 0,-14 1-51 0 0,1-1-1 0 0,-1-1 0 0 0,0 0 0 0 0,-1-2 0 0 0,1 0 0 0 0,29-16 0 0 0,-42 20 47 0 0,0 0 0 0 0,0-1 0 0 0,0 0 1 0 0,0 0-1 0 0,-1 0 0 0 0,0-1 0 0 0,1 0 0 0 0,-1 1 1 0 0,-1-1-1 0 0,1-1 0 0 0,0 1 0 0 0,-1 0 0 0 0,0-1 1 0 0,0 0-1 0 0,0 0 0 0 0,-1 0 0 0 0,0 0 0 0 0,0 0 1 0 0,0 0-1 0 0,0-1 0 0 0,-1 1 0 0 0,0 0 0 0 0,0-1 0 0 0,-1 0 1 0 0,1 1-1 0 0,-2-11 0 0 0,0 10 62 0 0,0 1-1 0 0,-1 0 0 0 0,0-1 1 0 0,0 1-1 0 0,0 0 1 0 0,-1 0-1 0 0,1 0 0 0 0,-1 1 1 0 0,-1-1-1 0 0,1 1 1 0 0,-1-1-1 0 0,1 1 0 0 0,-1 0 1 0 0,0 1-1 0 0,-1-1 1 0 0,1 1-1 0 0,-1-1 0 0 0,-5-2 1 0 0,0 0-303 0 0,0 1 0 0 0,-1 0 0 0 0,1 1 0 0 0,-1 0 1 0 0,0 1-1 0 0,0 0 0 0 0,-18-3 0 0 0,27 6-822 0 0,-4 3-467 0 0,1-1-360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2 656 0 0,'2'-2'10934'0'0,"13"4"-5364"0"0,17 2-3655 0 0,27 4-3456 0 0,-5 0 2666 0 0,264 44-287 0 0,-312-51-854 0 0,0 1 0 0 0,-1-1-1 0 0,1 1 1 0 0,-1 0 0 0 0,0 1 0 0 0,8 3 0 0 0,-12-5 43 0 0,0 0 0 0 0,0 0 0 0 0,0-1 0 0 0,0 1 0 0 0,1 0 0 0 0,-1 0 0 0 0,0 0 0 0 0,-1 0 0 0 0,1 0 0 0 0,0 0 0 0 0,0 1 0 0 0,0-1 0 0 0,-1 0 0 0 0,1 0 0 0 0,0 1 0 0 0,-1-1 0 0 0,1 0 0 0 0,-1 1 0 0 0,0-1 0 0 0,1 0 0 0 0,-1 1 0 0 0,0-1 0 0 0,0 0 0 0 0,0 1 0 0 0,0-1 0 0 0,0 1 0 0 0,0-1 0 0 0,0 0 0 0 0,-1 1 0 0 0,1-1 0 0 0,-1 3 1 0 0,-10 30 1001 0 0,2 1 0 0 0,-7 54 0 0 0,14-77-856 0 0,-1 7 42 0 0,1-1 1 0 0,1 1 0 0 0,1 0-1 0 0,1 0 1 0 0,1-1-1 0 0,0 1 1 0 0,1 0-1 0 0,10 29 1 0 0,-3-10 124 0 0,7 15 65 0 0,-7-30-230 0 0,-8-17-127 0 0,1 0 0 0 0,-1-1 0 0 0,1 0 0 0 0,0 1 0 0 0,0-1 0 0 0,0 0 0 0 0,6 6-1 0 0,28 34 257 0 0,-36-44 141 0 0,0 6-157 0 0,-5-4 1128 0 0,-119 7 1151 0 0,122-10-2793 0 0,-8 0 757 0 0,5-1-2116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30 184 0 0,'-32'-28'13647'0'0,"17"27"-12511"0"0,0 0 0 0 0,0 2 0 0 0,-25 3 0 0 0,-89 24 890 0 0,124-26-1971 0 0,-11 1 88 0 0,0 1 0 0 0,1 1 0 0 0,-1 0 1 0 0,1 1-1 0 0,1 1 0 0 0,-1 1 0 0 0,-17 11 0 0 0,30-18-139 0 0,1 1 1 0 0,-1-1 0 0 0,1 0 0 0 0,0 1-1 0 0,-1-1 1 0 0,1 1 0 0 0,0-1 0 0 0,0 1-1 0 0,0 0 1 0 0,0 0 0 0 0,0-1 0 0 0,0 1-1 0 0,0 0 1 0 0,1 0 0 0 0,-1 0 0 0 0,1 0-1 0 0,-1 0 1 0 0,1 0 0 0 0,0 0 0 0 0,0 2-1 0 0,-3 12 19 0 0,3-7 0 0 0,1 0 0 0 0,0 0 0 0 0,0-1-1 0 0,1 1 1 0 0,0 0 0 0 0,0-1 0 0 0,5 9-1 0 0,-3-4-11 0 0,0 0-1 0 0,-1-1 0 0 0,-1 1 0 0 0,2 15 1 0 0,1 5 12 0 0,71 283 151 0 0,-12-109 49 0 0,-61-197-207 0 0,6 17 82 0 0,10 49 0 0 0,-19-71 50 0 0,1 0 0 0 0,-1 0 0 0 0,0 0-1 0 0,-1 0 1 0 0,1 0 0 0 0,-1 0 0 0 0,0 0 0 0 0,0 0 0 0 0,0-1 0 0 0,-1 1 0 0 0,0 0 0 0 0,-3 7 0 0 0,5-11-77 0 0,-1 1 849 0 0,19-22-944 0 0,-8 12 21 0 0,-1 0-1 0 0,1 1 1 0 0,0 0-1 0 0,1 0 1 0 0,0 1-1 0 0,0 1 1 0 0,0 0-1 0 0,0 1 1 0 0,1 0-1 0 0,0 0 1 0 0,0 1-1 0 0,0 1 1 0 0,0 0 0 0 0,0 1-1 0 0,20 0 1 0 0,8 5 25 0 0,-17 3 261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216 114 1180 0 0,'-9'-5'2112'0'0,"4"2"1511"0"0,4 3-3192 0 0,-1-1 1 0 0,1 0-1 0 0,0 0 1 0 0,-1 0-1 0 0,1 1 1 0 0,0-1 0 0 0,0 0-1 0 0,0 0 1 0 0,0-1-1 0 0,0 1 1 0 0,0 0-1 0 0,0 0 1 0 0,0 0 0 0 0,0-1-1 0 0,0-1 1 0 0,-6-6 1728 0 0,-16 5 211 0 0,22 3-2321 0 0,-1 0 0 0 0,1 1-1 0 0,-1-1 1 0 0,1 1 0 0 0,-1 0-1 0 0,1 0 1 0 0,-1 0 0 0 0,1-1-1 0 0,-1 1 1 0 0,0 0 0 0 0,1 1 0 0 0,-1-1-1 0 0,1 0 1 0 0,-1 0 0 0 0,1 1-1 0 0,-1-1 1 0 0,1 1 0 0 0,-1-1-1 0 0,1 1 1 0 0,0 0 0 0 0,-1-1-1 0 0,1 1 1 0 0,0 0 0 0 0,-1 0-1 0 0,-1 2 1 0 0,-9 6 137 0 0,1 1-1 0 0,0 1 1 0 0,0-1-1 0 0,1 2 0 0 0,0-1 1 0 0,-9 16-1 0 0,15-22-121 0 0,1 0-1 0 0,0 1 0 0 0,0-1 0 0 0,0 1 0 0 0,1 0 0 0 0,-1-1 1 0 0,1 1-1 0 0,1 0 0 0 0,-1 1 0 0 0,1-1 0 0 0,0 0 0 0 0,0 0 1 0 0,1 0-1 0 0,0 1 0 0 0,0-1 0 0 0,1 0 0 0 0,1 8 0 0 0,-1-10-44 0 0,0-1-1 0 0,1 0 1 0 0,-1 0-1 0 0,1 0 1 0 0,0-1-1 0 0,0 1 1 0 0,0 0-1 0 0,0-1 1 0 0,1 1-1 0 0,-1-1 1 0 0,1 1-1 0 0,-1-1 0 0 0,1 0 1 0 0,0 0-1 0 0,0-1 1 0 0,0 1-1 0 0,0 0 1 0 0,0-1-1 0 0,0 0 1 0 0,0 0-1 0 0,0 0 1 0 0,1 0-1 0 0,-1 0 1 0 0,0-1-1 0 0,1 1 1 0 0,-1-1-1 0 0,1 0 1 0 0,-1 0-1 0 0,0 0 0 0 0,6-1 1 0 0,11-2-21 0 0,0 0 1 0 0,0 0-1 0 0,34-13 1 0 0,-47 14-9 0 0,19-6-56 0 0,-1-1 0 0 0,-1-1 0 0 0,26-15 1 0 0,-42 21 34 0 0,0-1 0 0 0,0 0 0 0 0,-1 0 0 0 0,0-1 0 0 0,1 0 0 0 0,-2 0 0 0 0,1-1 0 0 0,-1 1 0 0 0,0-2 0 0 0,-1 1 0 0 0,1 0 0 0 0,6-15 0 0 0,-11 19 40 0 0,1 0-1 0 0,-1-1 0 0 0,0 1 1 0 0,0-1-1 0 0,0 0 0 0 0,-1 1 0 0 0,1-1 1 0 0,-1 1-1 0 0,0-1 0 0 0,0 0 1 0 0,0 1-1 0 0,-1-1 0 0 0,1 0 0 0 0,-1 1 1 0 0,0-1-1 0 0,0 1 0 0 0,0-1 1 0 0,-3-4-1 0 0,1 3 46 0 0,0 0-1 0 0,0 0 1 0 0,-1 1 0 0 0,1-1-1 0 0,-1 1 1 0 0,0 0 0 0 0,-1 0 0 0 0,1 1-1 0 0,-1-1 1 0 0,-9-5 0 0 0,2 3 114 0 0,-1 0 0 0 0,0 1 1 0 0,0 0-1 0 0,0 0 0 0 0,0 2 1 0 0,-1 0-1 0 0,1 0 0 0 0,-1 1 1 0 0,-14 0-1 0 0,21 2-272 0 0,-35 1 870 0 0,41-1-910 0 0,0 0 0 0 0,0 1 0 0 0,0-1 0 0 0,0 0 0 0 0,0 0-1 0 0,0 1 1 0 0,0-1 0 0 0,0 0 0 0 0,0 1 0 0 0,0-1 0 0 0,0 1 0 0 0,0 0 0 0 0,0-1 0 0 0,0 1 0 0 0,1 0 0 0 0,-1-1-1 0 0,-1 3 1 0 0,2-3 51 0 0,0 1 0 0 0,0-1 0 0 0,0 1 0 0 0,0 0 0 0 0,0-1 0 0 0,0 1-1 0 0,0-1 1 0 0,0 1 0 0 0,0-1 0 0 0,0 1 0 0 0,1 0 0 0 0,-1-1 0 0 0,0 1-1 0 0,0-1 1 0 0,1 1 0 0 0,-1-1 0 0 0,0 1 0 0 0,1-1 0 0 0,-1 1 0 0 0,0-1-1 0 0,1 0 1 0 0,-1 1 0 0 0,1-1 0 0 0,-1 1 0 0 0,1-1 0 0 0,-1 0 0 0 0,1 0-1 0 0,-1 1 1 0 0,1-1 0 0 0,-1 0 0 0 0,2 1 0 0 0,16 6-3747 0 0,0-3-2149 0 0,-1-1 460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1644 0 0,'0'0'9978'0'0,"-2"7"-8941"0"0,-9 33 330 0 0,-26 83 2389 0 0,7-46-4120 0 0,29-75-581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1 668 0 0,'0'0'10371'0'0,"2"3"-9218"0"0,3 4-249 0 0,-1 0 0 0 0,-1 0 0 0 0,0 1 0 0 0,1-1 0 0 0,-2 1 0 0 0,3 10 0 0 0,-4-11-464 0 0,1-1-1 0 0,0 0 1 0 0,0 0-1 0 0,0 1 1 0 0,1-2-1 0 0,-1 1 1 0 0,1 0-1 0 0,1 0 1 0 0,-1-1-1 0 0,1 0 1 0 0,0 0-1 0 0,8 8 1 0 0,-4-8-220 0 0,0-1 0 0 0,1 1 1 0 0,0-2-1 0 0,0 1 1 0 0,0-1-1 0 0,0 0 0 0 0,1-1 1 0 0,-1 0-1 0 0,1-1 1 0 0,-1 0-1 0 0,1 0 0 0 0,-1-1 1 0 0,15-2-1 0 0,-23 2-202 0 0,1 0 317 0 0,4 5 643 0 0,-3-3-3560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 0 0,'0'0'9928'0'0,"2"6"-8549"0"0,9 38 702 0 0,-2 0-1 0 0,-2 0 1 0 0,3 58-1 0 0,-6-43-81 0 0,18 82-1 0 0,-6-70-2973 0 0,-15-68-887 0 0,-1 0 3473 0 0,8-32-21135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 0 0,'-1'5'1693'0'0,"2"11"21"0"0,0 1 1 0 0,2-1-1 0 0,0-1 1 0 0,0 1-1 0 0,1 0 1 0 0,8 18-1 0 0,6 23 994 0 0,25 122 3093 0 0,-31-149-4792 0 0,1-2-805 0 0,-10-8-4702 0 0,-19-46 1083 0 0,3 11-5257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1852 0 0,'0'0'12627'0'0,"13"24"-8788"0"0,-11-1-2648 0 0,-2 0-1 0 0,0 0 1 0 0,-1 0 0 0 0,-2 0 0 0 0,-9 43 0 0 0,9-53-697 0 0,1 1 1207 0 0,-5 18-5774 0 0,4-56-1953 0 0,5 11 4919 0 0,1-9-1822 0 0,-4 1-4387 0 0,-3 8 3825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55 159 392 0 0,'3'-14'16689'0'0,"-57"47"-15142"0"0,53-32-1343 0 0,-2 22 614 0 0,4-20-779 0 0,5 24 304 0 0,20 51 1 0 0,-25-76-323 0 0,0 1-1 0 0,0-1 1 0 0,0 0-1 0 0,1 1 1 0 0,-1-1 0 0 0,0 0-1 0 0,1 0 1 0 0,0 0 0 0 0,-1 0-1 0 0,1-1 1 0 0,0 1 0 0 0,0 0-1 0 0,0-1 1 0 0,0 1 0 0 0,0-1-1 0 0,0 0 1 0 0,1 1 0 0 0,-1-1-1 0 0,0 0 1 0 0,1-1 0 0 0,-1 1-1 0 0,1 0 1 0 0,-1-1 0 0 0,1 1-1 0 0,-1-1 1 0 0,1 0 0 0 0,-1 1-1 0 0,1-1 1 0 0,-1-1 0 0 0,1 1-1 0 0,-1 0 1 0 0,1-1 0 0 0,-1 1-1 0 0,1-1 1 0 0,-1 0 0 0 0,1 1-1 0 0,-1-1 1 0 0,4-2 0 0 0,10-6 2 0 0,-1 1 1 0 0,0-2 0 0 0,-1 0-1 0 0,22-19 1 0 0,-14 11 21 0 0,-3 3 20 0 0,-1 0 0 0 0,26-30 0 0 0,-39 40 38 0 0,-1 0 0 0 0,0 0-1 0 0,0 0 1 0 0,0-1 0 0 0,-1 0 0 0 0,1 0-1 0 0,-1 0 1 0 0,-1 0 0 0 0,1 0-1 0 0,-1-1 1 0 0,0 1 0 0 0,-1-1-1 0 0,2-9 1 0 0,-3 13-32 0 0,0 0 0 0 0,-1 1-1 0 0,1-1 1 0 0,-1 1 0 0 0,0-1-1 0 0,0 1 1 0 0,0-1 0 0 0,0 1 0 0 0,0 0-1 0 0,0-1 1 0 0,0 1 0 0 0,-1 0 0 0 0,1 0-1 0 0,-1 0 1 0 0,0 0 0 0 0,0 0 0 0 0,1 0-1 0 0,-1 1 1 0 0,0-1 0 0 0,-1 1-1 0 0,1-1 1 0 0,-3-1 0 0 0,-5-2 61 0 0,-1 0 0 0 0,0 0 0 0 0,-17-4 0 0 0,13 3 124 0 0,8 4-507 0 0,1 0 0 0 0,0 1 1 0 0,-1-1-1 0 0,0 1 0 0 0,1 1 0 0 0,-1-1 1 0 0,-7 1-1 0 0,11 0-487 0 0,-10 6-2219 0 0,-6 2-1557 0 0,4 3-7032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15 532 0 0,'0'0'1183'0'0,"10"-10"2494"0"0,0 5 1559 0 0,-9 5-5101 0 0,0 0 0 0 0,0 0 0 0 0,0 0 0 0 0,0 1-1 0 0,-1-1 1 0 0,1 0 0 0 0,0 1 0 0 0,0-1 0 0 0,0 0 0 0 0,0 1-1 0 0,0-1 1 0 0,0 1 0 0 0,0-1 0 0 0,-1 1 0 0 0,1-1 0 0 0,0 1-1 0 0,0 0 1 0 0,-1 0 0 0 0,1-1 0 0 0,0 1 0 0 0,-1 0 0 0 0,1 0-1 0 0,-1 0 1 0 0,1-1 0 0 0,-1 1 0 0 0,1 0 0 0 0,-1 0 0 0 0,0 0-1 0 0,0 0 1 0 0,1 0 0 0 0,-1 1 0 0 0,0 2 131 0 0,0 0 1 0 0,0 0-1 0 0,0 0 0 0 0,0 0 1 0 0,-1 0-1 0 0,0 0 0 0 0,0 0 1 0 0,-1 5-1 0 0,-5 9 352 0 0,-1 0 1 0 0,-13 24-1 0 0,13-26-1420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1 424 0 0,'0'0'2925'0'0,"-5"2"-1538"0"0,-2 2-862 0 0,1 1-1 0 0,-1-1 1 0 0,1 1-1 0 0,0 0 1 0 0,1 0-1 0 0,-1 1 1 0 0,1 0-1 0 0,0 0 1 0 0,1 0-1 0 0,0 0 1 0 0,-1 1-1 0 0,2 0 1 0 0,-1 0-1 0 0,1 0 1 0 0,0 0-1 0 0,1 0 1 0 0,0 1 0 0 0,-3 13-1 0 0,4-13-131 0 0,0 0 17 0 0,0-1-1 0 0,0 0 1 0 0,1 1 0 0 0,0-1 0 0 0,1 10-1 0 0,0-14-294 0 0,-1-1 0 0 0,1 1-1 0 0,0 0 1 0 0,0 0-1 0 0,1 0 1 0 0,-1-1-1 0 0,1 1 1 0 0,-1 0 0 0 0,1-1-1 0 0,0 1 1 0 0,0-1-1 0 0,0 0 1 0 0,0 0-1 0 0,0 0 1 0 0,0 0 0 0 0,5 3-1 0 0,-1-2-10 0 0,0 1 1 0 0,1-1-1 0 0,-1-1 0 0 0,1 1 1 0 0,0-1-1 0 0,-1-1 1 0 0,1 1-1 0 0,0-1 0 0 0,0 0 1 0 0,0 0-1 0 0,1-1 0 0 0,10-1 1 0 0,4 0-193 0 0,0-2 1 0 0,37-8 0 0 0,-48 7-33 0 0,-1 1 0 0 0,0-1 0 0 0,1-1 0 0 0,-2 0 0 0 0,1 0-1 0 0,0-1 1 0 0,-1 0 0 0 0,9-8 0 0 0,-16 12 114 0 0,0 0-1 0 0,1 1 0 0 0,-1-1 0 0 0,0 0 1 0 0,-1 0-1 0 0,1 0 0 0 0,0 0 1 0 0,0 0-1 0 0,-1 0 0 0 0,0-1 1 0 0,1 1-1 0 0,-1 0 0 0 0,0-1 1 0 0,0 1-1 0 0,0-1 0 0 0,0 1 1 0 0,-1-1-1 0 0,1 0 0 0 0,-1 1 0 0 0,1-1 1 0 0,-1 0-1 0 0,0 1 0 0 0,0-1 1 0 0,0 0-1 0 0,0 0 0 0 0,-1 1 1 0 0,1-1-1 0 0,-1 1 0 0 0,0-1 1 0 0,0 0-1 0 0,0 1 0 0 0,0-1 1 0 0,0 1-1 0 0,0 0 0 0 0,0-1 0 0 0,-1 1 1 0 0,1 0-1 0 0,-5-4 0 0 0,1 1 116 0 0,-1 0-1 0 0,0 1 1 0 0,-1 0-1 0 0,1 0 1 0 0,-1 1-1 0 0,1-1 1 0 0,-1 1-1 0 0,0 1 0 0 0,0 0 1 0 0,-1 0-1 0 0,1 0 1 0 0,0 0-1 0 0,-1 1 1 0 0,-8 0-1 0 0,1 0-360 0 0,-1 1 0 0 0,1 0 0 0 0,0 1 1 0 0,0 0-1 0 0,-30 8 0 0 0,36-4-2202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1320 0 0,'9'6'13619'0'0,"-15"-6"-13294"0"0,-25-1 148 0 0,1 2 0 0 0,-1 1-1 0 0,1 1 1 0 0,0 2 0 0 0,0 1 0 0 0,-51 17 0 0 0,78-21-458 0 0,0 0 1 0 0,0 0-1 0 0,0 0 1 0 0,0 0-1 0 0,0 0 1 0 0,0 1-1 0 0,0-1 1 0 0,1 1-1 0 0,-1 0 1 0 0,1 0 0 0 0,0 0-1 0 0,0 0 1 0 0,0 0-1 0 0,0 0 1 0 0,1 1-1 0 0,-1-1 1 0 0,1 1-1 0 0,0-1 1 0 0,0 1-1 0 0,0-1 1 0 0,0 1-1 0 0,0 5 1 0 0,0 9 26 0 0,0 1 0 0 0,0 0 0 0 0,4 22 0 0 0,-2-17 35 0 0,38 395 1117 0 0,-38-259-505 0 0,-1-71-78 0 0,7-40 476 0 0,-6-47-247 0 0,-1-2-835 0 0,0 0 1 0 0,-1 1-1 0 0,1-1 1 0 0,0 0-1 0 0,0 0 0 0 0,0 0 1 0 0,0 1-1 0 0,0-1 1 0 0,0 0-1 0 0,-1 0 1 0 0,1 0-1 0 0,0 1 0 0 0,0-1 1 0 0,0 0-1 0 0,0 0 1 0 0,0 1-1 0 0,0-1 1 0 0,0 0-1 0 0,0 0 0 0 0,0 0 1 0 0,0 1-1 0 0,0-1 1 0 0,0 0-1 0 0,0 0 1 0 0,0 1-1 0 0,0-1 0 0 0,0 0 1 0 0,1 0-1 0 0,-1 0 1 0 0,0 1-1 0 0,0-1 1 0 0,0 0-1 0 0,0 0 0 0 0,0 0 1 0 0,0 1-1 0 0,1-1 1 0 0,-1 0-1 0 0,0 0 1 0 0,0 0-1 0 0,0 0 1 0 0,0 0-1 0 0,1 1 0 0 0,-1-1 1 0 0,0 0-1 0 0,0 0 1 0 0,0 0-1 0 0,1 0 1 0 0,-1 0-1 0 0,0 0 0 0 0,0 0 1 0 0,1 0-1 0 0,-1 0 1 0 0,0 0-1 0 0,0 0 1 0 0,0 0-1 0 0,1 0 0 0 0,-1 0 1 0 0,0 0-1 0 0,0 0 1 0 0,1 0-1 0 0,12-6-46 0 0,119-51-641 0 0,-118 52 597 0 0,1 1-1 0 0,0 0 1 0 0,0 1-1 0 0,1 1 0 0 0,-1 0 1 0 0,0 1-1 0 0,22 2 1 0 0,-7 1 1487 0 0,-26-2-4707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256 148 960 0 0,'0'0'1374'0'0,"-18"-29"7786"0"0,17 24-9037 0 0,1 3 128 0 0,0 1 0 0 0,0-1 1 0 0,-1 1-1 0 0,1-1 0 0 0,0 1 0 0 0,-1 0 1 0 0,1-1-1 0 0,-1 1 0 0 0,1 0 0 0 0,-1-1 0 0 0,0 1 1 0 0,1 0-1 0 0,-1 0 0 0 0,0 0 0 0 0,0-1 1 0 0,0 1-1 0 0,0 0 0 0 0,0 0 0 0 0,0 0 1 0 0,0 0-1 0 0,-2-1 0 0 0,1 2 261 0 0,-23 13 494 0 0,7-1-583 0 0,1 0 0 0 0,0 1 0 0 0,1 1 0 0 0,0 1 0 0 0,1 0 0 0 0,1 1 0 0 0,0 0-1 0 0,2 1 1 0 0,-20 33 0 0 0,29-44-304 0 0,0 0-1 0 0,0 1 1 0 0,0 0-1 0 0,0 0 0 0 0,1 0 1 0 0,0 0-1 0 0,1 0 1 0 0,0 0-1 0 0,0 0 0 0 0,0 0 1 0 0,1 1-1 0 0,0-1 1 0 0,1 10-1 0 0,0-15-82 0 0,-1 1-1 0 0,1-1 1 0 0,0 1 0 0 0,-1-1-1 0 0,1 0 1 0 0,0 1 0 0 0,0-1-1 0 0,1 0 1 0 0,-1 1-1 0 0,0-1 1 0 0,1 0 0 0 0,-1 0-1 0 0,1 0 1 0 0,0 0 0 0 0,0-1-1 0 0,3 4 1 0 0,-2-3-30 0 0,0-1 0 0 0,0 0 0 0 0,0 0 0 0 0,0 0 0 0 0,0 0-1 0 0,0-1 1 0 0,0 1 0 0 0,0-1 0 0 0,0 1 0 0 0,0-1 0 0 0,0 0 0 0 0,0 0 0 0 0,0-1 0 0 0,0 1 0 0 0,0-1 0 0 0,0 1 0 0 0,5-3 0 0 0,16-4-75 0 0,0-2 1 0 0,-1 0 0 0 0,0-2-1 0 0,0 0 1 0 0,-1-2-1 0 0,-1 0 1 0 0,0-1 0 0 0,0-2-1 0 0,-2 0 1 0 0,0-1-1 0 0,-1-1 1 0 0,-1 0 0 0 0,0-1-1 0 0,-2-1 1 0 0,15-24 0 0 0,-28 40 119 0 0,1 0 0 0 0,-1 0 0 0 0,0-1 0 0 0,0 1 1 0 0,-1 0-1 0 0,1-1 0 0 0,-1 1 0 0 0,0-1 0 0 0,0 0 1 0 0,0 1-1 0 0,-1-1 0 0 0,0 0 0 0 0,0 1 0 0 0,0-1 1 0 0,0 0-1 0 0,-1 1 0 0 0,1-1 0 0 0,-1 0 0 0 0,-1 1 1 0 0,1-1-1 0 0,-1 1 0 0 0,1 0 0 0 0,-1-1 0 0 0,-3-4 1 0 0,1 5 59 0 0,1-1 0 0 0,-1 1 1 0 0,-1 0-1 0 0,1-1 1 0 0,0 2-1 0 0,-1-1 0 0 0,0 1 1 0 0,0-1-1 0 0,0 1 0 0 0,0 1 1 0 0,-1-1-1 0 0,1 1 1 0 0,-1 0-1 0 0,1 0 0 0 0,-1 1 1 0 0,0-1-1 0 0,1 1 0 0 0,-10 0 1 0 0,3 0 29 0 0,0 1 1 0 0,0 0-1 0 0,0 1 1 0 0,0 0-1 0 0,0 1 0 0 0,0 0 1 0 0,-18 7-1 0 0,25-8-238 0 0,0 1-1 0 0,0 0 0 0 0,0 0 0 0 0,1 0 0 0 0,-1 1 1 0 0,1 0-1 0 0,-1 0 0 0 0,1 0 0 0 0,0 0 1 0 0,0 1-1 0 0,0 0 0 0 0,1-1 0 0 0,-1 1 0 0 0,1 1 1 0 0,0-1-1 0 0,0 0 0 0 0,1 1 0 0 0,-1-1 1 0 0,-3 10-1 0 0,6-12-156 0 0,-1 1 0 0 0,0-1 0 0 0,1 1 0 0 0,0-1 0 0 0,-1 1 0 0 0,1-1 0 0 0,0 1 0 0 0,0-1 0 0 0,1 1 1 0 0,-1-1-1 0 0,0 1 0 0 0,1-1 0 0 0,0 1 0 0 0,-1-1 0 0 0,1 1 0 0 0,0-1 0 0 0,0 0 0 0 0,1 1 0 0 0,-1-1 0 0 0,3 4 0 0 0,-2-3-840 0 0,1-1 0 0 0,-1 1 0 0 0,1-1-1 0 0,-1 0 1 0 0,1 0 0 0 0,0 0 0 0 0,0 0-1 0 0,0 0 1 0 0,4 1 0 0 0,10 4-4791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0 536 0 0,'0'0'1712'0'0,"0"0"-1556"0"0,1 1 0 0 0,-1-1 0 0 0,1 0 0 0 0,-1 0-1 0 0,0 1 1 0 0,1-1 0 0 0,-1 0 0 0 0,0 1 0 0 0,1-1 0 0 0,-1 0-1 0 0,0 1 1 0 0,1-1 0 0 0,-1 1 0 0 0,0-1 0 0 0,0 0 0 0 0,1 1-1 0 0,-1-1 1 0 0,0 1 0 0 0,0-1 0 0 0,0 1 0 0 0,0-1 0 0 0,1 1-1 0 0,-1-1 1 0 0,0 1 0 0 0,0-1 0 0 0,0 1 0 0 0,0-1 0 0 0,0 1-1 0 0,0-1 1 0 0,-1 0 0 0 0,1 1 0 0 0,0 0 0 0 0,-63 100 6218 0 0,42-71-4895 0 0,2 0 0 0 0,1 1-1 0 0,-24 58 1 0 0,40-84-1271 0 0,-9 35-68 0 0,10-39-199 0 0,1-1 0 0 0,0 1 1 0 0,-1 0-1 0 0,1-1 0 0 0,0 1 0 0 0,0 0 1 0 0,0 0-1 0 0,0-1 0 0 0,0 1 0 0 0,0 0 0 0 0,-1 0 1 0 0,2-1-1 0 0,-1 1 0 0 0,0 0 0 0 0,0 0 0 0 0,0-1 1 0 0,0 1-1 0 0,0 0 0 0 0,1 0 0 0 0,-1-1 1 0 0,0 1-1 0 0,1 0 0 0 0,-1-1 0 0 0,0 1 0 0 0,1 0 1 0 0,-1-1-1 0 0,1 1 0 0 0,-1-1 0 0 0,1 1 0 0 0,-1-1 1 0 0,1 1-1 0 0,-1-1 0 0 0,1 1 0 0 0,0-1 0 0 0,-1 1 1 0 0,1-1-1 0 0,0 0 0 0 0,-1 1 0 0 0,1-1 1 0 0,0 0-1 0 0,1 1 0 0 0,2-3-758 0 0,1 0 0 0 0,-1 0-1 0 0,1 0 1 0 0,-1-1 0 0 0,0 1 0 0 0,0-1-1 0 0,0 0 1 0 0,-1 0 0 0 0,1 0 0 0 0,5-7 0 0 0,-8 8 336 0 0,24-24-4068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1 204 0 0,'0'0'6144'0'0,"-12"1"2152"0"0,74 11-7190 0 0,-37-8-674 0 0,1 0-1 0 0,-1 2 1 0 0,0 1 0 0 0,44 19-1 0 0,-68-26-404 0 0,0 1 0 0 0,-1-1 0 0 0,1 0 0 0 0,0 1 0 0 0,0-1 0 0 0,0 1 0 0 0,-1 0 0 0 0,1-1 0 0 0,0 1 0 0 0,0-1 0 0 0,-1 1 0 0 0,1 0 0 0 0,-1 0 0 0 0,1-1 0 0 0,0 1 0 0 0,-1 0 0 0 0,1 0 0 0 0,-1 0 0 0 0,0-1 0 0 0,1 1 0 0 0,-1 0 0 0 0,0 0 0 0 0,0 0 0 0 0,1 0 0 0 0,-1 0 0 0 0,0 0 0 0 0,0 0 0 0 0,0 0 0 0 0,0 0 0 0 0,0 1 0 0 0,-1 1 38 0 0,0-1 1 0 0,0 0-1 0 0,0 1 1 0 0,-1-1-1 0 0,1 0 0 0 0,-1 1 1 0 0,1-1-1 0 0,-1 0 1 0 0,1 0-1 0 0,-1 0 1 0 0,-3 1-1 0 0,-7 8 342 0 0,-1-1 0 0 0,-25 14 0 0 0,34-21-304 0 0,-106 58 867 0 0,110-60-1008 0 0,0 0 0 0 0,0 0 1 0 0,0 0-1 0 0,0 0 0 0 0,0 0 0 0 0,0 0 1 0 0,0 0-1 0 0,0 0 0 0 0,1-1 0 0 0,-1 1 1 0 0,0 0-1 0 0,0 0 0 0 0,1 0 0 0 0,-1 0 1 0 0,1 0-1 0 0,-1-1 0 0 0,1 1 0 0 0,-1 0 1 0 0,1 0-1 0 0,-1-1 0 0 0,1 1 0 0 0,0 0 1 0 0,-1-1-1 0 0,1 1 0 0 0,0-1 0 0 0,0 1 1 0 0,3 1 1 0 0,-1 0 0 0 0,1 0 0 0 0,-1 0 0 0 0,1-1 0 0 0,0 0 0 0 0,0 0 1 0 0,-1 0-1 0 0,1 0 0 0 0,0 0 0 0 0,0-1 0 0 0,0 0 0 0 0,0 0 1 0 0,6 0-1 0 0,15 1-48 0 0,-3 2 57 0 0,-17-3 60 0 0,0 0 1 0 0,0 0-1 0 0,0 1 0 0 0,0-1 1 0 0,0 1-1 0 0,1 1 1 0 0,-2-1-1 0 0,1 1 0 0 0,0-1 1 0 0,0 1-1 0 0,0 1 0 0 0,-1-1 1 0 0,1 1-1 0 0,-1 0 1 0 0,6 4-1 0 0,-9-5 11 0 0,-1-1-1 0 0,1 1 1 0 0,0 0-1 0 0,0-1 1 0 0,-1 1 0 0 0,1 0-1 0 0,-1 0 1 0 0,1 0 0 0 0,-1 0-1 0 0,0-1 1 0 0,0 1-1 0 0,0 0 1 0 0,0 0 0 0 0,0 0-1 0 0,0 0 1 0 0,0 0 0 0 0,-1 0-1 0 0,1-1 1 0 0,-1 1 0 0 0,1 0-1 0 0,-1 0 1 0 0,0-1-1 0 0,-1 3 1 0 0,-29 40 460 0 0,16-23-225 0 0,8-12-186 0 0,0-1 1 0 0,0 1-1 0 0,-1-1 0 0 0,-8 7 1 0 0,7-7-231 0 0,7-6-76 0 0,3-6-1700 0 0,0 0 1732 0 0,0 1 0 0 0,0 0 0 0 0,1-1 0 0 0,-1 1 0 0 0,1 0 0 0 0,0-1 0 0 0,0 1 0 0 0,0 0 0 0 0,0 1 0 0 0,0-1 0 0 0,1 0 0 0 0,5-4 0 0 0,41-35-3685 0 0,-43 37 2905 0 0,12-11-5759 0 0,-7 9 2860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1360 0 0,'-6'0'12932'0'0,"9"5"-12463"0"0,0 0-1 0 0,-1 1 1 0 0,1-1 0 0 0,-1 1-1 0 0,-1-1 1 0 0,1 1 0 0 0,-1 0 0 0 0,0 0-1 0 0,0 0 1 0 0,-1 0 0 0 0,0 0-1 0 0,0-1 1 0 0,0 1 0 0 0,-1 0-1 0 0,-1 8 1 0 0,-3 8 731 0 0,-2 0 0 0 0,-15 37-1 0 0,8-9-249 0 0,13-48-1010 0 0,6-2-1 0 0,9-2-67 0 0,0 0 1 0 0,-1-1-1 0 0,1-1 1 0 0,-1 0-1 0 0,18-8 0 0 0,19-6-230 0 0,68-11-746 0 0,-117 29 917 0 0,10-2-414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0 484 0 0,'-2'5'614'0'0,"-1"0"0"0"0,1-1-1 0 0,0 1 1 0 0,0 0 0 0 0,0 0 0 0 0,1 1 0 0 0,0-1 0 0 0,0 0-1 0 0,0 0 1 0 0,1 1 0 0 0,-1-1 0 0 0,1 0 0 0 0,2 11 0 0 0,1 6 1277 0 0,12 44 0 0 0,-8-39-545 0 0,8 34 670 0 0,25 125 3891 0 0,-31-129-4288 0 0,-3-19 346 0 0,4 69 1 0 0,-28-130-12271 0 0,14 9 1628 0 0,1 3 3788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0 236 0 0,'0'0'16061'0'0,"0"7"-15103"0"0,5 90 2117 0 0,-2-53-1452 0 0,-2 67 0 0 0,-3-92-1217 0 0,0-1 0 0 0,-1 1 0 0 0,-1-1 0 0 0,-1 0 0 0 0,-11 28 0 0 0,15-42-435 0 0,-1 0 0 0 0,1 0 0 0 0,-1-1 0 0 0,0 1 0 0 0,0-1 0 0 0,0 1 0 0 0,0-1 0 0 0,-1 0 0 0 0,1 0 0 0 0,-1 0 0 0 0,0 0 0 0 0,0 0 0 0 0,0-1 0 0 0,0 0 0 0 0,0 1-1 0 0,-1-1 1 0 0,1 0 0 0 0,-1 0 0 0 0,0-1 0 0 0,1 1 0 0 0,-1-1 0 0 0,0 0 0 0 0,0 0 0 0 0,0 0 0 0 0,0 0 0 0 0,0-1 0 0 0,0 1 0 0 0,0-1 0 0 0,0 0 0 0 0,0-1 0 0 0,1 1 0 0 0,-7-2 0 0 0,6 1-294 0 0,0 0 1 0 0,-1 0 0 0 0,1-1 0 0 0,0 0-1 0 0,0 0 1 0 0,0 0 0 0 0,1-1 0 0 0,-1 1 0 0 0,0-1-1 0 0,1 0 1 0 0,0 0 0 0 0,-1 0 0 0 0,1 0-1 0 0,-4-6 1 0 0,-18-31-6151 0 0,15 22 1443 0 0,1 4 129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0 540 0 0,'0'0'19937'0'0,"-3"5"-19267"0"0,1-1-575 0 0,0 0 1 0 0,0 0 0 0 0,0 1 0 0 0,0-1-1 0 0,1 0 1 0 0,0 1 0 0 0,0 0 0 0 0,0-1-1 0 0,0 1 1 0 0,1-1 0 0 0,0 1-1 0 0,0 0 1 0 0,0-1 0 0 0,0 1 0 0 0,1 0-1 0 0,0-1 1 0 0,0 1 0 0 0,0-1 0 0 0,0 1-1 0 0,1-1 1 0 0,0 1 0 0 0,0-1 0 0 0,0 0-1 0 0,0 0 1 0 0,1 0 0 0 0,0 0 0 0 0,-1-1-1 0 0,1 1 1 0 0,1-1 0 0 0,-1 1 0 0 0,0-1-1 0 0,1 0 1 0 0,0 0 0 0 0,-1-1 0 0 0,1 1-1 0 0,0-1 1 0 0,1 0 0 0 0,-1 0 0 0 0,0 0-1 0 0,1 0 1 0 0,-1-1 0 0 0,0 0-1 0 0,1 0 1 0 0,8 1 0 0 0,8-1-230 0 0,0-1 0 0 0,0 0 1 0 0,0-2-1 0 0,0-1 0 0 0,30-7 0 0 0,11-5-3062 0 0,-60 14 2372 0 0,2-3-694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5 768 0 0,'-9'-4'2575'0'0,"3"3"865"0"0,3 2-3148 0 0,1 0 0 0 0,-1-1-1 0 0,1 1 1 0 0,0 0 0 0 0,-1 0-1 0 0,1 0 1 0 0,-1 1 0 0 0,1-1 0 0 0,0 0-1 0 0,0 1 1 0 0,0 0 0 0 0,0-1-1 0 0,0 1 1 0 0,0 0 0 0 0,1 0-1 0 0,-1 0 1 0 0,0 0 0 0 0,1 0-1 0 0,0 1 1 0 0,-1-1 0 0 0,1 0 0 0 0,0 1-1 0 0,0-1 1 0 0,0 1 0 0 0,1-1-1 0 0,-1 1 1 0 0,1-1 0 0 0,-1 1-1 0 0,1 4 1 0 0,-2 12 365 0 0,0 0-1 0 0,2 0 1 0 0,2 22-1 0 0,-1-12 238 0 0,-1 29-197 0 0,3 0 0 0 0,2-1-1 0 0,14 60 1 0 0,-17-106-1898 0 0,-2-10 970 0 0,0 1 0 0 0,0-1 0 0 0,0 0 0 0 0,1 1 0 0 0,-1-1 0 0 0,0 0 0 0 0,1 0 0 0 0,-1 1 0 0 0,1-1 0 0 0,0 0 0 0 0,-1 0 0 0 0,1 1-1 0 0,0-1 1 0 0,-1 0 0 0 0,1 0 0 0 0,0 0 0 0 0,0 0 0 0 0,0 0 0 0 0,0 0 0 0 0,2 1 0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56 724 0 0,'0'0'1484'0'0,"-25"-10"7230"0"0,18 13-8223 0 0,0 0 0 0 0,1 0 0 0 0,-1 1-1 0 0,1 0 1 0 0,0 0 0 0 0,0 0 0 0 0,0 1-1 0 0,1 0 1 0 0,0 0 0 0 0,0 1 0 0 0,0-1 0 0 0,0 1-1 0 0,1 0 1 0 0,0 0 0 0 0,0 1 0 0 0,1-1-1 0 0,-5 13 1 0 0,4-11-234 0 0,1-1 0 0 0,0 1 0 0 0,0 0 0 0 0,1 0 0 0 0,0 1 0 0 0,0-1 0 0 0,1 0 0 0 0,0 1 0 0 0,1-1 0 0 0,-1 1 0 0 0,2-1-1 0 0,-1 0 1 0 0,1 1 0 0 0,0-1 0 0 0,1 0 0 0 0,3 9 0 0 0,-4-15-219 0 0,0 1 0 0 0,0-1 0 0 0,0 0 1 0 0,1 0-1 0 0,-1 0 0 0 0,1 0 0 0 0,-1 0 0 0 0,1 0 0 0 0,0 0 0 0 0,0 0 0 0 0,0-1 0 0 0,0 1 0 0 0,0-1 0 0 0,0 1 0 0 0,0-1 0 0 0,1 0 1 0 0,-1 0-1 0 0,0 0 0 0 0,1 0 0 0 0,4 1 0 0 0,-2-1-31 0 0,0-1-1 0 0,0 0 1 0 0,1 1 0 0 0,-1-2 0 0 0,0 1 0 0 0,0-1 0 0 0,1 0-1 0 0,-1 0 1 0 0,9-3 0 0 0,-1-1-52 0 0,1-1-1 0 0,-1 0 1 0 0,0-1 0 0 0,-1 0 0 0 0,0-1-1 0 0,19-15 1 0 0,-23 14 23 0 0,1 0-1 0 0,-2 0 1 0 0,1 0-1 0 0,-1-1 1 0 0,-1-1 0 0 0,1 1-1 0 0,-2-1 1 0 0,0 0 0 0 0,6-17-1 0 0,-9 24 61 0 0,-1-1 0 0 0,1 1 1 0 0,-1 0-1 0 0,0-1 0 0 0,0 0 0 0 0,-1 1 0 0 0,1-1 0 0 0,-1 1 0 0 0,0-1 1 0 0,0 0-1 0 0,-1 1 0 0 0,1-1 0 0 0,-1 1 0 0 0,0-1 0 0 0,-1 1 0 0 0,1-1 0 0 0,-1 1 1 0 0,1-1-1 0 0,-1 1 0 0 0,-1 0 0 0 0,1 0 0 0 0,0 0 0 0 0,-1 0 0 0 0,0 1 1 0 0,0-1-1 0 0,0 1 0 0 0,-7-6 0 0 0,6 6-24 0 0,0 1 0 0 0,0-1 0 0 0,0 1 0 0 0,-1 0 0 0 0,1 0 0 0 0,-1 1 0 0 0,1 0 0 0 0,-1-1 0 0 0,0 1 0 0 0,1 1 0 0 0,-1-1 0 0 0,0 1 0 0 0,0 0 0 0 0,-9 0 0 0 0,11 1-352 0 0,0-1 0 0 0,1 1-1 0 0,-1 0 1 0 0,0 0 0 0 0,0 0 0 0 0,0 0-1 0 0,0 0 1 0 0,1 0 0 0 0,-1 1 0 0 0,1-1-1 0 0,-1 1 1 0 0,1 0 0 0 0,0 0 0 0 0,-1 0-1 0 0,-2 4 1 0 0,4 6-3507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1 488 0 0,'2'15'6224'0'0,"-1"7"-3592"0"0,-7 13-93 0 0,-1 0-1 0 0,-2-1 0 0 0,-21 50 0 0 0,1 0 311 0 0,27-76-3108 0 0,0 0 1 0 0,-1-1-1 0 0,-1 1 0 0 0,1 0 1 0 0,-1-1-1 0 0,-1 0 0 0 0,-4 7 1 0 0,-3-11-3827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61 504 0 0,'-1'-2'729'0'0,"-15"-17"14868"0"0,14 20-15443 0 0,0 0 0 0 0,0 0 1 0 0,1 1-1 0 0,-1-1 1 0 0,0 0-1 0 0,1 1 1 0 0,-1-1-1 0 0,1 1 1 0 0,-1 0-1 0 0,1-1 1 0 0,-2 4-1 0 0,2-3 87 0 0,-14 15 864 0 0,1 1 0 0 0,1 0 0 0 0,-15 29 0 0 0,23-38-822 0 0,0 1-1 0 0,0 0 1 0 0,1 0 0 0 0,1 1-1 0 0,0-1 1 0 0,0 1-1 0 0,1-1 1 0 0,-2 19 0 0 0,4-26-238 0 0,0 0 1 0 0,0 0-1 0 0,0 0 0 0 0,1 0 1 0 0,-1 0-1 0 0,0 0 1 0 0,1 0-1 0 0,0 0 1 0 0,0 0-1 0 0,0 0 1 0 0,0-1-1 0 0,0 1 0 0 0,1 0 1 0 0,-1-1-1 0 0,1 1 1 0 0,0-1-1 0 0,-1 0 1 0 0,1 1-1 0 0,0-1 0 0 0,0 0 1 0 0,3 2-1 0 0,-1-2-45 0 0,0 0 0 0 0,-1 0 0 0 0,1-1 1 0 0,0 0-1 0 0,0 1 0 0 0,0-1 0 0 0,0-1 0 0 0,0 1 0 0 0,0 0 0 0 0,0-1 0 0 0,0 0 0 0 0,0 0 0 0 0,7-1 0 0 0,6-2-147 0 0,1 0-1 0 0,-1-2 1 0 0,0 0-1 0 0,0-1 1 0 0,29-14 0 0 0,-35 14 14 0 0,0 0 0 0 0,0-1 0 0 0,0-1 1 0 0,-1 1-1 0 0,0-2 0 0 0,-1 1 0 0 0,1-1 0 0 0,-2-1 1 0 0,1 0-1 0 0,12-19 0 0 0,-19 25 111 0 0,0 0 0 0 0,0 0 0 0 0,0-1 0 0 0,0 1 0 0 0,0 0 0 0 0,-1-1 0 0 0,0 1 0 0 0,0-1 0 0 0,0 1 0 0 0,-1-1 0 0 0,1 0 0 0 0,-1 1 0 0 0,0-1 0 0 0,0 1 0 0 0,-1-1 0 0 0,1 0 0 0 0,-1 1 0 0 0,0-1 0 0 0,0 1 0 0 0,-1-1 0 0 0,1 1 0 0 0,-1 0 0 0 0,0 0 0 0 0,0 0 0 0 0,-1 0 0 0 0,1 0 0 0 0,-1 0 0 0 0,0 0 0 0 0,0 1 0 0 0,0-1 0 0 0,0 1 0 0 0,-1 0 0 0 0,-4-4 1 0 0,0 1 28 0 0,-1 1 0 0 0,0-1 1 0 0,1 2-1 0 0,-1-1 0 0 0,-1 1 1 0 0,1 0-1 0 0,-1 1 0 0 0,1 0 1 0 0,-1 1-1 0 0,0 0 0 0 0,0 0 1 0 0,0 1-1 0 0,0 1 0 0 0,0-1 1 0 0,-14 3-1 0 0,14-1-860 0 0,-1 0 0 0 0,1 1 0 0 0,0 0 0 0 0,-19 8 0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9 784 0 0,'0'0'6335'0'0,"7"-1"-5327"0"0,33-3 292 0 0,1 2 0 0 0,0 1 0 0 0,-1 2 0 0 0,57 9 0 0 0,-87-9-1176 0 0,-1 0 0 0 0,0 1-1 0 0,0 0 1 0 0,0 0 0 0 0,0 1-1 0 0,0 0 1 0 0,-1 1 0 0 0,1 0-1 0 0,-1 0 1 0 0,0 1 0 0 0,0 0-1 0 0,13 11 1 0 0,-18-12 4 0 0,1-1 0 0 0,-1 2 0 0 0,0-1 1 0 0,0 0-1 0 0,0 0 0 0 0,-1 1 0 0 0,0 0 0 0 0,1-1 0 0 0,-1 1 0 0 0,-1 0 1 0 0,1 0-1 0 0,-1 0 0 0 0,0 0 0 0 0,0 0 0 0 0,-1 0 0 0 0,1 1 0 0 0,-1-1 0 0 0,0 0 1 0 0,0 0-1 0 0,-1 0 0 0 0,0 1 0 0 0,0-1 0 0 0,0 0 0 0 0,-2 5 0 0 0,-9 37 858 0 0,1 1 0 0 0,3 1 0 0 0,2-1 0 0 0,0 54 0 0 0,6-69-573 0 0,1-1 1 0 0,2 0 0 0 0,1 0-1 0 0,2 0 1 0 0,1 0-1 0 0,2 0 1 0 0,14 35 0 0 0,-3-34 500 0 0,-18-29 583 0 0,-12-13-375 0 0,3 2-960 0 0,3 3-85 0 0,-1 0 1 0 0,0 1-1 0 0,0 0 1 0 0,0 0-1 0 0,-1 0 1 0 0,1 0-1 0 0,-1 1 1 0 0,0 0-1 0 0,1 0 1 0 0,-1 0-1 0 0,0 1 1 0 0,0 0-1 0 0,0 0 1 0 0,0 0-1 0 0,0 1 1 0 0,0 0-1 0 0,-10 1 1 0 0,7 0-75 0 0,-1-1-15 0 0,1 1-1 0 0,-1 0 1 0 0,0 1 0 0 0,1 0 0 0 0,-1 1-1 0 0,1-1 1 0 0,-18 9 0 0 0,13-2-2293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3 528 0 0,'6'-3'13180'0'0,"-38"49"-10921"0"0,26-39-1960 0 0,-1 1-1 0 0,2 0 1 0 0,-1-1 0 0 0,1 2 0 0 0,1-1-1 0 0,-1 1 1 0 0,-2 9 0 0 0,-53 206 2010 0 0,56-204-2148 0 0,3-15-99 0 0,0 0 1 0 0,0 0-1 0 0,0 0 1 0 0,-1 0-1 0 0,0 0 1 0 0,-3 7-1 0 0,0 45 1697 0 0,5-55-1597 0 0,0 0-469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27 400 0 0,'1'-2'420'0'0,"0"1"-1"0"0,0-1 1 0 0,0 1 0 0 0,1-1-1 0 0,-1 1 1 0 0,0-1 0 0 0,1 1 0 0 0,-1 0-1 0 0,1 0 1 0 0,-1 0 0 0 0,1 0-1 0 0,0 0 1 0 0,0 0 0 0 0,-1 0-1 0 0,1 0 1 0 0,3 0 0 0 0,0-1 2145 0 0,32-1 3486 0 0,-14 7-5500 0 0,-1 2 0 0 0,32 11-1 0 0,30 9-72 0 0,-2-3-110 0 0,-1 4 0 0 0,131 62-1 0 0,-133-53-193 0 0,-4-8 336 0 0,1-3-1 0 0,2-3 0 0 0,0-4 0 0 0,0-3 0 0 0,88 5 0 0 0,-156-19-149 0 0,0 0-1 0 0,0 1 0 0 0,0 0 0 0 0,0 0 1 0 0,14 7-1 0 0,-22-8 107 0 0,0 0-363 0 0,0 0-1 0 0,0 0 1 0 0,-1 1-1 0 0,1-1 1 0 0,0 1 0 0 0,-1-1-1 0 0,1 1 1 0 0,-1 0 0 0 0,0-1-1 0 0,1 1 1 0 0,-1 0 0 0 0,1 2-1 0 0,2 2-2473 0 0,-6-29-10623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1 944 0 0,'0'0'9318'0'0,"-3"4"-8463"0"0,-5 7-442 0 0,2 0-1 0 0,-1 0 1 0 0,1 0 0 0 0,1 1 0 0 0,0-1-1 0 0,-3 14 1 0 0,-11 36 745 0 0,9-29-179 0 0,-11 53 0 0 0,3 79 1447 0 0,17-143-1995 0 0,2 0 0 0 0,0 0 0 0 0,1 1 1 0 0,1-1-1 0 0,10 35 0 0 0,4 3 1282 0 0,-17-57-1245 0 0,-11-20-6339 0 0,11 16 5153 0 0,-1 0 0 0 0,0 0 0 0 0,1 0-1 0 0,-1 0 1 0 0,1 0 0 0 0,0 0 0 0 0,-1 0-1 0 0,1 0 1 0 0,0-1 0 0 0,1 1 0 0 0,-1 0-1 0 0,1-3 1 0 0,3-9-4402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1 129 540 0 0,'0'0'2529'0'0,"7"-11"6992"0"0,1 12-9168 0 0,1-1 1 0 0,-1 0 0 0 0,1 0-1 0 0,-1-1 1 0 0,1 1 0 0 0,-1-2-1 0 0,1 0 1 0 0,9-3-1 0 0,74-28 879 0 0,-45 14-637 0 0,-3 2-98 0 0,-28 10-272 0 0,2 0 0 0 0,-1 1-1 0 0,1 0 1 0 0,-1 2 0 0 0,1 0-1 0 0,20-1 1 0 0,-36 5-180 0 0,-1 0-51 0 0,-1 0-1 0 0,1 0 1 0 0,-1 1 0 0 0,1-1 0 0 0,0 0-1 0 0,-1 1 1 0 0,1-1 0 0 0,-1 1 0 0 0,1-1-1 0 0,-1 1 1 0 0,1-1 0 0 0,-1 1 0 0 0,1-1 0 0 0,-1 1-1 0 0,0-1 1 0 0,1 1 0 0 0,-1 0 0 0 0,0-1-1 0 0,1 1 1 0 0,-1 0 0 0 0,0-1 0 0 0,0 1-1 0 0,0 0 1 0 0,1-1 0 0 0,-1 1 0 0 0,0 0 0 0 0,0-1-1 0 0,0 1 1 0 0,0 0 0 0 0,0-1 0 0 0,0 1-1 0 0,-1 0 1 0 0,1-1 0 0 0,0 1 0 0 0,0 0-1 0 0,0-1 1 0 0,-1 1 0 0 0,1 0 0 0 0,-1 0 0 0 0,-22 30-2255 0 0,4-8-7558 0 0,14-17 5666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32 113 728 0 0,'-31'11'7988'0'0,"83"-23"-1287"0"0,41-16-4409 0 0,39-9-1587 0 0,-124 35-659 0 0,20-6 553 0 0,-1 2 0 0 0,45-3 1 0 0,-72 9-554 0 0,1 0 0 0 0,-1 0 0 0 0,1 0 0 0 0,-1 1 0 0 0,1-1 0 0 0,-1 0 0 0 0,1 0 0 0 0,-1 1 0 0 0,0-1 0 0 0,1 0 0 0 0,-1 1 0 0 0,1-1 0 0 0,-1 0 0 0 0,0 1 0 0 0,0-1 0 0 0,1 1 0 0 0,-1-1-1 0 0,0 1 1 0 0,1-1 0 0 0,-1 0 0 0 0,0 1 0 0 0,0-1 0 0 0,0 1 0 0 0,0-1 0 0 0,1 1 0 0 0,-1-1 0 0 0,0 1 0 0 0,0-1 0 0 0,0 1 0 0 0,0-1 0 0 0,0 1 0 0 0,0-1 0 0 0,0 1 0 0 0,0-1 0 0 0,-1 1 0 0 0,1-1 0 0 0,0 1 0 0 0,0-1 0 0 0,0 1 0 0 0,0-1 0 0 0,-1 1 0 0 0,1-1 0 0 0,0 1 0 0 0,-1-1 0 0 0,1 1 0 0 0,0-1 0 0 0,-1 0 0 0 0,1 1 0 0 0,0-1 0 0 0,-1 0 0 0 0,1 1 0 0 0,-1-1 0 0 0,20-15-4810 0 0,-13 8 1581 0 0,-2-2-3324 0 0,0-3 1874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1292 0 0,'0'0'2867'0'0,"-25"2"11945"0"0,72 9-14422 0 0,-25-7-192 0 0,0 2 0 0 0,29 11-1 0 0,-49-16-185 0 0,0-1 0 0 0,0 1 0 0 0,0 0 0 0 0,-1 0-1 0 0,1 0 1 0 0,0 0 0 0 0,-1 0 0 0 0,1 0-1 0 0,-1 1 1 0 0,1-1 0 0 0,-1 0 0 0 0,0 1-1 0 0,1-1 1 0 0,-1 1 0 0 0,0-1 0 0 0,0 1 0 0 0,0 0-1 0 0,0 0 1 0 0,-1-1 0 0 0,1 1 0 0 0,0 0-1 0 0,-1 0 1 0 0,1 0 0 0 0,-1 0 0 0 0,1 0-1 0 0,-1-1 1 0 0,0 1 0 0 0,0 0 0 0 0,0 0 0 0 0,0 0-1 0 0,0 0 1 0 0,-1 0 0 0 0,1 0 0 0 0,0 0-1 0 0,-1 0 1 0 0,0 0 0 0 0,1-1 0 0 0,-1 1-1 0 0,0 0 1 0 0,0 0 0 0 0,-2 3 0 0 0,-4 6 177 0 0,-1 0 0 0 0,0 0 0 0 0,-1 0 0 0 0,-16 15 0 0 0,17-18-32 0 0,-9 10 378 0 0,-1 0 1 0 0,-1-1 0 0 0,-39 26 0 0 0,57-43-530 0 0,1 0 0 0 0,-1 0 1 0 0,1 0-1 0 0,-1 0 0 0 0,1 0 1 0 0,-1 1-1 0 0,1-1 1 0 0,-1 0-1 0 0,1 0 0 0 0,-1 1 1 0 0,1-1-1 0 0,0 0 1 0 0,-1 1-1 0 0,1-1 0 0 0,-1 0 1 0 0,1 1-1 0 0,0-1 1 0 0,-1 1-1 0 0,1-1 0 0 0,0 0 1 0 0,0 1-1 0 0,-1-1 0 0 0,1 1 1 0 0,0-1-1 0 0,0 1 1 0 0,0-1-1 0 0,-1 1 0 0 0,1-1 1 0 0,0 1-1 0 0,0-1 1 0 0,0 1-1 0 0,0-1 0 0 0,0 1 1 0 0,0-1-1 0 0,0 1 1 0 0,0 0-1 0 0,0-1 0 0 0,0 1 1 0 0,0-1-1 0 0,1 1 1 0 0,-1-1-1 0 0,0 1 0 0 0,0-1 1 0 0,0 1-1 0 0,1-1 0 0 0,-1 0 1 0 0,0 1-1 0 0,1-1 1 0 0,-1 1-1 0 0,0-1 0 0 0,1 0 1 0 0,-1 1-1 0 0,1-1 1 0 0,-1 0-1 0 0,0 1 0 0 0,1-1 1 0 0,-1 0-1 0 0,1 1 1 0 0,-1-1-1 0 0,1 0 0 0 0,-1 0 1 0 0,1 0-1 0 0,-1 1 0 0 0,1-1 1 0 0,-1 0-1 0 0,1 0 1 0 0,-1 0-1 0 0,2 0 0 0 0,31 9-15 0 0,2-10-17 0 0,-25 0 6 0 0,1 0-1 0 0,0 1 0 0 0,-1 1 1 0 0,1 0-1 0 0,18 4 1 0 0,-24-3 18 0 0,-1-1 1 0 0,0 1 0 0 0,-1 0-1 0 0,1 0 1 0 0,0 1 0 0 0,-1-1-1 0 0,1 1 1 0 0,-1 0 0 0 0,0 0 0 0 0,0 0-1 0 0,0 0 1 0 0,0 0 0 0 0,0 1-1 0 0,-1-1 1 0 0,1 1 0 0 0,-1 0-1 0 0,0 0 1 0 0,2 5 0 0 0,-2-3 40 0 0,1 1 0 0 0,-1 0 0 0 0,-1-1-1 0 0,1 1 1 0 0,-1 0 0 0 0,0 0 0 0 0,-1 0 0 0 0,1 0 0 0 0,-2 0 0 0 0,1 0 0 0 0,-1 0-1 0 0,0 0 1 0 0,0 0 0 0 0,-1 0 0 0 0,0-1 0 0 0,0 1 0 0 0,0 0 0 0 0,-1-1 0 0 0,0 0-1 0 0,0 0 1 0 0,-1 0 0 0 0,0 0 0 0 0,0 0 0 0 0,0-1 0 0 0,-1 1 0 0 0,0-1 0 0 0,0 0-1 0 0,0-1 1 0 0,0 1 0 0 0,-1-1 0 0 0,-11 6 0 0 0,3-1 99 0 0,11-6-77 0 0,0-1 1 0 0,0 0-1 0 0,0 0 1 0 0,0-1-1 0 0,0 1 1 0 0,0-1-1 0 0,-1 1 1 0 0,1-1-1 0 0,-1 0 0 0 0,1 0 1 0 0,-1-1-1 0 0,-3 1 1 0 0,4-1 428 0 0,-14-7-343 0 0,18 4-479 0 0,1 1-1 0 0,-1-1 1 0 0,1 1 0 0 0,0-1-1 0 0,-1 1 1 0 0,1-1 0 0 0,0 1 0 0 0,0 0-1 0 0,1 0 1 0 0,-1 0 0 0 0,0 0-1 0 0,1 0 1 0 0,-1 1 0 0 0,1-1-1 0 0,0 1 1 0 0,-1-1 0 0 0,1 1-1 0 0,3-1 1 0 0,17-12-10982 0 0,-13 7 6173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42 416 0 0,'3'-4'2018'0'0,"17"-16"8857"0"0,-14 17-10690 0 0,10-1 171 0 0,0 0 1 0 0,0 2-1 0 0,1 0 0 0 0,-1 0 1 0 0,1 2-1 0 0,-1 0 0 0 0,0 1 1 0 0,1 1-1 0 0,-1 0 1 0 0,0 1-1 0 0,0 1 0 0 0,0 0 1 0 0,17 8-1 0 0,-31-11-319 0 0,0 0 0 0 0,-1 0 0 0 0,1 0 0 0 0,0 1-1 0 0,0-1 1 0 0,0 1 0 0 0,-1-1 0 0 0,1 1 0 0 0,-1-1 0 0 0,1 1 0 0 0,-1 0 0 0 0,0 0 0 0 0,1 0 0 0 0,-1 0-1 0 0,0 0 1 0 0,0 0 0 0 0,-1 0 0 0 0,1 0 0 0 0,0 0 0 0 0,-1 0 0 0 0,1 0 0 0 0,-1 1 0 0 0,0-1-1 0 0,1 0 1 0 0,-1 0 0 0 0,0 1 0 0 0,0-1 0 0 0,-1 0 0 0 0,1 0 0 0 0,0 0 0 0 0,-1 1 0 0 0,0-1 0 0 0,1 0-1 0 0,-1 0 1 0 0,0 0 0 0 0,0 0 0 0 0,0 0 0 0 0,0 0 0 0 0,-2 3 0 0 0,-6 9 280 0 0,-1 0 1 0 0,-1 0-1 0 0,0-1 1 0 0,-15 15-1 0 0,10-11 119 0 0,-38 39 1137 0 0,54-56-1564 0 0,0 1-1 0 0,0-1 0 0 0,-1 1 0 0 0,1-1 0 0 0,0 1 0 0 0,0-1 0 0 0,0 1 0 0 0,0-1 0 0 0,0 1 0 0 0,0-1 0 0 0,0 1 0 0 0,0-1 0 0 0,0 1 0 0 0,0-1 0 0 0,0 1 0 0 0,0-1 0 0 0,0 1 0 0 0,0-1 0 0 0,0 1 1 0 0,0-1-1 0 0,1 1 0 0 0,-1-1 0 0 0,0 1 0 0 0,0-1 0 0 0,0 1 0 0 0,1-1 0 0 0,-1 1 0 0 0,0-1 0 0 0,1 0 0 0 0,-1 1 0 0 0,1-1 0 0 0,-1 0 0 0 0,0 1 0 0 0,1-1 0 0 0,-1 0 0 0 0,1 1 0 0 0,-1-1 0 0 0,1 0 1 0 0,-1 0-1 0 0,1 1 0 0 0,0-1 0 0 0,17 7 44 0 0,75-8-437 0 0,-91 1 321 0 0,13 1-691 0 0,-14-2 602 0 0,0 1 0 0 0,0 0 0 0 0,0 0 0 0 0,0 0-1 0 0,-1 0 1 0 0,1 0 0 0 0,0 0 0 0 0,0 0 0 0 0,0 0-1 0 0,0 0 1 0 0,0 1 0 0 0,0-1 0 0 0,0 0 0 0 0,-1 0-1 0 0,1 1 1 0 0,0-1 0 0 0,0 1 0 0 0,0-1 0 0 0,-1 0-1 0 0,2 2 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0,'0'0'4276'0'0,"9"13"28"0"0,-6 12-2123 0 0,0 1 0 0 0,-2 1 0 0 0,-3 41 1 0 0,0-4-580 0 0,9-47-2174 0 0,12-38-14943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18 668 0 0,'-1'-1'431'0'0,"1"0"1"0"0,0 1-1 0 0,0-1 1 0 0,0 0-1 0 0,0 0 0 0 0,0 0 1 0 0,1 1-1 0 0,-1-1 0 0 0,0 0 1 0 0,0 0-1 0 0,0 1 1 0 0,1-1-1 0 0,-1 0 0 0 0,0 0 1 0 0,1 1-1 0 0,-1-1 0 0 0,1 0 1 0 0,-1 1-1 0 0,1-1 1 0 0,-1 1-1 0 0,1-1 0 0 0,-1 0 1 0 0,2 0-1 0 0,33 5 1102 0 0,48-3 0 0 0,-57-2-1113 0 0,0 1 0 0 0,0 2 0 0 0,0 0-1 0 0,41 10 1 0 0,-67-12-402 0 0,1 0-1 0 0,-1 0 1 0 0,1 0 0 0 0,-1 0-1 0 0,0 1 1 0 0,1-1 0 0 0,-1 0-1 0 0,1 0 1 0 0,-1 0-1 0 0,0 1 1 0 0,1-1 0 0 0,-1 0-1 0 0,0 1 1 0 0,1-1 0 0 0,-1 0-1 0 0,0 1 1 0 0,1-1-1 0 0,-1 0 1 0 0,0 1 0 0 0,0-1-1 0 0,0 0 1 0 0,1 1 0 0 0,-1-1-1 0 0,0 1 1 0 0,0-1 0 0 0,0 1-1 0 0,0-1 1 0 0,0 0-1 0 0,0 1 1 0 0,0-1 0 0 0,1 1-1 0 0,-1-1 1 0 0,-1 1 0 0 0,1-1-1 0 0,0 1 1 0 0,0-1-1 0 0,0 0 1 0 0,0 1 0 0 0,0-1-1 0 0,0 1 1 0 0,0-1 0 0 0,-1 0-1 0 0,1 1 1 0 0,0-1 0 0 0,0 1-1 0 0,0-1 1 0 0,-1 0-1 0 0,1 1 1 0 0,-13 14 349 0 0,-3-5 98 0 0,0 0 1 0 0,0 0-1 0 0,-1-2 1 0 0,-1 0-1 0 0,-19 6 1 0 0,30-12-283 0 0,6-2-175 0 0,0 0 1 0 0,0 1 0 0 0,0-1 0 0 0,1 0 0 0 0,-1 0 0 0 0,0 0-1 0 0,0 1 1 0 0,0-1 0 0 0,1 1 0 0 0,-1-1 0 0 0,0 0-1 0 0,1 1 1 0 0,-1-1 0 0 0,0 1 0 0 0,1 0 0 0 0,-1-1 0 0 0,0 1-1 0 0,1-1 1 0 0,-1 1 0 0 0,1 0 0 0 0,0 0 0 0 0,-1-1 0 0 0,1 1-1 0 0,-1 0 1 0 0,1 0 0 0 0,0-1 0 0 0,0 1 0 0 0,-1 0 0 0 0,1 0-1 0 0,0 0 1 0 0,0-1 0 0 0,0 1 0 0 0,0 0 0 0 0,0 0 0 0 0,0 0-1 0 0,0 0 1 0 0,0-1 0 0 0,0 1 0 0 0,0 0 0 0 0,1 0-1 0 0,-1 0 1 0 0,0 0 0 0 0,0-1 0 0 0,1 1 0 0 0,0 1 0 0 0,0 0-23 0 0,1-1 1 0 0,-1 1 0 0 0,1 0 0 0 0,0 0 0 0 0,0-1 0 0 0,0 1 0 0 0,0-1-1 0 0,0 0 1 0 0,0 1 0 0 0,0-1 0 0 0,1 0 0 0 0,-1 0 0 0 0,0 0 0 0 0,0-1-1 0 0,1 1 1 0 0,4 0 0 0 0,9 1-18 0 0,0 1-1 0 0,0 1 1 0 0,28 10-1 0 0,-39-13 29 0 0,-1 1 0 0 0,1 0 0 0 0,-1 1 0 0 0,0-1-1 0 0,0 1 1 0 0,0 0 0 0 0,0 0 0 0 0,-1 0 0 0 0,1 0 0 0 0,-1 1 0 0 0,0-1-1 0 0,0 1 1 0 0,0 0 0 0 0,0 0 0 0 0,0 0 0 0 0,-1 0 0 0 0,3 6 0 0 0,-5-8 12 0 0,1 1 1 0 0,0-1-1 0 0,-1 1 1 0 0,1-1-1 0 0,-1 1 1 0 0,0-1-1 0 0,0 0 1 0 0,0 1-1 0 0,0-1 1 0 0,0 1 0 0 0,0-1-1 0 0,-1 1 1 0 0,1-1-1 0 0,-1 1 1 0 0,0-1-1 0 0,0 0 1 0 0,0 1-1 0 0,0-1 1 0 0,0 0-1 0 0,0 0 1 0 0,-1 0-1 0 0,1 0 1 0 0,-1 0 0 0 0,1 0-1 0 0,-4 3 1 0 0,-4 2 12 0 0,0 0 1 0 0,0 0-1 0 0,0-1 1 0 0,-15 8-1 0 0,-6 4 29 0 0,11-5-1064 0 0,19-14-35 0 0,0 1 990 0 0,0 0-1 0 0,0 0 1 0 0,0 0 0 0 0,0 0 0 0 0,0 0-1 0 0,0-1 1 0 0,0 1 0 0 0,0 0 0 0 0,0 0-1 0 0,0 0 1 0 0,0 0 0 0 0,31-26-5867 0 0,-21 18 1337 0 0,6-2 353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11 696 0 0,'-3'-7'12543'0'0,"39"4"-11150"0"0,57 3 0 0 0,-77 0-1218 0 0,1 2 0 0 0,-1 0 0 0 0,0 1 0 0 0,1 1 0 0 0,-1 1 0 0 0,16 6 0 0 0,-31-11-147 0 0,1 1 0 0 0,0 0 0 0 0,-1 0 0 0 0,1-1 0 0 0,-1 1 0 0 0,1 0 1 0 0,-1 0-1 0 0,0 1 0 0 0,1-1 0 0 0,-1 0 0 0 0,0 0 0 0 0,0 1 0 0 0,0-1 1 0 0,0 1-1 0 0,0-1 0 0 0,0 1 0 0 0,0-1 0 0 0,0 1 0 0 0,-1-1 0 0 0,1 1 1 0 0,0 0-1 0 0,-1-1 0 0 0,1 3 0 0 0,-1 0 48 0 0,0-1 0 0 0,-1 0-1 0 0,1 1 1 0 0,0-1 0 0 0,-1 0 0 0 0,0 1 0 0 0,0-1-1 0 0,0 0 1 0 0,0 0 0 0 0,-1 0 0 0 0,-2 4-1 0 0,-5 8 335 0 0,0-2 0 0 0,-1 1-1 0 0,-21 20 1 0 0,29-32-352 0 0,-27 29 1237 0 0,-40 55 0 0 0,69-86-1283 0 0,0 0 0 0 0,-1 1 0 0 0,1-1 0 0 0,0 1 0 0 0,0-1 0 0 0,-1 0 0 0 0,1 1 0 0 0,0-1 0 0 0,0 1 0 0 0,0-1 0 0 0,0 0 0 0 0,-1 1 0 0 0,1-1 0 0 0,0 1-1 0 0,0-1 1 0 0,0 1 0 0 0,0-1 0 0 0,0 0 0 0 0,0 1 0 0 0,0-1 0 0 0,0 1 0 0 0,0-1 0 0 0,1 1 0 0 0,-1-1 0 0 0,0 1 0 0 0,0-1 0 0 0,0 0 0 0 0,0 1 0 0 0,1-1 0 0 0,-1 1 0 0 0,0-1 0 0 0,0 0 0 0 0,1 1 0 0 0,-1-1 0 0 0,1 1 0 0 0,18 6 208 0 0,14-4-80 0 0,51-15-1031 0 0,-32 3-2947 0 0,-50 8 2869 0 0,5 1-274 0 0,-3 0-507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1456 0 0,'0'0'4637'0'0,"0"4"-3090"0"0,-4 114 7057 0 0,-1 5-5097 0 0,5-121-4054 0 0,4-39-15249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1340 0 0,'-3'0'14790'0'0,"-20"8"-14218"0"0,19-4-317 0 0,-1 0 0 0 0,1 0 0 0 0,-1 1 0 0 0,1-1 0 0 0,1 1 0 0 0,-1 0 0 0 0,1 0 0 0 0,0 0 0 0 0,0 0 1 0 0,0 1-1 0 0,1-1 0 0 0,-1 1 0 0 0,1 0 0 0 0,1 0 0 0 0,-1-1 0 0 0,1 1 0 0 0,0 0 0 0 0,0 0 0 0 0,1 0 1 0 0,0 9-1 0 0,0-13-199 0 0,1 0 1 0 0,-1 0-1 0 0,1 1 1 0 0,0-1 0 0 0,-1 0-1 0 0,1 0 1 0 0,0 0-1 0 0,0 0 1 0 0,1 0-1 0 0,-1 0 1 0 0,0 0 0 0 0,0 0-1 0 0,1-1 1 0 0,-1 1-1 0 0,1 0 1 0 0,0-1-1 0 0,-1 1 1 0 0,1-1 0 0 0,0 0-1 0 0,0 1 1 0 0,3 0-1 0 0,0 0-15 0 0,-1 0-1 0 0,2-1 0 0 0,-1 1 0 0 0,0-1 1 0 0,0 0-1 0 0,0-1 0 0 0,0 1 1 0 0,1-1-1 0 0,5 0 0 0 0,2-1-76 0 0,1-1-1 0 0,-1 0 0 0 0,1-1 1 0 0,-1 0-1 0 0,0-1 1 0 0,18-8-1 0 0,-28 11 42 0 0,0 0 0 0 0,0 0 0 0 0,0-1 1 0 0,-1 1-1 0 0,1-1 0 0 0,0 0 0 0 0,-1 0 0 0 0,1 0 0 0 0,-1 0 0 0 0,0 0 0 0 0,0-1 0 0 0,0 1 0 0 0,0-1 0 0 0,0 1 1 0 0,-1-1-1 0 0,1 0 0 0 0,-1 0 0 0 0,1 1 0 0 0,-1-1 0 0 0,0 0 0 0 0,0 0 0 0 0,0 0 0 0 0,-1 0 0 0 0,1-1 0 0 0,-1 1 1 0 0,0 0-1 0 0,1 0 0 0 0,-2-5 0 0 0,0 4 45 0 0,0 1 0 0 0,0-1 0 0 0,0 1 0 0 0,0 0 0 0 0,-1 0 0 0 0,0-1 0 0 0,0 1 1 0 0,0 0-1 0 0,0 0 0 0 0,0 1 0 0 0,0-1 0 0 0,-1 0 0 0 0,1 1 0 0 0,-1-1 0 0 0,0 1 0 0 0,0 0 0 0 0,0 0 1 0 0,0 0-1 0 0,0 0 0 0 0,0 1 0 0 0,0-1 0 0 0,-1 1 0 0 0,1 0 0 0 0,-5-1 0 0 0,-50-15 98 0 0,57 17-468 0 0,-11 8-604 0 0,5-1-1477 0 0,27 6-10358 0 0,-5-10 7925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0 996 0 0,'4'3'698'0'0,"0"0"1"0"0,-1 0-1 0 0,1 0 0 0 0,-1 0 0 0 0,0 0 0 0 0,0 1 1 0 0,-1 0-1 0 0,1-1 0 0 0,-1 1 0 0 0,1 0 1 0 0,-1 0-1 0 0,0 0 0 0 0,-1 0 0 0 0,1 1 0 0 0,-1-1 1 0 0,0 0-1 0 0,0 1 0 0 0,1 8 0 0 0,-2-5-81 0 0,0-1 0 0 0,0 0-1 0 0,0 1 1 0 0,-1-1-1 0 0,0 0 1 0 0,-1 0 0 0 0,0 1-1 0 0,0-1 1 0 0,0 0 0 0 0,-1-1-1 0 0,-4 8 1 0 0,5-7-379 0 0,-6 12 284 0 0,-8-37-9497 0 0,13 2 3743 0 0,3 3 609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22 708 0 0,'0'0'2936'0'0,"-6"1"-1562"0"0,0 1-886 0 0,1-1 0 0 0,0 1 0 0 0,-1 1 0 0 0,1-1-1 0 0,0 0 1 0 0,0 1 0 0 0,0 0 0 0 0,1 0 0 0 0,-1 1-1 0 0,1 0 1 0 0,0-1 0 0 0,0 1 0 0 0,0 0 0 0 0,0 1-1 0 0,0-1 1 0 0,1 1 0 0 0,0 0 0 0 0,-4 9 0 0 0,3-7-54 0 0,1 1 0 0 0,1 0 0 0 0,-1-1 0 0 0,1 1-1 0 0,1 0 1 0 0,0 1 0 0 0,0-1 0 0 0,0 0 0 0 0,1 0 0 0 0,1 11 0 0 0,0-16-341 0 0,0 0 0 0 0,0 1 0 0 0,0-1 0 0 0,0 0 0 0 0,1 1 0 0 0,-1-1 0 0 0,1 0 1 0 0,0 0-1 0 0,0 0 0 0 0,0-1 0 0 0,1 1 0 0 0,-1 0 0 0 0,1-1 0 0 0,-1 1 0 0 0,1-1 0 0 0,0 0 0 0 0,0 0 0 0 0,0 0 0 0 0,0 0 0 0 0,0-1 0 0 0,0 1 0 0 0,0-1 0 0 0,1 0 0 0 0,-1 0 0 0 0,0 0 0 0 0,6 1 0 0 0,6 0-17 0 0,0-1 0 0 0,0 0 0 0 0,0-1-1 0 0,0-1 1 0 0,0 0 0 0 0,0-1 0 0 0,0 0 0 0 0,-1-2 0 0 0,1 1 0 0 0,-1-2 0 0 0,0 0-1 0 0,0-1 1 0 0,0 0 0 0 0,-1-1 0 0 0,0 0 0 0 0,0-1 0 0 0,-1-1 0 0 0,16-14-1 0 0,-24 20-75 0 0,0-1 0 0 0,-1 1 0 0 0,1-1-1 0 0,-1-1 1 0 0,0 1 0 0 0,0 0 0 0 0,0-1-1 0 0,-1 1 1 0 0,1-1 0 0 0,-1 0 0 0 0,0 0-1 0 0,-1 0 1 0 0,2-6 0 0 0,-2 8 2 0 0,-1 0 1 0 0,0 0-1 0 0,0 0 1 0 0,0 0 0 0 0,-1 0-1 0 0,1 0 1 0 0,-1 0-1 0 0,0 0 1 0 0,0 0-1 0 0,0 0 1 0 0,0 0 0 0 0,0 0-1 0 0,0 1 1 0 0,-1-1-1 0 0,1 0 1 0 0,-1 1-1 0 0,0-1 1 0 0,0 1 0 0 0,0 0-1 0 0,0-1 1 0 0,0 1-1 0 0,-1 0 1 0 0,-4-3-1 0 0,0 0-8 0 0,0 1-1 0 0,0-1 0 0 0,0 2 1 0 0,-1-1-1 0 0,1 1 0 0 0,-1 0 1 0 0,0 0-1 0 0,0 1 0 0 0,0 0 1 0 0,0 1-1 0 0,0 0 0 0 0,-1 0 1 0 0,1 0-1 0 0,-14 2 0 0 0,-38 7-3732 0 0,56-2 1392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1 136 0 0,'0'0'8767'0'0,"0"0"-8705"0"0,0 0 1 0 0,0 0 0 0 0,0 0-1 0 0,0 0 1 0 0,0 1 0 0 0,0-1-1 0 0,0 0 1 0 0,0 0-1 0 0,0 0 1 0 0,0 0 0 0 0,0 0-1 0 0,1 0 1 0 0,-1 1-1 0 0,0-1 1 0 0,0 0 0 0 0,0 0-1 0 0,0 0 1 0 0,0 0 0 0 0,0 0-1 0 0,0 1 1 0 0,0-1-1 0 0,0 0 1 0 0,0 0 0 0 0,0 0-1 0 0,-1 0 1 0 0,1 0 0 0 0,0 0-1 0 0,0 1 1 0 0,0-1-1 0 0,0 0 1 0 0,0 0 0 0 0,0 0-1 0 0,0 0 1 0 0,0 0 0 0 0,0 0-1 0 0,0 1 1 0 0,0-1-1 0 0,-1 0 1 0 0,1 0 0 0 0,0 0-1 0 0,0 0 1 0 0,0 0-1 0 0,0 0 1 0 0,0 0 0 0 0,0 0-1 0 0,0 0 1 0 0,-1 0 0 0 0,1 0-1 0 0,0 0 1 0 0,0 0-1 0 0,0 0 1 0 0,0 0 0 0 0,0 0-1 0 0,-1 0 1 0 0,1 0 0 0 0,0 0-1 0 0,0 0 1 0 0,0 0-1 0 0,0 0 1 0 0,0 0 0 0 0,-1 0-1 0 0,1 0 1 0 0,0 0 0 0 0,85 2 2727 0 0,-67-4-2402 0 0,1 2-1 0 0,0 0 1 0 0,-1 1 0 0 0,1 1 0 0 0,-1 1 0 0 0,1 1 0 0 0,19 6 0 0 0,-35-9-307 0 0,0 1 1 0 0,0 0 0 0 0,0 0 0 0 0,-1 0-1 0 0,1 0 1 0 0,-1 0 0 0 0,1 1 0 0 0,-1-1-1 0 0,0 1 1 0 0,0 0 0 0 0,0-1-1 0 0,0 1 1 0 0,-1 0 0 0 0,1 0 0 0 0,-1 0-1 0 0,1 0 1 0 0,-1 1 0 0 0,0-1 0 0 0,0 0-1 0 0,-1 1 1 0 0,1-1 0 0 0,-1 0-1 0 0,0 1 1 0 0,0 5 0 0 0,0 9 276 0 0,-1 0 0 0 0,0-1 1 0 0,-7 25-1 0 0,6-27-162 0 0,-6 40 744 0 0,3 1-1 0 0,2 0 1 0 0,8 104-1 0 0,-2-149-796 0 0,0 0 0 0 0,0 0 0 0 0,1-1 0 0 0,0 1 0 0 0,1-1 0 0 0,1 0 0 0 0,-1 0 0 0 0,1-1 0 0 0,1 0 0 0 0,0 0 0 0 0,0 0 0 0 0,17 14 0 0 0,-23-22 96 0 0,-1-1-186 0 0,0-1 0 0 0,0 1 1 0 0,0 0-1 0 0,0 0 0 0 0,0 0 1 0 0,0 0-1 0 0,-1 0 0 0 0,1 0 1 0 0,0 0-1 0 0,0 0 0 0 0,0 0 1 0 0,0 0-1 0 0,0 0 0 0 0,0 0 1 0 0,0 0-1 0 0,0-1 0 0 0,0 1 1 0 0,1 0 639 0 0,-1-1-640 0 0,-17-4 392 0 0,-35-4-94 0 0,37 10-187 0 0,0 0-1 0 0,0 1 1 0 0,-23 6-1 0 0,36-7-265 0 0,-2-2-1685 0 0,-2 1 3871 0 0,2-1-4194 0 0,14-30-22547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0,'0'0'3180'0'0,"16"3"106"0"0,3 6-1893 0 0,0 2 0 0 0,34 24 0 0 0,-6-3-522 0 0,70 38-99 0 0,2-5 0 0 0,4-6 0 0 0,2-5 0 0 0,2-6 0 0 0,194 47 0 0 0,-279-87 4044 0 0,-42-9-4797 0 0,0 0 1 0 0,-1 1-1 0 0,1-1 1 0 0,0 1-1 0 0,0-1 0 0 0,-1 1 1 0 0,1-1-1 0 0,-1 1 1 0 0,1 0-1 0 0,-1-1 0 0 0,1 1 1 0 0,0-1-1 0 0,-1 1 1 0 0,0 0-1 0 0,1-1 0 0 0,-1 1 1 0 0,1 0-1 0 0,-1 0 1 0 0,1-1-1 0 0,-1 1 0 0 0,1 0 1 0 0,-1 0-1 0 0,0 0 0 0 0,1 0 1 0 0,-2 0-1 0 0,2 0-3 0 0,-1 0 0 0 0,0-1 0 0 0,1 1-1 0 0,-1 0 1 0 0,0 0 0 0 0,1 0 0 0 0,-1 0-1 0 0,1-1 1 0 0,-1 1 0 0 0,0 0 0 0 0,1 0-1 0 0,-1-1 1 0 0,1 1 0 0 0,-1 0 0 0 0,1-1-1 0 0,-1 1 1 0 0,1-1 0 0 0,-1 1 0 0 0,1-1 0 0 0,-1 1-1 0 0,1-1 1 0 0,0 1 0 0 0,-1-1 0 0 0,1 1-1 0 0,-1-2 1 0 0,-2 1-190 0 0,-4-2 2100 0 0,2 1-3645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55 492 0 0,'24'-33'7770'0'0,"-5"24"-7332"0"0,5-3 8132 0 0,-40 12-8301 0 0,-1 0-1 0 0,1 0 1 0 0,0 1 0 0 0,0 1 0 0 0,0 1 0 0 0,-26 8 0 0 0,-5 3 720 0 0,-47 21 0 0 0,92-34-965 0 0,-1 0-1 0 0,1 1 1 0 0,0-1 0 0 0,-1 0-1 0 0,1 1 1 0 0,0-1 0 0 0,0 1 0 0 0,0-1-1 0 0,0 1 1 0 0,0 0 0 0 0,1 0-1 0 0,-1 0 1 0 0,0 0 0 0 0,1 0-1 0 0,-1 1 1 0 0,1-1 0 0 0,0 0 0 0 0,-1 3-1 0 0,-3 3-12 0 0,4-7-34 0 0,27 46-304 0 0,-16-23 600 0 0,-1 0-1 0 0,-1 1 1 0 0,-2 0 0 0 0,0 0 0 0 0,-2 1 0 0 0,3 48 0 0 0,11 56 425 0 0,28 126 300 0 0,-24-167-519 0 0,-22-89-472 0 0,0 1 0 0 0,0-1 0 0 0,1 1 0 0 0,-1-1 0 0 0,0 0 0 0 0,0 1 0 0 0,1-1 0 0 0,-1 0 0 0 0,0 1 0 0 0,0-1 0 0 0,0 1 0 0 0,0-1 0 0 0,0 1-1 0 0,0-1 1 0 0,0 1 0 0 0,0-1 0 0 0,0 0 0 0 0,0 1 0 0 0,0-1 0 0 0,0 1 0 0 0,0-1 0 0 0,0 1 0 0 0,0-1 0 0 0,0 0 0 0 0,-1 1 0 0 0,1-1 0 0 0,0 1 0 0 0,0-1 0 0 0,0 0 0 0 0,-1 1-1 0 0,1-1 1 0 0,0 0 0 0 0,0 1 0 0 0,-1-1 0 0 0,1 0 0 0 0,0 1 0 0 0,-1-1 0 0 0,1 0 0 0 0,-1 0 0 0 0,1 1 0 0 0,0-1 0 0 0,-1 0 0 0 0,1 0 0 0 0,-1 0 0 0 0,1 0 0 0 0,0 1 0 0 0,-1-1-1 0 0,1 0 1 0 0,-1 0 0 0 0,1 0 0 0 0,-1 0 0 0 0,1 0 0 0 0,0 0 0 0 0,-1 0 0 0 0,1 0 0 0 0,-1 0 0 0 0,1 0 0 0 0,-1 0 0 0 0,1-1 0 0 0,0 1 0 0 0,-1 0 0 0 0,1 0 0 0 0,-1 0 0 0 0,1 0-1 0 0,0-1 1 0 0,-1 1 0 0 0,1-1 0 0 0,-28-11 83 0 0,27 11-66 0 0,1 1-37 0 0,0 0 10 0 0,1 0 0 0 0,-1 0 1 0 0,0 0-1 0 0,0 0 0 0 0,0 0 0 0 0,1 0 1 0 0,-1 0-1 0 0,0 0 0 0 0,0 0 0 0 0,0 0 1 0 0,1 0-1 0 0,-1 0 0 0 0,0 0 0 0 0,0 0 1 0 0,0 0-1 0 0,0-1 0 0 0,1 1 0 0 0,-1 0 0 0 0,0 0 1 0 0,0 0-1 0 0,0 0 0 0 0,0 0 0 0 0,1 0 1 0 0,-1-1-1 0 0,0 1 0 0 0,0 0 0 0 0,0 0 1 0 0,0 0-1 0 0,0 0 0 0 0,0-1 0 0 0,1 1 1 0 0,-1 0-1 0 0,0 0 0 0 0,0 0 0 0 0,0 0 1 0 0,0-1-1 0 0,0 1 0 0 0,0 0 0 0 0,0 0 0 0 0,0 0 1 0 0,0-1-1 0 0,0 1 0 0 0,0 0 0 0 0,0 0 1 0 0,0 0-1 0 0,0-1 0 0 0,0 1 0 0 0,0 0 1 0 0,0 0-1 0 0,0 0 0 0 0,-1-1 0 0 0,1 1 1 0 0,0 0-1 0 0,0 0 0 0 0,0 0 0 0 0,0 0 1 0 0,0-1-1 0 0,0 1 0 0 0,0 0 0 0 0,-1 0 0 0 0,1 0 1 0 0,0 0-1 0 0,0 0 0 0 0,0-1 0 0 0,0 1 1 0 0,-1 0-1 0 0,1 0 0 0 0,0 0 0 0 0,120-14 12 0 0,49-8-1389 0 0,-153 17-1443 0 0,-18 0-446 0 0,-28-5-4666 0 0,25 8 6638 0 0,-20-4-3772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9 256 0 0,'-8'-8'16520'0'0,"-4"14"-16048"0"0,-1 1 0 0 0,1 1 0 0 0,1 0 0 0 0,-1 0 0 0 0,1 1 0 0 0,1 0 0 0 0,-11 13 0 0 0,-5 2 129 0 0,-118 102 1685 0 0,133-116-2098 0 0,8-8-170 0 0,0 1 0 0 0,0-1 0 0 0,0 1 1 0 0,0-1-1 0 0,1 1 0 0 0,-1 0 0 0 0,1 0 0 0 0,0 0 1 0 0,-3 5-1 0 0,5-7-113 0 0,5-4-1138 0 0,28-16-419 0 0,-17 9-1391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92 0 0,'0'0'9691'0'0,"-2"5"-8718"0"0,-9 23 342 0 0,2 1-1 0 0,0 0 1 0 0,3 0 0 0 0,-4 33 0 0 0,6-42-900 0 0,3-10-160 0 0,1-1 0 0 0,-1 1 0 0 0,1 0 1 0 0,1 0-1 0 0,0 0 0 0 0,1 0 0 0 0,0 0 0 0 0,0-1 0 0 0,4 12 1 0 0,-5-20-106 0 0,-1 0-133 0 0,0-1-1 0 0,0 0 1 0 0,0 1-1 0 0,0-1 1 0 0,0 1-1 0 0,0-1 1 0 0,0 0-1 0 0,0 1 1 0 0,1-1-1 0 0,-1 0 1 0 0,0 1-1 0 0,0-1 1 0 0,0 0-1 0 0,1 1 1 0 0,-1-1-1 0 0,0 0 1 0 0,0 0-1 0 0,1 1 1 0 0,-1-1-1 0 0,0 0 1 0 0,0 0-1 0 0,1 1 1 0 0,-1-1-1 0 0,0 0 1 0 0,1 0-1 0 0,-1 0 1 0 0,0 0-1 0 0,1 1 1 0 0,-1-1-1 0 0,0 0 1 0 0,1 0-1 0 0,-1 0 1 0 0,1 0-1 0 0,-1 0 1 0 0,0 0-1 0 0,1 0 1 0 0,22-3 224 0 0,29-17-194 0 0,-39 15 40 0 0,17-7-256 0 0,133-45 44 0 0,-130 48-2562 0 0,45-6 0 0 0,-71 15-1615 0 0,-2 2 2274 0 0,-4-1 555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 0 0,'0'0'13326'0'0,"7"0"-12541"0"0,25 4 45 0 0,0 2-1 0 0,0 1 1 0 0,-1 1-1 0 0,0 2 1 0 0,33 15 0 0 0,-26-11-488 0 0,-37-14-339 0 0,1 0 0 0 0,-1 0 0 0 0,1 1 1 0 0,-1-1-1 0 0,1 1 0 0 0,-1-1 0 0 0,0 1 0 0 0,1-1 0 0 0,-1 1 0 0 0,0 0 0 0 0,0 0 0 0 0,1 0 0 0 0,-1-1 0 0 0,0 1 0 0 0,0 0 1 0 0,0 0-1 0 0,0 1 0 0 0,0-1 0 0 0,0 0 0 0 0,0 0 0 0 0,0 0 0 0 0,-1 1 0 0 0,1-1 0 0 0,0 0 0 0 0,-1 1 0 0 0,1 2 1 0 0,-1-2 17 0 0,-1-1 1 0 0,0 1 0 0 0,0 0 0 0 0,0-1 0 0 0,0 1 0 0 0,0 0 0 0 0,0-1 0 0 0,0 1 0 0 0,0-1 0 0 0,0 0 0 0 0,-1 1 0 0 0,1-1 0 0 0,-1 0 0 0 0,1 0 0 0 0,-1 0 0 0 0,1 0 0 0 0,-4 1 0 0 0,-11 6 294 0 0,-1 0 0 0 0,0-1 0 0 0,-19 5 1 0 0,32-12-321 0 0,1 1 0 0 0,0 0 0 0 0,0 0-1 0 0,0 0 1 0 0,0 0 0 0 0,0 0 0 0 0,0 1 0 0 0,0-1 0 0 0,0 1 0 0 0,0 0 0 0 0,1 0 0 0 0,-1 0 0 0 0,1 0 0 0 0,-1 1 0 0 0,1-1 0 0 0,0 0 0 0 0,0 1 0 0 0,0 0 0 0 0,0-1 0 0 0,1 1 0 0 0,-1 0 0 0 0,1 0 0 0 0,-1 0 0 0 0,1 0 0 0 0,0 0-1 0 0,0 0 1 0 0,0 1 0 0 0,0 4 0 0 0,1-6-720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61 320 0 0,'0'0'11750'0'0,"1"-14"-6762"0"0,5-1-7845 0 0,-2-4-3613 0 0,-4 6 2123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20 256 0 0,'0'0'7307'0'0,"4"-8"-6189"0"0,3-2 3471 0 0,0 9-5336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0 368 0 0,'0'0'16009'0'0,"8"22"-15396"0"0,-39 133 1099 0 0,-6 2-751 0 0,-57 290 1057 0 0,88-401-1448 0 0,1 70 0 0 0,5-113-535 0 0,-1 5 113 0 0,1 1-1 0 0,0-1 0 0 0,1 1 1 0 0,0-1-1 0 0,0 0 0 0 0,1 1 1 0 0,5 13-1 0 0,-7-20-31 0 0,-5-15 1452 0 0,0-5-5149 0 0,-2-2-8698 0 0,4 13 6732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1 236 0 0,'0'0'1439'0'0,"-16"11"3295"0"0,-14-10-1342 0 0,-50 10 0 0 0,47-6-2549 0 0,-54 3 0 0 0,79-8-639 0 0,0 0 0 0 0,0 0 0 0 0,1 0-1 0 0,-1 1 1 0 0,0 1 0 0 0,1-1 0 0 0,-1 1-1 0 0,-12 5 1 0 0,17-5-164 0 0,0 0 1 0 0,1 0-1 0 0,0 0 0 0 0,-1 0 1 0 0,1 0-1 0 0,0 0 1 0 0,0 1-1 0 0,0-1 0 0 0,0 1 1 0 0,1-1-1 0 0,-1 1 0 0 0,1 0 1 0 0,-1-1-1 0 0,1 1 1 0 0,0 0-1 0 0,0 0 0 0 0,1 0 1 0 0,-1 0-1 0 0,0 0 0 0 0,1 0 1 0 0,0 0-1 0 0,0 1 1 0 0,0-1-1 0 0,0 4 0 0 0,15 188 501 0 0,0-24-246 0 0,-13-16 2 0 0,22 296 1205 0 0,-17-406-1133 0 0,-3-21 226 0 0,3 46 0 0 0,-7-68-514 0 0,3 29 1087 0 0,18-36-1310 0 0,23-13 83 0 0,1 2 0 0 0,0 2 0 0 0,1 2-1 0 0,1 2 1 0 0,50-4 0 0 0,-30 4 8 0 0,-57 9 32 0 0,-1 0 0 0 0,1 1 0 0 0,-1 0 0 0 0,14 2 0 0 0,10 0-854 0 0,-37 7 908 0 0,2-2-3279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29 284 0 0,'0'0'8342'0'0,"-1"-14"-1345"0"0,7 11-6844 0 0,0 1 0 0 0,0 0 0 0 0,0 0 0 0 0,1 0 0 0 0,-1 1 0 0 0,1 0 0 0 0,0 0 0 0 0,-1 0 0 0 0,11 1 0 0 0,63 5 377 0 0,-67-4-499 0 0,-1 1 0 0 0,1 0 0 0 0,0 1 1 0 0,-1 1-1 0 0,0 0 0 0 0,14 7 0 0 0,-24-10-19 0 0,0 0 0 0 0,0 0 0 0 0,0 0 1 0 0,0 0-1 0 0,0 0 0 0 0,-1 1 0 0 0,1-1 0 0 0,0 1 0 0 0,-1-1 1 0 0,1 1-1 0 0,-1 0 0 0 0,1-1 0 0 0,-1 1 0 0 0,0 0 0 0 0,0 0 0 0 0,0 0 1 0 0,0 0-1 0 0,0 0 0 0 0,0 0 0 0 0,-1 0 0 0 0,1 1 0 0 0,-1-1 0 0 0,1 0 1 0 0,-1 0-1 0 0,0 0 0 0 0,0 1 0 0 0,0-1 0 0 0,0 0 0 0 0,0 0 1 0 0,-1 0-1 0 0,1 1 0 0 0,0-1 0 0 0,-1 0 0 0 0,0 0 0 0 0,1 0 0 0 0,-1 0 1 0 0,0 0-1 0 0,0 0 0 0 0,0 0 0 0 0,-1 0 0 0 0,1 0 0 0 0,0-1 0 0 0,-3 3 1 0 0,-5 7 254 0 0,-1-1 0 0 0,-1 0 0 0 0,0-1 0 0 0,0 0 0 0 0,-1 0 0 0 0,0-2 0 0 0,0 1 0 0 0,-1-2 0 0 0,0 1 0 0 0,-19 5 0 0 0,32-12-269 0 0,-1 0-1 0 0,0 0 0 0 0,1 0 1 0 0,-1 0-1 0 0,1 1 1 0 0,-1-1-1 0 0,0 0 0 0 0,1 0 1 0 0,-1 0-1 0 0,1 1 1 0 0,-1-1-1 0 0,1 0 0 0 0,-1 1 1 0 0,1-1-1 0 0,-1 0 1 0 0,1 1-1 0 0,-1-1 0 0 0,1 0 1 0 0,-1 1-1 0 0,1-1 1 0 0,0 1-1 0 0,-1-1 1 0 0,1 1-1 0 0,0-1 0 0 0,-1 1 1 0 0,1-1-1 0 0,0 1 1 0 0,0 0-1 0 0,-1-1 0 0 0,1 1 1 0 0,0-1-1 0 0,0 1 1 0 0,0 1-1 0 0,17 9-290 0 0,34 1-164 0 0,-36-10 404 0 0,0 1 0 0 0,-1 0 1 0 0,1 1-1 0 0,-1 1 1 0 0,0 0-1 0 0,0 1 1 0 0,23 13-1 0 0,-31-16 68 0 0,-1 1 1 0 0,0-1-1 0 0,0 1 0 0 0,0-1 0 0 0,-1 2 1 0 0,0-1-1 0 0,1 0 0 0 0,-1 1 1 0 0,-1 0-1 0 0,1 0 0 0 0,-1 0 0 0 0,1 0 1 0 0,-2 0-1 0 0,1 1 0 0 0,0-1 0 0 0,-1 1 1 0 0,0 0-1 0 0,-1 0 0 0 0,1 0 0 0 0,-1 0 1 0 0,1 10-1 0 0,-2-12 8 0 0,-1 0 1 0 0,1-1-1 0 0,-1 1 1 0 0,1-1-1 0 0,-1 1 1 0 0,0 0-1 0 0,0-1 1 0 0,-1 1-1 0 0,1-1 1 0 0,-1 0-1 0 0,0 0 1 0 0,1 1-1 0 0,-1-1 1 0 0,-1 0-1 0 0,1 0 1 0 0,0-1-1 0 0,-5 4 1 0 0,2-1 21 0 0,-1-1 1 0 0,1 0-1 0 0,-1 0 0 0 0,0 0 1 0 0,-1-1-1 0 0,1 0 1 0 0,0 0-1 0 0,-14 3 0 0 0,11-4 5 0 0,0 0 0 0 0,0 0 0 0 0,0-1 0 0 0,0 0 0 0 0,0 0 0 0 0,-1-1-1 0 0,1 0 1 0 0,0-1 0 0 0,0 0 0 0 0,0 0 0 0 0,0-1 0 0 0,0-1 0 0 0,0 1-1 0 0,-9-5 1 0 0,17 7-68 0 0,1 0 0 0 0,-1-1 0 0 0,0 1 0 0 0,1-1 0 0 0,-1 1 0 0 0,1-1 0 0 0,-1 1 0 0 0,1-1-1 0 0,-1 1 1 0 0,1-1 0 0 0,-1 0 0 0 0,1 1 0 0 0,-1-1 0 0 0,1 0 0 0 0,-1 1 0 0 0,1-1 0 0 0,0 0 0 0 0,0 1 0 0 0,-1-1-1 0 0,1 0 1 0 0,0 0 0 0 0,0 1 0 0 0,0-1 0 0 0,0 0 0 0 0,0 0 0 0 0,0 0 0 0 0,0 1 0 0 0,0-1 0 0 0,0 0-1 0 0,0 0 1 0 0,0 1 0 0 0,0-1 0 0 0,1 0 0 0 0,-1 0 0 0 0,0 1 0 0 0,1-1 0 0 0,-1 0 0 0 0,0 1 0 0 0,1-1-1 0 0,-1 0 1 0 0,1 1 0 0 0,-1-1 0 0 0,1 1 0 0 0,-1-1 0 0 0,1 1 0 0 0,0-1 0 0 0,-1 1 0 0 0,1-1 0 0 0,0 0 0 0 0,2-1-152 0 0,-1 0 1 0 0,1 0 0 0 0,-1 0 0 0 0,1 0 0 0 0,0 1 0 0 0,-1-1 0 0 0,1 1 0 0 0,0 0-1 0 0,0-1 1 0 0,0 1 0 0 0,4 0 0 0 0,20-2-1475 0 0,18-4-8385 0 0,-28 4 5855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1248 0 0,'7'-2'11148'0'0,"-25"63"-8547"0"0,7-26-617 0 0,-8 43 0 0 0,17-69-1735 0 0,1-1 0 0 0,0 0 0 0 0,1 1 0 0 0,0-1 0 0 0,0 0 0 0 0,0 1 0 0 0,1-1 0 0 0,0 0 0 0 0,1 1 0 0 0,0-1 0 0 0,3 8 0 0 0,-3-12-238 0 0,-2-3-169 0 0,1 1 0 0 0,-1-1 0 0 0,1 0 0 0 0,-1 1 0 0 0,1-1 0 0 0,-1 0 0 0 0,1 0 0 0 0,0 1 0 0 0,0-1 0 0 0,0 0 0 0 0,0 0 0 0 0,0 0 0 0 0,0 0 0 0 0,0 0 0 0 0,0 0 0 0 0,0 0 0 0 0,0 0 0 0 0,0-1 0 0 0,0 1 0 0 0,1 0 0 0 0,-1-1 0 0 0,0 1 0 0 0,1-1 0 0 0,2 1 0 0 0,13-12-9533 0 0,-11 1 5012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0 344 0 0,'0'0'7019'0'0,"-1"6"-5801"0"0,1 14 576 0 0,0 0 0 0 0,2 0 0 0 0,6 34 0 0 0,-3-27 49 0 0,2 50-1 0 0,-8-21 356 0 0,-1-29-2878 0 0,2 0-6419 0 0,-2-33 1853 0 0,-6-27 403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57 452 0 0,'0'0'2963'0'0,"8"-21"1768"0"0,-1 17-4293 0 0,-1-1 0 0 0,1 2 1 0 0,1-1-1 0 0,-1 1 0 0 0,0 0 0 0 0,1 0 0 0 0,-1 1 1 0 0,1 0-1 0 0,0 1 0 0 0,11-2 0 0 0,-1 2 59 0 0,0 0 0 0 0,0 1-1 0 0,27 4 1 0 0,-42-4-448 0 0,0 0 1 0 0,-1 0 0 0 0,1 1-1 0 0,-1-1 1 0 0,1 1 0 0 0,0 0-1 0 0,-1 0 1 0 0,1 0 0 0 0,-1 0-1 0 0,0 0 1 0 0,1 0-1 0 0,-1 1 1 0 0,0-1 0 0 0,0 1-1 0 0,0 0 1 0 0,0-1 0 0 0,0 1-1 0 0,0 0 1 0 0,0 0 0 0 0,-1 0-1 0 0,1 1 1 0 0,-1-1 0 0 0,1 0-1 0 0,0 3 1 0 0,-1 0 62 0 0,0-1 0 0 0,0 1 0 0 0,0 0-1 0 0,-1-1 1 0 0,0 1 0 0 0,0 0 0 0 0,0 0 0 0 0,0-1 0 0 0,-1 1 0 0 0,0 0-1 0 0,0-1 1 0 0,-2 8 0 0 0,-4 6 395 0 0,0 0 0 0 0,-1-1 0 0 0,-1 0 0 0 0,0 0 0 0 0,-20 25 1 0 0,25-36-318 0 0,0 0 1 0 0,0 1 0 0 0,0-1 0 0 0,1 1 0 0 0,0-1-1 0 0,0 1 1 0 0,1 0 0 0 0,0 0 0 0 0,0 0 0 0 0,-1 14-1 0 0,3-20-172 0 0,0 0-1 0 0,1 1 0 0 0,-1-1 1 0 0,1 0-1 0 0,-1 0 0 0 0,1 0 0 0 0,-1 0 1 0 0,1 0-1 0 0,0 1 0 0 0,-1-1 1 0 0,1 0-1 0 0,0-1 0 0 0,0 1 1 0 0,0 0-1 0 0,0 0 0 0 0,0 0 0 0 0,0 0 1 0 0,0-1-1 0 0,0 1 0 0 0,0-1 1 0 0,0 1-1 0 0,1-1 0 0 0,-1 1 0 0 0,0-1 1 0 0,0 1-1 0 0,0-1 0 0 0,1 0 1 0 0,-1 0-1 0 0,0 0 0 0 0,3 0 1 0 0,38 2 35 0 0,-12-6-523 0 0,-2-1 0 0 0,1-2 0 0 0,-1-1 0 0 0,53-21 0 0 0,-66 20-1651 0 0,-33-2-9286 0 0,12 10 7190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0 796 0 0,'0'0'6684'0'0,"-5"4"-5431"0"0,-5 5-275 0 0,0 0 0 0 0,0 1 0 0 0,1 0-1 0 0,1 0 1 0 0,0 1 0 0 0,-13 23 0 0 0,13-21-524 0 0,1 0 1 0 0,1 0-1 0 0,0 1 1 0 0,1 0-1 0 0,1 0 1 0 0,0 0-1 0 0,1 1 1 0 0,1 0-1 0 0,0-1 1 0 0,0 1-1 0 0,2 15 1 0 0,0-25-367 0 0,1 0-1 0 0,0 0 1 0 0,-1-1 0 0 0,2 1-1 0 0,-1 0 1 0 0,1-1 0 0 0,-1 0-1 0 0,1 1 1 0 0,0-1 0 0 0,1 0-1 0 0,-1 0 1 0 0,1 0 0 0 0,0 0-1 0 0,0 0 1 0 0,0-1 0 0 0,0 1-1 0 0,7 4 1 0 0,-3-3-74 0 0,0-1-1 0 0,0 0 1 0 0,0 0 0 0 0,0-1-1 0 0,1 0 1 0 0,-1 0-1 0 0,1-1 1 0 0,0 0 0 0 0,14 1-1 0 0,-2-1-254 0 0,-1-1-1 0 0,0-1 1 0 0,0-1-1 0 0,1 0 1 0 0,-1-2 0 0 0,0 0-1 0 0,0-1 1 0 0,18-7-1 0 0,-30 8 23 0 0,0 1 0 0 0,0-1 0 0 0,-1 0 0 0 0,1-1 0 0 0,7-5 0 0 0,-13 8 167 0 0,1 0 0 0 0,0-1 0 0 0,-1 0 0 0 0,1 1 0 0 0,-1-1 0 0 0,1 0 0 0 0,-1 0 1 0 0,0 0-1 0 0,0 0 0 0 0,0 0 0 0 0,0 0 0 0 0,0 0 0 0 0,0 0 0 0 0,-1 0 0 0 0,1 0 0 0 0,-1 0 0 0 0,1-1 0 0 0,-1 1 0 0 0,0-5 0 0 0,0 5 57 0 0,0 0 1 0 0,-1 0 0 0 0,0 0-1 0 0,1 0 1 0 0,-1 0 0 0 0,0 0 0 0 0,0 1-1 0 0,0-1 1 0 0,0 0 0 0 0,-1 0-1 0 0,1 1 1 0 0,0-1 0 0 0,-1 0-1 0 0,1 1 1 0 0,-1 0 0 0 0,1-1 0 0 0,-1 1-1 0 0,0 0 1 0 0,1 0 0 0 0,-1 0-1 0 0,0 0 1 0 0,0 0 0 0 0,0 0-1 0 0,-4-1 1 0 0,-46-11 563 0 0,39 12-418 0 0,0 1-1 0 0,0 0 1 0 0,0 0-1 0 0,0 1 1 0 0,0 1-1 0 0,0 1 1 0 0,0-1-1 0 0,0 2 1 0 0,1 0-1 0 0,-1 0 1 0 0,1 1-1 0 0,0 1 1 0 0,1 0-1 0 0,-16 11 1 0 0,25-16-256 0 0,1 1 0 0 0,-1 0 0 0 0,0 0 0 0 0,1 0 1 0 0,-1 0-1 0 0,1 0 0 0 0,-1 0 0 0 0,1 0 0 0 0,0 0 1 0 0,0 0-1 0 0,0 1 0 0 0,0-1 0 0 0,0 3 0 0 0,4 11-3216 0 0,13-4-4917 0 0,-3-9 3648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0 652 0 0,'0'0'21019'0'0,"14"30"-19760"0"0,-3-3-952 0 0,0 0 0 0 0,-2 1 0 0 0,-2 0 0 0 0,0 1 0 0 0,-2 0 0 0 0,-1 0 0 0 0,-1 0 0 0 0,-1 0 0 0 0,-4 35 0 0 0,2-63-309 0 0,0 1-1 0 0,0-1 0 0 0,0 1 0 0 0,0-1 0 0 0,0 1 0 0 0,-1-1 1 0 0,1 0-1 0 0,-1 1 0 0 0,1-1 0 0 0,-1 1 0 0 0,0-1 1 0 0,1 0-1 0 0,-1 0 0 0 0,0 1 0 0 0,0-1 0 0 0,0 0 1 0 0,0 0-1 0 0,0 0 0 0 0,0 0 0 0 0,0 0 0 0 0,0 0 0 0 0,0 0 1 0 0,0-1-1 0 0,-1 1 0 0 0,1 0 0 0 0,0 0 0 0 0,-1-1 1 0 0,1 1-1 0 0,0-1 0 0 0,-1 0 0 0 0,1 1 0 0 0,-2-1 1 0 0,1 0-127 0 0,0 0 1 0 0,0-1 0 0 0,0 1 0 0 0,0-1 0 0 0,1 1 0 0 0,-1-1 0 0 0,0 0-1 0 0,0 0 1 0 0,1 0 0 0 0,-1 0 0 0 0,0 0 0 0 0,1 0 0 0 0,-1 0 0 0 0,1 0 0 0 0,-1-1-1 0 0,1 1 1 0 0,0-1 0 0 0,0 1 0 0 0,0-1 0 0 0,0 1 0 0 0,0-1 0 0 0,0 0-1 0 0,0 1 1 0 0,0-1 0 0 0,0-2 0 0 0,-12-38-4955 0 0,8 21-4227 0 0,2 10 4707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8 900 0 0,'0'0'1493'0'0,"-19"-7"11805"0"0,389 7-9980 0 0,-310 10-1964 0 0,-128 20 322 0 0,-90 26 0 0 0,157-56-1652 0 0,-1 0 1 0 0,1 0-1 0 0,0 1 0 0 0,0-1 1 0 0,0 0-1 0 0,0 1 0 0 0,0-1 1 0 0,0 1-1 0 0,-1-1 1 0 0,1 1-1 0 0,0 0 0 0 0,0 0 1 0 0,1-1-1 0 0,-1 1 0 0 0,0 0 1 0 0,0 0-1 0 0,0 0 0 0 0,0 0 1 0 0,1 0-1 0 0,-2 2 1 0 0,2-2-22 0 0,0-1 0 0 0,0 1 1 0 0,0 0-1 0 0,0 0 1 0 0,0 0-1 0 0,1 0 1 0 0,-1-1-1 0 0,0 1 0 0 0,0 0 1 0 0,1 0-1 0 0,-1-1 1 0 0,0 1-1 0 0,1 0 1 0 0,-1 0-1 0 0,1-1 0 0 0,-1 1 1 0 0,1 0-1 0 0,-1-1 1 0 0,1 1-1 0 0,0-1 1 0 0,-1 1-1 0 0,2 0 0 0 0,3 3-64 0 0,0-1 0 0 0,0 1-1 0 0,0-1 1 0 0,1 0 0 0 0,-1-1-1 0 0,11 4 1 0 0,-14-5 42 0 0,23 5-222 0 0,-1 2 0 0 0,0 0 0 0 0,34 19 0 0 0,-51-23 257 0 0,0 0 0 0 0,-1 0 0 0 0,0 1 0 0 0,0 0 0 0 0,0 0 0 0 0,0 1 0 0 0,-1 0 0 0 0,0 0 0 0 0,0 0 0 0 0,0 0 0 0 0,-1 1 0 0 0,0 0 0 0 0,0 0 0 0 0,-1 0 0 0 0,5 13 0 0 0,-3-7 51 0 0,-4-10-41 0 0,0-1 0 0 0,0 1 0 0 0,0 0 0 0 0,0-1 0 0 0,0 1 0 0 0,-1 0 0 0 0,1-1-1 0 0,-1 1 1 0 0,1 0 0 0 0,-1 0 0 0 0,0 0 0 0 0,0-1 0 0 0,0 1 0 0 0,-1 0 0 0 0,1 0 0 0 0,-1 0 0 0 0,-1 3 0 0 0,2-5 9 0 0,-6 4 11 0 0,-19-7 26 0 0,20 0-203 0 0,0 0 0 0 0,1-1 0 0 0,0 1 1 0 0,-1-1-1 0 0,1 0 0 0 0,0 0 1 0 0,0 0-1 0 0,1 0 0 0 0,-1-1 0 0 0,0 0 1 0 0,1 1-1 0 0,0-1 0 0 0,0-1 1 0 0,0 1-1 0 0,1 0 0 0 0,0-1 0 0 0,-1 1 1 0 0,1-1-1 0 0,1 0 0 0 0,-3-6 1 0 0,4 10-466 0 0,0-1 388 0 0,0 1 0 0 0,0-1-1 0 0,0 0 1 0 0,1 1-1 0 0,-1-1 1 0 0,0 1 0 0 0,0-1-1 0 0,1 0 1 0 0,-1 1 0 0 0,1-1-1 0 0,0 1 1 0 0,-1-1 0 0 0,1 1-1 0 0,0 0 1 0 0,2-3 0 0 0,8-5-1658 0 0,8-1-6131 0 0,-6 3 3894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1 516 0 0,'0'0'3030'0'0,"-3"4"-1600"0"0,-3 7-626 0 0,1 0 0 0 0,1 0 0 0 0,0 1-1 0 0,0 0 1 0 0,1-1 0 0 0,1 1-1 0 0,-2 13 1 0 0,0 11 1215 0 0,0 46 1 0 0,4-55-1113 0 0,2 0 1 0 0,1 0 0 0 0,9 37 0 0 0,-7-52 416 0 0,5-5-5297 0 0,10-18-4866 0 0,-12 1 4571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0,'0'0'4665'0'0,"18"34"988"0"0,-6 0-3458 0 0,-2 1 0 0 0,6 35 0 0 0,-12-42-1659 0 0,0 1-1 0 0,-2-1 0 0 0,-1 1 1 0 0,-2-1-1 0 0,-5 44 0 0 0,5-71-712 0 0,1 0-1 0 0,0 1 1 0 0,0-1-1 0 0,-1 0 1 0 0,1 1-1 0 0,0-1 0 0 0,-1 0 1 0 0,0 0-1 0 0,1 0 1 0 0,-1 0-1 0 0,0 0 1 0 0,1 1-1 0 0,-1-1 1 0 0,0 0-1 0 0,0-1 1 0 0,0 1-1 0 0,0 0 0 0 0,0 0 1 0 0,0 0-1 0 0,0 0 1 0 0,0-1-1 0 0,0 1 1 0 0,0-1-1 0 0,0 1 1 0 0,-1 0-1 0 0,1-1 1 0 0,0 0-1 0 0,0 1 1 0 0,-1-1-1 0 0,-1 0 0 0 0,-16-20-12049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1132 0 0,'70'-9'10549'0'0,"-51"9"-9976"0"0,-1 0-1 0 0,1 1 1 0 0,-1 2-1 0 0,1 0 1 0 0,-1 0-1 0 0,35 13 1 0 0,-50-15-495 0 0,0 0-1 0 0,0 0 1 0 0,0 0 0 0 0,0 1 0 0 0,-1-1 0 0 0,1 1 0 0 0,0 0 0 0 0,0 0-1 0 0,-1 0 1 0 0,0 0 0 0 0,1 0 0 0 0,-1 0 0 0 0,0 0 0 0 0,0 1-1 0 0,0 0 1 0 0,0-1 0 0 0,0 1 0 0 0,-1 0 0 0 0,1 0 0 0 0,1 4 0 0 0,-3-4 67 0 0,1 1 0 0 0,-1 0 0 0 0,0 0 0 0 0,0 0 0 0 0,0 0 0 0 0,0 0 0 0 0,-1-1 0 0 0,0 1 0 0 0,1 0 0 0 0,-1 0 0 0 0,-1-1 0 0 0,1 1 0 0 0,0 0 1 0 0,-4 4-1 0 0,-7 12 751 0 0,-1-1-1 0 0,0-1 1 0 0,-2 0 0 0 0,-25 24 0 0 0,31-32-455 0 0,6-7-286 0 0,0 0-1 0 0,0 0 0 0 0,1 0 1 0 0,-1 1-1 0 0,1-1 0 0 0,0 1 0 0 0,0 0 1 0 0,0-1-1 0 0,1 1 0 0 0,-2 5 1 0 0,2-7-82 0 0,22 14-402 0 0,-9-16-95 0 0,1 0 1 0 0,-1-1-1 0 0,1 0 0 0 0,-1-1 0 0 0,1-1 0 0 0,-1 0 0 0 0,21-8 0 0 0,33-7-3508 0 0,-65 17 3665 0 0,1 1 1 0 0,0-1-1 0 0,-1 0 1 0 0,1 1-1 0 0,-1-1 1 0 0,1 0-1 0 0,-1 0 1 0 0,1 0-1 0 0,-1 0 0 0 0,0-1 1 0 0,1 1-1 0 0,1-2 1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294 173 672 0 0,'10'-25'3205'0'0,"-6"16"-2084"0"0,0 0 0 0 0,0 0-1 0 0,-1-1 1 0 0,-1 0 0 0 0,1 0-1 0 0,0-16 1 0 0,-3 23-988 0 0,0 0 1 0 0,0 1 0 0 0,-1-1-1 0 0,1 0 1 0 0,-1 1-1 0 0,0-1 1 0 0,0 1-1 0 0,0-1 1 0 0,0 1-1 0 0,0-1 1 0 0,-1 1 0 0 0,1 0-1 0 0,-1 0 1 0 0,1-1-1 0 0,-1 1 1 0 0,0 0-1 0 0,0 0 1 0 0,0 1-1 0 0,0-1 1 0 0,0 0 0 0 0,0 1-1 0 0,0-1 1 0 0,-1 1-1 0 0,1 0 1 0 0,0 0-1 0 0,-1 0 1 0 0,1 0-1 0 0,-1 0 1 0 0,0 0 0 0 0,-4 0-1 0 0,-1-1 114 0 0,0 1 0 0 0,-1 0-1 0 0,1 0 1 0 0,-1 1 0 0 0,1 0 0 0 0,-1 1-1 0 0,1 0 1 0 0,-1 0 0 0 0,1 0 0 0 0,-1 1 0 0 0,1 1-1 0 0,0-1 1 0 0,0 2 0 0 0,-7 3 0 0 0,-2 1 225 0 0,0 1 0 0 0,1 1 0 0 0,0 1 0 0 0,1 0 1 0 0,-17 16-1 0 0,30-25-394 0 0,-1 0 0 0 0,1 0 1 0 0,0 0-1 0 0,0 1 0 0 0,0-1 1 0 0,0 1-1 0 0,0-1 1 0 0,1 1-1 0 0,-1 0 0 0 0,1 0 1 0 0,0 0-1 0 0,-1 0 0 0 0,1 0 1 0 0,1 0-1 0 0,-2 6 0 0 0,2-7-30 0 0,0 0 1 0 0,0 0-1 0 0,1 1 0 0 0,-1-1 0 0 0,1 0 0 0 0,-1 0 0 0 0,1 0 0 0 0,0 0 0 0 0,0 1 0 0 0,0-1 0 0 0,0 0 0 0 0,0-1 0 0 0,0 1 0 0 0,0 0 0 0 0,1 0 0 0 0,-1 0 0 0 0,3 1 1 0 0,2 2-42 0 0,-1-1 1 0 0,1 0-1 0 0,0 0 1 0 0,1 0-1 0 0,-1-1 1 0 0,1 0-1 0 0,-1 0 1 0 0,1-1-1 0 0,0 0 1 0 0,0 0 0 0 0,0-1-1 0 0,11 2 1 0 0,21-2-623 0 0,0-2 0 0 0,0-1 0 0 0,0-2 0 0 0,0-2 0 0 0,67-19 0 0 0,-87 20 837 0 0,-29 10 705 0 0,-19 8-560 0 0,28-12-334 0 0,-1 1 0 0 0,0-1 0 0 0,1 1 0 0 0,-1-1 0 0 0,1 1 0 0 0,-1 0 0 0 0,1 0 0 0 0,0 0 1 0 0,0 0-1 0 0,0 0 0 0 0,0 0 0 0 0,0 0 0 0 0,0 0 0 0 0,0 0 0 0 0,1 0 0 0 0,-1 0 0 0 0,1 0 0 0 0,0 1 0 0 0,-1-1 0 0 0,1 0 0 0 0,0 0 0 0 0,1 5 0 0 0,8 52 231 0 0,-8-52-221 0 0,9 27 158 0 0,25 61 1 0 0,-21-59-262 0 0,12 43 0 0 0,-21-56-1610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0,'3'1'1268'0'0,"17"5"-96"0"0,-1-1 1 0 0,1-2 0 0 0,0 0 0 0 0,37 1 0 0 0,-4 0-320 0 0,44 8 189 0 0,176 12 500 0 0,-266-24-1543 0 0,19 1 767 0 0,-25-1-716 0 0,-1 0 0 0 0,1 0-1 0 0,0 0 1 0 0,-1 0 0 0 0,1 0-1 0 0,-1 0 1 0 0,1 0-1 0 0,-1 1 1 0 0,1-1 0 0 0,0 0-1 0 0,-1 0 1 0 0,1 1 0 0 0,-1-1-1 0 0,1 0 1 0 0,-1 1-1 0 0,1-1 1 0 0,-1 0 0 0 0,1 1-1 0 0,-1-1 1 0 0,0 1 0 0 0,1-1-1 0 0,-1 0 1 0 0,0 1 0 0 0,1-1-1 0 0,-1 1 1 0 0,0-1-1 0 0,1 1 1 0 0,-1 0 0 0 0,0-1-1 0 0,0 1 1 0 0,1 0 0 0 0,-1 1 256 0 0,-10 41 798 0 0,8 0-527 0 0,2 0 0 0 0,2 0 0 0 0,13 81 0 0 0,-8-73-143 0 0,4 44 304 0 0,18 111 648 0 0,-22-177-1098 0 0,0 0 0 0 0,2 0 0 0 0,0-1 0 0 0,26 49 0 0 0,-34-74-266 0 0,2 2 41 0 0,0 1 0 0 0,0-1 0 0 0,0-1-1 0 0,0 1 1 0 0,1 0 0 0 0,0-1 0 0 0,4 5-1 0 0,-7-9 412 0 0,-12-22-212 0 0,9 20-213 0 0,0 0-1 0 0,0-1 0 0 0,0 1 1 0 0,0 0-1 0 0,0 0 0 0 0,-1 0 0 0 0,1 1 1 0 0,0-1-1 0 0,-1 1 0 0 0,1-1 1 0 0,-1 1-1 0 0,0 0 0 0 0,0 0 0 0 0,1 0 1 0 0,-6-1-1 0 0,2 0 42 0 0,-1 1 0 0 0,1-1 0 0 0,-1 1 0 0 0,1 1 0 0 0,-13 0 0 0 0,8 2-282 0 0,0 0-1 0 0,0 1 1 0 0,0 0-1 0 0,0 1 1 0 0,1 0-1 0 0,0 1 1 0 0,-14 8 0 0 0,-7 3-3875 0 0,29-15 3091 0 0,-1 1-202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0,'0'0'8466'0'0,"31"15"-5405"0"0,-12 8-2434 0 0,-1 1 1 0 0,-1 1-1 0 0,-1 1 0 0 0,-1 0 1 0 0,-2 1-1 0 0,20 52 0 0 0,-8-19-94 0 0,-3-10-159 0 0,73 149 871 0 0,-78-169-1021 0 0,1 0 0 0 0,2-1 0 0 0,1 0 0 0 0,29 29 0 0 0,-30-36 24 0 0,-12-13 145 0 0,0-1-1 0 0,0 0 1 0 0,1 0-1 0 0,15 10 1 0 0,-23-17-19 0 0,-1 0-375 0 0,0-1-1 0 0,0 1 0 0 0,0 0 1 0 0,0-1-1 0 0,0 1 0 0 0,0 0 1 0 0,0 0-1 0 0,0-1 0 0 0,0 1 1 0 0,0 0-1 0 0,0-1 0 0 0,0 1 1 0 0,0 0-1 0 0,0-1 0 0 0,-1 1 1 0 0,1 0-1 0 0,0-1 0 0 0,-1 1 1 0 0,1 0-1 0 0,0-1 0 0 0,-1 1 1 0 0,1-1-1 0 0,-1 1 0 0 0,1-1 1 0 0,-1 1-1 0 0,1-1 0 0 0,-1 1 1 0 0,1-1-1 0 0,-2 1 0 0 0,-3 5-4806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1716,'0'0'9019,"3"18"-4327,47 50 110,-36-47-3815,1 0 0,0-1 0,2 0-1,1-2 1,0 0 0,25 19-1,-16-19-125,0-2 0,0-1 0,2-1 0,32 12 0,-49-22-759,1 0 0,-1-1 0,1 0 0,0-1 0,-1 0 0,1-1 0,0 0 0,0-2 0,0 1 0,0-1 0,0-1 0,22-6 0,18-8-135,-51 15-291,-12 24-20118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1476 0 0,'0'0'11617'0'0,"-2"5"-9937"0"0,2 1-1153 0 0,-1 0 1 0 0,1 0 0 0 0,0 0 0 0 0,0 0 0 0 0,0 0-1 0 0,1 0 1 0 0,0 0 0 0 0,0 0 0 0 0,1-1-1 0 0,-1 1 1 0 0,1 0 0 0 0,4 7 0 0 0,42 72 3021 0 0,-10-19-1601 0 0,-31-53-1447 0 0,1 0 0 0 0,18 22 1 0 0,-2-2-2363 0 0,-23-31 942 0 0,8-2-989 0 0,-3-19-12072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61 968 0 0,'10'32'7850'0'0,"-8"-17"-6784"0"0,0 0 0 0 0,0-1 0 0 0,2 1 0 0 0,0-1 0 0 0,1 1 0 0 0,0-1 0 0 0,8 14 0 0 0,-11-24-920 0 0,0 0 0 0 0,1 0 0 0 0,0 0 0 0 0,-1 0 0 0 0,1-1 0 0 0,1 1 0 0 0,-1-1 0 0 0,0 0 0 0 0,1 1 0 0 0,0-2 0 0 0,0 1 0 0 0,0 0 0 0 0,0-1 0 0 0,0 0 0 0 0,0 0 0 0 0,0 0 0 0 0,8 2 0 0 0,-4-3-29 0 0,-1 0 1 0 0,1 0-1 0 0,0 0 1 0 0,0-1-1 0 0,-1-1 1 0 0,1 1-1 0 0,0-1 1 0 0,0 0 0 0 0,13-5-1 0 0,2-2-48 0 0,0-1 1 0 0,-1-1-1 0 0,0-1 1 0 0,-1 0-1 0 0,36-28 0 0 0,-46 30-87 0 0,0 0-1 0 0,-1-1 0 0 0,0 0 1 0 0,17-21-1 0 0,-23 25 98 0 0,0 1 0 0 0,-1-1-1 0 0,1 0 1 0 0,-1 0 0 0 0,0-1-1 0 0,-1 1 1 0 0,1 0-1 0 0,-1-1 1 0 0,-1 0 0 0 0,1 1-1 0 0,0-14 1 0 0,-2 19-50 0 0,1 0-1 0 0,-1 0 1 0 0,0 0 0 0 0,0 0-1 0 0,0 0 1 0 0,0 0-1 0 0,0 0 1 0 0,0 0 0 0 0,0 0-1 0 0,0 0 1 0 0,0 0 0 0 0,0 1-1 0 0,0-1 1 0 0,-1 0 0 0 0,1 0-1 0 0,0 0 1 0 0,-1 0-1 0 0,1 0 1 0 0,-1 0 0 0 0,1 1-1 0 0,-1-1 1 0 0,1 0 0 0 0,-1 0-1 0 0,1 1 1 0 0,-1-1 0 0 0,0 0-1 0 0,0 1 1 0 0,1-1-1 0 0,-1 1 1 0 0,0-1 0 0 0,0 1-1 0 0,1-1 1 0 0,-1 1 0 0 0,0 0-1 0 0,0-1 1 0 0,0 1 0 0 0,0 0-1 0 0,0-1 1 0 0,0 1-1 0 0,0 0 1 0 0,0 0 0 0 0,1 0-1 0 0,-2 0 1 0 0,-32 14-960 0 0,30-12 583 0 0,-3 25-2973 0 0,5-15-133 0 0,1 4-8300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1372 0 0,'-5'1'9862'0'0,"-13"4"-4114"0"0,12-4-5679 0 0,0 1 0 0 0,1 0 0 0 0,-1 1 0 0 0,1-1 0 0 0,0 1 0 0 0,-1 1 0 0 0,1-1-1 0 0,-8 8 1 0 0,-5 6 303 0 0,1 1-1 0 0,2 1 0 0 0,-1 1 1 0 0,2 0-1 0 0,1 0 1 0 0,-12 25-1 0 0,19-31-266 0 0,0 1-1 0 0,1-1 1 0 0,0 1-1 0 0,2 0 0 0 0,-1 0 1 0 0,2 0-1 0 0,0 1 1 0 0,1-1-1 0 0,0 0 1 0 0,3 29-1 0 0,2-24-39 0 0,0 0 0 0 0,1 0 0 0 0,0 0 0 0 0,2-1 0 0 0,1 0 0 0 0,0 0 0 0 0,1-1-1 0 0,1 0 1 0 0,1 0 0 0 0,0-1 0 0 0,1-1 0 0 0,1 0 0 0 0,1 0 0 0 0,0-1 0 0 0,1-1 0 0 0,0-1-1 0 0,29 20 1 0 0,32 22 391 0 0,-75-54 275 0 0,-3 1-643 0 0,-75 56 415 0 0,77-57-504 0 0,-1-1 0 0 0,0 1 0 0 0,0 0 0 0 0,0-1 1 0 0,1 1-1 0 0,-1 0 0 0 0,0 0 0 0 0,1 0 0 0 0,-1 0 0 0 0,0 0 0 0 0,1 0 1 0 0,-1-1-1 0 0,1 1 0 0 0,0 0 0 0 0,-1 1 0 0 0,1-1 0 0 0,0 0 0 0 0,-1 0 0 0 0,1 0 1 0 0,0 0-1 0 0,0 0 0 0 0,0 0 0 0 0,0 0 0 0 0,0 0 0 0 0,0 0 0 0 0,0 0 1 0 0,1 0-1 0 0,-1 0 0 0 0,0 0 0 0 0,1 0 0 0 0,-1 0 0 0 0,0 0 0 0 0,1 0 0 0 0,-1 0 1 0 0,1 0-1 0 0,0 0 0 0 0,-1 0 0 0 0,1 0 0 0 0,0 0 0 0 0,-1-1 0 0 0,1 1 1 0 0,0 0-1 0 0,0 0 0 0 0,0-1 0 0 0,0 1 0 0 0,-1-1 0 0 0,1 1 0 0 0,0-1 0 0 0,0 1 1 0 0,0-1-1 0 0,0 0 0 0 0,0 1 0 0 0,0-1 0 0 0,1 0 0 0 0,1 1 0 0 0,3 0 16 0 0,1 1 0 0 0,0-1-1 0 0,0 0 1 0 0,0 0 0 0 0,0-1-1 0 0,0 0 1 0 0,7-1 0 0 0,13-4 41 0 0,20-3-127 0 0,78-4 0 0 0,-124 12-246 0 0,2 0-990 0 0,7 1 2060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 1212,'0'0'20363,"-5"3"-19742,-1 2-362,0 0 0,0 0 1,0 0-1,1 1 0,0 0 0,0 1 1,1-1-1,-6 11 0,-35 69 1523,30-54-1163,-4 19 160,18-49-730,1 1 0,-1-1 1,1 1-1,-1 0 0,1-1 1,0 1-1,0-1 1,0 1-1,0 0 0,1-1 1,-1 1-1,1-1 0,-1 1 1,1-1-1,0 1 1,0-1-1,2 5 0,-1-6-39,0 0-1,0 0 0,-1 0 0,1 0 0,0 0 1,0 0-1,0 0 0,0-1 0,0 1 1,0-1-1,0 1 0,0-1 0,1 0 0,-1 0 1,0 0-1,0 0 0,0 0 0,0-1 1,0 1-1,2-1 0,43-11-71,-32 6 23,-1 0 0,0-1 0,0 0 0,-1-1 0,0-1 0,0 0 0,-1 0 0,0-2 0,13-13 0,-19 17 62,0 0 0,0 0 0,-1 0 0,1-1 0,-2 1 0,1-1 0,-1-1 0,-1 1 0,1 0-1,-1-1 1,-1 0 0,0 0 0,0 0 0,-1 0 0,0 0 0,0 0 0,-1-12 0,-1 17 40,0-1-1,0 1 1,0-1-1,0 1 1,-1 0-1,0 0 1,0 0 0,0 0-1,0 0 1,-1 0-1,1 1 1,-1-1-1,0 1 1,0 0 0,0-1-1,-1 1 1,1 1-1,-1-1 1,0 0-1,1 1 1,-1 0 0,0 0-1,0 0 1,-1 0-1,1 1 1,0 0 0,-1 0-1,1 0 1,0 0-1,-1 1 1,1-1-1,-1 1 1,1 0 0,-9 2-1,7-2 130,-40 11-1697,45-11 1379,0 0 0,0 0 1,1 1-1,-1-1 0,0 1 0,1-1 0,-1 0 0,0 1 0,1 0 0,-1-1 1,1 1-1,-1-1 0,1 1 0,-1-1 0,1 1 0,-1 0 0,1-1 0,0 1 1,-1 0-1,1 0 0,0-1 0,0 1 0,-1 0 0,1 0 0,0-1 0,0 1 1,0 0-1,0 0 0,0 0 0,0-1 0,0 1 0,0 0 0,0 0 0,1-1 1,-1 1-1,0 0 0,0 0 0,1-1 0,-1 1 0,0 0 0,1 0 0,-1-1 1,1 1-1,-1-1 0,1 1 0,-1 0 0,1-1 0,-1 1 0,1-1 0,0 1 1,-1-1-1,1 0 0,0 1 0,0 0 0,12 7-2568,9-2-7068,-6-4 3996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0 724,'0'0'5766,"0"1"-5564,0-1 0,1 0 0,-1 0 0,1 1 0,-1-1 0,0 0 0,1 0 0,-1 1 0,0-1 0,1 1 0,-1-1 0,0 0 0,1 1 1,-1-1-1,0 1 0,0-1 0,1 0 0,-1 1 0,0-1 0,0 1 0,0-1 0,0 1 0,0-1 0,0 1 0,1-1 0,-1 1 0,-1 0 0,-62 137 8218,22-47-5927,40-90-2839,4 10-619,4-13-3502,2-9 3085,21-22-5788,-2 11 2260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 0 0,'0'0'10958'0'0,"9"0"-10181"0"0,37 1 293 0 0,87 4 1934 0 0,-115-3-2536 0 0,-1 1 0 0 0,0 0-1 0 0,1 1 1 0 0,-1 1 0 0 0,26 11 0 0 0,-42-15-423 0 0,0-1-1 0 0,0 0 1 0 0,0 1 0 0 0,0-1 0 0 0,0 1-1 0 0,-1-1 1 0 0,1 1 0 0 0,0-1 0 0 0,0 1 0 0 0,-1 0-1 0 0,1-1 1 0 0,0 1 0 0 0,-1 0 0 0 0,1-1-1 0 0,0 1 1 0 0,-1 0 0 0 0,1 0 0 0 0,-1 0 0 0 0,0-1-1 0 0,1 1 1 0 0,-1 0 0 0 0,0 0 0 0 0,1 0-1 0 0,-1 0 1 0 0,0 0 0 0 0,0 0 0 0 0,0 0-1 0 0,0 0 1 0 0,0 0 0 0 0,0-1 0 0 0,0 1 0 0 0,0 2-1 0 0,-1 0 58 0 0,-1 0 0 0 0,1 0 0 0 0,0-1 0 0 0,-1 1 0 0 0,0 0 0 0 0,0-1 0 0 0,0 1 0 0 0,0-1 0 0 0,0 1 0 0 0,-3 1 0 0 0,-8 8 392 0 0,0-2-1 0 0,-26 16 1 0 0,23-17-285 0 0,5-3-91 0 0,0 1-1 0 0,0 1 1 0 0,0-1-1 0 0,-10 11 1 0 0,27-14-139 0 0,1-1-1 0 0,0 0 1 0 0,0-1-1 0 0,0 1 1 0 0,0-1 0 0 0,0-1-1 0 0,1 1 1 0 0,-1-1-1 0 0,0 0 1 0 0,15-1 0 0 0,8 3-19 0 0,-27-3 36 0 0,8 1-19 0 0,0 1 0 0 0,0 0 0 0 0,0 0-1 0 0,0 1 1 0 0,0 1 0 0 0,-1-1 0 0 0,0 2 0 0 0,0 0 0 0 0,19 11 0 0 0,-29-15 29 0 0,1 0-1 0 0,0 1 1 0 0,-1-1 0 0 0,1 0 0 0 0,-1 1-1 0 0,0-1 1 0 0,1 1 0 0 0,-1-1 0 0 0,0 0-1 0 0,0 1 1 0 0,0-1 0 0 0,0 1 0 0 0,0-1-1 0 0,0 1 1 0 0,0-1 0 0 0,0 0 0 0 0,-1 1-1 0 0,1-1 1 0 0,-1 2 0 0 0,-8 25 150 0 0,2-19-53 0 0,-1 0 1 0 0,1 0-1 0 0,-1-1 1 0 0,-1 1-1 0 0,0-2 1 0 0,0 1 0 0 0,0-1-1 0 0,-18 9 1 0 0,26-15-286 0 0,1-4-2230 0 0,0 0 2090 0 0,0 0 0 0 0,1 0 0 0 0,-1 0-1 0 0,1 0 1 0 0,0 0 0 0 0,0 0 0 0 0,0 0 0 0 0,0 0 0 0 0,1 0 0 0 0,-1 1-1 0 0,1-1 1 0 0,1-3 0 0 0,22-17-10177 0 0,-17 17 6014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13 232,'0'0'9866,"8"-1"-9217,36-3 441,83-4 1249,-113 8-2075,0 1 0,-1 0-1,1 0 1,0 2 0,0 0 0,24 8 0,-36-10-206,-1-1 1,0 1 0,1-1-1,-1 1 1,0-1 0,0 1-1,0 0 1,1 0-1,-1-1 1,0 1 0,0 0-1,0 0 1,0 0 0,-1 0-1,1 0 1,0 0-1,0 1 1,-1-1 0,1 0-1,0 0 1,-1 0 0,1 1-1,-1-1 1,0 0 0,1 3-1,-1-2 48,-1 0 0,1 0 0,-1 0 0,1 0 0,-1 0 0,0 0 0,0 0 0,0 0 0,0 0 0,0 0 0,0 0 0,0 0 0,-1-1 0,-1 3 0,-6 4 426,0 0 0,0 0 0,-1-1 0,-16 9 0,-53 21 2251,79-37-2791,-1 0 0,0 1 0,1-1 0,-1 0 0,1 1-1,-1-1 1,1 1 0,-1-1 0,1 1 0,0-1 0,-1 1 0,1 0 0,0-1-1,-1 1 1,1-1 0,0 1 0,-1 0 0,1-1 0,0 1 0,0 0 0,0-1-1,0 1 1,0 0 0,0-1 0,0 1 0,0 0 0,0-1 0,0 1-1,0 0 1,0-1 0,1 1 0,-1 0 0,0-1 0,0 1 0,1 0 0,-1-1-1,0 1 1,1-1 0,-1 1 0,0-1 0,1 1 0,-1-1 0,1 1 0,-1-1-1,1 1 1,0-1 0,-1 1 0,1-1 0,-1 0 0,1 1 0,-1-1-1,1 0 1,1 0 0,33 21-139,-33-20 133,25 14 161,1 2 0,-2 0 0,40 35 0,-52-43-25,-12-8 0,0 0 0,0 0 0,0 0 0,0 0-1,0 0 1,0 0 0,-1 1 0,1-1 0,0 1 0,-1-1-1,1 1 1,-1 0 0,0-1 0,0 1 0,1 0-1,0 4 1,-33-4 924,19-2-3526,30 12-6855,-1-12 1156,0-2 3786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50 560,'0'0'4464,"-1"-6"-2993,-5-18-45,5 18-69,-27 6 4763,9 9-4508,1 1 0,0 1 0,-25 19 0,36-25-1240,0 1-1,1 0 0,0 0 0,0 1 1,0-1-1,1 2 0,0-1 0,0 0 0,1 1 1,0 0-1,-5 12 0,8-17-280,0 0-1,1-1 0,-1 1 1,0 0-1,1 0 1,0 0-1,-1-1 1,1 1-1,0 0 1,1 0-1,-1 0 1,0 0-1,1-1 1,0 1-1,-1 0 1,1 0-1,0-1 0,0 1 1,1-1-1,-1 1 1,3 2-1,-2-2-22,1 0-1,1 0 1,-1-1 0,0 0-1,0 1 1,1-1-1,-1 0 1,1-1-1,0 1 1,0-1-1,0 1 1,-1-1 0,6 0-1,10 2-23,-1-1 0,1-1 0,-1-1 0,1-1 0,23-3 0,-24 1-138,0-1 1,0-1 0,-1 0 0,0-1-1,0-1 1,19-11 0,-31 16 72,1-1 1,-1 0-1,0 0 1,0-1 0,0 1-1,0-1 1,-1 0-1,1 0 1,-1-1 0,0 1-1,-1-1 1,1 0 0,-1 0-1,0 0 1,0-1-1,0 1 1,-1-1 0,0 1-1,0-1 1,0 0-1,-1 0 1,1-7 0,-2 9 58,0 0 1,0 1-1,-1-1 1,0 0-1,1 0 1,-1 1 0,-1-1-1,1 1 1,0-1-1,-1 1 1,0-1-1,0 1 1,0 0-1,0 0 1,0 0 0,-1 0-1,0 0 1,1 1-1,-5-4 1,2 2-36,-1 0-1,1 1 1,-1 0 0,0 0 0,0 1-1,0 0 1,0 0 0,0 0 0,0 0-1,-10 0 1,14 2-237,-1 0 0,1 0 1,-1 0-1,1 0 0,0 1 0,-1-1 0,1 1 1,0 0-1,0-1 0,-1 1 0,1 0 0,0 0 1,0 1-1,0-1 0,0 0 0,0 1 0,0-1 1,0 1-1,1 0 0,-1-1 0,1 1 0,-2 2 0,1-2-887,1 0 0,0 0 0,0 0 0,-1 0 0,1 0 0,1 0 0,-1 0-1,0 1 1,1-1 0,-1 0 0,0 5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0 484 0 0,'8'24'7963'0'0,"-10"18"-3066"0"0,-8 25-221 0 0,2-36-3324 0 0,-14 43 1 0 0,21-71-1898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1016,'0'0'16177,"0"4"-15052,2 43 4050,-1-30-4288,0-1 0,-1 1 0,-4 24-1,-8 19-2260,0-24-4884,10-32 4491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30 324,'0'0'6813,"-5"-1"-6025,-2 1-58,-1 1 1,1-1 0,0 1-1,0 1 1,0-1 0,0 1-1,0 1 1,0-1 0,0 1-1,-11 6 1,-4 3 955,-1 1 0,-27 21 0,45-31-1430,0 1 1,0 0 0,0 0-1,1 1 1,-1-1 0,1 1-1,0 0 1,1 0 0,-1 0-1,1 1 1,0-1 0,0 1-1,1-1 1,0 1 0,-3 10-1,5-13-212,0-1 0,0 0 0,0 1-1,0-1 1,1 1 0,-1-1 0,1 1-1,-1-1 1,1 0 0,0 1 0,0-1-1,0 0 1,0 0 0,0 0 0,1 0-1,-1 0 1,1 0 0,-1 0 0,1 0-1,0 0 1,0-1 0,0 1 0,-1 0 0,2-1-1,-1 0 1,0 0 0,0 1 0,0-1-1,0-1 1,1 1 0,-1 0 0,1 0-1,-1-1 1,0 1 0,1-1 0,4 0-1,8 2-67,0-1-1,0-1 1,0 0-1,24-4 0,-15 0-102,-1 0 0,0-1-1,0-1 1,24-10 0,-40 13 69,0 0-1,0-1 1,0 1 0,-1-1 0,1-1 0,-1 1 0,0-1 0,0 0 0,-1 0 0,1-1 0,-1 0 0,0 1 0,-1-2 0,1 1 0,-1-1 0,5-11 0,-8 15 69,1 0 0,-1 0 0,0-1 1,-1 1-1,1 0 0,-1-1 0,1 1 0,-1-1 0,0 1 0,0-1 0,-1 1 1,1-1-1,-1 1 0,1 0 0,-1-1 0,0 1 0,0 0 0,-1-1 1,1 1-1,-1 0 0,1 0 0,-1 0 0,0 0 0,0 1 0,-1-1 1,1 0-1,0 1 0,-1 0 0,-4-4 0,1 2-71,0 0-1,-1 0 1,1 1 0,-1 0-1,0 0 1,1 0 0,-1 1-1,-1 0 1,1 1-1,0 0 1,0 0 0,-10 0-1,16 1-97,0 0 1,0 0-1,-1 0 0,1 0 0,0 0 0,0 1 1,0-1-1,0 0 0,0 1 0,0-1 0,0 1 1,0-1-1,0 1 0,0 0 0,0-1 0,0 1 1,0 0-1,0 0 0,1 0 0,-1 0 0,0-1 1,1 1-1,-2 2 0,-1 5-3805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 0 0,'0'0'9350'0'0,"8"1"-8610"0"0,92 2 1380 0 0,-1 4 0 0 0,110 23 0 0 0,-198-27-1774 0 0,0 0 1 0 0,1 1-1 0 0,-2 0 1 0 0,18 9-1 0 0,-27-12-270 0 0,0 1 0 0 0,0-1 0 0 0,0 1 0 0 0,-1-1 0 0 0,1 1 0 0 0,0-1 0 0 0,-1 1 0 0 0,1-1 0 0 0,-1 1-1 0 0,1 0 1 0 0,-1-1 0 0 0,0 1 0 0 0,1 0 0 0 0,-1 0 0 0 0,0-1 0 0 0,0 1 0 0 0,-1 0 0 0 0,1-1 0 0 0,-1 4 0 0 0,-5 32 829 0 0,-12 21 261 0 0,2-9-250 0 0,-8 52 0 0 0,21-86-769 0 0,1 0-1 0 0,0 0 0 0 0,2 0 0 0 0,0 0 0 0 0,0 0 0 0 0,2 0 0 0 0,-1 0 0 0 0,5 16 0 0 0,-1-14-58 0 0,0-1 1 0 0,1 1-1 0 0,0-1 0 0 0,1 0 1 0 0,1 0-1 0 0,1-1 0 0 0,0 0 0 0 0,22 26 1 0 0,-21-27-324 0 0,-9-13 310 0 0,0-1 1 0 0,0 1-1 0 0,-1 0 0 0 0,1 0 1 0 0,0 0-1 0 0,-1 0 0 0 0,1 0 1 0 0,-1 0-1 0 0,1 0 0 0 0,-1 0 1 0 0,1 0-1 0 0,-1 0 1 0 0,0 0-1 0 0,1 0 0 0 0,-1 0 1 0 0,0 0-1 0 0,0 2 0 0 0,-19 7 471 0 0,0-2-1 0 0,0 0 1 0 0,-37 9-1 0 0,-20 8 604 0 0,27-2-3600 0 0,47-22 1281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1052,'7'4'15635,"-37"104"-13290,-5 0 0,-65 137 0,88-216-2069,-123 257 2288,124-256-2301,9-24-4425,7-10 3798,-1-1 1,0 0 0,0 0 0,0 0-1,-1-1 1,0 1 0,0-1-1,0 1 1,-1-1 0,0 0 0,2-7-1,-1 4-1848,-1-1 0,0 1-1,-1-1 1,0-13-1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32,'0'0'10479,"0"7"-9097,-4 62 1308,3 1-1,4-1 0,12 81 1,-12-132-2164,1-1 0,0 1 0,1-1-1,1 0 1,14 30 0,-19-46-503,0 0 1,0 0-1,0 0 0,0 1 0,0-1 0,0 0 0,1 0 0,-1 0 0,0-1 0,0 1 0,1 0 0,-1 0 1,1-1-1,-1 1 0,1-1 0,-1 1 0,1-1 0,-1 0 0,1 1 0,-1-1 0,1 0 0,0 0 1,-1 0-1,1 0 0,-1 0 0,1-1 0,-1 1 0,1 0 0,2-2 0,45-17 68,-43 16-49,141-71-546,-140 71-655,13-7 940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35 864 0 0,'-1'-4'705'0'0,"-9"-23"11688"0"0,5 23-10572 0 0,-14 12-1549 0 0,0 0-1 0 0,1 2 1 0 0,1 0-1 0 0,-1 1 1 0 0,2 0-1 0 0,-1 1 1 0 0,2 1-1 0 0,-23 24 0 0 0,7-4-6 0 0,2 2-1 0 0,-46 69 1 0 0,59-77-154 0 0,1 0 0 0 0,2 1 1 0 0,0 1-1 0 0,-12 44 0 0 0,20-58-77 0 0,1 1-1 0 0,1-1 0 0 0,1 1 1 0 0,0 0-1 0 0,1 0 1 0 0,0-1-1 0 0,2 1 1 0 0,0 0-1 0 0,0 0 0 0 0,7 26 1 0 0,-5-34-38 0 0,1-1 0 0 0,-1 1-1 0 0,1-1 1 0 0,1 0 0 0 0,-1 0 0 0 0,1 0 0 0 0,0-1 0 0 0,1 0-1 0 0,-1 0 1 0 0,1 0 0 0 0,0-1 0 0 0,1 1 0 0 0,-1-2 0 0 0,1 1 0 0 0,0-1-1 0 0,1 0 1 0 0,-1 0 0 0 0,10 3 0 0 0,13 4-99 0 0,1-1-1 0 0,0-1 1 0 0,37 5 0 0 0,-67-14 113 0 0,-1 0 0 0 0,1 0-1 0 0,-1 0 1 0 0,1 0 0 0 0,-1 1 0 0 0,1-1 0 0 0,-1 0 0 0 0,1 0 0 0 0,-1 1 0 0 0,1-1 0 0 0,-1 0-1 0 0,0 1 1 0 0,1-1 0 0 0,-1 0 0 0 0,1 1 0 0 0,-1-1 0 0 0,0 0 0 0 0,1 1 0 0 0,-1-1 0 0 0,0 1 0 0 0,0-1-1 0 0,1 1 1 0 0,-1-1 0 0 0,0 1 0 0 0,0-1 0 0 0,0 1 0 0 0,11 11-119 0 0,-3-9 69 0 0,1 0-1 0 0,1 0 1 0 0,-1-1 0 0 0,0 0 0 0 0,0-1 0 0 0,1 0-1 0 0,-1-1 1 0 0,1 0 0 0 0,12-1 0 0 0,97-18 129 0 0,-56 8 103 0 0,29 0 645 0 0,-90 11-351 0 0,-23 14-5396 0 0,13-11 424 0 0,2-3 2408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9 292 0 0,'0'0'3877'0'0,"1"0"-3662"0"0,-1-1 0 0 0,1 0-1 0 0,-1 1 1 0 0,1-1 0 0 0,-1 0 0 0 0,1 1 0 0 0,-1-1-1 0 0,1 1 1 0 0,0-1 0 0 0,-1 1 0 0 0,1 0 0 0 0,0-1-1 0 0,0 1 1 0 0,-1-1 0 0 0,1 1 0 0 0,0 0 0 0 0,0 0-1 0 0,1-1 1 0 0,215 50 5646 0 0,-175-38-4400 0 0,-63 13-400 0 0,-16-1-384 0 0,24-16-494 0 0,0 0 0 0 0,0 2-1 0 0,1-1 1 0 0,0 1 0 0 0,1 1 0 0 0,0 0-1 0 0,0 1 1 0 0,-13 17 0 0 0,24-27-183 0 0,-1 0 0 0 0,1-1 0 0 0,0 1 1 0 0,-1 0-1 0 0,1-1 0 0 0,0 1 0 0 0,-1 0 0 0 0,1-1 0 0 0,0 1 0 0 0,0 0 1 0 0,0 0-1 0 0,0-1 0 0 0,0 1 0 0 0,0 0 0 0 0,0 0 0 0 0,0 0 0 0 0,0-1 1 0 0,0 1-1 0 0,0 0 0 0 0,0 0 0 0 0,0-1 0 0 0,1 1 0 0 0,-1 0 0 0 0,0-1 0 0 0,1 1 1 0 0,-1 0-1 0 0,0-1 0 0 0,1 2 0 0 0,22 13-37 0 0,30-2 19 0 0,-52-13 23 0 0,62 6-29 0 0,-44-5 13 0 0,1 1-1 0 0,-1 1 1 0 0,28 7 0 0 0,-46-10 16 0 0,0 0 0 0 0,0 1 0 0 0,0-1 0 0 0,-1 1 0 0 0,1-1 0 0 0,0 1 0 0 0,0-1 0 0 0,-1 1 0 0 0,1-1 0 0 0,0 1 0 0 0,0 0 0 0 0,-1-1 0 0 0,1 1 0 0 0,-1 0 0 0 0,1 0 0 0 0,-1 0 0 0 0,1-1 1 0 0,-1 1-1 0 0,1 0 0 0 0,-1 0 0 0 0,0 0 0 0 0,1 0 0 0 0,-1 0 0 0 0,0 0 0 0 0,0 0 0 0 0,0 0 0 0 0,0 0 0 0 0,0 0 0 0 0,0 0 0 0 0,0 0 0 0 0,0 0 0 0 0,0-1 0 0 0,0 1 0 0 0,0 0 0 0 0,-1 0 0 0 0,1 0 0 0 0,0 0 0 0 0,-1 0 0 0 0,1 0 1 0 0,-1 0-1 0 0,1-1 0 0 0,-1 1 0 0 0,1 0 0 0 0,-1 0 0 0 0,0-1 0 0 0,1 1 0 0 0,-1 0 0 0 0,-1 0 0 0 0,-36 41 496 0 0,33-37-455 0 0,-12 10 209 0 0,-2-1-1 0 0,1 0 1 0 0,-2-2-1 0 0,-39 20 1 0 0,14-8 364 0 0,44-23-741 0 0,2-3-938 0 0,0 0 980 0 0,1 1 0 0 0,-1-1 0 0 0,1 0 0 0 0,-1 1-1 0 0,1-1 1 0 0,-1 1 0 0 0,1 0 0 0 0,0-1 0 0 0,0 1 0 0 0,-1 0 0 0 0,3-1 0 0 0,1 0-123 0 0,44-33-3405 0 0,-14 13-4533 0 0,-22 12 3962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29 876 0 0,'0'0'113'0'0,"0"0"0"0"0,-1-1 0 0 0,1 1 0 0 0,0-1 0 0 0,0 1 0 0 0,0 0 0 0 0,0-1 0 0 0,-1 1 0 0 0,1-1 0 0 0,0 1 0 0 0,0-1 0 0 0,0 1 0 0 0,0 0 0 0 0,0-1 0 0 0,0 1 0 0 0,0-1 0 0 0,0 1 0 0 0,0-1 0 0 0,0 1 0 0 0,0 0 0 0 0,1-1 0 0 0,-1 1 0 0 0,0-1 0 0 0,0 1-1 0 0,0 0 1 0 0,0-1 0 0 0,1 1 0 0 0,-1-1 0 0 0,0 1 0 0 0,0 0 0 0 0,1-1 0 0 0,-1 1 0 0 0,0 0 0 0 0,1-1 0 0 0,-1 1 0 0 0,1-1 0 0 0,23-8 1823 0 0,34 4 1100 0 0,-54 5-2828 0 0,-1 1-1 0 0,1-1 0 0 0,0 1 1 0 0,0 0-1 0 0,-1 0 0 0 0,1 0 0 0 0,0 1 1 0 0,-1-1-1 0 0,1 1 0 0 0,-1 0 1 0 0,0 0-1 0 0,1 0 0 0 0,4 4 1 0 0,-6-4-83 0 0,0 0 0 0 0,-1 0 0 0 0,1 0 0 0 0,-1 0 0 0 0,0 0 0 0 0,0 0 0 0 0,0 1 0 0 0,0-1 0 0 0,0 0 0 0 0,0 1 0 0 0,0-1 0 0 0,-1 0 0 0 0,1 1 0 0 0,-1-1 0 0 0,1 1 0 0 0,-1-1 0 0 0,0 1 1 0 0,0-1-1 0 0,-1 1 0 0 0,1-1 0 0 0,0 0 0 0 0,-1 1 0 0 0,1-1 0 0 0,-3 5 0 0 0,-14 44 2201 0 0,-33 69 0 0 0,49-119-2291 0 0,1 0 0 0 0,-1 0 1 0 0,0 0-1 0 0,1 0 0 0 0,0 0 1 0 0,-1 0-1 0 0,1 0 1 0 0,0 0-1 0 0,-1 0 0 0 0,1 0 1 0 0,0 0-1 0 0,0 0 0 0 0,0 0 1 0 0,0 0-1 0 0,0 0 1 0 0,0 0-1 0 0,0 0 0 0 0,1 0 1 0 0,-1 0-1 0 0,0 0 0 0 0,0 0 1 0 0,1 0-1 0 0,-1 0 0 0 0,1 0 1 0 0,-1 0-1 0 0,1 0 1 0 0,0 1-1 0 0,1-1-12 0 0,-1 1 0 0 0,1-1 1 0 0,-1 0-1 0 0,1 0 0 0 0,0 0 0 0 0,0 0 0 0 0,0-1 0 0 0,0 1 1 0 0,-1 0-1 0 0,1-1 0 0 0,0 0 0 0 0,0 1 0 0 0,3-1 1 0 0,7 1-16 0 0,-1-1 0 0 0,1 0 1 0 0,18-4-1 0 0,12-4-73 0 0,-25 4-592 0 0,0 1 0 0 0,30-1 0 0 0,-46 4 586 0 0,-1 0 0 0 0,0 0 1 0 0,0 0-1 0 0,0 0 1 0 0,1 0-1 0 0,-1 0 1 0 0,0 0-1 0 0,0 0 1 0 0,0 0-1 0 0,0 1 1 0 0,1-1-1 0 0,-1 0 1 0 0,0 0-1 0 0,0 0 1 0 0,0 0-1 0 0,0 1 1 0 0,0-1-1 0 0,0 0 1 0 0,1 0-1 0 0,-1 0 1 0 0,0 0-1 0 0,0 1 1 0 0,0-1-1 0 0,0 0 0 0 0,0 0 1 0 0,0 0-1 0 0,0 1 1 0 0,0-1-1 0 0,0 0 1 0 0,0 0-1 0 0,0 0 1 0 0,0 1-1 0 0,0-1 1 0 0,0 0-1 0 0,0 0 1 0 0,0 0-1 0 0,0 1 1 0 0,0-1-1 0 0,0 0 1 0 0,0 0-1 0 0,-1 0 1 0 0,1 0-1 0 0,0 1 1 0 0,0-1-1 0 0,0 0 1 0 0,0 0-1 0 0,0 0 0 0 0,0 0 1 0 0,-1 1-1 0 0,1-1 1 0 0,0 0-1 0 0,0 0 1 0 0,0 0-1 0 0,0 0 1 0 0,-1 0-1 0 0,1 0 1 0 0,0 0-1 0 0,0 0 1 0 0,0 1-1 0 0,-1-1 1 0 0,-11 12-6056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8 652 0 0,'0'0'2808'0'0,"-1"0"-2664"0"0,1-1 0 0 0,0 1 0 0 0,0-1 0 0 0,-1 1 0 0 0,1 0 0 0 0,0-1 1 0 0,-1 1-1 0 0,1-1 0 0 0,0 1 0 0 0,-1 0 0 0 0,1-1 0 0 0,0 1 0 0 0,-1 0 1 0 0,1-1-1 0 0,-1 1 0 0 0,1 0 0 0 0,-1 0 0 0 0,1 0 0 0 0,-1-1 0 0 0,1 1 0 0 0,-1 0 1 0 0,1 0-1 0 0,-1 0 0 0 0,1 0 0 0 0,-1 0 0 0 0,1 0 0 0 0,-1 0 0 0 0,1 0 1 0 0,-1 0-1 0 0,1 0 0 0 0,-1 0 0 0 0,0 0 0 0 0,-4 9 352 0 0,-1 0-1 0 0,2 0 1 0 0,-1 0 0 0 0,1 0 0 0 0,1 1-1 0 0,-1-1 1 0 0,2 1 0 0 0,-1 0-1 0 0,1 0 1 0 0,0 15 0 0 0,-1 2 485 0 0,2 1 0 0 0,4 50 1 0 0,-3-75-1032 0 0,0 1 0 0 0,0-1 0 0 0,0 0 0 0 0,1 1 0 0 0,-1-1 0 0 0,1 0 0 0 0,0 0 0 0 0,0 1 0 0 0,0-1 0 0 0,1 0 0 0 0,-1 0 0 0 0,1 0 0 0 0,0 0 0 0 0,0-1 0 0 0,-1 1 0 0 0,2 0 0 0 0,-1-1 0 0 0,0 1 0 0 0,5 2 0 0 0,-5-5-282 0 0,1-1 0 0 0,-1 0-1 0 0,1 0 1 0 0,-1 0-1 0 0,1 0 1 0 0,-1 0-1 0 0,0 0 1 0 0,1-1 0 0 0,-1 1-1 0 0,0-1 1 0 0,0 0-1 0 0,0 1 1 0 0,0-1-1 0 0,2-4 1 0 0,9-11-3690 0 0,3-4 305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30 460 0 0,'25'-11'4452'0'0,"-16"8"-3922"0"0,1-1-1 0 0,-1 1 0 0 0,1 1 0 0 0,0 0 1 0 0,0 0-1 0 0,0 1 0 0 0,0 0 1 0 0,0 1-1 0 0,1 0 0 0 0,-1 0 0 0 0,0 1 1 0 0,0 1-1 0 0,0 0 0 0 0,0 0 0 0 0,18 7 1 0 0,-27-8-464 0 0,1-1 0 0 0,-1 0 0 0 0,-1 1 0 0 0,1-1 0 0 0,0 0 0 0 0,0 1 0 0 0,0 0 1 0 0,0-1-1 0 0,0 1 0 0 0,0-1 0 0 0,0 1 0 0 0,-1 0 0 0 0,1 0 0 0 0,0-1 0 0 0,-1 1 1 0 0,1 0-1 0 0,0 0 0 0 0,-1 0 0 0 0,1 0 0 0 0,-1 0 0 0 0,1 0 0 0 0,-1 0 1 0 0,0 0-1 0 0,1 0 0 0 0,-1 0 0 0 0,0 0 0 0 0,0 0 0 0 0,1 1 0 0 0,-2 1 59 0 0,1-1-1 0 0,-1 1 1 0 0,1-1 0 0 0,-1 1-1 0 0,0-1 1 0 0,0 1-1 0 0,0-1 1 0 0,0 0-1 0 0,-1 0 1 0 0,1 1-1 0 0,-3 2 1 0 0,-2 2 207 0 0,0 0 1 0 0,0 0 0 0 0,-1 0-1 0 0,0-1 1 0 0,-12 8-1 0 0,5-6-116 0 0,10-6-95 0 0,-1 1 1 0 0,0-1-1 0 0,1 1 0 0 0,0 0 1 0 0,-1 0-1 0 0,1 1 1 0 0,0-1-1 0 0,1 1 0 0 0,-1 0 1 0 0,1 0-1 0 0,0 0 1 0 0,-4 5-1 0 0,7-8-127 0 0,0 0 0 0 0,1 0 0 0 0,-1 0-1 0 0,0 0 1 0 0,0 0 0 0 0,1 0 0 0 0,-1 0 0 0 0,0-1 0 0 0,1 1 0 0 0,-1 0 0 0 0,1 0 0 0 0,-1 0 0 0 0,1-1-1 0 0,-1 1 1 0 0,1 0 0 0 0,-1-1 0 0 0,1 1 0 0 0,0 0 0 0 0,-1-1 0 0 0,1 1 0 0 0,0-1 0 0 0,0 1-1 0 0,0-1 1 0 0,-1 1 0 0 0,1-1 0 0 0,0 0 0 0 0,0 1 0 0 0,0-1 0 0 0,1 0 0 0 0,28 12-226 0 0,154 10-159 0 0,-183-22 407 0 0,0 0 0 0 0,1 0 1 0 0,-1 0-1 0 0,0 0 1 0 0,0 0-1 0 0,0 0 0 0 0,0 0 1 0 0,0 0-1 0 0,0 1 0 0 0,0-1 1 0 0,0 0-1 0 0,-1 1 0 0 0,1-1 1 0 0,0 0-1 0 0,0 1 0 0 0,0-1 1 0 0,0 1-1 0 0,0 0 0 0 0,0-1 1 0 0,-1 1-1 0 0,1 0 0 0 0,0-1 1 0 0,0 1-1 0 0,-1 0 0 0 0,1 0 1 0 0,-1-1-1 0 0,1 1 0 0 0,-1 0 1 0 0,1 0-1 0 0,-1 0 0 0 0,1 0 1 0 0,-1 0-1 0 0,0 0 0 0 0,1 1 1 0 0,-2 1 30 0 0,1-1 0 0 0,-1 1 0 0 0,0-1 0 0 0,0 1 0 0 0,0-1 0 0 0,0 0 1 0 0,-1 1-1 0 0,1-1 0 0 0,-1 0 0 0 0,1 0 0 0 0,-1 0 0 0 0,-3 3 0 0 0,-10 10 285 0 0,-1-1 0 0 0,-23 16 0 0 0,-19 8 334 0 0,58-38-759 0 0,0 0-1 0 0,1 0 1 0 0,-1 0-1 0 0,0 0 1 0 0,0 0 0 0 0,0 0-1 0 0,0 0 1 0 0,0 0-1 0 0,1 0 1 0 0,-1 0 0 0 0,0 0-1 0 0,0 0 1 0 0,0 0-1 0 0,0 0 1 0 0,0 0-1 0 0,1 0 1 0 0,-1 0 0 0 0,0 0-1 0 0,0 1 1 0 0,0-1-1 0 0,0 0 1 0 0,0 0 0 0 0,0 0-1 0 0,0 0 1 0 0,1 0-1 0 0,-1 0 1 0 0,0 1-1 0 0,0-1 1 0 0,0 0 0 0 0,0 0-1 0 0,0 0 1 0 0,0 0-1 0 0,0 0 1 0 0,0 1 0 0 0,0-1-1 0 0,0 0 1 0 0,0 0-1 0 0,0 0 1 0 0,0 0-1 0 0,0 1 1 0 0,0-1 0 0 0,0 0-1 0 0,0 0 1 0 0,0 0-1 0 0,0 0 1 0 0,0 0 0 0 0,0 1-1 0 0,0-1 1 0 0,0 0-1 0 0,0 0 1 0 0,0 0-1 0 0,0 0 1 0 0,-1 0 0 0 0,1 1-1 0 0,0-1 1 0 0,0 0-1 0 0,0 0 1 0 0,0 0 0 0 0,0 0-1 0 0,-1 0 1 0 0,17 3 382 0 0,-16-3-863 0 0,39-2-9017 0 0,-30 0 5627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1480 0 0,'-1'-9'12577'0'0,"14"7"-12262"0"0,-1-1 0 0 0,1 2 0 0 0,0-1 0 0 0,0 2 0 0 0,0 0 0 0 0,0 0 0 0 0,-1 1 0 0 0,1 1 0 0 0,0 0 0 0 0,0 1 0 0 0,-1 0 0 0 0,14 6 0 0 0,-26-9-274 0 0,1 1 1 0 0,0 0 0 0 0,-1 0-1 0 0,1-1 1 0 0,-1 1-1 0 0,1 0 1 0 0,-1 0 0 0 0,1 0-1 0 0,-1-1 1 0 0,0 1 0 0 0,1 0-1 0 0,-1 0 1 0 0,0 0-1 0 0,0 0 1 0 0,1 0 0 0 0,-1 0-1 0 0,0 0 1 0 0,0 0 0 0 0,0 0-1 0 0,0 0 1 0 0,0 0-1 0 0,-1 0 1 0 0,1-1 0 0 0,0 1-1 0 0,0 0 1 0 0,-1 0 0 0 0,1 0-1 0 0,0 0 1 0 0,-1 0-1 0 0,1 0 1 0 0,-1-1 0 0 0,1 1-1 0 0,-1 0 1 0 0,1 0 0 0 0,-1-1-1 0 0,0 1 1 0 0,0 1-1 0 0,-24 30 925 0 0,24-32-929 0 0,-45 43 1102 0 0,34-33-763 0 0,0 1-1 0 0,1 0 0 0 0,-16 20 1 0 0,26-30-348 0 0,0 0 0 0 0,-1 0 0 0 0,1 1 0 0 0,0-1 0 0 0,0 1 0 0 0,0-1 0 0 0,1 1 0 0 0,-1-1 0 0 0,0 1 0 0 0,1 0 0 0 0,-1-1 0 0 0,1 1 0 0 0,-1 0 0 0 0,1 0 0 0 0,0-1 0 0 0,-1 1 0 0 0,1 0 0 0 0,0 0 0 0 0,0-1 0 0 0,1 1 0 0 0,-1 0 0 0 0,0 0 0 0 0,0-1 1 0 0,1 1-1 0 0,-1 0 0 0 0,1-1 0 0 0,1 3 0 0 0,0-2-18 0 0,0 0 0 0 0,0 0 0 0 0,0 0 1 0 0,1 0-1 0 0,-1-1 0 0 0,1 1 1 0 0,-1-1-1 0 0,1 1 0 0 0,0-1 0 0 0,-1 0 1 0 0,1 0-1 0 0,0 0 0 0 0,0-1 1 0 0,5 2-1 0 0,8 0-17 0 0,1-1 0 0 0,0 0 1 0 0,0-1-1 0 0,25-3 0 0 0,-15-2 963 0 0,-6 2-6358 0 0,-21 4 4903 0 0,0 0-1 0 0,-1 0 1 0 0,1 0-1 0 0,0-1 1 0 0,-1 1-1 0 0,1 0 1 0 0,-1 0-1 0 0,1 0 1 0 0,-1-1-1 0 0,1 1 1 0 0,-1 0-1 0 0,0 0 1 0 0,1-1-1 0 0,-1 1 1 0 0,0-1-1 0 0,0 1 1 0 0,1-1-1 0 0,-1 1 0 0 0,0-1 1 0 0,0 1-1 0 0,0-1 1 0 0,-1 1-1 0 0,-5 4-4195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1 336 0 0,'0'0'7381'0'0,"-3"3"-6360"0"0,1 0-788 0 0,0 0 1 0 0,0 0-1 0 0,1 0 0 0 0,0 0 0 0 0,0 0 0 0 0,0 0 1 0 0,0 1-1 0 0,0-1 0 0 0,0 0 0 0 0,1 0 1 0 0,0 1-1 0 0,-1-1 0 0 0,1 0 0 0 0,0 1 0 0 0,1-1 1 0 0,-1 0-1 0 0,1 1 0 0 0,-1-1 0 0 0,1 0 1 0 0,0 0-1 0 0,0 0 0 0 0,0 1 0 0 0,1-1 0 0 0,2 3 1 0 0,1 11 634 0 0,0 0-1 0 0,0 0 1 0 0,-2 0 0 0 0,0 0 0 0 0,-1 0 0 0 0,0 25 0 0 0,-4-26-2521 0 0,-4-17-2982 0 0,-4-15-1300 0 0,8 0 1198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 0 0,'0'0'7583'0'0,"4"1"-6764"0"0,148 19 5119 0 0,-139-21-5340 0 0,-12 1-507 0 0,-1 0 0 0 0,1-1 1 0 0,0 1-1 0 0,0 0 0 0 0,0-1 0 0 0,0 1 0 0 0,1 0 1 0 0,-1 0-1 0 0,0 0 0 0 0,0 0 0 0 0,0 0 0 0 0,0 0 1 0 0,0 0-1 0 0,0 0 0 0 0,0 1 0 0 0,0-1 0 0 0,0 0 1 0 0,0 0-1 0 0,0 1 0 0 0,0-1 0 0 0,0 1 0 0 0,-1-1 1 0 0,1 1-1 0 0,0-1 0 0 0,0 1 0 0 0,0 0 0 0 0,0-1 1 0 0,-1 1-1 0 0,1 0 0 0 0,0 0 0 0 0,-1-1 0 0 0,2 2 1 0 0,-25 14 758 0 0,5-3-126 0 0,-40 21 1 0 0,43-26-467 0 0,1 0 1 0 0,-1 1-1 0 0,2 0 1 0 0,-17 15-1 0 0,29-24-260 0 0,1 0 0 0 0,-1 1 0 0 0,0 0 0 0 0,1-1 0 0 0,-1 1 0 0 0,0-1 0 0 0,1 1-1 0 0,-1 0 1 0 0,1-1 0 0 0,-1 1 0 0 0,1 0 0 0 0,-1 0 0 0 0,1-1 0 0 0,-1 1 0 0 0,1 0-1 0 0,0 0 1 0 0,0 0 0 0 0,-1 0 0 0 0,1-1 0 0 0,0 1 0 0 0,0 0 0 0 0,0 0 0 0 0,0 0-1 0 0,0 0 1 0 0,0 0 0 0 0,0 0 0 0 0,0 0 0 0 0,0-1 0 0 0,0 1 0 0 0,1 0 0 0 0,-1 0 0 0 0,0 0-1 0 0,1 0 1 0 0,-1-1 0 0 0,0 1 0 0 0,1 0 0 0 0,-1 0 0 0 0,1 0 0 0 0,-1-1 0 0 0,1 1-1 0 0,0 0 1 0 0,-1-1 0 0 0,1 1 0 0 0,0-1 0 0 0,-1 1 0 0 0,1-1 0 0 0,0 1 0 0 0,-1-1-1 0 0,1 1 1 0 0,0-1 0 0 0,0 0 0 0 0,0 1 0 0 0,0-1 0 0 0,-1 0 0 0 0,1 0 0 0 0,0 1 0 0 0,2-1-1 0 0,56 12-196 0 0,-55-12 198 0 0,206 12-93 0 0,-209-12 215 0 0,-1 3-36 0 0,-1 0 0 0 0,0 0 1 0 0,0 0-1 0 0,0 0 0 0 0,-1 0 0 0 0,1 0 1 0 0,-1 0-1 0 0,0 0 0 0 0,1 0 1 0 0,-1 0-1 0 0,-1-1 0 0 0,1 1 0 0 0,0-1 1 0 0,0 0-1 0 0,-1 0 0 0 0,0 0 1 0 0,-4 3-1 0 0,-60 38 509 0 0,40-28-149 0 0,79-36-6278 0 0,-21 5-4196 0 0,-22 11 5422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37 608 0 0,'0'-1'302'0'0,"0"-1"0"0"0,1 1-1 0 0,-1 0 1 0 0,0 0 0 0 0,0-1-1 0 0,1 1 1 0 0,-1 0 0 0 0,1-1 0 0 0,-1 1-1 0 0,1 0 1 0 0,-1 0 0 0 0,1 0 0 0 0,0 0-1 0 0,0 0 1 0 0,-1-1 0 0 0,1 1 0 0 0,0 0-1 0 0,0 1 1 0 0,0-1 0 0 0,0 0-1 0 0,0 0 1 0 0,0 0 0 0 0,0 1 0 0 0,1-1-1 0 0,1 0 1 0 0,1-1 43 0 0,1 0 0 0 0,-1 1 0 0 0,1 0 0 0 0,0 0 0 0 0,0 0 0 0 0,-1 0 0 0 0,9 1 0 0 0,49 6 553 0 0,-31 2 604 0 0,-28-7-1386 0 0,-1 0 1 0 0,1 0 0 0 0,-1 0 0 0 0,1 1 0 0 0,-1-1 0 0 0,1 1 0 0 0,-1-1-1 0 0,0 1 1 0 0,1 0 0 0 0,-1 0 0 0 0,0-1 0 0 0,0 2 0 0 0,0-1-1 0 0,1 3 1 0 0,-2-4-17 0 0,0 1-1 0 0,-1-1 0 0 0,1 1 1 0 0,-1-1-1 0 0,1 1 0 0 0,-1-1 0 0 0,0 1 1 0 0,0 0-1 0 0,0-1 0 0 0,0 1 1 0 0,0 0-1 0 0,0-1 0 0 0,0 1 1 0 0,0-1-1 0 0,-1 1 0 0 0,1-1 0 0 0,-1 1 1 0 0,0 2-1 0 0,-3 3 237 0 0,-1 1 0 0 0,1-1-1 0 0,-2 0 1 0 0,1-1 0 0 0,-1 1 0 0 0,1-1 0 0 0,-13 10-1 0 0,-71 44 2004 0 0,87-59-2297 0 0,1 0 0 0 0,-1 0 0 0 0,0 0 0 0 0,1 0 0 0 0,-1 0 0 0 0,0 1 0 0 0,1-1 0 0 0,-1 0 0 0 0,1 1 0 0 0,0 0 0 0 0,0-1 0 0 0,-1 1 0 0 0,1 0 0 0 0,0-1 0 0 0,0 1 0 0 0,1 0 0 0 0,-1 0 0 0 0,0 0 0 0 0,0 0 0 0 0,1 0 0 0 0,0 0 0 0 0,-1 0 0 0 0,1 0 0 0 0,0 3 0 0 0,1-3-46 0 0,0 0-1 0 0,1 0 0 0 0,-1-1 1 0 0,1 1-1 0 0,-1 0 0 0 0,1-1 1 0 0,-1 1-1 0 0,1-1 1 0 0,0 0-1 0 0,0 0 0 0 0,0 1 1 0 0,0-1-1 0 0,0-1 0 0 0,0 1 1 0 0,0 0-1 0 0,0 0 1 0 0,0-1-1 0 0,1 1 0 0 0,-1-1 1 0 0,0 0-1 0 0,0 1 0 0 0,5-1 1 0 0,11 1-262 0 0,0 0 1 0 0,0-1-1 0 0,0-1 0 0 0,0-1 1 0 0,29-6-1 0 0,40-18-3676 0 0,-68 16 778 0 0,-10 4-3913 0 0,-2 1 2889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1564 0 0,'0'0'6445'0'0,"-2"4"-4930"0"0,-4 15 231 0 0,0 1 0 0 0,0-1-1 0 0,2 2 1 0 0,-2 23 0 0 0,-1 84-1077 0 0,7-126-1572 0 0,6 1-1246 0 0,5-31-10381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21 344 0 0,'0'0'8722'0'0,"2"-13"-4071"0"0,24 9-3918 0 0,0 2 0 0 0,0 0 0 0 0,0 2 0 0 0,0 1 0 0 0,28 5 0 0 0,10-1 78 0 0,-62-5-785 0 0,0 0-1 0 0,-1 0 1 0 0,1 0-1 0 0,-1 0 1 0 0,1 0-1 0 0,0 0 0 0 0,-1 0 1 0 0,1 1-1 0 0,-1-1 1 0 0,1 1-1 0 0,-1-1 1 0 0,1 1-1 0 0,-1 0 0 0 0,1-1 1 0 0,-1 1-1 0 0,0 0 1 0 0,1 0-1 0 0,-1 0 1 0 0,0 0-1 0 0,0 0 0 0 0,2 2 1 0 0,-3-2 120 0 0,-2 1 56 0 0,-9 5 80 0 0,1 0 0 0 0,-1-1 0 0 0,0-1 0 0 0,-21 8 1 0 0,19-9 74 0 0,1 1 1 0 0,1 0-1 0 0,-1 1 1 0 0,-17 12-1 0 0,28-17-181 0 0,3 2-155 0 0,4 0-18 0 0,0 1 0 0 0,1-1-1 0 0,-1 0 1 0 0,0-1-1 0 0,1 0 1 0 0,-1 0-1 0 0,1 0 1 0 0,0 0-1 0 0,0-1 1 0 0,12 0 0 0 0,-11 0 11 0 0,0-1-1 0 0,-1 1 1 0 0,1 1 0 0 0,-1-1 0 0 0,1 1 0 0 0,-1 0 0 0 0,0 1 0 0 0,1 0 0 0 0,-1 0 0 0 0,-1 1 0 0 0,9 5 0 0 0,-12-6 56 0 0,1 0 0 0 0,-1 1 0 0 0,0 0 0 0 0,-1-1 0 0 0,1 1 1 0 0,-1 0-1 0 0,0 0 0 0 0,1 0 0 0 0,-2 1 0 0 0,1-1 0 0 0,0 0 0 0 0,-1 1 0 0 0,0-1 1 0 0,0 1-1 0 0,-1-1 0 0 0,1 1 0 0 0,-1 7 0 0 0,0-3 51 0 0,-1 0 0 0 0,0 0 0 0 0,-1 0 0 0 0,0 0 0 0 0,0 0 0 0 0,-1 0 0 0 0,0-1 0 0 0,-4 10 0 0 0,4-11-208 0 0,-7 16 866 0 0,6-15-1383 0 0,1-14-1988 0 0,2 0 2209 0 0,0 0 0 0 0,1 0 1 0 0,0 0-1 0 0,1 0 1 0 0,1-11-1 0 0,4-9-1581 0 0,-1 5-1277 0 0,-1 5-4532 0 0,-1 4 3275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1120 0 0,'0'0'1574'0'0,"4"-15"11830"0"0,0 10-13520 0 0,27 1 825 0 0,1 1 0 0 0,0 1 0 0 0,0 2 0 0 0,-1 1 0 0 0,61 11 0 0 0,-91-12-683 0 0,0 0 1 0 0,1 1 0 0 0,-1-1-1 0 0,0 1 1 0 0,0-1-1 0 0,0 1 1 0 0,0-1-1 0 0,0 1 1 0 0,0-1 0 0 0,0 1-1 0 0,0 0 1 0 0,0 0-1 0 0,0 0 1 0 0,0-1 0 0 0,0 1-1 0 0,-1 0 1 0 0,1 0-1 0 0,0 0 1 0 0,0 0-1 0 0,-1 0 1 0 0,1 1 0 0 0,-1-1-1 0 0,1 0 1 0 0,-1 0-1 0 0,0 0 1 0 0,1 0-1 0 0,-1 1 1 0 0,0-1 0 0 0,0 0-1 0 0,0 0 1 0 0,0 0-1 0 0,0 1 1 0 0,0-1 0 0 0,0 0-1 0 0,0 0 1 0 0,0 1-1 0 0,-1-1 1 0 0,1 0-1 0 0,0 0 1 0 0,-1 0 0 0 0,0 2-1 0 0,-23 51 905 0 0,21-48-809 0 0,-7 17 146 0 0,0 0 1 0 0,2 1-1 0 0,1 1 1 0 0,1-1 0 0 0,1 1-1 0 0,1 0 1 0 0,1 0-1 0 0,1 0 1 0 0,2 26-1 0 0,0-10 168 0 0,0-40-385 0 0,45 1 230 0 0,40-20-105 0 0,-83 18-111 0 0,41-14 879 0 0,-2-2-649 0 0,-15 11 712 0 0,-54 14-5458 0 0,11 0-7208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 0 0,'0'0'1429'0'0,"3"2"-33"0"0,11 9 917 0 0,-1 1 0 0 0,22 26 0 0 0,45 72 2197 0 0,-51-68-3081 0 0,-17-25-848 0 0,0 1 0 0 0,-2 0 1 0 0,0 0-1 0 0,-1 1 0 0 0,-1 1 0 0 0,0-1 1 0 0,-2 1-1 0 0,0 0 0 0 0,-1 1 0 0 0,3 38 1 0 0,-8-51-225 0 0,0 1 1 0 0,-1 0 0 0 0,-1-1 0 0 0,1 0-1 0 0,-5 12 1 0 0,6-18-426 0 0,-1 0-1 0 0,1 0 1 0 0,-1 0-1 0 0,0 0 1 0 0,0 0 0 0 0,0-1-1 0 0,0 1 1 0 0,0 0-1 0 0,0 0 1 0 0,-1 0 0 0 0,1-1-1 0 0,0 1 1 0 0,-1-1-1 0 0,1 1 1 0 0,-1-1 0 0 0,0 0-1 0 0,1 1 1 0 0,-1-1-1 0 0,0 0 1 0 0,0 0 0 0 0,0 0-1 0 0,0-1 1 0 0,0 1-1 0 0,0 0 1 0 0,0-1-1 0 0,-4 1 1 0 0,4-1-277 0 0,0 0-1 0 0,-1-1 1 0 0,1 1-1 0 0,0-1 1 0 0,-1 0-1 0 0,1 0 0 0 0,0 0 1 0 0,0 0-1 0 0,0 0 1 0 0,0-1-1 0 0,-3-2 1 0 0,-12-9-9388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 0 0,'0'0'14518'0'0,"0"2"-14121"0"0,-1 0-1 0 0,1 0 1 0 0,0-1-1 0 0,0 1 1 0 0,0 0-1 0 0,0 0 1 0 0,1 0-1 0 0,-1-1 1 0 0,0 1-1 0 0,1 0 1 0 0,-1 0-1 0 0,2 1 1 0 0,7 3-174 0 0,0 0 0 0 0,1-1 0 0 0,0 0-1 0 0,0 0 1 0 0,0-1 0 0 0,1-1 0 0 0,-1 1 0 0 0,13 1 0 0 0,96 12 383 0 0,-92-14-420 0 0,116 11 384 0 0,55 7 288 0 0,-196-21 267 0 0,-23 16-605 0 0,4-4-206 0 0,13-7-252 0 0,0 1 0 0 0,0 0 0 0 0,0 0 1 0 0,1 0-1 0 0,0 1 0 0 0,0-1 0 0 0,1 1 1 0 0,0 0-1 0 0,0 0 0 0 0,0 0 0 0 0,1 0 1 0 0,0 0-1 0 0,0 0 0 0 0,1 13 0 0 0,1 11 48 0 0,2 0 0 0 0,7 33 0 0 0,-4-28-8 0 0,32 138 230 0 0,-6-33-14 0 0,-26-124-144 0 0,-2-4-39 0 0,-3-2-366 0 0,-7-13-275 0 0,2 1 189 0 0,0 1 0 0 0,0-1 1 0 0,0 1-1 0 0,0-1 0 0 0,0 1 1 0 0,0 1-1 0 0,0-1 0 0 0,0 0 1 0 0,-6 2-1 0 0,-45 17-8646 0 0,37-12 2876 0 0,-3 2 463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0,'0'0'2830'0'0,"17"22"3838"0"0,21 130 243 0 0,-4-22-3779 0 0,-24-93-2272 0 0,3-1-1 0 0,1 0 0 0 0,1-1 1 0 0,32 52-1 0 0,-31-58-348 0 0,-16-28-563 0 0,1 1 0 0 0,0-1 1 0 0,0 1-1 0 0,-1-1 0 0 0,1 1 1 0 0,0-1-1 0 0,0 0 0 0 0,0 0 0 0 0,0 1 1 0 0,0-1-1 0 0,1 0 0 0 0,-1 0 0 0 0,0 0 1 0 0,1 0-1 0 0,0 1 0 0 0,-1-3-16 0 0,-1 1-1 0 0,1 0 0 0 0,-1 0 1 0 0,1 0-1 0 0,-1 0 0 0 0,1 0 1 0 0,-1-1-1 0 0,0 1 0 0 0,1 0 1 0 0,-1 0-1 0 0,1-1 0 0 0,-1 1 1 0 0,0 0-1 0 0,1-1 0 0 0,-1 1 1 0 0,0 0-1 0 0,1-1 0 0 0,-1 1 1 0 0,0-1-1 0 0,0 1 0 0 0,0 0 1 0 0,1-1-1 0 0,-1 1 1 0 0,0-1-1 0 0,0 1 0 0 0,0-1 1 0 0,0 1-1 0 0,0-1 0 0 0,0 1 1 0 0,1-1-1 0 0,-1 0 0 0 0,3-52-7929 0 0,-3 52 7610 0 0,1-8-1158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0 964 0 0,'-32'21'6650'0'0,"30"-16"-6243"0"0,1-1 1 0 0,-1 0-1 0 0,1 1 0 0 0,0-1 0 0 0,0 1 1 0 0,1-1-1 0 0,0 1 0 0 0,0-1 1 0 0,0 1-1 0 0,0-1 0 0 0,2 9 0 0 0,13 53 1811 0 0,-8-40-1003 0 0,-4-15-947 0 0,0 0-1 0 0,0 0 1 0 0,1 0 0 0 0,1 0-1 0 0,0-1 1 0 0,1 1-1 0 0,0-1 1 0 0,0-1 0 0 0,1 1-1 0 0,0-1 1 0 0,1 0-1 0 0,0-1 1 0 0,0 0 0 0 0,1 0-1 0 0,0-1 1 0 0,0 0 0 0 0,0 0-1 0 0,1-1 1 0 0,0-1-1 0 0,1 0 1 0 0,-1 0 0 0 0,1 0-1 0 0,0-2 1 0 0,0 1-1 0 0,1-2 1 0 0,-1 1 0 0 0,0-1-1 0 0,24 0 1 0 0,1-5-133 0 0,1-1 0 0 0,-1-2 0 0 0,0-1 0 0 0,0-2 0 0 0,-1-2 0 0 0,62-27 0 0 0,-93 36-133 0 0,0 0-1 0 0,0 0 0 0 0,0 0 1 0 0,0 0-1 0 0,-1-1 0 0 0,1 1 1 0 0,-1-1-1 0 0,0 0 1 0 0,0 0-1 0 0,0 0 0 0 0,0 0 1 0 0,0-1-1 0 0,-1 1 0 0 0,1-1 1 0 0,-1 0-1 0 0,0 0 0 0 0,0 1 1 0 0,0-1-1 0 0,-1-1 1 0 0,3-6-1 0 0,-4 8 137 0 0,-18-24 491 0 0,11 18-227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4 192 0 0,'6'-4'18624'0'0,"-243"80"-14383"0"0,235-75-4225 0 0,-1 1 0 0 0,1-1 1 0 0,0 1-1 0 0,-1 0 1 0 0,1 0-1 0 0,0-1 0 0 0,0 1 1 0 0,0 1-1 0 0,0-1 0 0 0,1 0 1 0 0,-1 0-1 0 0,0 1 0 0 0,1-1 1 0 0,0 1-1 0 0,-1-1 0 0 0,1 1 1 0 0,0 0-1 0 0,0-1 0 0 0,1 1 1 0 0,-2 5-1 0 0,-6 63 111 0 0,7-58-107 0 0,0 45-29 0 0,7 65 0 0 0,1 8-1 0 0,-7 103 432 0 0,5-191 41 0 0,20-54-457 0 0,-7 4 32 0 0,1 0-1 0 0,0 2 1 0 0,0 0 0 0 0,1 2-1 0 0,-1 0 1 0 0,1 1-1 0 0,25 0 1 0 0,20 6 265 0 0,-63-4-277 0 0,13 2 43 0 0,-4 0 133 0 0,-37-21-21741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12 468 0 0,'-9'-10'12781'0'0,"8"9"-12297"0"0,1 1 0 0 0,-1 0 0 0 0,0 0 0 0 0,1 0 0 0 0,-1 0 0 0 0,1 0 0 0 0,-1 0-1 0 0,0 0 1 0 0,0 0 0 0 0,-11 9 102 0 0,1 0 0 0 0,0 1 0 0 0,0 1 0 0 0,1 0 0 0 0,1 0 0 0 0,0 1 0 0 0,0 0 0 0 0,-13 26 0 0 0,19-32-438 0 0,0 0 0 0 0,0 1 0 0 0,0-1 0 0 0,1 1 0 0 0,-1 0 0 0 0,2 0 0 0 0,-1 0 0 0 0,1 0 0 0 0,0 0 1 0 0,0 0-1 0 0,1 0 0 0 0,0 0 0 0 0,0 0 0 0 0,1 0 0 0 0,0 0 0 0 0,0 0 0 0 0,1 0 0 0 0,0 0 0 0 0,0 0 1 0 0,0 0-1 0 0,4 6 0 0 0,-3-9-111 0 0,1 0 1 0 0,-1 0-1 0 0,1-1 1 0 0,-1 0-1 0 0,1 1 1 0 0,0-1-1 0 0,0-1 1 0 0,1 1-1 0 0,-1-1 1 0 0,0 1-1 0 0,1-1 1 0 0,0 0-1 0 0,-1-1 0 0 0,1 1 1 0 0,0-1-1 0 0,0 0 1 0 0,0 0-1 0 0,0-1 1 0 0,0 1-1 0 0,5-1 1 0 0,9 0-3 0 0,1 0 1 0 0,-1-2-1 0 0,34-5 1 0 0,-16-1-119 0 0,-1-1 1 0 0,48-18-1 0 0,-74 23 52 0 0,1-1 0 0 0,-1 1 0 0 0,0-2 0 0 0,0 1 0 0 0,0-2 0 0 0,-1 1 0 0 0,0-1 0 0 0,0 0 0 0 0,-1-1-1 0 0,0 0 1 0 0,0-1 0 0 0,7-9 0 0 0,-13 15 74 0 0,0-1-1 0 0,0 1 1 0 0,-1 0-1 0 0,1 0 1 0 0,-1-1-1 0 0,0 1 1 0 0,0-1-1 0 0,0 1 1 0 0,0-1-1 0 0,0 1 1 0 0,-1-1-1 0 0,0 1 1 0 0,1-1-1 0 0,-1 0 1 0 0,-1 1 0 0 0,1-1-1 0 0,-1 0 1 0 0,1 1-1 0 0,-1-1 1 0 0,0 1-1 0 0,0-1 1 0 0,0 1-1 0 0,-1 0 1 0 0,1-1-1 0 0,-1 1 1 0 0,0 0-1 0 0,0 0 1 0 0,0 0-1 0 0,0 0 1 0 0,-1 0-1 0 0,1 1 1 0 0,-1-1-1 0 0,1 1 1 0 0,-1-1 0 0 0,0 1-1 0 0,0 0 1 0 0,0 0-1 0 0,-7-3 1 0 0,0 0 101 0 0,0-1 0 0 0,-1 2-1 0 0,1 0 1 0 0,-1 0 0 0 0,0 0 0 0 0,0 2 0 0 0,0-1 0 0 0,0 1 0 0 0,-1 1 0 0 0,1 0 0 0 0,-14 1 0 0 0,24 0-193 0 0,0 0 1 0 0,1 0 0 0 0,-1 0-1 0 0,0 0 1 0 0,1 0 0 0 0,-1 0-1 0 0,0 0 1 0 0,1 1 0 0 0,-1-1-1 0 0,0 0 1 0 0,1 0 0 0 0,-1 0-1 0 0,0 1 1 0 0,1-1-1 0 0,-1 0 1 0 0,1 1 0 0 0,-1-1-1 0 0,1 1 1 0 0,-1-1 0 0 0,1 1-1 0 0,-1-1 1 0 0,1 1 0 0 0,-1-1-1 0 0,1 1 1 0 0,-1-1 0 0 0,1 1-1 0 0,0-1 1 0 0,-1 1-1 0 0,1 0 1 0 0,0-1 0 0 0,0 1-1 0 0,-1 0 1 0 0,1-1 0 0 0,0 1-1 0 0,0 0 1 0 0,0-1 0 0 0,0 1-1 0 0,0 0 1 0 0,0-1 0 0 0,0 1-1 0 0,0 0 1 0 0,0-1-1 0 0,0 1 1 0 0,1 1 0 0 0,12 21-1429 0 0,-12-22 1364 0 0,-4 25 5684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1204 0 0,'0'0'9794'0'0,"-9"22"-6227"0"0,0 23 390 0 0,-29 81 0 0 0,27-93-2392 0 0,9-18-3964 0 0,11-25 1177 0 0,-6 5 485 0 0,-1 1-1 0 0,1 0 0 0 0,-1-1 0 0 0,0 1 1 0 0,-1-1-1 0 0,1 0 0 0 0,-1 0 1 0 0,1-4-1 0 0,-2-4-4480 0 0,0 1 400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88 652 0 0,'0'0'2600'0'0,"33"-26"3792"0"0,-22 19-5627 0 0,1 0 0 0 0,1 1 0 0 0,-1 1 0 0 0,1 0 0 0 0,0 0-1 0 0,26-4 1 0 0,89-6 1950 0 0,-126 14-2639 0 0,1 0-1 0 0,0 1 1 0 0,0 0 0 0 0,0 0 0 0 0,0 0-1 0 0,0 0 1 0 0,-1 0 0 0 0,1 1 0 0 0,0-1-1 0 0,0 1 1 0 0,0 0 0 0 0,-1-1-1 0 0,1 1 1 0 0,0 1 0 0 0,-1-1 0 0 0,1 0-1 0 0,-1 1 1 0 0,1-1 0 0 0,-1 1 0 0 0,0 0-1 0 0,1-1 1 0 0,-1 1 0 0 0,0 0 0 0 0,0 1-1 0 0,-1-1 1 0 0,1 0 0 0 0,0 0-1 0 0,-1 1 1 0 0,1-1 0 0 0,-1 1 0 0 0,0-1-1 0 0,0 1 1 0 0,0 0 0 0 0,0 0 0 0 0,0-1-1 0 0,-1 1 1 0 0,1 0 0 0 0,-1 0 0 0 0,1 5-1 0 0,-1 2 156 0 0,-1 1 0 0 0,0 0 0 0 0,0 0 0 0 0,-1 0 1 0 0,0 0-1 0 0,-1-1 0 0 0,0 0 0 0 0,-1 1 0 0 0,-6 12 0 0 0,-146 261 5296 0 0,155-282-5488 0 0,0-1-1 0 0,0 0 1 0 0,1 0-1 0 0,-1 1 1 0 0,1-1 0 0 0,-1 1-1 0 0,1-1 1 0 0,-1 0-1 0 0,1 1 1 0 0,0-1 0 0 0,-1 1-1 0 0,1-1 1 0 0,0 1-1 0 0,0-1 1 0 0,0 1 0 0 0,0-1-1 0 0,1 1 1 0 0,-1-1-1 0 0,0 1 1 0 0,1-1 0 0 0,-1 0-1 0 0,1 1 1 0 0,-1-1-1 0 0,1 0 1 0 0,1 3 0 0 0,0-2-2 0 0,-1-1 1 0 0,1 1-1 0 0,0-1 0 0 0,0 1 1 0 0,1-1-1 0 0,-1 0 1 0 0,0 0-1 0 0,0 0 1 0 0,1 0-1 0 0,-1 0 1 0 0,0 0-1 0 0,1-1 1 0 0,4 1-1 0 0,7 1 35 0 0,0-2 0 0 0,1 1 1 0 0,-1-2-1 0 0,18-2 0 0 0,78-21 252 0 0,-61 12 518 0 0,-47 11-682 0 0,6-1-394 0 0,10-7-10228 0 0,-15 5 9516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0 404 0 0,'0'0'13031'0'0,"5"0"-12177"0"0,60 4 986 0 0,1 3-1 0 0,-2 3 0 0 0,94 26 1 0 0,-153-34-1771 0 0,0-1 0 0 0,-1 0 0 0 0,1 1 0 0 0,-1 0 0 0 0,1 0-1 0 0,-1 0 1 0 0,0 1 0 0 0,0-1 0 0 0,0 1 0 0 0,0 0 0 0 0,0 0 0 0 0,0 1 0 0 0,-1-1 0 0 0,5 7 0 0 0,-6-7 22 0 0,-1 1-1 0 0,1 0 1 0 0,-1 0-1 0 0,1 0 1 0 0,-1 0-1 0 0,-1 0 1 0 0,1 0-1 0 0,-1 1 0 0 0,1-1 1 0 0,-1 0-1 0 0,0 0 1 0 0,0 0-1 0 0,-1 1 1 0 0,0-1-1 0 0,1 0 1 0 0,-1 0-1 0 0,0 0 1 0 0,-2 4-1 0 0,-14 35 839 0 0,-2 0 1 0 0,-1-1-1 0 0,-52 76 0 0 0,31-51 144 0 0,39-65-1067 0 0,1 0-1 0 0,1 0 1 0 0,-1 0 0 0 0,0 0-1 0 0,0 1 1 0 0,1-1 0 0 0,-1 0-1 0 0,1 0 1 0 0,0 0-1 0 0,-1 0 1 0 0,1 1 0 0 0,0-1-1 0 0,0 0 1 0 0,1 0 0 0 0,-1 1-1 0 0,0-1 1 0 0,1 0 0 0 0,-1 0-1 0 0,1 0 1 0 0,0 0-1 0 0,1 4 1 0 0,-1-5-70 0 0,0 0 0 0 0,-1 0 0 0 0,1-1 0 0 0,0 1 0 0 0,0 0 0 0 0,0 0 0 0 0,0 0 0 0 0,0 0-1 0 0,0-1 1 0 0,0 1 0 0 0,0 0 0 0 0,0-1 0 0 0,0 1 0 0 0,0-1 0 0 0,0 0 0 0 0,0 1 0 0 0,0-1 0 0 0,1 0 0 0 0,-1 1 0 0 0,0-1 0 0 0,0 0 0 0 0,0 0-1 0 0,1 0 1 0 0,-1 0 0 0 0,0 0 0 0 0,0 0 0 0 0,1-1 0 0 0,-1 1 0 0 0,0 0 0 0 0,0-1 0 0 0,0 1 0 0 0,0 0 0 0 0,0-1 0 0 0,0 0 0 0 0,1 1-1 0 0,-1-1 1 0 0,0 1 0 0 0,-1-1 0 0 0,1 0 0 0 0,1-1 0 0 0,2-1-397 0 0,0 0 0 0 0,0 0 0 0 0,0 0 0 0 0,-1-1 0 0 0,1 1-1 0 0,-1-1 1 0 0,0 0 0 0 0,0 0 0 0 0,0 0 0 0 0,-1-1 0 0 0,4-8 0 0 0,0-9-3965 0 0,-4-1-3523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93 928 0 0,'29'-16'7655'0'0,"26"0"-3511"0"0,-22 7-2532 0 0,18-7-106 0 0,67-13 1 0 0,-81 24-4834 0 0,-1 4-3707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 0 0,'7'9'5027'0'0,"0"5"-2763"0"0,-1 1 0 0 0,0 0 0 0 0,5 21 0 0 0,16 101 3924 0 0,-24-113-5145 0 0,0-11-543 0 0,0 1 138 0 0,-1 1 1 0 0,0-1-1 0 0,-1 1 1 0 0,-1-1 0 0 0,-2 27-1 0 0,-5 1 1287 0 0,6-41-1877 0 0,0 0 0 0 0,1 0 0 0 0,-1 0-1 0 0,0 0 1 0 0,0 0 0 0 0,0 0 0 0 0,0-1 0 0 0,0 1 0 0 0,0 0 0 0 0,0 0-1 0 0,0-1 1 0 0,0 1 0 0 0,0 0 0 0 0,-1-1 0 0 0,1 1 0 0 0,0-1 0 0 0,0 0-1 0 0,-1 1 1 0 0,1-1 0 0 0,-2 0 0 0 0,2 1 38 0 0,0-1 0 0 0,0 0-1 0 0,0 0 1 0 0,-1 0 0 0 0,1 1 0 0 0,0-1-1 0 0,0 0 1 0 0,0 0 0 0 0,0 0 0 0 0,0-1-1 0 0,0 1 1 0 0,0 0 0 0 0,0 0 0 0 0,0 0-1 0 0,0-1 1 0 0,0 1 0 0 0,0-1 0 0 0,0 1-1 0 0,0 0 1 0 0,0-1 0 0 0,0 0 0 0 0,1 1-1 0 0,-1-1 1 0 0,0 0 0 0 0,0 1 0 0 0,0-1-1 0 0,1 0 1 0 0,-1 0 0 0 0,0 1 0 0 0,1-1 0 0 0,-1 0-1 0 0,0-2 1 0 0,1 2-96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61 988 0 0,'0'0'1135'0'0,"-4"-8"544"0"0,4 2 1806 0 0,3 2-3267 0 0,17-27 5176 0 0,-19 30-4400 0 0,29-6 1332 0 0,-11 5-1947 0 0,1 1 0 0 0,-1 0 1 0 0,1 1-1 0 0,-1 2 0 0 0,1 0 1 0 0,-1 0-1 0 0,0 2 0 0 0,0 1 1 0 0,0 0-1 0 0,30 13 0 0 0,-49-18-357 0 0,1 1-1 0 0,-1-1 0 0 0,1 1 0 0 0,-1-1 1 0 0,1 1-1 0 0,-1-1 0 0 0,1 1 1 0 0,-1-1-1 0 0,1 1 0 0 0,-1 0 1 0 0,0-1-1 0 0,1 1 0 0 0,-1-1 1 0 0,0 1-1 0 0,0 0 0 0 0,0-1 0 0 0,1 1 1 0 0,-1 0-1 0 0,0 0 0 0 0,0-1 1 0 0,0 1-1 0 0,0 0 0 0 0,0-1 1 0 0,0 1-1 0 0,0 0 0 0 0,0-1 1 0 0,0 1-1 0 0,-1 0 0 0 0,1-1 0 0 0,0 1 1 0 0,0 0-1 0 0,-1-1 0 0 0,1 1 1 0 0,0 0-1 0 0,-1-1 0 0 0,1 1 1 0 0,0-1-1 0 0,-1 1 0 0 0,1-1 1 0 0,-1 1-1 0 0,1-1 0 0 0,-1 1 0 0 0,1-1 1 0 0,-1 1-1 0 0,1-1 0 0 0,-1 1 1 0 0,0-1-1 0 0,1 0 0 0 0,-1 0 1 0 0,-1 1-1 0 0,-32 20 690 0 0,6-7-191 0 0,7-4-47 0 0,0-1 1 0 0,-1-1-1 0 0,-32 9 1 0 0,52-17-513 0 0,8 2-411 0 0,16 4 295 0 0,1-1 0 0 0,1-1-1 0 0,29 2 1 0 0,-30-5 86 0 0,1 2 0 0 0,-1 1 0 0 0,0 1 0 0 0,33 10-1 0 0,-46-10 91 0 0,1 0 0 0 0,-1 0 0 0 0,-1 1 0 0 0,1 1 0 0 0,-1-1 0 0 0,16 16 0 0 0,-25-21-9 0 0,1 0-1 0 0,-1 1 1 0 0,1-1-1 0 0,-1 0 1 0 0,1 1 0 0 0,-1-1-1 0 0,0 1 1 0 0,0-1-1 0 0,0 0 1 0 0,1 1 0 0 0,-1-1-1 0 0,-1 1 1 0 0,1-1-1 0 0,0 0 1 0 0,0 1 0 0 0,0-1-1 0 0,-1 0 1 0 0,1 1-1 0 0,-1-1 1 0 0,1 0 0 0 0,-1 1-1 0 0,0-1 1 0 0,1 0-1 0 0,-1 0 1 0 0,0 0-1 0 0,-1 2 1 0 0,-21 28 177 0 0,12-23-151 0 0,0 0 1 0 0,-1 0 0 0 0,1-1 0 0 0,-1-1-1 0 0,-1 0 1 0 0,1-1 0 0 0,-1 0 0 0 0,-25 5 0 0 0,32-8-35 0 0,5-1-33 0 0,-1-1 0 0 0,1 0 0 0 0,-1 0 1 0 0,0 0-1 0 0,1 0 0 0 0,-1 0 0 0 0,0 0 0 0 0,1 0 1 0 0,-1 0-1 0 0,1-1 0 0 0,-1 1 0 0 0,1-1 0 0 0,-1 1 0 0 0,1-1 1 0 0,-1 0-1 0 0,1 1 0 0 0,-1-1 0 0 0,1 0 0 0 0,-1 0 1 0 0,1 0-1 0 0,0 0 0 0 0,0 0 0 0 0,0 0 0 0 0,-1 0 0 0 0,1-1 1 0 0,0 1-1 0 0,1 0 0 0 0,-1-1 0 0 0,0 1 0 0 0,0-1 1 0 0,-1-2-1 0 0,1 2-166 0 0,2 0 49 0 0,-1 0 0 0 0,1 0 0 0 0,-1 0 0 0 0,1 0-1 0 0,0-1 1 0 0,0 1 0 0 0,0 0 0 0 0,0 0 0 0 0,0 1 0 0 0,0-1 0 0 0,1 0-1 0 0,-1 0 1 0 0,1 1 0 0 0,-1-1 0 0 0,3-2 0 0 0,19-2-1344 0 0,-10 3-1556 0 0,4 0-5438 0 0,-3 1 4166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84 1056 0 0,'-3'1'17232'0'0,"-16"13"-16728"0"0,14-9-199 0 0,1 1 0 0 0,0 0-1 0 0,0 0 1 0 0,0 0 0 0 0,1 0 0 0 0,0 1 0 0 0,0-1 0 0 0,1 1 0 0 0,-1-1 0 0 0,1 1 0 0 0,1 0 0 0 0,0 0 0 0 0,0 0 0 0 0,0 0-1 0 0,0 0 1 0 0,1 0 0 0 0,1 1 0 0 0,-1-1 0 0 0,3 10 0 0 0,-2-11-239 0 0,1-1 0 0 0,1 1 0 0 0,-1-1 0 0 0,1 0 0 0 0,-1 0 0 0 0,2 0-1 0 0,-1 0 1 0 0,0 0 0 0 0,1-1 0 0 0,0 1 0 0 0,0-1 0 0 0,0 0 0 0 0,1 0 0 0 0,-1-1 0 0 0,1 1 0 0 0,0-1-1 0 0,0 0 1 0 0,0 0 0 0 0,1-1 0 0 0,-1 0 0 0 0,0 0 0 0 0,1 0 0 0 0,10 2 0 0 0,6 0-165 0 0,-1-1 0 0 0,1-1 0 0 0,1 0 1 0 0,-1-2-1 0 0,0-1 0 0 0,0-1 0 0 0,0 0 0 0 0,-1-2 1 0 0,1 0-1 0 0,37-14 0 0 0,-54 17 62 0 0,0-1 0 0 0,-1 0-1 0 0,1 0 1 0 0,-1 0 0 0 0,0-1 0 0 0,1 1 0 0 0,-1-1-1 0 0,0 0 1 0 0,0 0 0 0 0,-1 0 0 0 0,1-1-1 0 0,-1 1 1 0 0,0-1 0 0 0,1 0 0 0 0,-2 0 0 0 0,1 0-1 0 0,0-1 1 0 0,-1 1 0 0 0,0 0 0 0 0,0-1 0 0 0,0 0-1 0 0,-1 1 1 0 0,1-1 0 0 0,-1 0 0 0 0,0 0-1 0 0,0 0 1 0 0,-1 0 0 0 0,0 0 0 0 0,0 0 0 0 0,0 0-1 0 0,0 0 1 0 0,-1 1 0 0 0,0-1 0 0 0,-2-9 0 0 0,-1 3 139 0 0,0 1 1 0 0,0 1-1 0 0,-1-1 0 0 0,0 1 1 0 0,-1-1-1 0 0,0 1 1 0 0,-1 1-1 0 0,0 0 1 0 0,0 0-1 0 0,0 0 1 0 0,-1 0-1 0 0,0 1 1 0 0,-1 1-1 0 0,-17-12 1 0 0,17 13 19 0 0,0 1 1 0 0,0-1 0 0 0,0 2-1 0 0,-1-1 1 0 0,1 1 0 0 0,-1 0-1 0 0,0 1 1 0 0,1 0 0 0 0,-1 1-1 0 0,0 0 1 0 0,0 1 0 0 0,0 0-1 0 0,-13 1 1 0 0,23-1-183 0 0,-1 0 1 0 0,0 0-1 0 0,0 0 0 0 0,1 0 0 0 0,-1 1 1 0 0,0-1-1 0 0,1 0 0 0 0,-1 0 1 0 0,0 1-1 0 0,0-1 0 0 0,1 0 0 0 0,-1 1 1 0 0,1-1-1 0 0,-1 1 0 0 0,0-1 0 0 0,1 1 1 0 0,-1-1-1 0 0,1 1 0 0 0,-1-1 0 0 0,1 1 1 0 0,-1 0-1 0 0,1-1 0 0 0,0 1 0 0 0,-1 0 1 0 0,1-1-1 0 0,0 1 0 0 0,-1 0 0 0 0,1-1 1 0 0,0 1-1 0 0,0 0 0 0 0,0 0 1 0 0,-1-1-1 0 0,1 1 0 0 0,0 0 0 0 0,0 0 1 0 0,0-1-1 0 0,0 1 0 0 0,1 0 0 0 0,-1 0 1 0 0,0-1-1 0 0,0 1 0 0 0,0 0 0 0 0,0 0 1 0 0,1-1-1 0 0,-1 1 0 0 0,0 0 0 0 0,1-1 1 0 0,-1 1-1 0 0,1 0 0 0 0,-1-1 1 0 0,1 1-1 0 0,0 0 0 0 0,1 2-422 0 0,0 0 1 0 0,1 0-1 0 0,-1 0 1 0 0,1-1-1 0 0,0 1 0 0 0,0-1 1 0 0,0 0-1 0 0,6 4 0 0 0,26 8-9321 0 0,-10-8 4162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1216 0 0,'-2'7'1108'0'0,"1"0"1"0"0,0 0-1 0 0,0 1 0 0 0,0-1 0 0 0,0 0 0 0 0,2 11 1 0 0,-2 15 1458 0 0,1 55 2430 0 0,1-70-3914 0 0,0 1-1 0 0,-2-1 0 0 0,0 1 0 0 0,-4 24 0 0 0,2-35-601 0 0,-1 4-1482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6 284 0 0,'-2'-5'15170'0'0,"59"12"-14171"0"0,-1 4-1 0 0,0 2 1 0 0,-1 2 0 0 0,60 25-1 0 0,-114-40-943 0 0,-1 1 0 0 0,1-1 1 0 0,0 0-1 0 0,0 1 0 0 0,0-1 0 0 0,0 0 0 0 0,0 1 0 0 0,-1-1 0 0 0,1 1 0 0 0,0-1 1 0 0,0 1-1 0 0,-1-1 0 0 0,1 1 0 0 0,0 0 0 0 0,-1-1 0 0 0,1 1 0 0 0,-1 0 0 0 0,1 0 1 0 0,-1-1-1 0 0,1 1 0 0 0,-1 0 0 0 0,0 0 0 0 0,1 0 0 0 0,-1 0 0 0 0,0-1 1 0 0,1 1-1 0 0,-1 0 0 0 0,0 0 0 0 0,0 1 0 0 0,0 0-1 0 0,-1 0 0 0 0,0-1 0 0 0,1 1 0 0 0,-1-1 0 0 0,0 1 0 0 0,0-1 0 0 0,0 0 0 0 0,0 1 0 0 0,0-1 0 0 0,0 0 0 0 0,-1 0 0 0 0,1 1 0 0 0,0-1 0 0 0,-2 1 0 0 0,-50 27 709 0 0,7-10-282 0 0,-46 22-54 0 0,91-40-633 0 0,6 1-880 0 0,1-1 1033 0 0,-1 1-1 0 0,0-1 0 0 0,1 0 0 0 0,0 0 0 0 0,-1-1 1 0 0,1 0-1 0 0,-1 0 0 0 0,1 0 0 0 0,8-2 0 0 0,14 1 163 0 0,-20 2 23 0 0,0 0 0 0 0,0 1-1 0 0,-1 0 1 0 0,1 0 0 0 0,0 1-1 0 0,-1 0 1 0 0,0 0 0 0 0,0 1-1 0 0,0-1 1 0 0,0 2 0 0 0,0-1-1 0 0,-1 1 1 0 0,0 0-1 0 0,0 0 1 0 0,0 1 0 0 0,0 0-1 0 0,-1 0 1 0 0,0 0 0 0 0,-1 0-1 0 0,1 1 1 0 0,-1 0 0 0 0,0 0-1 0 0,-1 0 1 0 0,0 1 0 0 0,0-1-1 0 0,0 1 1 0 0,-1-1 0 0 0,0 1-1 0 0,-1 0 1 0 0,2 15-1 0 0,-3-22-151 0 0,-1 0-1 0 0,1 1 0 0 0,0-1 1 0 0,-1 0-1 0 0,1 0 0 0 0,0 0 1 0 0,-1 0-1 0 0,1 1 0 0 0,-1-1 1 0 0,0 0-1 0 0,1 0 0 0 0,-1 0 1 0 0,0 0-1 0 0,0 0 0 0 0,1-1 1 0 0,-1 1-1 0 0,0 0 0 0 0,0 0 0 0 0,0 0 1 0 0,0-1-1 0 0,0 1 0 0 0,0-1 1 0 0,-1 1-1 0 0,1-1 0 0 0,0 1 1 0 0,0-1-1 0 0,0 1 0 0 0,0-1 1 0 0,-1 0-1 0 0,1 0 0 0 0,0 1 1 0 0,0-1-1 0 0,0 0 0 0 0,-1 0 0 0 0,-1-1 1 0 0,-43-3-1383 0 0,45 4 1380 0 0,-16-4-1035 0 0,0-1 0 0 0,0 0 0 0 0,-32-16 0 0 0,-8-14-6673 0 0,51 28 2883 0 0,3-1 371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28 684 0 0,'-8'-1'963'0'0,"0"0"0"0"0,-1 0 1 0 0,1 1-1 0 0,0 0 0 0 0,-1 0 0 0 0,1 1 0 0 0,0 0 0 0 0,0 1 1 0 0,0 0-1 0 0,0 0 0 0 0,-14 6 0 0 0,18-6-728 0 0,0 0 0 0 0,0 0 0 0 0,1 0 0 0 0,-1 1 0 0 0,1-1 0 0 0,-1 1-1 0 0,1 0 1 0 0,0 0 0 0 0,0 0 0 0 0,0 0 0 0 0,1 0 0 0 0,-1 1 0 0 0,1-1 0 0 0,0 1 0 0 0,-1 0 0 0 0,2 0 0 0 0,-1 0-1 0 0,0 0 1 0 0,1 0 0 0 0,0 0 0 0 0,0 0 0 0 0,0 0 0 0 0,0 0 0 0 0,1 0 0 0 0,0 6 0 0 0,0-6-94 0 0,0-1 0 0 0,0 1 1 0 0,1 0-1 0 0,-1-1 1 0 0,1 1-1 0 0,0 0 0 0 0,0-1 1 0 0,0 1-1 0 0,1-1 1 0 0,-1 0-1 0 0,1 1 0 0 0,0-1 1 0 0,0 0-1 0 0,0 0 0 0 0,0 0 1 0 0,1 0-1 0 0,3 3 1 0 0,-1-2 5 0 0,1 0 1 0 0,-1 0 0 0 0,1 0 0 0 0,0 0-1 0 0,0-1 1 0 0,1 0 0 0 0,-1 0-1 0 0,12 2 1 0 0,2 0-17 0 0,0-1 0 0 0,0-1 0 0 0,1-1-1 0 0,-1-1 1 0 0,28-1 0 0 0,-39-1-148 0 0,1 0-1 0 0,-1 0 1 0 0,0-1 0 0 0,1 0-1 0 0,-1-1 1 0 0,0 0 0 0 0,0-1 0 0 0,0 1-1 0 0,-1-2 1 0 0,0 1 0 0 0,1-1 0 0 0,10-9-1 0 0,-16 11 33 0 0,0 1 0 0 0,-1-1 0 0 0,0 1 0 0 0,1-1 0 0 0,-1 0-1 0 0,0 0 1 0 0,-1 0 0 0 0,1 0 0 0 0,0 0 0 0 0,-1 0 0 0 0,1 0-1 0 0,-1-1 1 0 0,0 1 0 0 0,0 0 0 0 0,-1-1 0 0 0,1 1 0 0 0,-1-1-1 0 0,0 1 1 0 0,1-1 0 0 0,-1 1 0 0 0,-1-1 0 0 0,1 1 0 0 0,-1-1 0 0 0,1 1-1 0 0,-1-1 1 0 0,0 1 0 0 0,0-1 0 0 0,0 1 0 0 0,-1 0 0 0 0,1 0-1 0 0,-1 0 1 0 0,0 0 0 0 0,0 0 0 0 0,0 0 0 0 0,0 0 0 0 0,-4-4-1 0 0,-1 0-45 0 0,0 0 0 0 0,0 1 0 0 0,0-1-1 0 0,-1 1 1 0 0,0 1 0 0 0,0 0-1 0 0,0 0 1 0 0,0 0 0 0 0,-1 1-1 0 0,0 0 1 0 0,0 1 0 0 0,0 0-1 0 0,-1 0 1 0 0,1 1 0 0 0,-1 0 0 0 0,1 1-1 0 0,-15 0 1 0 0,14 0-834 0 0,0 2 0 0 0,0-1 1 0 0,0 1-1 0 0,-13 4 0 0 0,16-3-792 0 0,-1 0 0 0 0,1 1 0 0 0,0 0 0 0 0,-1 0 0 0 0,-11 8-1 0 0,6-2-3125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7 356 0 0,'2'-6'14321'0'0,"0"12"-14103"0"0,0-1 1 0 0,0 1-1 0 0,-1 0 0 0 0,1 1 0 0 0,-2-1 0 0 0,1 0 0 0 0,-1 0 0 0 0,1 0 1 0 0,-2 1-1 0 0,1-1 0 0 0,-1 0 0 0 0,0 0 0 0 0,0 0 0 0 0,-4 10 0 0 0,-4 16 604 0 0,-19 42 0 0 0,27-72-777 0 0,-35 77 1231 0 0,-4-3-1 0 0,-94 138 0 0 0,116-190-1182 0 0,2 1 0 0 0,0 1 0 0 0,2 0-1 0 0,-12 33 1 0 0,25-58-196 0 0,1-1 1 0 0,0 1-1 0 0,-1-1 0 0 0,1 0 0 0 0,0 1 0 0 0,0-1 1 0 0,0 1-1 0 0,-1-1 0 0 0,1 1 0 0 0,0-1 1 0 0,0 1-1 0 0,0-1 0 0 0,0 1 0 0 0,0-1 0 0 0,0 1 1 0 0,0-1-1 0 0,0 1 0 0 0,0-1 0 0 0,0 1 0 0 0,0-1 1 0 0,0 1-1 0 0,1-1 0 0 0,-1 1 0 0 0,0-1 0 0 0,0 1 1 0 0,0-1-1 0 0,1 0 0 0 0,-1 1 0 0 0,12-5-1558 0 0,17-19-3109 0 0,-25 13-709 0 0,-3 6 3778 0 0,8-3-2423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 0 0,'77'15'7554'0'0,"-2"12"-3665"0"0,66 45-1027 0 0,-81-40-1446 0 0,279 166 2562 0 0,65 32-656 0 0,-46-78-708 0 0,-337-148-2202 0 0,-22-18-352 0 0,0 11-153 0 0,-1-2-187 0 0,-1-13-2664 0 0,-2-2-9015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15 636 0 0,'0'0'12641'0'0,"2"-13"-9856"0"0,1 12-2652 0 0,1 1 0 0 0,-1-1 0 0 0,0 1 0 0 0,0 0 0 0 0,1 1-1 0 0,-1-1 1 0 0,0 0 0 0 0,0 1 0 0 0,0 0 0 0 0,0-1 0 0 0,1 1 0 0 0,-1 1-1 0 0,0-1 1 0 0,-1 0 0 0 0,1 1 0 0 0,0-1 0 0 0,0 1 0 0 0,-1 0 0 0 0,1 0 0 0 0,-1 0-1 0 0,1 0 1 0 0,-1 1 0 0 0,4 4 0 0 0,-4-4-84 0 0,0 1 0 0 0,-1-1 0 0 0,1 1 0 0 0,-1-1 0 0 0,0 1-1 0 0,0 0 1 0 0,0-1 0 0 0,0 1 0 0 0,-1 0 0 0 0,0 0 0 0 0,1 0 0 0 0,-1-1 0 0 0,-1 1 0 0 0,1 0-1 0 0,0 0 1 0 0,-1 0 0 0 0,0-1 0 0 0,0 1 0 0 0,0 0 0 0 0,-3 4 0 0 0,-4 11 97 0 0,-1 1 0 0 0,0-2 0 0 0,-2 1 0 0 0,0-2 0 0 0,-2 1 0 0 0,1-2 0 0 0,-24 24 0 0 0,34-38-125 0 0,0-1-1 0 0,0 1 1 0 0,0 0-1 0 0,1 0 1 0 0,-1 0-1 0 0,1 0 1 0 0,-1 0-1 0 0,1 1 1 0 0,0-1-1 0 0,0 0 1 0 0,-2 5 0 0 0,3-7-20 0 0,0 1 1 0 0,0 0 0 0 0,0-1 0 0 0,0 1-1 0 0,1-1 1 0 0,-1 1 0 0 0,0-1 0 0 0,0 1-1 0 0,0-1 1 0 0,0 1 0 0 0,0-1 0 0 0,1 1-1 0 0,-1-1 1 0 0,0 1 0 0 0,1-1 0 0 0,-1 1-1 0 0,0-1 1 0 0,1 1 0 0 0,-1-1 0 0 0,0 0-1 0 0,1 1 1 0 0,-1-1 0 0 0,1 0 0 0 0,-1 1-1 0 0,1-1 1 0 0,-1 0 0 0 0,1 1 0 0 0,-1-1-1 0 0,1 0 1 0 0,-1 0 0 0 0,1 0 0 0 0,0 1-1 0 0,5 0-2 0 0,1 0 0 0 0,-1-1 1 0 0,1 1-1 0 0,0-1 0 0 0,-1-1 0 0 0,1 1 0 0 0,8-3 0 0 0,284-48-84 0 0,-262 45-1092 0 0,-54 13-466 0 0,7-1-528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 24 0 0,'0'0'11856'0'0,"-8"-1"-11142"0"0,-12 0-162 0 0,0 1-1 0 0,0 1 0 0 0,0 1 1 0 0,0 0-1 0 0,-20 6 0 0 0,-105 32 1412 0 0,142-39-1941 0 0,0 0 0 0 0,0 0 0 0 0,0 0 0 0 0,0 0 0 0 0,1 1 0 0 0,-1-1 0 0 0,0 1 0 0 0,1 0-1 0 0,-1 0 1 0 0,1 0 0 0 0,0 0 0 0 0,-1 0 0 0 0,1 0 0 0 0,0 1 0 0 0,0-1 0 0 0,1 1 0 0 0,-1-1 0 0 0,0 1 0 0 0,1 0 0 0 0,0 0 0 0 0,-1 0 0 0 0,1-1 0 0 0,0 1 0 0 0,1 0 0 0 0,-1 0 0 0 0,0 1-1 0 0,1-1 1 0 0,0 0 0 0 0,0 0 0 0 0,0 5 0 0 0,2 7-3 0 0,0 0-1 0 0,1-1 1 0 0,1 1-1 0 0,0-1 0 0 0,8 17 1 0 0,-3-3 24 0 0,29 65-19 0 0,-27-67 54 0 0,0 0-1 0 0,-2 0 0 0 0,12 50 0 0 0,8 107 1129 0 0,-22-133-792 0 0,2 39 482 0 0,-9-88-866 0 0,0 0 1 0 0,-1-1 0 0 0,1 1-1 0 0,0 0 1 0 0,0-1-1 0 0,0 1 1 0 0,0 0-1 0 0,0-1 1 0 0,0 1-1 0 0,0 0 1 0 0,0 0-1 0 0,0-1 1 0 0,0 1-1 0 0,0 0 1 0 0,0-1-1 0 0,0 1 1 0 0,0 0-1 0 0,1-1 1 0 0,-1 1-1 0 0,0 0 1 0 0,1-1-1 0 0,-1 1 1 0 0,0-1 0 0 0,1 1-1 0 0,-1-1 1 0 0,1 1-1 0 0,-1 0 1 0 0,1-1-1 0 0,-1 0 1 0 0,1 1-1 0 0,-1-1 1 0 0,1 1-1 0 0,-1-1 1 0 0,1 0-1 0 0,0 1 1 0 0,-1-1-1 0 0,1 0 1 0 0,0 1-1 0 0,-1-1 1 0 0,1 0-1 0 0,1 0 1 0 0,26-15 1597 0 0,-1-2-1781 0 0,5 8 29 0 0,-1 0 1 0 0,59-6-1 0 0,9 9-2991 0 0,-96 6 2539 0 0,5-1-347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0 300 0 0,'7'0'19552'0'0,"-14"2"-19446"0"0,0 1-1 0 0,0-1 1 0 0,1 1-1 0 0,-1 0 0 0 0,0 0 1 0 0,1 1-1 0 0,0 0 1 0 0,0 0-1 0 0,0 0 0 0 0,0 1 1 0 0,1 0-1 0 0,-9 11 1 0 0,7-9-72 0 0,-17 30 124 0 0,23-35-184 0 0,1 0 0 0 0,-1 0-1 0 0,1 1 1 0 0,-1-1 0 0 0,1 0 0 0 0,0 0 0 0 0,0 0 0 0 0,0 0 0 0 0,0 1 0 0 0,0-1 0 0 0,0 0 0 0 0,1 0 0 0 0,-1 0 0 0 0,1 0 0 0 0,-1 1-1 0 0,1-1 1 0 0,0 0 0 0 0,1 2 0 0 0,-1-3 2 0 0,1 1-1 0 0,-1-1 1 0 0,1 0 0 0 0,-1-1-1 0 0,0 1 1 0 0,1 0-1 0 0,-1 0 1 0 0,1-1 0 0 0,0 1-1 0 0,-1-1 1 0 0,1 1-1 0 0,0-1 1 0 0,-1 0 0 0 0,1 1-1 0 0,0-1 1 0 0,-1 0 0 0 0,1 0-1 0 0,0 0 1 0 0,2-1-1 0 0,35-3-417 0 0,-37 4 409 0 0,21-5-258 0 0,1-1-1 0 0,-2-1 1 0 0,1-1-1 0 0,-1-1 1 0 0,0-1-1 0 0,-1-1 1 0 0,0-1-1 0 0,36-28 1 0 0,-56 40 328 0 0,0-1 0 0 0,-1 1 1 0 0,1 0-1 0 0,0 0 0 0 0,-1-1 0 0 0,1 1 0 0 0,-1-1 1 0 0,1 1-1 0 0,-1 0 0 0 0,1-1 0 0 0,-1 1 0 0 0,1-1 1 0 0,-1 1-1 0 0,0-1 0 0 0,1 0 0 0 0,-1 1 1 0 0,0-1-1 0 0,1 1 0 0 0,-1-1 0 0 0,0 0 0 0 0,0 1 1 0 0,1-1-1 0 0,-1 1 0 0 0,0-1 0 0 0,0 0 0 0 0,0-1 1 0 0,-14-3 739 0 0,-23 7 289 0 0,33 0-990 0 0,0 0 1 0 0,0 1-1 0 0,0 0 0 0 0,0-1 0 0 0,0 1 1 0 0,1 1-1 0 0,-1-1 0 0 0,1 1 0 0 0,0-1 1 0 0,0 1-1 0 0,0 0 0 0 0,0 0 0 0 0,1 0 1 0 0,-1 0-1 0 0,1 1 0 0 0,0-1 0 0 0,1 0 0 0 0,-1 1 1 0 0,1 0-1 0 0,-2 8 0 0 0,2-4-21 0 0,0 0-1 0 0,1-1 0 0 0,-1 1 1 0 0,2 0-1 0 0,-1 0 1 0 0,1-1-1 0 0,1 1 0 0 0,-1 0 1 0 0,2-1-1 0 0,3 11 1 0 0,5 12 77 0 0,-6-17-44 0 0,0 0-1 0 0,0-1 0 0 0,1 0 1 0 0,16 24-1 0 0,-17-31-173 0 0,-3-3-11 0 0,0-1 1 0 0,0 0-1 0 0,0 1 0 0 0,0-1 0 0 0,0 1 0 0 0,-1 0 0 0 0,1-1 0 0 0,-1 1 1 0 0,0 0-1 0 0,1 0 0 0 0,0 5 0 0 0,-2-7-586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80 0 0,'3'3'896'0'0,"-1"1"-1"0"0,0-1 1 0 0,-1 0-1 0 0,1 1 1 0 0,0-1-1 0 0,-1 1 1 0 0,0-1-1 0 0,1 7 1 0 0,2 37 3318 0 0,-16 48-693 0 0,9-75-2556 0 0,-4 9 753 0 0,2-12-3922 0 0,4-46-11106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23 900 0 0,'-1'0'294'0'0,"1"0"0"0"0,-1 0 0 0 0,1 0-1 0 0,-1 0 1 0 0,0-1 0 0 0,1 1 0 0 0,-1 0 0 0 0,1-1-1 0 0,-1 1 1 0 0,1 0 0 0 0,0-1 0 0 0,-1 1 0 0 0,1 0-1 0 0,-1-1 1 0 0,1 1 0 0 0,-1-1 0 0 0,1 1 0 0 0,0-1-1 0 0,0 1 1 0 0,-1-1 0 0 0,1 1 0 0 0,0-1 0 0 0,0 0 0 0 0,-1 1-1 0 0,1-1 1 0 0,0 1 0 0 0,0-1 0 0 0,0 1 0 0 0,0-1-1 0 0,0 0 1 0 0,15-6 2053 0 0,29 5-1421 0 0,-39 2-794 0 0,0 1 1 0 0,0-1-1 0 0,0 1 1 0 0,0 0-1 0 0,0 1 1 0 0,-1-1 0 0 0,1 1-1 0 0,0 0 1 0 0,-1 0-1 0 0,1 0 1 0 0,-1 1-1 0 0,0 0 1 0 0,0-1 0 0 0,0 2-1 0 0,0-1 1 0 0,0 0-1 0 0,-1 1 1 0 0,1-1-1 0 0,-1 1 1 0 0,0 0 0 0 0,0 0-1 0 0,-1 1 1 0 0,1-1-1 0 0,-1 0 1 0 0,0 1-1 0 0,0 0 1 0 0,0-1 0 0 0,-1 1-1 0 0,0 0 1 0 0,0 0-1 0 0,0 0 1 0 0,0 0-1 0 0,-1 0 1 0 0,0 0 0 0 0,0 0-1 0 0,0 0 1 0 0,0 0-1 0 0,-1 0 1 0 0,0 0-1 0 0,0-1 1 0 0,0 1 0 0 0,-1 0-1 0 0,-2 5 1 0 0,-44 86 1517 0 0,36-75-1135 0 0,1 0 0 0 0,0 1 0 0 0,-13 44 0 0 0,23-65-512 0 0,1 0 0 0 0,0 0-1 0 0,0 0 1 0 0,0 0 0 0 0,0 0-1 0 0,0 1 1 0 0,0-1 0 0 0,0 0 0 0 0,1 0-1 0 0,-1 0 1 0 0,0 0 0 0 0,1 0-1 0 0,-1 0 1 0 0,0 0 0 0 0,1 0 0 0 0,0 0-1 0 0,-1 0 1 0 0,1 0 0 0 0,-1 0-1 0 0,1 0 1 0 0,0 0 0 0 0,0 0 0 0 0,0-1-1 0 0,-1 1 1 0 0,1 0 0 0 0,0 0-1 0 0,0-1 1 0 0,0 1 0 0 0,0-1 0 0 0,0 1-1 0 0,0-1 1 0 0,0 1 0 0 0,0-1-1 0 0,0 0 1 0 0,1 1 0 0 0,-1-1 0 0 0,0 0-1 0 0,0 0 1 0 0,0 0 0 0 0,0 0-1 0 0,0 0 1 0 0,2 0 0 0 0,51-2-377 0 0,-53 2 362 0 0,36-5-553 0 0,-1-2 0 0 0,1-2 0 0 0,-2-1-1 0 0,44-18 1 0 0,-69 25 19 0 0,16-5-20 0 0,-18 1-3480 0 0,-10 5 3680 0 0,0 1-1 0 0,0 0 1 0 0,0 0-1 0 0,0 0 0 0 0,-1 0 1 0 0,1 0-1 0 0,0 0 1 0 0,0 1-1 0 0,-1-1 0 0 0,1 1 1 0 0,-4-1-1 0 0,-13 3-3484 0 0,8-1 294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305 119 124 0 0,'-21'-51'7824'0'0,"8"16"-5073"0"0,11 32-2537 0 0,0 1 0 0 0,1 0 0 0 0,-2-1-1 0 0,1 1 1 0 0,0 0 0 0 0,0 0 0 0 0,-1 0 0 0 0,1 0 0 0 0,-1 0-1 0 0,0 1 1 0 0,1-1 0 0 0,-1 1 0 0 0,0 0 0 0 0,0 0 0 0 0,0 0-1 0 0,0 0 1 0 0,-4-1 0 0 0,1 2 18 0 0,0-1 0 0 0,0 1 0 0 0,0 1-1 0 0,0-1 1 0 0,1 1 0 0 0,-1 0 0 0 0,0 0 0 0 0,-9 3-1 0 0,-4 3 299 0 0,1 2 0 0 0,0-1-1 0 0,1 2 1 0 0,-21 14-1 0 0,34-21-424 0 0,0 0 0 0 0,0 0 0 0 0,0 1 0 0 0,1-1-1 0 0,-1 1 1 0 0,1 0 0 0 0,0 0 0 0 0,0 0-1 0 0,0 0 1 0 0,1 0 0 0 0,-1 1 0 0 0,1-1-1 0 0,0 1 1 0 0,1 0 0 0 0,-3 6 0 0 0,4-9-88 0 0,0 0 1 0 0,-1 1-1 0 0,1-1 0 0 0,0 1 1 0 0,0-1-1 0 0,1 0 1 0 0,-1 1-1 0 0,0-1 0 0 0,1 0 1 0 0,-1 1-1 0 0,1-1 1 0 0,0 0-1 0 0,0 0 0 0 0,0 1 1 0 0,0-1-1 0 0,0 0 1 0 0,0 0-1 0 0,1 0 0 0 0,-1 0 1 0 0,1-1-1 0 0,-1 1 1 0 0,1 0-1 0 0,0 0 1 0 0,-1-1-1 0 0,1 1 0 0 0,0-1 1 0 0,0 0-1 0 0,0 1 1 0 0,0-1-1 0 0,1 0 0 0 0,-1 0 1 0 0,0-1-1 0 0,4 2 1 0 0,15 4-179 0 0,1 0 0 0 0,-1-2 0 0 0,1 0 1 0 0,0-2-1 0 0,34 0 0 0 0,112-11-1063 0 0,-160 8 1160 0 0,50-6-955 0 0,-1-2 1 0 0,58-19-1 0 0,-113 28 1591 0 0,-19 1-313 0 0,8 0-26 0 0,-1 0 0 0 0,1 0-1 0 0,-1 1 1 0 0,-14 4 0 0 0,22-5-200 0 0,0-1 0 0 0,0 1 1 0 0,0 0-1 0 0,0 0 1 0 0,0 0-1 0 0,1 0 1 0 0,-1 0-1 0 0,0 1 0 0 0,1-1 1 0 0,-1 0-1 0 0,1 1 1 0 0,-1-1-1 0 0,1 1 1 0 0,-1 0-1 0 0,1-1 0 0 0,0 1 1 0 0,0 0-1 0 0,0 0 1 0 0,0 0-1 0 0,0-1 0 0 0,1 1 1 0 0,-1 0-1 0 0,0 0 1 0 0,1 0-1 0 0,0 1 1 0 0,-1-1-1 0 0,1 4 0 0 0,2 12 107 0 0,1 0-1 0 0,0 0 1 0 0,2 0 0 0 0,0 0-1 0 0,1 0 1 0 0,16 31-1 0 0,-11-24 111 0 0,-1 0 1 0 0,11 44-1 0 0,-21-67 53 0 0,4 19-1453 0 0,-6 4-5804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 0 0,'15'22'5395'0'0,"-11"-18"-4773"0"0,-1 0 0 0 0,1 0 1 0 0,-1 0-1 0 0,0 0 0 0 0,-1 0 0 0 0,1 1 0 0 0,-1 0 0 0 0,0-1 0 0 0,0 1 1 0 0,3 9-1 0 0,10 59 4256 0 0,-11-47-4031 0 0,-3-25-891 0 0,5 27-23 0 0,2-9-6434 0 0,12-33-1899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37 324 0 0,'-1'-1'696'0'0,"-12"-9"5070"0"0,-14 18-1306 0 0,24-8-4013 0 0,0 0 0 0 0,-1 1 0 0 0,1-1 0 0 0,-1 1 1 0 0,1 0-1 0 0,0 0 0 0 0,-1 0 0 0 0,-5 4 0 0 0,2 1-71 0 0,0 1 0 0 0,0 0 0 0 0,0 1-1 0 0,1-1 1 0 0,0 1 0 0 0,1 1 0 0 0,0-1 0 0 0,0 1 0 0 0,0 0 0 0 0,1 0-1 0 0,1 0 1 0 0,0 1 0 0 0,-3 10 0 0 0,5-17-336 0 0,1 0 0 0 0,-1 0 0 0 0,1 0 1 0 0,0 1-1 0 0,-1-1 0 0 0,1 0 0 0 0,1 0 0 0 0,-1 0 1 0 0,0 1-1 0 0,1-1 0 0 0,0 0 0 0 0,-1 0 0 0 0,1 0 0 0 0,1 0 1 0 0,-1 0-1 0 0,0 0 0 0 0,1 0 0 0 0,-1 0 0 0 0,1-1 1 0 0,0 1-1 0 0,0 0 0 0 0,0-1 0 0 0,0 0 0 0 0,1 1 0 0 0,-1-1 1 0 0,0 0-1 0 0,1 0 0 0 0,0 0 0 0 0,-1-1 0 0 0,1 1 1 0 0,0-1-1 0 0,4 2 0 0 0,3 1-69 0 0,0 0-1 0 0,0 0 1 0 0,0-1-1 0 0,1-1 1 0 0,-1 0 0 0 0,1 0-1 0 0,-1-1 1 0 0,16-1-1 0 0,-7 0-138 0 0,-1-2 0 0 0,1 0 1 0 0,-1-1-1 0 0,0-1 0 0 0,22-7 0 0 0,-32 8 97 0 0,0 0 0 0 0,-1 0 0 0 0,0 0 0 0 0,0-1 0 0 0,0 0 0 0 0,0-1 0 0 0,0 0 0 0 0,-1 0 0 0 0,0 0 0 0 0,0-1 0 0 0,0 1 0 0 0,-1-1 0 0 0,0-1 0 0 0,6-8 0 0 0,-9 12 71 0 0,-1 0-1 0 0,1 0 1 0 0,-1-1-1 0 0,0 1 0 0 0,0 0 1 0 0,0-1-1 0 0,0 1 1 0 0,-1 0-1 0 0,1-1 1 0 0,-1 1-1 0 0,0-1 1 0 0,0 1-1 0 0,0 0 1 0 0,0-1-1 0 0,-1 1 1 0 0,1-1-1 0 0,-1 1 0 0 0,-1-5 1 0 0,-1 3 47 0 0,1-1-1 0 0,-1 1 1 0 0,0 0 0 0 0,-1 0-1 0 0,1 0 1 0 0,-1 0 0 0 0,0 0 0 0 0,0 1-1 0 0,0 0 1 0 0,-6-4 0 0 0,3 1 32 0 0,-2 1 0 0 0,1 0 0 0 0,-1 1 1 0 0,0 0-1 0 0,0 1 0 0 0,0-1 0 0 0,-1 2 0 0 0,0-1 1 0 0,1 2-1 0 0,-1-1 0 0 0,0 1 0 0 0,-14-1 1 0 0,-10 7-1048 0 0,33-3 770 0 0,-1-1 0 0 0,1 1 0 0 0,-1 0-1 0 0,1 0 1 0 0,0 0 0 0 0,0 0-1 0 0,-1 1 1 0 0,1-1 0 0 0,0 0 0 0 0,0 0-1 0 0,0 1 1 0 0,0-1 0 0 0,1 1-1 0 0,-1-1 1 0 0,0 0 0 0 0,1 1-1 0 0,-2 1 1 0 0,3-1-246 0 0,-1-1 0 0 0,0 0 0 0 0,1 0 1 0 0,-1 1-1 0 0,1-1 0 0 0,-1 0 0 0 0,1 0 0 0 0,-1 0 0 0 0,1 0 0 0 0,0 1 0 0 0,0-1 0 0 0,0 0 0 0 0,-1 0 0 0 0,1-1 1 0 0,0 1-1 0 0,0 0 0 0 0,0 0 0 0 0,0 0 0 0 0,2 0 0 0 0,6 4-3856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88 404 0 0,'0'0'1061'0'0,"-23"-7"9822"0"0,15 7-10347 0 0,1 2 0 0 0,0-1-1 0 0,-1 1 1 0 0,1 0 0 0 0,0 0 0 0 0,0 1 0 0 0,0 0 0 0 0,1 1 0 0 0,-1-1-1 0 0,1 1 1 0 0,-1 0 0 0 0,-6 7 0 0 0,5-5-182 0 0,1 0 0 0 0,-1 1 1 0 0,2 0-1 0 0,-1 0 0 0 0,1 1 1 0 0,0-1-1 0 0,1 1 0 0 0,0 0 0 0 0,-5 12 1 0 0,9-18-302 0 0,0 0 0 0 0,0 0 0 0 0,1 0 0 0 0,-1 0 0 0 0,1 0 0 0 0,-1 0 0 0 0,1 0 1 0 0,0 0-1 0 0,0 0 0 0 0,0 1 0 0 0,0-1 0 0 0,0 0 0 0 0,1 0 0 0 0,-1 0 0 0 0,1 0 0 0 0,-1 0 0 0 0,1 0 0 0 0,0 0 1 0 0,-1 0-1 0 0,1 0 0 0 0,3 4 0 0 0,-2-3-22 0 0,1 0 0 0 0,1 1 0 0 0,-1-1 0 0 0,0 0 0 0 0,1-1 0 0 0,-1 1 0 0 0,1-1 0 0 0,0 1-1 0 0,0-1 1 0 0,4 2 0 0 0,9 2-108 0 0,0 0 0 0 0,1-1 1 0 0,34 5-1 0 0,-22-7-293 0 0,1-1 0 0 0,0-1 1 0 0,-1-1-1 0 0,1-2 0 0 0,-1-2 1 0 0,1 0-1 0 0,-1-2 0 0 0,57-19 1 0 0,-81 23 241 0 0,1-1 0 0 0,-1 0 0 0 0,1 0 0 0 0,-1-1 1 0 0,0 0-1 0 0,-1 0 0 0 0,1-1 0 0 0,0 1 0 0 0,-1-1 1 0 0,0 0-1 0 0,-1 0 0 0 0,1-1 0 0 0,-1 0 1 0 0,0 0-1 0 0,0 0 0 0 0,5-10 0 0 0,-8 12 98 0 0,1 0 0 0 0,-1 0 0 0 0,0 0 0 0 0,0-1 0 0 0,0 1-1 0 0,-1 0 1 0 0,1 0 0 0 0,-1-1 0 0 0,0 1 0 0 0,0 0 0 0 0,-1 0 0 0 0,1-1-1 0 0,-1 1 1 0 0,0 0 0 0 0,0 0 0 0 0,-1 0 0 0 0,1 0 0 0 0,-1 0 0 0 0,0 0 0 0 0,0 0-1 0 0,0 0 1 0 0,0 1 0 0 0,-1-1 0 0 0,1 1 0 0 0,-1 0 0 0 0,0 0 0 0 0,0 0-1 0 0,-6-5 1 0 0,0 0-77 0 0,0 1-1 0 0,0 0 0 0 0,-1 0 1 0 0,0 1-1 0 0,0 0 1 0 0,-1 0-1 0 0,1 1 0 0 0,-1 1 1 0 0,0 0-1 0 0,-1 0 1 0 0,1 1-1 0 0,-1 1 0 0 0,1 0 1 0 0,-1 1-1 0 0,0 0 1 0 0,0 0-1 0 0,-16 2 0 0 0,9 11-2637 0 0,11 1-7277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1124 0 0,'0'0'4016'0'0,"-4"2"-3125"0"0,4-2-771 0 0,-1 0 1 0 0,0 1-1 0 0,1-1 0 0 0,-1 0 0 0 0,1 0 0 0 0,-1 0 0 0 0,1 1 0 0 0,-1-1 1 0 0,1 0-1 0 0,-1 1 0 0 0,1-1 0 0 0,-1 0 0 0 0,1 1 0 0 0,-1-1 1 0 0,1 0-1 0 0,0 1 0 0 0,-1-1 0 0 0,1 1 0 0 0,0-1 0 0 0,-1 1 1 0 0,1-1-1 0 0,0 1 0 0 0,0-1 0 0 0,-1 1 0 0 0,1 0 0 0 0,0-1 0 0 0,0 1 1 0 0,0-1-1 0 0,0 1 0 0 0,0-1 0 0 0,0 1 0 0 0,0 0 0 0 0,0-1 1 0 0,0 1-1 0 0,0-1 0 0 0,0 2 0 0 0,17 19 6071 0 0,-6-10-6178 0 0,-7-6 308 0 0,0 0-1 0 0,-1 0 1 0 0,0 1 0 0 0,0-1-1 0 0,0 1 1 0 0,-1 0 0 0 0,1 0 0 0 0,-1 0-1 0 0,-1 0 1 0 0,1 0 0 0 0,-1 0 0 0 0,0 1-1 0 0,-1-1 1 0 0,1 0 0 0 0,-1 1-1 0 0,-1-1 1 0 0,1 0 0 0 0,-1 0 0 0 0,-2 11-1 0 0,1-9-328 0 0,-1 1 0 0 0,1 0 0 0 0,-2-1 0 0 0,1 1 0 0 0,-9 13 0 0 0,9-16-689 0 0,-1-1 0 0 0,0 1 1 0 0,0-1-1 0 0,-1 0 0 0 0,1 0 1 0 0,-1-1-1 0 0,-10 8 1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1 524 0 0,'0'0'1336'0'0,"-6"3"4550"0"0,5-3-5764 0 0,246 56 3907 0 0,-50-13-2653 0 0,-193-43-1348 0 0,0 0 1 0 0,-1 0-1 0 0,1 1 0 0 0,0-1 0 0 0,-1 1 0 0 0,1-1 0 0 0,-1 1 1 0 0,1-1-1 0 0,0 1 0 0 0,-1 0 0 0 0,0 0 0 0 0,1 0 0 0 0,-1 0 1 0 0,0 0-1 0 0,1 0 0 0 0,-1 0 0 0 0,0 1 0 0 0,0-1 0 0 0,0 0 1 0 0,0 1-1 0 0,0-1 0 0 0,0 1 0 0 0,0-1 0 0 0,-1 1 0 0 0,1-1 1 0 0,0 1-1 0 0,-1-1 0 0 0,0 1 0 0 0,1 3 0 0 0,-1 0 111 0 0,-1 1 0 0 0,0-1 0 0 0,0 1 0 0 0,0-1 0 0 0,-1 0 0 0 0,0 1 0 0 0,-3 6-1 0 0,0 1-72 0 0,-8 22 333 0 0,2 2 0 0 0,1 0 0 0 0,2 0 0 0 0,2 1 0 0 0,1-1 0 0 0,2 1 1 0 0,3 56-1 0 0,5 79 662 0 0,-3-160-998 0 0,0 15 132 0 0,1 0 0 0 0,1 0 0 0 0,2 0-1 0 0,1-1 1 0 0,15 40 0 0 0,-9-33-55 0 0,-13-33 531 0 0,-2-2-642 0 0,-1 1 0 0 0,1-1 0 0 0,0 0-1 0 0,0 0 1 0 0,0 0 0 0 0,0 0 0 0 0,-1 0 0 0 0,1-1 0 0 0,1 1 0 0 0,-1-1 0 0 0,-3-2 0 0 0,-17-10 381 0 0,16 11-525 0 0,0 2-1 0 0,0-1 0 0 0,0 0 1 0 0,0 1-1 0 0,-1 1 1 0 0,1-1-1 0 0,0 1 0 0 0,-11 0 1 0 0,14 1-379 0 0,-13 8-3109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168 227 156 0 0,'14'-9'2503'0'0,"-14"9"-2042"0"0,1-1 0 0 0,0 0 0 0 0,-1 0 0 0 0,1 1 0 0 0,-1-1 0 0 0,0 0 0 0 0,1 0 0 0 0,-1 1 0 0 0,1-1 0 0 0,-1 0 0 0 0,0 0 0 0 0,0 0 0 0 0,0 0 0 0 0,1 1 0 0 0,-1-1 0 0 0,0 0 0 0 0,0 0 0 0 0,0 0 0 0 0,0 0 0 0 0,0 0 0 0 0,-1 1 0 0 0,1-1 0 0 0,0 0 0 0 0,0 0 0 0 0,0 0 0 0 0,-1 0 0 0 0,1 1 0 0 0,-1-3 0 0 0,-5-6 206 0 0,4 8-11 0 0,-20-34 6323 0 0,21 34-6887 0 0,-1 1-1 0 0,0-1 0 0 0,0 0 1 0 0,0 1-1 0 0,0-1 0 0 0,0 1 1 0 0,1-1-1 0 0,-1 1 0 0 0,0 0 1 0 0,0 0-1 0 0,0 0 0 0 0,0 0 0 0 0,0 0 1 0 0,0 0-1 0 0,0 1 0 0 0,0-1 1 0 0,0 1-1 0 0,0-1 0 0 0,-2 2 1 0 0,-1 1 16 0 0,0-1 1 0 0,0 1-1 0 0,0 0 1 0 0,1 0-1 0 0,-1 1 1 0 0,-6 6-1 0 0,0 2 95 0 0,0 1 1 0 0,1-1-1 0 0,-17 29 0 0 0,25-38-169 0 0,0 0-1 0 0,0 0 1 0 0,1 1-1 0 0,-1-1 1 0 0,1 0-1 0 0,0 1 1 0 0,0-1-1 0 0,0 1 1 0 0,0 0-1 0 0,1-1 1 0 0,-1 1-1 0 0,1 0 1 0 0,0-1-1 0 0,0 1 1 0 0,0 0-1 0 0,1-1 1 0 0,-1 1-1 0 0,1-1 1 0 0,1 6-1 0 0,-1-7-27 0 0,1 0 0 0 0,0 0 0 0 0,-1 0 0 0 0,1 0 0 0 0,0 0 0 0 0,0-1 0 0 0,0 1 0 0 0,0-1 0 0 0,0 1 0 0 0,0-1 0 0 0,1 0 0 0 0,-1 1 0 0 0,0-1-1 0 0,1 0 1 0 0,-1-1 0 0 0,1 1 0 0 0,-1 0 0 0 0,1-1 0 0 0,-1 1 0 0 0,1-1 0 0 0,0 0 0 0 0,-1 0 0 0 0,1 0 0 0 0,-1 0 0 0 0,1 0 0 0 0,0-1-1 0 0,-1 1 1 0 0,4-2 0 0 0,15-2-39 0 0,0-1 0 0 0,-1 0 0 0 0,0-2 0 0 0,0 0 0 0 0,0-1-1 0 0,-1-1 1 0 0,24-16 0 0 0,-30 17-15 0 0,0-1-1 0 0,0 0 0 0 0,-1-1 1 0 0,0-1-1 0 0,-1 0 1 0 0,0-1-1 0 0,-1 0 1 0 0,0 0-1 0 0,-1-1 0 0 0,12-22 1 0 0,-20 32 43 0 0,0 0 1 0 0,0 0-1 0 0,0 0 0 0 0,0 0 1 0 0,-1 0-1 0 0,0 0 1 0 0,1 0-1 0 0,-1 0 0 0 0,0-1 1 0 0,-1 1-1 0 0,1 0 1 0 0,0 0-1 0 0,-1 0 0 0 0,0 0 1 0 0,1 0-1 0 0,-1 0 1 0 0,-1 0-1 0 0,1 0 0 0 0,0 0 1 0 0,-1 1-1 0 0,1-1 1 0 0,-1 0-1 0 0,0 1 0 0 0,0-1 1 0 0,0 1-1 0 0,0 0 1 0 0,0 0-1 0 0,-5-4 0 0 0,0 0 5 0 0,0 1 0 0 0,0 0 0 0 0,0 0 0 0 0,0 1 0 0 0,-1 0 0 0 0,0 0 0 0 0,0 0-1 0 0,0 1 1 0 0,-10-2 0 0 0,1 2-72 0 0,0 0-1 0 0,0 2 0 0 0,0 0 1 0 0,-1 0-1 0 0,-20 4 0 0 0,-11 8-2498 0 0,41-7 817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6 592 0 0,'0'0'3374'0'0,"-26"-5"4773"0"0,8 9-7348 0 0,1 1 0 0 0,-1 1 0 0 0,1 0 0 0 0,1 2 0 0 0,-1 0 0 0 0,1 0 0 0 0,-18 14 0 0 0,9-5-312 0 0,2 1 0 0 0,0 1 1 0 0,-38 41-1 0 0,56-54-437 0 0,1 0 0 0 0,-1 0 0 0 0,1 1 0 0 0,0 0 0 0 0,1 0 0 0 0,0 0 0 0 0,0 1 0 0 0,0-1 0 0 0,1 1 0 0 0,0-1 0 0 0,1 1 0 0 0,-1 0 0 0 0,2-1 0 0 0,-1 9 0 0 0,1 13 27 0 0,2-1-1 0 0,8 46 1 0 0,-4-44-50 0 0,1 50 0 0 0,-7-32 63 0 0,-1 0 1 0 0,-11 65-1 0 0,5-80-2 0 0,2 0 0 0 0,0 39 0 0 0,5-70-66 0 0,0 6 77 0 0,10-10-50 0 0,11-9 75 0 0,-14 6-87 0 0,0 1 1 0 0,0 0-1 0 0,0 0 0 0 0,1 1 1 0 0,-1 0-1 0 0,1 0 1 0 0,0 1-1 0 0,0 0 0 0 0,0 0 1 0 0,0 1-1 0 0,0 0 1 0 0,0 0-1 0 0,0 1 0 0 0,0 0 1 0 0,0 1-1 0 0,0-1 1 0 0,16 5-1 0 0,27 1 706 0 0,-49-6-78 0 0,6 4 3283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0 368 0 0,'0'0'14048'0'0,"-2"5"-12776"0"0,-72 208 6181 0 0,72-200-11939 0 0,13-30-4400 0 0,-4 5 8105 0 0,11-14-4275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12 528 0 0,'-8'-12'17565'0'0,"24"28"-16817"0"0,0-1 0 0 0,27 20 0 0 0,-24-21-239 0 0,-1 1 0 0 0,0 0-1 0 0,17 22 1 0 0,-33-34-419 0 0,1 0 0 0 0,-1 1 0 0 0,-1-1 0 0 0,1 1 0 0 0,0 0 0 0 0,-1 0 1 0 0,0-1-1 0 0,0 1 0 0 0,0 0 0 0 0,0 0 0 0 0,-1 0 0 0 0,0 0 0 0 0,1 0 0 0 0,-1 0 0 0 0,-1 0 0 0 0,1 0 0 0 0,0 0 0 0 0,-1 0 0 0 0,0 0 0 0 0,0 0 1 0 0,0 0-1 0 0,-1-1 0 0 0,-3 8 0 0 0,-3 6 326 0 0,-2 0 1 0 0,0-1-1 0 0,-19 24 1 0 0,25-35-333 0 0,-16 17 403 0 0,18-20-420 0 0,-1 0 1 0 0,1 0-1 0 0,-1 1 0 0 0,1-1 0 0 0,0 1 0 0 0,0-1 1 0 0,0 1-1 0 0,0 0 0 0 0,1 0 0 0 0,-1 0 1 0 0,1 0-1 0 0,0 0 0 0 0,-1 0 0 0 0,1 0 1 0 0,1 1-1 0 0,-1-1 0 0 0,0 6 0 0 0,1-8-66 0 0,0 0-1 0 0,0-1 1 0 0,1 1-1 0 0,-1 0 1 0 0,1-1 0 0 0,-1 1-1 0 0,0 0 1 0 0,1-1-1 0 0,-1 1 1 0 0,1-1-1 0 0,-1 1 1 0 0,1 0-1 0 0,-1-1 1 0 0,1 1 0 0 0,0-1-1 0 0,-1 0 1 0 0,1 1-1 0 0,0-1 1 0 0,-1 0-1 0 0,1 1 1 0 0,0-1-1 0 0,-1 0 1 0 0,1 0 0 0 0,0 1-1 0 0,0-1 1 0 0,-1 0-1 0 0,1 0 1 0 0,0 0-1 0 0,0 0 1 0 0,-1 0-1 0 0,2 0 1 0 0,28-1-87 0 0,-28 1 83 0 0,20-1-182 0 0,97-13 20 0 0,-108 12-347 0 0,1 0 1 0 0,-1-1 0 0 0,0 0-1 0 0,-1-1 1 0 0,1-1 0 0 0,-1 1-1 0 0,0-2 1 0 0,12-7-1 0 0,-21 12-363 0 0,-9-4-5031 0 0,6 4 5263 0 0,0 0 0 0 0,0 0 0 0 0,-1 0 0 0 0,1 1 0 0 0,0-1 0 0 0,-1 1 0 0 0,1-1 0 0 0,0 1 1 0 0,-1 0-1 0 0,1 0 0 0 0,-1 0 0 0 0,-2 1 0 0 0,-9-1-3755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1160 0 0,'-40'0'7860'0'0,"35"2"-7472"0"0,0 1 0 0 0,1 0 0 0 0,-1 0 0 0 0,1 0-1 0 0,0 1 1 0 0,-1-1 0 0 0,2 1 0 0 0,-1 0 0 0 0,0 1 0 0 0,1-1 0 0 0,0 0-1 0 0,0 1 1 0 0,0 0 0 0 0,-3 6 0 0 0,-2 6 536 0 0,1 1 0 0 0,-9 32 0 0 0,12-37-527 0 0,1 1 0 0 0,1 0 0 0 0,0 0 0 0 0,0 0 1 0 0,2 0-1 0 0,-1 0 0 0 0,2 0 0 0 0,0 0 0 0 0,5 23 0 0 0,-5-32-324 0 0,1 1 0 0 0,0-1 0 0 0,0 0 0 0 0,0 0 0 0 0,0 0 0 0 0,1-1 0 0 0,0 1 0 0 0,0 0 0 0 0,0-1 0 0 0,1 0 0 0 0,-1 0 0 0 0,1 0 0 0 0,0 0 0 0 0,0 0 0 0 0,0-1 0 0 0,1 0 0 0 0,-1 0 0 0 0,1 0 0 0 0,0 0 0 0 0,0-1 0 0 0,0 0 0 0 0,0 0 0 0 0,0 0 0 0 0,1-1 0 0 0,-1 0 0 0 0,0 1 0 0 0,1-2-1 0 0,5 1 1 0 0,2 0-195 0 0,0-1 0 0 0,0 0 0 0 0,0-1-1 0 0,0-1 1 0 0,0 0 0 0 0,0-1-1 0 0,-1 0 1 0 0,0-1 0 0 0,1 0-1 0 0,-1-1 1 0 0,0 0 0 0 0,-1-1-1 0 0,0-1 1 0 0,16-10 0 0 0,-24 14 74 0 0,-1 1 1 0 0,0 0 0 0 0,1 0 0 0 0,-1-1-1 0 0,0 1 1 0 0,0-1 0 0 0,-1 0 0 0 0,1 0-1 0 0,0 0 1 0 0,-1 0 0 0 0,0 0-1 0 0,0 0 1 0 0,0 0 0 0 0,0 0 0 0 0,0 0-1 0 0,0 0 1 0 0,-1-1 0 0 0,0 1 0 0 0,1 0-1 0 0,-1 0 1 0 0,0-1 0 0 0,-1 1 0 0 0,1 0-1 0 0,-1 0 1 0 0,1-1 0 0 0,-3-4 0 0 0,2 7 69 0 0,0 0 0 0 0,-1-1 1 0 0,1 1-1 0 0,-1 0 1 0 0,1 0-1 0 0,-1 0 1 0 0,1 0-1 0 0,-1 0 0 0 0,0 1 1 0 0,0-1-1 0 0,1 0 1 0 0,-1 1-1 0 0,0-1 1 0 0,0 1-1 0 0,0 0 0 0 0,1 0 1 0 0,-5-1-1 0 0,-32-1 424 0 0,37 2-415 0 0,-7 1 74 0 0,0 0 0 0 0,0 0 1 0 0,1 0-1 0 0,-1 1 0 0 0,1 0 1 0 0,-1 0-1 0 0,-7 5 0 0 0,11-6-94 0 0,1 1-1 0 0,-1-1 1 0 0,1 1 0 0 0,0 0-1 0 0,-1 0 1 0 0,1 1-1 0 0,0-1 1 0 0,0 1 0 0 0,0-1-1 0 0,1 1 1 0 0,-1 0-1 0 0,1 0 1 0 0,-1 0 0 0 0,1 0-1 0 0,-3 6 1 0 0,5-8-119 0 0,0 1 1 0 0,0-1-1 0 0,0 0 1 0 0,0 1-1 0 0,0-1 0 0 0,0 0 1 0 0,0 1-1 0 0,0-1 1 0 0,0 0-1 0 0,1 1 1 0 0,-1-1-1 0 0,1 0 1 0 0,-1 1-1 0 0,1-1 1 0 0,-1 0-1 0 0,1 0 0 0 0,0 0 1 0 0,-1 0-1 0 0,1 1 1 0 0,0-1-1 0 0,0 0 1 0 0,0 0-1 0 0,0-1 1 0 0,0 1-1 0 0,0 0 0 0 0,0 0 1 0 0,0 0-1 0 0,0-1 1 0 0,0 1-1 0 0,1 0 1 0 0,-1-1-1 0 0,0 1 1 0 0,0-1-1 0 0,1 0 1 0 0,1 1-1 0 0,25 7-3506 0 0,-7-6-3619 0 0,-7-3 2869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1384 0 0,'0'0'4382'0'0,"-1"5"-2843"0"0,0 3-777 0 0,1 0 0 0 0,0 0 0 0 0,0 0 0 0 0,1 0 0 0 0,0 0 1 0 0,1 0-1 0 0,-1 0 0 0 0,2 0 0 0 0,-1 0 0 0 0,1-1 0 0 0,6 14 0 0 0,7 23 1581 0 0,-15-41-2204 0 0,6 18 1411 0 0,-2 0 0 0 0,6 43 0 0 0,-10-60-1455 0 0,0 1 0 0 0,-1 0-1 0 0,0-1 1 0 0,0 1 0 0 0,0-1 0 0 0,-1 1-1 0 0,0-1 1 0 0,1 1 0 0 0,-1-1 0 0 0,-1 1-1 0 0,1-1 1 0 0,-1 0 0 0 0,0 0 0 0 0,0 0-1 0 0,0 0 1 0 0,0 0 0 0 0,-1 0-1 0 0,1 0 1 0 0,-1-1 0 0 0,0 1 0 0 0,-4 3-1 0 0,5-6-277 0 0,0 0 0 0 0,1 0-1 0 0,-1 0 1 0 0,0 0-1 0 0,1 0 1 0 0,-1 0-1 0 0,0-1 1 0 0,0 1 0 0 0,0-1-1 0 0,1 1 1 0 0,-1-1-1 0 0,0 0 1 0 0,0 1-1 0 0,0-1 1 0 0,0 0 0 0 0,0 0-1 0 0,0-1 1 0 0,0 1-1 0 0,1 0 1 0 0,-1-1-1 0 0,0 1 1 0 0,0-1 0 0 0,0 1-1 0 0,-2-3 1 0 0,-1 1-1133 0 0,1-1-1 0 0,0 0 1 0 0,0 0 0 0 0,0 0 0 0 0,0 0-1 0 0,0-1 1 0 0,1 1 0 0 0,-4-6 0 0 0,-2-5-3879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117 119 1632 0 0,'-6'1'746'0'0,"0"1"0"0"0,1 0 0 0 0,-1 0 0 0 0,1 0-1 0 0,-1 0 1 0 0,1 1 0 0 0,0 0 0 0 0,0 0 0 0 0,0 1 0 0 0,0-1 0 0 0,1 1 0 0 0,-1 0-1 0 0,1 0 1 0 0,0 1 0 0 0,-5 7 0 0 0,5-6-387 0 0,0 0 0 0 0,0 0 0 0 0,1 1 0 0 0,0-1 0 0 0,0 1 0 0 0,1 0 1 0 0,0-1-1 0 0,0 1 0 0 0,1 0 0 0 0,0 1 0 0 0,0-1 0 0 0,0 0 0 0 0,1 0 0 0 0,0 0 0 0 0,0 0 0 0 0,1 1 0 0 0,0-1 0 0 0,0 0 0 0 0,1 0 1 0 0,2 7-1 0 0,-3-11-273 0 0,1 0 1 0 0,-1-1-1 0 0,1 1 1 0 0,-1 0-1 0 0,1-1 1 0 0,0 1 0 0 0,0-1-1 0 0,0 0 1 0 0,0 0-1 0 0,0 0 1 0 0,0 0-1 0 0,1 0 1 0 0,-1 0-1 0 0,0 0 1 0 0,1-1 0 0 0,0 1-1 0 0,5 1 1 0 0,-2-1-15 0 0,1 0 0 0 0,-1 0 0 0 0,1-1 0 0 0,0 0 1 0 0,-1-1-1 0 0,1 1 0 0 0,12-2 0 0 0,1-1-65 0 0,-1-1-1 0 0,1-1 1 0 0,-1-1-1 0 0,30-12 1 0 0,-36 12-94 0 0,0-1-1 0 0,0-1 1 0 0,-1 0 0 0 0,0 0-1 0 0,0-1 1 0 0,-1-1 0 0 0,0 0 0 0 0,0 0-1 0 0,14-18 1 0 0,-20 22 48 0 0,-1-1 0 0 0,0 1 0 0 0,-1-1 1 0 0,0 1-1 0 0,0-1 0 0 0,0 0 0 0 0,0 0 0 0 0,-1-1 0 0 0,0 1 1 0 0,0 0-1 0 0,-1-1 0 0 0,0 1 0 0 0,0-1 0 0 0,0 0 0 0 0,-1 1 1 0 0,0-1-1 0 0,0 0 0 0 0,-1 1 0 0 0,0-1 0 0 0,0 1 0 0 0,0-1 0 0 0,-5-11 1 0 0,3 12 60 0 0,-1 0 1 0 0,0 0-1 0 0,0 0 1 0 0,0 1-1 0 0,-1-1 0 0 0,0 1 1 0 0,0 0-1 0 0,0 0 1 0 0,-1 1-1 0 0,1 0 1 0 0,-1 0-1 0 0,0 0 1 0 0,0 0-1 0 0,-1 1 1 0 0,1 0-1 0 0,-1 1 1 0 0,1-1-1 0 0,-1 1 0 0 0,-10-1 1 0 0,9 0 9 0 0,0 1-1 0 0,-1 1 1 0 0,1 0 0 0 0,-1 0 0 0 0,1 0 0 0 0,-1 1-1 0 0,1 1 1 0 0,-1-1 0 0 0,1 1 0 0 0,-1 1-1 0 0,1 0 1 0 0,0 0 0 0 0,0 0 0 0 0,0 1 0 0 0,0 0-1 0 0,-8 5 1 0 0,15-7-189 0 0,0 0-1 0 0,-1 1 0 0 0,1-1 1 0 0,0 0-1 0 0,0 1 1 0 0,0-1-1 0 0,0 1 1 0 0,0 0-1 0 0,0-1 1 0 0,0 1-1 0 0,1 0 1 0 0,-1-1-1 0 0,0 1 1 0 0,1 0-1 0 0,0 0 1 0 0,-1-1-1 0 0,1 1 1 0 0,0 0-1 0 0,0 0 0 0 0,0 0 1 0 0,0 0-1 0 0,0-1 1 0 0,0 1-1 0 0,1 0 1 0 0,0 2-1 0 0,12 26-9477 0 0,-1-19 4704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1508 0 0,'3'2'608'0'0,"-1"0"-1"0"0,0 0 1 0 0,0 0-1 0 0,0 0 1 0 0,0 1-1 0 0,-1-1 1 0 0,1 1 0 0 0,-1-1-1 0 0,1 1 1 0 0,-1-1-1 0 0,0 1 1 0 0,2 4-1 0 0,3 41 3933 0 0,-8-23-3028 0 0,-1 0 0 0 0,-6 27 1 0 0,4-27 96 0 0,2-7-693 0 0,-1 0 1 0 0,-1-1 0 0 0,-1 1-1 0 0,-13 27 1 0 0,9-16-43 0 0,8-17-3480 0 0,-6-29 59 0 0,7 16 2276 0 0,0 0 0 0 0,1 0 0 0 0,-1 0 0 0 0,0 0 0 0 0,0-1 0 0 0,1 1 0 0 0,-1 0 0 0 0,1 0 0 0 0,-1-1 0 0 0,1 1 0 0 0,-1 0 0 0 0,1-1 0 0 0,0 1-1 0 0,-1 0 1 0 0,1-3 0 0 0,0-13-5805 0 0,0-5 461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120 155 448 0 0,'0'0'1570'0'0,"-28"-20"10373"0"0,23 21-11562 0 0,0 1 0 0 0,1 0 0 0 0,0 0 0 0 0,-1 1 0 0 0,1 0 0 0 0,0-1 0 0 0,0 1 0 0 0,0 0 0 0 0,0 1 0 0 0,1-1 0 0 0,-1 1 0 0 0,1-1 0 0 0,0 1 0 0 0,0 0-1 0 0,1 1 1 0 0,-1-1 0 0 0,1 0 0 0 0,-4 8 0 0 0,3-5-110 0 0,0 1 0 0 0,0-1 0 0 0,0 1 0 0 0,1 0 0 0 0,0-1 0 0 0,1 1 0 0 0,0 0 0 0 0,0 0 0 0 0,1 0-1 0 0,0 0 1 0 0,1 10 0 0 0,-1-15-231 0 0,1-1 0 0 0,0 1 0 0 0,1-1 0 0 0,-1 0-1 0 0,0 1 1 0 0,1-1 0 0 0,-1 0 0 0 0,1 0 0 0 0,0 0 0 0 0,-1 0 0 0 0,1 0-1 0 0,0-1 1 0 0,0 1 0 0 0,0 0 0 0 0,1-1 0 0 0,-1 0 0 0 0,0 1-1 0 0,0-1 1 0 0,1 0 0 0 0,-1 0 0 0 0,1 0 0 0 0,-1-1 0 0 0,1 1-1 0 0,-1 0 1 0 0,1-1 0 0 0,-1 0 0 0 0,1 0 0 0 0,0 0 0 0 0,-1 0 0 0 0,1 0-1 0 0,3-1 1 0 0,12 1 19 0 0,0-2-1 0 0,0 0 0 0 0,20-6 1 0 0,-33 7-46 0 0,14-3-38 0 0,1-1-1 0 0,-1-1 0 0 0,0-1 0 0 0,0-1 0 0 0,19-11 1 0 0,-29 13-11 0 0,0 0 1 0 0,0 0 0 0 0,0 0 0 0 0,-1-1 0 0 0,0 0-1 0 0,-1-1 1 0 0,0 0 0 0 0,0 0 0 0 0,0 0-1 0 0,-1-1 1 0 0,7-13 0 0 0,-11 17 29 0 0,0 1-1 0 0,0-1 1 0 0,-1 1 0 0 0,1-1 0 0 0,-1 0 0 0 0,0 0-1 0 0,0 1 1 0 0,-1-1 0 0 0,0 0 0 0 0,1 0-1 0 0,-2 0 1 0 0,1 0 0 0 0,0 1 0 0 0,-1-1-1 0 0,0 0 1 0 0,0 0 0 0 0,-1 1 0 0 0,1-1-1 0 0,-1 0 1 0 0,0 1 0 0 0,0 0 0 0 0,0-1-1 0 0,-1 1 1 0 0,0 0 0 0 0,0 0 0 0 0,-3-4-1 0 0,1 3 26 0 0,0 0 0 0 0,-1 0-1 0 0,1 0 1 0 0,-1 1 0 0 0,0 0-1 0 0,0 0 1 0 0,0 0 0 0 0,0 1-1 0 0,-1 0 1 0 0,1 0 0 0 0,-1 1-1 0 0,0 0 1 0 0,0 0 0 0 0,0 0-1 0 0,0 1 1 0 0,0 0 0 0 0,-8 0-1 0 0,13 1-177 0 0,0 0 0 0 0,0 1 0 0 0,0-1-1 0 0,0 0 1 0 0,0 1 0 0 0,0-1 0 0 0,0 1-1 0 0,0 0 1 0 0,1-1 0 0 0,-1 1 0 0 0,0 0-1 0 0,0 0 1 0 0,0 0 0 0 0,1 1 0 0 0,-1-1-1 0 0,1 0 1 0 0,-1 0 0 0 0,1 1 0 0 0,-1-1-1 0 0,1 1 1 0 0,0 0 0 0 0,0-1 0 0 0,0 1-1 0 0,0 0 1 0 0,0 0 0 0 0,0 0 0 0 0,0-1-1 0 0,0 1 1 0 0,1 0 0 0 0,-1 0 0 0 0,0 3-1 0 0,-5 11-3995 0 0,19 5-7720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1148 0 0,'-2'-10'13305'0'0,"74"26"-11932"0"0,-1 3-1 0 0,86 35 1 0 0,-151-52-1258 0 0,1 0 0 0 0,0 1 0 0 0,-1 0 0 0 0,1 0 0 0 0,-1 1 1 0 0,0 0-1 0 0,10 8 0 0 0,-14-10-36 0 0,0 1 0 0 0,0-1 1 0 0,-1 1-1 0 0,1 0 0 0 0,-1-1 1 0 0,1 1-1 0 0,-1 0 0 0 0,0 0 1 0 0,0 0-1 0 0,0 0 1 0 0,-1 0-1 0 0,1 0 0 0 0,-1 0 1 0 0,0 0-1 0 0,0 0 0 0 0,0 0 1 0 0,0 1-1 0 0,0-1 0 0 0,-1 5 1 0 0,-29 108 1691 0 0,27-100-1608 0 0,-2 4 74 0 0,1 1 0 0 0,0 0-1 0 0,2 0 1 0 0,0 0-1 0 0,2 1 1 0 0,0-1 0 0 0,1 0-1 0 0,6 28 1 0 0,-3-38-141 0 0,1 0 1 0 0,1-1-1 0 0,0 1 1 0 0,0-2-1 0 0,1 1 0 0 0,0-1 1 0 0,1 0-1 0 0,0 0 1 0 0,0-1-1 0 0,1 0 0 0 0,17 12 1 0 0,-25-19 677 0 0,-7-3-592 0 0,-4 0 14 0 0,1 0-1 0 0,0 0 0 0 0,-1 1 1 0 0,1 0-1 0 0,-1 1 0 0 0,0 0 0 0 0,1 1 1 0 0,-1 0-1 0 0,1 0 0 0 0,0 1 0 0 0,-1 0 1 0 0,1 0-1 0 0,-17 8 0 0 0,24-9-192 0 0,-7 9-811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1 604,'0'0'15203,"-4"6"-14466,-153 271 2919,103-172-2518,-104 150-1,142-234-1129,-44 64-2567,59-84 1629,2-8-4896,2-25 841,-2 6 382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4,'0'0'1695,"-4"8"-35,-159 344 9630,135-291-9969,13-32-340,-14 41-1,26-60-707,0 0 0,1 1 0,0-1-1,1 0 1,0 1 0,0-1-1,1 1 1,1 13 0,0-23-251,-1 0 1,0 0 0,0 1-1,1-1 1,-1 0-1,0 0 1,1 0-1,-1 0 1,1 1-1,0-1 1,-1 0 0,1 0-1,0 0 1,0 0-1,0 0 1,-1 0-1,1-1 1,0 1 0,0 0-1,0 0 1,1-1-1,-1 1 1,1 0-1,1 0-11,1 0 0,-1 0 0,0 0 0,0-1-1,0 0 1,0 1 0,1-1 0,-1 0 0,4-1 0,8-2-74,0 0 1,-1-1 0,16-6-1,-25 9 53,264-117-1375,-208 89 365,-61 29 982,0 0 0,0 0 0,0 0-1,-1 0 1,1 1 0,0-1 0,0 0 0,0 0 0,0 0 0,0 0 0,0 0-1,0 1 1,0-1 0,0 0 0,0 0 0,0 0 0,1 0 0,-1 0-1,0 0 1,0 1 0,0-1 0,0 0 0,0 0 0,0 0 0,0 0 0,0 0-1,0 0 1,0 1 0,0-1 0,0 0 0,1 0 0,-1 0 0,0 0-1,0 0 1,0 0 0,0 0 0,0 0 0,0 0 0,1 0 0,-1 0 0,0 0-1,0 0 1,0 0 0,0 0 0,0 0 0,1 1 0,-1-1 0,0-1-1,0 1 1,0 0 0,0 0 0,0 0 0,0 0 0,1 0 0,-1 0 0,0 0-1,0 0 1,0 0 0,0 0 0,0 0 0,1 0 0,-13 20-857,-29 27-1195,-17 8-4351,32-23 2740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0 648 0 0,'0'0'9676'0'0,"-3"4"-8489"0"0,-18 15-37 0 0,-1-1 0 0 0,0-1 0 0 0,-1-1-1 0 0,-47 24 1 0 0,-36 26 588 0 0,9-2-1494 0 0,96-62-285 0 0,0-1-1 0 0,0 0 0 0 0,0 0 1 0 0,0 0-1 0 0,0 0 0 0 0,1 1 0 0 0,-1-1 1 0 0,0 1-1 0 0,0-1 0 0 0,1 0 0 0 0,-1 1 1 0 0,1-1-1 0 0,0 1 0 0 0,-1-1 1 0 0,1 1-1 0 0,0-1 0 0 0,0 1 0 0 0,0-1 1 0 0,0 1-1 0 0,0 0 0 0 0,0-1 0 0 0,0 1 1 0 0,0-1-1 0 0,1 1 0 0 0,-1-1 1 0 0,2 3-1 0 0,19 44-107 0 0,-10-27 344 0 0,-6-3-47 0 0,0 0 0 0 0,0 0 0 0 0,-2 1 0 0 0,0-1 0 0 0,-1 1 0 0 0,-1 0 0 0 0,-1 0 0 0 0,-1 0 0 0 0,0-1 0 0 0,-4 20 0 0 0,-8 27 444 0 0,-31 93 0 0 0,33-125-452 0 0,5-14-56 0 0,4-13-75 0 0,-1 1 0 0 0,2 0-1 0 0,-1 0 1 0 0,1 0 0 0 0,-2 12 0 0 0,3-16-64 0 0,6 1-46 0 0,-5-4 94 0 0,-1 1 0 0 0,0-1 0 0 0,0 0-1 0 0,1 1 1 0 0,-1-1 0 0 0,0 1 0 0 0,1-1 0 0 0,-1 0-1 0 0,0 1 1 0 0,1-1 0 0 0,-1 0 0 0 0,1 0 0 0 0,-1 1-1 0 0,1-1 1 0 0,-1 0 0 0 0,0 0 0 0 0,1 0 0 0 0,-1 1 0 0 0,1-1-1 0 0,-1 0 1 0 0,1 0 0 0 0,-1 0 0 0 0,1 0 0 0 0,-1 0-1 0 0,1 0 1 0 0,-1 0 0 0 0,1 0 0 0 0,-1 0 0 0 0,1 0-1 0 0,-1 0 1 0 0,1-1 0 0 0,-1 1 0 0 0,1 0 0 0 0,-1 0-1 0 0,0 0 1 0 0,1-1 0 0 0,-1 1 0 0 0,1 0 0 0 0,23-10-208 0 0,0 0 1 0 0,24-15 0 0 0,36-15-55 0 0,-82 39 300 0 0,-1 0-1 0 0,0 1 1 0 0,1-1 0 0 0,-1 1-1 0 0,1-1 1 0 0,-1 1 0 0 0,1 0-1 0 0,-1 0 1 0 0,1-1 0 0 0,-1 1-1 0 0,1 0 1 0 0,-1 0 0 0 0,1 1-1 0 0,-1-1 1 0 0,1 0-1 0 0,-1 0 1 0 0,1 1 0 0 0,1 0-1 0 0,18 22 406 0 0,-17-18-463 0 0,8 7-340 0 0,7 8-1426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67 224 0 0,'-8'-15'8527'0'0,"4"16"-8201"0"0,0 0 1 0 0,1 0-1 0 0,-1 1 1 0 0,1-1-1 0 0,-1 1 1 0 0,1 0 0 0 0,0 0-1 0 0,0 0 1 0 0,0 1-1 0 0,0-1 1 0 0,0 1-1 0 0,0-1 1 0 0,1 1-1 0 0,-1 0 1 0 0,1 0-1 0 0,-3 5 1 0 0,-42 61 2162 0 0,39-54-1844 0 0,1-6-343 0 0,2 1 1 0 0,-1 0 0 0 0,1 0 0 0 0,0 1 0 0 0,1 0 0 0 0,0 0 0 0 0,1 0 0 0 0,0 0 0 0 0,1 0-1 0 0,0 1 1 0 0,1-1 0 0 0,0 1 0 0 0,1 11 0 0 0,1-21-272 0 0,0 0 0 0 0,-1 0-1 0 0,1 0 1 0 0,0 0 0 0 0,0 0 0 0 0,0 0 0 0 0,0 0-1 0 0,1-1 1 0 0,-1 1 0 0 0,0 0 0 0 0,1-1 0 0 0,-1 1-1 0 0,1-1 1 0 0,-1 1 0 0 0,1-1 0 0 0,0 0 0 0 0,0 0-1 0 0,0 0 1 0 0,0 0 0 0 0,-1 0 0 0 0,1 0 0 0 0,0 0-1 0 0,1-1 1 0 0,-1 1 0 0 0,0-1 0 0 0,0 1 0 0 0,0-1-1 0 0,0 0 1 0 0,0 0 0 0 0,0 0 0 0 0,5 0 0 0 0,8 0-1 0 0,0-1 1 0 0,-1 0-1 0 0,19-5 1 0 0,-33 6-30 0 0,37-7-127 0 0,0-1-1 0 0,-1-3 0 0 0,47-19 0 0 0,-70 24 24 0 0,0 0-1 0 0,0-1 1 0 0,-1 0 0 0 0,0-1-1 0 0,0 0 1 0 0,0-1-1 0 0,-1 0 1 0 0,-1-1 0 0 0,0 0-1 0 0,0-1 1 0 0,-1 0-1 0 0,8-12 1 0 0,-15 20 95 0 0,1-1 1 0 0,-1 0 0 0 0,0 1-1 0 0,0-1 1 0 0,-1 0-1 0 0,1 0 1 0 0,-1 0-1 0 0,0 0 1 0 0,0 0 0 0 0,0 0-1 0 0,-1 0 1 0 0,1 0-1 0 0,-1 0 1 0 0,0-1-1 0 0,0 1 1 0 0,-1 0-1 0 0,1 0 1 0 0,-1 0 0 0 0,0 0-1 0 0,0 0 1 0 0,0 0-1 0 0,-1 0 1 0 0,1 0-1 0 0,-1 0 1 0 0,0 0-1 0 0,0 1 1 0 0,-4-6 0 0 0,0 3 80 0 0,0 0 1 0 0,0 0-1 0 0,-1 1 1 0 0,0-1-1 0 0,0 1 1 0 0,0 1 0 0 0,0 0-1 0 0,-1 0 1 0 0,0 0-1 0 0,0 1 1 0 0,0 0-1 0 0,-14-3 1 0 0,10 3-111 0 0,0 0 0 0 0,0 1 0 0 0,0 1-1 0 0,0 0 1 0 0,0 0 0 0 0,0 1 0 0 0,0 1 0 0 0,0 0 0 0 0,-1 0-1 0 0,1 1 1 0 0,1 1 0 0 0,-1 0 0 0 0,0 1 0 0 0,-13 6 0 0 0,24-10-53 0 0,1 1 1 0 0,-1-1-1 0 0,1 1 1 0 0,0-1-1 0 0,-1 1 1 0 0,1-1-1 0 0,-1 1 1 0 0,1-1-1 0 0,0 1 1 0 0,-1-1-1 0 0,1 1 1 0 0,0-1-1 0 0,-1 1 1 0 0,1-1-1 0 0,0 1 1 0 0,0 0-1 0 0,0-1 1 0 0,0 1-1 0 0,0 0 1 0 0,-1-1-1 0 0,1 1 1 0 0,0 0-1 0 0,0-1 1 0 0,1 1-1 0 0,-1-1 1 0 0,0 1-1 0 0,0 0 1 0 0,0-1-1 0 0,0 1 1 0 0,0 0-1 0 0,1-1 1 0 0,-1 1 0 0 0,0-1-1 0 0,1 1 1 0 0,-1-1-1 0 0,0 1 1 0 0,1-1-1 0 0,-1 1 1 0 0,0-1-1 0 0,1 1 1 0 0,-1-1-1 0 0,1 1 1 0 0,-1-1-1 0 0,1 0 1 0 0,-1 1-1 0 0,1-1 1 0 0,0 0-1 0 0,0 1 1 0 0,24 18-8394 0 0,-8-14 3838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1 324 0 0,'7'61'6471'0'0,"-15"36"-1406"0"0,1-34-2095 0 0,4-22-1291 0 0,-16 75 0 0 0,19-114-2545 0 0,-4-2-1439 0 0,-3 0 1099 0 0,1-21-9085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14 976 0 0,'0'0'9598'0'0,"8"-9"-6111"0"0,0 4 1607 0 0,46 13-3708 0 0,67 19-1 0 0,-78-16-884 0 0,-41-11-466 0 0,0 0 1 0 0,1 1-1 0 0,-1-1 1 0 0,0 1-1 0 0,0-1 1 0 0,0 1-1 0 0,0 0 1 0 0,0 0-1 0 0,0 0 1 0 0,0 0-1 0 0,0 0 1 0 0,0 0-1 0 0,0 1 1 0 0,-1-1-1 0 0,1 1 1 0 0,0-1-1 0 0,-1 1 1 0 0,1 0-1 0 0,-1 0 0 0 0,0-1 1 0 0,1 1-1 0 0,-1 0 1 0 0,0 0-1 0 0,0 0 1 0 0,0 0-1 0 0,-1 0 1 0 0,1 0-1 0 0,0 1 1 0 0,-1-1-1 0 0,1 0 1 0 0,-1 0-1 0 0,0 1 1 0 0,0-1-1 0 0,0 0 1 0 0,0 0-1 0 0,0 0 1 0 0,0 1-1 0 0,-1-1 1 0 0,1 0-1 0 0,-1 0 1 0 0,0 0-1 0 0,1 1 1 0 0,-1-1-1 0 0,0 0 1 0 0,0 0-1 0 0,0 0 1 0 0,0-1-1 0 0,-1 1 1 0 0,1 0-1 0 0,-1 0 1 0 0,1-1-1 0 0,-2 3 1 0 0,-28 29 547 0 0,17-17-269 0 0,0-1 0 0 0,-21 18 1 0 0,-2 3 199 0 0,35-34-522 0 0,5 12-81 0 0,3-11 70 0 0,1-1 1 0 0,-1-1-1 0 0,1 1 0 0 0,0-1 0 0 0,0 0 1 0 0,0-1-1 0 0,0 1 0 0 0,0-1 0 0 0,12-2 1 0 0,70-13-33 0 0,-77 12 49 0 0,47-6-32 0 0,-37 6 10 0 0,0-1 1 0 0,-1 0 0 0 0,23-9 0 0 0,-42 13-9 0 0,11-1-1342 0 0,-34-6-14444 0 0,18 7 16688 0 0,-3-2-6232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8 840 0 0,'5'-8'13946'0'0,"-5"10"-13820"0"0,-1 0 0 0 0,1 0 0 0 0,-1 0-1 0 0,0 0 1 0 0,0 0 0 0 0,0 0 0 0 0,0 0 0 0 0,0 0 0 0 0,0 0 0 0 0,0 0 0 0 0,-1-1-1 0 0,-1 3 1 0 0,-2 2 167 0 0,1 3 129 0 0,0 0 0 0 0,0 0 0 0 0,1 0-1 0 0,0 0 1 0 0,1 1 0 0 0,0-1 0 0 0,0 1 0 0 0,1-1 0 0 0,0 1 0 0 0,1 0 0 0 0,0 0-1 0 0,2 16 1 0 0,-1-23-377 0 0,0-1-1 0 0,0 0 0 0 0,-1 0 0 0 0,1 0 0 0 0,1 0 0 0 0,-1 0 0 0 0,0 0 0 0 0,0 0 1 0 0,1 0-1 0 0,-1-1 0 0 0,1 1 0 0 0,-1 0 0 0 0,1-1 0 0 0,0 0 0 0 0,0 1 1 0 0,0-1-1 0 0,0 0 0 0 0,0 0 0 0 0,0 0 0 0 0,0 0 0 0 0,0 0 0 0 0,0 0 0 0 0,0 0 1 0 0,0-1-1 0 0,1 1 0 0 0,-1-1 0 0 0,0 0 0 0 0,0 0 0 0 0,1 1 0 0 0,3-2 0 0 0,7 1-27 0 0,1-1 0 0 0,-1 0 0 0 0,25-7 0 0 0,-31 7-12 0 0,18-5-352 0 0,1-1 1 0 0,-1-2 0 0 0,-1 0-1 0 0,1-1 1 0 0,26-17 0 0 0,-40 17-431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1 808 0 0,'-6'5'671'0'0,"0"1"-1"0"0,1 0 1 0 0,0 0 0 0 0,0 1-1 0 0,0-1 1 0 0,1 1-1 0 0,0 0 1 0 0,0 0 0 0 0,0 1-1 0 0,1-1 1 0 0,0 1-1 0 0,1 0 1 0 0,-2 9 0 0 0,-1 5 487 0 0,1 0 0 0 0,1 0 1 0 0,-1 37-1 0 0,5-43-633 0 0,0 1 0 0 0,0-1 0 0 0,2 1 0 0 0,0-1 0 0 0,1 0 0 0 0,1 0 0 0 0,6 15 0 0 0,-7-22-524 0 0,0 1 0 0 0,1-2 0 0 0,0 1 0 0 0,0 0 1 0 0,1-1-1 0 0,0 0 0 0 0,1-1 0 0 0,-1 1 0 0 0,1-1 1 0 0,1 0-1 0 0,-1-1 0 0 0,16 10 0 0 0,-4-6-2781 0 0,-2-6-5537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 0 0,'4'3'775'0'0,"1"-1"0"0"0,-1 1 0 0 0,-1 0 0 0 0,1 0 0 0 0,0 0-1 0 0,-1 0 1 0 0,0 0 0 0 0,1 1 0 0 0,-1 0 0 0 0,4 7 0 0 0,-3-4-125 0 0,0 0-1 0 0,-1 0 1 0 0,0 1 0 0 0,0-1 0 0 0,-1 1-1 0 0,3 10 1 0 0,-4-11-520 0 0,0 0-1 0 0,0 0 1 0 0,0 0 0 0 0,-1 0 0 0 0,0 0-1 0 0,-1 0 1 0 0,1 0 0 0 0,-1 0-1 0 0,0 0 1 0 0,-1 0 0 0 0,0 0-1 0 0,0-1 1 0 0,-1 1 0 0 0,1-1-1 0 0,-1 1 1 0 0,-5 6 0 0 0,-4-3-2253 0 0,-7-10-5250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1256 0 0,'-13'-6'2427'0'0,"5"5"1038"0"0,0 5-2653 0 0,0 0 1 0 0,0 0-1 0 0,0 0 1 0 0,1 1-1 0 0,-1 0 1 0 0,1 1-1 0 0,0-1 1 0 0,1 2-1 0 0,0-1 1 0 0,-8 9-1 0 0,-1 4 463 0 0,0 1 0 0 0,-20 35 0 0 0,32-50-1065 0 0,0 1 0 0 0,0 0 0 0 0,0 0 0 0 0,1 0 0 0 0,0 1-1 0 0,0-1 1 0 0,1 0 0 0 0,0 1 0 0 0,0-1 0 0 0,0 1 0 0 0,1-1 0 0 0,1 13 0 0 0,-1-16-160 0 0,1 0-1 0 0,0 0 1 0 0,-1 0-1 0 0,2 0 1 0 0,-1 0-1 0 0,0 0 1 0 0,0-1-1 0 0,1 1 1 0 0,0-1-1 0 0,-1 1 1 0 0,1-1-1 0 0,0 1 1 0 0,0-1-1 0 0,1 0 1 0 0,-1 0-1 0 0,0 0 1 0 0,1 0-1 0 0,-1 0 1 0 0,1 0-1 0 0,0-1 1 0 0,-1 1-1 0 0,1-1 1 0 0,0 0-1 0 0,0 0 1 0 0,0 0-1 0 0,0 0 1 0 0,0-1-1 0 0,4 1 1 0 0,9 2-54 0 0,0-2 0 0 0,0 0 1 0 0,0-1-1 0 0,0-1 0 0 0,0 0 0 0 0,-1-1 1 0 0,1-1-1 0 0,23-7 0 0 0,-28 7-104 0 0,-1 0 0 0 0,0-1 0 0 0,0 0 0 0 0,0 0 0 0 0,-1-2 0 0 0,0 1 0 0 0,1-1 0 0 0,-2 0 0 0 0,1-1 0 0 0,-1 0 0 0 0,0 0 0 0 0,-1-1 0 0 0,11-13 0 0 0,-15 17 64 0 0,0 0 0 0 0,-1 0-1 0 0,0 0 1 0 0,0-1 0 0 0,0 1-1 0 0,0-1 1 0 0,-1 1 0 0 0,0-1-1 0 0,0 1 1 0 0,0-1 0 0 0,0 0-1 0 0,-1 0 1 0 0,0 1 0 0 0,0-1-1 0 0,0 0 1 0 0,0 0 0 0 0,-1 1-1 0 0,0-1 1 0 0,0 0 0 0 0,0 1-1 0 0,0-1 1 0 0,-1 1 0 0 0,0-1-1 0 0,0 1 1 0 0,0 0 0 0 0,-1 0-1 0 0,1 0 1 0 0,-1 0 0 0 0,-3-4-1 0 0,0 2 2 0 0,0-1 1 0 0,-1 1-1 0 0,1 0 0 0 0,-1 1 0 0 0,0 0 0 0 0,-1 0 0 0 0,1 1 0 0 0,-1-1 1 0 0,0 2-1 0 0,0-1 0 0 0,0 1 0 0 0,-1 0 0 0 0,1 1 0 0 0,-15-3 1 0 0,19 5-136 0 0,1 0 0 0 0,0-1 0 0 0,0 1 1 0 0,0 0-1 0 0,-1 0 0 0 0,1 1 0 0 0,0-1 1 0 0,0 1-1 0 0,-4 1 0 0 0,-4 8-2478 0 0,10 10-6160 0 0,4-6 4705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1000 0 0,'0'0'1602'0'0,"-2"3"-35"0"0,-8 26 2071 0 0,0 2 0 0 0,-8 53 0 0 0,8-38-2008 0 0,6-30-2383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75 592 0 0,'0'0'4997'0'0,"-1"-4"-5251"0"0,-4-13 12987 0 0,3 16-12554 0 0,0 1 1 0 0,0-1-1 0 0,0 1 0 0 0,0-1 0 0 0,0 1 0 0 0,0 0 0 0 0,0-1 0 0 0,0 1 1 0 0,0 0-1 0 0,0 0 0 0 0,0 0 0 0 0,0 1 0 0 0,0-1 0 0 0,0 1 0 0 0,0-1 0 0 0,0 1 1 0 0,0-1-1 0 0,0 1 0 0 0,-3 2 0 0 0,0 0 33 0 0,0 0 1 0 0,1 0-1 0 0,-1 1 1 0 0,1-1-1 0 0,0 1 0 0 0,0 0 1 0 0,-5 7-1 0 0,3-3-18 0 0,1 0-1 0 0,0 0 1 0 0,0 0 0 0 0,0 1-1 0 0,1-1 1 0 0,1 1-1 0 0,-1 0 1 0 0,-3 19-1 0 0,6-25-167 0 0,1-1-1 0 0,0 1 0 0 0,0-1 1 0 0,0 1-1 0 0,0 0 0 0 0,1-1 1 0 0,-1 1-1 0 0,1-1 1 0 0,-1 1-1 0 0,1-1 0 0 0,0 1 1 0 0,0-1-1 0 0,0 0 0 0 0,0 1 1 0 0,0-1-1 0 0,1 0 0 0 0,-1 0 1 0 0,1 0-1 0 0,-1 0 1 0 0,4 3-1 0 0,-1-1-42 0 0,1-1 0 0 0,-1 0 0 0 0,1 0 0 0 0,0-1 0 0 0,0 0 0 0 0,0 1 0 0 0,0-1 0 0 0,0-1-1 0 0,8 3 1 0 0,8-1-260 0 0,0 0 0 0 0,0-1 0 0 0,42-3 0 0 0,-51 1 9 0 0,0-1 0 0 0,0-1 0 0 0,0 0 0 0 0,-1 0 0 0 0,1-1 0 0 0,0-1 0 0 0,-1 0 0 0 0,0-1 0 0 0,0 0 0 0 0,10-6 0 0 0,-17 8 171 0 0,-1 1 0 0 0,0 0 0 0 0,0-1 1 0 0,0 0-1 0 0,0 0 0 0 0,0 0 0 0 0,-1 0 1 0 0,1 0-1 0 0,-1 0 0 0 0,0-1 1 0 0,0 1-1 0 0,0-1 0 0 0,0 0 0 0 0,-1 1 1 0 0,1-1-1 0 0,-1 0 0 0 0,0 0 1 0 0,0 0-1 0 0,0 0 0 0 0,-1 0 0 0 0,0 0 1 0 0,0 0-1 0 0,0 0 0 0 0,0 0 0 0 0,0 0 1 0 0,-1 0-1 0 0,1 0 0 0 0,-1 0 1 0 0,0 0-1 0 0,-1 0 0 0 0,1 0 0 0 0,-4-5 1 0 0,1 0 29 0 0,0 1 0 0 0,-1 0 1 0 0,0 0-1 0 0,0 0 1 0 0,-1 0-1 0 0,0 1 0 0 0,-1 0 1 0 0,1 1-1 0 0,-12-9 0 0 0,14 11-122 0 0,-1 1 0 0 0,0 0-1 0 0,0 0 1 0 0,0 0 0 0 0,0 1-1 0 0,0 0 1 0 0,0 0-1 0 0,-1 0 1 0 0,-7-1 0 0 0,10 3-262 0 0,-1-1 0 0 0,1 1 0 0 0,0 0 0 0 0,-1 0 0 0 0,1 1 0 0 0,-1-1 0 0 0,1 1 0 0 0,-1-1 0 0 0,-5 3 0 0 0,-4 5-7657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0,'45'7'3200'0'0,"-24"-4"-2193"0"0,-1 0 1 0 0,1 1-1 0 0,-1 1 0 0 0,0 1 0 0 0,-1 0 1 0 0,27 14-1 0 0,-43-18-833 0 0,0 1-1 0 0,-1 0 1 0 0,0-1-1 0 0,1 1 1 0 0,-1 0 0 0 0,0 0-1 0 0,0 0 1 0 0,-1 1-1 0 0,1-1 1 0 0,-1 0-1 0 0,1 1 1 0 0,-1-1 0 0 0,0 1-1 0 0,0-1 1 0 0,-1 1-1 0 0,1-1 1 0 0,-1 1-1 0 0,0-1 1 0 0,0 1 0 0 0,0 0-1 0 0,0-1 1 0 0,0 1-1 0 0,-1 0 1 0 0,-1 3 0 0 0,-2 14 578 0 0,0 0 1 0 0,-13 33 0 0 0,17-51-712 0 0,-13 33 552 0 0,3 2 1 0 0,1-1-1 0 0,1 1 0 0 0,-3 58 1 0 0,10-82-521 0 0,1-1 1 0 0,0 1-1 0 0,1 0 1 0 0,0-1-1 0 0,1 1 0 0 0,1-1 1 0 0,0 0-1 0 0,1 0 1 0 0,0 0-1 0 0,1 0 0 0 0,0 0 1 0 0,1-1-1 0 0,1 0 0 0 0,0 0 1 0 0,0-1-1 0 0,11 12 1 0 0,-9-14-165 0 0,0-1 0 0 0,1 0 0 0 0,-1-1 1 0 0,1 0-1 0 0,1-1 0 0 0,0 0 1 0 0,-1 0-1 0 0,2-1 0 0 0,19 6 0 0 0,-30-11 74 0 0,0 1 1 0 0,0-1-1 0 0,0 0 0 0 0,0 1 0 0 0,0-1 0 0 0,0 0 0 0 0,0 0 1 0 0,0 1-1 0 0,0-1 0 0 0,0 0 0 0 0,0 0 0 0 0,0 0 1 0 0,0 0-1 0 0,0-1 0 0 0,0 1 0 0 0,0 0 0 0 0,0 0 0 0 0,0-1 1 0 0,-1 1-1 0 0,3-1 0 0 0,-3 1 24 0 0,0-1 0 0 0,1 1 1 0 0,-1-1-1 0 0,0 1 0 0 0,0-1 1 0 0,0 0-1 0 0,0 1 0 0 0,1-1 0 0 0,-1 1 1 0 0,0-1-1 0 0,0 1 0 0 0,0-1 0 0 0,0 0 1 0 0,0 1-1 0 0,0-1 0 0 0,0 1 0 0 0,-1-1 1 0 0,1 0-1 0 0,0 1 0 0 0,0-1 1 0 0,0 1-1 0 0,-1-1 0 0 0,1 1 0 0 0,0-1 1 0 0,-2-3 51 0 0,0 0 1 0 0,0 1 0 0 0,0-1-1 0 0,-1 1 1 0 0,1 0 0 0 0,-1 0-1 0 0,0 0 1 0 0,-3-3 0 0 0,-39-17-167 0 0,-1 15-3839 0 0,43 8 2406 0 0,-15 3-6338 0 0,11 0 3338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 1452 0 0,'-14'-34'21444'0'0,"13"77"-20661"0"0,-3-1 0 0 0,-10 49 1 0 0,-55 171 1901 0 0,65-241-2722 0 0,-4 13 517 0 0,3-10-5871 0 0,5-26 5264 0 0,1 1 0 0 0,-1 0 0 0 0,1 0 0 0 0,-1 0 0 0 0,1 0 0 0 0,0 0 0 0 0,-1 0 0 0 0,1 0 0 0 0,0 0 0 0 0,0 0 0 0 0,0 0 0 0 0,0 0 0 0 0,0 0 0 0 0,0 0 0 0 0,0 0 0 0 0,2 0 0 0 0,-2 0 14 0 0,1 0 0 0 0,-1 0 0 0 0,0 0 1 0 0,1 0-1 0 0,-1 0 0 0 0,0 0 0 0 0,0-1 0 0 0,0 1 0 0 0,0 0 0 0 0,0 0 1 0 0,0-1-1 0 0,0 1 0 0 0,0-1 0 0 0,0-1 0 0 0,6-11-1802 0 0,2-6-243 0 0,-7 5-5457 0 0,-2 1 3428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1128 0 0,'18'-22'15977'0'0,"-16"46"-15039"0"0,-1 1 0 0 0,-1-1-1 0 0,-4 31 1 0 0,1-26-175 0 0,2 1-1 0 0,2 38 1 0 0,-1-65-722 0 0,0-1 1 0 0,0 1-1 0 0,1 0 0 0 0,-1-1 0 0 0,0 1 0 0 0,1-1 1 0 0,0 1-1 0 0,-1-1 0 0 0,1 1 0 0 0,0-1 1 0 0,1 0-1 0 0,-1 1 0 0 0,0-1 0 0 0,0 0 1 0 0,1 0-1 0 0,0 0 0 0 0,-1 0 0 0 0,1 0 0 0 0,0 0 1 0 0,0-1-1 0 0,0 1 0 0 0,0 0 0 0 0,0-1 1 0 0,0 1-1 0 0,0-1 0 0 0,1 0 0 0 0,-1 0 0 0 0,0 0 1 0 0,5 1-1 0 0,0-2-16 0 0,0 1 0 0 0,0-1 0 0 0,1-1 0 0 0,-1 0 0 0 0,0 0 0 0 0,0 0-1 0 0,0-1 1 0 0,0 0 0 0 0,13-5 0 0 0,55-26-40 0 0,-2-2-1 0 0,105-70 0 0 0,-86 49-569 0 0,-86 54-2093 0 0,-5 4 970 0 0,-11 14-128 0 0,-25 26-4817 0 0,31-37 3931 0 0,-12 13-2003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1 460 0 0,'-3'0'14450'0'0,"-24"5"-14189"0"0,-32 26 1523 0 0,16-7-1052 0 0,8-9-306 0 0,19-6-219 0 0,-1-1 1 0 0,-1-1 0 0 0,0-1 0 0 0,0-1-1 0 0,-21 4 1 0 0,-7 7-132 0 0,45-16-235 0 0,1 0 144 0 0,-1 0 0 0 0,1 0 0 0 0,0 0 0 0 0,0 0-1 0 0,-1 0 1 0 0,1 0 0 0 0,0 1 0 0 0,0-1-1 0 0,-1 0 1 0 0,1 0 0 0 0,0 0 0 0 0,0 0 0 0 0,-1 0-1 0 0,1 0 1 0 0,0 0 0 0 0,0 0 0 0 0,0 1-1 0 0,-1-1 1 0 0,1 0 0 0 0,0 0 0 0 0,0 0 0 0 0,0 0-1 0 0,-1 1 1 0 0,1-1 0 0 0,0 0 0 0 0,0 0-1 0 0,0 1 1 0 0,0-1 0 0 0,0 0 0 0 0,0 0 0 0 0,0 0-1 0 0,-1 1 1 0 0,1-1 0 0 0,0 0 0 0 0,0 0 0 0 0,0 1-1 0 0,0-1 1 0 0,0 0 0 0 0,0 0 0 0 0,0 1-1 0 0,0-1 1 0 0,0 0 0 0 0,0 0 0 0 0,0 1 0 0 0,1-1-1 0 0,-1 0 1 0 0,6 12 94 0 0,0 0 1 0 0,-1 0-1 0 0,0 0 0 0 0,-1 1 0 0 0,-1-1 1 0 0,0 1-1 0 0,0 0 0 0 0,-1 0 0 0 0,-1 0 1 0 0,0 22-1 0 0,-2 22 340 0 0,-10 61 1 0 0,8-93-305 0 0,-19 179 909 0 0,20-191-959 0 0,0-5-43 0 0,1-1-1 0 0,0 1 1 0 0,1-1-1 0 0,0 1 0 0 0,0 0 1 0 0,0-1-1 0 0,1 1 0 0 0,0 0 1 0 0,1-1-1 0 0,3 13 0 0 0,-4-20-14 0 0,-1 1-1 0 0,1 0 0 0 0,-1 0 1 0 0,1-1-1 0 0,0 1 1 0 0,0-1-1 0 0,-1 1 0 0 0,1-1 1 0 0,0 1-1 0 0,0-1 1 0 0,0 1-1 0 0,-1-1 0 0 0,1 0 1 0 0,0 0-1 0 0,0 1 1 0 0,0-1-1 0 0,0 0 0 0 0,0 0 1 0 0,0 0-1 0 0,0 0 0 0 0,0 0 1 0 0,0 0-1 0 0,-1 0 1 0 0,1 0-1 0 0,0 0 0 0 0,1-1 1 0 0,32-6 156 0 0,-26 5-105 0 0,235-34 829 0 0,-240 35-896 0 0,-3 1-26 0 0,12 1-4152 0 0,-12-1 4072 0 0,1 0-1 0 0,-1 0 1 0 0,0 0-1 0 0,1 0 1 0 0,-1 0-1 0 0,0 0 1 0 0,0 0-1 0 0,1 0 1 0 0,-1 0-1 0 0,0 0 1 0 0,0-1-1 0 0,1 1 1 0 0,-1 0-1 0 0,0 0 1 0 0,0 0-1 0 0,1 0 1 0 0,-1 0-1 0 0,0 0 1 0 0,0 0-1 0 0,1-1 1 0 0,-1 1 0 0 0,0 0-1 0 0,0 0 1 0 0,0 0-1 0 0,1-1 1 0 0,-1 1-1 0 0,0 0 1 0 0,0 0-1 0 0,0-1 1 0 0,0 1-1 0 0,0 0 1 0 0,1 0-1 0 0,-1-1 1 0 0,0 1-1 0 0,0 0 1 0 0,0 0-1 0 0,0-1 1 0 0,0 1-1 0 0,0 0 1 0 0,0 0-1 0 0,0-1 1 0 0,0 1 0 0 0,0 0-1 0 0,0-1 1 0 0,0 1-1 0 0,0 0 1 0 0,0 0-1 0 0,0-1 1 0 0,-1 1-1 0 0,-6-18-4799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1216 0 0,'0'0'3616'0'0,"-9"-1"-1960"0"0,4 2 1418 0 0,-5 7-2150 0 0,1-1-1 0 0,1 1 0 0 0,-1 1 1 0 0,1 0-1 0 0,1 0 0 0 0,-12 17 1 0 0,12-15-483 0 0,0 0 0 0 0,1 1 1 0 0,0-1-1 0 0,1 1 0 0 0,0 1 0 0 0,1-1 1 0 0,0 1-1 0 0,1 0 0 0 0,0 0 1 0 0,-1 17-1 0 0,5-29-408 0 0,-1 1 0 0 0,0-1 0 0 0,1 0 0 0 0,-1 1 1 0 0,1-1-1 0 0,-1 0 0 0 0,1 0 0 0 0,0 1 0 0 0,-1-1 0 0 0,1 0 0 0 0,0 0 1 0 0,0 0-1 0 0,0 0 0 0 0,0 0 0 0 0,0 0 0 0 0,0 0 0 0 0,0 0 0 0 0,0 0 0 0 0,1-1 1 0 0,-1 1-1 0 0,0 0 0 0 0,0-1 0 0 0,1 1 0 0 0,-1-1 0 0 0,0 1 0 0 0,1-1 1 0 0,-1 0-1 0 0,0 1 0 0 0,1-1 0 0 0,-1 0 0 0 0,1 0 0 0 0,-1 0 0 0 0,0 0 1 0 0,1 0-1 0 0,1-1 0 0 0,52-5 287 0 0,-23-3-326 0 0,0 0-1 0 0,-1-2 1 0 0,57-30 0 0 0,-76 35-99 0 0,0-1-1 0 0,-1 0 0 0 0,0-1 1 0 0,0 0-1 0 0,0-1 1 0 0,-1 0-1 0 0,-1-1 1 0 0,0 0-1 0 0,0 0 1 0 0,-1-1-1 0 0,0 0 0 0 0,9-18 1 0 0,-16 26 90 0 0,1 0 1 0 0,-1 0-1 0 0,0 1 0 0 0,0-1 1 0 0,-1 0-1 0 0,1 0 0 0 0,-1 0 1 0 0,1 0-1 0 0,-1 0 0 0 0,0 0 1 0 0,0 0-1 0 0,0 0 0 0 0,0 0 1 0 0,-1 0-1 0 0,1 0 1 0 0,-1 0-1 0 0,0 0 0 0 0,0 0 1 0 0,0 0-1 0 0,0 0 0 0 0,0 0 1 0 0,-1 1-1 0 0,1-1 0 0 0,-1 1 1 0 0,0-1-1 0 0,0 1 0 0 0,0-1 1 0 0,0 1-1 0 0,0 0 0 0 0,0 0 1 0 0,-1 0-1 0 0,1 0 0 0 0,0 1 1 0 0,-1-1-1 0 0,0 1 0 0 0,1-1 1 0 0,-1 1-1 0 0,-5-2 1 0 0,-4-2 54 0 0,0 1 1 0 0,0 0 0 0 0,0 1 0 0 0,-1 1-1 0 0,1-1 1 0 0,-1 2 0 0 0,-24-1 0 0 0,28 3-272 0 0,0-1 1 0 0,-1 1 0 0 0,1 0-1 0 0,0 1 1 0 0,0 0-1 0 0,0 1 1 0 0,0 0 0 0 0,0 0-1 0 0,-9 5 1 0 0,12-1-1267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89 123 660 0 0,'-5'-10'15139'0'0,"-3"19"-14728"0"0,0 0 0 0 0,0 1-1 0 0,0 0 1 0 0,2 0-1 0 0,-1 1 1 0 0,1-1 0 0 0,1 2-1 0 0,0-1 1 0 0,0 0-1 0 0,1 1 1 0 0,1 0-1 0 0,0 0 1 0 0,0 0 0 0 0,1 0-1 0 0,0 19 1 0 0,2-29-367 0 0,0 0 0 0 0,1 1 0 0 0,-1-1 0 0 0,1 0 1 0 0,0 1-1 0 0,-1-1 0 0 0,1 0 0 0 0,0 1 0 0 0,0-1 0 0 0,0 0 1 0 0,1 0-1 0 0,-1 0 0 0 0,0 0 0 0 0,1 0 0 0 0,0-1 0 0 0,-1 1 1 0 0,1 0-1 0 0,0-1 0 0 0,0 1 0 0 0,0-1 0 0 0,0 1 0 0 0,0-1 1 0 0,0 0-1 0 0,0 0 0 0 0,0 0 0 0 0,1 0 0 0 0,-1 0 0 0 0,0-1 1 0 0,0 1-1 0 0,1-1 0 0 0,-1 1 0 0 0,1-1 0 0 0,-1 0 0 0 0,0 0 1 0 0,4 0-1 0 0,8 1 6 0 0,0-2 0 0 0,1 1-1 0 0,-1-2 1 0 0,20-3 0 0 0,4-3-276 0 0,0-1-1 0 0,0-2 1 0 0,55-23 0 0 0,-84 30 81 0 0,1-1-1 0 0,-1 0 1 0 0,0 0 0 0 0,0-1 0 0 0,0 0 0 0 0,-1 0 0 0 0,0-1 0 0 0,0 0-1 0 0,-1-1 1 0 0,0 0 0 0 0,0 0 0 0 0,0 0 0 0 0,-2-1 0 0 0,1 0 0 0 0,-1 0 0 0 0,0 0-1 0 0,-1-1 1 0 0,5-12 0 0 0,-9 18 145 0 0,1 1 0 0 0,-1-1 0 0 0,1 0 1 0 0,-1 0-1 0 0,0 0 0 0 0,0 1 0 0 0,-1-1 0 0 0,1 0 0 0 0,-1 0 0 0 0,0 1 0 0 0,0-1 0 0 0,0 0 0 0 0,-1 1 1 0 0,1-1-1 0 0,-1 1 0 0 0,0 0 0 0 0,0-1 0 0 0,0 1 0 0 0,0 0 0 0 0,0 0 0 0 0,-1 0 0 0 0,1 0 0 0 0,-1 1 0 0 0,0-1 1 0 0,0 1-1 0 0,0-1 0 0 0,-7-2 0 0 0,2-1 107 0 0,-2 1 0 0 0,1 0 0 0 0,-1 1 1 0 0,1 0-1 0 0,-1 0 0 0 0,0 1 0 0 0,-1 0 0 0 0,-19-2 1 0 0,-55 6 641 0 0,31 1-2078 0 0,51-2 599 0 0,67-6-15785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163 111 1140 0 0,'0'0'10724'0'0,"-5"1"-9883"0"0,-1 1-502 0 0,-1 0 0 0 0,1 0-1 0 0,0 1 1 0 0,0 0 0 0 0,0 0-1 0 0,0 1 1 0 0,0 0 0 0 0,1 0-1 0 0,0 0 1 0 0,0 1 0 0 0,0-1-1 0 0,0 1 1 0 0,1 0 0 0 0,-1 1-1 0 0,-5 9 1 0 0,-1 1 336 0 0,2-1 0 0 0,0 2 1 0 0,0-1-1 0 0,2 1 0 0 0,-7 19 0 0 0,13-34-626 0 0,0 1 0 0 0,0-1 0 0 0,1 1-1 0 0,-1 0 1 0 0,0-1 0 0 0,1 1 0 0 0,0 0 0 0 0,0 0-1 0 0,0-1 1 0 0,0 1 0 0 0,0 0 0 0 0,0-1-1 0 0,1 1 1 0 0,-1 0 0 0 0,1 0 0 0 0,0-1-1 0 0,0 1 1 0 0,0-1 0 0 0,0 1 0 0 0,0-1 0 0 0,1 1-1 0 0,-1-1 1 0 0,1 0 0 0 0,-1 0 0 0 0,1 0-1 0 0,0 0 1 0 0,0 0 0 0 0,0 0 0 0 0,0 0 0 0 0,0 0-1 0 0,0-1 1 0 0,0 1 0 0 0,1-1 0 0 0,-1 1-1 0 0,1-1 1 0 0,-1 0 0 0 0,1 0 0 0 0,-1 0-1 0 0,1-1 1 0 0,0 1 0 0 0,-1-1 0 0 0,6 1 0 0 0,8 2-69 0 0,0-2 1 0 0,1 0 0 0 0,-1-1 0 0 0,1 0 0 0 0,29-6 0 0 0,-9 0-289 0 0,0-2 1 0 0,-1-1-1 0 0,70-30 1 0 0,-87 31 56 0 0,0-1-1 0 0,-1-1 1 0 0,0-1 0 0 0,-1 0 0 0 0,0-1-1 0 0,0-1 1 0 0,-2-1 0 0 0,24-26 0 0 0,-36 37 179 0 0,0 0 0 0 0,0-1 1 0 0,0 1-1 0 0,-1-1 0 0 0,0 0 1 0 0,0 0-1 0 0,0 0 1 0 0,0 0-1 0 0,0 0 0 0 0,-1 0 1 0 0,0-1-1 0 0,0 1 1 0 0,0 0-1 0 0,0-1 0 0 0,-1 1 1 0 0,0-1-1 0 0,0 1 1 0 0,0 0-1 0 0,0-1 0 0 0,-1 1 1 0 0,1-1-1 0 0,-1 1 0 0 0,0 0 1 0 0,-2-6-1 0 0,0 5 110 0 0,-1 0-1 0 0,1 0 0 0 0,-1 0 1 0 0,1 0-1 0 0,-1 1 1 0 0,-1-1-1 0 0,1 1 1 0 0,-1 0-1 0 0,1 0 0 0 0,-1 0 1 0 0,0 1-1 0 0,-1 0 1 0 0,1 0-1 0 0,0 0 1 0 0,-1 1-1 0 0,-10-4 0 0 0,-6 1 182 0 0,-1 0-1 0 0,1 1 1 0 0,-1 2-1 0 0,0 0 0 0 0,1 2 1 0 0,-1 0-1 0 0,0 1 1 0 0,-27 6-1 0 0,48-7-336 0 0,1 1 0 0 0,-1-1 0 0 0,0 1 0 0 0,0-1 0 0 0,1 1 0 0 0,-1 0 0 0 0,0 0 0 0 0,1 0 0 0 0,-1 0 0 0 0,1 0 0 0 0,-1 0 0 0 0,1 0 0 0 0,0 0 0 0 0,0 0 0 0 0,-3 3 0 0 0,3 7-3641 0 0,17-4-3902 0 0,3-4 3067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157 207 1408 0 0,'0'0'11460'0'0,"-7"2"-10503"0"0,0 0-655 0 0,0 1 0 0 0,1-1 1 0 0,-1 1-1 0 0,1 1 0 0 0,0-1 1 0 0,0 1-1 0 0,0 0 0 0 0,0 0 1 0 0,1 1-1 0 0,0 0 0 0 0,0 0 1 0 0,0 0-1 0 0,0 0 0 0 0,1 1 1 0 0,0-1-1 0 0,-5 12 0 0 0,1-5 65 0 0,1 0-1 0 0,1 1 1 0 0,0 0-1 0 0,1 0 1 0 0,0 1-1 0 0,1-1 0 0 0,1 1 1 0 0,0 0-1 0 0,-1 16 1 0 0,4-29-334 0 0,0 1 0 0 0,0 0 0 0 0,0-1 0 0 0,1 1 0 0 0,-1 0 0 0 0,0-1 0 0 0,1 1 0 0 0,0-1 0 0 0,-1 1 0 0 0,1-1 0 0 0,0 1 0 0 0,-1-1 0 0 0,1 1 0 0 0,0-1 0 0 0,0 0 0 0 0,0 0 0 0 0,0 1 0 0 0,0-1 0 0 0,1 0 0 0 0,-1 0 0 0 0,0 0 0 0 0,3 1 0 0 0,0 1 7 0 0,0-2 1 0 0,0 1-1 0 0,1 0 0 0 0,-1-1 0 0 0,1 0 1 0 0,-1 0-1 0 0,1 0 0 0 0,5 0 0 0 0,9 0 45 0 0,0-1 0 0 0,36-5 0 0 0,-54 4-80 0 0,27-3-40 0 0,1-1-1 0 0,-1-2 1 0 0,-1-1-1 0 0,1-1 1 0 0,32-16-1 0 0,-48 20-78 0 0,-1-1 0 0 0,0 0 0 0 0,-1 0 0 0 0,0-1 0 0 0,0-1-1 0 0,0 0 1 0 0,-1 0 0 0 0,0-1 0 0 0,0 0 0 0 0,-1-1 0 0 0,-1 1 0 0 0,1-2 0 0 0,-2 1-1 0 0,10-20 1 0 0,-13 21 67 0 0,-1 0 0 0 0,-1 0-1 0 0,1 0 1 0 0,-2 0 0 0 0,1-1-1 0 0,-1 1 1 0 0,0 0 0 0 0,-1-1 0 0 0,0 1-1 0 0,-1 0 1 0 0,0 0 0 0 0,0 0-1 0 0,-1 0 1 0 0,0 0 0 0 0,-1 0-1 0 0,0 1 1 0 0,0-1 0 0 0,-1 1-1 0 0,0 0 1 0 0,0 1 0 0 0,-7-8-1 0 0,6 7 69 0 0,0 1 0 0 0,-1 1-1 0 0,1-1 1 0 0,-2 1 0 0 0,1 0-1 0 0,0 0 1 0 0,-1 1 0 0 0,0 0-1 0 0,-14-6 1 0 0,16 9-101 0 0,1 0 1 0 0,-1 0-1 0 0,0 1 0 0 0,0-1 0 0 0,0 1 1 0 0,0 1-1 0 0,0-1 0 0 0,0 1 0 0 0,0 0 1 0 0,0 0-1 0 0,0 1 0 0 0,0 0 0 0 0,1 0 1 0 0,-1 0-1 0 0,-9 4 0 0 0,-2 7-4033 0 0,9 3-3643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37 744 0 0,'30'-8'3768'0'0,"12"-1"-123"0"0,50-5 1 0 0,-58 11-2249 0 0,1 1 1 0 0,-1 2-1 0 0,68 8 1 0 0,-99-7-1288 0 0,0-1 1 0 0,0 0-1 0 0,-1 1 0 0 0,1 0 0 0 0,0 0 1 0 0,-1-1-1 0 0,1 1 0 0 0,-1 1 1 0 0,1-1-1 0 0,-1 0 0 0 0,0 1 0 0 0,1-1 1 0 0,-1 1-1 0 0,0 0 0 0 0,0 0 1 0 0,0 0-1 0 0,0 0 0 0 0,0 0 1 0 0,-1 0-1 0 0,1 0 0 0 0,0 0 0 0 0,-1 1 1 0 0,0-1-1 0 0,2 6 0 0 0,-1-2 86 0 0,-1 1 0 0 0,0 0 0 0 0,-1 0 0 0 0,1 0 1 0 0,-1 0-1 0 0,-1 0 0 0 0,1 0 0 0 0,-4 12 0 0 0,-11 61 921 0 0,5-32-298 0 0,-7 84 1 0 0,16-116-767 0 0,1 0 1 0 0,1 0-1 0 0,1-1 0 0 0,0 1 1 0 0,0 0-1 0 0,2-1 1 0 0,0 0-1 0 0,1 0 1 0 0,10 22-1 0 0,-5-22-75 0 0,0-1 0 0 0,1 0 0 0 0,0-1 0 0 0,1 0 0 0 0,1 0 0 0 0,0-2 0 0 0,1 1 0 0 0,0-2 0 0 0,1 0 0 0 0,0-1 0 0 0,0 0 0 0 0,32 12 0 0 0,-41-18-7 0 0,0 0 1 0 0,0 0-1 0 0,0 1 1 0 0,0 0-1 0 0,-1 0 1 0 0,1 1-1 0 0,-1-1 1 0 0,6 8-1 0 0,-9-9 209 0 0,-21 15 438 0 0,1-4-246 0 0,-2-2 0 0 0,0 0 0 0 0,0-1 0 0 0,-1-1 0 0 0,0-1 1 0 0,-35 10-1 0 0,23-7-52 0 0,-111 39 924 0 0,143-51-1576 0 0,23-41-7787 0 0,-4 13 1651 0 0,-11 17 1058 0 0,1 1 178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29 848 0 0,'60'-28'11712'0'0,"-58"29"-11434"0"0,0 0 0 0 0,-1 1 0 0 0,1-1 0 0 0,-1 1 0 0 0,1-1 0 0 0,-1 1 0 0 0,1 0 0 0 0,-1-1 0 0 0,0 1 0 0 0,0 0 0 0 0,0 0 0 0 0,0 0 0 0 0,0 0 0 0 0,0 0 0 0 0,0 4 0 0 0,8 38 758 0 0,-5-26-347 0 0,17 77 1884 0 0,58 157 0 0 0,-62-210-2337 0 0,2 0 1 0 0,1-2-1 0 0,2 0 0 0 0,2-2 1 0 0,54 67-1 0 0,-49-68-1543 0 0,-29-36 991 0 0,-4-6-2154 0 0,-83-72-1625 0 0,18 32-5771 0 0,55 38 5791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24 732 0 0,'0'0'8432'0'0,"2"5"-7082"0"0,29 75 3619 0 0,-23-54-4224 0 0,1 0 0 0 0,2-1 1 0 0,0 0-1 0 0,2-1 0 0 0,0 0 1 0 0,2-1-1 0 0,0-1 0 0 0,24 26 1 0 0,-24-34-458 0 0,0 0 0 0 0,1 0 0 0 0,1-2 1 0 0,1 0-1 0 0,33 17 0 0 0,-44-26-263 0 0,1 1 1 0 0,-1-1 0 0 0,1-1-1 0 0,-1 0 1 0 0,1 0-1 0 0,0 0 1 0 0,-1-1-1 0 0,1 0 1 0 0,0 0-1 0 0,0-1 1 0 0,0 0-1 0 0,0-1 1 0 0,0 1-1 0 0,0-2 1 0 0,0 1-1 0 0,-1-1 1 0 0,1 0-1 0 0,13-6 1 0 0,-15 5-25 0 0,0 0 0 0 0,-1-1 0 0 0,1 0 0 0 0,-1 0 0 0 0,0 0 0 0 0,0 0 0 0 0,-1-1 0 0 0,1 0 0 0 0,-1 0 0 0 0,0 0 0 0 0,0 0 0 0 0,-1-1 0 0 0,1 1 0 0 0,-1-1 0 0 0,0 0 0 0 0,-1 0 0 0 0,0 0 0 0 0,3-9 0 0 0,-3 5 109 0 0,-1 0 1 0 0,0-1-1 0 0,0 1 1 0 0,-1 0-1 0 0,0 0 1 0 0,0-1-1 0 0,-2 1 1 0 0,1 0-1 0 0,-1 0 1 0 0,-6-19-1 0 0,-13-40 1470 0 0,20 67-1753 0 0,19-29-1554 0 0,51-28-3376 0 0,-29 13-6503 0 0,-31 33 6764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31 168,'0'0'8169,"-29"-30"4239,28 29-12087,-36 1 487,-39 6-265,0 4 1,-100 26-1,172-36-533,1 1 0,-1 0 0,1 0-1,-1 0 1,1 1 0,0-1 0,-1 1 0,1 0-1,0 0 1,0 0 0,0 0 0,1 1 0,-1-1-1,0 1 1,1-1 0,0 1 0,-1 0 0,1 0-1,-2 5 1,2-3-4,0 0-1,1 0 1,0 0 0,0 0-1,0 0 1,1 1-1,0-1 1,0 0-1,0 0 1,0 1 0,1-1-1,1 6 1,5 13 40,1 0 0,1 0 0,1-1 0,18 31 1,-26-49-25,10 18 54,-2 0 1,0 1 0,-2 0 0,6 27 0,-10-37-41,-2 1-1,0 0 0,0 0 1,-1 0-1,-1 0 1,-1 0-1,0-1 1,-4 20-1,-1 11 110,6-43-85,2 1-35,-2-3-24,0 0-1,0 0 1,0 1 0,0-1 0,0 0-1,0 0 1,0 0 0,0 1-1,0-1 1,0 0 0,0 0-1,0 0 1,1 1 0,-1-1-1,0 0 1,0 0 0,0 0 0,0 0-1,0 0 1,0 1 0,1-1-1,-1 0 1,0 0 0,0 0-1,0 0 1,0 0 0,1 0-1,-1 0 1,0 1 0,0-1 0,0 0-1,1 0 1,-1 0 0,0 0-1,0 0 1,0 0 0,1 0-1,-1 0 1,0 0 0,0 0-1,0 0 1,1 0 0,-1 0 0,0 0-1,1-1 1,7 0 6,36-7 11,0 3 0,1 1 1,52 2-1,-69 4-20,86 10-126,-109-10-1246,6 5 4098,-6-4-6574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72 644,'-1'-1'341,"0"0"0,1-1 0,-1 1 0,0 0 0,0 0 0,0 0 0,0 0 0,0 0 0,0 0 0,0 0 0,0 0 0,0 1 0,0-1 0,0 0 0,0 1 0,-1-1 0,1 1 0,0-1 0,-1 1 0,1-1 0,0 1 0,-1 0 0,1 0 0,0 0 0,-3 0 0,2 0-6,-1 1 0,0 0 1,0 0-1,0 0 0,1 0 0,-1 0 0,0 0 0,1 1 0,-1 0 1,1-1-1,-3 4 0,-4 3 319,0 0-1,1 1 1,0 0 0,-12 20 0,15-21-341,1-1-1,0 1 1,0 1 0,1-1 0,0 0-1,0 1 1,1 0 0,0-1 0,1 1 0,-1 15-1,2-21-254,0 0 0,1 0-1,-1 1 1,1-1 0,0 0 0,0 0-1,0 0 1,0 0 0,0 0-1,1 0 1,-1-1 0,1 1 0,0 0-1,-1-1 1,1 1 0,1-1-1,-1 0 1,0 0 0,1 1-1,-1-1 1,1-1 0,-1 1 0,1 0-1,0-1 1,0 1 0,0-1-1,0 0 1,0 0 0,0 0 0,0 0-1,0-1 1,0 1 0,3-1-1,15 2 48,0-1 0,0-1 0,0 0-1,0-2 1,-1 0 0,1-2-1,23-6 1,-6-2-103,1 0-1,64-33 0,-96 42-20,-1 0-1,0-1 0,0 0 0,0 0 0,-1-1 0,1 1 0,-1-1 0,0 0 0,-1-1 0,1 1 1,-1-1-1,0 0 0,0 0 0,-1 0 0,4-7 0,-6 9 30,0 0-1,-1 0 1,1 0-1,0 1 1,-1-1-1,0 0 0,0 0 1,0 0-1,-1 0 1,1 0-1,-1 0 1,0 1-1,0-1 1,0 0-1,0 0 1,-1 1-1,0-1 1,0 1-1,0 0 1,0-1-1,0 1 1,0 0-1,-1 0 1,0 0-1,1 0 1,-1 1-1,0-1 1,-6-3-1,0 1 47,0 0 0,0 0 0,0 1 0,-1 0 0,0 1 0,0 0 0,0 0-1,0 1 1,0 0 0,0 1 0,-1 0 0,1 1 0,0 0 0,-13 2 0,21-2-116,0 0 0,1 1-1,-1-1 1,0 1 0,1-1 0,-1 1 0,1 0 0,-1-1 0,1 1-1,-1 0 1,1 0 0,-1 0 0,1 0 0,0 0 0,0 1 0,-1-1-1,1 0 1,0 1 0,0-1 0,0 0 0,1 1 0,-1-1 0,0 1 0,0-1-1,1 1 1,-1 0 0,1-1 0,-1 1 0,1 0 0,0-1 0,0 1-1,0 0 1,0 0 0,0-1 0,0 1 0,0 0 0,0-1 0,1 1-1,-1 0 1,1-1 0,0 3 0,14 33-3771,6-9-4972,-10-17 3922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1204,'14'27'6925,"-12"-15"-5634,0 1 0,0 0 0,-2 0 0,-1 23 0,-3-7-28,-1 0 0,-11 35-1,1-8-321,6-16-5065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60 468 0 0,'7'-11'3024'0'0,"0"3"-256"0"0,-2 3-2287 0 0,0 1 1 0 0,1 0-1 0 0,-1 1 0 0 0,1-1 1 0 0,-1 1-1 0 0,1 0 1 0 0,0 0-1 0 0,0 1 0 0 0,0 0 1 0 0,1 0-1 0 0,-1 0 0 0 0,0 1 1 0 0,1 0-1 0 0,-1 0 1 0 0,1 1-1 0 0,0 0 0 0 0,-1 0 1 0 0,13 2-1 0 0,-10-1-139 0 0,0 0 0 0 0,-1 1 1 0 0,1 0-1 0 0,-1 0 0 0 0,1 1 0 0 0,-1 0 0 0 0,10 5 0 0 0,-16-6-258 0 0,0-1-1 0 0,0 1 1 0 0,0-1-1 0 0,0 1 0 0 0,-1 0 1 0 0,1 0-1 0 0,0 0 1 0 0,-1 0-1 0 0,1 0 1 0 0,-1 0-1 0 0,0 0 1 0 0,1 0-1 0 0,-1 0 0 0 0,0 1 1 0 0,0-1-1 0 0,-1 1 1 0 0,1-1-1 0 0,-1 0 1 0 0,1 1-1 0 0,-1-1 1 0 0,1 1-1 0 0,-1-1 0 0 0,0 1 1 0 0,0-1-1 0 0,-1 1 1 0 0,1-1-1 0 0,0 1 1 0 0,-1-1-1 0 0,-1 6 1 0 0,-2 3 196 0 0,0 0 0 0 0,-1 0 0 0 0,0-1 0 0 0,-1 1 0 0 0,0-1 0 0 0,0 0 0 0 0,-1-1 1 0 0,-13 14-1 0 0,9-9 391 0 0,0-1 1 0 0,-14 26 0 0 0,25-39-651 0 0,-1 1 0 0 0,1-1 0 0 0,-1 1 0 0 0,1 0 0 0 0,-1-1 0 0 0,1 1-1 0 0,0 0 1 0 0,-1-1 0 0 0,1 1 0 0 0,0 0 0 0 0,0 0 0 0 0,0-1 0 0 0,-1 1 0 0 0,1 0 0 0 0,0 0 0 0 0,0-1 0 0 0,0 1 0 0 0,0 0 0 0 0,0 0-1 0 0,0 0 1 0 0,1-1 0 0 0,-1 1 0 0 0,0 0 0 0 0,0 0 0 0 0,0-1 0 0 0,1 1 0 0 0,-1 0 0 0 0,0-1 0 0 0,1 1 0 0 0,-1 0 0 0 0,1-1 0 0 0,-1 1-1 0 0,1-1 1 0 0,-1 1 0 0 0,1 0 0 0 0,0 0 0 0 0,2 0-44 0 0,-1 0-1 0 0,1 0 1 0 0,-1-1 0 0 0,1 1-1 0 0,0-1 1 0 0,-1 1-1 0 0,1-1 1 0 0,0 0 0 0 0,0 0-1 0 0,5-1 1 0 0,7-1-620 0 0,1 0 0 0 0,29-10 0 0 0,-32 8-407 0 0,-1-1 0 0 0,0-1-1 0 0,16-10 1 0 0,-9 4-3019 0 0,-2-1-3566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0 704,'-2'1'14381,"-11"10"-13841,10-7-357,0 0 0,1 1-1,-1-1 1,1 0 0,0 1 0,0-1 0,0 1 0,1 0 0,0-1 0,0 1-1,0 0 1,0 0 0,1 0 0,0 0 0,0 0 0,0 0 0,0 0 0,1 0-1,0-1 1,0 1 0,0 0 0,1 0 0,-1-1 0,1 1 0,1-1-1,-1 1 1,0-1 0,1 0 0,0 0 0,0 0 0,0 0 0,4 3 0,-1-2-111,-1 0-1,1-1 1,0 0 0,0 0 0,1 0 0,-1 0 0,1-1 0,0 0 0,0-1 0,0 0-1,0 0 1,0 0 0,1-1 0,-1 0 0,0 0 0,1-1 0,-1 0 0,1 0 0,-1-1 0,10-2-1,5-1-412,-11 2 152,1 0 1,-1-1-1,21-8 1,-7-8-2714,-24 18 2444,0-1 0,0 0-1,0 0 1,0 1 0,0-1-1,-1 0 1,1 0 0,0 0-1,-1 0 1,0 0 0,1 0-1,-1 0 1,0-3 0,-3-11-8830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0 896,'0'0'3112,"-3"6"-1542,-8 17 20,1 1 1,1 0 0,2 1-1,-10 47 1,12-40-811,2 1 1,1 0 0,1 1-1,2-1 1,1 0-1,9 43 1,-10-69-740,1 0 1,0 0-1,1-1 0,-1 1 0,1 0 1,1-1-1,-1 0 0,1 1 1,0-1-1,1-1 0,-1 1 0,1-1 1,0 0-1,0 0 0,10 7 0,23 5-3395,4-14-4846,-28-5 3643</inkml:trace>
  <inkml:trace contextRef="#ctx0" brushRef="#br0" timeOffset="1">361 384 1508,'4'1'644,"0"1"0,1-1 0,-1 1-1,0 0 1,-1 1 0,1-1 0,0 1 0,-1-1 0,1 1-1,-1 0 1,0 0 0,0 1 0,0-1 0,0 1 0,-1-1-1,4 7 1,-3-3-99,0 0-1,0 0 1,-1 0-1,0 0 1,-1 1-1,0-1 1,0 0-1,0 1 1,-1 10 0,-1-6-264,0 1 0,0 0 1,-1 0-1,-1-1 1,-1 0-1,1 1 0,-2-1 1,0-1-1,0 1 0,-1-1 1,-10 16-1,13-24-640,1 0 0,-1-1-1,0 1 1,0 0-1,0-1 1,0 0 0,0 0-1,0 0 1,-1 0 0,-3 2-1,-16-11-9087,14 0 5020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1 888,'0'0'1308,"-4"1"-26,-1 1-789,0 0 0,0 0 0,0 0 0,0 1 0,1 0 0,-1 0 0,1 0 0,-1 0 0,1 1 0,0 0 0,0-1 0,1 2 0,-1-1 0,1 0 0,0 1 0,0-1 0,0 1 0,1 0 0,0 0 0,-2 5 0,2-5-308,0 0 0,0-1 0,1 1 0,0 0 0,0 0 0,0 0 0,0 0 1,1 0-1,-1 0 0,2 0 0,-1 0 0,0 0 0,1 0 0,0 0 1,0 0-1,0 0 0,1 0 0,0 0 0,0-1 0,0 1 0,0-1 0,1 1 1,0-1-1,0 0 0,0 0 0,0 0 0,0-1 0,1 1 0,0-1 0,0 1 1,0-1-1,6 3 0,-1-1-66,-1 0 1,1-1-1,-1-1 1,1 1-1,0-1 1,0-1-1,1 0 1,-1 0-1,15 0 1,10 0 181,41-4 0,-67 1-261,2 1-53,0-1 0,0-1 0,0 0 0,0 0 0,0-1 0,0 0 0,-1-1 0,1 0 0,14-9 0,-21 11 3,0 0 1,0 0 0,0 0 0,-1 0 0,1-1 0,-1 1-1,0-1 1,0 0 0,0 1 0,0-1 0,0 0 0,0 0-1,-1 0 1,1-1 0,-1 1 0,0 0 0,0 0 0,0-1-1,-1 1 1,1-1 0,-1 1 0,0 0 0,0-1 0,0 1-1,0-1 1,-1 1 0,1-1 0,-1 1 0,0 0 0,0-1-1,-2-4 1,0 1 50,0 1-1,-1 0 0,0 0 1,0 0-1,0 0 0,-1 1 1,0-1-1,0 1 0,0 0 1,-1 1-1,1-1 0,-1 1 0,0 0 1,-1 1-1,1 0 0,0-1 1,-9-1-1,5 1-322,0 1 0,0 0 0,0 1-1,-1 0 1,1 1 0,0 0 0,-1 0 0,1 1 0,-1 0-1,1 1 1,-16 3 0,23 4-1888,36 3-11129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1 824,'0'0'6251,"-3"4"-5183,-2 7-432,1 2-1,0-1 1,1 0-1,0 1 0,1-1 1,0 1-1,1 0 0,1 23 1,-2 11 566,-1 15 67,3-45-954,0-1-1,-1 1 1,-1 0-1,0-1 1,-2 1 0,-5 17-1,2-8-912,6-21-2770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 1364,'0'0'2959,"-4"2"-1517,-3 3-889,1 0 0,0 0 0,0 0 0,0 0 0,0 1 0,1 0 1,0 0-1,0 1 0,1-1 0,0 1 0,0 0 0,1 0 0,-1 0 0,2 1 0,-1-1 0,1 1 0,0-1 0,0 1 0,1 0 0,0 0 0,1 9 0,0-15-475,1 0 0,0 1 1,0-1-1,0 0 0,0 0 0,1 0 0,-1 0 0,1 0 0,-1 0 0,1 0 0,-1 0 0,1-1 0,0 1 0,0-1 0,0 1 0,0-1 1,0 0-1,0 1 0,0-1 0,1 0 0,-1-1 0,0 1 0,1 0 0,-1-1 0,5 1 0,4 2 109,0-1-1,1-1 1,23 0 0,-6-2 81,0-1 0,50-10 0,-71 11-263,-1-1 0,0 0 1,0 0-1,0-1 0,0 0 1,0 0-1,0 0 0,-1-1 0,0 0 1,1-1-1,-2 1 0,1-1 1,0 0-1,-1 0 0,0-1 0,4-6 1,-7 9 8,0 0 1,0-1 0,0 1 0,-1-1 0,1 1 0,-1-1-1,0 1 1,0-1 0,-1 0 0,1 1 0,-1-1 0,0 0 0,0 0-1,0 1 1,0-1 0,0 0 0,-1 0 0,0 1 0,0-1-1,0 0 1,0 1 0,-1-1 0,1 1 0,-1 0 0,0-1-1,0 1 1,0 0 0,0 0 0,0 0 0,-1 0 0,0 1-1,1-1 1,-1 1 0,-4-3 0,-3-3-289,0 2 0,0-1 1,-1 1-1,0 0 0,-1 1 1,1 1-1,-1 0 0,-23-5 0,33 8-700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92,'5'-2'1256,"19"-3"601,0 0-1,0 2 0,46-1 1,-55 3-1423,0 2-1,1 0 1,-1 1 0,0 0 0,0 1-1,0 1 1,23 9 0,-35-11-337,0 0 0,0 0 1,0 0-1,0 0 1,-1 0-1,1 1 0,-1-1 1,0 1-1,1 0 0,-1 0 1,0-1-1,-1 1 0,1 1 1,0-1-1,-1 0 0,0 0 1,0 1-1,0-1 0,0 0 1,0 1-1,-1-1 0,1 1 1,-1-1-1,0 1 1,0-1-1,-1 6 0,-2 11 359,0-1-1,-1 1 0,-10 29 1,5-18 58,-39 108 1437,1-2-226,42-120-1481,2 1-1,0-1 1,1 1 0,1-1 0,0 1-1,3 22 1,0-23-78,1 1 0,1-1 1,1 0-1,0-1 0,1 1 0,1-1 0,0 0 0,1-1 1,12 17-1,-12-21-105,0 0 1,1 0-1,0-1 1,1 0-1,0 0 1,0-1-1,1-1 1,0 0 0,1 0-1,0-1 1,0 0-1,14 4 1,-25-10-6,-1-2-53,1 1 0,-1 0 0,0 0 0,1 0 0,-1 0 1,0-1-1,0 1 0,1 0 0,-1 0 0,0-1 0,0 1 1,0 0-1,1-1 0,-1 1 0,0 0 0,0-1 0,0 1 1,0 0-1,0-1 0,0 1 0,1 0 0,-1-1 0,0 1 0,0 0 1,0-1-1,0 1 0,0 0 0,0-1 0,0 1 0,-1 0 1,1-1-1,0 1 0,0 0 0,0-1 0,0 1 0,0 0 1,0-1-1,-1 1 0,1 0 0,0 0 0,0-1 0,-1 1 1,1 0-1,0 0 0,0-1 0,-1 1 0,1 0 0,-12-20 114,11 19-105,-10-7 54,0 0 0,0 0 1,0 2-1,-1-1 0,0 1 0,0 1 0,-1 0 0,0 1 0,0 1 0,0 0 0,-23-3 0,25 5-90,-1 1 0,0 1 0,0 0 0,0 0 1,1 1-1,-14 4 0,20-5-391,0 1 0,0-1 0,1 1 0,-1 1-1,0-1 1,1 1 0,0-1 0,-1 1 0,1 1 0,0-1 0,1 0 0,-1 1 0,1 0 0,-1 0 0,1 0 0,-4 7 0,4-7-496,0 0-1122,-9 19-9785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1616,'16'-11'17786,"-38"85"-15365,-35 96 636,50-153-2991,0 1 0,-6 33 0,10-32-5437,2 0-5561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17 516,'0'0'4531,"-1"6"-3133,-30 130 8285,30-134-9604,1-1-1,0 1 0,-1-1 1,1 1-1,0-1 1,0 0-1,0 1 1,0-1-1,0 1 0,0-1 1,1 1-1,-1-1 1,0 0-1,1 1 1,-1-1-1,1 1 0,0-1 1,-1 0-1,1 0 1,0 1-1,0-1 1,-1 0-1,1 0 0,0 0 1,0 0-1,1 0 1,-1 0-1,0 0 1,0 0-1,0 0 1,0-1-1,3 2 0,0 0 43,1 1 0,-1-1-1,1-1 1,0 1-1,0-1 1,0 1 0,6 0-1,10-2-29,0 0 1,-1-1-1,1-1 0,0-1 0,-1-1 0,0-1 1,23-9-1,137-61-382,-152 62 177,-11 6-271,-1 0 0,1-2 0,-2 0 0,1 0 0,-1-2 0,-1 0 0,14-13 0,-28 24 307,1 0 0,-1-1 0,0 1 1,0 0-1,0 0 0,0-1 0,0 1 0,0 0 0,0 0 0,0-1 0,0 1 0,0 0 0,0 0 0,0-1 0,0 1 1,0 0-1,0 0 0,0-1 0,0 1 0,-1 0 0,1 0 0,0-1 0,0 1 0,0 0 0,0 0 0,0-1 0,-1 1 0,1 0 1,0 0-1,0 0 0,0 0 0,-1-1 0,1 1 0,0 0 0,0 0 0,0 0 0,-1 0 0,1 0 0,0 0 0,0 0 1,-1-1-1,1 1 0,0 0 0,0 0 0,-1 0 0,1 0 0,-1 0 0,-11-3-320,6 4-156,0 0 1,-1 0-1,1 0 0,0 1 1,-1 0-1,1 0 0,0 0 1,1 1-1,-8 4 0,0-1-914,-21 11-1787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202 169 824,'-29'-18'10962,"22"19"-10423,-1 1 0,1 0 0,0 0 0,0 0 1,0 1-1,1-1 0,-1 2 0,1-1 0,-1 1 0,1 0 0,0 0 1,1 1-1,-1 0 0,1 0 0,-7 8 0,5-7-289,1 2-1,0-1 1,0 1 0,1-1-1,0 2 1,0-1-1,1 0 1,0 1 0,0 0-1,1 0 1,-4 16-1,7-21-229,-1 0-1,1 0 0,-1 0 1,1 0-1,0 0 0,1 0 0,-1 0 1,1 0-1,0 0 0,0 0 0,0 0 1,0 0-1,0 0 0,1-1 0,0 1 1,0-1-1,0 1 0,0-1 0,1 0 1,-1 0-1,1 0 0,0 0 1,-1 0-1,1 0 0,1-1 0,-1 1 1,0-1-1,1 0 0,3 2 0,2-1-112,-1-1-1,0 0 1,0 0-1,1 0 1,-1-1-1,1-1 1,0 1 0,-1-1-1,1-1 1,-1 0-1,1 0 1,16-4-1,1-2-343,-1 0 1,1-1-1,-1-2 0,-1 0 1,44-27-1,-62 34 331,-1-1 1,1 0-1,-1-1 0,0 1 0,0-1 1,-1 0-1,1 0 0,-1 0 0,0-1 1,0 0-1,-1 1 0,0-1 0,0 0 0,0-1 1,-1 1-1,0 0 0,0-1 0,-1 0 1,0 1-1,0-1 0,0 0 0,-1 1 1,0-1-1,0 0 0,0 0 0,-1 1 0,0-1 1,-4-11-1,3 10 128,-1 1 0,0-1 0,0 1-1,0 0 1,-1 0 0,0 0 0,-1 0 0,1 1 0,-1-1 0,-1 1 0,1 1 0,-1-1 0,0 1-1,-9-7 1,-5 0 260,0 0 0,-1 2 0,-33-12 0,24 10-163,18 11-78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4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1316 0 0,'45'13'16713'0'0,"-17"-15"-14127"0"0,0-1-1 0 0,40-10 1 0 0,-67 12-2170 0 0,1 1-145 0 0,-1 0 1 0 0,1 1 0 0 0,0-1-1 0 0,-1 0 1 0 0,1 1-1 0 0,-1-1 1 0 0,1 1 0 0 0,-1-1-1 0 0,1 1 1 0 0,-1 0-1 0 0,1-1 1 0 0,-1 1 0 0 0,1 0-1 0 0,-1 0 1 0 0,2 1-1 0 0,-23 25 1253 0 0,9-12-1292 0 0,0 0 0 0 0,-15 27 0 0 0,24-33-232 0 0,15-1 0 0 0,1-7 0 0 0,-8-1 0 0 0,-1-1 0 0 0,1 0 0 0 0,0 0 0 0 0,0 0 0 0 0,-1 0 0 0 0,1-1 0 0 0,-1 0 0 0 0,0 0 0 0 0,1-1 0 0 0,-1 0 0 0 0,0 1 0 0 0,0-2 0 0 0,-1 1 0 0 0,6-5 0 0 0,-9 7-79 0 0,0 0-1 0 0,0 1 1 0 0,0-1-1 0 0,0 0 1 0 0,0 0-1 0 0,0 0 1 0 0,0 0-1 0 0,0 0 1 0 0,-1 0 0 0 0,1 0-1 0 0,0 0 1 0 0,-1 0-1 0 0,1 0 1 0 0,-1 0-1 0 0,1-1 1 0 0,-1 1 0 0 0,0 0-1 0 0,0 0 1 0 0,1-1-1 0 0,-1 1 1 0 0,0-2-1 0 0,-4-11-6586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123 105 520,'-7'2'15996,"-24"15"-14689,20-5-641,1 2-1,1-1 1,0 1 0,1 1-1,1-1 1,0 1-1,-8 27 1,13-38-551,1 0 0,-1 1 1,1-1-1,0 1 0,0-1 0,1 1 0,-1 0 0,1-1 1,0 1-1,0 0 0,1-1 0,-1 1 0,1 0 0,0-1 1,0 1-1,1-1 0,3 9 0,-3-11-101,0 1-1,0-1 1,0 1-1,0-1 0,1 0 1,-1 1-1,1-1 1,0-1-1,0 1 1,-1 0-1,1-1 1,0 1-1,0-1 1,1 0-1,-1 0 0,0 0 1,0 0-1,1-1 1,-1 1-1,0-1 1,0 0-1,1 0 1,-1 0-1,0 0 1,6-2-1,11-1-149,0 0 0,0-2 0,-1 0 0,0-1 0,1-1 0,-2-1 0,1-1 0,29-19 0,-39 22 16,0 0-1,0-1 0,-1 0 0,0 0 0,0-1 0,-1 0 0,1 0 0,-2-1 0,1 0 0,-2 0 0,1-1 0,-1 1 0,0-1 0,-1 0 0,0-1 1,-1 1-1,4-20 0,-7 25 149,1 1 1,-1-1-1,0 0 1,0 1-1,0-1 1,-1 1-1,0-1 1,0 0 0,0 1-1,0 0 1,-1-1-1,0 1 1,1 0-1,-2 0 1,1 0-1,0 0 1,-1 0-1,0 0 1,0 1 0,0-1-1,0 1 1,0 0-1,-1 0 1,0 0-1,-4-3 1,0 2-36,1 0 0,-1 1 0,0-1-1,0 1 1,0 1 0,-1 0 0,1 0 0,0 0 0,-1 1 0,1 1 0,-1-1 0,-9 2 0,17-1-100,0 0 0,1 0 0,-1 0 0,0 0 0,1 0 0,-1 0 0,0 0 0,1 0 1,-1 0-1,1 0 0,-1 0 0,0 1 0,1-1 0,-1 0 0,1 0 0,-1 1 0,1-1 0,-1 0 0,1 1 0,-1-1 1,1 1-1,-1-1 0,1 1 0,-1-1 0,1 1 0,0-1 0,-1 1 0,1-1 0,0 1 0,-1-1 0,1 1 0,0 0 1,0-1-1,0 1 0,-1-1 0,1 1 0,0 0 0,0-1 0,0 1 0,0 0 0,0-1 0,0 1 0,0 0 1,0-1-1,1 1 0,-1 0 0,12 22-8952,-3-14 4146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1168 0 0,'0'0'8413'0'0,"-3"4"-7074"0"0,-12 17 537 0 0,0 0-1 0 0,1 1 0 0 0,-14 32 1 0 0,23-45-1480 0 0,1 2 1 0 0,0-1 0 0 0,1 0-1 0 0,0 1 1 0 0,0-1 0 0 0,1 1-1 0 0,0 0 1 0 0,1 0-1 0 0,1 0 1 0 0,1 21 0 0 0,-1-30-377 0 0,0 0 0 0 0,1-1 1 0 0,0 1-1 0 0,-1 0 1 0 0,1-1-1 0 0,0 1 0 0 0,0-1 1 0 0,0 1-1 0 0,0-1 0 0 0,0 1 1 0 0,0-1-1 0 0,0 0 1 0 0,0 0-1 0 0,1 0 0 0 0,-1 1 1 0 0,0-1-1 0 0,1 0 0 0 0,-1-1 1 0 0,1 1-1 0 0,-1 0 0 0 0,1 0 1 0 0,0-1-1 0 0,-1 1 1 0 0,1 0-1 0 0,0-1 0 0 0,-1 0 1 0 0,1 1-1 0 0,0-1 0 0 0,0 0 1 0 0,-1 0-1 0 0,1 0 1 0 0,3-1-1 0 0,5 1-121 0 0,1-1 1 0 0,-1 0-1 0 0,21-6 0 0 0,-14 2-162 0 0,0 0 0 0 0,1-2 1 0 0,-2 0-1 0 0,1-1 0 0 0,-1-1 0 0 0,-1 0 0 0 0,27-20 0 0 0,-33 21 57 0 0,-1 0 0 0 0,1 0 0 0 0,-1-1 0 0 0,0 0 0 0 0,-1 0 0 0 0,0-1-1 0 0,6-12 1 0 0,-9 15 91 0 0,-1-1-1 0 0,0 0 1 0 0,0 0-1 0 0,-1 0 1 0 0,0 0-1 0 0,2-13 1 0 0,-4 17 179 0 0,0 0 0 0 0,-1 0 1 0 0,1 0-1 0 0,-1-1 1 0 0,0 1-1 0 0,0 0 0 0 0,0 0 1 0 0,0 0-1 0 0,-1 0 0 0 0,0 1 1 0 0,0-1-1 0 0,0 0 0 0 0,0 1 1 0 0,0-1-1 0 0,-1 1 1 0 0,0 0-1 0 0,0 0 0 0 0,0 0 1 0 0,0 0-1 0 0,0 0 0 0 0,0 1 1 0 0,-1-1-1 0 0,1 1 0 0 0,-1 0 1 0 0,1 0-1 0 0,-8-3 1 0 0,6 3-87 0 0,0 0 0 0 0,0-1 0 0 0,0 2 1 0 0,-1-1-1 0 0,1 1 0 0 0,-1-1 1 0 0,1 1-1 0 0,-1 1 0 0 0,0-1 1 0 0,1 1-1 0 0,-1 0 0 0 0,0 1 1 0 0,1-1-1 0 0,-1 1 0 0 0,1 0 1 0 0,-1 0-1 0 0,1 1 0 0 0,-1-1 1 0 0,-7 5-1 0 0,13-6-83 0 0,-1 1 1 0 0,1-1-1 0 0,-1 1 1 0 0,0-1-1 0 0,1 1 1 0 0,-1-1 0 0 0,1 1-1 0 0,0-1 1 0 0,-1 1-1 0 0,1 0 1 0 0,-1-1-1 0 0,1 1 1 0 0,0-1-1 0 0,-1 1 1 0 0,1 0-1 0 0,0 0 1 0 0,0-1-1 0 0,-1 1 1 0 0,1 0-1 0 0,0-1 1 0 0,0 1-1 0 0,0 0 1 0 0,0 0 0 0 0,0-1-1 0 0,0 1 1 0 0,0 0-1 0 0,0 0 1 0 0,1-1-1 0 0,-1 1 1 0 0,0 0-1 0 0,0-1 1 0 0,1 1-1 0 0,-1 0 1 0 0,0 0-1 0 0,1-1 1 0 0,-1 1-1 0 0,0-1 1 0 0,1 2-1 0 0,19 20-8339 0 0,-12-15 4349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 1084,'0'0'2906,"-3"-12"3133,-6 14-5356,0 0 0,1 1-1,-1 0 1,1 0 0,0 1 0,0 0 0,1 0-1,-1 1 1,1 0 0,0 0 0,0 1 0,-11 12 0,8-8-165,0 0 1,1 1-1,0 0 1,0 1-1,2 0 0,-1 0 1,-8 22-1,15-31-439,0 0-1,-1 0 1,2 0-1,-1 1 1,0-1-1,0 0 0,1 0 1,0 1-1,0-1 1,0 1-1,0-1 1,0 0-1,1 1 1,-1-1-1,1 0 0,0 0 1,0 0-1,0 1 1,0-1-1,1 0 1,2 5-1,0-5-30,-1 1 1,1-1-1,0 1 0,0-1 1,0 0-1,0-1 0,0 1 1,1-1-1,-1 0 0,1 0 1,0 0-1,9 2 0,4 0-70,1-1 0,-1-1 0,1 0 0,-1-2 0,1 0 0,30-5 0,-38 4-80,0-2 0,0 0-1,0 0 1,0-1 0,0 0 0,-1-1-1,16-9 1,-21 10 35,1 0-1,-1 0 1,0 0-1,0-1 1,0 0-1,-1 0 1,1 0-1,-1 0 1,0-1-1,-1 1 1,0-1-1,1 0 1,-2 0-1,3-7 1,-3 8 44,-1 0 1,0-1-1,-1 1 0,1 0 1,-1-1-1,0 1 0,-1-1 1,1 1-1,-1 0 1,0-1-1,0 1 0,0 0 1,-1 0-1,0 0 1,0 0-1,0 0 0,-1 0 1,0 1-1,0-1 0,0 1 1,0 0-1,-1 0 1,1 0-1,-1 0 0,-8-6 1,4 3-230,-1 1 1,0 0 0,0 0 0,-1 1-1,0 0 1,0 1 0,0 0 0,0 0 0,-1 1-1,1 0 1,-18-1 0,-72 1-4103,34 5-2682,24 1 2294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28 440,'0'0'1486,"-1"-3"-506,0 0 0,-1 0 0,1 0 0,0 1 1,-1-1-1,0 0 0,0 1 0,-2-4 1,-2 7-628,0-1 1,0 2 0,0-1 0,0 0-1,0 1 1,0 0 0,1 1-1,-1-1 1,-5 4 0,-53 36 902,9-7-446,31-23-456,18-10-223,1 0 1,0 0-1,0 1 1,0-1-1,0 1 0,1 0 1,-1 1-1,1-1 1,0 1-1,0 0 1,0 0-1,-6 7 1,10-5-89,0-1 1,0 0 0,1 0-1,-1 0 1,1 0 0,1 0-1,-1 0 1,1 0-1,-1 0 1,4 4 0,66 204 397,-58-169-328,1 37 189,-3-13 22,-6-41-83,-1 0-1,1 44 1,4 26 541,-8-94-791,0-1-1,-1 1 1,0 0 0,0-1 0,0 1 0,0-1-1,0 1 1,0-1 0,0 1 0,-1-1-1,0 1 1,1-1 0,-1 1 0,-2 3-1,2-4 771,6-5-714,1 1-21,0 0 0,1 1 0,-1 0 1,0-1-1,1 2 0,-1-1 0,1 1 0,-1 0 0,9 1 0,68 13 144,-25-4-91,42 7-44,-48-8-544,66 4 0,-68-9-478,21 1-1509,-26-10-7119,-28 1 4735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0,'0'0'8450'0'0,"3"4"-7321"0"0,2 3-813 0 0,0-1 0 0 0,1 1 0 0 0,0-1 0 0 0,0-1 0 0 0,0 1 0 0 0,1-1 0 0 0,-1-1 0 0 0,1 1 0 0 0,1-1 0 0 0,-1 0 0 0 0,0 0 0 0 0,1-1 0 0 0,0 0 0 0 0,10 2 0 0 0,26 7 421 0 0,62 9-1 0 0,-63-13-382 0 0,54 4-113 0 0,-66-9-478 0 0,0 1-1 0 0,56 15 0 0 0,-86-18 243 0 0,0-1 0 0 0,0 0-1 0 0,-1 0 1 0 0,1 1 0 0 0,0-1 0 0 0,0 1-1 0 0,-1-1 1 0 0,1 0 0 0 0,0 1-1 0 0,-1-1 1 0 0,1 1 0 0 0,0 0 0 0 0,-1-1-1 0 0,1 1 1 0 0,-1-1 0 0 0,1 1-1 0 0,-1 0 1 0 0,1-1 0 0 0,-1 1 0 0 0,0 0-1 0 0,1 0 1 0 0,-1 0 0 0 0,0-1-1 0 0,0 1 1 0 0,1 0 0 0 0,-1 0 0 0 0,0 1-1 0 0,-8 25 423 0 0,-27 23 554 0 0,33-48-929 0 0,-41 47 1208 0 0,2 2 1 0 0,3 1-1 0 0,-60 108 0 0 0,94-152-1195 0 0,1 0 0 0 0,-1 0-1 0 0,1 1 1 0 0,1-1 0 0 0,0 1-1 0 0,0 0 1 0 0,0 0-1 0 0,1-1 1 0 0,1 1 0 0 0,-1 0-1 0 0,2 0 1 0 0,-1 0-1 0 0,1 0 1 0 0,0 0 0 0 0,1 0-1 0 0,0-1 1 0 0,0 1-1 0 0,1-1 1 0 0,4 10 0 0 0,-4-6 152 0 0,-3-11-213 0 0,-1-1-1 0 0,1 1 1 0 0,-1-1-1 0 0,0 1 0 0 0,1-1 1 0 0,-1 0-1 0 0,1 1 1 0 0,-1-1-1 0 0,0 0 1 0 0,1 1-1 0 0,-1-1 1 0 0,0 0-1 0 0,1 0 1 0 0,-1 0-1 0 0,0 0 0 0 0,1 0 1 0 0,-1 0-1 0 0,0 0 1 0 0,0 0-1 0 0,1 0 1 0 0,-1 0-1 0 0,-1 0 0 0 0,-38-11-1280 0 0,16 13-963 0 0,9 1 239 0 0,-14-1-7735 0 0,19 0 4134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7 1032 0 0,'-7'-7'13016'0'0,"-5"19"-12428"0"0,1 1 1 0 0,1 0-1 0 0,0 1 0 0 0,1 0 0 0 0,1 0 1 0 0,0 1-1 0 0,-7 16 0 0 0,-18 32 586 0 0,-32 44 682 0 0,-4-3-1 0 0,-5-3 0 0 0,-104 109 0 0 0,155-185-1128 0 0,-31 40 0 0 0,54-64-959 0 0,5-4-2923 0 0,-1 1 2792 0 0,1 0-1 0 0,-1 0 1 0 0,-1 0 0 0 0,1-1 0 0 0,0 0 0 0 0,-1 1 0 0 0,1-2-1 0 0,-1 1 1 0 0,0 0 0 0 0,0 0 0 0 0,0-1 0 0 0,0 0 0 0 0,-1 1 0 0 0,4-8-1 0 0,-6 11 204 0 0,1 0-1 0 0,-1-1 0 0 0,0 1 1 0 0,0 0-1 0 0,0 0 0 0 0,1 0 0 0 0,-1-1 1 0 0,0 1-1 0 0,0 0 0 0 0,0 0 0 0 0,0-1 1 0 0,1 1-1 0 0,-1 0 0 0 0,0 0 1 0 0,0-1-1 0 0,0 1 0 0 0,0 0 0 0 0,0 0 1 0 0,0-1-1 0 0,0 1 0 0 0,0 0 0 0 0,0-1 1 0 0,0 1-1 0 0,0 0 0 0 0,0 0 0 0 0,0-1 1 0 0,0 1-1 0 0,0 0 0 0 0,0-1 1 0 0,0 1-1 0 0,0 0 0 0 0,0 0 0 0 0,0-1 1 0 0,-1 1-1 0 0,1 0 0 0 0,0 0 0 0 0,0-1 1 0 0,0 1-1 0 0,0 0 0 0 0,-1 0 1 0 0,1 0-1 0 0,0-1 0 0 0,0 1 0 0 0,0 0 1 0 0,-1 0-1 0 0,1 0 0 0 0,0 0 0 0 0,0-1 1 0 0,-1 1-1 0 0,1 0 0 0 0,0 0 0 0 0,0 0 1 0 0,-1 0-1 0 0,1 0 0 0 0,-19 12-2138 0 0,-10 14 1330 0 0,16-12-2481 0 0,3 0 968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92 0 0,'-2'-10'15319'0'0,"10"30"-11398"0"0,-3 1-4432 0 0,-5 73 3492 0 0,-22 178-1 0 0,2-60-776 0 0,19-190-2041 0 0,1 1 1 0 0,0 0 0 0 0,2 0-1 0 0,1-1 1 0 0,1 1 0 0 0,13 40-1 0 0,-9-43-3541 0 0,-8-35-466 0 0,-12-39-8894 0 0,8 45 8143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18 996 0 0,'-4'-17'8015'0'0,"-4"30"-2305"0"0,-5 35-2113 0 0,11 7-1601 0 0,0-33-1168 0 0,1-1-1 0 0,1 0 1 0 0,5 37-1 0 0,-5-52-680 0 0,2-1-1 0 0,-1 1 0 0 0,1-1 0 0 0,0 1 0 0 0,0-1 0 0 0,0 0 0 0 0,1 0 0 0 0,-1 0 0 0 0,1 0 0 0 0,1-1 0 0 0,-1 1 0 0 0,1-1 0 0 0,-1 1 0 0 0,1-1 0 0 0,0-1 1 0 0,1 1-1 0 0,-1 0 0 0 0,10 5 0 0 0,-10-8-103 0 0,0 1 0 0 0,-1-1 0 0 0,1 0 0 0 0,0 0 0 0 0,0 0 0 0 0,0-1 0 0 0,1 1 0 0 0,-1-1 0 0 0,0 0 0 0 0,0 0 0 0 0,0-1 0 0 0,0 1 0 0 0,0-1 0 0 0,0 0 0 0 0,0 0 0 0 0,0 0 0 0 0,0 0 0 0 0,-1-1 0 0 0,1 0 0 0 0,0 0 0 0 0,-1 0 0 0 0,1 0 0 0 0,-1 0 0 0 0,0-1 0 0 0,1 1 0 0 0,-1-1 0 0 0,4-5 0 0 0,5-4 16 0 0,0-1-1 0 0,-1 0 1 0 0,0 0 0 0 0,-1-1-1 0 0,9-16 1 0 0,16-60 172 0 0,-35 89-404 0 0,0 0 0 0 0,0 0 1 0 0,1 0-1 0 0,-1 0 0 0 0,0 0 1 0 0,0 0-1 0 0,0 0 0 0 0,0 0 0 0 0,0 0 1 0 0,0 0-1 0 0,0 0 0 0 0,0 0 1 0 0,-1 0-1 0 0,1 0 0 0 0,0 0 1 0 0,-1 0-1 0 0,1 0 0 0 0,-1 0 1 0 0,1 0-1 0 0,-1-1 0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1056 0 0,'0'0'12956'0'0,"-3"4"-12361"0"0,-12 14-27 0 0,0 0 0 0 0,-1-2 1 0 0,-1 0-1 0 0,-1-1 0 0 0,0 0 1 0 0,-26 15-1 0 0,19-13-325 0 0,1 0 0 0 0,0 2 0 0 0,-29 32-1 0 0,48-46-244 0 0,0 0-1 0 0,1 1 0 0 0,0-1 0 0 0,0 1 0 0 0,1 0 0 0 0,0 0 0 0 0,0 1 0 0 0,0-1 0 0 0,1 1 0 0 0,0-1 0 0 0,0 1 0 0 0,0 0 1 0 0,1 0-1 0 0,0-1 0 0 0,1 1 0 0 0,-1 0 0 0 0,1 0 0 0 0,2 10 0 0 0,-1-9-28 0 0,1 0 1 0 0,1 0-1 0 0,-1 0 1 0 0,1-1-1 0 0,1 1 0 0 0,-1-1 1 0 0,1 0-1 0 0,1 0 0 0 0,-1 0 1 0 0,1 0-1 0 0,0-1 1 0 0,1 0-1 0 0,0 0 0 0 0,0 0 1 0 0,7 5-1 0 0,-9-9 94 0 0,1 2 0 0 0,-1-1 0 0 0,0 0-1 0 0,0 1 1 0 0,0 0 0 0 0,-1-1 0 0 0,1 2 0 0 0,-1-1-1 0 0,0 0 1 0 0,0 1 0 0 0,0-1 0 0 0,-1 1 0 0 0,0 0 0 0 0,0 0-1 0 0,0 0 1 0 0,0 0 0 0 0,-1 0 0 0 0,0 0 0 0 0,0 0 0 0 0,0 0-1 0 0,0 7 1 0 0,4 46 293 0 0,-5-55-394 0 0,0 0 0 0 0,0 1 0 0 0,1-1 0 0 0,-1 0 0 0 0,1 0 0 0 0,0 1 0 0 0,0-1 0 0 0,1 0 0 0 0,-1 0 0 0 0,0 0 0 0 0,1 0 0 0 0,0 0 0 0 0,0-1 0 0 0,0 1 0 0 0,0 0 0 0 0,3 2 0 0 0,-3-4 14 0 0,-2-1 22 0 0,0 1 1 0 0,0-1-1 0 0,1 0 1 0 0,-1 0-1 0 0,0 0 1 0 0,0 1-1 0 0,1-1 1 0 0,-1 0-1 0 0,0 0 1 0 0,0 0 0 0 0,1 0-1 0 0,-1 0 1 0 0,0 1-1 0 0,1-1 1 0 0,-1 0-1 0 0,0 0 1 0 0,1 0-1 0 0,-1 0 1 0 0,0 0-1 0 0,1 0 1 0 0,-1 0 0 0 0,0 0-1 0 0,1 0 1 0 0,-1 0-1 0 0,0 0 1 0 0,1-1-1 0 0,-1 1 1 0 0,0 0-1 0 0,0 0 1 0 0,1 0-1 0 0,-1 0 1 0 0,0 0 0 0 0,1-1-1 0 0,-1 1 1 0 0,0 0-1 0 0,0 0 1 0 0,1 0-1 0 0,-1-1 1 0 0,23-11-75 0 0,-8 5-2 0 0,-9 6-73 0 0,0-1-90 0 0,-1 0-1 0 0,1 1 0 0 0,0 0 0 0 0,0 0 0 0 0,-1 0 0 0 0,1 1 1 0 0,0 0-1 0 0,0 0 0 0 0,0 1 0 0 0,0-1 0 0 0,0 1 0 0 0,8 3 1 0 0,-13-4-502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1 368 0 0,'0'0'2540'0'0,"-10"-1"-718"0"0,3 2 2344 0 0,2 2-3842 0 0,-1 0 0 0 0,1 0 0 0 0,0 0 0 0 0,0 1 0 0 0,0 0 0 0 0,0 0-1 0 0,1 0 1 0 0,-1 1 0 0 0,1-1 0 0 0,0 1 0 0 0,1 0 0 0 0,-1 1 0 0 0,1-1 0 0 0,0 0 0 0 0,0 1 0 0 0,-2 7-1 0 0,-2 3 224 0 0,1 1-1 0 0,1 0 1 0 0,0 0-1 0 0,-4 30 0 0 0,8-42-458 0 0,1 0-1 0 0,-1-1 0 0 0,1 1 1 0 0,0-1-1 0 0,1 1 0 0 0,-1-1 1 0 0,1 1-1 0 0,0 0 1 0 0,0-1-1 0 0,0 0 0 0 0,1 1 1 0 0,-1-1-1 0 0,1 0 1 0 0,0 0-1 0 0,0 0 0 0 0,1 0 1 0 0,-1 0-1 0 0,1 0 0 0 0,0 0 1 0 0,0-1-1 0 0,6 6 1 0 0,-4-6-69 0 0,-1 0 1 0 0,1 0 0 0 0,0 0 0 0 0,0-1 0 0 0,0 0 0 0 0,0 0 0 0 0,0 0 0 0 0,0-1 0 0 0,1 0-1 0 0,-1 0 1 0 0,1 0 0 0 0,-1-1 0 0 0,0 1 0 0 0,1-1 0 0 0,-1 0 0 0 0,1-1 0 0 0,-1 0 0 0 0,6-1-1 0 0,15-3-161 0 0,-1-1 0 0 0,0-2 0 0 0,0 0 0 0 0,37-19 0 0 0,-54 22 86 0 0,1 0 0 0 0,-1 0 0 0 0,0-1 0 0 0,0 0 0 0 0,0-1-1 0 0,12-13 1 0 0,-17 16 51 0 0,0-1 0 0 0,0 1-1 0 0,0 0 1 0 0,-1-1 0 0 0,1 0-1 0 0,-1 1 1 0 0,0-1 0 0 0,0 0-1 0 0,-1 0 1 0 0,0 0-1 0 0,0 0 1 0 0,0-1 0 0 0,0 1-1 0 0,-1-5 1 0 0,0 6 80 0 0,-1 0 1 0 0,0 0-1 0 0,0 1 1 0 0,0-1-1 0 0,-1 1 0 0 0,1-1 1 0 0,-1 1-1 0 0,0 0 1 0 0,0-1-1 0 0,0 1 0 0 0,0 0 1 0 0,0 0-1 0 0,-1 1 1 0 0,0-1-1 0 0,1 0 0 0 0,-1 1 1 0 0,0-1-1 0 0,0 1 1 0 0,0 0-1 0 0,-1 0 0 0 0,1 0 1 0 0,0 1-1 0 0,-1-1 1 0 0,1 1-1 0 0,-1 0 1 0 0,-7-2-1 0 0,6 1-39 0 0,-1 1 0 0 0,1-1 0 0 0,-1 1 0 0 0,0 0 0 0 0,1 0 0 0 0,-1 1 0 0 0,0 0 0 0 0,0 0 0 0 0,1 0 0 0 0,-1 1 0 0 0,0 0 0 0 0,0 0 0 0 0,1 0 0 0 0,-1 0 0 0 0,1 1 0 0 0,-1 0 0 0 0,-4 3 0 0 0,-10 16-1327 0 0,13-7-1225 0 0,8-2-6487 0 0,6-1 4434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1 344 0 0,'-1'13'1735'0'0,"-1"1"0"0"0,-1 0 0 0 0,0-1 0 0 0,-1 0 0 0 0,-9 20 1 0 0,-3 13 1119 0 0,3-2-452 0 0,13-44-2472 0 0,0 0 1 0 0,1-1-1 0 0,-1 1 1 0 0,0 0-1 0 0,0-1 0 0 0,1 1 1 0 0,-1 0-1 0 0,0 0 1 0 0,0-1-1 0 0,1 1 1 0 0,-1 0-1 0 0,0 0 0 0 0,0 0 1 0 0,1 0-1 0 0,-1-1 1 0 0,0 1-1 0 0,1 0 1 0 0,-1 0-1 0 0,0 0 0 0 0,1 0 1 0 0,-1 0-1 0 0,0 0 1 0 0,1 0-1 0 0,-1 0 1 0 0,0 0-1 0 0,1 0 0 0 0,-1 0 1 0 0,0 0-1 0 0,1 0 1 0 0,-1 0-1 0 0,0 0 1 0 0,1 0-1 0 0,-1 0 0 0 0,0 0 1 0 0,1 0-1 0 0,-1 1 1 0 0,0-1-1 0 0,1 0 1 0 0,-1 0-1 0 0,0 0 0 0 0,0 1 1 0 0,1-1-1 0 0,-1 0 1 0 0,0 0-1 0 0,0 1 1 0 0,1-1-1 0 0,-1 0 0 0 0,0 0 1 0 0,0 1-1 0 0,0-1 1 0 0,0 0-1 0 0,1 1 1 0 0,-1-1-1 0 0,0 0 0 0 0,0 1 1 0 0,0-1-1 0 0,0 0 1 0 0,0 1-1 0 0,0-1 1 0 0,0 0-1 0 0,0 1 0 0 0,0-1 1 0 0,0 0-1 0 0,0 1 1 0 0,0-1-1 0 0,0 0 1 0 0,0 1-1 0 0,0-1 0 0 0,0 1 1 0 0,16-19-4343 0 0,-3-3 585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37 288 0 0,'0'0'2124'0'0,"24"-29"4556"0"0,-22 28-6527 0 0,-1 0 1 0 0,1 0-1 0 0,0 0 0 0 0,0 0 0 0 0,0 1 0 0 0,0-1 1 0 0,0 1-1 0 0,0-1 0 0 0,0 1 0 0 0,0 0 0 0 0,0 0 1 0 0,0-1-1 0 0,0 1 0 0 0,0 1 0 0 0,0-1 0 0 0,0 0 1 0 0,0 0-1 0 0,0 1 0 0 0,0-1 0 0 0,0 1 0 0 0,0 0 1 0 0,-1 0-1 0 0,1-1 0 0 0,0 1 0 0 0,2 2 0 0 0,-2-1 7 0 0,0 1 0 0 0,-1-1 0 0 0,1 1 0 0 0,-1-1-1 0 0,1 1 1 0 0,-1-1 0 0 0,0 1 0 0 0,0 0 0 0 0,0 0 0 0 0,-1 0-1 0 0,1 0 1 0 0,0 0 0 0 0,-1-1 0 0 0,0 1 0 0 0,0 4 0 0 0,0 8 306 0 0,-1 1 1 0 0,-1-1 0 0 0,0 0 0 0 0,-1 0-1 0 0,-9 25 1 0 0,-38 119 2562 0 0,49-158-3017 0 0,1 0 1 0 0,-1-1-1 0 0,1 1 1 0 0,-1 0-1 0 0,1 0 0 0 0,0 0 1 0 0,-1 0-1 0 0,1 0 1 0 0,0 0-1 0 0,0 0 1 0 0,0 1-1 0 0,0-1 0 0 0,0 0 1 0 0,0 0-1 0 0,0 0 1 0 0,0 0-1 0 0,0 0 1 0 0,1 0-1 0 0,-1 0 0 0 0,0 0 1 0 0,1 0-1 0 0,-1 0 1 0 0,1 0-1 0 0,-1 0 0 0 0,1-1 1 0 0,-1 1-1 0 0,1 0 1 0 0,-1 0-1 0 0,1 0 1 0 0,1 0-1 0 0,0 1-27 0 0,0-1-1 0 0,0 0 1 0 0,1-1 0 0 0,-1 1-1 0 0,0 0 1 0 0,1-1 0 0 0,-1 1-1 0 0,1-1 1 0 0,-1 0 0 0 0,0 1-1 0 0,1-1 1 0 0,3-1-1 0 0,6 0-271 0 0,-1 0 0 0 0,1-2 0 0 0,-1 1-1 0 0,19-7 1 0 0,-9 1-397 0 0,20-10-4412 0 0,-40 17 4000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146 183 776 0 0,'0'0'1394'0'0,"-14"-30"6970"0"0,17-14-5245 0 0,-2 32-2768 0 0,0 0 0 0 0,-1 1-1 0 0,0-1 1 0 0,-1 0 0 0 0,0 0-1 0 0,-4-19 1 0 0,4 31-319 0 0,0-1-1 0 0,1 1 1 0 0,-1-1-1 0 0,1 1 1 0 0,-1-1-1 0 0,0 1 1 0 0,1-1-1 0 0,-1 1 1 0 0,0-1-1 0 0,0 1 1 0 0,1 0-1 0 0,-1 0 1 0 0,0-1-1 0 0,0 1 1 0 0,1 0-1 0 0,-1 0 1 0 0,0 0-1 0 0,0 0 1 0 0,0 0-1 0 0,1 0 1 0 0,-1 0-1 0 0,0 0 1 0 0,0 0-1 0 0,0 0 1 0 0,1 0-1 0 0,-1 0 1 0 0,0 1-1 0 0,0-1 1 0 0,-1 1-1 0 0,-21 7 611 0 0,16-3-445 0 0,0 0 0 0 0,1 0 0 0 0,-1 1 0 0 0,1-1 0 0 0,1 1 0 0 0,-1 1-1 0 0,1-1 1 0 0,0 1 0 0 0,-7 13 0 0 0,9-16-111 0 0,1 0 0 0 0,0 1 0 0 0,0-1 0 0 0,1 0 0 0 0,-1 1 0 0 0,1 0 0 0 0,0-1 0 0 0,0 1 0 0 0,0 0 0 0 0,1 0 0 0 0,0-1 0 0 0,0 1 0 0 0,0 0 0 0 0,0 0-1 0 0,1 0 1 0 0,-1-1 0 0 0,3 8 0 0 0,-1-10-69 0 0,-1 0-1 0 0,1 1 1 0 0,-1-1-1 0 0,1 0 1 0 0,0 0-1 0 0,0 0 1 0 0,0-1-1 0 0,0 1 1 0 0,0 0-1 0 0,0-1 1 0 0,0 0-1 0 0,1 1 1 0 0,-1-1-1 0 0,0 0 1 0 0,1 0-1 0 0,-1 0 1 0 0,1 0-1 0 0,-1-1 1 0 0,1 1-1 0 0,0-1 0 0 0,-1 1 1 0 0,5-1-1 0 0,64 0-302 0 0,-60-1 223 0 0,64-10-501 0 0,-54 7 73 0 0,-1 0-1 0 0,28 0 0 0 0,-47 4 438 0 0,0 0 66 0 0,-1 0 0 0 0,0 0 0 0 0,1 0 0 0 0,-1 0 0 0 0,0 0 0 0 0,1 0 0 0 0,-1-1 0 0 0,0 1 0 0 0,1 0 0 0 0,-1 0 0 0 0,0 0 0 0 0,1 0 0 0 0,-1 1-1 0 0,0-1 1 0 0,0 0 0 0 0,1 0 0 0 0,-1 0 0 0 0,0 0 0 0 0,1 0 0 0 0,-1 0 0 0 0,0 0 0 0 0,1 0 0 0 0,-1 1 0 0 0,0-1 0 0 0,0 0 0 0 0,1 0 0 0 0,-1 0-1 0 0,0 1 1 0 0,0-1 0 0 0,0 0 0 0 0,1 0 0 0 0,-1 1 0 0 0,0-1 0 0 0,0 0 0 0 0,0 1 0 0 0,0-1 0 0 0,1 0 0 0 0,-1 0 0 0 0,0 1 0 0 0,0-1 0 0 0,0 0 0 0 0,0 1-1 0 0,0-1 1 0 0,0 0 0 0 0,0 1 0 0 0,0-1 0 0 0,0 1 0 0 0,-11 16 18 0 0,3-5 224 0 0,0 0 1 0 0,1 0 0 0 0,0 1 0 0 0,-7 19 0 0 0,13-27-376 0 0,0-1-1 0 0,0 1 0 0 0,0-1 1 0 0,0 1-1 0 0,1-1 1 0 0,0 1-1 0 0,-1 0 1 0 0,2-1-1 0 0,-1 1 0 0 0,1 0 1 0 0,-1-1-1 0 0,1 1 1 0 0,1-1-1 0 0,-1 1 1 0 0,0-1-1 0 0,1 0 0 0 0,0 0 1 0 0,0 1-1 0 0,3 3 1 0 0,-3-5-443 0 0,9 11-758 0 0,2-10-8243 0 0,-2-4 5546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1176 0 0,'0'0'11442'0'0,"0"5"-10479"0"0,-1 19 105 0 0,1 48 2405 0 0,-1-16-1535 0 0,-2-20-6075 0 0,12-78-4515 0 0,-4 27 4561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64 0 0,'0'-1'307'0'0,"0"-1"0"0"0,0 0 0 0 0,0 1 0 0 0,1-1 0 0 0,-1 1 0 0 0,1-1 1 0 0,-1 1-1 0 0,1-1 0 0 0,-1 1 0 0 0,1-1 0 0 0,0 1 0 0 0,0-1 0 0 0,0 1 0 0 0,0 0 0 0 0,0 0 0 0 0,0-1 0 0 0,0 1 0 0 0,0 0 0 0 0,0 0 0 0 0,1 0 1 0 0,-1 0-1 0 0,0 0 0 0 0,3 0 0 0 0,1-2 60 0 0,0 1 0 0 0,0 0 0 0 0,1 0 0 0 0,-1 1 0 0 0,0-1 1 0 0,1 1-1 0 0,6 0 0 0 0,0 0 99 0 0,1 0 1 0 0,-1 1 0 0 0,0 1-1 0 0,1 0 1 0 0,23 5 0 0 0,-34-5-391 0 0,0-1 0 0 0,-1 1 0 0 0,1 0 0 0 0,0-1 0 0 0,-1 1 0 0 0,1 0 1 0 0,-1 0-1 0 0,1 0 0 0 0,-1 0 0 0 0,1 1 0 0 0,-1-1 0 0 0,0 0 0 0 0,1 0 1 0 0,-1 1-1 0 0,0-1 0 0 0,0 1 0 0 0,0-1 0 0 0,0 1 0 0 0,-1-1 0 0 0,1 1 1 0 0,1 3-1 0 0,-1-1 59 0 0,-1 0 0 0 0,1 0 0 0 0,-1 0 0 0 0,0 0 0 0 0,0 0 0 0 0,0 0 0 0 0,0 0 0 0 0,-1 0 0 0 0,-2 7 1 0 0,-2 7 363 0 0,-2 0 0 0 0,0-1 0 0 0,-14 23 0 0 0,16-31-258 0 0,-17 25 578 0 0,19-30-679 0 0,-1 1 1 0 0,0-1 0 0 0,1 1-1 0 0,0 0 1 0 0,0 0 0 0 0,1 0-1 0 0,-1 1 1 0 0,1-1 0 0 0,0 1-1 0 0,1-1 1 0 0,-1 1 0 0 0,1 0-1 0 0,0-1 1 0 0,0 9 0 0 0,2-12-125 0 0,-1-1 0 0 0,1 1 0 0 0,0-1 1 0 0,0 0-1 0 0,0 1 0 0 0,0-1 1 0 0,0 0-1 0 0,0 0 0 0 0,0 0 0 0 0,0 1 1 0 0,0-1-1 0 0,1-1 0 0 0,-1 1 1 0 0,0 0-1 0 0,1 0 0 0 0,-1 0 0 0 0,1-1 1 0 0,-1 1-1 0 0,1 0 0 0 0,-1-1 1 0 0,1 0-1 0 0,-1 1 0 0 0,1-1 0 0 0,0 0 1 0 0,-1 0-1 0 0,1 0 0 0 0,-1 0 0 0 0,1 0 1 0 0,2 0-1 0 0,51-4-207 0 0,-50 3 134 0 0,21-3-1264 0 0,-1-2 0 0 0,50-16 0 0 0,-65 14-369 0 0,-5 2-557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69 28 0 0,'-1'-3'529'0'0,"-1"0"-1"0"0,1-1 1 0 0,0 0 0 0 0,0 1 0 0 0,0-1-1 0 0,0 0 1 0 0,1 0 0 0 0,0 1-1 0 0,0-8 1 0 0,0 9 658 0 0,-1-12 80 0 0,1 14-1134 0 0,0-1 0 0 0,1 1 0 0 0,-1 0 0 0 0,0 0 0 0 0,0-1 0 0 0,0 1 0 0 0,0 0 0 0 0,0-1 0 0 0,0 1 0 0 0,0 0 0 0 0,0 0 0 0 0,0-1 1 0 0,0 1-1 0 0,0 0 0 0 0,0-1 0 0 0,0 1 0 0 0,-1 0 0 0 0,1 0 0 0 0,0-1 0 0 0,0 1 0 0 0,0 0 0 0 0,0 0 0 0 0,0-1 0 0 0,0 1 0 0 0,-1 0 0 0 0,1 0 0 0 0,0 0 0 0 0,0-1 0 0 0,0 1 0 0 0,-1 0 0 0 0,1 0 0 0 0,0 0 0 0 0,0 0 0 0 0,-1-1 0 0 0,1 1 0 0 0,0 0 0 0 0,0 0 0 0 0,-1 0 0 0 0,1 0 0 0 0,0 0 0 0 0,0 0 0 0 0,-1 0 0 0 0,1 0 0 0 0,0 0 0 0 0,-1 0 0 0 0,1 0 1 0 0,0 0-1 0 0,0 0 0 0 0,-1 0 0 0 0,1 0 0 0 0,-1 0 0 0 0,-9 7 370 0 0,0 1 0 0 0,1 0 1 0 0,0 0-1 0 0,0 1 0 0 0,1 0 0 0 0,0 1 1 0 0,1-1-1 0 0,0 2 0 0 0,0-1 0 0 0,1 1 1 0 0,0 0-1 0 0,-4 12 0 0 0,10-21-452 0 0,-1-1-1 0 0,1 1 1 0 0,0 0-1 0 0,-1-1 1 0 0,1 1-1 0 0,0-1 0 0 0,0 1 1 0 0,0 0-1 0 0,1-1 1 0 0,-1 1-1 0 0,0 0 1 0 0,1-1-1 0 0,-1 1 1 0 0,1-1-1 0 0,-1 1 1 0 0,1-1-1 0 0,0 1 1 0 0,-1-1-1 0 0,1 1 0 0 0,0-1 1 0 0,0 0-1 0 0,2 2 1 0 0,-1-1-50 0 0,1 1 0 0 0,-1-1 0 0 0,1-1 1 0 0,0 1-1 0 0,0 0 0 0 0,0-1 0 0 0,0 1 0 0 0,0-1 0 0 0,0 0 1 0 0,5 1-1 0 0,5 0-208 0 0,0 0 0 0 0,0 0 1 0 0,0-1-1 0 0,18-2 0 0 0,39 1-731 0 0,-68 1 938 0 0,-2-1 14 0 0,0 0 0 0 0,1 0 0 0 0,-1 0 0 0 0,0 0-1 0 0,0 0 1 0 0,0 0 0 0 0,0 0 0 0 0,1 0 0 0 0,-1 0-1 0 0,0 0 1 0 0,0 0 0 0 0,0 1 0 0 0,0-1 0 0 0,0 0 0 0 0,0 0-1 0 0,1 0 1 0 0,-1 0 0 0 0,0 0 0 0 0,0 1 0 0 0,0-1 0 0 0,0 0-1 0 0,0 0 1 0 0,0 0 0 0 0,0 0 0 0 0,0 1 0 0 0,0-1 0 0 0,0 0-1 0 0,0 0 1 0 0,0 0 0 0 0,0 0 0 0 0,0 1 0 0 0,0-1-1 0 0,0 0 1 0 0,0 0 0 0 0,0 0 0 0 0,0 1 0 0 0,0-1 0 0 0,0 0-1 0 0,0 0 1 0 0,0 0 0 0 0,0 0 0 0 0,0 1 0 0 0,0-1 0 0 0,0 0-1 0 0,0 0 1 0 0,0 0 0 0 0,-1 0 0 0 0,1 0 0 0 0,0 1-1 0 0,0-1 1 0 0,0 0 0 0 0,-1 0 0 0 0,0 2-24 0 0,-5 9 156 0 0,-1 1-1 0 0,2 0 1 0 0,0 0 0 0 0,0 0-1 0 0,-3 15 1 0 0,7-25-247 0 0,1 1-1 0 0,-1 0 1 0 0,1-1 0 0 0,0 1 0 0 0,0-1 0 0 0,0 1-1 0 0,0 0 1 0 0,1-1 0 0 0,-1 1 0 0 0,1-1 0 0 0,-1 1-1 0 0,1-1 1 0 0,0 1 0 0 0,2 3 0 0 0,-2-4-175 0 0,1-1 0 0 0,-1 1 1 0 0,1 0-1 0 0,0 0 0 0 0,0-1 1 0 0,0 1-1 0 0,0-1 0 0 0,0 1 0 0 0,0-1 1 0 0,0 0-1 0 0,0 0 0 0 0,0 0 1 0 0,0 0-1 0 0,1 0 0 0 0,-1-1 1 0 0,0 1-1 0 0,1-1 0 0 0,4 1 0 0 0,-4 0-525 0 0,1 0-426 0 0,2-2-4313 0 0,11 0 1205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1 848 0 0,'27'12'9278'0'0,"-17"-5"-7849"0"0,-8-3-1110 0 0,0 0-1 0 0,0 0 1 0 0,-1 1 0 0 0,1-1-1 0 0,-1 0 1 0 0,0 1 0 0 0,0-1-1 0 0,-1 1 1 0 0,1-1 0 0 0,-1 1-1 0 0,0 0 1 0 0,-1-1 0 0 0,1 1 0 0 0,-1-1-1 0 0,1 1 1 0 0,-3 4 0 0 0,1 3 16 0 0,-2-1 0 0 0,1 1-1 0 0,-1-1 1 0 0,-1 0 0 0 0,-6 10 0 0 0,-7 13 357 0 0,15-26-842 0 0,-1 1 0 0 0,-1-1 1 0 0,0 0-1 0 0,0 0 0 0 0,-1 0 0 0 0,-10 11 1 0 0,15-18-669 0 0,-13-34-9279 0 0,14 16 5762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6 392 0 0,'0'0'11348'0'0,"4"-2"-10779"0"0,0 1-306 0 0,1 0-1 0 0,0 1 1 0 0,0-1-1 0 0,0 1 0 0 0,0-1 1 0 0,0 2-1 0 0,0-1 1 0 0,0 0-1 0 0,0 1 1 0 0,6 2-1 0 0,-9-3-200 0 0,0 1 1 0 0,0 0-1 0 0,0-1 0 0 0,-1 1 1 0 0,1 0-1 0 0,0 0 0 0 0,-1 0 1 0 0,1 0-1 0 0,-1 0 0 0 0,1 0 0 0 0,-1 0 1 0 0,0 1-1 0 0,1-1 0 0 0,-1 1 1 0 0,0-1-1 0 0,0 1 0 0 0,0-1 1 0 0,0 1-1 0 0,0-1 0 0 0,0 1 0 0 0,-1 0 1 0 0,1 0-1 0 0,0-1 0 0 0,-1 1 1 0 0,0 0-1 0 0,1 0 0 0 0,-1 0 0 0 0,0 0 1 0 0,0-1-1 0 0,0 1 0 0 0,0 0 1 0 0,0 0-1 0 0,-1 2 0 0 0,-3 15 385 0 0,-1 0 0 0 0,-1 0-1 0 0,-1-1 1 0 0,-1 0 0 0 0,0 0-1 0 0,-2-1 1 0 0,0 0 0 0 0,0-1 0 0 0,-22 25-1 0 0,23-27-96 0 0,3-7-179 0 0,5-6-153 0 0,-1 0 0 0 0,1 1 0 0 0,-1-1 0 0 0,1 0 0 0 0,0 1 0 0 0,0 0-1 0 0,0-1 1 0 0,0 1 0 0 0,0 0 0 0 0,0-1 0 0 0,0 1 0 0 0,0 0-1 0 0,1 0 1 0 0,-1 0 0 0 0,1 0 0 0 0,-1-1 0 0 0,1 1 0 0 0,0 0 0 0 0,0 0-1 0 0,0 0 1 0 0,0 0 0 0 0,0 0 0 0 0,0 0 0 0 0,1 2 0 0 0,0-2-119 0 0,4-3-9 0 0,38-13-605 0 0,42-16-1618 0 0,-33 7-3343 0 0,-42 15 317 0 0,-6 5 3875 0 0,5-4-2435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48 288 0 0,'0'0'1229'0'0,"-22"-39"8728"0"0,20 37-9719 0 0,-1 1-1 0 0,1 0 1 0 0,-1 0 0 0 0,0 0 0 0 0,1 0 0 0 0,-1 1 0 0 0,0-1-1 0 0,0 1 1 0 0,0-1 0 0 0,0 1 0 0 0,1 0 0 0 0,-1 0 0 0 0,0 1-1 0 0,0-1 1 0 0,0 0 0 0 0,0 1 0 0 0,1 0 0 0 0,-1-1 0 0 0,0 1-1 0 0,0 0 1 0 0,1 1 0 0 0,-1-1 0 0 0,1 0 0 0 0,-1 1 0 0 0,1-1 0 0 0,0 1-1 0 0,-1 0 1 0 0,1 0 0 0 0,0 0 0 0 0,-2 2 0 0 0,-2 2-18 0 0,0 0 0 0 0,1 0 0 0 0,-1 0 1 0 0,1 0-1 0 0,0 1 0 0 0,1 0 0 0 0,0 0 1 0 0,0 0-1 0 0,-5 14 0 0 0,8-18-196 0 0,0-1 0 0 0,0 0 0 0 0,0 1 0 0 0,1-1-1 0 0,-1 1 1 0 0,1-1 0 0 0,0 1 0 0 0,-1-1 0 0 0,1 0 0 0 0,1 1-1 0 0,-1-1 1 0 0,0 1 0 0 0,0-1 0 0 0,1 1 0 0 0,0-1 0 0 0,-1 1-1 0 0,1-1 1 0 0,0 0 0 0 0,0 1 0 0 0,0-1 0 0 0,0 0 0 0 0,2 3-1 0 0,0-4-47 0 0,-1 1 0 0 0,0 0 0 0 0,0-1 0 0 0,1 0 0 0 0,-1 0-1 0 0,1 1 1 0 0,-1-1 0 0 0,1-1 0 0 0,-1 1 0 0 0,1 0-1 0 0,0-1 1 0 0,-1 1 0 0 0,1-1 0 0 0,0 0 0 0 0,-1 0 0 0 0,6 0-1 0 0,5-1-240 0 0,0-1-1 0 0,0-1 0 0 0,0 0 1 0 0,-1 0-1 0 0,1-1 0 0 0,-1-1 1 0 0,14-7-1 0 0,-16 7 90 0 0,-8 4 142 0 0,0 1 0 0 0,-1-1-1 0 0,1 0 1 0 0,-1 0 0 0 0,1 1-1 0 0,-1-1 1 0 0,0 0 0 0 0,1 0-1 0 0,-1-1 1 0 0,0 1 0 0 0,0 0-1 0 0,0 0 1 0 0,0-1 0 0 0,0 1-1 0 0,0 0 1 0 0,2-3 0 0 0,-20 17 2345 0 0,-9 23-1566 0 0,24-29-659 0 0,0 0 0 0 0,1 1 0 0 0,0-1 0 0 0,0 1 0 0 0,0 0 0 0 0,1-1 0 0 0,0 1 0 0 0,1 0 0 0 0,-1-1 0 0 0,2 1 0 0 0,-1-1 0 0 0,5 14 0 0 0,0 5-1 0 0,-6-23-219 0 0,0-1 0 0 0,1 0-1 0 0,-1 0 1 0 0,1 1 0 0 0,-1-1-1 0 0,1 0 1 0 0,0 0 0 0 0,0 0-1 0 0,0 0 1 0 0,0 1 0 0 0,1-2-1 0 0,-1 1 1 0 0,0 0 0 0 0,1 0-1 0 0,2 2 1 0 0,-2-2-687 0 0,4-2-1402 0 0,8-20-11389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 0 0,'0'0'8428'0'0,"6"1"-7548"0"0,76 10 1658 0 0,43 8-531 0 0,-111-16-1806 0 0,-1 1-1 0 0,0 0 1 0 0,0 0 0 0 0,-1 2-1 0 0,0 0 1 0 0,0 0 0 0 0,13 9-1 0 0,-23-13-109 0 0,0 0-1 0 0,0 0 1 0 0,0 1-1 0 0,0-1 0 0 0,0 1 1 0 0,0 0-1 0 0,0-1 1 0 0,-1 1-1 0 0,0 0 1 0 0,1 0-1 0 0,-1 0 1 0 0,0 0-1 0 0,0 0 0 0 0,-1 0 1 0 0,1 0-1 0 0,-1 0 1 0 0,1 0-1 0 0,-1 0 1 0 0,0 0-1 0 0,0 0 1 0 0,0 1-1 0 0,-1-1 0 0 0,1 0 1 0 0,-2 5-1 0 0,-3 9 388 0 0,1 1-1 0 0,-2-1 1 0 0,-9 19 0 0 0,6-16-85 0 0,-16 39 777 0 0,17-45-860 0 0,1 0 0 0 0,1 1 0 0 0,1 0 0 0 0,0 1 0 0 0,0-1 0 0 0,2 1 0 0 0,0 0 0 0 0,-1 20 0 0 0,4-28-199 0 0,1 0 1 0 0,-1 0-1 0 0,2 0 0 0 0,-1 0 0 0 0,1 0 1 0 0,1-1-1 0 0,-1 1 0 0 0,1 0 1 0 0,6 10-1 0 0,16 44-458 0 0,-24-60 432 0 0,-2-1-75 0 0,1 0 0 0 0,-1-1 1 0 0,0 1-1 0 0,1 0 0 0 0,-1 0 0 0 0,0 0 0 0 0,0-1 0 0 0,1 1 0 0 0,-1-1 0 0 0,0 1 0 0 0,0 0 0 0 0,0-1 0 0 0,0 1 0 0 0,0-1 0 0 0,0 0 0 0 0,0 1 0 0 0,0-1 0 0 0,0 0 0 0 0,0 0 0 0 0,0 0 0 0 0,0 1 0 0 0,0-1 0 0 0,-2 0 0 0 0,-26 2 202 0 0,28-2-201 0 0,-72-4 629 0 0,44 0-6532 0 0,8 1-5418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11 636 0 0,'0'0'16968'0'0,"-4"-2"-16573"0"0,-3 0-212 0 0,0 0 0 0 0,0 1 0 0 0,0 0 0 0 0,0 0 0 0 0,0 0 0 0 0,0 1-1 0 0,0 0 1 0 0,0 0 0 0 0,0 1 0 0 0,0 0 0 0 0,-9 3 0 0 0,-86 24 1139 0 0,78-20-936 0 0,23-8-372 0 0,-1 0 0 0 0,1 1 0 0 0,0-1 0 0 0,0 0 1 0 0,-1 1-1 0 0,1-1 0 0 0,0 1 0 0 0,0-1 0 0 0,0 1 0 0 0,0-1 0 0 0,0 1 0 0 0,0 0 0 0 0,0 0 0 0 0,0 0 1 0 0,0-1-1 0 0,0 1 0 0 0,0 0 0 0 0,0 0 0 0 0,1 0 0 0 0,-1 0 0 0 0,0 0 0 0 0,1 0 0 0 0,-1 1 0 0 0,1-1 1 0 0,-1 0-1 0 0,1 0 0 0 0,-1 0 0 0 0,1 2 0 0 0,0 0 6 0 0,1 0 0 0 0,-1 1 1 0 0,1-1-1 0 0,0 0 0 0 0,0 0 0 0 0,0 0 0 0 0,1 0 1 0 0,2 5-1 0 0,9 19 210 0 0,9 59 716 0 0,18 136 0 0 0,-8-32-225 0 0,-29-171-629 0 0,-2-14-73 0 0,-1 1-1 0 0,1 0 1 0 0,1 0-1 0 0,-1-1 1 0 0,1 1-1 0 0,0 0 0 0 0,0-1 1 0 0,1 0-1 0 0,-1 1 1 0 0,1-1-1 0 0,4 6 1 0 0,-6-11-35 0 0,-1-1-64 0 0,0 0 79 0 0,0 0 0 0 0,0 0 0 0 0,-1 0 0 0 0,1 0 0 0 0,-1 0 0 0 0,1 0 0 0 0,0 0 0 0 0,-1 0 0 0 0,0 0 0 0 0,1 0 0 0 0,-1 1 1 0 0,1-1-1 0 0,-1 0 0 0 0,0 0 0 0 0,-1-1 0 0 0,1 2 2 0 0,0-1 0 0 0,1 0 0 0 0,-1 1 0 0 0,0-1 0 0 0,1 0-1 0 0,-1 0 1 0 0,0 1 0 0 0,1-1 0 0 0,-1 0 0 0 0,1 0 0 0 0,0 0 0 0 0,-1 0 0 0 0,1 0 0 0 0,0 0 0 0 0,-1 0 0 0 0,1 1 0 0 0,0-1 0 0 0,0 0 0 0 0,0 0 0 0 0,0-2 0 0 0,-24-33 703 0 0,35 42-708 0 0,0 0-1 0 0,0-2 1 0 0,1 1 0 0 0,-1-1-1 0 0,1-1 1 0 0,0 0-1 0 0,0-1 1 0 0,14 2 0 0 0,104-1-3 0 0,-88-3 9 0 0,-40 0 384 0 0,-7 2-1527 0 0,-14 6 660 0 0,14-6-82 0 0,2 1-621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556 430 492 0 0,'-12'-7'3287'0'0,"10"7"-2909"0"0,1-1 1 0 0,-1 1-1 0 0,1-1 0 0 0,0 0 1 0 0,-1 0-1 0 0,1 0 0 0 0,0 0 1 0 0,-1 0-1 0 0,1 0 0 0 0,0 0 1 0 0,0 0-1 0 0,0-1 0 0 0,0 1 1 0 0,-1-3-1 0 0,6-3-357 0 0,1-1 0 0 0,0 1 0 0 0,0 0 0 0 0,10-9 0 0 0,-10 12-7 0 0,-1-1 0 0 0,1 1 0 0 0,-1-1 0 0 0,-1 1 0 0 0,1-1 0 0 0,-1 0 0 0 0,1 0 0 0 0,-2-1 0 0 0,1 1 0 0 0,0-1 0 0 0,-1 1 0 0 0,0-1 0 0 0,-1 0 0 0 0,2-6 0 0 0,-3 9 52 0 0,-1-1 1 0 0,0 1-1 0 0,0 0 1 0 0,0-1-1 0 0,0 1 1 0 0,0 0-1 0 0,-1 0 1 0 0,0 0-1 0 0,1 0 0 0 0,-1 0 1 0 0,0 1-1 0 0,0-1 1 0 0,-1 1-1 0 0,1-1 1 0 0,0 1-1 0 0,-1 0 1 0 0,0-1-1 0 0,1 1 1 0 0,-5-2-1 0 0,4 2 128 0 0,0-1-1 0 0,-1 1 1 0 0,1-1 0 0 0,0 0 0 0 0,0 0 0 0 0,1-1-1 0 0,-1 1 1 0 0,-4-7 0 0 0,-23-18 3403 0 0,30 26-3140 0 0,-28-32 3591 0 0,20 29-3837 0 0,-1 0 0 0 0,0 1 0 0 0,0 0 0 0 0,-1 0 1 0 0,1 1-1 0 0,-1 0 0 0 0,0 1 0 0 0,1 0 0 0 0,-1 1 0 0 0,0 0 0 0 0,0 0 0 0 0,0 1 0 0 0,0 0 1 0 0,0 1-1 0 0,0 0 0 0 0,-14 4 0 0 0,-4 4 133 0 0,1 0-1 0 0,1 2 1 0 0,0 1 0 0 0,1 2 0 0 0,0 0-1 0 0,1 1 1 0 0,1 2 0 0 0,-36 32 0 0 0,56-47-312 0 0,0 0 0 0 0,0 1 0 0 0,0-1 0 0 0,1 1 0 0 0,-1 0 1 0 0,1-1-1 0 0,0 1 0 0 0,-1 1 0 0 0,2-1 0 0 0,-1 0 1 0 0,0 0-1 0 0,1 1 0 0 0,-1-1 0 0 0,1 1 0 0 0,0-1 1 0 0,0 1-1 0 0,0 0 0 0 0,1-1 0 0 0,-1 1 0 0 0,1 0 0 0 0,0-1 1 0 0,0 1-1 0 0,0 0 0 0 0,0 0 0 0 0,1-1 0 0 0,0 1 1 0 0,0 0-1 0 0,0-1 0 0 0,0 1 0 0 0,0-1 0 0 0,1 1 0 0 0,-1-1 1 0 0,1 0-1 0 0,0 0 0 0 0,0 1 0 0 0,0-1 0 0 0,0-1 1 0 0,1 1-1 0 0,-1 0 0 0 0,1 0 0 0 0,0-1 0 0 0,0 0 1 0 0,0 1-1 0 0,0-1 0 0 0,0 0 0 0 0,0 0 0 0 0,1-1 0 0 0,-1 1 1 0 0,1-1-1 0 0,4 2 0 0 0,12 3-10 0 0,0 0 0 0 0,1-2 0 0 0,-1 0 0 0 0,1-2 1 0 0,-1 0-1 0 0,1-1 0 0 0,0-1 0 0 0,23-3 0 0 0,15-4-351 0 0,90-22 1 0 0,-108 19-405 0 0,75-28-1 0 0,-103 33 495 0 0,0-2-1 0 0,0 1 1 0 0,0-2-1 0 0,-1 0 0 0 0,0 0 1 0 0,0-1-1 0 0,-1 0 1 0 0,19-21-1 0 0,-28 28 200 0 0,0-1 0 0 0,0 0 0 0 0,1 0 0 0 0,-2 0 0 0 0,1 0 0 0 0,0-1 0 0 0,-1 1 0 0 0,1 0-1 0 0,-1-1 1 0 0,0 1 0 0 0,0-1 0 0 0,0 1 0 0 0,-1-1 0 0 0,1 0 0 0 0,-1 1 0 0 0,0-1 0 0 0,0 0 0 0 0,0 1 0 0 0,0-1 0 0 0,-1 1 0 0 0,1-1 0 0 0,-1 0 0 0 0,0 1 0 0 0,0-1 0 0 0,-1 1-1 0 0,1 0 1 0 0,-1-1 0 0 0,1 1 0 0 0,-1 0 0 0 0,0 0 0 0 0,0 0 0 0 0,-1 0 0 0 0,1 0 0 0 0,0 1 0 0 0,-1-1 0 0 0,0 1 0 0 0,-3-4 0 0 0,-7-4 100 0 0,0 0 0 0 0,-1 0 0 0 0,0 1-1 0 0,-1 1 1 0 0,0 0 0 0 0,-28-10 0 0 0,9 7 231 0 0,-1 1-1 0 0,0 2 1 0 0,-1 1-1 0 0,0 2 1 0 0,0 1-1 0 0,0 2 1 0 0,-46 3-1 0 0,82-1-303 0 0,0 0-1 0 0,-1 0 0 0 0,1 0 0 0 0,0 0 0 0 0,-1 0 0 0 0,1-1 0 0 0,0 1 0 0 0,0 0 1 0 0,-1 0-1 0 0,1 0 0 0 0,0 0 0 0 0,-1 0 0 0 0,1 0 0 0 0,0 0 0 0 0,-1 0 0 0 0,1 0 1 0 0,0 0-1 0 0,-1 0 0 0 0,1 0 0 0 0,0 1 0 0 0,0-1 0 0 0,-1 0 0 0 0,1 0 0 0 0,0 0 1 0 0,-1 0-1 0 0,1 0 0 0 0,0 1 0 0 0,0-1 0 0 0,-1 0 0 0 0,1 0 0 0 0,0 0 0 0 0,0 1 0 0 0,0-1 1 0 0,-1 0-1 0 0,1 0 0 0 0,0 1 0 0 0,0-1 0 0 0,0 0 0 0 0,0 1 0 0 0,0-1 0 0 0,-1 0 1 0 0,1 0-1 0 0,0 1 0 0 0,0-1 0 0 0,0 0 0 0 0,0 1 0 0 0,16 10-593 0 0,33 7-912 0 0,41-1-1304 0 0,-27-7-1855 0 0,-22-4-1624 0 0,-13 0 775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0,'0'0'2528'0'0,"22"5"4436"0"0,-17 13-5494 0 0,-1 0 1 0 0,-1 0-1 0 0,-1 1 0 0 0,0-1 1 0 0,-2 29-1 0 0,0 164 4189 0 0,2-171-4277 0 0,1-35-451 0 0,1-27-659 0 0,-5 21-187 0 0,1 0-1 0 0,-1-1 1 0 0,0 1 0 0 0,1 0-1 0 0,-1 0 1 0 0,0-1 0 0 0,0 1-1 0 0,0 0 1 0 0,0 0 0 0 0,0 0-1 0 0,0 0 1 0 0,0 0 0 0 0,0 0-1 0 0,0 1 1 0 0,0-1 0 0 0,0 0-1 0 0,-1 0 1 0 0,1 1 0 0 0,0-1-1 0 0,0 1 1 0 0,-3-1 0 0 0,2 1-213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5 848 0 0,'0'0'7138'0'0,"29"-4"-2942"0"0,-11 5-3434 0 0,-3-1-85 0 0,0 0 0 0 0,1 2 0 0 0,-1-1 0 0 0,0 2-1 0 0,0 0 1 0 0,-1 1 0 0 0,23 9 0 0 0,-36-12-595 0 0,1 0 1 0 0,-1 0-1 0 0,0 1 0 0 0,0-1 1 0 0,0 1-1 0 0,0-1 0 0 0,0 1 1 0 0,0-1-1 0 0,0 1 0 0 0,0 0 1 0 0,-1-1-1 0 0,1 1 0 0 0,-1 0 1 0 0,1-1-1 0 0,-1 1 0 0 0,1 0 1 0 0,-1 0-1 0 0,0 0 0 0 0,0-1 0 0 0,0 1 1 0 0,0 0-1 0 0,0 0 0 0 0,-1-1 1 0 0,1 1-1 0 0,0 0 0 0 0,-1 0 1 0 0,0-1-1 0 0,1 1 0 0 0,-1 0 1 0 0,0-1-1 0 0,0 1 0 0 0,0 1 1 0 0,-31 51 1138 0 0,-31 13-44 0 0,50-55-861 0 0,1 1 0 0 0,-1 0 1 0 0,2 0-1 0 0,0 1 0 0 0,-9 16 1 0 0,20-29-306 0 0,-1 0 0 0 0,1-1 0 0 0,0 1 0 0 0,0-1 0 0 0,0 1 1 0 0,0 0-1 0 0,0-1 0 0 0,0 1 0 0 0,0 0 0 0 0,0-1 0 0 0,0 1 0 0 0,0-1 1 0 0,0 1-1 0 0,0 0 0 0 0,0-1 0 0 0,0 1 0 0 0,0 0 0 0 0,1-1 0 0 0,-1 1 1 0 0,0-1-1 0 0,1 1 0 0 0,-1-1 0 0 0,0 1 0 0 0,1-1 0 0 0,-1 1 0 0 0,0-1 1 0 0,1 1-1 0 0,-1-1 0 0 0,1 1 0 0 0,-1-1 0 0 0,1 0 0 0 0,-1 1 0 0 0,1-1 1 0 0,-1 0-1 0 0,1 1 0 0 0,0-1 0 0 0,-1 0 0 0 0,1 0 0 0 0,-1 1 0 0 0,1-1 1 0 0,0 0-1 0 0,-1 0 0 0 0,1 0 0 0 0,0 0 0 0 0,-1 0 0 0 0,1 0 0 0 0,0 0 0 0 0,-1 0 1 0 0,1 0-1 0 0,-1 0 0 0 0,1 0 0 0 0,0-1 0 0 0,35 0 106 0 0,-35 1-108 0 0,205-29 358 0 0,-205 29-416 0 0,3-1-481 0 0,0 0 2376 0 0,-1 0-3919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9 476 0 0,'-4'-9'13521'0'0,"2"22"-12865"0"0,1 0 0 0 0,1 1-1 0 0,0-1 1 0 0,1 0 0 0 0,0 0-1 0 0,1 0 1 0 0,1 0-1 0 0,5 16 1 0 0,-6-23-463 0 0,0 1 0 0 0,1-1 1 0 0,-1 0-1 0 0,1 0 0 0 0,1-1 0 0 0,-1 1 0 0 0,1-1 0 0 0,0 1 0 0 0,1-1 0 0 0,-1 0 0 0 0,1-1 1 0 0,0 1-1 0 0,0-1 0 0 0,0 0 0 0 0,1 0 0 0 0,-1 0 0 0 0,1-1 0 0 0,10 5 1 0 0,-13-8-303 0 0,-1 0 0 0 0,0 1 0 0 0,1-1 0 0 0,-1 0 0 0 0,0 0 0 0 0,1 0 0 0 0,-1 0 0 0 0,0 0 0 0 0,1-1 1 0 0,-1 1-1 0 0,0-1 0 0 0,0 0 0 0 0,1 1 0 0 0,-1-1 0 0 0,0 0 0 0 0,0 0 0 0 0,0-1 0 0 0,0 1 0 0 0,0 0 1 0 0,0 0-1 0 0,0-1 0 0 0,-1 0 0 0 0,1 1 0 0 0,0-1 0 0 0,-1 0 0 0 0,1 0 0 0 0,-1 1 0 0 0,0-1 0 0 0,2-3 1 0 0,17-30-3787 0 0,-9 5-3876 0 0,-5 9 2916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0 224 0 0,'0'0'5597'0'0,"-3"6"-4215"0"0,-6 23 617 0 0,0 1 1 0 0,2 0 0 0 0,-5 39 0 0 0,6-11-263 0 0,3 1 0 0 0,5 82 1 0 0,0-128-1425 0 0,-1-1 0 0 0,2 0 0 0 0,-1 1 1 0 0,7 16-1 0 0,-7-24-331 0 0,0 0 1 0 0,0 0-1 0 0,0-1 1 0 0,1 1-1 0 0,0-1 1 0 0,-1 1-1 0 0,2-1 1 0 0,-1 0-1 0 0,0 0 1 0 0,1 0-1 0 0,0 0 1 0 0,0-1-1 0 0,4 4 1 0 0,-5-6-283 0 0,0 0 1 0 0,0 0-1 0 0,0 0 1 0 0,0-1-1 0 0,0 1 1 0 0,0-1-1 0 0,0 0 1 0 0,0 0 0 0 0,0 0-1 0 0,0 0 1 0 0,0 0-1 0 0,0-1 1 0 0,0 1-1 0 0,-1-1 1 0 0,1 0-1 0 0,0 0 1 0 0,4-2-1 0 0,14-9-7577 0 0,-10 2 3118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0 256 0 0,'0'0'1501'0'0,"26"22"7114"0"0,-15-1-6926 0 0,0 1-1 0 0,-2 0 0 0 0,0 0 1 0 0,-2 1-1 0 0,6 29 1 0 0,-11-44-1562 0 0,0 0 0 0 0,-1 0 1 0 0,-1 1-1 0 0,1-1 1 0 0,-1 0-1 0 0,0 0 1 0 0,-1 1-1 0 0,0-1 0 0 0,-1 0 1 0 0,1 0-1 0 0,-2 0 1 0 0,1 0-1 0 0,-1-1 0 0 0,0 1 1 0 0,0-1-1 0 0,-1 1 1 0 0,0-1-1 0 0,-9 11 0 0 0,13-17-255 0 0,-1 0 0 0 0,1-1 0 0 0,-1 1 0 0 0,1 0 0 0 0,-1-1 0 0 0,1 1 0 0 0,-1 0 0 0 0,0-1 0 0 0,1 1 0 0 0,-1-1 0 0 0,0 0 0 0 0,0 1 0 0 0,1-1 0 0 0,-1 1 0 0 0,0-1 0 0 0,0 0 0 0 0,1 0 0 0 0,-1 1-1 0 0,0-1 1 0 0,0 0 0 0 0,0 0 0 0 0,0 0 0 0 0,1 0 0 0 0,-1 0 0 0 0,0 0 0 0 0,0 0 0 0 0,0 0 0 0 0,1 0 0 0 0,-1 0 0 0 0,0-1 0 0 0,0 1 0 0 0,0 0 0 0 0,1-1 0 0 0,-1 1 0 0 0,0 0 0 0 0,0-1 0 0 0,1 1 0 0 0,-1-1 0 0 0,0 1-1 0 0,1-1 1 0 0,-1 1 0 0 0,0-1 0 0 0,1 1 0 0 0,-1-1 0 0 0,1 0 0 0 0,-1 1 0 0 0,1-1 0 0 0,0 0 0 0 0,-1-1 0 0 0,-16-36-7922 0 0,12 15 3287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65 1272 0 0,'-3'1'14478'0'0,"-20"10"-13997"0"0,17-8-179 0 0,1 0 0 0 0,0 0-1 0 0,1 1 1 0 0,-1 0 0 0 0,0-1-1 0 0,1 2 1 0 0,0-1 0 0 0,0 0-1 0 0,0 1 1 0 0,1 0 0 0 0,0 0-1 0 0,0 0 1 0 0,0 0-1 0 0,0 0 1 0 0,1 1 0 0 0,-1-1-1 0 0,2 1 1 0 0,-3 9 0 0 0,4-13-243 0 0,1 0 1 0 0,-1 1 0 0 0,1-1-1 0 0,0 0 1 0 0,0 0 0 0 0,0 1-1 0 0,0-1 1 0 0,0 0 0 0 0,0 0-1 0 0,1 0 1 0 0,-1-1 0 0 0,0 1-1 0 0,1 0 1 0 0,0 0 0 0 0,-1-1-1 0 0,1 1 1 0 0,0-1-1 0 0,0 1 1 0 0,0-1 0 0 0,0 0-1 0 0,0 0 1 0 0,0 0 0 0 0,1 0-1 0 0,-1 0 1 0 0,0 0 0 0 0,0-1-1 0 0,1 1 1 0 0,-1-1 0 0 0,4 1-1 0 0,8 1 68 0 0,0 0 1 0 0,0 0-1 0 0,22-2 0 0 0,92-8 20 0 0,-113 6-264 0 0,-1 0-1 0 0,1-2 0 0 0,-1 1 1 0 0,0-2-1 0 0,0 0 0 0 0,24-12 1 0 0,-36 16 84 0 0,1 0-1 0 0,-1-1 1 0 0,1 1 0 0 0,-1 0 0 0 0,0-1 0 0 0,0 0 0 0 0,0 1-1 0 0,0-1 1 0 0,0 0 0 0 0,0 0 0 0 0,0 0 0 0 0,-1 0-1 0 0,1 0 1 0 0,-1-1 0 0 0,1 1 0 0 0,-1 0 0 0 0,0-1-1 0 0,0 1 1 0 0,0-1 0 0 0,0 1 0 0 0,0-1 0 0 0,0-4 0 0 0,-1 4 19 0 0,-1 0 1 0 0,0 0-1 0 0,0 0 1 0 0,0 0-1 0 0,0 0 1 0 0,0 0-1 0 0,0 1 1 0 0,-1-1 0 0 0,1 0-1 0 0,-1 1 1 0 0,0 0-1 0 0,0-1 1 0 0,0 1-1 0 0,0 0 1 0 0,0 0-1 0 0,-5-4 1 0 0,-7-4 90 0 0,0 0 0 0 0,-1 1 0 0 0,0 1 0 0 0,-1 0 0 0 0,-26-8 0 0 0,-3-2-225 0 0,44 17-250 0 0,7 4-2937 0 0,24 11 657 0 0,-2-4-4928 0 0,-12-6 2604 0 0</inkml:trace>
  <inkml:trace contextRef="#ctx0" brushRef="#br0" timeOffset="1">617 161 844 0 0,'-7'27'5292'0'0,"-28"97"3598"0"0,9-30-5088 0 0,9-33-1247 0 0,16-59-2824 0 0,16-22-5847 0 0,-10 15 4895 0 0,6-18-3991 0 0,-3 3 395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9 292 0 0,'-2'0'10221'0'0,"-18"9"-9361"0"0,14-7-450 0 0,0 2 1 0 0,1-1-1 0 0,-1 0 0 0 0,1 1 1 0 0,0 0-1 0 0,0 0 0 0 0,0 1 1 0 0,1-1-1 0 0,0 1 1 0 0,0 0-1 0 0,0 0 0 0 0,0 1 1 0 0,1-1-1 0 0,0 1 0 0 0,0-1 1 0 0,0 1-1 0 0,1 0 0 0 0,-4 12 1 0 0,6-15-316 0 0,-1 1 0 0 0,1-1 0 0 0,-1 1 0 0 0,1-1 0 0 0,0 1 0 0 0,1-1 0 0 0,-1 0 0 0 0,1 1 0 0 0,-1-1 0 0 0,1 0 0 0 0,0 1 0 0 0,0-1 0 0 0,0 0 0 0 0,1 0 0 0 0,-1 0 0 0 0,1 0 0 0 0,0 0 0 0 0,-1 0 0 0 0,1 0 0 0 0,1 0 0 0 0,-1-1 0 0 0,0 1 0 0 0,1-1 0 0 0,-1 0 0 0 0,1 0 0 0 0,0 0 0 0 0,-1 0 0 0 0,1 0 1 0 0,0 0-1 0 0,0-1 0 0 0,1 1 0 0 0,-1-1 0 0 0,0 0 0 0 0,0 0 0 0 0,4 1 0 0 0,9 2 58 0 0,0-1 1 0 0,1 0-1 0 0,-1-1 1 0 0,1 0-1 0 0,28-2 1 0 0,-37-1-158 0 0,0 1 1 0 0,0-1-1 0 0,0 0 1 0 0,-1-1-1 0 0,1 0 1 0 0,-1 0-1 0 0,1-1 1 0 0,-1 0-1 0 0,0 0 1 0 0,0 0-1 0 0,0-1 0 0 0,0 0 1 0 0,-1-1-1 0 0,9-7 1 0 0,-12 10-2 0 0,-1 0 1 0 0,0 0-1 0 0,0-1 1 0 0,-1 0-1 0 0,1 1 1 0 0,0-1-1 0 0,-1 0 1 0 0,0 0-1 0 0,1 0 1 0 0,-1 1-1 0 0,0-1 1 0 0,0-1-1 0 0,-1 1 1 0 0,1 0-1 0 0,-1 0 1 0 0,0 0-1 0 0,1 0 1 0 0,-1 0-1 0 0,-1 0 1 0 0,1-1-1 0 0,0 1 1 0 0,-1 0-1 0 0,1 0 1 0 0,-1 0-1 0 0,0 0 1 0 0,0 0-1 0 0,0 0 1 0 0,-1 0-1 0 0,1 1 1 0 0,-1-1-1 0 0,0 0 1 0 0,1 1-1 0 0,-4-4 1 0 0,-2-3 173 0 0,-1 0-1 0 0,-1 0 1 0 0,1 1 0 0 0,-1 0 0 0 0,-1 0 0 0 0,1 1-1 0 0,-14-7 1 0 0,22 13-318 0 0,1 0-1 0 0,-1 1 1 0 0,0-1-1 0 0,1 0 1 0 0,-1 1-1 0 0,1-1 1 0 0,-1 1-1 0 0,0-1 1 0 0,0 1-1 0 0,1 0 1 0 0,-1-1-1 0 0,0 1 1 0 0,0 0-1 0 0,0 0 1 0 0,1-1-1 0 0,-1 1 1 0 0,0 0-1 0 0,0 0 1 0 0,0 0-1 0 0,0 0 1 0 0,1 0-1 0 0,-1 0 1 0 0,0 0-1 0 0,0 0 1 0 0,-1 1-1 0 0,9 15-3513 0 0,-6-15 3866 0 0,6 6-5264 0 0,3-6 2764 0 0,-9-1 1083 0 0,11 1-3699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17 324 0 0,'0'0'5841'0'0,"26"-15"-1763"0"0,-5 14-3544 0 0,-1 1 0 0 0,1 0 1 0 0,-1 2-1 0 0,0 0 0 0 0,1 1 0 0 0,-1 2 1 0 0,-1 0-1 0 0,1 1 0 0 0,-1 0 0 0 0,29 15 0 0 0,-45-18-431 0 0,1 0-1 0 0,-1 0 0 0 0,1 0 0 0 0,-1 0 1 0 0,0 1-1 0 0,0-1 0 0 0,-1 1 0 0 0,1 0 0 0 0,-1 0 1 0 0,1 0-1 0 0,-1 0 0 0 0,-1 0 0 0 0,1 0 1 0 0,-1 0-1 0 0,1 1 0 0 0,-1-1 0 0 0,0 1 0 0 0,0 6 1 0 0,1 10 588 0 0,-2 1 1 0 0,-3 38 0 0 0,0-7 317 0 0,5-31-663 0 0,2 0 0 0 0,0 0 1 0 0,1 0-1 0 0,2-1 0 0 0,0 1 0 0 0,1-2 0 0 0,1 1 1 0 0,15 25-1 0 0,-4-7 365 0 0,-19-37-635 0 0,0 1 0 0 0,0-1 0 0 0,-1 0 0 0 0,1 0 1 0 0,0 0-1 0 0,-1 1 0 0 0,0-1 0 0 0,1 0 0 0 0,-1 1 0 0 0,0-1 0 0 0,0 1 0 0 0,0-1 0 0 0,-1 0 1 0 0,1 1-1 0 0,0-1 0 0 0,-1 0 0 0 0,0 0 0 0 0,1 1 0 0 0,-1-1 0 0 0,-2 3 0 0 0,0-1 37 0 0,1 0 0 0 0,-1 0 0 0 0,-1 0 0 0 0,1 0 0 0 0,-1 0 0 0 0,1-1 0 0 0,-1 0 0 0 0,0 0 0 0 0,-6 4 0 0 0,0-1 111 0 0,0 0-1 0 0,-1-1 1 0 0,0 0-1 0 0,0-1 1 0 0,-1 0-1 0 0,1-1 1 0 0,-15 3-1 0 0,23-6-157 0 0,-3 1 1795 0 0,3-1-3443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1468,'-24'25'3271,"2"1"0,-36 54 0,38-47-1893,2 0 0,2 2 0,1 0 1,-16 55-1,28-76-1774,1-1 0,0 0 0,0 27 0,2-38-2,-20-26-13092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1520 0 0,'-2'4'1650'0'0,"-6"17"872"0"0,0 0 0 0 0,2 0 0 0 0,-7 40-1 0 0,-6 24 507 0 0,-20 84 1975 0 0,23-89-2631 0 0,15-79-2316 0 0,1 0 0 0 0,-1 1-1 0 0,1-1 1 0 0,0 0 0 0 0,-1 1-1 0 0,1-1 1 0 0,0 1 0 0 0,0-1-1 0 0,0 0 1 0 0,0 1 0 0 0,0-1 0 0 0,0 1-1 0 0,0-1 1 0 0,1 0 0 0 0,-1 1-1 0 0,1-1 1 0 0,-1 0 0 0 0,1 0-1 0 0,-1 1 1 0 0,1-1 0 0 0,-1 0 0 0 0,1 0-1 0 0,0 1 1 0 0,0-1 0 0 0,0 0-1 0 0,0 0 1 0 0,0 0 0 0 0,1 1 0 0 0,1-1-25 0 0,-1 0 1 0 0,1-1 0 0 0,-1 1 0 0 0,1 0 0 0 0,-1-1 0 0 0,1 0 0 0 0,-1 0 0 0 0,1 1 0 0 0,-1-1 0 0 0,1-1 0 0 0,0 1 0 0 0,-1 0 0 0 0,1-1 0 0 0,2 0 0 0 0,8-3-45 0 0,1 0 0 0 0,-1-1 0 0 0,0-1 0 0 0,20-11 0 0 0,-3 1-28 0 0,16-11-810 0 0,-45 26 464 0 0,-1 1 267 0 0,1 0 1 0 0,-1-1-1 0 0,1 1 1 0 0,-1 0-1 0 0,0 0 1 0 0,1 0-1 0 0,-1 0 1 0 0,0 0-1 0 0,1 0 1 0 0,-1 0-1 0 0,0 1 1 0 0,1-1-1 0 0,-1 0 1 0 0,1 0-1 0 0,-1 0 1 0 0,0 0-1 0 0,1 0 1 0 0,-1 0-1 0 0,0 1 1 0 0,0-1-1 0 0,1 0 1 0 0,-1 0-1 0 0,0 1 1 0 0,1-1-1 0 0,-1 0 1 0 0,0 0 0 0 0,0 1-1 0 0,1-1 1 0 0,-1 0-1 0 0,0 1 1 0 0,0-1-1 0 0,0 0 1 0 0,0 1-1 0 0,1-1 1 0 0,-1 0-1 0 0,0 1 1 0 0,0-1-1 0 0,0 0 1 0 0,0 1-1 0 0,0-1 1 0 0,0 0-1 0 0,0 1 1 0 0,0-1-1 0 0,0 0 1 0 0,0 1-1 0 0,0-1 1 0 0,0 1-1 0 0,0-1 1 0 0,0 0-1 0 0,0 1 1 0 0,-1-1-1 0 0,1 1 1 0 0,-14 25-3868 0 0,4-10-1983 0 0,2-5 1405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1 348,'5'10'15993,"-32"8"-11662,-51 18-5779,68-32 2795,-142 60-271,151-63-1088,-1 1 0,1-1-1,0 0 1,0 0-1,0 1 1,0-1 0,0 0-1,0 1 1,0-1-1,1 1 1,-1-1 0,0 1-1,1-1 1,-1 1-1,1 0 1,0-1 0,-1 1-1,1 0 1,0 2-1,1 34 0,-1-31 16,-10 99 289,2-49 112,-20 206 1619,27-257-1990,1 0 0,-1-1 0,1 1 0,1 0 0,-1 0 0,1-1 0,0 1 0,0 0 0,1-1 0,3 8 0,-4-10-51,0-1 1,1 1-1,-1-1 0,1 1 0,0-1 1,0 0-1,0 0 0,0 0 1,0 0-1,1 0 0,-1 0 0,0-1 1,1 1-1,-1-1 0,1 1 1,0-1-1,-1 0 0,1 0 0,0 0 1,0-1-1,0 1 0,4 0 1,35-6-71,-38 5 175,-1-1 1,0 1 0,0 0 0,0 0 0,1 0-1,-1 1 1,0-1 0,0 1 0,0 0-1,0-1 1,1 2 0,-1-1 0,-1 0 0,5 2-1,18 8-692,-24-10 398,1 0 0,-1-1 1,1 0-1,-1 1 0,1-1 1,-1 0-1,1 0 0,0 0 0,-1 0 1,1 0-1,-1 0 0,1 0 0,-1 0 1,1-1-1,-1 1 0,1-1 1,-1 1-1,1-1 0,-1 1 0,0-1 1,1 0-1,-1 0 0,0 0 0,2-1 1,13-24-11229,-11 15 6887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1272,'0'0'1566,"-20"5"2960,10 1-3723,1 1 0,1-1 0,-1 2 0,1-1 0,0 1 0,1 0 0,0 0-1,0 1 1,1 0 0,0 1 0,-8 16 0,10-19-537,1 1 0,-1-1-1,2 1 1,-1 0 0,1 0-1,0 0 1,0 1 0,1-1-1,0 0 1,1 1 0,0-1-1,0 0 1,1 1 0,0-1 0,0 0-1,4 12 1,-3-15-196,1-1-1,0 1 1,0-1 0,0 0 0,0 0-1,1 0 1,0 0 0,-1-1 0,1 0-1,0 1 1,1-2 0,-1 1 0,1 0-1,-1-1 1,1 0 0,0 0 0,0 0-1,0 0 1,0-1 0,0 0 0,0 0-1,0 0 1,10-1 0,9 1-12,0-1 1,0-1-1,41-7 0,-21 0-345,0-2 0,58-22 0,-79 23-73,0 0 1,0-2-1,-1-1 0,-1 0 1,36-29-1,-54 39 324,0 0-1,0-1 1,0 1 0,-1-1 0,1 0-1,-1 0 1,1 0 0,-1 0 0,0-1-1,0 1 1,-1 0 0,1-1 0,-1 0-1,1 1 1,-1-1 0,0 0 0,-1 1-1,1-1 1,-1 0 0,1 0 0,-1 0 0,0 0-1,-1 1 1,1-1 0,-1 0 0,1 0-1,-1 0 1,-2-4 0,1 3 95,-1 0 1,0 0-1,0 1 1,0-1-1,-1 1 1,1-1 0,-1 1-1,0 0 1,0 1-1,0-1 1,-1 1-1,0 0 1,1 0-1,-1 0 1,0 0-1,0 1 1,0 0-1,-8-2 1,-3-1 259,0 1 0,0 1 0,-1 0 0,1 2 0,-23-1 0,33 2-309,0 1 1,0-1-1,0 1 1,1 0-1,-1 0 1,0 1-1,1 0 1,-1 0-1,1 0 1,0 1-1,-1 0 1,1 0-1,1 0 1,-1 0-1,0 1 1,1 0-1,0 0 1,-5 5-1,8-8-170,0 1-1,0-1 0,0 1 1,0-1-1,1 0 0,-1 1 0,1-1 1,-1 1-1,1-1 0,-1 1 1,1 0-1,0-1 0,0 1 0,0-1 1,0 1-1,0 0 0,0-1 1,0 1-1,1-1 0,-1 1 0,0-1 1,1 1-1,0-1 0,-1 1 1,1-1-1,0 1 0,1 2 0,-1-3-500,0 1 0,1-1 0,-1 1-1,0-1 1,1 0 0,-1 1 0,1-1 0,-1 0-1,1 0 1,0 0 0,-1 0 0,1 0-1,3 1 1,7 0-4311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1180 0 0,'2'3'1680'0'0,"2"5"-489"0"0,-1 1-1 0 0,1 0 0 0 0,-2 1 0 0 0,1-1 1 0 0,-1 1-1 0 0,0-1 0 0 0,-1 1 0 0 0,0 18 1 0 0,-8 85 4278 0 0,3-69-3596 0 0,-7 2 108 0 0,9-39-1685 0 0,-1 0 0 0 0,2 0 1 0 0,-1 0-1 0 0,1 1 0 0 0,-1 8 1 0 0,2-15-489 0 0,4-4-2693 0 0,22-41-782 0 0,-1-8-4847 0 0,-11 18 3218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35 888 0 0,'-5'-10'7970'0'0,"11"6"-7509"0"0,0 1-1 0 0,0 0 0 0 0,0 1 1 0 0,0-1-1 0 0,1 1 1 0 0,-1 0-1 0 0,1 1 1 0 0,-1 0-1 0 0,1 0 1 0 0,0 0-1 0 0,8 1 0 0 0,-10-1-111 0 0,-1 1 0 0 0,1 0 0 0 0,0 0-1 0 0,0 0 1 0 0,0 1 0 0 0,-1-1-1 0 0,1 1 1 0 0,0 0 0 0 0,0 1-1 0 0,-1-1 1 0 0,1 1 0 0 0,-1 0-1 0 0,0 0 1 0 0,1 1 0 0 0,-1-1 0 0 0,0 1-1 0 0,6 5 1 0 0,-8-4-142 0 0,1-1 0 0 0,-1 1 0 0 0,-1 0 0 0 0,1 0 0 0 0,0 0 0 0 0,-1 0 0 0 0,0 0 0 0 0,0 0 0 0 0,0 1 0 0 0,-1-1 0 0 0,1 0 0 0 0,-1 1 0 0 0,0-1 0 0 0,0 0 0 0 0,0 0 0 0 0,-1 1 0 0 0,-1 6 0 0 0,-3 10 364 0 0,-1 0 0 0 0,-12 27 1 0 0,3-7 254 0 0,6-13-389 0 0,4-15-219 0 0,1 1-1 0 0,0 0 1 0 0,1 0 0 0 0,1 1 0 0 0,-2 17-1 0 0,4-31-237 0 0,1-1 0 0 0,-1 1 0 0 0,0 0 1 0 0,0-1-1 0 0,1 1 0 0 0,-1-1 0 0 0,0 1 0 0 0,1-1 0 0 0,-1 1 0 0 0,0 0 0 0 0,1-1 0 0 0,-1 1 0 0 0,1-1 0 0 0,-1 0 0 0 0,1 1 0 0 0,-1-1 0 0 0,1 1 0 0 0,0-1 0 0 0,-1 0 0 0 0,1 1 0 0 0,-1-1 1 0 0,1 0-1 0 0,0 0 0 0 0,-1 0 0 0 0,1 1 0 0 0,-1-1 0 0 0,1 0 0 0 0,0 0 0 0 0,-1 0 0 0 0,1 0 0 0 0,0 0 0 0 0,-1 0 0 0 0,1 0 0 0 0,0 0 0 0 0,-1 0 0 0 0,2-1 0 0 0,23-3-859 0 0,-23 4 845 0 0,7-2-740 0 0,1-1 0 0 0,-1 0 0 0 0,0-1 0 0 0,0 1 0 0 0,0-2 0 0 0,13-8 1 0 0,-1-4-4137 0 0,-5-4-3474 0 0,-11 15 3713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1 704,'0'0'7800,"-1"6"-6478,0 1-821,1-1 0,-1 1 0,1 0 1,1-1-1,-1 1 0,1 0 0,0-1 1,1 1-1,-1-1 0,1 1 1,6 10-1,-5-10-272,0-1 1,0 0 0,1 0-1,0 0 1,0-1-1,0 0 1,1 1 0,-1-1-1,1-1 1,1 1-1,-1-1 1,1 0 0,0 0-1,-1-1 1,11 5-1,-14-7-308,1-1 0,0 0 0,-1 0 0,1 0 0,-1 0 0,1 0 0,0 0 0,-1-1 0,1 1-1,-1-1 1,1 1 0,-1-1 0,1 0 0,-1 0 0,0 0 0,1-1 0,-1 1 0,3-3 0,36-31-2681,6-22-5525,-26 28 4366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1144,'-4'5'586,"0"-1"-1,0 1 1,0-1 0,1 1-1,0 0 1,0 1-1,0-1 1,0 1 0,1-1-1,0 1 1,0 0-1,1-1 1,0 1 0,0 0-1,0 0 1,0 0-1,1 0 1,0 0 0,2 11-1,1 15 1117,2 0-1,12 45 0,-11-49-651,32 113 2375,26 57-1670,-59-184-2626,1-1-2847</inkml:trace>
  <inkml:trace contextRef="#ctx0" brushRef="#br0" timeOffset="1">398 567 740,'0'0'1623,"14"17"4813,-13-9-5702,-1 1-1,0 0 0,0 0 0,-1-1 0,0 1 0,-1-1 0,0 1 0,0-1 0,-7 16 0,3-9-447,0-1 0,-1 0-1,-1-1 1,-16 23 0,11-31-1522,2-28-11907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68 256,'-12'-13'7360,"5"16"-6592,0 0 0,-1 1 0,1 1 0,1-1 0,-1 1 0,1 0 0,-1 1 0,1-1 0,1 1 0,-1 1 0,1-1 0,0 1 0,1 0 0,-6 10 0,7-13-572,0 1-1,1 0 1,-1 0-1,1 0 1,0 0 0,0 0-1,1 0 1,0 0 0,0 1-1,0-1 1,0 0-1,1 1 1,0-1 0,0 1-1,0-1 1,1 1-1,0-1 1,0 0 0,0 1-1,1-1 1,0 0 0,0 0-1,4 7 1,-3-8-175,1-1 0,-1 0 0,1 0 0,0 0 0,0-1-1,0 1 1,1-1 0,-1 0 0,0 0 0,1-1 0,-1 1 0,1-1 0,0 0 0,-1 0 0,1-1 0,0 1 0,0-1 0,0 0 0,-1 0 0,8-2 0,7 0-226,-1 0 0,0-2 0,0 0-1,18-7 1,-26 8-2,-1-1-1,1 0 0,-1-1 1,0 0-1,0-1 0,-1 0 1,0 0-1,0-1 0,0 1 0,-1-2 1,0 1-1,10-14 0,-15 17 178,1 0-1,-1-1 1,0 1-1,0 0 0,-1-1 1,1 1-1,-1-1 1,0 1-1,0-1 1,0 0-1,-1 1 0,0-1 1,0 0-1,0 1 1,0-1-1,-1 0 0,1 1 1,-1-1-1,-1 0 1,1 1-1,-1-1 0,1 1 1,-1 0-1,0 0 1,-1 0-1,1 0 1,-1 0-1,0 0 0,-6-6 1,3 4 221,-1 0 0,1 1-1,-1 0 1,-1 0 0,1 0 0,-1 1 0,0 0 0,0 1 0,0 0 0,0 0 0,0 0 0,-1 1-1,1 1 1,-1-1 0,-9 1 0,16 1-282,1 0-341,-8 4 608,9 0-3196,21 14 1276,-10-13-1186,2 0-3298,-1-2 1495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1436,'-11'7'5791,"0"3"-3836,1 0-1,0 1 1,0 1 0,-9 14 0,12-14-1147,0 1-1,0 1 1,1-1-1,1 1 1,0 0-1,1 0 1,-4 20-1,8-33-742,0 0-131,-1 0 0,1 0 0,0 0 0,-1-1 0,1 1 0,0 0 0,0 0 0,0 0 0,0 0 0,0 0 0,0 0 0,0-1 0,0 1 0,0 0 0,0 0 0,0 0 0,0 0 1,1 0-1,-1 0 0,0-1 0,1 1 0,-1 0 0,1 0 0,-1 0 0,1-1 0,-1 1 0,1 0 0,-1-1 0,1 1 0,0 0 0,-1-1 0,2 2 0,0-2-992,2-2-262,20-14-1412,0-8-4810,-12 4 2653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1 524,'0'0'5439,"-5"3"-4154,-4 4-330,1 1 1,-1 0-1,2 0 0,-1 1 0,1 0 1,0 0-1,1 1 0,0 0 1,-9 21-1,12-25-643,0 1 0,0 0 0,0 0 0,1 0 0,0 0 0,1 1-1,0-1 1,0 1 0,0-1 0,1 0 0,0 1 0,0-1 0,1 1 0,0-1 0,0 1 0,1-1 0,3 10 0,-2-13-254,0 0 1,0 0-1,0 0 1,1-1-1,-1 1 0,1-1 1,0 0-1,0 0 1,0 0-1,0-1 0,0 1 1,1-1-1,-1 0 0,1 0 1,-1 0-1,1-1 1,0 0-1,0 0 0,0 0 1,0 0-1,0-1 1,0 0-1,7 0 0,8-1-214,-1-1-1,0 0 0,0-1 0,34-11 0,-38 9-87,-1-1 0,0 0 0,0-1-1,-1-1 1,0 0 0,15-12 0,-24 18 142,0-1 0,0 0 1,-1 0-1,1 0 1,-1-1-1,0 1 1,0-1-1,0 0 0,-1 0 1,1 0-1,-1 0 1,0 0-1,0 0 1,0-1-1,0 1 0,-1-1 1,0 1-1,0-1 1,0 0-1,-1 1 1,1-1-1,-1 0 1,0 0-1,-1-6 0,-1 6 76,0 1 0,0 0 0,-1 0 0,1 0-1,-1 0 1,0 1 0,1-1 0,-2 1-1,1 0 1,0-1 0,-1 1 0,1 1 0,-1-1-1,0 1 1,0-1 0,0 1 0,-8-3 0,0 0 59,0 1 1,0 0-1,0 0 1,-1 2 0,-15-3-1,15 4-152,0 0 0,-1 0-1,1 2 1,0-1 0,0 2-1,-20 4 1,22 1-648,11-6 162,-1 0 1,1 1 0,0-1-1,-1 0 1,1 0 0,0 1-1,0-1 1,0 0 0,0 0-1,0 1 1,0-1-1,0 0 1,0 1 0,1-1-1,0 2 1,-1-2 433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1080,'0'0'4340,"7"1"-3037,63 4 2446,-45-5-2870,0 1-1,0 1 0,-1 2 1,1 0-1,-1 2 1,27 9-1,-47-13-782,-1 0-1,0 0 1,0 1 0,0-1 0,0 1-1,-1 0 1,1 0 0,-1 0 0,1 0-1,-1 0 1,0 0 0,0 1 0,0-1 0,-1 0-1,1 1 1,-1 0 0,0-1 0,0 1-1,0 0 1,-1 0 0,1-1 0,-1 1-1,0 0 1,0 0 0,-1 5 0,0 15 646,-2 1 1,-11 45-1,7-38-177,4-12-218,-5 17 552,1 1 0,3 0-1,0 75 1,5-103-756,0 1 0,1-1 0,0 0-1,0 0 1,1 1 0,1-2 0,0 1 0,6 12 0,-6-16-118,0 0 1,0-1-1,0 0 0,1 1 1,0-2-1,0 1 1,0 0-1,0-1 1,1 0-1,-1 0 1,1-1-1,0 0 1,0 0-1,7 3 1,12 0-316,-34-15 479,-40-15 166,44 22-436,-1 1-1,0 0 1,0 1 0,0-1-1,1 1 1,-1 0 0,0 1-1,0-1 1,0 1 0,-5 2-1,-9 5-4973,0 4-6980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0 508,'0'0'16438,"3"3"-15934,10 16-60,0-1 0,-2 2 0,0 0 0,-1 0 0,-1 1 0,-1 0 0,5 23 0,6 8 108,14 47 375,1-23-888,-25-63-437,-1 1-1454,-14-30-11628,4 11 9662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1528,'0'0'9615,"26"24"-4579,-6 4-3732,1-1 0,2-1 0,41 38 0,-60-61-1271,1 0 0,-1-1 0,1 1 0,0-1 0,0 0 0,0 0 0,0-1 0,0 1 0,0-1 0,0 0 0,1-1-1,-1 1 1,0-1 0,1 0 0,-1 0 0,0-1 0,0 0 0,1 0 0,-1 0 0,0 0 0,0-1 0,0 0 0,0 0 0,0 0 0,8-6-1,11-6-96,-1-1 0,-1-2 0,35-31 0,-37 30 40,-10 9-12,0-1 1,-1 0 0,0-1-1,10-15 1,-15 21-87,-1-1-1,1 0 1,-1 0-1,-1 0 1,1 0 0,-1-1-1,0 1 1,0-1 0,-1 1-1,1-12 1,-2 17-382,-3 1-2099,-6 0 2287,-15 10-8703,17-1 4517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10 388 0 0,'0'0'6787'0'0,"-6"-2"-5720"0"0,-17-4-96 0 0,17 5 673 0 0,-33 9 2881 0 0,21 1-3622 0 0,-1 1 0 0 0,2 0 0 0 0,0 2 0 0 0,-24 19 0 0 0,35-26-818 0 0,1 1 0 0 0,-1 0-1 0 0,1-1 1 0 0,0 2 0 0 0,1-1-1 0 0,-1 0 1 0 0,1 1 0 0 0,1 0-1 0 0,-1 0 1 0 0,1 0 0 0 0,0 0-1 0 0,1 1 1 0 0,0-1 0 0 0,0 1-1 0 0,-1 10 1 0 0,2-13-60 0 0,0 3 24 0 0,1 0 1 0 0,-1 0-1 0 0,1 0 1 0 0,0 0-1 0 0,1 1 1 0 0,0-1-1 0 0,0 0 1 0 0,4 10-1 0 0,2 2 136 0 0,2-1-1 0 0,0-1 1 0 0,23 34 0 0 0,-22-39 13 0 0,-2 0 0 0 0,0 1 0 0 0,0 0 1 0 0,-1 0-1 0 0,-1 1 0 0 0,-1-1 0 0 0,6 23 0 0 0,5 24 693 0 0,-8-15-49 0 0,-4-42-901 0 0,0 0-1 0 0,0-1 0 0 0,0 1 1 0 0,1-1-1 0 0,-1 0 1 0 0,1-1-1 0 0,-1 1 1 0 0,1-1-1 0 0,0 1 1 0 0,6 1-1 0 0,17 4 163 0 0,1-2 0 0 0,0 0-1 0 0,53 3 1 0 0,-56-7 20 0 0,-16 2 130 0 0,-10-3-95 0 0,0-1-1 0 0,1 1 1 0 0,-1-1-1 0 0,1 0 1 0 0,-1 1-1 0 0,1-1 1 0 0,-1 0-1 0 0,0 1 1 0 0,1-1-1 0 0,0 0 1 0 0,-1 0 0 0 0,1 1-1 0 0,-1-1 1 0 0,1 0-1 0 0,-1 0 1 0 0,1 0-1 0 0,-1 0 1 0 0,1 0-1 0 0,0 0 1 0 0,-1 0 0 0 0,1 0-1 0 0,-1 0 1 0 0,1 0-1 0 0,-1 0 1 0 0,1 0-1 0 0,-1 0 1 0 0,1 0-1 0 0,0 0 1 0 0,-1-1 0 0 0,1 1-1 0 0,-1 0 1 0 0,1 0-1 0 0,-1-1 1 0 0,1 1-1 0 0,-1 0 1 0 0,1-1-1 0 0,-1 1 1 0 0,0 0-1 0 0,1-1 1 0 0,-1 1 0 0 0,0-1-1 0 0,1 0 1 0 0,1-2-614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44 1064 0 0,'0'0'11374'0'0,"-3"-2"-10347"0"0,1 2-761 0 0,1-1 1 0 0,-1 1-1 0 0,1-1 0 0 0,-1 1 0 0 0,1 0 1 0 0,-1-1-1 0 0,1 1 0 0 0,-1 0 0 0 0,1 0 0 0 0,-1 0 1 0 0,1 0-1 0 0,-1 1 0 0 0,1-1 0 0 0,-1 0 1 0 0,1 1-1 0 0,-1-1 0 0 0,1 1 0 0 0,-1-1 0 0 0,1 1 1 0 0,0 0-1 0 0,-1 0 0 0 0,1-1 0 0 0,0 1 1 0 0,0 0-1 0 0,-1 0 0 0 0,0 2 0 0 0,-35 39 924 0 0,16-15 7 0 0,14-19-865 0 0,0 0-1 0 0,0 1 1 0 0,1-1-1 0 0,-9 20 1 0 0,13-24-195 0 0,0 0 1 0 0,0 1-1 0 0,0-1 1 0 0,0 1-1 0 0,1-1 0 0 0,0 1 1 0 0,0-1-1 0 0,0 1 1 0 0,1 0-1 0 0,0-1 0 0 0,-1 1 1 0 0,1 0-1 0 0,2 6 1 0 0,-2-9-111 0 0,1-1 0 0 0,0 1 0 0 0,0-1 0 0 0,0 1 0 0 0,0-1 0 0 0,0 1 0 0 0,1-1 0 0 0,-1 0 0 0 0,0 1 0 0 0,1-1 0 0 0,-1 0 0 0 0,1 0 0 0 0,-1 0 1 0 0,1 0-1 0 0,-1 0 0 0 0,1-1 0 0 0,0 1 0 0 0,-1 0 0 0 0,1-1 0 0 0,0 1 0 0 0,0-1 0 0 0,-1 0 0 0 0,1 1 0 0 0,0-1 0 0 0,0 0 0 0 0,0 0 0 0 0,0 0 0 0 0,-1 0 0 0 0,1-1 0 0 0,3 0 0 0 0,7 0-13 0 0,-1-1-1 0 0,1 0 1 0 0,17-6 0 0 0,-6 0-46 0 0,0-1 1 0 0,0-1-1 0 0,0 0 1 0 0,26-19-1 0 0,-44 27 50 0 0,0-1 1 0 0,0-1-1 0 0,0 1 0 0 0,0-1 1 0 0,-1 0-1 0 0,0 0 0 0 0,0 0 1 0 0,0-1-1 0 0,0 1 0 0 0,-1-1 1 0 0,1 0-1 0 0,-1 0 0 0 0,-1 0 1 0 0,1 0-1 0 0,-1-1 0 0 0,0 1 1 0 0,0-1-1 0 0,0 1 0 0 0,-1-1 1 0 0,0 0-1 0 0,0 0 0 0 0,0 0 1 0 0,-1 1-1 0 0,0-8 0 0 0,0 10-1 0 0,0-1-1 0 0,-1 1 1 0 0,0 0-1 0 0,0 0 1 0 0,0 0-1 0 0,0 0 1 0 0,0 0-1 0 0,0 0 1 0 0,-1 0-1 0 0,0 0 1 0 0,1 1-1 0 0,-1-1 1 0 0,0 0-1 0 0,0 1 1 0 0,0 0-1 0 0,-1-1 1 0 0,1 1-1 0 0,-1 0 1 0 0,1 0-1 0 0,-1 0 1 0 0,0 1-1 0 0,1-1 1 0 0,-1 1-1 0 0,0-1 1 0 0,0 1-1 0 0,0 0 1 0 0,0 0-1 0 0,0 0 1 0 0,0 0-1 0 0,-1 1 1 0 0,1 0-1 0 0,0-1 1 0 0,0 1-1 0 0,-1 0 1 0 0,1 0-1 0 0,0 1 1 0 0,0-1-1 0 0,0 1 1 0 0,0-1-1 0 0,-1 1 1 0 0,1 0-1 0 0,-3 2 1 0 0,4-2-277 0 0,1-1-1 0 0,0 1 1 0 0,0 0 0 0 0,-1 0 0 0 0,1 0 0 0 0,0 0 0 0 0,0 0 0 0 0,0 0 0 0 0,0 0 0 0 0,0 0-1 0 0,0 0 1 0 0,1 0 0 0 0,-1 1 0 0 0,0-1 0 0 0,1 0 0 0 0,-1 1 0 0 0,1-1 0 0 0,-1 0 0 0 0,1 1 0 0 0,-1-1-1 0 0,1 1 1 0 0,0-1 0 0 0,0 1 0 0 0,0-1 0 0 0,0 1 0 0 0,0 2 0 0 0,9 22-11390 0 0,-5-19 6110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1060 0 0,'-36'186'15734'0'0,"25"-146"-13591"0"0,5-15-308 0 0,0-1 0 0 0,-17 36 0 0 0,22-46-1516 0 0,8-25-4889 0 0,6-27 736 0 0,-5 10-2885 0 0,0 2 1301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0 788 0 0,'0'0'8647'0'0,"-3"5"-7121"0"0,0 1-863 0 0,0 0 0 0 0,1 0 0 0 0,0 0 0 0 0,0 1 0 0 0,1-1 0 0 0,-1 1 0 0 0,1 0 0 0 0,0 9 0 0 0,0 65 4013 0 0,2-51-3849 0 0,0 52 2975 0 0,1-41-4792 0 0,-2 1-9724 0 0,8-73 137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99 115 652 0 0,'-21'-15'11428'0'0,"6"15"-3606"0"0,1 10-3659 0 0,-2 10-3831 0 0,13-16-637 0 0,-1 2 582 0 0,0 1 0 0 0,0-1 0 0 0,0 1 0 0 0,1-1 0 0 0,0 1 0 0 0,0 0 0 0 0,-1 9 0 0 0,4-15-269 0 0,0 0 0 0 0,0 0 0 0 0,0-1 0 0 0,0 1 0 0 0,0 0 0 0 0,0-1 1 0 0,1 1-1 0 0,-1 0 0 0 0,0-1 0 0 0,0 1 0 0 0,1 0 0 0 0,-1-1 0 0 0,0 1 0 0 0,1-1 0 0 0,-1 1 1 0 0,1-1-1 0 0,-1 1 0 0 0,1-1 0 0 0,-1 1 0 0 0,1-1 0 0 0,-1 1 0 0 0,1-1 0 0 0,-1 0 1 0 0,1 1-1 0 0,0-1 0 0 0,-1 0 0 0 0,1 1 0 0 0,0-1 0 0 0,-1 0 0 0 0,1 0 0 0 0,0 0 0 0 0,-1 1 1 0 0,1-1-1 0 0,0 0 0 0 0,-1 0 0 0 0,1 0 0 0 0,0 0 0 0 0,-1 0 0 0 0,1 0 0 0 0,0-1 1 0 0,1 1-1 0 0,29-1-3 0 0,3-5-132 0 0,0-2 1 0 0,52-18-1 0 0,-70 21 92 0 0,0-2-1 0 0,0 0 0 0 0,-1-1 1 0 0,0-1-1 0 0,-1 0 0 0 0,0-1 1 0 0,17-15-1 0 0,-29 24 55 0 0,-1 0 1 0 0,1-1-1 0 0,-1 0 1 0 0,1 1-1 0 0,-1-1 0 0 0,0 0 1 0 0,1 0-1 0 0,-1 1 0 0 0,0-1 1 0 0,0 0-1 0 0,0 0 1 0 0,-1 0-1 0 0,1-1 0 0 0,0 1 1 0 0,-1 0-1 0 0,1 0 0 0 0,-1 0 1 0 0,0 0-1 0 0,0-1 1 0 0,0 1-1 0 0,0 0 0 0 0,0 0 1 0 0,0 0-1 0 0,-1-1 0 0 0,1 1 1 0 0,-1-3-1 0 0,-1 3 4 0 0,1 0 0 0 0,0 0 0 0 0,-1-1 0 0 0,0 1 0 0 0,1 0 0 0 0,-1 0 0 0 0,0 1 0 0 0,0-1-1 0 0,0 0 1 0 0,0 1 0 0 0,0-1 0 0 0,0 1 0 0 0,-1-1 0 0 0,1 1 0 0 0,0 0 0 0 0,-1 0 0 0 0,1 0 0 0 0,-1 0 0 0 0,1 1 0 0 0,-1-1 0 0 0,-3 0-1 0 0,-2 0-125 0 0,0 1-1 0 0,0-1 1 0 0,0 1-1 0 0,0 1 1 0 0,1-1-1 0 0,-1 2 0 0 0,-12 2 1 0 0,17-3-329 0 0,-1 0 1 0 0,0 0 0 0 0,0 1-1 0 0,0-1 1 0 0,1 1 0 0 0,-1 0-1 0 0,1 0 1 0 0,-1 0-1 0 0,1 1 1 0 0,0-1 0 0 0,0 1-1 0 0,0 0 1 0 0,0 0 0 0 0,0 0-1 0 0,-3 5 1 0 0,5-1-2360 0 0,1-3 629 0 0,-5 10-8291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15 516 0 0,'0'0'1500'0'0,"-27"31"7210"0"0,19-20-7627 0 0,0 2 1 0 0,0-1 0 0 0,1 1 0 0 0,1 0-1 0 0,0 0 1 0 0,1 1 0 0 0,0-1 0 0 0,1 1-1 0 0,1 0 1 0 0,-3 24 0 0 0,5-35-943 0 0,1 1 0 0 0,-1-1 0 0 0,1 1 0 0 0,0-1 0 0 0,0 1 0 0 0,0-1 0 0 0,0 1 0 0 0,1-1 0 0 0,-1 1 0 0 0,1-1 0 0 0,0 1 0 0 0,0-1 0 0 0,0 1 0 0 0,1-1 0 0 0,-1 0 0 0 0,1 0 0 0 0,3 5-1 0 0,-3-6-63 0 0,0 0-1 0 0,0 0 0 0 0,1 0 0 0 0,-1 0 0 0 0,1 0 0 0 0,0-1 1 0 0,-1 1-1 0 0,1-1 0 0 0,0 1 0 0 0,0-1 0 0 0,0 0 0 0 0,0 0 1 0 0,0-1-1 0 0,0 1 0 0 0,0-1 0 0 0,4 1 0 0 0,2-1-23 0 0,0 0-1 0 0,0-1 1 0 0,0 0-1 0 0,0 0 1 0 0,-1-1-1 0 0,1 0 0 0 0,0-1 1 0 0,-1 0-1 0 0,0 0 1 0 0,0-1-1 0 0,0 0 1 0 0,13-8-1 0 0,-15 8-42 0 0,-1 0-1 0 0,1 0 0 0 0,0 0 1 0 0,-1-1-1 0 0,0 0 1 0 0,0 0-1 0 0,-1 0 1 0 0,0 0-1 0 0,1-1 1 0 0,-2 0-1 0 0,1 0 0 0 0,-1 0 1 0 0,0 0-1 0 0,0-1 1 0 0,0 1-1 0 0,-1-1 1 0 0,0 0-1 0 0,1-10 1 0 0,-2 6-5 0 0,0 0 99 0 0,0 0 0 0 0,-1 1 0 0 0,0-1 1 0 0,-2-14-1 0 0,1 20-11 0 0,-1 1 1 0 0,1 0-1 0 0,-1-1 1 0 0,1 1-1 0 0,-1 0 0 0 0,0 0 1 0 0,-1 0-1 0 0,1 1 1 0 0,-1-1-1 0 0,1 0 0 0 0,-1 1 1 0 0,0 0-1 0 0,-1 0 1 0 0,-3-4-1 0 0,4 5-69 0 0,-1 0 1 0 0,1 1-1 0 0,0 0 1 0 0,-1-1-1 0 0,1 1 0 0 0,-1 0 1 0 0,1 1-1 0 0,-1-1 1 0 0,0 1-1 0 0,1-1 1 0 0,-1 1-1 0 0,-5 0 0 0 0,6 1-147 0 0,3 0-31 0 0,-1 0-1 0 0,0 0 1 0 0,1 0-1 0 0,-1 0 1 0 0,1 0 0 0 0,-1 0-1 0 0,1 0 1 0 0,-1 0 0 0 0,1 1-1 0 0,0-1 1 0 0,-1 0-1 0 0,1 0 1 0 0,0 0 0 0 0,0 1-1 0 0,0 1 1 0 0,4 0-318 0 0,0 0 1 0 0,-1 0-1 0 0,1-1 1 0 0,0 1-1 0 0,1-1 0 0 0,-1 0 1 0 0,6 2-1 0 0,5 0-4009 0 0,1-3-4714 0 0,-7-1 3828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1 632 0 0,'0'0'11096'0'0,"12"33"-3370"0"0,0 23-4242 0 0,-6-34-2414 0 0,-1 0 0 0 0,-1 0-1 0 0,-2 0 1 0 0,1 45 0 0 0,-5-38-308 0 0,1-6 119 0 0,-1 1-1 0 0,-1 0 1 0 0,-7 30-1 0 0,5-45-713 0 0,-3-1-138 0 0,7-7-32 0 0,1-1-1 0 0,-1 0 1 0 0,1 0 0 0 0,-1 1 0 0 0,0-1-1 0 0,0 0 1 0 0,1 0 0 0 0,-1 0 0 0 0,0 0-1 0 0,1 0 1 0 0,-1 0 0 0 0,0 0-1 0 0,0 0 1 0 0,1 0 0 0 0,-1 0 0 0 0,0 0-1 0 0,1 0 1 0 0,-1 0 0 0 0,0-1 0 0 0,1 1-1 0 0,-1 0 1 0 0,0 0 0 0 0,1-1-1 0 0,-1 1 1 0 0,0-1 0 0 0,1 1 0 0 0,-1 0-1 0 0,1-1 1 0 0,-1 1 0 0 0,1-1 0 0 0,-1 0-1 0 0,1 1 1 0 0,-1-1 0 0 0,1 1 0 0 0,0-1-1 0 0,-1 0 1 0 0,1 1 0 0 0,0-1-1 0 0,-1 1 1 0 0,1-1 0 0 0,0 0 0 0 0,0 0-1 0 0,0 1 1 0 0,0-1 0 0 0,0 0 0 0 0,-1 1-1 0 0,1-2 1 0 0,0 1-51 0 0,-3-27-617 0 0,7 54-21950 0 0,-2-18 17409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92 0 0,'-23'-21'21810'0'0,"28"23"-19618"0"0,6 3-4131 0 0,1 1 2190 0 0,-1 0 0 0 0,1 1 0 0 0,-1 1 1 0 0,-1-1-1 0 0,1 2 0 0 0,-1 0 0 0 0,-1 0 1 0 0,0 1-1 0 0,0 0 0 0 0,-1 0 0 0 0,0 1 1 0 0,0 0-1 0 0,-2 0 0 0 0,1 1 0 0 0,-1 0 1 0 0,-1 0-1 0 0,6 19 0 0 0,-10-25-158 0 0,0-1 1 0 0,-1 1-1 0 0,1-1 0 0 0,-1 1 0 0 0,0-1 1 0 0,0 1-1 0 0,-1-1 0 0 0,0 1 0 0 0,0-1 1 0 0,0 1-1 0 0,-1-1 0 0 0,1 0 0 0 0,-1 1 1 0 0,0-1-1 0 0,-1 0 0 0 0,1 0 0 0 0,-1 0 1 0 0,0-1-1 0 0,-1 1 0 0 0,1-1 1 0 0,-1 0-1 0 0,1 0 0 0 0,-1 0 0 0 0,-1 0 1 0 0,1-1-1 0 0,0 1 0 0 0,-7 3 0 0 0,-7 4 230 0 0,0-1 0 0 0,-1-1 0 0 0,0-1 0 0 0,-1 0 0 0 0,-35 8 0 0 0,53-15-299 0 0,9-4-288 0 0,39-14-277 0 0,0 1 1 0 0,65-12-1 0 0,-26 7-3275 0 0,-120 6-18004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1124 0 0,'-5'-8'11082'0'0,"20"3"-10615"0"0,0 1 1 0 0,0 1-1 0 0,0 0 1 0 0,0 1-1 0 0,1 1 1 0 0,-1 0-1 0 0,1 1 1 0 0,-1 1-1 0 0,31 5 1 0 0,-37-4-155 0 0,-6-2-96 0 0,0 1-1 0 0,0-1 0 0 0,0 1 0 0 0,0-1 0 0 0,0 1 1 0 0,-1 0-1 0 0,1 0 0 0 0,0 0 0 0 0,-1 1 0 0 0,1-1 1 0 0,-1 1-1 0 0,1-1 0 0 0,3 5 1066 0 0,-40 25 900 0 0,8-20-1228 0 0,20-8-621 0 0,-1-1 0 0 0,1 1-1 0 0,0 0 1 0 0,0 1 0 0 0,0-1 0 0 0,-7 6-1 0 0,12-7-295 0 0,1-3-60 0 0,0 1 17 0 0,0 0 0 0 0,0 0 0 0 0,-1 1 0 0 0,1-1 0 0 0,0 0 0 0 0,0 0 0 0 0,0 0 0 0 0,-1 0 0 0 0,1 0 0 0 0,0 0 0 0 0,0 0 0 0 0,0 0 0 0 0,-1 0 0 0 0,1 0 0 0 0,0 0 0 0 0,0 1 0 0 0,0-1 0 0 0,-1 0 0 0 0,1 0 0 0 0,0 0 0 0 0,0 0 0 0 0,0 1 0 0 0,0-1 0 0 0,0 0 0 0 0,0 0 0 0 0,-1 0 0 0 0,1 1 0 0 0,0-1 0 0 0,0 0 0 0 0,0 0 0 0 0,0 0 0 0 0,0 1 0 0 0,0-1 0 0 0,0 0-1 0 0,0 0 1 0 0,0 0 0 0 0,0 1 0 0 0,0-1 0 0 0,0 0 0 0 0,0 0 0 0 0,0 1 0 0 0,0-1 0 0 0,0 0 0 0 0,0 0 0 0 0,0 0 0 0 0,0 1 0 0 0,1-1 0 0 0,68 11-778 0 0,-60-11 747 0 0,1 0 0 0 0,0 1 0 0 0,0 0 0 0 0,0 1 0 0 0,-1 0-1 0 0,1 1 1 0 0,-1 0 0 0 0,1 0 0 0 0,-1 1 0 0 0,0 0 0 0 0,-1 0-1 0 0,15 10 1 0 0,-22-12 75 0 0,0-1 0 0 0,0 0 0 0 0,0 1-1 0 0,0-1 1 0 0,0 0 0 0 0,0 1 0 0 0,0 0 0 0 0,0-1-1 0 0,0 1 1 0 0,-1-1 0 0 0,1 1 0 0 0,-1 0-1 0 0,1 0 1 0 0,-1-1 0 0 0,0 1 0 0 0,0 0 0 0 0,1 0-1 0 0,-1-1 1 0 0,-1 1 0 0 0,1 0 0 0 0,0 0 0 0 0,0-1-1 0 0,0 1 1 0 0,-1 0 0 0 0,1 0 0 0 0,-1-1-1 0 0,0 1 1 0 0,1 0 0 0 0,-1-1 0 0 0,-1 3 0 0 0,-4 5 129 0 0,0 0 1 0 0,0-1 0 0 0,-1 1 0 0 0,-8 7 0 0 0,-6 10 365 0 0,-5 2-233 0 0,25-27-423 0 0,-1 3 1713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1 652 0 0,'0'0'6284'0'0,"-2"3"-4832"0"0,0 0-883 0 0,1 1 0 0 0,0-1 0 0 0,0 1 0 0 0,0-1 0 0 0,0 1 0 0 0,1-1 0 0 0,-1 1 0 0 0,1 0 1 0 0,0 0-1 0 0,0-1 0 0 0,0 1 0 0 0,1 6 0 0 0,12 56 3207 0 0,-4-27-1419 0 0,-8 38 1402 0 0,-2-47-1371 0 0,-1-9 410 0 0,-8 18-895 0 0,9-28-2059 0 0,1-9-787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37 616 0 0,'0'0'12359'0'0,"-5"2"-11260"0"0,-7 6-231 0 0,0 1 0 0 0,0 0 0 0 0,1 1 1 0 0,0 0-1 0 0,1 0 0 0 0,0 1 0 0 0,1 1 0 0 0,0 0 0 0 0,1 0 1 0 0,0 1-1 0 0,1 0 0 0 0,0 0 0 0 0,1 0 0 0 0,-5 19 0 0 0,10-30-754 0 0,0 1 0 0 0,1 0-1 0 0,-1-1 1 0 0,1 1-1 0 0,0 0 1 0 0,0 0-1 0 0,0-1 1 0 0,0 1 0 0 0,0 0-1 0 0,1 0 1 0 0,-1-1-1 0 0,1 1 1 0 0,0 0 0 0 0,-1-1-1 0 0,1 1 1 0 0,1-1-1 0 0,-1 1 1 0 0,0-1-1 0 0,1 0 1 0 0,-1 1 0 0 0,1-1-1 0 0,3 4 1 0 0,-2-4-58 0 0,1 1 1 0 0,0-1 0 0 0,-1 0-1 0 0,1 0 1 0 0,0-1 0 0 0,0 1-1 0 0,0-1 1 0 0,0 0 0 0 0,1 0-1 0 0,-1 0 1 0 0,0 0-1 0 0,0-1 1 0 0,5 0 0 0 0,14 0-123 0 0,0-2 1 0 0,-1 0-1 0 0,1-2 1 0 0,24-6-1 0 0,-46 10 67 0 0,19-5-126 0 0,0-1-1 0 0,-1-1 0 0 0,25-12 0 0 0,-36 16 87 0 0,0-2 0 0 0,-1 1 0 0 0,1-1 1 0 0,-1-1-1 0 0,0 1 0 0 0,0-1 0 0 0,-1 0 0 0 0,1-1 0 0 0,8-12 0 0 0,-13 16 58 0 0,-1 0 0 0 0,1 0 0 0 0,-1 0 0 0 0,1 0 0 0 0,-1-1 0 0 0,0 1 0 0 0,0-1 0 0 0,-1 1 0 0 0,1-1 0 0 0,-1 1 0 0 0,1-1 0 0 0,-1 1 0 0 0,0-1 0 0 0,-1 1 0 0 0,1-1 0 0 0,-1 1 0 0 0,1-1 0 0 0,-1 1 0 0 0,0 0 0 0 0,0-1 0 0 0,0 1 1 0 0,-1 0-1 0 0,1 0 0 0 0,-1-1 0 0 0,0 1 0 0 0,0 0 0 0 0,0 1 0 0 0,0-1 0 0 0,0 0 0 0 0,-1 1 0 0 0,1-1 0 0 0,-6-3 0 0 0,-2-3 124 0 0,-1 0 0 0 0,0 1 0 0 0,0 1 0 0 0,-1 0 1 0 0,0 0-1 0 0,0 1 0 0 0,-14-5 0 0 0,16 8-64 0 0,0 0 0 0 0,0 1 0 0 0,0 0 0 0 0,-18-1 0 0 0,24 3-254 0 0,0 0 0 0 0,0 0 0 0 0,0 0 1 0 0,0 0-1 0 0,0 1 0 0 0,0-1 0 0 0,0 1 0 0 0,0 0 1 0 0,0 0-1 0 0,0 1 0 0 0,1-1 0 0 0,-1 1 0 0 0,0 0 0 0 0,-3 2 1 0 0,6-3-255 0 0,0 0 0 0 0,1-1 1 0 0,-1 1-1 0 0,0 0 0 0 0,1-1 1 0 0,-1 1-1 0 0,1 0 0 0 0,-1 0 1 0 0,1 0-1 0 0,-1 0 1 0 0,1-1-1 0 0,0 1 0 0 0,-1 0 1 0 0,1 0-1 0 0,0 0 0 0 0,0 0 1 0 0,0 0-1 0 0,0 0 0 0 0,0 0 1 0 0,0 0-1 0 0,0 0 0 0 0,0 0 1 0 0,0 0-1 0 0,0 0 1 0 0,0 0-1 0 0,1 0 0 0 0,-1 0 1 0 0,0-1-1 0 0,1 1 0 0 0,-1 0 1 0 0,0 0-1 0 0,1 0 0 0 0,-1 0 1 0 0,1-1-1 0 0,0 1 0 0 0,-1 0 1 0 0,2 0-1 0 0,1 4-1034 0 0,7 1-4766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1548 0 0,'0'0'5155'0'0,"2"-11"3428"0"0,16 11-7387 0 0,1 1 0 0 0,-1 1 0 0 0,1 0 1 0 0,-1 1-1 0 0,28 9 0 0 0,-41-10-1041 0 0,1 0 0 0 0,-1-1 0 0 0,-1 2 1 0 0,1-1-1 0 0,0 0 0 0 0,0 1 0 0 0,-1 0 0 0 0,0 0 1 0 0,1 1-1 0 0,-1-1 0 0 0,-1 1 0 0 0,1 0 0 0 0,0 0 1 0 0,-1 0-1 0 0,0 0 0 0 0,0 1 0 0 0,0-1 0 0 0,0 1 1 0 0,-1 0-1 0 0,0-1 0 0 0,0 1 0 0 0,0 0 1 0 0,1 8-1 0 0,1 22 383 0 0,-2 1 0 0 0,-2 0 0 0 0,-1 0 0 0 0,-8 48 0 0 0,-2 72 2089 0 0,11-139-2469 0 0,1 0-1 0 0,1 0 1 0 0,0 0 0 0 0,1 0 0 0 0,1-1-1 0 0,1 1 1 0 0,7 16 0 0 0,-10-27-158 0 0,1-1 0 0 0,0 1 0 0 0,0-1 0 0 0,0 1 0 0 0,1-1 0 0 0,0 0 0 0 0,0 0 0 0 0,0 0 0 0 0,0-1 0 0 0,1 0 0 0 0,0 0 0 0 0,0 0 0 0 0,0 0 0 0 0,0-1 0 0 0,0 0 0 0 0,1 0 0 0 0,0 0 0 0 0,7 2 0 0 0,-1-1 0 0 0,-12-4 0 0 0,1 1 0 0 0,-1-1 0 0 0,0 0 0 0 0,0 0 0 0 0,0 0 0 0 0,0 0 0 0 0,0 0 0 0 0,1 0 0 0 0,-1 0 0 0 0,0 0 0 0 0,0 0 0 0 0,0 1 0 0 0,0-1 0 0 0,1 0 0 0 0,-1 0 0 0 0,0 0 0 0 0,0 0 0 0 0,0 0 0 0 0,0 0 0 0 0,1 0 0 0 0,-1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0,1-1 0 0 0,-14-15 0 0 0,8 14 0 0 0,1 0 0 0 0,-1 0 0 0 0,0 0 0 0 0,0 0 0 0 0,0 1 0 0 0,0 0 0 0 0,0 0 0 0 0,0 0 0 0 0,0 1 0 0 0,0 0 0 0 0,-1 0 0 0 0,-5 0 0 0 0,1 1 0 0 0,1 0 0 0 0,0 0 0 0 0,0 0 0 0 0,0 1 0 0 0,0 1 0 0 0,-9 3 0 0 0,17-6 0 0 0,-5 3 0 0 0,0-1 0 0 0,1 1 0 0 0,0 1 0 0 0,0-1 0 0 0,0 1 0 0 0,0 0 0 0 0,0 0 0 0 0,1 0 0 0 0,-8 10 0 0 0,8-7-3286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1368 0 0,'-27'19'10070'0'0,"19"-14"-9234"0"0,0 0 1 0 0,1 0-1 0 0,0 1 0 0 0,0 1 1 0 0,0-1-1 0 0,1 1 0 0 0,0 0 1 0 0,0 0-1 0 0,-8 14 1 0 0,-4 11 119 0 0,-17 39-1 0 0,6-9 279 0 0,-69 147 1026 0 0,24-46-700 0 0,57-123-1180 0 0,12-26-545 0 0,-1-1 1 0 0,-1 1 0 0 0,-12 19-1 0 0,18-32-517 0 0,9-44-6066 0 0,-6 37 5337 0 0,0-1 1 0 0,-1 1-1 0 0,0 0 1 0 0,0 0-1 0 0,0-1 1 0 0,-1-5 0 0 0,-3-6-3756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 1428 0 0,'17'-10'19563'0'0,"-20"14"-19251"0"0,-8 8-149 0 0,0 0 1 0 0,0 0 0 0 0,-1-1 0 0 0,-1-1-1 0 0,0 0 1 0 0,0-1 0 0 0,-1 0 0 0 0,-24 10-1 0 0,12-4 62 0 0,-39 27-1 0 0,59-37-231 0 0,1 0-1 0 0,-1 0 0 0 0,1 1 0 0 0,0-1 0 0 0,0 1 0 0 0,0 0 0 0 0,1 0 0 0 0,0 1 0 0 0,1-1 0 0 0,-1 1 0 0 0,1 0 0 0 0,0 0 0 0 0,1 0 0 0 0,-3 11 0 0 0,3-7-32 0 0,1 0 1 0 0,1 0-1 0 0,0 0 0 0 0,0 0 0 0 0,1 0 1 0 0,0 0-1 0 0,1 0 0 0 0,0 0 0 0 0,6 14 1 0 0,-1 7 13 0 0,-2 1 0 0 0,0-1 0 0 0,-3 1 0 0 0,-1 61 0 0 0,-2-55 36 0 0,-2-16 41 0 0,2-21-17 0 0,1 1 0 0 0,-1-1-1 0 0,0 1 1 0 0,1-1 0 0 0,0 1-1 0 0,0 0 1 0 0,0-1-1 0 0,0 1 1 0 0,0 0 0 0 0,0-1-1 0 0,2 6 1 0 0,-1-6 11 0 0,-1-2-53 0 0,0 0 1 0 0,0 1 0 0 0,0-1-1 0 0,0 1 1 0 0,0-1 0 0 0,0 0-1 0 0,0 1 1 0 0,0-1-1 0 0,0 1 1 0 0,0-1 0 0 0,0 0-1 0 0,0 1 1 0 0,0-1-1 0 0,0 1 1 0 0,0-1 0 0 0,1 0-1 0 0,-1 1 1 0 0,0-1 0 0 0,0 0-1 0 0,0 1 1 0 0,1-1-1 0 0,-1 0 1 0 0,0 1 0 0 0,0-1-1 0 0,1 0 1 0 0,-1 0 0 0 0,0 1-1 0 0,1-1 1 0 0,-1 0-1 0 0,0 0 1 0 0,1 0 0 0 0,-1 1-1 0 0,1-1 1 0 0,-1 0-1 0 0,0 0 1 0 0,1 0 0 0 0,-1 0-1 0 0,0 0 1 0 0,1 0 0 0 0,-1 0-1 0 0,1 0 1 0 0,-1 0-1 0 0,1 0 1 0 0,-1 0 0 0 0,0 0-1 0 0,1 0 1 0 0,-1 0 0 0 0,1 0-1 0 0,30-5-49 0 0,-12 1 0 0 0,274-7 614 0 0,-264 13-8 0 0,-8-1 944 0 0,-6-2 5415 0 0,-15 8-4856 0 0,0-5-2538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75 976 0 0,'0'0'5997'0'0,"-3"-16"4256"0"0,0 17-10088 0 0,1 0 0 0 0,-1-1 1 0 0,0 1-1 0 0,1 0 1 0 0,-1 0-1 0 0,1 0 1 0 0,-1 0-1 0 0,1 1 1 0 0,0-1-1 0 0,-1 1 1 0 0,1-1-1 0 0,0 1 0 0 0,0 0 1 0 0,0 0-1 0 0,0 0 1 0 0,0 0-1 0 0,1 0 1 0 0,-1 0-1 0 0,-1 3 1 0 0,-40 59 1746 0 0,33-49-1341 0 0,2-2-55 0 0,0 0-1 0 0,1 1 0 0 0,-8 18 1 0 0,14-30-437 0 0,0 1 0 0 0,0 0-1 0 0,0-1 1 0 0,0 1 0 0 0,0 0 0 0 0,1 0 0 0 0,-1 0 0 0 0,1-1 0 0 0,0 1 0 0 0,0 0-1 0 0,0 0 1 0 0,0 0 0 0 0,0 0 0 0 0,1 0 0 0 0,-1 0 0 0 0,1 0 0 0 0,0-1 0 0 0,0 1 0 0 0,0 0-1 0 0,0-1 1 0 0,0 1 0 0 0,0 0 0 0 0,1-1 0 0 0,3 5 0 0 0,-2-6-63 0 0,-1 1-1 0 0,1 0 1 0 0,0-1 0 0 0,1 1 0 0 0,-1-1-1 0 0,0 0 1 0 0,0 0 0 0 0,0-1-1 0 0,1 1 1 0 0,-1 0 0 0 0,0-1 0 0 0,1 0-1 0 0,-1 0 1 0 0,1 0 0 0 0,-1 0 0 0 0,0-1-1 0 0,1 1 1 0 0,4-2 0 0 0,57-18-237 0 0,-48 13 64 0 0,-1-1-1 0 0,1 0 1 0 0,-2-1-1 0 0,1-1 1 0 0,-1 0-1 0 0,-1-2 1 0 0,0 1-1 0 0,17-19 1 0 0,-26 24 100 0 0,-1 1 1 0 0,0 0-1 0 0,0-1 1 0 0,-1 0-1 0 0,1 0 0 0 0,-1 0 1 0 0,-1 0-1 0 0,1 0 1 0 0,-1 0-1 0 0,0-1 1 0 0,1-7-1 0 0,-2 9 60 0 0,-1 0 0 0 0,0 0 0 0 0,0 0 0 0 0,-1 0 0 0 0,1 1 0 0 0,-1-1 0 0 0,0 0 0 0 0,0 0 0 0 0,-1 1 0 0 0,0-1 0 0 0,1 1 0 0 0,-1-1 0 0 0,-1 1 0 0 0,1 0 0 0 0,-1-1 0 0 0,1 1 0 0 0,-5-4 0 0 0,5 5-1 0 0,-1 0 0 0 0,1 1 0 0 0,0-1 0 0 0,-1 1 0 0 0,0 0-1 0 0,1-1 1 0 0,-1 1 0 0 0,0 0 0 0 0,0 1 0 0 0,0-1 0 0 0,0 0 0 0 0,-1 1 0 0 0,1 0-1 0 0,0 0 1 0 0,-1 0 0 0 0,1 0 0 0 0,0 0 0 0 0,-1 1 0 0 0,1-1 0 0 0,-1 1-1 0 0,1 0 1 0 0,-1 0 0 0 0,1 0 0 0 0,-1 1 0 0 0,1-1 0 0 0,-1 1 0 0 0,1 0-1 0 0,-1 0 1 0 0,1 0 0 0 0,0 0 0 0 0,0 1 0 0 0,0-1 0 0 0,-1 1 0 0 0,2 0 0 0 0,-1 0-1 0 0,0 0 1 0 0,0 0 0 0 0,-4 5 0 0 0,6-6-188 0 0,0-1 1 0 0,0 1-1 0 0,0 0 0 0 0,0 0 1 0 0,1 1-1 0 0,-1-1 0 0 0,0 0 1 0 0,0 0-1 0 0,1 0 1 0 0,-1 0-1 0 0,1 1 0 0 0,-1-1 1 0 0,1 0-1 0 0,-1 1 0 0 0,1-1 1 0 0,0 0-1 0 0,0 1 0 0 0,-1-1 1 0 0,1 0-1 0 0,0 1 1 0 0,0-1-1 0 0,1 0 0 0 0,-1 1 1 0 0,0-1-1 0 0,0 0 0 0 0,1 1 1 0 0,-1-1-1 0 0,0 0 0 0 0,2 2 1 0 0,-1-2-379 0 0,-1 0 0 0 0,1 0 1 0 0,1 0-1 0 0,-1 1 0 0 0,0-2 1 0 0,0 1-1 0 0,0 0 0 0 0,0 0 0 0 0,1 0 1 0 0,-1 0-1 0 0,0-1 0 0 0,1 1 1 0 0,-1-1-1 0 0,0 1 0 0 0,1-1 1 0 0,-1 1-1 0 0,1-1 0 0 0,2 0 0 0 0,9 2-4429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1148 0 0,'-10'64'5710'0'0,"9"-49"-4343"0"0,-1-1 0 0 0,-1 1 0 0 0,-8 25 0 0 0,3-16-10 0 0,-2 0-1 0 0,-1-1 0 0 0,-1 0 0 0 0,-17 26 0 0 0,27-47-1636 0 0,17-35-10824 0 0,-8 17 6757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91 572 0 0,'-3'-18'19856'0'0,"-17"5"-17042"0"0,14 10-3014 0 0,5 3 213 0 0,-15-10 267 0 0,-1 1 1 0 0,0 1 0 0 0,-1 1-1 0 0,0 1 1 0 0,0 0-1 0 0,-22-3 1 0 0,37 8-255 0 0,2 1-25 0 0,0 0 0 0 0,0 0 0 0 0,0 0 0 0 0,0-1 0 0 0,0 1-1 0 0,0 0 1 0 0,0 1 0 0 0,1-1 0 0 0,-1 0 0 0 0,0 0 0 0 0,0 0 0 0 0,0 0 0 0 0,0 1 0 0 0,0-1 0 0 0,0 0 0 0 0,0 1 0 0 0,1-1 0 0 0,-1 1-1 0 0,0-1 1 0 0,0 1 0 0 0,1-1 0 0 0,-1 1 0 0 0,0 0 0 0 0,1-1 0 0 0,-1 1 0 0 0,0 0 0 0 0,1-1 0 0 0,-1 1 0 0 0,1 0 0 0 0,-1 0-1 0 0,1 0 1 0 0,0 0 0 0 0,-1-1 0 0 0,1 1 0 0 0,-1 1 0 0 0,-11 33 13 0 0,3 17 50 0 0,-4 57 0 0 0,1 2 103 0 0,-10 21 539 0 0,-44 144 0 0 0,46-198-52 0 0,-16 131-1 0 0,36-203-622 0 0,0 0 0 0 0,0 0-1 0 0,1 0 1 0 0,0-1 0 0 0,0 1 0 0 0,0 0 0 0 0,1 0 0 0 0,4 10 0 0 0,3 16 100 0 0,-8-31-123 0 0,0 1 1 0 0,0 0-1 0 0,0-1 0 0 0,0 1 0 0 0,0-1 1 0 0,0 1-1 0 0,0-1 0 0 0,0 0 0 0 0,0 1 0 0 0,1-1 1 0 0,-1 0-1 0 0,3 2 0 0 0,9 12 229 0 0,-10 4 1707 0 0,28-41-1924 0 0,-14 11-107 0 0,1 0 1 0 0,1 1 0 0 0,-1 1-1 0 0,2 1 1 0 0,34-10 0 0 0,106-16-445 0 0,-111 25 361 0 0,-44 8 327 0 0,0 1 0 0 0,0-1 1 0 0,-1 1-1 0 0,1 0 0 0 0,0 0 0 0 0,0 0 0 0 0,8 2 0 0 0,-12-2 525 0 0,1 7-2922 0 0,21-22-16787 0 0,-18 8 13251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1736 0 0,'0'0'7707'0'0,"0"6"-5912"0"0,-7 49 2281 0 0,4-36-3114 0 0,0 0 1 0 0,2 0 0 0 0,0 0 0 0 0,1-1-1 0 0,0 1 1 0 0,2 0 0 0 0,0 0-1 0 0,6 18 1 0 0,-5-22-674 0 0,-3-13-387 0 0,1 0 1 0 0,-1 0 0 0 0,0 0 0 0 0,1 0-1 0 0,-1 0 1 0 0,1 0 0 0 0,-1-1 0 0 0,1 1-1 0 0,0 0 1 0 0,0 0 0 0 0,0-1-1 0 0,0 1 1 0 0,0 0 0 0 0,0-1 0 0 0,1 1-1 0 0,-1-1 1 0 0,0 0 0 0 0,1 1-1 0 0,-1-1 1 0 0,1 0 0 0 0,2 2 0 0 0,-2-2-870 0 0,24-21-3229 0 0,-18-4-4187 0 0,-7 8 3558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16 980 0 0,'0'-1'217'0'0,"0"1"-1"0"0,0-1 1 0 0,0 1-1 0 0,0-1 1 0 0,0 0-1 0 0,1 1 1 0 0,-1-1-1 0 0,0 1 1 0 0,0-1-1 0 0,0 1 1 0 0,1-1-1 0 0,-1 1 1 0 0,0-1-1 0 0,0 1 1 0 0,1-1-1 0 0,-1 1 1 0 0,0 0-1 0 0,1-1 1 0 0,-1 1-1 0 0,1-1 1 0 0,-1 1-1 0 0,1-1 1 0 0,127-2 6744 0 0,67 16-3251 0 0,-186-12-3514 0 0,-1 0 1 0 0,1 0-1 0 0,-1 1 0 0 0,0 0 1 0 0,1 0-1 0 0,-1 1 0 0 0,9 4 1 0 0,-15-5-107 0 0,0-1 0 0 0,0 0 0 0 0,0 1 0 0 0,0-1 0 0 0,0 1 1 0 0,0 0-1 0 0,-1 0 0 0 0,1 0 0 0 0,-1-1 0 0 0,1 2 0 0 0,-1-1 0 0 0,0 0 1 0 0,1 0-1 0 0,-1 0 0 0 0,0 0 0 0 0,0 1 0 0 0,-1-1 0 0 0,1 1 0 0 0,0-1 1 0 0,-1 0-1 0 0,0 1 0 0 0,1-1 0 0 0,-1 1 0 0 0,0-1 0 0 0,0 1 0 0 0,-1-1 1 0 0,1 1-1 0 0,-1 3 0 0 0,-6 26 1409 0 0,-19 59 1 0 0,16-64-831 0 0,2 0 0 0 0,1 0 1 0 0,-6 47-1 0 0,12-63-516 0 0,0-1 0 0 0,1 1 1 0 0,0 0-1 0 0,1-1 0 0 0,0 1 1 0 0,1 0-1 0 0,3 13 1 0 0,-4-23-219 0 0,-1 1 0 0 0,0-1 0 0 0,1 0 0 0 0,-1 0 1 0 0,1 0-1 0 0,-1 0 0 0 0,1 0 0 0 0,0 0 0 0 0,-1 0 1 0 0,1 0-1 0 0,0 0 0 0 0,0 0 0 0 0,0 0 1 0 0,0 0-1 0 0,0 0 0 0 0,0 0 0 0 0,0-1 0 0 0,0 1 1 0 0,0 0-1 0 0,0-1 0 0 0,0 1 0 0 0,0-1 0 0 0,0 1 1 0 0,0-1-1 0 0,1 0 0 0 0,-1 0 0 0 0,0 1 0 0 0,3-1 1 0 0,-2 0-670 0 0,20-23-2096 0 0,-21 20 2379 0 0,0 0 0 0 0,0 0 0 0 0,-1 0 0 0 0,1 1 0 0 0,-1-1 0 0 0,1 0 0 0 0,-1 0 0 0 0,0 0 0 0 0,0 0 0 0 0,0 0 0 0 0,-1 0 0 0 0,0-4 0 0 0,-6-18-7484 0 0,2 13 3165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 0 0,'0'0'1578'0'0,"24"-7"6790"0"0,6 7-6468 0 0,83 0 2279 0 0,-3-6-3983 0 0,-107 6-509 0 0,-29 14-10263 0 0,21-11 7548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 0 0,'0'0'12291'0'0,"26"31"-5779"0"0,-26-16-5878 0 0,0 0-1 0 0,0 0 1 0 0,-1 0 0 0 0,-1-1-1 0 0,-1 1 1 0 0,0 0 0 0 0,0-1 0 0 0,-2 0-1 0 0,0 0 1 0 0,0 0 0 0 0,-15 25-1 0 0,12-23-276 0 0,-8 7-1740 0 0,15-22 698 0 0,2-7-3777 0 0,0 4 4353 0 0,1-3-495 0 0,-1 0 1 0 0,1 0 0 0 0,0 0-1 0 0,0 0 1 0 0,0 1-1 0 0,1-1 1 0 0,-1 1-1 0 0,1-1 1 0 0,0 1-1 0 0,1 0 1 0 0,-1 0-1 0 0,1 1 1 0 0,5-6 0 0 0,-7 8-232 0 0,0-2 131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64 138 1280 0 0,'0'0'15420'0'0,"-2"5"-14618"0"0,-2 3-484 0 0,-6 15 644 0 0,0-1 0 0 0,1 1-1 0 0,2 1 1 0 0,0 0 0 0 0,1 0 0 0 0,-3 33-1 0 0,10-57-957 0 0,-1 1 0 0 0,0 0 1 0 0,0 0-1 0 0,1-1 0 0 0,-1 1 0 0 0,1 0 0 0 0,-1-1 0 0 0,0 1 0 0 0,1 0 0 0 0,-1-1 0 0 0,1 1 1 0 0,0 0-1 0 0,-1-1 0 0 0,1 1 0 0 0,-1-1 0 0 0,1 1 0 0 0,0-1 0 0 0,-1 0 0 0 0,1 1 0 0 0,0-1 0 0 0,0 1 1 0 0,-1-1-1 0 0,1 0 0 0 0,0 0 0 0 0,0 0 0 0 0,0 1 0 0 0,-1-1 0 0 0,1 0 0 0 0,0 0 0 0 0,0 0 1 0 0,0 0-1 0 0,-1 0 0 0 0,1 0 0 0 0,0-1 0 0 0,0 1 0 0 0,0 0 0 0 0,-1 0 0 0 0,1 0 0 0 0,0-1 1 0 0,0 1-1 0 0,-1-1 0 0 0,1 1 0 0 0,1-1 0 0 0,15-9-81 0 0,1-1 0 0 0,-1 0 0 0 0,-1-2 0 0 0,0 0 0 0 0,18-20-1 0 0,-25 24 58 0 0,-2 0 0 0 0,1 0 0 0 0,-1-1-1 0 0,-1 0 1 0 0,1 0 0 0 0,-2-1 0 0 0,0 1-1 0 0,0-1 1 0 0,0-1 0 0 0,4-21 0 0 0,-4 11 38 0 0,5-32 329 0 0,-10 51-303 0 0,0 0 1 0 0,1 0 0 0 0,-1 1-1 0 0,-1-1 1 0 0,1 0 0 0 0,0 0-1 0 0,-1 0 1 0 0,1 0 0 0 0,-1 0-1 0 0,0 1 1 0 0,0-1-1 0 0,0 0 1 0 0,0 1 0 0 0,-3-5-1 0 0,2 5-51 0 0,0 1 1 0 0,-1 0-1 0 0,1 0 0 0 0,0 0 0 0 0,0 0 0 0 0,0 0 0 0 0,-1 1 0 0 0,1-1 0 0 0,0 1 0 0 0,-1-1 0 0 0,1 1 1 0 0,0 0-1 0 0,-1 0 0 0 0,1 0 0 0 0,0 0 0 0 0,-1 0 0 0 0,1 1 0 0 0,0-1 0 0 0,-1 1 0 0 0,1 0 0 0 0,0-1 1 0 0,-4 3-1 0 0,-3 2-705 0 0,0 0 0 0 0,0 0 0 0 0,1 1 0 0 0,-13 12 0 0 0,6-1-3377 0 0,6 2-4066 0 0,8-11 3023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1 972 0 0,'5'12'4349'0'0,"-1"11"-2097"0"0,0-1 0 0 0,-2 1 0 0 0,0 0 0 0 0,-3 26 0 0 0,0-37-1679 0 0,0 1-1 0 0,0-1 1 0 0,-1 0-1 0 0,-1 0 1 0 0,0 0-1 0 0,-1 0 1 0 0,0 0-1 0 0,-1 0 1 0 0,-8 13-1 0 0,6-19-5637 0 0,-3-9 2885 0 0,2-11 200 0 0,7 2-2729 0 0,1-2 1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75 104 1528 0 0,'0'0'8672'0'0,"-3"3"-7074"0"0,-5 6-524 0 0,0-1-1 0 0,1 1 1 0 0,0 0-1 0 0,1 0 0 0 0,0 0 1 0 0,-9 21-1 0 0,12-26-797 0 0,1 1 1 0 0,1-1-1 0 0,-1 0 1 0 0,0 1-1 0 0,1 0 0 0 0,0-1 1 0 0,0 1-1 0 0,1 0 0 0 0,-1 0 1 0 0,1 0-1 0 0,0-1 1 0 0,0 1-1 0 0,0 0 0 0 0,1 0 1 0 0,0-1-1 0 0,0 1 0 0 0,0 0 1 0 0,1-1-1 0 0,3 9 1 0 0,-4-12-235 0 0,0 1 0 0 0,1-1-1 0 0,-1 0 1 0 0,1 1 0 0 0,0-1 0 0 0,-1 0 0 0 0,1 0 0 0 0,0 0 0 0 0,0 0 0 0 0,0 0 0 0 0,0-1 0 0 0,0 1 0 0 0,0 0 0 0 0,0-1 0 0 0,0 0 0 0 0,0 1 0 0 0,0-1 0 0 0,0 0 0 0 0,0 0 0 0 0,0 0 0 0 0,0 0 0 0 0,0-1-1 0 0,0 1 1 0 0,0 0 0 0 0,0-1 0 0 0,3-1 0 0 0,55-20 38 0 0,-57 21-74 0 0,4-3-32 0 0,0 0-1 0 0,0 0 1 0 0,-1 0 0 0 0,1-1 0 0 0,-1 0 0 0 0,0 0 0 0 0,0 0 0 0 0,-1-1-1 0 0,0 0 1 0 0,0 0 0 0 0,0-1 0 0 0,0 1 0 0 0,-1-1 0 0 0,0 0-1 0 0,-1 0 1 0 0,4-11 0 0 0,-5 14 49 0 0,-1-1 1 0 0,0 0-1 0 0,0 0 0 0 0,0 0 1 0 0,-1 0-1 0 0,1 0 0 0 0,-1 0 0 0 0,0 0 1 0 0,-1 0-1 0 0,1 1 0 0 0,-1-1 1 0 0,0 0-1 0 0,0 0 0 0 0,-1 0 0 0 0,1 1 1 0 0,-1-1-1 0 0,0 0 0 0 0,-1 1 1 0 0,1 0-1 0 0,-1-1 0 0 0,1 1 0 0 0,-1 0 1 0 0,0 0-1 0 0,-1 1 0 0 0,1-1 0 0 0,-1 1 1 0 0,-6-5-1 0 0,3 2-82 0 0,1 2 1 0 0,-2-1-1 0 0,1 1 0 0 0,0 0 0 0 0,-1 0 1 0 0,0 1-1 0 0,0 0 0 0 0,0 0 1 0 0,0 1-1 0 0,0 0 0 0 0,-14-1 0 0 0,20 3-853 0 0,-1 3-967 0 0,-3 3 1547 0 0,28 10-18037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1108 0 0,'-3'-6'14823'0'0,"148"20"-10445"0"0,-126-11-4032 0 0,-1 1 0 0 0,0 1 0 0 0,0 0 0 0 0,-1 1 1 0 0,0 1-1 0 0,19 10 0 0 0,-33-14-272 0 0,1 0 1 0 0,-1 0-1 0 0,0 0 0 0 0,0 0 0 0 0,0 0 1 0 0,0 1-1 0 0,0-1 0 0 0,-1 1 0 0 0,1 0 1 0 0,-1-1-1 0 0,0 1 0 0 0,-1 0 1 0 0,1 0-1 0 0,0 1 0 0 0,-1-1 0 0 0,0 0 1 0 0,0 0-1 0 0,-1 1 0 0 0,1-1 0 0 0,-1 1 1 0 0,0-1-1 0 0,0 0 0 0 0,0 6 0 0 0,-3 14 214 0 0,0 0 0 0 0,-1 0 0 0 0,-9 26 0 0 0,1 2 203 0 0,7-20-235 0 0,-1 1 104 0 0,1 1-1 0 0,0 37 0 0 0,5-63-333 0 0,0 0-1 0 0,0 0 0 0 0,1 1 1 0 0,0-1-1 0 0,0 0 0 0 0,0 0 1 0 0,1 0-1 0 0,1-1 0 0 0,-1 1 1 0 0,1 0-1 0 0,1-1 0 0 0,-1 0 1 0 0,1 1-1 0 0,1-2 0 0 0,-1 1 1 0 0,1 0-1 0 0,0-1 0 0 0,0 0 1 0 0,1 0-1 0 0,0 0 0 0 0,10 7 1 0 0,-14-12-28 0 0,0 0 1 0 0,0 0-1 0 0,-1 0 1 0 0,1 0-1 0 0,-1 0 1 0 0,1 0 0 0 0,-1 1-1 0 0,1-1 1 0 0,-1 0-1 0 0,0 1 1 0 0,0-1-1 0 0,2 4 1 0 0,-3-5 31 0 0,0 1 0 0 0,1-1 0 0 0,-1 1 0 0 0,0-1 0 0 0,0 1 0 0 0,0-1 0 0 0,0 1 0 0 0,0-1 0 0 0,-1 1 0 0 0,1-1 0 0 0,0 1-1 0 0,0-1 1 0 0,0 0 0 0 0,0 1 0 0 0,0-1 0 0 0,-1 1 0 0 0,1-1 0 0 0,0 1 0 0 0,0-1 0 0 0,-1 0 0 0 0,1 1 0 0 0,0-1 0 0 0,-1 1 0 0 0,1-1 0 0 0,0 0 0 0 0,-1 1 0 0 0,1-1 0 0 0,0 0 0 0 0,-1 0 0 0 0,0 1 0 0 0,-6 2 320 0 0,0 0 0 0 0,0 0 1 0 0,0-1-1 0 0,0 0 0 0 0,-9 1 0 0 0,-2 1-294 0 0,-66 24 506 0 0,82-27-1139 0 0,-3 0 862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17 396 0 0,'8'-16'23248'0'0,"-34"25"-22618"0"0,-8 4 18 0 0,-45 17 182 0 0,-106 25-1 0 0,133-44-748 0 0,2 0-5 0 0,-62 20 0 0 0,109-29-90 0 0,1-1-1 0 0,0 0 0 0 0,-1 1 0 0 0,1-1 0 0 0,0 1 0 0 0,0 0 0 0 0,0 0 0 0 0,0 0 0 0 0,0 0 0 0 0,1 0 1 0 0,-1 0-1 0 0,0 0 0 0 0,1 0 0 0 0,0 1 0 0 0,-1-1 0 0 0,1 1 0 0 0,0-1 0 0 0,0 1 0 0 0,0 3 0 0 0,-9 58-35 0 0,6-33 44 0 0,-65 238 43 0 0,40-168-26 0 0,-22 134 0 0 0,46-204-7 0 0,3-23-6 0 0,0 0-1 0 0,1 0 0 0 0,0 1 1 0 0,0-1-1 0 0,1 1 0 0 0,0-1 1 0 0,0 0-1 0 0,1 1 1 0 0,0-1-1 0 0,1 0 0 0 0,2 9 1 0 0,-3-15 6 0 0,-1 0 0 0 0,1 0 1 0 0,-1 0-1 0 0,1 0 1 0 0,0 0-1 0 0,0 0 0 0 0,0 0 1 0 0,0 0-1 0 0,0 0 0 0 0,1 0 1 0 0,-1-1-1 0 0,0 1 1 0 0,1-1-1 0 0,-1 1 0 0 0,1-1 1 0 0,0 1-1 0 0,0-1 0 0 0,-1 0 1 0 0,1 0-1 0 0,0 1 1 0 0,0-2-1 0 0,0 1 0 0 0,0 0 1 0 0,0 0-1 0 0,0-1 0 0 0,0 1 1 0 0,1-1-1 0 0,2 1 0 0 0,-4-1 99 0 0,12-12 546 0 0,14-13 310 0 0,-7 20-1030 0 0,1 2 0 0 0,0 0 1 0 0,0 1-1 0 0,0 1 0 0 0,27 3 1 0 0,11-2-39 0 0,-33-1 72 0 0,0 0-16 0 0,0 0-1 0 0,0 1 1 0 0,0 2 0 0 0,-1 1-1 0 0,42 9 1 0 0,-48-2 658 0 0,-19-9-668 0 0,0 0-1 0 0,0 1 1 0 0,-1-1-1 0 0,1 0 0 0 0,0 0 1 0 0,-1 0-1 0 0,1 0 1 0 0,-1 0-1 0 0,1 0 1 0 0,-1 0-1 0 0,1 0 1 0 0,-1-1-1 0 0,0 1 0 0 0,0 0 1 0 0,1 0-1 0 0,-1 0 1 0 0,0-1-1 0 0,0 1 1 0 0,-1 1-1 0 0,-4 3-2270 0 0,-12 11-1644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 1084 0 0,'-33'-1'13706'0'0,"28"1"-13012"0"0,-1 0 0 0 0,1 1 0 0 0,-1 0 0 0 0,1 0 0 0 0,0 1 0 0 0,-9 2 0 0 0,-5 5-98 0 0,0 1 0 0 0,0 1 0 0 0,1 1-1 0 0,1 0 1 0 0,0 1 0 0 0,0 1-1 0 0,2 1 1 0 0,0 0 0 0 0,0 1-1 0 0,1 0 1 0 0,1 1 0 0 0,-15 27 0 0 0,27-42-565 0 0,0 0 1 0 0,0 0 0 0 0,0 0 0 0 0,0 0-1 0 0,1 0 1 0 0,-1 0 0 0 0,1 0 0 0 0,0 0-1 0 0,-1 0 1 0 0,1 0 0 0 0,0 0 0 0 0,0 0-1 0 0,0 0 1 0 0,0 0 0 0 0,1 0 0 0 0,-1 0-1 0 0,1 0 1 0 0,-1 0 0 0 0,1 0 0 0 0,0 0-1 0 0,-1 0 1 0 0,3 3 0 0 0,-1-2 0 0 0,1 0 1 0 0,-1 0-1 0 0,1-1 0 0 0,0 1 1 0 0,0-1-1 0 0,0 1 0 0 0,0-1 1 0 0,0 0-1 0 0,0 0 1 0 0,1 0-1 0 0,5 1 0 0 0,4 2-2 0 0,0-1 0 0 0,0-1 1 0 0,0 0-1 0 0,1-1 0 0 0,-1 0 0 0 0,16 0 0 0 0,-28-2-30 0 0,37 0-163 0 0,57-8 1 0 0,-84 7 112 0 0,-1-1-1 0 0,1 0 1 0 0,-1-1 0 0 0,0 0 0 0 0,0-1 0 0 0,0 0 0 0 0,-1 0 0 0 0,1-1 0 0 0,-1-1 0 0 0,14-10 0 0 0,-21 15 74 0 0,0-1 0 0 0,1 0 0 0 0,-2 0-1 0 0,1 0 1 0 0,0 0 0 0 0,0 0 0 0 0,-1 0 0 0 0,1 0 0 0 0,-1 0 0 0 0,1-1 0 0 0,-1 1 0 0 0,0-1 0 0 0,0 1-1 0 0,0-1 1 0 0,0 1 0 0 0,-1-1 0 0 0,1 1 0 0 0,-1-1 0 0 0,1 0 0 0 0,-1 1 0 0 0,0-6 0 0 0,-1 4 76 0 0,0 0 1 0 0,-1 0-1 0 0,1 1 1 0 0,-1-1 0 0 0,1 1-1 0 0,-1-1 1 0 0,0 1 0 0 0,0 0-1 0 0,-1 0 1 0 0,1-1-1 0 0,-1 2 1 0 0,1-1 0 0 0,-6-4-1 0 0,-3-2 282 0 0,-1 0 1 0 0,0 1-1 0 0,0 1 0 0 0,-1 0 0 0 0,0 0 0 0 0,-26-8 1 0 0,18 11-2101 0 0,29 12-2726 0 0,38 13-10601 0 0,-29-17 8720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 1412 0 0,'5'-8'9144'0'0,"6"11"-8585"0"0,-1 1 1 0 0,1 1-1 0 0,-1 0 0 0 0,0 0 0 0 0,0 1 0 0 0,-1 0 0 0 0,0 0 1 0 0,0 1-1 0 0,0 1 0 0 0,-1-1 0 0 0,9 12 0 0 0,-14-16-421 0 0,-1 0 0 0 0,1 1-1 0 0,-1 0 1 0 0,0-1 0 0 0,0 1-1 0 0,-1 0 1 0 0,1 0 0 0 0,-1 0-1 0 0,1 0 1 0 0,-1 0 0 0 0,0 0-1 0 0,-1 0 1 0 0,1 0 0 0 0,-1 1 0 0 0,0-1-1 0 0,0 0 1 0 0,0 0 0 0 0,-1 0-1 0 0,1 1 1 0 0,-1-1 0 0 0,0 0-1 0 0,0 0 1 0 0,0 0 0 0 0,-1 0-1 0 0,0 0 1 0 0,1 0 0 0 0,-1-1-1 0 0,-1 1 1 0 0,1-1 0 0 0,0 1-1 0 0,-1-1 1 0 0,0 0 0 0 0,-6 6-1 0 0,-8 7 383 0 0,-1-2 0 0 0,-1 0-1 0 0,0-1 1 0 0,-1 0-1 0 0,-40 17 1 0 0,2 0 440 0 0,56-29-967 0 0,1-1 0 0 0,0 1 1 0 0,0-1-1 0 0,-1 1 0 0 0,1-1 0 0 0,0 1 0 0 0,0 0 0 0 0,-1 0 0 0 0,1 0 1 0 0,0 0-1 0 0,0 0 0 0 0,0 0 0 0 0,0 0 0 0 0,0 0 0 0 0,1 0 1 0 0,-1 0-1 0 0,0 1 0 0 0,0-1 0 0 0,1 0 0 0 0,-1 1 0 0 0,1-1 1 0 0,-1 0-1 0 0,1 1 0 0 0,-1 1 0 0 0,2-2 0 0 0,-1 0 0 0 0,1 1-1 0 0,0-1 1 0 0,0 0 0 0 0,0 0 0 0 0,-1 0 0 0 0,1 1-1 0 0,0-1 1 0 0,0 0 0 0 0,0 0 0 0 0,1-1-1 0 0,-1 1 1 0 0,0 0 0 0 0,0 0 0 0 0,0 0 0 0 0,1-1-1 0 0,-1 1 1 0 0,0-1 0 0 0,3 1 0 0 0,13 5 2 0 0,1-1-1 0 0,33 5 1 0 0,-42-9 57 0 0,159 23 1517 0 0,-166-24-1315 0 0,4 1 1834 0 0,-2 0-4860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1 956 0 0,'0'0'15213'0'0,"-2"5"-14168"0"0,-20 57 1862 0 0,14-35-1266 0 0,-23 48 0 0 0,-15 37 536 0 0,45-110-2585 0 0,5-8-2031 0 0,46-65-3072 0 0,-20 26-2496 0 0,-12 21 2824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48 0 0,'-6'-9'15897'0'0,"6"10"-15875"0"0,-15 25 2454 0 0,1 1 0 0 0,2 1-1 0 0,-12 38 1 0 0,23-64-2419 0 0,1 0-1 0 0,0-1 1 0 0,-1 1-1 0 0,1 0 0 0 0,0 0 1 0 0,0 0-1 0 0,0 0 1 0 0,0 0-1 0 0,0-1 0 0 0,1 1 1 0 0,-1 0-1 0 0,1 0 1 0 0,-1 0-1 0 0,1-1 0 0 0,-1 1 1 0 0,1 0-1 0 0,0-1 1 0 0,0 1-1 0 0,0-1 0 0 0,0 1 1 0 0,0-1-1 0 0,0 1 1 0 0,1-1-1 0 0,-1 1 1 0 0,0-1-1 0 0,1 0 0 0 0,-1 0 1 0 0,1 0-1 0 0,-1 0 1 0 0,1 0-1 0 0,-1 0 0 0 0,1 0 1 0 0,0 0-1 0 0,0-1 1 0 0,-1 1-1 0 0,1-1 0 0 0,0 1 1 0 0,3-1-1 0 0,7 3-75 0 0,1-2-1 0 0,0 0 1 0 0,0 0 0 0 0,19-2-1 0 0,-14 0 237 0 0,11 1-11 0 0,-7-1 234 0 0,-1 1 1 0 0,31 5-1 0 0,-51-5-364 0 0,21 2-815 0 0,-14-1-5284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0 608 0 0,'0'0'8895'0'0,"-2"7"-7446"0"0,-7 46 1008 0 0,6-30-1048 0 0,-1-1 1 0 0,-11 35-1 0 0,5-27-208 0 0,1 2-1 0 0,-4 34 1 0 0,-9 34 973 0 0,15-80-1683 0 0,2-1 0 0 0,0 1-1 0 0,1 0 1 0 0,1 0-1 0 0,1 0 1 0 0,1 1-1 0 0,2 32 1 0 0,-1-51-548 0 0,0-1 0 0 0,0 1 1 0 0,1-1-1 0 0,-1 0 0 0 0,0 1 1 0 0,1-1-1 0 0,-1 0 0 0 0,0 1 1 0 0,1-1-1 0 0,0 0 0 0 0,-1 1 1 0 0,1-1-1 0 0,0 0 0 0 0,0 0 0 0 0,1 2 1 0 0,-2-3-1 0 0,1 0 0 0 0,-1 0 0 0 0,1 0 0 0 0,-1 0 0 0 0,1 0 0 0 0,-1 0 1 0 0,0 0-1 0 0,1 0 0 0 0,-1 0 0 0 0,1 0 0 0 0,-1 0 0 0 0,1 0 0 0 0,-1 0 0 0 0,0-1 0 0 0,1 1 0 0 0,-1 0 1 0 0,1 0-1 0 0,-1 0 0 0 0,0-1 0 0 0,1 1 0 0 0,-1 0 0 0 0,0 0 0 0 0,1-1 0 0 0,-1 1 0 0 0,0 0 1 0 0,1-1-1 0 0,-1 1 0 0 0,0 0 0 0 0,0-1 0 0 0,1 0 0 0 0,20-43-4867 0 0,-16 21 1471 0 0,-3 8-1683 0 0,-2 10 2978 0 0,1-8-2902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1276 0 0,'0'0'6091'0'0,"2"4"-4551"0"0,0 1-1091 0 0,-1-1 1 0 0,1 1 0 0 0,-1-1-1 0 0,0 1 1 0 0,-1 0-1 0 0,1-1 1 0 0,-1 1 0 0 0,0 0-1 0 0,0 0 1 0 0,-1 6-1 0 0,-10 58 3693 0 0,1-15-2007 0 0,-17 137 3876 0 0,19-125-3955 0 0,9-47-3828 0 0,0-32-890 0 0,-1-14-2875 0 0,-3 6-4863 0 0,1 14 5999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44 0 0,'0'0'12745'0'0,"9"18"-5320"0"0,-10-8-6459 0 0,0 0 1 0 0,-1 0-1 0 0,1 1 1 0 0,-2-1-1 0 0,-5 16 1 0 0,1-9-566 0 0,0-1 0 0 0,-1 0 0 0 0,0-1 0 0 0,-1 0 0 0 0,-13 16 0 0 0,15-21-1851 0 0,35-32-20963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56 1468 0 0,'0'0'8072'0'0,"-5"0"-6659"0"0,1 0-950 0 0,-1 0-1 0 0,1 1 1 0 0,-1 0 0 0 0,1 0 0 0 0,0 1-1 0 0,-1-1 1 0 0,1 1 0 0 0,0 0 0 0 0,0 0-1 0 0,0 0 1 0 0,1 0 0 0 0,-1 1 0 0 0,0-1-1 0 0,1 1 1 0 0,0 0 0 0 0,-1 0 0 0 0,-2 5-1 0 0,1-3-88 0 0,-1 1 0 0 0,1 0-1 0 0,1 1 1 0 0,-1-1-1 0 0,1 1 1 0 0,0 0 0 0 0,1 0-1 0 0,0 0 1 0 0,0 0 0 0 0,-3 11-1 0 0,6-17-306 0 0,0 1 0 0 0,-1-1 0 0 0,1 1 0 0 0,0-1 0 0 0,0 1 0 0 0,0-1-1 0 0,0 1 1 0 0,0-1 0 0 0,0 1 0 0 0,0-1 0 0 0,1 1 0 0 0,-1-1 0 0 0,0 1 0 0 0,1-1 0 0 0,0 0 0 0 0,-1 1-1 0 0,1-1 1 0 0,0 1 0 0 0,-1-1 0 0 0,1 0 0 0 0,0 0 0 0 0,0 0 0 0 0,0 1 0 0 0,0-1 0 0 0,0 0 0 0 0,2 1-1 0 0,0-1-4 0 0,0 1 0 0 0,0 0 0 0 0,1-1 0 0 0,-1 0-1 0 0,0 0 1 0 0,1 0 0 0 0,-1 0 0 0 0,1 0 0 0 0,0-1 0 0 0,6 1-1 0 0,9-2-7 0 0,0 0 0 0 0,0-1 0 0 0,23-5 0 0 0,-35 5 40 0 0,20-3 41 0 0,44-15-1 0 0,-63 18-47 0 0,-1-1 0 0 0,1 0 1 0 0,-1-1-1 0 0,0 0 0 0 0,0 0 1 0 0,-1 0-1 0 0,1-1 0 0 0,-1 0 1 0 0,0 0-1 0 0,6-8 0 0 0,-11 12-17 0 0,0 0 0 0 0,0 0 0 0 0,0 0 0 0 0,0 0 0 0 0,-1 0 1 0 0,1-1-1 0 0,-1 1 0 0 0,1 0 0 0 0,-1 0 0 0 0,1 0 0 0 0,-1-1 0 0 0,1 1 0 0 0,-1 0 0 0 0,0-1 0 0 0,0 1 0 0 0,0 0 0 0 0,0-1 0 0 0,0 1 0 0 0,0 0 0 0 0,0 0 0 0 0,0-1 0 0 0,0 1 1 0 0,-1 0-1 0 0,1-1 0 0 0,-1 0 0 0 0,-1-1 22 0 0,1 1 0 0 0,-1-1 1 0 0,0 1-1 0 0,0 0 0 0 0,0 0 1 0 0,0 0-1 0 0,0 0 0 0 0,0 0 1 0 0,-1 0-1 0 0,1 0 0 0 0,-3-1 1 0 0,-9-4 238 0 0,-1 0 0 0 0,1 1 1 0 0,-21-5-1 0 0,29 9-169 0 0,-53-18-1581 0 0,57 19 527 0 0,27-16-13110 0 0,-15 14 9069 0 0,-1 0-1019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1240 0 0,'0'0'13590'0'0,"-4"-1"-12700"0"0,0 0-559 0 0,0 0-1 0 0,0 1 1 0 0,1-1-1 0 0,-1 1 0 0 0,0 0 1 0 0,0 0-1 0 0,1 1 1 0 0,-1-1-1 0 0,0 1 1 0 0,1 0-1 0 0,-1-1 1 0 0,0 2-1 0 0,1-1 1 0 0,-1 0-1 0 0,1 1 1 0 0,0 0-1 0 0,-1-1 1 0 0,1 1-1 0 0,0 1 1 0 0,-4 2-1 0 0,-11 7 765 0 0,1 1 0 0 0,1 1 0 0 0,0 0 0 0 0,-26 31 0 0 0,42-45-1059 0 0,-1 1 0 0 0,1 0 0 0 0,-1-1 0 0 0,1 1 1 0 0,-1 0-1 0 0,1 0 0 0 0,0-1 0 0 0,-1 1 0 0 0,1 0 1 0 0,0 0-1 0 0,-1-1 0 0 0,1 1 0 0 0,0 0 0 0 0,0 0 1 0 0,0 0-1 0 0,0-1 0 0 0,0 1 0 0 0,0 0 0 0 0,0 0 1 0 0,0 0-1 0 0,0 0 0 0 0,0-1 0 0 0,0 1 0 0 0,1 0 1 0 0,-1 0-1 0 0,0 0 0 0 0,1 1 0 0 0,20 13 337 0 0,30-1-333 0 0,-12-10-222 0 0,1-1 0 0 0,0-2 0 0 0,0-1 0 0 0,-1-3 0 0 0,1-1 0 0 0,-1-2 0 0 0,68-19 0 0 0,-105 25 216 0 0,0-1 1 0 0,0 1-1 0 0,0-1 1 0 0,0 0 0 0 0,0 1-1 0 0,-1-1 1 0 0,1 0-1 0 0,0 0 1 0 0,-1 0-1 0 0,1-1 1 0 0,-1 1 0 0 0,1 0-1 0 0,-1-1 1 0 0,1 1-1 0 0,-1-1 1 0 0,0 1 0 0 0,0-1-1 0 0,0 1 1 0 0,0-1-1 0 0,0 0 1 0 0,0 0 0 0 0,0 0-1 0 0,-1 1 1 0 0,2-4-1 0 0,-2 3 60 0 0,0-1 0 0 0,-1 0 0 0 0,1 1 0 0 0,-1-1-1 0 0,1 0 1 0 0,-1 1 0 0 0,0-1 0 0 0,0 1 0 0 0,0-1 0 0 0,0 1-1 0 0,0 0 1 0 0,-1-1 0 0 0,1 1 0 0 0,-1 0 0 0 0,-2-3-1 0 0,-3-3-222 0 0,-1-1 0 0 0,0 2-1 0 0,0-1 1 0 0,-1 1-1 0 0,0 0 1 0 0,-1 1-1 0 0,-10-6 1 0 0,18 11-903 0 0,-4-3-990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1028 0 0,'0'0'1839'0'0,"-13"-25"15837"0"0,208 168-13710 0 0,-170-127-3783 0 0,-7-5-19 0 0,0 0-1 0 0,-1 2 1 0 0,0 0-1 0 0,18 18 1 0 0,-31-26-55 0 0,0-1-1 0 0,0 1 1 0 0,0 1-1 0 0,-1-1 1 0 0,1 1 0 0 0,-1-1-1 0 0,-1 1 1 0 0,1 0-1 0 0,-1 0 1 0 0,0 0-1 0 0,0 0 1 0 0,-1 0 0 0 0,0 1-1 0 0,0-1 1 0 0,0 0-1 0 0,-1 1 1 0 0,0-1 0 0 0,-1 10-1 0 0,-7 35 1086 0 0,-18 64 0 0 0,-6 32 91 0 0,30-133-1223 0 0,1 1 0 0 0,1-1 0 0 0,1 1-1 0 0,0-1 1 0 0,1 0 0 0 0,0 1 0 0 0,1-1 0 0 0,1 0 0 0 0,0 0-1 0 0,1 0 1 0 0,0-1 0 0 0,1 0 0 0 0,10 16 0 0 0,13 3-634 0 0,-8-12 361 0 0,-20-19 1100 0 0,-23 2-763 0 0,-7-1 8 0 0,1-1 1 0 0,-47-5 0 0 0,-8-1-363 0 0,72 6 941 0 0,8-1-2851 0 0,36-7-23857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 1428 0 0,'0'0'18986'0'0,"-6"-1"-18499"0"0,-18-1 195 0 0,1 1 0 0 0,-1 1 0 0 0,1 1 0 0 0,-1 1 1 0 0,-38 9-1 0 0,60-11-669 0 0,0 0 0 0 0,0 1 0 0 0,0-1 0 0 0,1 1 0 0 0,-1 0 1 0 0,0 0-1 0 0,0-1 0 0 0,1 1 0 0 0,-1 0 0 0 0,1 1 0 0 0,-1-1 0 0 0,1 0 1 0 0,-1 0-1 0 0,1 1 0 0 0,0-1 0 0 0,0 0 0 0 0,-1 1 0 0 0,1-1 1 0 0,0 1-1 0 0,0 0 0 0 0,1-1 0 0 0,-1 1 0 0 0,0 0 0 0 0,0 0 0 0 0,1-1 1 0 0,-1 1-1 0 0,1 0 0 0 0,-1 3 0 0 0,1 4-4 0 0,-1 1 0 0 0,1-1-1 0 0,1 0 1 0 0,2 15 0 0 0,-1 3 32 0 0,0 22 31 0 0,-3 43 304 0 0,-39 158 894 0 0,3-18-578 0 0,33-186-582 0 0,-4 26 177 0 0,7-69-234 0 0,-2 13 923 0 0,3-16-941 0 0,-1 1 0 0 0,1-1 0 0 0,0 0 0 0 0,0 0 0 0 0,0 1 0 0 0,-1-1 0 0 0,1 0 0 0 0,0 1 0 0 0,0-1 0 0 0,0 0 0 0 0,0 1 0 0 0,0-1 0 0 0,0 0 0 0 0,0 1 0 0 0,0-1 0 0 0,0 0 0 0 0,0 1 0 0 0,0-1 1 0 0,0 0-1 0 0,0 1 0 0 0,0-1 0 0 0,0 0 0 0 0,0 1 0 0 0,0-1 0 0 0,0 0 0 0 0,0 1 0 0 0,0-1 0 0 0,0 0 0 0 0,1 1 0 0 0,-1-1 0 0 0,0 0 0 0 0,0 1 0 0 0,0-1 0 0 0,1 0 0 0 0,-1 0 0 0 0,0 1 0 0 0,0-1 0 0 0,1 0 0 0 0,-1 0 0 0 0,0 0 0 0 0,1 1 0 0 0,-1-1 0 0 0,1 0 0 0 0,18-9-160 0 0,1 2 0 0 0,0 0 0 0 0,1 1 0 0 0,0 0 0 0 0,0 2 0 0 0,36-3-1 0 0,-25 6-12 0 0,0 0 0 0 0,1 2 0 0 0,61 11 0 0 0,-62-7 631 0 0,-30-4-234 0 0,0-1-1750 0 0,14 0 6973 0 0,-8 1-6585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21 788 0 0,'-7'-16'19073'0'0,"3"12"-17411"0"0,-9 5-854 0 0,0 0 0 0 0,0 1 0 0 0,0 0 1 0 0,0 1-1 0 0,0 1 0 0 0,-13 5 1 0 0,13-4-434 0 0,1 0 0 0 0,1 1 0 0 0,-1 0 1 0 0,1 0-1 0 0,0 1 0 0 0,0 1 1 0 0,1 0-1 0 0,0 0 0 0 0,1 1 1 0 0,-17 19-1 0 0,24-25-336 0 0,0-1 1 0 0,0 1-1 0 0,1 0 1 0 0,-1-1-1 0 0,1 1 1 0 0,-1 0 0 0 0,1 0-1 0 0,0 0 1 0 0,0 0-1 0 0,0 0 1 0 0,1 0-1 0 0,-1 0 1 0 0,1 0-1 0 0,0 0 1 0 0,-1 1-1 0 0,1-1 1 0 0,1 0-1 0 0,-1 0 1 0 0,0 0-1 0 0,1 0 1 0 0,0 0-1 0 0,-1 0 1 0 0,1 0-1 0 0,0 0 1 0 0,1 0 0 0 0,-1 0-1 0 0,1 0 1 0 0,-1 0-1 0 0,1-1 1 0 0,0 1-1 0 0,0-1 1 0 0,0 1-1 0 0,0-1 1 0 0,0 0-1 0 0,0 0 1 0 0,4 3-1 0 0,2 1-50 0 0,1-1 0 0 0,-1 0 0 0 0,1 0 0 0 0,0-1 0 0 0,0 0 0 0 0,0-1-1 0 0,0 0 1 0 0,1 0 0 0 0,-1-1 0 0 0,17 2 0 0 0,6-2-302 0 0,0-1 1 0 0,34-3-1 0 0,-55 2 169 0 0,1-2 0 0 0,-1 1 0 0 0,0-2 0 0 0,0 1-1 0 0,0-2 1 0 0,0 1 0 0 0,-1-1 0 0 0,1-1 0 0 0,13-8-1 0 0,-22 12 148 0 0,1-1-1 0 0,-1 1 0 0 0,0-1 1 0 0,0 0-1 0 0,0 0 0 0 0,0 0 0 0 0,0 0 1 0 0,0 0-1 0 0,0-1 0 0 0,0 1 0 0 0,-1 0 1 0 0,1-1-1 0 0,-1 1 0 0 0,0-1 1 0 0,0 1-1 0 0,0-1 0 0 0,0 0 0 0 0,0 0 1 0 0,-1 1-1 0 0,1-1 0 0 0,0-5 0 0 0,-2 4 42 0 0,0 0-1 0 0,1 0 1 0 0,-1 0-1 0 0,-1 0 1 0 0,1 0-1 0 0,0 0 1 0 0,-1 0-1 0 0,0 1 0 0 0,0-1 1 0 0,0 0-1 0 0,0 1 1 0 0,-1 0-1 0 0,-3-5 1 0 0,-4-2 157 0 0,0 0 1 0 0,-1 0 0 0 0,0 1 0 0 0,0 1 0 0 0,-1 0 0 0 0,-1 0-1 0 0,-19-9 1 0 0,-30-7-673 0 0,61 24-304 0 0,-6 11-4560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14 752 0 0,'-9'-11'10574'0'0,"8"11"-9870"0"0,0 0 1 0 0,0-1 0 0 0,0 1 0 0 0,1 0 0 0 0,-1-1 0 0 0,0 1 0 0 0,0 0 0 0 0,0 0 0 0 0,-2 0-1 0 0,0 12 8374 0 0,1 4-7671 0 0,1-1-3839 0 0,-5 30 3598 0 0,-2 0 0 0 0,-19 59 0 0 0,13-52-98 0 0,-10 62-1 0 0,23-110-1131 0 0,1 0-1 0 0,-1 0 1 0 0,1 0-1 0 0,0 0 1 0 0,0 0-1 0 0,1 0 1 0 0,-1 0-1 0 0,1 0 1 0 0,2 7 0 0 0,-3-11 50 0 0,2 0-197 0 0,1-1 0 0 0,-1 1 1 0 0,1-1-1 0 0,-1 0 0 0 0,1 0 0 0 0,-1 0 0 0 0,0 0 0 0 0,0-1 1 0 0,1 1-1 0 0,-1 0 0 0 0,2-3 0 0 0,0 2-104 0 0,11-14-2049 0 0,16-14-2273 0 0,-13 7-6599 0 0,-14 16 5432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1504 0 0,'0'0'26733'0'0,"-4"0"-26331"0"0,1 2-265 0 0,-1 0 0 0 0,1 0 1 0 0,-1 1-1 0 0,1-1 0 0 0,0 1 0 0 0,-1 0 0 0 0,2 0 0 0 0,-1 0 0 0 0,0 0 0 0 0,0 0 0 0 0,1 0 0 0 0,0 1 0 0 0,0 0 0 0 0,0-1 1 0 0,0 1-1 0 0,-2 5 0 0 0,-7 11 327 0 0,-11 44 863 0 0,17-56-1321 0 0,-2-1-6 0 0,2 1 0 0 0,-2-1 0 0 0,2-1 0 0 0,0 3 0 0 0,2-1-55 0 0,2-6-396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1416 0 0,'-25'-15'17933'0'0,"49"13"-17352"0"0,0 1 1 0 0,1 2-1 0 0,-1 0 1 0 0,41 8-1 0 0,-64-9-543 0 0,0 0-1 0 0,-1 0 1 0 0,1 0 0 0 0,0 0 0 0 0,-1 1-1 0 0,1-1 1 0 0,0 0 0 0 0,-1 0-1 0 0,1 0 1 0 0,-1 1 0 0 0,1-1 0 0 0,0 0-1 0 0,-1 0 1 0 0,1 1 0 0 0,-1-1-1 0 0,1 1 1 0 0,-1-1 0 0 0,1 0-1 0 0,-1 1 1 0 0,1-1 0 0 0,-1 1 0 0 0,0-1-1 0 0,1 1 1 0 0,-1-1 0 0 0,0 1-1 0 0,1 0 1 0 0,-1-1 0 0 0,0 1 0 0 0,1-1-1 0 0,-1 1 1 0 0,0 0 0 0 0,0-1-1 0 0,0 1 1 0 0,0 0 0 0 0,0 0-1 0 0,0 1 67 0 0,-1 0 0 0 0,0 0-1 0 0,0 0 1 0 0,0-1 0 0 0,0 1 0 0 0,0 0-1 0 0,0-1 1 0 0,0 1 0 0 0,-1-1-1 0 0,1 1 1 0 0,-3 1 0 0 0,-44 31 1742 0 0,34-28-1442 0 0,-39 23 1011 0 0,51-28-1341 0 0,0 1-29 0 0,1-2-50 0 0,1 0 1 0 0,-1 1 0 0 0,0-1 0 0 0,0 0-1 0 0,1 1 1 0 0,-1-1 0 0 0,0 1 0 0 0,1-1-1 0 0,-1 1 1 0 0,1 0 0 0 0,-1-1 0 0 0,0 1-1 0 0,1-1 1 0 0,-1 1 0 0 0,1 0 0 0 0,0-1-1 0 0,-1 1 1 0 0,1 0 0 0 0,0 0-1 0 0,-1-1 1 0 0,1 2 0 0 0,4 3-4 0 0,1-1 0 0 0,0 0 0 0 0,1 0 0 0 0,-1-1 0 0 0,0 0 1 0 0,1 0-1 0 0,0 0 0 0 0,0 0 0 0 0,0-1 0 0 0,0 0 0 0 0,0 0 0 0 0,0-1 0 0 0,8 1 0 0 0,29 11-18 0 0,-8 0 29 0 0,-20-8 13 0 0,1 1 0 0 0,-2 0 0 0 0,25 14 0 0 0,-38-19-2 0 0,0-1 1 0 0,0 1-1 0 0,0-1 1 0 0,0 1-1 0 0,0-1 1 0 0,0 1-1 0 0,0 0 1 0 0,0 0-1 0 0,0 0 1 0 0,0-1-1 0 0,-1 1 1 0 0,1 0-1 0 0,0 0 1 0 0,-1 0-1 0 0,1 0 1 0 0,0 0-1 0 0,-1 0 1 0 0,1 0-1 0 0,-1 0 1 0 0,0 0-1 0 0,1 1 1 0 0,-1-1-1 0 0,0 0 0 0 0,0 0 1 0 0,0 0-1 0 0,1 0 1 0 0,-1 1-1 0 0,-1-1 1 0 0,1 0-1 0 0,0 0 1 0 0,0 2-1 0 0,-2 0 8 0 0,1-1 1 0 0,-1 0-1 0 0,0 0 0 0 0,0 0 0 0 0,0 0 0 0 0,0 0 0 0 0,0 0 0 0 0,0 0 0 0 0,0 0 0 0 0,0-1 1 0 0,-1 1-1 0 0,-4 1 0 0 0,-7 3 70 0 0,1 0 0 0 0,-2-1 0 0 0,1 0 0 0 0,-18 2 0 0 0,-39-2 104 0 0,71-5-246 0 0,-1 1 0 0 0,0-1 0 0 0,1 0 0 0 0,-1 0 1 0 0,1 0-1 0 0,-1 0 0 0 0,0 0 0 0 0,1 0 0 0 0,-1 0 0 0 0,0 0 1 0 0,1 0-1 0 0,-1-1 0 0 0,1 1 0 0 0,-1 0 0 0 0,0 0 1 0 0,1 0-1 0 0,-1-1 0 0 0,1 1 0 0 0,-1 0 0 0 0,1-1 0 0 0,-1 1 1 0 0,1 0-1 0 0,-1-1 0 0 0,1 1 0 0 0,-1-1 0 0 0,1 1 0 0 0,-1-1 1 0 0,9-12-2129 0 0,23-7-2749 0 0,-24 17 3712 0 0,14-5-9182 0 0,-9 1 4900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1136 0 0,'5'-2'21826'0'0,"-12"12"-21113"0"0,0 0-1 0 0,0 1 1 0 0,1 0-1 0 0,-8 20 1 0 0,13-29-655 0 0,0 0 0 0 0,0 0 0 0 0,0-1 0 0 0,1 1 0 0 0,-1 0 0 0 0,1 0 0 0 0,-1 0 0 0 0,1 0 0 0 0,0 0 0 0 0,0 0 0 0 0,0 0 0 0 0,0 0 0 0 0,0 0 0 0 0,0-1 0 0 0,0 1 0 0 0,1 0 0 0 0,-1 0 0 0 0,0 0 0 0 0,1 0 0 0 0,0 0 0 0 0,0-1 0 0 0,-1 1 0 0 0,1 0 0 0 0,0 0 0 0 0,0-1 0 0 0,1 1 0 0 0,-1-1 0 0 0,0 1 0 0 0,0-1 1 0 0,1 1-1 0 0,-1-1 0 0 0,1 0 0 0 0,-1 0 0 0 0,1 0 0 0 0,0 0 0 0 0,-1 0 0 0 0,1 0 0 0 0,0 0 0 0 0,0 0 0 0 0,-1-1 0 0 0,1 1 0 0 0,0-1 0 0 0,0 1 0 0 0,3-1 0 0 0,44 6 98 0 0,0-2 0 0 0,0-2 0 0 0,0-3 1 0 0,82-11-1 0 0,-119 9-2638 0 0,-22-18-15262 0 0,9 20 18267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0 104 0 0,'0'0'12866'0'0,"-2"7"-11311"0"0,-33 157 5488 0 0,-14 95-624 0 0,42-217-4617 0 0,-2 60-1 0 0,9-99-1786 0 0,0 2 427 0 0,-1-2-2002 0 0,-12-39-7163 0 0,11 22 4081 0 0,1 2-3511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1404 0 0,'0'0'19878'0'0,"-5"20"-16932"0"0,2 10-1997 0 0,0 0 0 0 0,-2 0-1 0 0,-1-1 1 0 0,-2 1 0 0 0,-1-2 0 0 0,-1 1 0 0 0,-1-1-1 0 0,-23 41 1 0 0,31-68-949 0 0,0 2 0 0 0,-5 28 0 0 0,4-28 0 0 0,-2-18-39 0 0,5 11-173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1148 0 0,'0'0'1444'0'0,"29"-7"19025"0"0,-32 20-19926 0 0,-1-2-1 0 0,-1 1 0 0 0,0 0 0 0 0,-1-1 1 0 0,0 0-1 0 0,0 0 0 0 0,-9 10 0 0 0,-1 3 196 0 0,14-20-594 0 0,0 0 0 0 0,0 1 0 0 0,1-1 0 0 0,-1 1 0 0 0,1-1 0 0 0,0 1 0 0 0,0 0 0 0 0,0-1 0 0 0,1 1 0 0 0,0 0 0 0 0,0 4 0 0 0,0-8-129 0 0,0 0 0 0 0,1 0-1 0 0,-1 0 1 0 0,0 0 0 0 0,1 0-1 0 0,-1 0 1 0 0,1-1 0 0 0,-1 1 0 0 0,1 0-1 0 0,-1 0 1 0 0,1-1 0 0 0,0 1-1 0 0,-1 0 1 0 0,1-1 0 0 0,0 1-1 0 0,-1 0 1 0 0,1-1 0 0 0,0 1-1 0 0,0-1 1 0 0,0 1 0 0 0,0-1-1 0 0,-1 0 1 0 0,1 1 0 0 0,0-1-1 0 0,0 0 1 0 0,0 0 0 0 0,0 0-1 0 0,2 1 1 0 0,28 2 53 0 0,-28-3-62 0 0,35-1-55 0 0,1-2-1 0 0,-2-2 1 0 0,1-2-1 0 0,46-13 0 0 0,-42 9 468 0 0,-40 11-315 0 0,5-1 1906 0 0,-4 0-3636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1 348 0 0,'0'0'14451'0'0,"-2"6"-12859"0"0,-15 45 2178 0 0,-13 61 0 0 0,-11 37-622 0 0,-5-21-1080 0 0,34-66-4071 0 0,33-73-15041 0 0,-9-4 11056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91 118 916 0 0,'-1'-7'15786'0'0,"-12"16"-14550"0"0,1 1 0 0 0,1 0-1 0 0,-14 14 1 0 0,22-21-1021 0 0,1 0 1 0 0,-1 1-1 0 0,0-1 1 0 0,1 0-1 0 0,0 1 1 0 0,0-1-1 0 0,0 1 1 0 0,0 0 0 0 0,1 0-1 0 0,-1 0 1 0 0,1 0-1 0 0,0 0 1 0 0,0 0-1 0 0,1 0 1 0 0,-1 0-1 0 0,1 0 1 0 0,0 0-1 0 0,0 7 1 0 0,1-7-143 0 0,1-1 1 0 0,0 1 0 0 0,-1-1 0 0 0,1 1-1 0 0,0-1 1 0 0,1 0 0 0 0,-1 0 0 0 0,1 0-1 0 0,-1 0 1 0 0,1-1 0 0 0,0 1 0 0 0,0-1-1 0 0,0 1 1 0 0,0-1 0 0 0,0 0 0 0 0,1 0-1 0 0,-1 0 1 0 0,1-1 0 0 0,-1 1 0 0 0,1-1-1 0 0,0 0 1 0 0,6 1 0 0 0,12 4-11 0 0,-1-2 1 0 0,35 3 0 0 0,-51-7-54 0 0,32 3-99 0 0,0-1 0 0 0,63-5 0 0 0,-90 2 54 0 0,-1 0 0 0 0,0 0 0 0 0,0-1 0 0 0,0 0 0 0 0,0-1 0 0 0,-1 0 0 0 0,1 0 0 0 0,-1-1 0 0 0,1 0 0 0 0,-1 0 0 0 0,-1-1 0 0 0,1 0 0 0 0,0-1 0 0 0,-1 1 0 0 0,0-1 0 0 0,7-9-1 0 0,-11 11 53 0 0,-1 1-1 0 0,0-1 1 0 0,0 0-1 0 0,0 0 1 0 0,-1 1-1 0 0,1-1 1 0 0,-1 0-1 0 0,0 0 1 0 0,0-1 0 0 0,-1 1-1 0 0,1 0 1 0 0,-1 0-1 0 0,0 0 1 0 0,0 0-1 0 0,0 0 1 0 0,0-1-1 0 0,-1 1 1 0 0,0 0-1 0 0,0 0 1 0 0,0 0-1 0 0,0 0 1 0 0,0 0-1 0 0,-1 0 1 0 0,0 1-1 0 0,0-1 1 0 0,0 0-1 0 0,0 1 1 0 0,-1-1-1 0 0,1 1 1 0 0,-5-4-1 0 0,-2-4 114 0 0,-1 0 1 0 0,-1 0-1 0 0,0 2 0 0 0,0-1 1 0 0,-1 1-1 0 0,-1 1 0 0 0,-14-9 1 0 0,12 10-25 0 0,0-1 1 0 0,0 2 0 0 0,-19-6-1 0 0,-2 7-2659 0 0,27 11 681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1 504 0 0,'0'0'16578'0'0,"-1"0"-16398"0"0,0 0 0 0 0,0 0 0 0 0,1 0 0 0 0,-1 0 0 0 0,0 0 0 0 0,0 0 0 0 0,0 0 0 0 0,0 0 0 0 0,0 0 0 0 0,0 1 0 0 0,0-1 0 0 0,0 0 0 0 0,1 1 0 0 0,-1-1 0 0 0,0 0 0 0 0,0 1 1 0 0,-1 0-1 0 0,2 14 764 0 0,-2-1 1 0 0,0 1-1 0 0,0-1 1 0 0,-2 1 0 0 0,-9 26-1 0 0,9-29-1961 0 0,-1-1-1 0 0,-1 0 0 0 0,0 0 1 0 0,-8 12-1 0 0,6-18-3077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35 964 0 0,'4'-3'19889'0'0,"-13"10"-19422"0"0,1 0 0 0 0,0 0 0 0 0,1 1 0 0 0,0 0 0 0 0,0 0 0 0 0,0 1 0 0 0,1 0 0 0 0,1 0 0 0 0,0 0 0 0 0,0 1 0 0 0,0 0 0 0 0,1 0 0 0 0,1 0 0 0 0,0 1 0 0 0,0-1 0 0 0,1 1 0 0 0,-1 14 0 0 0,3-21-401 0 0,1 0 0 0 0,0 0 0 0 0,0 0 0 0 0,0 0 0 0 0,1 0 0 0 0,0-1 0 0 0,-1 1 0 0 0,1 0 0 0 0,0-1 0 0 0,1 1 0 0 0,-1-1 0 0 0,1 0 0 0 0,-1 1 0 0 0,1-2 0 0 0,0 1 0 0 0,0 0 0 0 0,1 0 0 0 0,-1-1 0 0 0,0 0 0 0 0,1 1 0 0 0,-1-1 0 0 0,1 0 0 0 0,0-1 0 0 0,0 1 0 0 0,7 1 0 0 0,6 3-36 0 0,0-1 1 0 0,1 0 0 0 0,0-1-1 0 0,25 1 1 0 0,-24-3-33 0 0,0-2 1 0 0,0 0-1 0 0,1-2 0 0 0,-1 0 0 0 0,0-1 0 0 0,23-6 1 0 0,-32 6 28 0 0,0 0 1 0 0,0-1 0 0 0,0 0 0 0 0,0 0 0 0 0,-1-1-1 0 0,0-1 1 0 0,0 1 0 0 0,0-1 0 0 0,-1-1 0 0 0,1 0-1 0 0,-2 0 1 0 0,11-12 0 0 0,-15 15-5 0 0,-1 0 0 0 0,1 0 0 0 0,-1 0 0 0 0,0 0-1 0 0,-1-1 1 0 0,1 1 0 0 0,-1-1 0 0 0,0 1 0 0 0,0-1 0 0 0,0 1 0 0 0,0-1 0 0 0,-1 0 0 0 0,0 1 0 0 0,0-1 0 0 0,0 0 0 0 0,-1 0 0 0 0,1 1-1 0 0,-1-1 1 0 0,0 1 0 0 0,-1-1 0 0 0,1 1 0 0 0,-1-1 0 0 0,0 1 0 0 0,0 0 0 0 0,0-1 0 0 0,0 1 0 0 0,-1 1 0 0 0,0-1 0 0 0,-6-7-1 0 0,3 4 21 0 0,0-1 1 0 0,-1 1-1 0 0,-1 0 0 0 0,1 1 0 0 0,-1 0 0 0 0,0 0 0 0 0,0 0 0 0 0,0 1 0 0 0,-1 0 0 0 0,0 1 0 0 0,0 0 0 0 0,0 1 0 0 0,-12-4 0 0 0,16 7-226 0 0,0-1 0 0 0,0 1 0 0 0,0 0-1 0 0,0 0 1 0 0,0 0 0 0 0,0 1 0 0 0,0 0 0 0 0,0 0 0 0 0,-8 3 0 0 0,11-4 80 0 0,1 1 0 0 0,-1 0 0 0 0,0-1 0 0 0,0 1 0 0 0,1 0 0 0 0,-1 0 0 0 0,1 0 0 0 0,-1 0 0 0 0,1 0 0 0 0,-1 0 0 0 0,1 0 0 0 0,0 0 0 0 0,-1 1 0 0 0,1-1 0 0 0,0 1 0 0 0,0-1 0 0 0,0 1 0 0 0,0-1 0 0 0,0 1 1 0 0,0 0-1 0 0,1-1 0 0 0,-1 1 0 0 0,0 0 0 0 0,1-1 0 0 0,-1 1 0 0 0,1 2 0 0 0,0 3-1514 0 0,0 13-4738 0 0,5-7-1956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9 472 0 0,'-3'-8'24104'0'0,"-14"30"-22934"0"0,-29 37 2238 0 0,15-23-4697 0 0,29-35 154 0 0,9-5-4580 0 0,22-14 2152 0 0,-4-2-3290 0 0,-4 2 890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32 0 0,'-16'-15'11857'0'0,"15"14"-11551"0"0,1 1-1 0 0,0-1 1 0 0,0 1 0 0 0,0 0 0 0 0,0-1 0 0 0,-1 1-1 0 0,1 0 1 0 0,0-1 0 0 0,0 1 0 0 0,0-1-1 0 0,0 1 1 0 0,0-1 0 0 0,0 1 0 0 0,0 0 0 0 0,0-1-1 0 0,0 1 1 0 0,0-1 0 0 0,0 1 0 0 0,0 0 0 0 0,1-2-1 0 0,13 0 363 0 0,0 0-1 0 0,0 1 0 0 0,0 0 1 0 0,0 1-1 0 0,1 1 0 0 0,23 4 0 0 0,92 23 997 0 0,-105-22-1330 0 0,-19-5-235 0 0,0 1 0 0 0,0-1 0 0 0,0 1 0 0 0,0 0 0 0 0,-1 1 0 0 0,1 0 0 0 0,-1 0 1 0 0,1 0-1 0 0,6 6 0 0 0,-10-8-43 0 0,-1 1 0 0 0,0 0 0 0 0,0-1 0 0 0,0 1 0 0 0,0 0 0 0 0,0 0 0 0 0,0-1 0 0 0,-1 1 0 0 0,1 0 0 0 0,0 0 0 0 0,-1 0 0 0 0,0 0 0 0 0,1 0 0 0 0,-1 0-1 0 0,0 0 1 0 0,0 0 0 0 0,0 0 0 0 0,0 0 0 0 0,0 0 0 0 0,-1 0 0 0 0,1 0 0 0 0,-1 0 0 0 0,1 0 0 0 0,-1 0 0 0 0,0 0 0 0 0,0 0 0 0 0,0 0 0 0 0,0 0 0 0 0,0-1 0 0 0,0 1 0 0 0,0 0 0 0 0,0-1 0 0 0,-2 2 0 0 0,-10 17 48 0 0,-15 21 1233 0 0,-42 82 0 0 0,65-111-1174 0 0,0 0 0 0 0,0 0 0 0 0,1 0-1 0 0,0 1 1 0 0,1-1 0 0 0,1 1 0 0 0,0 0-1 0 0,1 0 1 0 0,0 0 0 0 0,1 0 0 0 0,0 0-1 0 0,3 17 1 0 0,0-18-252 0 0,1 0-1 0 0,0 0 1 0 0,1 0 0 0 0,0 0 0 0 0,1-1-1 0 0,1 0 1 0 0,-1 0 0 0 0,2 0 0 0 0,-1-1-1 0 0,1 0 1 0 0,17 15 0 0 0,-6-4 2 0 0,-18-21 91 0 0,-1 1 1 0 0,1 0-1 0 0,0-1 1 0 0,0 1-1 0 0,0 0 0 0 0,-1 0 1 0 0,1-1-1 0 0,-1 1 1 0 0,1 0-1 0 0,0 0 1 0 0,-1 0-1 0 0,1 0 0 0 0,-1 0 1 0 0,0 0-1 0 0,1 0 1 0 0,-1 0-1 0 0,0 0 0 0 0,0 0 1 0 0,0 0-1 0 0,1 1 1 0 0,-3-1 40 0 0,1 0 0 0 0,-1 0 0 0 0,1 0 0 0 0,-1 0 1 0 0,1 0-1 0 0,-1-1 0 0 0,0 1 0 0 0,1 0 0 0 0,-1-1 0 0 0,0 0 0 0 0,0 1 1 0 0,1-1-1 0 0,-1 0 0 0 0,0 0 0 0 0,-2 0 0 0 0,-105 15 298 0 0,93-12-2646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72 0 0,'0'0'2596'0'0,"3"-3"-1358"0"0,2-2-405 0 0,0 0 0 0 0,0 0 0 0 0,0 1 0 0 0,0 0 0 0 0,11-6 0 0 0,68-29 2251 0 0,-16 9-1474 0 0,80-46 888 0 0,96-54 18 0 0,-196 101-2093 0 0,-6 5 71 0 0,0-1 0 0 0,-2-3 0 0 0,72-62 0 0 0,-65 32 837 0 0,-36 44 61 0 0,0-1 0 0 0,25-22 0 0 0,-35 36-993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33 264 0 0,'-5'-4'1345'0'0,"0"0"-1"0"0,-1 1 1 0 0,1 0-1 0 0,-1 0 1 0 0,0 1-1 0 0,0-1 1 0 0,0 1-1 0 0,0 1 1 0 0,0-1-1 0 0,-1 1 1 0 0,1 0-1 0 0,-8 0 1 0 0,8 0-844 0 0,4 1 367 0 0,-40-2 2890 0 0,41 2-3317 0 0,-32 6 902 0 0,-42 20 145 0 0,74-26-1483 0 0,-1 0 0 0 0,1 1 0 0 0,0-1 0 0 0,-1 1-1 0 0,1-1 1 0 0,0 1 0 0 0,0 0 0 0 0,0 0-1 0 0,-1-1 1 0 0,1 1 0 0 0,0 0 0 0 0,0 0-1 0 0,0 0 1 0 0,1 0 0 0 0,-1 0 0 0 0,0 0 0 0 0,0 0-1 0 0,0 1 1 0 0,1-1 0 0 0,-1 0 0 0 0,0 0-1 0 0,1 0 1 0 0,0 1 0 0 0,-1-1 0 0 0,1 0 0 0 0,-1 3-1 0 0,2 0-23 0 0,-1 0 0 0 0,1 0 0 0 0,0 0 0 0 0,0 0 0 0 0,0 0 0 0 0,0-1 0 0 0,4 7 0 0 0,6 21 29 0 0,-8 5 128 0 0,-1 0 1 0 0,-2-1-1 0 0,-1 1 0 0 0,-7 45 0 0 0,-2 34-19 0 0,0 17-59 0 0,4-79-15 0 0,3 0 1 0 0,5 88-1 0 0,0-112-35 0 0,-2-21 19 0 0,1 0 1 0 0,-1-1-1 0 0,2 1 1 0 0,-1-1-1 0 0,1 1 1 0 0,4 13 1727 0 0,-15-19 645 0 0,14-6-2425 0 0,0 1 0 0 0,1 1 0 0 0,0-1 0 0 0,-1 1 0 0 0,1 0 0 0 0,0 0 0 0 0,0 0 0 0 0,0 1 0 0 0,1 0 0 0 0,6 0 0 0 0,77-2-277 0 0,-47 2 197 0 0,38-3-204 0 0,135 11 0 0 0,-214-7 739 0 0,-35 21-353 0 0,33-21-283 0 0,-1 0 1 0 0,1 0-1 0 0,-1 0 0 0 0,0 0 0 0 0,1 0 0 0 0,-1 1 1 0 0,1-1-1 0 0,-1 0 0 0 0,1 0 0 0 0,-1 1 1 0 0,1-1-1 0 0,-1 0 0 0 0,1 0 0 0 0,-1 1 0 0 0,1-1 1 0 0,-1 1-1 0 0,1-1 0 0 0,-1 0 0 0 0,1 1 1 0 0,0-1-1 0 0,-1 1 0 0 0,1-1 0 0 0,0 1 1 0 0,-1-1-1 0 0,1 1 0 0 0,0 0 0 0 0,0-1 0 0 0,0 1 1 0 0,-1-1-1 0 0,1 1 0 0 0,0-1 0 0 0,0 1 1 0 0,0 0-1 0 0,0-1 0 0 0,0 1 0 0 0,1 0-429 0 0,0-1-1 0 0,0 1 1 0 0,0-1-1 0 0,1 1 0 0 0,-1-1 1 0 0,0 0-1 0 0,0 0 1 0 0,0 0-1 0 0,0 0 1 0 0,1 0-1 0 0,-1 0 0 0 0,0 0 1 0 0,0 0-1 0 0,0 0 1 0 0,0 0-1 0 0,0-1 1 0 0,1 1-1 0 0,-1 0 1 0 0,1-1-1 0 0,20-6-5393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1464 0 0,'-22'-10'24839'0'0,"29"6"-24831"0"0,0 1-1 0 0,-1 0 1 0 0,1 1-1 0 0,1 0 1 0 0,-1 0-1 0 0,0 0 1 0 0,0 1-1 0 0,1 0 1 0 0,-1 0-1 0 0,1 1 1 0 0,-1 0-1 0 0,14 2 1 0 0,-6-1-90 0 0,0 1 1 0 0,0 0 0 0 0,0 1 0 0 0,0 1 0 0 0,26 10 0 0 0,-40-13 62 0 0,1 0-1 0 0,0-1 1 0 0,-1 1 0 0 0,1 0 0 0 0,-1 0 0 0 0,1 0-1 0 0,-1 0 1 0 0,1 1 0 0 0,-1-1 0 0 0,0 0 0 0 0,1 0-1 0 0,-1 1 1 0 0,0-1 0 0 0,0 1 0 0 0,2 2 0 0 0,-3-3 33 0 0,0 0 0 0 0,0 0 1 0 0,0 0-1 0 0,0 0 1 0 0,0 0-1 0 0,0-1 0 0 0,0 1 1 0 0,0 0-1 0 0,0 0 1 0 0,0 0-1 0 0,0 0 0 0 0,0 0 1 0 0,-1 0-1 0 0,1 0 0 0 0,0-1 1 0 0,-1 1-1 0 0,1 0 1 0 0,-1 0-1 0 0,1 0 0 0 0,-1-1 1 0 0,1 1-1 0 0,-1 1 1 0 0,-3 1 84 0 0,1 0 0 0 0,-1 0 0 0 0,1 0 1 0 0,-1-1-1 0 0,0 1 0 0 0,0-1 0 0 0,0 0 0 0 0,0 0 1 0 0,0 0-1 0 0,-8 1 0 0 0,-2 1 151 0 0,-33 9 1302 0 0,-60 8 0 0 0,106-21-1552 0 0,0 0 0 0 0,0 0 0 0 0,0 0 0 0 0,0 1-1 0 0,0-1 1 0 0,0 0 0 0 0,0 0 0 0 0,0 0 0 0 0,0 1-1 0 0,1-1 1 0 0,-1 1 0 0 0,0-1 0 0 0,0 0-1 0 0,0 1 1 0 0,0-1 0 0 0,1 1 0 0 0,-1 0 0 0 0,0-1-1 0 0,0 1 1 0 0,0 1 0 0 0,1-2-15 0 0,0 1 0 0 0,0 0 0 0 0,0-1 0 0 0,0 1 0 0 0,0-1 0 0 0,0 1 0 0 0,0-1 0 0 0,0 1 0 0 0,0 0 0 0 0,0-1 0 0 0,0 1 0 0 0,1-1 0 0 0,-1 1 0 0 0,0-1 0 0 0,0 1 0 0 0,1-1 0 0 0,-1 1 0 0 0,0-1 0 0 0,1 1 0 0 0,-1-1 0 0 0,0 1 0 0 0,1-1 0 0 0,0 1 0 0 0,2 2-30 0 0,0 0 1 0 0,1 0 0 0 0,-1-1-1 0 0,1 0 1 0 0,0 1 0 0 0,0-1-1 0 0,6 2 1 0 0,66 17-133 0 0,-53-17 147 0 0,0 2-1 0 0,0 1 1 0 0,0 0 0 0 0,-1 2 0 0 0,-1 0 0 0 0,1 2 0 0 0,32 21-1 0 0,-53-31 41 0 0,-1 0-1 0 0,0-1 1 0 0,1 1-1 0 0,-1 0 0 0 0,0-1 1 0 0,1 1-1 0 0,-1 0 1 0 0,0 0-1 0 0,0-1 0 0 0,0 1 1 0 0,1 0-1 0 0,-1 0 1 0 0,0-1-1 0 0,0 1 0 0 0,0 0 1 0 0,0 0-1 0 0,-1-1 1 0 0,1 1-1 0 0,0 0 1 0 0,0 0-1 0 0,0-1 0 0 0,-1 1 1 0 0,1 0-1 0 0,0-1 1 0 0,0 1-1 0 0,-1 0 0 0 0,1-1 1 0 0,-1 1-1 0 0,1 0 1 0 0,-1-1-1 0 0,1 1 0 0 0,-1-1 1 0 0,1 1-1 0 0,-1-1 1 0 0,1 1-1 0 0,-1-1 1 0 0,0 1-1 0 0,1-1 0 0 0,-1 0 1 0 0,-1 1-1 0 0,-28 19 334 0 0,11-11-59 0 0,-1-1 0 0 0,0-1-1 0 0,0-1 1 0 0,-1-1 0 0 0,0 0 0 0 0,1-2 0 0 0,-27 2-1 0 0,45-5-229 0 0,-6 1 649 0 0,4-1-1765 0 0,19-7-6643 0 0,2-2 4649 0 0,-3 4-6544 0 0,-1 1 3090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15 684 0 0,'-1'-11'12058'0'0,"12"9"-11442"0"0,0 1 0 0 0,0 1 1 0 0,0 0-1 0 0,0 0 0 0 0,0 1 1 0 0,0 1-1 0 0,0 0 0 0 0,0 0 1 0 0,0 1-1 0 0,-1 1 0 0 0,1-1 1 0 0,10 7-1 0 0,-20-9-495 0 0,1 1 1 0 0,-1-1-1 0 0,1 1 0 0 0,-1 0 1 0 0,0 0-1 0 0,1 0 0 0 0,-1-1 1 0 0,0 1-1 0 0,0 0 0 0 0,0 0 1 0 0,-1 1-1 0 0,1-1 0 0 0,0 0 1 0 0,-1 0-1 0 0,1 0 1 0 0,-1 0-1 0 0,0 1 0 0 0,0-1 1 0 0,0 0-1 0 0,0 0 0 0 0,0 1 1 0 0,0-1-1 0 0,-1 0 0 0 0,1 0 1 0 0,-1 0-1 0 0,1 0 0 0 0,-1 1 1 0 0,0-1-1 0 0,0 0 0 0 0,0 0 1 0 0,0 0-1 0 0,0-1 1 0 0,-3 4-1 0 0,-4 8 478 0 0,-1 0-1 0 0,0 0 1 0 0,-17 16 0 0 0,21-23-345 0 0,-19 19 916 0 0,-2 0 1 0 0,-2-2 0 0 0,-31 22 0 0 0,59-45-1162 0 0,0 0 0 0 0,-1 0-1 0 0,1 1 1 0 0,-1-1 0 0 0,1 1 0 0 0,-1-1 0 0 0,1 0 0 0 0,0 1 0 0 0,-1-1 0 0 0,1 1 0 0 0,0-1 0 0 0,-1 1 0 0 0,1-1 0 0 0,0 1 0 0 0,0-1 0 0 0,0 1 0 0 0,-1-1 0 0 0,1 1 0 0 0,0-1 0 0 0,0 1 0 0 0,0-1-1 0 0,0 1 1 0 0,0-1 0 0 0,0 1 0 0 0,0-1 0 0 0,0 1 0 0 0,0-1 0 0 0,0 1 0 0 0,0 0 0 0 0,0-1 0 0 0,1 1 0 0 0,-1-1 0 0 0,0 1 0 0 0,0-1 0 0 0,0 1 0 0 0,1-1 0 0 0,-1 1 0 0 0,0-1 0 0 0,1 0 0 0 0,-1 1 0 0 0,0-1-1 0 0,1 1 1 0 0,0 0 0 0 0,0 0-19 0 0,1 0 0 0 0,-1 1 0 0 0,1-1 0 0 0,-1 0 0 0 0,1 0 1 0 0,0 0-1 0 0,-1 0 0 0 0,1 0 0 0 0,0-1 0 0 0,0 1 0 0 0,-1 0 0 0 0,5 0 0 0 0,18 1-226 0 0,0-2 0 0 0,0 0 0 0 0,0-1 0 0 0,1-2 0 0 0,35-7 0 0 0,-58 9 10 0 0,4-1 1596 0 0,-3 2-2939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1 284 0 0,'0'0'5078'0'0,"-2"37"1868"0"0,-4 20-2087 0 0,4-29-2773 0 0,-1 1-1 0 0,-8 30 0 0 0,-14 23-515 0 0,24-81-2447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1224 0 0,'1'-7'12613'0'0,"16"6"-11570"0"0,5-1 100 0 0,-1 1 0 0 0,1 1 0 0 0,-1 1 0 0 0,1 1 1 0 0,26 5-1 0 0,-48-7-1080 0 0,0 0 0 0 0,0 0 1 0 0,1 0-1 0 0,-1 1 1 0 0,0-1-1 0 0,0 0 0 0 0,1 0 1 0 0,-1 0-1 0 0,0 0 1 0 0,0 0-1 0 0,0 1 0 0 0,1-1 1 0 0,-1 0-1 0 0,0 0 1 0 0,0 0-1 0 0,0 1 0 0 0,0-1 1 0 0,0 0-1 0 0,1 0 1 0 0,-1 1-1 0 0,0-1 0 0 0,0 0 1 0 0,0 0-1 0 0,0 1 0 0 0,0-1 1 0 0,0 0-1 0 0,0 0 1 0 0,0 1-1 0 0,0-1 0 0 0,0 0 1 0 0,0 0-1 0 0,0 1 1 0 0,0-1-1 0 0,0 0 0 0 0,0 0 1 0 0,0 1-1 0 0,0-1 1 0 0,0 0-1 0 0,0 0 0 0 0,0 1 1 0 0,-1-1-1 0 0,1 0 1 0 0,0 0-1 0 0,0 1 0 0 0,0-1 1 0 0,0 0-1 0 0,0 0 1 0 0,-1 0-1 0 0,1 1 0 0 0,-12 12 532 0 0,0 0 0 0 0,-1-1 0 0 0,-1-1 0 0 0,0 0 0 0 0,-27 16 0 0 0,41-26-598 0 0,-1-1 0 0 0,1 0 1 0 0,-1 1-1 0 0,1-1 0 0 0,-1 0 0 0 0,1 1 0 0 0,0-1 0 0 0,-1 1 1 0 0,1-1-1 0 0,-1 1 0 0 0,1-1 0 0 0,0 1 0 0 0,0-1 1 0 0,-1 1-1 0 0,1-1 0 0 0,0 1 0 0 0,0-1 0 0 0,-1 1 1 0 0,1-1-1 0 0,0 1 0 0 0,0 0 0 0 0,0-1 0 0 0,0 1 0 0 0,0-1 1 0 0,0 1-1 0 0,0 0 0 0 0,0-1 0 0 0,0 1 0 0 0,0-1 1 0 0,1 1-1 0 0,-1 0 0 0 0,0-1 0 0 0,0 1 0 0 0,0-1 1 0 0,1 1-1 0 0,-1-1 0 0 0,0 1 0 0 0,1-1 0 0 0,-1 1 0 0 0,0-1 1 0 0,1 1-1 0 0,-1-1 0 0 0,0 0 0 0 0,1 1 0 0 0,-1-1 1 0 0,1 1-1 0 0,-1-1 0 0 0,1 0 0 0 0,-1 1 0 0 0,1-1 1 0 0,0 0-1 0 0,-1 0 0 0 0,2 1 0 0 0,25 13-166 0 0,28 3 44 0 0,-41-14 99 0 0,-1 1 0 0 0,1 0 1 0 0,-1 1-1 0 0,0 0 0 0 0,19 11 0 0 0,-28-13 7 0 0,18 13 204 0 0,-21-15-173 0 0,-1-1-1 0 0,1 1 1 0 0,-1-1 0 0 0,1 1-1 0 0,-1-1 1 0 0,1 1 0 0 0,-1-1-1 0 0,0 1 1 0 0,1-1 0 0 0,-1 1-1 0 0,0-1 1 0 0,1 1 0 0 0,-1 0-1 0 0,0-1 1 0 0,0 1-1 0 0,0 0 1 0 0,0-1 0 0 0,0 1-1 0 0,0 0 1 0 0,0-1 0 0 0,0 1-1 0 0,0 0 1 0 0,0-1 0 0 0,0 1-1 0 0,0 0 1 0 0,0-1 0 0 0,0 1-1 0 0,0 0 1 0 0,-1-1 0 0 0,1 1-1 0 0,0-1 1 0 0,-1 1 0 0 0,1 0-1 0 0,0-1 1 0 0,-1 2 0 0 0,-12 9 138 0 0,1-1-1 0 0,-1 0 1 0 0,-1 0 0 0 0,1-1 0 0 0,-2-1 0 0 0,1 0 0 0 0,-1-1 0 0 0,0-1 0 0 0,-1 0 0 0 0,1-1 0 0 0,-1-1 0 0 0,-30 4-1 0 0,44-7-331 0 0,3-4-1096 0 0,1 1 1214 0 0,-1 0-1 0 0,1 0 1 0 0,0 0 0 0 0,-1 1 0 0 0,1-1 0 0 0,0 0 0 0 0,0 1 0 0 0,0-1 0 0 0,3-1 0 0 0,1-1-434 0 0,1 0 1 0 0,-1 0-1 0 0,1 0 0 0 0,0 1 1 0 0,0 0-1 0 0,0 0 1 0 0,12-3-1 0 0,2-1-4519 0 0,-2-1-5278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1492 0 0,'-3'-4'16378'0'0,"32"5"-15701"0"0,-3-2-35 0 0,-1 2 1 0 0,1 0-1 0 0,-1 2 1 0 0,1 1-1 0 0,-1 1 1 0 0,25 9-1 0 0,-49-14-574 0 0,0 1-1 0 0,0-1 1 0 0,-1 0 0 0 0,1 1-1 0 0,0-1 1 0 0,0 1 0 0 0,0-1-1 0 0,0 1 1 0 0,-1-1 0 0 0,1 1-1 0 0,0 0 1 0 0,0 0-1 0 0,-1-1 1 0 0,1 1 0 0 0,0 0-1 0 0,-1 0 1 0 0,1 0 0 0 0,-1-1-1 0 0,1 1 1 0 0,-1 0 0 0 0,0 0-1 0 0,1 0 1 0 0,-1 0 0 0 0,0 0-1 0 0,0 0 1 0 0,1 2-1 0 0,-2-1 29 0 0,1 0-1 0 0,0 0 0 0 0,-1 0 1 0 0,0 0-1 0 0,1 0 0 0 0,-1 0 1 0 0,0 0-1 0 0,0 0 0 0 0,0 0 1 0 0,0 0-1 0 0,0 0 0 0 0,-2 1 1 0 0,-7 9 302 0 0,0-2 0 0 0,0 0 1 0 0,-13 10-1 0 0,13-12 22 0 0,4-2-218 0 0,-1 0 0 0 0,1 0 0 0 0,0 0 0 0 0,0 1 0 0 0,-8 12 0 0 0,13-16-182 0 0,0-1-1 0 0,1 0 0 0 0,-1 0 1 0 0,0 0-1 0 0,1 1 0 0 0,-1-1 1 0 0,1 0-1 0 0,-1 1 0 0 0,1-1 1 0 0,0 1-1 0 0,0-1 0 0 0,0 0 1 0 0,1 1-1 0 0,-1-1 0 0 0,0 0 1 0 0,1 1-1 0 0,0-1 0 0 0,-1 0 1 0 0,1 0-1 0 0,0 1 0 0 0,0-1 1 0 0,0 0-1 0 0,1 0 0 0 0,1 2 1 0 0,0 0-12 0 0,0-1 1 0 0,1 0-1 0 0,-1 0 0 0 0,1 0 1 0 0,0 0-1 0 0,0 0 1 0 0,0-1-1 0 0,0 0 0 0 0,0 0 1 0 0,0 0-1 0 0,1 0 1 0 0,-1-1-1 0 0,1 1 0 0 0,-1-1 1 0 0,1 0-1 0 0,-1-1 1 0 0,1 1-1 0 0,7-1 0 0 0,8 1-490 0 0,1-2-1 0 0,34-4 0 0 0,-10-7-2571 0 0,-36 8-2295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0 560 0 0,'0'0'16974'0'0,"-3"4"-15816"0"0,0 0-721 0 0,1 1 0 0 0,-1 0 0 0 0,1 0 1 0 0,0 0-1 0 0,1 0 0 0 0,-1 0 0 0 0,1 0 1 0 0,0 1-1 0 0,0 10 0 0 0,0-8 6 0 0,-1 1 1 0 0,1-1-1 0 0,-1 1 0 0 0,-5 12 0 0 0,2-11-111 0 0,0 1-1 0 0,0-1 1 0 0,-1 0-1 0 0,-10 12 0 0 0,13-18-742 0 0,0-1-1 0 0,-1 0 0 0 0,1 0 0 0 0,0 0 1 0 0,-1 0-1 0 0,0-1 0 0 0,0 0 0 0 0,-6 4 0 0 0,8-6-1164 0 0,-12-12-9531 0 0,7 4 4895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 1024 0 0,'3'-6'19127'0'0,"-8"6"-18822"0"0,-1 0 1 0 0,1 0-1 0 0,0 0 0 0 0,-1 1 0 0 0,1 0 0 0 0,0 0 1 0 0,0 1-1 0 0,0-1 0 0 0,0 1 0 0 0,0 0 0 0 0,0 0 1 0 0,0 1-1 0 0,1-1 0 0 0,-1 1 0 0 0,-4 4 0 0 0,0 0-25 0 0,0-1-1 0 0,0 1 1 0 0,1 1-1 0 0,0-1 1 0 0,1 1-1 0 0,-1 1 1 0 0,1 0-1 0 0,1 0 1 0 0,0 0-1 0 0,0 0 1 0 0,1 1-1 0 0,-4 11 1 0 0,7-18-247 0 0,1 0 1 0 0,0 0-1 0 0,0 1 1 0 0,0-1 0 0 0,0 1-1 0 0,1-1 1 0 0,-1 0-1 0 0,1 1 1 0 0,0-1-1 0 0,0 1 1 0 0,0-1 0 0 0,0 1-1 0 0,1-1 1 0 0,-1 1-1 0 0,1-1 1 0 0,0 1-1 0 0,0-1 1 0 0,0 0 0 0 0,1 0-1 0 0,-1 1 1 0 0,1-1-1 0 0,0 0 1 0 0,0 0 0 0 0,0 0-1 0 0,0-1 1 0 0,0 1-1 0 0,0 0 1 0 0,1-1-1 0 0,0 0 1 0 0,-1 1 0 0 0,1-1-1 0 0,0 0 1 0 0,0 0-1 0 0,0-1 1 0 0,0 1 0 0 0,0-1-1 0 0,0 1 1 0 0,1-1-1 0 0,-1 0 1 0 0,1 0-1 0 0,3 0 1 0 0,11 3-121 0 0,0-1 0 0 0,0 0 0 0 0,0-2-1 0 0,0 0 1 0 0,1-1 0 0 0,-1-1 0 0 0,0-1 0 0 0,0 0 0 0 0,0-1-1 0 0,0-1 1 0 0,0-1 0 0 0,-1 0 0 0 0,0-2 0 0 0,30-14 0 0 0,-44 19 96 0 0,0 1 0 0 0,0-1 0 0 0,-1 0 0 0 0,1 0 1 0 0,-1 0-1 0 0,1 0 0 0 0,-1 0 0 0 0,0 0 0 0 0,0 0 1 0 0,0-1-1 0 0,0 1 0 0 0,0-1 0 0 0,0 0 0 0 0,-1 1 0 0 0,1-1 1 0 0,-1 0-1 0 0,0 0 0 0 0,0 0 0 0 0,0 0 0 0 0,0 0 1 0 0,-1 0-1 0 0,1 0 0 0 0,-1-1 0 0 0,0 1 0 0 0,0 0 1 0 0,0 0-1 0 0,0 0 0 0 0,0 0 0 0 0,-1 0 0 0 0,1 0 0 0 0,-1-1 1 0 0,0 1-1 0 0,0 0 0 0 0,0 1 0 0 0,0-1 0 0 0,-1 0 1 0 0,1 0-1 0 0,-1 0 0 0 0,1 1 0 0 0,-1-1 0 0 0,0 1 0 0 0,-3-3 1 0 0,-1-3-30 0 0,-1 1 1 0 0,0 0-1 0 0,0 0 1 0 0,-1 1-1 0 0,0 0 1 0 0,0 1-1 0 0,-1-1 1 0 0,1 2 0 0 0,-1-1-1 0 0,0 1 1 0 0,0 0-1 0 0,-16-4 1 0 0,18 8 287 0 0,-10 3-7001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2308 0 0,'5'39'9904'0'0,"6"-1"-4401"0"0,3 19 301 0 0,-10-45-4512 0 0,-1 1-1 0 0,2-1 1 0 0,0 0 0 0 0,11 19 0 0 0,-11-21-168 0 0,-3 14 826 0 0,-2-17-7864 0 0,-19-34 3343 0 0,8 7-3379 0 0,2 9-1093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40 540 0 0,'1'-1'455'0'0,"0"0"0"0"0,-1 1 1 0 0,1-1-1 0 0,0 0 0 0 0,0 0 0 0 0,-1 0 0 0 0,1 0 0 0 0,-1 0 1 0 0,1 0-1 0 0,-1 0 0 0 0,1 0 0 0 0,-1 0 0 0 0,1 0 1 0 0,-1 0-1 0 0,0 0 0 0 0,0 0 0 0 0,0 0 0 0 0,1 0 0 0 0,-1 0 1 0 0,0 0-1 0 0,0 0 0 0 0,0 0 0 0 0,-1 0 0 0 0,1 0 1 0 0,0-1-1 0 0,-1 0 0 0 0,0 1-184 0 0,0 0 1 0 0,0 0-1 0 0,0 0 1 0 0,-1 0-1 0 0,1 0 1 0 0,0 0-1 0 0,0 1 1 0 0,-1-1 0 0 0,1 0-1 0 0,-1 1 1 0 0,1-1-1 0 0,0 1 1 0 0,-1 0-1 0 0,1 0 1 0 0,-1-1-1 0 0,-2 1 1 0 0,-12 0 321 0 0,0 0 1 0 0,-29 5 0 0 0,34-4 942 0 0,7-1-1382 0 0,1 0 0 0 0,-1 1 1 0 0,1-1-1 0 0,-1 1 0 0 0,1 0 1 0 0,-1 0-1 0 0,1 0 0 0 0,0 0 1 0 0,-1 1-1 0 0,1-1 1 0 0,0 1-1 0 0,0 0 0 0 0,0 0 1 0 0,0 0-1 0 0,0 0 0 0 0,0 1 1 0 0,1-1-1 0 0,-1 1 1 0 0,1 0-1 0 0,0-1 0 0 0,-3 6 1 0 0,4-6-125 0 0,0 1 1 0 0,1 0-1 0 0,-1-1 0 0 0,1 1 1 0 0,0 0-1 0 0,-1 0 1 0 0,1 0-1 0 0,0-1 1 0 0,1 1-1 0 0,-1 0 0 0 0,1 0 1 0 0,-1-1-1 0 0,1 1 1 0 0,0 0-1 0 0,0 0 1 0 0,0-1-1 0 0,0 1 1 0 0,0-1-1 0 0,0 1 0 0 0,1-1 1 0 0,0 0-1 0 0,-1 1 1 0 0,1-1-1 0 0,0 0 1 0 0,0 0-1 0 0,0 0 1 0 0,3 1-1 0 0,64 60 248 0 0,-46-44-139 0 0,-1 1 0 0 0,0 1-1 0 0,-2 1 1 0 0,20 26 0 0 0,-25-13 201 0 0,-14-34-359 0 0,-1 0 0 0 0,0 0 0 0 0,0 0 0 0 0,0 0 1 0 0,1 1-1 0 0,-1-1 0 0 0,0 0 0 0 0,0 0 0 0 0,-1 0 0 0 0,1 0 0 0 0,0 0 0 0 0,0 1 0 0 0,-1-1 0 0 0,1 0 0 0 0,0 0 0 0 0,-1 0 0 0 0,1 0 0 0 0,-1 0 0 0 0,1 0 0 0 0,-1 0 0 0 0,0 0 0 0 0,1 0 0 0 0,-1 0 0 0 0,0 0 0 0 0,0-1 0 0 0,0 1 0 0 0,1 0 0 0 0,-3 1 0 0 0,1-2-166 0 0,-1 0 0 0 0,0 0 0 0 0,0 0 1 0 0,1 0-1 0 0,-1-1 0 0 0,0 1 0 0 0,1-1 0 0 0,-1 1 0 0 0,0-1 1 0 0,1 0-1 0 0,-1 0 0 0 0,1 0 0 0 0,-1 0 0 0 0,1-1 0 0 0,0 1 1 0 0,0 0-1 0 0,-4-4 0 0 0,-6-2-1030 0 0,-27-20-3028 0 0,16 5-4172 0 0,14 11 3594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0 796 0 0,'0'0'27024'0'0,"-1"17"-26759"0"0,-3 13 14 0 0,-1 0 0 0 0,-2-1 0 0 0,-14 38 0 0 0,15-44-86 0 0,6-21-206 0 0,-1 1 0 0 0,1-1-1 0 0,-1 1 1 0 0,1-1 0 0 0,-1 1 0 0 0,0-1-1 0 0,0 0 1 0 0,0 1 0 0 0,0-1 0 0 0,0 0-1 0 0,-1 0 1 0 0,1 0 0 0 0,-1 0 0 0 0,1 0-1 0 0,-3 2 1 0 0,2-3-400 0 0,-1-1-563 0 0,2 0 865 0 0,0 0 0 0 0,1 0-1 0 0,-1 0 1 0 0,1 0-1 0 0,-1 0 1 0 0,0 1 0 0 0,1-1-1 0 0,-1 0 1 0 0,0 0-1 0 0,1-1 1 0 0,-1 1 0 0 0,1 0-1 0 0,-1 0 1 0 0,0 0-1 0 0,1 0 1 0 0,-1 0 0 0 0,1-1-1 0 0,-1 1 1 0 0,1 0-1 0 0,-1-1 1 0 0,0 1 0 0 0,1 0-1 0 0,-1-1 1 0 0,0 0-1 0 0,-15-36-4104 0 0,14 7-6461 0 0,6 14 4990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96 1112 0 0,'1'-16'21047'0'0,"-13"19"-20609"0"0,0 1-1 0 0,0 1 0 0 0,1 0 0 0 0,0 0 0 0 0,0 1 1 0 0,0 0-1 0 0,-19 16 0 0 0,25-19-257 0 0,-1 1-1 0 0,1 0 1 0 0,0 1 0 0 0,1 0-1 0 0,-1-1 1 0 0,1 1 0 0 0,0 1-1 0 0,0-1 1 0 0,0 1 0 0 0,1-1 0 0 0,0 1-1 0 0,0 0 1 0 0,1 0 0 0 0,-1 0-1 0 0,1 1 1 0 0,0-1 0 0 0,-1 13-1 0 0,3-17-144 0 0,0-1 1 0 0,0 1-1 0 0,1 0 0 0 0,-1-1 0 0 0,0 1 0 0 0,1 0 0 0 0,-1-1 1 0 0,1 1-1 0 0,0-1 0 0 0,0 1 0 0 0,-1-1 0 0 0,1 1 0 0 0,0-1 1 0 0,0 1-1 0 0,0-1 0 0 0,1 0 0 0 0,-1 0 0 0 0,0 1 0 0 0,0-1 1 0 0,3 2-1 0 0,1-1 8 0 0,0 1 0 0 0,-1-1 1 0 0,1 1-1 0 0,0-1 0 0 0,0-1 1 0 0,10 3-1 0 0,3-1-56 0 0,-1 0 0 0 0,1-2 0 0 0,21 0 0 0 0,-7-2-135 0 0,-1-1 0 0 0,0-2 0 0 0,1-1 0 0 0,32-10 0 0 0,-53 12 141 0 0,0 0 1 0 0,0-1 0 0 0,-1 0 0 0 0,1-1-1 0 0,-1 0 1 0 0,0-1 0 0 0,0 0 0 0 0,-1-1-1 0 0,0 0 1 0 0,0 0 0 0 0,-1 0-1 0 0,1-1 1 0 0,-2-1 0 0 0,13-16 0 0 0,-18 22 39 0 0,0-1 1 0 0,-1 1-1 0 0,1-1 0 0 0,-1 0 1 0 0,0 1-1 0 0,0-1 1 0 0,0 0-1 0 0,0 0 1 0 0,-1 0-1 0 0,0 0 1 0 0,0 0-1 0 0,0 0 1 0 0,0 0-1 0 0,0 1 0 0 0,-1-1 1 0 0,1 0-1 0 0,-1 0 1 0 0,0 0-1 0 0,-1 0 1 0 0,1 1-1 0 0,-1-1 1 0 0,1 0-1 0 0,-1 1 0 0 0,0 0 1 0 0,0-1-1 0 0,-1 1 1 0 0,1 0-1 0 0,-1 0 1 0 0,1 0-1 0 0,-4-3 1 0 0,0 1-6 0 0,0 0 0 0 0,0 0 1 0 0,0 0-1 0 0,0 1 1 0 0,-1 0-1 0 0,0 0 0 0 0,0 0 1 0 0,0 1-1 0 0,0 0 1 0 0,-1 0-1 0 0,1 1 0 0 0,-1 0 1 0 0,1 1-1 0 0,-11-2 0 0 0,5 3-194 0 0,1 0-1 0 0,-1 0 0 0 0,1 2 0 0 0,-14 2 0 0 0,-10 11-4136 0 0,22-2-1343 0 0,3 3-3291 0 0,7-6 2872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0 172 0 0,'0'0'15842'0'0,"-4"4"-14972"0"0,-7 7-83 0 0,1 0 1 0 0,1 0-1 0 0,0 1 1 0 0,-8 14-1 0 0,-21 28 978 0 0,-45 37 1129 0 0,-121 100 0 0 0,100-98-1511 0 0,49-45-631 0 0,32-29-300 0 0,0 0-1 0 0,1 2 1 0 0,1 1-1 0 0,-30 39 1 0 0,50-59-452 0 0,0-1 0 0 0,0 0 0 0 0,0 0 0 0 0,1-1 0 0 0,-1 1 0 0 0,0 0 0 0 0,1 0 0 0 0,-1 0 0 0 0,1 0 0 0 0,0 0 0 0 0,-1 0 0 0 0,1 0 0 0 0,0 0 0 0 0,-1 0 0 0 0,1 0 0 0 0,0 0 0 0 0,0 0 0 0 0,0 0 0 0 0,0 0 0 0 0,0 0 0 0 0,0 0 0 0 0,0 0 0 0 0,0 0 0 0 0,0 0 0 0 0,0 0 0 0 0,1 0 0 0 0,0 1 0 0 0,-1 0-144 0 0,1 0 0 0 0,0-1 0 0 0,0 1-1 0 0,0-1 1 0 0,0 1 0 0 0,0-1 0 0 0,0 0 0 0 0,0 0 0 0 0,0 1-1 0 0,1-1 1 0 0,-1 0 0 0 0,0 0 0 0 0,1 0 0 0 0,-1 0 0 0 0,1 0 0 0 0,-1-1-1 0 0,1 1 1 0 0,0 0 0 0 0,-1-1 0 0 0,1 1 0 0 0,0-1 0 0 0,-1 1 0 0 0,1-1-1 0 0,0 0 1 0 0,-1 0 0 0 0,1 0 0 0 0,0 0 0 0 0,0 0 0 0 0,-1 0-1 0 0,1 0 1 0 0,0-1 0 0 0,0 1 0 0 0,-1 0 0 0 0,1-1 0 0 0,-1 0 0 0 0,1 1-1 0 0,0-1 1 0 0,-1 0 0 0 0,1 0 0 0 0,-1 0 0 0 0,1 0 0 0 0,0-1-1 0 0,0 1-1299 0 0,-23-10-13914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2 344 0 0,'0'0'18688'0'0,"-4"-1"-18076"0"0,-15 1-196 0 0,-1 0 0 0 0,1 2-1 0 0,-1 0 1 0 0,1 1-1 0 0,0 1 1 0 0,0 1-1 0 0,0 0 1 0 0,1 2-1 0 0,0 0 1 0 0,-32 18 0 0 0,46-22-405 0 0,1-1 0 0 0,0 1 0 0 0,0 0 0 0 0,0 0 0 0 0,0 0 0 0 0,0 0 0 0 0,1 1 0 0 0,-1-1 0 0 0,1 1 0 0 0,0 0 0 0 0,0-1 0 0 0,1 1 0 0 0,-1 0 0 0 0,1 0 0 0 0,-1 0 0 0 0,1 0 0 0 0,1 1 0 0 0,-1-1 0 0 0,0 0 0 0 0,1 0 0 0 0,0 0 0 0 0,0 1 0 0 0,0-1 0 0 0,1 0 0 0 0,1 7 0 0 0,2 9-13 0 0,1 1 0 0 0,1-2 0 0 0,15 36 0 0 0,-16-44 18 0 0,1 7-4 0 0,0 1 0 0 0,-1-1 0 0 0,-1 1 0 0 0,-1 1 0 0 0,0-1 0 0 0,-2 0 0 0 0,0 1 0 0 0,-2 19 0 0 0,-25 157 251 0 0,19-161-178 0 0,-11 39 161 0 0,12-54-24 0 0,1 0 0 0 0,1 0 0 0 0,0 0-1 0 0,0 22 1 0 0,4-42-201 0 0,0 1-1 0 0,0-1 1 0 0,0 0 0 0 0,0 0-1 0 0,1 1 1 0 0,-1-1 0 0 0,0 0-1 0 0,0 0 1 0 0,0 0 0 0 0,0 1-1 0 0,0-1 1 0 0,0 0 0 0 0,0 0-1 0 0,0 0 1 0 0,1 1 0 0 0,-1-1-1 0 0,0 0 1 0 0,0 0 0 0 0,0 0-1 0 0,0 0 1 0 0,1 0 0 0 0,-1 1-1 0 0,0-1 1 0 0,0 0 0 0 0,0 0-1 0 0,1 0 1 0 0,-1 0 0 0 0,0 0-1 0 0,0 0 1 0 0,1 0 0 0 0,-1 0-1 0 0,0 0 1 0 0,0 0 0 0 0,0 0 0 0 0,1 0-1 0 0,-1 0 1 0 0,0 0 0 0 0,0 0-1 0 0,1 0 1 0 0,-1 0 0 0 0,0 0-1 0 0,0 0 1 0 0,1 0 0 0 0,-1 0-1 0 0,0 0 1 0 0,0 0 0 0 0,0 0-1 0 0,1-1 1 0 0,-1 1 0 0 0,0 0-1 0 0,0 0 1 0 0,0 0 0 0 0,0 0-1 0 0,1 0 1 0 0,-1-1 0 0 0,0 1-1 0 0,0 0 1 0 0,0 0 0 0 0,0-1-1 0 0,1 1 28 0 0,0-1 0 0 0,0 0 0 0 0,0 1-1 0 0,-1-1 1 0 0,1 0 0 0 0,0 0 0 0 0,-1 1-1 0 0,1-1 1 0 0,-1 0 0 0 0,1 0 0 0 0,-1 0-1 0 0,1 0 1 0 0,-1 0 0 0 0,0 0 0 0 0,1 0-1 0 0,-1 0 1 0 0,0 0 0 0 0,0-1 0 0 0,1 1-11 0 0,-1-1 1 0 0,0 1 0 0 0,0-1 0 0 0,1 1 0 0 0,-1-1 0 0 0,0 1-1 0 0,1-1 1 0 0,0 1 0 0 0,-1-1 0 0 0,1 1 0 0 0,0 0-1 0 0,0-1 1 0 0,-1 1 0 0 0,1 0 0 0 0,0 0 0 0 0,0 0 0 0 0,1 0-1 0 0,-1 0 1 0 0,0 0 0 0 0,0 0 0 0 0,0 0 0 0 0,3-1-1 0 0,1-1-13 0 0,0 1 0 0 0,1-1-1 0 0,-1 1 1 0 0,1 1-1 0 0,-1-1 1 0 0,9-1 0 0 0,11 0-56 0 0,51 0 1 0 0,-72 3 63 0 0,4 0-36 0 0,26-1-5 0 0,0 1 0 0 0,-1 2 0 0 0,1 1 0 0 0,-1 2 0 0 0,49 13 0 0 0,-68-5-90 0 0,-11-5-3619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 0 0,'0'0'20545'0'0,"28"5"-18662"0"0,20 4-946 0 0,1-1-1 0 0,64 0 1 0 0,57 9-469 0 0,-166-16-520 0 0,0-1 78 0 0,-1 1 0 0 0,1-1 0 0 0,0 1 0 0 0,-1 0 0 0 0,1 0 0 0 0,-1 1 1 0 0,1-1-1 0 0,4 3 0 0 0,-8-4-12 0 0,0 1 0 0 0,0-1 1 0 0,1 0-1 0 0,-1 0 0 0 0,0 1 1 0 0,0-1-1 0 0,0 0 0 0 0,1 1 0 0 0,-1-1 1 0 0,0 0-1 0 0,0 1 0 0 0,0-1 1 0 0,0 0-1 0 0,0 1 0 0 0,0-1 0 0 0,0 1 1 0 0,0-1-1 0 0,0 0 0 0 0,0 1 1 0 0,0-1-1 0 0,0 0 0 0 0,0 1 0 0 0,0-1 1 0 0,0 1-1 0 0,0-1 0 0 0,0 0 1 0 0,0 1-1 0 0,0-1 0 0 0,-1 0 1 0 0,1 1-1 0 0,-17 17 427 0 0,5-7-323 0 0,1 0 0 0 0,0 0 0 0 0,0 1 0 0 0,1 1 0 0 0,1 0 1 0 0,0 0-1 0 0,1 1 0 0 0,0 0 0 0 0,1 0 0 0 0,1 0 0 0 0,0 1 0 0 0,1 0 0 0 0,0 1 0 0 0,-3 22 0 0 0,5-15-65 0 0,1-1 0 0 0,0 1 0 0 0,2 0 0 0 0,0 0-1 0 0,2-1 1 0 0,1 1 0 0 0,0 0 0 0 0,2-1 0 0 0,10 32 0 0 0,-8-34-30 0 0,0 0 0 0 0,1-1 0 0 0,1-1 0 0 0,1 1 0 0 0,1-1 0 0 0,1-1 0 0 0,0 0 0 0 0,26 28 0 0 0,-32-40 170 0 0,0 0-1 0 0,-1 0 1 0 0,0 0-1 0 0,0 1 1 0 0,0 0 0 0 0,-1 0-1 0 0,0 0 1 0 0,0 1 0 0 0,4 8-1 0 0,-11-14-62 0 0,0 1-1 0 0,0-1 1 0 0,0 0 0 0 0,0 0-1 0 0,0-1 1 0 0,0 1-1 0 0,0-1 1 0 0,0 1-1 0 0,0-1 1 0 0,-3 0 0 0 0,-6 0-99 0 0,-3 2-31 0 0,1-1 0 0 0,3 2 0 0 0,3-2-5 0 0,7-1-83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33 888 0 0,'0'0'11439'0'0,"-1"-9"-7102"0"0,62 0-2882 0 0,-37 4-1210 0 0,0 1 0 0 0,0 1 0 0 0,1 1 0 0 0,-1 1 0 0 0,1 1 0 0 0,30 5 0 0 0,-47-3-180 0 0,15 4 113 0 0,-22-6-151 0 0,-1 1 0 0 0,1-1 0 0 0,-1 0 1 0 0,0 0-1 0 0,1 1 0 0 0,-1-1 0 0 0,1 0 0 0 0,-1 1 0 0 0,0-1 1 0 0,1 0-1 0 0,-1 1 0 0 0,0-1 0 0 0,0 1 0 0 0,1-1 1 0 0,-1 0-1 0 0,0 1 0 0 0,0-1 0 0 0,0 1 0 0 0,0-1 1 0 0,1 1-1 0 0,-1-1 0 0 0,0 1 0 0 0,0-1 0 0 0,0 1 0 0 0,0-1 1 0 0,0 0-1 0 0,0 1 0 0 0,0-1 0 0 0,0 1 0 0 0,0-1 1 0 0,-1 1-1 0 0,1-1 0 0 0,0 1 0 0 0,0-1 0 0 0,0 1 1 0 0,0-1-1 0 0,-1 1 0 0 0,0 1 254 0 0,-1 0-157 0 0,1 1-1 0 0,-1-1 0 0 0,0 0 0 0 0,-1 0 0 0 0,1 0 1 0 0,0 0-1 0 0,-1-1 0 0 0,1 1 0 0 0,-1 0 1 0 0,1-1-1 0 0,-1 0 0 0 0,-3 2 0 0 0,-2 1 95 0 0,-21 12 513 0 0,0-2-1 0 0,-51 18 0 0 0,61-25-494 0 0,-2 5 140 0 0,20-12-368 0 0,1 0-1 0 0,0 1 1 0 0,0-1 0 0 0,0 0-1 0 0,0 0 1 0 0,0 0-1 0 0,-1 1 1 0 0,1-1-1 0 0,0 0 1 0 0,0 0-1 0 0,0 1 1 0 0,0-1 0 0 0,0 0-1 0 0,0 0 1 0 0,0 0-1 0 0,0 1 1 0 0,0-1-1 0 0,0 0 1 0 0,0 0-1 0 0,0 1 1 0 0,0-1-1 0 0,0 0 1 0 0,0 0 0 0 0,0 0-1 0 0,0 1 1 0 0,0-1-1 0 0,1 0 1 0 0,-1 0-1 0 0,0 0 1 0 0,0 1-1 0 0,0-1 1 0 0,0 0 0 0 0,0 0-1 0 0,0 0 1 0 0,1 1-1 0 0,-1-1 1 0 0,0 0-1 0 0,0 0 1 0 0,0 0-1 0 0,1 0 1 0 0,-1 0-1 0 0,0 0 1 0 0,0 1 0 0 0,0-1-1 0 0,1 0 1 0 0,3 1 17 0 0,0 0 0 0 0,0 0 0 0 0,0 0 1 0 0,0 0-1 0 0,0 0 0 0 0,0-1 1 0 0,0 0-1 0 0,7 0 0 0 0,16-1 19 0 0,0 1-1 0 0,33 6 1 0 0,-49-5-41 0 0,1 1 0 0 0,-1 0 0 0 0,0 1 0 0 0,0 1 0 0 0,0 0 0 0 0,-1 0 0 0 0,20 11 0 0 0,-29-14 1 0 0,0-1 0 0 0,0 1 0 0 0,0 0 0 0 0,0-1 0 0 0,0 1 0 0 0,0 0 0 0 0,0 0 0 0 0,0 0 0 0 0,-1 0 0 0 0,1 0 0 0 0,0 0 0 0 0,-1 0 0 0 0,1 0 0 0 0,-1 0 0 0 0,1 0 0 0 0,-1 0-1 0 0,1 0 1 0 0,-1 0 0 0 0,0 0 0 0 0,1 1 0 0 0,-1-1 0 0 0,0 0 0 0 0,0 0 0 0 0,0 0 0 0 0,0 1 0 0 0,0-1 0 0 0,0 0 0 0 0,-1 2 0 0 0,0 1 27 0 0,0-1 0 0 0,-1 0-1 0 0,1 0 1 0 0,-1 0 0 0 0,0 0-1 0 0,0-1 1 0 0,0 1 0 0 0,0-1-1 0 0,-1 1 1 0 0,-3 3 0 0 0,-4 2 127 0 0,0-1 1 0 0,0 1-1 0 0,-1-2 0 0 0,0 1 1 0 0,-12 4-1 0 0,6-4 108 0 0,-1-1 0 0 0,0 0-1 0 0,0-1 1 0 0,0-1 0 0 0,-1-1 0 0 0,1-1-1 0 0,-1 0 1 0 0,0-1 0 0 0,1-1-1 0 0,-31-4 1 0 0,47 3-61 0 0,19-5-9442 0 0,2 5 4898 0 0,-5-3-3162 0 0,-5 1 1767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1 968 0 0,'8'0'15066'0'0,"-28"97"-9866"0"0,-1 11-1900 0 0,19-96-2933 0 0,1-1 1 0 0,1 0 0 0 0,0 1-1 0 0,0-1 1 0 0,1 1-1 0 0,0-1 1 0 0,4 13 0 0 0,0-7 176 0 0,-2-9-123 0 0,0 0 0 0 0,-1 1 0 0 0,-1 0 0 0 0,2 13 0 0 0,-3-21-429 0 0,-3-5-1900 0 0,-12-14 1235 0 0,-1 5-4991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1 504 0 0,'0'0'5473'0'0,"-13"14"3990"0"0,4-2-7589 0 0,-19 96 5508 0 0,10-34-4765 0 0,9-44-2908 0 0,9-17-2832 0 0,0-6-351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1164 0 0,'0'0'12419'0'0,"5"-1"-11382"0"0,11-3-456 0 0,0 2 0 0 0,0 0 0 0 0,1 0 0 0 0,-1 2 0 0 0,0 0 0 0 0,1 0 0 0 0,-1 2 0 0 0,0 0 0 0 0,1 1 0 0 0,-1 1 0 0 0,0 0 0 0 0,16 7 0 0 0,-31-10-515 0 0,0-1-1 0 0,-1 1 1 0 0,1-1 0 0 0,0 0 0 0 0,-1 1 0 0 0,1-1 0 0 0,0 1 0 0 0,-1-1 0 0 0,1 1 0 0 0,-1 0-1 0 0,1-1 1 0 0,-1 1 0 0 0,1 0 0 0 0,-1-1 0 0 0,1 1 0 0 0,-1 0 0 0 0,0-1 0 0 0,1 1 0 0 0,-1 0-1 0 0,0 0 1 0 0,0-1 0 0 0,1 1 0 0 0,-1 0 0 0 0,0 0 0 0 0,0 0 0 0 0,0 0 0 0 0,0-1 0 0 0,0 1-1 0 0,0 2 1 0 0,-14 26 1271 0 0,-30 20 479 0 0,-121 76 2612 0 0,163-123-4396 0 0,-6 4 136 0 0,1 0-1 0 0,1 0 1 0 0,-1 1-1 0 0,1 0 1 0 0,-10 13-1 0 0,10-10-167 0 0,7 2 0 0 0,9-1 0 0 0,-3-9 0 0 0,1 0 0 0 0,-1-1 0 0 0,1 0 0 0 0,0 0 0 0 0,-1 0 0 0 0,1-1 0 0 0,0 0 0 0 0,-1 0 0 0 0,1-1 0 0 0,0 0 0 0 0,-1-1 0 0 0,12-3 0 0 0,8 0 0 0 0,9 1-614 0 0,-10 1-870 0 0,1-1 1 0 0,-1-1-1 0 0,32-11 1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8 720 0 0,'-1'-1'386'0'0,"-1"0"0"0"0,1 0 0 0 0,0 1 0 0 0,0-1 0 0 0,-1 0 1 0 0,1 1-1 0 0,0-1 0 0 0,-1 1 0 0 0,1-1 0 0 0,-1 1 0 0 0,1 0 0 0 0,-1-1 0 0 0,1 1 0 0 0,0 0 0 0 0,-1 0 0 0 0,1 0 0 0 0,-1 0 1 0 0,1 0-1 0 0,-1 1 0 0 0,1-1 0 0 0,-3 1 0 0 0,-1 1 171 0 0,1-1 0 0 0,0 1-1 0 0,-1 0 1 0 0,1 1 0 0 0,0-1 0 0 0,0 1 0 0 0,-4 3-1 0 0,1 0 173 0 0,0 1-1 0 0,0 0 1 0 0,1 0-1 0 0,0 1 0 0 0,0-1 1 0 0,-8 15-1 0 0,1 4 617 0 0,0 1 248 0 0,1-1 0 0 0,-13 48-1 0 0,23-67-1351 0 0,0 0-1 0 0,0 0 0 0 0,1 0 1 0 0,0 1-1 0 0,1-1 1 0 0,0 1-1 0 0,0-1 0 0 0,1 1 1 0 0,-1-1-1 0 0,1 0 1 0 0,1 1-1 0 0,0-1 0 0 0,0 0 1 0 0,0 0-1 0 0,6 12 1 0 0,-3-14-223 0 0,0 1 0 0 0,0-1 0 0 0,0 0 0 0 0,0 0 0 0 0,1-1 0 0 0,-1 1 0 0 0,1-1 0 0 0,1-1 0 0 0,-1 1 1 0 0,0-1-1 0 0,1 0 0 0 0,-1 0 0 0 0,1-1 0 0 0,0 0 0 0 0,0 0 0 0 0,0-1 0 0 0,0 0 0 0 0,0 0 0 0 0,1 0 0 0 0,-1-1 0 0 0,0 0 1 0 0,0-1-1 0 0,0 0 0 0 0,0 0 0 0 0,0 0 0 0 0,0-1 0 0 0,0 0 0 0 0,0 0 0 0 0,0 0 0 0 0,10-7 0 0 0,-15 8-52 0 0,-1 0-1 0 0,1 0 0 0 0,0 0 0 0 0,-1 0 1 0 0,1 0-1 0 0,-1-1 0 0 0,0 1 0 0 0,1-1 1 0 0,-1 1-1 0 0,0-1 0 0 0,0 1 1 0 0,0-1-1 0 0,0 0 0 0 0,0 0 0 0 0,0 1 1 0 0,-1-1-1 0 0,1 0 0 0 0,-1 0 0 0 0,1 0 1 0 0,-1 0-1 0 0,0 0 0 0 0,1 0 0 0 0,-1-3 1 0 0,-1 2 27 0 0,0 0 1 0 0,0 0 0 0 0,0 0 0 0 0,0 0 0 0 0,0 1-1 0 0,-1-1 1 0 0,1 0 0 0 0,-1 1 0 0 0,0-1-1 0 0,0 1 1 0 0,0 0 0 0 0,0-1 0 0 0,-4-2-1 0 0,-2-2 61 0 0,0 1 0 0 0,0 0 0 0 0,-1 1 0 0 0,1 0 0 0 0,-1 0 0 0 0,-1 1 0 0 0,1 0 0 0 0,-10-2 0 0 0,13 4-50 0 0,0 1 1 0 0,1 0-1 0 0,-1 0 0 0 0,0 1 1 0 0,0 0-1 0 0,0 0 0 0 0,-7 1 1 0 0,10 0-258 0 0,1-1 0 0 0,0 1 1 0 0,0 0-1 0 0,0-1 0 0 0,0 1 1 0 0,-1 0-1 0 0,1 0 0 0 0,1 1 1 0 0,-1-1-1 0 0,0 0 1 0 0,0 1-1 0 0,-2 2 0 0 0,3-3-1022 0 0,8 8-4551 0 0,1 1 2885 0 0,5-3-8037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0,'0'0'8070'0'0,"5"0"-7122"0"0,20 0 86 0 0,-1 1 1 0 0,0 1 0 0 0,0 1 0 0 0,34 9 0 0 0,36 4-819 0 0,-64-12-1974 0 0,-16-1-6080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0 592 0 0,'0'0'12633'0'0,"16"18"-6618"0"0,-16-1-4553 0 0,-1-1-1 0 0,-1 1 0 0 0,0-1 0 0 0,-8 24 1 0 0,2-16-520 0 0,-1-1 1 0 0,0 0-1 0 0,-2 0 1 0 0,-21 31 0 0 0,19-29-160 0 0,11-21-705 0 0,0 0 0 0 0,1 0 1 0 0,-2 0-1 0 0,1-1 0 0 0,0 1 1 0 0,-1 0-1 0 0,0-1 0 0 0,-4 5 1 0 0,12-44-8499 0 0,1 16 4639 0 0,-2 3-5878 0 0,-4 7 3535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12 348 0 0,'0'0'10197'0'0,"-1"-1"-9970"0"0,1 0-1 0 0,-1 0 1 0 0,0 1-1 0 0,1-1 1 0 0,-1 0-1 0 0,0 1 1 0 0,0-1 0 0 0,1 0-1 0 0,-1 1 1 0 0,0-1-1 0 0,0 1 1 0 0,0-1 0 0 0,0 1-1 0 0,0-1 1 0 0,0 1-1 0 0,0 0 1 0 0,0 0 0 0 0,0-1-1 0 0,-1 1 1 0 0,-16 5 669 0 0,1 2 1 0 0,0 0 0 0 0,0 0-1 0 0,1 2 1 0 0,-27 18-1 0 0,-77 64 1220 0 0,92-68-1613 0 0,-34 32 536 0 0,3 2 0 0 0,2 3-1 0 0,3 3 1 0 0,-70 104 0 0 0,119-158-950 0 0,-1 0 0 0 0,1 0 1 0 0,0 1-1 0 0,1-1 1 0 0,0 1-1 0 0,-4 21 1 0 0,7-30-192 0 0,1 1 0 0 0,-1 0 0 0 0,1-1 1 0 0,0 1-1 0 0,-1 0 0 0 0,1-1 1 0 0,0 1-1 0 0,0 0 0 0 0,0 0 0 0 0,0-1 1 0 0,1 1-1 0 0,-1 0 0 0 0,0-1 1 0 0,1 1-1 0 0,-1 0 0 0 0,1-1 0 0 0,-1 1 1 0 0,1-1-1 0 0,0 1 0 0 0,0-1 1 0 0,0 1-1 0 0,0-1 0 0 0,0 1 0 0 0,0-1 1 0 0,0 0-1 0 0,0 0 0 0 0,0 0 0 0 0,1 1 1 0 0,-1-1-1 0 0,1 0 0 0 0,-1 0 1 0 0,0-1-1 0 0,1 1 0 0 0,0 0 0 0 0,-1 0 1 0 0,1-1-1 0 0,-1 1 0 0 0,1-1 1 0 0,0 0-1 0 0,-1 1 0 0 0,1-1 0 0 0,0 0 1 0 0,0 0-1 0 0,-1 0 0 0 0,1 0 0 0 0,0 0 1 0 0,-1 0-1 0 0,1-1 0 0 0,0 1 1 0 0,1-1-1 0 0,37-12-5282 0 0,-18-2-2885 0 0,-12 5 2615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1140 0 0,'-15'-15'18900'0'0,"27"15"-18567"0"0,250 7 3442 0 0,-261-7-3741 0 0,-1 0 0 0 0,1 0 1 0 0,-1 0-1 0 0,1 0 0 0 0,0 0 1 0 0,-1 0-1 0 0,1 0 0 0 0,0 0 0 0 0,-1 0 1 0 0,1 0-1 0 0,0 0 0 0 0,-1 1 1 0 0,1-1-1 0 0,-1 0 0 0 0,1 0 1 0 0,0 1-1 0 0,-1-1 0 0 0,1 0 1 0 0,-1 1-1 0 0,1-1 0 0 0,-1 0 1 0 0,1 1-1 0 0,-1-1 0 0 0,1 1 1 0 0,-1-1-1 0 0,1 2 0 0 0,-11 9 351 0 0,-27 8 200 0 0,-28 5 1119 0 0,-113 25-1 0 0,176-49-1666 0 0,0 2-8 0 0,2-2-27 0 0,-1 0 0 0 0,1 0-1 0 0,0 0 1 0 0,0 0 0 0 0,0 0 0 0 0,0 1 0 0 0,-1-1 0 0 0,1 0 0 0 0,0 0-1 0 0,0 0 1 0 0,0 0 0 0 0,-1 0 0 0 0,1 0 0 0 0,0 0 0 0 0,0 0-1 0 0,0 1 1 0 0,0-1 0 0 0,0 0 0 0 0,0 0 0 0 0,-1 0 0 0 0,1 0 0 0 0,0 0-1 0 0,0 1 1 0 0,0-1 0 0 0,0 0 0 0 0,0 0 0 0 0,0 0 0 0 0,0 1-1 0 0,0-1 1 0 0,0 0 0 0 0,0 0 0 0 0,0 0 0 0 0,0 0 0 0 0,0 1 0 0 0,0-1-1 0 0,0 0 1 0 0,0 0 0 0 0,0 0 0 0 0,0 1 0 0 0,0-1 0 0 0,0 0-1 0 0,0 0 1 0 0,0 0 0 0 0,0 1 0 0 0,0-1 0 0 0,0 0 0 0 0,0 0 0 0 0,1 0-1 0 0,8 7 11 0 0,0-1 0 0 0,0-1 0 0 0,1 0 0 0 0,0 0-1 0 0,0-1 1 0 0,18 5 0 0 0,-18-6-11 0 0,1 1 0 0 0,-1 0 1 0 0,1 0-1 0 0,-1 1 0 0 0,0 0 0 0 0,-1 1 0 0 0,1 0 1 0 0,7 8-1 0 0,-2 0 1 0 0,-10-11-3 0 0,-1 1 0 0 0,0-1-1 0 0,0 1 1 0 0,0 0 0 0 0,0 0 0 0 0,-1 1 0 0 0,1-1 0 0 0,-1 1 0 0 0,0 0 0 0 0,0-1 0 0 0,-1 1 0 0 0,0 0 0 0 0,0 1 0 0 0,0-1-1 0 0,2 11 1 0 0,-4-14 4 0 0,0 0-1 0 0,-1 0 0 0 0,1 0 0 0 0,-1 0 0 0 0,0 0 0 0 0,0-1 0 0 0,1 1 0 0 0,-1 0 1 0 0,0 0-1 0 0,0-1 0 0 0,-1 1 0 0 0,1-1 0 0 0,0 1 0 0 0,0-1 0 0 0,-1 1 1 0 0,1-1-1 0 0,-1 0 0 0 0,0 1 0 0 0,1-1 0 0 0,-1 0 0 0 0,0 0 0 0 0,1 0 0 0 0,-1-1 1 0 0,0 1-1 0 0,-2 0 0 0 0,-3 2 7 0 0,-1 0 1 0 0,1-1-1 0 0,-1-1 1 0 0,0 1-1 0 0,-8 0 0 0 0,-48 3-2639 0 0,63-4 1985 0 0,10-1-5396 0 0,21-1 3279 0 0,-5-3-6248 0 0,-12 0 4109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 0 0,'0'0'10724'0'0,"1"0"-10451"0"0,-1 1 1 0 0,1 0 0 0 0,0 0 0 0 0,-1 0-1 0 0,1 0 1 0 0,-1 0 0 0 0,1 0 0 0 0,-1 0-1 0 0,1 0 1 0 0,-1 0 0 0 0,0 0 0 0 0,0 1-1 0 0,1-1 1 0 0,-1 0 0 0 0,0 2-1 0 0,-16 38 2727 0 0,1 0 0 0 0,-12 59 0 0 0,22-78-2194 0 0,1 0 1 0 0,2 1-1 0 0,0-1 1 0 0,1 1-1 0 0,1-1 1 0 0,6 37-1 0 0,5-26 278 0 0,2-4-208 0 0,-11-21-873 0 0,0-1-28 0 0,-1-6-151 0 0,-4-29-11717 0 0,2 22 8017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1 776 0 0,'0'0'1744'0'0,"7"10"1157"0"0,-7-3 1364 0 0,-16 40 566 0 0,8-20-2668 0 0,-2 0 0 0 0,0-1 0 0 0,-25 44 0 0 0,-27 33 1202 0 0,87-117-19463 0 0,-10 0 10226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18 324 0 0,'0'0'6111'0'0,"0"-1"-5902"0"0,0 0 0 0 0,1 0 0 0 0,-1 0 1 0 0,1 0-1 0 0,-1 0 0 0 0,1 0 0 0 0,-1 0 0 0 0,1 1 0 0 0,0-1 0 0 0,-1 0 0 0 0,1 0 0 0 0,0 1 0 0 0,0-1 0 0 0,-1 0 0 0 0,1 1 1 0 0,2-1-1 0 0,12-1 577 0 0,0 1-1 0 0,0 0 1 0 0,0 1 0 0 0,0 1 0 0 0,0 1 0 0 0,0 0 0 0 0,0 1 0 0 0,0 0 0 0 0,25 10 0 0 0,-39-12-680 0 0,0-1 1 0 0,0 1-1 0 0,0-1 0 0 0,0 1 1 0 0,0-1-1 0 0,0 1 0 0 0,0 0 0 0 0,0 0 1 0 0,-1 0-1 0 0,1-1 0 0 0,0 1 1 0 0,-1 0-1 0 0,1 0 0 0 0,0 0 1 0 0,-1 0-1 0 0,1 0 0 0 0,-1 0 1 0 0,1 0-1 0 0,-1 0 0 0 0,0 0 1 0 0,1 0-1 0 0,-1 0 0 0 0,0 1 0 0 0,0 1 1 0 0,0 0 44 0 0,0 0 1 0 0,-1 0 0 0 0,1 0-1 0 0,-1 0 1 0 0,0-1 0 0 0,0 1-1 0 0,0 0 1 0 0,0 0-1 0 0,-2 3 1 0 0,-3 4 341 0 0,-1 0-1 0 0,1-1 0 0 0,-15 16 1 0 0,-39 23 1422 0 0,49-40-1454 0 0,0 0 0 0 0,0 1 0 0 0,0 0 0 0 0,1 1 0 0 0,-13 16 1 0 0,23-25-429 0 0,-1-1 1 0 0,0 1 0 0 0,1 0 0 0 0,-1 0 0 0 0,1 0-1 0 0,-1-1 1 0 0,1 1 0 0 0,0 0 0 0 0,-1 0 0 0 0,1 0-1 0 0,0 0 1 0 0,0 0 0 0 0,0 0 0 0 0,-1 0 0 0 0,1 0 0 0 0,0 0-1 0 0,0 0 1 0 0,0 0 0 0 0,0 0 0 0 0,1-1 0 0 0,-1 1-1 0 0,0 0 1 0 0,0 0 0 0 0,1 0 0 0 0,-1 0 0 0 0,0 0-1 0 0,1 0 1 0 0,-1 0 0 0 0,1 0 0 0 0,1 1-7 0 0,0 0 1 0 0,0 0 0 0 0,0-1-1 0 0,-1 1 1 0 0,2-1 0 0 0,-1 0-1 0 0,0 0 1 0 0,0 1 0 0 0,0-1-1 0 0,1-1 1 0 0,2 2 0 0 0,6 1-45 0 0,0 0-1 0 0,0-1 1 0 0,19 1 0 0 0,-13-2-317 0 0,1-1-1 0 0,-1-1 0 0 0,1-1 1 0 0,25-5-1 0 0,1-10-4791 0 0,-43 7 1355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243 145 596 0 0,'0'-14'5410'0'0,"0"7"-4250"0"0,-1 1 0 0 0,1-1 0 0 0,-1 1 0 0 0,-1-1 1 0 0,1 1-1 0 0,-4-11 0 0 0,3 12-558 0 0,-1 0 1 0 0,1 1-1 0 0,-1-1 1 0 0,0 0-1 0 0,0 1 1 0 0,0 0-1 0 0,-8-8 1 0 0,8 9-367 0 0,-1 0-1 0 0,0 0 1 0 0,0 0 0 0 0,0 1 0 0 0,0-1 0 0 0,0 1 0 0 0,-1 0-1 0 0,1 0 1 0 0,-1 0 0 0 0,1 1 0 0 0,-1 0 0 0 0,0 0 0 0 0,0 0-1 0 0,0 0 1 0 0,1 1 0 0 0,-1 0 0 0 0,0 0 0 0 0,0 0-1 0 0,0 0 1 0 0,0 1 0 0 0,-5 1 0 0 0,4 0-33 0 0,0-1-1 0 0,0 1 1 0 0,0 1 0 0 0,0-1 0 0 0,0 1 0 0 0,0 0 0 0 0,1 0-1 0 0,0 1 1 0 0,-1-1 0 0 0,1 1 0 0 0,0 0 0 0 0,1 1-1 0 0,-8 8 1 0 0,10-11-158 0 0,1 0 0 0 0,-1 1-1 0 0,1-1 1 0 0,-1 1 0 0 0,1-1 0 0 0,0 1-1 0 0,0 0 1 0 0,0-1 0 0 0,1 1 0 0 0,-1 0 0 0 0,0 0-1 0 0,1-1 1 0 0,0 1 0 0 0,0 0 0 0 0,0 0-1 0 0,0 0 1 0 0,0 0 0 0 0,0-1 0 0 0,1 1-1 0 0,0 0 1 0 0,-1 0 0 0 0,1-1 0 0 0,0 1-1 0 0,0 0 1 0 0,0-1 0 0 0,1 1 0 0 0,-1-1-1 0 0,1 1 1 0 0,-1-1 0 0 0,1 0 0 0 0,0 0 0 0 0,3 3-1 0 0,5 5-33 0 0,0-1-1 0 0,1-1 1 0 0,0 0-1 0 0,0 0 0 0 0,1-1 1 0 0,0-1-1 0 0,0 0 1 0 0,1 0-1 0 0,0-1 1 0 0,-1-1-1 0 0,17 4 0 0 0,-7-3-136 0 0,0-2 0 0 0,1 0-1 0 0,-1-1 1 0 0,1 0-1 0 0,43-5 1 0 0,-65 3 166 0 0,0 0 0 0 0,0 0 0 0 0,0 1 0 0 0,0-1 0 0 0,0 0 1 0 0,0 0-1 0 0,0 0 0 0 0,0 0 0 0 0,0-1 0 0 0,-1 1 0 0 0,1 0 0 0 0,0 0 0 0 0,0 0 1 0 0,0-1-1 0 0,0 1 0 0 0,0 0 0 0 0,0-1 0 0 0,0 1 0 0 0,-1-1 0 0 0,1 1 0 0 0,0-1 0 0 0,0 0 1 0 0,-1 1-1 0 0,1-1 0 0 0,0 0 0 0 0,-1 1 0 0 0,1-1 0 0 0,-1 0 0 0 0,1 0 0 0 0,-1 0 1 0 0,1 1-1 0 0,-1-1 0 0 0,1 0 0 0 0,-1-3 1714 0 0,-4 7-1611 0 0,1 0-98 0 0,1 0 1 0 0,-1 0-1 0 0,1 0 0 0 0,0 1 1 0 0,-1-1-1 0 0,1 1 0 0 0,1 0 1 0 0,-1-1-1 0 0,0 1 1 0 0,1 0-1 0 0,0 0 0 0 0,0 0 1 0 0,0 0-1 0 0,1 0 0 0 0,-1 0 1 0 0,1 0-1 0 0,0 0 0 0 0,0 0 1 0 0,0 0-1 0 0,1 0 1 0 0,0 5-1 0 0,2 12 46 0 0,-3-16-166 0 0,1 1 1 0 0,0-1-1 0 0,0 1 0 0 0,0-1 1 0 0,0 0-1 0 0,1 0 0 0 0,0 1 1 0 0,0-1-1 0 0,0 0 1 0 0,1 0-1 0 0,3 5 0 0 0,1 0-881 0 0,-7-9 797 0 0,0-1-1 0 0,0 1 0 0 0,1 0 1 0 0,-1-1-1 0 0,0 1 0 0 0,1 0 1 0 0,-1-1-1 0 0,1 1 0 0 0,-1-1 1 0 0,1 1-1 0 0,-1-1 0 0 0,1 1 1 0 0,-1-1-1 0 0,1 1 0 0 0,-1-1 1 0 0,1 1-1 0 0,0-1 0 0 0,-1 0 1 0 0,1 1-1 0 0,0-1 0 0 0,-1 0 1 0 0,1 1-1 0 0,0-1 0 0 0,-1 0 1 0 0,1 0-1 0 0,0 0 0 0 0,0 0 1 0 0,-1 0-1 0 0,1 0 0 0 0,0 0 1 0 0,-1 0-1 0 0,1 0 0 0 0,0 0 1 0 0,0 0-1 0 0,-1 0 0 0 0,1-1 1 0 0,0 1-1 0 0,-1 0 0 0 0,1 0 1 0 0,0-1-1 0 0,-1 1 0 0 0,2-1 1 0 0,9-5-2070 0 0,9-9-8283 0 0,-11 6 4490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1496 0 0,'0'0'3018'0'0,"3"-2"-1570"0"0,2-2-400 0 0,-1 1-1 0 0,1 0 1 0 0,0 0 0 0 0,0 0 0 0 0,0 1 0 0 0,0-1 0 0 0,1 1-1 0 0,7-2 1 0 0,-1 1 143 0 0,0 1 0 0 0,1 0 1 0 0,18-1-1 0 0,-15 3-584 0 0,0 1 0 0 0,0 0 1 0 0,0 1-1 0 0,0 0 1 0 0,0 1-1 0 0,21 8 0 0 0,-34-10-489 0 0,0 1-1 0 0,-1 0 1 0 0,1 0-1 0 0,0 1 0 0 0,0-1 1 0 0,-1 0-1 0 0,0 1 1 0 0,1 0-1 0 0,-1-1 1 0 0,0 1-1 0 0,0 0 1 0 0,0 0-1 0 0,-1 0 1 0 0,1 1-1 0 0,-1-1 0 0 0,0 0 1 0 0,0 0-1 0 0,0 1 1 0 0,0-1-1 0 0,0 1 1 0 0,-1-1-1 0 0,1 1 1 0 0,-1-1-1 0 0,-1 7 1 0 0,1 10 261 0 0,-1-1 1 0 0,0 0 0 0 0,-6 21 0 0 0,7-39-379 0 0,-31 217 2085 0 0,29-186-1723 0 0,1 0 0 0 0,2-1 0 0 0,1 1 1 0 0,12 61-1 0 0,-12-84-363 0 0,4 17-4 0 0,17 45 1 0 0,-20-63 3 0 0,0-1 0 0 0,1 0 0 0 0,0 1 1 0 0,0-1-1 0 0,1-1 0 0 0,-1 1 0 0 0,2-1 0 0 0,-1 0 0 0 0,1 0 1 0 0,10 8-1 0 0,-25-19 0 0 0,1-1 0 0 0,0 2 1 0 0,-1-1-1 0 0,0 1 0 0 0,0 0 1 0 0,0 1-1 0 0,0 0 0 0 0,-1 1 1 0 0,1 0-1 0 0,-1 0 0 0 0,0 1 1 0 0,0 0-1 0 0,1 1 0 0 0,-1 0 1 0 0,-18 2-1 0 0,-8 5-2653 0 0,32-6 1140 0 0,0 1 0 0 0,-1 0-1 0 0,1 0 1 0 0,0 0 0 0 0,0 0 0 0 0,0 1-1 0 0,1-1 1 0 0,-1 1 0 0 0,-5 5 0 0 0,2-1-630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1 744 0 0,'-4'0'1724'0'0,"-3"0"-802"0"0,-1 0-1 0 0,1 0 1 0 0,-1 1-1 0 0,1 0 1 0 0,-1 1 0 0 0,1-1-1 0 0,0 1 1 0 0,0 1-1 0 0,-9 3 1 0 0,2 1-38 0 0,1 0 0 0 0,0 1 0 0 0,0 1 0 0 0,-12 10 0 0 0,-10 13 1028 0 0,-60 70 1 0 0,88-94-1565 0 0,-37 44 1619 0 0,-57 88 1 0 0,98-135-1900 0 0,1-1 0 0 0,0 1 0 0 0,0 0 0 0 0,0 0 1 0 0,1 0-1 0 0,0 0 0 0 0,0 0 0 0 0,-1 10 1 0 0,2-12-313 0 0,0 0 1 0 0,0 0 0 0 0,0-1 0 0 0,0 1-1 0 0,1 0 1 0 0,-1 0 0 0 0,1 0 0 0 0,0 0 0 0 0,0 0-1 0 0,1 2 1 0 0,6-3-1164 0 0,-5-3-820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1020 0 0,'0'0'3836'0'0,"-7"3"-1926"0"0,-12 6-623 0 0,1 1-1 0 0,0 0 1 0 0,0 2 0 0 0,1 0-1 0 0,0 1 1 0 0,1 1 0 0 0,-28 30 0 0 0,-95 130 2909 0 0,117-144-3322 0 0,13-18-692 0 0,-39 57 1331 0 0,45-62-1621 0 0,-1-1 1 0 0,1 0-1 0 0,1 1 0 0 0,-1-1 1 0 0,1 1-1 0 0,0 0 1 0 0,1 0-1 0 0,-1 0 0 0 0,0 11 1 0 0,7-7-1825 0 0,-1-9-1659 0 0,16-6-9243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1396 0 0,'0'0'5811'0'0,"6"-2"-4611"0"0,15-2-266 0 0,0 0 1 0 0,1 2-1 0 0,-1 0 1 0 0,1 2-1 0 0,-1 0 1 0 0,1 1-1 0 0,22 5 1 0 0,55 1 1635 0 0,-97-7-2340 0 0,-8 1-2055 0 0,-3 3 1223 0 0,-6 0 676 0 0,-5-3-9627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1 456 0 0,'0'0'22788'0'0,"0"0"-22730"0"0,0 1 0 0 0,0 0 0 0 0,0-1 0 0 0,-1 1-1 0 0,1 0 1 0 0,0-1 0 0 0,0 1 0 0 0,-1-1 0 0 0,1 1 0 0 0,0 0 0 0 0,-1-1-1 0 0,1 1 1 0 0,-1-1 0 0 0,1 1 0 0 0,0-1 0 0 0,-1 1 0 0 0,1-1-1 0 0,-1 1 1 0 0,0-1 0 0 0,1 0 0 0 0,-1 1 0 0 0,-175 16 2000 0 0,42-5-276 0 0,133-12-1769 0 0,1 0 1 0 0,-1 0 0 0 0,0 0 0 0 0,0 1 0 0 0,0-1 0 0 0,0 0-1 0 0,0 1 1 0 0,0-1 0 0 0,1 1 0 0 0,-1-1 0 0 0,0 1-1 0 0,0-1 1 0 0,1 1 0 0 0,-1-1 0 0 0,0 1 0 0 0,1 0 0 0 0,-1 0-1 0 0,0-1 1 0 0,1 1 0 0 0,-1 0 0 0 0,1 0 0 0 0,-1-1-1 0 0,1 1 1 0 0,0 0 0 0 0,-1 0 0 0 0,1 0 0 0 0,0 0 0 0 0,0 0-1 0 0,-1 0 1 0 0,1 0 0 0 0,0 0 0 0 0,0 0 0 0 0,0-1 0 0 0,0 1-1 0 0,0 0 1 0 0,0 0 0 0 0,0 0 0 0 0,1 0 0 0 0,-1 0-1 0 0,0 0 1 0 0,1 0 0 0 0,-1 0 0 0 0,1 0 0 0 0,19 49 76 0 0,-12-35-40 0 0,0 8-24 0 0,-1 0-1 0 0,-1 1 1 0 0,-1 0-1 0 0,-1 0 1 0 0,-1 0-1 0 0,-1 1 1 0 0,-3 47-1 0 0,-7 8 75 0 0,-18 84 0 0 0,17-114-1 0 0,3-16 69 0 0,-12 57 343 0 0,17-89-503 0 0,1-1 1 0 0,0 1-1 0 0,0 0 0 0 0,0 0 1 0 0,0 0-1 0 0,0 0 1 0 0,0 0-1 0 0,0 0 0 0 0,1 0 1 0 0,-1 0-1 0 0,1 0 1 0 0,0 0-1 0 0,0 2 0 0 0,3 13 1038 0 0,18-30-806 0 0,5-8 179 0 0,-22 17-418 0 0,0 0 1 0 0,0 0-1 0 0,0 1 1 0 0,0 0-1 0 0,0 0 1 0 0,1 0-1 0 0,-1 0 1 0 0,1 1-1 0 0,0 0 0 0 0,8-2 1 0 0,8 1-56 0 0,0 1 0 0 0,0 1 0 0 0,1 1 0 0 0,-1 0 0 0 0,34 7 1 0 0,41 0 684 0 0,-95-7-383 0 0,0 0-169 0 0,9 2-72 0 0,-3-1-106 0 0,3-4-2264 0 0,3-11-8822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68 154 664 0 0,'17'-16'1024'0'0,"18"-6"12909"0"0,-48 17-5092 0 0,-3 9-3604 0 0,-22 22-2199 0 0,32-21-3036 0 0,1 0 0 0 0,0 0 0 0 0,1 0 0 0 0,-1 1-1 0 0,1-1 1 0 0,0 1 0 0 0,1 0 0 0 0,-1 0 0 0 0,1 0-1 0 0,0 1 1 0 0,-3 10 0 0 0,6-15-2 0 0,0 1 0 0 0,-1-1 0 0 0,1 1 0 0 0,0-1 0 0 0,1 1 0 0 0,-1 0 0 0 0,0-1 0 0 0,1 1 0 0 0,-1-1 0 0 0,1 1 0 0 0,0-1 0 0 0,0 0 0 0 0,0 1 0 0 0,0-1 0 0 0,0 0 1 0 0,1 0-1 0 0,-1 1 0 0 0,0-1 0 0 0,1 0 0 0 0,2 2 0 0 0,-1-1 1 0 0,1-1 1 0 0,0 1 0 0 0,0-1-1 0 0,0 1 1 0 0,0-1 0 0 0,0 0-1 0 0,0 0 1 0 0,1-1 0 0 0,-1 1-1 0 0,7 0 1 0 0,7 1-29 0 0,0-1 1 0 0,0-1-1 0 0,0 0 0 0 0,28-4 0 0 0,-23 1-246 0 0,1 0 0 0 0,-1-2 1 0 0,0-1-1 0 0,0-1 0 0 0,33-13 0 0 0,-50 16 201 0 0,1 1 1 0 0,0-2-1 0 0,-1 1 0 0 0,0-1 1 0 0,1 0-1 0 0,-2 0 1 0 0,1-1-1 0 0,0 1 1 0 0,-1-2-1 0 0,0 1 0 0 0,0 0 1 0 0,0-1-1 0 0,-1 0 1 0 0,0 0-1 0 0,0 0 1 0 0,-1 0-1 0 0,1-1 0 0 0,-1 0 1 0 0,-1 1-1 0 0,1-1 1 0 0,2-14-1 0 0,-5 17 102 0 0,1 1-1 0 0,-1-1 1 0 0,0 1-1 0 0,0-1 1 0 0,0 1-1 0 0,-1-1 1 0 0,1 1 0 0 0,-1-1-1 0 0,0 1 1 0 0,0 0-1 0 0,0-1 1 0 0,-1 1 0 0 0,1 0-1 0 0,-1 0 1 0 0,1 0-1 0 0,-1 0 1 0 0,-3-4-1 0 0,1 2 99 0 0,-1 0-1 0 0,0 1 0 0 0,0-1 0 0 0,0 1 1 0 0,-1 0-1 0 0,1 0 0 0 0,-1 0 0 0 0,-9-4 1 0 0,3 3 37 0 0,1 1 1 0 0,-1 0 0 0 0,0 0 0 0 0,0 1-1 0 0,0 0 1 0 0,0 1 0 0 0,-1 1 0 0 0,1 0-1 0 0,-18 1 1 0 0,28 0-240 0 0,0 0 0 0 0,1 0 0 0 0,-1 0 0 0 0,1 0-1 0 0,-1 1 1 0 0,0-1 0 0 0,1 0 0 0 0,-1 1 0 0 0,1-1 0 0 0,-1 1 0 0 0,1 0 0 0 0,-1 0 0 0 0,1-1-1 0 0,-1 1 1 0 0,1 0 0 0 0,0 0 0 0 0,-1 0 0 0 0,1 0 0 0 0,0 1 0 0 0,0-1 0 0 0,0 0 0 0 0,0 0-1 0 0,0 1 1 0 0,0-1 0 0 0,0 1 0 0 0,0-1 0 0 0,1 1 0 0 0,-1-1 0 0 0,0 1 0 0 0,1-1 0 0 0,0 1-1 0 0,-1-1 1 0 0,1 1 0 0 0,0 0 0 0 0,0-1 0 0 0,-1 1 0 0 0,1 0 0 0 0,1-1 0 0 0,-1 1 0 0 0,0 0-1 0 0,0-1 1 0 0,1 1 0 0 0,-1-1 0 0 0,0 1 0 0 0,1-1 0 0 0,0 1 0 0 0,-1-1 0 0 0,1 1 0 0 0,0-1-1 0 0,0 1 1 0 0,0-1 0 0 0,0 0 0 0 0,0 1 0 0 0,0-1 0 0 0,0 0 0 0 0,0 0 0 0 0,2 2 0 0 0,3 0-906 0 0,-1 0 0 0 0,0 0 0 0 0,1 0 0 0 0,0 0 1 0 0,-1-1-1 0 0,13 3 0 0 0,19 3-8640 0 0,-12-4 2878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1904 0 0,'0'0'11071'0'0,"-13"15"-7324"0"0,11 5-2809 0 0,-2-1 1 0 0,1 1-1 0 0,-2-1 1 0 0,-1 0-1 0 0,0-1 1 0 0,-2 1-1 0 0,-9 17 1 0 0,-10 29 1065 0 0,-5-5-949 0 0,31-58-1671 0 0,15-30-21553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2 408 0 0,'0'0'11775'0'0,"6"0"-10779"0"0,25-1 293 0 0,0 1-1 0 0,-1 2 1 0 0,1 1-1 0 0,-1 1 0 0 0,56 16 1 0 0,-84-20-1210 0 0,-1 1-1 0 0,0-1 1 0 0,0 0 0 0 0,1 1 0 0 0,-1-1-1 0 0,0 1 1 0 0,0-1 0 0 0,0 1 0 0 0,0 0-1 0 0,0 0 1 0 0,0-1 0 0 0,0 1 0 0 0,0 0-1 0 0,0 0 1 0 0,0 0 0 0 0,0 0 0 0 0,0 0-1 0 0,0 0 1 0 0,-1 0 0 0 0,1 1 0 0 0,-1-1-1 0 0,1 0 1 0 0,-1 0 0 0 0,1 0 0 0 0,-1 1-1 0 0,1-1 1 0 0,-1 0 0 0 0,0 0 0 0 0,0 1-1 0 0,0-1 1 0 0,0 0 0 0 0,0 1 0 0 0,0-1-1 0 0,0 0 1 0 0,0 1 0 0 0,0-1 0 0 0,-1 0-1 0 0,1 0 1 0 0,0 1 0 0 0,-1-1 0 0 0,1 0-1 0 0,-1 0 1 0 0,0 0 0 0 0,1 1 0 0 0,-1-1-1 0 0,0 0 1 0 0,-1 2 0 0 0,-6 8 338 0 0,-1 1 1 0 0,0-1-1 0 0,-17 17 0 0 0,11-12 252 0 0,-44 61 846 0 0,59-76-1505 0 0,-1 0 0 0 0,1 0 1 0 0,0-1-1 0 0,0 1 0 0 0,-1 0 1 0 0,1 0-1 0 0,0 0 0 0 0,0 0 1 0 0,0 0-1 0 0,0 0 0 0 0,0 0 1 0 0,0 0-1 0 0,0 0 0 0 0,0 0 1 0 0,1 0-1 0 0,-1 0 0 0 0,0 0 1 0 0,0 0-1 0 0,1 0 0 0 0,-1 0 1 0 0,1-1-1 0 0,-1 1 0 0 0,1 0 1 0 0,-1 0-1 0 0,1 0 0 0 0,0-1 1 0 0,-1 1-1 0 0,1 0 1 0 0,0-1-1 0 0,-1 1 0 0 0,1 0 1 0 0,0-1-1 0 0,1 1 0 0 0,25 14 130 0 0,-3-14-271 0 0,0 0-1 0 0,0-1 1 0 0,0-2 0 0 0,0 0 0 0 0,-1-1-1 0 0,1-2 1 0 0,43-14 0 0 0,-47 9-725 0 0,-10 3-2877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15 452 0 0,'0'-1'452'0'0,"-1"0"0"0"0,1 0-1 0 0,-1 0 1 0 0,0 0 0 0 0,1 0 0 0 0,-1 0-1 0 0,0 1 1 0 0,1-1 0 0 0,-1 0 0 0 0,0 1-1 0 0,0-1 1 0 0,0 0 0 0 0,0 1 0 0 0,0-1-1 0 0,0 1 1 0 0,0-1 0 0 0,0 1 0 0 0,0 0-1 0 0,0-1 1 0 0,0 1 0 0 0,0 0 0 0 0,0 0-1 0 0,0 0 1 0 0,0 0 0 0 0,-1 0 0 0 0,0 0-125 0 0,1 1-1 0 0,-1-1 1 0 0,1 1 0 0 0,0 0 0 0 0,-1-1 0 0 0,1 1 0 0 0,0 0 0 0 0,0 0 0 0 0,-1 0 0 0 0,1 0 0 0 0,0 0-1 0 0,0 0 1 0 0,0 1 0 0 0,0-1 0 0 0,-1 2 0 0 0,-1 2 340 0 0,1 0 0 0 0,-1 0 0 0 0,1 1 1 0 0,0-1-1 0 0,0 0 0 0 0,1 1 0 0 0,-1-1 0 0 0,1 1 0 0 0,0 7 1 0 0,0-9-490 0 0,1-1 0 0 0,1 1 1 0 0,-1-1-1 0 0,0 1 0 0 0,1-1 1 0 0,0 1-1 0 0,0-1 1 0 0,0 1-1 0 0,0-1 0 0 0,0 0 1 0 0,1 0-1 0 0,-1 1 1 0 0,1-1-1 0 0,0 0 0 0 0,0 0 1 0 0,0-1-1 0 0,0 1 1 0 0,1 0-1 0 0,-1-1 0 0 0,4 3 1 0 0,-1-2-69 0 0,0 0 0 0 0,0 0 0 0 0,0-1 0 0 0,1 0 1 0 0,-1 0-1 0 0,1 0 0 0 0,-1-1 0 0 0,1 1 0 0 0,0-2 0 0 0,0 1 1 0 0,0 0-1 0 0,10-1 0 0 0,3 0-255 0 0,1-1 0 0 0,0-1 0 0 0,0 0 0 0 0,0-1 0 0 0,-1-2 0 0 0,0 0-1 0 0,0-1 1 0 0,0 0 0 0 0,19-11 0 0 0,-36 16-182 0 0,-1 0 0 0 0,1-1 1 0 0,0 1-1 0 0,-1-1 0 0 0,1 1 0 0 0,-1-1 0 0 0,1 0 0 0 0,-1 1 0 0 0,0-1 0 0 0,0 0 0 0 0,0 0 1 0 0,2-4-1 0 0,-2-4-4545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1440 0 0,'-2'0'469'0'0,"1"0"0"0"0,-1-1 0 0 0,0 1 0 0 0,1 0 0 0 0,-1 0 0 0 0,0 0 0 0 0,1 0 0 0 0,-1 0 0 0 0,0 0 0 0 0,1 0 0 0 0,-1 1 0 0 0,0-1 0 0 0,1 1 0 0 0,-1-1 0 0 0,1 1 0 0 0,-1-1 0 0 0,1 1 0 0 0,-1 0-1 0 0,1 0 1 0 0,-1 0 0 0 0,-1 1 0 0 0,1 1 56 0 0,-1 0 0 0 0,1-1 0 0 0,-1 1 0 0 0,1 0 0 0 0,0 1 0 0 0,0-1 0 0 0,1 0 0 0 0,-1 1 0 0 0,-1 4 0 0 0,-1 6 798 0 0,0-1 0 0 0,2 2 1 0 0,-3 26-1 0 0,3-20-527 0 0,2 1 0 0 0,0-1 0 0 0,1 1 1 0 0,2-1-1 0 0,0 0 0 0 0,1 0 0 0 0,1 0 0 0 0,12 29 0 0 0,-12-40-1775 0 0,0 1 2558 0 0,-2-4-3689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1216 0 0,'0'0'1942'0'0,"14"4"7774"0"0,-6 1-6831 0 0,-12 71 3736 0 0,2-64-6077 0 0,-1 0-1 0 0,0 0 1 0 0,0 0 0 0 0,-2 0 0 0 0,1-1-1 0 0,-1 1 1 0 0,-10 14 0 0 0,2 0-146 0 0,11-21-733 0 0,-1 1 1 0 0,0-1 0 0 0,1 0-1 0 0,-2 0 1 0 0,1 0-1 0 0,-1 0 1 0 0,1 0 0 0 0,-9 6-1 0 0,12-11 134 0 0,-1 0 0 0 0,1 0 0 0 0,-1 0 0 0 0,1 0 0 0 0,-1 0-1 0 0,1 0 1 0 0,-1 0 0 0 0,1 0 0 0 0,-1 0 0 0 0,1 0 0 0 0,-1-1 0 0 0,1 1-1 0 0,-1 0 1 0 0,1 0 0 0 0,-1-1 0 0 0,1 1 0 0 0,-1 0 0 0 0,1 0 0 0 0,0-1-1 0 0,-1 1 1 0 0,1 0 0 0 0,-1-1 0 0 0,1 1 0 0 0,0-1 0 0 0,-1 1 0 0 0,1-1 0 0 0,0 1-1 0 0,0 0 1 0 0,-1-1 0 0 0,1 1 0 0 0,0-1 0 0 0,0 1 0 0 0,0-1 0 0 0,0 1-1 0 0,-1-1 1 0 0,1 1 0 0 0,0-1 0 0 0,0 1 0 0 0,0-1 0 0 0,0 0 0 0 0,0 0 0 0 0,2-12-6567 0 0,9-10 1761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13 1784 0 0,'-11'-6'7441'0'0,"8"5"-6792"0"0,0 0 0 0 0,1 0 0 0 0,-1 0 0 0 0,0 0 0 0 0,0 1 0 0 0,0-1 0 0 0,0 1 0 0 0,0 0 0 0 0,0 0 0 0 0,0 0 0 0 0,0 0 0 0 0,0 0 0 0 0,0 1 0 0 0,0-1 0 0 0,-5 3 0 0 0,1-1 65 0 0,1 1 0 0 0,-1 0 0 0 0,1 0 0 0 0,-1 0 0 0 0,1 1 0 0 0,-10 8 0 0 0,10-8-432 0 0,1 0 0 0 0,0 1 1 0 0,1-1-1 0 0,-1 1 0 0 0,1 0 0 0 0,0 0 1 0 0,0 0-1 0 0,0 1 0 0 0,1 0 0 0 0,0-1 1 0 0,0 1-1 0 0,0 0 0 0 0,1 1 1 0 0,0-1-1 0 0,0 0 0 0 0,-2 12 0 0 0,4-15-197 0 0,0 1-1 0 0,1-1 0 0 0,-1 0 1 0 0,1 0-1 0 0,0 0 1 0 0,-1 0-1 0 0,1 0 0 0 0,1 0 1 0 0,-1 0-1 0 0,0 0 0 0 0,1 0 1 0 0,-1 0-1 0 0,1-1 0 0 0,0 1 1 0 0,0-1-1 0 0,0 1 1 0 0,5 3-1 0 0,-2-1-20 0 0,1-1 0 0 0,-1-1 0 0 0,1 1 0 0 0,0-1 0 0 0,0 0 0 0 0,1 0 0 0 0,12 4 0 0 0,4-2-124 0 0,0 0 1 0 0,0-2-1 0 0,41 2 1 0 0,-54-5-23 0 0,0-1 0 0 0,1 0 1 0 0,-1 0-1 0 0,0-1 0 0 0,0 0 1 0 0,0-1-1 0 0,0 0 0 0 0,17-8 1 0 0,-25 10 88 0 0,0 0-1 0 0,1 0 1 0 0,-1 0 0 0 0,0 0 0 0 0,0-1 0 0 0,0 1-1 0 0,0-1 1 0 0,0 1 0 0 0,-1-1 0 0 0,1 0 0 0 0,0 1-1 0 0,-1-1 1 0 0,1 0 0 0 0,-1 0 0 0 0,1 0 0 0 0,-1 0 0 0 0,0-1-1 0 0,0 1 1 0 0,0 0 0 0 0,0 0 0 0 0,-1-1 0 0 0,1 1-1 0 0,-1 0 1 0 0,1-1 0 0 0,-1 1 0 0 0,0-1 0 0 0,1 1-1 0 0,-2-1 1 0 0,1 1 0 0 0,0 0 0 0 0,0-1 0 0 0,-1 1-1 0 0,1-1 1 0 0,-1 1 0 0 0,0 0 0 0 0,1-1 0 0 0,-1 1-1 0 0,0 0 1 0 0,-1 0 0 0 0,1 0 0 0 0,0 0 0 0 0,-2-2-1 0 0,-5-6 39 0 0,0 1 0 0 0,0 0 0 0 0,0 1 0 0 0,-1 0 0 0 0,-1 1-1 0 0,1 0 1 0 0,-1 0 0 0 0,-1 1 0 0 0,1 0 0 0 0,-1 1 0 0 0,0 0-1 0 0,-20-6 1 0 0,29 10-580 0 0,18 8-11279 0 0,-4-3 9396 0 0,0 1-3959 0 0,0-1 647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52 0 0,'0'0'1924'0'0,"-13"32"7814"0"0,-13 45-1587 0 0,21-60-6611 0 0,0-1 0 0 0,0 1 0 0 0,-13 22 1 0 0,-10 15 1573 0 0,18-33-4625 0 0,1-46-6551 0 0,13-3-1131 0 0,1 11 3359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89 696 0 0,'0'0'17031'0'0,"-7"2"-15680"0"0,-1 2-675 0 0,0 0 0 0 0,0 0 0 0 0,0 1 0 0 0,0 0 0 0 0,1 1 0 0 0,0-1 0 0 0,0 1 0 0 0,-12 14 0 0 0,16-17-401 0 0,0 0 0 0 0,1 1-1 0 0,-1 0 1 0 0,1 0-1 0 0,0 0 1 0 0,0 0-1 0 0,0 0 1 0 0,0 0 0 0 0,-1 7-1 0 0,2-8-181 0 0,1-1-1 0 0,0 0 0 0 0,0 0 0 0 0,0 0 1 0 0,0 0-1 0 0,0 0 0 0 0,0 0 1 0 0,1 1-1 0 0,-1-1 0 0 0,1 0 0 0 0,-1 0 1 0 0,1 0-1 0 0,0 0 0 0 0,0 0 1 0 0,0 0-1 0 0,0-1 0 0 0,0 1 1 0 0,0 0-1 0 0,1 0 0 0 0,-1-1 0 0 0,2 3 1 0 0,0-2-80 0 0,0 0 0 0 0,1 0 0 0 0,-1 0 0 0 0,0 0 0 0 0,1-1 0 0 0,-1 1 0 0 0,1-1-1 0 0,-1 0 1 0 0,1 0 0 0 0,0 0 0 0 0,0-1 0 0 0,-1 1 0 0 0,1-1 0 0 0,0 0 0 0 0,7 0 0 0 0,59-9-391 0 0,-64 8 345 0 0,19-4-176 0 0,0-1 0 0 0,-1-1 0 0 0,27-10 0 0 0,-44 14 155 0 0,0 0 1 0 0,0 0 0 0 0,-1-1-1 0 0,1 1 1 0 0,-1-2 0 0 0,0 1-1 0 0,0 0 1 0 0,-1-1 0 0 0,1 0-1 0 0,-1-1 1 0 0,0 1 0 0 0,0-1-1 0 0,-1 0 1 0 0,0 0 0 0 0,5-9-1 0 0,-8 12 83 0 0,0 1-1 0 0,0 0 0 0 0,-1 0 1 0 0,1-1-1 0 0,-1 1 1 0 0,1-1-1 0 0,-1 1 0 0 0,0 0 1 0 0,0-1-1 0 0,0 1 0 0 0,0-1 1 0 0,0 1-1 0 0,-1 0 1 0 0,1-1-1 0 0,-1 1 0 0 0,0 0 1 0 0,1-1-1 0 0,-1 1 1 0 0,0 0-1 0 0,-2-4 0 0 0,0 2 71 0 0,-1 0-1 0 0,1 0 1 0 0,-1 0-1 0 0,1 0 0 0 0,-1 1 1 0 0,0-1-1 0 0,0 1 1 0 0,-1 0-1 0 0,-4-3 1 0 0,-3 0 134 0 0,-1 0 0 0 0,1 1 0 0 0,-1 0 0 0 0,0 0 0 0 0,0 2 0 0 0,-19-4 1 0 0,18 6-1467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 1160 0 0,'4'-12'19339'0'0,"-157"102"-14790"0"0,109-60-4494 0 0,-55 50 0 0 0,94-76-1409 0 0,-12 11 729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16 212 0 0,'1'-9'8640'0'0,"-1"9"-8468"0"0,0 0 1 0 0,0 0 0 0 0,1 0 0 0 0,-1 0 0 0 0,0 0-1 0 0,0 0 1 0 0,0 0 0 0 0,1 0 0 0 0,-1 0-1 0 0,0 0 1 0 0,27-5 3192 0 0,29 3-868 0 0,11 7-921 0 0,-1 2 0 0 0,-1 4 0 0 0,1 2 0 0 0,69 24 0 0 0,-133-36-1521 0 0,0-1 0 0 0,-1 1 0 0 0,1 0 0 0 0,0 0 0 0 0,0 0 0 0 0,0 0 0 0 0,-1 0 0 0 0,1 1 0 0 0,0-1 0 0 0,-1 0 0 0 0,1 1 1 0 0,-1-1-1 0 0,0 1 0 0 0,1 0 0 0 0,-1-1 0 0 0,0 1 0 0 0,0 0 0 0 0,0 0 0 0 0,0-1 0 0 0,-1 1 0 0 0,1 0 0 0 0,0 0 0 0 0,-1 0 1 0 0,1 0-1 0 0,-1 0 0 0 0,0 0 0 0 0,1 0 0 0 0,-1 0 0 0 0,0 0 0 0 0,0 0 0 0 0,-1 1 0 0 0,1-1 0 0 0,0 0 0 0 0,-1 0 0 0 0,1 0 1 0 0,-1 0-1 0 0,-1 2 0 0 0,-2 11 270 0 0,-2-1 1 0 0,0 1-1 0 0,-16 25 1 0 0,15-26-160 0 0,-8 13 199 0 0,2 0-1 0 0,1 1 1 0 0,1 0-1 0 0,-11 49 1 0 0,19-61-240 0 0,0 0-1 0 0,2 1 1 0 0,0-1-1 0 0,0 1 1 0 0,2-1 0 0 0,0 1-1 0 0,1-1 1 0 0,0 1 0 0 0,2-1-1 0 0,4 17 1 0 0,27 46 328 0 0,-16-41-182 0 0,-18-35-254 0 0,-1-3-6 0 0,1 0 0 0 0,-1 1 0 0 0,0-1 0 0 0,0 0 0 0 0,1 0 0 0 0,-1 1 0 0 0,0-1 0 0 0,0 0 0 0 0,0 1 1 0 0,0-1-1 0 0,1 0 0 0 0,-1 1 0 0 0,0-1 0 0 0,0 1 0 0 0,0-1 0 0 0,0 0 0 0 0,0 1 0 0 0,0-1 0 0 0,0 0 1 0 0,0 1-1 0 0,0-1 0 0 0,0 1 0 0 0,0-1 0 0 0,0 0 0 0 0,0 1 0 0 0,0-1 0 0 0,0 0 0 0 0,-1 1 0 0 0,1-1 1 0 0,0 0-1 0 0,0 1 0 0 0,0-1 0 0 0,-1 0 0 0 0,1 1 0 0 0,0-1 0 0 0,0 0 0 0 0,-1 0 0 0 0,1 1 0 0 0,-44 3 334 0 0,-40 6-345 0 0,72-8 0 0 0,-9 1-57 0 0,20-3-308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15 976 0 0,'0'0'18170'0'0,"-6"-1"-17577"0"0,-17-6-63 0 0,17 5 368 0 0,-31 3 992 0 0,-80-2 570 0 0,44-2-765 0 0,50 1-1159 0 0,3 3 31 0 0,20 0-560 0 0,0 1 1 0 0,-1-1-1 0 0,1 0 1 0 0,0 0-1 0 0,0 0 1 0 0,0 1 0 0 0,0-1-1 0 0,1 0 1 0 0,-1 0-1 0 0,0 0 1 0 0,0 0 0 0 0,1 0-1 0 0,-1 1 1 0 0,0-1-1 0 0,1 0 1 0 0,-1 0 0 0 0,1 0-1 0 0,0 0 1 0 0,-1 0-1 0 0,2 1 1 0 0,-1 4 7 0 0,0 0 0 0 0,0 1 0 0 0,0-1 0 0 0,-1 0 0 0 0,0 1 0 0 0,-1-1-1 0 0,1 1 1 0 0,-1-1 0 0 0,0 0 0 0 0,-4 9 0 0 0,1 8 40 0 0,-2 10 194 0 0,-16 52 0 0 0,-5 22 327 0 0,17-51-253 0 0,5-37-247 0 0,1-1 0 0 0,0 1 0 0 0,2 0 0 0 0,0 0 0 0 0,2 0 1 0 0,0 0-1 0 0,1 0 0 0 0,3 20 0 0 0,10 12 215 0 0,-14-50-202 0 0,4 19 1508 0 0,-2-13-1582 0 0,9-4-15 0 0,11-3 0 0 0,1 0 0 0 0,-1-1 0 0 0,43-9 0 0 0,-15 3 0 0 0,111-6 0 0 0,-196 35-28 0 0,33-21-299 0 0,8 3-4603 0 0,-5-4 4675 0 0,0 0 0 0 0,-1 0 0 0 0,1 1 0 0 0,0-1 0 0 0,0 0 1 0 0,-1 0-1 0 0,1 0 0 0 0,0 0 0 0 0,0 0 0 0 0,0 0 0 0 0,-1 0 0 0 0,1 0 0 0 0,0-1 1 0 0,0 1-1 0 0,-1 0 0 0 0,2-1 0 0 0,25-3-7954 0 0,-10-2-1058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35 1496 0 0,'-1'-4'1495'0'0,"-5"-22"16145"0"0,1 22-14175 0 0,-6 7-2932 0 0,1 0 0 0 0,0 0 0 0 0,0 2-1 0 0,0-1 1 0 0,1 1 0 0 0,0 0 0 0 0,0 1 0 0 0,0 0 0 0 0,-14 13 0 0 0,8-7-51 0 0,1 2-1 0 0,1 0 1 0 0,0 0-1 0 0,-18 26 1 0 0,26-32-432 0 0,1-1 0 0 0,0 1 0 0 0,0 0 0 0 0,1 0 0 0 0,0 0 0 0 0,0 1 0 0 0,1-1 0 0 0,0 1 0 0 0,0-1 0 0 0,1 1 0 0 0,0 16-1 0 0,1-22-37 0 0,0 1-1 0 0,1 0 0 0 0,0 0 0 0 0,0 0 0 0 0,0-1 0 0 0,0 1 1 0 0,0-1-1 0 0,1 1 0 0 0,0-1 0 0 0,0 1 0 0 0,-1-1 0 0 0,2 0 0 0 0,-1 0 1 0 0,0 0-1 0 0,1 0 0 0 0,0 0 0 0 0,-1 0 0 0 0,1-1 0 0 0,0 1 0 0 0,0-1 1 0 0,0 0-1 0 0,1 0 0 0 0,-1 0 0 0 0,1 0 0 0 0,-1-1 0 0 0,1 1 1 0 0,-1-1-1 0 0,1 0 0 0 0,4 1 0 0 0,18 3-71 0 0,-1-1 0 0 0,1-1 0 0 0,0-2 1 0 0,0 0-1 0 0,0-2 0 0 0,-1 0 0 0 0,1-2 0 0 0,0-1 0 0 0,-1-1 1 0 0,0-1-1 0 0,31-12 0 0 0,-49 15-10 0 0,-1 0 0 0 0,1-1 0 0 0,-1 0 0 0 0,1 0 0 0 0,-1-1 0 0 0,-1 1 0 0 0,1-1 0 0 0,-1 0 0 0 0,1-1 0 0 0,-1 1 0 0 0,-1-1 0 0 0,1 0 0 0 0,3-8 0 0 0,-6 11 114 0 0,0 0-1 0 0,-1 0 1 0 0,1-1 0 0 0,-1 1-1 0 0,0 0 1 0 0,0-1 0 0 0,-1 1 0 0 0,1 0-1 0 0,-1-1 1 0 0,1 1 0 0 0,-1-1-1 0 0,0 1 1 0 0,0-1 0 0 0,-1 1 0 0 0,1-1-1 0 0,-1 1 1 0 0,0-1 0 0 0,0 1-1 0 0,0 0 1 0 0,0-1 0 0 0,0 1 0 0 0,-1 0-1 0 0,1 0 1 0 0,-1 0 0 0 0,0 0-1 0 0,0 0 1 0 0,0 0 0 0 0,0 1 0 0 0,-5-5-1 0 0,0 0 81 0 0,3 2-111 0 0,-1-1 0 0 0,-1 1 1 0 0,1 0-1 0 0,0 0 0 0 0,-1 0 0 0 0,0 1 0 0 0,0 0 0 0 0,-1 0 0 0 0,1 1 1 0 0,-1-1-1 0 0,0 1 0 0 0,0 1 0 0 0,0 0 0 0 0,0 0 0 0 0,0 0 0 0 0,0 0 0 0 0,0 1 1 0 0,-11 0-1 0 0,17 1-136 0 0,0 0 0 0 0,0 0-1 0 0,0 0 1 0 0,1 0 0 0 0,-1 0 0 0 0,0 0 0 0 0,0 0 0 0 0,0 1 0 0 0,1-1 0 0 0,-1 0 0 0 0,0 1 0 0 0,0-1 0 0 0,0 0 0 0 0,1 1 0 0 0,-1-1 0 0 0,0 1 0 0 0,1-1 0 0 0,-1 1 0 0 0,0-1-1 0 0,1 1 1 0 0,-1-1 0 0 0,1 1 0 0 0,-1 0 0 0 0,1-1 0 0 0,-1 1 0 0 0,1 0 0 0 0,-1-1 0 0 0,1 1 0 0 0,0 0 0 0 0,-1 0 0 0 0,1-1 0 0 0,0 1 0 0 0,0 2 0 0 0,1 11-6298 0 0,6-2-4092 0 0,0-4 3969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1 328 0 0,'3'4'12257'0'0,"5"16"-6010"0"0,-11-5-5215 0 0,0-1 1 0 0,-1 0-1 0 0,0-1 1 0 0,-2 1-1 0 0,1-1 1 0 0,-10 15-1 0 0,-51 72 2842 0 0,41-66-2502 0 0,-20 39 0 0 0,43-65-6805 0 0,11-16 2200 0 0,24-30-1883 0 0,-10 12-2862 0 0,2-1 1841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7 360 0 0,'-3'-6'18956'0'0,"-31"74"-13889"0"0,-39 106 0 0 0,71-168-5060 0 0,0 1-1 0 0,0 0 1 0 0,0 0-1 0 0,1 0 1 0 0,0 0-1 0 0,0 0 1 0 0,1 0-1 0 0,-1 0 1 0 0,2 0-1 0 0,1 11 1 0 0,-2-18-190 0 0,0 1 0 0 0,1 0-1 0 0,-1-1 1 0 0,1 1 0 0 0,0 0 0 0 0,-1-1-1 0 0,1 1 1 0 0,-1-1 0 0 0,1 1 0 0 0,0-1-1 0 0,0 0 1 0 0,-1 1 0 0 0,1-1 0 0 0,0 0-1 0 0,0 1 1 0 0,-1-1 0 0 0,1 0 0 0 0,0 0 0 0 0,0 0-1 0 0,-1 1 1 0 0,1-1 0 0 0,0 0 0 0 0,0 0-1 0 0,0 0 1 0 0,0 0 0 0 0,-1-1 0 0 0,1 1-1 0 0,0 0 1 0 0,0 0 0 0 0,-1 0 0 0 0,1-1-1 0 0,0 1 1 0 0,0 0 0 0 0,-1-1 0 0 0,1 1-1 0 0,0-1 1 0 0,0 1 0 0 0,-1 0 0 0 0,1-1-1 0 0,-1 0 1 0 0,2 0 0 0 0,21-15-3979 0 0,-8 2-2520 0 0,3-3 508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44 960 0 0,'17'-35'22859'0'0,"-22"37"-21934"0"0,-2 1-578 0 0,0 1 0 0 0,0 0 1 0 0,0 1-1 0 0,1-1 0 0 0,0 1 1 0 0,0 0-1 0 0,0 1 0 0 0,0 0 1 0 0,1 0-1 0 0,0 0 0 0 0,-4 7 1 0 0,7-11-288 0 0,1 0 0 0 0,-1 0-1 0 0,1 0 1 0 0,-1 1 0 0 0,1-1 0 0 0,0 0 0 0 0,0 0 0 0 0,0 1 0 0 0,0-1 0 0 0,1 1 0 0 0,-1-1 0 0 0,0 1 0 0 0,1-1 0 0 0,0 1-1 0 0,0 0 1 0 0,0-1 0 0 0,0 1 0 0 0,0-1 0 0 0,0 1 0 0 0,1-1 0 0 0,-1 1 0 0 0,1 0 0 0 0,-1-1 0 0 0,1 0 0 0 0,0 1-1 0 0,0-1 1 0 0,0 1 0 0 0,1-1 0 0 0,-1 0 0 0 0,1 0 0 0 0,-1 0 0 0 0,1 0 0 0 0,-1 0 0 0 0,1 0 0 0 0,0 0 0 0 0,0-1-1 0 0,0 1 1 0 0,0 0 0 0 0,3 1 0 0 0,3 0-75 0 0,-1 0 0 0 0,1 0 1 0 0,0 0-1 0 0,0-1 0 0 0,1 0 0 0 0,-1 0 0 0 0,0-1 0 0 0,0 0 0 0 0,13-1 1 0 0,77-6-430 0 0,-93 6 411 0 0,16-2-184 0 0,1-1 0 0 0,-1-1-1 0 0,30-9 1 0 0,-47 12 218 0 0,-1 0 0 0 0,1 0 0 0 0,0 0 0 0 0,-1 0 0 0 0,1-1 0 0 0,-1 0 0 0 0,0 0 0 0 0,1 0 0 0 0,-1 0 0 0 0,0 0 0 0 0,0-1 0 0 0,0 1 0 0 0,-1-1 0 0 0,1 0 0 0 0,-1 0 0 0 0,1 0 0 0 0,-1 0 0 0 0,0 0 0 0 0,0-1 0 0 0,0 1 0 0 0,-1 0 0 0 0,1-1 0 0 0,-1 0-1 0 0,0 1 1 0 0,0-1 0 0 0,0 0 0 0 0,0-5 0 0 0,-1 5 68 0 0,-1 1-1 0 0,0 0 0 0 0,0-1 1 0 0,0 1-1 0 0,0 0 0 0 0,-1 0 0 0 0,1 0 1 0 0,-1 0-1 0 0,0 0 0 0 0,0 0 1 0 0,0 1-1 0 0,0-1 0 0 0,0 0 1 0 0,-1 1-1 0 0,1 0 0 0 0,-1 0 0 0 0,0-1 1 0 0,1 2-1 0 0,-6-4 0 0 0,3 1 71 0 0,-1 1 0 0 0,1 0 0 0 0,-1 0 0 0 0,0 1-1 0 0,0 0 1 0 0,0 0 0 0 0,0 0 0 0 0,0 1 0 0 0,-1-1 0 0 0,-7 1-1 0 0,11 1-185 0 0,0 0 0 0 0,-1 0 0 0 0,1 0 0 0 0,0 0 0 0 0,-1 1 0 0 0,1 0 0 0 0,0 0 0 0 0,0 0 0 0 0,0 0 0 0 0,-1 0 0 0 0,-4 3 0 0 0,7-3-92 0 0,-1 0 0 0 0,1 1 0 0 0,0-1 0 0 0,0 0 0 0 0,0 0 0 0 0,-1 1-1 0 0,1-1 1 0 0,0 0 0 0 0,1 1 0 0 0,-1-1 0 0 0,0 1 0 0 0,0-1 0 0 0,1 1 0 0 0,-1 0 0 0 0,1-1 0 0 0,-1 3 0 0 0,2 27-5967 0 0,6-3-5682 0 0,-6-26 10262 0 0,4 8-4316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4 148 0 0,'0'0'1608'0'0,"-14"-3"3097"0"0,5 3-3243 0 0,0 1 0 0 0,0 1 0 0 0,0 0 0 0 0,0 0 0 0 0,1 0 0 0 0,-15 7 0 0 0,11-4-276 0 0,0 1 0 0 0,0 1 1 0 0,1 0-1 0 0,-21 16 1 0 0,27-18-850 0 0,-1-1 0 0 0,1 1 0 0 0,0 1 1 0 0,1-1-1 0 0,-1 1 0 0 0,1 0 1 0 0,0 0-1 0 0,1 0 0 0 0,-1 0 0 0 0,-2 8 1 0 0,5-10-151 0 0,0 0 1 0 0,0 0 0 0 0,0-1 0 0 0,1 1 0 0 0,-1 0-1 0 0,1 1 1 0 0,0-1 0 0 0,0 0 0 0 0,0 0 0 0 0,1 0-1 0 0,0 0 1 0 0,-1 0 0 0 0,1-1 0 0 0,1 1 0 0 0,-1 0-1 0 0,0 0 1 0 0,1 0 0 0 0,4 6 0 0 0,-2-4-80 0 0,1 0 1 0 0,1 0 0 0 0,-1-1 0 0 0,1 1-1 0 0,0-1 1 0 0,0 0 0 0 0,1-1-1 0 0,-1 1 1 0 0,1-1 0 0 0,0-1-1 0 0,0 1 1 0 0,1-1 0 0 0,-1-1-1 0 0,1 1 1 0 0,-1-1 0 0 0,1 0 0 0 0,13 1-1 0 0,-7-1-130 0 0,-1-1 0 0 0,1 0-1 0 0,0-1 1 0 0,0-1 0 0 0,0 0-1 0 0,-1 0 1 0 0,1-2 0 0 0,0 0 0 0 0,19-6-1 0 0,-30 8 43 0 0,-1 0 0 0 0,1 0-1 0 0,0 0 1 0 0,-1 0 0 0 0,1-1 0 0 0,-1 1-1 0 0,1-1 1 0 0,-1 1 0 0 0,0-1 0 0 0,0 0-1 0 0,0 0 1 0 0,0 0 0 0 0,0 0 0 0 0,0 0-1 0 0,0-1 1 0 0,-1 1 0 0 0,1 0 0 0 0,-1-1-1 0 0,0 0 1 0 0,0 1 0 0 0,1-1 0 0 0,-2 1-1 0 0,1-1 1 0 0,0 0 0 0 0,0 0 0 0 0,-1 0-1 0 0,1-4 1 0 0,-2 3 14 0 0,0-1 0 0 0,0 1 0 0 0,0-1 0 0 0,0 1-1 0 0,-1 0 1 0 0,1-1 0 0 0,-1 1 0 0 0,0 0 0 0 0,0 0 0 0 0,-1 0 0 0 0,1 1 0 0 0,-1-1-1 0 0,0 0 1 0 0,0 1 0 0 0,0 0 0 0 0,-7-6 0 0 0,-2-1-278 0 0,-1 0 1 0 0,-1 1-1 0 0,-26-14 1 0 0,38 22-529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1 412 0 0,'17'15'9128'0'0,"-18"1"-6352"0"0,0 1 1 0 0,-1 0-1 0 0,-6 26 0 0 0,3-24-970 0 0,-1-1 1 0 0,-14 29-1 0 0,2-13-456 0 0,-1-1 0 0 0,-41 52 0 0 0,66-113-21000 0 0,0 13 13766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10 588 0 0,'-17'-9'23300'0'0,"30"10"-22807"0"0,-1 0 1 0 0,0 1-1 0 0,1 0 0 0 0,-1 1 0 0 0,0 1 0 0 0,-1 0 1 0 0,1 0-1 0 0,17 10 0 0 0,-24-12-355 0 0,-1 1 1 0 0,0 0-1 0 0,0 0 0 0 0,0 0 0 0 0,0 0 0 0 0,0 1 1 0 0,-1 0-1 0 0,0 0 0 0 0,1-1 0 0 0,-1 2 0 0 0,2 3 0 0 0,-3-5-65 0 0,-1 0 0 0 0,0 0 0 0 0,0 0 0 0 0,0 0 0 0 0,-1 0 0 0 0,1 0 0 0 0,-1 0 0 0 0,0 1 0 0 0,1-1 0 0 0,-2 0 0 0 0,1 0 0 0 0,0 0 0 0 0,0 0 0 0 0,-1 0 0 0 0,0 0-1 0 0,1 0 1 0 0,-1 0 0 0 0,0 0 0 0 0,-3 5 0 0 0,-2 2 19 0 0,0 0 1 0 0,0 0-1 0 0,-2-1 0 0 0,1 1 0 0 0,-1-2 0 0 0,0 1 0 0 0,-1-1 0 0 0,0 0 1 0 0,0-1-1 0 0,-1 0 0 0 0,-14 8 0 0 0,-29 23 125 0 0,39-24-217 0 0,14-14 0 0 0,-1 1 0 0 0,1-1 0 0 0,0 0 0 0 0,0 0 0 0 0,-1 0 0 0 0,1 1 0 0 0,0-1 0 0 0,0 0 0 0 0,0 0 0 0 0,-1 1 0 0 0,1-1 0 0 0,0 0 0 0 0,0 0 0 0 0,0 1 0 0 0,0-1 0 0 0,0 0 0 0 0,0 0 0 0 0,-1 1 0 0 0,1-1 0 0 0,0 0 0 0 0,0 1 0 0 0,0-1 0 0 0,0 0 0 0 0,0 0 0 0 0,0 1 0 0 0,0-1 0 0 0,0 0 0 0 0,0 1 0 0 0,0-1 0 0 0,1 0 0 0 0,-1 0 0 0 0,0 1 0 0 0,0-1 0 0 0,0 0 0 0 0,0 1 0 0 0,0-1 0 0 0,0 0 0 0 0,1 0 0 0 0,-1 1 0 0 0,0-1 0 0 0,0 0 0 0 0,0 0 0 0 0,1 0 0 0 0,-1 1 0 0 0,0-1 0 0 0,0 0 0 0 0,1 0 0 0 0,-1 0 0 0 0,0 0 0 0 0,0 1 0 0 0,1-1 0 0 0,-1 0 0 0 0,0 0 0 0 0,0 0 0 0 0,1 0 0 0 0,-1 0 0 0 0,0 0 0 0 0,1 0 0 0 0,-1 0 0 0 0,0 0 0 0 0,0 0 0 0 0,1 0 0 0 0,-1 0 0 0 0,0 0 0 0 0,1 0 0 0 0,-1 0 0 0 0,0 0 0 0 0,1-1 0 0 0,20 1 0 0 0,177-44-1986 0 0,-111 22 1242 0 0,-84 22 308 0 0,3 0 1090 0 0,-3 0-1087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 0 0,'3'0'17748'0'0,"20"0"-17272"0"0,7 3 821 0 0,1 2 0 0 0,-1 0-1 0 0,0 2 1 0 0,51 19 0 0 0,-80-26-1264 0 0,-1 1 1 0 0,1-1-1 0 0,0 0 0 0 0,-1 1 0 0 0,1-1 1 0 0,0 1-1 0 0,-1-1 0 0 0,1 1 0 0 0,-1-1 1 0 0,1 1-1 0 0,-1-1 0 0 0,1 1 0 0 0,-1-1 0 0 0,1 1 1 0 0,-1 0-1 0 0,0-1 0 0 0,1 1 0 0 0,-1-1 1 0 0,0 1-1 0 0,0 0 0 0 0,1 0 0 0 0,-1-1 1 0 0,0 1-1 0 0,0 0 0 0 0,0-1 0 0 0,0 1 0 0 0,0 0 1 0 0,0 0-1 0 0,0-1 0 0 0,0 1 0 0 0,0 0 1 0 0,0-1-1 0 0,0 1 0 0 0,-1 0 0 0 0,1 0 1 0 0,0-1-1 0 0,0 1 0 0 0,-1 0 0 0 0,1-1 0 0 0,0 1 1 0 0,-1-1-1 0 0,1 1 0 0 0,-1 0 0 0 0,1-1 1 0 0,-1 1-1 0 0,1-1 0 0 0,-1 1 0 0 0,-25 24 884 0 0,-117 33 2020 0 0,143-58-2873 0 0,-2 2-62 0 0,2-2-5 0 0,0 0 0 0 0,-1 0 0 0 0,1 0 0 0 0,0 0 0 0 0,0 0 0 0 0,0 0-1 0 0,0 0 1 0 0,0 0 0 0 0,-1 0 0 0 0,1 0 0 0 0,0 0 0 0 0,0 0-1 0 0,0 0 1 0 0,0 0 0 0 0,-1 0 0 0 0,1 1 0 0 0,0-1 0 0 0,0 0 0 0 0,0 0-1 0 0,0 0 1 0 0,0 0 0 0 0,0 0 0 0 0,0 0 0 0 0,-1 1 0 0 0,1-1 0 0 0,0 0-1 0 0,0 0 1 0 0,0 0 0 0 0,0 0 0 0 0,0 0 0 0 0,0 1 0 0 0,0-1 0 0 0,0 0-1 0 0,0 0 1 0 0,0 0 0 0 0,0 0 0 0 0,0 1 0 0 0,0-1 0 0 0,0 0-1 0 0,0 0 1 0 0,0 0 0 0 0,0 0 0 0 0,0 1 0 0 0,0-1 0 0 0,0 0 0 0 0,0 0-1 0 0,0 0 1 0 0,0 0 0 0 0,0 1 0 0 0,1-1 0 0 0,-1 0 0 0 0,0 0 0 0 0,0 0-1 0 0,73 20-105 0 0,-53-16 199 0 0,0 1 0 0 0,37 13 0 0 0,-52-15-39 0 0,0-1-1 0 0,0 1 0 0 0,-1-1 0 0 0,1 1 0 0 0,0 1 1 0 0,-1-1-1 0 0,0 0 0 0 0,0 1 0 0 0,0 0 0 0 0,-1 0 1 0 0,1 0-1 0 0,-1 1 0 0 0,0-1 0 0 0,0 1 0 0 0,4 8 0 0 0,-7-11-6 0 0,1 1 0 0 0,-1-1 0 0 0,0 1 0 0 0,0-1 0 0 0,0 1-1 0 0,0-1 1 0 0,0 1 0 0 0,-1-1 0 0 0,1 1 0 0 0,-1-1 0 0 0,0 1-1 0 0,1-1 1 0 0,-1 1 0 0 0,0-1 0 0 0,-1 0 0 0 0,1 0-1 0 0,0 1 1 0 0,-1-1 0 0 0,1 0 0 0 0,-1 0 0 0 0,1 0 0 0 0,-1 0-1 0 0,0-1 1 0 0,0 1 0 0 0,0 0 0 0 0,-3 1 0 0 0,-5 5 83 0 0,-1 0 0 0 0,0 0 0 0 0,-19 9 1 0 0,23-14-380 0 0,1 1 0 0 0,-1-1 0 0 0,0 0 0 0 0,0-1 0 0 0,-1 0 0 0 0,1 0 0 0 0,-9 1-1 0 0,14-3-429 0 0,-3-4-372 0 0,4 4 965 0 0,1 0 0 0 0,0 0-1 0 0,0 0 1 0 0,-1 0 0 0 0,1 0 0 0 0,0 0 0 0 0,-1 0-1 0 0,1 0 1 0 0,0 0 0 0 0,0 0 0 0 0,-1 0-1 0 0,1-1 1 0 0,0 1 0 0 0,-1 0 0 0 0,1 0 0 0 0,0 0-1 0 0,0 0 1 0 0,0-1 0 0 0,-1 1 0 0 0,1 0-1 0 0,0 0 1 0 0,0-1 0 0 0,0 1 0 0 0,-1 0 0 0 0,1 0-1 0 0,0-1 1 0 0,0 1 0 0 0,0 0 0 0 0,0-1 0 0 0,0 1-1 0 0,0 0 1 0 0,0 0 0 0 0,0-1 0 0 0,0 1-1 0 0,0 0 1 0 0,0-1 0 0 0,0 1 0 0 0,0 0 0 0 0,0-1-1 0 0,22-29-5573 0 0,0 17-6078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0 888 0 0,'0'0'11348'0'0,"0"8"-10007"0"0,-1 9-536 0 0,1-1 0 0 0,1 1 1 0 0,0-1-1 0 0,2 0 0 0 0,0 1 1 0 0,0-1-1 0 0,9 22 0 0 0,-6-23-665 0 0,0 0-1 0 0,1 0 0 0 0,11 17 0 0 0,-13-24-977 0 0,1 0 0 0 0,0 0 0 0 0,0-1 0 0 0,0 0 0 0 0,1 0 0 0 0,9 7-1 0 0,-4-8-4728 0 0,1-2 425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1364 0 0,'0'0'23345'0'0,"0"5"-22300"0"0,-2 12-243 0 0,0 0-1 0 0,-1 0 0 0 0,-1-1 0 0 0,-1 0 1 0 0,0 1-1 0 0,-14 26 0 0 0,-9 13-4308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1732 0 0,'0'0'5612'0'0,"-12"-5"-2670"0"0,3 5 988 0 0,1 2-3243 0 0,0 1 0 0 0,1 0 0 0 0,0 0 1 0 0,0 0-1 0 0,0 1 0 0 0,0 1 0 0 0,1-1 0 0 0,-1 1 0 0 0,-7 8 0 0 0,-1 1 889 0 0,0 0-1 0 0,-20 29 0 0 0,31-38-1275 0 0,1 1 0 0 0,0-1-1 0 0,-1 0 1 0 0,2 1 0 0 0,-1 0 0 0 0,1-1 0 0 0,0 1-1 0 0,0 0 1 0 0,0 0 0 0 0,1 0 0 0 0,0 0 0 0 0,0 1-1 0 0,1 8 1 0 0,0-12-207 0 0,0 0 0 0 0,1 0 0 0 0,-1 0 0 0 0,1 0 0 0 0,0 0 0 0 0,0 0-1 0 0,0-1 1 0 0,0 1 0 0 0,1 0 0 0 0,-1 0 0 0 0,1-1 0 0 0,-1 1 0 0 0,1-1 0 0 0,0 1 0 0 0,0-1 0 0 0,0 0 0 0 0,1 0 0 0 0,-1 1-1 0 0,0-2 1 0 0,1 1 0 0 0,-1 0 0 0 0,1 0 0 0 0,0-1 0 0 0,-1 0 0 0 0,1 1 0 0 0,0-1 0 0 0,4 1 0 0 0,7 2-75 0 0,1-1 1 0 0,-1-1 0 0 0,1 0 0 0 0,-1-1-1 0 0,1 0 1 0 0,0-1 0 0 0,-1-1-1 0 0,1 0 1 0 0,16-4 0 0 0,-20 3-38 0 0,0 0 0 0 0,-1-1 0 0 0,1-1 0 0 0,-1 1 0 0 0,1-2-1 0 0,-1 1 1 0 0,0-2 0 0 0,-1 1 0 0 0,1-1 0 0 0,-1-1 0 0 0,0 1 0 0 0,10-12 0 0 0,-16 15 18 0 0,0 0 0 0 0,-1 0 0 0 0,0 0 0 0 0,1 0 0 0 0,-1-1 1 0 0,-1 1-1 0 0,1 0 0 0 0,0-1 0 0 0,-1 0 0 0 0,0 1 0 0 0,1-1 0 0 0,-1 0 0 0 0,-1 0 0 0 0,1 1 0 0 0,-1-1 1 0 0,1 0-1 0 0,-1 0 0 0 0,0 0 0 0 0,-1 0 0 0 0,1 0 0 0 0,-1 0 0 0 0,1 1 0 0 0,-1-1 0 0 0,0 0 0 0 0,-1 0 1 0 0,1 1-1 0 0,-1-1 0 0 0,1 1 0 0 0,-1-1 0 0 0,0 1 0 0 0,-4-5 0 0 0,1 1 11 0 0,-1 0 1 0 0,0 1-1 0 0,-1-1 0 0 0,1 1 1 0 0,-1 1-1 0 0,0-1 0 0 0,-1 1 0 0 0,1 0 1 0 0,-1 1-1 0 0,0 0 0 0 0,0 0 0 0 0,-16-5 1 0 0,18 8-623 0 0,-19-3-487 0 0,10 12-7021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1076 0 0,'1'-1'15535'0'0,"19"-2"-14856"0"0,17 6 338 0 0,0 3 1 0 0,-1 0-1 0 0,38 14 1 0 0,-2-2-215 0 0,-37-11-405 0 0,-23-6-254 0 0,-1 1-1 0 0,1 0 1 0 0,-1 1-1 0 0,1 1 1 0 0,-1 0-1 0 0,0 0 1 0 0,19 12 0 0 0,-28-15-97 0 0,-1 0 1 0 0,0 0-1 0 0,0 1 1 0 0,0-1-1 0 0,0 1 1 0 0,0-1-1 0 0,0 1 1 0 0,0-1-1 0 0,0 1 1 0 0,0-1-1 0 0,-1 1 1 0 0,1 0-1 0 0,-1-1 1 0 0,1 1-1 0 0,-1 0 1 0 0,0 0-1 0 0,1-1 1 0 0,-1 1-1 0 0,0 0 1 0 0,0 0-1 0 0,0 0 1 0 0,-1-1-1 0 0,1 1 1 0 0,0 0-1 0 0,-1 0 1 0 0,1-1-1 0 0,-1 1 1 0 0,1 0-1 0 0,-1-1 1 0 0,0 1-1 0 0,0-1 1 0 0,-1 2-1 0 0,-5 10 244 0 0,0-1-1 0 0,-1 0 0 0 0,-11 13 1 0 0,2-3 213 0 0,-2 8 132 0 0,1 0 0 0 0,1 2 0 0 0,-26 65 0 0 0,38-78-463 0 0,0 1 0 0 0,0-1-1 0 0,2 0 1 0 0,1 1 0 0 0,0 0 0 0 0,1 0 0 0 0,1-1-1 0 0,5 37 1 0 0,-4-50-150 0 0,0 5 28 0 0,1 0 0 0 0,0-1 0 0 0,0 1 0 0 0,1-1 0 0 0,0 1 0 0 0,1-1 0 0 0,9 17 0 0 0,11 23-532 0 0,-23-48 370 0 0,-3-2-795 0 0,2 0 886 0 0,-1-1 0 0 0,0 1 0 0 0,0 0 0 0 0,1 0 0 0 0,-1-1 0 0 0,0 1 0 0 0,1 0 0 0 0,-1-1 1 0 0,0 1-1 0 0,1 0 0 0 0,-1-1 0 0 0,1 1 0 0 0,-1-1 0 0 0,1 1 0 0 0,-1-1 0 0 0,1 1 0 0 0,-1-1 0 0 0,1 0 0 0 0,-1 1 0 0 0,0-2 0 0 0,-17-14-1293 0 0,12 13 331 0 0,0 1-1 0 0,0 0 1 0 0,0 1-1 0 0,-1-1 1 0 0,-9 0-1 0 0,-18 5-11871 0 0,24 0 7516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1328 0 0,'0'0'13905'0'0,"-5"3"-12413"0"0,-15 15-243 0 0,1 0 0 0 0,0 1 0 0 0,1 0 0 0 0,1 2 1 0 0,-23 37-1 0 0,9-15-38 0 0,-75 112 2164 0 0,91-130-3058 0 0,2 1-1 0 0,1 0 1 0 0,0 1 0 0 0,-10 39-1 0 0,11-26-2769 0 0,1-1-3218 0 0,-3-19-230 0 0,5-10-1762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13 380 0 0,'-19'-13'26304'0'0,"-5"16"-25572"0"0,1 1 0 0 0,0 0 1 0 0,0 2-1 0 0,0 1 0 0 0,1 1 0 0 0,-24 11 1 0 0,25-10-461 0 0,15-7-220 0 0,0 0-1 0 0,0 1 0 0 0,0 0 0 0 0,1 0 1 0 0,-1 1-1 0 0,1-1 0 0 0,0 1 1 0 0,0 0-1 0 0,0 1 0 0 0,1-1 1 0 0,-1 1-1 0 0,-6 10 0 0 0,9-11-52 0 0,0-1-1 0 0,0 1 1 0 0,1 0-1 0 0,0-1 0 0 0,0 1 1 0 0,0 0-1 0 0,0 0 1 0 0,0 0-1 0 0,1 0 1 0 0,0 0-1 0 0,0 0 0 0 0,0 0 1 0 0,0 0-1 0 0,1 0 1 0 0,-1 0-1 0 0,1 0 1 0 0,0 0-1 0 0,0-1 0 0 0,0 1 1 0 0,4 7-1 0 0,5 9-63 0 0,2-1-1 0 0,0 0 1 0 0,24 28-1 0 0,-25-34 51 0 0,0 0 0 0 0,-1 1-1 0 0,-1 0 1 0 0,0 1 0 0 0,-1 0-1 0 0,-1 1 1 0 0,7 17 0 0 0,-12-23 44 0 0,0 1 0 0 0,0 0 0 0 0,-1 0 0 0 0,-1 0 0 0 0,0 0 0 0 0,0 0 0 0 0,-1 0 0 0 0,-1-1 0 0 0,0 1 0 0 0,0 0 0 0 0,-1 0 0 0 0,0-1 0 0 0,-1 0 0 0 0,-8 17 0 0 0,8-19-29 0 0,1 1 0 0 0,2 2 0 0 0,2 0 0 0 0,8-6 0 0 0,66-3-41 0 0,-23-2-27 0 0,3 3-46 0 0,154 12-208 0 0,-207-15 387 0 0,-7 1-689 0 0,2 0 652 0 0,-28 6-2034 0 0,8 2-4820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80 72 0 0,'0'0'4508'0'0,"3"-15"3867"0"0,-4 11-7553 0 0,0 1 1 0 0,0-1 0 0 0,-1 1 0 0 0,0-1 0 0 0,1 1-1 0 0,-1 0 1 0 0,0 0 0 0 0,-1 0 0 0 0,1 0 0 0 0,-4-4-1 0 0,5 6-89 0 0,0 0-543 0 0,1 0 0 0 0,-1-1 1 0 0,1 1-1 0 0,-1 0 0 0 0,1 0 0 0 0,-1 0 0 0 0,1 0 0 0 0,-1 0 1 0 0,0 0-1 0 0,0 0 0 0 0,0 0 0 0 0,1 0 0 0 0,-1 0 0 0 0,0 0 0 0 0,0 1 1 0 0,0-1-1 0 0,0 0 0 0 0,0 0 0 0 0,-1 1 0 0 0,1-1 0 0 0,0 1 1 0 0,0-1-1 0 0,0 1 0 0 0,0 0 0 0 0,-1-1 0 0 0,1 1 0 0 0,0 0 1 0 0,0 0-1 0 0,-1 0 0 0 0,0 0 0 0 0,-3-1 93 0 0,0 1 0 0 0,1-1 0 0 0,-1 1 0 0 0,0 1 0 0 0,1-1 0 0 0,-1 0 0 0 0,-5 2 0 0 0,-1 1-198 0 0,1 1 0 0 0,-1 0 0 0 0,1 0 0 0 0,0 1 0 0 0,0 0 0 0 0,0 1 0 0 0,1 0 0 0 0,-1 1 0 0 0,1 0 0 0 0,1 0 0 0 0,0 1 0 0 0,0 0 0 0 0,0 0 0 0 0,1 1 0 0 0,0 0 0 0 0,1 0 0 0 0,0 0 0 0 0,0 1 0 0 0,1 0 0 0 0,1 1 0 0 0,-5 11 0 0 0,9-18-85 0 0,-1-1 0 0 0,1 1 0 0 0,0-1 0 0 0,0 1 0 0 0,1-1 0 0 0,-1 0 0 0 0,1 1 0 0 0,-1-1 0 0 0,1 1 0 0 0,0-1 0 0 0,1 0 0 0 0,-1 0 0 0 0,0 0 0 0 0,1 1 0 0 0,0-1 0 0 0,0 0 0 0 0,0-1 0 0 0,0 1 0 0 0,0 0 0 0 0,0-1 0 0 0,1 1 0 0 0,3 2 0 0 0,1 2 0 0 0,0-1 0 0 0,1-1 0 0 0,-1 0 0 0 0,1 0 0 0 0,0 0 0 0 0,1-1 0 0 0,9 4 0 0 0,6 0 0 0 0,1-2 0 0 0,0-1 0 0 0,0 0 0 0 0,0-2 0 0 0,0-1 0 0 0,1-1 0 0 0,24-2 0 0 0,-12-3 0 0 0,-1-1 0 0 0,-1-1 0 0 0,1-2 0 0 0,40-15 0 0 0,-68 20-2 0 0,0-1 0 0 0,-1 0 0 0 0,1-1 0 0 0,-1 1 0 0 0,0-2 0 0 0,0 1 0 0 0,0-1 0 0 0,-1 0 0 0 0,0-1 0 0 0,12-13 0 0 0,-17 17 2 0 0,1 0 1 0 0,-1 0-1 0 0,0 0 0 0 0,0 0 0 0 0,-1 0 0 0 0,1-1 0 0 0,-1 1 0 0 0,1-1 1 0 0,-1 1-1 0 0,0-1 0 0 0,0 1 0 0 0,-1-1 0 0 0,1 1 0 0 0,-1-1 0 0 0,0 0 1 0 0,1 1-1 0 0,-2-1 0 0 0,1 0 0 0 0,0 1 0 0 0,-1-1 0 0 0,0 1 0 0 0,0-1 1 0 0,0 0-1 0 0,0 1 0 0 0,0 0 0 0 0,-1-1 0 0 0,1 1 0 0 0,-1 0 0 0 0,0 0 1 0 0,-4-6-1 0 0,-2 1 1 0 0,-1 1-1 0 0,1 0 1 0 0,-1 0 0 0 0,0 1 0 0 0,-1 0 0 0 0,0 1-1 0 0,0 0 1 0 0,0 0 0 0 0,0 1 0 0 0,0 0 0 0 0,-1 1 0 0 0,0 0-1 0 0,0 1 1 0 0,0 0 0 0 0,0 1 0 0 0,0 0 0 0 0,0 1 0 0 0,0 0-1 0 0,0 0 1 0 0,-17 4 0 0 0,27-4-56 0 0,0 0 0 0 0,0 0 0 0 0,0 0 1 0 0,0 0-1 0 0,0 1 0 0 0,0-1 0 0 0,0 0 0 0 0,0 1 0 0 0,0-1 0 0 0,0 1 1 0 0,0-1-1 0 0,0 1 0 0 0,0 0 0 0 0,0-1 0 0 0,0 1 0 0 0,0 0 0 0 0,1-1 1 0 0,-1 1-1 0 0,0 0 0 0 0,0 0 0 0 0,1 0 0 0 0,-1 0 0 0 0,1 0 0 0 0,-1 0 1 0 0,1 0-1 0 0,-1 1 0 0 0,1 0-158 0 0,0 0 1 0 0,0-1-1 0 0,0 1 1 0 0,0 0-1 0 0,1-1 1 0 0,-1 1-1 0 0,1 0 1 0 0,-1-1-1 0 0,1 1 1 0 0,0-1-1 0 0,0 1 1 0 0,-1-1-1 0 0,1 1 0 0 0,0-1 1 0 0,2 2-1 0 0,4 6-1362 0 0,1-1-1 0 0,0 0 0 0 0,17 11 1 0 0,-17-13 171 0 0,17 11-7867 0 0,-11-10 3135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1 100 0 0,'-11'32'8880'0'0,"-24"19"-2169"0"0,17-25-4133 0 0,-27 36 2081 0 0,32-46-3442 0 0,0 1 0 0 0,1 0 0 0 0,-15 31 1 0 0,25-44-3151 0 0,-1-1 4386 0 0,1-2-2883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0 672 0 0,'7'1'23452'0'0,"-16"51"-21851"0"0,2 0 1 0 0,2 0-1 0 0,3 63 1 0 0,2-113-1869 0 0,-4 29-4879 0 0,3-19-670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1764 0 0,'-4'-8'17662'0'0,"41"3"-16921"0"0,0 3-1 0 0,1 1 0 0 0,0 1 0 0 0,-1 2 0 0 0,52 11 0 0 0,-85-13-698 0 0,0 0 0 0 0,-1 1 1 0 0,1-1-1 0 0,0 1 0 0 0,-1 0 0 0 0,1 1 0 0 0,-1-1 1 0 0,0 0-1 0 0,1 1 0 0 0,-1 0 0 0 0,0 0 0 0 0,0 0 1 0 0,0 0-1 0 0,0 0 0 0 0,0 1 0 0 0,-1-1 1 0 0,1 1-1 0 0,4 5 0 0 0,-6-4 50 0 0,0-1 0 0 0,0 0 0 0 0,0 1 1 0 0,0-1-1 0 0,-1 1 0 0 0,0 0 0 0 0,1-1 0 0 0,-1 1 0 0 0,-1-1 0 0 0,1 1 1 0 0,0 0-1 0 0,-1-1 0 0 0,0 1 0 0 0,0-1 0 0 0,0 1 0 0 0,0-1 0 0 0,0 0 0 0 0,-1 1 1 0 0,-2 3-1 0 0,-99 191 4850 0 0,99-190-4797 0 0,0 1-1 0 0,1-1 1 0 0,0 1 0 0 0,1-1 0 0 0,0 1 0 0 0,0 0 0 0 0,0 0 0 0 0,1 10 0 0 0,0-11-136 0 0,-1 6-9 0 0,3-1 0 0 0,-2 1 0 0 0,0-5-38 0 0,1-8-193 0 0,-3 4 699 0 0,2-3-2126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1676 0 0,'0'0'10348'0'0,"3"-1"-8852"0"0,15-4-225 0 0,-1 2 1 0 0,1 0 0 0 0,0 1-1 0 0,-1 1 1 0 0,1 1-1 0 0,33 3 1 0 0,35-2-2449 0 0,-78-1 852 0 0,8-3-12029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0 352 0 0,'0'0'13604'0'0,"2"6"-12034"0"0,0 4-892 0 0,0 0 0 0 0,0 0-1 0 0,-1 0 1 0 0,0 1 0 0 0,-1-1 0 0 0,0 0-1 0 0,-1 1 1 0 0,0-1 0 0 0,-1 0 0 0 0,0 0 0 0 0,-5 16-1 0 0,0-4-41 0 0,0-1 0 0 0,-2 1 0 0 0,-1-2 0 0 0,-18 31-1 0 0,20-39-905 0 0,-1 0 0 0 0,0-1-1 0 0,-1 0 1 0 0,-22 18 0 0 0,4-9-4365 0 0,-1-4-5781 0 0,17-12 4544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1 640 0 0,'-11'24'8817'0'0,"3"20"-3043"0"0,2-10-2740 0 0,-5 2-1127 0 0,-2-1 1 0 0,-2 0-1 0 0,0-1 0 0 0,-3-1 0 0 0,-24 37 1 0 0,36-61-3163 0 0,24-37-22267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 1248 0 0,'-2'-2'2112'0'0,"1"1"-1070"0"0,-1 0 0 0 0,0-1 0 0 0,1 1-1 0 0,-1 0 1 0 0,0 0 0 0 0,1 0 0 0 0,-1 0 0 0 0,0 0 0 0 0,0 0 0 0 0,0 1 0 0 0,0-1 0 0 0,-4 0 0 0 0,-4 5-117 0 0,-1 1-1 0 0,1-1 1 0 0,0 2 0 0 0,0 0-1 0 0,1 0 1 0 0,0 1 0 0 0,-15 14-1 0 0,20-18-717 0 0,0 1-1 0 0,0 0 0 0 0,1 0 1 0 0,-1 0-1 0 0,1 0 0 0 0,0 0 1 0 0,1 1-1 0 0,-1 0 0 0 0,1-1 1 0 0,0 1-1 0 0,0 0 0 0 0,0 0 0 0 0,1 0 1 0 0,0 0-1 0 0,0 1 0 0 0,0-1 1 0 0,0 0-1 0 0,1 0 0 0 0,1 10 1 0 0,-1-11-149 0 0,1 0 0 0 0,0-1 0 0 0,0 1 0 0 0,0 0 0 0 0,0-1 0 0 0,1 1 0 0 0,-1-1 0 0 0,1 0 0 0 0,0 1 0 0 0,0-1 0 0 0,0 0 0 0 0,1 0 0 0 0,-1 0 0 0 0,1-1 0 0 0,-1 1 0 0 0,1 0 0 0 0,6 3 0 0 0,-3-3-70 0 0,0 1 0 0 0,0-1 0 0 0,1-1 0 0 0,-1 1 0 0 0,1-1 1 0 0,-1-1-1 0 0,1 1 0 0 0,0-1 0 0 0,7 1 0 0 0,11-1-218 0 0,0-2 0 0 0,-1 0-1 0 0,1-1 1 0 0,28-7 0 0 0,9-9-274 0 0,-58 17 470 0 0,-1-1-1 0 0,0 1 1 0 0,1-1 0 0 0,-1 0 0 0 0,0 0 0 0 0,0-1 0 0 0,0 1 0 0 0,0 0 0 0 0,-1-1 0 0 0,1 0 0 0 0,-1 0-1 0 0,0 0 1 0 0,1 0 0 0 0,1-5 0 0 0,-2 6 48 0 0,0-1 0 0 0,-1 1 0 0 0,1-1 0 0 0,-1 1 0 0 0,0-1 0 0 0,0 0 0 0 0,0 1 0 0 0,0-1 0 0 0,0 0 0 0 0,-1 0 0 0 0,1 0 0 0 0,-1 0 0 0 0,0 0 0 0 0,0 1 0 0 0,0-1 0 0 0,0 0 0 0 0,0 0 0 0 0,-1 0 0 0 0,0 0 0 0 0,1 0 0 0 0,-1 1 0 0 0,0-1 0 0 0,0 0 0 0 0,0 0 0 0 0,-1 1 0 0 0,1-1 0 0 0,0 1 0 0 0,-1-1 0 0 0,0 1 0 0 0,0 0 0 0 0,0 0 0 0 0,0 0 0 0 0,-2-3 0 0 0,-2 0 88 0 0,-1 0 1 0 0,0 0 0 0 0,0 1-1 0 0,0 0 1 0 0,0 0 0 0 0,0 1-1 0 0,-12-5 1 0 0,15 7-297 0 0,0 0-1 0 0,0 0 1 0 0,0 0 0 0 0,0 0-1 0 0,-1 1 1 0 0,1-1 0 0 0,0 1-1 0 0,0 0 1 0 0,0 0 0 0 0,0 1-1 0 0,0-1 1 0 0,0 1 0 0 0,0 0-1 0 0,0 0 1 0 0,0 0 0 0 0,-5 3-1 0 0,7-4-1013 0 0,2 4-819 0 0,0 3 1388 0 0,23 3-11144 0 0,-7-7 6428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4 936 0 0,'0'0'20855'0'0,"-5"-2"-20245"0"0,-1 1-328 0 0,1 0 0 0 0,-1 1 0 0 0,1 0 0 0 0,0 0 0 0 0,-1 1 0 0 0,1-1 0 0 0,-1 1 0 0 0,1 0 0 0 0,0 1 0 0 0,-1-1 1 0 0,1 1-1 0 0,0 0 0 0 0,0 0 0 0 0,0 1 0 0 0,-5 3 0 0 0,-2 1 284 0 0,0 0 1 0 0,1 0-1 0 0,0 1 1 0 0,0 1-1 0 0,-16 16 1 0 0,24-22-471 0 0,1 0 0 0 0,-1 0 1 0 0,0 0-1 0 0,1 1 0 0 0,0-1 0 0 0,-1 1 1 0 0,1-1-1 0 0,1 1 0 0 0,-1 0 1 0 0,0 0-1 0 0,1 0 0 0 0,0 0 0 0 0,0 0 1 0 0,0 0-1 0 0,1 0 0 0 0,-1 0 0 0 0,1 0 1 0 0,0 0-1 0 0,0 0 0 0 0,1 5 1 0 0,0-5-64 0 0,1 1 1 0 0,0-1 0 0 0,0 0 0 0 0,0 0 0 0 0,0 0 0 0 0,1 0 0 0 0,-1 0-1 0 0,1 0 1 0 0,0-1 0 0 0,0 1 0 0 0,0-1 0 0 0,1 0 0 0 0,-1 0 0 0 0,1 0-1 0 0,5 2 1 0 0,5 4-74 0 0,1-1 0 0 0,1-1-1 0 0,-1 0 1 0 0,1-1-1 0 0,1-1 1 0 0,-1 0 0 0 0,1-2-1 0 0,25 4 1 0 0,-20-5-39 0 0,7 1-201 0 0,1-2 0 0 0,34-1 0 0 0,-58-1 225 0 0,0 1 1 0 0,1-1-1 0 0,-1 0 1 0 0,0 0 0 0 0,0-1-1 0 0,0 0 1 0 0,0 0-1 0 0,0 0 1 0 0,0-1-1 0 0,-1 0 1 0 0,1 0-1 0 0,-1 0 1 0 0,1-1-1 0 0,-1 1 1 0 0,-1-1 0 0 0,6-6-1 0 0,-8 7 59 0 0,0 0 0 0 0,0 0-1 0 0,-1 0 1 0 0,0 0 0 0 0,1-1 0 0 0,-1 1-1 0 0,0-1 1 0 0,0 1 0 0 0,-1-1 0 0 0,1 1-1 0 0,-1-1 1 0 0,0 1 0 0 0,0-1-1 0 0,0 0 1 0 0,0 1 0 0 0,-1-1 0 0 0,1 1-1 0 0,-1-1 1 0 0,0 1 0 0 0,-1-5 0 0 0,-1 0 2 0 0,0 0-1 0 0,0 0 1 0 0,-1 0 0 0 0,0 1 0 0 0,0-1 0 0 0,-1 1 0 0 0,-8-9-1 0 0,-32-27-444 0 0,11 25-5433 0 0,32 18 4149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 1368 0 0,'-1'-1'1044'0'0,"-1"1"-1"0"0,1 0 1 0 0,0-1-1 0 0,0 1 0 0 0,-1 0 1 0 0,1-1-1 0 0,0 1 1 0 0,0 0-1 0 0,-1 0 1 0 0,1 0-1 0 0,0 0 1 0 0,-1 0-1 0 0,1 1 1 0 0,0-1-1 0 0,-1 0 0 0 0,-1 1 1 0 0,-4 8 3306 0 0,0 6-4272 0 0,-12 23 2073 0 0,12-27-1749 0 0,2 0 0 0 0,0 0-1 0 0,-6 18 1 0 0,10-26-1000 0 0,0 1-1 0 0,1 0 1 0 0,-1-1-1 0 0,1 1 1 0 0,0-1-1 0 0,0 1 0 0 0,0 0 1 0 0,0-1-1 0 0,2 6 1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0 820 0 0,'0'0'15806'0'0,"-3"4"-14656"0"0,-6 5-76 0 0,0 1-1 0 0,1 0 0 0 0,-13 21 0 0 0,19-28-1036 0 0,0 1 1 0 0,0-1-1 0 0,1 1 0 0 0,-1-1 0 0 0,1 1 1 0 0,-1 0-1 0 0,1-1 0 0 0,0 1 0 0 0,0 0 1 0 0,1 0-1 0 0,-1 0 0 0 0,1-1 0 0 0,0 1 1 0 0,0 0-1 0 0,0 0 0 0 0,1 0 0 0 0,-1 0 0 0 0,2 4 1 0 0,-2-7-212 0 0,1-1 0 0 0,-1 1 1 0 0,1 0-1 0 0,-1 0 0 0 0,1-1 1 0 0,0 1-1 0 0,-1 0 0 0 0,1-1 1 0 0,0 1-1 0 0,-1-1 0 0 0,1 1 1 0 0,0-1-1 0 0,0 1 0 0 0,0-1 1 0 0,-1 0-1 0 0,1 1 0 0 0,0-1 1 0 0,0 0-1 0 0,0 0 0 0 0,0 1 1 0 0,0-1-1 0 0,0 0 0 0 0,0 0 1 0 0,-1 0-1 0 0,3 0 0 0 0,10-3-8556 0 0,8-3 3367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1660 0 0,'0'0'11703'0'0,"6"3"-10665"0"0,31 11 608 0 0,0-2 1 0 0,70 14-1 0 0,-59-16-818 0 0,69 24 1 0 0,-100-28-792 0 0,-13-5 90 0 0,1 1-1 0 0,0-1 1 0 0,-1 1 0 0 0,0 0 0 0 0,1 0-1 0 0,-1 1 1 0 0,0-1 0 0 0,4 4 0 0 0,-7-4-40 0 0,0 0 0 0 0,0-1 0 0 0,0 1 0 0 0,0 0 0 0 0,0-1 0 0 0,0 1 0 0 0,-1 0 0 0 0,1 0 1 0 0,-1 0-1 0 0,1 0 0 0 0,-1 0 0 0 0,0-1 0 0 0,1 1 0 0 0,-1 0 0 0 0,0 0 0 0 0,0 0 0 0 0,-1 0 1 0 0,1 0-1 0 0,0 0 0 0 0,-1 0 0 0 0,1 0 0 0 0,-1 0 0 0 0,1-1 0 0 0,-2 3 0 0 0,-36 87 2881 0 0,25-63-1940 0 0,-17 52 0 0 0,26-64-903 0 0,0 0 0 0 0,1 0-1 0 0,0 1 1 0 0,2-1 0 0 0,0 0 0 0 0,0 1-1 0 0,2-1 1 0 0,0 1 0 0 0,1-1 0 0 0,0 0-1 0 0,2 1 1 0 0,0-2 0 0 0,0 1 0 0 0,2 0 0 0 0,0-1-1 0 0,0 0 1 0 0,2 0 0 0 0,0-1 0 0 0,0 0-1 0 0,2 0 1 0 0,13 16 0 0 0,-6-7 480 0 0,-36-21-564 0 0,-8-2-41 0 0,-37 1 0 0 0,53 0-88 0 0,9-1-436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0 436 0 0,'0'0'17071'0'0,"3"4"-15844"0"0,16 26 1950 0 0,18 40-1 0 0,-17-27-799 0 0,25 83 0 0 0,-35-98-770 0 0,0-3-3456 0 0,-5-19-1971 0 0,-14-33-484 0 0,4 17 1163 0 0,-2-2-4335 0 0,3-1 1370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9 608 0 0,'13'-8'21996'0'0,"-6"7"-21679"0"0,19 9 1205 0 0,0-1 0 0 0,40 5 0 0 0,-38-8-456 0 0,50 14 0 0 0,-77-18-1034 0 0,-1 1 1 0 0,1-1-1 0 0,0 0 1 0 0,-1 1-1 0 0,1-1 1 0 0,0 0-1 0 0,-1 1 1 0 0,1-1-1 0 0,-1 1 0 0 0,1-1 1 0 0,0 1-1 0 0,-1-1 1 0 0,1 1-1 0 0,-1-1 1 0 0,0 1-1 0 0,1 0 1 0 0,-1-1-1 0 0,1 1 1 0 0,-1 0-1 0 0,0-1 1 0 0,1 1-1 0 0,-1 0 1 0 0,0 0-1 0 0,0-1 1 0 0,0 1-1 0 0,0 0 1 0 0,0 0-1 0 0,1-1 1 0 0,-1 1-1 0 0,-1 1 0 0 0,-9 29 708 0 0,-26 20 279 0 0,24-38-909 0 0,9-10-89 0 0,-1 1 0 0 0,1-1 0 0 0,0 1 0 0 0,0 0 0 0 0,0 0 0 0 0,1 0 0 0 0,-1 0 0 0 0,1 1 0 0 0,0-1 0 0 0,0 1 0 0 0,1-1 0 0 0,-3 9 0 0 0,4-12-21 0 0,0 0 0 0 0,0 0 0 0 0,0 0 0 0 0,0 1 0 0 0,0-1 0 0 0,0 0 0 0 0,0 0 0 0 0,0 0 0 0 0,0 0 0 0 0,0 0 0 0 0,1 0 0 0 0,-1 0 0 0 0,0 0 0 0 0,1 0 0 0 0,-1 0 0 0 0,1 0 0 0 0,-1 0 0 0 0,1 0 0 0 0,-1 0 0 0 0,1 0 0 0 0,0 0 0 0 0,-1-1 0 0 0,1 1 0 0 0,0 0 0 0 0,0 0 0 0 0,0-1 0 0 0,0 1 0 0 0,-1-1 0 0 0,1 1 0 0 0,0-1 0 0 0,0 1 0 0 0,2 0 0 0 0,2 0 0 0 0,0 1 0 0 0,0-1 0 0 0,0 0 0 0 0,1-1 0 0 0,-1 1 0 0 0,0-1 0 0 0,7-1 0 0 0,28 1 0 0 0,-15-1 0 0 0,0 0 0 0 0,0-1 0 0 0,0-2 0 0 0,37-10 0 0 0,-54 12-15 0 0,-7 1-88 0 0,2 0-201 0 0,1 0-162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 0 0,'1'5'1814'0'0,"11"69"11457"0"0,19 42-7244 0 0,-25-97-4974 0 0,13 91 3757 0 0,-17-95-4129 0 0,1 4 1300 0 0,1-1-3450 0 0,-4-18 1421 0 0,0 0 0 0 0,0 0 0 0 0,0 0-1 0 0,0 0 1 0 0,0 0 0 0 0,0 0 0 0 0,0 0 0 0 0,1 0 0 0 0,-1-1-482 0 0,0 1 482 0 0,0 0-1 0 0,0 0 1 0 0,0 0 0 0 0,0 0 0 0 0,1 0 0 0 0,-1 0 0 0 0,0 0 0 0 0,0 0-1 0 0,0 0 1 0 0,0 0 0 0 0,0 0 0 0 0,0 0 0 0 0,0 0 0 0 0,0 0-1 0 0,0 0 1 0 0,0 0 0 0 0,0 0 0 0 0,0 0 0 0 0,1 0 0 0 0,-1 0-1 0 0,0 0 1 0 0,0 0 0 0 0,0 0 0 0 0,0 0 0 0 0,0 0 0 0 0,0 1-386 0 0,0-1 386 0 0,0 0 0 0 0,0 0 0 0 0,0 0-1 0 0,4-18-1883 0 0,-6-19-2878 0 0,-1 14-4717 0 0,3 8 3554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15 280 0 0,'0'0'17247'0'0,"28"-2"-13514"0"0,18-4-1709 0 0,-39 4-1733 0 0,0 0 1 0 0,1 1-1 0 0,-1 0 1 0 0,0 1-1 0 0,1-1 0 0 0,-1 1 1 0 0,1 0-1 0 0,-1 1 0 0 0,10 2 1 0 0,-15-3-240 0 0,-1 1 0 0 0,0 0 0 0 0,1-1 0 0 0,-1 1 0 0 0,0 0 0 0 0,0 0 0 0 0,0 0 0 0 0,0 0 0 0 0,0 0 0 0 0,0 0 0 0 0,0 0 0 0 0,0 0 0 0 0,0 0 0 0 0,0 0 0 0 0,-1 1 0 0 0,1-1 0 0 0,-1 0 0 0 0,1 1 0 0 0,0-1 0 0 0,-1 0 0 0 0,0 1 0 0 0,1-1 0 0 0,-1 0 0 0 0,0 1 0 0 0,0-1 0 0 0,0 1 0 0 0,0-1 0 0 0,0 0 0 0 0,0 1 0 0 0,0-1 0 0 0,0 1 0 0 0,-1-1 0 0 0,0 3 0 0 0,-18 54 1060 0 0,12-40-707 0 0,-10 23 151 0 0,13-33-456 0 0,1 1 0 0 0,0-1 1 0 0,0 0-1 0 0,0 1 0 0 0,1-1 1 0 0,0 1-1 0 0,0 14 0 0 0,2-22-103 0 0,0 0-1 0 0,1 0 1 0 0,-1-1-1 0 0,1 1 1 0 0,-1 0-1 0 0,1 0 1 0 0,-1-1-1 0 0,1 1 1 0 0,0 0-1 0 0,-1-1 1 0 0,1 1-1 0 0,0 0 1 0 0,0-1-1 0 0,-1 1 1 0 0,1-1-1 0 0,0 1 1 0 0,0-1-1 0 0,0 0 1 0 0,0 1-1 0 0,0-1 1 0 0,0 0-1 0 0,-1 1 1 0 0,1-1-1 0 0,0 0 1 0 0,0 0-1 0 0,0 0 1 0 0,0 0-1 0 0,0 0 1 0 0,0 0-1 0 0,0 0 1 0 0,0 0-1 0 0,0-1 1 0 0,0 1-1 0 0,1 0 1 0 0,36-6-11 0 0,-37 5 5 0 0,46-12 131 0 0,52-22 0 0 0,-76 27-46 0 0,-4 3-1658 0 0,-27 14-2120 0 0,-2 1 3458 0 0,-4 5-5177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1 528 0 0,'0'0'9834'0'0,"-4"4"-8328"0"0,-4 6-615 0 0,1 0-1 0 0,0 1 0 0 0,1 0 0 0 0,0 1 0 0 0,1-1 1 0 0,-5 13-1 0 0,-23 82 2813 0 0,27-88-3160 0 0,-9 61 1150 0 0,16-30-3665 0 0,-1-46 951 0 0,6 17-1761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32 224 0 0,'0'0'8513'0'0,"1"-32"1896"0"0,1 50-10220 0 0,-1-14 444 0 0,18 21 1376 0 0,-10 27-532 0 0,-7-14-715 0 0,6 33 1074 0 0,-8-58-1596 0 0,0-1-1 0 0,-1 1 0 0 0,0 0 0 0 0,-1-1 0 0 0,-5 17 0 0 0,6-28-170 0 0,-7 120 1185 0 0,8-102-1112 0 0,-2 0 1 0 0,-6 37-1 0 0,1-28 74 0 0,2 1 0 0 0,-3 51 0 0 0,8-78-178 0 0,-5 47 692 0 0,18 64 389 0 0,-13-111-1097 0 0,4 43 272 0 0,-4-43-276 0 0,0 13-1 0 0,0 140 420 0 0,-4-132-379 0 0,2-6 40 0 0,12 35-47 0 0,-9-39-51 0 0,8 66 0 0 0,-4-21 0 0 0,-3 70 0 0 0,-2-110 0 0 0,0-6 0 0 0,0 1 0 0 0,0 0 0 0 0,0 2 0 0 0,-2-1 0 0 0,2-2 0 0 0,2 0 0 0 0,-2 1 0 0 0,0 0 0 0 0,0-2 0 0 0,-2 40 0 0 0,2-38 0 0 0,-5 53 0 0 0,0-1 0 0 0,4-50 0 0 0,1-2 0 0 0,11 152 0 0 0,-9-81 0 0 0,-1-71 0 0 0,3-4 0 0 0,-1 2 0 0 0,-5 11 0 0 0,4 9 0 0 0,-1-26 0 0 0,-1 44 0 0 0,-1-35 0 0 0,-1-1 0 0 0,2 0 0 0 0,2-2 0 0 0,-1-1 0 0 0,-2 1 0 0 0,-1 1 0 0 0,2 0 0 0 0,2 1 0 0 0,-4-2 0 0 0,1 1 0 0 0,-3 2 0 0 0,3 1 0 0 0,1-2 0 0 0,0-1 0 0 0,0 1 0 0 0,-2 0 0 0 0,1-1 0 0 0,1 2 0 0 0,1-1 0 0 0,1-2 0 0 0,-2 0 0 0 0,0-1 0 0 0,0 2 0 0 0,0 2 0 0 0,0-1 0 0 0,-2 1 0 0 0,1 0 0 0 0,0-2 0 0 0,-2 0 0 0 0,2-1 0 0 0,0 3 0 0 0,-2-3 0 0 0,2 1 0 0 0,1-1 0 0 0,-3 0 0 0 0,3 3 0 0 0,0-2 0 0 0,0 1 0 0 0,0 1 0 0 0,0-4 0 0 0,0 0 0 0 0,2 1 0 0 0,-3 1 0 0 0,2 0 0 0 0,-4 6 0 0 0,0-14 0 0 0,2 50 0 0 0,0-42 0 0 0,-1 0 0 0 0,1 0 0 0 0,2-1 0 0 0,1 0 0 0 0,-4 1 0 0 0,2 0 0 0 0,2 2 0 0 0,-2-3 0 0 0,-2 4 0 0 0,2-2 0 0 0,2-3 0 0 0,-4 4 0 0 0,1-4 0 0 0,-3 2 0 0 0,4 0 0 0 0,4-1 0 0 0,-4 2 0 0 0,0-1 0 0 0,0-1 0 0 0,0-1 0 0 0,1 1 0 0 0,1 1 0 0 0,-4 1 0 0 0,2-13-156 0 0,0 1-1 0 0,0-1 1 0 0,-1 1 0 0 0,1-1-1 0 0,0 1 1 0 0,0-1-1 0 0,-1 1 1 0 0,1-1 0 0 0,0 1-1 0 0,0-1 1 0 0,-1 1 0 0 0,1-1-1 0 0,-1 0 1 0 0,1 1-1 0 0,0-1 1 0 0,-1 0 0 0 0,1 1-1 0 0,-1-1 1 0 0,1 0 0 0 0,-1 0-1 0 0,1 1 1 0 0,0-1-1 0 0,-1 0 1 0 0,1 0 0 0 0,-1 0-1 0 0,0 0 1 0 0,1 1 0 0 0,-1-1-1 0 0,1 0 1 0 0,-1 0 0 0 0,1 0-1 0 0,-1 0 1 0 0,1 0-1 0 0,-1 0 1 0 0,1 0 0 0 0,-1-1-1 0 0,1 1 1 0 0,-1 0 0 0 0,-18-6-10656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 0 0,'0'0'24098'0'0,"1"4"-23588"0"0,2 10 215 0 0,0-1 0 0 0,1-1 0 0 0,0 1 1 0 0,1 0-1 0 0,10 17 0 0 0,1 4-83 0 0,-4-7-123 0 0,-8-15-278 0 0,1 0 0 0 0,1 0-1 0 0,0-1 1 0 0,12 18 0 0 0,-16-26-152 0 0,0-2-72 0 0,-1 1 1 0 0,0-1 0 0 0,0 1 0 0 0,0-1-1 0 0,-1 1 1 0 0,1-1 0 0 0,0 1 0 0 0,0 0-1 0 0,-1-1 1 0 0,1 1 0 0 0,-1 0 0 0 0,0 0-1 0 0,1-1 1 0 0,-1 1 0 0 0,0 0-1 0 0,0 0 1 0 0,0-1 0 0 0,-1 4 0 0 0,10 28-3440 0 0,-3-24 2154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 0 0,'0'0'4659'0'0,"10"-16"8850"0"0,7 11-12910 0 0,0-1-1 0 0,-1 0 0 0 0,1-2 0 0 0,17-10 0 0 0,14-6 114 0 0,-46 23-614 0 0,-1 1-49 0 0,-1 0-1 0 0,1 0 0 0 0,0 0 0 0 0,-1 1 0 0 0,1-1 1 0 0,0 0-1 0 0,0 0 0 0 0,-1 0 0 0 0,1 1 1 0 0,0-1-1 0 0,-1 0 0 0 0,1 0 0 0 0,0 1 0 0 0,-1-1 1 0 0,1 1-1 0 0,-1-1 0 0 0,1 1 0 0 0,0-1 0 0 0,-1 1 1 0 0,1-1-1 0 0,-1 1 0 0 0,0-1 0 0 0,1 1 1 0 0,-1-1-1 0 0,1 1 0 0 0,-1 0 0 0 0,0-1 0 0 0,1 1 1 0 0,-1 0-1 0 0,0-1 0 0 0,0 2 0 0 0,2 4 303 0 0,-1 1 0 0 0,-1-1 0 0 0,1 1-1 0 0,-1 0 1 0 0,-1-1 0 0 0,1 1 0 0 0,-1-1-1 0 0,0 1 1 0 0,0-1 0 0 0,-1 1 0 0 0,-4 10 0 0 0,4-12-187 0 0,0 1-1 0 0,0 0 1 0 0,0 0 0 0 0,1 0 0 0 0,0 0 0 0 0,0 1 0 0 0,0-1 0 0 0,1 0 0 0 0,0 0 0 0 0,0 0 0 0 0,1 0-1 0 0,0 1 1 0 0,0-1 0 0 0,3 11 0 0 0,0-1 133 0 0,-4-15-291 0 0,0-1 0 0 0,0 1 0 0 0,0 0 0 0 0,0 0-1 0 0,0 0 1 0 0,0 0 0 0 0,1 0 0 0 0,-1 0 0 0 0,0 0 0 0 0,0 0 0 0 0,1 0-1 0 0,-1 0 1 0 0,1 0 0 0 0,-1 0 0 0 0,1-1 0 0 0,-1 1 0 0 0,1 0 0 0 0,-1 0-1 0 0,1-1 1 0 0,0 1 0 0 0,-1 0 0 0 0,1-1 0 0 0,0 1 0 0 0,0 0 0 0 0,-1-1-1 0 0,1 1 1 0 0,0-1 0 0 0,0 0 0 0 0,0 1 0 0 0,0-1 0 0 0,0 0 0 0 0,0 1 0 0 0,0-1-1 0 0,0 0 1 0 0,-1 0 0 0 0,1 0 0 0 0,0 0 0 0 0,0 0 0 0 0,2 0 0 0 0,68-15 65 0 0,-31 3 26 0 0,-39 11-74 0 0,10-3 2251 0 0,-6 2-3976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92 0 0,'0'0'17468'0'0,"-3"5"-16484"0"0,2 6-217 0 0,-1 1 0 0 0,1-1-1 0 0,1 1 1 0 0,0-1-1 0 0,1 1 1 0 0,0-1 0 0 0,1 1-1 0 0,4 14 1 0 0,0 10 525 0 0,5 20-915 0 0,-11-55-980 0 0,0-36-16092 0 0,0 18 11176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4 252 0 0,'7'-4'18938'0'0,"-2"14"-18108"0"0,0 0 1 0 0,0 0-1 0 0,-1 0 1 0 0,0 0 0 0 0,-1 1-1 0 0,3 15 1 0 0,9 28 1220 0 0,-5-19-823 0 0,-9-29-1155 0 0,0-1-1 0 0,1 1 1 0 0,-1-1 0 0 0,1 0-1 0 0,0 0 1 0 0,1 0 0 0 0,-1 0 0 0 0,1 0-1 0 0,0 0 1 0 0,6 7 0 0 0,-9-11-695 0 0,3-9-1761 0 0,-2 7 2304 0 0,-1 1 0 0 0,0 0-1 0 0,1-1 1 0 0,-1 1 0 0 0,1-1 0 0 0,-1 1 0 0 0,0-1 0 0 0,1 1 0 0 0,-1-1 0 0 0,0 1-1 0 0,0-1 1 0 0,1 1 0 0 0,-1-1 0 0 0,0 1 0 0 0,0-1 0 0 0,0 1 0 0 0,0-1 0 0 0,0 0 0 0 0,1 1-1 0 0,-1-1 1 0 0,0 1 0 0 0,0-1 0 0 0,-1 1 0 0 0,1-1 0 0 0,0 0 0 0 0,0 0 0 0 0,-11-35-4796 0 0,2 11-4048 0 0,5 12 3219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29 136 0 0,'0'0'1691'0'0,"2"-12"5755"0"0,22 1-1807 0 0,-19 10-5245 0 0,0 0 1 0 0,0 0-1 0 0,0 0 1 0 0,0 0-1 0 0,0 1 1 0 0,0 0-1 0 0,0 0 1 0 0,0 0-1 0 0,0 1 1 0 0,-1 0-1 0 0,7 1 1 0 0,-8-1-242 0 0,-1-1 1 0 0,0 1 0 0 0,0 0-1 0 0,0 0 1 0 0,0 0-1 0 0,1 0 1 0 0,-2 0 0 0 0,1 1-1 0 0,0-1 1 0 0,0 0-1 0 0,0 1 1 0 0,-1 0 0 0 0,1-1-1 0 0,0 1 1 0 0,-1 0-1 0 0,0 0 1 0 0,1 0-1 0 0,-1 0 1 0 0,0 0 0 0 0,0 0-1 0 0,0 0 1 0 0,0 0-1 0 0,0 0 1 0 0,-1 0 0 0 0,1 1-1 0 0,-1-1 1 0 0,0 0-1 0 0,1 1 1 0 0,-1-1 0 0 0,0 0-1 0 0,0 1 1 0 0,0-1-1 0 0,-1 3 1 0 0,0 6 710 0 0,-1 1-1 0 0,-1-1 1 0 0,0 1-1 0 0,0-1 1 0 0,-7 15-1 0 0,10-25-803 0 0,-1 0-1 0 0,1 0 1 0 0,-1 0-1 0 0,1 0 1 0 0,0 1-1 0 0,-1-1 0 0 0,1 0 1 0 0,0 0-1 0 0,0 0 1 0 0,0 0-1 0 0,0 0 1 0 0,0 1-1 0 0,0-1 1 0 0,0 0-1 0 0,0 0 0 0 0,1 0 1 0 0,-1 0-1 0 0,0 0 1 0 0,1 1-1 0 0,-1-1 1 0 0,1 0-1 0 0,-1 0 0 0 0,1 0 1 0 0,-1 0-1 0 0,1 0 1 0 0,0 0-1 0 0,0-1 1 0 0,1 3-1 0 0,0-1-5 0 0,1-1 0 0 0,0 1-1 0 0,0 0 1 0 0,0-1 0 0 0,0 0-1 0 0,0 1 1 0 0,0-1 0 0 0,0-1 0 0 0,1 1-1 0 0,3 0 1 0 0,5 1-177 0 0,-1-1-1 0 0,1-1 1 0 0,-1 0-1 0 0,0-1 0 0 0,19-3 1 0 0,-40 25-9439 0 0,2-14 4928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0 608 0 0,'0'0'20083'0'0,"-4"4"-19888"0"0,-14 12 837 0 0,19 9 1359 0 0,15 19-814 0 0,-11-11-848 0 0,3 18-180 0 0,-6 12 97 0 0,-2-55-571 0 0,-5 42 557 0 0,5-49-524 0 0,0 5-40 0 0,0-1 0 0 0,-1 0 1 0 0,1 0-1 0 0,-1 0 0 0 0,0 1 1 0 0,0-1-1 0 0,-3 6 0 0 0,0 5 150 0 0,0 0-1 0 0,2 1 1 0 0,0-1-1 0 0,0 0 1 0 0,2 19-1 0 0,-5 29 539 0 0,-3 58 771 0 0,9-113-1518 0 0,3 45-10 0 0,-5-41 1 0 0,-2-1 0 0 0,5 1 0 0 0,-5 0 0 0 0,3-1 0 0 0,0 3 0 0 0,-2 8 0 0 0,8 26 0 0 0,-3 0 0 0 0,-3-30 0 0 0,-4-15 0 0 0,2 21 0 0 0,9 54 0 0 0,1 69 0 0 0,-8-144 0 0 0,2 17 0 0 0,-5 56 0 0 0,3-54 0 0 0,-2 0 0 0 0,0 0 0 0 0,-7 29 0 0 0,4-25 0 0 0,4-23 0 0 0,-3 32 0 0 0,1 0 0 0 0,2 56 0 0 0,0-64 0 0 0,-1 1 0 0 0,-8 32 0 0 0,10-23 0 0 0,-1-25 0 0 0,2-2 0 0 0,-2 0 0 0 0,0 0 0 0 0,0 0 0 0 0,-3 11 0 0 0,0 0 0 0 0,1 0 0 0 0,1 0 0 0 0,1 41 0 0 0,1-47 0 0 0,0 5 0 0 0,4 6 0 0 0,0-14 0 0 0,0-1 0 0 0,-1 1 0 0 0,-1 0 0 0 0,-1 0 0 0 0,0 0 0 0 0,0 0 0 0 0,-2 14 0 0 0,3 32 0 0 0,0-47 0 0 0,1 0 0 0 0,0 1 0 0 0,-1 0 0 0 0,-1 0 0 0 0,0 18 0 0 0,0-20 0 0 0,2 0 0 0 0,-1 0 0 0 0,0 0 0 0 0,-1 2 0 0 0,-1-4 0 0 0,0 1 0 0 0,0 1 0 0 0,0 3 0 0 0,0-1 0 0 0,0 92 0 0 0,0-94 0 0 0,-1 1 0 0 0,-1 0 0 0 0,1 0 0 0 0,0-1 0 0 0,-2 3 0 0 0,3 0 0 0 0,3-2 0 0 0,-5 0 0 0 0,4 2 0 0 0,-2 0 0 0 0,-3-1 0 0 0,3-1 0 0 0,3 1 0 0 0,-2 0 0 0 0,-1-2 0 0 0,0 0 0 0 0,-1 0 0 0 0,-1 0 0 0 0,5 1 0 0 0,-1-2 0 0 0,-4 3 0 0 0,-1-3 0 0 0,5 1 0 0 0,0 0 0 0 0,0 2 0 0 0,-1 0 0 0 0,-1-2 0 0 0,0-2 0 0 0,0 2 0 0 0,0 3 0 0 0,0-2 0 0 0,3 0 0 0 0,-6-1 0 0 0,3-1 0 0 0,3 1 0 0 0,-6 1 0 0 0,3 0 0 0 0,-1 1 0 0 0,-1-1 0 0 0,1-1 0 0 0,0 0 0 0 0,-2-1 0 0 0,2-1 0 0 0,-2-2-402 0 0,1-13-2050 0 0,-2-25-2705 0 0,1 3-4445 0 0,-2 6 1081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3 460 0 0,'5'-3'19090'0'0,"-5"18"-18755"0"0,0-12 877 0 0,12 24 6120 0 0,-5 63-5302 0 0,-4-64-1560 0 0,-1 0 0 0 0,-1 0-1 0 0,-3 36 1 0 0,1-38-367 0 0,1 0 0 0 0,6 43 0 0 0,0 17 17 0 0,-1 51-120 0 0,-3-55 0 0 0,15 99 0 0 0,-12-152 0 0 0,-2-1 0 0 0,-1 44 0 0 0,-10 15 0 0 0,4-26 0 0 0,4 32 0 0 0,-5 0 0 0 0,5-65 0 0 0,-1 23 0 0 0,-10 78 0 0 0,12-102 0 0 0,0-20 0 0 0,-1 0 0 0 0,1 1 0 0 0,-1-1 0 0 0,0 0 0 0 0,-1 0 0 0 0,1 0 0 0 0,-3 10 0 0 0,4 36 0 0 0,-2 30 0 0 0,-24 67 0 0 0,24-137 0 0 0,1 5 0 0 0,-3-1 0 0 0,3-3 0 0 0,3-1 0 0 0,-2 1 0 0 0,3 0 0 0 0,-2-7 0 0 0,0 0 0 0 0,-1 1 0 0 0,1-1 0 0 0,-1 0 0 0 0,-1 1 0 0 0,1 0 0 0 0,-1 5 0 0 0,4 23 0 0 0,14 106 0 0 0,-16-128 0 0 0,-1 1 0 0 0,-10 198 0 0 0,8-40 0 0 0,-1-158 0 0 0,2-2 0 0 0,-1 1 0 0 0,-19 66 0 0 0,7-39 0 0 0,-4 59 0 0 0,16-87 0 0 0,1 0 0 0 0,0 0-87 0 0,0-9-605 0 0,-4-6-1188 0 0,3 2 1654 0 0,-20-19-3911 0 0,5 1-7770 0 0,8 8 4126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0,'0'0'16193'0'0,"1"5"-15351"0"0,49 210 5484 0 0,-48-204-6654 0 0,3 17 104 0 0,-10-13-9085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20 0 0,'0'0'3136'0'0,"10"-16"5613"0"0,27 14-4056 0 0,29 6-1929 0 0,-31 0-1698 0 0,-34-3-394 0 0,2 7 644 0 0,-2-7-1260 0 0,-1-1 0 0 0,0 1 1 0 0,1 0-1 0 0,-1-1 0 0 0,0 1 0 0 0,1 0 0 0 0,-1-1 0 0 0,0 1 0 0 0,0 0 0 0 0,0 0 0 0 0,0-1 0 0 0,1 1 1 0 0,-1 0-1 0 0,0-1 0 0 0,0 1 0 0 0,0 0 0 0 0,-1 0 0 0 0,1-1 0 0 0,0 1 0 0 0,0 0 0 0 0,0 0 1 0 0,0-1-1 0 0,-1 1 0 0 0,1 0 0 0 0,0-1 0 0 0,-1 1 0 0 0,1 0 0 0 0,-1-1 0 0 0,1 1 0 0 0,0-1 0 0 0,-2 2 1 0 0,-8 15 879 0 0,0 1 0 0 0,1 0 1 0 0,-11 30-1 0 0,20-47-945 0 0,0 0 0 0 0,0 0-1 0 0,-1 1 1 0 0,1-1 0 0 0,0 0-1 0 0,0 0 1 0 0,1 0 0 0 0,-1 1-1 0 0,0-1 1 0 0,0 0 0 0 0,0 0-1 0 0,1 0 1 0 0,-1 1 0 0 0,1-1-1 0 0,-1 0 1 0 0,1 0 0 0 0,-1 0-1 0 0,1 0 1 0 0,0 0 0 0 0,-1 0-1 0 0,1 0 1 0 0,0 0 0 0 0,0 0-1 0 0,0-1 1 0 0,0 1 0 0 0,0 0-1 0 0,0 0 1 0 0,0-1-1 0 0,0 1 1 0 0,0-1 0 0 0,0 1-1 0 0,0-1 1 0 0,0 1 0 0 0,0-1-1 0 0,0 0 1 0 0,0 1 0 0 0,1-1-1 0 0,-1 0 1 0 0,0 0 0 0 0,0 0-1 0 0,0 0 1 0 0,1 0 0 0 0,-1 0-1 0 0,0 0 1 0 0,2 0 0 0 0,-2 0-2 0 0,12-1-267 0 0,1 1 1 0 0,-1-2-1 0 0,1 0 0 0 0,-1 0 0 0 0,14-5 0 0 0,13-2-775 0 0,-39 8 904 0 0,-34 12-20719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3 120 0 0,'0'0'6273'0'0,"4"-1"-5315"0"0,15 0-105 0 0,0 1-1 0 0,0 0 0 0 0,0 1 0 0 0,0 1 1 0 0,26 6-1 0 0,96 29 2276 0 0,-140-37-3030 0 0,-1 0 0 0 0,1 0 0 0 0,-1 0 0 0 0,1 1 0 0 0,-1-1 0 0 0,1 0 0 0 0,-1 0 0 0 0,1 0 0 0 0,-1 1 0 0 0,1-1 0 0 0,-1 0 0 0 0,1 0 0 0 0,-1 1 0 0 0,1-1 0 0 0,-1 0 0 0 0,1 1 0 0 0,-1-1 0 0 0,0 1 0 0 0,1-1 0 0 0,-1 1 0 0 0,0-1 0 0 0,1 1 0 0 0,-1-1-1 0 0,0 1 1 0 0,1-1 0 0 0,-1 1 0 0 0,0-1 0 0 0,0 1 0 0 0,0-1 0 0 0,0 1 0 0 0,1 0 0 0 0,-13 16 1700 0 0,-32 13 167 0 0,37-26-1324 0 0,1 0-397 0 0,0 0-1 0 0,0 0 1 0 0,0 0 0 0 0,1 1-1 0 0,0 0 1 0 0,0 1 0 0 0,0-1-1 0 0,0 1 1 0 0,1 0 0 0 0,0 0-1 0 0,1 0 1 0 0,-1 0 0 0 0,-2 8-1 0 0,5-11-249 0 0,0 1-1 0 0,0-1 0 0 0,1 0 0 0 0,-1 1 0 0 0,1-1 1 0 0,0 1-1 0 0,0-1 0 0 0,0 0 0 0 0,0 1 0 0 0,1-1 1 0 0,-1 1-1 0 0,1-1 0 0 0,0 0 0 0 0,0 0 1 0 0,0 1-1 0 0,1-1 0 0 0,-1 0 0 0 0,1 0 0 0 0,-1 0 1 0 0,1 0-1 0 0,0 0 0 0 0,0-1 0 0 0,1 1 0 0 0,-1-1 1 0 0,0 1-1 0 0,1-1 0 0 0,-1 0 0 0 0,1 0 1 0 0,4 3-1 0 0,2 2-145 0 0,-5-4-75 0 0,0 0 1 0 0,0 0-1 0 0,0 0 0 0 0,0-1 1 0 0,0 1-1 0 0,0-1 1 0 0,0 0-1 0 0,1 0 1 0 0,-1-1-1 0 0,1 1 0 0 0,0-1 1 0 0,6 1-1 0 0,-9-2-186 0 0,9 2-217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 0 0,'2'1'17906'0'0,"16"7"-17042"0"0,-15-6-516 0 0,0 0-1 0 0,0 0 1 0 0,0 0-1 0 0,-1 0 1 0 0,1 0-1 0 0,-1 0 0 0 0,1 1 1 0 0,-1 0-1 0 0,0-1 1 0 0,0 1-1 0 0,0 0 1 0 0,0 0-1 0 0,-1 0 0 0 0,1 0 1 0 0,-1 0-1 0 0,0 0 1 0 0,1 1-1 0 0,-2-1 1 0 0,2 5-1 0 0,0 5 341 0 0,0 0-1 0 0,-1 0 1 0 0,0 17 0 0 0,-1-28-598 0 0,1 23-211 0 0,-1-1 3256 0 0,0-7-4861 0 0,-2-4-4863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 0 0,'0'0'5263'0'0,"21"16"2401"0"0,-14-7-6745 0 0,-2 1 0 0 0,0 0 0 0 0,0 0 0 0 0,-1 1 0 0 0,0-1 0 0 0,0 1 0 0 0,-1 0-1 0 0,-1 0 1 0 0,0 0 0 0 0,1 18 0 0 0,-1-14-392 0 0,0 0 0 0 0,1 0 0 0 0,0 0 0 0 0,1-1 0 0 0,10 24 0 0 0,-9-28 1592 0 0,-2-2-3296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1 692 0 0,'0'0'15210'0'0,"8"0"-14368"0"0,170 20 4853 0 0,-176-20-5624 0 0,-1 0 0 0 0,1 0-1 0 0,-1 0 1 0 0,0 1-1 0 0,1-1 1 0 0,-1 0-1 0 0,0 1 1 0 0,1-1 0 0 0,-1 1-1 0 0,0-1 1 0 0,1 1-1 0 0,-1 0 1 0 0,0-1 0 0 0,0 1-1 0 0,0 0 1 0 0,1 0-1 0 0,-1 0 1 0 0,0 0-1 0 0,0 0 1 0 0,-1 0 0 0 0,1 0-1 0 0,0 0 1 0 0,0 0-1 0 0,0 1 1 0 0,-1-1 0 0 0,1 0-1 0 0,0 3 1 0 0,-1-2 55 0 0,0 0 0 0 0,0 1-1 0 0,-1-1 1 0 0,1 0 0 0 0,-1 0 0 0 0,1 0 0 0 0,-1 1 0 0 0,0-1 0 0 0,0 0 0 0 0,0 0 0 0 0,0 0-1 0 0,0 0 1 0 0,0 0 0 0 0,-1 0 0 0 0,-1 1 0 0 0,-7 9 556 0 0,0-1 0 0 0,-1-1 1 0 0,-20 15-1 0 0,26-19-1542 0 0,24-15 350 0 0,-9 4 587 0 0,1 0 0 0 0,-1 1 0 0 0,1 0 0 0 0,21-5 0 0 0,-30 10-25 0 0,0-1 1 0 0,0 1-1 0 0,-1 0 1 0 0,1 0-1 0 0,0 0 1 0 0,0 0-1 0 0,0 0 0 0 0,0 0 1 0 0,-1 0-1 0 0,1 1 1 0 0,-1-1-1 0 0,1 0 1 0 0,-1 1-1 0 0,1 0 0 0 0,-1-1 1 0 0,0 1-1 0 0,0 0 1 0 0,0-1-1 0 0,2 4 1 0 0,15 37 1047 0 0,-4 23 151 0 0,-13-61-1248 0 0,-1 0 0 0 0,1-1 0 0 0,-1 1 0 0 0,0 0 0 0 0,0 0 0 0 0,0 0 0 0 0,-1 0 0 0 0,1-1 0 0 0,-1 1 0 0 0,0 0 0 0 0,0-1 0 0 0,-1 1 0 0 0,1 0 0 0 0,-3 4 1 0 0,3-7-136 0 0,0 0 0 0 0,0 0 0 0 0,0 0 0 0 0,0 0 0 0 0,1-1 0 0 0,-1 1 0 0 0,0 0 1 0 0,-1-1-1 0 0,1 1 0 0 0,0-1 0 0 0,0 1 0 0 0,0-1 0 0 0,0 1 0 0 0,0-1 0 0 0,0 0 1 0 0,-1 1-1 0 0,1-1 0 0 0,0 0 0 0 0,0 0 0 0 0,0 0 0 0 0,-1 0 0 0 0,1 0 0 0 0,0 0 1 0 0,0 0-1 0 0,0-1 0 0 0,0 1 0 0 0,-1 0 0 0 0,1-1 0 0 0,0 1 0 0 0,0-1 0 0 0,0 1 1 0 0,0-1-1 0 0,-1 0 0 0 0,-34-27-7781 0 0,33 25 6624 0 0,-7-7-5498 0 0,-1-2 520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0,'0'0'20265'0'0,"-1"5"-19296"0"0,1 13-32 0 0,2 1 0 0 0,0 0 0 0 0,0-1 0 0 0,8 26-1 0 0,1 9 222 0 0,-5-10-356 0 0,-5-29-563 0 0,0 0-1 0 0,1 1 1 0 0,1-1 0 0 0,0-1-1 0 0,9 24 1 0 0,-11-27-780 0 0,-4-29-9429 0 0,-2-10 1617 0 0,5 7 2083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92 0 0,'36'-18'15371'0'0,"-35"17"-14468"0"0,44 5 3909 0 0,67-4-1733 0 0,-82-2-2352 0 0,-1 2-1 0 0,0 1 1 0 0,57 9 0 0 0,-85-9-636 0 0,-1 0-1 0 0,0 0 0 0 0,0 0 1 0 0,0 0-1 0 0,0 0 0 0 0,0 0 0 0 0,0 0 1 0 0,0 0-1 0 0,0 0 0 0 0,0 0 0 0 0,-1 0 1 0 0,1 1-1 0 0,0-1 0 0 0,-1 0 0 0 0,1 0 1 0 0,-1-1-1 0 0,1 1 0 0 0,-1 0 1 0 0,1 0-1 0 0,-1 0 0 0 0,0 0 0 0 0,0 1 1 0 0,1-2-87 0 0,-8 9 327 0 0,0 1 1 0 0,-1-1 0 0 0,0 0-1 0 0,0-1 1 0 0,-1 0 0 0 0,0-1-1 0 0,-1 0 1 0 0,-17 9 0 0 0,-28 18 205 0 0,47-28-537 0 0,5-4 0 0 0,7-2 0 0 0,21-9 0 0 0,4 3 0 0 0,-20 9 0 0 0,-3-1 0 0 0,3-1 0 0 0,-1 0 0 0 0,1 1 0 0 0,0 0 0 0 0,-1 0 0 0 0,0 0 0 0 0,0 1 0 0 0,1 1 0 0 0,-2-1 0 0 0,1 1 0 0 0,0 0 0 0 0,11 10 0 0 0,-15-12 0 0 0,-1 0 0 0 0,0 0 0 0 0,0 0 0 0 0,0 1 0 0 0,0-1 0 0 0,-1 1 0 0 0,1 0 0 0 0,0-1 0 0 0,-1 1 0 0 0,0 0 0 0 0,0 0 0 0 0,0 0 0 0 0,0 0 0 0 0,0 0 0 0 0,-1 0 0 0 0,1 0 0 0 0,-1 0 0 0 0,0 0 0 0 0,0 0 0 0 0,0 0 0 0 0,0 0 0 0 0,0 0 0 0 0,-1 0 0 0 0,1 0 0 0 0,-1 0 0 0 0,0 0 0 0 0,0 0 0 0 0,0 0 0 0 0,0 0 0 0 0,-1-1 0 0 0,1 1 0 0 0,-1 0 0 0 0,1-1 0 0 0,-1 1 0 0 0,-4 3 0 0 0,4-3 0 0 0,-2 2 0 0 0,1 0 0 0 0,-1 0 0 0 0,0 0 0 0 0,0-1 0 0 0,0 1 0 0 0,-1-1 0 0 0,0 0 0 0 0,1-1 0 0 0,-1 1 0 0 0,-1-1 0 0 0,1 0 0 0 0,0 0 0 0 0,-1-1 0 0 0,0 1 0 0 0,1-1 0 0 0,-1 0 0 0 0,-10 1 0 0 0,0-1 0 0 0,-1 0 0 0 0,3-3 0 0 0,1-1-24 0 0,10 2-178 0 0,2 0-645 0 0,0 0 705 0 0,1 0 1 0 0,-1 0-1 0 0,1 0 0 0 0,-1 0 0 0 0,1 0 1 0 0,-1 0-1 0 0,1 0 0 0 0,-1 0 0 0 0,1 0 0 0 0,0 1 1 0 0,-1-1-1 0 0,1 0 0 0 0,-1 0 0 0 0,1 1 1 0 0,-1-1-1 0 0,1 0 0 0 0,0 1 0 0 0,-1-1 1 0 0,1 0-1 0 0,0 1 0 0 0,-1-1 0 0 0,1 0 1 0 0,0 1-1 0 0,0-1 0 0 0,-1 1 0 0 0,1-1 1 0 0,0 1-1 0 0,0-1 0 0 0,0 1 0 0 0,0-1 0 0 0,-1 0 1 0 0,1 1-1 0 0,0-1 0 0 0,0 1 0 0 0,0-1 1 0 0,0 1-1 0 0,0-1 0 0 0,0 1 0 0 0,0-1 1 0 0,0 1-1 0 0,0-1 0 0 0,1 1 0 0 0,-1-1 1 0 0,0 1-1 0 0,11 24-5852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 0 0,'0'0'8513'0'0,"-5"19"-3835"0"0,7 3-3576 0 0,0 0 1 0 0,1 0 0 0 0,1 0 0 0 0,2 0-1 0 0,0-1 1 0 0,1 1 0 0 0,19 38 0 0 0,-22-47-3688 0 0,5 23-9691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14 580 0 0,'3'-13'9708'0'0,"3"13"-8959"0"0,0 0 0 0 0,1 0 1 0 0,-1 1-1 0 0,0-1 0 0 0,1 1 1 0 0,-1 1-1 0 0,0-1 0 0 0,0 1 1 0 0,0 0-1 0 0,0 1 0 0 0,9 4 1 0 0,68 42 3006 0 0,-70-41-3131 0 0,-10-6-495 0 0,1 1 0 0 0,-1-1 0 0 0,0 1 0 0 0,0 0 0 0 0,0 0 0 0 0,-1 0 0 0 0,1 0 0 0 0,-1 0 0 0 0,0 1 0 0 0,0-1 0 0 0,0 1 0 0 0,0 0 0 0 0,0-1 0 0 0,-1 1 0 0 0,1 0 0 0 0,-1 0 0 0 0,0 0 0 0 0,-1 0 0 0 0,1 0 0 0 0,-1 0 0 0 0,1 0 0 0 0,-1 0 0 0 0,-1 0 0 0 0,1 1 0 0 0,0-1 0 0 0,-1 0 0 0 0,0 0 0 0 0,0 0 0 0 0,0 0 0 0 0,0-1 0 0 0,-1 1 0 0 0,0 0 0 0 0,1 0 0 0 0,-5 5 0 0 0,-23 51 976 0 0,27-59-1141 0 0,3 5-178 0 0,-1-6 201 0 0,0 1 0 0 0,-1-1 0 0 0,1 1 0 0 0,0-1 0 0 0,0 1 0 0 0,0-1 0 0 0,0 1 0 0 0,0 0-1 0 0,0-1 1 0 0,0 1 0 0 0,1-1 0 0 0,-1 1 0 0 0,0-1 0 0 0,0 1 0 0 0,0-1 0 0 0,0 1 0 0 0,1-1 0 0 0,-1 1 0 0 0,0-1 0 0 0,0 1 0 0 0,1-1 0 0 0,-1 1 0 0 0,1-1 0 0 0,-1 0 0 0 0,0 1 0 0 0,1-1 0 0 0,-1 0 0 0 0,1 1 0 0 0,-1-1 0 0 0,0 0 0 0 0,1 1 0 0 0,-1-1 0 0 0,1 0 0 0 0,-1 0 0 0 0,1 1 0 0 0,0-1 0 0 0,-1 0 0 0 0,1 0 0 0 0,-1 0-1 0 0,1 0 1 0 0,-1 0 0 0 0,1 0 0 0 0,-1 0 0 0 0,1 0 0 0 0,-1 0 0 0 0,2 0 0 0 0,44-6-448 0 0,34-8-1183 0 0,-37-3-369 0 0,-29 10-2438 0 0,-2 1-5270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26 252 0 0,'-21'-25'25316'0'0,"-2"104"-23046"0"0,4 2 1 0 0,-10 87-1 0 0,22-105-2076 0 0,1 115 0 0 0,6-177-194 0 0,0 1 0 0 0,0-1 0 0 0,1 1 0 0 0,-1-1 0 0 0,1 1 0 0 0,-1-1 0 0 0,1 1 0 0 0,-1-1 0 0 0,1 0 0 0 0,0 1 0 0 0,0-1 0 0 0,0 0 0 0 0,0 0 0 0 0,0 1 0 0 0,0-1 0 0 0,0 0 0 0 0,0 0 0 0 0,0 0 0 0 0,0 0 0 0 0,0 0 0 0 0,1-1 0 0 0,-1 1 0 0 0,0 0 0 0 0,1-1 0 0 0,-1 1 0 0 0,1 0 0 0 0,-1-1 0 0 0,1 0 0 0 0,-1 1 0 0 0,1-1 0 0 0,-1 0 0 0 0,1 0 0 0 0,-1 0 0 0 0,4 0 0 0 0,18-2 0 0 0,0-2 0 0 0,0 0 0 0 0,0-2 0 0 0,0 0 0 0 0,31-14 0 0 0,13-3 0 0 0,21-2-187 0 0,-86 25-817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0 872 0 0,'0'0'12055'0'0,"0"6"-10619"0"0,0 49 1872 0 0,-3 0 0 0 0,-2 0 0 0 0,-16 70 0 0 0,20-118-3016 0 0,-4 20 180 0 0,-1-18-3479 0 0,4-9 2840 0 0,1-1 1 0 0,-1 1-1 0 0,1-1 1 0 0,-1 1-1 0 0,1-1 0 0 0,-1 0 1 0 0,1 0-1 0 0,0 1 1 0 0,-1-1-1 0 0,1 0 1 0 0,0 0-1 0 0,0 0 1 0 0,0-1-1 0 0,0 1 1 0 0,0 0-1 0 0,0 0 1 0 0,0 0-1 0 0,0-1 1 0 0,0 1-1 0 0,1-1 0 0 0,-1 1 1 0 0,0 0-1 0 0,1-1 1 0 0,-1 1-1 0 0,1-1 1 0 0,-1-2-1 0 0,-4-22-3970 0 0,3 5-3441 0 0,2 6 2438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0 896 0 0,'0'0'12263'0'0,"-3"5"-10961"0"0,-3 8-526 0 0,1 1 1 0 0,0 0 0 0 0,1 1-1 0 0,0-1 1 0 0,1 1 0 0 0,1-1-1 0 0,0 1 1 0 0,1 25 0 0 0,2-16-111 0 0,1 0-1 0 0,0 0 1 0 0,2 0 0 0 0,13 42 0 0 0,-16-62-976 0 0,0 0 0 0 0,0 0 0 0 0,1-1 1 0 0,-1 1-1 0 0,1-1 0 0 0,0 1 1 0 0,0-1-1 0 0,1 0 0 0 0,-1 1 0 0 0,5 3 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1 768 0 0,'-3'2'23846'0'0,"-2"3"-27360"0"0,3-2 5494 0 0,-7 8-1982 0 0,-7 11 611 0 0,14-14-5328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91 352 0 0,'1'-3'392'0'0,"-1"1"1"0"0,1 0-1 0 0,0-1 1 0 0,0 1-1 0 0,0 0 0 0 0,0 0 1 0 0,0-1-1 0 0,0 1 1 0 0,0 0-1 0 0,1 0 0 0 0,-1 0 1 0 0,1 0-1 0 0,-1 1 1 0 0,1-1-1 0 0,0 0 0 0 0,0 1 1 0 0,0-1-1 0 0,0 1 0 0 0,0 0 1 0 0,0-1-1 0 0,0 1 1 0 0,4-1-1 0 0,57-23 3483 0 0,-51 22-3272 0 0,4-2-173 0 0,1 1-1 0 0,-1 1 1 0 0,0 0 0 0 0,1 1-1 0 0,0 1 1 0 0,-1 1 0 0 0,1 0-1 0 0,0 1 1 0 0,-1 1-1 0 0,1 1 1 0 0,-1 0 0 0 0,1 1-1 0 0,26 10 1 0 0,-41-13-323 0 0,0 1 0 0 0,0-1 1 0 0,0 1-1 0 0,0-1 0 0 0,0 1 1 0 0,0-1-1 0 0,0 1 0 0 0,-1 0 0 0 0,1 0 1 0 0,0 0-1 0 0,-1 0 0 0 0,0 0 1 0 0,1 1-1 0 0,-1-1 0 0 0,0 0 1 0 0,0 1-1 0 0,0-1 0 0 0,-1 0 0 0 0,1 1 1 0 0,-1-1-1 0 0,1 1 0 0 0,-1-1 1 0 0,0 1-1 0 0,0-1 0 0 0,0 1 1 0 0,0-1-1 0 0,0 1 0 0 0,0 0 0 0 0,-1-1 1 0 0,1 0-1 0 0,-1 1 0 0 0,0-1 1 0 0,0 1-1 0 0,0-1 0 0 0,-2 4 0 0 0,-5 11 594 0 0,0-1 0 0 0,-2-1 0 0 0,-21 30 0 0 0,15-24-99 0 0,-12 8 117 0 0,25-26-694 0 0,0-1 0 0 0,-1 0 1 0 0,2 1-1 0 0,-1 0 0 0 0,0 0 1 0 0,0-1-1 0 0,1 2 1 0 0,0-1-1 0 0,-1 0 0 0 0,1 0 1 0 0,0 1-1 0 0,1-1 0 0 0,-1 1 1 0 0,1 0-1 0 0,-1-1 1 0 0,1 1-1 0 0,0 5 0 0 0,6-7-27 0 0,0 0 0 0 0,0 0-1 0 0,0 0 1 0 0,0-1 0 0 0,1 1 0 0 0,-1-1-1 0 0,1-1 1 0 0,7 1 0 0 0,-7 0 35 0 0,20 4 69 0 0,0 0 1 0 0,-1 2-1 0 0,44 17 1 0 0,-58-19-29 0 0,0 0 1 0 0,0 1 0 0 0,0 0 0 0 0,0 1-1 0 0,-1 0 1 0 0,0 0 0 0 0,-1 1-1 0 0,0 1 1 0 0,0-1 0 0 0,9 14-1 0 0,-15-19-41 0 0,-1 0-1 0 0,0 0 1 0 0,-1 1 0 0 0,1-1-1 0 0,-1 1 1 0 0,1-1-1 0 0,-1 1 1 0 0,0 0-1 0 0,0-1 1 0 0,-1 1-1 0 0,1 0 1 0 0,-1 0-1 0 0,0 0 1 0 0,0-1 0 0 0,0 1-1 0 0,-1 6 1 0 0,-1-3 89 0 0,0 0 0 0 0,0-1-1 0 0,0 1 1 0 0,-1-1 0 0 0,0 0 0 0 0,0 0 0 0 0,-1 0 0 0 0,-7 10 0 0 0,2-6 51 0 0,0 0 1 0 0,0 0-1 0 0,-1-1 0 0 0,-1 0 0 0 0,1 0 0 0 0,-1-2 1 0 0,-1 1-1 0 0,-23 11 0 0 0,30-17-174 0 0,0 0 0 0 0,0 0 0 0 0,0-1 1 0 0,0 1-1 0 0,0-1 0 0 0,0 0 0 0 0,-1-1 0 0 0,1 1 0 0 0,0-1 0 0 0,0 0 0 0 0,-1 0 1 0 0,1-1-1 0 0,0 1 0 0 0,-1-1 0 0 0,1 0 0 0 0,0-1 0 0 0,0 1 0 0 0,0-1 0 0 0,0 0 1 0 0,0-1-1 0 0,1 1 0 0 0,-8-5 0 0 0,-20-20-4128 0 0,31 26 3030 0 0,13 37-22128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4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64 1336 0 0,'0'0'1430'0'0,"-2"-5"1715"0"0,-11-25 11278 0 0,10 22-12797 0 0,1 4-3385 0 0,0 3 1826 0 0,1-1 0 0 0,-1 1 0 0 0,1 0 0 0 0,-1-1 0 0 0,0 1 0 0 0,0 0 0 0 0,1 0 0 0 0,-1 0 0 0 0,0 0 0 0 0,0 0 0 0 0,0 0 0 0 0,0 1 0 0 0,0-1 0 0 0,0 1 0 0 0,0-1 0 0 0,0 1 0 0 0,-1 0 0 0 0,1 0 1 0 0,0 0-1 0 0,0 0 0 0 0,0 0 0 0 0,0 0 0 0 0,0 1 0 0 0,0-1 0 0 0,0 1 0 0 0,0-1 0 0 0,0 1 0 0 0,0 0 0 0 0,0 0 0 0 0,-3 1 0 0 0,1 1-8 0 0,0-1 0 0 0,0 1 0 0 0,1 0 0 0 0,-1 0 0 0 0,1 0 1 0 0,0 0-1 0 0,0 1 0 0 0,0 0 0 0 0,0-1 0 0 0,1 1 0 0 0,-1 0 0 0 0,-2 5 0 0 0,5-8-56 0 0,0 0 0 0 0,0 1-1 0 0,-1-1 1 0 0,1 0 0 0 0,0 0-1 0 0,0 0 1 0 0,0 1 0 0 0,0-1-1 0 0,0 0 1 0 0,0 0 0 0 0,1 1-1 0 0,-1-1 1 0 0,0 0 0 0 0,1 0-1 0 0,-1 0 1 0 0,1 0 0 0 0,-1 0-1 0 0,1 0 1 0 0,-1 1 0 0 0,1-1-1 0 0,0 0 1 0 0,-1 0 0 0 0,1-1-1 0 0,0 1 1 0 0,0 0 0 0 0,0 0-1 0 0,0 0 1 0 0,0-1 0 0 0,0 1-1 0 0,0 0 1 0 0,0-1 0 0 0,0 1-1 0 0,0-1 1 0 0,0 1 0 0 0,2 0-1 0 0,2 1-37 0 0,0 0-1 0 0,-1 0 1 0 0,1-1-1 0 0,0 0 1 0 0,0 0-1 0 0,10 1 1 0 0,-2-2-77 0 0,1-1 1 0 0,-1 0-1 0 0,1-1 1 0 0,-1 0-1 0 0,1-1 0 0 0,-1-1 1 0 0,0 0-1 0 0,0-1 1 0 0,-1 0-1 0 0,1-1 1 0 0,-1-1-1 0 0,14-10 1 0 0,-14 2 1207 0 0,-24 12 359 0 0,-21 10-327 0 0,28-3-1043 0 0,-1 0-1 0 0,1 0 1 0 0,0 0-1 0 0,0 1 1 0 0,0 0 0 0 0,0 0-1 0 0,1 0 1 0 0,0 1-1 0 0,0 0 1 0 0,1-1-1 0 0,-1 1 1 0 0,1 0-1 0 0,-3 9 1 0 0,-5 13 146 0 0,-11 46 1 0 0,19-64-175 0 0,-2 6 20 0 0,0 0 0 0 0,2 0 0 0 0,-1 0-1 0 0,2 0 1 0 0,1 1 0 0 0,0-1 0 0 0,1 1-1 0 0,3 30 1 0 0,6-8-129 0 0,-9-38-155 0 0,3-5-573 0 0,1-1 293 0 0,0-1 1 0 0,-1 0 0 0 0,0 0 0 0 0,0 0-1 0 0,-1 0 1 0 0,0-1 0 0 0,0 1-1 0 0,0 0 1 0 0,1-12 0 0 0,1 2-1815 0 0,0-2-7024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48 0 0,'-2'2'22119'0'0,"-17"12"-22059"0"0,12-10 130 0 0,0 0 1 0 0,1 1-1 0 0,0 0 1 0 0,0 0 0 0 0,0 0-1 0 0,1 1 1 0 0,-1 0-1 0 0,1 0 1 0 0,1 1 0 0 0,-1-1-1 0 0,1 1 1 0 0,0 0 0 0 0,1 0-1 0 0,-1 0 1 0 0,-3 14-1 0 0,6-19-150 0 0,1 0 0 0 0,-1 0 0 0 0,1 0-1 0 0,-1 0 1 0 0,1 0 0 0 0,0 0 0 0 0,0 0-1 0 0,0 0 1 0 0,0 0 0 0 0,0 0 0 0 0,1 0-1 0 0,-1 0 1 0 0,0 0 0 0 0,1 0 0 0 0,0 0-1 0 0,-1 0 1 0 0,1 0 0 0 0,0-1 0 0 0,0 1-1 0 0,0 0 1 0 0,0 0 0 0 0,0-1 0 0 0,0 1-1 0 0,3 1 1 0 0,-2-1-29 0 0,1 0 1 0 0,0 0-1 0 0,1 0 0 0 0,-1-1 1 0 0,0 1-1 0 0,0-1 0 0 0,1 0 1 0 0,-1 0-1 0 0,0-1 0 0 0,1 1 1 0 0,-1-1-1 0 0,8 1 0 0 0,5-1-179 0 0,1-1 0 0 0,-1-1 0 0 0,0-1 1 0 0,30-8-1 0 0,-35 8 41 0 0,-1-1 1 0 0,1-1 0 0 0,-1 0 0 0 0,10-6-1 0 0,-17 9 114 0 0,-1 1-1 0 0,1-1 0 0 0,0 0 0 0 0,-1 0 1 0 0,1 0-1 0 0,-1 0 0 0 0,0 0 0 0 0,0 0 1 0 0,0-1-1 0 0,0 1 0 0 0,0-1 1 0 0,0 1-1 0 0,-1-1 0 0 0,1 0 0 0 0,-1 1 1 0 0,0-1-1 0 0,0 0 0 0 0,0 0 0 0 0,1-4 1 0 0,-2 4 71 0 0,-1 0 0 0 0,1 1 0 0 0,-1-1 0 0 0,0 0 0 0 0,0 1-1 0 0,0-1 1 0 0,0 1 0 0 0,0-1 0 0 0,-1 1 0 0 0,1-1 0 0 0,-1 1 0 0 0,1 0 0 0 0,-1 0 0 0 0,0 0 0 0 0,0 0 0 0 0,0 0 0 0 0,0 0 0 0 0,0 0 0 0 0,-1 1 0 0 0,1-1 0 0 0,0 1 0 0 0,-1-1 0 0 0,1 1 0 0 0,-5-1 0 0 0,-7-4 340 0 0,0 1 1 0 0,0 1-1 0 0,-17-3 0 0 0,25 6-266 0 0,-4-1 62 0 0,0 0 0 0 0,0 1 1 0 0,0 0-1 0 0,0 1 0 0 0,-18 1 1 0 0,0 9-2312 0 0,26-9 808 0 0,4 2 641 0 0,0-1-1 0 0,1 1 0 0 0,-1-1 1 0 0,1 0-1 0 0,-1 0 1 0 0,1 0-1 0 0,0 0 0 0 0,0 0 1 0 0,0 0-1 0 0,0-1 1 0 0,4 2-1 0 0,8 3-5977 0 0,-1-2 509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29 1496 0 0,'-11'-14'26596'0'0,"8"12"-24656"0"0,0 2-4309 0 0,0 2 2460 0 0,-1 0 1 0 0,0 0-1 0 0,1 0 0 0 0,0 1 0 0 0,-1 0 0 0 0,1-1 1 0 0,0 1-1 0 0,0 1 0 0 0,1-1 0 0 0,-1 0 0 0 0,0 1 1 0 0,1-1-1 0 0,0 1 0 0 0,0-1 0 0 0,0 1 0 0 0,1 0 1 0 0,-1 0-1 0 0,1 0 0 0 0,0 0 0 0 0,0 0 0 0 0,0 0 1 0 0,0 1-1 0 0,1-1 0 0 0,0 0 0 0 0,0 6 0 0 0,0-7-160 0 0,1 0-1 0 0,-1 0 0 0 0,1 0 0 0 0,0 0 0 0 0,0 1 1 0 0,0-1-1 0 0,0 0 0 0 0,1-1 0 0 0,-1 1 1 0 0,1 0-1 0 0,0 0 0 0 0,0-1 0 0 0,0 1 1 0 0,0-1-1 0 0,0 1 0 0 0,0-1 0 0 0,1 0 1 0 0,-1 0-1 0 0,1 0 0 0 0,0 0 0 0 0,-1-1 0 0 0,1 1 1 0 0,0-1-1 0 0,0 1 0 0 0,0-1 0 0 0,0 0 1 0 0,0 0-1 0 0,0 0 0 0 0,0-1 0 0 0,1 1 1 0 0,-1-1-1 0 0,0 1 0 0 0,0-1 0 0 0,7-1 1 0 0,-5 1-3 0 0,1 0 1 0 0,-1-1 0 0 0,1 1-1 0 0,-1-1 1 0 0,0 0 0 0 0,1-1-1 0 0,-1 1 1 0 0,0-1 0 0 0,0 0-1 0 0,0-1 1 0 0,0 1 0 0 0,0-1-1 0 0,0 0 1 0 0,-1 0 0 0 0,1 0-1 0 0,-1-1 1 0 0,0 1 0 0 0,6-8-1 0 0,-8 9 121 0 0,-1-1 0 0 0,1 0 0 0 0,-1 1 0 0 0,0-1 0 0 0,0 0 1 0 0,0 0-1 0 0,0 0 0 0 0,0 0 0 0 0,-1 0 0 0 0,1 0 0 0 0,-1 0 0 0 0,0 0 0 0 0,0 0 0 0 0,0 0 0 0 0,0 0 0 0 0,0 0 0 0 0,-1 0 0 0 0,1 0 0 0 0,-1 0 0 0 0,0 0 0 0 0,0 0 0 0 0,0 1 0 0 0,0-1 0 0 0,-1 0 0 0 0,1 0 0 0 0,-1 1 0 0 0,1-1 1 0 0,-1 1-1 0 0,0-1 0 0 0,0 1 0 0 0,0 0 0 0 0,0 0 0 0 0,-1 0 0 0 0,-3-3 0 0 0,2 2-135 0 0,-1-1 0 0 0,1 1 0 0 0,-1 0 0 0 0,0 1 0 0 0,0-1 0 0 0,0 1 0 0 0,0 0 0 0 0,-1 0 0 0 0,1 0 0 0 0,0 1 0 0 0,-1 0 0 0 0,1 0 0 0 0,-1 0 0 0 0,0 1 0 0 0,1 0 0 0 0,-1 0 0 0 0,-10 1 0 0 0,-20 8-4946 0 0,3 6-5554 0 0,19-5 4522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21 452 0 0,'-10'-20'24850'0'0,"-23"22"-23383"0"0,-81 14 280 0 0,84-14-1449 0 0,1 1 0 0 0,0 2 0 0 0,-49 14 0 0 0,77-19-292 0 0,-2 1 6 0 0,-1 0 1 0 0,1-1-1 0 0,-1 1 1 0 0,1 1-1 0 0,0-1 1 0 0,0 1-1 0 0,0-1 1 0 0,0 1-1 0 0,0 0 1 0 0,0 0-1 0 0,0 0 1 0 0,0 0-1 0 0,1 1 1 0 0,-1-1-1 0 0,1 1 0 0 0,0-1 1 0 0,0 1-1 0 0,0 0 1 0 0,-3 5-1 0 0,4-6-20 0 0,2 15-6 0 0,2-1 68 0 0,-1 1 1 0 0,-1-1-1 0 0,0 0 0 0 0,-1 0 0 0 0,-1 0 0 0 0,-1 0 0 0 0,0 0 0 0 0,-1 0 0 0 0,-5 17 0 0 0,-5 40 103 0 0,10-49-126 0 0,-5 39 68 0 0,2 0 1 0 0,5 95 0 0 0,7-31 81 0 0,-6-125 1171 0 0,5-5-1478 0 0,0 0 116 0 0,0 1-1 0 0,1 0 1 0 0,-1 0-1 0 0,1 0 1 0 0,0 1 0 0 0,0 0-1 0 0,-1 0 1 0 0,11 0 0 0 0,-11 0 1 0 0,8 0-22 0 0,6-3-53 0 0,1 0-1 0 0,0 2 0 0 0,0 1 0 0 0,0 0 1 0 0,-1 1-1 0 0,1 1 0 0 0,0 1 0 0 0,0 1 0 0 0,0 1 1 0 0,20 7-1 0 0,-38-11 76 0 0,11-2-742 0 0,-9-26-18974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7 796 0 0,'-9'-7'19023'0'0,"-9"15"-18304"0"0,1 0 1 0 0,0 1-1 0 0,0 1 0 0 0,1 1 1 0 0,-28 23-1 0 0,33-24-468 0 0,1-1 0 0 0,0 1 0 0 0,1 1 0 0 0,0-1 0 0 0,1 2 0 0 0,0-1 0 0 0,0 1 0 0 0,1 0-1 0 0,-6 15 1 0 0,12-24-216 0 0,1 0 0 0 0,-1 1 0 0 0,0-1 0 0 0,1 0 0 0 0,-1 0 0 0 0,1 0 0 0 0,0 0 0 0 0,0 0 0 0 0,0 0-1 0 0,1 1 1 0 0,-1-1 0 0 0,1 0 0 0 0,0 0 0 0 0,-1 0 0 0 0,1 0 0 0 0,1 0 0 0 0,-1 0 0 0 0,0-1 0 0 0,1 1-1 0 0,-1 0 1 0 0,1 0 0 0 0,0-1 0 0 0,0 0 0 0 0,0 1 0 0 0,0-1 0 0 0,1 0 0 0 0,-1 0 0 0 0,0 0 0 0 0,1 0-1 0 0,0 0 1 0 0,-1 0 0 0 0,1-1 0 0 0,0 0 0 0 0,0 1 0 0 0,3 0 0 0 0,7 4 3 0 0,1-1 0 0 0,0-1 1 0 0,0 0-1 0 0,1 0 0 0 0,-1-2 0 0 0,17 2 1 0 0,3-1-146 0 0,0-2 1 0 0,1-1 0 0 0,50-7 0 0 0,-76 6 93 0 0,0-1 0 0 0,1 1 0 0 0,-1-2 0 0 0,0 1 0 0 0,0-1 0 0 0,0-1 0 0 0,-1 1 0 0 0,1-2 1 0 0,-1 1-1 0 0,0-1 0 0 0,0 0 0 0 0,0-1 0 0 0,-1 0 0 0 0,0 0 0 0 0,0 0 0 0 0,-1-1 0 0 0,10-12 0 0 0,-15 16 70 0 0,1 0-1 0 0,-1-1 1 0 0,0 1-1 0 0,0 0 1 0 0,-1-1-1 0 0,1 1 0 0 0,-1 0 1 0 0,1-1-1 0 0,-1 1 1 0 0,0-1-1 0 0,0 1 1 0 0,-1 0-1 0 0,1-1 1 0 0,-1 1-1 0 0,1-1 1 0 0,-1 1-1 0 0,0 0 1 0 0,-1 0-1 0 0,1-1 0 0 0,0 1 1 0 0,-1 0-1 0 0,0 0 1 0 0,0 1-1 0 0,0-1 1 0 0,0 0-1 0 0,0 0 1 0 0,-3-2-1 0 0,-1-2 130 0 0,-1 0 0 0 0,1 1 0 0 0,-1-1 0 0 0,0 1 1 0 0,-1 1-1 0 0,0 0 0 0 0,1 0 0 0 0,-2 0 0 0 0,-8-3 0 0 0,7 4-134 0 0,0 0 0 0 0,0 0 1 0 0,0 2-1 0 0,-1-1 0 0 0,0 1 0 0 0,1 1 1 0 0,-17-1-1 0 0,26 2-156 0 0,1 0 1 0 0,-1 0 0 0 0,0 0-1 0 0,1 0 1 0 0,-1 0-1 0 0,0 0 1 0 0,1 1 0 0 0,-1-1-1 0 0,0 0 1 0 0,1 0-1 0 0,-1 1 1 0 0,0-1 0 0 0,1 0-1 0 0,-1 1 1 0 0,0-1-1 0 0,1 1 1 0 0,-1-1 0 0 0,1 0-1 0 0,-1 1 1 0 0,1 0-1 0 0,-1-1 1 0 0,1 1 0 0 0,0-1-1 0 0,-1 1 1 0 0,1-1-1 0 0,0 1 1 0 0,-1 0 0 0 0,1-1-1 0 0,0 1 1 0 0,0 0-1 0 0,-1-1 1 0 0,1 1 0 0 0,0 0-1 0 0,0 0 1 0 0,0-1-1 0 0,0 1 1 0 0,0 0 0 0 0,0-1-1 0 0,0 1 1 0 0,0 0-1 0 0,0-1 1 0 0,0 1 0 0 0,1 0-1 0 0,-1 0 1 0 0,0-1-1 0 0,0 1 1 0 0,1 0 0 0 0,-1-1-1 0 0,0 1 1 0 0,1-1-1 0 0,-1 1 1 0 0,1-1 0 0 0,-1 1-1 0 0,1 0 1 0 0,13 18-5091 0 0,-2-7-3672 0 0,-3-5 2330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5 152 0 0,'1'0'569'0'0,"-1"-1"1"0"0,1 0-1 0 0,0 1 1 0 0,0-1-1 0 0,0 1 1 0 0,0 0-1 0 0,0-1 0 0 0,1 1 1 0 0,-1 0-1 0 0,0 0 1 0 0,0-1-1 0 0,0 1 1 0 0,0 0-1 0 0,0 0 1 0 0,0 0-1 0 0,0 0 0 0 0,0 1 1 0 0,0-1-1 0 0,1 0 1 0 0,-1 0-1 0 0,0 1 1 0 0,0-1-1 0 0,0 0 0 0 0,1 2 1 0 0,0 11 5780 0 0,-6 2-7571 0 0,-8 10 2283 0 0,0 0 1 0 0,-2-1-1 0 0,-1-1 0 0 0,-31 38 1 0 0,9-10 397 0 0,5-13-482 0 0,24-29-875 0 0,0 0 1 0 0,0 0-1 0 0,1 1 1 0 0,-10 18 0 0 0,8-22-1082 0 0,16-17-3754 0 0,13-13 799 0 0,-1-1-3692 0 0,-6 4 1708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52 384 0 0,'-6'-12'15846'0'0,"1"13"-15479"0"0,1-1-1 0 0,0 1 1 0 0,-1 0 0 0 0,1 1-1 0 0,0-1 1 0 0,0 1 0 0 0,-1 0-1 0 0,1 0 1 0 0,1 0 0 0 0,-1 0-1 0 0,0 1 1 0 0,-3 3 0 0 0,-47 37 2119 0 0,52-42-2372 0 0,-2 4 165 0 0,-1-1 0 0 0,1 1 0 0 0,0 0 0 0 0,0 0-1 0 0,0 0 1 0 0,0 0 0 0 0,1 1 0 0 0,-4 9 0 0 0,6-13-226 0 0,0 0 0 0 0,0 0 1 0 0,1 0-1 0 0,-1-1 0 0 0,1 1 1 0 0,0 0-1 0 0,-1 0 1 0 0,1 0-1 0 0,0 0 0 0 0,0 0 1 0 0,0 0-1 0 0,0 0 0 0 0,1 0 1 0 0,-1-1-1 0 0,0 1 1 0 0,1 0-1 0 0,-1 0 0 0 0,1 0 1 0 0,0 0-1 0 0,0-1 0 0 0,-1 1 1 0 0,1 0-1 0 0,0-1 1 0 0,1 1-1 0 0,-1-1 0 0 0,0 1 1 0 0,0-1-1 0 0,1 1 0 0 0,-1-1 1 0 0,0 0-1 0 0,1 0 1 0 0,0 0-1 0 0,2 2 0 0 0,8 3 50 0 0,0-1 0 0 0,1 0 0 0 0,0-1-1 0 0,-1 0 1 0 0,2-1 0 0 0,-1-1 0 0 0,0 0 0 0 0,1-1 0 0 0,23 0-1 0 0,-14-2-50 0 0,0 0-1 0 0,0-2 0 0 0,0 0 0 0 0,0-2 0 0 0,21-7 1 0 0,-33 8-17 0 0,0 0 0 0 0,0-1 0 0 0,0 0 0 0 0,-1-1 0 0 0,0 0 0 0 0,0 0 0 0 0,0-1 0 0 0,-1-1 0 0 0,13-13 0 0 0,-20 19 2 0 0,0 0 1 0 0,0-1-1 0 0,0 1 1 0 0,-1-1-1 0 0,1 0 1 0 0,-1 1-1 0 0,0-1 1 0 0,0 0-1 0 0,0 0 1 0 0,0 0-1 0 0,0 0 1 0 0,0 0-1 0 0,-1 0 1 0 0,1 0-1 0 0,-1 0 1 0 0,0-6-1 0 0,-1 6 10 0 0,0-1 0 0 0,0 0-1 0 0,-1 1 1 0 0,1-1 0 0 0,-1 1 0 0 0,0-1-1 0 0,0 1 1 0 0,0 0 0 0 0,0 0-1 0 0,0 0 1 0 0,-1 0 0 0 0,1 0-1 0 0,-1 0 1 0 0,0 1 0 0 0,0-1-1 0 0,0 1 1 0 0,-4-2 0 0 0,-2-3 25 0 0,-2 1 0 0 0,1 0 0 0 0,-1 0 0 0 0,1 1 0 0 0,-2 1-1 0 0,1 0 1 0 0,0 1 0 0 0,-15-3 0 0 0,-23 5-2231 0 0,43 7 195 0 0,25 14-13989 0 0,0-12 9401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1 544 0 0,'0'0'8203'0'0,"-5"10"-4733"0"0,3-6-554 0 0,-22 42 2123 0 0,12-21-3817 0 0,0-2 0 0 0,-2 0 0 0 0,-19 25 0 0 0,13-23-572 0 0,16-18-609 0 0,-1 1-1 0 0,0-1 0 0 0,-1 0 1 0 0,0-1-1 0 0,0 1 1 0 0,0-1-1 0 0,-1-1 0 0 0,1 1 1 0 0,-1-1-1 0 0,-1 0 1 0 0,-11 6-1 0 0,16-10-974 0 0,2-5-1276 0 0,0 3 1705 0 0,1-1 0 0 0,-1 0 0 0 0,1 0 0 0 0,-1 1 0 0 0,1-1 0 0 0,0 0 0 0 0,0 0 0 0 0,-1 1 0 0 0,2-1 0 0 0,-1 0 0 0 0,0 0 0 0 0,0 0 0 0 0,0 1 1 0 0,1-1-1 0 0,-1 0 0 0 0,1 0 0 0 0,-1 1 0 0 0,1-1 0 0 0,0 0 0 0 0,0 1 0 0 0,0-1 0 0 0,0 1 0 0 0,0-1 0 0 0,2-2 0 0 0,12-14-5358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40 664 0 0,'25'-31'21541'0'0,"-25"30"-21482"0"0,-1 1-1 0 0,1-1 1 0 0,-1 0-1 0 0,1 1 1 0 0,-1-1-1 0 0,0 1 0 0 0,1-1 1 0 0,-1 1-1 0 0,1-1 1 0 0,-1 1-1 0 0,0 0 1 0 0,1-1-1 0 0,-1 1 1 0 0,0 0-1 0 0,0-1 0 0 0,1 1 1 0 0,-1 0-1 0 0,0 0 1 0 0,0 0-1 0 0,1 0 1 0 0,-1 0-1 0 0,0 0 0 0 0,0 0 1 0 0,0 0-1 0 0,1 0 1 0 0,-1 0-1 0 0,0 0 1 0 0,0 0-1 0 0,1 0 1 0 0,-1 1-1 0 0,0-1 0 0 0,1 0 1 0 0,-1 1-1 0 0,0-1 1 0 0,0 1-1 0 0,-30 9 811 0 0,11 0-400 0 0,1 0 0 0 0,0 2-1 0 0,1 0 1 0 0,1 1 0 0 0,0 1 0 0 0,-25 25-1 0 0,39-35-385 0 0,-1 0-1 0 0,1 0 1 0 0,0 0 0 0 0,0 0-1 0 0,0 1 1 0 0,1-1 0 0 0,-1 1-1 0 0,1-1 1 0 0,0 1-1 0 0,0 0 1 0 0,1 0 0 0 0,-1 0-1 0 0,1 0 1 0 0,0 8-1 0 0,1-9-48 0 0,0-1 0 0 0,0 0 0 0 0,1 1 0 0 0,0-1 0 0 0,-1 0 0 0 0,1 0 0 0 0,1 0 0 0 0,-1 0 0 0 0,0 0 1 0 0,1 0-1 0 0,-1 0 0 0 0,1 0 0 0 0,0 0 0 0 0,0-1 0 0 0,0 1 0 0 0,0-1 0 0 0,1 1 0 0 0,-1-1 0 0 0,1 0 0 0 0,-1 0 0 0 0,1 0 0 0 0,0 0 0 0 0,5 2 0 0 0,8 3-69 0 0,0-1 0 0 0,0-1-1 0 0,1-1 1 0 0,-1 0 0 0 0,1-1 0 0 0,0-1 0 0 0,0-1 0 0 0,0 0 0 0 0,0-1 0 0 0,0-1-1 0 0,0 0 1 0 0,0-2 0 0 0,-1 0 0 0 0,1 0 0 0 0,17-7 0 0 0,-28 7 20 0 0,1 0 0 0 0,-1 0 1 0 0,0 0-1 0 0,0-1 0 0 0,0 0 0 0 0,0 0 1 0 0,0-1-1 0 0,-1 0 0 0 0,0 0 0 0 0,0 0 1 0 0,-1 0-1 0 0,1-1 0 0 0,-1 0 0 0 0,4-6 1 0 0,-7 9 26 0 0,1-1 1 0 0,0 1-1 0 0,-1-1 0 0 0,0 0 1 0 0,0 0-1 0 0,0 1 1 0 0,0-1-1 0 0,-1 0 1 0 0,1 0-1 0 0,-1 0 0 0 0,0 0 1 0 0,0 0-1 0 0,-1 0 1 0 0,1 0-1 0 0,-1 0 1 0 0,0 1-1 0 0,0-1 1 0 0,0 0-1 0 0,0 0 0 0 0,-1 1 1 0 0,1-1-1 0 0,-1 1 1 0 0,0-1-1 0 0,0 1 1 0 0,0 0-1 0 0,-5-5 0 0 0,-2-1 7 0 0,0 0-1 0 0,0 0 0 0 0,-1 2 1 0 0,0-1-1 0 0,0 1 0 0 0,-1 0 1 0 0,1 1-1 0 0,-2 1 0 0 0,1-1 1 0 0,-15-3-1 0 0,-35-4-2730 0 0,58 12 1533 0 0,1 12-3129 0 0,30 5-13110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1396 0 0,'-26'-39'10255'0'0,"25"38"-9053"0"0,1 0-1014 0 0,0 0-1 0 0,0 1 0 0 0,0-1 1 0 0,0 1-1 0 0,-1-1 0 0 0,1 1 1 0 0,0-1-1 0 0,-1 0 0 0 0,1 1 0 0 0,0-1 1 0 0,-1 1-1 0 0,1-1 0 0 0,0 1 1 0 0,-1 0-1 0 0,1-1 0 0 0,-1 1 1 0 0,1-1-1 0 0,-1 1 0 0 0,1 0 1 0 0,-1-1-1 0 0,1 1 0 0 0,-1 0 1 0 0,0-1-1 0 0,1 1 0 0 0,-1 0 1 0 0,0 0-1 0 0,-5 13 3351 0 0,7 28-1986 0 0,20 25-714 0 0,13 32 28 0 0,-13-52-495 0 0,14 34 266 0 0,-34-77-585 0 0,0 0-24 0 0,0-1 0 0 0,0 1 1 0 0,-1-1-1 0 0,1 1 0 0 0,0 0 1 0 0,-1-1-1 0 0,0 1 1 0 0,0-1-1 0 0,0 1 0 0 0,0 0 1 0 0,0-1-1 0 0,0 1 0 0 0,-1 3 1 0 0,0-4 17 0 0,-24 9-1452 0 0,21-12 1011 0 0,1 1 0 0 0,0-1-1 0 0,-1 1 1 0 0,1-1 0 0 0,0 0 0 0 0,0-1 0 0 0,0 1 0 0 0,0 0 0 0 0,0-1 0 0 0,0 0 0 0 0,0 1 0 0 0,-3-4 0 0 0,-14-21-10014 0 0,15 13 5204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0 812 0 0,'0'0'5762'0'0,"7"6"-2615"0"0,-8 0 1273 0 0,-34 42 1938 0 0,-21 22-346 0 0,39-44-4795 0 0,-2 1-2203 0 0,9-10-3128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16 872 0 0,'0'0'1476'0'0,"-3"0"523"0"0,-9 1-1083 0 0,7 0 1749 0 0,-10 6-1011 0 0,0 1-1 0 0,0 0 1 0 0,1 1-1 0 0,1 0 1 0 0,-25 23-1 0 0,31-26-1251 0 0,1 0 0 0 0,0 0 0 0 0,0 0 0 0 0,0 1-1 0 0,1 0 1 0 0,0 0 0 0 0,1 1 0 0 0,-1 0 0 0 0,2-1 0 0 0,-1 1-1 0 0,1 1 1 0 0,0-1 0 0 0,-2 12 0 0 0,4-17-306 0 0,1 0 1 0 0,0 0-1 0 0,0 0 0 0 0,0 0 1 0 0,0 0-1 0 0,0 0 0 0 0,1 0 1 0 0,0 0-1 0 0,-1 0 0 0 0,1 0 1 0 0,0 0-1 0 0,0 0 1 0 0,1 0-1 0 0,-1-1 0 0 0,1 1 1 0 0,-1-1-1 0 0,1 1 0 0 0,0-1 1 0 0,3 4-1 0 0,-1-2-20 0 0,0-1-1 0 0,1 1 0 0 0,0-1 1 0 0,-1-1-1 0 0,1 1 0 0 0,0-1 1 0 0,0 1-1 0 0,1-1 1 0 0,-1-1-1 0 0,6 2 0 0 0,5 0-7 0 0,0 0 0 0 0,0-1 0 0 0,1-1-1 0 0,-1-1 1 0 0,0 0 0 0 0,24-4 0 0 0,-33 2-17 0 0,1 1 0 0 0,0-1 0 0 0,0-1 0 0 0,-1 1 0 0 0,1-1 1 0 0,-1 0-1 0 0,0-1 0 0 0,0 0 0 0 0,0 0 0 0 0,-1 0 0 0 0,1-1 0 0 0,-1 0 0 0 0,0 0 1 0 0,-1-1-1 0 0,1 0 0 0 0,6-8 0 0 0,-10 10 30 0 0,0 0-1 0 0,1 0 1 0 0,-1-1-1 0 0,-1 1 1 0 0,1 0 0 0 0,-1-1-1 0 0,1 1 1 0 0,-1-1 0 0 0,-1 1-1 0 0,1-1 1 0 0,-1 0 0 0 0,1 1-1 0 0,-1-1 1 0 0,-1 1-1 0 0,1-1 1 0 0,-1 0 0 0 0,1 1-1 0 0,-1-1 1 0 0,-1 1 0 0 0,1-1-1 0 0,-1 1 1 0 0,1 0 0 0 0,-1-1-1 0 0,0 1 1 0 0,-1 0 0 0 0,1 0-1 0 0,-1 0 1 0 0,0 1-1 0 0,-3-5 1 0 0,-3-2-64 0 0,0 1 0 0 0,0 0 0 0 0,-1 0 0 0 0,0 0 0 0 0,-1 2 0 0 0,0-1 0 0 0,0 1 0 0 0,0 1 0 0 0,-1 0 0 0 0,-14-5 0 0 0,25 10-949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0 432 0 0,'-11'2'16097'0'0,"214"66"-8848"0"0,-47-12-5531 0 0,-152-55-1705 0 0,2 1 74 0 0,1 0 1 0 0,-1 0-1 0 0,1 1 1 0 0,-1-1 0 0 0,0 2-1 0 0,9 5 1 0 0,-14-8-64 0 0,0 0 0 0 0,0 0 0 0 0,0 0 0 0 0,0 0 0 0 0,0 1 0 0 0,0-1 0 0 0,0 0 0 0 0,-1 0 0 0 0,1 1 0 0 0,0-1 0 0 0,-1 1 0 0 0,1-1 0 0 0,-1 1 1 0 0,0-1-1 0 0,1 1 0 0 0,-1-1 0 0 0,0 1 0 0 0,0-1 0 0 0,0 1 0 0 0,0-1 0 0 0,0 1 0 0 0,0-1 0 0 0,-1 1 0 0 0,1-1 0 0 0,0 1 0 0 0,-1-1 0 0 0,1 1 0 0 0,-1-1 0 0 0,1 0 0 0 0,-1 1 0 0 0,0-1 1 0 0,0 0-1 0 0,0 1 0 0 0,1-1 0 0 0,-3 1 0 0 0,-119 163 1833 0 0,107-141-1616 0 0,1 0 1 0 0,2 1-1 0 0,0 0 0 0 0,2 1 0 0 0,0 0 0 0 0,2 1 1 0 0,-6 32-1 0 0,13-52-205 0 0,0 1 1 0 0,0 0-1 0 0,0 0 1 0 0,1 0-1 0 0,0 0 1 0 0,1-1-1 0 0,0 1 1 0 0,0 0-1 0 0,1 0 1 0 0,0-1-1 0 0,0 1 1 0 0,0-1-1 0 0,1 1 1 0 0,0-1-1 0 0,1 0 1 0 0,0 0-1 0 0,0 0 1 0 0,0-1-1 0 0,1 0 1 0 0,0 1-1 0 0,0-2 1 0 0,1 1-1 0 0,-1 0 1 0 0,1-1-1 0 0,0 0 1 0 0,1-1-1 0 0,-1 1 1 0 0,1-1-1 0 0,12 5 1 0 0,-14-6 8 0 0,-4-2-15 0 0,0 0 1 0 0,0-1-1 0 0,0 1 1 0 0,0 0-1 0 0,0-1 0 0 0,0 1 1 0 0,0-1-1 0 0,0 1 1 0 0,0-1-1 0 0,0 0 1 0 0,0 1-1 0 0,0-1 0 0 0,0 0 1 0 0,0 0-1 0 0,0 0 1 0 0,0 0-1 0 0,0 0 1 0 0,1 0-1 0 0,-1 0 0 0 0,0 0 1 0 0,1-1-1 0 0,7-6 125 0 0,-9-5-127 0 0,-2 9-28 0 0,0 0 0 0 0,0 0 0 0 0,0 1 0 0 0,-1-1 0 0 0,1 1 0 0 0,-1-1 0 0 0,0 1 0 0 0,0 0 0 0 0,1 0 0 0 0,-1 0 0 0 0,-1 1 0 0 0,1-1 0 0 0,0 1 0 0 0,0-1 0 0 0,0 1 0 0 0,-1 0 0 0 0,1 0 0 0 0,-1 1 0 0 0,1-1 0 0 0,-1 1 0 0 0,1 0 0 0 0,-1 0 0 0 0,-5 0 0 0 0,-9 1 0 0 0,0 0 0 0 0,0 1 0 0 0,-20 4 0 0 0,-14 6-1840 0 0,41-9 791 0 0,0 0 0 0 0,0 0 0 0 0,1 1 0 0 0,-1 1 0 0 0,1 0-1 0 0,0 0 1 0 0,0 1 0 0 0,1 0 0 0 0,-10 8 0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39 464 0 0,'-33'-16'7748'0'0,"-17"-6"1898"0"0,46 22-9362 0 0,1 0 0 0 0,-1 0 0 0 0,0 0 0 0 0,1 1 0 0 0,-1-1 0 0 0,1 1 0 0 0,-1 0 0 0 0,1 0 0 0 0,-1 0 0 0 0,1 1 0 0 0,0-1 0 0 0,0 1 0 0 0,0 0-1 0 0,0 0 1 0 0,0 0 0 0 0,0 0 0 0 0,0 0 0 0 0,0 1 0 0 0,1-1 0 0 0,-1 1 0 0 0,-3 5 0 0 0,-2 1-26 0 0,1 1-1 0 0,0 0 1 0 0,0 1-1 0 0,0-1 1 0 0,-4 14-1 0 0,6-13-125 0 0,0 1 0 0 0,1 0-1 0 0,1 0 1 0 0,0 1 0 0 0,0-1-1 0 0,1 1 1 0 0,1-1 0 0 0,0 1-1 0 0,1-1 1 0 0,2 21 0 0 0,0-23-97 0 0,0-1 1 0 0,1 1 0 0 0,0-1 0 0 0,0 0 0 0 0,1 0 0 0 0,0 0-1 0 0,1 0 1 0 0,0 0 0 0 0,0-1 0 0 0,1 0 0 0 0,0 0-1 0 0,1-1 1 0 0,0 0 0 0 0,8 8 0 0 0,97 82 311 0 0,-111-97-297 0 0,0 0 0 0 0,-1 1 0 0 0,1-1 0 0 0,0 0 0 0 0,-1 1 0 0 0,1-1 0 0 0,0 1 0 0 0,-1-1 1 0 0,1 1-1 0 0,-1-1 0 0 0,1 1 0 0 0,-1 0 0 0 0,1-1 0 0 0,-1 1 0 0 0,1-1 0 0 0,-1 1 0 0 0,0 0 1 0 0,1 0-1 0 0,-1-1 0 0 0,0 1 0 0 0,0 0 0 0 0,0-1 0 0 0,1 1 0 0 0,-1 0 0 0 0,0 0 1 0 0,0 0-1 0 0,0-1 0 0 0,0 1 0 0 0,0 0 0 0 0,-1 0 0 0 0,1 0-10 0 0,-1 0 0 0 0,0 0 0 0 0,0 0 0 0 0,0-1 0 0 0,-1 1 0 0 0,1-1 0 0 0,0 1 0 0 0,0-1 0 0 0,0 1 0 0 0,0-1 0 0 0,-1 1 0 0 0,1-1 0 0 0,0 0 0 0 0,0 0 0 0 0,0 0 0 0 0,-2 0 0 0 0,-54-3 927 0 0,53 3-924 0 0,1-1 1 0 0,-1 0 0 0 0,0 0-1 0 0,1-1 1 0 0,-1 1 0 0 0,1-1-1 0 0,-1 0 1 0 0,1 0 0 0 0,0 0-1 0 0,0 0 1 0 0,0 0-1 0 0,0-1 1 0 0,0 0 0 0 0,-4-4-1 0 0,6 5-86 0 0,0 0-1 0 0,0 0 0 0 0,0-1 0 0 0,1 1 1 0 0,-1-1-1 0 0,0 1 0 0 0,1-1 0 0 0,0 1 1 0 0,-1-1-1 0 0,1 1 0 0 0,0-1 0 0 0,0 1 1 0 0,1-1-1 0 0,-1 1 0 0 0,0-1 0 0 0,1 1 1 0 0,-1-1-1 0 0,1 1 0 0 0,0 0 0 0 0,0-1 1 0 0,0 1-1 0 0,0 0 0 0 0,2-3 0 0 0,5-8-211 0 0,-1 0-1 0 0,2 1 1 0 0,0 1-1 0 0,0-1 1 0 0,1 1-1 0 0,0 1 1 0 0,13-11-1 0 0,88-57-1257 0 0,-6 4 679 0 0,-102 71 872 0 0,0 1 1 0 0,0-1 0 0 0,0 0-1 0 0,-1 0 1 0 0,1 0-1 0 0,-1 0 1 0 0,1 0 0 0 0,-1-1-1 0 0,0 1 1 0 0,2-7 0 0 0,-3 8 8 0 0,-1 0 1 0 0,1 0 0 0 0,-1 1-1 0 0,0-1 1 0 0,0 0 0 0 0,0 0-1 0 0,0 0 1 0 0,0 0 0 0 0,0 0-1 0 0,0 1 1 0 0,0-1 0 0 0,-1 0 0 0 0,1 0-1 0 0,-1 0 1 0 0,1 1 0 0 0,-1-1-1 0 0,-1-2 1 0 0,-1 0-91 0 0,0 1 1 0 0,0-1-1 0 0,-1 1 1 0 0,1-1-1 0 0,-1 1 0 0 0,1 0 1 0 0,-1 1-1 0 0,0-1 0 0 0,0 1 1 0 0,-1-1-1 0 0,1 1 1 0 0,0 1-1 0 0,-1-1 0 0 0,1 0 1 0 0,-1 1-1 0 0,-5-1 0 0 0,-8-1-3033 0 0,17 3 2448 0 0,1 1 0 0 0,-1-1 1 0 0,0 0-1 0 0,0 0 0 0 0,0 0 0 0 0,0 0 0 0 0,1 0 1 0 0,-1 1-1 0 0,0-1 0 0 0,0 0 0 0 0,1 1 0 0 0,-1-1 1 0 0,-5 6-4396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326 226 136 0 0,'-12'1'12730'0'0,"11"-2"-12426"0"0,0 0 0 0 0,-1-1-1 0 0,1 1 1 0 0,0-1 0 0 0,0 1 0 0 0,0 0 0 0 0,0-1 0 0 0,0 0 0 0 0,0 1 0 0 0,0-1-1 0 0,0 0 1 0 0,1 1 0 0 0,-1-1 0 0 0,1 0 0 0 0,-1 0 0 0 0,1 1 0 0 0,0-1-1 0 0,0 0 1 0 0,0 0 0 0 0,0 0 0 0 0,0-3 0 0 0,8-52 918 0 0,-1 8-236 0 0,-7 46-919 0 0,0-1 1 0 0,0 1-1 0 0,0 0 0 0 0,0 0 0 0 0,-1-1 0 0 0,1 1 0 0 0,-1 0 0 0 0,0 0 0 0 0,0 0 0 0 0,0 0 1 0 0,0 0-1 0 0,-1 0 0 0 0,1 0 0 0 0,-1 1 0 0 0,0-1 0 0 0,0 0 0 0 0,0 1 0 0 0,0-1 0 0 0,0 1 1 0 0,0 0-1 0 0,-1 0 0 0 0,-2-3 0 0 0,1 3 37 0 0,-1 0 0 0 0,0 0-1 0 0,1 0 1 0 0,-1 1 0 0 0,0 0 0 0 0,0-1 0 0 0,0 2-1 0 0,0-1 1 0 0,0 1 0 0 0,0-1 0 0 0,0 1 0 0 0,-10 2-1 0 0,0 0 149 0 0,-1 1-1 0 0,0 1 0 0 0,1 0 0 0 0,-1 1 0 0 0,1 1 1 0 0,1 1-1 0 0,-1 0 0 0 0,-14 9 0 0 0,25-13-165 0 0,-1 1 0 0 0,0-1 0 0 0,1 1 0 0 0,0 0 0 0 0,0 0-1 0 0,0 0 1 0 0,0 1 0 0 0,1-1 0 0 0,-1 1 0 0 0,1 0 0 0 0,0 0 0 0 0,1 0 0 0 0,-1 0 0 0 0,-2 9-1 0 0,4-11-62 0 0,1 1-1 0 0,0-1 0 0 0,0 0 0 0 0,-1 0 0 0 0,2 1 0 0 0,-1-1 0 0 0,0 0 0 0 0,1 0 0 0 0,-1 1 0 0 0,1-1 0 0 0,0 0 0 0 0,0 0 0 0 0,1 0 0 0 0,-1 0 0 0 0,0 0 1 0 0,1 0-1 0 0,0 0 0 0 0,0-1 0 0 0,0 1 0 0 0,0-1 0 0 0,0 1 0 0 0,0-1 0 0 0,0 0 0 0 0,1 0 0 0 0,-1 0 0 0 0,1 0 0 0 0,3 2 0 0 0,7 3-116 0 0,0 0-1 0 0,0 0 1 0 0,1-2-1 0 0,0 1 1 0 0,0-2-1 0 0,0 0 1 0 0,1-1-1 0 0,-1 0 1 0 0,1-1-1 0 0,0-1 1 0 0,24 0-1 0 0,4-3-768 0 0,-1-1-1 0 0,75-16 0 0 0,-104 16 573 0 0,-1 0-1 0 0,1 0 0 0 0,19-9 1 0 0,-29 10 339 0 0,1 0 1 0 0,-1 0-1 0 0,1 0 0 0 0,-1 0 1 0 0,0-1-1 0 0,0 0 1 0 0,0 1-1 0 0,0-1 0 0 0,0 0 1 0 0,0 0-1 0 0,-1 0 0 0 0,1-1 1 0 0,-1 1-1 0 0,3-7 1 0 0,-5 9 15 0 0,1 0 0 0 0,-1 0 0 0 0,0 0 1 0 0,0 0-1 0 0,0 0 0 0 0,0 0 0 0 0,0 0 1 0 0,0 0-1 0 0,0 0 0 0 0,0 0 0 0 0,0 0 1 0 0,0 1-1 0 0,-1-1 0 0 0,1 0 0 0 0,0 0 0 0 0,-1 0 1 0 0,1 0-1 0 0,-1 0 0 0 0,1 0 0 0 0,-1 1 1 0 0,1-1-1 0 0,-1 0 0 0 0,1 0 0 0 0,-1 1 1 0 0,0-1-1 0 0,1 0 0 0 0,-1 1 0 0 0,0-1 1 0 0,0 1-1 0 0,1-1 0 0 0,-1 1 0 0 0,0-1 1 0 0,0 1-1 0 0,0-1 0 0 0,0 1 0 0 0,-1-1 1 0 0,-30-6 1931 0 0,29 8-1906 0 0,-1 0 0 0 0,1 0-1 0 0,-1 0 1 0 0,1 1 0 0 0,-1-1-1 0 0,1 1 1 0 0,0 0 0 0 0,0 0 0 0 0,-1 0-1 0 0,2 0 1 0 0,-1 1 0 0 0,0-1-1 0 0,0 1 1 0 0,1 0 0 0 0,-1 0-1 0 0,1 0 1 0 0,0 0 0 0 0,0 0 0 0 0,0 0-1 0 0,0 1 1 0 0,1-1 0 0 0,0 0-1 0 0,-1 1 1 0 0,0 5 0 0 0,-4 10 137 0 0,2 1 0 0 0,0 0 1 0 0,-1 26-1 0 0,3-22-36 0 0,-19 181 206 0 0,21-191-397 0 0,1-10 0 0 0,-1 0 0 0 0,0 0 0 0 0,0 0 0 0 0,0 0 0 0 0,-1 0 0 0 0,0 0 0 0 0,1 0 0 0 0,-1 0 0 0 0,-2 4 0 0 0,3-7-3 0 0,0-1 1 0 0,0 0-1 0 0,0 0 0 0 0,0 0 1 0 0,0 0-1 0 0,0 1 1 0 0,0-1-1 0 0,0 0 0 0 0,0 0 1 0 0,0 0-1 0 0,0 0 0 0 0,0 1 1 0 0,0-1-1 0 0,0 0 1 0 0,0 0-1 0 0,0 0 0 0 0,-1 0 1 0 0,1 0-1 0 0,0 1 0 0 0,0-1 1 0 0,0 0-1 0 0,0 0 0 0 0,0 0 1 0 0,0 0-1 0 0,0 0 1 0 0,-1 0-1 0 0,1 0 0 0 0,0 1 1 0 0,0-1-1 0 0,0 0 0 0 0,0 0 1 0 0,0 0-1 0 0,-1 0 1 0 0,1 0-1 0 0,0 0 0 0 0,0 0 1 0 0,0 0-1 0 0,0 0 0 0 0,-1 0 1 0 0,1 0-1 0 0,0 0 1 0 0,0 0-1 0 0,0 0 0 0 0,0 0 1 0 0,-1 0-1 0 0,1 0 0 0 0,0 0 1 0 0,0 0-1 0 0,0 0 0 0 0,0 0 1 0 0,0 0-1 0 0,-1-1 1 0 0,1 1-1 0 0,0 0 0 0 0,-19-32-2638 0 0,7 2-6522 0 0,7 17-451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 1292 0 0,'0'0'4879'0'0,"-1"-5"-2809"0"0,-7-21 9637 0 0,3 16-9923 0 0,-3 7-1232 0 0,0 0 1 0 0,0 1-1 0 0,-1 0 0 0 0,1 0 1 0 0,-1 0-1 0 0,0 1 0 0 0,1 1 1 0 0,-1-1-1 0 0,0 1 1 0 0,-12 2-1 0 0,16-1-478 0 0,1 1-1 0 0,-1-1 1 0 0,1 1 0 0 0,-1 0-1 0 0,1 0 1 0 0,0 0 0 0 0,0 1-1 0 0,0-1 1 0 0,0 1 0 0 0,0 0-1 0 0,1 0 1 0 0,-1 1 0 0 0,1-1-1 0 0,0 1 1 0 0,0-1 0 0 0,0 1-1 0 0,-2 5 1 0 0,-6 9 68 0 0,0 1-1 0 0,-10 27 1 0 0,15-32-68 0 0,-13 27 49 0 0,3 1 1 0 0,2 1-1 0 0,1 0 1 0 0,2 1-1 0 0,2 0 1 0 0,2 1-1 0 0,2 0 0 0 0,2 0 1 0 0,2 0-1 0 0,8 72 1 0 0,-2-87 38 0 0,1 0 0 0 0,1-1 0 0 0,18 47 0 0 0,-8-32 842 0 0,-18-42-897 0 0,0-2-106 0 0,1 0-1 0 0,0 0 0 0 0,0 1 1 0 0,0-1-1 0 0,0 0 0 0 0,0 0 1 0 0,0 1-1 0 0,0-1 0 0 0,0 0 1 0 0,0 0-1 0 0,0 1 1 0 0,0-1-1 0 0,0 0 0 0 0,0 0 1 0 0,1 0-1 0 0,-1 1 0 0 0,0-1 1 0 0,0 0-1 0 0,0 0 0 0 0,0 1 1 0 0,0-1-1 0 0,0 0 0 0 0,0 0 1 0 0,1 0-1 0 0,-1 1 0 0 0,0-1 1 0 0,0 0-1 0 0,0 0 0 0 0,0 0 1 0 0,1 0-1 0 0,-1 0 0 0 0,0 1 1 0 0,0-1-1 0 0,1 0 1 0 0,-1 0-1 0 0,0 0 0 0 0,0 0 1 0 0,0 0-1 0 0,1 0 0 0 0,-1 0 1 0 0,0 0-1 0 0,0 0 0 0 0,1 0 1 0 0,-1 0-1 0 0,0 0 0 0 0,0 0 1 0 0,1 0-1 0 0,-1 0 0 0 0,0 0 1 0 0,0 0-1 0 0,0 0 0 0 0,1 0 1 0 0,-1 0-1 0 0,0 0 0 0 0,0-1 1 0 0,1 1-1 0 0,-1 0 0 0 0,0 0 1 0 0,0 0-1 0 0,15-2-4 0 0,-15 2 4 0 0,20-2 0 0 0,-1 2 0 0 0,0 0 0 0 0,1 1 0 0 0,-1 1 0 0 0,37 8 0 0 0,7 1 0 0 0,58 11 52 0 0,16 6-326 0 0,-128-32-900 0 0,-3-17-16774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43 8 0 0,'0'0'17102'0'0,"-6"-1"-16680"0"0,-5-2 151 0 0,0 2 1 0 0,0-1 0 0 0,0 2-1 0 0,0-1 1 0 0,0 2 0 0 0,0-1-1 0 0,0 1 1 0 0,0 1-1 0 0,-21 6 1 0 0,30-7-373 0 0,-1-1-117 0 0,1 0-1 0 0,-1 1 0 0 0,1-1 0 0 0,-1 1 0 0 0,1 0 0 0 0,0 0 1 0 0,-1 0-1 0 0,1 0 0 0 0,0 0 0 0 0,0 0 0 0 0,0 1 0 0 0,0-1 1 0 0,0 1-1 0 0,-3 2 0 0 0,3-2-20 0 0,-2 14 269 0 0,3-15-325 0 0,0 0 1 0 0,1 0 0 0 0,-1 0-1 0 0,1 0 1 0 0,0 0 0 0 0,-1 0-1 0 0,1 0 1 0 0,0 0-1 0 0,-1 0 1 0 0,1 0 0 0 0,0 0-1 0 0,0 0 1 0 0,0 1 0 0 0,0-1-1 0 0,0 0 1 0 0,0 0 0 0 0,1 0-1 0 0,-1 0 1 0 0,0 0 0 0 0,0 0-1 0 0,1 0 1 0 0,-1 0-1 0 0,1 0 1 0 0,-1 0 0 0 0,1 0-1 0 0,-1 0 1 0 0,2 1 0 0 0,30 33 47 0 0,-24-29 6 0 0,-1 1 1 0 0,0 1-1 0 0,0-1 1 0 0,-1 1-1 0 0,0 1 1 0 0,0-1-1 0 0,-1 1 1 0 0,0 0-1 0 0,7 18 1 0 0,-7-3 96 0 0,-1 0 1 0 0,-2 1-1 0 0,0-1 1 0 0,-2 32-1 0 0,0-31-84 0 0,2 13 38 0 0,-8-28-101 0 0,-10 4 26 0 0,-94 7 84 0 0,107-21-105 0 0,-37-16 388 0 0,39 15-276 0 0,-3-11-33 0 0,8 6-91 0 0,0 1 0 0 0,0-1 0 0 0,1 1 0 0 0,0 0 0 0 0,0 0-1 0 0,0 0 1 0 0,1 1 0 0 0,-1 0 0 0 0,1 0 0 0 0,11-6 0 0 0,1-1 7 0 0,22-18 40 0 0,72-66 1 0 0,-74 37 150 0 0,12-19 80 0 0,-39 58-37 0 0,1 0 0 0 0,22-28 1 0 0,-33 45-193 0 0,0 1 1 0 0,0-1 0 0 0,0 0 0 0 0,-1 0-1 0 0,1 0 1 0 0,-1 0 0 0 0,1-1-1 0 0,-1 1 1 0 0,0 0 0 0 0,1 0-1 0 0,-1 0 1 0 0,0 0 0 0 0,-1 0 0 0 0,1 0-1 0 0,0 0 1 0 0,-1 0 0 0 0,1-1-1 0 0,-1 1 1 0 0,1 0 0 0 0,-1 0 0 0 0,0 1-1 0 0,0-1 1 0 0,0 0 0 0 0,-2-3-1 0 0,2 3 25 0 0,-12-7 95 0 0,-1 16-12449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1 580 0 0,'0'0'20772'0'0,"0"3"-20239"0"0,-1 5-242 0 0,-1-1-1 0 0,0 1 0 0 0,0-1 1 0 0,0 0-1 0 0,-1 0 0 0 0,0 0 1 0 0,-1 0-1 0 0,-5 8 0 0 0,-8 19-242 0 0,16-34-137 0 0,1 0 0 0 0,0 1 0 0 0,0-1 0 0 0,0 0 0 0 0,0 0 0 0 0,0 1 0 0 0,0-1 0 0 0,0 0 0 0 0,-1 1 1 0 0,1-1-1 0 0,0 0 0 0 0,0 1 0 0 0,0-1 0 0 0,0 0 0 0 0,0 1 0 0 0,0-1 0 0 0,1 0 0 0 0,-1 1 1 0 0,0-1-1 0 0,0 0 0 0 0,0 0 0 0 0,0 1 0 0 0,0-1 0 0 0,0 0 0 0 0,0 1 0 0 0,1-1 0 0 0,-1 0 0 0 0,0 0 1 0 0,0 1-1 0 0,0-1 0 0 0,1 0 0 0 0,-1 0 0 0 0,0 1 0 0 0,0-1 0 0 0,1 0 0 0 0,-1 0 0 0 0,0 0 0 0 0,0 0 1 0 0,1 1-1 0 0,-1-1 0 0 0,0 0 0 0 0,1 0 0 0 0,-1 0 0 0 0,0 0 0 0 0,1 0 0 0 0,-1 0 0 0 0,0 0 0 0 0,0 0 1 0 0,1 0-1 0 0,-1 0 0 0 0,0 0 0 0 0,1 0 0 0 0,-1 0 0 0 0,0 0 0 0 0,1 0 0 0 0,-1 0 0 0 0,0 0 1 0 0,1 0-1 0 0,-1-1 0 0 0,0 1 0 0 0,0 0 0 0 0,1 0 0 0 0,-1 0 0 0 0,0 0 0 0 0,0-1 0 0 0,1 1 0 0 0,-1 0 0 0 0,25-12-4241 0 0,-9 0-1033 0 0,4-3 408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 1176 0 0,'-8'-8'15932'0'0,"-1"15"-15337"0"0,-1 1 0 0 0,1 1 1 0 0,0-1-1 0 0,0 2 0 0 0,1-1 0 0 0,1 1 1 0 0,-1 0-1 0 0,-8 17 0 0 0,15-24-450 0 0,-1 1 0 0 0,0-1-1 0 0,1 1 1 0 0,0 0 0 0 0,0-1-1 0 0,0 1 1 0 0,0 0 0 0 0,1 0-1 0 0,-1-1 1 0 0,1 1-1 0 0,0 0 1 0 0,0 0 0 0 0,2 7-1 0 0,-1-8-88 0 0,0 0 0 0 0,0 0 0 0 0,0-1 0 0 0,1 1 0 0 0,-1-1 0 0 0,1 1-1 0 0,0-1 1 0 0,0 0 0 0 0,0 1 0 0 0,0-1 0 0 0,0 0 0 0 0,0 0 0 0 0,1 0 0 0 0,-1-1-1 0 0,1 1 1 0 0,-1 0 0 0 0,1-1 0 0 0,-1 0 0 0 0,1 0 0 0 0,5 2 0 0 0,1-1-33 0 0,-1 1 0 0 0,1-2 0 0 0,0 1-1 0 0,0-1 1 0 0,0-1 0 0 0,0 0 0 0 0,0 0 0 0 0,0 0 0 0 0,0-1 0 0 0,14-4 0 0 0,-8 2-21 0 0,-1-1 0 0 0,0-1 0 0 0,0 0 0 0 0,-1-1 0 0 0,22-12 0 0 0,-28 14 98 0 0,-1-1 1 0 0,0 1 0 0 0,0-1 0 0 0,-1 0-1 0 0,1-1 1 0 0,-1 1 0 0 0,-1-1-1 0 0,1 0 1 0 0,-1 0 0 0 0,0-1 0 0 0,0 1-1 0 0,0-1 1 0 0,-1 0 0 0 0,0 0-1 0 0,-1 0 1 0 0,0 0 0 0 0,2-9 0 0 0,-4 13-32 0 0,0 1 0 0 0,-1 0 1 0 0,1-1-1 0 0,-1 1 0 0 0,1 0 1 0 0,-1-1-1 0 0,0 1 1 0 0,0 0-1 0 0,0 0 0 0 0,0 0 1 0 0,0 0-1 0 0,0 0 0 0 0,-1 0 1 0 0,1 0-1 0 0,-1 0 1 0 0,1 0-1 0 0,-1 1 0 0 0,0-1 1 0 0,0 1-1 0 0,0-1 0 0 0,0 1 1 0 0,0 0-1 0 0,0-1 1 0 0,0 1-1 0 0,0 0 0 0 0,0 1 1 0 0,-3-2-1 0 0,-7-3 234 0 0,1 0-1 0 0,-1 1 1 0 0,-21-5 0 0 0,30 8-375 0 0,1 0 0 0 0,-1 1 0 0 0,0 0 1 0 0,0-1-1 0 0,1 1 0 0 0,-1 0 1 0 0,0 0-1 0 0,0 0 0 0 0,1 1 0 0 0,-1-1 1 0 0,0 1-1 0 0,-4 1 0 0 0,-6 1-3538 0 0,48 15-4676 0 0,-18-15 1450 0 0,4 1 523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1 720 0 0,'10'11'4847'0'0,"-6"-5"-3445"0"0,0-1 0 0 0,-1 1 0 0 0,0 1-1 0 0,0-1 1 0 0,0 0 0 0 0,0 1 0 0 0,2 11 0 0 0,-4-14-1016 0 0,-1 1 0 0 0,1-1 0 0 0,-1 1 0 0 0,0-1 0 0 0,0 1 0 0 0,0 0 0 0 0,0-1 0 0 0,-1 1 0 0 0,0-1 0 0 0,0 1 0 0 0,0-1 1 0 0,0 0-1 0 0,-4 8 0 0 0,-28 36 1823 0 0,7-24-4258 0 0,28-38-7969 0 0,4 0 7847 0 0,-3 6 546 0 0,7-11-3172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5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29 136 0 0,'1'-8'24160'0'0,"-5"11"-23656"0"0,1 0 0 0 0,1 0-1 0 0,-1 1 1 0 0,0-1 0 0 0,1 1 0 0 0,0-1-1 0 0,-1 1 1 0 0,-1 5 0 0 0,4-8-368 0 0,-1 1-1 0 0,0 0 1 0 0,0 0 0 0 0,1 0 0 0 0,-1 0 0 0 0,1 0-1 0 0,0 0 1 0 0,0 0 0 0 0,-1 0 0 0 0,1 0-1 0 0,0-1 1 0 0,1 1 0 0 0,-1 0 0 0 0,0 0-1 0 0,1 0 1 0 0,-1 0 0 0 0,1 0 0 0 0,-1 0-1 0 0,1 0 1 0 0,0 0 0 0 0,0-1 0 0 0,0 1-1 0 0,0 0 1 0 0,0-1 0 0 0,0 1 0 0 0,0 0-1 0 0,1-1 1 0 0,1 3 0 0 0,2-1-136 0 0,0 0 0 0 0,0-1 0 0 0,0 1 0 0 0,0-1 0 0 0,0 0 0 0 0,1 0 0 0 0,-1-1 0 0 0,0 0 0 0 0,1 0 0 0 0,-1 0 0 0 0,1 0 0 0 0,0-1 0 0 0,-1 0 0 0 0,1 0 0 0 0,-1-1 0 0 0,1 1 0 0 0,-1-1 0 0 0,1 0 0 0 0,-1-1 0 0 0,1 1 0 0 0,7-5 0 0 0,10-2 0 0 0,-1-2 0 0 0,0 0 0 0 0,32-21 0 0 0,-47 27 0 0 0,-5 3 0 0 0,0-1 0 0 0,1 1 0 0 0,-1-1 0 0 0,0 1 0 0 0,0-1 0 0 0,0 0 0 0 0,-1 0 0 0 0,1 1 0 0 0,0-1 0 0 0,-1-1 0 0 0,1 1 0 0 0,-1 0 0 0 0,2-3 0 0 0,2-5 0 0 0,-6-2 0 0 0,1 12 0 0 0,0-1 0 0 0,0 1 0 0 0,-1-1 0 0 0,1 1 0 0 0,-1-1 0 0 0,1 1 0 0 0,0-1 0 0 0,-1 1 0 0 0,1-1 0 0 0,-1 1 0 0 0,1 0 0 0 0,-1-1 0 0 0,1 1 0 0 0,-1 0 0 0 0,1-1 0 0 0,-1 1 0 0 0,1 0 0 0 0,-1 0 0 0 0,0-1 0 0 0,1 1 0 0 0,-1 0 0 0 0,1 0 0 0 0,-2 0 0 0 0,-1 0 0 0 0,0 1 0 0 0,-1 0 0 0 0,1 0 0 0 0,0 0 0 0 0,1 0 0 0 0,-1 0 0 0 0,0 1 0 0 0,0-1 0 0 0,0 1 0 0 0,1 0 0 0 0,-1 0 0 0 0,1 0 0 0 0,0 0 0 0 0,-1 0 0 0 0,1 0 0 0 0,0 1 0 0 0,0-1 0 0 0,0 1 0 0 0,1 0 0 0 0,-1-1 0 0 0,1 1 0 0 0,-1 0 0 0 0,1 0 0 0 0,-1 4 0 0 0,-2 2 0 0 0,0 0 0 0 0,1 1 0 0 0,0-1 0 0 0,1 1 0 0 0,0 0 0 0 0,-1 18 0 0 0,3-19 0 0 0,1 0 0 0 0,0 0 0 0 0,1 0 0 0 0,0 0 0 0 0,0-1 0 0 0,1 1 0 0 0,0-1 0 0 0,0 0 0 0 0,1 1 0 0 0,0-1 0 0 0,10 13 0 0 0,5 4 0 0 0,1-1 0 0 0,25 24 0 0 0,25 30 0 0 0,-64-70 0 0 0,-1-1 0 0 0,0 1 0 0 0,0 0 0 0 0,0 0 0 0 0,-1 0 0 0 0,4 13 0 0 0,-7-18 0 0 0,-1 0 0 0 0,0-1 0 0 0,1 1 0 0 0,-1 0 0 0 0,0-1 0 0 0,0 1 0 0 0,0 0 0 0 0,-1-1 0 0 0,1 1 0 0 0,0 0 0 0 0,-1-1 0 0 0,0 1 0 0 0,0-1 0 0 0,0 1 0 0 0,0-1 0 0 0,0 1 0 0 0,0-1 0 0 0,-1 0 0 0 0,1 1 0 0 0,-1-1 0 0 0,0 0 0 0 0,1 0 0 0 0,-1 0 0 0 0,0 0 0 0 0,0 0 0 0 0,-4 2 0 0 0,-1 1 0 0 0,0 0 0 0 0,1-1 0 0 0,-1 0 0 0 0,-1 0 0 0 0,1-1 0 0 0,0 0 0 0 0,-1 0 0 0 0,0-1 0 0 0,0 0 0 0 0,1 0 0 0 0,-1-1 0 0 0,0 0 0 0 0,-1 0 0 0 0,1-1 0 0 0,-10 0 0 0 0,-1 0 0 0 0,4-1 0 0 0,0-2 0 0 0,15 3 0 0 0,0 0 0 0 0,0 0 0 0 0,-1-1 0 0 0,1 1 0 0 0,0 0 0 0 0,0 0 0 0 0,0 0 0 0 0,-1 0 0 0 0,1 0 0 0 0,0 0 0 0 0,0 0 0 0 0,0-1 0 0 0,-1 1 0 0 0,1 0 0 0 0,0 0 0 0 0,0 0 0 0 0,0 0 0 0 0,0-1 0 0 0,0 1 0 0 0,-1 0 0 0 0,1 0 0 0 0,0 0 0 0 0,0-1 0 0 0,0 1 0 0 0,0 0 0 0 0,0 0 0 0 0,0 0 0 0 0,0-1 0 0 0,0 1 0 0 0,0 0 0 0 0,0 0 0 0 0,0-1 0 0 0,0 1 0 0 0,0 0 0 0 0,0 0 0 0 0,0-1 0 0 0,0 1 0 0 0,0 0 0 0 0,0 0 0 0 0,0-1 0 0 0,9-15 0 0 0,-1 6-254 0 0,1 0 0 0 0,1 0 0 0 0,-1 1 0 0 0,19-13-1 0 0,-6 5-5594 0 0,-4 0-6609 0 0,-12 10 5042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30 276 0 0,'3'-13'7568'0'0,"4"9"-6963"0"0,0 2 1 0 0,0-1-1 0 0,1 1 1 0 0,-1 0-1 0 0,1 1 0 0 0,-1 0 1 0 0,1 0-1 0 0,0 0 1 0 0,8 2-1 0 0,84 5 1427 0 0,-65-3-1254 0 0,48 4-2727 0 0,-80-6 965 0 0,-3 6-1715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123 122 180 0 0,'0'0'6334'0'0,"-2"-6"-5441"0"0,-7-9 6502 0 0,2 10-3017 0 0,1 7-4052 0 0,0 0 0 0 0,0 0-1 0 0,0 0 1 0 0,0 0-1 0 0,0 1 1 0 0,0 0-1 0 0,0 0 1 0 0,1 1-1 0 0,0 0 1 0 0,0 0 0 0 0,0 0-1 0 0,0 0 1 0 0,0 1-1 0 0,1 0 1 0 0,-5 5-1 0 0,8-8-273 0 0,-1 0 0 0 0,1 1 0 0 0,-1-1 1 0 0,1 0-1 0 0,0 0 0 0 0,0 0 0 0 0,0 1 0 0 0,0-1 0 0 0,0 1 0 0 0,1-1 0 0 0,-1 1 0 0 0,1-1 0 0 0,-1 1 0 0 0,1-1 0 0 0,0 1 0 0 0,0-1 0 0 0,0 1 0 0 0,1-1 0 0 0,-1 1 0 0 0,0-1 0 0 0,1 1 1 0 0,0-1-1 0 0,-1 1 0 0 0,1-1 0 0 0,0 0 0 0 0,0 1 0 0 0,0-1 0 0 0,1 0 0 0 0,-1 0 0 0 0,1 0 0 0 0,-1 0 0 0 0,1 0 0 0 0,-1 0 0 0 0,1 0 0 0 0,0 0 0 0 0,0-1 0 0 0,0 1 0 0 0,0-1 1 0 0,0 1-1 0 0,1-1 0 0 0,-1 0 0 0 0,3 1 0 0 0,15 8-121 0 0,1-1 0 0 0,0 0 0 0 0,0-2 0 0 0,1-1 1 0 0,-1-1-1 0 0,1 0 0 0 0,1-2 0 0 0,-1 0 0 0 0,30-1 0 0 0,-34-2-135 0 0,0-1 0 0 0,0 0-1 0 0,0-1 1 0 0,-1-1-1 0 0,1-1 1 0 0,0 0-1 0 0,-1-1 1 0 0,0-1-1 0 0,-1-1 1 0 0,1 0-1 0 0,-1-1 1 0 0,15-11-1 0 0,-27 17 218 0 0,-1-1 0 0 0,1 1 0 0 0,-1-1 0 0 0,0 0 0 0 0,0 0 0 0 0,0 0-1 0 0,-1 0 1 0 0,1 0 0 0 0,-1-1 0 0 0,0 1 0 0 0,1-1 0 0 0,-2 0-1 0 0,1 1 1 0 0,0-1 0 0 0,-1 0 0 0 0,0 0 0 0 0,1 0 0 0 0,-2 0-1 0 0,2-6 1 0 0,-2 4 101 0 0,-1 1 0 0 0,1 0 0 0 0,-1 0 0 0 0,0 0 0 0 0,-1 0 0 0 0,1 0 0 0 0,-1 1 0 0 0,0-1-1 0 0,0 0 1 0 0,0 1 0 0 0,-1-1 0 0 0,1 1 0 0 0,-7-8 0 0 0,1 3 128 0 0,1 1 0 0 0,-1 0 0 0 0,0 1 0 0 0,0 0 0 0 0,-1 0 0 0 0,0 1 0 0 0,0 0 0 0 0,-1 0 0 0 0,1 1 0 0 0,-1 1 0 0 0,0-1 0 0 0,-1 2 0 0 0,1-1 0 0 0,-13-1 0 0 0,21 4-301 0 0,1 1 0 0 0,-1 0 0 0 0,1 0 0 0 0,-1-1 0 0 0,1 1 0 0 0,-1 0 0 0 0,1 0 0 0 0,-1 1 0 0 0,1-1 0 0 0,-1 0-1 0 0,1 0 1 0 0,0 1 0 0 0,-1-1 0 0 0,1 1 0 0 0,-1-1 0 0 0,1 1 0 0 0,0 0 0 0 0,0-1 0 0 0,-1 1 0 0 0,1 0 0 0 0,0 0 0 0 0,0 0 0 0 0,0 0 0 0 0,0 0 0 0 0,0 0 0 0 0,0 0 0 0 0,0 0 0 0 0,-1 2 0 0 0,2-2-143 0 0,-1 1-1 0 0,1 0 1 0 0,0-1-1 0 0,0 1 1 0 0,0-1 0 0 0,0 1-1 0 0,0-1 1 0 0,1 1-1 0 0,-1 0 1 0 0,0-1-1 0 0,1 1 1 0 0,-1-1-1 0 0,1 1 1 0 0,-1-1 0 0 0,1 0-1 0 0,0 1 1 0 0,-1-1-1 0 0,1 0 1 0 0,0 1-1 0 0,0-1 1 0 0,0 0-1 0 0,0 0 1 0 0,0 0-1 0 0,1 0 1 0 0,-1 0 0 0 0,0 0-1 0 0,2 1 1 0 0,35 37-11527 0 0,-24-22 6299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1472 0 0,'8'22'10987'0'0,"-5"-12"-9624"0"0,-2-4-633 0 0,-1 0 0 0 0,1 0 0 0 0,-2 0 0 0 0,1 1 0 0 0,-1-1 0 0 0,0 0 0 0 0,0 0 0 0 0,0 0 0 0 0,-1 0 0 0 0,0 0 1 0 0,0 0-1 0 0,-1-1 0 0 0,0 1 0 0 0,-3 5 0 0 0,-5 6 27 0 0,-1-1 0 0 0,-25 27-1 0 0,34-40-769 0 0,-5 5-1612 0 0,2-6-1857 0 0,-6-26-13969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25 740 0 0,'1'-10'15583'0'0,"-4"10"-15271"0"0,-1 0 1 0 0,1 0-1 0 0,0 0 1 0 0,-1 0-1 0 0,1 1 1 0 0,-1-1-1 0 0,1 1 1 0 0,0 0-1 0 0,0 0 1 0 0,-1 0-1 0 0,1 0 0 0 0,0 1 1 0 0,0-1-1 0 0,0 1 1 0 0,1 0-1 0 0,-1 0 1 0 0,0 0-1 0 0,1 0 1 0 0,-1 0-1 0 0,1 1 1 0 0,-1-1-1 0 0,1 1 1 0 0,-3 4-1 0 0,1-3-30 0 0,0 1 0 0 0,1-1 1 0 0,0 1-1 0 0,0-1 0 0 0,0 1 0 0 0,0 0 0 0 0,1 0 0 0 0,0 0 1 0 0,0 1-1 0 0,0-1 0 0 0,0 1 0 0 0,1-1 0 0 0,0 1 0 0 0,0 10 1 0 0,2-12-210 0 0,0 0 0 0 0,0-1 1 0 0,1 1-1 0 0,0 0 1 0 0,0-1-1 0 0,0 1 0 0 0,0-1 1 0 0,0 1-1 0 0,1-1 1 0 0,0 0-1 0 0,-1 0 0 0 0,1 0 1 0 0,0 0-1 0 0,1-1 1 0 0,-1 1-1 0 0,0-1 1 0 0,1 0-1 0 0,-1 0 0 0 0,1 0 1 0 0,0 0-1 0 0,-1-1 1 0 0,1 1-1 0 0,0-1 0 0 0,6 1 1 0 0,8 3-128 0 0,1-1-1 0 0,-1-1 1 0 0,1 0 0 0 0,18-1 0 0 0,-22-2-73 0 0,0 0 0 0 0,-1-1 0 0 0,1-1 1 0 0,-1-1-1 0 0,1 0 0 0 0,22-8 0 0 0,-33 10 116 0 0,0 0 0 0 0,1-1 0 0 0,-1 0 0 0 0,-1 0 0 0 0,1 0 0 0 0,0 0-1 0 0,0 0 1 0 0,-1-1 0 0 0,1 0 0 0 0,-1 1 0 0 0,0-1 0 0 0,0 0 0 0 0,0-1-1 0 0,0 1 1 0 0,-1-1 0 0 0,1 1 0 0 0,-1-1 0 0 0,0 0 0 0 0,0 0 0 0 0,0 0-1 0 0,0 0 1 0 0,-1 0 0 0 0,0 0 0 0 0,0 0 0 0 0,0 0 0 0 0,1-9 0 0 0,-3 9 75 0 0,1 0 0 0 0,-1 0 0 0 0,0-1 0 0 0,0 1 0 0 0,0 0 0 0 0,-1 0 0 0 0,0 0 0 0 0,1 0 0 0 0,-1 1 0 0 0,-1-1 0 0 0,1 0 0 0 0,0 1 1 0 0,-1-1-1 0 0,0 1 0 0 0,0 0 0 0 0,0 0 0 0 0,0 0 0 0 0,0 0 0 0 0,0 1 0 0 0,-1-1 0 0 0,0 1 0 0 0,1 0 0 0 0,-1 0 0 0 0,-5-2 0 0 0,-2-1 15 0 0,1 1-1 0 0,-1 0 0 0 0,0 1 0 0 0,0 0 0 0 0,0 1 1 0 0,-1 0-1 0 0,-19 0 0 0 0,29 1-225 0 0,1 1 1 0 0,0 0-1 0 0,0 0 0 0 0,0 0 1 0 0,0-1-1 0 0,0 1 0 0 0,0 0 1 0 0,0 0-1 0 0,0 1 0 0 0,0-1 1 0 0,0 0-1 0 0,0 0 0 0 0,0 0 1 0 0,-1 1-1 0 0,1-1 0 0 0,0 0 1 0 0,0 1-1 0 0,0-1 0 0 0,1 1 1 0 0,-1 0-1 0 0,0-1 0 0 0,0 1 1 0 0,0 0-1 0 0,0-1 0 0 0,0 1 1 0 0,1 0-1 0 0,-1 0 0 0 0,0 0 0 0 0,1-1 1 0 0,-1 1-1 0 0,1 0 0 0 0,-1 0 1 0 0,1 0-1 0 0,-1 2 0 0 0,1-1-458 0 0,0-1 0 0 0,1 0 0 0 0,-1 1 0 0 0,1-1 0 0 0,0 0 0 0 0,-1 1 0 0 0,1-1 0 0 0,0 0 0 0 0,0 0 0 0 0,0 0-1 0 0,0 1 1 0 0,0-1 0 0 0,0 0 0 0 0,0 0 0 0 0,0 0 0 0 0,0-1 0 0 0,0 1 0 0 0,1 0 0 0 0,-1 0 0 0 0,0-1 0 0 0,1 1 0 0 0,-1-1-1 0 0,2 1 1 0 0,11 7-5581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1020 0 0,'6'2'10338'0'0,"11"5"-3929"0"0,37 15-1549 0 0,71 29-3245 0 0,-87-37-1068 0 0,-21-9-292 0 0,0 1 0 0 0,-1 0 1 0 0,0 2-1 0 0,0 0 0 0 0,-1 0 1 0 0,26 20-1 0 0,-39-26-214 0 0,-1 0 0 0 0,1 0 1 0 0,-1 0-1 0 0,0 0 1 0 0,0 0-1 0 0,0 0 0 0 0,0 0 1 0 0,0 1-1 0 0,0-1 0 0 0,-1 0 1 0 0,1 1-1 0 0,-1-1 0 0 0,1 1 1 0 0,-1-1-1 0 0,0 0 0 0 0,0 1 1 0 0,0-1-1 0 0,0 1 1 0 0,-1-1-1 0 0,1 0 0 0 0,-1 1 1 0 0,1-1-1 0 0,-1 1 0 0 0,0-1 1 0 0,0 0-1 0 0,-2 4 0 0 0,-3 7 229 0 0,-2 1 0 0 0,1-1-1 0 0,-12 14 1 0 0,8-11-7 0 0,-12 18-75 0 0,-69 118 1881 0 0,81-132-1823 0 0,2 1 0 0 0,1 0 0 0 0,0 0 0 0 0,2 1 0 0 0,-7 41 0 0 0,10-49-246 0 0,2 0 0 0 0,0 0 0 0 0,0 1 0 0 0,1-1 0 0 0,1 0 0 0 0,1 1 0 0 0,0-1 0 0 0,0 0 0 0 0,2 0 0 0 0,0 0 0 0 0,0-1 0 0 0,9 19 0 0 0,-13-29 0 0 0,19 19 0 0 0,-26-29 0 0 0,0 0 0 0 0,-1 1 0 0 0,0-1 0 0 0,0 2 0 0 0,-1-1 0 0 0,0 1 0 0 0,0 1 0 0 0,-10-5 0 0 0,12 7 0 0 0,-13-6 0 0 0,-1 2 0 0 0,-1 0 0 0 0,1 1 0 0 0,-33-3 0 0 0,38 7 0 0 0,0 3 0 0 0,7 3 0 0 0,5 0-106 0 0,4-4-161 0 0,-1 1-1 0 0,1-1 1 0 0,0 0 0 0 0,-1 0-1 0 0,1 1 1 0 0,0-1-1 0 0,0 0 1 0 0,0 1 0 0 0,0-1-1 0 0,1 0 1 0 0,-1 1 0 0 0,0-1-1 0 0,0 0 1 0 0,1 1-1 0 0,-1-1 1 0 0,1 0 0 0 0,-1 0-1 0 0,2 3 1 0 0,1 4-4504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159 118 380 0 0,'46'-3'10694'0'0,"-29"15"-4803"0"0,-2-3 1084 0 0,-13-9-6903 0 0,-1-1 0 0 0,1 1-1 0 0,-1-1 1 0 0,1 1 0 0 0,-1-1 0 0 0,1 1 0 0 0,-1-1-1 0 0,0 0 1 0 0,0 0 0 0 0,1 0 0 0 0,-1 0-1 0 0,0 0 1 0 0,0 0 0 0 0,0 0 0 0 0,0 0 0 0 0,2-2-1 0 0,2-2 14 0 0,0 0 0 0 0,0-1 0 0 0,0 1 0 0 0,-1-1 0 0 0,0 0-1 0 0,0 0 1 0 0,-1 0 0 0 0,1-1 0 0 0,-1 1 0 0 0,-1-1 0 0 0,1 0 0 0 0,-1 0 0 0 0,1-7-1 0 0,-3 13-60 0 0,0-1 0 0 0,0 1 0 0 0,-1 0 0 0 0,1-1 0 0 0,-1 1 0 0 0,1 0-1 0 0,-1 0 1 0 0,1 0 0 0 0,-1-1 0 0 0,0 1 0 0 0,0 0 0 0 0,1 0 0 0 0,-1 0-1 0 0,0 0 1 0 0,0 0 0 0 0,0 0 0 0 0,0 0 0 0 0,0 1 0 0 0,0-1 0 0 0,0 0-1 0 0,-1 1 1 0 0,1-1 0 0 0,0 0 0 0 0,0 1 0 0 0,0-1 0 0 0,-1 1 0 0 0,1 0 0 0 0,0-1-1 0 0,-1 1 1 0 0,1 0 0 0 0,0 0 0 0 0,0 0 0 0 0,-1 0 0 0 0,1 0 0 0 0,0 0-1 0 0,-1 0 1 0 0,1 1 0 0 0,-2-1 0 0 0,-5 1 116 0 0,0 0 0 0 0,0 0 0 0 0,1 1 1 0 0,-1 0-1 0 0,-8 3 0 0 0,-3 4 215 0 0,1 0 1 0 0,1 1-1 0 0,0 0 1 0 0,0 2-1 0 0,-27 24 1 0 0,35-28-246 0 0,1 0 0 0 0,0 1 0 0 0,0 0-1 0 0,1 0 1 0 0,0 1 0 0 0,0-1 0 0 0,1 2 0 0 0,1-1 0 0 0,0 1 0 0 0,0 0 0 0 0,-4 15 0 0 0,8-23-97 0 0,1 0 1 0 0,-1 0 0 0 0,1 0 0 0 0,0 0 0 0 0,-1 0-1 0 0,1 0 1 0 0,0 0 0 0 0,1 0 0 0 0,-1 0-1 0 0,1 0 1 0 0,-1 0 0 0 0,1 0 0 0 0,0 0 0 0 0,0 0-1 0 0,0 0 1 0 0,0-1 0 0 0,1 1 0 0 0,-1 0 0 0 0,1-1-1 0 0,1 3 1 0 0,1-1-22 0 0,0-1-1 0 0,-1 1 1 0 0,1-1 0 0 0,0 0-1 0 0,1 0 1 0 0,-1-1 0 0 0,0 1-1 0 0,1-1 1 0 0,0 0 0 0 0,-1 0-1 0 0,6 1 1 0 0,5 1-95 0 0,0-1 1 0 0,0-1-1 0 0,0 0 1 0 0,0-1-1 0 0,0 0 0 0 0,0-2 1 0 0,16-1-1 0 0,-24 1 41 0 0,0-1 0 0 0,0 1 0 0 0,0-1 0 0 0,0-1 0 0 0,0 0 1 0 0,-1 0-1 0 0,1 0 0 0 0,-1 0 0 0 0,0-1 0 0 0,8-6 0 0 0,-12 9 93 0 0,-1-1 0 0 0,1 1 1 0 0,0-1-1 0 0,0 1 0 0 0,-1-1 0 0 0,1 0 1 0 0,-1 0-1 0 0,0 0 0 0 0,1 0 0 0 0,-1 0 1 0 0,0 0-1 0 0,0 0 0 0 0,0 0 0 0 0,-1-1 1 0 0,1 1-1 0 0,0 0 0 0 0,-1-1 0 0 0,1 1 1 0 0,-1 0-1 0 0,0-1 0 0 0,0 1 1 0 0,0 0-1 0 0,0-1 0 0 0,0 1 0 0 0,-1 0 1 0 0,1-1-1 0 0,-1 1 0 0 0,1 0 0 0 0,-1 0 1 0 0,0-1-1 0 0,0 1 0 0 0,0 0 0 0 0,0 0 1 0 0,-2-3-1 0 0,2 3-4 0 0,-1 1 1 0 0,1 0-1 0 0,0-1 0 0 0,0 1 1 0 0,-1 0-1 0 0,1 0 0 0 0,0 0 1 0 0,-1 0-1 0 0,1 0 0 0 0,-1 0 1 0 0,0 0-1 0 0,1 0 0 0 0,-1 1 1 0 0,0-1-1 0 0,1 0 0 0 0,-1 1 1 0 0,0 0-1 0 0,0-1 0 0 0,1 1 1 0 0,-1 0-1 0 0,0 0 0 0 0,0 0 1 0 0,0 0-1 0 0,1 0 0 0 0,-1 0 1 0 0,0 1-1 0 0,0-1 1 0 0,1 1-1 0 0,-3 0 0 0 0,1 0-10 0 0,1 0 0 0 0,-1 0-1 0 0,1 0 1 0 0,0 0 0 0 0,-1 0-1 0 0,1 1 1 0 0,0-1-1 0 0,0 1 1 0 0,0 0 0 0 0,0 0-1 0 0,0-1 1 0 0,0 1 0 0 0,0 0-1 0 0,1 1 1 0 0,-1-1 0 0 0,1 0-1 0 0,-1 0 1 0 0,1 1 0 0 0,-2 4-1 0 0,1 7 7 0 0,0-1-1 0 0,1 1 1 0 0,1 0-1 0 0,0 0 1 0 0,0 0-1 0 0,6 26 1 0 0,-3-23-2 0 0,-1 0-1 0 0,-1 1 1 0 0,-1-1-1 0 0,-2 24 1 0 0,-2-21-21 0 0,2-7 0 0 0,0 0 0 0 0,1 1 0 0 0,1 25 0 0 0,0-27 0 0 0,-4-3 0 0 0,1 3 0 0 0,2-4-10 0 0,1-7-118 0 0,38-35-12127 0 0,-13 11 1894 0 0,-16 15 4732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13 308,'12'-13'20893,"-10"13"-20296,4 3 1734,-4-1-4271,-1-1 2014,-1 0 0,1 0 1,-1 0-1,1-1 1,-1 1-1,1 0 0,-1 1 1,0-1-1,0 0 1,0 0-1,1 0 0,-1 0 1,0 0-1,0 0 1,0 0-1,-1 0 0,1 0 1,0 0-1,0 0 0,0 0 1,-1 1-1,-7 26 557,7-25-461,-67 195 2499,39-87-2665,28-110-184,1-1 0,0 1 0,-1-1 0,1 1 0,0 0 0,-1-1 0,1 1 0,0-1 0,0 1 0,0 0 0,0-1 0,0 1 0,0 0 0,0-1 0,0 1 0,0-1 0,0 1 0,0 0 0,0-1 0,0 1 0,0 0 0,0-1 0,1 1 0,-1-1 0,0 1 0,0-1 0,1 1 0,-1 0 0,1 0 0,13-9-6246,-6 2 6477,8-7-5925,-7 1 448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91 372,'12'7'20451,"-16"0"-18097,0 0-4928,-4 10 3395,1-3-262,1 0 0,0 0 1,0 1-1,-3 19 0,8-30-501,0-1 0,1 1 1,0-1-1,-1 1 0,1-1 0,1 1 0,-1-1 0,0 1 1,1-1-1,0 1 0,0-1 0,0 0 0,0 1 0,0-1 1,1 0-1,-1 0 0,1 0 0,0 0 0,0 0 0,0 0 1,1 0-1,-1-1 0,1 1 0,2 2 0,1-2-22,-1 0 0,1 0-1,0-1 1,0 0 0,0 0 0,0 0-1,0-1 1,0 0 0,0 0-1,1 0 1,-1-1 0,0 0 0,1 0-1,10-2 1,6-1 43,1-1 0,28-9-1,-44 10-4,0-1-1,0 1 0,0-1 0,0-1 1,-1 1-1,0-1 0,0 0 0,0-1 1,0 0-1,-1 0 0,0 0 0,-1-1 1,1 0-1,-1 0 0,0 0 0,-1-1 1,0 1-1,0-1 0,-1 0 0,4-12 0,-5 15 67,-1-1 0,0 1 0,0 0 0,0 0-1,-1-1 1,1 1 0,-1-1 0,-1 1-1,1 0 1,-1-1 0,0 1 0,0 0-1,0 0 1,-1-1 0,0 1 0,0 0-1,0 1 1,-1-1 0,1 0 0,-1 1-1,0-1 1,-1 1 0,1 0 0,-1 0-1,0 0 1,0 0 0,0 1 0,0 0 0,0 0-1,-1 0 1,0 0 0,1 1 0,-9-4-1,9 4-145,-1 1 0,1-1 0,-1 1 0,0 0 0,0 0 0,0 1-1,1-1 1,-1 1 0,0 0 0,0 0 0,0 1 0,0-1 0,1 1 0,-1 0-1,0 0 1,1 1 0,-1-1 0,0 1 0,-7 5 0,9-5-248,1-1 0,-1 1-1,1 0 1,0 0 0,0 0 0,0 1 0,0-1-1,0 0 1,0 1 0,1 0 0,-1-1 0,1 1-1,-2 5 1,2-5-411,0 0 0,1 1 0,-1-1 0,1 1 0,0-1 0,0 1 0,0-1 0,0 0 0,1 1-1,-1-1 1,1 1 0,0-1 0,0 0 0,2 4 0,2 2-6553,7-2 549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99 20,'-23'-23'14208,"18"17"-13155,-1 1 0,0 0 1,1 0-1,-2 0 0,-8-5 0,4 4-170,-1-1 1,0 2-1,0-1 0,-21-5 1,31 11-700,1-1-163,1 1 0,-1 0-1,1-1 1,-1 1 0,1-1-1,-1 1 1,1 0 0,-1-1-1,1 1 1,-1 0 0,0 0-1,1 0 1,-1-1 0,0 1-1,1 0 1,-1 0 0,0 0-1,1 0 1,-1 0 0,0 0-1,1 0 1,-1 0 0,1 1-1,-1-1 1,0 0 0,1 0-1,-1 0 1,-1 1 0,-17 4 358,17-3-352,-1 0 0,1 1 0,-1-1 0,1 0 0,0 1 0,0-1 0,0 1 0,0-1 0,0 1 0,1 0 0,-1 0 0,1 0 0,0 0 0,-2 4 0,-9 50 265,7-34-214,-25 201 379,7-40-225,-9 63 148,23-174 598,9-71-646,1 11 769,-1-13-1056,0 1-1,0-1 1,0 1 0,0-1 0,0 1-1,0-1 1,0 1 0,0-1-1,0 1 1,0-1 0,0 1-1,0-1 1,0 1 0,0-1 0,1 1-1,-1-1 1,0 0 0,0 1-1,0-1 1,1 1 0,-1-1-1,0 0 1,1 1 0,-1-1 0,0 0-1,1 1 1,-1-1 0,1 0-1,-1 1 1,0-1 0,1 0-1,-1 0 1,1 1 0,-1-1 0,1 0-1,-1 0 1,1 0 0,-1 0-1,1 0 1,-1 0 0,1 0-1,-1 0 1,1 0 0,-1 0 0,1 0-1,-1 0 1,1 0 0,109 6 74,-66-5-59,59 9 0,-72-8-60,-20-1 0,0 0 0,0 1 0,0 0 0,-1 1 0,1 0 0,17 7 0,-20-7-7,-7-3-90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0 416 0 0,'-10'137'3925'0'0,"8"204"-1"0"0,44 135-773 0 0,-36-266-2427 0 0,-11-128-373 0 0,-4 0 0 0 0,-2 0 0 0 0,-25 82 0 0 0,17-84-134 0 0,4 0 0 0 0,3 1 0 0 0,-2 86 0 0 0,25 52-139 0 0,0 2-558 0 0,-12-213 374 0 0,1 1 1 0 0,-1-1-1 0 0,-1 0 1 0 0,0 1-1 0 0,0-1 0 0 0,0 0 1 0 0,-1 0-1 0 0,-1-1 1 0 0,1 1-1 0 0,-1 0 0 0 0,0-1 1 0 0,-6 7-1 0 0,9-12 74 0 0,0 3-673 0 0,-4 13-2746 0 0,11-12-301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 0 0,'0'0'6819'0'0,"1"4"-5483"0"0,6 27-92 0 0,2 0 1 0 0,0-1-1 0 0,2 0 1 0 0,30 55-1 0 0,-1 2-762 0 0,-30-69-580 0 0,3 8-287 0 0,-10-11-5232 0 0,0-20 2162 0 0,8-21 263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24 904 0 0,'-14'-8'4199'0'0,"-17"-4"2240"0"0,30 12-5222 0 0,-18-3 9924 0 0,67 13-9672 0 0,73 6-1 0 0,-45-13-3510 0 0,-121 6-3310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17 308 0 0,'9'-16'10079'0'0,"17"152"-4710"0"0,3 22-3480 0 0,-28-155-2133 0 0,0 1 0 0 0,0-1 1 0 0,0 0-1 0 0,0 0 0 0 0,0 0 0 0 0,1 0 1 0 0,-1 0-1 0 0,1 0 0 0 0,0 0 0 0 0,0 0 1 0 0,0 0-1 0 0,0-1 0 0 0,0 1 0 0 0,1-1 1 0 0,-1 0-1 0 0,5 3 0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44 0 0,'0'0'12288'0'0,"-5"53"-8401"0"0,-5-3-2037 0 0,-38 229 3188 0 0,47-270-5044 0 0,0-1 0 0 0,0 1 1 0 0,1-1-1 0 0,1 1 0 0 0,-1 0 1 0 0,2-1-1 0 0,-1 1 0 0 0,1-1 1 0 0,0 0-1 0 0,1 1 0 0 0,0-1 0 0 0,6 13 1 0 0,-8-20-521 0 0,15-19-2734 0 0,-14 14 2742 0 0,0-1 0 0 0,-1 1-1 0 0,0-1 1 0 0,0 1 0 0 0,0-1 0 0 0,-1 1-1 0 0,0-1 1 0 0,0 1 0 0 0,0-1 0 0 0,0 0-1 0 0,-1 1 1 0 0,0-6 0 0 0,-1-12-4376 0 0,2 0 610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25 140 0 0,'0'0'2613'0'0,"26"-17"1482"0"0,-10 14-3535 0 0,0 1-1 0 0,0 0 1 0 0,1 1 0 0 0,-1 1-1 0 0,0 0 1 0 0,0 2-1 0 0,29 5 1 0 0,-37-6-399 0 0,0 1 0 0 0,-1 0 0 0 0,1 0 0 0 0,-1 1 0 0 0,0 0 0 0 0,12 7 0 0 0,-17-9-92 0 0,0 0 0 0 0,-1 0 1 0 0,1 1-1 0 0,0-1 0 0 0,-1 0 0 0 0,1 1 0 0 0,-1 0 1 0 0,1-1-1 0 0,-1 1 0 0 0,0 0 0 0 0,0-1 0 0 0,1 1 1 0 0,-1 0-1 0 0,0 0 0 0 0,-1 0 0 0 0,1 0 0 0 0,0 0 1 0 0,-1 0-1 0 0,1 0 0 0 0,-1 0 0 0 0,1 0 0 0 0,-1 0 1 0 0,0 1-1 0 0,0-1 0 0 0,0 0 0 0 0,0 0 0 0 0,-1 0 1 0 0,1 0-1 0 0,-1 3 0 0 0,-2 3 285 0 0,0 1 0 0 0,0-1-1 0 0,-1 0 1 0 0,0-1 0 0 0,0 1 0 0 0,-1-1-1 0 0,0 0 1 0 0,0 0 0 0 0,-7 7 0 0 0,-61 49 2435 0 0,57-52-2120 0 0,1 1 0 0 0,0 1-1 0 0,1 1 1 0 0,-22 27-1 0 0,35-40-660 0 0,0 1 0 0 0,0-1 0 0 0,0 0 0 0 0,0 1 0 0 0,0-1 0 0 0,0 1 0 0 0,1 0 0 0 0,-1-1 0 0 0,0 1 0 0 0,1 0 0 0 0,0-1 0 0 0,-1 1 0 0 0,1 0 0 0 0,0-1 0 0 0,0 1 0 0 0,0 0 0 0 0,0 0 0 0 0,0-1 0 0 0,0 1 0 0 0,0 0 0 0 0,1 0 0 0 0,-1-1 0 0 0,1 1 0 0 0,-1 0 0 0 0,1-1 0 0 0,0 1 0 0 0,-1-1 0 0 0,1 1 0 0 0,0-1 0 0 0,0 1-1 0 0,0-1 1 0 0,0 1 0 0 0,0-1 0 0 0,1 0 0 0 0,-1 0 0 0 0,0 0 0 0 0,1 0 0 0 0,-1 0 0 0 0,0 0 0 0 0,1 0 0 0 0,-1 0 0 0 0,1 0 0 0 0,2 1 0 0 0,9 3-55 0 0,0 1 0 0 0,1-1 0 0 0,-1-1 0 0 0,19 3 0 0 0,-20-4 83 0 0,9 1-34 0 0,1-1 1 0 0,24 1 0 0 0,35 6 47 0 0,-67-6-2846 0 0,-35-7-1652 0 0,15 2 4941 0 0,-1 0-3759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1512 0 0,'0'0'1668'0'0,"-3"4"-62"0"0,-4 4-927 0 0,1 0-1 0 0,1 1 0 0 0,0 0 0 0 0,0 0 0 0 0,1 0 1 0 0,0 0-1 0 0,0 1 0 0 0,1 0 0 0 0,1-1 0 0 0,-1 1 1 0 0,0 14-1 0 0,-1 0 325 0 0,2 1 0 0 0,1-1 0 0 0,3 47 1 0 0,-2-65-1013 0 0,1 1 0 0 0,0 0 0 0 0,0 0 1 0 0,0-1-1 0 0,1 1 0 0 0,0-1 1 0 0,1 1-1 0 0,-1-1 0 0 0,1 0 0 0 0,0 0 1 0 0,1 0-1 0 0,-1 0 0 0 0,1-1 1 0 0,7 8-1 0 0,-10-12-729 0 0,2-4-1330 0 0,11-20-202 0 0,-6 0-3123 0 0,-7 3 1827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1 316 0 0,'27'10'1642'0'0,"0"1"-1"0"0,-1 1 0 0 0,-1 1 1 0 0,46 32-1 0 0,-60-37-1330 0 0,0 0 0 0 0,-1 1-1 0 0,0 1 1 0 0,-1-1-1 0 0,0 1 1 0 0,-1 1-1 0 0,0 0 1 0 0,0 0-1 0 0,-1 0 1 0 0,-1 1-1 0 0,0 0 1 0 0,7 20-1 0 0,-11-25-138 0 0,0 0-1 0 0,-1 0 0 0 0,0 0 0 0 0,0 0 1 0 0,-1 0-1 0 0,0 0 0 0 0,0 0 1 0 0,0 0-1 0 0,-1 0 0 0 0,0 0 0 0 0,0 0 1 0 0,-1 0-1 0 0,0 0 0 0 0,0-1 0 0 0,-4 7 1 0 0,1-3 73 0 0,0-1 1 0 0,-1 0 0 0 0,0-1 0 0 0,0 1 0 0 0,-1-1 0 0 0,0 0 0 0 0,-1-1 0 0 0,1 0 0 0 0,-13 9 0 0 0,6-7 48 0 0,0 0 0 0 0,0 0 0 0 0,-1-1-1 0 0,0-1 1 0 0,0-1 0 0 0,-1 0 0 0 0,0-1 0 0 0,0-1 0 0 0,0 0-1 0 0,0-1 1 0 0,-1-1 0 0 0,-26 0 0 0 0,40-2-368 0 0,-1 0 1 0 0,1-1-1 0 0,-1 1 0 0 0,1-1 0 0 0,-1 0 1 0 0,1 0-1 0 0,-1 0 0 0 0,1-1 1 0 0,0 1-1 0 0,0-1 0 0 0,0 1 1 0 0,0-1-1 0 0,0 0 0 0 0,-4-4 1 0 0,5 4-145 0 0,0 0 0 0 0,1 0 1 0 0,-1 0-1 0 0,1 0 0 0 0,0 0 1 0 0,0 0-1 0 0,-1 0 0 0 0,1 0 1 0 0,1 0-1 0 0,-1 0 0 0 0,0-1 1 0 0,0 1-1 0 0,1 0 0 0 0,-1-1 0 0 0,1 1 1 0 0,0 0-1 0 0,0-1 0 0 0,0 1 1 0 0,0-1-1 0 0,1-3 0 0 0,0-20-7638 0 0,2 14 3329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 0 0,'0'0'4702'0'0,"17"15"3426"0"0,-15-4-6864 0 0,0-1-1 0 0,0 1 1 0 0,1-1-1 0 0,6 13 1 0 0,2 12 241 0 0,17 111 2457 0 0,-21-103-3139 0 0,14 60 960 0 0,-20-100-1770 0 0,3 12 259 0 0,0 0 0 0 0,-1 0-1 0 0,2 30 1 0 0,-5-43-520 0 0,-6-26-10773 0 0,-2 7 2536 0 0,1 10 3130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0,'0'0'14030'0'0,"5"2"-13049"0"0,34 12 2015 0 0,80 17 0 0 0,-91-25-2583 0 0,-1-1-165 0 0,0-2 0 0 0,0-1 0 0 0,0-2 0 0 0,1 0-1 0 0,-1-2 1 0 0,0-1 0 0 0,0-1 0 0 0,51-14 0 0 0,-76 17-159 0 0,-1 1-47 0 0,0 0 0 0 0,-1 0 0 0 0,1 0 0 0 0,0 0 0 0 0,-1 0 0 0 0,1 0 0 0 0,-1 0 0 0 0,1 0 0 0 0,0 0 0 0 0,-1 0 1 0 0,1 1-1 0 0,-1-1 0 0 0,1 0 0 0 0,-1 0 0 0 0,1 1 0 0 0,0-1 0 0 0,-1 0 0 0 0,1 1 0 0 0,-1-1 0 0 0,1 0 0 0 0,-1 1 0 0 0,0-1 1 0 0,1 1-1 0 0,-1-1 0 0 0,1 1 0 0 0,-1-1 0 0 0,0 1 0 0 0,1-1 0 0 0,-1 1 0 0 0,0-1 0 0 0,0 1 0 0 0,1-1 0 0 0,-1 1 0 0 0,0 0 0 0 0,2 14 14 0 0,0 0 0 0 0,1 0 0 0 0,0-1 0 0 0,1 0 0 0 0,1 0 0 0 0,0 0 0 0 0,1 0-1 0 0,1-1 1 0 0,9 15 0 0 0,-5-7-33 0 0,-1 0 0 0 0,10 29-1 0 0,-2-5 6 0 0,3 17-4 0 0,-17-51-11 0 0,5 21 30 0 0,-8-30-30 0 0,-1 0 1 0 0,0 1 0 0 0,1-1 0 0 0,-1 0 0 0 0,0 0 0 0 0,-1 1 0 0 0,1-1-1 0 0,0 0 1 0 0,-1 0 0 0 0,1 1 0 0 0,-1-1 0 0 0,0 0 0 0 0,-1 3 0 0 0,1-3 20 0 0,-31 7 166 0 0,-65-7 44 0 0,71-3-212 0 0,-1 1 0 0 0,1 2-1 0 0,-27 4 1 0 0,-117 27 1010 0 0,167-33-963 0 0,-47-3 1593 0 0,48 3-1332 0 0,-26 1 939 0 0,17-3-1275 0 0,9 2-34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1 980 0 0,'0'0'9736'0'0,"0"4"-8468"0"0,2 10 1232 0 0,0 0 0 0 0,-1 0 0 0 0,-2 28 1 0 0,-5 20 994 0 0,1-14-5448 0 0,3-2-6073 0 0,32-71-3255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1028 0 0,'0'0'13679'0'0,"13"24"-9511"0"0,-6-9-2727 0 0,-4-11-1206 0 0,0 0 0 0 0,0 0-1 0 0,-1 0 1 0 0,0 0 0 0 0,0 1 0 0 0,0 0-1 0 0,-1-1 1 0 0,1 1 0 0 0,-1 0-1 0 0,0-1 1 0 0,0 1 0 0 0,-1 0-1 0 0,0 0 1 0 0,0 0 0 0 0,0 0 0 0 0,0 0-1 0 0,-1 5 1 0 0,-37 64 1417 0 0,37-73-1633 0 0,0 1-157 0 0,1-2 121 0 0,0 0 0 0 0,0 0 0 0 0,0 1 0 0 0,0-1 0 0 0,-1 0 1 0 0,1 0-1 0 0,0 0 0 0 0,0 0 0 0 0,0 0 0 0 0,0 0 0 0 0,0 1 0 0 0,0-1 0 0 0,0 0 0 0 0,0 0 0 0 0,0 0 0 0 0,-1 0 0 0 0,1 0 0 0 0,0 1 0 0 0,0-1 1 0 0,0 0-1 0 0,0 0 0 0 0,0 0 0 0 0,0 0 0 0 0,0 1 0 0 0,0-1 0 0 0,0 0 0 0 0,0 0 0 0 0,0 0 0 0 0,0 0 0 0 0,0 0 0 0 0,0 1 0 0 0,0-1 0 0 0,1 0 1 0 0,-1 0-1 0 0,0 0 0 0 0,0 0 0 0 0,0 1 0 0 0,0-1 0 0 0,0 0 0 0 0,0 0 0 0 0,0 0 0 0 0,0 0 0 0 0,0 0 0 0 0,1 0 0 0 0,-1 0 0 0 0,0 1 0 0 0,0-1 1 0 0,0 0-1 0 0,0 0 0 0 0,0 0 0 0 0,1 0 0 0 0,-1 0 0 0 0,0 0 0 0 0,0 0 0 0 0,0 0 0 0 0,0 0 0 0 0,0 0 0 0 0,1 0 0 0 0,-1 0 0 0 0,0 0 0 0 0,0 0 1 0 0,1 0-1 0 0,72-18-945 0 0,-71 18 908 0 0,18-6-9 0 0,0 2-3798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80 0 0,'-10'-4'20443'0'0,"4"38"-19002"0"0,1 1 0 0 0,1 0 0 0 0,2 61 0 0 0,1-31-276 0 0,13 383 4119 0 0,0-390-5247 0 0,-2-24-43 0 0,-5-23 6 0 0,1-4-83 0 0,-6-13-383 0 0,-23-51-2469 0 0,-13-6-5509 0 0,26 39-1881 0 0,3 11 4411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1276 0 0,'-1'1'16713'0'0,"-8"20"-16220"0"0,-9 17 1054 0 0,8-16-307 0 0,-16 44 1 0 0,24-60-1103 0 0,1-1 1 0 0,0 1-1 0 0,0 0 0 0 0,0 0 1 0 0,0 0-1 0 0,1 0 1 0 0,0 0-1 0 0,0 0 0 0 0,1 0 1 0 0,0 0-1 0 0,0 0 0 0 0,3 10 1 0 0,-2-13-139 0 0,-1 0 0 0 0,1-1 0 0 0,-1 1 0 0 0,1-1 0 0 0,0 0 0 0 0,0 0 1 0 0,0 1-1 0 0,1-1 0 0 0,-1-1 0 0 0,0 1 0 0 0,1 0 0 0 0,-1 0 0 0 0,1-1 0 0 0,0 0 0 0 0,-1 1 1 0 0,1-1-1 0 0,0 0 0 0 0,0 0 0 0 0,0-1 0 0 0,0 1 0 0 0,0 0 0 0 0,0-1 0 0 0,0 0 0 0 0,0 0 0 0 0,0 0 1 0 0,0 0-1 0 0,0 0 0 0 0,0-1 0 0 0,5 0 0 0 0,1-1-115 0 0,0 1 0 0 0,0-2 0 0 0,0 1 0 0 0,-1-1 1 0 0,1 0-1 0 0,-1-1 0 0 0,1 0 0 0 0,10-8 0 0 0,-14 9 93 0 0,-1 0 0 0 0,0-1 0 0 0,0 1 0 0 0,0-1 0 0 0,-1 0 0 0 0,1-1 0 0 0,-1 1 0 0 0,0 0 0 0 0,0-1 0 0 0,-1 0 0 0 0,1 0-1 0 0,-1 1 1 0 0,0-1 0 0 0,2-8 0 0 0,-4 10 69 0 0,1-1 1 0 0,-1 1-1 0 0,0 0 0 0 0,0 0 0 0 0,0 0 0 0 0,0-1 0 0 0,-1 1 0 0 0,1 0 1 0 0,-1 0-1 0 0,0 0 0 0 0,0 0 0 0 0,0 0 0 0 0,0 0 0 0 0,0 0 0 0 0,-1 0 1 0 0,0 0-1 0 0,1 1 0 0 0,-1-1 0 0 0,0 0 0 0 0,0 1 0 0 0,0 0 0 0 0,0-1 0 0 0,-1 1 1 0 0,1 0-1 0 0,-5-3 0 0 0,0 0-5 0 0,7 5-19 0 0,0-1-1 0 0,-1 1 0 0 0,1-1 1 0 0,-1 0-1 0 0,1 1 0 0 0,0-1 0 0 0,-1 1 1 0 0,1-1-1 0 0,-1 1 0 0 0,0 0 1 0 0,1-1-1 0 0,-1 1 0 0 0,1-1 0 0 0,-1 1 1 0 0,1 0-1 0 0,-1-1 0 0 0,0 1 1 0 0,1 0-1 0 0,-1 0 0 0 0,0 0 0 0 0,1 0 1 0 0,-1-1-1 0 0,0 1 0 0 0,1 0 0 0 0,-1 0 1 0 0,0 0-1 0 0,1 0 0 0 0,-1 0 1 0 0,0 1-1 0 0,1-1 0 0 0,-1 0 0 0 0,0 0 1 0 0,1 0-1 0 0,-1 0 0 0 0,0 1 1 0 0,1-1-1 0 0,-1 0 0 0 0,0 1 0 0 0,1-1 1 0 0,-1 1-1 0 0,1-1 0 0 0,-1 0 1 0 0,1 1-1 0 0,-1-1 0 0 0,1 1 0 0 0,-1-1 1 0 0,1 1-1 0 0,0 0 0 0 0,-1-1 1 0 0,1 1-1 0 0,0-1 0 0 0,-1 2 0 0 0,2 6 6 0 0,89 149 90 0 0,-82-143-98 0 0,0 1-1 0 0,-1 0 0 0 0,0 0 1 0 0,-1 0-1 0 0,-1 1 0 0 0,0 0 0 0 0,-2 0 1 0 0,0 0-1 0 0,0 1 0 0 0,-1-1 1 0 0,-1 1-1 0 0,-1-1 0 0 0,-1 1 1 0 0,-2 19-1 0 0,1-24 35 0 0,-1 0 1 0 0,0 0-1 0 0,-1 0 1 0 0,0 0-1 0 0,0-1 1 0 0,-2 0-1 0 0,1 0 1 0 0,-1 0-1 0 0,-1 0 0 0 0,0-1 1 0 0,0 0-1 0 0,-1-1 1 0 0,0 0-1 0 0,-1 0 1 0 0,0-1-1 0 0,-1 0 1 0 0,1 0-1 0 0,-1-1 1 0 0,-17 9-1 0 0,8-6 68 0 0,0-1-1 0 0,-1 0 1 0 0,-1-2 0 0 0,-32 9-1 0 0,47-15-111 0 0,0 1-1 0 0,0-1 1 0 0,0 0-1 0 0,0-1 0 0 0,0 0 1 0 0,0 0-1 0 0,-1 0 0 0 0,1 0 1 0 0,0-1-1 0 0,0 0 1 0 0,0 0-1 0 0,0-1 0 0 0,0 0 1 0 0,0 0-1 0 0,1 0 1 0 0,-1-1-1 0 0,0 1 0 0 0,1-2 1 0 0,0 1-1 0 0,-8-6 1 0 0,11 7-40 0 0,1 0 0 0 0,-1-1 0 0 0,1 1 0 0 0,0 0 1 0 0,-1-1-1 0 0,1 1 0 0 0,0-1 0 0 0,0 1 1 0 0,0-1-1 0 0,1 1 0 0 0,-1-1 0 0 0,1 0 0 0 0,-1 1 1 0 0,1-1-1 0 0,0 0 0 0 0,0 0 0 0 0,0 1 1 0 0,0-1-1 0 0,1 0 0 0 0,-1 1 0 0 0,1-1 1 0 0,0 0-1 0 0,-1 1 0 0 0,1-1 0 0 0,0 1 0 0 0,1-1 1 0 0,-1 1-1 0 0,0 0 0 0 0,2-3 0 0 0,6-9-134 0 0,0 1 0 0 0,1-1 0 0 0,16-16 0 0 0,-21 24 108 0 0,8-10-34 0 0,1 2 0 0 0,1 0 0 0 0,0 0 0 0 0,1 1 0 0 0,0 1-1 0 0,23-12 1 0 0,-39 23 40 0 0,1 1-1 0 0,-1 0 0 0 0,1-1 0 0 0,-1 1 1 0 0,1 0-1 0 0,0-1 0 0 0,-1 1 1 0 0,1 0-1 0 0,0 0 0 0 0,-1 0 0 0 0,1-1 1 0 0,0 1-1 0 0,-1 0 0 0 0,1 0 1 0 0,0 0-1 0 0,0 0 0 0 0,-1 0 0 0 0,1 1 1 0 0,0-1-1 0 0,-1 0 0 0 0,1 0 1 0 0,0 0-1 0 0,-1 0 0 0 0,1 1 0 0 0,-1-1 1 0 0,1 0-1 0 0,0 1 0 0 0,-1-1 0 0 0,1 1 1 0 0,-1-1-1 0 0,1 0 0 0 0,-1 1 1 0 0,1-1-1 0 0,-1 1 0 0 0,1-1 0 0 0,-1 1 1 0 0,1 0-1 0 0,-1 0 0 0 0,4 12-3939 0 0,-3 0-5742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 0 0,'0'0'7475'0'0,"6"2"-6642"0"0,27 5 503 0 0,0 0 0 0 0,1-2 1 0 0,0-2-1 0 0,35-1 0 0 0,18 3 121 0 0,-45-2-823 0 0,0-2 0 0 0,0-2 0 0 0,65-10 1 0 0,-105 11-465 0 0,2 0 52 0 0,-3 0-157 0 0,0 0 0 0 0,0 0 0 0 0,0 0 0 0 0,0 0 1 0 0,1 0-1 0 0,-1 1 0 0 0,0-1 0 0 0,0 0 0 0 0,0 1 0 0 0,0-1 1 0 0,0 0-1 0 0,0 1 0 0 0,0-1 0 0 0,0 1 0 0 0,0-1 1 0 0,0 1-1 0 0,0 0 0 0 0,0 0 0 0 0,0-1 0 0 0,0 1 0 0 0,-1 0 1 0 0,1 0-1 0 0,0 0 0 0 0,0 0 0 0 0,0 1 0 0 0,3 7 301 0 0,0 1-1 0 0,1-1 0 0 0,0 0 0 0 0,0-1 0 0 0,1 1 0 0 0,11 12 1 0 0,-16-20-310 0 0,21 29 560 0 0,-22-28-408 0 0,0 46 698 0 0,-14 384 2643 0 0,28-115-2013 0 0,-4-281-1073 0 0,-3-15-20 0 0,-8-18-290 0 0,-3-9-94 0 0,-4-6-59 0 0,3 5 0 0 0,-3-2 0 0 0,2 2 0 0 0,1 4 0 0 0,0 0 0 0 0,1 0 0 0 0,-1 1 0 0 0,0 0 0 0 0,-1 0 0 0 0,1 0 0 0 0,0 0 0 0 0,0 1 0 0 0,-1 0 0 0 0,1 0 0 0 0,-7 0 0 0 0,-5-1 0 0 0,-217-24 0 0 0,88 13 0 0 0,128 10 4 0 0,-32 4-23 0 0,49-1-131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17 496 0 0,'-14'-17'24774'0'0,"14"18"-24768"0"0,-2 13 363 0 0,1 0 0 0 0,1 0 0 0 0,0 1 1 0 0,3 26-1 0 0,-2-37-364 0 0,0 1-1 0 0,0 0 1 0 0,-1 0 0 0 0,0 0 0 0 0,0 0-1 0 0,0-1 1 0 0,0 1 0 0 0,-3 8 0 0 0,2-9-430 0 0,1 0 1 0 0,-1 0 0 0 0,1 0 0 0 0,-1 1 0 0 0,1-1 0 0 0,0 0 0 0 0,1 0 0 0 0,-1 0 0 0 0,2 7-1 0 0,-1-10-636 0 0,8 7-2620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8 256 0 0,'0'0'1345'0'0,"31"-7"11262"0"0,-25 7-11577 0 0,-2 1-382 0 0,-1-1-413 0 0,-1 1 0 0 0,1-1 0 0 0,-1 1 0 0 0,1 0 0 0 0,-1 0 0 0 0,0-1 0 0 0,0 2 0 0 0,1-1 0 0 0,-1 0 0 0 0,0 0 0 0 0,0 1 0 0 0,0-1 0 0 0,0 1 0 0 0,-1 0 0 0 0,1-1 0 0 0,0 1 0 0 0,1 2 0 0 0,-2-3 203 0 0,-1 2-234 0 0,1-1 0 0 0,0 1 0 0 0,-1-1 0 0 0,1 0 0 0 0,-1 1 0 0 0,0-1 0 0 0,0 1 0 0 0,0-1 0 0 0,0 1 0 0 0,-1-1 0 0 0,1 0 0 0 0,0 1 0 0 0,-1-1 0 0 0,0 0 0 0 0,-1 4 0 0 0,-37 39 2186 0 0,31-38-2116 0 0,-20 23 711 0 0,28-28-953 0 0,-1-2-38 0 0,1 0-1 0 0,0 0 1 0 0,0 0-1 0 0,0 0 1 0 0,-1 1-1 0 0,1-1 1 0 0,0 0-1 0 0,0 0 1 0 0,0 0-1 0 0,-1 0 1 0 0,1 1-1 0 0,0-1 1 0 0,0 0-1 0 0,0 0 1 0 0,0 1-1 0 0,0-1 0 0 0,0 0 1 0 0,0 0-1 0 0,-1 1 1 0 0,1-1-1 0 0,0 0 1 0 0,0 0-1 0 0,0 1 1 0 0,0-1-1 0 0,0 0 1 0 0,0 0-1 0 0,0 1 1 0 0,0-1-1 0 0,0 0 1 0 0,0 0-1 0 0,0 1 1 0 0,0-1-1 0 0,1 0 1 0 0,-1 0-1 0 0,0 1 1 0 0,0-1-1 0 0,0 0 1 0 0,0 0-1 0 0,0 1 1 0 0,0-1-1 0 0,1 0 1 0 0,-1 0-1 0 0,0 0 1 0 0,0 1-1 0 0,0-1 1 0 0,1 0-1 0 0,-1 0 1 0 0,0 0-1 0 0,0 0 1 0 0,0 0-1 0 0,1 1 1 0 0,-1-1-1 0 0,1 1-6 0 0,0 0 0 0 0,0 0-1 0 0,0 0 1 0 0,0 0 0 0 0,0 0 0 0 0,0-1 0 0 0,0 1-1 0 0,0 0 1 0 0,0 0 0 0 0,0-1 0 0 0,0 1-1 0 0,1-1 1 0 0,-1 1 0 0 0,0-1 0 0 0,2 1-1 0 0,57 11-1789 0 0,-59-11 1258 0 0,5-4 303 0 0,2 6-3790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68 0 0,'-9'-3'17022'0'0,"5"27"-15849"0"0,0 0 0 0 0,-2 0 0 0 0,-1 0 0 0 0,-12 30 0 0 0,16-44-2738 0 0,11-12-2301 0 0,10-11-19 0 0,-1-6-1276 0 0,-3 1 391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 0 0,'0'0'1370'0'0,"14"13"9241"0"0,-12-12-10266 0 0,-1 0 0 0 0,1 1-1 0 0,-1-1 1 0 0,0 1-1 0 0,0 0 1 0 0,0-1 0 0 0,0 1-1 0 0,0 0 1 0 0,0-1 0 0 0,0 1-1 0 0,0 0 1 0 0,-1 0 0 0 0,1 0-1 0 0,-1 0 1 0 0,1 0 0 0 0,-1 0-1 0 0,0 0 1 0 0,0 0 0 0 0,0 0-1 0 0,0 0 1 0 0,0 2 0 0 0,-6 53 2545 0 0,3-39-1934 0 0,1 2-251 0 0,-3 15-556 0 0,9-22-2010 0 0,9-30-9000 0 0,-10 7 6306 0 0,-2-1-132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 0 0,'48'12'8131'0'0,"-10"0"-3352"0"0,-32-10-4037 0 0,0-1 0 0 0,0 2-1 0 0,-1-1 1 0 0,1 0 0 0 0,0 1 0 0 0,7 5-1 0 0,-12-7-639 0 0,-1-1 1 0 0,1 1-1 0 0,-1-1 0 0 0,1 1 0 0 0,-1 0 0 0 0,1-1 0 0 0,-1 1 0 0 0,1 0 0 0 0,-1-1 0 0 0,0 1 0 0 0,1 0 0 0 0,-1 0 0 0 0,0-1 1 0 0,1 1-1 0 0,-1 0 0 0 0,0 0 0 0 0,0 0 0 0 0,0 0 0 0 0,0-1 0 0 0,0 1 0 0 0,0 0 0 0 0,0 0 0 0 0,0 0 0 0 0,0-1 0 0 0,0 1 1 0 0,-1 0-1 0 0,1 0 0 0 0,0 0 0 0 0,0-1 0 0 0,-1 1 0 0 0,1 0 0 0 0,0 0 0 0 0,-1-1 0 0 0,1 1 0 0 0,-1 0 0 0 0,1-1 0 0 0,-2 2 1 0 0,-21 23 1641 0 0,22-24-1677 0 0,-67 64 2992 0 0,68-65-3060 0 0,0 0 0 0 0,-1 0 0 0 0,1 0 0 0 0,0 0 0 0 0,0 0 0 0 0,0 0 0 0 0,-1 1 0 0 0,1-1 0 0 0,0 0-1 0 0,0 0 1 0 0,0 0 0 0 0,0 0 0 0 0,0 1 0 0 0,-1-1 0 0 0,1 0 0 0 0,0 0 0 0 0,0 0 0 0 0,0 1 0 0 0,0-1 0 0 0,0 0 0 0 0,0 0 0 0 0,0 0 0 0 0,0 1 0 0 0,0-1 0 0 0,0 0 0 0 0,0 0 0 0 0,0 1 0 0 0,0-1 0 0 0,0 0 0 0 0,0 0 0 0 0,0 1 0 0 0,0-1 0 0 0,0 0 0 0 0,0 0 0 0 0,0 0 0 0 0,0 1 0 0 0,0-1 0 0 0,0 0 0 0 0,0 0-1 0 0,0 0 1 0 0,1 1 0 0 0,10 5-96 0 0,19-2-57 0 0,34-8 89 0 0,25 1-2695 0 0,-74-1 369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8 100 0 0,'-2'-7'16868'0'0,"-3"28"-16325"0"0,0 1 0 0 0,2 0-1 0 0,0-1 1 0 0,2 1 0 0 0,0 0 0 0 0,2 0-1 0 0,0 0 1 0 0,6 29 0 0 0,-7-49-649 0 0,0-1 1 0 0,0 0-1 0 0,1 0 1 0 0,-1 1-1 0 0,0-1 1 0 0,1 0-1 0 0,-1 0 0 0 0,1 0 1 0 0,-1 1-1 0 0,1-1 1 0 0,-1 0-1 0 0,1 0 1 0 0,0 0-1 0 0,0 0 1 0 0,0 0-1 0 0,0 0 1 0 0,-1 0-1 0 0,1 0 1 0 0,0-1-1 0 0,0 1 1 0 0,1 0-1 0 0,-1 0 1 0 0,0-1-1 0 0,0 1 1 0 0,0-1-1 0 0,0 1 1 0 0,1-1-1 0 0,-1 0 1 0 0,0 1-1 0 0,0-1 0 0 0,3 0 1 0 0,-3 0-384 0 0,0 0 0 0 0,1 0 0 0 0,-1 0-1 0 0,0-1 1 0 0,1 1 0 0 0,-1-1 0 0 0,0 1 0 0 0,1-1 0 0 0,-1 0 0 0 0,0 1-1 0 0,0-1 1 0 0,0 0 0 0 0,0 0 0 0 0,1 0 0 0 0,-1 0 0 0 0,0 0 0 0 0,-1 0-1 0 0,1 0 1 0 0,0 0 0 0 0,1-2 0 0 0,3-8-4123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1104 0 0,'15'-16'7459'0'0,"-11"14"-6853"0"0,1 0 0 0 0,0 0 0 0 0,-1 1 0 0 0,1-1 0 0 0,0 1 0 0 0,-1 0 0 0 0,1 1-1 0 0,5-1 1 0 0,-5 1-427 0 0,0 0-1 0 0,1 0 0 0 0,-1 0 0 0 0,0 0 0 0 0,0 1 0 0 0,0 0 0 0 0,0 0 0 0 0,0 1 1 0 0,0-1-1 0 0,0 1 0 0 0,-1 0 0 0 0,8 4 0 0 0,-11-5-145 0 0,0 0 1 0 0,-1-1-1 0 0,1 1 0 0 0,-1 0 0 0 0,1 0 0 0 0,-1-1 1 0 0,1 1-1 0 0,-1 0 0 0 0,0 0 0 0 0,1 0 0 0 0,-1-1 1 0 0,0 1-1 0 0,1 0 0 0 0,-1 0 0 0 0,0 0 1 0 0,0 0-1 0 0,0 0 0 0 0,0 0 0 0 0,0 0 0 0 0,0 0 1 0 0,0-1-1 0 0,0 1 0 0 0,-1 0 0 0 0,1 0 0 0 0,0 0 1 0 0,-1 1-1 0 0,-11 22 652 0 0,-81 113 3418 0 0,93-136-4099 0 0,-1-1 0 0 0,1 0 0 0 0,0 1-1 0 0,-1-1 1 0 0,1 1 0 0 0,-1-1 0 0 0,1 1-1 0 0,0-1 1 0 0,-1 1 0 0 0,1 0 0 0 0,0-1-1 0 0,-1 1 1 0 0,1-1 0 0 0,0 1 0 0 0,0 0-1 0 0,0-1 1 0 0,0 1 0 0 0,0-1 0 0 0,-1 1 0 0 0,1 0-1 0 0,0-1 1 0 0,0 1 0 0 0,1 0 0 0 0,-1-1-1 0 0,0 1 1 0 0,0 0 0 0 0,0-1 0 0 0,0 1-1 0 0,0-1 1 0 0,1 1 0 0 0,-1 0 0 0 0,1 0-1 0 0,19 3-287 0 0,22-11-321 0 0,34-33-3680 0 0,-71 31 2536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0 176 0 0,'0'0'9800'0'0,"-4"5"-8738"0"0,-4 14 144 0 0,1 0-1 0 0,0 0 1 0 0,-6 31 0 0 0,-3 8 92 0 0,13-40-978 0 0,2-10-2496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1248 0 0,'0'0'4150'0'0,"-1"3"-2853"0"0,-9 55 5323 0 0,4 32-2467 0 0,8-79-4563 0 0,0-1-1531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1648 0 0,'0'0'10436'0'0,"-5"34"-5962"0"0,0-12-3702 0 0,-1-1-1 0 0,-2 0 1 0 0,0-1-1 0 0,-1 1 0 0 0,-1-2 1 0 0,-1 1-1 0 0,-16 20 1 0 0,5-4-176 0 0,-22 19-660 0 0,13-23-2979 0 0,20-24-642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27 544 0 0,'-6'-11'10250'0'0,"10"8"-10004"0"0,0 1-1 0 0,1 0 1 0 0,0 0 0 0 0,0 1 0 0 0,-1-1 0 0 0,1 1 0 0 0,0 0 0 0 0,0 0 0 0 0,0 1-1 0 0,0-1 1 0 0,0 1 0 0 0,0 0 0 0 0,1 0 0 0 0,4 2 0 0 0,-4-2-182 0 0,-1 0 1 0 0,1 1-1 0 0,0 0 1 0 0,-1 0-1 0 0,1 0 0 0 0,-1 1 1 0 0,1 0-1 0 0,-1 0 1 0 0,0 0-1 0 0,0 1 1 0 0,0 0-1 0 0,0 0 1 0 0,6 4-1 0 0,-10-6 5 0 0,0 0 0 0 0,0 1-1 0 0,0-1 1 0 0,0 0 0 0 0,0 0 0 0 0,0 1 0 0 0,0-1-1 0 0,-1 1 1 0 0,1-1 0 0 0,0 1 0 0 0,-1-1-1 0 0,1 1 1 0 0,-1-1 0 0 0,0 1 0 0 0,1-1 0 0 0,-1 1-1 0 0,0-1 1 0 0,0 1 0 0 0,0 0 0 0 0,0-1-1 0 0,0 1 1 0 0,0-1 0 0 0,-1 1 0 0 0,1 0 0 0 0,0-1-1 0 0,-1 1 1 0 0,1-1 0 0 0,-1 1 0 0 0,0-1 0 0 0,1 0-1 0 0,-1 1 1 0 0,-1 1 0 0 0,-3 3 305 0 0,0 0-1 0 0,-1-1 1 0 0,0 0 0 0 0,0 0 0 0 0,-11 7-1 0 0,-11 10 1152 0 0,28-22-1517 0 0,-1 0 0 0 0,1 0 1 0 0,-1 0-1 0 0,1 1 1 0 0,-1-1-1 0 0,1 0 1 0 0,-1 0-1 0 0,1 0 1 0 0,-1 0-1 0 0,1 0 0 0 0,-1 1 1 0 0,1-1-1 0 0,-1 0 1 0 0,1 0-1 0 0,-1 1 1 0 0,1-1-1 0 0,0 0 0 0 0,-1 0 1 0 0,1 1-1 0 0,0-1 1 0 0,-1 1-1 0 0,1-1 1 0 0,0 0-1 0 0,-1 1 0 0 0,1-1 1 0 0,0 1-1 0 0,0-1 1 0 0,-1 1-1 0 0,1-1 1 0 0,0 1-1 0 0,0-1 0 0 0,0 1 1 0 0,0-1-1 0 0,-1 1 1 0 0,1-1-1 0 0,0 1 1 0 0,0-1-1 0 0,0 1 0 0 0,0-1 1 0 0,0 1-1 0 0,1-1 1 0 0,-1 1-1 0 0,0-1 1 0 0,0 1-1 0 0,0-1 0 0 0,0 1 1 0 0,0-1-1 0 0,1 1 1 0 0,-1-1-1 0 0,0 1 1 0 0,0-1-1 0 0,1 0 0 0 0,-1 1 1 0 0,0-1-1 0 0,1 1 1 0 0,-1-1-1 0 0,1 0 1 0 0,-1 1-1 0 0,0-1 1 0 0,1 0-1 0 0,-1 0 0 0 0,1 1 1 0 0,-1-1-1 0 0,1 0 1 0 0,49 13-61 0 0,-14-2-4 0 0,-35-11 53 0 0,0 0 0 0 0,0 0 1 0 0,0 1-1 0 0,-1-1 1 0 0,1 0-1 0 0,0 1 0 0 0,0-1 1 0 0,0 0-1 0 0,-1 1 0 0 0,1-1 1 0 0,0 1-1 0 0,0 0 0 0 0,-1-1 1 0 0,1 1-1 0 0,0 0 1 0 0,-1-1-1 0 0,1 1 0 0 0,-1 0 1 0 0,1 0-1 0 0,-1-1 0 0 0,1 1 1 0 0,-1 0-1 0 0,0 0 0 0 0,1 0 1 0 0,-1 0-1 0 0,0-1 1 0 0,0 1-1 0 0,1 0 0 0 0,-1 0 1 0 0,0 0-1 0 0,0 0 0 0 0,0 0 1 0 0,0 0-1 0 0,0 0 0 0 0,0 0 1 0 0,-1-1-1 0 0,1 1 0 0 0,0 0 1 0 0,0 0-1 0 0,-1 0 1 0 0,1 0-1 0 0,0 0 0 0 0,-1-1 1 0 0,0 2-1 0 0,-1 2-267 0 0,-28 28-2201 0 0,15-24-1437 0 0,-3-3-3340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66 189 336,'0'-8'7262,"0"8"-7093,14-7 3123,27-3-1211,-29 7 1675,-12 3-3569,1 0-1,0 0 0,0-1 1,-1 1-1,1 0 1,0-1-1,-1 1 0,1 0 1,0-1-1,-1 1 1,1-1-1,-1 1 0,1-1 1,-1 1-1,1-1 1,-1 1-1,1-1 0,-1 1 1,1-1-1,-1 0 1,0 1-1,1-1 1,-1 0-1,0 1 0,0-1 1,1 0-1,-1 0 1,0 1-1,0-1 0,0 0 1,0 0-1,0 1 1,0-1-1,0 0 0,0 0 1,-1 0-1,1-38 1494,0 33-1573,-3-79 2683,3 84-2777,-1 1-1,1-1 1,0 1 0,-1-1-1,1 1 1,0-1 0,-1 1-1,1-1 1,0 1-1,-1-1 1,1 1 0,-1 0-1,1-1 1,-1 1 0,1 0-1,-1-1 1,1 1 0,-1 0-1,0 0 1,1-1 0,-1 1-1,1 0 1,-1 0 0,1 0-1,-1 0 1,0 0 0,1 0-1,-1 0 1,1 0 0,-1 0-1,0 0 1,1 0 0,-1 0-1,1 0 1,-1 1-1,1-1 1,-1 0 0,0 0-1,1 1 1,-1-1 0,0 1-1,-24 8 310,14-3-177,1 0 0,0 1 0,0 0 0,0 0 0,-11 13 0,19-18-102,-1 1 0,1 0 0,-1 0 0,1 0-1,0 0 1,0 1 0,0-1 0,1 0 0,-3 7 0,4-9-33,0 1 0,0-1 0,-1 1 0,1-1 0,0 1 0,0-1 0,0 0 0,1 1 1,-1-1-1,0 1 0,1-1 0,-1 1 0,1-1 0,-1 1 0,1-1 0,-1 0 0,1 1 0,0-1 1,0 0-1,0 0 0,0 0 0,0 0 0,0 1 0,1 0 0,3 1-30,-1 0 0,1-1 1,0 1-1,-1-1 0,1 0 0,0 0 0,0-1 0,1 0 0,-1 1 1,0-2-1,0 1 0,1-1 0,-1 1 0,0-1 0,0-1 0,10-1 0,-6 1-220,1-1 0,-1 0-1,0 0 1,0-1-1,0 0 1,-1-1-1,1 0 1,15-9 0,-23 12 199,-1 1 1,1-1-1,0 1 1,0-1 0,0 1-1,0-1 1,-1 1-1,1-1 1,0 0-1,-1 0 1,1 1 0,0-1-1,-1 0 1,1 0-1,-1 0 1,1 1 0,-1-1-1,1 0 1,-1 0-1,0 0 1,1 0 0,-1 0-1,0 0 1,0 0-1,0 0 1,0 0 0,0-1-1,-1 1-12,1 0-1,-1 0 1,0 0 0,0 0-1,0 0 1,0 0-1,0 0 1,0 0 0,0 1-1,0-1 1,0 1-1,0-1 1,0 1 0,-1-1-1,1 1 1,0-1-1,-3 1 1,-2-2-186,1 1 1,-1 0-1,-1 1 1,1-1-1,0 1 1,0 1-1,0-1 0,-8 2 1,3 1-1570,-8 4-588,10 3-3559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0 600 0 0,'-26'24'7923'0'0,"12"-11"-6348"0"0,0 2 0 0 0,2 0 0 0 0,-1 0-1 0 0,2 1 1 0 0,0 0 0 0 0,2 1 0 0 0,-12 24-1 0 0,19-36-1317 0 0,0 0-1 0 0,1 0 1 0 0,-1 1-1 0 0,1-1 0 0 0,0 0 1 0 0,0 1-1 0 0,1-1 1 0 0,0 1-1 0 0,0-1 1 0 0,0 1-1 0 0,0-1 0 0 0,1 1 1 0 0,2 6-1 0 0,-2-8-170 0 0,1 0-1 0 0,0 0 1 0 0,0 0 0 0 0,1 0-1 0 0,-1-1 1 0 0,1 1 0 0 0,0-1-1 0 0,0 1 1 0 0,0-1-1 0 0,0 0 1 0 0,0 0 0 0 0,1-1-1 0 0,-1 1 1 0 0,1-1 0 0 0,0 1-1 0 0,0-1 1 0 0,0-1-1 0 0,0 1 1 0 0,4 1 0 0 0,7 3-80 0 0,1-2 1 0 0,-1 0 0 0 0,1 0 0 0 0,0-2-1 0 0,0 0 1 0 0,0-1 0 0 0,27-1 0 0 0,-36 0-93 0 0,0 0 0 0 0,0-1 0 0 0,0 0 1 0 0,-1 0-1 0 0,1-1 0 0 0,0 0 1 0 0,-1 0-1 0 0,1 0 0 0 0,-1-1 0 0 0,1 0 1 0 0,-1 0-1 0 0,0-1 0 0 0,0 1 1 0 0,-1-1-1 0 0,1-1 0 0 0,-1 1 0 0 0,0-1 1 0 0,0 0-1 0 0,0 0 0 0 0,4-7 1 0 0,-8 10 93 0 0,0 0 1 0 0,0 0 0 0 0,1-1 0 0 0,-1 1 0 0 0,-1-1 0 0 0,1 1 0 0 0,0-1 0 0 0,-1 1 0 0 0,1-1 0 0 0,-1 0-1 0 0,0 1 1 0 0,0-1 0 0 0,0 0 0 0 0,0 1 0 0 0,0-1 0 0 0,0 1 0 0 0,-1-1 0 0 0,0 0 0 0 0,1 1 0 0 0,-2-3 0 0 0,0 0 41 0 0,-1 0 0 0 0,0 0 0 0 0,0 1 0 0 0,0-1 1 0 0,0 1-1 0 0,-1 0 0 0 0,0 0 0 0 0,0 0 0 0 0,-5-4 1 0 0,-7-4 154 0 0,0 1 1 0 0,-1 1 0 0 0,0 0 0 0 0,-24-9 0 0 0,19 11-143 0 0,-1 1 0 0 0,-30-6 0 0 0,33 8-1236 0 0,18 5 129 0 0,-11 2-3204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11 280 0 0,'0'0'3646'0'0,"36"-11"5807"0"0,-27 16-2689 0 0,-9 10-3761 0 0,-12 26-2536 0 0,5-17 458 0 0,6-14-736 0 0,0 1 0 0 0,0 0 0 0 0,1-1 0 0 0,0 1 0 0 0,1-1 0 0 0,0 1-1 0 0,1-1 1 0 0,0 1 0 0 0,7 18 0 0 0,-6-3-1528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1 616,'0'0'20331,"-27"13"-37650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0 212,'0'0'19202,"25"16"-17956,-24-11-1101,0 0 0,0 0 0,-1 0 0,1 0 0,-1 0 0,0 0 0,0 0 0,-1 0 0,0 0 0,0 1 0,0-2 0,0 1 0,-1 0 0,0 0 0,0 0 0,0-1 0,0 1 0,-6 7 0,-4 5 128,0 0 0,-1-1 0,-18 16-1,31-31-285,0-1-1,0 0 1,-1 1-1,1-1 1,0 0-1,0 0 1,-1 1-1,1-1 0,0 1 1,0-1-1,0 0 1,-1 1-1,1-1 1,0 0-1,0 1 1,0-1-1,0 1 1,0-1-1,0 0 1,0 1-1,0-1 1,0 1-1,0-1 1,0 0-1,0 1 0,0-1 1,0 1-1,1-1 1,-1 0-1,0 1 1,0-1-1,0 0 1,0 1-1,1-1 1,-1 0-1,0 1 1,0-1-1,1 0 1,-1 1-1,0-1 0,1 0 1,-1 0-1,0 1 1,1-1-1,-1 0 1,0 0-1,1 0 1,-1 0-1,1 1 1,-1-1-1,0 0 1,1 0-1,0 0 1,23 4-306,56-13-1016,-78 9 1098,1 0-648,4 2 1012,-27 13-6590,3-5-746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12,'0'0'9750,"2"3"-8354,0 4-682,-1 0 0,1 0 0,-1 0 0,-1 0 0,1 0 0,-1 0 0,0 0 0,-2 8-1,-9 59 465,7-61-2148,1-3-1398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1812,'-2'1'659,"-1"1"1,1 0-1,0 0 0,-1-1 0,1 1 1,0 1-1,1-1 0,-1 0 1,0 0-1,0 1 0,-1 3 0,-10 34 3576,11-19-3018,1-1 0,1 27 0,0-26 54,8 40-138,-7-61-1224,-1 0-1,0 0 1,0 0 0,0-1-1,0 1 1,0 0-1,1 0 1,-1 0-1,0 0 1,0 0 0,0 0-1,1-1 1,-1 1-1,0 0 1,0 0 0,0 0-1,1 0 1,-1 0-1,0 0 1,0 0-1,0 0 1,1 0 0,-1 0-1,0 0 1,0 0-1,0 0 1,1 0 0,-1 0-1,0 0 1,0 0-1,0 1 1,1-1 0,-1 0-1,0 0 1,0 0-1,0 0 1,1 0-1,-1 0 1,0 0 0,0 1-1,0-1 1,0 0-1,0 0 1,1 0 0,-1 0-1,0 1 1,0-1-1,0 0 1,0 0 0,0 0-1,0 1 1,0-1-1,0 0 1,0 0-1,0 0 1,0 1 0,0-1-1,0 0 1,0 0-1,0 1 1,0-1 0,11-15-6778,-10 15 7304,4-11-4883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10 572,'51'-6'9596,"-17"3"-7912,0 3-1,0 1 0,0 1 1,46 9-1,-78-11-1581,-1 0 0,1 1 0,0-1 0,-1 0 0,1 1 0,0-1 0,-1 1 0,1-1 0,-1 1 0,1 0 0,-1-1 0,0 1 0,1 0 0,-1 0 0,0 0 0,1 0-1,-1 0 1,0 1 0,0-1 0,1 2 0,-2-2-59,0 0 0,0 0 0,0 0-1,0 0 1,-1 0 0,1 0 0,0 0-1,-1-1 1,1 1 0,-1 0 0,1 0-1,-1 0 1,1 0 0,-1-1 0,0 1-1,1 0 1,-1 0 0,0-1-1,0 1 1,1 0 0,-1-1 0,0 1-1,-2 0 1,-12 8 371,-1-1 0,-28 10 0,32-13 155,-64 29 1142,74-33-1634,2 0-38,1 1 0,0 0 0,-1 0 0,1 0-1,0-1 1,0 1 0,0 0 0,0-1 0,0 1 0,0-1 0,0 1 0,1-1-1,-1 0 1,1 1 0,-1-1 0,1 0 0,-1 0 0,3 1 0,42 25-87,-20-14 94,-7-1-32,-2-3-22,-1 1 1,-1 0 0,0 1-1,0 1 1,-1 0 0,17 20-1,-30-31 23,-1 0 0,0 0-1,0 0 1,1 0 0,-1 0-1,0 0 1,0 0 0,0 0 0,0 0-1,0 0 1,0 0 0,0 0-1,-1 0 1,1 0 0,0 0-1,0 0 1,-1 0 0,1 0-1,-1 0 1,1 0 0,-1-1-1,1 1 1,-1 0 0,1 0-1,-1 0 1,0-1 0,0 1-1,1 0 1,-1-1 0,0 1-1,0 0 1,0-1 0,0 1-1,0-1 1,0 1 0,1-1 0,-3 1-1,-36 15 320,-21-1 39,-1 0-1201,23-2-3381,37-13 3023,-9 0-3141,3 1 2109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1136 0 0,'-4'5'26547'0'0,"21"0"-26208"0"0,-1-1 0 0 0,1-1 0 0 0,0-1 1 0 0,0 0-1 0 0,0-1 0 0 0,32-3 0 0 0,24 2 127 0 0,41 7 110 0 0,274 22 670 0 0,-373-26-1123 0 0,-11-1-100 0 0,0-1 0 0 0,0-1 0 0 0,0 1 0 0 0,0-1 0 0 0,0 0 0 0 0,1 0 0 0 0,-1 0 0 0 0,0 0 0 0 0,0 0 0 0 0,0-1 0 0 0,0 0 0 0 0,5-2 0 0 0,2 1-23 0 0,3 2 0 0 0,-4 4 0 0 0,-4 3 0 0 0,2 0 0 0 0,-1 0 0 0 0,-2 0 0 0 0,0-1 0 0 0,-1 1 0 0 0,0 0 0 0 0,-1 0 0 0 0,1 0 0 0 0,-1 0 0 0 0,-1 0 0 0 0,1 1 0 0 0,-1-1 0 0 0,-1 1 0 0 0,2 9 0 0 0,-2 3 0 0 0,0 1 0 0 0,-5 34 0 0 0,1-2 0 0 0,21 454 0 0 0,-9-343 0 0 0,2 25 0 0 0,-9-177 0 0 0,-1 1 0 0 0,-1-1 0 0 0,-1 1 0 0 0,1-1 0 0 0,-5 21 0 0 0,5-24 0 0 0,-9 34 0 0 0,3-30 0 0 0,5-3 0 0 0,3 2 0 0 0,-2-1 0 0 0,0-11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0,0-20 0 0 0,-7 7 0 0 0,0 7 0 0 0,0 1 0 0 0,-1 0 0 0 0,1 0 0 0 0,-1 0 0 0 0,0 1 0 0 0,0 0 0 0 0,-1 1 0 0 0,1 0 0 0 0,-1 0 0 0 0,1 1 0 0 0,-1 0 0 0 0,0 0 0 0 0,-10 0 0 0 0,-3-1 0 0 0,-358-45 0 0 0,274 45 0 0 0,1 4 0 0 0,-137 20 0 0 0,220-19 0 0 0,-16 1 0 0 0,38-3 0 0 0,-1 0 0 0 0,1 1 0 0 0,0-1 0 0 0,-1 0 0 0 0,1 0 0 0 0,0 0 0 0 0,-1 0 0 0 0,1 0 0 0 0,0 0 0 0 0,-1 0 0 0 0,1 0 0 0 0,0 0 0 0 0,-1 0 0 0 0,1 0 0 0 0,-1 0 0 0 0,1-1 0 0 0,0 1 0 0 0,0 0 0 0 0,-1 0 0 0 0,1 0 0 0 0,0 0 0 0 0,-1-1 0 0 0,1 1 0 0 0,0 0 0 0 0,-1 0 0 0 0,1 0 0 0 0,0-1 0 0 0,0 1 0 0 0,-1 0 0 0 0,1 0 0 0 0,0-1 0 0 0,9-16 0 0 0,-3 4 0 0 0,41-100 0 0 0,-34 87 0 0 0,-2 0 0 0 0,-1 0 0 0 0,11-44 0 0 0,18-145 0 0 0,-18 139 0 0 0,-13 51 0 0 0,-1 0 0 0 0,-1-1 0 0 0,-1 0 0 0 0,2-40 0 0 0,-5 27 0 0 0,1 0 0 0 0,10-38 0 0 0,-1 21 0 0 0,-6 31 0 0 0,0 0 0 0 0,-2 0 0 0 0,2-45 0 0 0,-4 62 0 0 0,0 1 0 0 0,-7-35 0 0 0,2 26 0 0 0,2 1 0 0 0,1 4 0 0 0,0-3 0 0 0,-1 3 0 0 0,-1 0 0 0 0,2 2-68 0 0,0 7-400 0 0,-12 4-8028 0 0,2 3 7192 0 0,0-1-2033 0 0,-1-1-3262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96 0 0,'0'0'11981'0'0,"8"22"-7198"0"0,-13 5-2585 0 0,-1 0-1 0 0,-1-1 0 0 0,-20 49 1 0 0,6 11 607 0 0,14-55-1904 0 0,-4 6-2068 0 0,10-36 389 0 0,5-11-7152 0 0,-3 7 7291 0 0,0 1 0 0 0,0 0-1 0 0,0-1 1 0 0,1 1 0 0 0,-1 0 0 0 0,1 0-1 0 0,2-2 1 0 0,1-4-3716 0 0,4-3-1273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2 524 0 0,'16'-2'22587'0'0,"-26"67"-20189"0"0,-1 90 1 0 0,19-110-2298 0 0,-8-44-376 0 0,1-1-272 0 0,1 0 379 0 0,-1 0 0 0 0,0 0 0 0 0,0 0 1 0 0,0 0-1 0 0,0-1 0 0 0,0 1 0 0 0,0 0 1 0 0,0-1-1 0 0,0 1 0 0 0,0-1 0 0 0,0 1 0 0 0,0-1 1 0 0,0 1-1 0 0,0-1 0 0 0,0 0 0 0 0,0 1 1 0 0,-1-1-1 0 0,1 0 0 0 0,0 0 0 0 0,0 0 1 0 0,-1 1-1 0 0,1-1 0 0 0,-1 0 0 0 0,2-2 0 0 0,3-15-3574 0 0,-3 5-2293 0 0,-1 7 1928 0 0,0-2-1013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1 492 0 0,'-12'10'18382'0'0,"46"-1"-17307"0"0,27 9 1287 0 0,-60-18-2325 0 0,0 1 0 0 0,-1 0 0 0 0,1 0 0 0 0,-1 0 0 0 0,1-1-1 0 0,0 1 1 0 0,-1 0 0 0 0,0 0 0 0 0,1 0 0 0 0,-1 0 0 0 0,0 0 0 0 0,1 0-1 0 0,-1 0 1 0 0,0 0 0 0 0,0 0 0 0 0,0 0 0 0 0,0 0 0 0 0,0 0-1 0 0,0 0 1 0 0,0 0 0 0 0,0 0 0 0 0,0 0 0 0 0,0 0 0 0 0,-1 0-1 0 0,1 0 1 0 0,0 0 0 0 0,-1 0 0 0 0,1 0 0 0 0,0 0 0 0 0,-1 0 0 0 0,0 0-1 0 0,1 0 1 0 0,-1 0 0 0 0,1-1 0 0 0,-2 2 0 0 0,-21 28 877 0 0,1-11-86 0 0,-1-1 1 0 0,-26 16 0 0 0,46-33-758 0 0,1 0 63 0 0,4 0-135 0 0,0 0 0 0 0,0 0 0 0 0,0 0-1 0 0,0 0 1 0 0,-1 0 0 0 0,1-1 0 0 0,0 1 0 0 0,0-1-1 0 0,0 1 1 0 0,0-1 0 0 0,0 0 0 0 0,0 0 0 0 0,0 0-1 0 0,0 0 1 0 0,0 0 0 0 0,0-1 0 0 0,0 1 0 0 0,4-1-1 0 0,87-11-109 0 0,-51 10-2960 0 0,-54 8 1825 0 0,-7 3-2134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1340 0 0,'0'0'1458'0'0,"10"19"5738"0"0,-12 2-5142 0 0,-1 0 0 0 0,0 0-1 0 0,-2-1 1 0 0,-1 1-1 0 0,-9 21 1 0 0,15-41-2088 0 0,0 0 0 0 0,-1 0-1 0 0,1 0 1 0 0,0 0 0 0 0,0 0 0 0 0,0 0-1 0 0,0 0 1 0 0,0 0 0 0 0,0 0 0 0 0,0 0-1 0 0,0 0 1 0 0,1 0 0 0 0,-1 0 0 0 0,0-1-1 0 0,0 1 1 0 0,1 0 0 0 0,-1 0 0 0 0,1 0-1 0 0,0 1 1 0 0,9-25-17853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1688 0 0,'0'0'7578'0'0,"1"4"-6334"0"0,1 9-108 0 0,-1 1 0 0 0,-1 0 0 0 0,0-1 0 0 0,-2 15 0 0 0,0 16 528 0 0,3-27-1060 0 0,0-1-1 0 0,1 0 1 0 0,4 17 0 0 0,-3-21-308 0 0,4 3 976 0 0,-1-4-3837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1 108 0 0,'0'0'5783'0'0,"4"13"-464"0"0,-6-4-4089 0 0,0 0-1 0 0,0 1 0 0 0,1-1 0 0 0,1 0 0 0 0,0 14 0 0 0,0-13-643 0 0,1 1-1 0 0,0 0 0 0 0,0-1 1 0 0,1 1-1 0 0,1-1 0 0 0,-1 0 1 0 0,2 0-1 0 0,6 14 1 0 0,-8-9-693 0 0,-3-3-2752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0 620 0 0,'0'0'15453'0'0,"1"7"-14320"0"0,13 138 5931 0 0,-12-82-6670 0 0,-2-61-892 0 0,4 5-395 0 0,5-31-18492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31 320 0 0,'28'-10'3384'0'0,"-18"5"-1787"0"0,1 2 1 0 0,0-1-1 0 0,-1 1 0 0 0,14-1 1 0 0,-22 3-1325 0 0,0 1 0 0 0,0 0 0 0 0,0 0 0 0 0,0 0-1 0 0,-1 0 1 0 0,1 0 0 0 0,0 0 0 0 0,0 1 0 0 0,0-1 0 0 0,0 1 0 0 0,0-1 0 0 0,-1 1 0 0 0,1 0 0 0 0,0-1 0 0 0,0 1 0 0 0,-1 0 0 0 0,1 0-1 0 0,-1 0 1 0 0,1 1 0 0 0,-1-1 0 0 0,1 0 0 0 0,-1 0 0 0 0,0 1 0 0 0,1-1 0 0 0,-1 1 0 0 0,0-1 0 0 0,0 1 0 0 0,0 0 0 0 0,1 2-1 0 0,-2 0-5 0 0,0 0-1 0 0,0 0 1 0 0,-1-1-1 0 0,1 1 1 0 0,-1 0-1 0 0,0 0 0 0 0,0-1 1 0 0,-1 1-1 0 0,1 0 1 0 0,-1-1-1 0 0,-3 6 1 0 0,4-5-70 0 0,-6 8 587 0 0,-1 1 1 0 0,0-1 0 0 0,-1-1-1 0 0,-9 11 1 0 0,-18 24 1815 0 0,36-45-2578 0 0,-1 0 0 0 0,1 0 1 0 0,-1 0-1 0 0,1 0 0 0 0,-1 0 0 0 0,1 0 0 0 0,0 0 0 0 0,-1 0 0 0 0,1 0 1 0 0,0 0-1 0 0,0 0 0 0 0,0 0 0 0 0,0 0 0 0 0,0 0 0 0 0,0 0 1 0 0,0 1-1 0 0,0-1 0 0 0,0 0 0 0 0,1 0 0 0 0,-1 0 0 0 0,0 0 0 0 0,1 0 1 0 0,-1 0-1 0 0,1 0 0 0 0,-1 0 0 0 0,1 0 0 0 0,0 0 0 0 0,-1 0 1 0 0,1-1-1 0 0,0 1 0 0 0,-1 0 0 0 0,1 0 0 0 0,0-1 0 0 0,0 1 0 0 0,0 0 1 0 0,0-1-1 0 0,0 1 0 0 0,0-1 0 0 0,0 1 0 0 0,0-1 0 0 0,0 1 1 0 0,0-1-1 0 0,0 0 0 0 0,0 1 0 0 0,0-1 0 0 0,1 0 0 0 0,52 11-139 0 0,-30-11-182 0 0,-1 0 0 0 0,42-7-1 0 0,21-1-1190 0 0,-85 8 1336 0 0,-23 13-6365 0 0,7-4 2913 0 0,-3 3-10115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0 684,'0'0'21045,"-3"5"-20222,-3 10-221,-1 0-1,2 1 1,0 0-1,1 0 1,0 1-1,1-1 1,1 1 0,1-1-1,0 1 1,4 33-1,5-32-570,0 4-2709,0-32 1335,-7 9 1180,0 1 0,0-1 0,0 0 0,0 1-1,0-1 1,-1 0 0,1 0 0,0 0 0,0 0 0,-1 0 0,1 0 0,0 0-1,-1 0 1,1 0 0,-1 0 0,0 0 0,1-1 0,-1 1 0,0 0-1,1-1 1,-1-11-2099,0-9-8548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1408,'5'-3'18521,"2"25"-17576,-2 0-1,0 1 1,-1 0-1,-2 0 0,0 0 1,-2 23-1,-1-12-347,0-22-424,0-1 0,1 0 0,1 0 0,-1 0 0,2 1-1,-1-1 1,6 16 0,-7-27-229,0 0 1,0 0-1,0 0 1,0 0-1,0 1 1,0-1-1,0 0 1,0 0-1,1 0 1,-1 0-1,0 0 1,0 1-1,0-1 1,0 0-1,0 0 1,0 0-1,1 0 1,-1 0-1,0 0 1,0 0-1,0 0 1,0 0-1,0 1 1,1-1-1,-1 0 1,0 0-1,0 0 1,0 0-1,0 0 1,1 0-1,-1 0 1,0 0-1,0 0 1,0 0-1,0 0 1,1 0-1,-1 0 1,0 0-1,0-1 1,0 1-1,0 0 1,1 0-1,-1 0 1,0 0-1,0 0 0,0 0 1,0 0-1,0 0 1,0 0-1,1-1 1,-1 1-1,0 0 1,0 0-1,0 0 1,0 0-1,0-1 1,9-15-1252,5-26-2429,-13 34 3017,2-14-3431,-4 7-2038,-3 5 984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48 0 0,'-33'-5'24517'0'0,"35"18"-21549"0"0,-1 5-5325 0 0,-2 4 2684 0 0,2 1-1 0 0,1-1 0 0 0,1 1 1 0 0,0-1-1 0 0,2 0 0 0 0,0 0 1 0 0,2 0-1 0 0,15 33 0 0 0,-18-46-276 0 0,-3-7-97 0 0,-1-1 0 0 0,1 1 0 0 0,-1-1 0 0 0,1 1-1 0 0,0-1 1 0 0,-1 1 0 0 0,1-1 0 0 0,0 0 0 0 0,0 1 0 0 0,0-1 0 0 0,0 0-1 0 0,0 0 1 0 0,1 0 0 0 0,-1 1 0 0 0,0-1 0 0 0,0-1 0 0 0,3 3-1 0 0,-2-3-196 0 0,-6-33-4691 0 0,1 14 401 0 0,1-1-5324 0 0,2 10 5503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 0 0,'0'0'12367'0'0,"9"0"-11457"0"0,169 16 3716 0 0,-37-1-1524 0 0,-162-7-4790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1216,'0'0'1208,"6"3"-51,17 11 9191,-18 0-8967,-1-1 0,0 1 0,-1 0 1,-1 0-1,1 26 0,-1-19-395,1 0 0,5 25 0,12 26 1651,-19-71-2526,3-6-2094,-2-15 294,-10-2-3017,6 19 3553,-4-5-730,-2 2-4749,1 1 1076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1364,'0'0'3424,"-1"6"-1789,1 1-666,0-1 0,0 1 0,1-1 0,0 1 0,0-1 0,1 1 0,0-1 1,0 0-1,0 0 0,1 0 0,6 10 0,-3-2-50,-1-1 1,0 1-1,-1 0 1,2 18 0,10 30 1526,-4-25-2732,-11-36-107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76,'0'0'4836,"10"-4"-2537,-3 5 2760,87 39-46,-76-31-4487,-1 1 0,0 0 0,0 1 1,-2 1-1,28 26 0,-42-37-452,1 1-1,-1 0 1,0 0-1,0-1 1,0 1 0,0 0-1,0 0 1,0 0 0,-1 0-1,1 0 1,0 1 0,-1-1-1,0 0 1,1 0 0,-1 0-1,0 0 1,0 0-1,-1 1 1,1-1 0,0 0-1,-1 0 1,1 0 0,-1 0-1,1 0 1,-1 0 0,0 0-1,0 0 1,0 0 0,0 0-1,0 0 1,-1-1-1,1 1 1,-1 0 0,1-1-1,-1 1 1,-2 1 0,-6 7 816,-1 0 0,-1-1 1,-23 14-1,32-21-642,1-1 32,8-1-362,58-11 47,-25 4 153,68-4 0,-105 11-141,15 2-2344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1260 0 0,'0'0'12297'0'0,"0"5"-11043"0"0,-1 29 384 0 0,2 1 0 0 0,1-1 0 0 0,2 0 1 0 0,1 0-1 0 0,10 35 0 0 0,5-16-2461 0 0,-19-51 221 0 0,3-19-7115 0 0,-3 7 1002 0 0,-1-5 1776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0,'0'0'14616'0'0,"3"2"-13981"0"0,28 10 306 0 0,0 0-1 0 0,1-2 1 0 0,0-2 0 0 0,43 6 0 0 0,-74-14-857 0 0,0 0 0 0 0,0 0 1 0 0,1 1-1 0 0,-1-1 1 0 0,0 0-1 0 0,0 0 1 0 0,0 1-1 0 0,0-1 1 0 0,0 1-1 0 0,0-1 0 0 0,0 1 1 0 0,0-1-1 0 0,0 1 1 0 0,0 0-1 0 0,0-1 1 0 0,0 1-1 0 0,0 0 0 0 0,0 0 1 0 0,0 0-1 0 0,-1-1 1 0 0,1 1-1 0 0,0 0 1 0 0,0 2-1 0 0,0-2 5 0 0,-1 1-1 0 0,0-1 0 0 0,-1 0 1 0 0,1 0-1 0 0,0 1 1 0 0,0-1-1 0 0,-1 0 1 0 0,1 0-1 0 0,0 1 1 0 0,-1-1-1 0 0,1 0 1 0 0,-1 0-1 0 0,1 0 0 0 0,-1 0 1 0 0,0 0-1 0 0,0 0 1 0 0,1 0-1 0 0,-2 1 1 0 0,-7 8 558 0 0,-1-2 1 0 0,0 1 0 0 0,-15 9 0 0 0,17-12-188 0 0,7-5-318 0 0,1-1-152 0 0,-1 1 1 0 0,1-1 0 0 0,-1 0 0 0 0,1 0-1 0 0,0 0 1 0 0,-1 1 0 0 0,1-1 0 0 0,0 0-1 0 0,-1 0 1 0 0,1 1 0 0 0,0-1 0 0 0,-1 0-1 0 0,1 1 1 0 0,0-1 0 0 0,0 0-1 0 0,-1 1 1 0 0,1-1 0 0 0,0 0 0 0 0,0 1-1 0 0,0-1 1 0 0,-1 1 0 0 0,1-1 0 0 0,0 0-1 0 0,0 1 1 0 0,0-1 0 0 0,0 1 0 0 0,0-1-1 0 0,0 1 1 0 0,0-1 0 0 0,0 0 0 0 0,0 1-1 0 0,0-1 1 0 0,0 1 0 0 0,0-1 0 0 0,0 1-1 0 0,0-1 1 0 0,1 1 0 0 0,6 18-750 0 0,24 2 15 0 0,-30-20 711 0 0,5 3 0 0 0,0 0 26 0 0,0 1 0 0 0,1-2 0 0 0,-1 1 0 0 0,1-1 0 0 0,-1 0 0 0 0,13 4-1 0 0,25 11-224 0 0,-44-17 225 0 0,1-1 0 0 0,0 0-1 0 0,-1 1 1 0 0,1-1 0 0 0,-1 0 0 0 0,1 1 0 0 0,0-1 0 0 0,-1 1 0 0 0,1-1 0 0 0,-1 1 0 0 0,0-1 0 0 0,1 1 0 0 0,-1-1-1 0 0,1 1 1 0 0,-1 0 0 0 0,0-1 0 0 0,1 1 0 0 0,-1-1 0 0 0,0 1 0 0 0,0 0 0 0 0,1-1 0 0 0,-1 1 0 0 0,0 0 0 0 0,0-1 0 0 0,0 1-1 0 0,0 0 1 0 0,0-1 0 0 0,0 1 0 0 0,0 0 0 0 0,0 1 0 0 0,-16 16 7 0 0,-29 5 157 0 0,-59 7 92 0 0,100-30-346 0 0,1 1 0 0 0,0-1 0 0 0,0-1 0 0 0,0 1 0 0 0,-1 0 0 0 0,1-1 0 0 0,0 1 0 0 0,0-1 0 0 0,-5-2 1 0 0,7 3-176 0 0,0 0 0 0 0,-1-1 0 0 0,1 1 1 0 0,-1 0-1 0 0,1-1 0 0 0,0 0 0 0 0,0 1 1 0 0,-1-1-1 0 0,1 0 0 0 0,0 1 0 0 0,0-1 1 0 0,0 0-1 0 0,0 0 0 0 0,0 0 1 0 0,0 0-1 0 0,0 0 0 0 0,0 0 0 0 0,0-1 1 0 0,0 1-1 0 0,1 0 0 0 0,-2-2 0 0 0,6-10-3358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1400,'0'0'6109,"-7"1"-4742,0 0-806,-5 1-63,-1-2 6254,12 44-1452,-5 25-2118,6-50-2495,-2 1-1,-6 29 0,7-43-666,0 0-1,1-1 1,0 1-1,0 0 1,0-1-1,0 1 1,1-1-1,2 9 1,-3-12-256,1 1 0,0-1 1,0 1-1,0-1 0,0 0 1,0 1-1,0-1 0,1 0 0,-1 0 1,1 0-1,-1 0 0,3 2 1,-2-3-184,0-1 0,1 0 0,-1 0 0,0 0 0,0 0 0,0-1 0,0 1 0,0-1 0,1 1 0,-1-1 0,0 1 0,0-1 0,0 0 0,-1 0 0,1 0 0,0 0 0,0-1 0,0 1 1,-1 0-1,1-1 0,1-1 0,5-6-5304,1-1 435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32,'0'0'11509,"0"4"-9680,2 30 2855,2 13 2275,6-18-6925,-10-28-743,10-10-4726,1-2 3497,-1-3-4850,-2 2 1067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0 980,'0'0'18846,"-7"1"-18251,2 0-369,-1 0 1,0 1 0,1 0 0,0-1 0,-1 2 0,1-1 0,0 0 0,0 1 0,0 0 0,0 0 0,1 1 0,-1-1 0,1 1 0,0 0 0,-6 8 0,9-12-220,1 1 1,0 0 0,-1 0 0,1-1 0,0 1 0,0 0 0,-1 0 0,1 0 0,0-1 0,0 1 0,0 0 0,0 0 0,0 0 0,0-1 0,0 1 0,0 0 0,0 0 0,1-1 0,-1 1-1,0 0 1,0 0 0,1 0 0,-1-1 0,0 1 0,1 0 0,-1-1 0,1 1 0,-1 0 0,1-1 0,-1 1 0,1-1 0,-1 1 0,1-1 0,0 1 0,-1-1 0,1 1 0,0-1 0,-1 0-1,1 1 1,0-1 0,0 0 0,0 1 0,35 11 23,-33-11-5,14 4 7,1 0 127,0 0 0,-1 1 0,1 1 0,29 16 0,-44-21-88,0 0 0,0 0 0,0 0 0,0 0 0,0 1 0,-1-1 0,1 1 0,-1 0 0,0-1 0,0 1 0,0 0 0,0 1 0,0-1 0,0 0 0,-1 0 0,0 1 0,0-1 0,0 1 0,0-1 0,0 1 0,-1 0 0,1-1 0,-1 1 0,0 0 0,0-1 0,0 1 0,-1-1 0,1 1 0,-1 0 0,-2 5 0,3-8-63,-1 2-69,0 1-1,0-1 1,0 1-1,0-1 1,0 0-1,-1 0 1,0 1 0,0-1-1,1 0 1,-2 0-1,1-1 1,-3 4-1,3-5-654,2 0 681,0-1 0,0 0 0,0 0-1,0 0 1,0 0 0,0 0 0,0 1 0,0-1-1,0 0 1,0 0 0,0 0 0,0 0 0,0 0 0,0 0-1,-1 1 1,1-1 0,0 0 0,0 0 0,0 0-1,0 0 1,0 0 0,0 0 0,0 0 0,-1 0 0,1 0-1,0 0 1,0 0 0,0 0 0,0 1 0,0-1 0,-1 0-1,1 0 1,0 0 0,0 0 0,0 0 0,0 0-1,-1 0 1,1 0 0,0 0 0,0-1 0,0 1 0,0 0-1,0 0 1,-1 0 0,1 0 0,0 0 0,0 0-1,0 0 1,0 0 0,0 0 0,-1-1 0,-12-6-2504,-6-9-3477,11 6 76,-1-2 453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85 656,'0'0'1560,"13"0"-88,-1-1-156,2-1-115,2 1-133,1-4-188,0 2-156,5-4-140,3 0-148,1 1-184,0-2-244,-1-1-340,-4 1-396,-4-1-788,0 0-1649,-4-1 733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4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73 776,'38'-72'16638,"-37"84"-11866,1 5-4173,0 0 1,-2 0 0,-1 20-1,-3-11-140,2 1 0,1-1 0,3 37 0,-1-48-361,1 1 0,1-1 0,0 0-1,1 0 1,0 0 0,1-1 0,9 17 0,-14-30-162,1 1 1,0-1-1,-1 1 0,1-1 0,0 1 1,0-1-1,0 0 0,0 1 0,0-1 0,0 0 1,1 0-1,-1 0 0,0 0 0,1 0 1,-1 0-1,3 1 0,-3-2-2,0 0-1,-1 0 1,1 0 0,0 0-1,-1-1 1,1 1 0,-1 0-1,1 0 1,0 0 0,-1-1-1,1 1 1,-1 0 0,1-1-1,-1 1 1,1-1 0,-1 1-1,1 0 1,-1-1 0,1 1-1,-1-1 1,1 1 0,-1-1-1,0 0 1,1 1 0,-1-1 0,0 1-1,1-2 1,1-4-514,0 1 1,0-1-1,-1 0 0,0-1 0,0 1 1,0 0-1,0-7 0,-8-18-3365,-3 11-2787,2 6 1701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13 112 0 0,'7'-11'11705'0'0,"-6"11"-11302"0"0,20-1 4280 0 0,30 13-4366 0 0,-33-8 1463 0 0,10 3-725 0 0,0 2 1 0 0,38 16-1 0 0,-18-6 259 0 0,-47-18-1267 0 0,0-1-1 0 0,-1 0 1 0 0,1 0 0 0 0,0 1-1 0 0,0-1 1 0 0,0 1-1 0 0,-1-1 1 0 0,1 1 0 0 0,0-1-1 0 0,0 1 1 0 0,-1-1-1 0 0,1 1 1 0 0,-1 0 0 0 0,1-1-1 0 0,0 1 1 0 0,-1 0 0 0 0,1-1-1 0 0,-1 1 1 0 0,0 0-1 0 0,1 0 1 0 0,-1-1 0 0 0,0 1-1 0 0,1 0 1 0 0,-1 0-1 0 0,0 0 1 0 0,0 0 0 0 0,0 0-1 0 0,1-1 1 0 0,-1 1 0 0 0,0 0-1 0 0,0 0 1 0 0,-1 0-1 0 0,1 0 1 0 0,0 0 0 0 0,0-1-1 0 0,0 1 1 0 0,0 0-1 0 0,-1 0 1 0 0,1 0 0 0 0,0 0-1 0 0,-1-1 1 0 0,1 1-1 0 0,-1 0 1 0 0,1 0 0 0 0,-1-1-1 0 0,1 1 1 0 0,-1 0 0 0 0,1-1-1 0 0,-1 1 1 0 0,0 0-1 0 0,1-1 1 0 0,-1 1 0 0 0,-1 0-1 0 0,-49 42 930 0 0,32-28-379 0 0,5-2-313 0 0,0 0 0 0 0,1 2 0 0 0,0-1 0 0 0,1 2 0 0 0,1 0 0 0 0,0 0 0 0 0,1 1 0 0 0,-9 20 0 0 0,17-32-242 0 0,0 0-1 0 0,0 0 1 0 0,1 1 0 0 0,-1-1-1 0 0,1 0 1 0 0,0 1 0 0 0,1-1-1 0 0,-1 0 1 0 0,1 1-1 0 0,0-1 1 0 0,1 1 0 0 0,-1-1-1 0 0,1 0 1 0 0,0 1 0 0 0,0-1-1 0 0,1 0 1 0 0,0 0-1 0 0,0 0 1 0 0,0 0 0 0 0,0 0-1 0 0,1 0 1 0 0,-1 0 0 0 0,1-1-1 0 0,1 1 1 0 0,-1-1 0 0 0,1 0-1 0 0,-1 0 1 0 0,1 0-1 0 0,0-1 1 0 0,0 1 0 0 0,1-1-1 0 0,-1 0 1 0 0,9 4 0 0 0,-2 0 29 0 0,-1-1 0 0 0,2 0 0 0 0,-1-1 0 0 0,0 0 1 0 0,1 0-1 0 0,0-2 0 0 0,0 1 0 0 0,0-2 1 0 0,1 1-1 0 0,17 0 0 0 0,-28-4-68 0 0,1 0 1 0 0,-1 1-1 0 0,0-1 1 0 0,0 0-1 0 0,0 0 1 0 0,0 0-1 0 0,0-1 0 0 0,0 1 1 0 0,-1 0-1 0 0,1-1 1 0 0,0 1-1 0 0,2-4 0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1 632 0 0,'0'0'4524'0'0,"-5"2"-3226"0"0,4-2-1109 0 0,0 1 0 0 0,0-1-1 0 0,0 1 1 0 0,0-1 0 0 0,0 1 0 0 0,1-1 0 0 0,-1 1 0 0 0,0 0-1 0 0,0 0 1 0 0,0-1 0 0 0,1 1 0 0 0,-1 0 0 0 0,0 0 0 0 0,1 0-1 0 0,-1 0 1 0 0,0 0 0 0 0,1 0 0 0 0,-1 0 0 0 0,1 0 0 0 0,0 0-1 0 0,-1 0 1 0 0,1 0 0 0 0,0 0 0 0 0,0 0 0 0 0,-1 2 0 0 0,7 39 3523 0 0,0-7-2182 0 0,-1 1-1 0 0,0 57 0 0 0,2-78-2176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 0 0,'0'0'5068'0'0,"12"1"3405"0"0,-9 2-7869 0 0,0 1-1 0 0,0 0 1 0 0,-1 0-1 0 0,1 0 1 0 0,-1 0-1 0 0,0 0 1 0 0,0 0-1 0 0,-1 1 1 0 0,0-1 0 0 0,1 1-1 0 0,0 7 1 0 0,6 65 3180 0 0,-3-17-1889 0 0,-3-48-1675 0 0,17 72 1979 0 0,-17-78-2389 0 0,1 0 0 0 0,-1-1 1 0 0,1 1-1 0 0,0-1 1 0 0,0 0-1 0 0,6 8 1 0 0,-9-13 82 0 0,1 1 0 0 0,-1-1 1 0 0,0 0-1 0 0,1 0 1 0 0,-1 1-1 0 0,0-1 1 0 0,1 0-1 0 0,-1 0 0 0 0,1 0 1 0 0,-1 0-1 0 0,0 1 1 0 0,1-1-1 0 0,-1 0 1 0 0,1 0-1 0 0,-1 0 1 0 0,1 0-1 0 0,-1 0 0 0 0,0 0 1 0 0,1 0-1 0 0,-1 0 1 0 0,1 0-1 0 0,-1 0 1 0 0,1 0-1 0 0,-1-1 0 0 0,0 1 1 0 0,1 0-1 0 0,-1 0 1 0 0,1 0-1 0 0,-1-1 1 0 0,0 1-1 0 0,1 0 1 0 0,-1 0-1 0 0,0-1 0 0 0,1 1 1 0 0,-1 0-1 0 0,0 0 1 0 0,1-1-1 0 0,-1 1 1 0 0,0 0-1 0 0,0-1 0 0 0,1 1 1 0 0,-1-1-1 0 0,0 1 1 0 0,0 0-1 0 0,1-1 1 0 0,9-19-1769 0 0,-7 7-478 0 0,-2-5-6666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1724 0 0,'0'0'6560'0'0,"-8"1"-4526"0"0,0 0-1260 0 0,-7 2-59 0 0,1-2 7002 0 0,7 6-3891 0 0,2 16-2347 0 0,2-11-373 0 0,3-11-2157 0 0,-6 16 3434 0 0,5-11-7090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5 456 0 0,'-5'-4'20276'0'0,"-5"12"-16802"0"0,0 12-6266 0 0,11-6 5210 0 0,2-7-2401 0 0,1-1 0 0 0,-1 1 1 0 0,1-1-1 0 0,0-1 0 0 0,1 1 0 0 0,-1 0 0 0 0,1-1 0 0 0,0 0 0 0 0,1 0 1 0 0,-1 0-1 0 0,1-1 0 0 0,0 0 0 0 0,7 4 0 0 0,14 7-143 0 0,52 20-1 0 0,-47-22 131 0 0,-31-13 12 0 0,0 1 0 0 0,1-1 0 0 0,-1 1 0 0 0,1-1 0 0 0,-1 1 0 0 0,0 0 0 0 0,1 0 0 0 0,-1-1 0 0 0,0 1 0 0 0,0 0 0 0 0,0 0 0 0 0,0 0 0 0 0,0 1 0 0 0,0-1 0 0 0,0 0 0 0 0,0 0 0 0 0,0 0 0 0 0,0 1 0 0 0,0 2 0 0 0,-1-3 2 0 0,0 0 0 0 0,0-1 0 0 0,0 1 0 0 0,0 0 0 0 0,0 0 0 0 0,0 0-1 0 0,-1 0 1 0 0,1 0 0 0 0,0 0 0 0 0,-1 0 0 0 0,1 0 0 0 0,-1 0 0 0 0,1 0-1 0 0,-1-1 1 0 0,1 1 0 0 0,-1 0 0 0 0,0 0 0 0 0,1-1 0 0 0,-1 1 0 0 0,0 0 0 0 0,1-1-1 0 0,-3 2 1 0 0,-1 1-276 0 0,-1 0 0 0 0,0-1-1 0 0,0 1 1 0 0,0-1 0 0 0,0 0 0 0 0,0 0-1 0 0,0 0 1 0 0,-1-1 0 0 0,1 0 0 0 0,-7 1-1 0 0,-29-4-3560 0 0,10-6-5301 0 0,22 3 4186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0 152 188 0 0,'5'-11'3648'0'0,"4"5"-355"0"0,2 0-1725 0 0,3 4-156 0 0,-1-3-144 0 0,12 0-144 0 0,0-3-216 0 0,0 1-288 0 0,14-5-276 0 0,-1-2-264 0 0,-7 6-288 0 0,2-4-368 0 0,11-4-432 0 0,-11 4-1104 0 0,1-2-2284 0 0,1 0 1007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 0 0,'1'9'5231'0'0,"2"5"-3669"0"0,9 78 6661 0 0,-9-63-5838 0 0,13 58-1 0 0,-4-18-432 0 0,-12-39-6883 0 0,-6-28 1506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10 440 0 0,'-4'-8'13743'0'0,"41"8"-11767"0"0,-4-1 29 0 0,0 1 1 0 0,46 7 0 0 0,-79-5-1909 0 0,0 0 0 0 0,1 0 0 0 0,-1-1 0 0 0,-1 1 0 0 0,1 0 1 0 0,0-1-1 0 0,0 1 0 0 0,-1 0 0 0 0,1 0 0 0 0,0-1 0 0 0,-1 1 0 0 0,0-1 0 0 0,1 1 0 0 0,-1 0 0 0 0,0-1 0 0 0,-2 3 1 0 0,3-4-93 0 0,-11 14 438 0 0,0 0 0 0 0,-1-1 0 0 0,-1 0 1 0 0,-25 19-1 0 0,24-21-131 0 0,0 1 0 0 0,1 0 0 0 0,1 0 0 0 0,-19 26 1 0 0,30-38-324 0 0,0 1 1 0 0,0 0 0 0 0,1 0-1 0 0,-1 0 1 0 0,0 0 0 0 0,1 0-1 0 0,-1 0 1 0 0,1 0 0 0 0,-1 0-1 0 0,1 0 1 0 0,-1 1 0 0 0,1-1-1 0 0,0 0 1 0 0,0 0 0 0 0,0 0 0 0 0,-1 0-1 0 0,1 1 1 0 0,0-1 0 0 0,0 0-1 0 0,0 0 1 0 0,1 0 0 0 0,-1 1-1 0 0,0-1 1 0 0,0 0 0 0 0,1 0-1 0 0,-1 0 1 0 0,1 0 0 0 0,-1 0-1 0 0,1 0 1 0 0,0 1 0 0 0,1 0-17 0 0,0-1 1 0 0,0 1-1 0 0,0-1 1 0 0,0 0-1 0 0,0 0 0 0 0,1 1 1 0 0,-1-2-1 0 0,0 1 1 0 0,1 0-1 0 0,-1 0 0 0 0,0-1 1 0 0,1 0-1 0 0,3 1 1 0 0,10 0-202 0 0,0-1 1 0 0,0 0 0 0 0,20-4 0 0 0,-26 3-178 0 0,1-1 1 0 0,-1 0-1 0 0,1 0 0 0 0,12-6 1 0 0,-21 7 12 0 0,-30-1-13349 0 0,23 4 12097 0 0,-9 2-2972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1968 0 0,'0'0'7680'0'0,"-6"0"-6051"0"0,-16-1-148 0 0,17 0-138 0 0,-21 23 3700 0 0,16 5-1544 0 0,5-13-4270 0 0,3-7-3724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0 480 0 0,'-6'2'10105'0'0,"5"6"-4265"0"0,8 18-2573 0 0,18 22-3575 0 0,18 2 912 0 0,37 46 188 0 0,-80-95-809 0 0,1 0-1 0 0,-1-1 1 0 0,0 1 0 0 0,1 0-1 0 0,-1 0 1 0 0,1-1 0 0 0,-1 1-1 0 0,0 0 1 0 0,0 0 0 0 0,0 0-1 0 0,1-1 1 0 0,-1 1 0 0 0,0 0 0 0 0,0 0-1 0 0,0 0 1 0 0,0 0 0 0 0,0 0-1 0 0,0-1 1 0 0,-1 1 0 0 0,1 0-1 0 0,0 0 1 0 0,0 0 0 0 0,-1-1-1 0 0,1 1 1 0 0,0 0 0 0 0,-1 0-1 0 0,1-1 1 0 0,-1 1 0 0 0,1 0-1 0 0,-1 0 1 0 0,1-1 0 0 0,-1 1 0 0 0,1-1-1 0 0,-1 1 1 0 0,0 0 0 0 0,1-1-1 0 0,-1 1 1 0 0,0-1 0 0 0,1 0-1 0 0,-1 1 1 0 0,0-1 0 0 0,0 0-1 0 0,0 1 1 0 0,1-1 0 0 0,-1 0-1 0 0,0 0 1 0 0,0 1 0 0 0,0-1 0 0 0,0 0-1 0 0,1 0 1 0 0,-1 0 0 0 0,-1 0-1 0 0,-41 4-1592 0 0,-15-8-1523 0 0,22-6-4687 0 0,26 5 3717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1056 0 0,'11'-6'5521'0'0,"0"3"-3945"0"0,3 0-156 0 0,-6 0-192 0 0,4-1-288 0 0,6-2-288 0 0,7 0-332 0 0,-8 2-308 0 0,0-3-396 0 0,13-2-504 0 0,-13 3-1024 0 0,8-4-2064 0 0,2 6 911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0,'0'0'3310'0'0,"4"3"-1664"0"0,3 2-966 0 0,0 0 1 0 0,0 0 0 0 0,1-1-1 0 0,-1-1 1 0 0,1 1 0 0 0,0-1-1 0 0,11 3 1 0 0,72 15 3008 0 0,-42-11-2398 0 0,-31-5-892 0 0,5 2-118 0 0,0-2 1 0 0,1 0-1 0 0,0-1 0 0 0,-1-2 0 0 0,1 0 0 0 0,40-3 0 0 0,-63 1-529 0 0,1 0 0 0 0,0-1 0 0 0,0 1 0 0 0,0-1 0 0 0,-1 1 0 0 0,1-1 0 0 0,0 1 0 0 0,-1-1-1 0 0,1 0 1 0 0,-1 0 0 0 0,1 0 0 0 0,-1 0 0 0 0,1 0 0 0 0,-1-1 0 0 0,2-1 0 0 0,1-10-7238 0 0,-4 1 3441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 0 0,'0'0'4151'0'0,"1"4"-2273"0"0,3 9-164 0 0,-1 1 0 0 0,0-1-1 0 0,-1 1 1 0 0,-1 0-1 0 0,0 19 1 0 0,5 40 1120 0 0,24 73 182 0 0,-28-138-3057 0 0,12 29-3205 0 0,-13-36 2236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0,'0'0'4580'0'0,"3"2"-3197"0"0,7 6-365 0 0,0 0 1 0 0,0-1-1 0 0,1-1 0 0 0,-1 1 0 0 0,2-2 0 0 0,-1 0 0 0 0,13 4 0 0 0,-10-4-708 0 0,-1 1 0 0 0,-1-1 0 0 0,1 2-1 0 0,-1 0 1 0 0,22 16 0 0 0,-33-22-255 0 0,0 0 0 0 0,-1 0 0 0 0,1 1 0 0 0,0-1 0 0 0,-1 0 0 0 0,1 0 1 0 0,-1 0-1 0 0,1 1 0 0 0,-1-1 0 0 0,1 0 0 0 0,-1 1 0 0 0,0-1 0 0 0,0 0 0 0 0,0 1 0 0 0,0-1 1 0 0,0 0-1 0 0,0 1 0 0 0,0-1 0 0 0,0 1 0 0 0,0-1 0 0 0,-1 0 0 0 0,1 1 0 0 0,0-1 0 0 0,-1 0 1 0 0,1 0-1 0 0,-1 1 0 0 0,0-1 0 0 0,1 0 0 0 0,-1 0 0 0 0,0 0 0 0 0,0 0 0 0 0,0 0 0 0 0,1 0 1 0 0,-1 0-1 0 0,0 0 0 0 0,0 0 0 0 0,-1 0 0 0 0,0 1 0 0 0,-53 41 1968 0 0,42-34-1302 0 0,-5 4 207 0 0,12-9-550 0 0,1 1-1 0 0,-1-1 0 0 0,1 1 0 0 0,0-1 0 0 0,-8 11 1 0 0,13-14-388 0 0,1 1 0 0 0,-1-1 1 0 0,1 0-1 0 0,-1 1 1 0 0,1-1-1 0 0,-1 0 0 0 0,1 1 1 0 0,0-1-1 0 0,0 0 1 0 0,-1 0-1 0 0,1 0 0 0 0,0 0 1 0 0,0 1-1 0 0,0-1 0 0 0,0-1 1 0 0,0 1-1 0 0,1 0 1 0 0,-1 0-1 0 0,0 0 0 0 0,0 0 1 0 0,3 0-1 0 0,8 2-364 0 0,1 0 0 0 0,0-1 0 0 0,-1-1 0 0 0,1 0 1 0 0,0 0-1 0 0,23-4 0 0 0,-23 2-1354 0 0,-1-1 1 0 0,1 0 0 0 0,21-8-1 0 0,-27 6-4227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 0 0,'2'2'1341'0'0,"0"0"0"0"0,1 0 0 0 0,-1 1 0 0 0,-1-1 0 0 0,1 1 0 0 0,0-1 0 0 0,0 1-1 0 0,1 5 1 0 0,-1-3-424 0 0,-1-1 0 0 0,-1 1-1 0 0,1-1 1 0 0,-1 1 0 0 0,1-1-1 0 0,-1 1 1 0 0,-1 7-1 0 0,0 12 393 0 0,1-22-1487 0 0,-7 0-3066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1472 0 0,'-13'3'2681'0'0,"2"0"-468"0"0,0 0 0 0 0,0 1 0 0 0,1 0-1 0 0,-1 1 1 0 0,-9 6 0 0 0,18-9-2038 0 0,0-1 1 0 0,-1 1-1 0 0,1-1 0 0 0,0 1 0 0 0,1 0 0 0 0,-1 0 0 0 0,0 0 1 0 0,0 0-1 0 0,1 0 0 0 0,-1 0 0 0 0,1 1 0 0 0,0-1 0 0 0,0 0 1 0 0,0 1-1 0 0,0-1 0 0 0,0 1 0 0 0,0-1 0 0 0,0 1 0 0 0,1 0 0 0 0,0-1 1 0 0,-1 1-1 0 0,1 0 0 0 0,0-1 0 0 0,0 1 0 0 0,0-1 0 0 0,1 1 1 0 0,0 3-1 0 0,0-3-164 0 0,0-1-1 0 0,0 0 1 0 0,0 0 0 0 0,0 0 0 0 0,0 0 0 0 0,1 0-1 0 0,-1 0 1 0 0,1 0 0 0 0,0-1 0 0 0,-1 1 0 0 0,1 0 0 0 0,0-1-1 0 0,0 1 1 0 0,0-1 0 0 0,0 0 0 0 0,4 2 0 0 0,41 17-34 0 0,-36-16 1 0 0,28 9-101 0 0,31 15-873 0 0,-69-28 868 0 0,-1 2 95 0 0,0-1-1 0 0,0 0 1 0 0,0 1-1 0 0,0-1 0 0 0,0 0 1 0 0,0 0-1 0 0,-1 1 1 0 0,1-1-1 0 0,-1 0 0 0 0,1 0 1 0 0,-1 0-1 0 0,1 0 1 0 0,-1 1-1 0 0,0-1 0 0 0,-1 1 1 0 0,-94 54-2762 0 0,61-39-622 0 0,0-4-3651 0 0,23-9 2898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0 114 704 0 0,'0'0'6047'0'0,"5"-1"-4733"0"0,24-4 1070 0 0,55-2 1 0 0,2 0-1200 0 0,49-18-906 0 0,-69 4-2363 0 0,-7-10-4170 0 0,-37 15 2902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 0 0,'9'9'7982'0'0,"-6"10"-4396"0"0,-7 23-1393 0 0,3-35-1072 0 0,-1 25 794 0 0,2-1 1 0 0,3 36 0 0 0,0 7-1204 0 0,-3-73-778 0 0,0-1-1 0 0,0 0 1 0 0,0 1-1 0 0,0-1 0 0 0,0 0 1 0 0,0 1-1 0 0,0-1 0 0 0,0 0 1 0 0,0 1-1 0 0,0-1 0 0 0,0 0 1 0 0,0 0-1 0 0,0 1 0 0 0,0-1 1 0 0,0 0-1 0 0,0 1 0 0 0,1-1 1 0 0,-1 0-1 0 0,0 1 0 0 0,0-1 1 0 0,0 0-1 0 0,0 0 0 0 0,1 1 1 0 0,-1-1-1 0 0,0 0 1 0 0,0 0-1 0 0,1 0 0 0 0,-1 1 1 0 0,0-1-1 0 0,0 0 0 0 0,1 0 1 0 0,-1 0-1 0 0,0 0 0 0 0,0 1 1 0 0,1-1-1 0 0,-1 0 0 0 0,0 0 1 0 0,1 0-1 0 0,-1 0 0 0 0,0 0 1 0 0,1 0-1 0 0,-1 0 0 0 0,0 0 1 0 0,1 0-1 0 0,-1 0 0 0 0,0 0 1 0 0,0 0-1 0 0,1 0 0 0 0,-1 0 1 0 0,0 0-1 0 0,1 0 1 0 0,-1-1-1 0 0,0 1 0 0 0,1 0 1 0 0,-1 0-1 0 0,0 0 0 0 0,0 0 1 0 0,1-1-1 0 0,-1 1 0 0 0,0 0 1 0 0,1 0-1 0 0,13-12-2427 0 0,-14 12 2633 0 0,11-20-6070 0 0,-10 14 3667 0 0,4-8-2451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 0 0,'0'0'8817'0'0,"2"4"-7445"0"0,7 27 1281 0 0,-1 1 0 0 0,-1-1-1 0 0,5 66 1 0 0,-3-22-463 0 0,-7-60-434 0 0,3-5-7160 0 0,11-18-6237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1864 0 0,'0'0'5795'0'0,"10"14"2435"0"0,-2-5-5501 0 0,10-1-1274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128 191 1040 0 0,'-4'-2'2178'0'0,"-10"-6"-72"0"0,10 6-85 0 0,0 3-118 0 0,-4 1-1234 0 0,4-2 35 0 0,1 1 1 0 0,-1 0 0 0 0,0 0 0 0 0,0 0 0 0 0,0 1-1 0 0,1-1 1 0 0,-1 1 0 0 0,1 0 0 0 0,-1 0 0 0 0,1 0-1 0 0,0 0 1 0 0,0 1 0 0 0,0-1 0 0 0,-4 5 0 0 0,-26 36 3099 0 0,33-42-3782 0 0,-1 0 0 0 0,1-1 0 0 0,-1 1 0 0 0,1 0 0 0 0,0-1 0 0 0,-1 1 0 0 0,1 0 0 0 0,0-1 0 0 0,-1 1 0 0 0,1 0 0 0 0,0 0 0 0 0,0-1 0 0 0,0 1 0 0 0,-1 0 0 0 0,1 0 0 0 0,0-1 0 0 0,0 1 0 0 0,0 0 0 0 0,1 0 0 0 0,-1 0 0 0 0,0-1 1 0 0,0 1-1 0 0,0 0 0 0 0,0 0 0 0 0,1-1 0 0 0,-1 1 0 0 0,0 0 0 0 0,1-1 0 0 0,-1 1 0 0 0,1 0 0 0 0,-1-1 0 0 0,0 1 0 0 0,1 0 0 0 0,-1-1 0 0 0,1 1 0 0 0,0-1 0 0 0,-1 1 0 0 0,2 0 0 0 0,27 18-69 0 0,-20-14 131 0 0,12 8 8 0 0,30 25 415 0 0,-48-36-491 0 0,-1 1-1 0 0,0-1 1 0 0,0 1-1 0 0,0-1 1 0 0,0 1-1 0 0,0 0 1 0 0,-1-1-1 0 0,1 1 1 0 0,-1 0-1 0 0,0 0 1 0 0,1 0-1 0 0,-1 0 1 0 0,-1 0-1 0 0,1 1 1 0 0,0-1-1 0 0,-1 5 1 0 0,1-7-63 0 0,-1 0 1 0 0,0 0-1 0 0,0 0 0 0 0,-1 0 1 0 0,1 0-1 0 0,0 0 1 0 0,0 0-1 0 0,0 0 1 0 0,-1 0-1 0 0,1 0 0 0 0,0 0 1 0 0,-1 0-1 0 0,1 0 1 0 0,-1 0-1 0 0,1 0 1 0 0,-1-1-1 0 0,1 1 0 0 0,-1 0 1 0 0,-1 1-1 0 0,-16 2-4226 0 0,15-5 3211 0 0,0 1 1 0 0,1-1-1 0 0,-1 0 0 0 0,0 0 1 0 0,1 0-1 0 0,-1 0 0 0 0,0 0 1 0 0,1 0-1 0 0,-1-1 1 0 0,-3-2-1 0 0,-4-8-4095 0 0</inkml:trace>
  <inkml:trace contextRef="#ctx0" brushRef="#br0" timeOffset="1">136 138 1696 0 0,'12'2'3504'0'0,"10"-4"-575"0"0,3-5-1785 0 0,-9 0-236 0 0,-2-2-232 0 0,11-3-244 0 0,0-1-280 0 0,-3 1-372 0 0,0-7-488 0 0,-6-1-1044 0 0,1 3-1901 0 0,0-4 841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2448 0 0,'-2'4'2560'0'0,"-12"26"3261"0"0,-16 47-1 0 0,22-51-4002 0 0,1 0 0 0 0,1 1 0 0 0,1-1 0 0 0,-2 51 0 0 0,8-65-1508 0 0,0-1 0 0 0,0 0 1 0 0,1 1-1 0 0,1-1 0 0 0,4 12 0 0 0,15 23-4706 0 0,-22-46 3998 0 0,1 0 0 0 0,0 1 0 0 0,0-1 0 0 0,-1 0 1 0 0,1 0-1 0 0,0 0 0 0 0,0 0 0 0 0,0 0 0 0 0,0 0 0 0 0,-1 0 0 0 0,1 0 0 0 0,0 0 0 0 0,0 0 0 0 0,0 0 0 0 0,-1 0 0 0 0,1-1 0 0 0,0 1 1 0 0,0 0-1 0 0,-1-1 0 0 0,1 1 0 0 0,0 0 0 0 0,-1-1 0 0 0,1 1 0 0 0,0-1 0 0 0,-1 1 0 0 0,1-1 0 0 0,0 0 0 0 0,-1 1 0 0 0,1-1 1 0 0,-1 1-1 0 0,1-1 0 0 0,-1 0 0 0 0,1 0 0 0 0,4-11-5045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1 184 0 0,'0'0'9154'0'0,"4"0"-7886"0"0,9 0-325 0 0,1 0 0 0 0,-1 2 0 0 0,1-1 0 0 0,-1 2 0 0 0,0 0-1 0 0,19 7 1 0 0,83 36 2123 0 0,-64-25-1820 0 0,-43-18-1024 0 0,-1 0 0 0 0,1 0 0 0 0,-1 1 0 0 0,0 0 0 0 0,0 0 0 0 0,-1 0 1 0 0,1 1-1 0 0,8 8 0 0 0,-13-10-115 0 0,0 0 1 0 0,0 0 0 0 0,-1 0 0 0 0,1 0 0 0 0,-1 0-1 0 0,0 0 1 0 0,0 0 0 0 0,0 1 0 0 0,0-1-1 0 0,0 1 1 0 0,-1-1 0 0 0,1 0 0 0 0,-1 1 0 0 0,0-1-1 0 0,0 1 1 0 0,-1-1 0 0 0,1 1 0 0 0,-1-1-1 0 0,1 0 1 0 0,-1 1 0 0 0,-2 4 0 0 0,-23 84 1373 0 0,5-21-407 0 0,3 1 0 0 0,-10 78-1 0 0,24-108-619 0 0,1 0 0 0 0,6 78 0 0 0,5-47-182 0 0,2 0-1 0 0,28 95 1 0 0,-34-157-272 0 0,8 48 0 0 0,-12-49 0 0 0,-1 0 0 0 0,-7-2 0 0 0,-8-9 0 0 0,-161-37 0 0 0,-2 0 0 0 0,145 29-189 0 0,33 8-968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40 0 0,'32'0'11894'0'0,"-11"9"-6872"0"0,-19-7-4767 0 0,-1 1 0 0 0,1-1 1 0 0,-1 1-1 0 0,1 0 0 0 0,-1-1 0 0 0,0 1 0 0 0,0 0 1 0 0,0 0-1 0 0,0-1 0 0 0,-1 1 0 0 0,1 0 1 0 0,-1 0-1 0 0,0 0 0 0 0,0 0 0 0 0,0 0 0 0 0,0 3 1 0 0,-2 9 254 0 0,0 1 0 0 0,-1-1 0 0 0,0-1 0 0 0,-1 1 0 0 0,-1 0 0 0 0,-1-1 0 0 0,0 0 0 0 0,0 0 0 0 0,-1-1 0 0 0,-12 16 0 0 0,-15 35 986 0 0,34-64-1501 0 0,-1 1 0 0 0,1 0 0 0 0,0-1-1 0 0,0 1 1 0 0,-1 0 0 0 0,1-1 0 0 0,0 1 0 0 0,0 0 0 0 0,0-1 0 0 0,0 1 0 0 0,0 0 0 0 0,0-1 0 0 0,0 1 0 0 0,0 0 0 0 0,0-1 0 0 0,0 1 0 0 0,0 0 0 0 0,0-1 0 0 0,0 1 0 0 0,1 0 0 0 0,-1-1 0 0 0,0 1 0 0 0,0 0 0 0 0,1-1 0 0 0,-1 1 0 0 0,0-1 0 0 0,1 1 0 0 0,-1-1 0 0 0,1 1 0 0 0,-1 0 0 0 0,1-1 0 0 0,0 1 0 0 0,27 8-211 0 0,-20-8 143 0 0,-1-1 1 0 0,1 0-1 0 0,0 0 0 0 0,0-1 0 0 0,9-2 1 0 0,27-7-473 0 0,15-6-945 0 0,-26-3-2297 0 0,-31 18 2831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0 296 0 0,'0'0'6053'0'0,"-5"3"-4032"0"0,-11 12-37 0 0,13-8-23 0 0,-1-1 0 0 0,1 1 1 0 0,0 0-1 0 0,0 0 1 0 0,-2 10-1 0 0,0-1 23 0 0,5-15-982 0 0,2 16-130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1336 0 0,'0'0'3084'0'0,"-5"0"-1589"0"0,-14 3-578 0 0,11-2 325 0 0,0 1 0 0 0,1 0 0 0 0,-1 1 0 0 0,1 0 0 0 0,0 0 0 0 0,0 1 0 0 0,0 0 0 0 0,0 0 0 0 0,-11 10 0 0 0,17-14-1182 0 0,1 1-1 0 0,-1-1 1 0 0,1 1-1 0 0,0-1 1 0 0,-1 1-1 0 0,1-1 1 0 0,0 1-1 0 0,-1 0 1 0 0,1-1-1 0 0,0 1 0 0 0,0 0 1 0 0,-1-1-1 0 0,1 1 1 0 0,0 0-1 0 0,0-1 1 0 0,0 1-1 0 0,0 0 1 0 0,0-1-1 0 0,0 1 1 0 0,0 0-1 0 0,0-1 0 0 0,0 1 1 0 0,0 0-1 0 0,1-1 1 0 0,-1 1-1 0 0,0 0 1 0 0,0-1-1 0 0,1 1 1 0 0,-1 0-1 0 0,0-1 1 0 0,1 1-1 0 0,-1-1 0 0 0,1 1 1 0 0,0 0-1 0 0,13 12 175 0 0,45 5 119 0 0,-53-17-288 0 0,0 0 0 0 0,0 0-1 0 0,0 0 1 0 0,0 1 0 0 0,0 0 0 0 0,-1 0-1 0 0,1 1 1 0 0,0 0 0 0 0,-1 0 0 0 0,0 0 0 0 0,0 0-1 0 0,8 7 1 0 0,-13-9-45 0 0,1 0 0 0 0,-1 0 0 0 0,0 0 0 0 0,1 0 0 0 0,-1 0 0 0 0,0 0 0 0 0,1 0 0 0 0,-1 1 0 0 0,0-1 0 0 0,0 0 0 0 0,0 0 0 0 0,0 0 0 0 0,0 0 1 0 0,0 0-1 0 0,-1 0 0 0 0,1 0 0 0 0,0 0 0 0 0,0 0 0 0 0,-1 0 0 0 0,1 0 0 0 0,-1 0 0 0 0,1 0 0 0 0,-1 0 0 0 0,1 0 0 0 0,-1 0 0 0 0,0 0 0 0 0,0 1 0 0 0,-22 24-724 0 0,20-24 366 0 0,0 1-54 0 0,-1 0 0 0 0,0 0-1 0 0,1-1 1 0 0,-1 1 0 0 0,-1-1-1 0 0,1 0 1 0 0,0 0 0 0 0,0-1-1 0 0,-5 2 1 0 0,-13-3-9335 0 0,4-6 4876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1076 0 0,'0'0'6497'0'0,"9"-12"-5285"0"0,-1 7-248 0 0,-3 0-252 0 0,7-4-228 0 0,-2 1-260 0 0,2 0-332 0 0,1-2-408 0 0,-1 1-508 0 0,-2-3-564 0 0,2-1-1721 0 0,-4 2 765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0,'5'5'2844'0'0,"-4"0"993"0"0,-4 83 3549 0 0,1-50-5917 0 0,1-1 0 0 0,1 0 0 0 0,3 1 0 0 0,9 49 1 0 0,-8-62-893 0 0,-4-20-510 0 0,1 1-1 0 0,0 0 1 0 0,1-1-1 0 0,-1 1 1 0 0,1 0-1 0 0,4 9 0 0 0,-4-9-527 0 0,0 4 612 0 0,9-41-7795 0 0,-11 4 905 0 0,-5 13 2305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1080 0 0,'52'-17'4640'0'0,"-37"11"-3560"0"0,0 1-1 0 0,0 1 0 0 0,1 0 0 0 0,21-2 0 0 0,-19 4-275 0 0,33-1 1079 0 0,-48 3-1743 0 0,-1 0 0 0 0,0 1 1 0 0,1-1-1 0 0,-1 0 0 0 0,0 1 0 0 0,1 0 0 0 0,-1-1 0 0 0,0 1 0 0 0,1 0 1 0 0,-1 0-1 0 0,0 0 0 0 0,0 0 0 0 0,0 1 0 0 0,0-1 0 0 0,0 1 0 0 0,3 2 0 0 0,-5-3-56 0 0,1 0 0 0 0,-1 0-1 0 0,1 1 1 0 0,-1-1-1 0 0,0 0 1 0 0,1 0 0 0 0,-1 0-1 0 0,0 1 1 0 0,0-1-1 0 0,0 0 1 0 0,0 0-1 0 0,0 1 1 0 0,0-1 0 0 0,0 0-1 0 0,0 0 1 0 0,-1 1-1 0 0,1-1 1 0 0,0 0-1 0 0,-1 0 1 0 0,1 0 0 0 0,-1 0-1 0 0,1 0 1 0 0,-1 0-1 0 0,0 1 1 0 0,-1 0 0 0 0,-22 30 985 0 0,17-24-622 0 0,-2 2-22 0 0,1-1-1 0 0,-2 0 1 0 0,1 0-1 0 0,-1-1 1 0 0,-11 8-1 0 0,-24 19 1108 0 0,32-16-675 0 0,13-19-843 0 0,-1 1 0 0 0,1-1-1 0 0,0 0 1 0 0,0 1-1 0 0,0-1 1 0 0,0 0 0 0 0,0 1-1 0 0,0-1 1 0 0,0 0-1 0 0,0 1 1 0 0,1-1 0 0 0,-1 0-1 0 0,0 1 1 0 0,0-1-1 0 0,0 0 1 0 0,0 1 0 0 0,0-1-1 0 0,0 0 1 0 0,1 0-1 0 0,-1 1 1 0 0,0-1 0 0 0,0 0-1 0 0,0 0 1 0 0,1 1-1 0 0,-1-1 1 0 0,0 0 0 0 0,1 0-1 0 0,-1 1 1 0 0,0-1-1 0 0,0 0 1 0 0,1 0 0 0 0,-1 0-1 0 0,37 4 196 0 0,-21-4-188 0 0,5 2-16 0 0,-1 1 0 0 0,1 1 0 0 0,-1 0 0 0 0,-1 2 0 0 0,1 0 1 0 0,-1 1-1 0 0,0 1 0 0 0,0 1 0 0 0,-1 1 0 0 0,0 0 0 0 0,-1 1 0 0 0,0 1 1 0 0,19 18-1 0 0,-33-27 15 0 0,0 0 0 0 0,-1-1 0 0 0,1 2 0 0 0,-1-1 0 0 0,1 0 0 0 0,-1 0 0 0 0,0 1 0 0 0,0-1 0 0 0,-1 1 0 0 0,1 0 0 0 0,-1-1 0 0 0,0 1 0 0 0,0 0 0 0 0,0 0 0 0 0,0 0 0 0 0,-1 0 0 0 0,1 0 0 0 0,-1-1 0 0 0,0 1 0 0 0,0 0 0 0 0,-1 0 0 0 0,1 0 0 0 0,-1 0 0 0 0,0 0 0 0 0,0 0 0 0 0,0 0 0 0 0,0-1 0 0 0,-3 6 0 0 0,1-4 16 0 0,1 1 0 0 0,-1-1 0 0 0,0 0 0 0 0,-1 0 0 0 0,1 0 0 0 0,-1 0 0 0 0,0-1 0 0 0,0 0 0 0 0,-1 1 0 0 0,1-2 0 0 0,-1 1 0 0 0,0 0 0 0 0,0-1 0 0 0,0 0 0 0 0,0 0 0 0 0,-1 0 0 0 0,-9 3 0 0 0,9-5-154 0 0,-1 1 0 0 0,1-1 0 0 0,-1-1 0 0 0,1 1 0 0 0,-1-1 0 0 0,0 0 1 0 0,1 0-1 0 0,-1-1 0 0 0,1 0 0 0 0,-1 0 0 0 0,1-1 0 0 0,0 0 0 0 0,-1 0 0 0 0,1 0 0 0 0,0-1 1 0 0,0 0-1 0 0,1 0 0 0 0,-1 0 0 0 0,0-1 0 0 0,-7-6 0 0 0,5 3-814 0 0,0 0-1 0 0,1-1 0 0 0,0-1 1 0 0,-11-14-1 0 0,-17-43-10083 0 0,31 51 6161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 0 0,'0'0'11948'0'0,"4"22"-8350"0"0,3 18-1313 0 0,0 41 0 0 0,-5-1-3696 0 0,-2-78 440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3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0 112 0 0,'0'0'5076'0'0,"7"2"-4257"0"0,39 3 496 0 0,-32-4-695 0 0,1 0 1 0 0,-1 1-1 0 0,1 1 0 0 0,-1 0 1 0 0,0 1-1 0 0,19 8 0 0 0,-32-12-562 0 0,-1 0-1 0 0,1 0 0 0 0,-1 1 1 0 0,1-1-1 0 0,-1 0 1 0 0,0 0-1 0 0,1 1 0 0 0,-1-1 1 0 0,0 0-1 0 0,1 1 0 0 0,-1-1 1 0 0,0 0-1 0 0,1 1 0 0 0,-1-1 1 0 0,0 0-1 0 0,0 1 0 0 0,0-1 1 0 0,1 1-1 0 0,-1-1 1 0 0,0 0-1 0 0,0 1 0 0 0,0-1 1 0 0,0 1-1 0 0,0-1 0 0 0,0 1 1 0 0,1-1-1 0 0,-1 0 0 0 0,0 1 1 0 0,0-1-1 0 0,-1 1 0 0 0,1-1 1 0 0,0 1-1 0 0,0-1 1 0 0,0 1-1 0 0,0 0 0 0 0,-15 15 963 0 0,-22 5 598 0 0,15-12-54 0 0,-47 11 0 0 0,12-4 747 0 0,32-5-736 0 0,24-11-1469 0 0,5 2-53 0 0,12 2-141 0 0,0-1 0 0 0,0 0-1 0 0,1-1 1 0 0,0 0 0 0 0,31-2-1 0 0,-28-1-112 0 0,1 1 0 0 0,-1 1 0 0 0,1 1 0 0 0,25 7 0 0 0,-44-9 209 0 0,-1 0-1 0 0,0 0 0 0 0,0 0 0 0 0,1 0 1 0 0,-1 1-1 0 0,0-1 0 0 0,0 0 0 0 0,0 1 1 0 0,1-1-1 0 0,-1 1 0 0 0,0-1 0 0 0,0 1 0 0 0,0 0 1 0 0,0-1-1 0 0,0 1 0 0 0,0 0 0 0 0,0 0 1 0 0,0 0-1 0 0,0 0 0 0 0,-1 0 0 0 0,1 0 1 0 0,0 0-1 0 0,-1 0 0 0 0,1 0 0 0 0,0 0 1 0 0,-1 0-1 0 0,1 2 0 0 0,-2-1 41 0 0,0-1-1 0 0,0 1 1 0 0,0 0-1 0 0,0 0 1 0 0,-1 0-1 0 0,1-1 1 0 0,-1 1-1 0 0,1-1 1 0 0,-1 1-1 0 0,0-1 1 0 0,1 0-1 0 0,-1 0 1 0 0,0 0-1 0 0,0 1 1 0 0,0-2-1 0 0,0 1 1 0 0,-3 1-1 0 0,-109 63 855 0 0,111-62-2413 0 0,-5 3 402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1096 0 0,'8'-11'15041'0'0,"-7"12"-14914"0"0,0-1 0 0 0,0 1-1 0 0,0-1 1 0 0,0 1-1 0 0,0-1 1 0 0,0 1-1 0 0,-1 0 1 0 0,1 0-1 0 0,0-1 1 0 0,0 1-1 0 0,-1 0 1 0 0,1 0-1 0 0,0 0 1 0 0,-1 0-1 0 0,1 0 1 0 0,-1 0-1 0 0,1-1 1 0 0,-1 2-1 0 0,1-1 1 0 0,-1 0-1 0 0,0 0 1 0 0,0 0-1 0 0,1 0 1 0 0,-1 0-1 0 0,0 0 1 0 0,0 0-1 0 0,0 0 1 0 0,0 0-1 0 0,0 0 1 0 0,0 0 0 0 0,-1 0-1 0 0,1 0 1 0 0,0 0-1 0 0,-1 2 1 0 0,-8 53 1393 0 0,6-45-1241 0 0,1 12 29 0 0,1-1 0 0 0,0 1 0 0 0,1 0-1 0 0,2-1 1 0 0,6 36 0 0 0,-6-45-225 0 0,18 31-85 0 0,-19-41-248 0 0,5 15-2196 0 0,-16-20-1871 0 0,-22-9-5384 0 0,20 8 5438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26 740 0 0,'-31'-11'23388'0'0,"54"7"-23042"0"0,-1 1 0 0 0,43 0 0 0 0,8-1 176 0 0,-71 3-447 0 0,2 4 69 0 0,-4-3-135 0 0,0 0 0 0 0,0 0 0 0 0,1 0 0 0 0,-1 0 0 0 0,0 1 1 0 0,0-1-1 0 0,1 0 0 0 0,-1 0 0 0 0,0 0 0 0 0,0 0 0 0 0,0 0 0 0 0,1 0 0 0 0,-1 0 1 0 0,0 1-1 0 0,0-1 0 0 0,0 0 0 0 0,0 0 0 0 0,1 0 0 0 0,-1 0 0 0 0,0 1 0 0 0,0-1 1 0 0,0 0-1 0 0,0 0 0 0 0,0 0 0 0 0,0 1 0 0 0,0-1 0 0 0,1 0 0 0 0,-1 0 0 0 0,0 1 1 0 0,0-1-1 0 0,0 0 0 0 0,0 0 0 0 0,0 0 0 0 0,0 1 0 0 0,0-1 0 0 0,0 0 0 0 0,0 0 0 0 0,0 1 1 0 0,0-1-1 0 0,0 0 0 0 0,0 0 0 0 0,-1 1 0 0 0,-2 7 105 0 0,0 0 0 0 0,-1 0-1 0 0,0 0 1 0 0,0 0 0 0 0,-1-1 0 0 0,0 0 0 0 0,0 0-1 0 0,-7 7 1 0 0,-56 52 571 0 0,48-48-406 0 0,17-15-226 0 0,-13 14-115 0 0,16-16 60 0 0,0-1 1 0 0,0 0 0 0 0,1 1-1 0 0,-1-1 1 0 0,0 1 0 0 0,0-1 0 0 0,0 0-1 0 0,0 1 1 0 0,0-1 0 0 0,1 0-1 0 0,-1 1 1 0 0,0-1 0 0 0,0 0-1 0 0,1 0 1 0 0,-1 1 0 0 0,0-1 0 0 0,0 0-1 0 0,1 0 1 0 0,-1 1 0 0 0,0-1-1 0 0,1 0 1 0 0,-1 0 0 0 0,0 0-1 0 0,1 1 1 0 0,-1-1 0 0 0,0 0 0 0 0,1 0-1 0 0,-1 0 1 0 0,0 0 0 0 0,1 0-1 0 0,-1 0 1 0 0,1 0 0 0 0,-1 0-1 0 0,0 0 1 0 0,1 0 0 0 0,-1 0 0 0 0,0 0-1 0 0,1 0 1 0 0,-1 0 0 0 0,1 0-1 0 0,-1 0 1 0 0,0 0 0 0 0,1 0 0 0 0,-1-1-1 0 0,0 1 1 0 0,1 0 0 0 0,3 0 21 0 0,1-1 16 0 0,46-1-26 0 0,54 5 0 0 0,-86-1-30 0 0,0 0-1 0 0,0 0 0 0 0,0 2 1 0 0,-1 1-1 0 0,1 0 0 0 0,22 10 1 0 0,-38-13 15 0 0,0-1 0 0 0,0 0 0 0 0,-1 1 0 0 0,1-1 0 0 0,0 1 0 0 0,-1 0 1 0 0,1 0-1 0 0,-1 0 0 0 0,0 0 0 0 0,1 0 0 0 0,-1 0 0 0 0,0 1 0 0 0,-1-1 0 0 0,1 1 1 0 0,0-1-1 0 0,-1 1 0 0 0,1 0 0 0 0,-1 0 0 0 0,0 0 0 0 0,0-1 0 0 0,0 1 1 0 0,0 0-1 0 0,0 4 0 0 0,-1-2 43 0 0,-1 0-1 0 0,1 0 1 0 0,-1 0 0 0 0,0 0 0 0 0,-1 0-1 0 0,1 0 1 0 0,-1 0 0 0 0,0-1 0 0 0,-1 1 0 0 0,1 0-1 0 0,-1-1 1 0 0,1 0 0 0 0,-6 6 0 0 0,-2 3 202 0 0,-2 0 1 0 0,1-1-1 0 0,-1-1 1 0 0,-1 1-1 0 0,0-2 1 0 0,-1 0-1 0 0,0-1 1 0 0,-1 0-1 0 0,1-1 1 0 0,-18 7-1 0 0,30-15-130 0 0,-10 0 278 0 0,-13 0-2482 0 0,18 2-2713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 0 0,'0'0'16318'0'0,"1"5"-15130"0"0,1 10 153 0 0,-1 1 0 0 0,-1 30 1 0 0,0 24 716 0 0,33 123 653 0 0,-29-167-5571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1 324 0 0,'0'0'4284'0'0,"24"18"1998"0"0,-7 36 572 0 0,-17-49-6588 0 0,-1 0-1 0 0,1 0 1 0 0,-1-1-1 0 0,0 1 1 0 0,0-1 0 0 0,0 1-1 0 0,0-1 1 0 0,-1 1-1 0 0,0-1 1 0 0,0 1-1 0 0,0-1 1 0 0,-1 0-1 0 0,-3 5 1 0 0,-76 101 3119 0 0,81-109-3370 0 0,0 1 0 0 0,0 0 0 0 0,0-1 0 0 0,0 1 0 0 0,0 0 0 0 0,1 0 0 0 0,-1 0 0 0 0,1 0 0 0 0,-1 0 0 0 0,1-1 0 0 0,-1 1 0 0 0,1 0 0 0 0,0 0 0 0 0,0 0 0 0 0,0 0 0 0 0,0 0 0 0 0,1 0 0 0 0,-1 0 0 0 0,0 0 0 0 0,1 0 0 0 0,-1 0 0 0 0,2 2-1 0 0,0-1-7 0 0,0 0 0 0 0,0 0 0 0 0,1 0-1 0 0,-1 0 1 0 0,1 0 0 0 0,-1 0-1 0 0,1-1 1 0 0,0 1 0 0 0,0-1 0 0 0,6 4-1 0 0,7 2-45 0 0,0 0-1 0 0,0-2 1 0 0,34 10 0 0 0,135 20-869 0 0,-91-20-1875 0 0,-88-16 1190 0 0,0-1 3333 0 0,-49-11-19840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1064 0 0,'0'0'18731'0'0,"0"6"-18041"0"0,-2 29 1618 0 0,-9 47 0 0 0,0-3-931 0 0,9-69-1464 0 0,2 1-1 0 0,-1-1 0 0 0,1 1 0 0 0,1 0 0 0 0,0-1 0 0 0,0 1 1 0 0,4 11-1 0 0,-5-22-3 0 0,0 0 1 0 0,0 1-1 0 0,0-1 1 0 0,0 0 0 0 0,0 1-1 0 0,1-1 1 0 0,-1 0-1 0 0,0 1 1 0 0,0-1-1 0 0,0 0 1 0 0,0 1 0 0 0,1-1-1 0 0,-1 0 1 0 0,0 0-1 0 0,0 1 1 0 0,1-1-1 0 0,-1 0 1 0 0,0 0 0 0 0,1 1-1 0 0,-1-1 1 0 0,0 0-1 0 0,0 0 1 0 0,1 0-1 0 0,-1 0 1 0 0,0 1 0 0 0,1-1-1 0 0,-1 0 1 0 0,1 0-1 0 0,-1 0 1 0 0,0 0-1 0 0,1 0 1 0 0,-1 0 0 0 0,0 0-1 0 0,1 0 1 0 0,-1 0-1 0 0,0 0 1 0 0,1 0-1 0 0,-1 0 1 0 0,0 0 0 0 0,1-1-1 0 0,-1 1 1 0 0,0 0-1 0 0,1 0 1 0 0,-1 0-1 0 0,0 0 1 0 0,1-1 0 0 0,-1 1-1 0 0,0 0 1 0 0,0 0-1 0 0,1-1 1 0 0,11-11-2894 0 0,-12 12 3214 0 0,12-25-9339 0 0,-7 14 3876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20 796 0 0,'0'0'12643'0'0,"7"-1"-12001"0"0,38-7 494 0 0,-34 5-834 0 0,0 1 0 0 0,0 0 0 0 0,0 0 0 0 0,0 1 0 0 0,1 1 0 0 0,-1-1 0 0 0,0 2 0 0 0,0 0 1 0 0,0 0-1 0 0,17 4 0 0 0,-27-4-265 0 0,0-1 0 0 0,0 1 0 0 0,0 0 0 0 0,0-1-1 0 0,0 1 1 0 0,-1 0 0 0 0,1-1 0 0 0,0 1 0 0 0,0 0 0 0 0,0 0 0 0 0,-1 0 0 0 0,1 0 0 0 0,0 0 0 0 0,-1 0 0 0 0,1 0 0 0 0,-1 0 0 0 0,1 0 0 0 0,-1 0 0 0 0,0 0 0 0 0,1 0 0 0 0,-1 0 0 0 0,0 0 0 0 0,0 0 0 0 0,0 0 0 0 0,0 0-1 0 0,0 0 1 0 0,0 1 0 0 0,0-1 0 0 0,0 0 0 0 0,0 0 0 0 0,0 0 0 0 0,-1 0 0 0 0,1 0 0 0 0,0 0 0 0 0,-1 0 0 0 0,1 0 0 0 0,-1 0 0 0 0,1 0 0 0 0,-1 0 0 0 0,0 1 0 0 0,-28 39 859 0 0,28-40-819 0 0,-18 20 786 0 0,-38 30 1 0 0,-17 17 944 0 0,73-67-1788 0 0,1-1 1 0 0,-1 1 0 0 0,0 0-1 0 0,1-1 1 0 0,-1 1-1 0 0,1 0 1 0 0,-1-1-1 0 0,1 1 1 0 0,-1 0 0 0 0,1 0-1 0 0,-1-1 1 0 0,1 1-1 0 0,0 0 1 0 0,-1 0-1 0 0,1 0 1 0 0,0 0-1 0 0,0 0 1 0 0,0-1 0 0 0,0 1-1 0 0,0 0 1 0 0,0 0-1 0 0,0 0 1 0 0,0 0-1 0 0,0 0 1 0 0,0 0 0 0 0,0 0-1 0 0,0 0 1 0 0,1-1-1 0 0,-1 1 1 0 0,1 1-1 0 0,0 0 6 0 0,1-1-1 0 0,-1 1 0 0 0,1-1 1 0 0,0 0-1 0 0,-1 0 0 0 0,1 1 0 0 0,0-1 1 0 0,0-1-1 0 0,0 1 0 0 0,0 0 1 0 0,0 0-1 0 0,4 0 0 0 0,11 3-30 0 0,1-1-1 0 0,28 0 1 0 0,-31-2-132 0 0,9 5-397 0 0,-23-6 509 0 0,-1 0 0 0 0,0 0 1 0 0,0 0-1 0 0,0 1 0 0 0,0-1 0 0 0,0 0 0 0 0,1 0 1 0 0,-1 0-1 0 0,0 0 0 0 0,0 0 0 0 0,0 0 0 0 0,0 1 1 0 0,0-1-1 0 0,0 0 0 0 0,0 0 0 0 0,0 0 0 0 0,0 0 1 0 0,0 0-1 0 0,1 1 0 0 0,-1-1 0 0 0,0 0 1 0 0,0 0-1 0 0,0 0 0 0 0,0 0 0 0 0,0 1 0 0 0,0-1 1 0 0,0 0-1 0 0,0 0 0 0 0,0 0 0 0 0,0 0 0 0 0,0 0 1 0 0,-1 1-1 0 0,1-1 0 0 0,0 0 0 0 0,0 0 0 0 0,0 0 1 0 0,0 0-1 0 0,0 1 0 0 0,0-1 0 0 0,0 0 1 0 0,0 0-1 0 0,0 0 0 0 0,0 0 0 0 0,-1 0 0 0 0,1 0 1 0 0,0 0-1 0 0,0 1 0 0 0,0-1 0 0 0,0 0 0 0 0,0 0 1 0 0,-1 0-1 0 0,1 0 0 0 0,0 0 0 0 0,0 0 0 0 0,-37 14-4668 0 0,22-9 1953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 0 0,'0'0'9683'0'0,"3"3"-8682"0"0,0 0-654 0 0,-1 0-1 0 0,1 1 0 0 0,-1 0 0 0 0,1-1 1 0 0,-1 1-1 0 0,0 0 0 0 0,-1 0 0 0 0,1 1 1 0 0,-1-1-1 0 0,1 0 0 0 0,-1 0 0 0 0,-1 1 1 0 0,1-1-1 0 0,-1 1 0 0 0,1-1 1 0 0,-1 0-1 0 0,0 1 0 0 0,-1-1 0 0 0,1 1 1 0 0,-1-1-1 0 0,-2 7 0 0 0,1 29 78 0 0,2-38-824 0 0,0 8-680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 0 0,'0'0'4863'0'0,"2"4"-3721"0"0,1 11 150 0 0,-1-1 0 0 0,0 1 0 0 0,-1 0 0 0 0,0 0-1 0 0,-2 18 1 0 0,0-14-347 0 0,1-1 0 0 0,0 0-1 0 0,5 26 1 0 0,0-32-1443 0 0,-4-12 231 0 0,-1 1 1 0 0,1-1-1 0 0,-1 0 0 0 0,1 0 1 0 0,0 1-1 0 0,-1-1 0 0 0,1 0 1 0 0,-1 0-1 0 0,1 0 0 0 0,-1 1 1 0 0,1-1-1 0 0,0 0 0 0 0,-1 0 1 0 0,1 0-1 0 0,-1 0 0 0 0,1 0 1 0 0,0 0-1 0 0,-1 0 0 0 0,1-1 1 0 0,-1 1-1 0 0,1 0 0 0 0,0 0 1 0 0,-1 0-1 0 0,1 0 0 0 0,-1-1 1 0 0,1 1-1 0 0,-1 0 0 0 0,1-1 1 0 0,-1 1-1 0 0,1 0 0 0 0,-1-1 1 0 0,1 1-1 0 0,-1-1 0 0 0,0 1 1 0 0,1-1-1 0 0,5-5-1100 0 0,-6 6 1434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 0 0,'25'-3'2655'0'0,"65"-3"3335"0"0,-86 6-5765 0 0,0 0-1 0 0,0 0 1 0 0,0 0-1 0 0,0 1 1 0 0,0-1-1 0 0,0 1 1 0 0,0 0 0 0 0,0 1-1 0 0,-1-1 1 0 0,1 0-1 0 0,0 1 1 0 0,-1 0-1 0 0,1 0 1 0 0,-1 0-1 0 0,1 0 1 0 0,-1 1 0 0 0,5 4-1 0 0,-7-5-118 0 0,0 0 0 0 0,0 0-1 0 0,0-1 1 0 0,0 1 0 0 0,-1 0-1 0 0,1 0 1 0 0,-1 0 0 0 0,1 0-1 0 0,-1 0 1 0 0,0 0 0 0 0,1 0-1 0 0,-1 0 1 0 0,0 0 0 0 0,0 0-1 0 0,-1 0 1 0 0,1 0 0 0 0,0 0-1 0 0,-1 0 1 0 0,1 0 0 0 0,-1 0-1 0 0,1 0 1 0 0,-1-1 0 0 0,0 1-1 0 0,0 0 1 0 0,0 0 0 0 0,0-1-1 0 0,0 1 1 0 0,-2 2 0 0 0,-5 7 373 0 0,-1-1 0 0 0,-1 0 1 0 0,-14 12-1 0 0,-8 11 1201 0 0,31-32-1648 0 0,0 0-1 0 0,1 0 1 0 0,-1-1-1 0 0,0 1 0 0 0,1 0 1 0 0,-1 0-1 0 0,1 0 1 0 0,-1 0-1 0 0,1 0 1 0 0,-1 0-1 0 0,1 0 1 0 0,0 0-1 0 0,0 0 1 0 0,-1 0-1 0 0,1 0 1 0 0,0 0-1 0 0,0 0 1 0 0,0 0-1 0 0,0 0 1 0 0,0 0-1 0 0,0 0 0 0 0,0 0 1 0 0,0 0-1 0 0,1 0 1 0 0,-1 0-1 0 0,0 0 1 0 0,1 0-1 0 0,-1 0 1 0 0,1 0-1 0 0,-1 0 1 0 0,1 0-1 0 0,-1 0 1 0 0,1 0-1 0 0,-1 0 1 0 0,1-1-1 0 0,0 1 1 0 0,0 0-1 0 0,-1 0 1 0 0,1-1-1 0 0,0 1 0 0 0,0 0 1 0 0,0-1-1 0 0,0 1 1 0 0,0-1-1 0 0,0 1 1 0 0,0-1-1 0 0,0 0 1 0 0,0 1-1 0 0,0-1 1 0 0,0 0-1 0 0,0 0 1 0 0,0 0-1 0 0,0 0 1 0 0,1 0-1 0 0,10 2-5 0 0,1 0 0 0 0,-1-1 0 0 0,22-2 0 0 0,-22 1 77 0 0,115 4-109 0 0,-46 3-3121 0 0,-75-7 1629 0 0,-3 0 631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 0 0,'-3'6'18823'0'0,"2"10"-13193"0"0,2 5-4595 0 0,3 26-3468 0 0,-2-23 4922 0 0,8 50-2704 0 0,-10-73-557 0 0,1-1 452 0 0,0 1 1 0 0,0-1-1 0 0,0-1 1 0 0,0 1-1 0 0,0 0 0 0 0,0 0 1 0 0,-1 0-1 0 0,1 0 1 0 0,0-1-1 0 0,0 1 0 0 0,0-1 1 0 0,0 1-1 0 0,0 0 1 0 0,0-1-1 0 0,0 1 0 0 0,0-1 1 0 0,-1 0-1 0 0,1 1 0 0 0,0-1 1 0 0,0-1-1 0 0,11-23-6739 0 0,-10 21 4968 0 0,3-12-3092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 0 0,'0'0'1931'0'0,"17"3"1786"0"0,-15-2-3368 0 0,0 0 0 0 0,0 1 0 0 0,0-1 0 0 0,0 1 0 0 0,0-1-1 0 0,-1 1 1 0 0,1-1 0 0 0,0 1 0 0 0,-1 0 0 0 0,1 0 0 0 0,-1 0 0 0 0,0 0 0 0 0,0 0 0 0 0,0 0 0 0 0,0 0 0 0 0,0 1 0 0 0,0-1 0 0 0,0 0 0 0 0,-1 0 0 0 0,1 1 0 0 0,-1-1-1 0 0,1 5 1 0 0,0 67 3897 0 0,-1-25-2421 0 0,0-47-1742 0 0,1 6-58 0 0,-1-1 1 0 0,2 1-1 0 0,-1-1 0 0 0,1 1 0 0 0,0-1 0 0 0,0 0 0 0 0,5 8 1 0 0,-6-14-638 0 0,14-15-11428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0 896 0 0,'0'0'12956'0'0,"4"4"-12343"0"0,0 1-351 0 0,0 0 1 0 0,-1 0-1 0 0,1 1 0 0 0,-1-1 0 0 0,0 1 0 0 0,0 0 0 0 0,-1 0 1 0 0,0 0-1 0 0,0 1 0 0 0,0-1 0 0 0,-1 0 0 0 0,0 1 0 0 0,0-1 1 0 0,-1 1-1 0 0,1-1 0 0 0,-2 1 0 0 0,0 10 0 0 0,-1 0 159 0 0,0 0-1 0 0,-1 0 1 0 0,-1 0 0 0 0,-1-1-1 0 0,-13 33 1 0 0,-5-15-1004 0 0,22-32 62 0 0,3-7-2513 0 0,18-29 1009 0 0,1-3-6393 0 0,-13 26 4407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9:46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1100 0 0,'20'-9'14948'0'0,"5"8"-6623"0"0,30 9-2583 0 0,-34-4-4197 0 0,51 12-438 0 0,-61-12-1107 0 0,-6 4 0 0 0,-5 5 0 0 0,-5 2 0 0 0,-2 5 0 0 0,6-18 0 0 0,-8 11 0 0 0,5-3 0 0 0,2 0 0 0 0,1-9 0 0 0,1 0 0 0 0,0 0 0 0 0,0 0 0 0 0,-1 0 0 0 0,1 0 0 0 0,0-1 0 0 0,0 1 0 0 0,0 0 0 0 0,0 0 0 0 0,0 0 0 0 0,1 0 0 0 0,-1 0 0 0 0,0 0 0 0 0,0 0 0 0 0,0 0 0 0 0,1-1 0 0 0,-1 1 0 0 0,0 0 0 0 0,1 0 0 0 0,-1 0 0 0 0,1-1 0 0 0,-1 1 0 0 0,1 0 0 0 0,-1 0 0 0 0,1-1 0 0 0,0 1 0 0 0,-1-1 0 0 0,1 1 0 0 0,0 0 0 0 0,0-1 0 0 0,-1 1 0 0 0,1-1 0 0 0,1 1 0 0 0,25 7 0 0 0,-23-8 0 0 0,2 2-155 0 0,21 4 9 0 0,47 19 0 0 0,-28 1-5119 0 0,-42-23 3476 0 0,0 0 0 0 0,-1 0 1 0 0,1 0-1 0 0,-1 1 0 0 0,0 0 0 0 0,0 0 0 0 0,5 8 0 0 0,-2 3-5374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 0 0,'0'0'12285'0'0,"9"20"-9108"0"0,-9 0-2427 0 0,0 0-1 0 0,2 0 0 0 0,0 0 1 0 0,1 0-1 0 0,1 0 1 0 0,10 29-1 0 0,-14-48-868 0 0,0 0 1 0 0,0 0-1 0 0,1-1 1 0 0,-1 1-1 0 0,1 0 0 0 0,-1-1 1 0 0,1 1-1 0 0,-1 0 0 0 0,1-1 1 0 0,-1 1-1 0 0,1 0 1 0 0,0-1-1 0 0,-1 1 0 0 0,1-1 1 0 0,0 1-1 0 0,-1-1 1 0 0,1 0-1 0 0,0 1 0 0 0,0-1 1 0 0,-1 0-1 0 0,1 1 1 0 0,0-1-1 0 0,0 0 0 0 0,0 0 1 0 0,0 0-1 0 0,-1 0 0 0 0,1 0 1 0 0,0 0-1 0 0,0 0 1 0 0,0 0-1 0 0,0 0 0 0 0,-1 0 1 0 0,1 0-1 0 0,0 0 1 0 0,0-1-1 0 0,1 1 0 0 0,21-17-8655 0 0,-16 4 3949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1 380 0 0,'0'0'9316'0'0,"3"3"-8631"0"0,14 8 238 0 0,-12-9-491 0 0,-1 0-1 0 0,0 1 0 0 0,1-1 1 0 0,-2 1-1 0 0,1 0 0 0 0,0 0 1 0 0,0 1-1 0 0,-1-1 0 0 0,4 6 0 0 0,-6-8 77 0 0,-2 13 560 0 0,-8 17-253 0 0,7-27-698 0 0,0 1 0 0 0,1-1 0 0 0,-1 1 0 0 0,1-1 0 0 0,0 1 0 0 0,0 0 0 0 0,1-1 0 0 0,-1 1 1 0 0,1 0-1 0 0,0 0 0 0 0,1 0 0 0 0,0 5 0 0 0,0-7-60 0 0,0 0 1 0 0,1 0 0 0 0,-1 0-1 0 0,1 0 1 0 0,-1 0 0 0 0,1 0-1 0 0,0 0 1 0 0,0-1 0 0 0,0 1-1 0 0,1-1 1 0 0,-1 1 0 0 0,1-1-1 0 0,-1 0 1 0 0,1 0 0 0 0,0 0-1 0 0,0-1 1 0 0,-1 1 0 0 0,1-1-1 0 0,1 1 1 0 0,-1-1 0 0 0,0 0-1 0 0,0 0 1 0 0,0 0 0 0 0,0-1-1 0 0,1 1 1 0 0,5 0 0 0 0,-3-1-275 0 0,-1 0 0 0 0,1 0 1 0 0,0 0-1 0 0,0-1 1 0 0,0 0-1 0 0,-1 0 1 0 0,1 0-1 0 0,0-1 1 0 0,-1 0-1 0 0,1 0 1 0 0,-1 0-1 0 0,0-1 0 0 0,0 0 1 0 0,7-5-1 0 0,-11 7-898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 0 0,'0'0'22309'0'0,"1"5"-21734"0"0,15 134 2765 0 0,-13-42-4664 0 0,-3-95 621 0 0,7 3-632 0 0,-1-18-5496 0 0,-1-6 4280 0 0,-2 3-2428 0 0,-2 4 86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5 336 0 0,'2'-1'483'0'0,"0"1"-1"0"0,-1-1 1 0 0,1 0 0 0 0,0 1 0 0 0,0 0-1 0 0,0-1 1 0 0,0 1 0 0 0,1 0-1 0 0,-1 0 1 0 0,0 0 0 0 0,0 0 0 0 0,0 0-1 0 0,0 1 1 0 0,0-1 0 0 0,0 0-1 0 0,0 1 1 0 0,0 0 0 0 0,0-1-1 0 0,-1 1 1 0 0,1 0 0 0 0,0 0 0 0 0,0 0-1 0 0,0 0 1 0 0,-1 0 0 0 0,1 1-1 0 0,-1-1 1 0 0,1 1 0 0 0,-1-1 0 0 0,1 1-1 0 0,1 2 1 0 0,0 2 133 0 0,0 1 0 0 0,0-1 0 0 0,0 1 0 0 0,-1 0 0 0 0,0 0 0 0 0,0 0 0 0 0,0 10 1 0 0,0-2 0 0 0,-1 0 1 0 0,-1-1 0 0 0,0 1 0 0 0,-4 18 0 0 0,1 19 281 0 0,3-50-1124 0 0,2 7 62 0 0,1-5-1228 0 0,10-19-4096 0 0,-3-13-3179 0 0,-5 15 4009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1320 0 0,'-9'41'7410'0'0,"11"26"-2165"0"0,-1-27-2799 0 0,-1-37-2303 0 0,0 7 256 0 0,0-1 0 0 0,0 1 1 0 0,1 0-1 0 0,0-1 0 0 0,0 1 0 0 0,1-1 0 0 0,1 0 0 0 0,3 11 1 0 0,-5-14-836 0 0,1 8 688 0 0,17-28-12666 0 0,-12 2 8159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0 308 0 0,'0'0'6112'0'0,"0"6"-4757"0"0,4 76 4265 0 0,-5-65-4836 0 0,1 1 0 0 0,0-1 1 0 0,2 0-1 0 0,0 0 0 0 0,8 32 0 0 0,-6-33-661 0 0,-4-16-192 0 0,0 1 0 0 0,0 0-1 0 0,0 0 1 0 0,0-1 0 0 0,0 1 0 0 0,0 0 0 0 0,0-1 0 0 0,0 1 0 0 0,0-1 0 0 0,1 1 0 0 0,-1 0 0 0 0,0-1-1 0 0,1 1 1 0 0,-1-1 0 0 0,0 1 0 0 0,1 0 0 0 0,-1-1 0 0 0,0 1 0 0 0,1-1 0 0 0,-1 1 0 0 0,1-1 0 0 0,-1 0-1 0 0,1 1 1 0 0,0-1 0 0 0,-1 1 0 0 0,1-1 0 0 0,-1 0 0 0 0,2 1 0 0 0,-1 0-926 0 0,12-23-7247 0 0,-11 10 4312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0,'0'0'2971'0'0,"1"4"-1527"0"0,5 17 744 0 0,-1 0 0 0 0,-1 0-1 0 0,0 1 1 0 0,-1 26 0 0 0,2 0-277 0 0,1-10-670 0 0,2 14-3645 0 0,-8-50 921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0 300 0 0,'-1'3'20777'0'0,"-4"27"-20431"0"0,0-5 145 0 0,1 0 0 0 0,1 0 0 0 0,1 0 1 0 0,1 0-1 0 0,2 0 0 0 0,3 28 1 0 0,-3-44-459 0 0,7 37-732 0 0,-8-45 599 0 0,0-1 0 0 0,1 1 0 0 0,-1 0 0 0 0,0 0-1 0 0,0-1 1 0 0,1 1 0 0 0,-1 0 0 0 0,0-1-1 0 0,1 1 1 0 0,-1 0 0 0 0,1-1 0 0 0,-1 1 0 0 0,1-1-1 0 0,-1 1 1 0 0,1-1 0 0 0,0 1 0 0 0,-1-1 0 0 0,1 1-1 0 0,-1-1 1 0 0,1 1 0 0 0,0-1 0 0 0,-1 0-1 0 0,1 1 1 0 0,0-1 0 0 0,0 0 0 0 0,-1 0 0 0 0,1 0-1 0 0,0 1 1 0 0,0-1 0 0 0,-1 0 0 0 0,1 0-1 0 0,0 0 1 0 0,0 0 0 0 0,0 0 0 0 0,-1 0 0 0 0,1-1-1 0 0,0 1 1 0 0,0 0 0 0 0,-1 0 0 0 0,1 0 0 0 0,0-1-1 0 0,0 1 1 0 0,-1 0 0 0 0,1-1 0 0 0,0 1-1 0 0,-1-1 1 0 0,1 1 0 0 0,-1-1 0 0 0,1 1 0 0 0,-1-1-1 0 0,2 0 1 0 0,15-14-2953 0 0,-5-1-4154 0 0,-6 0 2298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11 580 0 0,'5'-7'8747'0'0,"-4"7"-8181"0"0,0-1 0 0 0,-1 1 0 0 0,1-1 0 0 0,0 1-1 0 0,0 0 1 0 0,-1-1 0 0 0,1 1 0 0 0,0 0 0 0 0,0 0 0 0 0,0-1 0 0 0,-1 1 0 0 0,3 0 0 0 0,3 3-426 0 0,0 1 0 0 0,-1-1 0 0 0,1 1 0 0 0,-1 0 0 0 0,1 0 1 0 0,-1 1-1 0 0,-1 0 0 0 0,1-1 0 0 0,-1 2 0 0 0,1-1 0 0 0,-1 0 1 0 0,-1 1-1 0 0,1 0 0 0 0,-1 0 0 0 0,0 0 0 0 0,-1 0 0 0 0,1 1 1 0 0,-1-1-1 0 0,0 1 0 0 0,-1-1 0 0 0,1 1 0 0 0,-1 0 1 0 0,-1-1-1 0 0,1 1 0 0 0,-1 0 0 0 0,-1 0 0 0 0,1-1 0 0 0,-3 11 1 0 0,0 0 125 0 0,2-5 134 0 0,-1 0-1 0 0,-1 0 0 0 0,0 0 0 0 0,-1 0 1 0 0,-7 15-1 0 0,11-27-384 0 0,-1 1 0 0 0,1-1 0 0 0,-1 1 0 0 0,1-1 0 0 0,0 1 0 0 0,-1-1 0 0 0,1 1-1 0 0,0-1 1 0 0,-1 1 0 0 0,1 0 0 0 0,0-1 0 0 0,0 1 0 0 0,0 0 0 0 0,0-1 0 0 0,-1 1 0 0 0,1 0 0 0 0,0-1 0 0 0,0 1 0 0 0,0-1 0 0 0,0 1 0 0 0,1 0 0 0 0,-1-1 0 0 0,0 1 0 0 0,0 0 0 0 0,0-1 0 0 0,0 1 0 0 0,1 0 0 0 0,-1-1 0 0 0,0 1 0 0 0,1-1-1 0 0,-1 1 1 0 0,1 0 0 0 0,21 0 25 0 0,-15-3-130 0 0,0 0 1 0 0,0-1-1 0 0,0 1 1 0 0,-1-2-1 0 0,9-4 1 0 0,19-3 218 0 0,-8 3-3564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11 340 0 0,'-1'-11'13049'0'0,"14"24"-12227"0"0,-10-10 32 0 0,-4 1 21 0 0,-26 79 4315 0 0,21-66-4465 0 0,6-14-652 0 0,-1 0 0 0 0,0 0 0 0 0,0-1 0 0 0,0 1 0 0 0,0-1 0 0 0,0 1 0 0 0,0-1 0 0 0,-1 1 0 0 0,1-1 0 0 0,-1 0 0 0 0,-2 3 0 0 0,2-3-543 0 0,5-37-12824 0 0,-2 16 8251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 0 0,'0'0'6415'0'0,"2"4"-4855"0"0,1 9-234 0 0,0-1 0 0 0,-1 1 0 0 0,0 0 0 0 0,0 0 0 0 0,-2 0 0 0 0,0 0 0 0 0,-3 25 0 0 0,2-18-224 0 0,0 0 1 0 0,4 35-1 0 0,6-28-814 0 0,-9-26-343 0 0,0 0 1 0 0,1-1-1 0 0,-1 1 0 0 0,1 0 1 0 0,-1-1-1 0 0,1 1 0 0 0,-1 0 0 0 0,1-1 1 0 0,-1 1-1 0 0,1-1 0 0 0,0 1 0 0 0,-1-1 1 0 0,1 1-1 0 0,0-1 0 0 0,-1 0 1 0 0,1 1-1 0 0,0-1 0 0 0,-1 0 0 0 0,1 1 1 0 0,0-1-1 0 0,0 0 0 0 0,0 0 1 0 0,-1 0-1 0 0,1 0 0 0 0,0 0 0 0 0,0 0 1 0 0,0 0-1 0 0,-1 0 0 0 0,1 0 0 0 0,0 0 1 0 0,0 0-1 0 0,-1 0 0 0 0,1-1 1 0 0,0 1-1 0 0,0 0 0 0 0,-1 0 0 0 0,1-1 1 0 0,0 1-1 0 0,-1-1 0 0 0,2 0 1 0 0,4-2-577 0 0,-1-1 0 0 0,0 0 1 0 0,0-1-1 0 0,0 1 1 0 0,0-1-1 0 0,8-10 1 0 0,5-22-7584 0 0,-14 19 3979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0,'0'0'1311'0'0,"3"2"8"0"0,2 4-483 0 0,0-1 1 0 0,0 1-1 0 0,0 0 0 0 0,-1 0 0 0 0,0 0 0 0 0,0 1 1 0 0,-1-1-1 0 0,0 1 0 0 0,0 0 0 0 0,0 0 0 0 0,-1 0 1 0 0,2 9-1 0 0,0 4 682 0 0,0 1 1 0 0,-2-1 0 0 0,1 33-1 0 0,-3-44-1167 0 0,-1 1-1 0 0,0 0 1 0 0,0 0 0 0 0,-1 0-1 0 0,-3 13 1 0 0,4-19-1840 0 0,4 1 3534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0,'0'0'12828'0'0,"9"10"-10031"0"0,-4 78 2983 0 0,-2-43-6935 0 0,-2-21-3429 0 0,-1 0-3817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0 916 0 0,'0'0'10275'0'0,"4"2"-9408"0"0,10 3 74 0 0,0 0 0 0 0,-1 1 0 0 0,0 1 0 0 0,-1 0 0 0 0,19 14 0 0 0,-30-20-878 0 0,0 0 1 0 0,-1 0-1 0 0,1 1 0 0 0,0-1 1 0 0,0 0-1 0 0,-1 1 1 0 0,1-1-1 0 0,-1 0 1 0 0,1 1-1 0 0,-1-1 0 0 0,1 1 1 0 0,-1-1-1 0 0,0 1 1 0 0,0-1-1 0 0,0 1 1 0 0,0-1-1 0 0,0 1 1 0 0,0-1-1 0 0,0 1 0 0 0,-1-1 1 0 0,1 1-1 0 0,0-1 1 0 0,-1 0-1 0 0,1 1 1 0 0,-1-1-1 0 0,1 0 0 0 0,-1 1 1 0 0,0-1-1 0 0,0 0 1 0 0,0 1-1 0 0,1-1 1 0 0,-1 0-1 0 0,0 0 1 0 0,-2 2-1 0 0,-45 45 1154 0 0,35-36-829 0 0,5-4-243 0 0,5-6-159 0 0,0 0-1 0 0,1 0 1 0 0,-1 0-1 0 0,1 0 1 0 0,0 1-1 0 0,0-1 1 0 0,0 1-1 0 0,0 0 1 0 0,0-1-1 0 0,0 1 0 0 0,-1 5 1 0 0,3-8 2 0 0,0 1 0 0 0,0 0 0 0 0,1-1 0 0 0,-1 1 0 0 0,0-1 0 0 0,0 1-1 0 0,1 0 1 0 0,-1-1 0 0 0,1 1 0 0 0,-1-1 0 0 0,0 1 0 0 0,1-1 0 0 0,-1 1 0 0 0,1-1 0 0 0,-1 1 0 0 0,1-1 0 0 0,-1 1 0 0 0,1-1 0 0 0,0 0-1 0 0,-1 1 1 0 0,1-1 0 0 0,0 0 0 0 0,-1 0 0 0 0,1 1 0 0 0,0-1 0 0 0,-1 0 0 0 0,1 0 0 0 0,0 0 0 0 0,-1 0 0 0 0,1 0 0 0 0,0 0 0 0 0,-1 0-1 0 0,1 0 1 0 0,0 0 0 0 0,0 0 0 0 0,29-5-517 0 0,-10 0 3 0 0,26-7-2420 0 0,-17 0-7176 0 0,-19 8 6216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1036 0 0,'-6'7'1269'0'0,"1"-1"1"0"0,0 1-1 0 0,0 0 0 0 0,1 1 0 0 0,0-1 0 0 0,-6 16 1 0 0,8-18-709 0 0,1-1-1 0 0,0 1 1 0 0,0-1 0 0 0,0 1 0 0 0,1-1 0 0 0,0 1 0 0 0,0 6 0 0 0,7 16-641 0 0,-7-26-10 0 0,1-1 1 0 0,-1 1-1 0 0,0-1 0 0 0,1 1 0 0 0,-1-1 1 0 0,0 1-1 0 0,1-1 0 0 0,-1 0 1 0 0,0 1-1 0 0,1-1 0 0 0,-1 1 0 0 0,1-1 1 0 0,-1 0-1 0 0,1 1 0 0 0,-1-1 1 0 0,1 0-1 0 0,-1 0 0 0 0,1 1 0 0 0,-1-1 1 0 0,1 0-1 0 0,-1 0 0 0 0,1 0 0 0 0,-1 0 1 0 0,1 0-1 0 0,0 0 0 0 0,-1 0 1 0 0,1 0-1 0 0,-1 0 0 0 0,1 0 0 0 0,11-4-5660 0 0,0-5 2440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 0 0,'-4'4'1637'0'0,"-11"9"-582"0"0,11-4 2413 0 0,4-3-2597 0 0,1 0 0 0 0,0 0 0 0 0,1-1 0 0 0,0 1 0 0 0,0 0 0 0 0,0 0 0 0 0,4 7-1 0 0,-2-6-517 0 0,-1 0-1 0 0,-1 0 1 0 0,1 0-1 0 0,-1 0 1 0 0,1 8-1 0 0,9 76 843 0 0,-14-78-1932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1068 0 0,'0'0'1316'0'0,"16"-1"2265"0"0,79 18 1036 0 0,36 8-896 0 0,-128-24-3590 0 0,0 0-1 0 0,0-1 1 0 0,0 1 0 0 0,-1 0-1 0 0,1 1 1 0 0,0-1-1 0 0,-1 0 1 0 0,1 1 0 0 0,-1 0-1 0 0,1-1 1 0 0,-1 1-1 0 0,0 0 1 0 0,0 0 0 0 0,3 3-1 0 0,-4-4-51 0 0,-1 1 1 0 0,0-1-1 0 0,1 0 1 0 0,-1 1-1 0 0,0-1 0 0 0,1 0 1 0 0,-1 1-1 0 0,0-1 0 0 0,0 1 1 0 0,0-1-1 0 0,0 0 0 0 0,0 1 1 0 0,-1-1-1 0 0,1 1 0 0 0,0-1 1 0 0,-1 0-1 0 0,1 1 0 0 0,-1-1 1 0 0,1 0-1 0 0,-1 0 0 0 0,0 1 1 0 0,1-1-1 0 0,-1 0 0 0 0,0 0 1 0 0,0 0-1 0 0,0 0 0 0 0,0 0 1 0 0,0 0-1 0 0,0 0 0 0 0,0 0 1 0 0,0 0-1 0 0,-2 0 0 0 0,-49 37 2075 0 0,42-32-1783 0 0,0 0 0 0 0,1 1 0 0 0,0 0 0 0 0,-11 11 0 0 0,17-15-117 0 0,-10 16 351 0 0,13-19-608 0 0,0 1 0 0 0,0-1 0 0 0,0 1 0 0 0,0-1 0 0 0,1 1 0 0 0,-1 0 0 0 0,0-1 0 0 0,0 1 1 0 0,0-1-1 0 0,1 1 0 0 0,-1-1 0 0 0,0 1 0 0 0,1-1 0 0 0,-1 0 0 0 0,0 1 0 0 0,1-1 0 0 0,-1 1 1 0 0,0-1-1 0 0,1 0 0 0 0,-1 1 0 0 0,1-1 0 0 0,-1 0 0 0 0,1 1 0 0 0,-1-1 0 0 0,1 0 0 0 0,-1 0 1 0 0,1 1-1 0 0,-1-1 0 0 0,1 0 0 0 0,-1 0 0 0 0,1 0 0 0 0,0 0 0 0 0,-1 0 0 0 0,1 0 0 0 0,-1 0 1 0 0,1 0-1 0 0,-1 0 0 0 0,1 0 0 0 0,0 0 0 0 0,-1 0 0 0 0,2 0 0 0 0,118 11-915 0 0,-56-5-2203 0 0,-1 0-8061 0 0,-53-4 6457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1248 0 0,'0'0'24343'0'0,"0"6"-23876"0"0,-3 25 190 0 0,-17 106 1591 0 0,19-90-2061 0 0,2-30-700 0 0,-1-16 230 0 0,0 16-1199 0 0,0-11-3656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 0 0,'0'0'16292'0'0,"12"-1"-13470"0"0,8 3-1855 0 0,0 1-1 0 0,-1 1 0 0 0,38 13 1 0 0,-56-17-951 0 0,0 1 1 0 0,-1-1-1 0 0,1 1 1 0 0,0 0-1 0 0,0-1 1 0 0,0 1 0 0 0,0 0-1 0 0,-1 0 1 0 0,1-1-1 0 0,0 1 1 0 0,-1 0 0 0 0,1 0-1 0 0,-1 0 1 0 0,1 0-1 0 0,-1 0 1 0 0,1 0 0 0 0,-1 0-1 0 0,0 0 1 0 0,1 0-1 0 0,-1 0 1 0 0,0 0-1 0 0,0 0 1 0 0,0 0 0 0 0,0 1-1 0 0,0-1 1 0 0,0 0-1 0 0,0 0 1 0 0,0 0 0 0 0,0 0-1 0 0,0 0 1 0 0,-1 0-1 0 0,1 0 1 0 0,0 0 0 0 0,-1 0-1 0 0,1 0 1 0 0,-2 2-1 0 0,-17 31 215 0 0,6-17-128 0 0,-1 0 0 0 0,-24 22 1 0 0,36-38-108 0 0,2 1 5 0 0,0-1 0 0 0,1 0 0 0 0,-1 0 0 0 0,0 1 0 0 0,1-1 0 0 0,-1 0 0 0 0,1 0 0 0 0,-1 0 0 0 0,1 1 0 0 0,0-1 0 0 0,-1 0 0 0 0,1 0 0 0 0,0 0 0 0 0,0 0 0 0 0,0 0 0 0 0,0 0 0 0 0,0 0 0 0 0,0-1 0 0 0,0 1 0 0 0,0 0 0 0 0,0-1 0 0 0,0 1 0 0 0,0 0 0 0 0,0-1 0 0 0,0 1 0 0 0,1-1 0 0 0,-1 0 0 0 0,0 1 0 0 0,0-1 0 0 0,1 0 0 0 0,-1 0 0 0 0,2 1 0 0 0,52 1 24 0 0,-32-3-89 0 0,-15 2-1219 0 0,21 1 1939 0 0,-20 0-5337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56 0 0,'-6'-11'19507'0'0,"11"18"-19168"0"0,-1-1 0 0 0,0 1-1 0 0,0 0 1 0 0,-1 0 0 0 0,0 0-1 0 0,0 1 1 0 0,-1-1 0 0 0,1 1-1 0 0,-2-1 1 0 0,1 1 0 0 0,0 8 0 0 0,1 77 2133 0 0,5-65-2279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1052 0 0,'0'0'1966'0'0,"21"-26"5396"0"0,-11 22-6032 0 0,12-4 4032 0 0,-11 5-5389 0 0,-9 3 372 0 0,39 2 1105 0 0,-40-3-1413 0 0,0 1-1 0 0,1 0 0 0 0,-1 0 1 0 0,0 0-1 0 0,1 1 0 0 0,-1-1 0 0 0,0 0 1 0 0,0 0-1 0 0,1 1 0 0 0,-1-1 1 0 0,0 0-1 0 0,0 1 0 0 0,0 0 0 0 0,0-1 1 0 0,1 1-1 0 0,-1 0 0 0 0,0-1 1 0 0,0 1-1 0 0,0 0 0 0 0,0 0 0 0 0,-1 0 1 0 0,1 0-1 0 0,0 0 0 0 0,0 0 1 0 0,0 1-1 0 0,0 0 20 0 0,0 1 0 0 0,-1-1 1 0 0,1 0-1 0 0,-1 1 0 0 0,1-1 1 0 0,-1 0-1 0 0,0 1 0 0 0,0-1 1 0 0,0 0-1 0 0,-1 1 0 0 0,1-1 0 0 0,-1 4 1 0 0,-3 7 233 0 0,0 0 1 0 0,-1-1-1 0 0,-11 20 1 0 0,15-30-236 0 0,-1 2 3 0 0,0-1 0 0 0,0 1 0 0 0,1 0 0 0 0,-1 0 0 0 0,1 0 0 0 0,0 0 0 0 0,0 0-1 0 0,0 0 1 0 0,0 0 0 0 0,1 5 0 0 0,0-6-22 0 0,6 1 22 0 0,-5-3-56 0 0,-1-1-1 0 0,1 1 0 0 0,-1-1 1 0 0,1 1-1 0 0,-1 0 0 0 0,1-1 1 0 0,-1 0-1 0 0,1 1 0 0 0,0-1 1 0 0,-1 1-1 0 0,1-1 0 0 0,0 0 1 0 0,-1 1-1 0 0,1-1 1 0 0,0 0-1 0 0,-1 0 0 0 0,1 1 1 0 0,0-1-1 0 0,-1 0 0 0 0,1 0 1 0 0,1 0-1 0 0,129-21-671 0 0,-129 21 405 0 0,5-3 608 0 0,-3 4-2770 0 0,-27 20-9806 0 0,7-8 8159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11 380 0 0,'0'0'8917'0'0,"13"-10"-752"0"0,-11 13-8012 0 0,-1 0 1 0 0,1 0-1 0 0,-1 1 0 0 0,1-1 0 0 0,-1 1 0 0 0,0-1 0 0 0,-1 1 1 0 0,1-1-1 0 0,0 1 0 0 0,-1-1 0 0 0,0 1 0 0 0,0 0 0 0 0,0-1 1 0 0,0 1-1 0 0,-1 0 0 0 0,1-1 0 0 0,-1 1 0 0 0,0-1 0 0 0,-1 4 1 0 0,1-4-119 0 0,-4 23 616 0 0,3-17-659 0 0,1 1 0 0 0,-1-1 0 0 0,1 0 0 0 0,1 0 0 0 0,0 1 1 0 0,1 11-1 0 0,-1-20-97 0 0,0-1 1 0 0,0 1 0 0 0,0-1 0 0 0,0 1 0 0 0,0-1 0 0 0,0 1-1 0 0,0-1 1 0 0,0 1 0 0 0,0 0 0 0 0,0-1 0 0 0,1 1-1 0 0,-1-1 1 0 0,0 1 0 0 0,0-1 0 0 0,1 0 0 0 0,-1 1 0 0 0,0-1-1 0 0,1 1 1 0 0,-1-1 0 0 0,0 1 0 0 0,1-1 0 0 0,-1 0-1 0 0,1 1 1 0 0,-1-1 0 0 0,0 0 0 0 0,1 0 0 0 0,-1 1 0 0 0,1-1-1 0 0,-1 0 1 0 0,1 0 0 0 0,-1 1 0 0 0,1-1 0 0 0,-1 0-1 0 0,1 0 1 0 0,0 0 0 0 0,-1 0 0 0 0,1 0 0 0 0,-1 0 0 0 0,1 0-1 0 0,-1 0 1 0 0,1 0 0 0 0,-1 0 0 0 0,1 0 0 0 0,-1 0-1 0 0,1-1 1 0 0,-1 1 0 0 0,1 0 0 0 0,0-1 0 0 0,23-16-7901 0 0,-14 6 3478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1 796 0 0,'0'0'10760'0'0,"-1"6"-9619"0"0,0 70 2792 0 0,2-70-3686 0 0,0 1-1 0 0,0-1 0 0 0,0 1 0 0 0,1-1 1 0 0,-1 0-1 0 0,1 0 0 0 0,1 0 0 0 0,0 0 1 0 0,-1 0-1 0 0,6 6 0 0 0,-2 2-164 0 0,-5-13-146 0 0,-1 0 0 0 0,0 0-1 0 0,0 0 1 0 0,0-1 0 0 0,1 1-1 0 0,-1 0 1 0 0,1 0 0 0 0,-1 0-1 0 0,0-1 1 0 0,1 1 0 0 0,-1 0-1 0 0,1 0 1 0 0,0-1 0 0 0,-1 1-1 0 0,1 0 1 0 0,-1-1 0 0 0,1 1-1 0 0,0-1 1 0 0,0 1 0 0 0,-1-1-1 0 0,1 1 1 0 0,0-1 0 0 0,0 0 0 0 0,-1 1-1 0 0,1-1 1 0 0,0 0 0 0 0,0 1-1 0 0,0-1 1 0 0,0 0 0 0 0,0 0-1 0 0,0 0 1 0 0,1 0-794 0 0,7-34-8577 0 0,-9 22 5461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 0 0,'0'0'4439'0'0,"44"17"2156"0"0,33-1-2712 0 0,-62-15-3437 0 0,-1 1-1 0 0,1 1 1 0 0,0 1 0 0 0,0 0 0 0 0,-1 1 0 0 0,0 0-1 0 0,0 1 1 0 0,13 8 0 0 0,-26-13-397 0 0,0-1 0 0 0,0 1 0 0 0,-1-1-1 0 0,1 1 1 0 0,0 0 0 0 0,-1 0 0 0 0,1-1 0 0 0,0 1-1 0 0,-1 0 1 0 0,1 0 0 0 0,-1-1 0 0 0,1 1 0 0 0,-1 0-1 0 0,0 0 1 0 0,1 0 0 0 0,-1 0 0 0 0,0 0 0 0 0,0 0 0 0 0,1 0-1 0 0,-1 0 1 0 0,0 0 0 0 0,0 0 0 0 0,0 0 0 0 0,0 0-1 0 0,0 0 1 0 0,0-1 0 0 0,-1 1 0 0 0,1 2 0 0 0,-1 0 51 0 0,-1 0 1 0 0,1-1 0 0 0,0 1 0 0 0,-1 0 0 0 0,0 0 0 0 0,0-1 0 0 0,0 1 0 0 0,-4 4 0 0 0,-48 36 1109 0 0,53-42-1174 0 0,-23 14 396 0 0,13-8-223 0 0,0-1 0 0 0,1 2-1 0 0,0-1 1 0 0,1 2-1 0 0,-1-1 1 0 0,1 1-1 0 0,-8 12 1 0 0,16-21-215 0 0,1 0 1 0 0,0 1-1 0 0,-1-1 1 0 0,1 0-1 0 0,0 1 1 0 0,-1-1-1 0 0,1 1 1 0 0,0-1-1 0 0,0 0 1 0 0,0 1 0 0 0,-1-1-1 0 0,1 1 1 0 0,0-1-1 0 0,0 1 1 0 0,0-1-1 0 0,0 0 1 0 0,0 1-1 0 0,0-1 1 0 0,0 1-1 0 0,0-1 1 0 0,0 1-1 0 0,0-1 1 0 0,0 1-1 0 0,0-1 1 0 0,0 1 0 0 0,0-1-1 0 0,0 0 1 0 0,1 1-1 0 0,-1-1 1 0 0,0 1-1 0 0,0-1 1 0 0,0 1-1 0 0,1-1 1 0 0,-1 0-1 0 0,0 1 1 0 0,0-1-1 0 0,1 0 1 0 0,-1 1 0 0 0,0-1-1 0 0,1 0 1 0 0,-1 0-1 0 0,1 1 1 0 0,0-1-1 0 0,28 8-213 0 0,35-7-142 0 0,-57-1 327 0 0,5-2-425 0 0,0 2 1 0 0,0-1 0 0 0,0 1 0 0 0,0 1-1 0 0,0 1 1 0 0,20 3 0 0 0,-32-4 295 0 0,1 1 0 0 0,0-1 1 0 0,0 0-1 0 0,0 0 0 0 0,-1 0 1 0 0,1 0-1 0 0,-1 1 1 0 0,1-1-1 0 0,-1 0 0 0 0,1 1 1 0 0,-1-1-1 0 0,0 0 0 0 0,0 1 1 0 0,1-1-1 0 0,-1 0 1 0 0,0 1-1 0 0,0-1 0 0 0,0 0 1 0 0,-1 1-1 0 0,1-1 0 0 0,0 1 1 0 0,0-1-1 0 0,-1 0 1 0 0,1 0-1 0 0,-1 1 0 0 0,1-1 1 0 0,-2 3-1 0 0,-20 37-6968 0 0,20-37 5419 0 0,-12 18-2568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1484 0 0,'0'0'339'0'0,"0"0"1"0"0,1-1-1 0 0,-1 1 1 0 0,1 0-1 0 0,-1 0 0 0 0,1 0 1 0 0,-1 0-1 0 0,0-1 0 0 0,1 1 1 0 0,-1 0-1 0 0,1 0 0 0 0,-1 0 1 0 0,1 0-1 0 0,-1 0 0 0 0,1 0 1 0 0,-1 0-1 0 0,1 0 0 0 0,-1 0 1 0 0,1 1-1 0 0,5 3 4751 0 0,-6-4-4750 0 0,0 0-1 0 0,0 1 0 0 0,1-1 1 0 0,-1 1-1 0 0,11 28 4621 0 0,-2 34-2385 0 0,-7-12-777 0 0,-1-26-2987 0 0,0-1-5437 0 0,3-32 2002 0 0,9-3 2484 0 0,-10 9 704 0 0,1-14-3276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30 144 0 0,'0'0'1155'0'0,"35"-20"6233"0"0,-33 18-7088 0 0,1 1 0 0 0,-1 0 0 0 0,0 0 0 0 0,1 0-1 0 0,-1 0 1 0 0,1 1 0 0 0,-1-1 0 0 0,1 1-1 0 0,0-1 1 0 0,-1 1 0 0 0,1 0 0 0 0,0 0 0 0 0,-1 0-1 0 0,1 0 1 0 0,0 0 0 0 0,-1 1 0 0 0,1-1-1 0 0,-1 1 1 0 0,5 1 0 0 0,-6-1-216 0 0,1 0 0 0 0,-1 0-1 0 0,1-1 1 0 0,-1 1 0 0 0,1 0 0 0 0,-1 1 0 0 0,0-1 0 0 0,1 0 0 0 0,-1 0-1 0 0,0 0 1 0 0,0 1 0 0 0,0-1 0 0 0,0 1 0 0 0,0-1 0 0 0,0 1-1 0 0,0-1 1 0 0,-1 1 0 0 0,1-1 0 0 0,-1 1 0 0 0,1 0 0 0 0,-1-1 0 0 0,1 1-1 0 0,-1 0 1 0 0,0-1 0 0 0,0 1 0 0 0,0 0 0 0 0,0 0 0 0 0,0-1-1 0 0,0 1 1 0 0,0 0 0 0 0,-1-1 0 0 0,1 1 0 0 0,-2 3 0 0 0,-2 5 337 0 0,0 0 1 0 0,0 0 0 0 0,-2 0 0 0 0,1-1-1 0 0,-1 1 1 0 0,-9 10 0 0 0,-18 30 1540 0 0,32-49-1792 0 0,1 0-204 0 0,1 0 0 0 0,-1 0 1 0 0,0 0-1 0 0,0 0 0 0 0,0 0 0 0 0,1 0 0 0 0,-1 0 1 0 0,0 0-1 0 0,1-1 0 0 0,-1 1 0 0 0,1 0 0 0 0,-1 0 1 0 0,1 0-1 0 0,0-1 0 0 0,-1 1 0 0 0,1 0 0 0 0,0 0 1 0 0,-1-1-1 0 0,1 1 0 0 0,0-1 0 0 0,0 1 0 0 0,-1 0 1 0 0,1-1-1 0 0,0 0 0 0 0,0 1 0 0 0,0-1 0 0 0,0 1 0 0 0,0-1 1 0 0,0 0-1 0 0,0 0 0 0 0,0 0 0 0 0,0 1 0 0 0,0-1 1 0 0,0 0-1 0 0,0 0 0 0 0,0 0 0 0 0,0 0 0 0 0,0-1 1 0 0,0 1-1 0 0,1 0 0 0 0,1-1-523 0 0,37-13-3385 0 0,-22 11 2046 0 0,-6 0-5937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 0 0,'0'0'2877'0'0,"1"4"-1499"0"0,-1 61 5622 0 0,-1-25-4338 0 0,3-29-2785 0 0,0-2-1710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1 884 0 0,'6'13'4434'0'0,"16"48"5512"0"0,-17-21-8074 0 0,-1-16-7042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 0 0,'0'0'4529'0'0,"18"3"-777"0"0,23 12-1193 0 0,0-2 0 0 0,50 9-1 0 0,-87-22-2384 0 0,-2 1-14 0 0,1-1 1 0 0,-1 0-1 0 0,1 1 1 0 0,0-1-1 0 0,-1 1 1 0 0,1 0-1 0 0,-1 0 0 0 0,0 0 1 0 0,1 0-1 0 0,-1 0 1 0 0,0 1-1 0 0,1-1 1 0 0,2 4-1 0 0,-4-4 375 0 0,-41 34 1730 0 0,18-14-1140 0 0,18-17-905 0 0,-1 0 0 0 0,1 0 0 0 0,0 0 0 0 0,0 1-1 0 0,0-1 1 0 0,1 1 0 0 0,0 0 0 0 0,0 1 0 0 0,-3 5 0 0 0,6-10-208 0 0,0 0-1 0 0,0 0 1 0 0,0 1 0 0 0,0-1-1 0 0,1 0 1 0 0,-1 0 0 0 0,0 1-1 0 0,0-1 1 0 0,1 0 0 0 0,-1 0-1 0 0,1 0 1 0 0,-1 0 0 0 0,1 1-1 0 0,0-1 1 0 0,-1 0 0 0 0,1 0 0 0 0,0 0-1 0 0,0 0 1 0 0,0 0 0 0 0,0-1-1 0 0,-1 1 1 0 0,1 0 0 0 0,1 0-1 0 0,0 0 1 0 0,25 18-161 0 0,-14-13-239 0 0,1-1 0 0 0,-1 0 0 0 0,1-1 0 0 0,0-1 0 0 0,0 0 0 0 0,17 1 0 0 0,-5-1-4115 0 0,1-1-3696 0 0,-7 0 2953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 0 0,'0'0'7069'0'0,"6"44"-437"0"0,-7-3-4288 0 0,1 38 234 0 0,0-70-2755 0 0,1 0 0 0 0,0 1 0 0 0,0-1-1 0 0,1 0 1 0 0,6 15 0 0 0,5-10-2986 0 0,8-26-8822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7 528 0 0,'0'0'2064'0'0,"23"-6"706"0"0,-11 5-1726 0 0,0 2 0 0 0,0-1-1 0 0,0 2 1 0 0,18 4 0 0 0,-26-5-779 0 0,0 0 0 0 0,0 1 1 0 0,0-1-1 0 0,-1 1 1 0 0,1 0-1 0 0,-1 0 0 0 0,1 0 1 0 0,-1 1-1 0 0,0-1 0 0 0,0 1 1 0 0,0 0-1 0 0,0 0 1 0 0,0 0-1 0 0,-1 0 0 0 0,1 0 1 0 0,2 5-1 0 0,-5-6-124 0 0,0 1 1 0 0,1-1-1 0 0,-1 0 1 0 0,0 0-1 0 0,0 1 1 0 0,0-1-1 0 0,-1 0 1 0 0,1 0-1 0 0,0 1 0 0 0,-1-1 1 0 0,0 0-1 0 0,1 0 1 0 0,-1 0-1 0 0,0 0 1 0 0,0 0-1 0 0,-2 4 0 0 0,-4 10 681 0 0,-2 4 313 0 0,8-19-1069 0 0,0 0 0 0 0,0 0-1 0 0,0 1 1 0 0,1-1-1 0 0,-1 0 1 0 0,0 1 0 0 0,1-1-1 0 0,-1 1 1 0 0,1-1-1 0 0,-1 0 1 0 0,1 1 0 0 0,0-1-1 0 0,0 4 1 0 0,0-4 80 0 0,4 4-174 0 0,-4-5 13 0 0,0 1-1 0 0,0-1 0 0 0,0 0 1 0 0,0 0-1 0 0,0 1 0 0 0,0-1 0 0 0,0 0 1 0 0,0 1-1 0 0,0-1 0 0 0,1 0 0 0 0,-1 0 1 0 0,0 1-1 0 0,0-1 0 0 0,0 0 1 0 0,0 0-1 0 0,1 1 0 0 0,-1-1 0 0 0,0 0 1 0 0,0 0-1 0 0,1 0 0 0 0,-1 1 1 0 0,0-1-1 0 0,1 0 0 0 0,-1 0 0 0 0,0 0 1 0 0,0 0-1 0 0,1 0 0 0 0,-1 1 1 0 0,0-1-1 0 0,1 0 0 0 0,-1 0 0 0 0,0 0 1 0 0,1 0-1 0 0,-1 0 0 0 0,1 0 0 0 0,47-6-2783 0 0,-32 2-473 0 0,-2 1-3343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1004 0 0,'-4'9'1560'0'0,"-1"4"-108"0"0,-1-2 1137 0 0,6 14-1469 0 0,-3-10-140 0 0,3-5 680 0 0,0 7-1056 0 0,0-9 48 0 0,-6 5-664 0 0,3-4-1820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1028 0 0,'0'0'7030'0'0,"0"5"-5840"0"0,2 15 79 0 0,1 0 1 0 0,1 0-1 0 0,1 0 1 0 0,8 23-1 0 0,4 13 467 0 0,-9-26-1666 0 0,6 30 2586 0 0,-11-40-6395 0 0,-2 2-4775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1 952 0 0,'1'0'372'0'0,"4"1"677"0"0,0 0 0 0 0,-1 0 0 0 0,0 0 0 0 0,1 0-1 0 0,-1 1 1 0 0,0 0 0 0 0,6 3 0 0 0,-9-5-909 0 0,0 1 1 0 0,0 0-1 0 0,0 0 1 0 0,-1 0-1 0 0,1 0 0 0 0,0 0 1 0 0,0 0-1 0 0,-1 0 0 0 0,1 0 1 0 0,-1 0-1 0 0,1 0 1 0 0,-1 1-1 0 0,1-1 0 0 0,-1 0 1 0 0,1 0-1 0 0,-1 0 0 0 0,0 1 1 0 0,0-1-1 0 0,0 0 1 0 0,0 0-1 0 0,0 1 0 0 0,0-1 1 0 0,0 0-1 0 0,0 0 0 0 0,0 1 1 0 0,-1-1-1 0 0,1 0 1 0 0,0 0-1 0 0,-1 0 0 0 0,1 1 1 0 0,-1-1-1 0 0,1 0 1 0 0,-1 0-1 0 0,0 0 0 0 0,-1 2 1 0 0,-5 13 479 0 0,6-11-376 0 0,-1-1 0 0 0,0 1 0 0 0,0-1-1 0 0,0 0 1 0 0,0 0 0 0 0,-1 0 0 0 0,-6 8 0 0 0,9-11-181 0 0,-1 1 1 0 0,0-1-1 0 0,1 1 0 0 0,-1-1 1 0 0,1 1-1 0 0,-1-1 1 0 0,1 1-1 0 0,0-1 1 0 0,-1 1-1 0 0,1-1 1 0 0,0 1-1 0 0,0 0 1 0 0,0-1-1 0 0,1 1 1 0 0,-1-1-1 0 0,0 1 0 0 0,0-1 1 0 0,1 1-1 0 0,-1-1 1 0 0,1 1-1 0 0,0-1 1 0 0,-1 1-1 0 0,1-1 1 0 0,0 0-1 0 0,0 1 1 0 0,1 1-1 0 0,8-1-117 0 0,0 0 0 0 0,1-1 1 0 0,-1 0-1 0 0,0-1 0 0 0,1 0 0 0 0,-1-1 0 0 0,1 0 1 0 0,-1 0-1 0 0,19-6 0 0 0,21-1-1663 0 0,-30 5-612 0 0,-14 1 47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 0 0,'0'0'7706'0'0,"0"6"-6636"0"0,2 27 1812 0 0,10 56 0 0 0,-6-53-1275 0 0,3 65-1 0 0,-9-82-1197 0 0,-1-13-367 0 0,0 0-1 0 0,1 0 0 0 0,0 0 1 0 0,0 1-1 0 0,0-1 0 0 0,1 0 1 0 0,0 0-1 0 0,2 8 0 0 0,-2-14-479 0 0,3 6-774 0 0,2-12-2742 0 0,8-21-2869 0 0,-10 13 2536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64 0 0,'0'0'988'0'0,"15"-2"1646"0"0,-6 1-1671 0 0,49-2 2699 0 0,-55 3-3509 0 0,0 0 0 0 0,-1 1 0 0 0,1-1 0 0 0,-1 1 0 0 0,1-1 0 0 0,-1 1 0 0 0,1 0 0 0 0,-1 0 0 0 0,1 0 0 0 0,-1 1 0 0 0,0-1-1 0 0,0 0 1 0 0,0 1 0 0 0,1 0 0 0 0,-1-1 0 0 0,-1 1 0 0 0,1 0 0 0 0,2 3 0 0 0,-3-4-10 0 0,-1 1 1 0 0,1 0-1 0 0,-1 0 1 0 0,0 0-1 0 0,0-1 0 0 0,0 1 1 0 0,0 0-1 0 0,0 0 0 0 0,0 0 1 0 0,-1 0-1 0 0,1-1 1 0 0,0 1-1 0 0,-1 0 0 0 0,0 0 1 0 0,1-1-1 0 0,-1 1 0 0 0,0 0 1 0 0,-2 2-1 0 0,1 0 147 0 0,-15 30 1753 0 0,11-23-1263 0 0,0 1 1 0 0,1-1 0 0 0,-5 19 0 0 0,9-29-806 0 0,1 0 0 0 0,0 0 1 0 0,0 0-1 0 0,0 0 0 0 0,0 0 0 0 0,0 0 0 0 0,0 0 0 0 0,0 0 1 0 0,0 0-1 0 0,0 0 0 0 0,0 0 0 0 0,1 0 0 0 0,-1 0 0 0 0,0 0 1 0 0,1 0-1 0 0,-1 0 0 0 0,1-1 0 0 0,-1 1 0 0 0,1 0 0 0 0,-1 0 1 0 0,1 0-1 0 0,0-1 0 0 0,-1 1 0 0 0,1 0 0 0 0,0-1 0 0 0,0 1 1 0 0,-1 0-1 0 0,1-1 0 0 0,0 1 0 0 0,0-1 0 0 0,0 1 1 0 0,0-1-1 0 0,0 0 0 0 0,0 1 0 0 0,0-1 0 0 0,-1 0 0 0 0,1 1 1 0 0,0-1-1 0 0,0 0 0 0 0,0 0 0 0 0,0 0 0 0 0,0 0 0 0 0,2 0 1 0 0,1 0-1017 0 0,1 0 0 0 0,-1 0 0 0 0,1 0 1 0 0,-1-1-1 0 0,0 1 0 0 0,1-1 1 0 0,5-2-1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0 324 0 0,'-10'30'6728'0'0,"-8"33"-640"0"0,1-5-6061 0 0,16-55-1092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1 388 0 0,'0'0'7655'0'0,"-2"6"-6434"0"0,0 5-677 0 0,1 1-1 0 0,0-1 1 0 0,1 1-1 0 0,0-1 1 0 0,1 0-1 0 0,0 1 1 0 0,1-1-1 0 0,0 0 1 0 0,5 14-1 0 0,-1 1-1050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3 612 0 0,'0'0'2598'0'0,"17"-2"2431"0"0,4 7-4098 0 0,-9-4-370 0 0,0 2-1 0 0,-1 0 0 0 0,1 0 1 0 0,-1 1-1 0 0,0 0 0 0 0,0 1 1 0 0,-1 0-1 0 0,13 8 0 0 0,-22-12-474 0 0,0 0-1 0 0,-1 1 1 0 0,1-1-1 0 0,-1 0 0 0 0,1 0 1 0 0,-1 0-1 0 0,1 0 1 0 0,-1 1-1 0 0,0-1 1 0 0,1 0-1 0 0,-1 0 0 0 0,0 1 1 0 0,0-1-1 0 0,0 0 1 0 0,0 0-1 0 0,0 1 1 0 0,0-1-1 0 0,-1 0 1 0 0,1 0-1 0 0,0 1 0 0 0,-1-1 1 0 0,1 0-1 0 0,-1 0 1 0 0,1 0-1 0 0,-1 0 1 0 0,1 1-1 0 0,-1-1 0 0 0,0 0 1 0 0,0 0-1 0 0,1 0 1 0 0,-1 0-1 0 0,0-1 1 0 0,0 1-1 0 0,-2 1 0 0 0,-40 38 1476 0 0,33-32-1109 0 0,-6 12-350 0 0,16-20-127 0 0,-1 0 1 0 0,1 1 0 0 0,0-1-1 0 0,0 0 1 0 0,0 0 0 0 0,0 1 0 0 0,0-1-1 0 0,0 0 1 0 0,0 1 0 0 0,0-1-1 0 0,0 0 1 0 0,0 0 0 0 0,1 1-1 0 0,-1-1 1 0 0,0 0 0 0 0,0 0-1 0 0,0 1 1 0 0,0-1 0 0 0,0 0 0 0 0,0 0-1 0 0,0 0 1 0 0,1 1 0 0 0,-1-1-1 0 0,0 0 1 0 0,0 0 0 0 0,0 0-1 0 0,1 1 1 0 0,-1-1 0 0 0,0 0-1 0 0,0 0 1 0 0,1 0 0 0 0,-1 0 0 0 0,0 0-1 0 0,0 1 1 0 0,0-1 0 0 0,1 0-1 0 0,-1 0 1 0 0,0 0 0 0 0,1 0-1 0 0,-1 0 1 0 0,45-2-2725 0 0,-23-1 2258 0 0,6 2 267 0 0,3 1-1916 0 0,-12-2-4699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0 112 0 0,'0'0'11492'0'0,"-1"7"-10108"0"0,-2 10-221 0 0,0 1 0 0 0,1 0 1 0 0,2 0-1 0 0,1 29 0 0 0,0-37-1175 0 0,0 1 0 0 0,0 0 0 0 0,1-1-1 0 0,1 1 1 0 0,-1-1 0 0 0,2 0 0 0 0,0 0-1 0 0,0 0 1 0 0,9 15 0 0 0,0-15-1631 0 0,-11-10 1118 0 0,-1 0 0 0 0,1 0 0 0 0,-1 0 0 0 0,1-1 0 0 0,-1 1 0 0 0,1 0 0 0 0,-1-1 0 0 0,1 1 0 0 0,-1-1 0 0 0,1 1 0 0 0,-1-1 0 0 0,1 1 0 0 0,-1-1 0 0 0,0 0 0 0 0,1 0 0 0 0,-1 0 1 0 0,0 0-1 0 0,2-1 0 0 0,7-8-3452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1000 0 0,'0'0'5061'0'0,"37"-7"-1786"0"0,-16 5-2374 0 0,37 1 640 0 0,-55 1-1437 0 0,0 1-1 0 0,0-1 1 0 0,1 1-1 0 0,-1 0 1 0 0,0 0-1 0 0,0 1 1 0 0,0-1 0 0 0,0 0-1 0 0,0 1 1 0 0,0 0-1 0 0,0 0 1 0 0,0 0 0 0 0,-1 0-1 0 0,1 0 1 0 0,1 3-1 0 0,-3-3 3 0 0,-1-1-1 0 0,0 1 1 0 0,0-1-1 0 0,0 1 0 0 0,0 0 1 0 0,0-1-1 0 0,0 1 1 0 0,0-1-1 0 0,0 1 1 0 0,-1-1-1 0 0,1 1 1 0 0,0-1-1 0 0,-1 1 1 0 0,1-1-1 0 0,-1 1 1 0 0,0-1-1 0 0,0 0 0 0 0,1 1 1 0 0,-1-1-1 0 0,0 0 1 0 0,0 0-1 0 0,0 0 1 0 0,0 1-1 0 0,-3 0 1 0 0,2 2 33 0 0,-5 2 370 0 0,1 0 0 0 0,-1 0 0 0 0,0-1 0 0 0,-1 1 0 0 0,1-2 0 0 0,-12 7 0 0 0,-26 18 1118 0 0,43-27-1632 0 0,3-1-64 0 0,-1 0 42 0 0,0 0 1 0 0,0 0 0 0 0,1 0 0 0 0,-1 1 0 0 0,1-1 0 0 0,-1 0 0 0 0,1 0 0 0 0,-1 0 0 0 0,1 0 0 0 0,0 0 0 0 0,0 0-1 0 0,-1 0 1 0 0,1 0 0 0 0,0-1 0 0 0,0 1 0 0 0,0 0 0 0 0,0 0 0 0 0,0-1 0 0 0,0 1 0 0 0,0 0 0 0 0,0-1-1 0 0,0 1 1 0 0,0-1 0 0 0,0 0 0 0 0,0 1 0 0 0,1-1 0 0 0,-1 0 0 0 0,0 0 0 0 0,2 1 0 0 0,47 4-948 0 0,-25-4 394 0 0,-20 0 505 0 0,-1 0 1 0 0,1 0-1 0 0,-1 0 1 0 0,0 1-1 0 0,1-1 1 0 0,-1 1-1 0 0,0 0 1 0 0,0 1-1 0 0,0-1 1 0 0,0 0-1 0 0,4 5 1 0 0,-7-6 94 0 0,0 0 1 0 0,0 0 0 0 0,0 1-1 0 0,0-1 1 0 0,-1 1 0 0 0,1-1-1 0 0,0 0 1 0 0,-1 1-1 0 0,1-1 1 0 0,-1 1 0 0 0,1 0-1 0 0,-1-1 1 0 0,1 1 0 0 0,-1-1-1 0 0,0 1 1 0 0,0 0-1 0 0,0-1 1 0 0,0 1 0 0 0,0-1-1 0 0,0 1 1 0 0,-1 0 0 0 0,1-1-1 0 0,-1 1 1 0 0,1-1-1 0 0,-1 1 1 0 0,1-1 0 0 0,-1 1-1 0 0,0-1 1 0 0,1 1 0 0 0,-1-1-1 0 0,0 0 1 0 0,0 1 0 0 0,0-1-1 0 0,0 0 1 0 0,-3 2-1 0 0,-26 29 248 0 0,-8 9-3717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1072 0 0,'-13'12'1692'0'0,"4"-3"-156"0"0,3 0-91 0 0,-3 0-97 0 0,0 0-176 0 0,4 0-160 0 0,1 0-216 0 0,-1-1-160 0 0,5 4-208 0 0,-4 7-672 0 0,-2-11-396 0 0,12 6-7377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0 548 0 0,'0'0'11496'0'0,"0"6"-10094"0"0,-4 28 647 0 0,2-24-1291 0 0,1 0 0 0 0,0 1 0 0 0,1-1 0 0 0,0 0 0 0 0,0 0 0 0 0,4 19 0 0 0,13 64 624 0 0,-16-91-1546 0 0,-1-1 1 0 0,1 0 0 0 0,-1 1 0 0 0,1-1-1 0 0,0 0 1 0 0,-1 1 0 0 0,1-1-1 0 0,0 0 1 0 0,0 0 0 0 0,0 0-1 0 0,0 0 1 0 0,0 0 0 0 0,0 0 0 0 0,0 0-1 0 0,0 0 1 0 0,1 0 0 0 0,-1-1-1 0 0,2 2 1 0 0,-3-2 127 0 0,21-9-10183 0 0,-14 0 5254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0 652 0 0,'-1'1'212'0'0,"1"-1"1"0"0,-1 1-1 0 0,0-1 0 0 0,1 1 0 0 0,-1-1 1 0 0,1 1-1 0 0,-1-1 0 0 0,0 1 0 0 0,1 0 1 0 0,0-1-1 0 0,-1 1 0 0 0,1 0 0 0 0,-1 0 1 0 0,1-1-1 0 0,0 1 0 0 0,-1 0 1 0 0,1 0-1 0 0,0-1 0 0 0,0 1 0 0 0,0 0 1 0 0,0 0-1 0 0,0 0 0 0 0,0 0 0 0 0,0-1 1 0 0,0 1-1 0 0,0 0 0 0 0,0 0 0 0 0,0 0 1 0 0,0-1-1 0 0,0 1 0 0 0,1 0 0 0 0,-1 0 1 0 0,0 0-1 0 0,1 0 0 0 0,1 3 148 0 0,1-1-1 0 0,-1 0 0 0 0,1 0 0 0 0,-1-1 1 0 0,1 1-1 0 0,0 0 0 0 0,0-1 0 0 0,4 3 0 0 0,65 34 2404 0 0,-51-30-2174 0 0,-9-5-301 0 0,1 1-1 0 0,-1 0 1 0 0,0 1 0 0 0,-1 1-1 0 0,1 0 1 0 0,-1 0-1 0 0,14 14 1 0 0,-24-20-214 0 0,0 0 0 0 0,0 0 0 0 0,0 0 0 0 0,-1 0 0 0 0,1 0 0 0 0,-1 1 0 0 0,1-1 0 0 0,-1 0 0 0 0,1 0 0 0 0,-1 0 0 0 0,0 1 0 0 0,0-1 0 0 0,1 0 0 0 0,-1 1 0 0 0,0-1 0 0 0,0 0 0 0 0,0 1 0 0 0,0-1 0 0 0,-1 0 0 0 0,1 0 0 0 0,0 1 0 0 0,0-1 0 0 0,-1 0 0 0 0,0 2 0 0 0,-1 1 126 0 0,0 0 1 0 0,0 0-1 0 0,-1-1 0 0 0,1 1 1 0 0,-1-1-1 0 0,0 1 0 0 0,-5 3 0 0 0,-5 5 743 0 0,-1-1 0 0 0,-27 16-1 0 0,34-22-669 0 0,0 0 0 0 0,1 0 0 0 0,-1 1 0 0 0,1 0 0 0 0,-6 7 0 0 0,11-12-248 0 0,3 2-143 0 0,1 0 32 0 0,1 0 0 0 0,-1-1-1 0 0,1 1 1 0 0,-1-1 0 0 0,1 0-1 0 0,-1 0 1 0 0,1-1 0 0 0,0 1 0 0 0,0-1-1 0 0,0 1 1 0 0,0-1 0 0 0,0-1-1 0 0,0 1 1 0 0,8 0 0 0 0,76 2-1911 0 0,-36-3-1625 0 0,-19 4-6086 0 0,-21 0 5113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23 592,'16'-14'29333,"-16"14"-29312,0-1 0,0 1 0,0-1-1,-1 1 1,1 0 0,0-1-1,0 1 1,-1-1 0,1 1-1,0-1 1,-1 1 0,1 0 0,-1-1-1,1 1 1,0 0 0,-1-1-1,1 1 1,-1 0 0,1 0-1,-1 0 1,1-1 0,-1 1 0,1 0-1,-1 0 1,1 0 0,-1 0-1,1 0 1,-1 0 0,1 0 0,-1 0-1,1 0 1,-1 0 0,1 0-1,-1 0 1,1 0 0,-1 0-1,1 0 1,-1 1 0,1-1 0,-1 0-1,0 1 1,-20 28 293,6-5-302,-1-1 1,-26 30-1,-10 12 6,-62 92-240,112-153-178,-1-1 0,0 1 0,0-1 0,0 0 0,0 0 0,0 0 0,-6 4 1,7-6-277,-16-5-8294,14 3 7179,4-14-10915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9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0 596 0 0,'0'0'16112'0'0,"-1"6"-15131"0"0,-1 4-612 0 0,1 1 1 0 0,0 0-1 0 0,1-1 1 0 0,0 1-1 0 0,1 0 1 0 0,0-1-1 0 0,0 1 1 0 0,1-1-1 0 0,1 1 1 0 0,0-1-1 0 0,0 0 1 0 0,1 0-1 0 0,0 0 1 0 0,1 0-1 0 0,0-1 1 0 0,0 0-1 0 0,1 0 1 0 0,0 0-1 0 0,15 15 1 0 0,-12-16-360 0 0,1-1-1 0 0,-1 1 1 0 0,1-1 0 0 0,1-1-1 0 0,-1 0 1 0 0,21 8-1 0 0,13-6-7578 0 0,-69-16 4039 0 0,23 7 3104 0 0,1 0 1 0 0,-1 0-1 0 0,0 0 0 0 0,1 0 1 0 0,-1 1-1 0 0,0-1 1 0 0,1 1-1 0 0,-1-1 1 0 0,0 1-1 0 0,0-1 0 0 0,1 1 1 0 0,-1 0-1 0 0,-3 0 1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1292,'-10'-3'7684,"24"-3"915,-8 5-10965,-1-2 3837,50 9 1044,33-7-2367,-28-3-3045,-58 3 2140,5 6-555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1 344,'0'0'945,"-7"9"5929,10-6-6627,0-1-1,0 0 1,0 0-1,0 0 0,0 0 1,1 0-1,-1-1 1,0 1-1,1-1 0,0 0 1,-1 0-1,1-1 1,0 1-1,-1-1 0,1 1 1,5-2-1,68-7 633,-44 2-1238,-31 6-153,8-1-729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1056,'-3'-7'17760,"-3"27"-17112,1 0 0,1 1-1,1 0 1,0-1-1,2 1 1,1 24 0,1-32-949,0 1 1,1-1 0,5 20 0,5-12-2156,17-31-13661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1 480,'0'0'5297,"3"2"-4467,4 6-102,1-1-1,1-1 1,-1 0-1,11 6 1,-12-8-361,0 0 0,0 1 0,0 0-1,-1 0 1,0 0 0,0 1 0,0 0 0,0 0 0,8 13 0,-14-17-270,1 0 0,-1 0-1,1 0 1,-1 0 0,0 0 0,1 1 0,-1-1-1,0 0 1,-1 0 0,1 0 0,0 0 0,-1 0 0,1 0-1,-1 0 1,0 0 0,1 0 0,-1 0 0,0 0-1,0 0 1,0 0 0,0 0 0,-1-1 0,1 1 0,-2 1-1,-40 40 1470,34-34-1140,3-5-200,0 1-1,1 0 1,0 1-1,0-1 1,1 1-1,0 0 0,-7 12 1,10-17-228,1 0 1,0 0-1,0 1 1,0-1-1,0 0 1,0 0-1,0 0 0,1 0 1,-1 0-1,0 0 1,0 0-1,1 0 1,-1-1-1,1 1 1,-1 0-1,1 0 1,-1 0-1,1 0 0,-1 0 1,1-1-1,0 1 1,0 0-1,-1 0 1,1-1-1,0 1 1,0-1-1,0 1 1,0-1-1,-1 1 0,1-1 1,2 1-1,29 11-260,-30-11 214,112 23-2639,-76-19-596,-1-2-3398,-30-1 2678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1044,'-7'-8'15231,"2"20"-14694,0 0 0,1 0 0,0 0 0,1 0 0,1 1 0,0-1-1,1 1 1,0-1 0,1 15 0,0-22-482,0 0 1,0 0-1,0 0 0,1 0 1,0 0-1,0 0 0,0 0 0,1-1 1,-1 1-1,1 0 0,0-1 1,0 0-1,1 1 0,0-1 1,-1 0-1,1 0 0,1 0 1,-1-1-1,0 1 0,1-1 1,0 1-1,0-1 0,0-1 1,0 1-1,0 0 0,9 3 0,-7-5-45,-1 0-1,1 0 1,0 0-1,0-1 1,0 1-1,-1-1 1,1-1-1,0 1 1,0-1-1,0 0 1,-1 0-1,1-1 0,0 0 1,-1 0-1,1 0 1,-1-1-1,0 1 1,0-1-1,0-1 1,0 1-1,-1-1 1,1 1-1,-1-1 1,0-1-1,0 1 0,0 0 1,-1-1-1,1 0 1,-1 0-1,3-6 1,-5 9 108,-1 0-1,1 0 1,0-1 0,-1 1 0,1 0 0,-1-1-1,0 1 1,1 0 0,-1-1 0,0 1 0,-1 0-1,1-1 1,0 1 0,-1 0 0,1-1 0,-1 1-1,0 0 1,0 0 0,0-1 0,0 1 0,-2-4-1,1 5-56,1 0-1,0 0 1,-1 0-1,1 0 0,-1 1 1,1-1-1,-1 0 1,1 1-1,-1-1 0,0 1 1,1-1-1,-1 1 1,0 0-1,0 0 0,1 0 1,-1 0-1,0 0 1,1 0-1,-1 0 0,0 0 1,1 1-1,-1-1 1,0 1-1,1-1 0,-1 1 1,1-1-1,-1 1 1,-2 2-1,2-2-38,0 1 1,1-1-1,-1 1 1,1 0-1,-1-1 1,1 1-1,-1 0 1,1 0-1,0 0 0,0 0 1,0 0-1,0 0 1,1 1-1,-1-1 1,0 0-1,1 0 1,0 1-1,-1-1 1,1 0-1,0 0 0,0 1 1,0-1-1,0 0 1,1 1-1,-1-1 1,1 0-1,0 2 1,18 60 113,-2-29-119,1-2 1,22 33-1,-21-37-60,-1 2 1,24 54 0,-37-72 31,0 0-1,-1 1 1,-1-1-1,0 1 1,-1 0-1,-1 0 1,0 0-1,0 0 1,-2 0 0,-2 20-1,2-30 38,0 1 0,0 0 0,-1 0 0,0-1 0,0 1 0,0-1-1,0 0 1,-1 1 0,1-1 0,-1 0 0,0 0 0,0-1 0,-1 1 0,1-1 0,-1 1-1,0-1 1,0 0 0,0-1 0,0 1 0,0-1 0,-1 1 0,1-1 0,-1-1 0,0 1 0,1-1-1,-1 1 1,0-1 0,0-1 0,0 1 0,0-1 0,1 0 0,-10 0 0,4-1 60,0 0-1,1 0 1,-1-1 0,0 0 0,1 0 0,-1-1 0,1-1 0,0 0-1,0 0 1,0 0 0,0-1 0,1-1 0,0 1 0,-14-14 0,17 15-126,1-1-1,-1 0 1,1 0 0,0 0 0,0 0 0,1-1 0,-1 1 0,1-1 0,0 0 0,1 0 0,-1 0 0,1-1 0,1 1-1,-1-1 1,1 1 0,0-1 0,1 1 0,-1-1 0,1 1 0,1-1 0,-1 1 0,1-1 0,2-8 0,-1 10-164,0 1 0,0 0 1,0 0-1,0-1 0,1 1 0,-1 1 1,1-1-1,0 0 0,1 1 1,-1-1-1,1 1 0,-1 0 1,8-5-1,-7 6-434,0 0 0,0-1 1,0 1-1,1 1 0,-1-1 0,0 0 1,1 1-1,5-1 0,-7 2-663,7 0-2338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3 776,'0'0'7453,"4"-1"-6571,40-1 683,55 4 0,-97-2-1713,35 1-1831,-21-1-3589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12,'-20'17'4228,"19"-16"-4120,1 0 0,0-1 1,0 1-1,0 0 0,0 0 1,0 0-1,0 0 1,0 0-1,0 0 0,0 0 1,1 0-1,-1 0 0,0 0 1,1 0-1,-1 0 0,1 0 1,-1 0-1,1 0 0,-1-1 1,1 1-1,-1 0 0,1 0 1,0-1-1,0 2 0,29 13 1531,47-1-718,-55-11-1127,25-4-1031,-15-6-2964,-18 2 2029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2 504,'0'0'3574,"-14"-2"-805,8 5 864,4 1-2924,-1 1 0,1 0-1,0 0 1,1 0 0,-1 0-1,1 0 1,0 1 0,-1 5 0,4 53 2366,1-46-3179,0 0-1,2 0 1,0-1 0,13 32-1,-2-33-2699</inkml:trace>
  <inkml:trace contextRef="#ctx0" brushRef="#br0" timeOffset="1">307 9 100,'7'-1'2503,"-2"2"919,36 17 2297,53 33-1,-93-50-5406,0-1-282,-1 1 0,0-1-1,0 0 1,1 0 0,-1 0-1,0 0 1,0 0-1,1 1 1,-1-1 0,0 0-1,0 0 1,0 0 0,1 1-1,-1-1 1,0 0 0,0 0-1,0 0 1,0 1 0,0-1-1,1 0 1,-1 0-1,0 1 1,0-1 0,0 0-1,0 1 1,0-1 0,0 0-1,0 0 1,0 1 0,0-1-1,0 0 1,0 1 0,0-1-1,0 0 1,0 0 0,0 1-1,0-1 1,0 0-1,-1 0 1,1 1 0,0-1-1,0 0 1,0 0 0,0 1-1,-1-1 1,1 0 0,0 0-1,0 0 1,0 1 0,-1-1-1,1 0 1,0 0 0,0 0-1,-1 0 1,-7 12 470,-14 13 378,17-20-778,0 0 1,-1 1 0,2-1-1,-1 1 1,1 0 0,0 1 0,0-1-1,0 1 1,1 0 0,0 0-1,1 0 1,-1 0 0,1 0 0,1 1-1,-1-1 1,1 15 0,1-18-89,0 1 1,1-1 0,0 0-1,0 1 1,0-1 0,0 1-1,1-1 1,0 0 0,-1 0 0,2 0-1,-1 0 1,0 0 0,1-1-1,0 1 1,0 0 0,0-1-1,0 0 1,0 0 0,1 0-1,-1 0 1,1-1 0,0 1-1,0-1 1,0 0 0,0 0-1,0 0 1,1-1 0,-1 0-1,0 1 1,6-1 0,-3 1-377,0-1 0,0 0 0,0-1 0,0 0 0,0 0 1,0 0-1,0-1 0,12-3 0,-14 3-509,0-1 1,0 1-1,0-1 1,0-1-1,0 1 1,-1-1-1,1 1 0,-1-1 1,0-1-1,0 1 1,0-1-1,4-3 0,1-4-3776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 0 0,'0'0'17088'0'0,"3"5"-16440"0"0,1 2-308 0 0,-1 0 0 0 0,1 1-1 0 0,-1-1 1 0 0,-1 1 0 0 0,1 0 0 0 0,-1-1 0 0 0,-1 1 0 0 0,0 0 0 0 0,0 0 0 0 0,0 0 0 0 0,-1 1 0 0 0,0-1 0 0 0,-1 0 0 0 0,1 0-1 0 0,-2 0 1 0 0,1 0 0 0 0,-3 7 0 0 0,-4 19 1158 0 0,-18 44 1 0 0,25-77-1490 0 0,1 1 0 0 0,-1-1 0 0 0,0 1 0 0 0,1-1 0 0 0,-1 0 0 0 0,1 1 0 0 0,0-1 0 0 0,-1 1 0 0 0,1-1 0 0 0,0 1 0 0 0,0-1 0 0 0,0 1 0 0 0,0-1 0 0 0,0 1 0 0 0,0-1 0 0 0,0 1 0 0 0,1-1 0 0 0,-1 1 0 0 0,0-1 0 0 0,1 0 0 0 0,-1 1 1 0 0,1-1-1 0 0,0 1 0 0 0,-1-1 0 0 0,1 0 0 0 0,0 0 0 0 0,0 1 0 0 0,0-1 0 0 0,0 0 0 0 0,0 0 0 0 0,0 0 0 0 0,0 0 0 0 0,0 0 0 0 0,1 0 0 0 0,-1 0 0 0 0,0-1 0 0 0,0 1 0 0 0,1 0 0 0 0,-1-1 0 0 0,1 1 0 0 0,-1-1 0 0 0,0 1 1 0 0,1-1-1 0 0,-1 0 0 0 0,1 1 0 0 0,-1-1 0 0 0,3 0 0 0 0,11 2-49 0 0,0-1 1 0 0,0-1-1 0 0,0 0 0 0 0,15-2 1 0 0,-1 0 82 0 0,69 6 168 0 0,-77-4-6230 0 0,-1 0-6475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1044 0 0,'0'0'16536'0'0,"5"1"-15828"0"0,83-3 3174 0 0,-53 0-5570 0 0,0 1-6682 0 0,-56 25-446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 0 0,'1'10'9640'0'0,"119"-6"-3689"0"0,6-7-4432 0 0,-110 1-1671 0 0,-1 1-1385 0 0,-4 1-8438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 0 0,'0'0'18634'0'0,"-1"7"-17639"0"0,0 27 314 0 0,2 1 0 0 0,2-1 0 0 0,9 54-1 0 0,21 49-124 0 0,-33-135-1395 0 0,0-1 0 0 0,1 1 1 0 0,-1 0-1 0 0,0-1 0 0 0,1 1 1 0 0,0-1-1 0 0,-1 1 0 0 0,1-1 1 0 0,0 1-1 0 0,0-1 0 0 0,0 1 1 0 0,-1-1-1 0 0,2 0 0 0 0,-1 0 0 0 0,2 3 1 0 0,-2-4 149 0 0,-1 0 0 0 0,1 0 0 0 0,-1 0 0 0 0,1 0 0 0 0,0 0 0 0 0,-1 0 0 0 0,1 0 0 0 0,-1 0 0 0 0,1 0 1 0 0,-1-1-1 0 0,1 1 0 0 0,-1 0 0 0 0,1 0 0 0 0,-1 0 0 0 0,1-1 0 0 0,-1 1 0 0 0,1 0 0 0 0,-1-1 0 0 0,1 1 0 0 0,-1 0 0 0 0,1-1 0 0 0,-1 1 1 0 0,0-1-1 0 0,1 1 0 0 0,-1-1 0 0 0,0 1 0 0 0,1 0 0 0 0,-1-1 0 0 0,1 0 0 0 0,24-55-2912 0 0,-19 40 546 0 0,0-13-5267 0 0,-3 15 3279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17 452 0 0,'5'-3'1144'0'0,"0"1"-1"0"0,0-1 1 0 0,0 1 0 0 0,0 1 0 0 0,1-1-1 0 0,-1 1 1 0 0,0 0 0 0 0,9 0-1 0 0,-12 0-947 0 0,1 1 0 0 0,0 0 0 0 0,-1 0 0 0 0,1 1 0 0 0,-1-1-1 0 0,1 1 1 0 0,-1-1 0 0 0,1 1 0 0 0,-1 0 0 0 0,0 0 0 0 0,1 0-1 0 0,-1 0 1 0 0,0 0 0 0 0,1 0 0 0 0,-1 1 0 0 0,0-1 0 0 0,0 1 0 0 0,0-1-1 0 0,0 1 1 0 0,2 4 0 0 0,-2-4 8 0 0,0 1 0 0 0,-1-1-1 0 0,0 1 1 0 0,0 0 0 0 0,0 0 0 0 0,0-1 0 0 0,0 1-1 0 0,0 0 1 0 0,-1 0 0 0 0,1 0 0 0 0,-1 0-1 0 0,0 0 1 0 0,0 0 0 0 0,0 0 0 0 0,0 0 0 0 0,0 0-1 0 0,-1 0 1 0 0,1 0 0 0 0,-1 0 0 0 0,-1 3-1 0 0,-3 8 414 0 0,-1-1-1 0 0,0 0 0 0 0,-9 14 0 0 0,-6 12 865 0 0,-2 32 639 0 0,23-68-2063 0 0,1 0 0 0 0,0-1-1 0 0,-1 1 1 0 0,1 0 0 0 0,1-1 0 0 0,-1 1 0 0 0,0-1-1 0 0,1 1 1 0 0,-1-1 0 0 0,1 1 0 0 0,-1-1-1 0 0,1 0 1 0 0,0 0 0 0 0,0 0 0 0 0,0 0 0 0 0,4 2-1 0 0,2-1-2 0 0,0 0 1 0 0,0-1-1 0 0,0 0 0 0 0,0 0 0 0 0,1-1 0 0 0,-1 0 0 0 0,0 0 0 0 0,1-1 0 0 0,-1 0 0 0 0,10-2 0 0 0,9-3 138 0 0,46-13 1 0 0,-6 1 534 0 0,-61 16-408 0 0,-6 0-354 0 0,1 1-1 0 0,-1 0 1 0 0,1-1-1 0 0,0 1 1 0 0,-1 0-1 0 0,1-1 1 0 0,-1 1 0 0 0,1 0-1 0 0,0 0 1 0 0,-1 0-1 0 0,1 0 1 0 0,0-1-1 0 0,0 1 1 0 0,-1 0-1 0 0,1 0 1 0 0,0 0-1 0 0,-1 1 1 0 0,1-1-1 0 0,0 0 1 0 0,-1 0-1 0 0,1 0 1 0 0,0 0-1 0 0,-1 1 1 0 0,1-1-1 0 0,0 0 1 0 0,-1 1-1 0 0,1-1 1 0 0,-1 0-1 0 0,1 1 1 0 0,-1-1-1 0 0,1 1 1 0 0,-1-1-1 0 0,1 1 1 0 0,-1-1-1 0 0,1 1 1 0 0,-1-1-1 0 0,1 1 1 0 0,-1-1-1 0 0,0 1 1 0 0,1 0-1 0 0,-1 0 1 0 0,1 1-885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 0 0,'0'0'17462'0'0,"10"18"-15260"0"0,-6 8-1210 0 0,-1-1 0 0 0,0 1 0 0 0,-4 50 0 0 0,0-30-117 0 0,1-42-826 0 0,0 3-51 0 0,-1-1 1 0 0,1 0-1 0 0,0 1 1 0 0,1-1-1 0 0,0 0 1 0 0,0 1-1 0 0,0-1 1 0 0,1 0-1 0 0,0 0 1 0 0,0 0-1 0 0,0 0 1 0 0,5 8-1 0 0,-5-13-885 0 0,0-2 688 0 0,0 1 1 0 0,0 0-1 0 0,0-1 1 0 0,-1 1-1 0 0,1-1 0 0 0,0 1 1 0 0,-1-1-1 0 0,1 0 1 0 0,0 1-1 0 0,-1-1 0 0 0,1 0 1 0 0,-1 0-1 0 0,1-1 1 0 0,-1 1-1 0 0,1 0 1 0 0,-1 0-1 0 0,0-1 0 0 0,0 1 1 0 0,0 0-1 0 0,0-1 1 0 0,0 1-1 0 0,0-1 0 0 0,1-2 1 0 0,12-43-10111 0 0,-9 20 4799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 0 0,'0'0'9996'0'0,"3"4"-8951"0"0,0-1-766 0 0,0-1 0 0 0,1 1 0 0 0,-1-1 0 0 0,1 0 0 0 0,0 0 0 0 0,-1 0-1 0 0,1 0 1 0 0,0-1 0 0 0,0 0 0 0 0,0 0 0 0 0,0 0 0 0 0,0 0 0 0 0,0 0 0 0 0,7-1 0 0 0,12 4 370 0 0,-12-2-303 0 0,35 12 1290 0 0,-46-13-1562 0 0,1 1 0 0 0,-1-1 0 0 0,0 0 0 0 0,0 1 0 0 0,0-1 0 0 0,0 1 0 0 0,0-1 0 0 0,0 0 0 0 0,0 1 0 0 0,0-1 0 0 0,-1 1 0 0 0,1-1 0 0 0,-1 0 0 0 0,1 1 0 0 0,-1-1 0 0 0,1 0 0 0 0,-1 0 0 0 0,0 1 0 0 0,1-1 0 0 0,-3 2 0 0 0,3-3-70 0 0,-6 8 246 0 0,0 0-1 0 0,0-1 0 0 0,0 0 0 0 0,-1 0 0 0 0,0 0 0 0 0,-1-1 0 0 0,-11 8 0 0 0,12-10-28 0 0,0 1 0 0 0,0 0 0 0 0,1 0 0 0 0,0 1 0 0 0,0 0 0 0 0,1 0 0 0 0,-1 0-1 0 0,1 1 1 0 0,-7 12 0 0 0,11-18-210 0 0,1 1 0 0 0,-1-1 0 0 0,0 0-1 0 0,1 0 1 0 0,-1 1 0 0 0,1-1 0 0 0,0 0 0 0 0,-1 1-1 0 0,1-1 1 0 0,0 1 0 0 0,0-1 0 0 0,0 0 0 0 0,0 1-1 0 0,0-1 1 0 0,0 1 0 0 0,1-1 0 0 0,-1 0 0 0 0,0 1-1 0 0,1-1 1 0 0,-1 0 0 0 0,1 1 0 0 0,-1-1 0 0 0,1 0-1 0 0,-1 0 1 0 0,1 1 0 0 0,0-1 0 0 0,0 0 0 0 0,0 0-1 0 0,0 0 1 0 0,0 0 0 0 0,0 0 0 0 0,0 0 0 0 0,0 0-1 0 0,0-1 1 0 0,0 1 0 0 0,0 0 0 0 0,1 0 0 0 0,-1-1-1 0 0,0 1 1 0 0,0-1 0 0 0,1 1 0 0 0,-1-1 0 0 0,0 0-1 0 0,3 1 1 0 0,8 1-117 0 0,0 0 1 0 0,0 0-1 0 0,0-1 0 0 0,15-1 0 0 0,-16 0 18 0 0,86-2-727 0 0,-59 0-482 0 0,1 1 1 0 0,46 6-1 0 0,-75-3-362 0 0,-4-1-1624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1 844 0 0,'41'8'10846'0'0,"126"11"-7926"0"0,-167-19-2857 0 0,0 0 1 0 0,0 0-1 0 0,0 0 1 0 0,-1 0-1 0 0,1 0 1 0 0,0 0-1 0 0,0 0 0 0 0,0 1 1 0 0,0-1-1 0 0,0 0 1 0 0,0 0-1 0 0,0 0 1 0 0,0 0-1 0 0,0 0 1 0 0,0 0-1 0 0,0 0 1 0 0,0 0-1 0 0,0 0 1 0 0,0 1-1 0 0,0-1 0 0 0,0 0 1 0 0,0 0-1 0 0,0 0 1 0 0,0 0-1 0 0,0 0 1 0 0,1 1 634 0 0,-1-1-635 0 0,0 0 1 0 0,0 0-1 0 0,0 0 1 0 0,0 0-1 0 0,1 0 1 0 0,-1 0-1 0 0,0 0 0 0 0,0 0 1 0 0,0 0-1 0 0,-17 9 899 0 0,-25 8 124 0 0,30-14-680 0 0,-36 13 1014 0 0,47-15-1388 0 0,-1-1 1 0 0,1 1 0 0 0,-1 0 0 0 0,1-1 0 0 0,-1 1 0 0 0,1 0 0 0 0,-1 0-1 0 0,1 0 1 0 0,0 0 0 0 0,-1 0 0 0 0,1 1 0 0 0,0-1 0 0 0,0 0 0 0 0,0 1-1 0 0,0-1 1 0 0,0 0 0 0 0,0 1 0 0 0,0 0 0 0 0,0-1 0 0 0,1 1-1 0 0,-1-1 1 0 0,1 1 0 0 0,-1 2 0 0 0,1-2-57 0 0,1 0-1 0 0,-1 0 1 0 0,1 0 0 0 0,0 0-1 0 0,-1 0 1 0 0,1 0 0 0 0,0 0-1 0 0,0 0 1 0 0,0 0-1 0 0,1 0 1 0 0,-1 0 0 0 0,0-1-1 0 0,1 1 1 0 0,-1-1 0 0 0,1 1-1 0 0,0-1 1 0 0,-1 1 0 0 0,1-1-1 0 0,0 0 1 0 0,0 0 0 0 0,3 2-1 0 0,56 23-418 0 0,-28-13 356 0 0,54 31 334 0 0,-86-44-238 0 0,0 0-1 0 0,1 0 0 0 0,-1 1 1 0 0,1-1-1 0 0,-1 1 0 0 0,0-1 1 0 0,1 1-1 0 0,-1 0 1 0 0,0 0-1 0 0,0-1 0 0 0,1 1 1 0 0,-1 0-1 0 0,0 0 0 0 0,0 0 1 0 0,0 0-1 0 0,0 0 0 0 0,0 1 1 0 0,-1-1-1 0 0,1 0 1 0 0,0 0-1 0 0,0 1 0 0 0,-1-1 1 0 0,1 0-1 0 0,-1 1 0 0 0,1-1 1 0 0,-1 0-1 0 0,1 1 0 0 0,-1-1 1 0 0,0 1-1 0 0,0-1 0 0 0,0 1 1 0 0,0-1-1 0 0,0 0 1 0 0,0 1-1 0 0,0-1 0 0 0,0 1 1 0 0,-1-1-1 0 0,1 1 0 0 0,0-1 1 0 0,-1 0-1 0 0,1 1 0 0 0,-1-1 1 0 0,0 0-1 0 0,1 1 1 0 0,-1-1-1 0 0,0 0 0 0 0,0 0 1 0 0,0 0-1 0 0,0 0 0 0 0,-1 2 1 0 0,-7 8 17 0 0,-1-1 1 0 0,0 0-1 0 0,-1 0 1 0 0,-12 9-1 0 0,10-9-161 0 0,9-7 197 0 0,-69 54-5298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1244 0 0,'3'-9'20963'0'0,"-10"33"-20218"0"0,-4 29 1671 0 0,11-50-2308 0 0,18 21-66 0 0,-10-21-134 0 0,-1-1 0 0 0,1 0 1 0 0,0-1-1 0 0,0 0 0 0 0,0 0 0 0 0,-1 0 1 0 0,1-1-1 0 0,0-1 0 0 0,0 1 1 0 0,14-3-1 0 0,39 0-473 0 0,-42 3 407 0 0,1 2-3698 0 0,-18-2 2757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0 208 0 0,'0'0'6165'0'0,"-2"7"-4755"0"0,-15 47 629 0 0,3 1 0 0 0,2 0 0 0 0,-6 74 1 0 0,11-26-2926 0 0,4-5-3638 0 0,6-91 538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 1024,'-36'-24'19609,"3"50"-17590,-29 36 2,34-36-1301,2 2 0,-32 41 0,50-57-572,-8 10 223,0 0 0,2 1 1,-19 43-1,30-59-307,1-1-1,0 1 1,0 0 0,0 0-1,1 0 1,0 0 0,0 0-1,1 0 1,0 0 0,0 0-1,0 0 1,1 0 0,0 0-1,1 0 1,-1 0 0,1-1-1,1 1 1,-1 0 0,8 11-1,-5-11-53,1 0-1,-1-1 0,2 0 1,-1-1-1,1 1 0,-1-1 0,1 0 1,1-1-1,-1 1 0,1-2 0,-1 1 1,1-1-1,0 0 0,1-1 1,-1 1-1,0-2 0,11 2 0,1 0-77,-1-2-1,1 0 1,0-1-1,-1 0 1,1-2-1,27-6 1,-44 8 68,0 0 1,-1-1-1,1 1 1,0-1-1,0 0 0,-1 0 1,1 0-1,-1 0 1,1-1-1,-1 1 1,1-1-1,-1 1 1,0-1-1,0 0 1,1 0-1,-1 0 1,-1 0-1,1 0 1,0 0-1,0-1 0,-1 1 1,0-1-1,1 1 1,-1-1-1,0 1 1,0-1-1,0 0 1,0 1-1,0-6 1,-1 5 44,-1-1 0,0 0 1,1 1-1,-1-1 0,0 1 1,-1-1-1,1 1 0,-1-1 1,1 1-1,-1 0 0,0 0 1,0 0-1,0 0 0,-1 0 1,1 0-1,-1 1 0,0-1 1,1 1-1,-1-1 0,0 1 1,0 0-1,-4-2 0,-11-4 106,0 1-1,0 1 0,-1 0 1,0 1-1,0 1 1,0 1-1,0 1 0,-1 0 1,1 2-1,0 0 0,-32 5 1,49-5-559,2 1 232,0 0 1,1-1-1,-1 1 1,0 0 0,0 0-1,1 0 1,-1-1-1,1 1 1,-1 0-1,0 0 1,1-1 0,0 1-1,-1 0 1,1-1-1,-1 1 1,1-1 0,0 1-1,-1-1 1,1 1-1,0-1 1,-1 1-1,1-1 1,0 0 0,0 1-1,0-1 1,1 1-1,34 5-2263,13-7-3062,-26-4-2912,-6-1 2347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 1148,'17'-11'17720,"-23"22"-9299,-10 18-7813,-17 40 1039,-40 95 695,60-129-2167,7-22-111,1-1 0,1 0 0,0 1 1,0 0-1,1 0 0,1 0 0,0 0 0,1 0 1,1 1-1,1 19 0,-1-32-66,0 0 1,0 0-1,0-1 0,0 1 1,1 0-1,-1 0 0,0 0 1,1 0-1,-1-1 0,0 1 1,1 0-1,-1 0 0,1-1 1,-1 1-1,1 0 0,0 0 1,-1-1-1,1 1 0,0-1 1,-1 1-1,1-1 0,0 1 1,0-1-1,0 1 0,-1-1 1,1 0-1,0 1 0,0-1 1,0 0-1,0 0 0,0 0 1,-1 0-1,1 0 0,0 0 1,0 0-1,0 0 0,0 0 1,0 0-1,1 0 0,23-11-392,-19 7-268,-1-1 1,0-1 0,0 1 0,0-1-1,-1 0 1,0 0 0,0 0-1,0 0 1,-1-1 0,0 1 0,-1-1-1,3-8 1,8-27-10563,-13 39 10053,5-13-5191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1672,'3'-3'823,"1"1"-1,-1-1 0,1 1 1,0 0-1,0 0 0,0 1 1,0-1-1,0 1 0,0 0 1,0 0-1,0 0 0,7 0 1,63-3 2486,-41 4-1823,157 2 2539,-60 2-1138,-121-1-7921,-21 3 4208,-14 3-1802,9-5-4199,1-1 1904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34 540,'-1'-33'22393,"28"59"-21162,48 34 1,-53-45-1058,-1 1 1,-1 1-1,0 1 0,-1 0 1,-1 2-1,23 31 0,-40-49-155,0 0-1,0 0 0,0 0 0,0 0 0,0 1 0,-1-1 0,1 0 0,0 0 1,-1 1-1,0-1 0,0 0 0,1 0 0,-1 1 0,-1-1 0,1 0 0,0 1 0,-1-1 1,1 0-1,-2 4 0,0-2 51,0 0 0,0 0-1,0-1 1,-1 1 0,0 0 0,1-1 0,-1 0 0,0 0 0,-7 5-1,-5 3 314,-1 0 0,-1-1 0,-30 12 0,40-18-254,-90 32 1461,55-23-689,-49 25 0,118-29-1716,-16-7 293,0-1 0,0 0 1,0 0-1,0-1 1,0-1-1,1 0 0,-1-1 1,18-4-1,9-7-4831,-5-4-5321,-20 9 4400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80 572,'-1'-1'467,"0"0"1,0 0-1,0 0 1,0-1-1,0 1 1,0 0-1,1 0 0,-1-1 1,0 1-1,1 0 1,-1-1-1,1 1 0,-1-1 1,1 1-1,-1-1 1,1 1-1,0-1 0,0 1 1,0-1-1,0 1 1,0-3-1,3-9 987,-2 10-648,-7-12 9214,2 10-8541,-17 1-744,1 1 0,-1 1 1,1 0-1,-1 2 1,0 0-1,0 1 0,-35 7 1,54-8-722,1 1 1,-1-1-1,1 0 0,-1 0 1,1 0-1,-1 1 0,1-1 1,-1 1-1,1-1 0,-1 1 1,1 0-1,0-1 1,-1 1-1,1 0 0,0 0 1,-1 0-1,1 0 0,0 0 1,0 0-1,0 1 0,0-1 1,0 0-1,0 0 1,1 1-1,-1-1 0,0 0 1,1 1-1,-1-1 0,1 1 1,-1-1-1,1 1 1,0-1-1,-1 1 0,1-1 1,0 1-1,0 0 0,0-1 1,0 1-1,0-1 0,1 1 1,-1-1-1,0 1 1,1-1-1,-1 1 0,1-1 1,0 1-1,-1-1 0,1 0 1,1 2-1,3 5-18,0 0-1,0-1 1,1 0-1,-1 0 1,2-1-1,-1 1 1,9 6 0,31 20-62,-29-23 44,0 2-1,-1 0 1,-1 0-1,0 2 1,-1 0 0,0 0-1,-1 1 1,18 28-1,-27-34 3,-1 0-1,0 1 1,-1-1 0,0 1-1,0 0 1,-1 0 0,0-1-1,-1 19 1,-1-25 24,1 0 0,-1-1 1,1 1-1,-1 0 0,0-1 1,0 1-1,0-1 0,-1 1 1,1-1-1,-1 0 0,1 1 1,-1-1-1,0 0 0,1 0 1,-1 0-1,0 0 0,0 0 0,-1 0 1,1-1-1,0 1 0,-1-1 1,1 0-1,-1 1 0,1-1 1,-1 0-1,1-1 0,-1 1 1,0 0-1,1-1 0,-5 1 1,3 0 5,-8 1 30,0 0 0,0-1 0,0 0-1,0-1 1,-1 0 0,-22-5 0,-75-18 567,88 17-404,-23-8 511,45 14-716,1 0 0,-1 0 0,0 0-1,0 0 1,0 0 0,0 0 0,0 0-1,0 0 1,1 0 0,-1 0 0,0 0-1,0 0 1,0 0 0,0 0 0,0-1-1,0 1 1,0 0 0,0 0 0,0 0 0,1 0-1,-1 0 1,0 0 0,0 0 0,0-1-1,0 1 1,0 0 0,0 0 0,0 0-1,0 0 1,0 0 0,0 0 0,0-1-1,0 1 1,0 0 0,0 0 0,0 0-1,0 0 1,0 0 0,0 0 0,0-1-1,0 1 1,0 0 0,0 0 0,0 0 0,0 0-1,-1 0 1,1 0 0,0 0 0,0-1-1,0 1 1,0 0 0,0 0 0,0 0-1,0 0 1,0 0 0,0 0 0,-1 0-1,1 0 1,0 0 0,0 0 0,0 0-1,0 0 1,0 0 0,10-8-144,-9 7 147,109-30-3826,-108 31 3535,-1-1 0,1 1 0,0-1 0,-1 1 0,1 0 0,0-1 0,-1 1 0,1 0 0,0 0 1,0 0-1,-1 1 0,1-1 0,0 0 0,-1 1 0,1-1 0,1 1 0,5 4-4649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31 388,'0'-11'5871,"2"-6"8189,6 14-10581,7 5-4669,44 7 1761,-1-2 1,1-3-1,67-4 1,-71 0-654,-55-1-8,0 1 0,0 0 0,0 0 0,0 0 0,0 0 0,0 0 0,0 0-1,0 0 1,0 0 0,0-1 0,-24-6-2394,-42 0 928,-40 18-1565,35 3-5594,41-7 4246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5 844,'-2'-4'15964,"20"5"-15425,1 2 0,0 0 0,0 1 1,-1 1-1,0 1 0,0 0 0,19 11 1,-31-14-422,0 0 0,0 1 0,-1-1 0,1 1 1,-1 0-1,0 1 0,-1 0 0,1-1 1,-1 1-1,0 1 0,4 5 0,-6-7-51,-1-1 0,1 1 0,-1 0 0,0 0 0,0 0 0,0 0 0,0 0 0,-1 0 0,0 0 0,0 0 0,0 0 0,0 0 0,0 0 0,-1 0 0,0 0 0,0 0 0,0 0 0,0 0 0,-4 6 0,-3 6 101,0-1-1,-2 0 0,1-1 1,-2 0-1,0-1 0,-1 0 1,0 0-1,-1-1 0,0-1 1,-22 15-1,-19 8 660,-88 42 0,100-56-369,-38 18 1273,78-37-1204,23-3-394,0-1 0,37-9 0,4-1 154,-12 6 211,1 2-1,0 3 1,94 6-1,-137-3-507,0 0-1,0 1 1,1-1-1,-1 2 1,0-1-1,11 6 1,-2-1-79,0-1 0,0 0 0,33 5 0,-49-11-607,6 4-2204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23 144 0 0,'9'-22'27070'0'0,"-5"25"-26787"0"0,20 8-22 0 0,1-1 0 0 0,0-1 0 0 0,0-1 0 0 0,51 9 0 0 0,15 5-67 0 0,-24-7 4 0 0,-67-15-177 0 0,1 0-1 0 0,-1 0 1 0 0,0 1-1 0 0,0-1 1 0 0,0 0-1 0 0,1 0 1 0 0,-1 1 0 0 0,0-1-1 0 0,0 0 1 0 0,0 1-1 0 0,0-1 1 0 0,0 0-1 0 0,1 1 1 0 0,-1-1-1 0 0,0 0 1 0 0,0 1 0 0 0,0-1-1 0 0,0 0 1 0 0,0 1-1 0 0,0-1 1 0 0,0 0-1 0 0,0 1 1 0 0,0-1 0 0 0,0 0-1 0 0,0 1 1 0 0,-1-1-1 0 0,1 0 1 0 0,0 1-1 0 0,0-1 1 0 0,0 0-1 0 0,0 0 1 0 0,0 1 0 0 0,-1-1-1 0 0,1 0 1 0 0,0 1-1 0 0,0-1 1 0 0,-1 0-1 0 0,1 0 1 0 0,0 0 0 0 0,0 1-1 0 0,-1-1 1 0 0,1 0-1 0 0,0 0 1 0 0,0 0-1 0 0,-1 1 1 0 0,-11 9 318 0 0,12-10-334 0 0,-17 13 193 0 0,0-2-1 0 0,-1 0 0 0 0,0 0 1 0 0,-34 12-1 0 0,38-18-89 0 0,1 0 0 0 0,0 1 0 0 0,0 1 0 0 0,0 0 0 0 0,1 1 0 0 0,0 0 0 0 0,0 1 0 0 0,1 0 0 0 0,0 0 0 0 0,1 1 0 0 0,-11 14 0 0 0,20-21-108 0 0,-1 0 0 0 0,1-1 0 0 0,-1 1 0 0 0,1 0 0 0 0,0 0 0 0 0,0 0 0 0 0,1 0 0 0 0,-1 0 0 0 0,0 0 0 0 0,1 0 0 0 0,0 1 0 0 0,0-1 0 0 0,0 0 0 0 0,0 0 0 0 0,0 0 0 0 0,1 0 0 0 0,0 0 0 0 0,-1 0 0 0 0,1 0 0 0 0,0 0 0 0 0,0 0 0 0 0,1 0 0 0 0,-1 0 0 0 0,0 0 0 0 0,1-1 0 0 0,0 1 0 0 0,0-1 0 0 0,0 1 0 0 0,0-1 0 0 0,0 0 0 0 0,0 1 0 0 0,0-1 0 0 0,1 0 0 0 0,4 2 0 0 0,2 4 0 0 0,1-1 0 0 0,1 0 0 0 0,0-1 0 0 0,0 0 0 0 0,0-1 0 0 0,0 0 0 0 0,19 4 0 0 0,-15-5 0 0 0,15 4 0 0 0,-1-1 0 0 0,1-1 0 0 0,1-2 0 0 0,54 1 0 0 0,-72-5 0 0 0,0 3 0 0 0,-2-2-111 0 0,-9-1-559 0 0,20-11-8050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68 224 0 0,'2'-6'20232'0'0,"129"-9"-16304"0"0,104-19-869 0 0,-193 27-2535 0 0,-31 5-156 0 0,1 0 0 0 0,0 1 0 0 0,21 0 0 0 0,-30 1-88 0 0,-24 8 859 0 0,16-6-1538 0 0,-1 0 0 0 0,1 0 0 0 0,0 1 0 0 0,0-1 0 0 0,1 1 0 0 0,-1 0 0 0 0,0 1 0 0 0,1-1 0 0 0,0 1 0 0 0,-4 4 0 0 0,0-1-1344 0 0,26-1-11590 0 0,-1-7 6928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1 936 0 0,'-2'10'10703'0'0,"16"-4"-9663"0"0,-1-1-1 0 0,1-1 1 0 0,0 0-1 0 0,0-1 1 0 0,0-1-1 0 0,0 0 1 0 0,16 0-1 0 0,114-3 1151 0 0,-67-1-4413 0 0,-75 2 1487 0 0,-24 13-3789 0 0,-7-3-2722 0 0,16-7 3077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0 576 0 0,'-42'17'12600'0'0,"46"-15"-11880"0"0,13 3-181 0 0,0-1 0 0 0,1-1-1 0 0,-1 0 1 0 0,1-1 0 0 0,0-1 0 0 0,-1-1 0 0 0,1 0 0 0 0,21-4-1 0 0,47 2 898 0 0,-17 2 422 0 0,-67 0-1500 0 0,25 0-3639 0 0,-7-5 105 0 0,10-3-4931 0 0,-16 1 3702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1160 0 0,'-13'-27'27911'0'0,"8"148"-26821"0"0,2-69-438 0 0,1-1-1 0 0,3 0 1 0 0,9 64-1 0 0,-10-107-651 0 0,16 31 0 0 0,-16-39-4 0 0,0 0 1 0 0,1 0-1 0 0,-1 0 1 0 0,0 0-1 0 0,1 1 0 0 0,-1-1 1 0 0,0 0-1 0 0,0 0 0 0 0,1 0 1 0 0,-1 0-1 0 0,0 0 1 0 0,1 0-1 0 0,-1 0 0 0 0,0 0 1 0 0,0 0-1 0 0,1 0 0 0 0,-1-1 1 0 0,0 1-1 0 0,1 0 1 0 0,-1 0-1 0 0,0 0 0 0 0,0 0 1 0 0,1 0-1 0 0,-1 0 1 0 0,0-1-1 0 0,0 1 0 0 0,0 0 1 0 0,1 0-1 0 0,-1 0 0 0 0,0-1 1 0 0,0 1-1 0 0,0 0 1 0 0,1 0-1 0 0,-1-1 0 0 0,0 1 1 0 0,0 0-1 0 0,0 0 0 0 0,0-1 1 0 0,0 1-1 0 0,0 0 1 0 0,1-1-1 0 0,3-6-564 0 0,-2 3 170 0 0,0 0 0 0 0,-1 0 0 0 0,0 0 0 0 0,0 0 0 0 0,0 0 1 0 0,-1 0-1 0 0,1 0 0 0 0,-1-1 0 0 0,0 1 0 0 0,0 0 0 0 0,-1 0 0 0 0,1 0 0 0 0,-2-6 0 0 0,-7-23-4356 0 0,-3 8-6359 0 0,4 14 5148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21 372 0 0,'-16'-20'20373'0'0,"15"20"-19660"0"0,-2 0 0 0 0,-138 123 4607 0 0,88-72-4193 0 0,28-28-1229 0 0,-33 40 1 0 0,43-44-1836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1 168 0 0,'0'0'5128'0'0,"-5"2"-3480"0"0,-16 7 5395 0 0,38 17-1720 0 0,-1-18-4521 0 0,-1-1-1 0 0,1 0 0 0 0,1-2 0 0 0,-1 0 0 0 0,1 0 0 0 0,17 1 1 0 0,107 7 765 0 0,-59-7-564 0 0,167 9 946 0 0,-142-22-6926 0 0,-147 1-1401 0 0,12 0-377 0 0,2 4 387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1236,'2'-1'9852,"19"0"-9573,70 8 1306,-55-5-1156,1 1 1,-1 1-1,0 3 0,54 15 1,-88-21-388,-1 0 1,1 0 0,0 0 0,-1 0-1,1 0 1,-1 0 0,1 0-1,-1 0 1,0 0 0,1 1 0,-1-1-1,0 1 1,0-1 0,0 1-1,0-1 1,0 1 0,1 3-1,-1-3 216,-14 11 265,-1 4-105,-5-7-5,0-1 0,-1 0 0,-25 6-1,29-10-182,0 0-1,1 1 1,0 0 0,0 2-1,0-1 1,1 2-1,-14 10 1,20-5-92,8-14-137,0 1-1,0-1 1,-1 1 0,1 0-1,0-1 1,1 1 0,-1-1 0,0 1-1,0-1 1,0 1 0,0-1-1,0 1 1,0-1 0,1 1-1,-1-1 1,0 1 0,0-1 0,1 1-1,-1-1 1,0 1 0,1-1-1,-1 0 1,1 1 0,-1-1 0,0 0-1,1 1 1,-1-1 0,1 0-1,-1 1 1,1-1 0,-1 0-1,1 0 1,-1 0 0,1 1 0,-1-1-1,1 0 1,-1 0 0,2 0-1,19 6-27,-21-6 24,102 14-327,-81-13 253,0 1 1,0 1-1,0 1 0,0 1 1,27 9-1,-47-13 88,0-1-1,0 0 0,0 1 1,0-1-1,1 1 1,-1-1-1,0 1 0,0-1 1,0 1-1,0 0 1,0-1-1,0 1 0,-1 0 1,1 0-1,0 0 1,0 0-1,-1 0 0,1 0 1,0 0-1,-1 0 1,1 0-1,-1 0 0,1 0 1,-1 0-1,0 0 1,1 1-1,-1-1 0,0 0 1,0 0-1,0 0 0,0 1 1,0-1-1,0 0 1,0 0-1,0 0 0,0 1 1,-1-1-1,1 0 1,0 0-1,-1 0 0,1 0 1,-1 0-1,1 0 1,-1 0-1,0 0 0,1 0 1,-1 0-1,-2 2 1,-3 5 70,-1-1 1,-1 0-1,0 0 1,-12 8-1,10-7-44,-1 0 7,-1 0 0,0 0 0,-1-1 0,1-1 1,-1 0-1,-1-1 0,1 0 0,-1-1 0,1 0 0,-1-1 0,0-1 0,-28 1 0,42-3-58,-1 1 0,0-1 0,1 0-1,-1 0 1,0 0 0,1 0 0,-1 0 0,0 0 0,1 0 0,-1 0-1,0 0 1,1 0 0,-1 0 0,0-1 0,1 1 0,-1 0 0,1 0-1,-1-1 1,0 1 0,1 0 0,-1-1 0,1 1 0,-1-1 0,1 1 0,-1 0-1,1-1 1,-1 1 0,1-1 0,0 1 0,-1-1 0,1 0 0,-1 1-1,1-1 1,0 1 0,0-1 0,-1 0 0,1 1 0,0-1 0,0 0-1,0 1 1,0-1 0,0 0 0,0 1 0,0-1 0,0 0 0,0 1-1,0-1 1,0 0 0,0 1 0,0-1 0,1 1 0,-1-1 0,0 0-1,1-1-114,0 0-1,1 0 0,-1 0 1,0 0-1,0 0 0,1 0 1,-1 0-1,1 1 0,0-1 1,0 1-1,-1-1 0,1 1 1,0 0-1,0-1 0,3 0 1,75-15-6414,-62 14 1675,-5 1 831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1548 0 0,'-6'-9'14448'0'0,"-8"40"-11711"0"0,-14 46 0 0 0,18-49-1660 0 0,9-26-1008 0 0,0 0 0 0 0,1 0 0 0 0,-1 0 0 0 0,0 0 0 0 0,1 0 0 0 0,0 1 0 0 0,-1-1 0 0 0,1 0 0 0 0,0 0 0 0 0,0 0 0 0 0,0 1 0 0 0,0-1 0 0 0,1 0 0 0 0,-1 0 0 0 0,1 0 0 0 0,-1 0 0 0 0,1 1 0 0 0,0-1 0 0 0,0 0 0 0 0,0 0 0 0 0,2 3 0 0 0,-1-3-22 0 0,0 1 0 0 0,1-1 0 0 0,0 0 0 0 0,-1 0 0 0 0,1 0 0 0 0,0 0 0 0 0,0 0 0 0 0,0 0 0 0 0,0-1 0 0 0,0 0 0 0 0,1 1 0 0 0,5 0 0 0 0,11 2 4 0 0,-1-1 0 0 0,1-1 0 0 0,40-2 1 0 0,-44 0 45 0 0,37 1-83 0 0,-20 0-478 0 0,-1-1 0 0 0,1-1 0 0 0,31-7 0 0 0,-58 7-834 0 0,16-5 349 0 0,-17 3-3024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1300 0 0,'0'0'4103'0'0,"-3"3"-2765"0"0,-6 8-305 0 0,1 0-1 0 0,0 1 1 0 0,1-1-1 0 0,0 2 0 0 0,-9 22 1 0 0,-21 72 2407 0 0,28-70-2052 0 0,2 0 0 0 0,-4 58 0 0 0,10-78-1001 0 0,0-6-165 0 0,1-1 0 0 0,1 1 1 0 0,0-1-1 0 0,1 1 1 0 0,0-1-1 0 0,3 11 0 0 0,-4-16-262 0 0,0 0-1 0 0,1 0 0 0 0,0-1 1 0 0,0 1-1 0 0,0-1 0 0 0,0 1 0 0 0,1-1 1 0 0,-1 0-1 0 0,1 0 0 0 0,0 0 1 0 0,1 0-1 0 0,-1 0 0 0 0,1-1 0 0 0,5 5 1 0 0,-7-7-165 0 0,0 0 0 0 0,0 0 0 0 0,0-1 1 0 0,0 1-1 0 0,0-1 0 0 0,0 1 0 0 0,0-1 1 0 0,0 0-1 0 0,0 0 0 0 0,1 0 0 0 0,-1 0 0 0 0,0 0 1 0 0,0-1-1 0 0,0 1 0 0 0,0 0 0 0 0,0-1 1 0 0,0 0-1 0 0,0 1 0 0 0,0-1 0 0 0,3-2 1 0 0,23-15-8507 0 0,-12 6 3729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1496 0 0,'1'-9'10240'0'0,"0"9"-10057"0"0,20-2 3392 0 0,39 5-4252 0 0,-45-1 1930 0 0,32 0-690 0 0,128 11-151 0 0,-139-5-1083 0 0,-4-1-1719 0 0,-11-6-4746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1348 0 0,'-5'-6'10754'0'0,"51"12"-8222"0"0,-19 3-1621 0 0,14 9-142 0 0,-8 2-287 0 0,36 27 0 0 0,-66-45-457 0 0,0 0 0 0 0,0-1 0 0 0,-1 1 0 0 0,1 0 0 0 0,-1 0 0 0 0,1 0 0 0 0,-1 0 0 0 0,0 1 0 0 0,0-1-1 0 0,0 1 1 0 0,0-1 0 0 0,-1 1 0 0 0,1 0 0 0 0,-1 0 0 0 0,1 0 0 0 0,-1 0 0 0 0,0 0 0 0 0,0 0 0 0 0,0 0 0 0 0,0 0 0 0 0,-1 0-1 0 0,1 0 1 0 0,-1 0 0 0 0,0 1 0 0 0,0-1 0 0 0,0 0 0 0 0,0 0 0 0 0,-1 0 0 0 0,1 0 0 0 0,-1 0 0 0 0,-1 4 0 0 0,-1-2 90 0 0,0 1 0 0 0,-1-1 0 0 0,0 0 1 0 0,0 0-1 0 0,0 0 0 0 0,0 0 0 0 0,-1-1 0 0 0,0 0 1 0 0,1 0-1 0 0,-2 0 0 0 0,1-1 0 0 0,0 1 0 0 0,-1-1 1 0 0,-11 4-1 0 0,-51 19 1262 0 0,39-15-250 0 0,-48 23 0 0 0,75-33-1090 0 0,0 0 0 0 0,0 0 1 0 0,0 0-1 0 0,0 0 0 0 0,0 1 0 0 0,1-1 1 0 0,-1 0-1 0 0,1 1 0 0 0,-1-1 1 0 0,1 1-1 0 0,-1-1 0 0 0,1 1 0 0 0,0 0 1 0 0,0 0-1 0 0,0-1 0 0 0,0 1 0 0 0,-1 3 1 0 0,2-4-79 0 0,0 0-1 0 0,0 0 1 0 0,0 0 0 0 0,0 0 0 0 0,0 0 0 0 0,0 0 0 0 0,1 0 0 0 0,-1 0-1 0 0,0 0 1 0 0,1 0 0 0 0,-1 0 0 0 0,0-1 0 0 0,1 1 0 0 0,-1 0-1 0 0,1 0 1 0 0,0 0 0 0 0,-1 0 0 0 0,1-1 0 0 0,-1 1 0 0 0,1 0-1 0 0,0 0 1 0 0,0-1 0 0 0,0 1 0 0 0,1 0 0 0 0,2 2-372 0 0,0-1 0 0 0,0 0 0 0 0,0-1 0 0 0,0 1 0 0 0,0-1 0 0 0,0 0 0 0 0,0 0 0 0 0,1 0 0 0 0,-1 0 0 0 0,0-1 0 0 0,1 1 0 0 0,-1-1 0 0 0,1 0 0 0 0,7-2 0 0 0,-8 1-423 0 0,1 1-710 0 0,3-2-4417 0 0,13-4 1162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0,'0'0'5027'0'0,"5"1"-4232"0"0,34 4 460 0 0,0 2-1 0 0,0 2 1 0 0,-1 2-1 0 0,-1 1 1 0 0,62 29-1 0 0,-98-41-1199 0 0,0 0 0 0 0,0 0 0 0 0,0 1 0 0 0,-1-1 0 0 0,1 0 0 0 0,0 1 0 0 0,0-1 0 0 0,-1 1 0 0 0,1-1 0 0 0,0 1 0 0 0,-1-1 0 0 0,1 1 0 0 0,0-1 0 0 0,-1 1 0 0 0,1 0 0 0 0,-1-1 0 0 0,1 1 0 0 0,-1 0 0 0 0,1 0 0 0 0,-1-1 0 0 0,1 1 0 0 0,-1 0 0 0 0,0 0 0 0 0,0 0 0 0 0,1-1 0 0 0,-1 1 0 0 0,0 0 0 0 0,0 0 0 0 0,0 0 0 0 0,0 0 0 0 0,0-1 0 0 0,0 3 0 0 0,-1-1 8 0 0,0 0 0 0 0,0 0-1 0 0,0 0 1 0 0,0-1 0 0 0,-1 1-1 0 0,1 0 1 0 0,-1 0 0 0 0,1-1 0 0 0,-1 1-1 0 0,0-1 1 0 0,1 0 0 0 0,-4 2-1 0 0,-6 5 252 0 0,-1-1 0 0 0,-1-1 0 0 0,-14 6-1 0 0,-31 10 762 0 0,-82 34 1847 0 0,139-55-2872 0 0,-1-1-1 0 0,1 1 1 0 0,-1 0 0 0 0,1-1 0 0 0,-1 1-1 0 0,1 0 1 0 0,-1 0 0 0 0,1 0 0 0 0,0 0 0 0 0,0 0-1 0 0,-1 0 1 0 0,1 0 0 0 0,0 0 0 0 0,0 1 0 0 0,0-1-1 0 0,0 0 1 0 0,0 1 0 0 0,0-1 0 0 0,1 1-1 0 0,-1-1 1 0 0,0 1 0 0 0,1-1 0 0 0,-1 1 0 0 0,1-1-1 0 0,-1 3 1 0 0,2-2-19 0 0,-1 0 0 0 0,1 0 0 0 0,0 0 0 0 0,0-1 0 0 0,0 1 0 0 0,0 0 0 0 0,0-1 0 0 0,0 1 0 0 0,0 0 0 0 0,1-1 0 0 0,-1 1 0 0 0,0-1 0 0 0,1 0-1 0 0,0 1 1 0 0,-1-1 0 0 0,1 0 0 0 0,2 1 0 0 0,13 8 25 0 0,0-1 0 0 0,1-1 1 0 0,23 7-1 0 0,-32-12 0 0 0,36 12-419 0 0,2-2 0 0 0,-1-2 0 0 0,62 7 0 0 0,-104-17 145 0 0,0-1-1 0 0,-1 0 0 0 0,1 1 0 0 0,0-1 0 0 0,0-1 0 0 0,0 1 0 0 0,0-1 0 0 0,0 1 0 0 0,-1-1 0 0 0,1 0 0 0 0,0-1 1 0 0,-1 1-1 0 0,1 0 0 0 0,6-5 0 0 0,-9 5-505 0 0,-16-21-3968 0 0,0 7-2391 0 0,7 8 3026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35 1280,'-2'-3'675,"0"0"0,0 1-1,-1-1 1,1 1 0,-1-1-1,0 1 1,1 0 0,-1 0-1,0 0 1,0 1 0,0-1-1,0 1 1,-6-2 0,5 2-155,0 0 0,0 0 1,-1 1-1,1 0 0,0 0 1,0 0-1,0 0 0,0 1 1,-8 1-1,-3 3 465,1 1 0,0 0 0,0 1 0,-24 16 0,34-20-738,3-3-210,0 1 1,0-1 0,0 1 0,1 0 0,-1 0-1,0 0 1,0-1 0,0 1 0,1 0 0,-1 0 0,1 0-1,-1 0 1,0 0 0,1 0 0,0 0 0,-1 0-1,1 0 1,0 1 0,-1-1 0,1 0 0,0 0 0,0 0-1,0 0 1,0 0 0,0 1 0,0-1 0,0 0-1,1 0 1,-1 0 0,0 0 0,1 0 0,-1 0 0,0 0-1,1 0 1,-1 0 0,2 2 0,1 1 38,0 0-1,-1 0 1,1 0 0,1 0 0,-1-1-1,8 7 1,9 3 35,0-1 1,2 0-1,30 12 0,-33-16-33,0 0 0,-1 2 0,0 0 0,0 1 0,21 17 1,12 10 795,-51-37-851,1-1 1,0 0-1,-1 1 0,1-1 0,-1 1 1,1-1-1,-1 1 0,0-1 0,1 1 1,-1-1-1,1 1 0,-1-1 0,0 1 0,0-1 1,1 1-1,-1 0 0,0-1 0,0 1 1,0 0-1,1-1 0,-1 1 0,0-1 0,0 1 1,0 0-1,0-1 0,0 1 0,0 0 1,-1-1-1,1 1 0,0 0 0,0-1 0,0 1 1,0 0-1,-1-1 0,1 1 0,0-1 1,-1 1-1,1-1 0,-1 1 0,1-1 0,0 1 1,-1-1-1,1 1 0,-1-1 0,1 1 1,-1-1-1,-20 17 389,13-13-391,-1-1 0,1 0 1,-1-1-1,0 1 0,1-2 0,-1 1 0,0-1 0,0-1 0,0 0 0,-14-1 0,16 0-610,0 0 0,-1-1 0,1 0 0,0 0 0,0 0-1,1-1 1,-13-7 0,18 10 355,-1-1 0,1 0 0,0 1 0,0-1 0,0 0 0,0 0 0,0 0 0,0 0 0,0 0 0,1 0 0,-1 0 0,0-1 0,1 1 0,-1 0-1,0-2 1,-3-10-8959,1 1 4186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30 848,'11'-4'2310,"1"1"0,-1 0-1,1 1 1,21-2 0,48 4 2135,-13 1-6563,-2-10-5746,-49 3 4004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49 428,'0'0'3898,"-30"-42"15908,30 42-19758,0 0 1,0-1 0,0 1 0,0 0 0,0 0 0,0-1 0,0 1 0,0 0-1,0 0 1,-1-1 0,1 1 0,0 0 0,0 0 0,0-1 0,0 1 0,-1 0 0,1 0-1,0 0 1,0-1 0,0 1 0,-1 0 0,1 0 0,0 0 0,0 0 0,-1-1-1,1 1 1,0 0 0,-1 0 0,1 0 0,0 0 0,0 0 0,-1 0 0,1 0 0,0 0-1,-1 0 1,1 0 0,0 0 0,-25 16 317,0 1 0,2 1 1,0 1-1,1 1 0,2 1 0,0 1 0,1 0 1,1 2-1,1 0 0,1 1 0,-15 32 0,28-51-347,1-1-1,-1 0 0,1 1 1,1 0-1,-1-1 0,1 1 1,0 0-1,0 0 0,1 0 1,0-1-1,0 1 0,0 0 1,0 0-1,1 0 0,0 0 1,1-1-1,-1 1 0,1 0 0,0-1 1,0 1-1,1-1 0,0 0 1,0 0-1,0 0 0,0 0 1,1 0-1,0-1 0,0 1 1,0-1-1,0 0 0,1-1 1,-1 1-1,1-1 0,0 1 1,0-2-1,1 1 0,-1 0 1,0-1-1,7 2 0,8 0-144,0 0-1,0-1 0,0-1 1,1 0-1,0-2 1,-1-1-1,21-2 0,-32 2 49,0-1-1,0 0 1,-1 0-1,1 0 1,-1-1-1,0-1 0,0 1 1,0-1-1,0-1 1,0 1-1,-1-1 1,0-1-1,0 1 0,0-1 1,-1 0-1,0-1 1,0 0-1,9-14 1,-13 19 81,-1 0 1,1-1-1,-1 0 1,0 1-1,0-1 1,0 0-1,0 0 1,0 0-1,-1 0 1,1 0-1,-1 1 1,0-1-1,1 0 1,-1 0-1,-1 0 1,1 0-1,0 0 1,-1 0-1,0 0 1,0 0-1,-1-4 1,-1 3 29,1 0 0,-1 0 0,0 1 0,0 0 0,0-1 0,0 1-1,-1 0 1,1 1 0,-1-1 0,0 1 0,0-1 0,-7-2 0,-4-1 87,1 1 0,0 0 0,-1 2 0,0-1 0,0 2 0,0 0 0,-21 0-1,-52 9 497,80-6-604,0 1 1,0 0 0,0 1-1,0-1 1,0 1-1,1 1 1,-1-1 0,-10 8-1,17-10-73,0 0-1,-1 0 1,1 0-1,0 0 1,0 0-1,0 0 1,0 0-1,0 0 1,0 0-1,0 0 1,1 0-1,-1 1 1,0-1-1,1 0 1,-1 0-1,1 1 1,-1-1-1,1 1 1,-1-1-1,1 0 1,0 1-1,0-1 1,0 1-1,0-1 1,0 1-1,0-1 1,0 1-1,0-1 0,1 0 1,-1 1-1,0-1 1,1 1-1,-1-1 1,1 0-1,0 0 1,-1 1-1,1-1 1,0 0-1,0 0 1,0 0-1,0 0 1,0 1-1,0-1 1,0-1-1,0 1 1,0 0-1,0 0 1,1 0-1,1 0 1,5 5-603,0-1 0,1 0 0,-1-1 0,1 0 0,0-1 0,11 4 0,29 0-3236,1-7-4775,-20-2 2769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22 108,'0'0'2054,"-12"-21"13038,3 29-14541,0 0-1,1 1 0,0 0 0,0 0 1,0 1-1,2 0 0,-1 1 1,1-1-1,1 1 0,-8 20 0,-5 18 1142,-13 56-1,18-57-671,2 0 0,2 1 0,2 0 0,-1 53 0,8-94-938,0 0-1,0 0 0,1 0 1,0 0-1,0-1 1,1 1-1,0 0 0,1 0 1,-1-1-1,1 0 1,4 8-1,-6-15-87,-1 1-1,0 0 1,0-1 0,1 1-1,-1-1 1,0 1-1,1-1 1,-1 1 0,1-1-1,-1 0 1,0 1 0,1-1-1,-1 1 1,1-1-1,-1 0 1,1 1 0,-1-1-1,1 0 1,0 0 0,-1 1-1,1-1 1,-1 0-1,1 0 1,-1 0 0,1 0-1,0 0 1,0 0 0,0 0-99,1 1-344,2-3-182,-1 0 265,1 0 0,-1-1 0,1 1-1,-1-1 1,0 0 0,0 0 0,0 0-1,-1-1 1,1 1 0,-1-1 0,1 1 0,-1-1-1,2-4 1,3-14-5057,-5 0-4707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43 980,'0'0'2152,"4"-15"6724,3 11-8423,0 0 1,1 1 0,0-1-1,0 2 1,0-1 0,0 1-1,0 0 1,0 1 0,1 0-1,10-1 1,97 3 1740,-80 1-1475,51 0 1268,157 26 0,-243-28-2062,-1 0 1,0 0-1,1 0 0,-1 0 1,0 0-1,1 0 1,-1 0-1,0 0 0,0 0 1,1 0-1,-1 0 1,0 0-1,1 0 0,-1 0 1,0 0-1,0 1 1,1-1-1,-1 0 0,0 0 1,0 0-1,1 0 0,-1 1 1,0-1-1,0 0 1,1 0-1,-1 1 0,0-1 1,0 0-1,0 0 1,0 1-1,1-1 0,-1 0 1,0 0-1,0 1 1,0-1-1,0 0 0,0 1 1,0-1-1,-11 8-1075,-15-3-1495,10-7-1926,3-3-201,-1 3 363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1744 0 0,'-21'-26'10766'0'0,"47"50"-2585"0"0,13 0-5101 0 0,57 21-3744 0 0,-45-21 1575 0 0,-8-4-710 0 0,8 3-139 0 0,-2 2-1 0 0,0 2 0 0 0,-2 2 1 0 0,49 40-1 0 0,-95-68-58 0 0,1 0 0 0 0,0 0 1 0 0,-1 1-1 0 0,1-1 0 0 0,-1 1 0 0 0,0-1 0 0 0,1 1 0 0 0,-1-1 0 0 0,0 1 0 0 0,0 0 1 0 0,0-1-1 0 0,0 1 0 0 0,-1 0 0 0 0,1 0 0 0 0,0 0 0 0 0,-1 0 0 0 0,1 0 0 0 0,-1 0 0 0 0,0 0 1 0 0,1 0-1 0 0,-1 0 0 0 0,0 0 0 0 0,-1 2 0 0 0,1-2 45 0 0,-1 1-1 0 0,0-1 1 0 0,0 0 0 0 0,-1 1-1 0 0,1-1 1 0 0,-1 0 0 0 0,1 0-1 0 0,-1 0 1 0 0,1 0 0 0 0,-1 0-1 0 0,0 0 1 0 0,0-1-1 0 0,0 1 1 0 0,0 0 0 0 0,-3 1-1 0 0,-6 3 272 0 0,0 0 0 0 0,-1-1 0 0 0,1 0 0 0 0,-1-1 0 0 0,-24 6 0 0 0,-119 17 2405 0 0,152-27-3022 0 0,11 0-2400 0 0,97-11-1570 0 0,-65 4-80 0 0,-5-2-3421 0 0,-7-2 1797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7 912,'3'-7'4649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0 492,'0'0'16606,"4"2"-15979,12 4-43,0-1 0,0 0 0,0-2 0,1 0 0,29 2 0,8 2 148,347 76 3121,-399-83-3824,-1 1 0,1-1 0,-1 0 1,1 0-1,-1 1 0,1-1 0,-1 0 0,1 1 1,-1 0-1,1-1 0,-1 1 0,0 0 0,1 0 1,-1 0-1,0 0 0,0 0 0,0 0 1,0 0-1,1 0 0,-1 0 0,-1 0 0,1 1 1,0-1-1,1 2 0,-3-2 18,1 1 0,0-1 0,0 0 0,-1 1 0,1-1 0,-1 1 1,1-1-1,-1 0 0,0 0 0,0 1 0,1-1 0,-1 0 0,0 0 0,0 0 0,0 0 0,0 0 0,0 0 0,0 0 0,-3 1 0,-8 7 257,0-2 0,-1 1 0,-18 7 0,-12 2-10,8-3 455,1 1-1,-44 28 1,70-39-647,1 1-1,-1 1 1,1-1 0,0 1 0,1 1-1,0-1 1,0 1 0,0 0 0,1 1-1,-1-1 1,2 1 0,-1 0 0,1 0-1,-6 17 1,10-21-185,-1 0-1,1 0 1,0 0-1,0 0 1,1 0-1,-1 0 1,1 0-1,0 0 1,-1 0 0,2 0-1,-1 0 1,0 0-1,1-1 1,0 1-1,0-1 1,0 1 0,0-1-1,1 0 1,-1 0-1,1 0 1,3 3-1,-2-1-111,1 0 0,0-1 0,1 1-1,-1-1 1,1 0 0,0-1 0,0 1 0,0-1-1,0 0 1,1-1 0,9 3 0,-15-4 42,-1-1 1,1 0 0,0 0 0,-1 1-1,1-1 1,0 0 0,-1 0 0,1 0-1,0 0 1,-1 0 0,1 0 0,0 0-1,-1 0 1,1 0 0,0 0 0,-1 0-1,1 0 1,0 0 0,-1-1 0,1 1-1,-1 0 1,1 0 0,0-1 0,-1 1 0,1-1-1,-1 1 1,1 0 0,-1-1 0,1 1-1,-1-1 1,1 1 0,-1-1 0,1 1-1,-1-1 1,0 0 0,1 1 0,-1-1-1,0 1 1,0-1 0,1 0 0,-1 1-1,0-1 1,0 0 0,0 1 0,0-1-1,0 0 1,-8-24-11306,3 16 5847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1316,'0'0'5008,"6"1"-3393,266 58 7086,-163-44-6999,209 0 1,-281-15-2174,60-10 0,-31-8-2419,-58 15 1686,-1-1 1,0 1-1,0-1 1,0-1 0,-1 1-1,7-7 1,0-2-3178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1528 0 0,'0'0'6305'0'0,"21"15"-2666"0"0,80 20 336 0 0,-70-25-3230 0 0,-1 0 0 0 0,1 2 0 0 0,-2 1 0 0 0,33 21 0 0 0,-61-34-709 0 0,1 1-1 0 0,-1-1 0 0 0,0 1 0 0 0,0 0 0 0 0,-1-1 1 0 0,1 1-1 0 0,0 0 0 0 0,0 0 0 0 0,0 0 0 0 0,0 0 1 0 0,-1 0-1 0 0,1 0 0 0 0,0 0 0 0 0,-1 0 0 0 0,1 0 1 0 0,-1 0-1 0 0,1 0 0 0 0,-1 0 0 0 0,0 0 0 0 0,1 0 1 0 0,-1 0-1 0 0,0 1 0 0 0,0-1 0 0 0,0 0 0 0 0,0 2 1 0 0,0-1 9 0 0,-1 0 1 0 0,0 0-1 0 0,1 0 1 0 0,-1 0 0 0 0,0 0-1 0 0,-1-1 1 0 0,1 1-1 0 0,0 0 1 0 0,0-1-1 0 0,-1 1 1 0 0,1-1 0 0 0,-1 1-1 0 0,-2 1 1 0 0,-9 6 174 0 0,0 0 0 0 0,-1-1 0 0 0,-18 7 0 0 0,18-8 15 0 0,-6 2 104 0 0,1 2 1 0 0,0 0-1 0 0,0 1 1 0 0,1 1-1 0 0,-18 17 0 0 0,32-27-286 0 0,0 1 0 0 0,0 0 0 0 0,1 0 0 0 0,-1 1 0 0 0,1-1 0 0 0,0 1 0 0 0,1 0 0 0 0,-1 0 0 0 0,1 0 0 0 0,0 0 0 0 0,0 0-1 0 0,0 0 1 0 0,1 0 0 0 0,0 1 0 0 0,0-1 0 0 0,0 1 0 0 0,0-1 0 0 0,1 0 0 0 0,0 1 0 0 0,1-1 0 0 0,-1 1 0 0 0,1-1 0 0 0,0 1 0 0 0,0-1-1 0 0,0 0 1 0 0,4 8 0 0 0,-1-5-40 0 0,0 0 1 0 0,1 0-1 0 0,0-1 0 0 0,0 1 0 0 0,1-1 0 0 0,0-1 1 0 0,0 1-1 0 0,0-1 0 0 0,1 0 0 0 0,0 0 0 0 0,0-1 0 0 0,1 0 1 0 0,11 6-1 0 0,-4-3-89 0 0,0-1 0 0 0,0 0 0 0 0,0-2 0 0 0,1 0 0 0 0,0 0 0 0 0,25 3 1 0 0,-38-8 58 0 0,0 1 1 0 0,1-1-1 0 0,-1 0 1 0 0,0 0-1 0 0,0 0 0 0 0,1 0 1 0 0,-1-1-1 0 0,0 1 1 0 0,0-1-1 0 0,1 0 1 0 0,-1 0-1 0 0,0 0 1 0 0,4-2-1 0 0,-6 2-67 0 0,4-5-150 0 0,-20-2-5135 0 0,-6 1-5242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2 768,'3'-1'8068,"9"0"-4067,72 3-2948,31 20-1139,-48-9-1667,1-1-4420,-47-8 2867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961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3-10-28T20:34:00.962"/>
    </inkml:context>
  </inkml:definitions>
  <inkml:trace contextRef="#ctx0" brushRef="#br0">1 23 1428 0 0,'10'-11'3087'0'0,"-1"8"-2129"0"0,-8 2-1009 0 0,12-1 666 0 0,0-1 0 0 0,0 2 0 0 0,0 0-1 0 0,0 0 1 0 0,0 1 0 0 0,0 1-1 0 0,0 0 1 0 0,25 6 0 0 0,2-1-950 0 0,-27-2-779 0 0,-4-1-3702 0 0</inkml:trace>
  <inkml:trace contextRef="#ctx1" brushRef="#br0">1 128 1644,'0'0'5757,"8"-1"-4619,56-4 1181,111 4 0,-47 3-3882,-2-10-4507,-88 3 2950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0 560,'8'2'11878,"-35"18"-10583,0 0 0,2 1 0,-28 29-1,14-7-567,2 1 0,-51 79-1,82-112-927,0 0-1,1 0 1,0 0-1,1 1 0,0 0 1,-3 21-1,2 2-3024,4-1-4087,1-23 2898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1 716,'0'0'4302,"4"0"-3005,117 14 6623,161 52-2870,-282-65-5017,0-1 1,0 0-1,1 0 1,-1 1-1,0-1 0,0 0 1,0 0-1,1 1 1,-1-1-1,0 0 0,0 1 1,0-1-1,0 0 1,0 1-1,0-1 0,0 0 1,0 1-1,0-1 1,0 0-1,0 1 0,0-1 1,0 0-1,0 0 1,0 1-1,0-1 0,0 0 1,0 1-1,0-1 0,-1 0 1,1 1-1,0-1 1,0 0-1,0 1 0,0-1 1,-1 0-1,1 0 1,0 0-1,0 1 0,-1-1 1,1 0-1,0 0 1,0 1-1,-1-1 0,1 0 1,0 0-1,-1 0 1,1 0-1,0 0 0,-1 0 1,1 0-1,0 1 0,-1-1 1,1 0-1,-1 0 1,-20 12 364,-9-3 243,4-3-110,0 2 0,0 1 0,1 1 0,-30 17 0,52-26-478,0 1-1,0 0 1,1 0 0,-1 0 0,0 0 0,1 1 0,-1-1 0,1 1 0,0 0 0,-1-1 0,1 1 0,1 0-1,-1 0 1,0 0 0,1 0 0,-1 1 0,1-1 0,0 0 0,0 4 0,1-3-21,0-1 1,0 0 0,0 1-1,1-1 1,-1 1-1,1-1 1,0 0 0,0 0-1,1 1 1,-1-1 0,1 0-1,-1 0 1,1 0-1,0 0 1,4 4 0,4 3-76,0 0 0,0-1 0,1 0 0,0 0 0,1-2 0,-1 1 0,2-2 0,14 7 0,-10-5-303,-7-3 36,-1-1-1,1-1 1,19 5 0,-26-7-26,0-1 0,0 1 0,0-1 0,0 0 0,0-1 0,0 1 0,0 0 1,0-1-1,0 0 0,0 1 0,0-1 0,0 0 0,-1-1 0,1 1 0,0 0 0,-1-1 1,4-2-1,-4 3-862,-13-14-6329,6 8 5779,-4-5-2699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0,'0'0'9308'0'0,"7"1"-8189"0"0,93 20 1510 0 0,65 6-1079 0 0,-112-21-4411 0 0,77-2 0 0 0,-106-6-1028 0 0,-6-1 294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1260,'26'-11'11661,"-16"8"-9248,15 4-1209,1 1 0,35 7 1,49 17-5003,-61-13-651,-40-11 399</inkml:trace>
  <inkml:trace contextRef="#ctx0" brushRef="#br0" timeOffset="1">0 181 1428,'7'7'990,"0"-1"0,1 0 0,0 0-1,0-1 1,0 0 0,0-1 0,1 0 0,0 0-1,0 0 1,12 2 0,18 4 716,43 5 0,-50-10-620,13 6-200,31 4-359,-71-14-897,1 0-1,-1-1 1,1 0-1,-1 0 1,1 0-1,-1-1 1,1 1-1,-1-1 1,10-4-1,-1-5-6824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04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43 56 0 0,'0'0'7879'0'0,"16"-9"7123"0"0,-13 11-14362 0 0,0 1-446 0 0,0 0 1 0 0,0 1-1 0 0,-1-1 0 0 0,0 1 1 0 0,1-1-1 0 0,-1 1 0 0 0,0 0 1 0 0,0-1-1 0 0,-1 1 0 0 0,1 0 1 0 0,-1 0-1 0 0,1 6 1 0 0,8 61 1691 0 0,-9-56-1517 0 0,1 0 1 0 0,0 0 0 0 0,6 18 0 0 0,-7-29-233 0 0,0-2-90 0 0,-1 1 0 0 0,1-1-1 0 0,0 0 1 0 0,-1 0 0 0 0,1 0 0 0 0,0 0-1 0 0,0 0 1 0 0,0 0 0 0 0,1 0 0 0 0,-1 0 0 0 0,0 0-1 0 0,1-1 1 0 0,-1 1 0 0 0,1 0 0 0 0,-1-1-1 0 0,1 1 1 0 0,0-1 0 0 0,3 2 0 0 0,-3-2 14 0 0,-6-9-1102 0 0,-1-1 0 0 0,0 1-1 0 0,0 0 1 0 0,0 1 0 0 0,-9-9 0 0 0,-19-30-1115 0 0,-35-45 2702 0 0,66 89-313 0 0,2 2-197 0 0,0-1 0 0 0,-1 1 0 0 0,1 0 0 0 0,-1 0 0 0 0,1-1 0 0 0,0 1 0 0 0,-1 0 0 0 0,1 0 0 0 0,0-1 0 0 0,-1 1 0 0 0,1 0 0 0 0,0-1 0 0 0,0 1 1 0 0,-1 0-1 0 0,1-1 0 0 0,0 1 0 0 0,0-1 0 0 0,0 1 0 0 0,0 0 0 0 0,-1-1 0 0 0,1 1 0 0 0,0-1 0 0 0,0 1 0 0 0,0-1 0 0 0,0 1 0 0 0,0 0 0 0 0,0-1 0 0 0,0 1 0 0 0,0-1 0 0 0,0 1 0 0 0,0-1 0 0 0,0 1 0 0 0,0-1 0 0 0,1 1 0 0 0,-1 0 0 0 0,0-1 0 0 0,0 1 0 0 0,0-1 0 0 0,0 1 0 0 0,1 0 0 0 0,-1-1 0 0 0,0 1 0 0 0,1 0 0 0 0,-1-1 0 0 0,11-20 1134 0 0,-7 16-1112 0 0,0 1 0 0 0,0 0 0 0 0,1 0 0 0 0,0 1 0 0 0,-1-1 0 0 0,1 1 0 0 0,0 0 0 0 0,1 0 0 0 0,-1 1 0 0 0,0 0 0 0 0,1 0 0 0 0,-1 0 0 0 0,1 0-1 0 0,0 1 1 0 0,0 0 0 0 0,-1 0 0 0 0,1 1 0 0 0,11-1 0 0 0,-7 1-24 0 0,-1 1-1 0 0,1-1 1 0 0,0 1-1 0 0,0 1 0 0 0,-1 0 1 0 0,1 0-1 0 0,-1 1 1 0 0,0 0-1 0 0,1 1 0 0 0,13 7 1 0 0,-19-7 11 0 0,1-1 1 0 0,-1 1 0 0 0,1 1-1 0 0,-1-1 1 0 0,0 1 0 0 0,-1-1-1 0 0,1 1 1 0 0,-1 0 0 0 0,0 0-1 0 0,0 1 1 0 0,-1-1 0 0 0,1 1-1 0 0,-1-1 1 0 0,0 1 0 0 0,-1 0-1 0 0,1 0 1 0 0,-1-1 0 0 0,-1 1-1 0 0,1 8 1 0 0,0 5 186 0 0,-1 0-1 0 0,-1 0 1 0 0,-1-1-1 0 0,0 1 1 0 0,-6 19 0 0 0,4-23 142 0 0,0 0 0 0 0,-1-1 1 0 0,-1 1-1 0 0,-13 22 0 0 0,16-31-266 0 0,-1 0 0 0 0,0 0 0 0 0,0-1-1 0 0,0 1 1 0 0,-1-1 0 0 0,1 0 0 0 0,-1 0-1 0 0,-1 0 1 0 0,1-1 0 0 0,-1 0 0 0 0,1 0-1 0 0,-11 5 1 0 0,7-6-108 0 0,4-3 0 0 0,1 1 0 0 0,0-1 0 0 0,0 1 0 0 0,-1-1 0 0 0,1 0 0 0 0,0-1 0 0 0,-1 1 0 0 0,1-1 0 0 0,0 0 0 0 0,0 0 0 0 0,0 0 0 0 0,0-1 0 0 0,0 1 0 0 0,0-1 0 0 0,0 0 0 0 0,0 0 0 0 0,1-1 0 0 0,-1 1 0 0 0,-5-5 0 0 0,-31-19 0 0 0,30 20 0 0 0,5 1-261 0 0,3 10-4144 0 0,-2 4 4422 0 0,0-2-3283 0 0,-6 19-15665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52 0 0,'13'-18'19392'0'0,"-58"91"-16543"0"0,32-45-1991 0 0,2 1-1 0 0,-13 42 1 0 0,15-34-127 0 0,-8 63 0 0 0,12-11 145 0 0,5-76-753 0 0,1 1 1 0 0,1-1-1 0 0,0 0 0 0 0,0 0 0 0 0,1-1 0 0 0,1 1 0 0 0,5 12 0 0 0,-8-23-149 0 0,-1 1 1 0 0,1-1-1 0 0,0 0 0 0 0,0 0 1 0 0,0 0-1 0 0,1 0 1 0 0,-1 0-1 0 0,0 0 1 0 0,1 0-1 0 0,-1 0 1 0 0,1 0-1 0 0,0-1 1 0 0,-1 1-1 0 0,1-1 1 0 0,0 1-1 0 0,0-1 1 0 0,0 0-1 0 0,0 1 1 0 0,0-1-1 0 0,0 0 1 0 0,1-1-1 0 0,-1 1 1 0 0,0 0-1 0 0,0 0 1 0 0,1-1-1 0 0,-1 0 1 0 0,1 1-1 0 0,-1-1 0 0 0,0 0 1 0 0,1 0-1 0 0,-1 0 1 0 0,0 0-1 0 0,1-1 1 0 0,-1 1-1 0 0,0-1 1 0 0,1 1-1 0 0,-1-1 1 0 0,0 0-1 0 0,0 0 1 0 0,0 0-1 0 0,1 0 1 0 0,-1 0-1 0 0,0-1 1 0 0,-1 1-1 0 0,1 0 1 0 0,2-3-1 0 0,3 0-259 0 0,0-1 1 0 0,0-1-1 0 0,-1 1 0 0 0,0-1 0 0 0,0-1 1 0 0,0 1-1 0 0,-1-1 0 0 0,1 1 0 0 0,-2-2 0 0 0,1 1 1 0 0,3-9-1 0 0,-6 11-255 0 0,0 0 0 0 0,0-1 0 0 0,-1 1 0 0 0,0 0 0 0 0,0 0 0 0 0,-1-1 0 0 0,0-9 0 0 0,0 8-872 0 0,-1 1-1 0 0,0-1 1 0 0,0 1 0 0 0,-1-1 0 0 0,0 1-1 0 0,-5-13 1 0 0,-6-5-3858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56,'23'-23'8745,"2"1"10463,-32 30-19047,0 0 0,0 0 1,1 1-1,0 0 0,0 0 0,1 0 0,0 0 0,1 1 0,-5 15 0,4-8-225,0 0-1,1 1 0,1-1 0,0 1 0,1 20 0,2-33-238,0-1 0,0 1 1,1 0-1,0-1 0,0 1 1,0-1-1,4 9 0,10 5-4197,-14-17 3656,1 0 1,-1-1 0,0 1-1,1 0 1,-1-1 0,1 1-1,-1-1 1,1 0 0,-1 1-1,1-1 1,-1 0 0,1 0 0,-1 0-1,3 0 1,11-1-4588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98 1036,'-18'-26'7454,"14"24"-6857,0 0-1,0 1 1,0-1-1,0 1 1,0-1-1,-1 1 1,1 1-1,0-1 1,-1 1-1,1-1 1,0 1-1,-1 0 1,-6 1-1,6 0-306,0 0 0,0 0 0,0 0-1,0 0 1,0 1 0,0 0 0,0 0-1,0 0 1,1 1 0,-1 0 0,1-1-1,-1 2 1,1-1 0,0 0-1,0 1 1,1 0 0,-5 5 0,8-8-260,0 0 1,-1 0 0,1 0 0,0 0-1,0 0 1,0 0 0,0 0 0,1 0-1,-1 0 1,0 0 0,0 0 0,1 0-1,-1 0 1,0 0 0,1 0 0,-1 0-1,1 0 1,-1 0 0,1 0 0,-1 0-1,1-1 1,0 1 0,1 1 0,17 17 248,-8-12-250,0-1 1,0 0-1,1-1 0,-1-1 0,1 1 1,0-2-1,1 0 0,21 3 0,103 4-545,-120-10 420,-7 0 46,-1 0-1,0-1 1,0-1 0,0 0 0,0 0 0,0 0 0,0-1-1,0-1 1,-1 1 0,10-7 0,-16 9 80,0 0 1,0 0-1,0 0 1,0-1-1,-1 1 1,1 0-1,0-1 1,-1 1-1,1-1 1,-1 0-1,0 1 1,1-1-1,-1 0 1,0 0-1,0 0 1,0 0-1,0 0 1,0 0-1,-1 0 1,1 0-1,-1 0 1,1 0-1,-1-1 1,0 1-1,0 0 1,0 0-1,0 0 1,0-1-1,0 1 1,-1 0-1,1 0 1,-1 0-1,0 0 1,1 0-1,-1 0 1,0 0-1,0 0 1,0 0-1,0 0 1,-1 0-1,1 0 1,0 1-1,-1-1 1,1 1-1,-1-1 1,-3-2-1,-6-6 93,-1 1-1,0 0 0,0 1 1,-1 0-1,0 1 0,0 1 1,-1 0-1,1 0 0,-1 2 1,-1-1-1,1 2 0,-1 0 1,1 1-1,-1 0 0,-25 1 1,38 1-328,1 0 0,-1 0 0,0 0 0,0 1 1,1-1-1,-1 1 0,1-1 0,-1 1 0,0-1 1,1 1-1,-1 0 0,1 0 0,-1 0 0,1 0 1,0 0-1,-1 0 0,1 0 0,0 0 0,0 0 1,0 1-1,0-1 0,-2 3 0,28 8-5233,-3-4-396,4-1 445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1248,'-3'-10'1138,"-12"-8"7827,7 15-8573,6 3 439,-2-1-432,-1 0 1,1 0-1,0 1 0,0-1 1,-1 1-1,1 0 1,0 0-1,0 1 1,-1 0-1,1-1 0,0 1 1,0 1-1,-4 0 1,5-1-132,11 15 278,10-1-429,2 0 1,0-2 0,39 20 0,29 19 34,-75-44-96,21 17 109,-32-24-118,-1 0 1,1 0-1,-1 1 1,0-1-1,1 1 1,-1-1-1,0 1 1,0-1-1,0 1 0,0 0 1,0-1-1,0 1 1,-1 0-1,1 0 1,-1 0-1,1 3 1,-1-2 27,-1 0 1,0 0 0,0 0 0,0-1-1,0 1 1,-1 0 0,1 0 0,-1-1-1,1 1 1,-1-1 0,0 1 0,0-1-1,0 0 1,0 0 0,-1 0 0,-3 3-1,-41 24 581,-45 5-797,29-21-2879,62-12 2853,0-1-1,0 0 1,0-1-1,1 1 1,-1 0-1,0 0 1,0 0 0,0 0-1,0-1 1,1 1-1,-1 0 1,0-1-1,0 1 1,0-1-1,1 1 1,-1-1-1,0 1 1,1-1 0,-1 1-1,0-1 1,1 0-1,-1 1 1,1-1-1,-1 0 1,1 1-1,-1-2 1,-3-10-6431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1320,'0'-10'6790,"181"38"-2010,-115-16-6821,-1-2-3378,-45-7 2365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0 156,'0'0'7939,"-1"4"-6688,-7 26 1598,-21 49 0,12-36-1658,-8 37-275,24-74-1289,-1 0 1,1 0-1,1 0 0,-1 0 0,1 0 1,0 0-1,1 0 0,-1-1 1,1 1-1,0 0 0,4 9 0,2-5-5910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58 1244,'0'0'1184,"0"0"-898,0-1 0,0 0 1,0 0-1,0 1 0,0-1 0,-1 0 0,1 0 0,0 1 0,0-1 1,0 0-1,-1 0 0,1 1 0,0-1 0,-1 0 0,1 1 0,-1-1 0,1 0 1,0 1-1,-1-1 0,0 1 0,1-1 0,-1 1 0,1-1 0,-1 1 0,-1-1 1,-6 3 489,-1 0 1,0 1-1,1 0 1,0 1 0,-12 7-1,16-9-522,0 0 1,0 1-1,1-1 1,-1 1-1,1 0 0,0 0 1,0 1-1,0-1 0,0 0 1,0 1-1,1 0 1,-1 0-1,-2 6 0,5-9-220,0 1 0,0-1 0,-1 1 0,1-1 0,0 1 0,1-1 0,-1 1-1,0-1 1,0 1 0,0-1 0,1 0 0,-1 1 0,1-1 0,-1 1 0,1-1-1,0 0 1,0 1 0,-1-1 0,1 0 0,0 0 0,0 0 0,0 0 0,0 0-1,0 0 1,0 0 0,1 0 0,-1 0 0,0 0 0,0 0 0,1-1 0,-1 1 0,1 0-1,-1-1 1,0 0 0,1 1 0,2 0 0,55 10 40,-58-10-68,26 2-38,14 2-243,78-1 0,-108-5 214,0 1 0,0-2 1,0 1-1,-1-2 0,1 1 1,0-2-1,-1 1 0,0-1 1,1-1-1,-2 0 0,1 0 1,10-8-1,-17 11 89,-1 1 0,0-1 0,0 0 1,0 1-1,0-1 0,-1 0 0,1 0 0,0 0 0,-1 0 0,0-1 1,1 1-1,-1 0 0,0 0 0,0-1 0,0 1 0,0-1 0,-1 1 0,1-1 1,0-4-1,-1 4 23,-1 1 0,1 0 0,-1-1 0,0 1 0,0 0 1,0 0-1,0 0 0,0-1 0,0 1 0,0 0 0,-1 1 0,1-1 1,-1 0-1,1 0 0,-1 0 0,0 1 0,-2-2 0,-6-4 100,1 1 0,-1 1 0,0-1 0,0 2 0,-1 0 0,0 0-1,-14-3 1,16 5-420,1 0 0,0 1 0,-1 1 0,1-1 0,-1 1 0,1 1-1,-14 2 1,22-3 223,0 0-1,0 0 0,-1 0 0,1 0 1,0 0-1,0 0 0,-1 0 0,1 0 1,0 0-1,0 0 0,-1 0 0,1 1 0,0-1 1,0 0-1,0 0 0,-1 0 0,1 0 1,0 1-1,0-1 0,0 0 0,0 0 1,0 0-1,-1 1 0,1-1 0,0 0 1,0 0-1,0 0 0,0 1 0,0-1 1,0 0-1,0 0 0,0 1 0,0-1 0,0 0 1,0 0-1,0 1 0,0-1 0,0 0 1,32 12-13163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1440,'-12'-4'1101,"-1"2"0,-1-1 1,1 2-1,0 0 0,0 0 0,0 1 0,-1 1 0,1 0 0,0 1 0,-25 7 1,37-9-1000,-1 0 1,1 1 0,0-1 0,0 1 0,-1 0 0,1-1 0,0 1 0,0 0 0,0 0 0,0-1 0,0 1-1,0 0 1,0 0 0,0 0 0,0 1 0,0-1 0,1 0 0,-1 0 0,0 0 0,1 1 0,-1-1 0,1 0-1,-1 0 1,1 1 0,0-1 0,-1 0 0,1 3 0,1-1-25,-1-1-1,1 0 1,0 0 0,0 0-1,1 0 1,-1 0 0,0 0-1,1 0 1,-1 0 0,1 0-1,-1-1 1,1 1 0,0 0-1,3 1 1,8 6 100,0-1 1,0-1-1,25 11 0,4-1 146,43 24-1,-72-34-202,-1 0 0,0 1 0,0 1 0,-1 0 1,0 1-1,0 0 0,13 17 0,-23-26-90,0 0 0,-1 0 0,1 1 0,0-1 1,-1 1-1,1-1 0,-1 1 0,0-1 0,1 1 0,-1-1 0,0 1 1,0-1-1,0 1 0,0-1 0,0 1 0,0-1 0,0 1 0,-1-1 1,1 1-1,0-1 0,-1 1 0,1-1 0,-1 0 0,0 1 0,1-1 1,-1 0-1,0 1 0,0-1 0,0 0 0,0 0 0,0 0 0,-2 2 1,-1 1-40,1-1 0,-1 1 0,-1-1 0,1 0 1,0-1-1,-1 1 0,-8 3 0,-12 4-988,16-6 433,1 0 1,-1-1-1,0 0 0,-13 2 0,19-5-302,0 0 0,-1 0-1,1 0 1,0 0 0,0 0-1,-1-1 1,1 0 0,0 1-1,-6-3 1,-5-4-3877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10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28T20:34:59.107"/>
    </inkml:context>
  </inkml:definitions>
  <inkml:trace contextRef="#ctx0" brushRef="#br0">1990 11 1088,'14'-2'1880,"-3"-1"-108,11 0-111,-5 3-161,5-1-156,3 1-116,5-2-140,-8 2-184,6 0-160,-1 2-268,-2-1-248,0 1-200,-8 1-256,-9-3-292,9 0-376,-12 1-1156</inkml:trace>
  <inkml:trace contextRef="#ctx1" brushRef="#br0">140 880 1756 0 0,'10'-11'11037'0'0,"-10"22"-10620"0"0,0 1 0 0 0,0-1 0 0 0,-1 1-1 0 0,-1-1 1 0 0,0 0 0 0 0,0 0 0 0 0,-1 0-1 0 0,-1 0 1 0 0,-6 15 0 0 0,-53 103 1816 0 0,52-106-1867 0 0,2-8-154 0 0,3-4-169 0 0,0 0-1 0 0,0 0 1 0 0,1 0 0 0 0,1 1 0 0 0,0-1-1 0 0,0 1 1 0 0,-3 19 0 0 0,7-30-125 0 0,0-1 0 0 0,0 1 0 0 0,0 0 0 0 0,0-1 0 0 0,0 1-1 0 0,0 0 1 0 0,0 0 0 0 0,0-1 0 0 0,0 1 0 0 0,0 0 0 0 0,0-1 0 0 0,0 1 0 0 0,1 0 0 0 0,-1-1 0 0 0,0 1 0 0 0,0-1 0 0 0,1 1 0 0 0,-1 0 0 0 0,0-1 0 0 0,1 1 0 0 0,-1-1-1 0 0,1 1 1 0 0,-1-1 0 0 0,0 1 0 0 0,1-1 0 0 0,-1 1 0 0 0,1-1 0 0 0,0 1 0 0 0,-1-1 0 0 0,1 0 0 0 0,-1 1 0 0 0,1-1 0 0 0,0 0 0 0 0,-1 1 0 0 0,1-1 0 0 0,0 0 0 0 0,-1 0-1 0 0,1 0 1 0 0,0 0 0 0 0,-1 0 0 0 0,1 0 0 0 0,0 0 0 0 0,-1 0 0 0 0,1 0 0 0 0,0 0 0 0 0,-1 0 0 0 0,2 0 0 0 0,34-17-8447 0 0,-16 5 4231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39 276,'0'0'8292,"-3"-3"-7797,-3 1 92,0-1-1,1 1 0,-1 0 0,-1 0 0,1 1 0,0 0 0,0 0 1,-1 0-1,1 1 0,0 0 0,-1 0 0,1 0 0,0 1 0,-1 0 0,1 0 1,-9 4-1,0-2-51,0 1 1,1 1-1,0 1 1,-1 0 0,2 0-1,-16 11 1,25-14-419,0 0 0,1 1 0,-1-1 0,1 1 0,0 0 0,0 0 0,1 0 0,-1 0 0,1 1 0,0-1 0,0 1 0,-2 5 0,4-9-108,0 0 0,0 1 1,0-1-1,0 0 1,0 0-1,1 1 1,-1-1-1,0 0 0,1 0 1,-1 0-1,1 1 1,-1-1-1,1 0 1,0 0-1,-1 0 0,1 0 1,0 0-1,0 0 1,0 0-1,-1 0 1,1 0-1,0-1 0,0 1 1,0 0-1,1-1 1,-1 1-1,0 0 1,2 0-1,33 14-101,-8-9-202,1-1 0,0-1 1,0-2-1,0-1 0,0-1 0,0-2 0,0-1 1,-1-1-1,1-1 0,38-12 0,-61 15 114,0-1 0,0 1 0,0-1 0,0 0 0,-1-1 0,1 1 0,-1-1 0,0 0 0,0 0 0,0-1 0,-1 1 0,7-9 0,-10 11 116,0 0 1,0 1-1,0-1 1,0 0 0,0 0-1,-1 0 1,1 0-1,0 0 1,-1 0 0,0 0-1,1 0 1,-1 0-1,0-1 1,0 1 0,0 0-1,-1 0 1,1-2-1,-1 1 22,-1 0 1,1 1-1,0-1 0,-1 0 0,1 1 0,-1-1 1,0 1-1,0 0 0,0-1 0,0 1 0,0 0 1,-1 0-1,1 0 0,0 1 0,-4-3 0,-2-1-190,-1 1 0,0-1 0,-1 1-1,1 1 1,0 0 0,-1 0 0,0 1-1,0 0 1,-17-1 0,24 3-609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16 736,'-6'-3'741,"-1"0"1,0 1-1,-1 0 0,1 0 1,0 1-1,0 0 0,-1 0 1,1 0-1,-1 1 0,1 1 0,0-1 1,-1 1-1,1 0 0,0 1 1,-8 2-1,5-2-189,1 1 1,-1 0-1,0 1 0,1 0 1,0 1-1,0 0 1,0 0-1,1 1 0,0 0 1,-11 10-1,17-14-492,1-1-1,-1 0 1,1 1-1,0-1 1,-1 1-1,1 0 1,0-1-1,0 1 1,0 0-1,0 0 1,1 0-1,-1-1 1,0 1-1,1 0 1,-1 0-1,1 0 1,0 0-1,-1 0 1,1 0-1,0 0 1,0 0-1,1 0 1,-1 0-1,0 0 1,1 0-1,-1 0 1,1 0-1,-1 0 1,1 0-1,0 0 1,0-1-1,0 1 1,2 2-1,2 2-46,0-1-1,0 0 1,1-1 0,0 1-1,-1-1 1,2 0 0,-1 0-1,8 2 1,5 4-12,5 1 150,-2 1-1,1 1 1,20 16-1,-37-24-117,1 1 0,-2-1-1,1 1 1,0 0-1,-1 1 1,0-1 0,-1 1-1,0 0 1,0 0 0,0 1-1,-1-1 1,0 1-1,4 14 1,-5-13-1036,3 14 1964,-4-14-5205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0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3 408,'38'-2'4427,"1"2"0,60 6 0,78 20 1436,-38-4-6433,-123-22-1447,1-3-6921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11 436,'18'-2'1538,"230"-6"3242,123 27-2400,-191-7-1462,637 18 1072,-624-29-1422,285 16 1015,211 62 113,96-12 121,-358-42-1509,-202-15-269,282 40 76,92 4-42,315-42-195,890-1 255,-788 19 1073,-842-22-967,153 3-2633,-314-12 331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43 612 0 0,'2'-4'605'0'0,"10"-19"14038"0"0,-13 14-7215 0 0,-4 4-8156 0 0,2 3 1031 0 0,-17 5 726 0 0,3 4-812 0 0,0 0 1 0 0,1 2-1 0 0,0 0 1 0 0,0 1-1 0 0,1 0 1 0 0,0 2-1 0 0,0-1 1 0 0,2 2 0 0 0,-22 24-1 0 0,27-27-155 0 0,1-1 0 0 0,0 1 0 0 0,0 1 0 0 0,1-1 0 0 0,1 1 0 0 0,0 0-1 0 0,-5 15 1 0 0,8-20-33 0 0,1 1-1 0 0,-1 0 0 0 0,1 0 1 0 0,1 0-1 0 0,-1 0 0 0 0,1 0 1 0 0,0 0-1 0 0,1 0 0 0 0,0 0 1 0 0,0 0-1 0 0,0-1 0 0 0,1 1 1 0 0,3 8-1 0 0,-2-8-14 0 0,1-1-1 0 0,0 1 1 0 0,1-1-1 0 0,-1 0 1 0 0,1-1-1 0 0,0 1 0 0 0,1-1 1 0 0,-1 0-1 0 0,1 0 1 0 0,0-1-1 0 0,0 1 1 0 0,1-1-1 0 0,-1-1 1 0 0,1 1-1 0 0,0-1 1 0 0,0-1-1 0 0,14 5 1 0 0,8 1-38 0 0,0-1 0 0 0,1-1 0 0 0,30 1 0 0 0,-47-6 3 0 0,-1-1-1 0 0,1 0 0 0 0,0 0 1 0 0,-1-2-1 0 0,20-3 0 0 0,-29 4 27 0 0,0 0-1 0 0,-1 0 1 0 0,1 0 0 0 0,0 0-1 0 0,-1 0 1 0 0,1 0 0 0 0,-1-1-1 0 0,1 1 1 0 0,-1-1 0 0 0,1 0-1 0 0,-1 0 1 0 0,0 0 0 0 0,2-2-1 0 0,-3 2 12 0 0,0 0-1 0 0,0 1 1 0 0,0-1 0 0 0,-1 0-1 0 0,1 1 1 0 0,-1-1-1 0 0,1 0 1 0 0,-1 1 0 0 0,0-1-1 0 0,0 0 1 0 0,0 0 0 0 0,0 0-1 0 0,0 1 1 0 0,0-1-1 0 0,0 0 1 0 0,0 0 0 0 0,-1 0-1 0 0,1 1 1 0 0,-1-1-1 0 0,1 0 1 0 0,-1 1 0 0 0,0-1-1 0 0,-1-2 1 0 0,-2-2 35 0 0,1 0 1 0 0,-1 1-1 0 0,-1 0 1 0 0,1 0-1 0 0,-1 0 1 0 0,0 0-1 0 0,0 1 1 0 0,0 0-1 0 0,-1 0 1 0 0,1 0-1 0 0,-1 0 1 0 0,0 1-1 0 0,0 0 1 0 0,0 0-1 0 0,-1 1 1 0 0,1 0-1 0 0,-1 0 1 0 0,-8-1-1 0 0,-1-1 94 0 0,0 2 0 0 0,0 0 0 0 0,0 1 0 0 0,-1 0 0 0 0,1 2 0 0 0,-22 2 0 0 0,34-3-153 0 0,0 1-1 0 0,0 0 1 0 0,0 0-1 0 0,0 0 1 0 0,0 0-1 0 0,0 1 1 0 0,0-1 0 0 0,1 1-1 0 0,-1 0 1 0 0,1 0-1 0 0,-1 0 1 0 0,1 1-1 0 0,0-1 1 0 0,0 1-1 0 0,0 0 1 0 0,0 0-1 0 0,0 0 1 0 0,1 0-1 0 0,-1 0 1 0 0,-1 4-1 0 0,4-6-64 0 0,-1 0-1 0 0,1 0 0 0 0,0 0 1 0 0,0 0-1 0 0,0 0 1 0 0,0 0-1 0 0,0 0 0 0 0,0 0 1 0 0,0 0-1 0 0,0 0 0 0 0,1 0 1 0 0,-1 0-1 0 0,0 0 1 0 0,1 0-1 0 0,-1 0 0 0 0,0 0 1 0 0,1 0-1 0 0,-1 0 1 0 0,1 0-1 0 0,-1 0 0 0 0,1-1 1 0 0,0 1-1 0 0,-1 0 0 0 0,1 0 1 0 0,1 0-1 0 0,20 17-2895 0 0,-19-17 2154 0 0,20 6-864 0 0,-14-6-1986 0 0,1-3-4117 0 0,8-4 1931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1520 0 0,'17'-15'27555'0'0,"-16"15"-26917"0"0,0 8-443 0 0,0-1 1 0 0,0 0-1 0 0,-1 1 0 0 0,0-1 1 0 0,0 1-1 0 0,-1-1 1 0 0,0 1-1 0 0,0-1 1 0 0,-1 0-1 0 0,0 0 0 0 0,-4 10 1 0 0,-6 34 513 0 0,6 0-709 0 0,1-22 0 0 0,1-1 0 0 0,2 1 0 0 0,1-1 0 0 0,1 1 0 0 0,4 30 0 0 0,-4-48 0 0 0,0-6 0 0 0,-1-1 0 0 0,1 0 0 0 0,0 0 0 0 0,0 0 0 0 0,1 0 0 0 0,-1 1 0 0 0,1-1 0 0 0,0 0 0 0 0,0 0 0 0 0,1 0 0 0 0,-1 0 0 0 0,1-1 0 0 0,0 1 0 0 0,0 0 0 0 0,0-1 0 0 0,3 5 0 0 0,2-2 0 0 0,2-1 0 0 0,-2-2-43 0 0,-6-3-405 0 0,9-4-6606 0 0,2-1 3877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22 296 1160 0 0,'11'1'16409'0'0,"-8"15"-10915"0"0,-9 29-6675 0 0,4-35 3213 0 0,-10 58-377 0 0,7-43-859 0 0,0 0 0 0 0,0 38 0 0 0,8-82 181 0 0,3-5-859 0 0,-2 0 0 0 0,0 0 1 0 0,0-28-1 0 0,-4 51-113 0 0,-3-30 48 0 0,1 1 1 0 0,1 0 0 0 0,2 0 0 0 0,1-1-1 0 0,10-46 1 0 0,-9 70-45 0 0,0-1 0 0 0,1 0 0 0 0,0 1 0 0 0,1 0 0 0 0,-1-1-1 0 0,1 2 1 0 0,0-1 0 0 0,1 1 0 0 0,9-9 0 0 0,-2 3 32 0 0,1 0 0 0 0,1 1-1 0 0,21-13 1 0 0,-23 17 112 0 0,0 2-1 0 0,1-1 1 0 0,0 2-1 0 0,0 0 1 0 0,0 0-1 0 0,1 1 1 0 0,-1 1-1 0 0,24-1 1 0 0,117 8 1253 0 0,-150-5-1404 0 0,72 7-2 0 0,-65-4 0 0 0,-10 3-153 0 0,-23-1-1374 0 0,15-4-1981 0 0,-3 0 345 0 0,-15-1-16089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0 212 0 0,'-8'14'21907'0'0,"16"-11"-21469"0"0,1-1 0 0 0,0 0 0 0 0,0 0 0 0 0,0-1-1 0 0,1-1 1 0 0,13 0 0 0 0,19 1 352 0 0,279 38 1720 0 0,-295-34-2284 0 0,-26-5-224 0 0,-1 0 0 0 0,1 0-1 0 0,0-1 1 0 0,0 1 0 0 0,0 0-1 0 0,0 0 1 0 0,0 0 0 0 0,0 0-1 0 0,0 0 1 0 0,0 0 0 0 0,-1 0-1 0 0,1 0 1 0 0,0 0 0 0 0,0 0-1 0 0,0 0 1 0 0,0 0 0 0 0,0 0-1 0 0,0 1 1 0 0,0-1-1 0 0,0 0 1 0 0,-1 0 0 0 0,1 0-1 0 0,0 0 1 0 0,0 0 0 0 0,0 0-1 0 0,0 0 1 0 0,0 0 0 0 0,0 0-1 0 0,0 0 1 0 0,0 0 0 0 0,0 0-1 0 0,0 0 1 0 0,-1 1 0 0 0,1-1-1 0 0,0 0 1 0 0,0 0 0 0 0,0 0-1 0 0,0 0 1 0 0,0 0 0 0 0,0 0-1 0 0,0 0 1 0 0,0 0-1 0 0,0 1 1 0 0,0-1 0 0 0,0 0-1 0 0,0 0 1 0 0,0 0 0 0 0,0 0-1 0 0,0 0 1 0 0,0 0 0 0 0,0 0-1 0 0,0 0 1 0 0,0 1 0 0 0,0-1-1 0 0,0 0 1 0 0,-51 4-1487 0 0,12-1-2602 0 0,23-4-272 0 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6 160 0 0,'-3'-6'21137'0'0,"37"19"-20852"0"0,-19-9-179 0 0,-1 1-1 0 0,0 0 0 0 0,-1 1 1 0 0,1 1-1 0 0,-1 0 0 0 0,-1 1 0 0 0,13 9 1 0 0,-24-16-92 0 0,0 0 0 0 0,0 0 0 0 0,0 0 0 0 0,0 0 0 0 0,0 1 0 0 0,0-1 0 0 0,0 0 0 0 0,-1 0 1 0 0,1 0-1 0 0,-1 1 0 0 0,1-1 0 0 0,-1 0 0 0 0,1 1 0 0 0,-1-1 0 0 0,0 1 0 0 0,1-1 0 0 0,-1 0 0 0 0,0 1 0 0 0,0-1 1 0 0,0 1-1 0 0,0-1 0 0 0,0 1 0 0 0,-1 1 0 0 0,0 1 21 0 0,-1-1 0 0 0,1 0 0 0 0,-1 0-1 0 0,1 0 1 0 0,-1 0 0 0 0,0 0 0 0 0,0 0 0 0 0,0 0 0 0 0,-5 3 0 0 0,-6 7 132 0 0,-1-2 1 0 0,-1 0 0 0 0,-16 10-1 0 0,20-13-28 0 0,-9 3 106 0 0,0 0 0 0 0,-1-1 0 0 0,-23 8 0 0 0,21-9 50 0 0,0 1 1 0 0,-27 15-1 0 0,49-24-262 0 0,6-4-158 0 0,25-13 52 0 0,-1 2 1 0 0,2 1-1 0 0,0 1 0 0 0,48-12 1 0 0,-40 13 72 0 0,-26 8 114 0 0,1 0 0 0 0,-1 0 0 0 0,1 2 0 0 0,0 0 0 0 0,-1 0 0 0 0,1 1-1 0 0,0 1 1 0 0,0 0 0 0 0,23 6 0 0 0,-35-6-5 0 0,0 0 1 0 0,-1 0-1 0 0,1 1 0 0 0,-1-1 1 0 0,1 1-1 0 0,-1-1 0 0 0,1 1 0 0 0,-1-1 1 0 0,0 1-1 0 0,0 0 0 0 0,0 0 1 0 0,0 0-1 0 0,0-1 0 0 0,0 1 0 0 0,0 0 1 0 0,0 3-1 0 0,0-2 30 0 0,0-1-1 0 0,0 1 1 0 0,0-1-1 0 0,0 1 1 0 0,1-1-1 0 0,-1 1 1 0 0,1-1 0 0 0,0 0-1 0 0,-1 0 1 0 0,5 4-1 0 0,15-4 747 0 0,-9-3-3416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1028 0 0,'26'-16'8932'0'0,"-21"14"-8247"0"0,-1 0 0 0 0,1 1 1 0 0,-1 0-1 0 0,1 0 0 0 0,0 0 1 0 0,-1 1-1 0 0,9-1 1 0 0,70 9 3086 0 0,-36-3-2526 0 0,152 25 1645 0 0,-189-28-2718 0 0,-8-2-106 0 0,-26-10-9158 0 0,13 4 2338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8,'0'0'9516,"6"1"-8784,9 3-277,160 45 2435,-142-38-2420,0 1-1,0 2 1,37 23-1,-68-36-433,-1 0 0,1 0-1,-1 0 1,1 0-1,-1 0 1,1 1 0,-1-1-1,1 0 1,-1 1-1,0 0 1,0-1 0,1 3-1,-2-4-10,1 1 0,-1 0 0,0-1-1,0 1 1,0 0 0,0-1 0,0 1 0,0 0-1,0-1 1,0 1 0,0 0 0,0-1 0,0 1 0,0 0-1,0-1 1,-1 1 0,1 0 0,0-1 0,0 1-1,-1 0 1,1-1 0,0 1 0,-2 0 0,0 2 90,-1-1 1,-1 0-1,1 0 1,0 0-1,0 0 1,-1 0-1,1 0 1,-1-1-1,1 0 1,-1 0-1,-7 2 1,-33 6 908,-63 16 2242,106-24-3218,0-1 1,-1 0-1,1 0 1,0 1-1,0-1 0,0 0 1,0 1-1,0-1 0,0 1 1,0 0-1,0-1 0,0 1 1,0 0-1,0 0 1,0-1-1,0 1 0,0 0 1,1 0-1,-1 0 0,0 0 1,1 0-1,-1 0 1,1 0-1,-1 0 0,1 1 1,-1-1-1,1 0 0,0 0 1,0 0-1,-1 0 1,1 1-1,0-1 0,0 0 1,0 2-1,2 1 0,-1-1 1,0 1-1,1-1 0,-1 1 0,1-1 1,0 0-1,0 0 0,5 5 1,-6-7-16,1-1-273,0 0-1,1 0 1,-1 0 0,0-1 0,0 1 0,0-1-1,1 1 1,-1-1 0,0 0 0,0 0 0,0 0-1,0 0 1,0 0 0,0-1 0,-1 1 0,1-1-1,2-1 1,14-11-3482,-17 13 3070,6-2-1211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1252 0 0,'-2'-8'13939'0'0,"-24"101"-10634"0"0,10-41-2006 0 0,3 2 0 0 0,-10 73 0 0 0,22-70-686 0 0,1-55-651 0 0,1 0-1 0 0,-1 0 1 0 0,0-1-1 0 0,0 1 0 0 0,1 0 1 0 0,-1 0-1 0 0,1-1 1 0 0,-1 1-1 0 0,1 0 0 0 0,0-1 1 0 0,0 1-1 0 0,0-1 1 0 0,0 1-1 0 0,0-1 1 0 0,0 1-1 0 0,0-1 0 0 0,0 0 1 0 0,1 0-1 0 0,-1 1 1 0 0,0-1-1 0 0,1 0 1 0 0,-1 0-1 0 0,1 0 0 0 0,-1 0 1 0 0,1-1-1 0 0,2 2 1 0 0,-2-2-117 0 0,1 1 0 0 0,-1-1 0 0 0,1-1 0 0 0,-1 1 0 0 0,0 0 0 0 0,1 0 0 0 0,-1-1 0 0 0,0 1 0 0 0,1-1 0 0 0,-1 0 0 0 0,0 0 0 0 0,0 0 0 0 0,1 0 0 0 0,-1 0 0 0 0,0 0 0 0 0,0-1 0 0 0,0 1 0 0 0,0-1 0 0 0,-1 1 0 0 0,1-1 0 0 0,0 0 0 0 0,-1 1 0 0 0,1-1 0 0 0,-1 0 0 0 0,2-3 0 0 0,1-1-1332 0 0,1-1 0 0 0,-2 0 0 0 0,1 1 0 0 0,-1-2 0 0 0,0 1 0 0 0,2-9-1 0 0,-1 0-2745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1216 0 0,'5'-2'562'0'0,"-1"0"0"0"0,1 1 0 0 0,-1 0 1 0 0,1 0-1 0 0,0 0 0 0 0,-1 1 0 0 0,1 0 0 0 0,0-1 0 0 0,0 2 0 0 0,-1-1 0 0 0,1 0 1 0 0,0 1-1 0 0,0 0 0 0 0,-1 0 0 0 0,1 1 0 0 0,6 2 0 0 0,5 2 250 0 0,-1 1-1 0 0,0 0 1 0 0,18 12 0 0 0,-31-18-697 0 0,0 0 1 0 0,0 0 0 0 0,0 1 0 0 0,0-1 0 0 0,0 1-1 0 0,0-1 1 0 0,0 1 0 0 0,0 0 0 0 0,-1 0 0 0 0,1 0 0 0 0,-1 0-1 0 0,0 0 1 0 0,1 0 0 0 0,-1 0 0 0 0,0 0 0 0 0,1 3-1 0 0,-2-4-30 0 0,0 1 0 0 0,0-1-1 0 0,0 0 1 0 0,0 0 0 0 0,0 0-1 0 0,0 0 1 0 0,-1 1-1 0 0,1-1 1 0 0,0 0 0 0 0,-1 0-1 0 0,1 0 1 0 0,-1 0-1 0 0,1 0 1 0 0,-1 0 0 0 0,0 0-1 0 0,1 0 1 0 0,-1 0 0 0 0,0 0-1 0 0,0 0 1 0 0,1 0-1 0 0,-1-1 1 0 0,0 1 0 0 0,-1 1-1 0 0,-5 2 219 0 0,0 0-1 0 0,1-1 0 0 0,-1 0 1 0 0,-1 0-1 0 0,1 0 0 0 0,0-1 1 0 0,-15 3-1 0 0,18-4-242 0 0,-11 1 305 0 0,-1 1 1 0 0,1 0-1 0 0,0 1 0 0 0,0 1 0 0 0,-28 13 1 0 0,43-18-366 0 0,0 1 0 0 0,0-1-1 0 0,0 1 1 0 0,0-1 0 0 0,0 0 0 0 0,-1 1 0 0 0,1-1 0 0 0,0 1 0 0 0,0-1 0 0 0,0 1 0 0 0,0-1-1 0 0,0 0 1 0 0,0 1 0 0 0,0-1 0 0 0,0 1 0 0 0,1-1 0 0 0,-1 0 0 0 0,0 1 0 0 0,0-1 0 0 0,0 1-1 0 0,0-1 1 0 0,0 0 0 0 0,1 1 0 0 0,-1-1 0 0 0,0 0 0 0 0,0 1 0 0 0,1-1 0 0 0,-1 0 0 0 0,0 1-1 0 0,1-1 1 0 0,-1 0 0 0 0,0 0 0 0 0,1 1 0 0 0,-1-1 0 0 0,0 0 0 0 0,1 0 0 0 0,-1 0 0 0 0,0 1-1 0 0,1-1 1 0 0,-1 0 0 0 0,1 0 0 0 0,0 0 0 0 0,18 11-79 0 0,43 11-90 0 0,-30-12 263 0 0,-1 1 0 0 0,1 2 0 0 0,-2 0-1 0 0,0 3 1 0 0,-1 0 0 0 0,53 40 0 0 0,-80-55-46 0 0,0 1 0 0 0,0-1 0 0 0,0 1 0 0 0,0 0 0 0 0,0-1 1 0 0,-1 1-1 0 0,1 0 0 0 0,-1 0 0 0 0,1 0 0 0 0,-1 0 0 0 0,0 0 0 0 0,0 0 0 0 0,0 0 1 0 0,0 1-1 0 0,0-1 0 0 0,0 0 0 0 0,0 1 0 0 0,-1-1 0 0 0,0 1 0 0 0,1-1 0 0 0,-1 0 1 0 0,0 1-1 0 0,0-1 0 0 0,0 1 0 0 0,0-1 0 0 0,-1 0 0 0 0,1 1 0 0 0,-1-1 0 0 0,1 1 1 0 0,-1-1-1 0 0,0 0 0 0 0,0 0 0 0 0,0 1 0 0 0,0-1 0 0 0,0 0 0 0 0,0 0 0 0 0,-1 0 1 0 0,1 0-1 0 0,-1 0 0 0 0,0 0 0 0 0,1-1 0 0 0,-1 1 0 0 0,0-1 0 0 0,0 1 0 0 0,0-1 1 0 0,0 1-1 0 0,0-1 0 0 0,0 0 0 0 0,0 0 0 0 0,-1 0 0 0 0,1 0 0 0 0,0 0 0 0 0,-1-1 1 0 0,-4 1-1 0 0,-4 3 0 0 0,0-1 0 0 0,0 0 0 0 0,-1-1 1 0 0,0 0-1 0 0,1-1 0 0 0,-1 0 0 0 0,0-1 1 0 0,0 0-1 0 0,1-1 0 0 0,-1 0 0 0 0,0-1 1 0 0,1 0-1 0 0,-13-5 0 0 0,22 6-107 0 0,0 0-424 0 0,2 1 460 0 0,1 0 0 0 0,-1 0 1 0 0,0 0-1 0 0,0 0 0 0 0,0 0 0 0 0,0 0 1 0 0,0 0-1 0 0,0 0 0 0 0,0 0 1 0 0,0 0-1 0 0,0-1 0 0 0,0 1 1 0 0,1 0-1 0 0,-1 0 0 0 0,0 0 0 0 0,0 0 1 0 0,0 0-1 0 0,0 0 0 0 0,0 0 1 0 0,0-1-1 0 0,0 1 0 0 0,0 0 1 0 0,0 0-1 0 0,0 0 0 0 0,0 0 0 0 0,0 0 1 0 0,0 0-1 0 0,0 0 0 0 0,0-1 1 0 0,0 1-1 0 0,0 0 0 0 0,0 0 1 0 0,0 0-1 0 0,0 0 0 0 0,0 0 0 0 0,-1 0 1 0 0,1 0-1 0 0,0-1 0 0 0,0 1 1 0 0,0 0-1 0 0,0 0 0 0 0,0 0 1 0 0,0 0-1 0 0,0 0 0 0 0,0 0 0 0 0,0 0 1 0 0,0 0-1 0 0,0 0 0 0 0,-1 0 1 0 0,1 0-1 0 0,0-1 0 0 0,0 1 0 0 0,0 0 1 0 0,0 0-1 0 0,0 0 0 0 0,0 0 1 0 0,0 0-1 0 0,-1 0 0 0 0,1 0 1 0 0,0 0-1 0 0,0 0 0 0 0,0 0 0 0 0,0 0 1 0 0,0 0-1 0 0,0 0 0 0 0,-1 0 1 0 0,1 0-1 0 0,76-13-2730 0 0,-33 8-1008 0 0,0-5-6143 0 0,-30 7 5457 0 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0 628 0 0,'0'0'1646'0'0,"4"1"196"0"0,10 9 8238 0 0,-21 9-7449 0 0,2 1 0 0 0,-5 34 0 0 0,8-40-2104 0 0,-1 7 610 0 0,1 0 1 0 0,0 37-1 0 0,2-54-1147 0 0,0 0 0 0 0,0-1 0 0 0,1 1 0 0 0,-1 0 0 0 0,1-1-1 0 0,0 1 1 0 0,0 0 0 0 0,0-1 0 0 0,0 1 0 0 0,1-1 0 0 0,-1 0 0 0 0,1 1 0 0 0,0-1 0 0 0,0 0 0 0 0,0 0-1 0 0,0 0 1 0 0,1 0 0 0 0,-1-1 0 0 0,1 1 0 0 0,0-1 0 0 0,-1 1 0 0 0,1-1 0 0 0,4 2 0 0 0,-6-3-261 0 0,1-1 0 0 0,0 0 0 0 0,-1 1 0 0 0,1-1 0 0 0,-1 0-1 0 0,1 0 1 0 0,0 0 0 0 0,-1 0 0 0 0,1 0 0 0 0,0-1 0 0 0,-1 1 0 0 0,1 0 0 0 0,0-1 0 0 0,-1 1 0 0 0,1-1 0 0 0,-1 0 0 0 0,1 1 0 0 0,-1-1 0 0 0,1 0 0 0 0,0-1 0 0 0,16-11-9954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0,'0'0'1111'0'0,"20"3"1930"0"0,6 1-1772 0 0,0 2 0 0 0,-1 0 0 0 0,0 2 0 0 0,0 1 1 0 0,-1 0-1 0 0,34 20 0 0 0,-56-29-1186 0 0,-1 1 0 0 0,1-1-1 0 0,-1 1 1 0 0,0 0 0 0 0,1-1 0 0 0,-1 1 0 0 0,0 0 0 0 0,0 0-1 0 0,1 0 1 0 0,-1 0 0 0 0,0 0 0 0 0,0 0 0 0 0,0 0 0 0 0,0 0-1 0 0,0 1 1 0 0,-1-1 0 0 0,1 0 0 0 0,0 1 0 0 0,0-1 0 0 0,-1 0-1 0 0,1 1 1 0 0,-1-1 0 0 0,1 1 0 0 0,-1 1 0 0 0,0-2-1 0 0,-1 1 0 0 0,1-1 1 0 0,-1 1-1 0 0,1-1 0 0 0,-1 0 0 0 0,0 1 1 0 0,0-1-1 0 0,0 0 0 0 0,0 1 0 0 0,0-1 1 0 0,0 0-1 0 0,0 0 0 0 0,0 0 0 0 0,0 0 1 0 0,0 0-1 0 0,-1 0 0 0 0,1-1 1 0 0,-3 2-1 0 0,-5 3 314 0 0,-1 0 0 0 0,0-1 0 0 0,0-1 1 0 0,0 0-1 0 0,-12 3 0 0 0,18-6-277 0 0,-27 8 908 0 0,30-8-1006 0 0,0 0-1 0 0,0 0 0 0 0,0 1 0 0 0,0-1 0 0 0,0 1 0 0 0,0-1 0 0 0,0 1 0 0 0,1-1 0 0 0,-1 1 1 0 0,0-1-1 0 0,0 1 0 0 0,1 0 0 0 0,-1-1 0 0 0,0 1 0 0 0,1 0 0 0 0,-1 0 0 0 0,1 0 1 0 0,-1-1-1 0 0,1 1 0 0 0,-1 0 0 0 0,1 0 0 0 0,0 0 0 0 0,-1 0 0 0 0,1 0 0 0 0,0 0 0 0 0,-1 1 1 0 0,4 1-18 0 0,-1-1-1 0 0,1 1 1 0 0,-1-1 0 0 0,1 0 0 0 0,0 0 0 0 0,0 0 0 0 0,-1 0 0 0 0,2 0 0 0 0,-1 0 0 0 0,0-1 0 0 0,6 2 0 0 0,-1 1 2 0 0,52 26 12 0 0,-20-11 100 0 0,-1 2-1 0 0,59 41 1 0 0,-97-61-86 0 0,1-1-1 0 0,-1 1 1 0 0,0 0-1 0 0,0 0 1 0 0,1 0 0 0 0,-1 0-1 0 0,0 0 1 0 0,0 0 0 0 0,0 0-1 0 0,0 1 1 0 0,0-1 0 0 0,0 0-1 0 0,-1 0 1 0 0,1 1 0 0 0,0-1-1 0 0,-1 1 1 0 0,1-1-1 0 0,-1 0 1 0 0,1 1 0 0 0,-1-1-1 0 0,0 1 1 0 0,1-1 0 0 0,-1 1-1 0 0,0-1 1 0 0,0 1 0 0 0,0-1-1 0 0,0 1 1 0 0,-1-1-1 0 0,1 3 1 0 0,-2-2 26 0 0,1 1 1 0 0,-1 0-1 0 0,0-1 0 0 0,0 0 0 0 0,0 1 0 0 0,0-1 1 0 0,0 0-1 0 0,-1 0 0 0 0,1 0 0 0 0,-1 0 1 0 0,1-1-1 0 0,-1 1 0 0 0,-4 1 0 0 0,-9 5 259 0 0,-1-1 0 0 0,-1-1 0 0 0,-30 7 0 0 0,-44 7 897 0 0,90-20-1110 0 0,-1 0-27 0 0,0 0 1 0 0,0 0-1 0 0,0 0 1 0 0,0-1-1 0 0,0 1 1 0 0,0-1-1 0 0,0 0 1 0 0,0 0-1 0 0,0 0 1 0 0,0 0-1 0 0,-4-3 1 0 0,-16-13 86 0 0,22 16-170 0 0,24-4-2970 0 0,-13 4-1844 0 0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 24 0 0,'-42'-9'6065'0'0,"31"9"-5324"0"0,-38 4 3621 0 0,46-4-4180 0 0,1 1 0 0 0,0 0 1 0 0,-1 0-1 0 0,1 0 0 0 0,0 0 0 0 0,0 0 0 0 0,0 0 0 0 0,0 1 1 0 0,0-1-1 0 0,0 1 0 0 0,0-1 0 0 0,1 1 0 0 0,-1 0 0 0 0,0 0 1 0 0,1 0-1 0 0,-1 0 0 0 0,1 0 0 0 0,-2 4 0 0 0,2-5 152 0 0,13 27 496 0 0,-4-20-685 0 0,0-1 0 0 0,1 0-1 0 0,-1 0 1 0 0,2-1-1 0 0,-1 0 1 0 0,18 9-1 0 0,69 23 288 0 0,-41-17-219 0 0,-49-19-179 0 0,20 9 375 0 0,44 25 1 0 0,-69-36-379 0 0,-1 1 0 0 0,0-1 0 0 0,1 0 0 0 0,-1 1-1 0 0,0-1 1 0 0,1 0 0 0 0,-1 1 0 0 0,0-1 0 0 0,0 0 0 0 0,1 1 0 0 0,-1-1-1 0 0,0 1 1 0 0,0-1 0 0 0,0 1 0 0 0,0-1 0 0 0,1 0 0 0 0,-1 1 0 0 0,0-1 0 0 0,0 1-1 0 0,0-1 1 0 0,0 1 0 0 0,0-1 0 0 0,0 1 0 0 0,0-1 0 0 0,0 1 0 0 0,0-1 0 0 0,-1 1-1 0 0,1-1 1 0 0,0 0 0 0 0,0 1 0 0 0,0-1 0 0 0,0 1 0 0 0,-1-1 0 0 0,1 1 0 0 0,0-1-1 0 0,0 0 1 0 0,-1 1 0 0 0,1-1 0 0 0,0 0 0 0 0,-1 1 0 0 0,1-1 0 0 0,0 0 0 0 0,-1 1-1 0 0,1-1 1 0 0,0 0 0 0 0,-1 0 0 0 0,1 1 0 0 0,-1-1 0 0 0,1 0 0 0 0,-1 0 0 0 0,-22 14 831 0 0,-21-1-7 0 0,0-1-1 0 0,0-2 1 0 0,-89 8 0 0 0,99-14-476 0 0,21-4-1365 0 0,12-5 281 0 0,24-12-347 0 0,46-18-2996 0 0,-56 30 2523 0 0,12-7-6604 0 0,-16 5 3564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26 864 0 0,'-3'-14'12576'0'0,"14"11"-12031"0"0,-1 0 1 0 0,1 1-1 0 0,0 1 1 0 0,1 0-1 0 0,-1 0 1 0 0,0 1-1 0 0,0 0 1 0 0,0 1-1 0 0,17 4 1 0 0,31-1 163 0 0,78-2 929 0 0,-68-1-3790 0 0,0 0-9963 0 0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67 236 0 0,'0'-3'545'0'0,"0"0"0"0"0,0 0 0 0 0,0 1 0 0 0,-1-1 0 0 0,0 0 0 0 0,1 1 0 0 0,-1-1-1 0 0,0 0 1 0 0,0 1 0 0 0,0-1 0 0 0,-1 1 0 0 0,1 0 0 0 0,-1-1 0 0 0,1 1 0 0 0,-1 0 0 0 0,0 0 0 0 0,0 0 0 0 0,0 0 0 0 0,0 0 0 0 0,0 0 0 0 0,0 1 0 0 0,0-1-1 0 0,-1 1 1 0 0,-2-2 0 0 0,2 1-276 0 0,-1 1-1 0 0,1 0 0 0 0,0 0 1 0 0,-1 0-1 0 0,1 0 1 0 0,-1 0-1 0 0,1 1 0 0 0,-1 0 1 0 0,1-1-1 0 0,-1 1 0 0 0,1 1 1 0 0,-1-1-1 0 0,1 0 1 0 0,-1 1-1 0 0,1 0 0 0 0,-1 0 1 0 0,1 0-1 0 0,-4 1 0 0 0,5-1-205 0 0,1-1 0 0 0,-1 1 0 0 0,1-1 0 0 0,0 1 0 0 0,-1 0 0 0 0,1 0 0 0 0,0-1 0 0 0,-1 1 0 0 0,1 0 0 0 0,0 0 0 0 0,0 0 0 0 0,0 0 0 0 0,0 1 0 0 0,0-1 0 0 0,0 0 0 0 0,0 0 0 0 0,0 0 0 0 0,0 1 0 0 0,1-1 0 0 0,-1 1-1 0 0,0-1 1 0 0,1 0 0 0 0,0 1 0 0 0,-1-1 0 0 0,1 1 0 0 0,0-1 0 0 0,-1 1 0 0 0,1 0 0 0 0,0-1 0 0 0,0 1 0 0 0,0-1 0 0 0,0 1 0 0 0,1-1 0 0 0,-1 1 0 0 0,0-1 0 0 0,1 1 0 0 0,-1-1 0 0 0,1 1 0 0 0,-1-1 0 0 0,1 0 0 0 0,0 1 0 0 0,-1-1 0 0 0,2 2 0 0 0,1 1-30 0 0,0 0 0 0 0,1 0 0 0 0,-1 0 0 0 0,1 0 0 0 0,-1-1 0 0 0,1 0 0 0 0,0 0 0 0 0,0 0 0 0 0,0 0 0 0 0,1 0 0 0 0,7 3 0 0 0,26 7-27 0 0,0-1 0 0 0,1-2 0 0 0,0-1-1 0 0,0-3 1 0 0,1-1 0 0 0,0-1 0 0 0,47-3-1 0 0,-85-1 25 0 0,-1 0-1 0 0,1 0 1 0 0,-1 0-1 0 0,1 0 1 0 0,-1 0-1 0 0,0 0 0 0 0,1 0 1 0 0,-1 0-1 0 0,1-1 1 0 0,-1 1-1 0 0,0 0 1 0 0,1-1-1 0 0,-1 0 0 0 0,0 1 1 0 0,1-1-1 0 0,-1 0 1 0 0,0 1-1 0 0,0-1 1 0 0,0 0-1 0 0,1 0 1 0 0,-1 0-1 0 0,0 0 0 0 0,0 0 1 0 0,0-1-1 0 0,0 0 11 0 0,-1 1-1 0 0,0 0 0 0 0,0-1 1 0 0,-1 1-1 0 0,1 0 0 0 0,0-1 1 0 0,0 1-1 0 0,-1 0 0 0 0,1-1 1 0 0,-1 1-1 0 0,1 0 0 0 0,-1 0 1 0 0,1-1-1 0 0,-1 1 0 0 0,0 0 1 0 0,1 0-1 0 0,-1 0 0 0 0,0 0 1 0 0,-2-2-1 0 0,-4-4 115 0 0,0 0-1 0 0,-1 0 1 0 0,0 1-1 0 0,0 0 1 0 0,-12-6 0 0 0,-5-1 153 0 0,0 1 0 0 0,-1 1 1 0 0,-1 2-1 0 0,0 1 0 0 0,0 1 1 0 0,-1 1-1 0 0,1 1 0 0 0,-1 2 1 0 0,-48-1-1 0 0,74 4-369 0 0,-1 0 0 0 0,1 1 0 0 0,0-1 1 0 0,0 0-1 0 0,0 0 0 0 0,-1 1 0 0 0,1 0 0 0 0,0-1 0 0 0,0 1 0 0 0,0 0 0 0 0,0 0 0 0 0,0 0 0 0 0,0 0 0 0 0,0 0 1 0 0,0 0-1 0 0,1 1 0 0 0,-1-1 0 0 0,0 1 0 0 0,1-1 0 0 0,-1 1 0 0 0,1 0 0 0 0,0-1 0 0 0,-1 1 0 0 0,1 0 0 0 0,0 0 1 0 0,0 0-1 0 0,-1 3 0 0 0,2-2-181 0 0,0 0 0 0 0,0 0 0 0 0,0 0 0 0 0,0 0 0 0 0,0 0 0 0 0,1 0 0 0 0,-1 0 0 0 0,1-1 0 0 0,0 1 0 0 0,0 0 0 0 0,0 0 0 0 0,0-1 0 0 0,1 1 0 0 0,-1 0 0 0 0,1-1 0 0 0,-1 0 0 0 0,1 1 0 0 0,0-1 0 0 0,0 0 0 0 0,0 0 0 0 0,3 3 0 0 0,5 5-830 0 0,26 22-8978 0 0,-18-18 4717 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1384 0 0,'-4'-2'841'0'0,"0"0"0"0"0,0 0 0 0 0,-1 1 0 0 0,1-1 0 0 0,-1 1 1 0 0,1 0-1 0 0,-1 0 0 0 0,1 1 0 0 0,-1 0 0 0 0,0-1 0 0 0,-5 2 0 0 0,1 0-97 0 0,0 0 0 0 0,0 1-1 0 0,1 0 1 0 0,-1 0 0 0 0,-11 5 0 0 0,5 0-60 0 0,2 0 1 0 0,-1 0 0 0 0,1 1-1 0 0,0 1 1 0 0,0 0-1 0 0,-15 15 1 0 0,25-22-599 0 0,1 0 0 0 0,-1 0 0 0 0,1 0 0 0 0,0 1 0 0 0,0-1 0 0 0,0 1 0 0 0,0-1 0 0 0,0 1 0 0 0,1 0 0 0 0,-1 0 0 0 0,1 0 0 0 0,0 0 0 0 0,0 0 0 0 0,0 0 0 0 0,0 0 0 0 0,0 0 0 0 0,1 0 0 0 0,-1 0 0 0 0,1 0 0 0 0,0 0 0 0 0,0 1 0 0 0,0-1 1 0 0,1 0-1 0 0,-1 0 0 0 0,1 0 0 0 0,-1 0 0 0 0,1 0 0 0 0,0 1 0 0 0,0-2 0 0 0,0 1 0 0 0,1 0 0 0 0,-1 0 0 0 0,1 0 0 0 0,0 0 0 0 0,-1-1 0 0 0,1 1 0 0 0,0-1 0 0 0,4 3 0 0 0,2 4-9 0 0,1-1 1 0 0,1-1-1 0 0,-1 0 0 0 0,1 0 1 0 0,0-1-1 0 0,1 0 0 0 0,0-1 1 0 0,0 0-1 0 0,13 3 0 0 0,0-1-23 0 0,0-1 0 0 0,0-1 1 0 0,30 2-1 0 0,-43-6-43 0 0,0 0 1 0 0,0-1-1 0 0,0 0 1 0 0,0-1-1 0 0,0 0 1 0 0,0-1-1 0 0,-1 0 1 0 0,1-1-1 0 0,18-7 1 0 0,-26 9-2 0 0,0 0 0 0 0,0-1 0 0 0,-1 1 1 0 0,1-1-1 0 0,0 0 0 0 0,-1 0 0 0 0,1 0 1 0 0,0 0-1 0 0,-1 0 0 0 0,0 0 1 0 0,0-1-1 0 0,0 1 0 0 0,0-1 0 0 0,0 0 1 0 0,0 1-1 0 0,-1-1 0 0 0,1 0 0 0 0,-1 0 1 0 0,0 0-1 0 0,2-6 0 0 0,-3 6 1 0 0,0-1 0 0 0,0 0 0 0 0,0 1 0 0 0,-1-1 1 0 0,0 0-1 0 0,1 1 0 0 0,-1-1 0 0 0,0 1 0 0 0,-1-1 0 0 0,1 1 0 0 0,-1-1 0 0 0,1 1 0 0 0,-1 0 0 0 0,0 0 0 0 0,-4-4 0 0 0,-3-5-44 0 0,-2 1-1 0 0,0 0 0 0 0,0 1 0 0 0,0 0 1 0 0,-1 1-1 0 0,-1 0 0 0 0,-20-10 0 0 0,15 10-383 0 0,-1 0 0 0 0,1 2 0 0 0,-1 1 0 0 0,-1 0 0 0 0,-30-5 0 0 0,1 6-3724 0 0,-5 5-4605 0 0,28 1 3165 0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1 424 0 0,'0'0'15393'0'0,"4"1"-15001"0"0,33 7 703 0 0,0-1 0 0 0,61 3 0 0 0,-50-6-650 0 0,67 14 0 0 0,-105-13 925 0 0,-11 0-313 0 0,-25 8 391 0 0,-46 6 682 0 0,70-19-1949 0 0,-17 4 357 0 0,10-2-261 0 0,-1 0-1 0 0,1 0 1 0 0,0 1 0 0 0,0 0-1 0 0,-9 6 1 0 0,15-8-286 0 0,3-1 9 0 0,0 0 0 0 0,0 0 0 0 0,0 0 0 0 0,0 0 0 0 0,-1-1 0 0 0,1 1 0 0 0,0 0 0 0 0,0 0 0 0 0,0 0 1 0 0,0 0-1 0 0,0 0 0 0 0,-1 0 0 0 0,1 0 0 0 0,0 1 0 0 0,0-1 0 0 0,0 0 0 0 0,0 0 0 0 0,0 0 0 0 0,-1 0 0 0 0,1 0 1 0 0,0 0-1 0 0,0 0 0 0 0,0 0 0 0 0,0 0 0 0 0,0 0 0 0 0,0 0 0 0 0,0 0 0 0 0,-1 0 0 0 0,1 1 0 0 0,0-1 0 0 0,0 0 1 0 0,0 0-1 0 0,0 0 0 0 0,0 0 0 0 0,0 0 0 0 0,0 0 0 0 0,0 1 0 0 0,0-1 0 0 0,0 0 0 0 0,0 0 0 0 0,0 0 0 0 0,0 0 0 0 0,0 0 1 0 0,0 1-1 0 0,-1-1 0 0 0,1 0 0 0 0,1 0 0 0 0,-1 0 0 0 0,0 0 0 0 0,0 0 0 0 0,0 1 0 0 0,0-1 0 0 0,0 0 0 0 0,0 0 1 0 0,0 0-1 0 0,0 0 0 0 0,0 0 0 0 0,0 0 0 0 0,0 1 0 0 0,0-1 0 0 0,0 0 0 0 0,0 0 0 0 0,0 0 0 0 0,1 0 0 0 0,-1 0 1 0 0,0 0-1 0 0,69 20-148 0 0,-34-11-157 0 0,0 2-1 0 0,55 25 1 0 0,-74-28 199 0 0,-5-4 9 0 0,-1 1 0 0 0,0 0 0 0 0,-1 0-1 0 0,1 1 1 0 0,-1 1 0 0 0,0-1 0 0 0,0 2 0 0 0,-1-1 0 0 0,0 1 0 0 0,10 12-1 0 0,-18-19 105 0 0,0 0 0 0 0,0 0 0 0 0,0 0 0 0 0,0 1 0 0 0,0-1 0 0 0,0 0 0 0 0,0 0 0 0 0,0 0 0 0 0,0 0 0 0 0,0 0 0 0 0,-1 0 0 0 0,1 0 0 0 0,0 0 0 0 0,-1 0 0 0 0,1 0 0 0 0,-1 0 0 0 0,1 0 0 0 0,-1 0 0 0 0,0 0 0 0 0,1 0 0 0 0,-1 0 0 0 0,0-1 0 0 0,-1 3 0 0 0,-18 15 283 0 0,-2-4 82 0 0,0-2 0 0 0,0-1 0 0 0,-2 0 0 0 0,1-2 0 0 0,-1 0 0 0 0,0-2 0 0 0,-1-1 0 0 0,0-1 0 0 0,-39 3 0 0 0,57-7-163 0 0,1-1 0 0 0,0 0 0 0 0,0 0 0 0 0,0 0 0 0 0,-1-1 1 0 0,-10-3-1 0 0,15 3 5 0 0,2 0-248 0 0,0 0 1 0 0,0 0 0 0 0,0 0-1 0 0,0 0 1 0 0,1 0 0 0 0,-1 0-1 0 0,0 1 1 0 0,1-1 0 0 0,-1 0-1 0 0,0 0 1 0 0,1 0 0 0 0,-1 0-1 0 0,1 0 1 0 0,-1 0 0 0 0,1 1-1 0 0,0-1 1 0 0,-1 0 0 0 0,1 0-1 0 0,0 1 1 0 0,0-1 0 0 0,-1 0-1 0 0,1 1 1 0 0,0-1 0 0 0,0 1-1 0 0,0-1 1 0 0,0 1 0 0 0,0 0-1 0 0,1-1 1 0 0,35-5-4281 0 0,-4 0-7128 0 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0 404,'1'0'16385,"-11"24"-11707,-13 32-5234,16-36 2914,-58 140 3038,20-56-2334,42-94-2766,-9 11 138,-2 1-177,13-21-579,24-6-9965,13-5-984,-18 5 5181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6 356,'-2'-5'18609,"-79"204"-9657,72-180-8490,2 0 0,0 1 0,1 0 0,1 0 1,1 1-1,-2 24 0,6-42-628,-1 0 0,1 0-1,0-1 1,1 1 0,-1 0 0,0 0 0,1-1-1,-1 1 1,1 0 0,0-1 0,0 1-1,0-1 1,0 1 0,3 3 0,-2-5-776,4-5-3607,13-12 2382,-5-1-7958,-7 6 4009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60 0 0,'-5'-15'12214'0'0,"15"14"-6065"0"0,-3 1-7708 0 0,11 1 1995 0 0,0 1 1 0 0,0 1 0 0 0,0 1-1 0 0,24 9 1 0 0,2-1-5 0 0,-20-6-195 0 0,84 24 1001 0 0,-108-30-1185 0 0,0 0 0 0 0,1 1-1 0 0,-1-1 1 0 0,0 0 0 0 0,1 0 0 0 0,-1 1 0 0 0,0-1 0 0 0,1 0-1 0 0,-1 0 1 0 0,0 1 0 0 0,0-1 0 0 0,0 0 0 0 0,1 1 0 0 0,-1-1 0 0 0,0 0-1 0 0,0 1 1 0 0,0-1 0 0 0,0 1 0 0 0,0-1 0 0 0,1 0 0 0 0,-1 1-1 0 0,0-1 1 0 0,0 0 0 0 0,0 1 0 0 0,0-1 0 0 0,0 1 0 0 0,0-1-1 0 0,0 0 1 0 0,0 1 0 0 0,-1-1 0 0 0,1 0 0 0 0,0 1 0 0 0,0-1 0 0 0,0 0-1 0 0,0 1 1 0 0,0-1 0 0 0,-1 1 0 0 0,1-1 0 0 0,0 0 0 0 0,0 0-1 0 0,0 1 1 0 0,-1-1 0 0 0,1 0 0 0 0,0 1 0 0 0,-1-1 0 0 0,1 0-1 0 0,0 0 1 0 0,0 0 0 0 0,-1 1 0 0 0,1-1 0 0 0,0 0 0 0 0,-1 0 0 0 0,-1 2-9 0 0,1-1 0 0 0,-1 0 0 0 0,0 0 1 0 0,1 0-1 0 0,-1 1 0 0 0,0-2 1 0 0,0 1-1 0 0,0 0 0 0 0,0 0 0 0 0,1-1 1 0 0,-1 1-1 0 0,-3 0 0 0 0,-127 17 3045 0 0,131-18-3072 0 0,-1-1 0 0 0,1 1 0 0 0,-1 0 1 0 0,1 0-1 0 0,-1 0 0 0 0,1 0 1 0 0,0 1-1 0 0,-1-1 0 0 0,1 0 1 0 0,-1 1-1 0 0,1-1 0 0 0,0 1 0 0 0,-1-1 1 0 0,1 1-1 0 0,0 0 0 0 0,0-1 1 0 0,-1 1-1 0 0,0 1 0 0 0,2-2-17 0 0,0 1 0 0 0,-1 0 0 0 0,1-1-1 0 0,0 1 1 0 0,0 0 0 0 0,0-1 0 0 0,0 1-1 0 0,0-1 1 0 0,0 1 0 0 0,0 0 0 0 0,0-1-1 0 0,1 1 1 0 0,-1-1 0 0 0,0 1 0 0 0,0 0 0 0 0,0-1-1 0 0,1 1 1 0 0,-1-1 0 0 0,0 1 0 0 0,0-1-1 0 0,1 1 1 0 0,-1-1 0 0 0,1 1 0 0 0,-1-1-1 0 0,0 1 1 0 0,1-1 0 0 0,0 1 0 0 0,3 3-13 0 0,-1-1 1 0 0,1 1-1 0 0,1-1 0 0 0,-1 0 1 0 0,0-1-1 0 0,1 1 0 0 0,8 3 1 0 0,36 12 266 0 0,-2 1 0 0 0,0 2-1 0 0,85 54 1 0 0,-128-73-160 0 0,0 0-1 0 0,0 0 0 0 0,0 1 1 0 0,0 0-1 0 0,0-1 0 0 0,-1 1 1 0 0,0 1-1 0 0,1-1 0 0 0,-1 0 1 0 0,0 1-1 0 0,-1-1 0 0 0,1 1 1 0 0,-1 0-1 0 0,1 0 0 0 0,-1 0 1 0 0,0 0-1 0 0,-1 1 0 0 0,3 8 1 0 0,-4-12-30 0 0,-1 1 0 0 0,0 0 1 0 0,0 0-1 0 0,0-1 0 0 0,0 1 1 0 0,0 0-1 0 0,0-1 0 0 0,-1 1 0 0 0,1-1 1 0 0,-1 0-1 0 0,1 1 0 0 0,-1-1 1 0 0,1 0-1 0 0,-1 0 0 0 0,1 0 1 0 0,-1 0-1 0 0,-2 1 0 0 0,-29 14 628 0 0,22-12-661 0 0,1-1-1 0 0,-1 0 1 0 0,0 0 0 0 0,0-2 0 0 0,0 1 0 0 0,0-1 0 0 0,-1-1 0 0 0,1 0 0 0 0,-14-2 0 0 0,-16-5 59 0 0,-65-21 0 0 0,104 27-90 0 0,-9-2 0 0 0,6-2-42 0 0,4 4-169 0 0,21 1-6464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1360,'0'0'18851,"-3"-18"-12899,-35 16-4373,30 1-1406,1 0 0,-1 0 0,0 1-1,1 0 1,-1 0 0,0 1 0,1 0-1,-1 0 1,1 1 0,-1 0 0,1 0-1,0 0 1,-10 6 0,17-8-167,-1 1-1,1 0 1,0 0 0,-1-1 0,1 1-1,0 0 1,0 0 0,0-1 0,-1 1-1,1 0 1,0 0 0,0 0 0,0 0-1,0-1 1,0 1 0,1 0 0,-1 0-1,0 0 1,0-1 0,0 1 0,1 0-1,-1 0 1,0-1 0,1 1 0,-1 0-1,1-1 1,-1 1 0,1 0 0,0 0-1,15 21 93,-4-12-78,1-1 0,-1 0 0,1 0 0,1-2-1,19 9 1,23 13 8,-6 1-23,-25-16-1,0 1 0,40 34 0,-63-48 5,-1 0 1,1 0 0,-1 0 0,0 0-1,0 0 1,1 1 0,-1-1-1,0 1 1,0-1 0,0 1-1,0-1 1,-1 1 0,1-1-1,0 1 1,-1 0 0,1-1-1,-1 1 1,0 0 0,1 0 0,-1-1-1,0 1 1,0 0 0,0 0-1,0 0 1,0-1 0,-1 1-1,0 3 1,0-2 42,-1-1 1,0 1-1,0-1 1,0 1-1,0-1 1,-1 0-1,1 1 1,0-1-1,-1 0 1,0-1-1,1 1 1,-1 0-1,0-1 1,0 0-1,-5 2 1,-6 2 6,-1-1 0,0 0-1,0-1 1,0-1 0,0 0 0,0-1 0,-1-1 0,1 0 0,0-1 0,-1-1 0,1 0 0,0-1 0,0-1 0,1 0 0,-1-1 0,1 0 0,-16-9 0,17 6-59,2-6 0,10 13 0,1 0 0,-1 0 0,1 0 0,0 0 0,-1 1 0,1-1 0,0 0 0,0 0 0,0 0 0,-1 1 0,1-1 0,0 0 0,0 0 0,1 0 0,-1 0 0,0 0 0,0 1 0,0-1 0,0 0 0,1 0 0,-1 0 0,0 1 0,1-1 0,-1 0 0,1 0 0,-1 1 0,1-1 0,-1 0 0,1 1 0,-1-1 0,1 1 0,0-1 0,-1 0 0,2 0 0,1-2-461,0 0 0,0 0 0,0 0 0,1 0 0,-1 0 0,1 1 0,-1-1-1,1 1 1,0 0 0,0 0 0,0 0 0,9-2 0,56-8-10742,-27 5 5781,-33 5-286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10 296 0 0,'5'-10'15085'0'0,"16"22"-14250"0"0,0-1 0 0 0,0-2 0 0 0,1 0 1 0 0,0-1-1 0 0,1-1 0 0 0,0-1 0 0 0,41 5 0 0 0,-11-5-345 0 0,-1-3 0 0 0,80-4-1 0 0,-111-4-2289 0 0,-36-1-1720 0 0,-38-3-6464 0 0,36 7 5357 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1024,'0'0'12441,"1"3"-11725,0 1-482,1 0 0,-1 0 1,1 0-1,1 0 0,-1-1 1,0 1-1,1-1 0,0 0 0,-1 1 1,1-1-1,1 0 0,-1-1 1,4 4-1,57 35 1409,-24-17-771,-28-17-510,-9-6-244,-1 1-1,1-1 0,0 1 0,0-1 0,-1 1 0,1 0 1,-1 0-1,0 0 0,1 0 0,-1 0 0,0 1 0,0-1 0,0 1 1,-1-1-1,1 1 0,2 4 0,-5-5-67,1-1 0,-1 0 0,1 1 0,-1-1 0,1 0-1,-1 1 1,0-1 0,1 0 0,-1 0 0,0 0 0,0 0 0,0 0 0,0 0 0,0 0 0,0 0-1,0 0 1,-1 0 0,1-1 0,0 1 0,0 0 0,-1-1 0,1 1 0,0-1 0,-1 1 0,0-1 0,-44 12 1020,32-9-687,-7 1 288,-1-1 0,0 0 0,-34-2 0,53-1-625,3 0-51,-1 0 1,1 0-1,-1 0 1,0 0 0,1 0-1,-1 0 1,1 1-1,-1-1 1,1 0 0,-1 0-1,1 0 1,-1 1-1,1-1 1,-1 0-1,1 1 1,-1-1 0,1 0-1,-1 1 1,1-1-1,0 1 1,-1-1 0,1 0-1,0 1 1,-1-1-1,1 1 1,0-1 0,-1 1-1,1-1 1,0 1-1,0 0 1,0-1 0,0 1-1,0-1 1,-1 1-1,1-1 1,0 1 0,0 0-1,26 14 51,1-2 0,0-1 0,38 11 0,36 16 372,-75-27-289,2 0 34,1 1 1,-2 1-1,0 2 1,-1 1-1,46 38 1,-71-54-139,0-1-1,-1 1 1,1-1 0,-1 1 0,1-1 0,-1 1 0,1-1 0,-1 1 0,1 0-1,-1-1 1,1 1 0,-1 0 0,0 0 0,1-1 0,-1 1 0,0 0 0,0 0-1,0-1 1,0 1 0,0 0 0,0 0 0,0 0 0,0-1 0,0 1 0,0 0-1,0 0 1,0 0 0,0-1 0,0 1 0,-1 0 0,1 0 0,0-1 0,-1 2 0,-1 0 28,0-1 0,0 1 1,0 0-1,0-1 0,0 0 1,0 1-1,0-1 0,0 0 1,-1 0-1,1 0 1,-3 0-1,-62 11 881,18-8-769,0-2 1,1-2-1,-1-2 0,1-2 1,-94-21-1,131 22-165,-4-1 0,2 0 0,13 4 0,0 0 0,0 0 0,-1 0 0,1 0 0,0 0 0,0 0 0,0 0 0,-1 0 0,1 0 0,0 0 0,0 0 0,0 0 0,0 0 0,-1 0 0,1 0 0,0-1 0,0 1 0,0 0 0,0 0 0,-1 0 0,1 0 0,0 0 0,0-1 0,0 1 0,0 0 0,0 0 0,0 0 0,0 0 0,-1-1 0,1 1 0,0 0 0,0 0 0,0 0 0,0-1 0,0 1 0,0 0 0,0 0 0,0 0 0,0-1 0,0 1 0,0 0 0,0 0 0,0-1 0,12-12 0,1 9 0,-5 1-59,-6 3-326,-2 8-6911,0-2 5236,-4 17-16163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1 736 0 0,'0'0'18018'0'0,"0"5"-16907"0"0,-3 90 4177 0 0,4-64-3434 0 0,-2 0 0 0 0,-8 58 0 0 0,4-68-1517 0 0,2-11-147 0 0,1 0 1 0 0,0 0-1 0 0,1 0 1 0 0,-1 1 0 0 0,2-1-1 0 0,0 0 1 0 0,0 1-1 0 0,3 16 1 0 0,0-12-191 0 0,-2-5 0 0 0,-1 10-12072 0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16 388,'-16'-15'10819,"30"19"-7105,28 9-2852,35-4 85,-21-4-270,0 2 0,0 4 1,80 24-1,-135-35-612,-1 0 0,1 0-1,0 0 1,-1 0 0,1 1 0,0-1 0,-1 0-1,1 0 1,0 1 0,-1-1 0,1 1 0,0-1-1,-1 0 1,1 1 0,-1-1 0,1 1 0,-1-1-1,1 1 1,-1-1 0,1 1 0,-1 0 0,0-1-1,1 1 1,-1 0 0,0-1 0,1 1 0,-1 0-1,0-1 1,0 1 0,0 0 0,1 1 0,-2-1 6,0 0 1,1 0 0,-1 1 0,0-1 0,0 0 0,0 0 0,0 0 0,0 0 0,0 0 0,0 0 0,0 0 0,0-1 0,0 1 0,-3 1 0,-47 20 1787,22-13-993,15-5-471,0 0 0,1 1 0,-1 1 0,1 0 0,-18 12 0,30-18-388,1 1 1,-1-1 0,1 1 0,0 0 0,-1-1 0,1 1 0,0-1 0,0 1 0,0 0 0,-1-1 0,1 1 0,0 0 0,0-1-1,0 1 1,0 0 0,0-1 0,0 1 0,0 0 0,0-1 0,0 1 0,1 0 0,-1-1 0,0 1 0,0-1 0,0 1 0,1 0-1,-1-1 1,0 1 0,1-1 0,-1 1 0,1-1 0,-1 1 0,1 0 0,16 18-27,6-3-53,0-1 0,1-1-1,30 13 1,23 12-112,-62-30 123,-9-6-6,1 0 0,-1 1 0,0-1 0,-1 1 0,1 1 0,-1-1 0,6 6 0,-11-9 10,-13 11 105,6-10-17,0-1-1,0 0 1,-1 0 0,1-1 0,0 1 0,-1-2 0,1 1 0,0-1-1,-1 0 1,-10-4 0,-5 1 62,-191-40 353,212 44-738,10 0-1745,55 5 38,-16 8-2979,-20-3-4139,-20-6 3880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0 808 0 0,'0'0'7159'0'0,"-3"3"-5476"0"0,-3 3-610 0 0,0 1-1 0 0,0 0 0 0 0,0 0 1 0 0,0 1-1 0 0,1 0 0 0 0,1 0 1 0 0,-5 9-1 0 0,3-2-50 0 0,0 0 0 0 0,1 0-1 0 0,-6 29 1 0 0,8-26-519 0 0,1 0 0 0 0,0 1 0 0 0,1 0 0 0 0,1-1 0 0 0,1 1 0 0 0,1-1 0 0 0,7 35 0 0 0,-9-50-573 0 0,1 0-1 0 0,0 0 0 0 0,0 0 1 0 0,1 0-1 0 0,-1 0 0 0 0,0 0 1 0 0,1-1-1 0 0,0 1 0 0 0,0 0 0 0 0,0-1 1 0 0,0 1-1 0 0,0-1 0 0 0,0 0 1 0 0,0 0-1 0 0,5 3 0 0 0,-5-4-118 0 0,-1-1 0 0 0,0 1-1 0 0,1-1 1 0 0,-1 0 0 0 0,0 1 0 0 0,1-1-1 0 0,-1 0 1 0 0,0 0 0 0 0,1 0 0 0 0,-1 0-1 0 0,1-1 1 0 0,-1 1 0 0 0,0 0-1 0 0,1 0 1 0 0,-1-1 0 0 0,0 1 0 0 0,1-1-1 0 0,-1 1 1 0 0,0-1 0 0 0,0 0 0 0 0,0 1-1 0 0,1-1 1 0 0,-1 0 0 0 0,0 0 0 0 0,0 0-1 0 0,0 0 1 0 0,0 0 0 0 0,0 0-1 0 0,-1 0 1 0 0,1 0 0 0 0,0 0 0 0 0,0 0-1 0 0,-1-1 1 0 0,1 1 0 0 0,-1 0 0 0 0,1 0-1 0 0,0-3 1 0 0,6-21-8737 0 0,-3 13 3815 0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2 104 0 0,'0'0'9750'0'0,"1"0"-9571"0"0,0 0-1 0 0,0-1 1 0 0,0 1 0 0 0,0 0 0 0 0,-1 0 0 0 0,1 0 0 0 0,0-1 0 0 0,0 1 0 0 0,0 0 0 0 0,0 0 0 0 0,0 1 0 0 0,-1-1 0 0 0,1 0 0 0 0,0 0 0 0 0,0 0 0 0 0,0 0 0 0 0,0 1 0 0 0,-1-1 0 0 0,2 1 0 0 0,80 43 3445 0 0,-47-27-2049 0 0,56 38 0 0 0,-90-55-1489 0 0,1 1 1 0 0,-1 0 0 0 0,0 0 0 0 0,1 0 0 0 0,-1 0-1 0 0,0 0 1 0 0,0 1 0 0 0,0-1 0 0 0,0 0 0 0 0,0 0-1 0 0,0 1 1 0 0,0-1 0 0 0,0 1 0 0 0,0-1 0 0 0,0 1 0 0 0,-1-1-1 0 0,1 1 1 0 0,-1-1 0 0 0,1 1 0 0 0,-1 0 0 0 0,0-1-1 0 0,1 1 1 0 0,-1-1 0 0 0,0 1 0 0 0,0 0 0 0 0,0-1-1 0 0,0 1 1 0 0,-1 0 0 0 0,1-1 0 0 0,0 1 0 0 0,-1 0-1 0 0,1-1 1 0 0,-1 1 0 0 0,0-1 0 0 0,1 1 0 0 0,-1-1 0 0 0,0 1-1 0 0,0-1 1 0 0,0 0 0 0 0,0 1 0 0 0,0-1 0 0 0,0 0-1 0 0,0 0 1 0 0,-2 2 0 0 0,-7 6 505 0 0,-1 0-1 0 0,0 0 1 0 0,0-1-1 0 0,-19 9 1 0 0,6-3 70 0 0,20-11-529 0 0,-1 1-1 0 0,1-1 0 0 0,-1 1 1 0 0,1 0-1 0 0,0 0 1 0 0,0 0-1 0 0,1 0 0 0 0,-1 1 1 0 0,1 0-1 0 0,-3 5 1 0 0,5-9-109 0 0,1 1 1 0 0,-1 0 0 0 0,1-1 0 0 0,0 1 0 0 0,-1 0-1 0 0,1 0 1 0 0,0-1 0 0 0,0 1 0 0 0,0 0 0 0 0,0 0 0 0 0,1 0-1 0 0,-1-1 1 0 0,0 1 0 0 0,1 0 0 0 0,-1-1 0 0 0,1 1 0 0 0,0 0-1 0 0,-1-1 1 0 0,1 1 0 0 0,0 0 0 0 0,0-1 0 0 0,0 1 0 0 0,0-1-1 0 0,0 0 1 0 0,0 1 0 0 0,1-1 0 0 0,-1 0 0 0 0,0 0 0 0 0,1 0-1 0 0,-1 0 1 0 0,1 0 0 0 0,-1 0 0 0 0,1 0 0 0 0,0 0-1 0 0,-1-1 1 0 0,4 2 0 0 0,10 5 93 0 0,0 0-1 0 0,1 0 1 0 0,0-2-1 0 0,0 0 1 0 0,1-1-1 0 0,0-1 1 0 0,17 2-1 0 0,20-2 589 0 0,55-4 0 0 0,-7-1-399 0 0,-89 2-307 0 0,-3-2-96 0 0,-8 2-425 0 0,7 10-4699 0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1236,'29'-22'23823,"-31"22"-23823,-55 4 1869,56-4-1788,-1 0 0,0 0 1,0 0-1,0 0 0,0 1 1,0-1-1,0 1 0,0-1 0,0 1 1,0 0-1,0 0 0,1 0 1,-1-1-1,0 2 0,1-1 1,-1 0-1,1 0 0,-1 0 0,1 1 1,-1-1-1,1 1 0,0-1 1,0 1-1,0 0 0,0-1 0,0 1 1,0 0-1,0 2 0,1 0-27,1 0-1,0 1 0,0-1 0,0 0 0,0 0 0,1 0 1,0 0-1,0 0 0,0 0 0,0 0 0,0-1 1,1 1-1,0-1 0,3 4 0,47 42 179,-45-43-191,94 71 260,-61-48-161,68 63 1,-108-91-122,0 0 0,0-1 0,0 1 0,0 0 0,0 0 0,0-1 0,-1 1 0,1 0 0,0 0 1,0 0-1,-1 0 0,1 0 0,-1 0 0,1 0 0,-1 0 0,1 0 0,-1 1 0,0-1 0,1 0 1,-1 0-1,0 0 0,0 0 0,0 1 0,0-1 0,0 0 0,0 0 0,0 0 0,-1 3 0,0-3 2,-1 0 0,1 0 0,-1 0 0,1 0 0,-1 0 0,1 0 0,-1 0 0,0 0 0,1-1 0,-1 1 0,0-1 0,1 1 0,-1-1 0,0 0 0,0 1 0,-2-1 0,-13 1-27,-1-1-1,-28-4 0,34 3-177,-60-11-747,69 11 696,-1 0 0,1 0 0,0 0 0,0 0-1,0 0 1,0-1 0,0 0 0,0 1 0,0-1 0,0 0-1,1-1 1,-1 1 0,1 0 0,-1-1 0,1 1 0,0-1-1,0 0 1,-2-3 0,4 5-27,0 0 0,0-1 0,-1 1 0,1 0 0,0-1 1,0 1-1,0 0 0,0-1 0,1 1 0,-1 0 0,0-1 0,0 1 0,1 0 0,-1 0 0,1-1 0,-1 1 0,1 0 1,0 0-1,-1 0 0,1 0 0,0 0 0,0 0 0,0 0 0,0 0 0,1-1 0,17-14-3710,-7 9-1430,9-4-255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1 136,'0'0'7517,"7"0"-6077,144 25 5955,-92-13-5535,65 4 1,-57-15-1982,-26-7-3313,-39 6 1921,-2-12-5971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0 616 0 0,'0'0'11696'0'0,"-3"4"-10561"0"0,-41 37 2378 0 0,31-31-2782 0 0,1 1 0 0 0,1 1 0 0 0,0-1 0 0 0,-9 15 0 0 0,11-14-327 0 0,0 2 0 0 0,1-1 0 0 0,1 1 0 0 0,0 1 0 0 0,1-1 0 0 0,1 1 0 0 0,0 0-1 0 0,-3 21 1 0 0,7-30-315 0 0,0 0 0 0 0,1 0 0 0 0,0 0 0 0 0,0 0 0 0 0,0 1 0 0 0,1-1 0 0 0,0 0 0 0 0,0 0 0 0 0,0 0-1 0 0,1 0 1 0 0,0 0 0 0 0,0-1 0 0 0,1 1 0 0 0,-1 0 0 0 0,1-1 0 0 0,1 0 0 0 0,-1 1 0 0 0,1-1 0 0 0,0-1 0 0 0,0 1-1 0 0,0 0 1 0 0,0-1 0 0 0,1 0 0 0 0,6 5 0 0 0,4 0 3 0 0,1 1 0 0 0,-1-2 1 0 0,1 0-1 0 0,1-1 0 0 0,-1 0 0 0 0,30 6 0 0 0,-35-10-79 0 0,0 0 0 0 0,1-1-1 0 0,-1-1 1 0 0,1 0 0 0 0,-1 0 0 0 0,1-1-1 0 0,-1-1 1 0 0,1 0 0 0 0,0-1 0 0 0,-1 0-1 0 0,14-4 1 0 0,-23 5-2 0 0,0 1-1 0 0,0-1 1 0 0,0 0 0 0 0,0 1-1 0 0,0-1 1 0 0,0 0 0 0 0,0 0-1 0 0,0-1 1 0 0,0 1 0 0 0,-1 0-1 0 0,1 0 1 0 0,0-1 0 0 0,-1 1-1 0 0,1-1 1 0 0,-1 0 0 0 0,0 1-1 0 0,1-1 1 0 0,-1 0 0 0 0,0 0-1 0 0,0 0 1 0 0,0 1 0 0 0,0-1-1 0 0,-1 0 1 0 0,1-1 0 0 0,0 1-1 0 0,-1 0 1 0 0,0 0 0 0 0,1 0-1 0 0,-1 0 1 0 0,0-4 0 0 0,-1 3 36 0 0,0-1 0 0 0,0 1 1 0 0,0 0-1 0 0,-1 0 0 0 0,1 0 1 0 0,-1 0-1 0 0,0 1 0 0 0,0-1 1 0 0,0 0-1 0 0,0 1 0 0 0,0-1 1 0 0,0 1-1 0 0,-1-1 0 0 0,1 1 1 0 0,-1 0-1 0 0,0 0 1 0 0,1 0-1 0 0,-1 1 0 0 0,-5-3 1 0 0,-12-5 231 0 0,0 0 1 0 0,0 2 0 0 0,-1 0 0 0 0,0 1-1 0 0,0 1 1 0 0,-35-3 0 0 0,44 7-194 0 0,0 0-1 0 0,0 1 1 0 0,0 0 0 0 0,0 1 0 0 0,0 1-1 0 0,0 0 1 0 0,0 0 0 0 0,0 1 0 0 0,1 0 0 0 0,-1 1-1 0 0,1 1 1 0 0,0 0 0 0 0,-16 10 0 0 0,24-14-196 0 0,1 0 1 0 0,0 1 0 0 0,0-1-1 0 0,-1 1 1 0 0,1 0 0 0 0,0 0-1 0 0,1 0 1 0 0,-1 0 0 0 0,0 0-1 0 0,0 0 1 0 0,1 0 0 0 0,-1 1-1 0 0,1-1 1 0 0,0 1 0 0 0,0-1-1 0 0,0 1 1 0 0,0-1 0 0 0,0 1-1 0 0,0-1 1 0 0,1 1 0 0 0,-1 0-1 0 0,1 0 1 0 0,0-1 0 0 0,0 1-1 0 0,0 0 1 0 0,0-1 0 0 0,0 1-1 0 0,1 0 1 0 0,-1 0 0 0 0,1-1-1 0 0,1 5 1 0 0,0-3-487 0 0,0-1-1 0 0,0 1 1 0 0,0 0-1 0 0,0-1 1 0 0,1 0 0 0 0,-1 0-1 0 0,1 1 1 0 0,5 3-1 0 0,-4-3-1034 0 0,1-1 0 0 0,-1 0-1 0 0,1 0 1 0 0,0 0-1 0 0,0 0 1 0 0,9 2 0 0 0,3 1-4795 0 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1204,'0'0'1530,"5"3"12,10 7 9077,-18 36-6106,3-45-4392,-1 0 1,1 1-1,0-1 1,0 0-1,0 0 0,0 0 1,0 1-1,0-1 1,0 0-1,0 0 1,0 0-1,1 1 1,-1-1-1,0 0 0,1 0 1,-1 0-1,1 0 1,-1 0-1,1 0 1,0 0-1,-1 0 1,1 0-1,2 2 0,-2-4-74,0 1-1,0-1 1,0 1-1,0-1 1,0 0-1,0 1 1,0-1-1,0 0 1,0 0-1,0 0 1,0 0-1,0 0 1,-1 0-1,1 0 1,0 0-1,-1 0 1,2-2-1,5-10 13,-1 0 0,0-1 0,4-14 0,-1-13 125,-3-1 0,-1 1 0,-2-58 0,-2 46 528,11-69-1,-10 100-386,-2 17-213,0 0 0,1 1 1,0-1-1,-1 1 0,2-1 0,-1 1 0,3-8 0,-3 11-43,0 0-58,-1 0 0,1 1 0,0-1 0,0 0 0,-1 1 0,1-1 0,0 1-1,0-1 1,-1 1 0,1 0 0,0-1 0,0 1 0,0 0 0,0 0 0,0-1 0,0 1 0,0 0 0,0 0 0,-1 0-1,1 0 1,0 0 0,0 0 0,2 1 0,30 0 26,-29 0-17,271 9 229,-264-8-3422,-17 3 1708,-34 9-1324,17-7-1100,6-1-3383,4 1 2307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0 560,'0'0'12824,"25"14"-8004,24-5-2698,0-3 0,95 1 0,-42-3-810,-42-1-331,-15-1-2313,-42-2 857,-6 0-6,-22 1-398,4 0-933,7 0-2338,2-5-4040,0 0 2822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 1072 0 0,'5'-15'17619'0'0,"-4"28"-16911"0"0,-1 0 1 0 0,0 0-1 0 0,-1 0 0 0 0,-1 0 0 0 0,0 0 1 0 0,-8 24-1 0 0,-34 75 2253 0 0,28-76-1540 0 0,-16 53 1 0 0,30-64-1404 0 0,3-25-65 0 0,-1 1 0 0 0,0-1 0 0 0,0 0 0 0 0,0 1 0 0 0,0-1 0 0 0,1 1 0 0 0,-1-1 0 0 0,0 1 0 0 0,0-1-1 0 0,1 1 1 0 0,-1-1 0 0 0,0 0 0 0 0,1 1 0 0 0,-1-1 0 0 0,1 0 0 0 0,-1 1 0 0 0,0-1 0 0 0,1 0 0 0 0,-1 1 0 0 0,1-1-1 0 0,-1 0 1 0 0,1 0 0 0 0,-1 0 0 0 0,1 0 0 0 0,-1 1 0 0 0,1-1 0 0 0,-1 0 0 0 0,1 0 0 0 0,0 0 0 0 0,1 0-892 0 0,1-1 469 0 0,0 0 0 0 0,0-1 0 0 0,0 1 0 0 0,0-1 0 0 0,-1 0 0 0 0,1 0 0 0 0,-1 0 0 0 0,1 0-1 0 0,-1 0 1 0 0,0 0 0 0 0,1-1 0 0 0,2-4 0 0 0,13-17-10131 0 0,-9 12 4749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1172 0 0,'0'0'12841'0'0,"6"1"-12241"0"0,7 4-275 0 0,21 5 545 0 0,-1 1 1 0 0,0 2-1 0 0,35 19 0 0 0,-67-32-826 0 0,0 0-1 0 0,0 1 1 0 0,-1-1-1 0 0,1 0 1 0 0,0 1 0 0 0,0-1-1 0 0,-1 1 1 0 0,1-1-1 0 0,0 1 1 0 0,-1-1 0 0 0,1 1-1 0 0,-1-1 1 0 0,1 1-1 0 0,-1-1 1 0 0,1 1 0 0 0,-1 0-1 0 0,1-1 1 0 0,-1 1-1 0 0,0 0 1 0 0,1-1 0 0 0,-1 1-1 0 0,0 0 1 0 0,1 0-1 0 0,-1 0 1 0 0,0-1 0 0 0,0 1-1 0 0,0 0 1 0 0,0 0-1 0 0,0-1 1 0 0,0 1 0 0 0,0 0-1 0 0,0 0 1 0 0,0 0-1 0 0,0-1 1 0 0,-1 3 0 0 0,0-1 54 0 0,-1 0 0 0 0,0-1 0 0 0,1 1 0 0 0,-1 0 1 0 0,0-1-1 0 0,0 1 0 0 0,-1-1 0 0 0,1 0 0 0 0,0 1 1 0 0,0-1-1 0 0,-5 1 0 0 0,-80 22 1799 0 0,80-23-1584 0 0,-12 2 350 0 0,17-3-600 0 0,0 0 0 0 0,0 0-1 0 0,-1 0 1 0 0,1 1 0 0 0,0-1-1 0 0,0 1 1 0 0,0-1 0 0 0,-1 1-1 0 0,1 0 1 0 0,-4 2 0 0 0,5-2 43 0 0,1-1-97 0 0,0 1 0 0 0,-1 0 1 0 0,1-1-1 0 0,0 1 1 0 0,0-1-1 0 0,0 1 0 0 0,0-1 1 0 0,0 1-1 0 0,0 0 0 0 0,0-1 1 0 0,0 1-1 0 0,0-1 1 0 0,0 1-1 0 0,1-1 0 0 0,-1 1 1 0 0,0-1-1 0 0,0 1 1 0 0,0 0-1 0 0,1-1 0 0 0,-1 1 1 0 0,0-1-1 0 0,1 0 0 0 0,-1 1 1 0 0,0-1-1 0 0,1 1 1 0 0,0 0-1 0 0,83 36-104 0 0,-65-31 102 0 0,0 2-1 0 0,-1 0 1 0 0,0 1 0 0 0,0 0-1 0 0,-1 2 1 0 0,24 19-1 0 0,-36-26-13 0 0,1 1 73 0 0,-1 0 0 0 0,0 1 0 0 0,0-1 0 0 0,0 1 0 0 0,0 0 0 0 0,4 8 0 0 0,-9-13-38 0 0,1 1 0 0 0,0-1 0 0 0,-1 1-1 0 0,1-1 1 0 0,-1 1 0 0 0,0-1 0 0 0,1 1 0 0 0,-1-1 0 0 0,0 1 0 0 0,0 0-1 0 0,0-1 1 0 0,0 1 0 0 0,0-1 0 0 0,-1 1 0 0 0,1 0 0 0 0,0-1-1 0 0,-1 1 1 0 0,1-1 0 0 0,-1 1 0 0 0,1-1 0 0 0,-1 1 0 0 0,0-1-1 0 0,0 0 1 0 0,0 1 0 0 0,1-1 0 0 0,-1 0 0 0 0,-1 0 0 0 0,1 1 0 0 0,0-1-1 0 0,0 0 1 0 0,0 0 0 0 0,0 0 0 0 0,-1 0 0 0 0,1-1 0 0 0,-1 1-1 0 0,1 0 1 0 0,-2 0 0 0 0,-23 12 165 0 0,-1-1 0 0 0,1-1-1 0 0,-2-2 1 0 0,0-1 0 0 0,0-1 0 0 0,0-1-1 0 0,-1-2 1 0 0,-30 2 0 0 0,42-6-767 0 0,18-3-1316 0 0,24-5-1286 0 0,-17 6 3755 0 0,18-4-1803 0 0,0 0 0 0 0,0 2 1 0 0,33 0-1 0 0,11-3-3439 0 0,-39 3-511 0 0,6 0 395 0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0 140 0 0,'0'0'11967'0'0,"-2"4"-10470"0"0,-15 21 830 0 0,1 1 0 0 0,-12 28 0 0 0,12-19-630 0 0,2 1 0 0 0,-19 72 0 0 0,31-99-1525 0 0,-12 71 1791 0 0,14-75-1989 0 0,0 0 1 0 0,0 0-1 0 0,0 0 0 0 0,1 0 1 0 0,-1 0-1 0 0,1 0 0 0 0,0 0 1 0 0,1-1-1 0 0,-1 1 0 0 0,1 0 1 0 0,0-1-1 0 0,0 1 1 0 0,4 5-1 0 0,-6-10-77 0 0,1 1-1 0 0,-1-1 1 0 0,1 0 0 0 0,-1 1-1 0 0,1-1 1 0 0,-1 0 0 0 0,0 0-1 0 0,1 1 1 0 0,-1-1 0 0 0,1 0-1 0 0,-1 0 1 0 0,1 0 0 0 0,-1 1-1 0 0,1-1 1 0 0,0 0 0 0 0,-1 0-1 0 0,1 0 1 0 0,-1 0 0 0 0,1 0-1 0 0,-1 0 1 0 0,1 0 0 0 0,-1-1-1 0 0,1 1 1 0 0,-1 0 0 0 0,1 0-1 0 0,-1 0 1 0 0,1 0 0 0 0,-1-1 0 0 0,1 1-1 0 0,-1 0 1 0 0,1 0 0 0 0,-1-1-1 0 0,1 1 1 0 0,-1 0 0 0 0,0-1-1 0 0,1 1 1 0 0,-1 0 0 0 0,0-1-1 0 0,1 1 1 0 0,-1-1 0 0 0,0 1-1 0 0,1-1 1 0 0,-1 1 0 0 0,0-1-1 0 0,1 0 1 0 0,13-23-5734 0 0,-7 8-544 0 0,-5 0 488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0,'74'11'5131'0'0,"-43"-7"-3140"0"0,0 1 0 0 0,0 2 0 0 0,44 15 0 0 0,-73-21-1816 0 0,0-1-56 0 0,-1 0 0 0 0,0 1 0 0 0,0-1 0 0 0,0 0 0 0 0,0 1 0 0 0,0-1 0 0 0,1 1-1 0 0,-1-1 1 0 0,0 1 0 0 0,0 0 0 0 0,0-1 0 0 0,0 1 0 0 0,-1 0 0 0 0,1 0 0 0 0,0 0 0 0 0,0 0-1 0 0,0-1 1 0 0,-1 1 0 0 0,1 0 0 0 0,0 1 0 0 0,-1-1 0 0 0,1 0 0 0 0,-1 0 0 0 0,1 0-1 0 0,-1 0 1 0 0,1 2 0 0 0,-1-2 533 0 0,-4 1 18 0 0,-11 5-47 0 0,0-2 0 0 0,-1 0 0 0 0,1 0 0 0 0,-1-2 0 0 0,-31 4 0 0 0,25-4 121 0 0,1 0 0 0 0,0 2 0 0 0,-25 8 0 0 0,45-12-680 0 0,-1-1 1 0 0,1 1-1 0 0,0-1 0 0 0,-1 1 0 0 0,1 0 0 0 0,0 0 1 0 0,0 0-1 0 0,0-1 0 0 0,0 1 0 0 0,0 0 0 0 0,0 0 0 0 0,0 1 1 0 0,0-1-1 0 0,0 0 0 0 0,0 0 0 0 0,0 0 0 0 0,1 1 1 0 0,-2 1-1 0 0,1-1 120 0 0,5 0-22 0 0,20 8 1 0 0,0-2-1 0 0,0 0 0 0 0,39 6 0 0 0,-39-9-98 0 0,0 0 0 0 0,0 2-1 0 0,-1 0 1 0 0,40 19-1 0 0,-58-22-7 0 0,-1 0 0 0 0,0-1 1 0 0,0 2-1 0 0,0-1 0 0 0,0 0 0 0 0,0 1 0 0 0,-1 0 0 0 0,0-1 0 0 0,0 1 0 0 0,4 10 1 0 0,14 19 235 0 0,10 15-8 0 0,-29-46-263 0 0,0 0 1 0 0,-1 0 0 0 0,1 0-1 0 0,-1 0 1 0 0,0 0-1 0 0,0 1 1 0 0,0-1 0 0 0,-1 0-1 0 0,1 1 1 0 0,-1-1 0 0 0,1 1-1 0 0,-1-1 1 0 0,0 0 0 0 0,-1 5-1 0 0,-1-4 20 0 0,0 0 0 0 0,-1 0 0 0 0,1 0 0 0 0,-1-1 0 0 0,0 1 0 0 0,0-1 0 0 0,-1 1 0 0 0,1-1 0 0 0,0 0 0 0 0,-1-1 0 0 0,0 1 0 0 0,0 0 0 0 0,0-1 0 0 0,0 0 0 0 0,0 0 0 0 0,0 0 0 0 0,0-1 0 0 0,-1 1 0 0 0,1-1 0 0 0,-1 0 0 0 0,1 0 0 0 0,-1-1 0 0 0,-4 1 0 0 0,-13 1 86 0 0,1 0 0 0 0,-1-2 0 0 0,-30-2 0 0 0,5-4 182 0 0,-54-12 1 0 0,101 17-334 0 0,-1 1 0 0 0,0 0 0 0 0,0 0 0 0 0,0-1 0 0 0,0 1 0 0 0,0-1 0 0 0,1 1 0 0 0,-1-1 0 0 0,0 1 0 0 0,0-1 0 0 0,1 1 0 0 0,-1-1 0 0 0,0 1 0 0 0,1-1 0 0 0,-1 0 0 0 0,1 0 0 0 0,-1 1 0 0 0,1-1 0 0 0,-1 0 0 0 0,1 0 0 0 0,-1 1 0 0 0,1-1 0 0 0,0 0 0 0 0,-1 0 0 0 0,1 0 0 0 0,0 0 0 0 0,0 0 0 0 0,0 0 0 0 0,0 1 0 0 0,0-1 0 0 0,0 0 0 0 0,0 0 0 0 0,0 0 0 0 0,0 0 0 0 0,0 0 0 0 0,0 0 0 0 0,0 0 0 0 0,1 1 0 0 0,0-3 0 0 0,-1 1-53 0 0,6-5 108 0 0,-4 4-892 0 0,-8 10-5668 0 0,-9 12 6308 0 0,8-12-3990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1376 0 0,'0'0'10068'0'0,"-4"-4"-8866"0"0,4 4-1476 0 0,-17-6 10058 0 0,16 16-8750 0 0,1-5-503 0 0,3 4 443 0 0,8 23 81 0 0,-6-26-872 0 0,0-1 0 0 0,0 0-1 0 0,1 0 1 0 0,0 0 0 0 0,11 7 0 0 0,-5-5-64 0 0,-1-2 1 0 0,1 1 0 0 0,0-1 0 0 0,1-1 0 0 0,13 3 0 0 0,7 0 45 0 0,0-3 0 0 0,54 2 0 0 0,-69-5 80 0 0,0-2 0 0 0,0-1 1 0 0,0 0-1 0 0,24-6 0 0 0,-42 8-257 0 0,1 0-1 0 0,-1 0 0 0 0,0 0 1 0 0,1 0-1 0 0,-1-1 0 0 0,1 1 1 0 0,-1 0-1 0 0,0 0 0 0 0,1 0 1 0 0,-1 0-1 0 0,0 0 0 0 0,1 0 1 0 0,-1-1-1 0 0,1 1 0 0 0,-1 0 1 0 0,0 0-1 0 0,1-1 0 0 0,-1 1 1 0 0,0 0-1 0 0,0 0 0 0 0,1-1 1 0 0,-1 1-1 0 0,0 0 0 0 0,0-1 1 0 0,1 1-1 0 0,-1-1 0 0 0,0 1 1 0 0,0 0-1 0 0,0-1 0 0 0,0 1 1 0 0,0 0-1 0 0,1-1 0 0 0,-1 1 1 0 0,0-1-1 0 0,0 1 0 0 0,0 0 1 0 0,0-1-1 0 0,0 1 0 0 0,0-1 1 0 0,0 1-1 0 0,0 0 0 0 0,0-1 1 0 0,-1 1-1 0 0,1-1 0 0 0,0 1 1 0 0,0 0-1 0 0,0-1 0 0 0,-1 0 1 0 0,1 1-125 0 0,-1-1 0 0 0,0 0 0 0 0,1 1 1 0 0,-1-1-1 0 0,0 1 0 0 0,0-1 0 0 0,1 1 1 0 0,-1 0-1 0 0,0-1 0 0 0,0 1 0 0 0,0 0 1 0 0,0-1-1 0 0,0 1 0 0 0,0 0 0 0 0,1 0 1 0 0,-1 0-1 0 0,0 0 0 0 0,0 0 0 0 0,0 0 1 0 0,0 0-1 0 0,0 0 0 0 0,0 0 0 0 0,0 0 0 0 0,0 0 1 0 0,-1 1-1 0 0,-5 2-548 0 0,-8 2-2652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1188 0 0,'0'0'1617'0'0,"-3"-1"-836"0"0,-2-2 3293 0 0,2 6-2524 0 0,-106 135 8629 0 0,97-121-9451 0 0,1 0 0 0 0,1 1 0 0 0,1 1 0 0 0,1-1 0 0 0,0 1 0 0 0,-9 38 0 0 0,15-47-386 0 0,0 0 0 0 0,1 0 1 0 0,0 0-1 0 0,2 20 0 0 0,-1-28-378 0 0,0 0 0 0 0,0 0-1 0 0,0 0 1 0 0,1 0-1 0 0,-1 0 1 0 0,1 0-1 0 0,-1 0 1 0 0,1 0 0 0 0,0 0-1 0 0,0 0 1 0 0,0 0-1 0 0,0-1 1 0 0,0 1-1 0 0,0 0 1 0 0,0 0 0 0 0,1-1-1 0 0,-1 1 1 0 0,0-1-1 0 0,1 1 1 0 0,0-1-1 0 0,-1 0 1 0 0,1 0 0 0 0,0 0-1 0 0,-1 1 1 0 0,1-1-1 0 0,0-1 1 0 0,0 1-1 0 0,0 0 1 0 0,4 1 0 0 0,-3-3-245 0 0,0 1 1 0 0,0 0 0 0 0,0 0 0 0 0,0-1-1 0 0,0 0 1 0 0,0 1 0 0 0,0-1 0 0 0,0-1-1 0 0,0 1 1 0 0,0 0 0 0 0,-1 0 0 0 0,1-1-1 0 0,-1 0 1 0 0,1 1 0 0 0,-1-1 0 0 0,1 0-1 0 0,2-3 1 0 0,19-23-10407 0 0,-16 13 5419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 1372 0 0,'-6'-5'1390'0'0,"0"1"1"0"0,-1 0-1 0 0,0 0 0 0 0,0 0 0 0 0,0 1 0 0 0,0 0 1 0 0,0 0-1 0 0,-10-2 0 0 0,14 5-1104 0 0,-1-1-1 0 0,1 1 1 0 0,0-1 0 0 0,0 1 0 0 0,0 0-1 0 0,0 0 1 0 0,-1 0 0 0 0,1 0-1 0 0,0 1 1 0 0,0 0 0 0 0,0-1 0 0 0,0 1-1 0 0,0 0 1 0 0,0 0 0 0 0,0 1-1 0 0,0-1 1 0 0,0 0 0 0 0,1 1 0 0 0,-1 0-1 0 0,0 0 1 0 0,1 0 0 0 0,0 0 0 0 0,-4 3-1 0 0,5-3-175 0 0,0 0 0 0 0,0 0 0 0 0,0 0 0 0 0,0 0 0 0 0,1 0 0 0 0,-1 0-1 0 0,0 0 1 0 0,1 0 0 0 0,0 0 0 0 0,-1 0 0 0 0,1 0 0 0 0,0 0 0 0 0,0 0 0 0 0,0 0-1 0 0,0 0 1 0 0,1 1 0 0 0,-1-1 0 0 0,0 0 0 0 0,1 0 0 0 0,0 0 0 0 0,-1 0 0 0 0,1 0-1 0 0,0 0 1 0 0,0 0 0 0 0,0-1 0 0 0,0 1 0 0 0,0 0 0 0 0,1 0 0 0 0,-1-1 0 0 0,3 3-1 0 0,5 7 84 0 0,0-1 0 0 0,1 0 0 0 0,13 10 0 0 0,-22-19-148 0 0,56 46 525 0 0,54 47 170 0 0,-97-82-619 0 0,-2 2 1 0 0,0 0-1 0 0,0 0 1 0 0,-1 1 0 0 0,14 25-1 0 0,-24-38-100 0 0,0 0 0 0 0,0 0 0 0 0,0 0 0 0 0,0 0 0 0 0,-1 0 0 0 0,1 0 0 0 0,-1 0 0 0 0,1 0 0 0 0,-1 0 0 0 0,1 1 0 0 0,-1-1 0 0 0,0 0 0 0 0,0 0 0 0 0,0 0 0 0 0,-1 0 0 0 0,1 0 0 0 0,0 1 0 0 0,-1-1 0 0 0,1 0 0 0 0,-1 0 0 0 0,0 0 0 0 0,-1 2 0 0 0,0-1-7 0 0,0-1 0 0 0,0 0 0 0 0,0 1 0 0 0,0-1 0 0 0,0 0 0 0 0,-1 0 0 0 0,1-1 0 0 0,-1 1 0 0 0,1 0 0 0 0,-1-1 0 0 0,0 0 0 0 0,0 1 0 0 0,-5 1 0 0 0,-2-1-160 0 0,1 0 0 0 0,-1 0 0 0 0,1-1 0 0 0,-1 0 0 0 0,0 0 0 0 0,1-1 0 0 0,-1 0 0 0 0,0-1 0 0 0,-11-2 0 0 0,14 1-311 0 0,-1-1 0 0 0,1 1 1 0 0,-1-1-1 0 0,1-1 0 0 0,0 1 0 0 0,0-1 1 0 0,0 0-1 0 0,0-1 0 0 0,1 0 0 0 0,-7-5 1 0 0,-7-15-3686 0 0,6-4-3374 0 0,6 13 2152 0 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0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1564,'111'11'8006,"0"-2"-3567,108 0-3110,-217-9-1892,23-3-864,-16-3-5169,-2 0 2796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27 168 0 0,'0'0'2230'0'0,"30"-5"4423"0"0,-19 3-6285 0 0,24-4 689 0 0,-24 4-790 0 0,0 0-1 0 0,0 1 1 0 0,0 0-1 0 0,0 0 0 0 0,0 1 1 0 0,11 2-1 0 0,67-2 1324 0 0,47-4-271 0 0,-104 1-1083 0 0,0 2 0 0 0,0 1 1 0 0,0 1-1 0 0,62 11 1 0 0,-52-4-124 0 0,0-2 0 0 0,1-2 0 0 0,53-2 0 0 0,27 2 117 0 0,142 20 1368 0 0,141-7-506 0 0,210 28 252 0 0,-327-30 319 0 0,-144-11-1191 0 0,-13 5-187 0 0,-44-2-121 0 0,130-7-1 0 0,-117-10 498 0 0,157-5 22 0 0,195 35-359 0 0,-285-20-300 0 0,-76-2 10 0 0,490-10 742 0 0,-524 14 633 0 0,-56-2-890 0 0,15 2 1104 0 0,-8-2-1482 0 0,7 1-363 0 0,5 1 1493 0 0,-16 2-3928 0 0,-4 5-4565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22 1084,'0'0'6036,"-14"-21"11090,-19 115-14710,-33 103 391,63-185-2811,1 1 0,0-1 0,1 1 1,0 0-1,1-1 0,0 1 0,3 15 1,-3-25-240,1 0 0,-1 0 1,1 0-1,0-1 1,0 1-1,1 0 1,-1 0-1,0 0 1,1-1-1,0 1 1,-1-1-1,1 1 0,0-1 1,5 4-1,-5-5-178,0 0 1,0 1-1,0-1 0,1-1 0,-1 1 0,1 0 0,-1-1 0,0 1 1,1-1-1,-1 0 0,1 0 0,-1 0 0,1 0 0,-1 0 0,1 0 1,-1-1-1,1 1 0,-1-1 0,0 0 0,1 1 0,2-3 1,14-4-5839,-1-3 476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8 868,'-10'-7'11151,"19"20"-7506,4 0-4296,12 3 1187,1-1 0,-1-2 0,2 0 0,39 12 0,-30-12 616,53 28 1305,-95-40-1983,-37 4 424,-73 11 2248,115-16-3100,0 0-1,0 0 1,0 0-1,0 1 1,0-1-1,0 0 0,0 0 1,0 0-1,0 1 1,0-1-1,0 0 1,0 1-1,0-1 1,1 1-1,-1 0 0,0-1 1,0 1-1,0-1 1,1 1-1,-1 0 1,0 0-1,1-1 1,-1 1-1,1 0 1,-1 0-1,1 0 0,-1 0 1,0 1-1,2 0-24,-1-1-1,1 0 0,0 1 0,-1-1 0,1 0 1,0 1-1,0-1 0,0 0 0,0 0 1,0 0-1,0 0 0,0 0 0,1 0 0,-1 0 1,0-1-1,3 2 0,66 30-137,-65-30 197,83 26-64,-68-23 1,0 1 0,0 0 0,-1 1-1,0 1 1,0 1 0,-1 1-1,0 0 1,18 15 0,-34-24 36,-1 1 1,1-1-1,0 1 0,0-1 1,-1 1-1,1 0 1,-1 0-1,0 0 0,1 0 1,-1 0-1,0 0 1,0 0-1,0 0 0,0 0 1,-1 1-1,1-1 1,-1 0-1,1 1 0,-1-1 1,0 0-1,0 1 1,0-1-1,0 0 0,0 1 1,0-1-1,-1 0 1,0 4-1,-3 1 180,0 1-1,0-1 1,-1 0 0,0-1-1,0 1 1,-10 9 0,14-15-224,-7 7 73,-1-1 0,-1 0 0,1-1 0,-1 0 0,0 0 0,0-1 0,-1-1 0,1 1 0,-1-2 0,-15 4 0,-25 11-1447,50-18 988,1 0 252,0 0-1,0-1 1,0 1-1,-1 0 1,1 0-1,0 0 1,0 0-1,0 0 0,0 0 1,0 0-1,-1 1 1,1-1-1,0 0 1,0 0-1,0 0 1,15 10-9642,31-7 3767,-40-2 2760,12 0-1762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1552 0 0,'0'0'17260'0'0,"-3"7"-15726"0"0,-42 103 3285 0 0,26-69-3011 0 0,-15 50 0 0 0,29-76-1814 0 0,1 0-1 0 0,1 0 1 0 0,1 1 0 0 0,0-1-1 0 0,1 1 1 0 0,1-1 0 0 0,2 23 0 0 0,-2-37-163 0 0,0 1 1 0 0,0 0 0 0 0,1-1 0 0 0,-1 1-1 0 0,1 0 1 0 0,-1-1 0 0 0,1 1-1 0 0,0-1 1 0 0,0 1 0 0 0,-1-1 0 0 0,1 1-1 0 0,0-1 1 0 0,0 1 0 0 0,0-1 0 0 0,1 0-1 0 0,-1 0 1 0 0,0 1 0 0 0,0-1 0 0 0,1 0-1 0 0,-1 0 1 0 0,1-1 0 0 0,-1 1-1 0 0,1 0 1 0 0,-1 0 0 0 0,1-1 0 0 0,-1 1-1 0 0,1 0 1 0 0,0-1 0 0 0,-1 0 0 0 0,1 1-1 0 0,0-1 1 0 0,0 0 0 0 0,2 0 0 0 0,2 0-1264 0 0,0 0 1 0 0,0-1-1 0 0,0 0 1 0 0,0 0 0 0 0,0 0-1 0 0,0-1 1 0 0,0 0-1 0 0,5-3 1 0 0,5-4-4264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17 956 0 0,'3'-3'590'0'0,"0"2"0"0"0,0-1 0 0 0,0 0 0 0 0,0 1 0 0 0,0-1 0 0 0,1 1-1 0 0,-1 0 1 0 0,1 0 0 0 0,-1 0 0 0 0,0 0 0 0 0,1 1 0 0 0,-1 0 0 0 0,1-1 0 0 0,0 1 0 0 0,3 1 0 0 0,1 0-112 0 0,0 0 1 0 0,0 1 0 0 0,0 0 0 0 0,0 0-1 0 0,-1 1 1 0 0,11 5 0 0 0,-3-1-32 0 0,-2 1-1 0 0,1 0 1 0 0,-1 1-1 0 0,0 1 1 0 0,-1 0-1 0 0,16 17 1 0 0,-27-26-344 0 0,0 0 1 0 0,0 0-1 0 0,0 0 1 0 0,-1 0-1 0 0,1 0 1 0 0,0 0-1 0 0,0 0 1 0 0,-1 1-1 0 0,1-1 1 0 0,-1 0-1 0 0,1 1 1 0 0,-1-1 0 0 0,0 0-1 0 0,1 0 1 0 0,-1 1-1 0 0,0-1 1 0 0,0 1-1 0 0,0-1 1 0 0,0 0-1 0 0,0 1 1 0 0,0-1-1 0 0,0 0 1 0 0,-1 1-1 0 0,1 0 1 0 0,-2 1 53 0 0,1 0 0 0 0,-1-1 0 0 0,1 0 0 0 0,-1 1 0 0 0,0-1 0 0 0,1 0 0 0 0,-1 0 0 0 0,0 0 0 0 0,-1 0-1 0 0,1 0 1 0 0,-3 2 0 0 0,-11 5 535 0 0,0 0 0 0 0,0-1 0 0 0,-20 7 0 0 0,16-6 177 0 0,19-9-817 0 0,-38 23 1229 0 0,39-23-1263 0 0,-1 1-1 0 0,1-1 1 0 0,-1 1 0 0 0,1-1 0 0 0,0 1-1 0 0,-1-1 1 0 0,1 1 0 0 0,0-1 0 0 0,-1 1-1 0 0,1-1 1 0 0,0 1 0 0 0,0-1 0 0 0,-1 1-1 0 0,1 0 1 0 0,0-1 0 0 0,0 1 0 0 0,0-1-1 0 0,0 1 1 0 0,0 0 0 0 0,0-1 0 0 0,0 1-1 0 0,0-1 1 0 0,0 1 0 0 0,0 0 0 0 0,0 0-1 0 0,1 0-11 0 0,0 0-1 0 0,0 1 0 0 0,0-1 0 0 0,0 0 0 0 0,0 0 0 0 0,0 0 0 0 0,0 0 0 0 0,1 0 1 0 0,-1 0-1 0 0,0 0 0 0 0,0-1 0 0 0,1 1 0 0 0,-1 0 0 0 0,0-1 0 0 0,3 2 0 0 0,48 17-47 0 0,1-3-1 0 0,1-1 0 0 0,0-3 0 0 0,97 9 0 0 0,-135-23-2766 0 0,-22-8-1324 0 0,-29-10-6024 0 0,22 16 4790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 1516,'0'0'4317,"-25"-6"8305,12 12-11925,1-1 0,0 2-1,0-1 1,0 2 0,1 0 0,0 0 0,0 1-1,1 0 1,-18 21 0,27-27-678,0-1-1,-1 0 1,1 1-1,0-1 1,0 1 0,0-1-1,0 1 1,1 0-1,-1-1 1,1 1-1,0 0 1,0 0 0,0-1-1,0 1 1,0 0-1,0-1 1,1 1 0,-1 0-1,1-1 1,0 1-1,0 0 1,0-1 0,0 1-1,0-1 1,0 0-1,1 1 1,-1-1-1,1 0 1,0 0 0,-1 0-1,4 3 1,7 7-13,1-1 0,0 0-1,0-1 1,16 9 0,-6-4 24,36 23-23,-43-28-2,1 0 0,-1 1-1,-1 0 1,0 2 0,-1-1-1,16 20 1,-29-32 33,-1 1-1,1-1 0,-1 1 1,1 0-1,-1-1 1,1 1-1,-1 0 1,1 0-1,-1-1 1,0 1-1,1 0 1,-1 0-1,0-1 1,0 1-1,0 0 1,0 0-1,0 0 1,0 0-1,0-1 1,0 1-1,0 0 1,0 0-1,0 0 0,0-1 1,0 1-1,-1 0 1,1 0-1,0 0 1,-1-1-1,1 1 1,-1 0-1,0 0 1,-1 1 43,1-1 1,-1 1 0,0-1 0,-1 1 0,1-1-1,0 0 1,0 0 0,0 0 0,-1 0-1,1-1 1,-3 1 0,-7 2 188,1-2 0,-1 1 1,-18-1-1,4-3-45,-1-1 0,2-1 0,-1-1 0,0-1 0,1-1 0,0-2 0,1 0 0,-35-19 1,59 28-260,-1 0 0,0-1 1,1 1-1,-1 0 1,0 0-1,1 0 0,-1-1 1,0 1-1,1 0 0,-1-1 1,1 1-1,-1 0 1,0-1-1,1 1 0,-1-1 1,1 1-1,-1-1 1,1 1-1,0-1 0,-1 1 1,1-1-1,-1 0 1,1 1-1,0-1 0,0 0 1,-1 1-1,1-1 1,0 0-1,0 1 0,0-1 1,0 0-1,0 1 1,0-1-1,0 0 0,0 1 1,0-1-1,0 0 1,0 0-1,0 1 0,0-1 1,0 0-1,1 1 0,-1-1 1,0 1-1,1-1 1,-1 0-1,0 1 0,1-1 1,-1 1-1,1-1 1,-1 1-1,1-1 0,-1 1 1,1-1-1,-1 1 1,1-1-1,-1 1 0,1 0 1,0-1-1,-1 1 1,1 0-1,1-1 0,41-14-2460,19 7-1711,-35 5-21,-2-1-4029,-12 2 2551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35 912,'26'-19'10219,"-14"15"-9041,0 1 0,1 0 0,-1 1 0,1 0 0,0 1 0,19 0 0,77 10 1030,-105-9-2126,82 14-793,-58-8-3008,-3-1-4917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0 300,'0'0'3326,"-6"54"6967,2-27-7975,-2 0 0,-9 29 1,-1 0 14,-2 8 59,11-47-1910,2 1 1,0-1-1,1 1 0,0 1 1,2-1-1,0 0 1,1 1-1,3 34 1,-2-52-640,0 0 0,0-1 0,0 1 0,0 0 1,0 0-1,0-1 0,1 1 0,-1 0 0,0 0 0,0-1 0,1 1 1,-1 0-1,1 0 0,-1-1 0,0 1 0,1-1 0,-1 1 0,1 0 1,0-1-1,-1 1 0,1-1 0,-1 1 0,1-1 0,0 1 1,-1-1-1,1 0 0,0 1 0,0-1 0,-1 0 0,1 0 0,0 1 1,0-1-1,-1 0 0,1 0 0,0 0 0,0 0 0,-1 0 0,3 0 1,-1-1-766,0 0 1,0 1-1,1-1 1,-1 0-1,0-1 1,0 1-1,0 0 1,0 0-1,0-1 1,0 1-1,0-1 1,1-2-1,6-7-5738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1924,'-4'-5'15021,"1"15"-14550,-57 193 6849,56-190-7042,0 0-1,1 0 0,1 0 1,-2 21-1,3 0-3123,1-33 2590,0-1 0,0 1 0,1-1 0,-1 1 0,0-1 0,0 1 0,1-1 0,-1 0 0,0 1 0,1-1 0,-1 1 0,1-1 0,-1 0 0,0 1 0,1-1 0,-1 0 0,1 1 0,-1-1 0,1 0 0,-1 0 0,1 1 0,-1-1 0,1 0 0,-1 0 0,1 0 0,-1 0 0,1 0 0,-1 0 0,1 0 0,-1 0 0,1 0 0,-1 0 0,1 0 0,-1 0 0,2 0 0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84,'19'-35'12340,"-4"33"-11614,-1 0 1,1 1-1,0 1 0,0 0 1,29 4-1,77 19 108,-107-19-640,-13-4-179,7 1 130,0 1 0,0 0 1,-1 1-1,1-1 0,0 2 0,11 5 0,-18-8 554,-9 0-420,1 0-1,-1 1 1,1-1-1,0 1 1,-8 3-1,-23 6 714,19-8-652,11-3-185,1 1 1,0 0 0,0 0 0,0 1-1,0 0 1,0 1 0,0-1 0,0 1-1,-9 6 1,15-9-158,1 1-1,-1-1 0,1 0 0,-1 1 1,1-1-1,0 1 0,-1-1 1,1 0-1,0 1 0,0-1 0,-1 1 1,1-1-1,0 1 0,0-1 1,-1 1-1,1-1 0,0 1 1,0-1-1,0 1 0,0-1 0,0 1 1,0-1-1,0 1 0,0-1 1,0 1-1,0-1 0,0 1 1,0-1-1,0 1 0,0-1 0,1 1 1,-1 0-1,15 16-138,19 4-142,11 0-94,139 72 437,-183-93-9,0 0-1,-1 1 1,1-1-1,0 1 1,0-1 0,0 1-1,-1-1 1,1 1-1,0 0 1,-1-1-1,1 1 1,-1 0 0,1-1-1,0 1 1,-1 0-1,0 0 1,1-1 0,-1 1-1,1 0 1,-1 0-1,0 0 1,0 0-1,1 0 1,-1-1 0,0 1-1,0 0 1,0 0-1,0 0 1,0 1-1,-1 0 36,0 0-1,0 0 1,0 0-1,0 0 0,0 0 1,0 0-1,0-1 1,-1 1-1,1 0 0,-1-1 1,1 1-1,-3 1 1,-54 34 1080,53-35-1091,-9 5 56,0-1 0,-1-1 0,-25 7 1,-2 0-2636,40-11 1584,41-8-13892,-10 1 9508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1084,'-10'12'9541,"-6"9"-4536,-42 68-2115,41-63-1035,7-10-1520,1 0 1,1 0-1,0 1 1,1 0-1,1 0 1,1 0-1,0 1 1,2 0-1,-4 34 1,7-50-457,0 0 0,0-1 1,0 1-1,0-1 1,0 1-1,1-1 0,-1 1 1,0-1-1,1 1 1,-1-1-1,1 0 1,0 1-1,-1-1 0,1 1 1,0-1-1,0 0 1,0 0-1,0 0 1,0 1-1,0-1 0,0 0 1,0 0-1,1 0 1,-1-1-1,0 1 1,1 0-1,-1 0 0,0-1 1,2 2-1,0-2-480,-1 0 0,1 1-1,-1-1 1,1 0 0,-1 0 0,0 0-1,1 0 1,-1-1 0,1 1 0,-1-1-1,0 1 1,1-1 0,-1 0-1,0 0 1,0 0 0,0 0 0,1 0-1,1-2 1,12-9-4287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1652 0 0,'23'7'9836'0'0,"-12"-2"-8931"0"0,83 88 4733 0 0,-79-77-5179 0 0,-13-15-389 0 0,0 1-1 0 0,-1 0 1 0 0,1 0 0 0 0,0 0 0 0 0,-1 0 0 0 0,0 0 0 0 0,1 0 0 0 0,-1 1-1 0 0,0-1 1 0 0,0 0 0 0 0,0 1 0 0 0,0-1 0 0 0,-1 0 0 0 0,1 1 0 0 0,-1-1-1 0 0,1 5 1 0 0,-1-6-7 0 0,0 1-1 0 0,-1-1 0 0 0,1 1 1 0 0,-1 0-1 0 0,1-1 0 0 0,-1 1 1 0 0,0-1-1 0 0,0 1 0 0 0,1-1 1 0 0,-1 0-1 0 0,0 1 1 0 0,0-1-1 0 0,0 0 0 0 0,0 0 1 0 0,-1 1-1 0 0,1-1 0 0 0,0 0 1 0 0,-1 0-1 0 0,0 1 0 0 0,-8 3 235 0 0,-1 0-1 0 0,1 0 0 0 0,-1-1 1 0 0,0-1-1 0 0,-19 5 1 0 0,27-8-265 0 0,-33 8 624 0 0,25-7-377 0 0,0 1 1 0 0,0 0 0 0 0,0 1 0 0 0,0 0 0 0 0,1 1 0 0 0,-1 0 0 0 0,-16 9 0 0 0,26-12-270 0 0,1-1 0 0 0,0 1 1 0 0,-1-1-1 0 0,1 1 0 0 0,-1 0 0 0 0,1-1 1 0 0,0 1-1 0 0,0-1 0 0 0,-1 1 0 0 0,1 0 1 0 0,0-1-1 0 0,0 1 0 0 0,0 0 1 0 0,0-1-1 0 0,0 1 0 0 0,0 0 0 0 0,0 0 1 0 0,0-1-1 0 0,0 1 0 0 0,0 0 1 0 0,0-1-1 0 0,0 1 0 0 0,0 0 0 0 0,0-1 1 0 0,1 1-1 0 0,-1 0 0 0 0,0-1 0 0 0,1 1 1 0 0,-1-1-1 0 0,0 1 0 0 0,1 0 1 0 0,-1-1-1 0 0,1 1 0 0 0,-1-1 0 0 0,1 1 1 0 0,-1-1-1 0 0,1 1 0 0 0,-1-1 1 0 0,1 0-1 0 0,-1 1 0 0 0,1-1 0 0 0,-1 0 1 0 0,1 1-1 0 0,0-1 0 0 0,-1 0 1 0 0,1 0-1 0 0,1 1 0 0 0,31 15-97 0 0,57 6-999 0 0,168 21-1 0 0,-215-42-1053 0 0,-41-1 1618 0 0,0 0 0 0 0,-1 0 0 0 0,1-1 0 0 0,-1 1 0 0 0,1 0 0 0 0,-1-1 0 0 0,1 1 0 0 0,-1-1 0 0 0,1 1 0 0 0,-1-1 0 0 0,1 0 0 0 0,-1 0 0 0 0,0 0 0 0 0,2-1 0 0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49 256 0 0,'-8'-6'1233'0'0,"0"1"0"0"0,0 0 0 0 0,0 1 0 0 0,-1 0 0 0 0,1 0 0 0 0,-1 1 0 0 0,0 0 0 0 0,0 0 0 0 0,-14-2 0 0 0,7 3-61 0 0,0 0 0 0 0,0 0-1 0 0,0 2 1 0 0,-28 2 0 0 0,42-2-1025 0 0,-1 0 0 0 0,1 0 0 0 0,-1 1 0 0 0,1-1 0 0 0,-1 1 0 0 0,1-1 1 0 0,-1 1-1 0 0,1 0 0 0 0,-1 0 0 0 0,1 0 0 0 0,0 0 0 0 0,-1 0 0 0 0,1 1 0 0 0,0-1 0 0 0,0 1 0 0 0,0 0 0 0 0,0-1 0 0 0,0 1 0 0 0,1 0 1 0 0,-4 4-1 0 0,5-4-68 0 0,-1 0 0 0 0,0 0 0 0 0,1 1 1 0 0,-1-1-1 0 0,1 0 0 0 0,0 1 0 0 0,0-1 0 0 0,0 0 1 0 0,0 1-1 0 0,0-1 0 0 0,1 0 0 0 0,-1 1 1 0 0,1-1-1 0 0,-1 0 0 0 0,1 0 0 0 0,0 0 1 0 0,0 1-1 0 0,1 1 0 0 0,4 7 39 0 0,1 0 1 0 0,0-1-1 0 0,1 1 0 0 0,0-2 0 0 0,0 1 1 0 0,17 13-1 0 0,14 9 201 0 0,2-2 1 0 0,58 32 0 0 0,-98-61 436 0 0,-6 0-605 0 0,-20 5-99 0 0,-1-1 1 0 0,0-1-1 0 0,1-1 0 0 0,-42-2 1 0 0,32-1-1297 0 0,0 2 0 0 0,-44 8 0 0 0,36-3-1962 0 0,16-5-6369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2 220 0 0,'0'0'3098'0'0,"17"-1"1141"0"0,42 13 435 0 0,103 36 0 0 0,-75-19-6437 0 0,-1-6-6812 0 0,-76-22 4880 0 0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182 179 1540 0 0,'0'0'4199'0'0,"-15"1"-538"0"0,-7 15-1489 0 0,-61 48 2619 0 0,76-58-4420 0 0,1 0 0 0 0,-1 0 1 0 0,2 1-1 0 0,-1 0 1 0 0,1 0-1 0 0,0 0 1 0 0,0 1-1 0 0,1 0 1 0 0,-5 10-1 0 0,9-16-317 0 0,-1-1 0 0 0,1 0 0 0 0,-1 1 0 0 0,1-1-1 0 0,0 0 1 0 0,0 1 0 0 0,0-1 0 0 0,0 1 0 0 0,0-1 0 0 0,0 1 0 0 0,0-1-1 0 0,0 0 1 0 0,1 1 0 0 0,-1-1 0 0 0,0 0 0 0 0,1 1 0 0 0,-1-1 0 0 0,1 0-1 0 0,0 1 1 0 0,-1-1 0 0 0,1 0 0 0 0,0 0 0 0 0,1 1 0 0 0,0 1 9 0 0,1-1 0 0 0,-1 0 0 0 0,1 1 0 0 0,0-1 0 0 0,0-1 1 0 0,0 1-1 0 0,0 0 0 0 0,0-1 0 0 0,5 2 0 0 0,8 2 46 0 0,1 0-1 0 0,0-2 1 0 0,18 2-1 0 0,-23-4 2 0 0,16 3 10 0 0,0-2 1 0 0,0-2-1 0 0,0 0 0 0 0,46-7 0 0 0,-55 4-61 0 0,0-1 1 0 0,0-1-1 0 0,-1 0 1 0 0,1-2 0 0 0,-1 0-1 0 0,0 0 1 0 0,26-18-1 0 0,-39 23-30 0 0,-1-1-1 0 0,0 0 1 0 0,0 0-1 0 0,0-1 1 0 0,0 1-1 0 0,0-1 1 0 0,-1 0-1 0 0,0 0 1 0 0,1 0-1 0 0,-2 0 1 0 0,1-1-1 0 0,0 1 1 0 0,-1-1-1 0 0,0 0 1 0 0,0 0-1 0 0,0 0 1 0 0,-1 0-1 0 0,0 0 1 0 0,1 0-1 0 0,-2 0 1 0 0,1 0-1 0 0,-1 0 1 0 0,0-7-1 0 0,-1 5 2 0 0,0-1 1 0 0,-1 1-1 0 0,0-1 0 0 0,0 1 0 0 0,-1 0 0 0 0,0 0 0 0 0,0 0 1 0 0,-1 0-1 0 0,0 0 0 0 0,0 1 0 0 0,0 0 0 0 0,-1 0 0 0 0,0 0 1 0 0,0 0-1 0 0,-7-5 0 0 0,-3-3-20 0 0,-2 1 1 0 0,0 0-1 0 0,0 1 0 0 0,-1 1 0 0 0,-1 0 1 0 0,0 2-1 0 0,0 0 0 0 0,-40-12 1 0 0,-17 7-2689 0 0,-2 15-3886 0 0,60 2 648 0 0,1-3 448 0 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247 447 1200,'-6'-25'18041,"6"25"-17811,-14 7 3481,-22 23-4131,23-19 2038,-12 11-816,1 0 1,2 2 0,0 0 0,1 1-1,-34 55 1,54-77-782,0 0 0,-1 0 0,1 0-1,0 0 1,1 0 0,-1 0 0,0 0 0,1 0 0,0 0-1,-1 0 1,1 1 0,1-1 0,-1 0 0,0 0 0,2 6-1,-1-7 8,2-4-22,7-8-19,0 1 0,-1-1 1,0-1-1,-1 1 1,0-1-1,-1-1 0,0 0 1,10-24-1,35-115-99,-36 98 60,71-229-22,-82 263 233,-1 0 0,3-25 1,-7 43-123,4-7 44,-4 7-89,0 0 0,0 1 1,0-1-1,0 0 0,0 1 0,1-1 0,-1 0 1,0 1-1,0-1 0,0 1 0,1-1 0,-1 0 1,0 1-1,1-1 0,-1 1 0,1-1 0,-1 1 1,1-1-1,-1 1 0,1-1 0,0 0 0,21-3-104,1 2-1,0 0 1,-1 1-1,44 4 1,14-1-311,-38-3-83,-23 2-977,0-2-1,28-3 1,-46 4 518,-30 17-8173,6-6 4092,-2 0 237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1 864,'0'0'7693,"6"1"-6249,126 23 5668,79 2-2742,-173-24-3950,18 1 72,-29 2-5159,-64-13 2096,4 8-5193,17 4 3603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1 768,'-1'0'285,"1"0"0,-1 0 0,1-1 0,-1 1 0,0 0 0,1 1 0,-1-1 0,1 0 0,-1 0-1,1 0 1,-1 0 0,0 0 0,1 0 0,-1 1 0,1-1 0,-1 0 0,1 1 0,-1-1 0,1 0 0,-1 1 0,1-1 0,0 0 0,-1 1 0,1-1 0,-1 1-1,1 0 1,10 8 3452,29 3-1615,152-5 1005,-35-3-1059,-144 0-2156,-24 4-385,-46 12-1423,19-7-236,20-4 455,-17 6-5301,24-10 3451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1068,'0'0'7919,"4"-3"-7176,4-2-430,-1 1 1,1 0-1,0 0 1,0 1-1,1 0 1,-1 0-1,1 1 1,10-1-1,83-7 1180,-11 1-1312,-40 2-883,35-8-1580,-78 12 1082,1 0 0,-1 0 0,0-1 0,12-7-1,-2-2-1747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1208 0 0,'7'-2'16280'0'0,"-15"28"-15195"0"0,2 1 0 0 0,0 0 1 0 0,2 0-1 0 0,1 0 0 0 0,1 1 0 0 0,1-1 0 0 0,4 30 0 0 0,1-19-319 0 0,2 0 0 0 0,2-1 1 0 0,1 0-1 0 0,18 44 0 0 0,-24-69-401 0 0,-3-11-272 0 0,0 1 0 0 0,0-1-1 0 0,0 1 1 0 0,0-1 0 0 0,0 0-1 0 0,1 1 1 0 0,-1-1 0 0 0,0 1-1 0 0,1-1 1 0 0,-1 0 0 0 0,1 1-1 0 0,0-1 1 0 0,-1 0-1 0 0,1 0 1 0 0,0 0 0 0 0,0 1-1 0 0,0-1 1 0 0,0 0 0 0 0,0 0-1 0 0,0 0 1 0 0,0 0 0 0 0,2 1-1 0 0,-3-7 138 0 0,0-16-315 0 0,0 16-573 0 0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1188,'-3'-5'14981,"-5"24"-14360,0-1 1,2 2-1,0-1 0,1 1 1,1-1-1,-2 31 1,6-43-740,0 0 0,0-1 0,1 1 0,0 0 1,1 0-1,0-1 0,2 8 0,5 29-6958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 1324,'-1'-2'552,"-1"0"-1,1 0 0,-1 0 1,1-1-1,0 1 1,-1 0-1,1-1 1,1 1-1,-1-1 1,0 1-1,0-5 1,1 6-377,0 1 1,0-1-1,0 0 1,0 0 0,0 0-1,1 0 1,-1 0-1,0 1 1,0-1 0,1 0-1,-1 0 1,1 1-1,-1-1 1,1 0 0,-1 0-1,1 1 1,-1-1-1,1 1 1,-1-1 0,1 0-1,0 1 1,-1-1-1,2 0 1,4-1 262,1 0-1,-1 0 1,0 0 0,1 1-1,-1 0 1,1 0 0,8 0-1,2 0-216,39-3 212,1 3-1,-1 3 1,0 2 0,0 2-1,0 3 1,-1 2-1,63 22 1,-118-33-408,1 0 0,-1 0 0,0 0 0,1 0 1,-1 0-1,0 0 0,1 0 0,-1 0 0,0 0 0,1 0 0,-1 0 0,0 0 0,1 0 0,-1 0 0,0 0 1,1 1-1,-1-1 0,0 0 0,1 0 0,-1 0 0,0 1 0,0-1 0,1 0 0,-1 1 0,0-1 0,0 0 1,0 0-1,1 1 0,-1-1 0,0 0 0,0 1 0,0-1 0,0 0 0,0 1 0,0-1 0,0 0 0,1 1 1,-1-1-1,0 0 0,0 1 0,0-1 0,0 0 0,-1 1 0,1-1 0,0 0 0,0 1 0,0-1 0,0 0 1,0 1-1,0-1 0,-21 15 686,-36 6 448,0-9 33,38-9-825,-1 1-1,1 1 1,1 1 0,-1 0 0,1 1 0,-19 10-1,35-16-390,1 0 0,-1 0-1,1 0 1,-1 0 0,1 0-1,-1 0 1,1 0 0,-1 1-1,1-1 1,0 0-1,0 1 1,0-1 0,0 1-1,0-1 1,0 1 0,0 0-1,0-1 1,1 1 0,-1 0-1,1 0 1,-1-1 0,1 1-1,-1 3 1,2-3-17,-1 1-1,1-1 1,0 0 0,0 1-1,0-1 1,0 0 0,0 0-1,0 1 1,1-1 0,-1 0 0,1 0-1,-1-1 1,1 1 0,0 0-1,2 2 1,11 7-154,0-1 0,1 0-1,30 14 1,-36-19 213,88 44-267,108 56 786,-205-104 336,-39 18 28,-7-15-67,-59-2 0,-9 1 53,84 1-1029,25-3-2585,93-7-1456,-55 1-222,-3-1-3550,-14 1 2642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19 944,'19'-14'12621,"-9"10"-10836,19 4-395,106 3 2743,-115-1-5055,0 1-1,26 6 1,-39-4-395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1212,'0'0'4583,"4"1"-3199,26 6-201,-1-2-1,1-1 1,-1-1-1,1-2 0,33-3 1,9 2-253,-47 1-1349,44-1 650,-27-12-8974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1240,'3'0'399,"37"0"4376,44 6-1,-73-5-4136,-1 1-1,1 0 1,-1 0-1,1 1 1,-1 1-1,0 0 1,0 0 0,-1 1-1,14 9 1,-22-13-503,1-1 0,-1 1 1,1 0-1,-1 1 0,0-1 1,1 0-1,-1 0 1,0 1-1,0-1 0,0 0 1,0 1-1,0-1 0,0 1 1,0-1-1,-1 1 1,1 0-1,-1-1 0,1 1 1,-1 0-1,1-1 0,-1 1 1,0 0-1,0 0 1,0-1-1,0 1 0,0 3 1,-2-1 1,1-1 1,-1 0-1,0 0 0,1 0 1,-1 0-1,-1 0 1,1 0-1,0-1 0,-1 1 1,1-1-1,-1 1 1,-4 2-1,-10 6 321,-1 0 0,0-2 0,-29 13 0,-3-3 354,16-6 477,-45 23-1,78-36-1270,0 0 1,1 1 0,-1-1-1,1 0 1,-1 0-1,1 1 1,-1-1 0,1 0-1,-1 1 1,1-1-1,-1 0 1,1 1-1,-1-1 1,1 1 0,-1-1-1,1 1 1,0-1-1,-1 1 1,1-1-1,0 1 1,-1 0 0,1-1-1,0 1 1,0-1-1,0 1 1,0 0-1,-1-1 1,1 1 0,0-1-1,0 1 1,0 0-1,0-1 1,0 1-1,1 0 1,-1-1 0,0 1-1,0-1 1,0 1-1,0 0 1,1-1-1,-1 1 1,0-1 0,1 1-1,-1-1 1,0 1-1,1-1 1,-1 1-1,1-1 1,-1 1 0,0-1-1,1 1 1,-1-1-1,1 0 1,-1 1-1,1-1 1,0 0 0,0 1-1,33 15 267,35 7 114,1-3 0,93 13 0,-145-29-246,0 0 1,-1 1-1,18 7 1,-33-11-245,-37 16-5941,13-10 1895,-2-2-5350,7-1 2935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7T17:43:0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 1248 0 0,'1'-6'413'0'0,"1"-6"11119"0"0,-1 73-8621 0 0,-5-37-2194 0 0,2 0 0 0 0,0-1 0 0 0,2 1 0 0 0,1 0 0 0 0,6 40 0 0 0,-6-57-703 0 0,0 0 1 0 0,1 0-1 0 0,0-1 1 0 0,0 1-1 0 0,1 0 1 0 0,0-1-1 0 0,7 12 1 0 0,-9-17-392 0 0,0-1-1387 0 0,1 0 1547 0 0,-1-1-1 0 0,1 1 1 0 0,-1-1 0 0 0,0 1-1 0 0,1-1 1 0 0,-1 0 0 0 0,0 1-1 0 0,1-1 1 0 0,-1 0 0 0 0,0 0-1 0 0,0 0 1 0 0,1 0 0 0 0,-1 0-1 0 0,0 0 1 0 0,0 0 0 0 0,0 0-1 0 0,1-2 1 0 0,4-6-7853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6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30 105 156 0 0,'0'0'1361'0'0,"-19"-6"3609"0"0,9-2 6485 0 0,69 6-11177 0 0,0 3 0 0 0,0 2 0 0 0,-1 3 0 0 0,98 21 0 0 0,-131-21-253 0 0,0-2 0 0 0,0-1 0 0 0,0 0 1 0 0,41-3-1 0 0,101-17-17 0 0,2 0-154 0 0,93 13-212 0 0,129-22 321 0 0,-58 1-7 0 0,110-1 10 0 0,7 0 15 0 0,-189 30 47 0 0,3 1-4 0 0,488-2 5 0 0,-439-5-39 0 0,-107-1-12 0 0,176 7 33 0 0,171-1 73 0 0,45 13-22 0 0,-415 0 50 0 0,209 11 184 0 0,-137-10 295 0 0,-248-16-1382 0 0,1 0 3876 0 0,-3 0-1123 0 0,-1 0-3991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7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13 528 0 0,'0'0'1796'0'0,"-30"-13"-1464"0"0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8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43 200 0 0,'0'0'1443'0'0,"-40"3"2369"0"0,17-10-2444 0 0,21 7-858 0 0,-5-11-274 0 0,3 5-233 0 0,4 5-21 0 0,0 0-882 0 0,0 0 694 0 0,0 0 1 0 0,0 1-1 0 0,0-1 1 0 0,0 0-1 0 0,0 0 1 0 0,0 0-1 0 0,0 0 1 0 0,0 0-1 0 0,-1 1 1 0 0,1-1-1 0 0,0 0 1 0 0,-1 0-1 0 0,1 0 1 0 0,0 0-1 0 0,-1 1 1 0 0,1-1-1 0 0,-1 0 1 0 0,1 1-1 0 0,-2-2 0 0 0,2 1 42 0 0,-1 0-1179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12 232 0 0,'0'0'6859'0'0,"-15"-11"-4807"0"0,8 11-1711 0 0,0 0 1 0 0,0 0 0 0 0,0 1-1 0 0,0 0 1 0 0,0 1-1 0 0,0 0 1 0 0,0 0 0 0 0,1 0-1 0 0,-1 1 1 0 0,1 0-1 0 0,-1 0 1 0 0,1 0 0 0 0,0 1-1 0 0,0 0 1 0 0,1 0-1 0 0,-1 1 1 0 0,1 0 0 0 0,0 0-1 0 0,0 0 1 0 0,-5 7-1 0 0,-2 3 145 0 0,1 0 0 0 0,1 1 0 0 0,0 1-1 0 0,1-1 1 0 0,1 1 0 0 0,-9 28-1 0 0,16-42-435 0 0,0 1 0 0 0,0 0 0 0 0,0-1 0 0 0,1 1 0 0 0,0 0 0 0 0,-1-1 0 0 0,1 1 0 0 0,1 0 0 0 0,-1-1 0 0 0,0 1 0 0 0,1 0 0 0 0,0-1 0 0 0,0 1 0 0 0,0 0 0 0 0,0-1 0 0 0,1 1 0 0 0,-1-1 0 0 0,1 0 0 0 0,0 0 0 0 0,0 1 0 0 0,0-1 0 0 0,0 0 0 0 0,0-1 0 0 0,1 1 0 0 0,0 0 0 0 0,-1-1 0 0 0,1 1 0 0 0,0-1 0 0 0,0 0 0 0 0,0 0 0 0 0,0 0 0 0 0,1 0 0 0 0,-1-1 0 0 0,1 1 0 0 0,-1-1 0 0 0,1 0 0 0 0,-1 0 0 0 0,1 0 0 0 0,-1 0 0 0 0,1-1 0 0 0,0 0 0 0 0,0 1 0 0 0,5-2 0 0 0,6 1-152 0 0,-1-1 0 0 0,1-1 1 0 0,-1-1-1 0 0,0 0 0 0 0,1 0 0 0 0,-2-1 1 0 0,1-1-1 0 0,0-1 0 0 0,-1 0 0 0 0,0 0 1 0 0,-1-2-1 0 0,1 1 0 0 0,-1-2 0 0 0,-1 1 1 0 0,1-2-1 0 0,-2 1 0 0 0,1-2 0 0 0,11-14 0 0 0,-20 22 75 0 0,0 0-1 0 0,0 0 0 0 0,0 0 1 0 0,0-1-1 0 0,0 1 0 0 0,-1-1 0 0 0,0 1 1 0 0,0-1-1 0 0,0 0 0 0 0,0 1 0 0 0,0-1 1 0 0,-1 0-1 0 0,1 0 0 0 0,-1 0 0 0 0,0 1 1 0 0,0-1-1 0 0,-1 0 0 0 0,1 0 0 0 0,-1 0 1 0 0,0 1-1 0 0,0-1 0 0 0,0 0 0 0 0,0 1 1 0 0,-1-1-1 0 0,1 1 0 0 0,-1-1 0 0 0,0 1 1 0 0,-3-5-1 0 0,1 4 53 0 0,1 1-1 0 0,-1-1 1 0 0,0 1 0 0 0,1 0-1 0 0,-1 0 1 0 0,-1 0 0 0 0,1 1 0 0 0,0-1-1 0 0,-1 1 1 0 0,1 0 0 0 0,-1 0 0 0 0,0 1-1 0 0,0-1 1 0 0,0 1 0 0 0,1 0-1 0 0,-1 0 1 0 0,0 1 0 0 0,0 0 0 0 0,0 0-1 0 0,0 0 1 0 0,-9 1 0 0 0,8-1-77 0 0,-1 1 1 0 0,1 0-1 0 0,-1 0 1 0 0,1 0-1 0 0,0 1 1 0 0,-1 0-1 0 0,1 0 0 0 0,0 0 1 0 0,0 1-1 0 0,1 0 1 0 0,-1 0-1 0 0,1 0 1 0 0,-1 1-1 0 0,1 0 1 0 0,0 0-1 0 0,0 0 1 0 0,1 1-1 0 0,-1 0 1 0 0,1 0-1 0 0,0 0 0 0 0,0 0 1 0 0,-3 6-1 0 0,7-10-66 0 0,0 0 0 0 0,0-1 0 0 0,0 1 0 0 0,0 0 0 0 0,0 0 0 0 0,0-1 0 0 0,0 1 0 0 0,0 0 0 0 0,0 0 0 0 0,0 0 0 0 0,0-1 0 0 0,1 1 0 0 0,-1 0 0 0 0,0 0 0 0 0,0-1 0 0 0,1 1 0 0 0,-1 0 0 0 0,0-1 0 0 0,1 1 0 0 0,0 1 0 0 0,18 16-8583 0 0,-8-16 4564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1064 0 0,'-9'9'4027'0'0,"-5"7"-1556"0"0,1 1 0 0 0,-13 22 0 0 0,20-29-1958 0 0,1 0 0 0 0,0 0 0 0 0,1 0 1 0 0,0 0-1 0 0,1 1 0 0 0,-3 16 0 0 0,-9 34 561 0 0,10-45-1977 0 0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54 304 0 0,'0'0'11376'0'0,"-3"6"-10898"0"0,-4 10 62 0 0,1 1 0 0 0,0 1 0 0 0,1-1 0 0 0,-4 28 1 0 0,9-40-391 0 0,-1 1 0 0 0,1 0 0 0 0,0 0 0 0 0,0 0 0 0 0,1-1 0 0 0,-1 1 0 0 0,1 0 0 0 0,4 10 0 0 0,-4-14-111 0 0,0 1 0 0 0,0-1 0 0 0,0 0 0 0 0,0 0 0 0 0,1 0 0 0 0,-1 0 0 0 0,1 0 0 0 0,-1 0-1 0 0,1 0 1 0 0,0-1 0 0 0,0 1 0 0 0,0 0 0 0 0,0-1 0 0 0,0 0 0 0 0,0 1 0 0 0,0-1 0 0 0,0 0 0 0 0,0 0 0 0 0,1 0 0 0 0,-1 0 0 0 0,4 0 0 0 0,1 0-28 0 0,0-1 0 0 0,0 0 0 0 0,0 0 0 0 0,0-1 0 0 0,0 0 0 0 0,0 0 0 0 0,0 0 0 0 0,0-1 0 0 0,0 0 0 0 0,-1-1-1 0 0,1 1 1 0 0,9-6 0 0 0,3-2-111 0 0,-1-1-1 0 0,32-24 0 0 0,-45 31 54 0 0,0-1-1 0 0,0 0 1 0 0,-1 0-1 0 0,0 0 1 0 0,0 0-1 0 0,0-1 1 0 0,0 1-1 0 0,-1-1 1 0 0,0 0-1 0 0,0 0 1 0 0,-1 0-1 0 0,1 0 1 0 0,-1-1-1 0 0,-1 1 1 0 0,1-1-1 0 0,0-12 1 0 0,-2 16 41 0 0,0 0 0 0 0,0-1 0 0 0,0 1 0 0 0,-1-1 0 0 0,1 1 0 0 0,-1 0 0 0 0,0 0 0 0 0,0-1 0 0 0,0 1 0 0 0,0 0-1 0 0,-1 0 1 0 0,1 0 0 0 0,-1 0 0 0 0,0 0 0 0 0,0 0 0 0 0,0 1 0 0 0,0-1 0 0 0,0 1 0 0 0,0-1 0 0 0,-1 1 0 0 0,1 0 0 0 0,-1 0 0 0 0,0 0 0 0 0,0 0 0 0 0,0 0 0 0 0,0 1 0 0 0,0-1 0 0 0,0 1 0 0 0,0 0 0 0 0,0 0 0 0 0,-1 0 0 0 0,1 0 0 0 0,0 1 0 0 0,-6-1-1 0 0,-1-1 39 0 0,-1 1-1 0 0,1 1 0 0 0,-1-1 1 0 0,1 2-1 0 0,-1 0 0 0 0,1 0 0 0 0,-1 1 1 0 0,1 0-1 0 0,-1 0 0 0 0,1 1 0 0 0,0 1 1 0 0,1 0-1 0 0,-1 0 0 0 0,0 1 1 0 0,1 0-1 0 0,0 1 0 0 0,0 0 0 0 0,1 0 1 0 0,0 1-1 0 0,-9 9 0 0 0,16-15-93 0 0,0 0 0 0 0,0 0 0 0 0,0 0 0 0 0,1 0 0 0 0,-1 0 0 0 0,0 1 0 0 0,1-1 0 0 0,-1 0 0 0 0,1 1 0 0 0,-1-1 0 0 0,1 0 0 0 0,0 1 0 0 0,-1-1 0 0 0,1 0 0 0 0,0 1 1 0 0,0-1-1 0 0,0 1 0 0 0,0-1 0 0 0,0 0 0 0 0,1 1 0 0 0,-1-1 0 0 0,0 1 0 0 0,1-1 0 0 0,-1 0 0 0 0,0 1 0 0 0,1-1 0 0 0,1 2 0 0 0,-1-2-291 0 0,0 0 0 0 0,0 0-1 0 0,0 0 1 0 0,0 0 0 0 0,0-1 0 0 0,0 1 0 0 0,0 0 0 0 0,0-1 0 0 0,1 1 0 0 0,-1-1-1 0 0,0 1 1 0 0,0-1 0 0 0,1 0 0 0 0,-1 1 0 0 0,0-1 0 0 0,0 0 0 0 0,1 0 0 0 0,-1 0 0 0 0,0 0-1 0 0,1 0 1 0 0,-1 0 0 0 0,0 0 0 0 0,2-1 0 0 0,16-2-3209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0 964 0 0,'3'2'425'0'0,"-1"-1"0"0"0,0 1 0 0 0,0 0 0 0 0,0 0 0 0 0,0 0 0 0 0,0 0 0 0 0,-1 0-1 0 0,1 0 1 0 0,0 0 0 0 0,-1 0 0 0 0,0 1 0 0 0,0-1 0 0 0,1 1 0 0 0,-2-1 0 0 0,1 1 0 0 0,0 0 0 0 0,1 4 0 0 0,-2-2-86 0 0,0-1 0 0 0,0 1 1 0 0,-1-1-1 0 0,1 1 1 0 0,-1-1-1 0 0,0 0 1 0 0,0 1-1 0 0,0-1 1 0 0,-1 0-1 0 0,-1 5 1 0 0,-5 5 119 0 0,0 0 1 0 0,0 0 0 0 0,-2 0 0 0 0,-20 22 0 0 0,30-35-533 0 0,-1-1 0 0 0,1 1 1 0 0,0-1-1 0 0,-1 1 0 0 0,1 0 0 0 0,-1-1 0 0 0,0 1 1 0 0,1-1-1 0 0,-1 1 0 0 0,1-1 0 0 0,-1 0 1 0 0,0 1-1 0 0,1-1 0 0 0,-1 1 0 0 0,0-1 0 0 0,0 0 1 0 0,1 0-1 0 0,-1 1 0 0 0,0-1 0 0 0,0 0 0 0 0,1 0 1 0 0,-1 0-1 0 0,0 0 0 0 0,0 0 0 0 0,1 0 0 0 0,-1 0 1 0 0,0 0-1 0 0,0 0 0 0 0,1 0 0 0 0,-1-1 0 0 0,0 1 1 0 0,0 0-1 0 0,1 0 0 0 0,-1-1 0 0 0,0 1 1 0 0,1 0-1 0 0,-1-1 0 0 0,0 1 0 0 0,1-1 0 0 0,-1 1 1 0 0,1-1-1 0 0,-1 1 0 0 0,0-2 0 0 0,-13-24-5768 0 0,8 11 2687 0 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4 764 0 0,'-27'31'3916'0'0,"23"-27"-3546"0"0,0 0-1 0 0,-1 1 1 0 0,1-1 0 0 0,1 1-1 0 0,-1 0 1 0 0,1 0 0 0 0,0 1-1 0 0,0-1 1 0 0,0 0 0 0 0,1 1-1 0 0,-1 0 1 0 0,2-1-1 0 0,-1 1 1 0 0,1 0 0 0 0,-1 0-1 0 0,2 0 1 0 0,-2 8 0 0 0,2-9-172 0 0,0 0 1 0 0,0 0 0 0 0,1 1-1 0 0,-1-1 1 0 0,1 0 0 0 0,0 0 0 0 0,1 0-1 0 0,-1 0 1 0 0,1-1 0 0 0,0 1-1 0 0,0 0 1 0 0,0-1 0 0 0,6 8-1 0 0,-6-10-159 0 0,0 0-1 0 0,0-1 1 0 0,0 1-1 0 0,1 0 0 0 0,-1-1 1 0 0,1 0-1 0 0,-1 1 0 0 0,1-1 1 0 0,-1 0-1 0 0,1 0 0 0 0,0-1 1 0 0,-1 1-1 0 0,1 0 0 0 0,0-1 1 0 0,0 0-1 0 0,0 0 0 0 0,-1 0 1 0 0,1 0-1 0 0,0 0 1 0 0,0 0-1 0 0,0-1 0 0 0,-1 1 1 0 0,1-1-1 0 0,0 0 0 0 0,-1 0 1 0 0,1 0-1 0 0,4-2 0 0 0,24-9-51 0 0,-1-1 0 0 0,28-16 0 0 0,-51 26-36 0 0,-1-1 0 0 0,1 0 0 0 0,-1-1 0 0 0,0 1 0 0 0,-1-1-1 0 0,1 0 1 0 0,-1 0 0 0 0,0-1 0 0 0,0 1 0 0 0,-1-1 0 0 0,1 0 0 0 0,-1-1-1 0 0,-1 1 1 0 0,1-1 0 0 0,3-8 0 0 0,-7 12 50 0 0,1 1 1 0 0,0 0-1 0 0,-1 0 1 0 0,0 0-1 0 0,1 0 1 0 0,-1-1-1 0 0,0 1 1 0 0,0 0-1 0 0,0 0 0 0 0,0-1 1 0 0,-1 1-1 0 0,1 0 1 0 0,-1 0-1 0 0,1 0 1 0 0,-1-1-1 0 0,0 1 1 0 0,0 0-1 0 0,1 0 1 0 0,-2 0-1 0 0,1 0 0 0 0,0 0 1 0 0,-2-2-1 0 0,0 2 25 0 0,0-1-1 0 0,0 1 0 0 0,0 0 1 0 0,0 0-1 0 0,0 0 0 0 0,-1 1 1 0 0,1-1-1 0 0,0 1 0 0 0,-1 0 1 0 0,1 0-1 0 0,-1 0 0 0 0,-5-1 1 0 0,-4 1 56 0 0,0 0 1 0 0,0 0 0 0 0,0 2-1 0 0,0-1 1 0 0,0 2 0 0 0,-21 4-1 0 0,-37 20-690 0 0,42-13-4800 0 0,20-9 2054 0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2 348 0 0,'-1'-1'462'0'0,"1"1"0"0"0,-1 0 1 0 0,1 0-1 0 0,-1 0 0 0 0,0-1 0 0 0,1 1 0 0 0,-1 0 0 0 0,1 0 0 0 0,-1 0 1 0 0,1 0-1 0 0,-1 0 0 0 0,0 0 0 0 0,1 0 0 0 0,-1 0 0 0 0,1 0 1 0 0,-1 1-1 0 0,0-1 0 0 0,1 0 0 0 0,-1 0 0 0 0,1 0 0 0 0,-1 1 1 0 0,1-1-1 0 0,-1 0 0 0 0,1 1 0 0 0,-1-1 0 0 0,1 0 0 0 0,-1 1 1 0 0,1-1-1 0 0,0 1 0 0 0,-1-1 0 0 0,1 0 0 0 0,-1 2 0 0 0,9 17 4366 0 0,37 33-6337 0 0,-32-38 3431 0 0,5 5-1244 0 0,0 2-1 0 0,26 40 1 0 0,-34-50-402 0 0,-9-10-231 0 0,0 0 1 0 0,0 0 0 0 0,0 0 0 0 0,0-1 0 0 0,0 1 0 0 0,0 0 0 0 0,0 1 0 0 0,0-1 0 0 0,-1 0 0 0 0,1 0 0 0 0,0 0 0 0 0,-1 0 0 0 0,1 1 0 0 0,-1-1 0 0 0,1 2 0 0 0,-23 18-2611 0 0,11-13-2779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1 956 0 0,'0'0'3774'0'0,"13"39"3944"0"0,-9-32-7266 0 0,0 0 1 0 0,-1 1-1 0 0,0-1 1 0 0,0 1-1 0 0,-1 0 1 0 0,0 0-1 0 0,2 15 1 0 0,-3-17-292 0 0,-1-1 1 0 0,1 1 0 0 0,-1-1 0 0 0,0 1-1 0 0,0-1 1 0 0,-1 1 0 0 0,1-1 0 0 0,-1 1-1 0 0,0-1 1 0 0,-1 0 0 0 0,0 1 0 0 0,-2 6-1 0 0,-9 32-847 0 0,13-43 128 0 0,22-28-9924 0 0,-14 13 6858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1576 0 0,'0'0'13359'0'0,"3"3"-12695"0"0,4 3-247 0 0,-1 0-1 0 0,1 1 1 0 0,-2 0 0 0 0,1 0 0 0 0,-1 1-1 0 0,0-1 1 0 0,4 10 0 0 0,14 27 907 0 0,-16-32-953 0 0,-1 0 1 0 0,0 0-1 0 0,6 20 1 0 0,-12-30-461 0 0,1 0 0 0 0,-1 0 0 0 0,1 0 0 0 0,0 0 0 0 0,0 1 0 0 0,0-1 0 0 0,0 0 0 0 0,0 0 0 0 0,0-1 0 0 0,1 1 0 0 0,-1 0 0 0 0,1 0 0 0 0,-1-1 0 0 0,1 1 0 0 0,0 0 0 0 0,0-1 0 0 0,-1 0 0 0 0,1 1 0 0 0,0-1 0 0 0,0 0 0 0 0,0 0 0 0 0,0 0 0 0 0,3 0 0 0 0,-3-1-590 0 0,-5-27-5982 0 0,2 14 1635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1 392 0 0,'0'0'2886'0'0,"22"26"4727"0"0,-4-5-5483 0 0,0 1 1 0 0,23 41-1 0 0,-35-54-1837 0 0,-1 1 0 0 0,0 0 0 0 0,-1 0 0 0 0,0 1 0 0 0,0-1 0 0 0,-1 1 0 0 0,-1 0 0 0 0,1-1 0 0 0,0 18 0 0 0,-1-8 103 0 0,-1-19-424 0 0,-1 1 0 0 0,1-1 1 0 0,-1 1-1 0 0,0-1 0 0 0,1 0 0 0 0,-1 1 0 0 0,0-1 0 0 0,0 1 0 0 0,0-1 0 0 0,0 1 0 0 0,-1-1 0 0 0,1 1 0 0 0,0-1 1 0 0,0 1-1 0 0,-1-1 0 0 0,1 1 0 0 0,-1-1 0 0 0,0 0 0 0 0,1 1 0 0 0,-1-1 0 0 0,0 0 0 0 0,0 0 0 0 0,-1 2 0 0 0,1-2-661 0 0,-2-5-2465 0 0,-11-23 541 0 0,7 2-3548 0 0,1 8 2044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37 540 0 0,'-16'-16'24655'0'0,"-16"70"-22386"0"0,-43 97-1 0 0,68-135-2059 0 0,1 0-1 0 0,0 1 1 0 0,2 0-1 0 0,0 0 1 0 0,0 0-1 0 0,2 0 1 0 0,0 0-1 0 0,1 1 1 0 0,1-1-1 0 0,1 0 1 0 0,3 26-1 0 0,11-1 109 0 0,-14-40-304 0 0,0 1 0 0 0,0-1-1 0 0,0 0 1 0 0,0-1 0 0 0,1 1-1 0 0,-1 0 1 0 0,1 0 0 0 0,-1 0-1 0 0,1-1 1 0 0,-1 1 0 0 0,1-1 0 0 0,0 1-1 0 0,0-1 1 0 0,0 0 0 0 0,0 0-1 0 0,2 2 1 0 0,0-3-13 0 0,-1 1 0 0 0,1-1 0 0 0,-1 0 0 0 0,1 0 0 0 0,-1 0 0 0 0,0 0 0 0 0,1 0 0 0 0,-1-1 0 0 0,1 0 0 0 0,-1 0 0 0 0,0 0 0 0 0,1 0 0 0 0,-1 0 0 0 0,0-1 0 0 0,0 1 0 0 0,0-1 0 0 0,0 0 0 0 0,0 0 0 0 0,-1 0 0 0 0,1 0 0 0 0,0 0 0 0 0,4-6 0 0 0,1-1 0 0 0,0-2 0 0 0,0 1 0 0 0,13-24 0 0 0,-21 33 0 0 0,35-63 0 0 0,-2 2 0 0 0,55-76 0 0 0,-76 122 0 0 0,0 1 0 0 0,1 0 0 0 0,0 1 0 0 0,1 0 0 0 0,1 1 0 0 0,0 1 0 0 0,1 1 0 0 0,0 0 0 0 0,29-15 0 0 0,-35 20 0 0 0,-7 4 0 0 0,1 0 0 0 0,-1 0 0 0 0,0 0 0 0 0,1 1 0 0 0,-1 0 0 0 0,1-1 0 0 0,0 1 0 0 0,-1 1 0 0 0,1-1 0 0 0,6 0 0 0 0,3 0 0 0 0,-11 1 0 0 0,-1 0 0 0 0,0 1 0 0 0,1-1 0 0 0,-1 0 0 0 0,0 1 0 0 0,1-1 0 0 0,-1 1 0 0 0,0-1 0 0 0,0 1 0 0 0,0 0 0 0 0,1-1 0 0 0,-1 1 0 0 0,0 0 0 0 0,0 0 0 0 0,0 0 0 0 0,0 0 0 0 0,0 0 0 0 0,0 0 0 0 0,-1 0 0 0 0,1 0 0 0 0,0 0 0 0 0,0 1 0 0 0,-1-1 0 0 0,1 0 0 0 0,-1 0 0 0 0,1 1 0 0 0,-1-1 0 0 0,1 0 0 0 0,-1 1 0 0 0,0-1 0 0 0,0 0 0 0 0,0 1 0 0 0,0-1 0 0 0,0 0 0 0 0,0 1 0 0 0,0-1 0 0 0,0 0 0 0 0,0 1 0 0 0,-1-1 0 0 0,0 2 0 0 0,1 3 0 0 0,-2 12 0 0 0,0 0 0 0 0,-2 0 0 0 0,0-1 0 0 0,0 0 0 0 0,-14 31 0 0 0,-3 14 0 0 0,15-40 0 0 0,0 1 0 0 0,2-1 0 0 0,1 1 0 0 0,0 0 0 0 0,2 45 0 0 0,2-60 0 0 0,-1 1 0 0 0,1-2 0 0 0,1 1 0 0 0,-1 0 0 0 0,1 0 0 0 0,1 0 0 0 0,0-1 0 0 0,0 1 0 0 0,0-1 0 0 0,1 0 0 0 0,0 0 0 0 0,0 0 0 0 0,1-1 0 0 0,0 1 0 0 0,0-1 0 0 0,0 0 0 0 0,1 0 0 0 0,0-1 0 0 0,0 0 0 0 0,11 7 0 0 0,-12-10 0 0 0,0 0 0 0 0,0 0 0 0 0,0 0 0 0 0,0-1 0 0 0,0 0 0 0 0,0 0 0 0 0,0-1 0 0 0,9 1 0 0 0,-12-1 0 0 0,0 0 0 0 0,0 0 0 0 0,1 0 0 0 0,-1 0 0 0 0,0 0 0 0 0,0-1 0 0 0,1 1 0 0 0,-1 0 0 0 0,0-1 0 0 0,0 0 0 0 0,0 0 0 0 0,1 0 0 0 0,-1 0 0 0 0,0 0 0 0 0,0 0 0 0 0,0 0 0 0 0,-1 0 0 0 0,1-1 0 0 0,0 1 0 0 0,0-1 0 0 0,-1 0 0 0 0,1 1 0 0 0,1-4 0 0 0,-2 2-229 0 0,-1 0 0 0 0,1 0-1 0 0,-1-1 1 0 0,0 1 0 0 0,0 0 0 0 0,0 0-1 0 0,0 0 1 0 0,-1 0 0 0 0,1 0 0 0 0,-1 0 0 0 0,0 0-1 0 0,0 0 1 0 0,0 0 0 0 0,0 0 0 0 0,0 0-1 0 0,-1 0 1 0 0,0 0 0 0 0,1 1 0 0 0,-1-1-1 0 0,0 1 1 0 0,0-1 0 0 0,0 1 0 0 0,0 0 0 0 0,-1 0-1 0 0,-2-3 1 0 0,4 4 44 0 0,-25-19-5821 0 0,8 9-2306 0 0,4 3 1392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1 948 0 0,'0'0'1619'0'0,"0"18"4111"0"0,1-10-4891 0 0,0 0-1 0 0,0-1 1 0 0,1 1 0 0 0,0-1 0 0 0,1 1 0 0 0,5 11 0 0 0,0-1 189 0 0,1-1 1 0 0,1 0-1 0 0,21 27 1 0 0,0-1 198 0 0,-21-29-982 0 0,0 0 0 0 0,20 21 1 0 0,-29-34-494 0 0,-24-2-8066 0 0,16 1 3248 0 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5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0 864 0 0,'0'0'17409'0'0,"-5"3"-17227"0"0,3-1-116 0 0,0-1-29 0 0,1 0 0 0 0,0 0 1 0 0,-1 0-1 0 0,1 0 0 0 0,0 0 1 0 0,-1 0-1 0 0,1 0 1 0 0,-1-1-1 0 0,0 1 0 0 0,1-1 1 0 0,-1 1-1 0 0,-2 0 0 0 0,8 42 763 0 0,3 51 1309 0 0,5 70-236 0 0,-10-125-1379 0 0,13 68 0 0 0,-10-81-296 0 0,29 163 1660 0 0,-4-76-1409 0 0,-26-92-398 0 0,-4-16-35 0 0,1-1-1 0 0,0 1 1 0 0,0-1-1 0 0,0 0 1 0 0,0 0-1 0 0,1 1 1 0 0,-1-1-1 0 0,5 7 1 0 0,-5-9-5 0 0,0-1 1 0 0,-1 0-1 0 0,1 1 1 0 0,-1-1-1 0 0,1 1 1 0 0,-1 0-1 0 0,0-1 1 0 0,1 1-1 0 0,-1-1 1 0 0,0 1-1 0 0,0 0 1 0 0,0-1-1 0 0,0 1 0 0 0,-1 1 1 0 0,4 22 105 0 0,1-16-40 0 0,-1 1 1 0 0,0 0 0 0 0,4 19 0 0 0,-5-17-22 0 0,1 0 1 0 0,0 0-1 0 0,7 16 0 0 0,-2-8 9 0 0,0-1 0 0 0,6 34 0 0 0,1 1-14 0 0,-11-38-8 0 0,0 0 1 0 0,-2 0-1 0 0,0 0 1 0 0,0 23-1 0 0,-2-20 24 0 0,2 0 0 0 0,5 32 0 0 0,0 12 40 0 0,-7-53-100 0 0,0 0 0 0 0,1-1 0 0 0,0 1 0 0 0,1 0 0 0 0,0-1 0 0 0,4 12 0 0 0,0 20 17 0 0,-1-6-8 0 0,8 82 44 0 0,3 48 5 0 0,-5-89-37 0 0,-11-31-28 0 0,0-43 1 0 0,-1-1 0 0 0,1 1 0 0 0,0 0 0 0 0,0-1 0 0 0,0 1 0 0 0,0 0 0 0 0,0-1 0 0 0,0 1 1 0 0,0 0-1 0 0,0 0 0 0 0,1-1 0 0 0,-1 1 0 0 0,1 0 0 0 0,-1-1 0 0 0,1 1 0 0 0,0-1 0 0 0,-1 1 0 0 0,1-1 0 0 0,1 2 0 0 0,-3 10 0 0 0,0-12-2 0 0,1 0 0 0 0,-1 0 1 0 0,1 0-1 0 0,-1 0 1 0 0,1 0-1 0 0,0 1 0 0 0,-1-1 1 0 0,1 0-1 0 0,0 0 1 0 0,0 0-1 0 0,0 0 0 0 0,0 0 1 0 0,0 0-1 0 0,0 1 1 0 0,0-1-1 0 0,1 2 0 0 0,15 72 43 0 0,-10-33-28 0 0,-5-32-14 0 0,0 0 0 0 0,1 0-1 0 0,0 0 1 0 0,5 12 0 0 0,11 33 2 0 0,20 95 0 0 0,-29-109 17 0 0,-7-33-3 0 0,2 9 8 0 0,0 0 1 0 0,-2 0 0 0 0,2 20 0 0 0,3 14 220 0 0,-7-49-227 0 0,0 28 306 0 0,0-28 1084 0 0,-7-13-14879 0 0,1 2 12034 0 0,-1-2-5546 0 0,4 4 1577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5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122 195 892 0 0,'-2'-3'682'0'0,"0"1"0"0"0,1 0 1 0 0,0-1-1 0 0,-1 1 0 0 0,1-1 0 0 0,0 1 0 0 0,0-1 0 0 0,0 0 0 0 0,1 1 1 0 0,-1-1-1 0 0,1 0 0 0 0,-1 0 0 0 0,1-2 0 0 0,1-8 1024 0 0,0 11-915 0 0,0-14 10654 0 0,-10 29-11035 0 0,0 0 0 0 0,2 1 0 0 0,-1-1-1 0 0,2 2 1 0 0,0-1 0 0 0,-5 18 0 0 0,-23 101 1159 0 0,25-92-1103 0 0,6-28-354 0 0,0 1 0 0 0,1 0 0 0 0,0 0 1 0 0,1 0-1 0 0,1 0 0 0 0,0 0 0 0 0,1 0 0 0 0,1 0 0 0 0,0 0 0 0 0,1 0 0 0 0,4 15 0 0 0,-6-28-137 0 0,0 1-1 0 0,0-1 0 0 0,0 0 0 0 0,0 1 1 0 0,0-1-1 0 0,0 0 0 0 0,0 0 0 0 0,0 0 0 0 0,1 0 1 0 0,-1 0-1 0 0,0 0 0 0 0,1 0 0 0 0,-1-1 1 0 0,0 1-1 0 0,1 0 0 0 0,-1-1 0 0 0,1 1 0 0 0,-1-1 1 0 0,1 1-1 0 0,-1-1 0 0 0,1 0 0 0 0,0 0 1 0 0,-1 0-1 0 0,1 0 0 0 0,-1 0 0 0 0,1 0 1 0 0,0 0-1 0 0,-1 0 0 0 0,1-1 0 0 0,-1 1 0 0 0,1 0 1 0 0,2-2-1 0 0,3 0-114 0 0,1-1 0 0 0,-1 0 0 0 0,0 0 0 0 0,0-1 0 0 0,8-5 0 0 0,9-8-303 0 0,-2-1 0 0 0,0-1 1 0 0,-1-1-1 0 0,-1-1 1 0 0,18-24-1 0 0,3-10-809 0 0,34-60 1 0 0,-10-14-494 0 0,-2 3 419 0 0,-50 105 2153 0 0,-25 42-318 0 0,-2 20-67 0 0,1 0-1 0 0,2 1 0 0 0,2 1 1 0 0,-4 51-1 0 0,9-65-182 0 0,-2 11 421 0 0,0 78 1 0 0,7-101-482 0 0,0-1 0 0 0,1 1 0 0 0,1-1 0 0 0,0 0 0 0 0,2 0 0 0 0,-1 0 0 0 0,12 24 1 0 0,-15-38-206 0 0,1 1 1 0 0,-1-1 0 0 0,1 1 0 0 0,-1-1 0 0 0,1 0 0 0 0,0 0 0 0 0,0 0 0 0 0,0 0 0 0 0,0 0 0 0 0,1-1 0 0 0,-1 1 0 0 0,0-1 0 0 0,1 1 0 0 0,-1-1-1 0 0,1 0 1 0 0,-1 0 0 0 0,1 0 0 0 0,0 0 0 0 0,-1 0 0 0 0,1-1 0 0 0,0 1 0 0 0,4 0 0 0 0,-4-1-371 0 0,15-18-1635 0 0,-13 9-2653 0 0,-5-2 2436 0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61 580 0 0,'0'0'1168'0'0,"-26"-25"7016"0"0,25 22-7899 0 0,-1 1 1 0 0,0-1 0 0 0,0 1 0 0 0,0 0 0 0 0,0-1 0 0 0,0 1-1 0 0,-1 0 1 0 0,1 0 0 0 0,0 0 0 0 0,-1 1 0 0 0,0-1 0 0 0,1 1-1 0 0,-1-1 1 0 0,0 1 0 0 0,0 0 0 0 0,0 0 0 0 0,0 0 0 0 0,0 0 0 0 0,0 1-1 0 0,0-1 1 0 0,0 1 0 0 0,-5 0 0 0 0,-9-1 1007 0 0,0 1 0 0 0,-31 5 1 0 0,32-3-530 0 0,11-2-453 0 0,-1 0 0 0 0,1 1 0 0 0,0 0 1 0 0,0 0-1 0 0,0 0 0 0 0,0 0 0 0 0,0 1 0 0 0,0 0 0 0 0,0 0 1 0 0,0 0-1 0 0,1 0 0 0 0,-5 4 0 0 0,8-5-28 0 0,3 3-34 0 0,1-1-205 0 0,0 1-1 0 0,0 0 1 0 0,0-1-1 0 0,0 0 0 0 0,1 1 1 0 0,0-1-1 0 0,0-1 1 0 0,0 1-1 0 0,0 0 1 0 0,0-1-1 0 0,0 0 1 0 0,1 0-1 0 0,6 2 1 0 0,72 19 164 0 0,-42-14-127 0 0,10 5-17 0 0,-22-7-3 0 0,0 1-1 0 0,-1 2 1 0 0,0 0-1 0 0,0 2 0 0 0,40 23 1 0 0,-64-32-34 0 0,-1-1 0 0 0,1 1 0 0 0,-1 0 1 0 0,1 0-1 0 0,-1 0 0 0 0,0 0 0 0 0,-1 1 0 0 0,1-1 1 0 0,0 1-1 0 0,-1 0 0 0 0,0 0 0 0 0,0 0 1 0 0,0 0-1 0 0,0 0 0 0 0,-1 0 0 0 0,1 0 0 0 0,-1 0 1 0 0,0 1-1 0 0,0-1 0 0 0,-1 1 0 0 0,1-1 0 0 0,-1 7 1 0 0,-1-3 26 0 0,-1-1 0 0 0,1 1 0 0 0,-1 0 0 0 0,0-1 0 0 0,-1 1 0 0 0,0-1 1 0 0,0 0-1 0 0,0 0 0 0 0,-1 0 0 0 0,0-1 0 0 0,-8 11 0 0 0,-2-1 23 0 0,-1-1 0 0 0,0 0 0 0 0,-1-1 0 0 0,-1-1 0 0 0,0 0 1 0 0,-1-2-1 0 0,0 0 0 0 0,-1 0 0 0 0,0-2 0 0 0,0 0 0 0 0,-1-2 0 0 0,0 0 0 0 0,-1-1 0 0 0,0-1 0 0 0,1-1 0 0 0,-2-1 0 0 0,1 0 0 0 0,0-2 0 0 0,-39-2 0 0 0,53 0-96 0 0,0 0-1 0 0,0 0 0 0 0,0-1 1 0 0,1 0-1 0 0,-1 0 1 0 0,1-1-1 0 0,-1 0 1 0 0,1 0-1 0 0,0 0 1 0 0,0-1-1 0 0,1 0 1 0 0,-9-7-1 0 0,12 9-15 0 0,0 1 0 0 0,1-1 0 0 0,-1 0 0 0 0,1 0 0 0 0,0 0-1 0 0,0 0 1 0 0,-1 0 0 0 0,1 0 0 0 0,0 0 0 0 0,1 0 0 0 0,-1 0 0 0 0,0-1 0 0 0,1 1 0 0 0,-1 0-1 0 0,1 0 1 0 0,-1-1 0 0 0,1 1 0 0 0,0 0 0 0 0,0-1 0 0 0,0 1 0 0 0,1 0 0 0 0,-1-1 0 0 0,0 1-1 0 0,1 0 1 0 0,0 0 0 0 0,-1-1 0 0 0,1 1 0 0 0,0 0 0 0 0,0 0 0 0 0,0 0 0 0 0,0 0 0 0 0,1 0-1 0 0,-1 0 1 0 0,1 0 0 0 0,-1 1 0 0 0,1-1 0 0 0,-1 0 0 0 0,1 1 0 0 0,0-1 0 0 0,4-2 0 0 0,1-3-372 0 0,2 0 0 0 0,-1 1 0 0 0,1-1 1 0 0,0 2-1 0 0,0-1 0 0 0,1 1 0 0 0,0 1 1 0 0,0 0-1 0 0,0 0 0 0 0,0 1 0 0 0,0 0 1 0 0,19-2-1 0 0,4 4-4572 0 0,2 7-3521 0 0,-22-2 3208 0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201 328 344 0 0,'-4'2'1503'0'0,"-3"2"-900"0"0,-1 1 0 0 0,1 0 0 0 0,0 0-1 0 0,0 0 1 0 0,0 1 0 0 0,1 0 0 0 0,-1 0 0 0 0,1 1 0 0 0,1 0 0 0 0,0 0 0 0 0,0 0 0 0 0,0 0 0 0 0,1 1-1 0 0,0 0 1 0 0,0 0 0 0 0,-4 14 0 0 0,4-7 21 0 0,1 0 0 0 0,0 0 1 0 0,1 0-1 0 0,1 0 0 0 0,0 1 0 0 0,1-1 0 0 0,1 0 0 0 0,5 30 1 0 0,0-24 127 0 0,1-11 1271 0 0,-4-28-2000 0 0,-1-1 0 0 0,-1 0 0 0 0,-1 0 0 0 0,-1 0-1 0 0,-1 0 1 0 0,-4-20 0 0 0,-32-119-261 0 0,16 73 184 0 0,9 46 364 0 0,10 31 125 0 0,-1 0 0 0 0,2-1 0 0 0,-1 0-1 0 0,2 1 1 0 0,-3-16 0 0 0,-1 12 346 0 0,5 12-752 0 0,-1-1 0 0 0,1 1 0 0 0,0 0 0 0 0,0 0 0 0 0,0 0 0 0 0,0 0 0 0 0,0-1 0 0 0,-1 1-1 0 0,1 0 1 0 0,0 0 0 0 0,0 0 0 0 0,0-1 0 0 0,0 1 0 0 0,0 0 0 0 0,0 0 0 0 0,0-1 0 0 0,0 1 0 0 0,0 0-1 0 0,0 0 1 0 0,0 0 0 0 0,0-1 0 0 0,0 1 0 0 0,0 0 0 0 0,0 0 0 0 0,0-1 0 0 0,0 1 0 0 0,0 0-1 0 0,0 0 1 0 0,0-1 0 0 0,0 1 0 0 0,0 0 0 0 0,0 0 0 0 0,0 0 0 0 0,1-1 0 0 0,-1 1 0 0 0,0 0 0 0 0,0 0-1 0 0,0 0 1 0 0,0 0 0 0 0,0-1 0 0 0,1 1 0 0 0,-1 0 0 0 0,0 0 0 0 0,0 0 0 0 0,0 0 0 0 0,1 0 0 0 0,-1 0-1 0 0,0-1 1 0 0,0 1 0 0 0,1 0 0 0 0,-1 0 0 0 0,0 0 0 0 0,0 0 0 0 0,0 0 0 0 0,1 0 0 0 0,-1 0 0 0 0,0 0-1 0 0,0 0 1 0 0,1 0 0 0 0,-1 0 0 0 0,1 0 0 0 0,14 4 57 0 0,2-1-1 0 0,-1 0 1 0 0,0-1 0 0 0,1-1 0 0 0,-1-1-1 0 0,0 0 1 0 0,31-5 0 0 0,122-31 197 0 0,-99 19-161 0 0,1 2-40 0 0,187-52-432 0 0,-257 67 139 0 0,-9 3-2028 0 0,-2 1 1809 0 0,-100 40-3620 0 0,32-14-6248 0 0,45-18 4986 0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11 236 0 0,'-8'-2'15332'0'0,"73"7"-12984"0"0,1-2 1 0 0,127-11-1 0 0,-169 6-3086 0 0,45-4 120 0 0,-46 6-3427 0 0,-3 1-3981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1112 0 0,'0'0'8602'0'0,"-4"5"-7352"0"0,1-2-954 0 0,0 1 0 0 0,0 0-1 0 0,1 1 1 0 0,-1-1 0 0 0,1 0 0 0 0,0 1-1 0 0,0-1 1 0 0,0 1 0 0 0,1-1-1 0 0,-1 1 1 0 0,0 6 0 0 0,-26 111 3754 0 0,23-74-2983 0 0,1-19-498 0 0,2 0 0 0 0,0 0 1 0 0,2 0-1 0 0,1 0 1 0 0,5 33-1 0 0,-2-39-251 0 0,9 24 94 0 0,-7-28-530 0 0,-7-17-35 0 0,1-1 0 0 0,0 1 0 0 0,1 0 0 0 0,-1-1 0 0 0,0 1 0 0 0,0 0 0 0 0,1-1 0 0 0,-1 1 0 0 0,1-1 0 0 0,0 1 0 0 0,-1 0 0 0 0,1-1 0 0 0,0 1 0 0 0,0-1 0 0 0,0 0 0 0 0,0 1 0 0 0,0-1 0 0 0,0 0 0 0 0,0 1 0 0 0,0-1 0 0 0,1 0 0 0 0,-1 0 0 0 0,3 1 0 0 0,-3-2 4 0 0,0 0 1 0 0,0-1-1 0 0,0 1 1 0 0,0-1-1 0 0,-1 1 0 0 0,1-1 1 0 0,0 0-1 0 0,0 1 1 0 0,-1-1-1 0 0,1 0 1 0 0,0 1-1 0 0,0-1 1 0 0,-1 0-1 0 0,1 0 0 0 0,-1 0 1 0 0,1 1-1 0 0,-1-1 1 0 0,1 0-1 0 0,-1 0 1 0 0,0 0-1 0 0,1 0 1 0 0,-1 0-1 0 0,0 0 0 0 0,0 0 1 0 0,0 0-1 0 0,0 0 1 0 0,0 0-1 0 0,0 0 1 0 0,0-2-1 0 0,-1-33-6733 0 0,-8 3 2019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8 860 0 0,'0'0'127'0'0,"0"0"0"0"0,0 0 1 0 0,0 0-1 0 0,0-1 0 0 0,0 1 0 0 0,-1 0 0 0 0,1 0 1 0 0,0 0-1 0 0,0-1 0 0 0,0 1 0 0 0,0 0 0 0 0,0 0 1 0 0,0-1-1 0 0,0 1 0 0 0,0 0 0 0 0,0 0 0 0 0,0 0 0 0 0,0-1 1 0 0,0 1-1 0 0,0 0 0 0 0,0 0 0 0 0,0-1 0 0 0,0 1 1 0 0,1 0-1 0 0,-1 0 0 0 0,0 0 0 0 0,0-1 0 0 0,0 1 1 0 0,0 0-1 0 0,0 0 0 0 0,0 0 0 0 0,1 0 0 0 0,-1-1 0 0 0,0 1 1 0 0,0 0-1 0 0,0 0 0 0 0,0 0 0 0 0,1 0 0 0 0,-1 0 1 0 0,0 0-1 0 0,0-1 0 0 0,0 1 0 0 0,1 0 0 0 0,-1 0 1 0 0,0 0-1 0 0,0 0 0 0 0,1 0 0 0 0,-1 0 0 0 0,0 0 1 0 0,0 0-1 0 0,1 0 0 0 0,20 0 1731 0 0,28 10-1118 0 0,-46-9-285 0 0,98 22 1748 0 0,164 46 1944 0 0,-227-56-3419 0 0,0 1 1 0 0,-1 2-1 0 0,-1 2 1 0 0,59 37-1 0 0,-92-53-642 0 0,0 0 0 0 0,0 1 0 0 0,0-1 0 0 0,0 1 0 0 0,0 0 0 0 0,0 0-1 0 0,-1 0 1 0 0,0 0 0 0 0,1 0 0 0 0,-1 1 0 0 0,0-1 0 0 0,-1 1 0 0 0,1-1 0 0 0,0 1 0 0 0,-1 0-1 0 0,0 0 1 0 0,0-1 0 0 0,0 1 0 0 0,-1 0 0 0 0,1 0 0 0 0,-1 0 0 0 0,0 0 0 0 0,0 0 0 0 0,0 0-1 0 0,0 0 1 0 0,-1 0 0 0 0,0 0 0 0 0,0-1 0 0 0,0 1 0 0 0,0 0 0 0 0,0 0 0 0 0,-1-1 0 0 0,0 1-1 0 0,1-1 1 0 0,-5 6 0 0 0,-2 4 153 0 0,-1-1 1 0 0,0 0-1 0 0,0 0 0 0 0,-1-1 0 0 0,-1 0 0 0 0,0-1 0 0 0,-1 0 1 0 0,-15 10-1 0 0,-5 0 222 0 0,-1-2 1 0 0,-1-2-1 0 0,0-1 0 0 0,-1-1 1 0 0,-54 13-1 0 0,27-13 242 0 0,-2-2 0 0 0,-87 5 0 0 0,151-17-726 0 0,-1 1 0 0 0,0-1 0 0 0,0 0 0 0 0,1 0 0 0 0,-1 0 0 0 0,0 1-1 0 0,0-1 1 0 0,1 0 0 0 0,-1 0 0 0 0,0 0 0 0 0,0 0 0 0 0,0 0-1 0 0,1 0 1 0 0,-1 0 0 0 0,0-1 0 0 0,0 1 0 0 0,1 0 0 0 0,-1 0 0 0 0,0-1-1 0 0,0 1 1 0 0,1 0 0 0 0,-1-1 0 0 0,0 1 0 0 0,1-1 0 0 0,-1 1-1 0 0,0-1 1 0 0,1 1 0 0 0,-1-1 0 0 0,1 1 0 0 0,-1-1 0 0 0,1 1 0 0 0,-1-1-1 0 0,1 0 1 0 0,-1 0 0 0 0,1-1-50 0 0,1 0 0 0 0,0 0 0 0 0,-1 1 0 0 0,1-1 0 0 0,0 0 1 0 0,0 1-1 0 0,0-1 0 0 0,0 1 0 0 0,0-1 0 0 0,0 1 0 0 0,1-1 0 0 0,-1 1 0 0 0,2-2 0 0 0,50-38-1599 0 0,-11 15-723 0 0,54-25 1 0 0,-2 12-6124 0 0,-86 35 3282 0 0,-2 1 401 0 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 1096 0 0,'0'0'10327'0'0,"-5"2"-9528"0"0,-16 9 422 0 0,0 1 1 0 0,0 1 0 0 0,1 0 0 0 0,1 2-1 0 0,0 0 1 0 0,1 1 0 0 0,1 1-1 0 0,0 1 1 0 0,1 0 0 0 0,-22 34-1 0 0,36-49-1139 0 0,-1 0 0 0 0,1 1 0 0 0,0-1 0 0 0,0 0-1 0 0,1 1 1 0 0,-1 0 0 0 0,1-1 0 0 0,-1 1 0 0 0,1 0-1 0 0,0-1 1 0 0,1 1 0 0 0,-1 0 0 0 0,1 0 0 0 0,0 0-1 0 0,-1 0 1 0 0,2 0 0 0 0,-1 0 0 0 0,0 0 0 0 0,1-1-1 0 0,0 1 1 0 0,0 0 0 0 0,0 0 0 0 0,0-1 0 0 0,0 1-1 0 0,1 0 1 0 0,0-1 0 0 0,0 1 0 0 0,0-1 0 0 0,0 0-1 0 0,0 0 1 0 0,1 0 0 0 0,-1 0 0 0 0,1 0 0 0 0,0 0-1 0 0,0-1 1 0 0,0 1 0 0 0,0-1 0 0 0,0 0 0 0 0,1 0 0 0 0,-1 0-1 0 0,0 0 1 0 0,1-1 0 0 0,0 1 0 0 0,-1-1 0 0 0,1 0-1 0 0,0 0 1 0 0,0 0 0 0 0,7 0 0 0 0,14 1-134 0 0,1-1 1 0 0,-1-1 0 0 0,1-1 0 0 0,-1-1-1 0 0,0-1 1 0 0,1-2 0 0 0,23-7 0 0 0,169-65-1389 0 0,-202 71 1225 0 0,0-2-1 0 0,0 0 0 0 0,23-16 1 0 0,-34 21 164 0 0,0-1 0 0 0,-1 1 0 0 0,0-1 1 0 0,0 0-1 0 0,0 0 0 0 0,0-1 0 0 0,0 1 0 0 0,-1-1 1 0 0,0 0-1 0 0,0 0 0 0 0,0 0 0 0 0,-1 0 1 0 0,0 0-1 0 0,3-8 0 0 0,-5 11 70 0 0,0-1-1 0 0,0 1 1 0 0,0 0-1 0 0,0-1 1 0 0,0 1-1 0 0,-1-1 1 0 0,1 1 0 0 0,-1-1-1 0 0,1 1 1 0 0,-1 0-1 0 0,0-1 1 0 0,0 1-1 0 0,0 0 1 0 0,0 0-1 0 0,0 0 1 0 0,-1 0 0 0 0,1 0-1 0 0,-1 0 1 0 0,1 0-1 0 0,-1 0 1 0 0,0 0-1 0 0,1 1 1 0 0,-1-1 0 0 0,0 1-1 0 0,0-1 1 0 0,0 1-1 0 0,-4-2 1 0 0,-4-3 116 0 0,-1 1 1 0 0,0 0-1 0 0,0 0 1 0 0,-12-3-1 0 0,-23-3 295 0 0,0 2-1 0 0,0 2 0 0 0,-1 2 1 0 0,0 2-1 0 0,-75 5 0 0 0,106-2-380 0 0,14 0-195 0 0,0-1 0 0 0,0 1 1 0 0,-1 0-1 0 0,1 0 1 0 0,0 0-1 0 0,0 0 0 0 0,0 1 1 0 0,-1-1-1 0 0,1 1 0 0 0,0-1 1 0 0,0 1-1 0 0,0 0 1 0 0,-2 1-1 0 0,3-2-950 0 0,7 1-1770 0 0,57-4-1237 0 0,-14-4-5756 0 0,-20 4 4205 0 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9 1372 0 0,'-5'-1'1324'0'0,"-17"-4"432"0"0,16 4-626 0 0,1 0 0 0 0,-1 0 0 0 0,0 1 0 0 0,1 0 0 0 0,-1 1 0 0 0,0-1 0 0 0,1 1 0 0 0,-1 0 0 0 0,-10 3-1 0 0,-1 4-58 0 0,1 1 0 0 0,0 0-1 0 0,0 1 1 0 0,1 0-1 0 0,1 2 1 0 0,-1 0 0 0 0,2 0-1 0 0,0 1 1 0 0,0 1-1 0 0,-12 18 1 0 0,24-31-1053 0 0,1 0 1 0 0,-1-1-1 0 0,1 1 1 0 0,0 0 0 0 0,-1-1-1 0 0,1 1 1 0 0,0 0-1 0 0,0 0 1 0 0,0-1-1 0 0,0 1 1 0 0,-1 0-1 0 0,1 0 1 0 0,0-1-1 0 0,0 1 1 0 0,1 0 0 0 0,-1 0-1 0 0,0 0 1 0 0,0-1-1 0 0,0 1 1 0 0,0 0-1 0 0,1 0 1 0 0,-1-1-1 0 0,0 1 1 0 0,1 0-1 0 0,-1-1 1 0 0,0 1 0 0 0,1 0-1 0 0,-1-1 1 0 0,1 1-1 0 0,-1-1 1 0 0,1 1-1 0 0,-1-1 1 0 0,1 1-1 0 0,0-1 1 0 0,-1 1-1 0 0,2 0 1 0 0,26 14-50 0 0,-2-12-241 0 0,1-1 0 0 0,-1-1-1 0 0,1-1 1 0 0,-1-2-1 0 0,1 0 1 0 0,44-11 0 0 0,28-1-326 0 0,-131 20 1327 0 0,-1 1 1 0 0,2 2-1 0 0,-1 1 1 0 0,1 1-1 0 0,1 2 1 0 0,0 1-1 0 0,-39 25 1 0 0,66-37-717 0 0,0 1-1 0 0,1-1 1 0 0,-1 0 0 0 0,0 1 0 0 0,1 0 0 0 0,-1-1-1 0 0,1 1 1 0 0,0 0 0 0 0,0 0 0 0 0,0 0 0 0 0,0 1-1 0 0,1-1 1 0 0,-1 0 0 0 0,1 1 0 0 0,0-1-1 0 0,0 1 1 0 0,0-1 0 0 0,0 1 0 0 0,1 0 0 0 0,-1-1-1 0 0,1 1 1 0 0,0 0 0 0 0,0-1 0 0 0,0 1 0 0 0,1 0-1 0 0,-1-1 1 0 0,1 1 0 0 0,0-1 0 0 0,0 1-1 0 0,2 4 1 0 0,0-2-39 0 0,0 0 0 0 0,1 0-1 0 0,-1-1 1 0 0,1 1-1 0 0,1-1 1 0 0,-1 0 0 0 0,1 0-1 0 0,0 0 1 0 0,0 0 0 0 0,0-1-1 0 0,0 0 1 0 0,1 0 0 0 0,0-1-1 0 0,0 1 1 0 0,10 3 0 0 0,11 2-19 0 0,-1-1 0 0 0,2-1 1 0 0,-1-1-1 0 0,1-2 0 0 0,0-1 1 0 0,37 0-1 0 0,-9-4 105 0 0,0-2 1 0 0,68-14-1 0 0,-72 6 1306 0 0,-47 8-1323 0 0,-23-2-218 0 0,13 4-720 0 0,13-9-6514 0 0,-1 6 3789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5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84 252 0 0,'0'0'2090'0'0,"16"-3"222"0"0,-5 1 2451 0 0,-8 1-4421 0 0,0 0 1 0 0,0-1-1 0 0,0 1 1 0 0,-1-1-1 0 0,1 1 1 0 0,0-1-1 0 0,-1 0 1 0 0,1 0-1 0 0,-1 0 1 0 0,0-1-1 0 0,1 1 0 0 0,-1 0 1 0 0,0-1-1 0 0,2-3 1 0 0,6-7 616 0 0,-9 12-609 0 0,-2-4 123 0 0,-1-6 1052 0 0,1 9-1347 0 0,-1 1 0 0 0,1-1 0 0 0,-1 1 0 0 0,0 0 0 0 0,0-1 0 0 0,0 1 0 0 0,1 0-1 0 0,-1 0 1 0 0,0 0 0 0 0,0 0 0 0 0,-1 1 0 0 0,1-1 0 0 0,0 0 0 0 0,0 1 0 0 0,0 0 0 0 0,0-1 0 0 0,-1 1 0 0 0,1 0 0 0 0,-3 0 0 0 0,-1 2 133 0 0,0-1 0 0 0,0 1 0 0 0,0 0 1 0 0,0 0-1 0 0,0 1 0 0 0,-8 5 0 0 0,4-3 192 0 0,0 0 0 0 0,1 1 0 0 0,0 0 0 0 0,0 1 0 0 0,0 0 0 0 0,1 0 0 0 0,0 0 0 0 0,0 1 0 0 0,-10 15 0 0 0,18-23-485 0 0,-1 1 1 0 0,1-1-1 0 0,0 1 1 0 0,-1 0-1 0 0,1-1 0 0 0,-1 1 1 0 0,1 0-1 0 0,0-1 0 0 0,0 1 1 0 0,-1 0-1 0 0,1 0 1 0 0,0-1-1 0 0,0 1 0 0 0,0 0 1 0 0,0 0-1 0 0,0-1 1 0 0,0 1-1 0 0,0 0 0 0 0,0 0 1 0 0,0-1-1 0 0,0 1 1 0 0,1 0-1 0 0,-1 0 0 0 0,0-1 1 0 0,0 1-1 0 0,1 0 0 0 0,-1-1 1 0 0,0 1-1 0 0,1 0 1 0 0,-1-1-1 0 0,1 1 0 0 0,-1-1 1 0 0,1 1-1 0 0,-1 0 1 0 0,1-1-1 0 0,-1 1 0 0 0,1-1 1 0 0,-1 1-1 0 0,1-1 1 0 0,0 0-1 0 0,-1 1 0 0 0,1-1 1 0 0,0 0-1 0 0,-1 1 1 0 0,1-1-1 0 0,0 0 0 0 0,0 0 1 0 0,-1 0-1 0 0,1 0 0 0 0,0 1 1 0 0,1-1-1 0 0,36-1-331 0 0,-12-6-292 0 0,0-1 1 0 0,-1-2 0 0 0,0 0 0 0 0,0-2-1 0 0,38-25 1 0 0,-44 23-146 0 0,-12 9 2304 0 0,-17 18-473 0 0,8-11-999 0 0,1-1 0 0 0,-1 1 0 0 0,1-1 0 0 0,0 1 1 0 0,-1 0-1 0 0,1-1 0 0 0,0 1 0 0 0,0 0 0 0 0,0 0 0 0 0,1 0 1 0 0,-1 0-1 0 0,0 0 0 0 0,1 0 0 0 0,-1 0 0 0 0,1 0 0 0 0,0 0 0 0 0,-1 1 1 0 0,1-1-1 0 0,0 0 0 0 0,0 0 0 0 0,1 0 0 0 0,-1 0 0 0 0,0 0 0 0 0,2 4 1 0 0,-1-4-43 0 0,1 1 0 0 0,0 0 1 0 0,0-1-1 0 0,0 1 1 0 0,0-1-1 0 0,1 0 0 0 0,-1 0 1 0 0,0 0-1 0 0,1 0 1 0 0,0 0-1 0 0,-1 0 0 0 0,1-1 1 0 0,0 1-1 0 0,4 1 1 0 0,4 1-724 0 0,0 0 0 0 0,0-1 0 0 0,1 0 0 0 0,-1-1 0 0 0,1 0 0 0 0,-1 0 0 0 0,13-1 0 0 0,-19-2-1786 0 0,4 0 2572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1348 0 0,'-14'-14'27136'0'0,"275"59"-24105"0"0,-156-25-2383 0 0,-70-11-290 0 0,-29-7-4894 0 0,-50 5 1204 0 0,27-2-2060 0 0,1 1-4317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57 948 0 0,'0'0'1260'0'0,"-1"-18"2857"0"0,-3-20 14315 0 0,2 47-18085 0 0,0 0 1 0 0,0-1-1 0 0,-1 1 0 0 0,-1-1 0 0 0,-6 13 1 0 0,-1 3 258 0 0,1 5-120 0 0,0-1 0 0 0,2 2-1 0 0,1-1 1 0 0,2 1 0 0 0,-4 55-1 0 0,9-77-2286 0 0,0 29 6065 0 0,-1-21-5932 0 0,1-6-5551 0 0,13-40-12846 0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1 720 0 0,'0'0'3150'0'0,"-1"0"-2971"0"0,1 0-1 0 0,-1 0 1 0 0,1 0-1 0 0,-1 0 0 0 0,1 0 1 0 0,-1 0-1 0 0,1 0 1 0 0,-1 0-1 0 0,1 0 1 0 0,-1 0-1 0 0,1 1 0 0 0,-1-1 1 0 0,1 0-1 0 0,-1 0 1 0 0,1 1-1 0 0,-1-1 1 0 0,1 0-1 0 0,-1 1 0 0 0,1-1 1 0 0,0 0-1 0 0,-1 1 1 0 0,1-1-1 0 0,-1 0 1 0 0,1 1-1 0 0,-1 0 0 0 0,25 68 6866 0 0,-7-38-5764 0 0,0 0 1 0 0,2-1 0 0 0,1-1-1 0 0,1-1 1 0 0,47 48 0 0 0,-26-40-581 0 0,2-3-1 0 0,1-1 1 0 0,1-2 0 0 0,2-3-1 0 0,72 32 1 0 0,-112-56-4049 0 0,-19-8 1941 0 0,-23-7-721 0 0,17 10-1812 0 0,9 0-815 0 0,4 1 1736 0 0,-11-4-1948 0 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17 144 0 0,'-3'-15'3880'0'0,"-3"13"2754"0"0,2 5-6240 0 0,-1 0 0 0 0,1 0 0 0 0,0 0 0 0 0,0 1 0 0 0,0 0 0 0 0,0-1 0 0 0,1 1 0 0 0,-1 1 0 0 0,1-1 0 0 0,0 0 0 0 0,0 1 0 0 0,1 0 1 0 0,-3 6-1 0 0,-29 73 3264 0 0,-9 43-152 0 0,22-73-2123 0 0,3 1-1 0 0,3 0 1 0 0,-13 77-1 0 0,28-46-2229 0 0,0-86 780 0 0,0 1 0 0 0,0-1 0 0 0,1 0 0 0 0,-1 0 0 0 0,0 1 0 0 0,1-1 0 0 0,-1 0 0 0 0,0 0 0 0 0,1 0 1 0 0,-1 1-1 0 0,1-1 0 0 0,-1 0 0 0 0,0 0 0 0 0,1 0 0 0 0,-1 0 0 0 0,1 0 0 0 0,-1 0 0 0 0,0 0 0 0 0,1 0 0 0 0,-1 0 0 0 0,1 0 0 0 0,-1 0 0 0 0,0 0 0 0 0,1 0 0 0 0,-1 0 0 0 0,1 0 1 0 0,-1 0-1 0 0,0 0 0 0 0,1-1 0 0 0,-1 1 0 0 0,0 0 0 0 0,1 0 0 0 0,-1 0 0 0 0,0-1 0 0 0,1 1 0 0 0,-1 0 0 0 0,0 0 0 0 0,1-1 0 0 0,-1 1 0 0 0,0 0 0 0 0,0-1 0 0 0,1 1 0 0 0,19-14-1656 0 0,-18 13 1544 0 0,28-35-8256 0 0,-21 24 4351 0 0,7-7-1946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49 277 504 0 0,'0'0'4120'0'0,"-5"-4"-1954"0"0,1 6 2222 0 0,0 7-3511 0 0,0-1 0 0 0,1 1 0 0 0,0-1 0 0 0,0 1 0 0 0,1 0 1 0 0,1 0-1 0 0,-1 1 0 0 0,0 11 0 0 0,-5 30 1251 0 0,-1 10 434 0 0,8-59-2271 0 0,0 5 62 0 0,0-7-342 0 0,0 0 1 0 0,0 0 0 0 0,0 0 0 0 0,0 0-1 0 0,0 0 1 0 0,0 0 0 0 0,0 0 0 0 0,0 0-1 0 0,0 0 1 0 0,1 0 0 0 0,-1 0 0 0 0,0 0-1 0 0,0 0 1 0 0,0 0 0 0 0,0 0 0 0 0,0 0-1 0 0,0 0 1 0 0,0 0 0 0 0,0 0 0 0 0,0 0-1 0 0,1 0 1 0 0,-1 0 0 0 0,0 0 0 0 0,0 0 0 0 0,0 0-1 0 0,0 0 1 0 0,0 0 0 0 0,0 0 0 0 0,0 0-1 0 0,0 1 1 0 0,0-1 0 0 0,0 0 0 0 0,1 0-1 0 0,-1 0 1 0 0,0 0 0 0 0,0 0 0 0 0,0 0-1 0 0,0 0 1 0 0,0 0 0 0 0,0 0 0 0 0,0 0-1 0 0,0 0 1 0 0,0 1 0 0 0,0-1 0 0 0,0 0-1 0 0,0 0 1 0 0,0 0 0 0 0,0 0 0 0 0,0 0-1 0 0,0 0 1 0 0,0 0 0 0 0,0 0 0 0 0,0 0-1 0 0,0 1 1 0 0,0-1 0 0 0,0 0 0 0 0,0 0 0 0 0,0 0-1 0 0,0 0 1 0 0,0 0 0 0 0,0 0 0 0 0,0 0-1 0 0,24-40-66 0 0,-2-2 0 0 0,24-63 0 0 0,16-33-17 0 0,-29 70 164 0 0,17-27 1243 0 0,-49 93-1037 0 0,-1 6-82 0 0,-6 116 771 0 0,-1 32-232 0 0,8-131-615 0 0,1 1 0 0 0,0-1 0 0 0,1 0 1 0 0,2 0-1 0 0,7 23 0 0 0,-9-36-95 0 0,0 4 34 0 0,1 0 0 0 0,0 0 0 0 0,1-1 0 0 0,0 0-1 0 0,1 0 1 0 0,0 0 0 0 0,1-1 0 0 0,0 0 0 0 0,1 0 0 0 0,15 15-1 0 0,-22-24-109 0 0,0 0 0 0 0,0 0-1 0 0,0 0 1 0 0,0 0-1 0 0,0-1 1 0 0,0 1 0 0 0,0 0-1 0 0,0-1 1 0 0,0 1-1 0 0,0 0 1 0 0,0-1-1 0 0,0 0 1 0 0,1 1 0 0 0,-1-1-1 0 0,0 0 1 0 0,0 0-1 0 0,0 1 1 0 0,1-1-1 0 0,-1 0 1 0 0,0 0 0 0 0,0 0-1 0 0,1-1 1 0 0,-1 1-1 0 0,0 0 1 0 0,0 0 0 0 0,1-1-1 0 0,-1 1 1 0 0,0 0-1 0 0,0-1 1 0 0,0 0-1 0 0,0 1 1 0 0,0-1 0 0 0,0 1-1 0 0,0-1 1 0 0,0 0-1 0 0,0 0 1 0 0,0 0 0 0 0,0 0-1 0 0,0 0 1 0 0,0 0-1 0 0,-1 0 1 0 0,2-2-1 0 0,0 0-257 0 0,0 0 1 0 0,-1 0-1 0 0,0 0 0 0 0,1 0 0 0 0,-1 0 0 0 0,0-1 0 0 0,-1 1 0 0 0,1 0 0 0 0,-1-1 0 0 0,1 1 0 0 0,-1 0 0 0 0,0-1 0 0 0,0 1 0 0 0,-2-7 0 0 0,1 6-360 0 0,0 0 1 0 0,0 0-1 0 0,-1 0 0 0 0,0 0 0 0 0,0 0 0 0 0,0 0 0 0 0,-4-5 1 0 0,-12-12-8320 0 0,6 11 3062 0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1200 0 0,'3'-2'1448'0'0,"5"-4"-682"0"0,0 1 1 0 0,0 0 0 0 0,0 0 0 0 0,0 1 0 0 0,1 0 0 0 0,0 0 0 0 0,-1 1-1 0 0,2 0 1 0 0,-1 1 0 0 0,10-2 0 0 0,19-1 847 0 0,47 0-1 0 0,-23 1-397 0 0,-7 0-934 0 0,0 0-1454 0 0,-3-2-3813 0 0,-40 3 1331 0 0,-6-2 277 0 0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7 448 0 0,'-38'-6'10193'0'0,"15"11"-8454"0"0,1 1 0 0 0,0 1-1 0 0,0 1 1 0 0,0 0 0 0 0,-29 18 0 0 0,28-14-426 0 0,18-10-1024 0 0,4-2-226 0 0,1 0 0 0 0,-1 1-1 0 0,0-1 1 0 0,0 0 0 0 0,0 1-1 0 0,0-1 1 0 0,0 1 0 0 0,0-1-1 0 0,0 1 1 0 0,0-1 0 0 0,1 1 0 0 0,-1 0-1 0 0,0 0 1 0 0,1-1 0 0 0,-1 1-1 0 0,0 0 1 0 0,1 0 0 0 0,-1 0-1 0 0,1-1 1 0 0,-1 1 0 0 0,1 0 0 0 0,-1 0-1 0 0,1 2 1 0 0,0-2 571 0 0,24 18 101 0 0,17-12-281 0 0,61 4 0 0 0,-77-11-363 0 0,0 2 0 0 0,0 1 0 0 0,0 1 0 0 0,-1 1 0 0 0,1 1-1 0 0,-2 1 1 0 0,41 17 0 0 0,-61-22-38 0 0,1 0 1 0 0,-1 0-1 0 0,1 0 0 0 0,-1 0 0 0 0,0 1 0 0 0,0-1 1 0 0,0 1-1 0 0,0 0 0 0 0,0 0 0 0 0,-1 0 1 0 0,1 0-1 0 0,-1 0 0 0 0,0 0 0 0 0,0 1 0 0 0,0-1 1 0 0,-1 1-1 0 0,1 0 0 0 0,-1-1 0 0 0,0 1 1 0 0,0 0-1 0 0,0 0 0 0 0,0 0 0 0 0,-1 0 1 0 0,1 0-1 0 0,-1 0 0 0 0,0 0 0 0 0,0 0 0 0 0,-1 5 1 0 0,-1-3 46 0 0,0 0 0 0 0,0 0 0 0 0,0 0 0 0 0,-1 0 0 0 0,0-1 0 0 0,0 1 0 0 0,0-1 0 0 0,-1 0 1 0 0,0 0-1 0 0,0 0 0 0 0,0 0 0 0 0,0-1 0 0 0,-1 1 0 0 0,0-1 0 0 0,-7 5 0 0 0,3-4-27 0 0,0 0 0 0 0,0-1 0 0 0,-1 0 0 0 0,1 0 0 0 0,-1-1 0 0 0,0 0 0 0 0,0-1-1 0 0,-20 2 1 0 0,9-3-18 0 0,0 0-1 0 0,-1-2 0 0 0,1-1 0 0 0,0 0 1 0 0,1-2-1 0 0,-1 0 0 0 0,0-1 0 0 0,1-1 1 0 0,-21-9-1 0 0,31 10-41 0 0,2 2 5 0 0,0 0-1 0 0,0 0 0 0 0,1-1 1 0 0,0-1-1 0 0,-1 1 1 0 0,1-1-1 0 0,1 0 0 0 0,-1 0 1 0 0,-10-12-1 0 0,16 16-73 0 0,3-3-21 0 0,0 2-15 0 0,0-1 0 0 0,0 0 0 0 0,0 1 0 0 0,0-1-1 0 0,0 1 1 0 0,1 0 0 0 0,-1-1 0 0 0,1 1 0 0 0,0 1 0 0 0,0-1 0 0 0,0 0 0 0 0,0 1 0 0 0,0-1 0 0 0,0 1 0 0 0,0 0-1 0 0,5-1 1 0 0,0 0-74 0 0,0 1-1 0 0,0 0 1 0 0,0 0-1 0 0,1 1 0 0 0,-1 0 1 0 0,13 2-1 0 0,54 16-4963 0 0,-13 7-8327 0 0,-46-18 7685 0 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1 373 444 0 0,'0'0'2855'0'0,"0"8"-629"0"0,0-2 3656 0 0,11 110 2962 0 0,1-56-5625 0 0,-12-59-3210 0 0,0-1 0 0 0,0 0 0 0 0,0 0 0 0 0,0 0-1 0 0,1 1 1 0 0,-1-1 0 0 0,0 0 0 0 0,0 0 0 0 0,0 0 0 0 0,1 0 0 0 0,-1 0 0 0 0,0 0-1 0 0,0 1 1 0 0,1-1 0 0 0,-1 0 0 0 0,0 0 0 0 0,0 0 0 0 0,1 0 0 0 0,-1 0-1 0 0,0 0 1 0 0,0 0 0 0 0,1 0 0 0 0,-1 0 0 0 0,0 0 0 0 0,0 0 0 0 0,1 0 0 0 0,-1 0-1 0 0,0 0 1 0 0,0 0 0 0 0,0 0 0 0 0,1-1 0 0 0,-1 1 0 0 0,0 0 0 0 0,0 0-1 0 0,1 0 1 0 0,-1 0 0 0 0,0 0 0 0 0,0-1 0 0 0,0 1 0 0 0,0 0 0 0 0,1 0 0 0 0,-1 0-1 0 0,0 0 1 0 0,0-1 0 0 0,0 1 0 0 0,0 0 0 0 0,0 0 0 0 0,1-1 0 0 0,-1 1-1 0 0,0 0 1 0 0,0 0 0 0 0,0-1 0 0 0,0 1 0 0 0,12-12 84 0 0,-11 11-89 0 0,17-29-15 0 0,-1-2 0 0 0,-1 0 0 0 0,-2 0 0 0 0,13-44 0 0 0,8-20-67 0 0,30-90 741 0 0,-61 178-308 0 0,-1 0 1 0 0,-1-1-1 0 0,1 1 0 0 0,-1-1 1 0 0,1-11-1 0 0,-3 19 764 0 0,6 27-595 0 0,19 74 969 0 0,32 112 357 0 0,-46-183-1673 0 0,0 0 1 0 0,2-1-1 0 0,1-1 1 0 0,1 0-1 0 0,20 26 1 0 0,34 29-1733 0 0,-68-81 1070 0 0,-4-8-2630 0 0,-3-2 2160 0 0,0 0-1 0 0,0 0 1 0 0,-1 0 0 0 0,0 0 0 0 0,-16-13-1 0 0,-28-15-10777 0 0,31 29 6030 0 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1584 0 0,'0'0'9020'0'0,"5"2"-7592"0"0,160 50 6656 0 0,-107-38-6449 0 0,1-3 1 0 0,86 4-1 0 0,15-14 1668 0 0,-159-1-3291 0 0,-1 0-1 0 0,0 0 1 0 0,0 0-1 0 0,1 0 1 0 0,-1 0-1 0 0,0 0 1 0 0,1 0-1 0 0,-1 0 1 0 0,0 0-1 0 0,0 0 1 0 0,0 0-1 0 0,1-1 1 0 0,-1 1-1 0 0,0 0 1 0 0,0 0-1 0 0,1 0 1 0 0,-1 0-1 0 0,0 0 1 0 0,0-1-1 0 0,0 1 1 0 0,0 0-1 0 0,1 0 1 0 0,-1 0-1 0 0,0-1 1 0 0,0 1-1 0 0,0 0 0 0 0,0 0 1 0 0,0 0-1 0 0,0-1 1 0 0,1 1-1 0 0,-1 0 1 0 0,0 0-1 0 0,0-1 1 0 0,0 1-1 0 0,0 0 1 0 0,0 0-1 0 0,0-1 1 0 0,0 1-1 0 0,0 0 1 0 0,0 0-1 0 0,0-1 1 0 0,0 1-1 0 0,0 0 1 0 0,0 0-1 0 0,-1-1 1 0 0,1 1-1 0 0,0 0 1 0 0,0 0-1 0 0,0-1 1 0 0,0 1-1 0 0,0 0 1 0 0,0 0-1 0 0,-1 0 1 0 0,1-1-1 0 0,0 1 1 0 0,0 0-1 0 0,-1-1-34 0 0,1 0 0 0 0,-1 0-1 0 0,0 0 1 0 0,0 0 0 0 0,1 0-1 0 0,-1 1 1 0 0,0-1 0 0 0,0 0-1 0 0,0 1 1 0 0,1-1 0 0 0,-1 0 0 0 0,0 1-1 0 0,0-1 1 0 0,0 1 0 0 0,0-1-1 0 0,-2 1 1 0 0,-3-1-382 0 0,0 0 0 0 0,0 1 0 0 0,0-1 0 0 0,0 2 0 0 0,0-1 0 0 0,0 1 0 0 0,-8 1 0 0 0,-5 3-4951 0 0,-1 2-5835 0 0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7 272 0 0,'0'-6'24122'0'0,"-6"8"-23792"0"0,-261 104 2987 0 0,226-81-2823 0 0,40-24-472 0 0,-1 0 1 0 0,1 0 0 0 0,-1 1 0 0 0,1-1-1 0 0,-1 1 1 0 0,1-1 0 0 0,0 1 0 0 0,0-1 0 0 0,0 1-1 0 0,0 0 1 0 0,0 0 0 0 0,0 0 0 0 0,0-1 0 0 0,1 1-1 0 0,-1 0 1 0 0,0 0 0 0 0,0 4 0 0 0,2-4-26 0 0,1-1 1 0 0,-1 1-1 0 0,0-1 1 0 0,0 1-1 0 0,1-1 1 0 0,-1 0 0 0 0,0 1-1 0 0,1-1 1 0 0,0 0-1 0 0,-1 0 1 0 0,1 0-1 0 0,-1 0 1 0 0,1 0-1 0 0,0 0 1 0 0,0-1 0 0 0,3 2-1 0 0,-4-2 1 0 0,25 7-55 0 0,0 0 0 0 0,1-2 0 0 0,41 3-1 0 0,35 7-44 0 0,-75-9 139 0 0,63 18 26 0 0,-86-22-60 0 0,1 0 1 0 0,-1 0-1 0 0,0 0 1 0 0,-1 1-1 0 0,1 0 1 0 0,0 0-1 0 0,-1 0 1 0 0,1 0 0 0 0,-1 1-1 0 0,0-1 1 0 0,0 1-1 0 0,-1 0 1 0 0,6 7-1 0 0,-8-8 25 0 0,0-1-1 0 0,-1 1 0 0 0,1-1 0 0 0,-1 1 1 0 0,0-1-1 0 0,1 1 0 0 0,-1 0 0 0 0,0-1 1 0 0,-1 1-1 0 0,1-1 0 0 0,0 1 0 0 0,-1-1 1 0 0,1 1-1 0 0,-1-1 0 0 0,0 1 1 0 0,0-1-1 0 0,0 1 0 0 0,0-1 0 0 0,0 0 1 0 0,0 0-1 0 0,-1 1 0 0 0,1-1 0 0 0,-1 0 1 0 0,0 0-1 0 0,1 0 0 0 0,-1-1 0 0 0,0 1 1 0 0,-2 2-1 0 0,-7 5 179 0 0,0 1-1 0 0,0-1 1 0 0,-22 13 0 0 0,11-10-44 0 0,0-1 0 0 0,-1-1 1 0 0,0-1-1 0 0,-1 0 0 0 0,1-2 0 0 0,-2-1 1 0 0,1-1-1 0 0,0-1 0 0 0,-1-1 1 0 0,0-1-1 0 0,0-2 0 0 0,0 0 0 0 0,0-1 1 0 0,-25-6-1 0 0,40 5-162 0 0,1-1 0 0 0,0 0 0 0 0,0 0 0 0 0,0-1 0 0 0,0 0 0 0 0,1-1 0 0 0,0 0 0 0 0,0-1 0 0 0,0 1 0 0 0,0-1 0 0 0,1-1 0 0 0,-8-8 0 0 0,13 12 0 0 0,1-1 0 0 0,-1 1 0 0 0,1-1 0 0 0,0 1 0 0 0,0-1 0 0 0,0 1 0 0 0,0-1 0 0 0,1 0 0 0 0,-1 1 0 0 0,1-7 0 0 0,0 10 0 0 0,0-1 0 0 0,0 0 0 0 0,0 0 0 0 0,0 1 0 0 0,0-1 0 0 0,0 0 0 0 0,0 0 0 0 0,0 1 0 0 0,0-1 0 0 0,0 0 0 0 0,1 1 0 0 0,-1-1 0 0 0,0 0 0 0 0,0 1 0 0 0,1-1 0 0 0,-1 0 0 0 0,1 1 0 0 0,-1-1 0 0 0,0 1 0 0 0,1-1 0 0 0,-1 0 0 0 0,1 1 0 0 0,-1-1 0 0 0,1 1 0 0 0,0 0 0 0 0,-1-1 0 0 0,1 1 0 0 0,-1-1 0 0 0,1 1 0 0 0,0 0 0 0 0,-1-1 0 0 0,1 1 0 0 0,0 0 0 0 0,-1 0 0 0 0,1 0 0 0 0,0-1 0 0 0,0 1 0 0 0,0 0 0 0 0,12-4 0 0 0,-10 4 0 0 0,0-1 0 0 0,0 1-1 0 0,-1 0 1 0 0,1 0 0 0 0,0 1 0 0 0,0-1-1 0 0,0 1 1 0 0,0-1 0 0 0,-1 1 0 0 0,1 0 0 0 0,0 0-1 0 0,-1 0 1 0 0,1 0 0 0 0,0 0 0 0 0,-1 1-1 0 0,1-1 1 0 0,-1 1 0 0 0,0 0 0 0 0,0 0 0 0 0,0 0-1 0 0,3 3 1 0 0,-2-2-7 0 0,-2-3-46 0 0,5 6-998 0 0,0 0-1 0 0,1-1 1 0 0,0 0 0 0 0,0 0-1 0 0,9 5 1 0 0,11-5-4797 0 0,8-8-4099 0 0,-14-2 3984 0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204 212 1080 0 0,'0'0'275'0'0,"1"1"0"0"0,0-1 0 0 0,-1 1 0 0 0,1-1 0 0 0,-1 0 0 0 0,1 1 0 0 0,0-1 0 0 0,-1 1 0 0 0,1 0 0 0 0,-1-1 0 0 0,1 1 0 0 0,-1-1 0 0 0,1 1 0 0 0,-1 0 0 0 0,0-1 0 0 0,1 1 0 0 0,-1 0 0 0 0,0 0 0 0 0,0-1 0 0 0,1 1 0 0 0,-1 0 0 0 0,0-1 0 0 0,0 1 0 0 0,0 0 0 0 0,0 0 0 0 0,0 0 0 0 0,0-1 0 0 0,0 1 0 0 0,0 0-1 0 0,0 0 1 0 0,0-1 0 0 0,-1 2 0 0 0,-10 34 2474 0 0,2-8-363 0 0,6-14-1661 0 0,0-1-1 0 0,1 1 0 0 0,1 0 1 0 0,0 0-1 0 0,1 0 0 0 0,0-1 1 0 0,3 22-1 0 0,0-17-109 0 0,6 23 918 0 0,-8-40-1485 0 0,-1 0-1 0 0,1 0 0 0 0,-1 1 0 0 0,1-1 0 0 0,0 0 0 0 0,-1 0 0 0 0,1 0 0 0 0,0 0 0 0 0,0 0 0 0 0,0 0 0 0 0,0 0 0 0 0,0 0 0 0 0,0-1 1 0 0,0 1-1 0 0,0 0 0 0 0,0 0 0 0 0,0-1 0 0 0,0 1 0 0 0,0-1 0 0 0,1 1 0 0 0,-1-1 0 0 0,0 0 0 0 0,0 1 0 0 0,1-1 0 0 0,-1 0 0 0 0,3 0 1 0 0,-3 0-38 0 0,0 0 1 0 0,0-1-1 0 0,1 0 1 0 0,-1 1-1 0 0,0-1 1 0 0,0 0-1 0 0,0 1 1 0 0,0-1 0 0 0,0 0-1 0 0,0 0 1 0 0,0 0-1 0 0,0 0 1 0 0,0 0-1 0 0,0 0 1 0 0,0 0-1 0 0,0 0 1 0 0,-1-1 0 0 0,1 1-1 0 0,-1 0 1 0 0,1 0-1 0 0,-1-1 1 0 0,1 1-1 0 0,-1 0 1 0 0,0-1-1 0 0,1 1 1 0 0,-1 0 0 0 0,0-1-1 0 0,0 1 1 0 0,0 0-1 0 0,0-1 1 0 0,-1-1-1 0 0,-2-47 193 0 0,-2 35-100 0 0,1 0 0 0 0,-2 0 1 0 0,0 1-1 0 0,-1-1 1 0 0,0 2-1 0 0,-1-1 1 0 0,0 1-1 0 0,-13-15 0 0 0,-143-147 4881 0 0,163 175-4950 0 0,0-1-1 0 0,0 0 0 0 0,1 0 1 0 0,-1 0-1 0 0,0 0 0 0 0,1 0 1 0 0,-1 0-1 0 0,1 0 1 0 0,-1 0-1 0 0,1 0 0 0 0,0 0 1 0 0,-1 0-1 0 0,1 0 0 0 0,0 0 1 0 0,0 0-1 0 0,0 0 0 0 0,0 0 1 0 0,0 0-1 0 0,0-1 1 0 0,0 1-1 0 0,0 0 0 0 0,0 0 1 0 0,0 0-1 0 0,1 0 0 0 0,-1 0 1 0 0,0 0-1 0 0,1 0 1 0 0,-1 0-1 0 0,1 0 0 0 0,-1 0 1 0 0,1 0-1 0 0,0-1 0 0 0,2-1 3 0 0,0 0 0 0 0,1 0-1 0 0,-1 0 1 0 0,0 1 0 0 0,1-1 0 0 0,-1 1-1 0 0,1 0 1 0 0,0 0 0 0 0,4-1-1 0 0,12-5 9 0 0,0 2 0 0 0,35-7 0 0 0,-17 5-61 0 0,63-2-1 0 0,-90 9-6 0 0,0 1 1 0 0,-1 0-1 0 0,1 1 0 0 0,0 1 0 0 0,-1-1 0 0 0,1 2 0 0 0,-1-1 0 0 0,0 2 1 0 0,0-1-1 0 0,19 10 0 0 0,-28-12 26 0 0,0-1 0 0 0,0 1 0 0 0,0 0 0 0 0,0 0 0 0 0,0 0-1 0 0,0 0 1 0 0,0 0 0 0 0,0 0 0 0 0,0 0 0 0 0,0 0 0 0 0,-1 0 0 0 0,1 0 0 0 0,0 1 0 0 0,-1-1 0 0 0,1 0 0 0 0,-1 0-1 0 0,1 1 1 0 0,-1-1 0 0 0,0 0 0 0 0,1 1 0 0 0,-1-1 0 0 0,0 0 0 0 0,0 1 0 0 0,0-1 0 0 0,0 1 0 0 0,0-1 0 0 0,0 0 0 0 0,-1 1-1 0 0,1-1 1 0 0,0 0 0 0 0,-1 1 0 0 0,1-1 0 0 0,-1 0 0 0 0,1 0 0 0 0,-1 1 0 0 0,0-1 0 0 0,1 0 0 0 0,-1 0 0 0 0,0 0 0 0 0,0 0-1 0 0,0 0 1 0 0,0 0 0 0 0,0 0 0 0 0,0 0 0 0 0,-2 1 0 0 0,-4 6 79 0 0,-2-1 0 0 0,1 0 1 0 0,-1 0-1 0 0,-11 6 0 0 0,-7 2-77 0 0,0-2 1 0 0,-1 0-1 0 0,-1-2 1 0 0,-49 12-1 0 0,66-21-85 0 0,10-1-397 0 0,4-1 351 0 0,0 0-1 0 0,0 0 1 0 0,0-1-1 0 0,0 1 0 0 0,0-1 1 0 0,-1 1-1 0 0,1-1 1 0 0,0 0-1 0 0,0 0 0 0 0,0 0 1 0 0,0 0-1 0 0,1-1 1 0 0,3-1-226 0 0,90-28-6275 0 0,-34 14-5560 0 0,-61 17 11658 0 0,17-4-5569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1 808 0 0,'-7'0'15700'0'0,"22"10"-12725"0"0,15 7-4787 0 0,-11-9 3740 0 0,124 39 173 0 0,-100-35-1611 0 0,-1 1 0 0 0,-1 2 0 0 0,0 2 0 0 0,75 43 0 0 0,-114-59-431 0 0,0 0 0 0 0,-1 0 0 0 0,1 0 0 0 0,-1 0-1 0 0,1 0 1 0 0,-1 0 0 0 0,1 1 0 0 0,-1-1 0 0 0,0 0 0 0 0,0 1 0 0 0,1-1-1 0 0,-1 1 1 0 0,0 0 0 0 0,-1-1 0 0 0,1 1 0 0 0,0 0 0 0 0,0-1 0 0 0,-1 1-1 0 0,1 0 1 0 0,-1 0 0 0 0,1 0 0 0 0,-1-1 0 0 0,0 5 0 0 0,0-4 22 0 0,-1 0 1 0 0,0 1 0 0 0,0-1 0 0 0,0 0 0 0 0,0 0-1 0 0,0 0 1 0 0,0 0 0 0 0,-1 0 0 0 0,1 0 0 0 0,-1 0 0 0 0,0-1-1 0 0,1 1 1 0 0,-1-1 0 0 0,0 1 0 0 0,0-1 0 0 0,-2 2-1 0 0,-12 7 498 0 0,-1-1-1 0 0,0-1 1 0 0,-32 10 0 0 0,36-13-252 0 0,2-1-68 0 0,0 0 1 0 0,0 0-1 0 0,1 1 0 0 0,-1 1 0 0 0,1 0 0 0 0,1 0 0 0 0,-11 9 0 0 0,19-15-310 0 0,0 1 1 0 0,1-1-1 0 0,-1 0 0 0 0,1 1 1 0 0,-1-1-1 0 0,1 0 0 0 0,-1 1 0 0 0,1-1 1 0 0,-1 1-1 0 0,1-1 0 0 0,0 1 0 0 0,-1-1 1 0 0,1 1-1 0 0,0 0 0 0 0,-1-1 0 0 0,1 1 1 0 0,0-1-1 0 0,-1 1 0 0 0,1 0 0 0 0,0-1 1 0 0,0 1-1 0 0,0 0 0 0 0,0-1 1 0 0,0 1-1 0 0,0 0 0 0 0,0-1 0 0 0,0 1 1 0 0,0-1-1 0 0,0 1 0 0 0,0 0 0 0 0,0-1 1 0 0,0 1-1 0 0,1 0 0 0 0,-1-1 0 0 0,0 1 1 0 0,0 0-1 0 0,1-1 0 0 0,-1 1 0 0 0,0-1 1 0 0,1 1-1 0 0,-1-1 0 0 0,0 1 0 0 0,1-1 1 0 0,-1 1-1 0 0,1-1 0 0 0,-1 1 1 0 0,1-1-1 0 0,-1 0 0 0 0,1 1 0 0 0,0-1 1 0 0,-1 0-1 0 0,1 1 0 0 0,-1-1 0 0 0,1 0 1 0 0,0 0-1 0 0,-1 0 0 0 0,1 1 0 0 0,0-1 1 0 0,0 0-1 0 0,33 5-3769 0 0,-2-13-855 0 0,-15-1-4888 0 0,-8 3 3621 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17 373 1492 0 0,'0'0'1526'0'0,"-16"35"7734"0"0,16 11-1157 0 0,0-44-5789 0 0,2-9-1977 0 0,152-343 1799 0 0,-145 333-1871 0 0,1 1 1 0 0,1 0-1 0 0,0 1 1 0 0,18-18-1 0 0,-28 31 402 0 0,1 5-580 0 0,-1-1-1 0 0,1 0 1 0 0,-1 1-1 0 0,0 0 0 0 0,0-1 1 0 0,0 1-1 0 0,0-1 1 0 0,-1 1-1 0 0,1 0 0 0 0,-1 0 1 0 0,1 4-1 0 0,-1 14 383 0 0,-1 36 1170 0 0,11 78 1 0 0,-8-117-1558 0 0,2-1 0 0 0,0 0 0 0 0,0-1 0 0 0,2 1 0 0 0,0-1 0 0 0,1 0 0 0 0,0-1 0 0 0,1 1 0 0 0,11 13 0 0 0,21 39-133 0 0,-39-66-272 0 0,-7-6-3537 0 0,-64-36-1379 0 0,43 25 121 0 0,1 2-3465 0 0,15 8 3186 0 0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16 876 0 0,'0'0'1203'0'0,"-7"-9"3242"0"0,7 9-4305 0 0,0 0 0 0 0,0 0 0 0 0,0 0 0 0 0,0 0 0 0 0,0 0 0 0 0,2-1 1822 0 0,-2 0-1822 0 0,0 1 0 0 0,0 0 0 0 0,0 0 1 0 0,0 0-1 0 0,0 0 0 0 0,0 0 0 0 0,0 0 0 0 0,1-1 0 0 0,-1 1 0 0 0,0 0 0 0 0,0 0 1 0 0,0 0-1 0 0,0 0 0 0 0,0 0 0 0 0,0-1 0 0 0,0 1 0 0 0,0 0 0 0 0,0 0 0 0 0,0 0 1 0 0,0 0-1 0 0,-1 0 0 0 0,0-2 1821 0 0,1 2-1820 0 0,0 0-1 0 0,35 12 663 0 0,1-2 0 0 0,-1-1-1 0 0,39 3 1 0 0,-41-8-2651 0 0,-1-2-1 0 0,1-2 1 0 0,62-7-1 0 0,-65 4-2113 0 0,0-2 300 0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20 888 0 0,'-3'-3'1353'0'0,"-25"-10"2181"0"0,-18 10 6519 0 0,31 3-6941 0 0,12 0-1449 0 0,-43 4 2053 0 0,34-2-3331 0 0,-1 1 0 0 0,0 0 1 0 0,1 1-1 0 0,0 0 0 0 0,0 1 1 0 0,0 0-1 0 0,0 1 0 0 0,1 0 0 0 0,-13 10 1 0 0,17-11-245 0 0,1 1 0 0 0,-1 0 1 0 0,1 0-1 0 0,0 0 0 0 0,1 1 1 0 0,-1 0-1 0 0,1 0 0 0 0,1 0 1 0 0,-1 0-1 0 0,1 1 0 0 0,1 0 1 0 0,-1 0-1 0 0,1 0 0 0 0,-3 14 0 0 0,6-19-116 0 0,0 1-1 0 0,0-1 0 0 0,0 0 0 0 0,0 0 0 0 0,1 0 0 0 0,-1 1 0 0 0,1-1 1 0 0,0 0-1 0 0,0 0 0 0 0,0 0 0 0 0,1 0 0 0 0,-1 0 0 0 0,0 0 0 0 0,1-1 1 0 0,0 1-1 0 0,0 0 0 0 0,0-1 0 0 0,0 1 0 0 0,0-1 0 0 0,0 0 0 0 0,1 0 1 0 0,-1 0-1 0 0,1 0 0 0 0,0 0 0 0 0,-1 0 0 0 0,1 0 0 0 0,0-1 0 0 0,6 3 1 0 0,5 2 17 0 0,0 0 1 0 0,0-1 0 0 0,0-1 0 0 0,23 5 0 0 0,-3-4-78 0 0,-1-1-1 0 0,1-1 1 0 0,42-3 0 0 0,-56-1-64 0 0,0-1 0 0 0,0-1-1 0 0,-1 0 1 0 0,1-2 0 0 0,-1 0-1 0 0,32-14 1 0 0,-52 19 89 0 0,1 0 0 0 0,-1 0 0 0 0,1 0 0 0 0,-1 0 0 0 0,1 0-1 0 0,-1 0 1 0 0,1 0 0 0 0,0-1 0 0 0,-1 1 0 0 0,1 0 0 0 0,-1 0 0 0 0,1 0 0 0 0,0-1 0 0 0,-1 1-1 0 0,1 0 1 0 0,-1 0 0 0 0,1-1 0 0 0,0 1 0 0 0,0 0 0 0 0,-1-1 0 0 0,1 1 0 0 0,0 0 0 0 0,-1-1-1 0 0,1 1 1 0 0,0 0 0 0 0,0-1 0 0 0,0 1 0 0 0,-1-1 0 0 0,1 1 0 0 0,0 0 0 0 0,0-1 0 0 0,0 1 0 0 0,0-1-1 0 0,0 1 1 0 0,0-1 0 0 0,0 1 0 0 0,0-1 0 0 0,0 1 0 0 0,0-1 0 0 0,0 1 0 0 0,0 0 0 0 0,0-1-1 0 0,0 1 1 0 0,0-1 0 0 0,0 1 0 0 0,1-1 0 0 0,-1 1 0 0 0,0 0 0 0 0,0-1 0 0 0,0 1 0 0 0,1 0-1 0 0,-1-1 1 0 0,0 1 0 0 0,1-1 0 0 0,-1 1 0 0 0,0 0 0 0 0,1 0 0 0 0,-1-1 0 0 0,0 1 0 0 0,1 0-1 0 0,-1 0 1 0 0,0-1 0 0 0,1 1 0 0 0,-1 0 0 0 0,1 0 0 0 0,-1 0 0 0 0,1 0 0 0 0,-1 0 0 0 0,1-1-1 0 0,-40-8-624 0 0,26 9 214 0 0,7-1-401 0 0,0 1-1 0 0,-1 0 1 0 0,1 1-1 0 0,0-1 1 0 0,-1 1-1 0 0,1 0 1 0 0,-7 2-1 0 0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25 1056 0 0,'-38'-24'7974'0'0,"24"24"-7140"0"0,-1 2 0 0 0,0 0 0 0 0,1 0 0 0 0,-1 2 1 0 0,1 0-1 0 0,0 0 0 0 0,0 1 0 0 0,0 1 0 0 0,1 0 0 0 0,0 1 0 0 0,-22 15 0 0 0,29-18-618 0 0,-1 1 0 0 0,1 0 0 0 0,0 0 0 0 0,0 0 0 0 0,1 1 0 0 0,0 0 0 0 0,0 0 0 0 0,0 0 0 0 0,1 1 0 0 0,0-1 0 0 0,0 1 0 0 0,0 0 0 0 0,1 0 0 0 0,0 1 0 0 0,1-1 0 0 0,-1 1 0 0 0,1-1 0 0 0,1 1 0 0 0,0 0 0 0 0,0-1 0 0 0,0 1 1 0 0,1 0-1 0 0,1 13 0 0 0,0-17-229 0 0,0 0 1 0 0,1 0-1 0 0,0 0 1 0 0,0-1-1 0 0,0 1 1 0 0,0-1-1 0 0,0 1 1 0 0,0-1-1 0 0,1 0 1 0 0,0 0 0 0 0,0 0-1 0 0,0 0 1 0 0,0-1-1 0 0,0 1 1 0 0,0-1-1 0 0,1 1 1 0 0,-1-1-1 0 0,1 0 1 0 0,-1-1-1 0 0,1 1 1 0 0,0-1 0 0 0,0 1-1 0 0,0-1 1 0 0,0 0-1 0 0,0-1 1 0 0,4 1-1 0 0,7 2-264 0 0,0-1 0 0 0,0 0-1 0 0,0-2 1 0 0,1 0 0 0 0,27-3-1 0 0,-16 0-119 0 0,-19 3 219 0 0,0-1-1 0 0,0 0 0 0 0,0 0 1 0 0,1-1-1 0 0,-1 0 0 0 0,-1-1 0 0 0,1 1 1 0 0,0-1-1 0 0,7-5 0 0 0,-15 8 190 0 0,1 0 0 0 0,-1 0-1 0 0,0 0 1 0 0,0-1 0 0 0,1 1 0 0 0,-1 0 0 0 0,0-1-1 0 0,0 1 1 0 0,1 0 0 0 0,-1-1 0 0 0,0 1-1 0 0,0 0 1 0 0,1-1 0 0 0,-1 1 0 0 0,0 0 0 0 0,0-1-1 0 0,0 1 1 0 0,0 0 0 0 0,0-1 0 0 0,0 1-1 0 0,0-1 1 0 0,0 1 0 0 0,0 0 0 0 0,0-1-1 0 0,0 1 1 0 0,0-1 0 0 0,0 1 0 0 0,0 0 0 0 0,0-1-1 0 0,0 1 1 0 0,0 0 0 0 0,0-1 0 0 0,-1 1-1 0 0,1-1 1 0 0,0 1 0 0 0,0 0 0 0 0,0-1-1 0 0,-1 1 1 0 0,1 0 0 0 0,0 0 0 0 0,0-1 0 0 0,-1 1-1 0 0,1 0 1 0 0,0 0 0 0 0,-1-1 0 0 0,1 1-1 0 0,0 0 1 0 0,-1 0 0 0 0,1-1 0 0 0,0 1-1 0 0,-1 0 1 0 0,1 0 0 0 0,0 0 0 0 0,-1 0 0 0 0,1 0-1 0 0,-1 0 1 0 0,1 0 0 0 0,0 0 0 0 0,-1 0-1 0 0,1 0 1 0 0,0 0 0 0 0,-1 0 0 0 0,0 0 0 0 0,-27-5 362 0 0,3 6 122 0 0,0 1 1 0 0,0 2-1 0 0,0 0 1 0 0,0 2-1 0 0,1 1 1 0 0,0 0-1 0 0,-28 14 1 0 0,45-17-326 0 0,1 0 0 0 0,0 0 0 0 0,0 1 1 0 0,0 0-1 0 0,0 0 0 0 0,1 0 0 0 0,0 1 1 0 0,0 0-1 0 0,1 0 0 0 0,-1 0 0 0 0,-5 11 0 0 0,10-15-156 0 0,0-1 0 0 0,0 1 0 0 0,-1-1 0 0 0,1 1 0 0 0,0-1 0 0 0,1 1 0 0 0,-1-1 0 0 0,0 1 0 0 0,0-1 0 0 0,1 1-1 0 0,-1-1 1 0 0,0 1 0 0 0,1-1 0 0 0,0 0 0 0 0,-1 1 0 0 0,1-1 0 0 0,0 0 0 0 0,0 1 0 0 0,-1-1 0 0 0,1 0 0 0 0,0 0-1 0 0,0 0 1 0 0,1 0 0 0 0,-1 0 0 0 0,0 0 0 0 0,0 0 0 0 0,0 0 0 0 0,1 0 0 0 0,-1 0 0 0 0,0-1 0 0 0,3 2 0 0 0,42 19 3 0 0,-9-14-140 0 0,1-1 0 0 0,-1-1 0 0 0,1-3-1 0 0,0-1 1 0 0,0-1 0 0 0,0-3 0 0 0,0 0 0 0 0,-1-3-1 0 0,38-10 1 0 0,-75 15 125 0 0,-1 1 1 0 0,1 0-1 0 0,-1 0 1 0 0,1 0-1 0 0,-1-1 0 0 0,1 1 1 0 0,-1 0-1 0 0,1-1 0 0 0,-1 1 1 0 0,1 0-1 0 0,-1-1 1 0 0,1 1-1 0 0,0-1 0 0 0,-1 1 1 0 0,1-1-1 0 0,0 1 0 0 0,-1 0 1 0 0,1-1-1 0 0,0 0 0 0 0,0 1 1 0 0,-1-1-1 0 0,1 1 1 0 0,0-1-1 0 0,0 1 0 0 0,0-1 1 0 0,0 1-1 0 0,0-1 0 0 0,0 1 1 0 0,0-1-1 0 0,0 0 1 0 0,0 1-1 0 0,0-1 0 0 0,0 1 1 0 0,0-1-1 0 0,0 1 0 0 0,0-1 1 0 0,0 0-1 0 0,1 1 0 0 0,-1-1 1 0 0,0 1-1 0 0,0-1 1 0 0,1 1-1 0 0,-1-1 0 0 0,0 1 1 0 0,1 0-1 0 0,-1-1 0 0 0,0 1 1 0 0,1-1-1 0 0,-1 1 1 0 0,1 0-1 0 0,-1-1 0 0 0,1 1 1 0 0,-1 0-1 0 0,1-1 0 0 0,-1 1 1 0 0,1 0-1 0 0,-1 0 0 0 0,1-1 1 0 0,-1 1-1 0 0,1 0 1 0 0,-1 0-1 0 0,1 0 0 0 0,0 0 1 0 0,-1 0-1 0 0,1 0 0 0 0,-1 0 1 0 0,2 0-1 0 0,-7-3 53 0 0,0 0 0 0 0,0 0 0 0 0,0 1 0 0 0,0 0 0 0 0,-1 0 0 0 0,-8-2 0 0 0,7 4-297 0 0,-17 0-37 0 0,37 10-10601 0 0,2-6 3623 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7 792 0 0,'-3'-7'13347'0'0,"-4"7"-5620"0"0,-16 15-3655 0 0,-8 13-6559 0 0,18-14 4885 0 0,-284 263 4327 0 0,268-252-6532 0 0,17-13-193 0 0,0 0 0 0 0,-18 25 0 0 0,26-29 0 0 0,7-1 0 0 0,17-8 0 0 0,-12-2-181 0 0,-1 0 1 0 0,0-1-1 0 0,-1 0 1 0 0,1 0-1 0 0,-1 0 0 0 0,1-1 1 0 0,-1 0-1 0 0,0 0 1 0 0,-1-1-1 0 0,0 1 0 0 0,0-1 1 0 0,8-12-1 0 0,16-33-5033 0 0,-8-1-4521 0 0,-20 44 3883 0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 32 0 0,'-8'-7'20939'0'0,"9"6"-20751"0"0,0 1 1 0 0,0 0 0 0 0,0 0 0 0 0,0 0-1 0 0,0 0 1 0 0,0 0 0 0 0,0 0 0 0 0,0 0-1 0 0,0 0 1 0 0,0 0 0 0 0,0 0 0 0 0,0 1-1 0 0,0-1 1 0 0,0 0 0 0 0,-1 1 0 0 0,1-1-1 0 0,0 1 1 0 0,0-1 0 0 0,0 1 0 0 0,0-1-1 0 0,0 1 1 0 0,0 1 0 0 0,26 24 2121 0 0,16 38-113 0 0,-25-37-1770 0 0,2-1-1 0 0,1-1 0 0 0,0 0 1 0 0,2-2-1 0 0,1 0 0 0 0,47 33 1 0 0,-21-21-440 0 0,1-3 1 0 0,96 44 0 0 0,-85-43 12 0 0,-123-43 0 0 0,49 9 0 0 0,-1 0-175 0 0,10 1-728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14 244 0 0,'0'0'13978'0'0,"-15"5"-9128"0"0,-16 37-1861 0 0,30-40-2926 0 0,0 0 0 0 0,0 0 0 0 0,1 0 0 0 0,-1 0 0 0 0,0 0-1 0 0,1 0 1 0 0,-1 0 0 0 0,1 0 0 0 0,0 1 0 0 0,0-1 0 0 0,0 0 0 0 0,0 0 0 0 0,0 0 0 0 0,0 1-1 0 0,0-1 1 0 0,1 0 0 0 0,-1 0 0 0 0,1 0 0 0 0,1 5 0 0 0,0-6-60 0 0,-1 1 1 0 0,0 0 0 0 0,1-1 0 0 0,-1 1-1 0 0,0-1 1 0 0,1 0 0 0 0,0 1-1 0 0,-1-1 1 0 0,1 0 0 0 0,0 0-1 0 0,0 0 1 0 0,0 0 0 0 0,-1 0 0 0 0,1-1-1 0 0,0 1 1 0 0,0 0 0 0 0,0-1-1 0 0,0 1 1 0 0,1-1 0 0 0,-1 0-1 0 0,0 0 1 0 0,0 0 0 0 0,0 0-1 0 0,0 0 1 0 0,0 0 0 0 0,0-1 0 0 0,0 1-1 0 0,0-1 1 0 0,0 1 0 0 0,0-1-1 0 0,3-1 1 0 0,4-1-14 0 0,1-1 0 0 0,-1 0 0 0 0,0 0 0 0 0,16-11 0 0 0,-22 13 83 0 0,-1 0 1 0 0,1 0-1 0 0,-1-1 1 0 0,0 1-1 0 0,1 0 1 0 0,-1-1-1 0 0,0 0 1 0 0,0 1-1 0 0,-1-1 1 0 0,1 0-1 0 0,-1 0 0 0 0,1 0 1 0 0,-1 0-1 0 0,0 0 1 0 0,0 0-1 0 0,0 0 1 0 0,-1-1-1 0 0,1 1 1 0 0,-1 0-1 0 0,1 0 1 0 0,-1-1-1 0 0,0 1 1 0 0,0 0-1 0 0,-1-5 1 0 0,0 7-20 0 0,0 0 1 0 0,0-1-1 0 0,0 1 0 0 0,0 0 1 0 0,0 0-1 0 0,0 0 1 0 0,0 0-1 0 0,0 0 1 0 0,-1 0-1 0 0,1 0 0 0 0,0 0 1 0 0,0 1-1 0 0,-1-1 1 0 0,1 0-1 0 0,-1 1 1 0 0,1-1-1 0 0,0 1 0 0 0,-1 0 1 0 0,1-1-1 0 0,-1 1 1 0 0,1 0-1 0 0,-1 0 1 0 0,1 0-1 0 0,-4 0 0 0 0,-33 1 600 0 0,26 2-485 0 0,0 0 0 0 0,0 0 0 0 0,1 1 0 0 0,-1 1 0 0 0,1 0 0 0 0,0 0 0 0 0,0 1-1 0 0,-15 11 1 0 0,23-14-137 0 0,0 0 0 0 0,-1 0 0 0 0,1 0 0 0 0,0 0-1 0 0,0 0 1 0 0,1 0 0 0 0,-1 1 0 0 0,1 0-1 0 0,0-1 1 0 0,0 1 0 0 0,0 0 0 0 0,-2 4 0 0 0,4-5-28 0 0,-1 0 0 0 0,1 0 0 0 0,0 0 0 0 0,-1 0 0 0 0,1-1 0 0 0,1 1 0 0 0,-1 0 0 0 0,0 0 0 0 0,1 0 0 0 0,-1 0 0 0 0,1-1 0 0 0,0 1 0 0 0,0 0 0 0 0,0-1 0 0 0,0 1 0 0 0,0 0 0 0 0,1-1 1 0 0,-1 1-1 0 0,1-1 0 0 0,1 3 0 0 0,2-1-35 0 0,-1 0 1 0 0,0 0-1 0 0,1-1 1 0 0,0 1-1 0 0,-1-1 1 0 0,1 0-1 0 0,1 0 0 0 0,-1-1 1 0 0,0 1-1 0 0,1-1 1 0 0,-1-1-1 0 0,1 1 1 0 0,0-1-1 0 0,-1 1 1 0 0,11-1-1 0 0,4 1-69 0 0,0-1-1 0 0,-1-1 0 0 0,30-4 0 0 0,-44 4 90 0 0,72-15-319 0 0,-72 14 327 0 0,-1 0 1 0 0,0-1-1 0 0,0 0 1 0 0,0 0 0 0 0,0 0-1 0 0,0 0 1 0 0,0-1-1 0 0,0 0 1 0 0,-1 1 0 0 0,1-1-1 0 0,-1 0 1 0 0,0-1-1 0 0,0 1 1 0 0,0-1 0 0 0,2-3-1 0 0,-4 5 23 0 0,-1 1 0 0 0,1 0 0 0 0,-1-1 0 0 0,0 1 0 0 0,1-1 0 0 0,-1 1 0 0 0,0 0-1 0 0,0-1 1 0 0,0 1 0 0 0,0-1 0 0 0,0 1 0 0 0,-1 0 0 0 0,1-1 0 0 0,0 1 0 0 0,-1-1 0 0 0,1 1 0 0 0,-1 0-1 0 0,1-1 1 0 0,-1 1 0 0 0,0 0 0 0 0,1 0 0 0 0,-1 0 0 0 0,0-1 0 0 0,0 1 0 0 0,0 0 0 0 0,0 0 0 0 0,0 0-1 0 0,0 0 1 0 0,0 0 0 0 0,0 1 0 0 0,-2-2 0 0 0,-38-23 667 0 0,35 23-625 0 0,0-1 1 0 0,0 2-1 0 0,0-1 0 0 0,0 1 1 0 0,0 0-1 0 0,0 0 1 0 0,0 1-1 0 0,-1-1 0 0 0,1 1 1 0 0,0 1-1 0 0,0-1 1 0 0,0 1-1 0 0,-1 0 1 0 0,1 1-1 0 0,0 0 0 0 0,0 0 1 0 0,1 0-1 0 0,-1 0 1 0 0,0 1-1 0 0,-8 5 0 0 0,14-7-69 0 0,-1-1-1 0 0,0 1 0 0 0,1-1 0 0 0,-1 1 0 0 0,1-1 0 0 0,0 1 0 0 0,-1 0 1 0 0,1-1-1 0 0,-1 1 0 0 0,1 0 0 0 0,0 0 0 0 0,0-1 0 0 0,-1 1 0 0 0,1 0 0 0 0,0 0 1 0 0,0-1-1 0 0,0 1 0 0 0,0 0 0 0 0,0 0 0 0 0,0-1 0 0 0,0 1 0 0 0,0 0 1 0 0,0 0-1 0 0,0-1 0 0 0,0 1 0 0 0,1 0 0 0 0,-1 0 0 0 0,0-1 0 0 0,0 1 0 0 0,1 0 1 0 0,-1-1-1 0 0,0 1 0 0 0,1 0 0 0 0,-1-1 0 0 0,1 1 0 0 0,-1 0 0 0 0,1-1 1 0 0,1 2-1 0 0,24 18-464 0 0,-19-18 348 0 0,-2 1-25 0 0,1-1-1 0 0,-1 0 0 0 0,1 0 0 0 0,0 0 1 0 0,0-1-1 0 0,0 0 0 0 0,0 0 1 0 0,0 0-1 0 0,0-1 0 0 0,0 0 1 0 0,0 0-1 0 0,0 0 0 0 0,0-1 1 0 0,7-1-1 0 0,-11 1-214 0 0,-2 1 307 0 0,1-1 0 0 0,-1 1-1 0 0,1-1 1 0 0,-1 1-1 0 0,1-1 1 0 0,-1 0 0 0 0,0 1-1 0 0,1-1 1 0 0,-1 1-1 0 0,0-1 1 0 0,0 0-1 0 0,1 1 1 0 0,-1-1 0 0 0,0 0-1 0 0,0 1 1 0 0,0-1-1 0 0,0 0 1 0 0,0 1 0 0 0,0-1-1 0 0,0 0 1 0 0,0 1-1 0 0,0-1 1 0 0,0 0-1 0 0,0 1 1 0 0,-1-1 0 0 0,1 1-1 0 0,0-1 1 0 0,0 0-1 0 0,-1 1 1 0 0,1-1-1 0 0,0 0 1 0 0,-1 1 0 0 0,1-1-1 0 0,-1 0 1 0 0,-15-25-2387 0 0,-24 4-2854 0 0,21 12-1356 0 0,15 8 4179 0 0,-7-2-2153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1000 0 0,'-3'-5'20561'0'0,"329"41"-16874"0"0,-297-34-3015 0 0,-12-1-3574 0 0,-33 9 485 0 0,3-1-812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1068,'-1'-9'10286,"15"21"-9913,0-1 0,0 0 0,1 0 0,1-2-1,0 0 1,0 0 0,1-2 0,28 10 0,17 8 134,-2 5 429,-60-30-902,0 0 1,1 0 0,-1 0-1,0 0 1,0 0-1,0 0 1,1 0 0,-1 1-1,0-1 1,0 0-1,0 0 1,0 0-1,1 0 1,-1 0 0,0 1-1,0-1 1,0 0-1,0 0 1,0 0 0,0 0-1,1 1 1,-1-1-1,0 0 1,0 0-1,0 0 1,0 1 0,0-1-1,0 0 1,0 0-1,0 1 1,0-1 0,0 0-1,0 0 1,0 0-1,0 1 1,0-1 0,0 0-1,0 0 1,0 0-1,0 1 1,0-1-1,-1 0 1,1 0 0,0 0-1,0 1 1,0-1-1,0 0 1,0 0 0,0 0-1,-1 0 1,1 1-1,0-1 1,0 0 0,0 0-1,0 0 1,-1 0-1,1 0 1,0 0-1,0 0 1,0 0 0,-1 1-1,1-1 1,0 0-1,-11 7 774,-1-3-159,1 0 4,-1 0 0,0-1 0,0-1 0,-24 2 0,-27 7 1367,52-8-1721,9-3-311,1 0 1,-1 0-1,1 1 0,-1-1 0,1 0 0,-1 1 0,0 0 0,1-1 0,0 1 0,-1 0 0,1 0 0,-1 0 1,1 0-1,0 0 0,0 0 0,0 0 0,-2 2 0,2-2-475,5 2-904,3 0 582,0 1-1,1-1 1,0-1-1,0 1 0,-1-1 1,1-1-1,12 2 0,7 1-6920,-7-1 2610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17 224,'0'0'1387,"-3"1"-1004,-13 9 1094,16-9-1451,0-1 0,0 1 0,0-1 0,0 1 1,0-1-1,0 1 0,0-1 0,0 0 0,0 1 0,0-1 0,0 1 0,0-1 0,0 1 0,0-1 0,1 1 0,-1-1 0,0 0 0,0 1 0,0-1 0,1 1 0,-1-1 0,0 0 0,1 1 0,-1-1 1,0 0-1,1 0 0,-1 1 0,0-1 0,1 0 0,-1 0 0,1 1 0,-1-1 0,0 0 0,1 0 0,0 1 0,3-1 30,-1 1 1,0-1-1,1 0 0,-1 0 1,1 0-1,-1 0 1,1-1-1,-1 1 0,0-1 1,1 0-1,5-2 0,8-1 251,44-19 3380,-59 23-2585,22-10 14429,-56 29-14880,1 0 1,1 3-1,-53 48 0,-77 92 762,150-150-1334,-22 29-282,21-21-4459,11-19 4624,0-1 1,-1 0-1,1 0 0,0 1 0,0-1 0,0 0 1,0 1-1,0-1 0,0 0 0,0 1 0,0-1 1,0 0-1,0 1 0,0-1 0,0 0 0,0 0 0,0 1 1,0-1-1,0 0 0,0 1 0,0-1 0,0 0 1,1 1-1,-1-1 0,0 0 0,0 0 0,0 1 1,0-1-1,1 0 0,-1 0 0,0 1 0,0-1 0,1 0 1,-1 0-1,0 0 0,0 0 0,1 1 0,-1-1 1,18 4-3835,-15-4 3047,1 0 0,-1 0 0,0 0 0,0 0 0,0-1 0,0 1 0,0-1 0,0 0 0,4-2 0,0-2-3470,-3 0 330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0 640,'0'0'17542,"0"7"-16756,1 3-516,0 0-1,1 0 0,0 0 1,1 0-1,0-1 0,0 1 0,1-1 1,1 0-1,-1 0 0,1 0 0,1-1 1,0 0-1,0 0 0,0 0 1,1-1-1,0 0 0,1 0 0,9 6 1,21 17 463,2-3 1,67 35 0,-69-41-309,16 11 703,-52-32-570,-16-26-8009,11 15 3327,4 1-3332,1-2 2186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9 852,'34'-7'11064,"3"5"-4855,9 5-3265,23 5-3146,3 1 1683,-33-6-2471,51 1 5077,-37-1-6769,-26-2-2582,0 1-3661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12 268,'-7'-9'10795,"7"9"-10294,-1 0 1,1-1-1,-1 1 0,0 0 0,1 0 1,-1-1-1,0 1 0,1 0 0,-1 0 0,0 0 1,1 0-1,-1 0 0,-1 0 0,-36 21 1168,2 1-1,-68 53 0,32-21-231,58-44-1290,0 0 1,1 1 0,0 0 0,1 1 0,1 1 0,-1 0 0,2 0 0,-10 16-1,20-28-335,-1 1-1,0-1 1,1 1-1,-1-1 0,1 1 1,0 0-1,-1-1 1,1 1-1,0 0 1,0-1-1,0 1 0,0 0 1,0 1-1,0-2 14,1-1 0,-1 1 0,0-1 0,0 1 0,1 0 0,-1-1 0,0 1 0,0-1 0,1 1 0,-1-1 0,1 1 0,-1-1 0,0 0 0,1 1 0,-1-1 0,1 1 0,-1-1 0,1 0 0,-1 1 0,1-1 0,-1 0 0,1 0 0,0 1 0,-1-1 0,1 0 0,-1 0 0,1 0 0,0 0 0,-1 0 0,1 0 0,-1 0 0,1 0 0,0 0 0,-1 0 0,2 0 0,18-13-13001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6 540,'2'-5'16422,"9"29"-14884,1 0-1,1 0 1,25 35-1,-18-34-881,1 0 0,1-1 0,2-2 0,0 0 0,31 21 0,100 57 1425,-132-86-1968,-23-14-136,0 0 0,0 0-1,0 0 1,0 1 0,0-1 0,0 0 0,0 0 0,0 0-1,0 0 1,0 1 0,0-1 0,0 0 0,1 0-1,-1 0 1,0 0 0,0 0 0,0 1 0,0-1 0,0 0-1,0 0 1,1 0 0,-1 0 0,0 0 0,0 0-1,0 0 1,0 0 0,1 1 0,-1-1 0,0 0 0,0 0-1,0 0 1,0 0 0,1 0 0,-1 0 0,0 0-1,0 0 1,0 0 0,1 0 0,-1 0 0,0 0 0,0 0-1,0-1 1,0 1 0,1 0 0,-1 0 0,0 0 0,0 0-1,0 0 1,0 0 0,1 0 0,-1 0 0,0 0-1,0-1 1,0 1 0,0 0 0,0 0 0,0 0 0,0 0-1,1 0 1,-1-1 0,0 1 0,0 0 0,0 0-1,-9-15-1543,-8-3-1957,0 6-3829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17 784 596 0 0,'0'0'1764'0'0,"-15"-11"3562"0"0,13 4-81 0 0,5 4-4992 0 0,1-1 1 0 0,-1 1-1 0 0,1 0 0 0 0,-1 0 0 0 0,1 0 0 0 0,0 0 1 0 0,0 1-1 0 0,0-1 0 0 0,0 1 0 0 0,6-2 0 0 0,57-20 1147 0 0,-11 4-618 0 0,266-111 2274 0 0,593-155 1 0 0,-349 133-2217 0 0,-275 69-402 0 0,-217 56 777 0 0,-72 27-983 0 0,11-2 1309 0 0,-7 1-4257 0 0,-32 16-18149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 52,'0'0'13147,"3"-13"-6024,-9 15-6923,0 0 1,-1 0-1,1 0 0,1 1 1,-1 0-1,0 0 0,1 1 1,-1 0-1,1 0 0,0 0 1,1 0-1,-1 1 0,1 0 1,0 0-1,0 0 0,0 0 1,0 1-1,1-1 0,0 1 1,-3 9-1,6-14-187,-1 1 0,1-1 1,0 1-1,0-1 0,0 1 0,0-1 1,0 1-1,1-1 0,-1 1 0,0-1 1,1 0-1,-1 1 0,1-1 1,-1 1-1,1-1 0,0 0 0,0 0 1,-1 1-1,1-1 0,0 0 0,0 0 1,0 0-1,0 0 0,1 0 0,-1 0 1,0 0-1,0 0 0,0 0 0,1-1 1,-1 1-1,0 0 0,1-1 0,-1 1 1,1-1-1,1 1 0,49 11-85,-39-11-34,0-1-1,0-1 0,0 0 1,-1-1-1,1 0 1,0-1-1,-1-1 0,14-5 1,-22 8 23,0-1 0,0 0 0,0-1 0,0 1-1,0 0 1,0-1 0,-1 0 0,1 0 0,-1 0 0,0-1 0,5-5 0,-7 6 18,0 1 0,1-1 0,-1 1 0,-1-1 0,1 1 0,0-1 0,-1 0 0,1 1 0,-1-1 0,0 0 0,0 1 0,0-1 0,0 0 0,0 1 0,0-1-1,-1 0 1,0 1 0,1-1 0,-1 0 0,0 1 0,-2-4 0,1 2-126,-1 0-1,1 1 0,-1-1 0,0 1 0,1 0 1,-2 0-1,1 0 0,0 0 0,-1 0 0,1 1 1,-1-1-1,-7-3 0,-21-7-3070,2 4-4331,16 6 2982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56,'0'0'17944,"6"0"-17627,15 2 241,0 0 0,39 11-1,19 3 384,63 2 777,-140-18-1571,-10 11-7698,2-9 5914,-4 4-3521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1 116,'0'0'7340,"4"2"-6239,14 3-245,0-1 0,0-1 0,0-1 0,1 0 0,-1-1 0,0-1 0,27-4 0,12 2 588,-19 2-487,-11-1 361,0 1 0,38 6-1,-63-6-768,-7 3-2449,-39 20-3179,25-13-2029,10-5 2487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18 280 0 0,'0'0'2311'0'0,"30"-11"15000"0"0,-18 8-16433 0 0,240-1 2823 0 0,-157 5-7322 0 0,-95-1 3522 0 0,0 0-1 0 0,0 0 1 0 0,0 1-1 0 0,0-1 1 0 0,0 0-1 0 0,0 0 1 0 0,-1 0 0 0 0,1 0-1 0 0,0 1 1 0 0,0-1-1 0 0,0 0 1 0 0,0 0 0 0 0,0 0-1 0 0,0 1 1 0 0,0-1-1 0 0,0 0 1 0 0,0 0 0 0 0,0 1-1 0 0,0-1 1 0 0,0 0-1 0 0,0 0 1 0 0,0 0 0 0 0,0 1-1 0 0,0-1 1 0 0,0 0-1 0 0,1 0 1 0 0,-1 0-1 0 0,0 0 1 0 0,0 1 0 0 0,0-1-1 0 0,0 0 1 0 0,0 0-1 0 0,0 0 1 0 0,1 0 0 0 0,-1 1-1 0 0,0-1 1 0 0,0 0-1 0 0,0 0 1 0 0,0 0 0 0 0,0 0-1 0 0,1 0 1 0 0,-1 0-1 0 0,0 0 1 0 0,0 1 0 0 0,0-1-1 0 0,1 0 1 0 0,-1 0-1 0 0,0 0 1 0 0,0 0-1 0 0,0 0 1 0 0,1 0 0 0 0,-1 0-1 0 0,0 0 1 0 0,1 0-1 0 0,-15 8-3215 0 0,2-3-1254 0 0,-3 0 345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 0 0,'0'0'6000'0'0,"5"2"-4945"0"0,17 3-137 0 0,1 0 0 0 0,0-2 0 0 0,0-1 0 0 0,0 0 0 0 0,0-2 0 0 0,24-2 0 0 0,4 1 104 0 0,-50 1-1081 0 0,0 0 0 0 0,-1 0 0 0 0,1 0 1 0 0,0-1-1 0 0,0 1 0 0 0,0 0 0 0 0,-1 0 0 0 0,1-1 1 0 0,0 1-1 0 0,-1 0 0 0 0,1-1 0 0 0,0 1 0 0 0,-1-1 1 0 0,1 1-1 0 0,0-1 0 0 0,-1 1 0 0 0,1-1 1 0 0,-1 1-1 0 0,1-1 0 0 0,0 0 0 0 0,-24-16-11561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79 171 16 0 0,'0'0'13215'0'0,"-1"5"-11932"0"0,-47 138 5284 0 0,43-122-5920 0 0,1-1 0 0 0,0 1 0 0 0,2-1 0 0 0,0 1 1 0 0,2 30-1 0 0,1-43-447 0 0,0-1 0 0 0,0 0 0 0 0,1 0 0 0 0,0 0 0 0 0,0 0 0 0 0,0 0 0 0 0,1 0 1 0 0,0-1-1 0 0,1 1 0 0 0,-1-1 0 0 0,1 0 0 0 0,5 6 0 0 0,-8-11-102 0 0,12-30 156 0 0,-12 15-216 0 0,0 0 1 0 0,0 1 0 0 0,-1-1 0 0 0,-1 0 0 0 0,0 0 0 0 0,-4-16 0 0 0,-24-86 155 0 0,10 49-40 0 0,15 50-105 0 0,2 13-16 0 0,1-1 1 0 0,0 0-1 0 0,-1 0 1 0 0,2 0-1 0 0,-1 0 1 0 0,1 0-1 0 0,0 0 1 0 0,0-8-1 0 0,1 10-25 0 0,0 1 0 0 0,1-1 1 0 0,-1 0-1 0 0,1 0 0 0 0,-1 1 1 0 0,1-1-1 0 0,0 1 0 0 0,0-1 0 0 0,0 1 1 0 0,0 0-1 0 0,0 0 0 0 0,1 0 0 0 0,-1 0 1 0 0,1 0-1 0 0,-1 1 0 0 0,6-3 0 0 0,27-13 6 0 0,1 1 0 0 0,1 2-1 0 0,0 2 1 0 0,0 1 0 0 0,58-8-1 0 0,-13 1 3 0 0,27-4 540 0 0,-106 22-261 0 0,6-3 400 0 0,-6 6-1687 0 0,-3-2 918 0 0,0-1 0 0 0,0 1 1 0 0,-1-1-1 0 0,1 1 0 0 0,0-1 0 0 0,0 0 1 0 0,0 1-1 0 0,0-1 0 0 0,0 1 0 0 0,0-1 1 0 0,0 1-1 0 0,0-1 0 0 0,0 1 0 0 0,0-1 1 0 0,0 1-1 0 0,0-1 0 0 0,0 1 0 0 0,0-1 1 0 0,0 1-1 0 0,0-1 0 0 0,0 1 0 0 0,1-1 1 0 0,-1 1-1 0 0,0-1 0 0 0,0 1 1 0 0,1-1-1 0 0,-1 0 0 0 0,0 1 0 0 0,1-1 1 0 0,-1 1-1 0 0,0-1 0 0 0,1 0 0 0 0,-1 1 1 0 0,1-1-1 0 0,-1 0 0 0 0,0 0 0 0 0,1 1 1 0 0,-1-1-1 0 0,1 0 0 0 0,-1 0 0 0 0,1 0 1 0 0,-1 1-1 0 0,1-1 0 0 0,-1 0 1 0 0,1 0-1 0 0,0 0 0 0 0,2-1-797 0 0,0 1-1 0 0,-1-1 1 0 0,1 0-1 0 0,0 1 1 0 0,0-2-1 0 0,-1 1 1 0 0,1 0-1 0 0,0 0 1 0 0,-1-1-1 0 0,4-2 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 0 0,'28'12'11230'0'0,"8"-2"-4549"0"0,51 4-2770 0 0,93-4-5914 0 0,-177-10 1797 0 0,54-3-2249 0 0,-38 0-1336 0 0,-6-2-3399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1564 0 0,'4'-2'764'0'0,"-1"0"0"0"0,0 0 0 0 0,1 0-1 0 0,-1 1 1 0 0,1 0 0 0 0,-1-1 0 0 0,1 1 0 0 0,0 0-1 0 0,5 0 1 0 0,42 1 1879 0 0,43 18-1121 0 0,-45-7-797 0 0,-31-7-384 0 0,0 0 0 0 0,0 1 1 0 0,0 0-1 0 0,-1 2 0 0 0,23 11 0 0 0,-39-18-264 0 0,1 1 0 0 0,-1 0-1 0 0,0-1 1 0 0,0 1-1 0 0,0 0 1 0 0,0 0-1 0 0,0 0 1 0 0,1 0 0 0 0,-2 0-1 0 0,1 0 1 0 0,0 0-1 0 0,0 0 1 0 0,0 0-1 0 0,0 0 1 0 0,-1 1-1 0 0,1-1 1 0 0,0 0 0 0 0,-1 0-1 0 0,1 1 1 0 0,-1-1-1 0 0,0 0 1 0 0,1 1-1 0 0,-1-1 1 0 0,0 1 0 0 0,0-1-1 0 0,0 0 1 0 0,0 1-1 0 0,0-1 1 0 0,0 1-1 0 0,0-1 1 0 0,0 0 0 0 0,-1 1-1 0 0,1-1 1 0 0,-1 1-1 0 0,1-1 1 0 0,-1 0-1 0 0,1 0 1 0 0,-1 1-1 0 0,0-1 1 0 0,1 0 0 0 0,-1 0-1 0 0,0 0 1 0 0,0 0-1 0 0,0 0 1 0 0,0 0-1 0 0,0 0 1 0 0,0 0 0 0 0,0 0-1 0 0,-2 1 1 0 0,-9 8 613 0 0,0-1 1 0 0,0 0 0 0 0,-24 12 0 0 0,21-12-67 0 0,-40 20 1155 0 0,41-22-1459 0 0,0 0 0 0 0,1 0 1 0 0,-1 2-1 0 0,2-1 0 0 0,-18 16 0 0 0,28-21-2290 0 0,0 2 3871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22 233 684 0 0,'0'0'9008'0'0,"4"0"-7920"0"0,17 1 4354 0 0,-8 15-309 0 0,-14-8-4436 0 0,0 0 0 0 0,-1 1 0 0 0,1-1 0 0 0,-2-1 1 0 0,1 1-1 0 0,-1 0 0 0 0,-1 0 0 0 0,-7 13 0 0 0,6-13-424 0 0,1 0 1 0 0,0 0 0 0 0,1 1-1 0 0,0 0 1 0 0,0 0-1 0 0,-2 10 1 0 0,4-7-46 0 0,0-7-69 0 0,0 1 0 0 0,0-1 1 0 0,1 1-1 0 0,0 0 0 0 0,0-1 0 0 0,0 1 1 0 0,1 0-1 0 0,0-1 0 0 0,0 1 0 0 0,3 7 1 0 0,-4-12 105 0 0,22-11-125 0 0,-18 6-118 0 0,-1-1-1 0 0,1 1 1 0 0,-1-1 0 0 0,0 0 0 0 0,0 0-1 0 0,-1 0 1 0 0,0 0 0 0 0,0 0 0 0 0,0 0-1 0 0,0-1 1 0 0,-1 1 0 0 0,0-1 0 0 0,0 1-1 0 0,1-10 1 0 0,2-8 5 0 0,1-1-3 0 0,-1 0 0 0 0,-2 0 1 0 0,0-35-1 0 0,5-42 16 0 0,-4 79-31 0 0,-2 14-4 0 0,0 0-1 0 0,1-1 1 0 0,0 1 0 0 0,0 0-1 0 0,5-12 1 0 0,-6 17-5 0 0,1 1-1 0 0,-1-1 0 0 0,1 1 1 0 0,0 0-1 0 0,0 0 1 0 0,0-1-1 0 0,0 1 0 0 0,0 0 1 0 0,0 1-1 0 0,1-1 1 0 0,-1 0-1 0 0,1 1 0 0 0,-1-1 1 0 0,1 1-1 0 0,-1 0 1 0 0,1-1-1 0 0,0 2 0 0 0,0-1 1 0 0,-1 0-1 0 0,5 0 1 0 0,52-7-12 0 0,1 2 1 0 0,0 3 0 0 0,60 5-1 0 0,-26-1-55 0 0,-31 2 326 0 0,-61-3-89 0 0,-8 0-782 0 0,-13 0 731 0 0,4 2-4576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24 876 0 0,'0'0'1377'0'0,"0"-3"-83"0"0,10-15 12962 0 0,-4 15-12018 0 0,17 9-1716 0 0,0-1 0 0 0,0-1 0 0 0,1-1 1 0 0,32 0-1 0 0,24 3 38 0 0,55 8 1014 0 0,-89-10-3156 0 0,-6 0-4717 0 0,-66-7 4557 0 0,-16-2-4884 0 0,22 3 1825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3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12 225 1220 0 0,'-12'1'13390'0'0,"30"-3"-7984"0"0,108-15-4967 0 0,311-54 2236 0 0,4 35-1610 0 0,-382 32-944 0 0,515-21 546 0 0,54-4 132 0 0,-357 3-140 0 0,-166 12 792 0 0,-103 14-381 0 0,9 1 346 0 0,-7 0-3127 0 0,-16 1-10229 0 0,-6 0 10826 0 0,0-5-5568 0 0,5-1 1659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9 324 0 0,'-12'-9'14143'0'0,"149"91"-10914"0"0,-92-58-2698 0 0,-2 2 0 0 0,0 2-1 0 0,51 43 1 0 0,-93-70-483 0 0,1 0-1 0 0,-1 0 0 0 0,0 0 1 0 0,1 0-1 0 0,-1 1 1 0 0,0-1-1 0 0,0 0 1 0 0,1 1-1 0 0,-1-1 1 0 0,0 1-1 0 0,0-1 1 0 0,-1 1-1 0 0,1 0 0 0 0,0-1 1 0 0,0 1-1 0 0,-1 0 1 0 0,1-1-1 0 0,-1 1 1 0 0,0 0-1 0 0,1 0 1 0 0,-1-1-1 0 0,0 1 0 0 0,0 0 1 0 0,0 0-1 0 0,0 0 1 0 0,0-1-1 0 0,-1 1 1 0 0,0 3-1 0 0,-1-2 81 0 0,0-1 0 0 0,0 0-1 0 0,0 0 1 0 0,0 0 0 0 0,0 0-1 0 0,-1 0 1 0 0,1 0 0 0 0,-1-1 0 0 0,1 1-1 0 0,-1-1 1 0 0,0 0 0 0 0,1 0 0 0 0,-1 0-1 0 0,0 0 1 0 0,0 0 0 0 0,0 0-1 0 0,-3 0 1 0 0,-99 7 2922 0 0,103-8-3096 0 0,13-2-8175 0 0,2-1 6982 0 0,0-3-6037 0 0,-4-1 1786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 1388 0 0,'13'-3'20641'0'0,"-24"7"-16474"0"0,-4 7-5261 0 0,-8 12 1802 0 0,-21 21 300 0 0,1 2 1 0 0,-51 72 0 0 0,90-112-972 0 0,2-3-50 0 0,0-1-1 0 0,0 1 1 0 0,0-1 0 0 0,1 1 0 0 0,-1 0 0 0 0,1 0-1 0 0,0 0 1 0 0,0 0 0 0 0,0 0 0 0 0,0 0 0 0 0,0 0-1 0 0,1 0 1 0 0,-1 4 0 0 0,-2 6-404 0 0,2 1-148 0 0,1-12 236 0 0,-2 5-1443 0 0,12-20-5530 0 0,-8 9 8295 0 0,0 0-2075 0 0,-3-2-189 0 0,-5-18-8421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4 160 0 0,'0'0'4120'0'0,"13"-4"4617"0"0,-8 7-7971 0 0,0 1 1 0 0,0 0-1 0 0,0 0 1 0 0,-1 0 0 0 0,0 0-1 0 0,0 1 1 0 0,0 0 0 0 0,4 6-1 0 0,25 48 2789 0 0,-25-43-2882 0 0,1-1-1 0 0,16 24 0 0 0,-7-17-126 0 0,27 31 756 0 0,-44-52-1227 0 0,12 12-1012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0 224 0 0,'0'0'1067'0'0,"-21"3"13791"0"0,39 6-14305 0 0,0-1-1 0 0,1-1 1 0 0,-1-1-1 0 0,1 0 1 0 0,0-1-1 0 0,1-1 1 0 0,-1-1-1 0 0,28 1 1 0 0,-24-2 4 0 0,-21-2 61 0 0,0 0-1791 0 0,5-1 3239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11 692 0 0,'0'-11'11676'0'0,"24"20"-10661"0"0,0 1-1 0 0,0 1 0 0 0,-1 1 0 0 0,44 29 0 0 0,-9-5-115 0 0,-56-35-840 0 0,0 0 0 0 0,0 0 0 0 0,-1 0 0 0 0,1 0-1 0 0,0 1 1 0 0,-1-1 0 0 0,1 0 0 0 0,-1 1 0 0 0,0-1 0 0 0,1 1 0 0 0,-1-1 0 0 0,0 1 0 0 0,0-1 0 0 0,0 1 0 0 0,1 3 0 0 0,-1-4 25 0 0,-1 0 0 0 0,0 0-1 0 0,0 0 1 0 0,0 0 0 0 0,0 0 0 0 0,0 0 0 0 0,0 0-1 0 0,-1 0 1 0 0,1 0 0 0 0,0 0 0 0 0,0 0 0 0 0,-1 0 0 0 0,1 0-1 0 0,0 0 1 0 0,-1-1 0 0 0,1 1 0 0 0,-1 0 0 0 0,0 0-1 0 0,1 0 1 0 0,-1-1 0 0 0,1 1 0 0 0,-2 1 0 0 0,-2 1 180 0 0,0 0 1 0 0,0 0 0 0 0,-1-1 0 0 0,1 1 0 0 0,-1-1-1 0 0,1 0 1 0 0,-1 0 0 0 0,0 0 0 0 0,0-1 0 0 0,-6 2 0 0 0,9-3-289 0 0,-5 0-136 0 0,3 2-1682 0 0,39 10-12803 0 0,-30-8 10454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4 696 0 0,'-4'-3'15051'0'0,"21"8"-14296"0"0,-1 0 0 0 0,1-1 0 0 0,0 0 0 0 0,31 1 0 0 0,15 3 1641 0 0,-61-8-1493 0 0,-2 0-1312 0 0,11 0 1691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1112 0 0,'0'0'11108'0'0,"-6"3"-10323"0"0,-23 9 186 0 0,1 2 1 0 0,1 1-1 0 0,0 1 1 0 0,1 1 0 0 0,0 2-1 0 0,2 0 1 0 0,0 2 0 0 0,-31 34-1 0 0,17 7-470 0 0,34-54-628 0 0,3-6-76 0 0,1 0-1 0 0,-1 0 1 0 0,1 0-1 0 0,0 0 1 0 0,0-1-1 0 0,-1 1 1 0 0,1 0-1 0 0,1 0 1 0 0,-1 0-1 0 0,0 0 1 0 0,0 0-1 0 0,1 0 1 0 0,-1 0-1 0 0,1 0 0 0 0,0 0 1 0 0,0 0-1 0 0,-1 0 1 0 0,1-1-1 0 0,0 1 1 0 0,0 0-1 0 0,1-1 1 0 0,-1 1-1 0 0,0-1 1 0 0,0 1-1 0 0,1-1 1 0 0,1 2-1 0 0,12-12-9251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6 976 0 0,'6'-6'11112'0'0,"15"32"-8898"0"0,164 179 6663 0 0,-178-198-8401 0 0,1 0 0 0 0,0 0 0 0 0,18 11 0 0 0,-24-17-315 0 0,5-35-5525 0 0,-15 22 3465 0 0,-7-7-8133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 0 0,'0'0'8077'0'0,"4"3"-7356"0"0,9 4 79 0 0,0-1 0 0 0,0 0 0 0 0,0-1 0 0 0,1 0 0 0 0,25 5 0 0 0,82 12 2002 0 0,-84-17-2090 0 0,21 0 772 0 0,-56-5-1600 0 0,-7-3-4012 0 0,-2-1 3370 0 0,-5-4 366 0 0,-5 1-6654 0 0,7 3 3182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6 384 0 0,'0'0'2818'0'0,"12"-6"4353"0"0,-3 12-6505 0 0,1 0-1 0 0,-1 0 1 0 0,0 1 0 0 0,-1 0-1 0 0,1 1 1 0 0,-2 0 0 0 0,8 9-1 0 0,19 17 90 0 0,-7-10-297 0 0,0-1 0 0 0,54 32 1 0 0,-81-54-415 0 0,1-1 1 0 0,0 0 0 0 0,0 0 0 0 0,0 1 0 0 0,0-1-1 0 0,-1 1 1 0 0,1-1 0 0 0,0 1 0 0 0,0-1 0 0 0,-1 1-1 0 0,1 0 1 0 0,0-1 0 0 0,-1 1 0 0 0,1 0 0 0 0,0-1-1 0 0,-1 1 1 0 0,1 0 0 0 0,-1 0 0 0 0,0-1 0 0 0,1 1-1 0 0,-1 0 1 0 0,1 0 0 0 0,-1 0 0 0 0,0 0 0 0 0,0 0-1 0 0,0 0 1 0 0,1-1 0 0 0,-1 1 0 0 0,0 2 0 0 0,-2-2 29 0 0,1 1 0 0 0,0-1 0 0 0,-1 0 1 0 0,1 0-1 0 0,0 0 0 0 0,-1 0 0 0 0,0 0 0 0 0,1 0 1 0 0,-1 0-1 0 0,0 0 0 0 0,1 0 0 0 0,-1-1 1 0 0,0 1-1 0 0,0-1 0 0 0,1 1 0 0 0,-1-1 0 0 0,0 0 1 0 0,-3 0-1 0 0,-42 15-81 0 0,19 3-3660 0 0,49-5-9865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1:44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1 448 0 0,'-2'2'28987'0'0,"1"2"-27254"0"0,-4 11-5459 0 0,3-7 5651 0 0,-42 238 1246 0 0,11-19-2942 0 0,37-110-229 0 0,-2-108 0 0 0,7-3 0 0 0,-6 0-203 0 0,-3-5-875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86 103 832 0 0,'0'0'13937'0'0,"-2"-5"-13124"0"0,-7-12-31 0 0,6 12-53 0 0,-16 9 1102 0 0,16-3-1689 0 0,0 0-1 0 0,0 0 1 0 0,0 0 0 0 0,0 1 0 0 0,0-1 0 0 0,0 1-1 0 0,0-1 1 0 0,1 1 0 0 0,-1 0 0 0 0,1 0 0 0 0,-1 0-1 0 0,1 1 1 0 0,0-1 0 0 0,0 0 0 0 0,0 1 0 0 0,0 0-1 0 0,0-1 1 0 0,1 1 0 0 0,-3 5 0 0 0,3-6-110 0 0,1 0 1 0 0,0 0-1 0 0,0 1 0 0 0,-1-1 1 0 0,1 0-1 0 0,1 0 1 0 0,-1 0-1 0 0,0 1 0 0 0,1-1 1 0 0,-1 0-1 0 0,1 0 1 0 0,-1 0-1 0 0,1 0 0 0 0,0 0 1 0 0,0 0-1 0 0,0 0 1 0 0,0 0-1 0 0,0 0 0 0 0,0 0 1 0 0,1-1-1 0 0,-1 1 1 0 0,1 0-1 0 0,-1-1 0 0 0,1 1 1 0 0,0-1-1 0 0,-1 0 1 0 0,1 1-1 0 0,0-1 1 0 0,0 0-1 0 0,0 0 0 0 0,4 1 1 0 0,2 3 10 0 0,0-1 0 0 0,1 0 0 0 0,-1 0 0 0 0,1-1 1 0 0,0 0-1 0 0,0-1 0 0 0,0 0 0 0 0,10 1 0 0 0,-17-3-17 0 0,0 0 0 0 0,1 0-1 0 0,-1 0 1 0 0,0 0 0 0 0,0-1 0 0 0,0 1-1 0 0,0 0 1 0 0,0-1 0 0 0,0 0 0 0 0,0 0-1 0 0,0 1 1 0 0,-1-1 0 0 0,1 0 0 0 0,0 0-1 0 0,0-1 1 0 0,-1 1 0 0 0,3-2 0 0 0,-3 1 24 0 0,1 0 0 0 0,0-1 1 0 0,-1 1-1 0 0,1-1 1 0 0,-1 1-1 0 0,0-1 1 0 0,0 0-1 0 0,0 0 0 0 0,0 1 1 0 0,-1-1-1 0 0,1 0 1 0 0,-1 0-1 0 0,1 0 1 0 0,-1 0-1 0 0,0-5 1 0 0,-1-1-47 0 0,1 0 1 0 0,-1-1-1 0 0,-1 1 1 0 0,0 0-1 0 0,0 0 1 0 0,0 0-1 0 0,-1 0 1 0 0,-1 1-1 0 0,-4-9 1 0 0,-10-12-4143 0 0,-6 5-6090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 0 0,'17'-13'17558'0'0,"-5"21"-17253"0"0,0 0 1 0 0,1-2 0 0 0,0 1-1 0 0,0-2 1 0 0,0 0 0 0 0,1 0-1 0 0,16 2 1 0 0,-4-1-299 0 0,0-2 0 0 0,0-1 1 0 0,30 1-1 0 0,-54-4-354 0 0,-8-3-4537 0 0,-31-5 2805 0 0,3 7-4064 0 0,13 4 2292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 0 0,'0'0'3409'0'0,"2"4"-2353"0"0,0-1-777 0 0,1 1 0 0 0,0-1 1 0 0,0 1-1 0 0,0-1 0 0 0,0 0 0 0 0,1 0 0 0 0,0 0 0 0 0,-1-1 0 0 0,1 1 0 0 0,0-1 1 0 0,0 0-1 0 0,0 0 0 0 0,0 0 0 0 0,1-1 0 0 0,-1 1 0 0 0,0-1 0 0 0,8 1 1 0 0,92 15 1869 0 0,-86-15-1762 0 0,-2 0-251 0 0,-4 0-19 0 0,-1 0 1 0 0,1-1-1 0 0,0 0 0 0 0,-1-1 0 0 0,1-1 0 0 0,0 0 1 0 0,14-3-1 0 0,-24 4-602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38 158 144 0 0,'-2'2'619'0'0,"0"-1"0"0"0,-1 1 0 0 0,1 0 0 0 0,0-1 0 0 0,0 1 0 0 0,0 0 0 0 0,1 0 0 0 0,-1 0 0 0 0,0 1 0 0 0,1-1 0 0 0,-3 4 0 0 0,-7 33 3174 0 0,10-30-3085 0 0,1 0-1 0 0,0 1 1 0 0,0-1-1 0 0,1 0 1 0 0,0 0-1 0 0,3 15 0 0 0,-4-24-636 0 0,0 1 0 0 0,0-1-1 0 0,1 1 1 0 0,-1-1-1 0 0,0 1 1 0 0,0-1-1 0 0,0 0 1 0 0,0 1 0 0 0,0-1-1 0 0,0 1 1 0 0,1-1-1 0 0,-1 1 1 0 0,0-1-1 0 0,0 0 1 0 0,1 1 0 0 0,-1-1-1 0 0,0 1 1 0 0,1-1-1 0 0,-1 0 1 0 0,0 1-1 0 0,1-1 1 0 0,-1 0 0 0 0,0 0-1 0 0,1 1 1 0 0,-1-1-1 0 0,1 0 1 0 0,-1 0-1 0 0,0 0 1 0 0,1 1 0 0 0,-1-1-1 0 0,1 0 1 0 0,-1 0-1 0 0,1 0 1 0 0,-1 0-1 0 0,1 0 1 0 0,-1 0 0 0 0,1 0-1 0 0,0 0 1 0 0,16-15 772 0 0,9-28-176 0 0,-13 14-174 0 0,-1-1-1 0 0,-2 1 1 0 0,-1-2 0 0 0,8-45-1 0 0,-17 74-441 0 0,0-1-1 0 0,0 1 1 0 0,0-1-1 0 0,1 1 1 0 0,-1-1-1 0 0,1 0 0 0 0,0 1 1 0 0,-1 0-1 0 0,1-1 1 0 0,0 1-1 0 0,0-1 0 0 0,1 1 1 0 0,-1 0-1 0 0,0 0 1 0 0,1 0-1 0 0,-1 0 1 0 0,1 0-1 0 0,0 0 0 0 0,0 0 1 0 0,0 0-1 0 0,0 0 1 0 0,0 1-1 0 0,0-1 1 0 0,0 1-1 0 0,0 0 0 0 0,4-2 1 0 0,2 2-4 0 0,0 0 0 0 0,-1 1-1 0 0,1 0 1 0 0,0 0 0 0 0,-1 0 0 0 0,1 1 0 0 0,13 3 0 0 0,-20-3-47 0 0,181 37 345 0 0,-180-38-486 0 0,-1-15-4960 0 0,-23-1-10614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8 228 0 0,'0'0'1666'0'0,"28"-6"8540"0"0,-17 5-9184 0 0,13 4-391 0 0,117 17 952 0 0,-94-16-4602 0 0,-2-2-3338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23 412 0 0,'-31'-23'12898'0'0,"257"82"-8406"0"0,-158-39 4170 0 0,-74-20-8138 0 0,-11 2 67 0 0,0 1 1 0 0,0 1-1 0 0,-21 7 1 0 0,31-8-496 0 0,0 0 1 0 0,0 0-1 0 0,1 0 0 0 0,-1 1 1 0 0,1 0-1 0 0,-1 0 1 0 0,1 1-1 0 0,1 0 0 0 0,-1 0 1 0 0,-8 10-1 0 0,13-13-201 0 0,-1 0 0 0 0,1 0 1 0 0,0 0-1 0 0,1 0 0 0 0,-1 0 0 0 0,0 0 0 0 0,1 0 0 0 0,-1 0 0 0 0,1 0 0 0 0,0 1 0 0 0,-1-1 1 0 0,1 3-1 0 0,0-4-232 0 0,0 1 1 0 0,0-1-1 0 0,0 1 1 0 0,1-1-1 0 0,-1 0 1 0 0,0 1-1 0 0,0-1 0 0 0,1 1 1 0 0,-1-1-1 0 0,1 0 1 0 0,-1 1-1 0 0,1-1 1 0 0,0 0-1 0 0,0 0 1 0 0,-1 0-1 0 0,1 1 1 0 0,0-1-1 0 0,0 0 1 0 0,1 1-1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1 188,'0'0'26308,"4"0"-25960,264 29 808,-261-28-623,11 3-1140,-5-1-4532,-34 4-1498,-8 0-1343,17-4 3386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1136,'-5'7'9166,"18"-2"-8509,-1-1 0,1 0 1,0-1-1,0 0 1,0-1-1,0-1 1,1 0-1,24-1 0,-7 1-38,263 20 4201,-292-21-4468,-37-12-18833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3:0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323 142 376 0 0,'21'-20'12024'0'0,"-20"20"-11824"0"0,-1-1 0 0 0,0 1 0 0 0,0-1 0 0 0,1 1 0 0 0,-1-1 0 0 0,0 0 0 0 0,0 1-1 0 0,0-1 1 0 0,1 1 0 0 0,-1-1 0 0 0,0 0 0 0 0,0 1 0 0 0,0-1 0 0 0,0 1 0 0 0,0-1-1 0 0,0 0 1 0 0,0 1 0 0 0,-1-1 0 0 0,1 1 0 0 0,0-1 0 0 0,0 0 0 0 0,0 1-1 0 0,0-1 1 0 0,-1 1 0 0 0,1-1 0 0 0,0 1 0 0 0,-1-1 0 0 0,1 1 0 0 0,0-1 0 0 0,-1 1-1 0 0,1-1 1 0 0,-1 1 0 0 0,1-1 0 0 0,-1 1 0 0 0,0-1 0 0 0,-28-6 3447 0 0,-32 12-1238 0 0,43-1-1940 0 0,0 2 0 0 0,0 1-1 0 0,0 0 1 0 0,1 1-1 0 0,1 0 1 0 0,-1 2 0 0 0,-24 19-1 0 0,34-24-346 0 0,0 0 1 0 0,0 1-1 0 0,1 0 0 0 0,0 0 0 0 0,0 0 0 0 0,0 1 1 0 0,1 0-1 0 0,0 0 0 0 0,1 1 0 0 0,-1-1 0 0 0,1 1 1 0 0,1 0-1 0 0,0 0 0 0 0,0 0 0 0 0,0 0 0 0 0,1 1 1 0 0,0-1-1 0 0,-1 15 0 0 0,4-17-77 0 0,-1 0 0 0 0,2-1 0 0 0,-1 1 0 0 0,0 0 0 0 0,1-1 0 0 0,0 1 0 0 0,0-1 1 0 0,1 0-1 0 0,0 0 0 0 0,-1 0 0 0 0,2 0 0 0 0,-1 0 0 0 0,1-1 0 0 0,-1 1 0 0 0,6 3 0 0 0,0 2 7 0 0,1-1-1 0 0,0-1 1 0 0,0 0-1 0 0,1 0 1 0 0,16 8 0 0 0,-9-7-50 0 0,0-1-1 0 0,0 0 1 0 0,1-1 0 0 0,0-2 0 0 0,0 0 0 0 0,0 0 0 0 0,1-2-1 0 0,28 2 1 0 0,-39-5-2 0 0,-1 0 0 0 0,1 0 0 0 0,0-1 0 0 0,-1 0 0 0 0,1-1-1 0 0,-1 0 1 0 0,0 0 0 0 0,1-1 0 0 0,-1 1 0 0 0,0-2 0 0 0,-1 1 0 0 0,1-1-1 0 0,0-1 1 0 0,-1 1 0 0 0,0-1 0 0 0,0-1 0 0 0,-1 1 0 0 0,1-1-1 0 0,-1 0 1 0 0,0 0 0 0 0,6-10 0 0 0,-6 7 0 0 0,-1-1 0 0 0,0 0 0 0 0,-1 0 0 0 0,1 0 0 0 0,-2 0 0 0 0,0-1 0 0 0,0 1 0 0 0,-1-1 0 0 0,0 0 0 0 0,-1 0 0 0 0,0 0 0 0 0,-1 0 0 0 0,0 0 0 0 0,0 1 0 0 0,-4-15 0 0 0,2 9 0 0 0,-2 0 0 0 0,0 1 0 0 0,-1 0 0 0 0,0 0 0 0 0,-1 0 0 0 0,-1 0 0 0 0,0 1 0 0 0,-1 0 0 0 0,-17-22 0 0 0,12 20 7 0 0,-29-33 5 0 0,2 21-154 0 0,38 27-661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81 860 0 0,'-26'11'11810'0'0,"18"-5"-10286"0"0,-25 66 3448 0 0,14-23-3489 0 0,14-39-1245 0 0,0-1 0 0 0,1 1 1 0 0,1 1-1 0 0,0-1 0 0 0,0 0 0 0 0,1 1 0 0 0,-1 14 1 0 0,-10 48 992 0 0,4-43 404 0 0,41-66-1760 0 0,-1-2 0 0 0,38-61 0 0 0,-35 48-321 0 0,42-50 1 0 0,-54 71 301 0 0,-18 24 110 0 0,-1 1 0 0 0,1-1 0 0 0,0 1-1 0 0,0 0 1 0 0,0 1 0 0 0,1-1 0 0 0,8-6 0 0 0,-11 10 4 0 0,7-9-58 0 0,-4 6 87 0 0,-5 8 252 0 0,-22 63 138 0 0,13-46-238 0 0,1 1-1 0 0,1 0 0 0 0,1 1 0 0 0,1 0 1 0 0,1 0-1 0 0,-1 25 0 0 0,5-29-22 0 0,0 0 0 0 0,2 0 0 0 0,0-1 1 0 0,8 28-1 0 0,-8-38-81 0 0,0-1 0 0 0,1 0 0 0 0,0 0 1 0 0,0 0-1 0 0,1 0 0 0 0,0 0 0 0 0,0-1 1 0 0,1 0-1 0 0,0 0 0 0 0,0 0 0 0 0,0 0 1 0 0,1-1-1 0 0,11 9 0 0 0,-16-12-59 0 0,1 0 0 0 0,0 0 0 0 0,0-1 0 0 0,1 1 1 0 0,-1-1-1 0 0,0 1 0 0 0,0-1 0 0 0,1 0 0 0 0,-1 0 0 0 0,1 0 0 0 0,-1 0 0 0 0,1 0 0 0 0,-1-1 0 0 0,1 1 0 0 0,0-1 0 0 0,-1 1 0 0 0,1-1 1 0 0,0 0-1 0 0,-1 0 0 0 0,1 0 0 0 0,-1-1 0 0 0,1 1 0 0 0,0-1 0 0 0,4-1 0 0 0,-6 1-159 0 0,0 0 0 0 0,0 0 0 0 0,-1 0 0 0 0,1 0 0 0 0,0 0 0 0 0,-1 0 0 0 0,1-1 0 0 0,0 1 0 0 0,-1 0 0 0 0,0-1 0 0 0,1 1 0 0 0,-1 0 0 0 0,0-1 0 0 0,1 1 0 0 0,-1 0 0 0 0,0-1 0 0 0,0 1 0 0 0,0 0 1 0 0,0-1-1 0 0,-1 1 0 0 0,1-1 0 0 0,0 1 0 0 0,0 0 0 0 0,-1-1 0 0 0,1 1 0 0 0,-1 0 0 0 0,1 0 0 0 0,-1-1 0 0 0,0 1 0 0 0,1 0 0 0 0,-1 0 0 0 0,0 0 0 0 0,-1-2 0 0 0,0 2-591 0 0,-14-10-1242 0 0,0 8-7060 0 0,2 3 4188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8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2184,'0'0'19275,"-3"6"-17860,-5 13-57,2 1 1,0 1-1,1-1 0,-3 25 0,-1-9 123,6-28-1313,0 0 1,1 0-1,0 0 0,1 0 0,0 0 1,0 0-1,1 0 0,0 10 0,0-16-784,-8-27-7072,1-1 3130,3 7-3408,0-1 1310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1:5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1876,'0'0'23149,"-2"6"-22465,-3 16 53,1 1 1,1-1-1,1 1 0,1 0 0,3 32 1,-4 56 773,-5-58-956,2-13-271,-1 76 0,6-108-295,0-7-131,1-3-504,-1 1 530,0-1 0,1 1 0,-1-1 0,1 0 0,0 1 1,0-1-1,-1 1 0,1 0 0,0-1 0,0 1 0,0 0 0,1-1 0,0 0 0,-1 1-142,1-1 0,-1 1 0,0 0 0,0 0 0,0-1 0,0 1 0,0-1 0,0 1 0,0-1 0,0 0 0,-1 1 0,1-1-1,0 1 1,-1-1 0,0 0 0,1 0 0,-1 1 0,0-1 0,0 0 0,0 0 0,0 1 0,0-1 0,-1-2 0,-1-1 248,-5-12-13910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1 664 0 0,'0'0'16173'0'0,"-4"4"-15572"0"0,-141 165 5574 0 0,99-111-5838 0 0,45-57-684 0 0,9-34-19968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 0 0,'43'19'7646'0'0,"-35"-12"-6760"0"0,0 0 0 0 0,-1 1 0 0 0,0-1 0 0 0,0 2 0 0 0,-1-1 0 0 0,0 1 0 0 0,0 0 0 0 0,-1 0 1 0 0,5 13-1 0 0,8 10 1015 0 0,-16-28-1737 0 0,0 0 0 0 0,1 0 0 0 0,-1 0 0 0 0,1 0 0 0 0,0-1 0 0 0,1 1-1 0 0,-1-1 1 0 0,5 4 0 0 0,-6-6-422 0 0,-1-1-558 0 0,0 0 621 0 0,-1 0 0 0 0,1 0 0 0 0,0 0-1 0 0,0 0 1 0 0,-1 0 0 0 0,1 0 0 0 0,0 0 0 0 0,-1 0 0 0 0,1 0 0 0 0,-1 0 0 0 0,1-1 0 0 0,0 1-1 0 0,-1 0 1 0 0,1-1 0 0 0,0 1 0 0 0,-1 0 0 0 0,1-1 0 0 0,-1 1 0 0 0,1 0 0 0 0,-1-1-1 0 0,1 1 1 0 0,-1-1 0 0 0,1 1 0 0 0,-1-1 0 0 0,1 0 0 0 0,2-1-1470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 1152,'1'-1'561,"0"0"0,-1 0 0,1 0 0,0 0 0,-1 0 0,1 0 0,0-1 0,-1 1 0,0 0 0,1 0 0,-1-1 0,0 1 0,0 0 0,1-1 0,-1 1 0,0 0 0,0-1 0,0 1 0,-1-2 0,1 3-264,-1-1 0,0 1-1,1 0 1,-1-1 0,1 1 0,-1 0 0,1 0-1,-1-1 1,0 1 0,1 0 0,-1 0-1,0 0 1,1 0 0,-1 0 0,0 0-1,1 0 1,-1 0 0,0 0 0,1 0-1,-1 0 1,0 0 0,1 1 0,-1-1-1,1 0 1,-2 1 0,-25 11 3517,6 4-4357,-13 15 1381,2 3 0,1 0 0,-47 72 0,65-86-644,1 0 0,1 1 1,1 0-1,1 1 0,1 0 0,1 1 1,1 0-1,1 0 0,-3 32 0,7-47-141,1 1 0,0-1 0,1 0-1,-1 0 1,2 0 0,-1 0-1,1-1 1,0 1 0,1 0 0,0-1-1,0 1 1,0-1 0,1 0 0,0 0-1,1 0 1,0-1 0,0 1 0,0-1-1,1 0 1,-1-1 0,1 1-1,1-1 1,-1-1 0,8 5 0,-2-2 134,1 0 0,0-2 0,0 1 0,0-2 1,1 0-1,0 0 0,0-2 0,-1 1 0,1-2 0,1 0 1,-1 0-1,28-4 0,-37 2 90,7-3-198,-3-2-73,-3-1-6,-3 0-94,-3 6-439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1 444 0 0,'0'0'6263'0'0,"-4"3"-4804"0"0,-7 8-444 0 0,1 0 0 0 0,1 1 0 0 0,0 0 1 0 0,0 1-1 0 0,1-1 0 0 0,1 2 0 0 0,-11 24 0 0 0,9-15-237 0 0,1 1 1 0 0,2-1-1 0 0,0 2 0 0 0,-4 30 1 0 0,10-51-838 0 0,-1-1 1 0 0,0 0 0 0 0,1 1 0 0 0,0-1-1 0 0,0 1 1 0 0,0-1 0 0 0,0 1 0 0 0,1-1-1 0 0,-1 0 1 0 0,1 1 0 0 0,0-1 0 0 0,0 0 0 0 0,0 1-1 0 0,3 5 1 0 0,-3-8-685 0 0,18-16-2979 0 0,-8-10-3625 0 0,-7 10 3130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14 528 0 0,'2'-1'384'0'0,"-1"-1"0"0"0,1 1 1 0 0,-1 0-1 0 0,1 0 0 0 0,0 0 0 0 0,-1 0 0 0 0,1 0 1 0 0,0 0-1 0 0,0 1 0 0 0,0-1 0 0 0,0 0 0 0 0,0 1 1 0 0,0-1-1 0 0,0 1 0 0 0,0 0 0 0 0,0 0 1 0 0,0 0-1 0 0,0 0 0 0 0,0 0 0 0 0,0 0 0 0 0,-1 0 1 0 0,1 1-1 0 0,4 0 0 0 0,54 18 1607 0 0,-43-12-1137 0 0,1-2-380 0 0,0 2 0 0 0,-1 1 0 0 0,1 0 0 0 0,21 14 0 0 0,-35-19-360 0 0,-1-1-1 0 0,0 1 0 0 0,0-1 0 0 0,0 1 0 0 0,0 0 0 0 0,0 0 0 0 0,-1 1 1 0 0,1-1-1 0 0,-1 0 0 0 0,0 1 0 0 0,4 7 0 0 0,-6-9-15 0 0,1 0 0 0 0,-1 1-1 0 0,1-1 1 0 0,-1 1 0 0 0,0-1 0 0 0,0 1-1 0 0,0-1 1 0 0,0 1 0 0 0,-1-1-1 0 0,1 0 1 0 0,0 1 0 0 0,-1-1 0 0 0,0 1-1 0 0,0-1 1 0 0,0 0 0 0 0,0 1 0 0 0,0-1-1 0 0,0 0 1 0 0,0 0 0 0 0,-1 0 0 0 0,-2 3-1 0 0,-1 1 209 0 0,-1 0 0 0 0,0 0 0 0 0,0 0-1 0 0,0-1 1 0 0,-1 0 0 0 0,-13 8 0 0 0,12-9 7 0 0,0 2 1 0 0,0-1-1 0 0,1 1 1 0 0,-10 9 0 0 0,2-4 279 0 0,13-10-510 0 0,-1 0-1 0 0,1 0 1 0 0,0 0 0 0 0,0 0 0 0 0,0 1 0 0 0,1-1-1 0 0,-1 1 1 0 0,0-1 0 0 0,0 1 0 0 0,1-1 0 0 0,-1 1-1 0 0,1 0 1 0 0,-1 0 0 0 0,1 0 0 0 0,0 0 0 0 0,0 0-1 0 0,0 0 1 0 0,-2 4 0 0 0,4-4-60 0 0,0-1-1 0 0,0 0 1 0 0,-1 1-1 0 0,1-1 1 0 0,0 0 0 0 0,0 0-1 0 0,0 1 1 0 0,0-1-1 0 0,1 0 1 0 0,-1 0 0 0 0,0 0-1 0 0,0 0 1 0 0,1 0-1 0 0,-1-1 1 0 0,0 1 0 0 0,1 0-1 0 0,-1-1 1 0 0,1 1-1 0 0,-1-1 1 0 0,1 1 0 0 0,-1-1-1 0 0,1 1 1 0 0,-1-1 0 0 0,1 0-1 0 0,0 0 1 0 0,-1 0-1 0 0,1 0 1 0 0,1 0 0 0 0,57-6 72 0 0,-36 3-128 0 0,59-7-1419 0 0,-81 10 1104 0 0,1 0-1178 0 0,4 1 1583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1576 0 0,'4'-5'15334'0'0,"-11"11"-14806"0"0,0-1-1 0 0,1 1 0 0 0,0 0 0 0 0,0 1 1 0 0,1 0-1 0 0,-1 0 0 0 0,-6 13 1 0 0,4-11-1480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34 100,'0'0'1467,"4"-12"6316,-5 10-7391,0 1 1,0-1-1,0 1 1,0 0 0,0-1-1,0 1 1,-1 0 0,1 0-1,0 0 1,-1 0-1,1 0 1,-1 0 0,1 0-1,-1 0 1,1 0 0,-1 1-1,0-1 1,1 1-1,-1-1 1,0 1 0,1 0-1,-1 0 1,0-1 0,0 1-1,-2 1 1,-8 4-333,10-3 351,2-2-376,-1 0 1,1 0 0,-1 0 0,1 1 0,-1-1 0,1 0 0,-1 1 0,1-1 0,-1 0 0,1 1 0,0-1 0,-1 1 0,1-1 0,-1 1 0,1-1 0,0 1 0,0-1 0,-1 1 0,1-1 0,0 1 0,0-1 0,0 1 0,0-1 0,-1 1 0,1 0 0,0-1 0,0 1 0,0-1 0,0 1 0,0-1 0,0 1 0,1-1 0,-1 1 0,0 1-1,4 18 633,2-13-524,0 1 1,1-1 0,0-1 0,0 1 0,0-1-1,1 0 1,0-1 0,0 0 0,0 0 0,12 4-1,-12-5-37,83 45 805,-81-43-794,0 1-1,-1 0 0,0 0 0,0 1 1,0 0-1,10 14 0,-17-20-81,-1 0 0,0 0 1,1 0-1,-1 0 0,0 0 0,-1 0 1,1 0-1,0 0 0,0 0 0,-1 0 1,1 0-1,-1 1 0,0-1 0,0 0 1,0 0-1,0 0 0,0 1 0,0-1 1,0 0-1,-1 0 0,1 0 0,-1 1 1,-1 2-1,0-1 23,-1 0 1,1 0-1,-1-1 0,0 1 1,0 0-1,-1-1 0,1 0 1,-1 1-1,1-1 0,-8 4 1,0-1-6,0 1 0,-1-1 0,0-1-1,0 0 1,-1-1 0,1 0 0,-18 2 0,28-5-126,0-1 1,-1 0-1,1 0 0,0 0 0,-1 0 0,1 0 1,0 0-1,-1-1 0,1 1 0,0-1 0,0 0 0,-1 1 1,1-1-1,0 0 0,0 0 0,0-1 0,0 1 1,0 0-1,0-1 0,1 1 0,-1-1 0,0 1 1,1-1-1,-1 0 0,1 0 0,-1 0 0,1 0 1,0 0-1,0 0 0,0 0 0,-1-3 0,1 1-196,-1-1 0,1 0 0,1 1 0,-1-1 0,0 0 0,1 0 0,0 0 0,0 1 0,1-1 0,-1 0 0,1 0 0,0 1 0,2-6 0,14-29-3690,-9 23-1191,-3 8 236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92 0 0,'-1'-2'2671'0'0,"1"-11"8063"0"0,56 17-8421 0 0,67 5-423 0 0,-1 8-6317 0 0,-119-17 3704 0 0,1 1-144 0 0,7 5-7888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21 200 0 0,'0'0'1875'0'0,"4"-3"-28"0"0,-2 1-1050 0 0,1 0-1 0 0,0 1 1 0 0,0-1-1 0 0,-1 0 0 0 0,1 1 1 0 0,0 0-1 0 0,0 0 1 0 0,1 0-1 0 0,2-1 0 0 0,34-1 3366 0 0,49 17-1682 0 0,-44-6-1174 0 0,112 23 1563 0 0,-53-9 204 0 0,-103-21-2618 0 0,-53-21-1201 0 0,34 16-1410 0 0,-3 3-3047 0 0,18 2 4213 0 0,-3 5-1987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26 852 0 0,'1'-1'460'0'0,"-1"1"0"0"0,1-1 0 0 0,0 0 1 0 0,0 1-1 0 0,0-1 0 0 0,-1 0 0 0 0,1 0 0 0 0,0 1 0 0 0,-1-1 0 0 0,1 0 0 0 0,-1 0 0 0 0,1 0 1 0 0,-1 0-1 0 0,1 0 0 0 0,-1 0 0 0 0,1 0 0 0 0,-1 0 0 0 0,0 0 0 0 0,0 0 0 0 0,0 0 0 0 0,0 0 1 0 0,1 0-1 0 0,-1 0 0 0 0,-1-2 0 0 0,0 3-198 0 0,0 0-1 0 0,0-1 1 0 0,0 1 0 0 0,0 0 0 0 0,0 0-1 0 0,0 0 1 0 0,0 0 0 0 0,0 0-1 0 0,-1 0 1 0 0,1 0 0 0 0,0 0 0 0 0,0 0-1 0 0,0 0 1 0 0,0 0 0 0 0,0 1 0 0 0,0-1-1 0 0,-2 1 1 0 0,-57 25 2183 0 0,6 1-770 0 0,-22 14 503 0 0,70-38-2080 0 0,0 1 1 0 0,1 1-1 0 0,-1-1 0 0 0,1 1 0 0 0,0 0 0 0 0,0 0 0 0 0,0 0 0 0 0,1 1 0 0 0,-5 7 1 0 0,8-13-245 0 0,0 1 0 0 0,1 0 0 0 0,-1 0 1 0 0,1 0-1 0 0,-1 0 0 0 0,1 0 0 0 0,-1 0 1 0 0,1 0-1 0 0,0 0 0 0 0,-1 0 0 0 0,1 0 1 0 0,0 0-1 0 0,0 0 0 0 0,0 0 1 0 0,0 0-1 0 0,0 0 0 0 0,0 1 0 0 0,0-1 1 0 0,1 2-1 0 0,6 5-5666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1:59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36 115 124,'-5'-5'20824,"-7"18"-16930,-2 16-6080,11-9 5149,2-18-2894,1-1 0,0 1 0,0-1 1,0 1-1,0-1 0,0 1 0,0-1 0,1 1 0,-1-1 0,1 1 0,-1-1 1,1 0-1,-1 1 0,1-1 0,0 0 0,-1 1 0,1-1 0,0 0 1,0 0-1,0 0 0,0 1 0,1 0 0,0-2-50,-1 0 1,1 0-1,-1 0 1,1 0-1,-1 0 0,1 0 1,-1 0-1,1-1 1,-1 1-1,1-1 0,-1 1 1,1-1-1,-1 1 1,0-1-1,1 0 0,-1 0 1,0 0-1,0 1 0,1-1 1,-1 0-1,0 0 1,0-1-1,0 1 0,1-2 1,29-26 11,-23 23-19,-1 0 0,0 0 0,-1-1 1,1 0-1,-1 0 0,-1 0 0,1-1 0,4-10 1,-7 13 119,-1 0 1,1 0-1,-1-1 1,-1 1 0,1-1-1,-1 0 1,0 1-1,0-1 1,0-11 0,-2 16-104,1 0 1,0 0 0,-1 1 0,1-1-1,0 0 1,-1 0 0,1 0-1,-1 1 1,0-1 0,1 0 0,-1 0-1,0 1 1,1-1 0,-1 0 0,0 1-1,0-1 1,1 1 0,-1-1-1,0 1 1,0 0 0,0-1 0,0 1-1,0 0 1,0 0 0,-1-1 0,-23-4-120,25 5 51,-2-1-407,-2 4-801,-18 10-952,11-5-2643,9-7 3702,-2 2-252,-6 13-12495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0,'8'30'9280'0'0,"-8"-21"-8519"0"0,1-1 0 0 0,0 0 1 0 0,0 1-1 0 0,1-1 0 0 0,0 0 0 0 0,0 0 0 0 0,1 0 0 0 0,0 0 0 0 0,7 14 0 0 0,-3-11-222 0 0,0-1-1 0 0,1 1 0 0 0,0-1 1 0 0,1 0-1 0 0,16 14 1 0 0,-1-4-130 0 0,1-2-1 0 0,1-1 1 0 0,1-1 0 0 0,41 18-1 0 0,-50-27-1094 0 0,-1-1 0 0 0,1-1-1 0 0,0-1 1 0 0,0 0-1 0 0,27 2 1 0 0,-32-12-2979 0 0,-8-3-3645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0 772 0 0,'0'0'5760'0'0,"6"5"-4780"0"0,96 63 2234 0 0,-28-19-757 0 0,103 87-1 0 0,-158-120-2097 0 0,-1 2 1 0 0,0 1-1 0 0,-2 0 0 0 0,0 1 0 0 0,-1 0 0 0 0,0 2 0 0 0,-2 0 0 0 0,-1 0 1 0 0,-1 1-1 0 0,9 24 0 0 0,-16-32-182 0 0,0 0 0 0 0,-1 0 0 0 0,-1 0 0 0 0,0 1 1 0 0,-1-1-1 0 0,-1 1 0 0 0,0-1 0 0 0,-1 0 0 0 0,-1 1 0 0 0,0-1 0 0 0,-1 0 1 0 0,-1 0-1 0 0,0 0 0 0 0,-1 0 0 0 0,-9 18 0 0 0,3-11-313 0 0,-1 0 0 0 0,-2-1 0 0 0,0 0-1 0 0,-1-2 1 0 0,0 1 0 0 0,-2-2 0 0 0,0 0 0 0 0,-35 26 0 0 0,51-43-1006 0 0,-10-14-10406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1108 0 0,'-1'1'16839'0'0,"-6"18"-16328"0"0,-2 3 404 0 0,2 0 1 0 0,0 0-1 0 0,1 0 0 0 0,1 1 1 0 0,-3 45-1 0 0,6 53-678 0 0,2-102-591 0 0,0-18 257 0 0,0 0 0 0 0,0 0 0 0 0,0 0 0 0 0,0 0 1 0 0,0-1-1 0 0,0 1 0 0 0,0 0 0 0 0,0 0 0 0 0,1-1 0 0 0,-1 1 1 0 0,0 0-1 0 0,1 0 0 0 0,-1-1 0 0 0,0 1 0 0 0,1 0 0 0 0,-1-1 1 0 0,1 1-1 0 0,-1 0 0 0 0,1-1 0 0 0,0 2 0 0 0,0-2-318 0 0,0 0 0 0 0,0 1 1 0 0,0-1-1 0 0,0 0 0 0 0,0 1 0 0 0,0-1 0 0 0,0 0 0 0 0,0 0 1 0 0,0 0-1 0 0,0 0 0 0 0,0 0 0 0 0,0 0 0 0 0,0 0 0 0 0,0 0 0 0 0,0 0 1 0 0,0-1-1 0 0,0 1 0 0 0,0 0 0 0 0,0-1 0 0 0,0 1 0 0 0,0 0 1 0 0,0-1-1 0 0,-1 1 0 0 0,1-1 0 0 0,0 0 0 0 0,0 1 0 0 0,0-1 1 0 0,-1 1-1 0 0,1-1 0 0 0,0 0 0 0 0,0-1 0 0 0,1-8-4381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 0 0,'0'0'5801'0'0,"5"3"-4855"0"0,33 12 39 0 0,0-2-1 0 0,0-2 1 0 0,1-2 0 0 0,41 6 0 0 0,-20-4-251 0 0,-28-7-475 0 0,-25-4-482 0 0,1 1 0 0 0,-1 0 0 0 0,0 0 0 0 0,0 1 0 0 0,0 0 0 0 0,0 0 0 0 0,12 6 0 0 0,-18-8-454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82 112 1260,'5'3'9479,"-32"50"-6217,19-39-2469,0 0 0,0 1 0,1 0 0,1 1 1,1 0-1,0 0 0,1 0 0,-4 26 0,8-27-153,3 7 120,-2-21-517,4-4-223,0-1-54,1-1 0,-1 1 0,0-1 0,0 0 0,0 0 0,-1-1 0,1 0 0,3-6 0,32-62-554,-2 5 215,-23 46 234,41-57-431,-50 73 532,1 0 1,-1 0 0,1 0-1,1 1 1,-1 0-1,1 0 1,14-7 0,-20 12 60,0-1 1,0 1 0,1 0-1,-1 0 1,0 0-1,1 1 1,-1-1 0,1 1-1,-1-1 1,1 1 0,-1 0-1,1 0 1,-1 0 0,1 0-1,-1 0 1,1 0 0,-1 1-1,1 0 1,-1-1 0,1 1-1,4 2 1,-5-1 64,1 0 0,-1 0-1,1 1 1,-1-1 0,0 1 0,0-1 0,0 1-1,0 0 1,-1 0 0,1 0 0,-1 0 0,0 0-1,0 0 1,2 6 0,-1 3 161,0 0 0,0 0 1,-1 0-1,0 0 0,-2 1 0,1-1 1,-1 0-1,-3 14 0,-26 115 1281,21-91-4106,15-44 1128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33 588 0 0,'0'-6'358'0'0,"-1"-12"12160"0"0,-3 9-7843 0 0,-9 28-3274 0 0,12-18-1311 0 0,-1 0 0 0 0,1 1-1 0 0,-1-1 1 0 0,1 1 0 0 0,0 0-1 0 0,0-1 1 0 0,0 1 0 0 0,0 0-1 0 0,0 0 1 0 0,0 0 0 0 0,0 0-1 0 0,0 3 1 0 0,-2 37 1259 0 0,3-36-1206 0 0,0-1-1 0 0,1 1 0 0 0,0-1 0 0 0,0 1 0 0 0,0-1 0 0 0,1 1 0 0 0,0-1 1 0 0,2 6-1 0 0,-2-8-131 0 0,-1 0 1 0 0,1 0-1 0 0,0 0 1 0 0,1 0-1 0 0,-1-1 0 0 0,0 1 1 0 0,1-1-1 0 0,-1 1 1 0 0,1-1-1 0 0,0 0 1 0 0,0 0-1 0 0,0 0 1 0 0,4 2-1 0 0,-1-2-102 0 0,-1 0-1 0 0,0 0 1 0 0,0 0-1 0 0,1-1 1 0 0,-1 0-1 0 0,7 0 1 0 0,2 1-217 0 0,0-2 1 0 0,0 0-1 0 0,26-3 1 0 0,-36 2 290 0 0,0 0 0 0 0,0 0 0 0 0,0 0 0 0 0,0 0 0 0 0,0 0 0 0 0,0-1 1 0 0,0 1-1 0 0,-1-1 0 0 0,1 0 0 0 0,-1-1 0 0 0,1 1 0 0 0,-1 0 0 0 0,0-1 0 0 0,0 0 0 0 0,0 0 0 0 0,5-5 0 0 0,-8 7 49 0 0,1 1-1 0 0,-1-1 0 0 0,1 1 1 0 0,-1-1-1 0 0,1 1 1 0 0,-1-1-1 0 0,0 1 0 0 0,1-1 1 0 0,-1 0-1 0 0,0 1 0 0 0,0-1 1 0 0,1 1-1 0 0,-1-1 1 0 0,0 0-1 0 0,0 1 0 0 0,0-1 1 0 0,0 0-1 0 0,0 1 1 0 0,0-1-1 0 0,0 0 0 0 0,0 1 1 0 0,0-1-1 0 0,0 0 0 0 0,0 1 1 0 0,0-1-1 0 0,0 0 1 0 0,0 1-1 0 0,-1-1 0 0 0,1 0 1 0 0,0 1-1 0 0,-1-1 1 0 0,1 1-1 0 0,0-1 0 0 0,-1 0 1 0 0,1 1-1 0 0,-1-1 0 0 0,1 1 1 0 0,0-1-1 0 0,-1 1 1 0 0,0 0-1 0 0,1-1 0 0 0,-1 1 1 0 0,1-1-1 0 0,-1 1 1 0 0,1 0-1 0 0,-1-1 0 0 0,0 1 1 0 0,0 0-1 0 0,-1-1 8 0 0,1 1 0 0 0,-1 0 0 0 0,0 0 0 0 0,1-1 0 0 0,-1 1 0 0 0,1 0 0 0 0,-1 0 1 0 0,0 1-1 0 0,1-1 0 0 0,-1 0 0 0 0,0 1 0 0 0,1-1 0 0 0,-1 1 0 0 0,1-1 0 0 0,-1 1 0 0 0,1-1 0 0 0,-1 1 0 0 0,1 0 0 0 0,-2 1 0 0 0,0 1-11 0 0,1 0-1 0 0,0 0 1 0 0,0 0 0 0 0,0 1-1 0 0,0-1 1 0 0,0 0 0 0 0,1 1-1 0 0,-1-1 1 0 0,1 1 0 0 0,0 0-1 0 0,0-1 1 0 0,1 1 0 0 0,-1 0-1 0 0,1 0 1 0 0,-1-1-1 0 0,2 9 1 0 0,7 60 216 0 0,-8-69-229 0 0,17 78 330 0 0,-8-43-46 0 0,-2 1-1 0 0,-1-1 1 0 0,-2 1-1 0 0,-2 59 0 0 0,-2-93-203 0 0,-1 1-1 0 0,0 0 1 0 0,0 0-1 0 0,0-1 1 0 0,-1 1 0 0 0,0-1-1 0 0,0 1 1 0 0,0-1-1 0 0,-1 0 1 0 0,0 1-1 0 0,-4 5 1 0 0,6-9-61 0 0,-1-1 0 0 0,1 1 0 0 0,-1-1 0 0 0,0 1 0 0 0,1-1 0 0 0,-1 0 0 0 0,0 0 0 0 0,0 0 1 0 0,0 0-1 0 0,0 0 0 0 0,0 0 0 0 0,0 0 0 0 0,0-1 0 0 0,0 1 0 0 0,0-1 0 0 0,0 1 0 0 0,0-1 0 0 0,-1 0 0 0 0,1 0 1 0 0,0 0-1 0 0,0 0 0 0 0,0 0 0 0 0,0 0 0 0 0,0-1 0 0 0,-1 1 0 0 0,1-1 0 0 0,0 1 0 0 0,0-1 0 0 0,0 0 1 0 0,0 0-1 0 0,0 0 0 0 0,0 0 0 0 0,-2-2 0 0 0,-7-5-18 0 0,0 0 0 0 0,0-1 0 0 0,1 0 0 0 0,0 0 0 0 0,1-1 0 0 0,0-1 0 0 0,0 0 0 0 0,1 0 0 0 0,1 0 0 0 0,0-1 0 0 0,0-1 0 0 0,1 1 0 0 0,1-1 0 0 0,0 0 0 0 0,0 0 0 0 0,-2-18 0 0 0,1-16-1862 0 0,6 45 1515 0 0,11 19-9467 0 0,-1-2 1386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28 0 0,'0'0'16112'0'0,"-6"0"-15664"0"0,-16 1-6 0 0,17 0 774 0 0,-26 29 1249 0 0,-51 77-44 0 0,-48 68 189 0 0,108-142-2104 0 0,1 2-1 0 0,2 0 0 0 0,-20 51 0 0 0,33-69-346 0 0,0 0-1 0 0,2 1 0 0 0,0 0 1 0 0,0 0-1 0 0,2 0 1 0 0,0 0-1 0 0,1 0 1 0 0,3 33-1 0 0,-1-40-95 0 0,1 0 1 0 0,0 0-1 0 0,1 0 0 0 0,0-1 1 0 0,1 1-1 0 0,0-1 0 0 0,1 0 1 0 0,0 0-1 0 0,0 0 1 0 0,1-1-1 0 0,0 1 0 0 0,1-1 1 0 0,0-1-1 0 0,1 0 0 0 0,10 10 1 0 0,3-1-53 0 0,1-2 0 0 0,0 0 0 0 0,1-2 0 0 0,1 0 0 0 0,0-2 0 0 0,43 15 0 0 0,-66-26-123 0 0,0 0 1 0 0,0 0-1 0 0,0 1 0 0 0,0-1 0 0 0,0-1 1 0 0,0 1-1 0 0,0 0 0 0 0,0 0 0 0 0,0 0 1 0 0,0 0-1 0 0,0-1 0 0 0,0 1 0 0 0,0 0 1 0 0,0-1-1 0 0,0 1 0 0 0,0-1 0 0 0,0 1 1 0 0,0-1-1 0 0,1-1 0 0 0,-51-7-3693 0 0,30 8-1233 0 0,1 1-4008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1 144 0 0,'0'0'20133'0'0,"-2"4"-19277"0"0,-56 184 4886 0 0,38-115-4424 0 0,14-52-1009 0 0,2-11-130 0 0,1 0 1 0 0,0 0-1 0 0,0 1 0 0 0,1-1 1 0 0,1 1-1 0 0,0-1 0 0 0,0 1 1 0 0,1-1-1 0 0,2 20 0 0 0,-2-29-243 0 0,1-1-1 0 0,-1 1 0 0 0,0 0 0 0 0,1-1 0 0 0,-1 1 0 0 0,1-1 0 0 0,-1 1 0 0 0,1-1 0 0 0,-1 1 0 0 0,1-1 1 0 0,-1 0-1 0 0,1 1 0 0 0,-1-1 0 0 0,1 0 0 0 0,0 1 0 0 0,-1-1 0 0 0,1 0 0 0 0,0 0 0 0 0,-1 1 0 0 0,1-1 1 0 0,0 0-1 0 0,-1 0 0 0 0,1 0 0 0 0,0 0 0 0 0,-1 0 0 0 0,1 0 0 0 0,0 0 0 0 0,-1 0 0 0 0,1 0 0 0 0,0 0 1 0 0,-1-1-1 0 0,1 1 0 0 0,0 0 0 0 0,-1 0 0 0 0,1-1 0 0 0,0 1 0 0 0,-1 0 0 0 0,1-1 0 0 0,-1 1 0 0 0,1-1 1 0 0,0 0-1 0 0,26-15-3122 0 0,-6-8-2383 0 0,-9 6-2951 0 0,-7 7 2733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1248 0 0,'29'-5'5953'0'0,"12"8"-4065"0"0,0 2-1 0 0,0 2 1 0 0,0 1-1 0 0,50 19 1 0 0,-89-26-1772 0 0,0-1 0 0 0,0 1 0 0 0,0 0 0 0 0,-1 0-1 0 0,1 0 1 0 0,0 0 0 0 0,-1 0 0 0 0,1 0 0 0 0,0 1 0 0 0,-1-1 0 0 0,1 1 0 0 0,0 1 0 0 0,-1-3-48 0 0,-1 1 1 0 0,0-1 0 0 0,0 1-1 0 0,1 0 1 0 0,-1-1-1 0 0,0 1 1 0 0,0-1 0 0 0,0 1-1 0 0,0 0 1 0 0,0-1-1 0 0,0 1 1 0 0,0-1-1 0 0,0 1 1 0 0,0 0 0 0 0,0-1-1 0 0,0 1 1 0 0,0-1-1 0 0,0 1 1 0 0,-1 0 0 0 0,1-1-1 0 0,0 1 1 0 0,0-1-1 0 0,-1 1 1 0 0,1-1 0 0 0,0 1-1 0 0,-1 0 1 0 0,-4 3 320 0 0,1 1 0 0 0,-1-1 1 0 0,0 0-1 0 0,0-1 0 0 0,-1 1 0 0 0,-7 3 1 0 0,9-5-312 0 0,-97 60 3037 0 0,98-60-3003 0 0,-1 0 1 0 0,1 1 0 0 0,0-1 0 0 0,0 1-1 0 0,0-1 1 0 0,1 1 0 0 0,-1 0 0 0 0,1 0-1 0 0,-1 1 1 0 0,1-1 0 0 0,-3 5 0 0 0,4-6-55 0 0,1 0 0 0 0,-1 1 1 0 0,1-1-1 0 0,-1 0 0 0 0,1 0 0 0 0,0 0 1 0 0,-1 0-1 0 0,1 0 0 0 0,0 0 1 0 0,0 0-1 0 0,1 1 0 0 0,-1-1 1 0 0,0 0-1 0 0,1 0 0 0 0,-1 0 1 0 0,2 3-1 0 0,1 0-7 0 0,0-1-1 0 0,0 1 1 0 0,0-1-1 0 0,1 1 1 0 0,-1-1 0 0 0,1 0-1 0 0,0-1 1 0 0,0 1 0 0 0,1 0-1 0 0,-1-1 1 0 0,1 0-1 0 0,-1 0 1 0 0,1-1 0 0 0,0 1-1 0 0,6 1 1 0 0,8 3-207 0 0,2 0 0 0 0,-1-2 0 0 0,1 0 0 0 0,-1-1 0 0 0,1-1 0 0 0,0-1 0 0 0,1-1 0 0 0,-1-1 0 0 0,33-4 1 0 0,-53 4 73 0 0,0 0 0 0 0,-1 0 0 0 0,1-1 0 0 0,0 1 0 0 0,0 0 0 0 0,0 0 0 0 0,0-1 0 0 0,0 1 0 0 0,0 0 0 0 0,0-1 0 0 0,0 1 0 0 0,0-1 0 0 0,-1 1-1 0 0,1-1 1 0 0,0 0 0 0 0,0 1 0 0 0,-1-1 0 0 0,1 0 0 0 0,0 1 0 0 0,-1-1 0 0 0,1 0 0 0 0,-1 0 0 0 0,1 0 0 0 0,-1 1 0 0 0,1-1 0 0 0,0-1 0 0 0,-1 1-45 0 0,0 0 0 0 0,0 1 0 0 0,-1-1-1 0 0,1 0 1 0 0,0 1 0 0 0,0-1-1 0 0,0 0 1 0 0,-1 1 0 0 0,1-1-1 0 0,0 1 1 0 0,0-1 0 0 0,-1 0-1 0 0,1 1 1 0 0,-1-1 0 0 0,1 1-1 0 0,0-1 1 0 0,-1 1 0 0 0,1-1 0 0 0,-1 1-1 0 0,1 0 1 0 0,-1-1 0 0 0,1 1-1 0 0,-1-1 1 0 0,0 1 0 0 0,1 0-1 0 0,-1 0 1 0 0,0-1 0 0 0,1 1-1 0 0,-1 0 1 0 0,1 0 0 0 0,-1 0-1 0 0,0 0 1 0 0,1-1 0 0 0,-1 1-1 0 0,0 0 1 0 0,1 0 0 0 0,-1 1 0 0 0,-1-1-1 0 0,-26 0-10865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1332 0 0,'0'0'15706'0'0,"-2"5"-14736"0"0,-2 6 34 0 0,0 1 1 0 0,-1-1-1 0 0,-11 16 1 0 0,-2-1-3724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22:00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1488,'0'0'8103,"6"-2"-7180,14-3-951,74-16 4074,-61 16-6050,-4 3-4173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13 684 0 0,'-5'-2'655'0'0,"-13"-4"1699"0"0,15 5-1140 0 0,0 0 0 0 0,0 0-1 0 0,-1 0 1 0 0,1 1 0 0 0,0 0 0 0 0,-1 0 0 0 0,1 0-1 0 0,-1 0 1 0 0,1 0 0 0 0,0 0 0 0 0,-1 1 0 0 0,-5 1-1 0 0,-12 8-2107 0 0,18-8 964 0 0,0-1 0 0 0,0 1 0 0 0,1 0 0 0 0,-1 0 0 0 0,0 0-1 0 0,1 0 1 0 0,-1 0 0 0 0,1 1 0 0 0,-1-1 0 0 0,1 1 0 0 0,0-1 0 0 0,0 1 0 0 0,0 0 0 0 0,1 0 0 0 0,-1 0 0 0 0,1 0 0 0 0,0 0 0 0 0,-1 0 0 0 0,1 0 0 0 0,0 0 0 0 0,1 1 0 0 0,-1-1 0 0 0,1 0 0 0 0,-1 1 0 0 0,1-1 0 0 0,0 0 0 0 0,0 1 0 0 0,1-1 0 0 0,-1 0 0 0 0,1 1-1 0 0,-1-1 1 0 0,1 0 0 0 0,0 0 0 0 0,0 0 0 0 0,1 1 0 0 0,-1-1 0 0 0,1 0 0 0 0,-1 0 0 0 0,1-1 0 0 0,0 1 0 0 0,0 0 0 0 0,0-1 0 0 0,3 3 0 0 0,28 29 394 0 0,63 50-1 0 0,9 9 459 0 0,-92-74-478 0 0,-13-19-432 0 0,0 0-1 0 0,0 1 1 0 0,1-1-1 0 0,-1 0 0 0 0,-1 0 1 0 0,1 1-1 0 0,0-1 1 0 0,0 0-1 0 0,0 1 1 0 0,0-1-1 0 0,0 0 1 0 0,0 0-1 0 0,0 1 1 0 0,0-1-1 0 0,0 0 1 0 0,0 0-1 0 0,-1 1 0 0 0,1-1 1 0 0,0 0-1 0 0,0 0 1 0 0,0 0-1 0 0,0 1 1 0 0,-1-1-1 0 0,1 0 1 0 0,0 0-1 0 0,0 0 1 0 0,-1 1-1 0 0,1-1 0 0 0,0 0 1 0 0,0 0-1 0 0,-1 0 1 0 0,1 0-1 0 0,0 0 1 0 0,0 0-1 0 0,-1 0 1 0 0,1 0-1 0 0,0 0 1 0 0,-1 0-1 0 0,-42-3 436 0 0,39 3-458 0 0,-13-3-221 0 0,0-1 0 0 0,1 0 0 0 0,0-1 0 0 0,0-1 0 0 0,-29-15 0 0 0,36 15-779 0 0,-1 0 1 0 0,0-1-1 0 0,-16-15 1 0 0,21 17-329 0 0,0 0 0 0 0,0 0 1 0 0,1-1-1 0 0,0 0 0 0 0,0 0 1 0 0,0 0-1 0 0,-2-8 0 0 0,0 0-3549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29 284 0 0,'196'-9'12471'0'0,"-117"5"-9412"0"0,2-6-556 0 0,-79 10-2634 0 0,-31-5-11022 0 0,23 5 7196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1660 0 0,'0'0'5052'0'0,"0"-10"1425"0"0,34 8-3786 0 0,59 2 0 0 0,-30 6-1004 0 0,70 15 1 0 0,-96-13-2335 0 0,-35-7 337 0 0,-7 1-2954 0 0,-14 5 1544 0 0,-7-2-6726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29 888 0 0,'0'0'1226'0'0,"-5"-18"2382"0"0,-1 8 2932 0 0,2 11-6106 0 0,-1 0 0 0 0,1 0-1 0 0,0 0 1 0 0,0 1-1 0 0,0 0 1 0 0,0 0-1 0 0,0 0 1 0 0,0 0-1 0 0,1 1 1 0 0,-1-1-1 0 0,1 1 1 0 0,-1 0-1 0 0,1 0 1 0 0,0 0-1 0 0,0 1 1 0 0,0-1 0 0 0,1 1-1 0 0,-5 7 1 0 0,5-8-312 0 0,0 0 1 0 0,0 0-1 0 0,0 0 1 0 0,0 0 0 0 0,1 1-1 0 0,-1-1 1 0 0,1 0 0 0 0,0 1-1 0 0,0 0 1 0 0,0-1 0 0 0,0 1-1 0 0,1-1 1 0 0,0 1-1 0 0,-1 0 1 0 0,1 0 0 0 0,1-1-1 0 0,-1 1 1 0 0,0 0 0 0 0,1-1-1 0 0,0 1 1 0 0,0-1 0 0 0,0 1-1 0 0,2 4 1 0 0,2-2-148 0 0,0-1-1 0 0,1 1 1 0 0,0-1 0 0 0,0 0 0 0 0,0-1 0 0 0,1 1-1 0 0,-1-1 1 0 0,1 0 0 0 0,0-1 0 0 0,0 0 0 0 0,0 0-1 0 0,1 0 1 0 0,-1-1 0 0 0,1 0 0 0 0,13 1 0 0 0,-4 0-361 0 0,-1-1 1 0 0,1-1 0 0 0,0-1-1 0 0,0 0 1 0 0,-1-1 0 0 0,24-5 0 0 0,-36 5 264 0 0,0 0 0 0 0,0 0 0 0 0,0 0 0 0 0,0 0 0 0 0,0-1 0 0 0,0 0 0 0 0,-1 0 0 0 0,1 0 0 0 0,-1 0 0 0 0,1 0 0 0 0,-1-1 0 0 0,4-3 0 0 0,-7 5 142 0 0,1 0-1 0 0,0-1 1 0 0,-1 1-1 0 0,1-1 1 0 0,-1 1-1 0 0,1-1 1 0 0,-1 1-1 0 0,0-1 1 0 0,0 1-1 0 0,0-1 1 0 0,1 1-1 0 0,-1-1 1 0 0,-1 1-1 0 0,1-1 1 0 0,0 1-1 0 0,0-1 1 0 0,-1 1-1 0 0,1-1 1 0 0,0 1-1 0 0,-1-1 1 0 0,-1-2-1 0 0,2 3 14 0 0,-1 1-1 0 0,0-1 0 0 0,0 0 1 0 0,1 0-1 0 0,-1 1 0 0 0,0-1 1 0 0,0 1-1 0 0,0-1 0 0 0,0 1 1 0 0,0-1-1 0 0,0 1 1 0 0,0-1-1 0 0,0 1 0 0 0,0 0 1 0 0,0-1-1 0 0,0 1 0 0 0,0 0 1 0 0,0 0-1 0 0,-1 0 0 0 0,0 0 96 0 0,-12 45 157 0 0,16-18 45 0 0,1 1-1 0 0,2-1 1 0 0,13 50 0 0 0,-2-16 262 0 0,-10-34-276 0 0,2 5 178 0 0,-1 0 0 0 0,4 66 0 0 0,-11-91-386 0 0,1 0-1 0 0,-1 0 1 0 0,-1 0-1 0 0,1 1 1 0 0,-1-1-1 0 0,-1 0 1 0 0,1 0-1 0 0,-1 0 1 0 0,0-1-1 0 0,-1 1 1 0 0,0 0-1 0 0,0-1 1 0 0,0 0-1 0 0,-1 1 1 0 0,0-1-1 0 0,0 0 1 0 0,0-1-1 0 0,-1 1 1 0 0,-9 8-1 0 0,8-10-5 0 0,0 0-1 0 0,0-1 1 0 0,0 0 0 0 0,0 0 0 0 0,0 0-1 0 0,-1-1 1 0 0,1 0 0 0 0,-1 0-1 0 0,0 0 1 0 0,1-1 0 0 0,-1 0 0 0 0,-13 0-1 0 0,15-1-103 0 0,0 0-1 0 0,1-1 1 0 0,-1 1-1 0 0,1-1 1 0 0,-1 0-1 0 0,0 0 1 0 0,1-1-1 0 0,0 1 1 0 0,-1-1-1 0 0,1 0 1 0 0,0 0-1 0 0,0 0 1 0 0,0-1-1 0 0,0 0 1 0 0,0 1-1 0 0,1-1 1 0 0,-1-1-1 0 0,1 1 1 0 0,-5-6 0 0 0,7 7-139 0 0,0 0 0 0 0,0 0 0 0 0,0-1 1 0 0,0 1-1 0 0,1 0 0 0 0,-1 0 1 0 0,1 0-1 0 0,-1-1 0 0 0,1 1 1 0 0,0 0-1 0 0,0-1 0 0 0,0 1 1 0 0,0 0-1 0 0,0-1 0 0 0,0 1 1 0 0,1 0-1 0 0,-1-1 0 0 0,1 1 1 0 0,0 0-1 0 0,-1 0 0 0 0,1 0 0 0 0,0-1 1 0 0,0 1-1 0 0,0 0 0 0 0,1 0 1 0 0,-1 1-1 0 0,1-1 0 0 0,-1 0 1 0 0,1 0-1 0 0,-1 1 0 0 0,1-1 1 0 0,2-1-1 0 0,31-26-4824 0 0,-1 8-4747 0 0,-18 15 5091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0,'0'0'6901'0'0,"6"2"-6095"0"0,299 99 4696 0 0,-277-92-5162 0 0,-1 2 0 0 0,0 1 0 0 0,40 25 0 0 0,-65-35-304 0 0,-1 0 0 0 0,1-1 0 0 0,0 1 0 0 0,-1 0 0 0 0,0 0 0 0 0,1 0 1 0 0,-1 0-1 0 0,0 0 0 0 0,0 1 0 0 0,0-1 0 0 0,0 0 0 0 0,0 1 0 0 0,-1-1 0 0 0,1 0 0 0 0,-1 1 1 0 0,1-1-1 0 0,-1 1 0 0 0,0-1 0 0 0,0 0 0 0 0,0 1 0 0 0,0-1 0 0 0,-1 1 0 0 0,1-1 0 0 0,-1 0 1 0 0,1 1-1 0 0,-1-1 0 0 0,-1 4 0 0 0,-3 8 210 0 0,0-1 0 0 0,-1 0 0 0 0,-9 15 0 0 0,13-25-205 0 0,-37 64 961 0 0,2 2 0 0 0,3 2 0 0 0,4 1 0 0 0,-23 81 0 0 0,50-142-887 0 0,-16 66 677 0 0,15-54-233 0 0,0 1 1 0 0,-1 43-1 0 0,5-61-645 0 0,-7 9 1077 0 0,0-11-1509 0 0,1-3-906 0 0,-4-2 987 0 0,7 1-1557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1056 0 0,'0'0'15970'0'0,"0"6"-15019"0"0,-2 19 222 0 0,-2 0-1 0 0,0 0 1 0 0,-13 43 0 0 0,-4 17 355 0 0,4-2-1881 0 0,16-60-1643 0 0,2-15-1891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1328 0 0,'0'0'7451'0'0,"5"4"-6459"0"0,13 8-246 0 0,0-1-1 0 0,0-1 1 0 0,2 0 0 0 0,-1-2-1 0 0,30 10 1 0 0,112 25 1320 0 0,-137-38-1905 0 0,9-1-1047 0 0,-20-6-8271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90 912 0 0,'-10'1'9923'0'0,"9"-1"-9603"0"0,-9 15 4342 0 0,-11 33-3631 0 0,10-21 752 0 0,5-14-1329 0 0,0-1 0 0 0,1 1 0 0 0,0 0 0 0 0,1 0 0 0 0,0 0 0 0 0,1 0 0 0 0,1 1 0 0 0,-1 14 0 0 0,3-27-410 0 0,0 1 0 0 0,0-1 0 0 0,0 1 0 0 0,0 0 0 0 0,0-1-1 0 0,0 1 1 0 0,0 0 0 0 0,1-1 0 0 0,-1 1 0 0 0,0-1 0 0 0,1 1-1 0 0,0-1 1 0 0,-1 1 0 0 0,1-1 0 0 0,0 1 0 0 0,0-1 0 0 0,-1 1-1 0 0,1-1 1 0 0,0 0 0 0 0,1 0 0 0 0,-1 1 0 0 0,0-1 0 0 0,0 0-1 0 0,0 0 1 0 0,1 0 0 0 0,-1 0 0 0 0,3 1 0 0 0,-1-1-61 0 0,0-1-1 0 0,0 1 1 0 0,0-1 0 0 0,1 0 0 0 0,-1 0-1 0 0,0 0 1 0 0,0 0 0 0 0,0-1 0 0 0,0 1-1 0 0,1-1 1 0 0,-1 0 0 0 0,0 0 0 0 0,3-1-1 0 0,8-4-261 0 0,0-1-1 0 0,0 0 0 0 0,0-1 0 0 0,18-14 0 0 0,35-36-1297 0 0,-4-3 0 0 0,59-71-1 0 0,-119 129 1543 0 0,2-3 115 0 0,0 1 0 0 0,-1-1 0 0 0,1 0 0 0 0,-1 0 1 0 0,4-8-1 0 0,-8 13 1354 0 0,-3 5-1022 0 0,-5 12-98 0 0,-3 1 131 0 0,1 0-1 0 0,1 1 0 0 0,1 0 1 0 0,1 1-1 0 0,0 0 0 0 0,-6 29 1 0 0,12-39-327 0 0,0 0-1 0 0,1 1 1 0 0,0-1 0 0 0,1 1 0 0 0,0-1-1 0 0,2 10 1 0 0,-2-13-388 0 0,0-1 0 0 0,1 0 0 0 0,-1 0 0 0 0,1 0 0 0 0,0 0 0 0 0,1 0-1 0 0,-1 0 1 0 0,1 0 0 0 0,0-1 0 0 0,0 0 0 0 0,0 1 0 0 0,4 3 0 0 0,2 10-5478 0 0,-4-7-828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 0 0,'0'0'10604'0'0,"7"3"-9861"0"0,14 6 59 0 0,-1 0-1 0 0,1 1 1 0 0,23 17 0 0 0,-33-19-514 0 0,-1-1-1 0 0,0 1 1 0 0,0 1 0 0 0,-1 0 0 0 0,0 0-1 0 0,0 1 1 0 0,-1 0 0 0 0,7 11 0 0 0,-14-19-204 0 0,0 0 0 0 0,-1 0 0 0 0,1 0 1 0 0,0 0-1 0 0,-1 0 0 0 0,1 0 0 0 0,-1 0 1 0 0,0 1-1 0 0,1-1 0 0 0,-1 0 0 0 0,0 0 0 0 0,-1 0 1 0 0,1 0-1 0 0,0 0 0 0 0,0 1 0 0 0,-1-1 1 0 0,0 0-1 0 0,1 0 0 0 0,-1 0 0 0 0,0 0 1 0 0,0 0-1 0 0,0 0 0 0 0,0-1 0 0 0,0 1 0 0 0,0 0 1 0 0,-1 0-1 0 0,-1 1 0 0 0,-5 6 609 0 0,0 0 1 0 0,-1-1-1 0 0,-17 12 0 0 0,10-8 354 0 0,-3 10 442 0 0,19-21-1455 0 0,-1-1-1 0 0,1 1 1 0 0,0-1-1 0 0,0 1 1 0 0,0-1 0 0 0,0 1-1 0 0,0-1 1 0 0,0 1 0 0 0,0-1-1 0 0,0 1 1 0 0,0-1 0 0 0,0 1-1 0 0,0-1 1 0 0,0 1 0 0 0,0-1-1 0 0,0 1 1 0 0,0-1 0 0 0,0 1-1 0 0,0-1 1 0 0,1 1 0 0 0,-1-1-1 0 0,0 1 1 0 0,0-1-1 0 0,1 1 1 0 0,-1-1 0 0 0,0 1-1 0 0,1-1 1 0 0,0 1 0 0 0,3 1 15 0 0,0 1 0 0 0,1-1 0 0 0,0 0 0 0 0,-1-1 0 0 0,1 1 0 0 0,0-1 0 0 0,0 0 0 0 0,-1 0 0 0 0,6 0 0 0 0,137 18-1834 0 0,-146-18 1220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1304 0 0,'0'0'6975'0'0,"4"-1"-5866"0"0,18 1-307 0 0,0 1-1 0 0,0 0 1 0 0,0 2-1 0 0,26 6 1 0 0,10 1-529 0 0,-34-7-559 0 0,62 7-1000 0 0,-29-8-4848 0 0,-39-2 2779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25 1260 0 0,'0'-24'24044'0'0,"1"30"-23513"0"0,2 21 10 0 0,-2-14-134 0 0,0-1-1 0 0,0 0 1 0 0,2 0 0 0 0,-1 1-1 0 0,8 18 1 0 0,-8-15 110 0 0,-4-9-1457 0 0,-11-57-7877 0 0,4 6-685 0 0,4 21 3836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64 0 0,'0'0'6338'0'0,"-7"1"-4789"0"0,-8 2-757 0 0,0 2-1 0 0,0-1 1 0 0,0 2-1 0 0,1 0 0 0 0,0 1 1 0 0,0 0-1 0 0,0 1 1 0 0,1 1-1 0 0,0 0 0 0 0,-14 14 1 0 0,6-5 46 0 0,1 1 0 0 0,1 0 0 0 0,1 2 1 0 0,1 0-1 0 0,-21 34 0 0 0,32-44-686 0 0,0 0 0 0 0,1 1 0 0 0,0-1 0 0 0,1 1 0 0 0,0 0 0 0 0,1 0 0 0 0,0 0 1 0 0,1 1-1 0 0,0-1 0 0 0,1 1 0 0 0,0-1 0 0 0,1 1 0 0 0,1 0 0 0 0,0-1 0 0 0,0 1 0 0 0,2-1 0 0 0,-1 0 0 0 0,1 1 0 0 0,1-1 0 0 0,1-1 0 0 0,-1 1 1 0 0,2 0-1 0 0,-1-1 0 0 0,2 0 0 0 0,-1-1 0 0 0,2 1 0 0 0,-1-1 0 0 0,1-1 0 0 0,1 1 0 0 0,0-2 0 0 0,0 1 0 0 0,1-1 0 0 0,0 0 0 0 0,20 11 0 0 0,-21-13-302 0 0,76 41-751 0 0,-79-44 331 0 0,1 0 1 0 0,0-1 0 0 0,-1 0-1 0 0,1 0 1 0 0,0 0 0 0 0,0-1 0 0 0,0 0-1 0 0,0 0 1 0 0,0 0 0 0 0,0-1-1 0 0,9-1 1 0 0,-10 0-4461 0 0,-2-1 2557 0 0,-1 1 530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6 368 0 0,'0'-5'15027'0'0,"-11"16"-14399"0"0,1 0 0 0 0,0 1 0 0 0,1 1-1 0 0,1-1 1 0 0,-1 1 0 0 0,2 1-1 0 0,0-1 1 0 0,1 2 0 0 0,0-1 0 0 0,1 0-1 0 0,1 1 1 0 0,0 0 0 0 0,-3 27 0 0 0,3-21-73 0 0,3-18-653 0 0,0 0-1 0 0,0 0 1 0 0,1 0-1 0 0,-1 0 1 0 0,1 0-1 0 0,-1 0 0 0 0,1 0 1 0 0,0 0-1 0 0,0 1 1 0 0,0-1-1 0 0,1 0 1 0 0,-1 0-1 0 0,1 0 1 0 0,0 0-1 0 0,2 5 1 0 0,20-3-13771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18 700 0 0,'0'-1'472'0'0,"1"0"0"0"0,0 0 0 0 0,-1 0 0 0 0,1 0 0 0 0,0 0 0 0 0,-1 1 0 0 0,1-1 0 0 0,0 0 0 0 0,0 0 0 0 0,0 0 0 0 0,0 1 0 0 0,0-1 0 0 0,-1 1 0 0 0,1-1 0 0 0,1 0 0 0 0,0 0 1 0 0,23-3 3259 0 0,34 10-1876 0 0,-38-3-592 0 0,10 0-568 0 0,161 14 1731 0 0,-208-23-6534 0 0,-6 4 1408 0 0,7 4-3054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1472 0 0,'0'0'6126'0'0,"4"0"-5157"0"0,2 0-567 0 0,0 0 0 0 0,0 0 0 0 0,0 1 0 0 0,0 0 0 0 0,0 0 0 0 0,5 3 0 0 0,1 0 157 0 0,0 0-1 0 0,0 2 1 0 0,-1-1-1 0 0,20 14 1 0 0,-20-11-160 0 0,-1 0 1 0 0,0 1-1 0 0,0 0 0 0 0,14 16 1 0 0,-20-19-167 0 0,0-1-1 0 0,0 1 1 0 0,0 0 0 0 0,-1 0 0 0 0,4 9 0 0 0,-7-12-101 0 0,1-1 0 0 0,0 1 0 0 0,-1 0 1 0 0,0 0-1 0 0,0 0 0 0 0,0 0 0 0 0,0 0 1 0 0,0 0-1 0 0,0-1 0 0 0,-1 1 0 0 0,1 0 1 0 0,-1 0-1 0 0,0 0 0 0 0,0 0 0 0 0,0-1 1 0 0,0 1-1 0 0,0-1 0 0 0,-1 1 1 0 0,1-1-1 0 0,-1 1 0 0 0,1-1 0 0 0,-1 0 1 0 0,0 1-1 0 0,-3 1 0 0 0,-7 8 508 0 0,0-1 1 0 0,-1-1-1 0 0,-19 12 0 0 0,-6 6 1047 0 0,36-27-1608 0 0,0 0 1 0 0,0 1-1 0 0,1 0 1 0 0,-1-1-1 0 0,1 1 1 0 0,-1 0 0 0 0,1 0-1 0 0,-1-1 1 0 0,1 1-1 0 0,0 0 1 0 0,0 0-1 0 0,0 1 1 0 0,0-1-1 0 0,0 0 1 0 0,1 0 0 0 0,-1 0-1 0 0,1 1 1 0 0,-1-1-1 0 0,1 0 1 0 0,0 0-1 0 0,0 1 1 0 0,0-1-1 0 0,0 0 1 0 0,1 5 0 0 0,0-3-24 0 0,1-1 0 0 0,0 0 1 0 0,-1 1-1 0 0,1-1 1 0 0,1 0-1 0 0,-1 0 1 0 0,0 0-1 0 0,1 0 1 0 0,0-1-1 0 0,-1 1 1 0 0,1-1-1 0 0,0 1 1 0 0,0-1-1 0 0,1 0 0 0 0,4 2 1 0 0,19 10-347 0 0,0-2 1 0 0,0 0-1 0 0,1-2 1 0 0,0-2-1 0 0,55 11 0 0 0,-82-19-142 0 0,-5-5-2952 0 0,0 1 2832 0 0,0 1 0 0 0,0-1 1 0 0,0 1-1 0 0,0-1 0 0 0,-1 1 1 0 0,-7-3-1 0 0,-15-3-9641 0 0,10 5 5468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0,'49'21'3752'0'0,"2"-3"0"0"0,67 16 1 0 0,109 5-2153 0 0,-180-37-3921 0 0,-18-7-3392 0 0,-15-2 2198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1436 0 0,'4'-6'7973'0'0,"31"40"-5844"0"0,-3 1-1 0 0,31 43 1 0 0,-18-16 184 0 0,69 134-1 0 0,-104-174-1947 0 0,0 0 0 0 0,-2 0-1 0 0,-1 1 1 0 0,0 0 0 0 0,-2 0 0 0 0,4 39 0 0 0,-8-40-104 0 0,0 0 0 0 0,-1 1 0 0 0,-2-1 0 0 0,-4 24 0 0 0,3-28-101 0 0,-1-1-1 0 0,-1 0 1 0 0,-1 0-1 0 0,0-1 1 0 0,-1 0-1 0 0,-1 0 1 0 0,0 0 0 0 0,-1-1-1 0 0,-14 18 1 0 0,13-21-23 0 0,-1-1 0 0 0,1 0 0 0 0,-2 0 0 0 0,0-1 0 0 0,0-1 0 0 0,-25 15 0 0 0,-23 5-495 0 0,57-28 70 0 0,0 0-1 0 0,0 0 1 0 0,0-1 0 0 0,1 1 0 0 0,-1-1-1 0 0,0 1 1 0 0,0-1 0 0 0,0 0 0 0 0,0 0-1 0 0,0 0 1 0 0,0 0 0 0 0,0-1-1 0 0,1 1 1 0 0,-1-1 0 0 0,0 0 0 0 0,0 0-1 0 0,0 0 1 0 0,1 0 0 0 0,-4-2 0 0 0,-5-21-11081 0 0,7 10 6115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251 140 140 0 0,'-19'-30'9031'0'0,"14"28"-8660"0"0,-1 1 0 0 0,1-1 0 0 0,-1 1 0 0 0,0 0 0 0 0,0 1 0 0 0,0 0 0 0 0,1 0 0 0 0,-1 0 0 0 0,0 0-1 0 0,0 1 1 0 0,0 0 0 0 0,1 0 0 0 0,-1 1 0 0 0,1-1 0 0 0,-1 1 0 0 0,1 1 0 0 0,-1-1 0 0 0,1 1 0 0 0,0 0 0 0 0,0 0 0 0 0,0 0 0 0 0,1 1 0 0 0,-8 6 0 0 0,3-3-78 0 0,1 1 0 0 0,-1 0 0 0 0,2 0 0 0 0,-1 1 1 0 0,1 0-1 0 0,0 0 0 0 0,0 1 0 0 0,2 0 0 0 0,-1 0 0 0 0,1 0 0 0 0,-5 15 0 0 0,8-20-217 0 0,1-1 0 0 0,0 1-1 0 0,1 0 1 0 0,-1-1 0 0 0,1 1 0 0 0,0-1-1 0 0,0 1 1 0 0,0 0 0 0 0,0-1-1 0 0,1 1 1 0 0,0-1 0 0 0,0 1 0 0 0,0-1-1 0 0,1 1 1 0 0,-1-1 0 0 0,1 0-1 0 0,0 1 1 0 0,4 4 0 0 0,-2-3-19 0 0,1 0 0 0 0,0-1 1 0 0,0 0-1 0 0,1 0 0 0 0,-1 0 0 0 0,1-1 1 0 0,0 1-1 0 0,0-1 0 0 0,1-1 0 0 0,10 5 1 0 0,6 1-53 0 0,-1-2 1 0 0,1 0 0 0 0,1-2-1 0 0,-1 0 1 0 0,1-2 0 0 0,25 1 0 0 0,-27-3-91 0 0,1 0 1 0 0,0-2-1 0 0,-1-1 1 0 0,1 0-1 0 0,-1-2 1 0 0,38-11-1 0 0,-54 14 76 0 0,-1-1 1 0 0,0 0-1 0 0,0 0 0 0 0,0-1 0 0 0,0 1 0 0 0,-1-1 1 0 0,1 0-1 0 0,-1 0 0 0 0,1-1 0 0 0,-1 0 0 0 0,0 1 0 0 0,0-1 1 0 0,-1 0-1 0 0,1-1 0 0 0,-1 1 0 0 0,0-1 0 0 0,0 1 1 0 0,-1-1-1 0 0,1 0 0 0 0,-1 0 0 0 0,0 0 0 0 0,0 0 1 0 0,-1-1-1 0 0,1 1 0 0 0,-1 0 0 0 0,0-1 0 0 0,-1 1 1 0 0,1-1-1 0 0,-1 1 0 0 0,0-1 0 0 0,-1 1 0 0 0,1-1 1 0 0,-2-4-1 0 0,-1-4 30 0 0,-1 1 0 0 0,0-1 1 0 0,-1 1-1 0 0,0 0 1 0 0,-1 1-1 0 0,0-1 0 0 0,-1 1 1 0 0,-1 0-1 0 0,1 1 0 0 0,-2 0 1 0 0,0 0-1 0 0,0 1 0 0 0,-1 0 1 0 0,-14-11-1 0 0,11 10-136 0 0,-1 1-1 0 0,0 0 1 0 0,-1 1-1 0 0,0 1 1 0 0,-1 0-1 0 0,1 1 1 0 0,-1 0-1 0 0,-1 1 1 0 0,1 1-1 0 0,-1 1 1 0 0,-20-3-1 0 0,-4 9-1163 0 0,20 4-1504 0 0,8 3-5692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85 64 0 0,'0'0'3000'0'0,"-16"-22"5904"0"0,11 23-8539 0 0,0 0-1 0 0,0 1 1 0 0,0-1-1 0 0,0 1 0 0 0,0 0 1 0 0,0 0-1 0 0,0 0 0 0 0,0 1 1 0 0,1-1-1 0 0,0 1 0 0 0,-1 1 1 0 0,1-1-1 0 0,0 0 1 0 0,0 1-1 0 0,1 0 0 0 0,-7 8 1 0 0,6-8-146 0 0,1 1 1 0 0,-1 0-1 0 0,1 0 1 0 0,0 0-1 0 0,0 0 1 0 0,0 1-1 0 0,1-1 1 0 0,-1 1-1 0 0,2 0 1 0 0,-1-1-1 0 0,0 1 1 0 0,1 0-1 0 0,0 0 1 0 0,1 0-1 0 0,-1 7 1 0 0,2-9-160 0 0,1-1 0 0 0,-1 0 0 0 0,1 1 0 0 0,-1-1 0 0 0,1 0 1 0 0,0 0-1 0 0,0 0 0 0 0,0-1 0 0 0,1 1 0 0 0,-1 0 0 0 0,1-1 0 0 0,-1 1 1 0 0,1-1-1 0 0,0 0 0 0 0,0 0 0 0 0,0 0 0 0 0,0 0 0 0 0,0-1 0 0 0,5 3 0 0 0,62 23 364 0 0,-48-21-405 0 0,-1 0-1 0 0,1-2 0 0 0,0 0 0 0 0,24 1 0 0 0,-38-5-33 0 0,0 0-1 0 0,-1 0 1 0 0,1-1-1 0 0,0 0 1 0 0,0 0-1 0 0,0-1 1 0 0,-1 0-1 0 0,1 0 1 0 0,-1-1-1 0 0,1 0 1 0 0,-1 0-1 0 0,0-1 1 0 0,0 0 0 0 0,10-8-1 0 0,-14 10 35 0 0,-1-1 0 0 0,1 1-1 0 0,-1-1 1 0 0,0 0 0 0 0,0 0 0 0 0,0 0-1 0 0,0 0 1 0 0,0 0 0 0 0,-1 0-1 0 0,1-1 1 0 0,-1 1 0 0 0,0 0 0 0 0,0-1-1 0 0,0 1 1 0 0,0-1 0 0 0,-1 1 0 0 0,0-1-1 0 0,1 0 1 0 0,-1 1 0 0 0,0-1 0 0 0,-1 1-1 0 0,1-1 1 0 0,-1 1 0 0 0,1-1-1 0 0,-1 1 1 0 0,0-1 0 0 0,0 1 0 0 0,-1 0-1 0 0,1-1 1 0 0,-1 1 0 0 0,0 0 0 0 0,-3-6-1 0 0,-3-2 103 0 0,0-1-1 0 0,0 1 0 0 0,-1 0 1 0 0,-1 0-1 0 0,0 1 1 0 0,-20-16-1 0 0,17 17-7 0 0,0 0-1 0 0,-1 1 1 0 0,0 1 0 0 0,0 0 0 0 0,0 1-1 0 0,-1 1 1 0 0,0 0 0 0 0,0 1 0 0 0,-1 1-1 0 0,-27-4 1 0 0,34 7-452 0 0,0 0 0 0 0,0 0 0 0 0,0 1 0 0 0,1 0 0 0 0,-1 0 1 0 0,0 1-1 0 0,0 0 0 0 0,-15 7 0 0 0,18-6-633 0 0,0 0 0 0 0,0 0 0 0 0,1 1 0 0 0,-1 0 0 0 0,1 0 1 0 0,0 0-1 0 0,0 1 0 0 0,0-1 0 0 0,1 1 0 0 0,-1 1 0 0 0,1-1 0 0 0,-6 11 0 0 0,2 0-4748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16 840 0 0,'-32'-16'24939'0'0,"30"28"-24909"0"0,3-11 34 0 0,-1 0 0 0 0,0 0 1 0 0,1 0-1 0 0,-1 0 0 0 0,0 0 0 0 0,1 0 0 0 0,-1 0 1 0 0,1 0-1 0 0,0 0 0 0 0,-1 0 0 0 0,1 0 1 0 0,0 0-1 0 0,0 0 0 0 0,-1 0 0 0 0,1 0 0 0 0,0-1 1 0 0,0 1-1 0 0,0 0 0 0 0,0-1 0 0 0,0 1 0 0 0,0 0 1 0 0,0-1-1 0 0,2 1 0 0 0,26 9 665 0 0,-25-9-602 0 0,65 15 831 0 0,91 9 1 0 0,-34-6-353 0 0,-125-19-527 0 0,22 4-1 0 0,-23-4-71 0 0,0 0 1 0 0,0 0-1 0 0,0 0 0 0 0,1 0 1 0 0,-1 0-1 0 0,0 0 1 0 0,0 0-1 0 0,0 0 1 0 0,0 0-1 0 0,0 0 0 0 0,1 0 1 0 0,-1 0-1 0 0,0 0 1 0 0,0 0-1 0 0,0 0 1 0 0,0 0-1 0 0,0 0 0 0 0,1 0 1 0 0,-1 0-1 0 0,0 0 1 0 0,0 0-1 0 0,0 0 1 0 0,0-1-1 0 0,0 1 0 0 0,0 0 1 0 0,0 0-1 0 0,0 0 1 0 0,1 0-1 0 0,-1 0 1 0 0,0 0-1 0 0,0-1 0 0 0,0 1 1 0 0,0 0-1 0 0,0 0 1 0 0,0 0-1 0 0,0 0 1 0 0,0 0-1 0 0,0 0 0 0 0,0-1 1 0 0,0 1-1 0 0,0 0 1 0 0,0 0-1 0 0,0 0 1 0 0,0 0-1 0 0,0-1 0 0 0,0 1 1 0 0,0 0-1 0 0,0 0 1 0 0,0 0-1 0 0,0 0 0 0 0,0 0 1 0 0,0 0-1 0 0,0-1 1 0 0,-1 1-1 0 0,1 0 1 0 0,0 0-1 0 0,0 0 0 0 0,0 0 1 0 0,-20-20 1402 0 0,18 19-1705 0 0,12-5-1864 0 0,-1 0-1 0 0,0-1 1 0 0,0 0 0 0 0,9-10 0 0 0,-5 4-8551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30 116,'9'-6'2989,"-8"6"-2429,0-1 0,0 0 0,0 1 0,0-1 0,1 0 0,-1 0 0,0 1 0,-1-1 0,1 0 0,0 0 0,0 0 0,0 0 0,0 0 0,-1 0 0,1-1 0,0 1 0,-1 0 0,1 0 0,-1 0 0,0-1 0,1 1 0,-1-2 0,-6 4 224,-7 2-191,-1 0 0,0 1 0,1 0 0,0 1 0,0 1 0,1 0 0,-1 1 0,1 0 0,-18 14 0,24-16-357,0 0 0,0 0 0,0 1 0,0 0 0,1 0-1,0 0 1,0 1 0,0 0 0,1 0 0,0 0 0,1 0 0,0 1-1,0-1 1,0 1 0,1 0 0,0 0 0,1 0 0,-2 13-1,4-16-182,0 0-1,0 0 0,0-1 0,0 1 0,1-1 0,0 1 0,0-1 1,0 0-1,0 0 0,1 0 0,-1 0 0,1 0 0,0 0 0,1-1 0,-1 0 1,0 1-1,1-1 0,0 0 0,0-1 0,0 1 0,0-1 0,0 1 0,0-1 1,6 1-1,9 5-27,1 0 0,-1-2 1,1-1-1,24 4 1,-27-6-127,-1-1 0,0-1 0,1 0 1,-1-1-1,30-4 0,-42 3 100,-1 1 0,1-1 0,-1 1 0,1-1 0,-1 0 0,0 0 0,1-1 0,-1 1 0,0-1 0,0 0 0,0 0 0,0 0 1,0 0-1,-1 0 0,1 0 0,0-1 0,-1 1 0,0-1 0,0 0 0,0 0 0,0 0 0,0 0 0,0 0 0,-1 0 0,1-1 0,-1 1 0,0 0 0,0-1 0,0 1 0,-1-1 0,1 1 0,-1-7 0,0 1 82,-1 1 0,0-1 0,-1 1 0,0 0 0,0 0 0,-1 0 0,0 0 0,-1 0 0,1 1 0,-1-1 0,-1 1 0,1 0 0,-1 0 0,-11-11 0,3 5 117,0 0 1,-2 0-1,1 2 1,-1 0-1,-27-14 0,19 16-2820,23 9 2523,-1 0 0,1 0 0,0 0 0,0 0 0,0 0 0,-1 0-1,1 0 1,0 0 0,0 1 0,0-1 0,-1 0 0,1 0 0,0 0-1,0 0 1,0 0 0,0 0 0,0 1 0,-1-1 0,1 0 0,0 0-1,0 0 1,0 0 0,0 1 0,0-1 0,0 0 0,0 0 0,-1 0-1,1 1 1,0-1 0,0 0 0,0 0 0,0 0 0,0 1 0,0-1-1,0 0 1,0 0 0,0 1 0,0-1 0,0 0 0,0 0 0,1 0-1,-1 1 1,0-1 0,0 0 0,0 0 0,0 1 0,2 3-1587,0 0 0,0 0 0,1-1 0,-1 1 0,1 0 0,0-1 0,6 6 0,2 0-3720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4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56 0 0,'11'-40'13355'0'0,"-9"39"-13135"0"0,1 0 1 0 0,0 1 0 0 0,-1-1-1 0 0,1 1 1 0 0,0-1 0 0 0,-1 1 0 0 0,1 0-1 0 0,0 0 1 0 0,0 0 0 0 0,-1 1-1 0 0,1-1 1 0 0,0 0 0 0 0,-1 1 0 0 0,1 0-1 0 0,4 1 1 0 0,5 1 395 0 0,29 4 646 0 0,-6-2-108 0 0,1 2 1 0 0,65 21 0 0 0,-93-25-946 0 0,1 0 1 0 0,-1 1-1 0 0,0 0 1 0 0,0 0-1 0 0,0 1 0 0 0,0 0 1 0 0,-1 1-1 0 0,0-1 1 0 0,0 2-1 0 0,-1-1 0 0 0,1 1 1 0 0,-1 0-1 0 0,-1 0 1 0 0,1 0-1 0 0,-1 1 0 0 0,7 14 1 0 0,-11-17-52 0 0,1 1 1 0 0,-1 0-1 0 0,0 0 1 0 0,-1 0-1 0 0,1-1 1 0 0,-1 1-1 0 0,0 0 1 0 0,-1 0-1 0 0,1 0 1 0 0,-1 0-1 0 0,0 0 1 0 0,-1-1-1 0 0,1 1 1 0 0,-1-1-1 0 0,-3 7 1 0 0,0 0 239 0 0,-1 0-1 0 0,0 0 1 0 0,-1 0 0 0 0,0-1-1 0 0,-14 17 1 0 0,5-13-244 0 0,0 0 0 0 0,-1-2 0 0 0,-1 1 0 0 0,0-2 0 0 0,-1 0 0 0 0,0-2 0 0 0,-1 0-1 0 0,0-1 1 0 0,0-1 0 0 0,-1 0 0 0 0,0-2 0 0 0,-34 6 0 0 0,43-10-154 0 0,-3-3 0 0 0,3-4 0 0 0,11-10 0 0 0,2 11-227 0 0,1 0 1 0 0,-1 0-1 0 0,1 0 1 0 0,0 1-1 0 0,0-1 0 0 0,0 0 1 0 0,1 1-1 0 0,-1 0 0 0 0,1-1 1 0 0,0 1-1 0 0,0 0 1 0 0,0 0-1 0 0,0 1 0 0 0,6-5 1 0 0,15-5-6121 0 0,1 7-6267 0 0,-15 5 6763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1728 0 0,'0'0'19222'0'0,"-2"4"-18403"0"0,-1 1-304 0 0,1 1 0 0 0,0-1 0 0 0,0 1 0 0 0,0-1 0 0 0,1 1 0 0 0,0 0 0 0 0,-1 10 0 0 0,2-14-585 0 0,8-6-5494 0 0,-5 2 4985 0 0,0 1 0 0 0,-1-1-1 0 0,1 0 1 0 0,-1 0 0 0 0,0 0 0 0 0,0 0 0 0 0,0 0-1 0 0,0-1 1 0 0,2-2 0 0 0,4-4-4592 0 0,1 0-53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64 628 0 0,'0'0'6345'0'0,"1"-3"-6777"0"0,9-17 9651 0 0,-7 15-8125 0 0,-3 4-942 0 0,0 0-1 0 0,1 1 1 0 0,-1-1-1 0 0,0 0 1 0 0,0 0-1 0 0,0 1 1 0 0,0-1-1 0 0,0 0 0 0 0,0 1 1 0 0,0-1-1 0 0,0 0 1 0 0,0 0-1 0 0,0 1 1 0 0,-1-1-1 0 0,1 0 1 0 0,0 1-1 0 0,0-1 1 0 0,-1 0-1 0 0,1 1 1 0 0,0-1-1 0 0,-1 1 1 0 0,1-1-1 0 0,-1 0 1 0 0,1 1-1 0 0,-1-1 1 0 0,1 1-1 0 0,-1-1 0 0 0,1 1 1 0 0,-2-1-1 0 0,-25-10 2101 0 0,-26 7-161 0 0,51 4-1948 0 0,1 1-115 0 0,0 0 0 0 0,1 0 0 0 0,-1-1-1 0 0,0 1 1 0 0,1 0 0 0 0,-1 0-1 0 0,1 0 1 0 0,-1 0 0 0 0,1 0 0 0 0,-1-1-1 0 0,1 1 1 0 0,0 0 0 0 0,-1 0-1 0 0,1 0 1 0 0,0 0 0 0 0,0 0 0 0 0,0 0-1 0 0,0 2 1 0 0,16 13 53 0 0,1-2 1 0 0,0 1-1 0 0,31 18 0 0 0,-24-17-7 0 0,39 34 0 0 0,-45-34-27 0 0,-2 2 0 0 0,25 31 0 0 0,-37-43 61 0 0,1 0 1 0 0,-1 1 0 0 0,-1-1 0 0 0,1 1 0 0 0,-1 0 0 0 0,-1 1-1 0 0,1-1 1 0 0,-1 0 0 0 0,0 1 0 0 0,-1-1 0 0 0,2 16 0 0 0,-4-21-27 0 0,-1 0 0 0 0,1 0 0 0 0,0-1 0 0 0,-1 1 0 0 0,1 0 0 0 0,-1-1 0 0 0,1 1 0 0 0,-1-1 0 0 0,0 1 0 0 0,1-1 0 0 0,-1 0 0 0 0,0 1 0 0 0,0-1 0 0 0,0 0 0 0 0,0 0 0 0 0,0-1 0 0 0,0 1 0 0 0,0 0 0 0 0,0-1 0 0 0,-1 1 0 0 0,-2-1 0 0 0,-11 1 14 0 0,1-2-1 0 0,0 0 0 0 0,0 0 0 0 0,-1-2 0 0 0,1 0 0 0 0,1 0 0 0 0,-1-2 0 0 0,0 1 0 0 0,1-2 0 0 0,0 0 0 0 0,0-1 0 0 0,-16-11 1 0 0,21 8-6860 0 0,9 10 6637 0 0,0-1 1 0 0,0 1-1 0 0,0-1 0 0 0,0 1 1 0 0,1 0-1 0 0,-1-1 0 0 0,0 1 1 0 0,0-1-1 0 0,0 1 0 0 0,1-1 1 0 0,-1 1-1 0 0,0 0 0 0 0,0-1 1 0 0,1 1-1 0 0,-1-1 0 0 0,0 1 1 0 0,1 0-1 0 0,-1-1 1 0 0,0 1-1 0 0,1 0 0 0 0,-1 0 1 0 0,1-1-1 0 0,-1 1 0 0 0,0 0 1 0 0,1 0-1 0 0,-1 0 0 0 0,1-1 1 0 0,-1 1-1 0 0,1 0 0 0 0,22-5-4298 0 0,-10 3-3450 0 0,1 1 3091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 0 0,'0'0'11273'0'0,"5"1"-10081"0"0,110 13 3761 0 0,-30-2-2352 0 0,88 0 0 0 0,-148-16-952 0 0,-65 6-3036 0 0,39-1 594 0 0,-10 0-559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 1024 0 0,'-29'-14'7481'0'0,"22"13"-6859"0"0,0 1 1 0 0,0 1-1 0 0,0-1 1 0 0,0 1 0 0 0,0 0-1 0 0,0 1 1 0 0,0-1-1 0 0,0 1 1 0 0,0 1-1 0 0,1-1 1 0 0,-1 1-1 0 0,1 0 1 0 0,-10 7 0 0 0,-11 7 1265 0 0,-41 34 0 0 0,53-38-1327 0 0,0 0 0 0 0,1 1 0 0 0,0 0-1 0 0,2 1 1 0 0,0 0 0 0 0,0 2 0 0 0,1-1-1 0 0,1 1 1 0 0,-13 32 0 0 0,19-40-405 0 0,1 0 0 0 0,0 1 0 0 0,1 0 0 0 0,0 0 1 0 0,0 0-1 0 0,1 0 0 0 0,0 0 0 0 0,1 0 0 0 0,0 0 0 0 0,1 0 0 0 0,0 0 0 0 0,0 0 0 0 0,1 0 1 0 0,1-1-1 0 0,0 1 0 0 0,0 0 0 0 0,0-1 0 0 0,1 0 0 0 0,1 0 0 0 0,0 0 0 0 0,6 9 0 0 0,2-2 13 0 0,0 0-1 0 0,1 0 0 0 0,1-1 1 0 0,0-1-1 0 0,1-1 1 0 0,0 0-1 0 0,1-1 0 0 0,27 14 1 0 0,-17-12-34 0 0,0-1-1 0 0,1-2 1 0 0,1 0 0 0 0,0-2 0 0 0,35 6 0 0 0,-63-14-120 0 0,1-1-1 0 0,-1 0 0 0 0,0 0 1 0 0,1 1-1 0 0,-1-1 1 0 0,0 0-1 0 0,1 0 0 0 0,-1 0 1 0 0,0-1-1 0 0,1 1 1 0 0,-1 0-1 0 0,0 0 0 0 0,0-1 1 0 0,1 1-1 0 0,-1-1 0 0 0,0 1 1 0 0,0-1-1 0 0,0 1 1 0 0,1-1-1 0 0,-1 0 0 0 0,0 0 1 0 0,0 1-1 0 0,0-1 0 0 0,0 0 1 0 0,0 0-1 0 0,0 0 1 0 0,1-2-1 0 0,-2-14-2326 0 0,-5 5-5929 0 0,2 4 2222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56 0 0,'0'0'7146'0'0,"-3"3"-5448"0"0,0-1-1247 0 0,1 0 0 0 0,0 1 0 0 0,0-1 0 0 0,0 1 0 0 0,1 0 0 0 0,-1-1 0 0 0,1 1 0 0 0,-1 0 0 0 0,1 0 0 0 0,0 0 0 0 0,0 0-1 0 0,0 0 1 0 0,0 4 0 0 0,-5 52 3701 0 0,2-15-2196 0 0,2-26-1186 0 0,1 0 0 0 0,1 0 0 0 0,1 0 0 0 0,0 0 1 0 0,6 28-1 0 0,3 44 1828 0 0,-4-57-2584 0 0,-2-23-3547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2 892 0 0,'0'0'3293'0'0,"16"-2"4028"0"0,-4 2-5224 0 0,54 18 1603 0 0,-52-16-3191 0 0,-1 1 1 0 0,0 1-1 0 0,0-1 1 0 0,0 2-1 0 0,-1 0 1 0 0,1 1-1 0 0,-1 0 1 0 0,20 14-1 0 0,-31-20-448 0 0,0 1-1 0 0,-1 0 1 0 0,1 0-1 0 0,0 0 1 0 0,0 0 0 0 0,-1 0-1 0 0,1 0 1 0 0,-1 0 0 0 0,1 0-1 0 0,-1 0 1 0 0,1 0-1 0 0,-1 1 1 0 0,1-1 0 0 0,-1 0-1 0 0,0 0 1 0 0,0 0-1 0 0,0 0 1 0 0,0 1 0 0 0,0-1-1 0 0,0 0 1 0 0,0 0 0 0 0,0 0-1 0 0,0 1 1 0 0,0-1-1 0 0,-1 0 1 0 0,1 0 0 0 0,0 0-1 0 0,-1 0 1 0 0,1 0-1 0 0,-1 1 1 0 0,1-1 0 0 0,-1 0-1 0 0,0 0 1 0 0,1 0-1 0 0,-1 0 1 0 0,0-1 0 0 0,0 1-1 0 0,0 0 1 0 0,0 0 0 0 0,0 0-1 0 0,0-1 1 0 0,0 1-1 0 0,-1 0 1 0 0,-46 30 1384 0 0,10-14-423 0 0,27-13-725 0 0,0 0 0 0 0,1 1 0 0 0,-1 0-1 0 0,1 1 1 0 0,0 0 0 0 0,0 0 0 0 0,1 1 0 0 0,0 1-1 0 0,-11 11 1 0 0,19-18-260 0 0,0 1 1 0 0,-1-1-1 0 0,1 1 0 0 0,1 0 0 0 0,-1-1 0 0 0,0 1 1 0 0,0 0-1 0 0,1 0 0 0 0,-1 0 0 0 0,1 0 1 0 0,-1-1-1 0 0,1 1 0 0 0,0 0 0 0 0,0 0 1 0 0,0 0-1 0 0,0 0 0 0 0,0 0 0 0 0,0 0 0 0 0,0 0 1 0 0,1 0-1 0 0,-1 0 0 0 0,2 3 0 0 0,0-1 3 0 0,0-1 0 0 0,0 0 0 0 0,1 1 0 0 0,-1-1-1 0 0,1 0 1 0 0,-1 0 0 0 0,1-1 0 0 0,0 1 0 0 0,0-1-1 0 0,6 5 1 0 0,9 3 53 0 0,0-1-1 0 0,1 0 1 0 0,29 8 0 0 0,-39-13-34 0 0,9 2-26 0 0,-6-1-67 0 0,0 0 1 0 0,1-1 0 0 0,0-1-1 0 0,-1 0 1 0 0,19 1-1 0 0,-13-9-541 0 0,-20-6-413 0 0,-13-1-1948 0 0,-5 5-3482 0 0,9 5 4136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0 904 0 0,'0'0'11650'0'0,"2"19"-5520"0"0,-7-4-4616 0 0,1 1-1 0 0,0 0 1 0 0,1 0 0 0 0,-1 22 0 0 0,4-36-1798 0 0,-1 6-780 0 0,10-9-5262 0 0,6-4 3673 0 0,-2-4-3463 0 0,-2-1 598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45 228 0 0,'0'0'2701'0'0,"-1"-13"4234"0"0,0 11-6549 0 0,-1 0 1 0 0,1 0 0 0 0,-1 0 0 0 0,0 0 0 0 0,1 1 0 0 0,-1-1 0 0 0,0 1-1 0 0,0-1 1 0 0,0 1 0 0 0,0 0 0 0 0,0 0 0 0 0,-1 0 0 0 0,1 0 0 0 0,0 0-1 0 0,-5-1 1 0 0,-1 0 355 0 0,0 0-1 0 0,-1 1 0 0 0,1 0 1 0 0,-15 0-1 0 0,14 1-215 0 0,1 0 0 0 0,-1 1 1 0 0,0 0-1 0 0,1 0 0 0 0,-1 1 0 0 0,1 0 0 0 0,0 1 0 0 0,0-1 0 0 0,0 2 1 0 0,-10 4-1 0 0,17-7-481 0 0,0 0 1 0 0,1 0 0 0 0,-1 0-1 0 0,0 0 1 0 0,1 0 0 0 0,-1 0-1 0 0,1 1 1 0 0,0-1 0 0 0,-1 0 0 0 0,1 0-1 0 0,0 0 1 0 0,0 0 0 0 0,-1 1-1 0 0,1-1 1 0 0,0 0 0 0 0,0 0-1 0 0,0 0 1 0 0,1 1 0 0 0,-1-1-1 0 0,0 0 1 0 0,0 0 0 0 0,1 0-1 0 0,-1 1 1 0 0,0-1 0 0 0,1 0-1 0 0,-1 0 1 0 0,1 0 0 0 0,0 0 0 0 0,-1 0-1 0 0,1 0 1 0 0,0 0 0 0 0,1 1-1 0 0,26 31 383 0 0,22 3-154 0 0,56 31-1 0 0,11 7-15 0 0,-112-71-234 0 0,0 0-1 0 0,-1 1 1 0 0,0 0-1 0 0,0-1 1 0 0,0 1 0 0 0,0 1-1 0 0,-1-1 1 0 0,1 0-1 0 0,-1 1 1 0 0,0 0 0 0 0,2 6-1 0 0,-4-10 2 0 0,-1 1 0 0 0,1 0 0 0 0,-1 0-1 0 0,0 0 1 0 0,0 0 0 0 0,0 0 0 0 0,0 0 0 0 0,0 0-1 0 0,0 0 1 0 0,0 0 0 0 0,-1-1 0 0 0,1 1 0 0 0,-1 0-1 0 0,1 0 1 0 0,-1 0 0 0 0,0 0 0 0 0,0-1 0 0 0,0 1-1 0 0,0 0 1 0 0,0-1 0 0 0,0 1 0 0 0,0-1 0 0 0,0 1-1 0 0,-1-1 1 0 0,1 0 0 0 0,-1 1 0 0 0,1-1 0 0 0,-1 0-1 0 0,1 0 1 0 0,-1 0 0 0 0,0 0 0 0 0,1 0 0 0 0,-1 0-1 0 0,0-1 1 0 0,-2 1 0 0 0,-95 36-778 0 0,97-36 516 0 0,1-1 1 0 0,-1 1-1 0 0,1-1 1 0 0,-1 0 0 0 0,0 0-1 0 0,1 0 1 0 0,-1 0-1 0 0,0 0 1 0 0,1 0-1 0 0,-1 0 1 0 0,1 0 0 0 0,-1-1-1 0 0,0 1 1 0 0,1-1-1 0 0,-1 1 1 0 0,1-1-1 0 0,-1 0 1 0 0,1 1 0 0 0,0-1-1 0 0,-1 0 1 0 0,1 0-1 0 0,0 0 1 0 0,-1 0-1 0 0,1 0 1 0 0,-2-2 0 0 0,-13-19-11753 0 0,13 14 6042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 0 0,'8'3'1484'0'0,"6"0"-76"0"0,-3 0-119 0 0,16 5-129 0 0,-2-5-124 0 0,5 8-100 0 0,9-2-144 0 0,-2-4-140 0 0,1 4-176 0 0,1-6-220 0 0,-1 8-236 0 0,1-2-224 0 0,-9-1-268 0 0,-5-3-320 0 0,0-4-784 0 0,0 1-1713 0 0,-8 0 761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1 616 0 0,'-6'1'18982'0'0,"30"7"-18195"0"0,1 0-1 0 0,0-2 1 0 0,0-1-1 0 0,1-1 0 0 0,-1-1 1 0 0,36 0-1 0 0,27 4 608 0 0,-30-1-611 0 0,75 13 1083 0 0,-130-18-3560 0 0,7 1 5501 0 0,-6-2-5343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4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1 156 0 0,'0'0'16642'0'0,"-7"2"-15502"0"0,-11 5 740 0 0,0 0 0 0 0,0 2 0 0 0,-32 21 0 0 0,48-30-1108 0 0,14 2-415 0 0,-1-1 0 0 0,0 0 0 0 0,0-1-1 0 0,1-1 1 0 0,13-2 0 0 0,26 0-96 0 0,-49 3-239 0 0,0 1 1 0 0,0-1-1 0 0,0 0 1 0 0,0 1-1 0 0,0-1 1 0 0,0 1-1 0 0,0-1 1 0 0,-1 1-1 0 0,1 0 1 0 0,0 0-1 0 0,0 0 1 0 0,-1 0-1 0 0,1 0 1 0 0,0 0-1 0 0,-1 0 0 0 0,1 1 1 0 0,-1-1-1 0 0,0 1 1 0 0,1-1-1 0 0,-1 1 1 0 0,0-1-1 0 0,0 1 1 0 0,0 0-1 0 0,0 0 1 0 0,0-1-1 0 0,0 1 1 0 0,-1 0-1 0 0,1 0 1 0 0,0 0-1 0 0,-1 2 0 0 0,1-1 27 0 0,0-1 0 0 0,-1 1 0 0 0,0 0 0 0 0,0 0 0 0 0,0 0-1 0 0,0-1 1 0 0,0 1 0 0 0,0 0 0 0 0,-1 0 0 0 0,1 0 0 0 0,-1-1-1 0 0,0 1 1 0 0,0 0 0 0 0,0-1 0 0 0,0 1 0 0 0,0-1 0 0 0,0 1-1 0 0,-1-1 1 0 0,1 0 0 0 0,-1 1 0 0 0,-2 2 0 0 0,0-3-60 0 0,1 1 0 0 0,-1-1 0 0 0,1 0 0 0 0,-1 0 0 0 0,0 0 0 0 0,0 0 0 0 0,1-1 0 0 0,-1 1 0 0 0,0-1 0 0 0,-1 0 0 0 0,1-1 0 0 0,0 1 0 0 0,0 0 0 0 0,-7-1 0 0 0,9 0-124 0 0,-1-1-95 0 0,-11-5 110 0 0,14 6 79 0 0,0 0 0 0 0,-1 0 1 0 0,1 0-1 0 0,0 0 0 0 0,0 0 0 0 0,0 0 0 0 0,-1 0 0 0 0,1 0 0 0 0,0 0 0 0 0,0 0 0 0 0,0-1 0 0 0,0 1 0 0 0,-1 0 0 0 0,1 0 0 0 0,0 0 1 0 0,0 0-1 0 0,0 0 0 0 0,0-1 0 0 0,0 1 0 0 0,0 0 0 0 0,-1 0 0 0 0,1 0 0 0 0,0 0 0 0 0,0-1 0 0 0,0 1 0 0 0,0 0 0 0 0,0 0 1 0 0,0 0-1 0 0,0-1 0 0 0,0 1 0 0 0,0 0 0 0 0,0 0 0 0 0,0 0 0 0 0,0-1 0 0 0,0 1 0 0 0,0 0 0 0 0,0 0 0 0 0,0 0 0 0 0,0-1 1 0 0,0 1-1 0 0,0 0 0 0 0,0 0 0 0 0,0 0 0 0 0,0-1 0 0 0,0 1 0 0 0,1 0 0 0 0,-1 0 0 0 0,0 0 0 0 0,0 0 0 0 0,0-1 0 0 0,0 1 0 0 0,0 0 1 0 0,7-3-354 0 0,-1 0 0 0 0,0 0 1 0 0,1 1-1 0 0,-1-1 0 0 0,1 1 1 0 0,0 1-1 0 0,7-1 0 0 0,11-2-4830 0 0,-5 3-4303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2 108 0 0,'-10'-1'8909'0'0,"-7"9"-5093"0"0,-20 20-2545 0 0,23-18 538 0 0,-33 23 823 0 0,1 1-1 0 0,-76 75 0 0 0,104-91-2424 0 0,-7 8-3668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 0 0,'0'0'8055'0'0,"2"4"-6465"0"0,10 14-19 0 0,2 0 0 0 0,0 0-1 0 0,0-1 1 0 0,2-1 0 0 0,24 20 0 0 0,98 69 2518 0 0,-87-69-2689 0 0,-34-24-938 0 0,0 0 0 0 0,34 16 0 0 0,-14-16-2211 0 0,-35-12 833 0 0,5-5-1712 0 0,-2 3-220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0 836 0 0,'-1'2'331'0'0,"1"0"-1"0"0,0-1 1 0 0,-1 1 0 0 0,1 0-1 0 0,0-1 1 0 0,0 1-1 0 0,0 0 1 0 0,0-1 0 0 0,0 1-1 0 0,1 0 1 0 0,-1-1 0 0 0,0 1-1 0 0,1 0 1 0 0,-1-1-1 0 0,1 1 1 0 0,0-1 0 0 0,-1 1-1 0 0,1-1 1 0 0,0 1 0 0 0,0-1-1 0 0,0 1 1 0 0,0-1-1 0 0,0 0 1 0 0,0 1 0 0 0,2 0-1 0 0,36 44 1987 0 0,-37-44-1952 0 0,122 123 4652 0 0,-72-76-3141 0 0,-2 3-1 0 0,-2 2 1 0 0,46 68 0 0 0,-87-112-1571 0 0,0 1-1 0 0,-1 1 1 0 0,0-1-1 0 0,-1 1 1 0 0,-1 0 0 0 0,0 0-1 0 0,0 1 1 0 0,-1-1-1 0 0,-1 1 1 0 0,0-1-1 0 0,-1 1 1 0 0,0 22-1 0 0,-2-26-145 0 0,0 0 0 0 0,-1-1-1 0 0,0 1 1 0 0,0 0-1 0 0,-1-1 1 0 0,0 0-1 0 0,-1 1 1 0 0,0-1-1 0 0,0-1 1 0 0,0 1-1 0 0,-1-1 1 0 0,-1 1-1 0 0,1-1 1 0 0,-1-1 0 0 0,0 1-1 0 0,0-1 1 0 0,-1 0-1 0 0,0 0 1 0 0,-11 6-1 0 0,-9 6 231 0 0,-50 24-1 0 0,63-36-1291 0 0,1-1 0 0 0,-1 0 0 0 0,-21 4 0 0 0,34-9 636 0 0,1 0 1 0 0,-1 1 0 0 0,0-1 0 0 0,0 0 0 0 0,0 0-1 0 0,0 0 1 0 0,1 0 0 0 0,-1-1 0 0 0,0 1 0 0 0,0 0-1 0 0,0 0 1 0 0,0 0 0 0 0,1-1 0 0 0,-1 1 0 0 0,0 0-1 0 0,0-1 1 0 0,1 1 0 0 0,-1-1 0 0 0,0 1 0 0 0,1-1-1 0 0,-1 1 1 0 0,0-1 0 0 0,0-1 0 0 0,2-23-17278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22 872 0 0,'-12'-21'27108'0'0,"19"22"-26535"0"0,56 13 1239 0 0,49-3-323 0 0,0 0-891 0 0,308 19-352 0 0,-161-17-177 0 0,154 10-69 0 0,-318-20 0 0 0,-76-2-163 0 0,-13 0-750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13 216 0 0,'14'-13'12266'0'0,"-16"33"-2212"0"0,-17 83-7113 0 0,13-78-2312 0 0,-6 26 779 0 0,2 1 0 0 0,3-1 0 0 0,-1 54 0 0 0,8-104-1436 0 0,0 1 0 0 0,0-1 0 0 0,0 0 1 0 0,0 1-1 0 0,0-1 0 0 0,0 0 0 0 0,0 1 0 0 0,0-1 0 0 0,1 0 0 0 0,-1 0 0 0 0,0 0 0 0 0,1 1 0 0 0,0-1 0 0 0,-1 0 0 0 0,1 0 0 0 0,-1 0 1 0 0,1 0-1 0 0,0 0 0 0 0,0 0 0 0 0,0 0 0 0 0,0 0 0 0 0,0 0 0 0 0,0 0 0 0 0,0 0 0 0 0,2 1 0 0 0,-1-2-749 0 0,19-24-3180 0 0,-10 4 178 0 0,-1 4-1149 0 0,-5 4-1596 0 0,0 0 313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18 776 0 0,'-2'-13'16889'0'0,"33"8"-12952"0"0,26 9-4775 0 0,-40-1 3007 0 0,-8 0-1821 0 0,5 0 168 0 0,0 2 0 0 0,-1-1 0 0 0,17 10 0 0 0,-26-12-405 0 0,1 1-1 0 0,-1 0 1 0 0,0 0 0 0 0,0 0-1 0 0,0 1 1 0 0,-1-1 0 0 0,1 1-1 0 0,-1 0 1 0 0,0 0 0 0 0,0 0-1 0 0,0 1 1 0 0,0-1 0 0 0,1 5-1 0 0,0-2 11 0 0,-1 0 0 0 0,0 0 0 0 0,0 0 0 0 0,-1 0 0 0 0,0 1-1 0 0,0-1 1 0 0,-1 1 0 0 0,0-1 0 0 0,0 1 0 0 0,-1-1-1 0 0,0 1 1 0 0,0-1 0 0 0,-1 1 0 0 0,0 0 0 0 0,0-1 0 0 0,-1 0-1 0 0,0 1 1 0 0,0-1 0 0 0,0 0 0 0 0,-1 0 0 0 0,0 0-1 0 0,-1 0 1 0 0,0-1 0 0 0,0 1 0 0 0,0-1 0 0 0,-1 0 0 0 0,1 0-1 0 0,-11 9 1 0 0,4-6 80 0 0,1-1 0 0 0,-1 0 0 0 0,0-1-1 0 0,-1 0 1 0 0,0-1 0 0 0,0 0 0 0 0,0-1 0 0 0,-22 6-1 0 0,0 1 352 0 0,32-11-600 0 0,5-3-505 0 0,-1-1 519 0 0,1 1 0 0 0,-1 0 0 0 0,1 0 0 0 0,0 0 0 0 0,0 0 0 0 0,0 1 0 0 0,0-1 1 0 0,0 1-1 0 0,0 0 0 0 0,4-2 0 0 0,14-1 79 0 0,0 1 1 0 0,1 0-1 0 0,-1 1 1 0 0,1 2-1 0 0,-1 0 1 0 0,1 1-1 0 0,-1 1 1 0 0,0 1-1 0 0,0 1 1 0 0,23 8-1 0 0,-33-9 146 0 0,-7-2 28 0 0,13-1-145 0 0,3-3-2010 0 0,-6-7-5220 0 0,-5 4 794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 0 0,'0'0'27936'0'0,"7"-1"-27582"0"0,35 1 32 0 0,-1 2 0 0 0,0 2 0 0 0,0 1 0 0 0,43 12 0 0 0,-34-7-158 0 0,-35-6-1879 0 0,10 3 3518 0 0,5 2 30 0 0,-11-4-4549 0 0,-3-3-3970 0 0,-2-3-5477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47 728,'0'0'1364,"-8"-25"6452,2 8 3994,6 17-11714,0 0 1,0-1-1,0 1 0,0 0 0,-1-1 1,1 1-1,0 0 0,-1 0 0,1-1 1,0 1-1,0 0 0,-1 0 1,1 0-1,0-1 0,-1 1 0,1 0 1,0 0-1,-1 0 0,1 0 0,0 0 1,-1 0-1,1 0 0,0 0 1,-1 0-1,1 0 0,-1 0 0,1 0 1,0 0-1,-1 0 0,1 0 0,0 0 1,-1 0-1,1 0 0,0 0 1,-1 0-1,1 1 0,0-1 0,-1 0 1,1 0-1,0 0 0,0 1 1,-1-1-1,1 0 0,0 0 0,-1 1 1,-19 14 4548,14-10-4850,5-4 505,-4 4 2034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34 828 0 0,'-78'-28'11000'0'0,"75"27"-10531"0"0,-1 0-1 0 0,0 0 1 0 0,1 0-1 0 0,-1 1 1 0 0,0-1-1 0 0,0 1 1 0 0,0 0-1 0 0,0 0 1 0 0,1 0-1 0 0,-5 2 1 0 0,-2-1 865 0 0,8-1-848 0 0,-1 2 133 0 0,3-2-576 0 0,0 0 1 0 0,0 0-1 0 0,-1 0 1 0 0,1 0-1 0 0,0 0 0 0 0,0 0 1 0 0,0 0-1 0 0,0 0 1 0 0,-1 0-1 0 0,1 1 0 0 0,0-1 1 0 0,0 0-1 0 0,0 0 1 0 0,0 0-1 0 0,-1 0 0 0 0,1 0 1 0 0,0 0-1 0 0,0 0 1 0 0,0 1-1 0 0,0-1 0 0 0,0 0 1 0 0,-1 0-1 0 0,1 0 1 0 0,0 0-1 0 0,0 1 0 0 0,0-1 1 0 0,0 0-1 0 0,0 0 1 0 0,0 0-1 0 0,0 1 0 0 0,0-1 1 0 0,0 0-1 0 0,0 0 1 0 0,0 0-1 0 0,0 0 0 0 0,0 1 1 0 0,0-1-1 0 0,0 0 1 0 0,0 0-1 0 0,0 0 0 0 0,0 1 1 0 0,0-1-1 0 0,0 0 1 0 0,0 0-1 0 0,0 0 0 0 0,0 1 1 0 0,0-1-1 0 0,0 0 1 0 0,1 0-1 0 0,-1 0 0 0 0,0 0 1 0 0,0 1-1 0 0,0-1 1 0 0,12 14 524 0 0,-1-1 0 0 0,2 0 0 0 0,15 12 1 0 0,-13-13-16 0 0,-1 1 1 0 0,-1 1-1 0 0,19 23 1 0 0,-13-11 45 0 0,-14-21-447 0 0,0 1 0 0 0,0 0 0 0 0,-1 0 0 0 0,1 1 1 0 0,-2-1-1 0 0,1 1 0 0 0,-1 0 0 0 0,0 0 0 0 0,0 0 0 0 0,0 0 0 0 0,-1 1 1 0 0,1 9-1 0 0,-2-6 169 0 0,-1-8-240 0 0,0-1 0 0 0,0 1 0 0 0,0-1 0 0 0,0 1 0 0 0,0 0 0 0 0,0-1 0 0 0,-1 1 0 0 0,1-1 0 0 0,-1 1 0 0 0,-1 2 0 0 0,2-4-77 0 0,-1 0 0 0 0,0 0 0 0 0,0 0 1 0 0,0 0-1 0 0,0 0 0 0 0,0 0 0 0 0,0 0 0 0 0,-1-1 0 0 0,1 1 1 0 0,0 0-1 0 0,0-1 0 0 0,0 1 0 0 0,-1-1 0 0 0,1 0 0 0 0,0 1 1 0 0,-1-1-1 0 0,1 0 0 0 0,0 0 0 0 0,-1 1 0 0 0,1-1 0 0 0,0 0 1 0 0,-1 0-1 0 0,1-1 0 0 0,0 1 0 0 0,-1 0 0 0 0,-2-1 0 0 0,-8-1-245 0 0,-1-1 0 0 0,1 0 0 0 0,0 0-1 0 0,-21-10 1 0 0,-7-13-4451 0 0,38 24 3445 0 0,-1 0 0 0 0,1-1 1 0 0,0 1-1 0 0,0-1 0 0 0,0 0 0 0 0,0 0 0 0 0,0 0 0 0 0,1 0 0 0 0,0 0 1 0 0,-1 0-1 0 0,0-4 0 0 0,-1-5-3978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1276 0 0,'0'0'1833'0'0,"15"-7"3413"0"0,142 24 4167 0 0,82 18-7574 0 0,-227-31-3346 0 0,-8-3-1198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7 1948 0 0,'-6'-7'21099'0'0,"2"17"-20431"0"0,1 0 0 0 0,0 0 0 0 0,1 0 0 0 0,0 1-1 0 0,1-1 1 0 0,-1 11 0 0 0,2-12-987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47 544,'-12'-32'22401,"15"30"-22171,-1 0 0,1 1 0,0-1 0,0 1 0,0 0-1,0-1 1,0 2 0,0-1 0,0 0 0,0 0 0,0 1-1,1 0 1,-1 0 0,5 0 0,52 5 532,-44-3-489,8 0-49,53 8 369,-72-9-529,1 0 0,-1 1-1,1 0 1,-1 0 0,0 0 0,0 1 0,0-1-1,0 1 1,0 0 0,6 7 0,-9-8-5,0 0 1,-1 1 0,1-1-1,-1 1 1,0 0 0,1-1 0,-2 1-1,1 0 1,0 0 0,0 0-1,-1 0 1,0 0 0,1 0-1,-1 0 1,0-1 0,0 1 0,-1 0-1,1 0 1,-1 0 0,1 0-1,-1 0 1,0 0 0,0-1-1,0 1 1,-1 0 0,-2 4 0,-5 10 404,-1 0 1,-23 28-1,25-34-258,5-7-187,-19 25 182,-31 32 0,48-55-186,-1 0 1,0 0 0,-1-1-1,1 0 1,-1 0 0,0-1 0,0 1-1,0-2 1,-1 1 0,1-1-1,-16 4 1,21-6-33,-1-1 0,0 1 0,0-1 0,0 0 0,0 0 0,0-1 0,1 1 0,-1-1 0,0 1 1,0-1-1,1 0 0,-1 0 0,0 0 0,1 0 0,-1 0 0,1-1 0,-1 1 0,1-1 0,-1 0 0,1 0 0,0 0 0,0 0 0,0 0 0,0 0 0,1 0 0,-1-1 0,0 1 0,0-3 0,-1 0-28,1 1-1,1 0 1,-1-1-1,1 0 0,-1 1 1,1-1-1,1 0 1,-1 1-1,1-1 0,-1 0 1,1 0-1,1 1 1,0-9-1,0 11-1,-1 1 1,1-1-1,0 1 1,-1 0-1,1-1 1,0 1-1,0 0 1,0-1-1,0 1 1,0 0-1,0 0 1,0 0-1,1 0 1,-1 0-1,0 0 1,0 0-1,1 0 1,-1 1-1,1-1 1,-1 0-1,1 1 1,-1-1-1,1 1 1,-1 0-1,1-1 1,-1 1-1,3 0 0,46 3-254,-39-2 311,37 6 468,56 15 0,-62-12-36,1-1 0,1-2 0,87 2 0,-119-9-442,1 2 0,-3-1-63,-8-1-310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1712,'-4'-8'18657,"-178"216"-8761,149-162-8443,10-12-4618,22-33 1899,0 0 1104,1-1 0,0 0 0,-1 0 0,1 0 0,-1 1 0,1-1 0,0 0 0,0 0 0,-1 1 0,1-1 0,0 0 1,-1 0-1,1 1 0,0-1 0,0 0 0,-1 1 0,1-1 0,0 0 0,0 1 0,0-1 0,0 1 0,-1-1 0,1 0 0,0 1 1,0-1-1,0 1 0,0-1 0,0 0 0,0 1 0,0-1 0,0 1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0 560,'-11'2'10471,"11"-2"-10243,-1 20 4100,15 26-708,-5-34-2983,0 1-1,0-2 1,2 1 0,-1-2-1,2 1 1,-1-1 0,1-1-1,16 10 1,110 56 2431,-120-66-2678,15 8 767,0-2 1,46 14 0,-78-29-1208,-1 0 0,0 0 0,1 0-1,-1 0 1,1-1 0,-1 1 0,0 0 0,1 0 0,-1 0 0,1 1 0,-1-1 0,0 0 0,1 0 0,-1 0 0,1 0 0,-1 0 0,0 0 0,1 1 0,-1-1 0,0 0 0,1 0 0,-1 0 0,0 1 0,1-1 0,-1 0 0,0 1 0,1-1 0,-1 0 0,0 0 0,0 1 0,0-1 0,1 0 0,-1 1 0,0-1 0,0 1 0,0-1-1,0 0 1,0 1 0,0-1 0,1 1 0,-1-1 0,0 0 0,0 1 0,0-1 0,0 1 0,0-1 0,-1 0 0,1 1 0,0-1 0,0 1 0,0-1 0,0 0 0,0 1 0,0-1 0,-1 0 0,1 1 0,-21 14-11153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1736,'-19'-11'17826,"41"10"-14102,30 8-5711,-36-4 3743,-15-3-1348,291 24 3031,-63-9-702,-204-16 239,-5-5-9468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1356,'-3'-7'16252,"44"5"-15115,0 1 0,77 8 0,-47-1-551,501 37 2842,-529-41-2971,-4 0-80,-39-2-382,0 0-1,0 0 0,0 0 1,0 0-1,0 0 1,0 0-1,0 0 1,0 0-1,0 0 1,0 0-1,0 0 0,0 1 1,0-1-1,0 0 1,0 0-1,-1 0 1,1 0-1,0 0 0,0 0 1,0 0-1,0 0 1,0 0-1,0 0 1,0 1-1,0-1 1,0 0-1,0 0 0,0 0 1,0 0-1,0 0 1,1 0-1,-1 0 1,0 0-1,0 0 1,0 0-1,0 1 0,0-1 1,0 0-1,0 0 1,0 0-1,0 0 1,0 0-1,0 0 1,0 0-1,0 0 0,0 0 1,0 0-1,0 0 1,1 0-1,-1 0 1,0 0-1,0 0 0,0 0 1,0 0-1,0 0 1,0 0-1,0 0 1,0 0-1,0 0 1,1 0-1,-1 0 0,0 0 1,0 0-1,0 0 1,0 0-1,0 0 1,0 0-1,-18 7-1035,14-5-1553,-1 2 2896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48,'-1'-2'1441,"0"0"1,-1-1-1,1 1 0,0 0 1,0 0-1,1-1 0,-1 1 0,0 0 1,1-1-1,-1-3 0,1 5-1091,0 0 0,0 0 0,0 0 0,0 1-1,0-1 1,1 0 0,-1 0 0,0 1-1,1-1 1,-1 0 0,0 0 0,1 1 0,-1-1-1,1 0 1,-1 1 0,1-1 0,-1 1 0,1-1-1,-1 1 1,1-1 0,1 0 0,3-1 109,0 0 1,0 0-1,0 1 1,0 0 0,0 0-1,1 0 1,9 1-1,-1-1 196,-8 0-409,0 1 0,1-1 0,-1 2 0,0-1 0,1 1 0,-1-1 0,0 2 0,0-1 0,0 1 0,10 4 0,-15-5-193,1 0-1,0 0 1,0 0 0,-1 0 0,1 1 0,-1-1-1,0 1 1,1-1 0,-1 1 0,0-1 0,0 1-1,0 0 1,0 0 0,0-1 0,0 1 0,0 0-1,-1 0 1,1 0 0,0 0 0,-1 0 0,0 0-1,0 0 1,1 0 0,-1 0 0,0 0 0,-1 0 0,1 0-1,0 0 1,-1 0 0,1 0 0,-1 0 0,1 0-1,-1 0 1,-1 2 0,-2 7-37,-1-1 0,0 0 0,-1 1 1,0-2-1,0 1 0,-1-1 0,0 0 0,-1 0 0,0-1 1,0 0-1,-1 0 0,-14 9 0,-10 4 9,0-2-1,-59 26 1,80-41-25,3 0 0,9 0 0,9 0 0,13 1 0,77 7 0,116 0 0,-142-10 0,-65-2 0,33 2 0,0-1 0,0-3 0,60-8 0,-90 6 0,3 0 0,-14 4 1,0 0-1,0 0 1,1 0-1,-1 0 1,0 0-1,0 0 1,1 0-1,-1 0 1,0 0-1,0 0 1,0-1-1,0 1 1,1 0-1,-1 0 1,0 0 0,0 0-1,0 0 1,0-1-1,1 1 1,-1 0-1,0 0 1,0 0-1,0-1 1,0 1-1,0 0 1,0 0-1,0 0 1,0-1 0,0 1-1,0 0 1,0 0-1,0-1 1,0 1-1,0 0 1,0 0-1,0 0 1,0-1-1,0 1 1,0 0-1,0 0 1,0-1-1,0 1 1,0 0 0,0 0-1,0 0 1,0-1-1,-1 1 1,1 0-1,0 0 1,0 0-1,0 0 1,0-1-1,0 1 1,-1 0-1,1 0 1,0 0 0,0 0-1,-1 0 1,-10-9-80,11 9-7,-10-3-741,1 0-1,-1 1 0,0 0 0,0 1 0,0 0 1,0 1-1,0 0 0,-10 1 0,-19-1-4891,11-1-1646,1-1 561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1 956 0 0,'-1'9'1769'0'0,"-1"-1"1"0"0,0 1-1 0 0,0 0 0 0 0,-1-1 0 0 0,-1 1 1 0 0,-5 10-1 0 0,-6 17 1344 0 0,-10 35 2097 0 0,14-46-3667 0 0,2 1 0 0 0,1 0 1 0 0,0 1-1 0 0,2 0 0 0 0,-4 47 0 0 0,14-40-512 0 0,-4-33-1122 0 0,0 0 0 0 0,0 0 1 0 0,1 0-1 0 0,-1 1 0 0 0,1-1 0 0 0,-1 0 0 0 0,1 0 0 0 0,-1 0 0 0 0,1-1 0 0 0,0 1 0 0 0,0 0 1 0 0,-1 0-1 0 0,1 0 0 0 0,0 0 0 0 0,0-1 0 0 0,0 1 0 0 0,0 0 0 0 0,0-1 0 0 0,0 1 0 0 0,0-1 1 0 0,0 1-1 0 0,0-1 0 0 0,0 1 0 0 0,2 0 0 0 0,-2-1-832 0 0,2-2-897 0 0,19-8-1496 0 0,-11 0-3321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23 292 0 0,'0'0'10545'0'0,"15"-7"-5557"0"0,27 2-981 0 0,74-2-1 0 0,-36 4-2586 0 0,-78 3-1489 0 0,0 0 0 0 0,1-1-1 0 0,-1 1 1 0 0,0 0 0 0 0,0 0-1 0 0,0 1 1 0 0,0-1 0 0 0,0 0 0 0 0,1 1-1 0 0,-1-1 1 0 0,0 1 0 0 0,0 0-1 0 0,0 0 1 0 0,0 0 0 0 0,0 0-1 0 0,-1 0 1 0 0,1 0 0 0 0,3 2 0 0 0,-4-1-536 0 0,-3 1-190 0 0,-3 3-297 0 0,-1 1-1 0 0,-1-1 1 0 0,0 0-1 0 0,1 0 1 0 0,-11 5-1 0 0,-4 4-6415 0 0,12-6 2737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1968,'3'-1'15053,"22"-3"-14515,158 12 4236,-39-1-2442,-124-2-3521,-13-2-3165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61 72,'0'0'1770,"-16"-24"9250,9 16-8754,0 8-1629,1 0 0,-1 0 1,0 0-1,1 1 0,-1 0 0,1 0 0,-1 0 0,1 1 0,-11 4 1,13-5-335,-10 4 367,0 1 1,0 0 0,0 1-1,1 1 1,0 0-1,0 1 1,1 0 0,-12 11-1,21-18-564,0 1 0,1-1 0,-1 1 0,1 0 0,-1 0 0,1 0 0,0 0 0,0 0 0,0 0 0,1 1 0,-1-1 0,1 1 0,0-1 0,0 1 0,0 0-1,0-1 1,0 1 0,1 0 0,0-1 0,0 1 0,0 0 0,0 0 0,0-1 0,1 1 0,0 0 0,-1-1 0,2 1 0,-1-1 0,0 1 0,1-1 0,-1 1 0,1-1 0,0 0-1,0 0 1,0 0 0,1 0 0,4 5 0,0-1-56,1-1 0,-1 0-1,1-1 1,0 0 0,1 0-1,0 0 1,-1-1 0,1-1-1,0 1 1,11 1 0,12 3 128,54 6 0,-63-12-178,1-1 0,-1 0 0,0-2 0,0-1 0,0-1 0,0 0 0,26-9 0,-43 10 0,1 0 0,-1-1 0,0 0 0,0 0 0,0 0 0,0-1 0,0 0 0,-1 0 0,1 0 0,-1-1 0,0 0 0,6-7 0,-9 8 0,1-1 0,-1 1 0,0-1 0,0 1 0,0-1 0,-1 0 0,0 0 0,0 0 0,0 0 0,0 0 0,-1 0 0,0 0 0,0 0 0,0 0 0,0 0 0,-1 0 0,0 0 0,-3-10 0,1 7-204,0-1 1,-1 1-1,0-1 0,0 1 0,-1 1 1,0-1-1,-1 0 0,1 1 1,-1 0-1,-1 1 0,1-1 0,-1 1 1,0 1-1,-1-1 0,1 1 0,-1 0 1,-13-5-1,11 5-244,1 1-1,-1 0 1,0 1-1,0 0 1,0 1-1,0 0 1,0 1-1,0 0 1,-1 0-1,1 1 1,0 1 0,-1-1-1,1 2 1,0-1-1,-15 5 1,14 0-7848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1 776 0 0,'0'0'11966'0'0,"1"6"-10275"0"0,0 2-728 0 0,1 0 0 0 0,0-1 1 0 0,0 1-1 0 0,1-1 0 0 0,0 1 0 0 0,0-1 0 0 0,1 0 0 0 0,0 0 0 0 0,8 11 0 0 0,1-2 336 0 0,-9-10-799 0 0,1 0 0 0 0,0 0 0 0 0,0 0-1 0 0,0 0 1 0 0,1-1 0 0 0,0 0-1 0 0,0 0 1 0 0,1 0 0 0 0,-1-1 0 0 0,1 0-1 0 0,8 3 1 0 0,-14-6-486 0 0,29-19-959 0 0,-10-6-272 0 0,-11 11 269 0 0,1 1 0 0 0,1 0 0 0 0,0 1 0 0 0,21-17 0 0 0,-27 25 1284 0 0,2-1 1942 0 0,-6 17-507 0 0,-1-7-1763 0 0,-3 19 1013 0 0,2-21-865 0 0,0 0 0 0 0,0 0 0 0 0,0 0-1 0 0,1 0 1 0 0,0 0 0 0 0,-1 0 0 0 0,2 0-1 0 0,-1 0 1 0 0,0 0 0 0 0,1 0-1 0 0,0 0 1 0 0,0 0 0 0 0,0 0 0 0 0,2 4-1 0 0,-2-6-195 0 0,1 1-1 0 0,0 0 1 0 0,0-1-1 0 0,0 1 1 0 0,1-1-1 0 0,-1 0 1 0 0,1 1-1 0 0,-1-1 1 0 0,1-1-1 0 0,0 1 0 0 0,0 0 1 0 0,-1 0-1 0 0,1-1 1 0 0,0 0-1 0 0,1 0 1 0 0,-1 0-1 0 0,0 0 1 0 0,0 0-1 0 0,0 0 1 0 0,1-1-1 0 0,-1 0 1 0 0,0 1-1 0 0,0-1 1 0 0,1 0-1 0 0,-1-1 1 0 0,0 1-1 0 0,1-1 1 0 0,5-1-1 0 0,-2 0-885 0 0,0 0-1 0 0,-1-1 1 0 0,1 0 0 0 0,0 0-1 0 0,8-6 1 0 0,28-26-12681 0 0,-30 24 6925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37 232 0 0,'0'0'1600'0'0,"-6"-36"25764"0"0,-15 76-26720 0 0,10-16-221 0 0,-1-1 1 0 0,-2 0-1 0 0,0 0 1 0 0,-1-2-1 0 0,-31 34 1 0 0,40-50-359 0 0,1 0 0 0 0,0 1-1 0 0,1-1 1 0 0,-1 1 0 0 0,-6 12 0 0 0,-27 42-74 0 0,36-57-536 0 0,0-1 0 0 0,1 1 0 0 0,0-1 0 0 0,0 1-1 0 0,-1 0 1 0 0,2 0 0 0 0,-1-1 0 0 0,0 1 0 0 0,0 4 0 0 0,1 4-3887 0 0,4 0-3725 0 0,18-21-2560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1216,'1'-7'19757,"4"25"-19125,1 0 0,0 0 0,1-1 0,1 0 0,1 0 0,1-1 0,0 0-1,0-1 1,2 0 0,0-1 0,1 0 0,23 20 0,82 62 2224,-108-90-2351,-2-1-5192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1488,'5'0'11768,"8"1"-7590,76 5-2032,496 53 6860,-522-51-5611,-61-8-2868,0 0-300,7 2-195,3 1-2048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 1948,'5'-8'17600,"12"6"-14157,10 5-5329,-14 0 4164,29 6-610,-16-4-727,-1 2 1,32 11 0,-52-16-768,0 0 0,0 1 0,0-1 0,0 1 0,-1 0 0,1 0 0,-1 0-1,0 1 1,0 0 0,0-1 0,0 1 0,-1 1 0,1-1 0,-1 0 0,0 1 0,4 8 0,-6-8-132,0 0 1,0-1 0,0 1-1,-1 0 1,0 0-1,0 0 1,0 0-1,0 0 1,-1-1-1,0 1 1,0 0 0,0 0-1,-1-1 1,1 1-1,-1-1 1,0 1-1,-1-1 1,1 0-1,-1 1 1,0-1 0,1-1-1,-2 1 1,1 0-1,0-1 1,-5 4-1,-6 5 96,1 0 0,-2-1 0,1-1 0,-2 0 0,-23 10 0,5-5-138,-1-1 0,0-3 0,-52 11 0,85-21 0,0-1 0,-1 0 0,1 1 0,0-1 0,-1 0 0,1 0 0,0 0 0,-1-1 0,1 1 0,0 0 0,-1-1 0,1 0 0,0 1 0,0-1 0,0 0 0,-1 0 0,1 0 0,0-1 0,0 1 0,1 0 0,-1-1 0,0 1 0,0-1 0,1 0 0,-1 1 0,1-1 0,-1 0 0,1 0 0,0 0 0,0 0 0,0 0 0,0 0 0,0-1 0,0 1 0,0 0 0,1 0 0,-1-1 0,1 1 0,0 0 0,0-1 0,0-3 0,0 2 0,1 0 0,0 0 0,0 0 0,1 0 0,-1 0 0,1 0 0,0 0 0,0 0 0,0 1 0,0-1 0,1 1 0,-1 0 0,1-1 0,0 1 0,0 0 0,6-4 0,-3 3 0,1 0 0,0 0 0,1 0 0,-1 1 0,0 0 0,1 1 0,0 0 0,10-2 0,13 0 0,1 2 0,-1 1 0,48 4 0,-66-2 0,22 3 0,1 1 0,-1 1 0,0 3 0,0 0 0,39 18 0,-68-23 0,44 17 0,-41-18 0,3-3 0,1-3 0,8-2-1914,-6 3-5656,3-2-3121,-4-1 3612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1100 0 0,'-5'-19'20298'0'0,"5"19"-19906"0"0,18 0 1051 0 0,0 1 0 0 0,0 1 0 0 0,24 6 0 0 0,32 3-183 0 0,113 2-580 0 0,-186-13-1009 0 0,0 0 0 0 0,0 0 1 0 0,0 0-1 0 0,0 0 0 0 0,0 0 0 0 0,0 0 0 0 0,0 0 1 0 0,0 0-1 0 0,0 0 0 0 0,0 0 0 0 0,0 0 1 0 0,0 1-1 0 0,0-1 0 0 0,0 0 0 0 0,0 1 0 0 0,-1-1 1 0 0,1 1-1 0 0,0-1 0 0 0,0 1 0 0 0,0-1 0 0 0,-1 1 1 0 0,1-1-1 0 0,0 1 0 0 0,0 0 0 0 0,-1 0 0 0 0,1 0 1 0 0,-1 1-495 0 0,-1-1 1 0 0,0 1 0 0 0,0 0 0 0 0,0-1-1 0 0,-1 1 1 0 0,1-1 0 0 0,0 0-1 0 0,0 1 1 0 0,-1-1 0 0 0,1 0 0 0 0,-1 0-1 0 0,1 0 1 0 0,-4 2 0 0 0,-3 1-4303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 0 0,'0'0'9695'0'0,"7"1"-8326"0"0,270 37 8696 0 0,-159-19-6731 0 0,-116-19-3294 0 0,1 0 0 0 0,-1 0 0 0 0,1 0 0 0 0,-1 1 0 0 0,1 0 0 0 0,-1-1 0 0 0,1 1 0 0 0,-1 0 0 0 0,1 0 0 0 0,-1 0 0 0 0,0 0 0 0 0,4 3 0 0 0,-7-3-198 0 0,0 0-1 0 0,0 0 1 0 0,-1 0 0 0 0,1 0-1 0 0,0 0 1 0 0,0 0-1 0 0,-1 0 1 0 0,1 0-1 0 0,-1 0 1 0 0,1-1-1 0 0,-1 1 1 0 0,1 0 0 0 0,-1-1-1 0 0,0 0 1 0 0,1 1-1 0 0,-1-1 1 0 0,1 0-1 0 0,-1 0 1 0 0,0 0 0 0 0,-2 0-1 0 0,-9 4-2780 0 0,6-2-20 0 0,-7 1-9539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1672 0 0,'0'0'14277'0'0,"0"4"-13010"0"0,-2 14-107 0 0,0-2-5 0 0,0-1 0 0 0,-1 0 0 0 0,-9 26-1 0 0,1-10-161 0 0,-47 132 3798 0 0,50-135-3019 0 0,-7 54 0 0 0,15-31-993 0 0,0-50-933 0 0,-1 0 1 0 0,1 0-1 0 0,0 0 0 0 0,1 0 1 0 0,-1 0-1 0 0,0 0 0 0 0,0 0 0 0 0,0 0 1 0 0,1 0-1 0 0,-1 0 0 0 0,0 0 1 0 0,1 0-1 0 0,-1 0 0 0 0,1-1 1 0 0,-1 1-1 0 0,1 0 0 0 0,-1 0 0 0 0,1 0 1 0 0,0 0-1 0 0,-1-1 0 0 0,1 1 1 0 0,0 0-1 0 0,0-1 0 0 0,0 1 1 0 0,0 0-1 0 0,-1-1 0 0 0,1 1 0 0 0,0-1 1 0 0,0 0-1 0 0,1 1 0 0 0,0-1-304 0 0,1-1 0 0 0,-1 1 1 0 0,0-1-1 0 0,0 0 0 0 0,0 1 0 0 0,0-1 0 0 0,0 0 0 0 0,0 0 0 0 0,0-1 0 0 0,0 1 0 0 0,0 0 0 0 0,0-1 0 0 0,-1 1 1 0 0,4-4-1 0 0,5-7-9919 0 0,-3 1 4137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9 492,'23'-8'10106,"8"12"-8739,0 2 0,-1 1-1,0 2 1,0 1 0,-1 1-1,49 25 1,-77-35-1302,0 0-1,0-1 1,0 1-1,0 0 1,0-1-1,0 1 1,0 0-1,0 0 1,0 0 0,0 0-1,0 0 1,0 0-1,-1 0 1,1 0-1,0 0 1,-1 0-1,1 0 1,-1 1-1,1-1 1,-1 0 0,0 0-1,1 1 1,-1-1-1,0 0 1,0 0-1,0 3 1,-1-2 43,0 0 0,0 1 0,0-1 1,0 0-1,0 0 0,0 0 0,-1 0 0,1-1 1,-1 1-1,1 0 0,-1 0 0,0-1 0,-3 3 1,-10 6 466,1-1 1,-2-1 0,-19 8-1,25-11-256,-21 7 490,26-11-665,0 0 0,0 1 1,0-1-1,0 1 0,1 0 1,-1 1-1,1-1 0,-1 1 0,1 0 1,0 0-1,0 0 0,1 0 1,-1 1-1,0-1 0,1 1 0,0 0 1,-4 6-1,6-8-17,2 0-109,0 0 1,0-1 0,0 1-1,0 0 1,0-1 0,0 1 0,1-1-1,-1 1 1,0-1 0,1 1-1,-1-1 1,1 0 0,-1 0-1,1 0 1,0 0 0,-1 0 0,1 0-1,0 0 1,0-1 0,0 1-1,2 0 1,45 13 179,3-7-26,78 0 0,-43-4-135,-53-4-651,-52 2-10995,1 0 4435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 2096,'-27'-26'21575,"18"25"-22550,6 0 2289,2 3-874,-1 0 0,0 0 1,1 0-1,-1 0 1,0 0-1,0-1 1,0 1-1,0-1 0,0 0 1,-4 3-1,-13 9-886,11-2-1438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13 900,'-2'-1'611,"0"-1"0,0 1-1,0 0 1,0 0 0,0 0 0,0 0 0,0 0-1,-1 0 1,1 0 0,0 1 0,-1-1-1,-3 1 1,-38 1 3868,31 1-3465,0 1 0,0 1 0,1 0 1,-14 6-1,22-9-708,0 1 0,0-1 0,1 1 1,-1 1-1,1-1 0,0 0 0,0 1 0,0-1 1,0 1-1,0 0 0,-5 6 0,8-7-256,-1 0 0,1-1 0,0 1 0,0 0 0,-1 0-1,1-1 1,0 1 0,0 0 0,1-1 0,-1 1 0,0 0 0,1 0-1,-1-1 1,1 1 0,-1 0 0,1-1 0,0 1 0,-1-1 0,1 1 0,0-1-1,0 1 1,0-1 0,0 0 0,0 1 0,1-1 0,-1 0 0,0 0 0,1 0-1,-1 0 1,3 1 0,32 27 556,2-1 1,56 31-1,-93-58-575,0-1 0,0 1 0,0-1 0,0 1 0,0 0 0,0-1 0,0 1 0,-1 0 0,1 0 0,0 0 0,0-1 0,0 1 0,-1 0 0,1 0 0,-1 0 0,1 0 0,-1 1 0,1-1 0,-1 0 0,1 0 0,-1 0 0,0 0 1,0 0-1,0 0 0,1 1 0,-1 1 0,-1-1 17,0 1 1,1-1-1,-1 1 0,0-1 1,0 0-1,-1 1 1,1-1-1,0 0 1,-1 0-1,1 0 1,-4 3-1,-3 4-633,-1-1-1,0-1 0,0 0 1,-15 9-1,8-9-2901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5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 2540 0 0,'-5'1'929'0'0,"0"1"-1"0"0,0 0 0 0 0,0 0 1 0 0,0 0-1 0 0,1 1 0 0 0,-1 0 1 0 0,1 0-1 0 0,0 0 0 0 0,-1 0 0 0 0,1 0 1 0 0,0 1-1 0 0,-5 6 0 0 0,4-2 83 0 0,-1-1 0 0 0,1 1-1 0 0,1 0 1 0 0,-1 1-1 0 0,1-1 1 0 0,-4 16 0 0 0,3-8-96 0 0,1 1 1 0 0,1-1 0 0 0,1 1 0 0 0,0 0 0 0 0,1-1 0 0 0,1 1-1 0 0,2 25 1 0 0,1-26-453 0 0,1-1 0 0 0,1 0-1 0 0,0 0 1 0 0,0-1 0 0 0,2 0 0 0 0,0 0-1 0 0,13 19 1 0 0,36 46-3227 0 0,-32-54-1525 0 0,-16-18-407 0 0,0-1-4166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1476,'16'-2'3017,"104"5"3919,56 21-2030,-166-22-4738,1-1-363,0 0-1,-1 1 0,0 1 1,1 0-1,-1 0 0,0 1 1,-1 1-1,1-1 0,10 8 1,-15-9-146,-11 18-10961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1384,'-5'-4'11768,"78"-3"-7110,119 4 0,84 21-297,-182-11-2854,107 13 562,84 6 293,-269-26-2362,-3-1 0,-1 6 49,-12-1-293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2 432,'3'-1'21528,"1"0"-19694,12 2-5086,-9 1 5237,9 2-1058,0 1 0,0 1 0,0 1 0,27 15-1,-37-18-659,0 0-1,0 0 0,0 1 0,0 0 0,0 0 1,-1 0-1,0 1 0,0 0 0,-1 0 1,0 0-1,0 0 0,5 10 0,-8-12-225,0 0 1,-1-1-1,1 1 0,-1 0 1,1 0-1,-1 0 0,0 0 0,-1 0 1,1 0-1,-1 0 0,1 0 0,-1-1 1,0 1-1,-1 0 0,1 0 1,-1-1-1,1 1 0,-1-1 0,0 1 1,0-1-1,-1 0 0,1 0 0,-1 0 1,0 0-1,1 0 0,-1-1 1,0 1-1,-6 3 0,-5 4 149,-1 0-1,0-1 1,-1-1-1,-32 13 1,-96 29-190,135-46 0,9-4 0,-1 0 0,1 1 0,0-1 0,0 0 0,0 0 0,0 0 0,-1 0 0,1 0 0,0 1 0,0-1 0,0 0 0,0 0 0,0 0 0,-1 1 0,1-1 0,0 0 0,0 0 0,0 1 0,0-1 0,0 0 0,0 0 0,0 0 0,0 1 0,0-1 0,0 0 0,0 0 0,0 1 0,0-1 0,0 0 0,0 0 0,0 1 0,0-1 0,0 0 0,0 0 0,1 0 0,-1 1 0,0-1 0,0 0 0,0 0 0,0 0 0,0 1 0,1-1 0,-1 0 0,0 0 0,0 0 0,0 0 0,0 0 0,1 1 0,-1-1 0,0 0 0,0 0 0,0 0 0,1 0 0,-1 0 0,0 0 0,0 0 0,1 0 0,-1 0 0,0 0 0,0 0 0,1 0 0,-1 0 0,11 4 0,2-2 0,-1-1 0,1 0 0,-1-1 0,25-3 0,4 0 0,292 6 0,-319-3 0,-4 1-84,-2 8-4984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83 110 24 0 0,'2'-22'18863'0'0,"-3"22"-18594"0"0,0-1 0 0 0,0 1 0 0 0,0 0 0 0 0,0 0 0 0 0,0-1 0 0 0,0 1-1 0 0,0 0 1 0 0,0 0 0 0 0,-1 0 0 0 0,1 0 0 0 0,0 1 0 0 0,0-1 0 0 0,0 0 0 0 0,0 0 0 0 0,0 1 0 0 0,0-1 0 0 0,0 0-1 0 0,0 1 1 0 0,0-1 0 0 0,0 1 0 0 0,0 0 0 0 0,0-1 0 0 0,0 1 0 0 0,0 0 0 0 0,-1 0 0 0 0,-25 34 3460 0 0,22-28-3334 0 0,1 1 0 0 0,0 0-1 0 0,1 0 1 0 0,0 0 0 0 0,0 0 0 0 0,1 0 0 0 0,-3 18 0 0 0,5-22-395 0 0,0 0 0 0 0,0 0 0 0 0,0-1 0 0 0,1 1 0 0 0,0 0 0 0 0,-1 0 0 0 0,1-1 0 0 0,1 1 0 0 0,-1 0 0 0 0,1-1 0 0 0,-1 1 0 0 0,1-1 0 0 0,0 0 0 0 0,0 1 0 0 0,0-1 0 0 0,1 0 0 0 0,-1 0 0 0 0,1-1 0 0 0,0 1 0 0 0,-1 0 0 0 0,1-1 0 0 0,1 0 0 0 0,-1 1 0 0 0,0-1 0 0 0,0 0 0 0 0,1-1 0 0 0,-1 1 0 0 0,1-1 0 0 0,-1 1 0 0 0,1-1 0 0 0,0 0 0 0 0,0-1 0 0 0,-1 1 0 0 0,1-1 0 0 0,0 1 0 0 0,0-1 0 0 0,0 0 0 0 0,0 0 0 0 0,-1-1 0 0 0,6 0 0 0 0,5 0 0 0 0,0-1 0 0 0,0 0 0 0 0,0-1 0 0 0,0-1 0 0 0,-1 0 0 0 0,1-1 0 0 0,-1 0 0 0 0,0-1 0 0 0,-1 0 0 0 0,0-1 0 0 0,0 0 0 0 0,0-1 0 0 0,-1-1 0 0 0,19-17 0 0 0,-27 22 0 0 0,-1 1 0 0 0,1 0 0 0 0,-1-1 0 0 0,0 1 0 0 0,0-1 0 0 0,0 0 0 0 0,-1 0 0 0 0,1 0 0 0 0,-1 0 0 0 0,0 0 0 0 0,0 0 0 0 0,0 0 0 0 0,-1 0 0 0 0,0 0 0 0 0,1 0 0 0 0,-1 0 0 0 0,-1 0 0 0 0,1 0 0 0 0,0-1 0 0 0,-1 1 0 0 0,0 0 0 0 0,0 0 0 0 0,0 0 0 0 0,-1 0 0 0 0,1 1 0 0 0,-4-7 0 0 0,1 3 0 0 0,0 1 0 0 0,-1-1 0 0 0,1 1 0 0 0,-1 0 0 0 0,-1 0 0 0 0,1 0 0 0 0,-1 1 0 0 0,0 0 0 0 0,0 0 0 0 0,-1 0 0 0 0,1 1 0 0 0,-14-6 0 0 0,14 5 0 0 0,3 3 0 0 0,1 1 0 0 0,0 0 0 0 0,-1 0 0 0 0,1 0 0 0 0,-1 0 0 0 0,1 0 0 0 0,-1 0 0 0 0,1 1 0 0 0,-1-1 0 0 0,0 1 0 0 0,1 0 0 0 0,-1-1 0 0 0,-5 2 0 0 0,-9-2 0 0 0,16 1-41 0 0,0 0 1 0 0,0 0-1 0 0,0 0 1 0 0,0 1-1 0 0,1-1 0 0 0,-1 0 1 0 0,0 1-1 0 0,0-1 0 0 0,0 0 1 0 0,0 1-1 0 0,0-1 1 0 0,0 1-1 0 0,0-1 0 0 0,1 1 1 0 0,-1 0-1 0 0,0-1 1 0 0,0 1-1 0 0,0 1 0 0 0,0-1-1128 0 0,0 1 0 0 0,1-1-1 0 0,-1 1 1 0 0,1-1-1 0 0,0 1 1 0 0,-1-1-1 0 0,1 1 1 0 0,0 0 0 0 0,0-1-1 0 0,0 1 1 0 0,0-1-1 0 0,0 1 1 0 0,0-1 0 0 0,1 1-1 0 0,-1 0 1 0 0,1 1-1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4:17:18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1956,'0'-1'396,"1"1"-1,-1-1 1,0 1-1,1-1 1,-1 1-1,1-1 1,-1 1-1,1 0 1,-1-1-1,1 1 1,0 0-1,-1 0 1,1-1-1,-1 1 1,1 0-1,0 0 1,-1 0-1,1 0 1,0 0-1,-1 0 1,1 0-1,0 0 1,-1 0-1,1 0 1,-1 0 0,1 0-1,0 0 1,-1 0-1,1 1 1,0-1-1,-1 0 1,1 0-1,-1 1 1,1-1-1,-1 0 1,1 1-1,-1-1 1,1 1-1,0 0 1,0 28 12832,-2-8-14652,1-19 1572,-1 1 0,2 0 0,-1 0 0,0 0 0,0-1 0,1 1 0,0 0 0,-1-1 0,1 1 0,0 0 0,0-1 0,1 1 0,-1-1 0,0 1 0,1-1 0,0 0 0,-1 0 0,1 0 0,0 0 0,0 0 0,0 0 0,3 2 0,-2-3-159,0 1-1,0-1 1,1 0-1,-1 0 1,0 0-1,1-1 1,-1 1-1,0-1 1,1 0-1,-1 0 1,0 0-1,1 0 1,-1-1-1,1 1 1,-1-1-1,0 0 1,0 0-1,7-3 1,6-1 11,0-1 0,0 0 0,-1-1 0,0-1 0,0-1 0,-1 0 0,0-1 0,0 0 0,-1-1 0,22-25 0,-31 33 0,2-5 0,-3-28 0,-4 22 0,-5 4 0,-5 9 0,1 15 0,9 0 0,8 6 0,1 0 0,0-1 0,2-1 0,0 1 0,1-2 0,1 1 0,1-1 0,16 16 0,32 48 0,-48-61 0,-1 0 0,0 2 0,-2-1 0,0 1 0,10 34 0,-18-47 0,0 1 0,0-1 0,-1 1 0,0-1 0,0 1 0,-1 0 0,-1-1 0,1 1 0,-2 0 0,1-1 0,-1 1 0,-1-1 0,0 0 0,0 0 0,-1 0 0,-5 11 0,3-11 0,0 0 0,-1 0 0,0-1 0,0 0 0,0-1 0,-1 1 0,-1-1 0,-9 6 0,16-11 0,-1 0 0,0 0 0,0 0 0,0-1 0,0 1 0,0-1 0,-1 1 0,1-1 0,0 0 0,-1-1 0,1 1 0,0 0 0,-1-1 0,1 0 0,-1 0 0,1 0 0,-1 0 0,1 0 0,-1-1 0,1 0 0,-1 1 0,1-1 0,0 0 0,0-1 0,-1 1 0,1-1 0,0 1 0,-4-4 0,3 1 0,0 0 1,0 0-1,1 0 0,-1 0 0,1-1 1,0 1-1,1-1 0,-1 0 0,1 1 1,0-1-1,0-1 0,0 1 1,1 0-1,0 0 0,0-1 0,0 1 1,1 0-1,-1-1 0,1 1 0,1-1 1,-1 1-1,1 0 0,1-7 0,4-12-13,1 0 0,0 0-1,21-40 1,-16 37-41,25-30-2193,-76 99-6041,19-20-2956,14-13 5121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7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68 0 0,'0'0'22137'0'0,"4"1"-21183"0"0,30 3-138 0 0,0-2 1 0 0,0-1-1 0 0,0-1 0 0 0,0-2 1 0 0,0-2-1 0 0,0-1 1 0 0,39-11-1 0 0,-51 10-46 0 0,-8 2-3632 0 0,-35 6 442 0 0,-14 11-2936 0 0,22-7 815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0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1 888 0 0,'0'0'29470'0'0,"4"4"-29244"0"0,5 7-53 0 0,0 1 0 0 0,0 0 0 0 0,-1 1 0 0 0,-1 0 0 0 0,0 0 0 0 0,-1 0 0 0 0,0 1 0 0 0,-1 0 0 0 0,-1 1 0 0 0,0-1 1 0 0,3 21-1 0 0,0 16-138 0 0,-3 1 1 0 0,-1 53-1 0 0,-3-98-35 0 0,-1 0 0 0 0,1 0 0 0 0,-1 0 0 0 0,0 1 0 0 0,-4 12 0 0 0,-3 10 0 0 0,7-19 0 0 0,0 0 0 0 0,-3-3-2 0 0,3-7-78 0 0,-3 12-8335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2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13 88 0 0,'0'0'8958'0'0,"-23"14"14761"0"0,31-18-23718 0 0,-5 2-1 0 0,0 0 0 0 0,0 1 1 0 0,1-1-1 0 0,-1 1 0 0 0,0 0 0 0 0,1 0 0 0 0,-1 0 0 0 0,1 0 0 0 0,0 1 0 0 0,-1-1 0 0 0,1 1 0 0 0,5 0 0 0 0,51-6 0 0 0,-46 4 0 0 0,-5 1 0 0 0,-1 0-11 0 0,7 5-2096 0 0,-14 8-11165 0 0,-3-1 10702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2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1 488 0 0,'-1'0'719'0'0,"1"1"0"0"0,-1-1 0 0 0,0 0 0 0 0,0 1 0 0 0,1-1 0 0 0,-1 1 0 0 0,0-1 0 0 0,1 1 0 0 0,-1-1 0 0 0,0 1 0 0 0,1-1 0 0 0,-1 1 0 0 0,1-1 0 0 0,-1 1 0 0 0,1 0 1 0 0,-1 0-1 0 0,1-1 0 0 0,0 1 0 0 0,-1 0 0 0 0,1 0 0 0 0,0-1 0 0 0,-1 1 0 0 0,1 0 0 0 0,0 0 0 0 0,0 0 0 0 0,0-1 0 0 0,0 1 0 0 0,0 0 0 0 0,0 1 0 0 0,11 5 6129 0 0,13-3-8988 0 0,81-3 3090 0 0,-103-1-542 0 0,7 1 228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22:13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251 143 1124 0 0,'13'-1'3043'0'0,"-12"0"-1846"0"0,1 1 0 0 0,-1-1 1 0 0,1 0-1 0 0,-1 1 0 0 0,1-1 0 0 0,-1 0 0 0 0,1 0 0 0 0,-1 0 0 0 0,0 0 1 0 0,0 0-1 0 0,1 0 0 0 0,-1-1 0 0 0,0 1 0 0 0,0 0 0 0 0,0-1 0 0 0,0 1 0 0 0,0-2 1 0 0,3-8 1021 0 0,-2-2-5742 0 0,-2 8 3640 0 0,-1-1 0 0 0,1 1 0 0 0,-1 0 1 0 0,0 0-1 0 0,0-1 0 0 0,0 1 0 0 0,-1 0 0 0 0,0 0 1 0 0,0 0-1 0 0,0 1 0 0 0,-1-1 0 0 0,-4-6 1 0 0,6 9-51 0 0,-1 0 0 0 0,0 0 1 0 0,0 0-1 0 0,0 0 0 0 0,0 0 1 0 0,-1 0-1 0 0,1 1 1 0 0,0-1-1 0 0,-1 1 0 0 0,1 0 1 0 0,-1-1-1 0 0,1 1 0 0 0,-1 0 1 0 0,0 1-1 0 0,1-1 0 0 0,-1 0 1 0 0,0 1-1 0 0,0 0 1 0 0,1-1-1 0 0,-1 1 0 0 0,0 0 1 0 0,0 0-1 0 0,0 1 0 0 0,1-1 1 0 0,-1 1-1 0 0,0-1 1 0 0,-2 2-1 0 0,-10 2 313 0 0,1 2 1 0 0,1-1-1 0 0,-1 2 0 0 0,1-1 1 0 0,0 2-1 0 0,1 0 1 0 0,-1 0-1 0 0,2 1 0 0 0,-1 1 1 0 0,1 0-1 0 0,1 0 1 0 0,-12 16-1 0 0,-1 23-380 0 0,23-48 0 0 0,-1 0 0 0 0,1 0 0 0 0,0 0 0 0 0,-1 0 0 0 0,1 0 0 0 0,0 1 0 0 0,0-1 0 0 0,0 0 0 0 0,0 0 0 0 0,0 0 0 0 0,1 0 0 0 0,-1 0 0 0 0,0 0 0 0 0,0 0 0 0 0,1 0 0 0 0,-1 1 0 0 0,0-1 0 0 0,1 0 0 0 0,-1 0 0 0 0,1 0 0 0 0,0-1 0 0 0,-1 1 0 0 0,1 0 0 0 0,0 0 0 0 0,-1 0 0 0 0,1 0 0 0 0,0-1 0 0 0,0 1 0 0 0,0 0 0 0 0,0-1 0 0 0,2 2 0 0 0,25 8 0 0 0,-17-9 1 0 0,-1-1-1 0 0,1-1 0 0 0,0 0 1 0 0,0-1-1 0 0,-1 0 1 0 0,1 0-1 0 0,19-8 1 0 0,-9 2-17 0 0,0-1-1 0 0,34-21 1 0 0,-52 28-121 0 0,0 0 0 0 0,-1-1 0 0 0,1 1 0 0 0,-1-1 1 0 0,1 0-1 0 0,-1 1 0 0 0,0-1 0 0 0,-1 0 1 0 0,1 0-1 0 0,2-5 0 0 0,-3 4 157 0 0,0 3 1337 0 0,-3 2-1344 0 0,1 0 1 0 0,-1 0-1 0 0,0 1 0 0 0,1-1 1 0 0,-1 0-1 0 0,0 1 1 0 0,1-1-1 0 0,0 1 0 0 0,-1-1 1 0 0,1 1-1 0 0,-1 2 1 0 0,1-3-2 0 0,0 1-12 0 0,0 0 0 0 0,0 1 0 0 0,0-1 0 0 0,0 1 0 0 0,0-1 0 0 0,0 1 0 0 0,1-1 0 0 0,-1 1 0 0 0,1-1 0 0 0,0 1 0 0 0,0-1 0 0 0,0 1 0 0 0,0 0 0 0 0,0-1 0 0 0,0 1 0 0 0,2 2 0 0 0,8 34 0 0 0,-8-33 0 0 0,0-1 0 0 0,1 1 0 0 0,0-1 0 0 0,0 0 0 0 0,0 1 0 0 0,1-1 0 0 0,0-1 0 0 0,0 1 0 0 0,0 0 0 0 0,1-1 0 0 0,-1 0 0 0 0,1 0 0 0 0,0 0 0 0 0,0-1 0 0 0,0 0 0 0 0,1 0 0 0 0,10 5 0 0 0,-1-4 0 0 0,-3-2 0 0 0,1-2 0 0 0,2 3 0 0 0,-9 1-120 0 0,-5-2-583 0 0,-16 10-3587 0 0,7-2 237 0 0,-15 5-14408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36 724 0 0,'8'-17'10309'0'0,"-7"14"-9438"0"0,6-12 9195 0 0,-11 15-9973 0 0,0 1-1 0 0,0 0 1 0 0,0 0 0 0 0,0 0 0 0 0,0 1-1 0 0,0-1 1 0 0,0 1 0 0 0,1 0 0 0 0,-1 0-1 0 0,0 0 1 0 0,1 1 0 0 0,-5 3-1 0 0,-42 41 769 0 0,35-31-603 0 0,-102 110 1188 0 0,101-106-1240 0 0,0 2 1 0 0,1 0-1 0 0,2 0 0 0 0,-17 36 1 0 0,30-57-238 0 0,-3 2-211 0 0,-5 5-52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1224 0 0,'4'-5'16231'0'0,"14"74"-12361"0"0,-14-46-3242 0 0,1 0 0 0 0,1-1 1 0 0,1 1-1 0 0,2-1 0 0 0,0-1 0 0 0,1 0 1 0 0,23 36-1 0 0,-20-41-340 0 0,1-1 1 0 0,1-1-1 0 0,1 0 0 0 0,29 20 0 0 0,17 15 631 0 0,-62-49-950 0 0,0 1-1 0 0,0-1 0 0 0,1 0 1 0 0,-1 0-1 0 0,0 1 1 0 0,0-1-1 0 0,0 0 0 0 0,0 1 1 0 0,0-1-1 0 0,1 0 0 0 0,-1 0 1 0 0,0 1-1 0 0,0-1 1 0 0,0 0-1 0 0,1 0 0 0 0,-1 0 1 0 0,0 1-1 0 0,0-1 0 0 0,1 0 1 0 0,-1 0-1 0 0,0 0 1 0 0,0 0-1 0 0,1 1 0 0 0,-1-1 1 0 0,0 0-1 0 0,1 0 0 0 0,-1 0 1 0 0,0 0-1 0 0,1 0 1 0 0,-1 0-1 0 0,0 0 0 0 0,1 0 1 0 0,-1 0-1 0 0,0 0 0 0 0,1 0 1 0 0,-1 0-1 0 0,0 0 1 0 0,0 0-1 0 0,1 0 0 0 0,-1 0 1 0 0,0 0-1 0 0,1-1 0 0 0,-1 1 1 0 0,0 0-1 0 0,1 0 1 0 0,-1 0-1 0 0,0 0 0 0 0,1-1 1 0 0,-3-13-2722 0 0,1 11 3099 0 0,0-2-1760 0 0,-3-1-3675 0 0,2 1 2738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12 472 0 0,'3'-12'18046'0'0,"78"26"-16073"0"0,-79-13-1751 0 0,-3 0-59 0 0,1 1 0 0 0,-1 0-1 0 0,0-1 1 0 0,1 1 0 0 0,-1-1 0 0 0,0 1-1 0 0,0-1 1 0 0,0 1 0 0 0,0-1 0 0 0,0 1-1 0 0,-1-1 1 0 0,1 0 0 0 0,0 0 0 0 0,-1 0-1 0 0,-2 2 1 0 0,-35 25 790 0 0,-4 2-57 0 0,42-29-888 0 0,1-1 0 0 0,-1 1 1 0 0,1-1-1 0 0,-1 1 1 0 0,1 0-1 0 0,0-1 0 0 0,-1 1 1 0 0,1 0-1 0 0,-1-1 1 0 0,1 1-1 0 0,0 0 0 0 0,0-1 1 0 0,-1 1-1 0 0,1 0 1 0 0,0 0-1 0 0,0-1 0 0 0,0 1 1 0 0,0 0-1 0 0,0 0 1 0 0,0-1-1 0 0,0 1 0 0 0,0 0 1 0 0,0 0-1 0 0,0 0 1 0 0,1-1-1 0 0,-1 1 0 0 0,0 0 1 0 0,0-1-1 0 0,1 1 1 0 0,-1 0-1 0 0,0-1 0 0 0,1 1 1 0 0,-1 0-1 0 0,1-1 1 0 0,-1 1-1 0 0,1 0 0 0 0,-1-1 1 0 0,1 1-1 0 0,-1-1 1 0 0,1 1-1 0 0,0-1 0 0 0,-1 0 1 0 0,1 1-1 0 0,0-1 1 0 0,-1 1-1 0 0,1-1 0 0 0,0 0 1 0 0,-1 0-1 0 0,1 1 1 0 0,0-1-1 0 0,0 0 0 0 0,0 0 1 0 0,40 12 68 0 0,232-1 480 0 0,-270-11-2127 0 0,7 3 5557 0 0,-7-2-5176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33 328 0 0,'1'-6'20643'0'0,"121"1"-19496"0"0,11-1-651 0 0,-14-8 662 0 0,-115 12 577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1320 0 0,'-1'-9'16523'0'0,"-4"12"-16360"0"0,0-1 0 0 0,0 2 0 0 0,0-1 0 0 0,1 0 0 0 0,-1 1 0 0 0,1 0 0 0 0,0 0 0 0 0,0 0 0 0 0,0 1 1 0 0,1-1-1 0 0,-1 1 0 0 0,1 0 0 0 0,0 0 0 0 0,1 0 0 0 0,-1 0 0 0 0,1 1 0 0 0,0-1 0 0 0,0 1 0 0 0,1-1 0 0 0,-1 1 0 0 0,1 0 0 0 0,1-1 0 0 0,-1 1 0 0 0,1 0 0 0 0,0 0 0 0 0,0 0 1 0 0,1-1-1 0 0,-1 1 0 0 0,1 0 0 0 0,1-1 0 0 0,-1 1 0 0 0,1 0 0 0 0,0-1 0 0 0,0 0 0 0 0,1 1 0 0 0,-1-1 0 0 0,1 0 0 0 0,0 0 0 0 0,1-1 0 0 0,-1 1 0 0 0,1-1 0 0 0,0 1 0 0 0,0-1 0 0 0,0 0 1 0 0,10 6-1 0 0,4 2-75 0 0,1-2 1 0 0,0 0 0 0 0,1-1 0 0 0,35 11 0 0 0,-44-17-138 0 0,0 0 0 0 0,0 0 1 0 0,0-1-1 0 0,0-1 0 0 0,0 0 1 0 0,0 0-1 0 0,0-2 0 0 0,1 1 1 0 0,-1-1-1 0 0,21-5 0 0 0,-29 6 45 0 0,0-1-1 0 0,0 0 0 0 0,0 0 1 0 0,-1 0-1 0 0,1 0 0 0 0,0 0 1 0 0,0 0-1 0 0,-1-1 1 0 0,1 0-1 0 0,-1 1 0 0 0,1-1 1 0 0,-1 0-1 0 0,0 0 0 0 0,0 0 1 0 0,0 0-1 0 0,0-1 0 0 0,0 1 1 0 0,0 0-1 0 0,-1-1 0 0 0,1 0 1 0 0,-1 1-1 0 0,0-1 1 0 0,0 0-1 0 0,0 0 0 0 0,0 1 1 0 0,0-1-1 0 0,0 0 0 0 0,-1 0 1 0 0,1 0-1 0 0,-1 0 0 0 0,0 0 1 0 0,0 0-1 0 0,0 0 0 0 0,0 0 1 0 0,-2-6-1 0 0,-2-4 174 0 0,0 1-1 0 0,0-1 1 0 0,-2 1-1 0 0,1 0 1 0 0,-2 0 0 0 0,-8-13-1 0 0,63 118 186 0 0,54 143-1 0 0,-86-186-325 0 0,-3 0 0 0 0,-2 0-1 0 0,9 93 1 0 0,-19-129 39 0 0,0 0-1 0 0,-1 0 1 0 0,0 0-1 0 0,-1 0 1 0 0,-1 0-1 0 0,0-1 1 0 0,-1 1-1 0 0,0-1 1 0 0,-1 1-1 0 0,-1-1 1 0 0,0 0-1 0 0,-8 15 1 0 0,8-21 27 0 0,1 0-1 0 0,-1 0 1 0 0,-1-1 0 0 0,1 0 0 0 0,-1 1 0 0 0,0-2 0 0 0,0 1 0 0 0,-1-1 0 0 0,0 0 0 0 0,0 0 0 0 0,0-1-1 0 0,0 0 1 0 0,-1 0 0 0 0,0-1 0 0 0,1 0 0 0 0,-1 0 0 0 0,0-1 0 0 0,-1 0 0 0 0,1 0 0 0 0,0-1 0 0 0,-13 0-1 0 0,9 0 24 0 0,-1-1 0 0 0,0 0 1 0 0,1-1-1 0 0,-1-1 0 0 0,1 0 0 0 0,-1-1 0 0 0,1 0 0 0 0,0-1 0 0 0,0 0 0 0 0,1-1 0 0 0,-21-11 0 0 0,25 12-97 0 0,1 0-1 0 0,0-1 1 0 0,0 0 0 0 0,0 0-1 0 0,1 0 1 0 0,0-1 0 0 0,0 0 0 0 0,0 0-1 0 0,0 0 1 0 0,1-1 0 0 0,0 1 0 0 0,1-1-1 0 0,-1 0 1 0 0,1 0 0 0 0,1 0 0 0 0,-1-1-1 0 0,1 1 1 0 0,1 0 0 0 0,-1-1 0 0 0,0-13-1 0 0,1 8-46 0 0,1 0-1 0 0,0 1 1 0 0,1-1-1 0 0,1 1 1 0 0,-1-1 0 0 0,2 1-1 0 0,0-1 1 0 0,1 1-1 0 0,0 0 1 0 0,0 0-1 0 0,1 1 1 0 0,1 0-1 0 0,0-1 1 0 0,1 2 0 0 0,0-1-1 0 0,0 1 1 0 0,1 0-1 0 0,0 1 1 0 0,1-1-1 0 0,0 2 1 0 0,1-1-1 0 0,0 1 1 0 0,0 1 0 0 0,0 0-1 0 0,1 0 1 0 0,0 1-1 0 0,1 1 1 0 0,-1 0-1 0 0,18-5 1 0 0,-23 8-1880 0 0,3-2 3380 0 0,0 1 133 0 0,-3 1-4513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36 0 0,'0'0'4986'0'0,"-24"2"11389"0"0,24-1-16119 0 0,2 4-79 0 0,1-1-1 0 0,0 1 1 0 0,0-1 0 0 0,0 0 0 0 0,0 0 0 0 0,1 0 0 0 0,-1 0 0 0 0,1 0 0 0 0,0-1 0 0 0,0 0-1 0 0,1 1 1 0 0,8 3 0 0 0,12 10 316 0 0,-1-1 97 0 0,33 29-1 0 0,-56-44-570 0 0,-1 0 0 0 0,1 0 1 0 0,-1 0-1 0 0,1 0 0 0 0,-1 0 1 0 0,0 0-1 0 0,1 0 0 0 0,-1 0 0 0 0,0 0 1 0 0,0 0-1 0 0,0 1 0 0 0,0-1 1 0 0,0 0-1 0 0,0 0 0 0 0,0 0 1 0 0,0 0-1 0 0,0 0 0 0 0,0 0 1 0 0,-1 1-1 0 0,1-1 0 0 0,0 0 1 0 0,-1 0-1 0 0,1 0 0 0 0,-1 0 0 0 0,1 0 1 0 0,-1 0-1 0 0,1 0 0 0 0,-1 0 1 0 0,0-1-1 0 0,0 1 0 0 0,1 0 1 0 0,-1 0-1 0 0,0 0 0 0 0,0-1 1 0 0,0 1-1 0 0,0 0 0 0 0,0-1 0 0 0,-2 1 1 0 0,-39 28 638 0 0,41-28-618 0 0,-20 9 242 0 0,-21 14 379 0 0,41-23-646 0 0,0 0 1 0 0,0 0-1 0 0,0 0 1 0 0,0 0-1 0 0,0 0 0 0 0,0 0 1 0 0,0 1-1 0 0,1-1 1 0 0,-1 0-1 0 0,0 0 1 0 0,1 1-1 0 0,-1-1 1 0 0,1 1-1 0 0,-1-1 1 0 0,1 0-1 0 0,0 1 1 0 0,-1-1-1 0 0,1 1 0 0 0,0-1 1 0 0,0 1-1 0 0,0-1 1 0 0,0 0-1 0 0,0 1 1 0 0,1-1-1 0 0,-1 1 1 0 0,0-1-1 0 0,1 3 1 0 0,1-2-11 0 0,1-1 0 0 0,-1 1 0 0 0,0-1-1 0 0,1 0 1 0 0,-1 1 0 0 0,0-1 0 0 0,1 0 0 0 0,-1-1 0 0 0,1 1 0 0 0,0 0 0 0 0,-1-1 0 0 0,5 1 0 0 0,5 2 13 0 0,1 1-8 0 0,0-2-1 0 0,0 1 1 0 0,26 0-1 0 0,21 5 82 0 0,-52-6-472 0 0,4 2-2059 0 0,-41 8-9836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0 188 0 0,'0'0'7026'0'0,"0"0"-6903"0"0,1 0-1 0 0,-1 0 1 0 0,0 0 0 0 0,0 0-1 0 0,1 0 1 0 0,-1 0 0 0 0,0 1-1 0 0,1-1 1 0 0,-1 0 0 0 0,0 0-1 0 0,0 0 1 0 0,1 0 0 0 0,-1 0-1 0 0,0 1 1 0 0,0-1 0 0 0,1 0-1 0 0,-1 0 1 0 0,0 0 0 0 0,0 1-1 0 0,1-1 1 0 0,-1 0 0 0 0,0 0-1 0 0,0 1 1 0 0,0-1 0 0 0,0 0-1 0 0,0 0 1 0 0,1 1-1 0 0,-1-1 1 0 0,0 0 0 0 0,0 1-1 0 0,0-1 1 0 0,0 0 0 0 0,0 1-1 0 0,0-1 1 0 0,0 0 0 0 0,0 0-1 0 0,0 1 1 0 0,0 0 0 0 0,-35 103 5952 0 0,-6 19-2942 0 0,32-99-2588 0 0,1 1 0 0 0,1 1 1 0 0,1-1-1 0 0,1 1 0 0 0,1 0 0 0 0,0 30 0 0 0,4-56-573 0 0,0 1-1 0 0,0-1 0 0 0,-1 0 0 0 0,1 0 0 0 0,0 1 1 0 0,0-1-1 0 0,0 0 0 0 0,0 0 0 0 0,0 1 1 0 0,0-1-1 0 0,0 0 0 0 0,1 0 0 0 0,-1 1 1 0 0,0-1-1 0 0,0 0 0 0 0,0 0 0 0 0,0 1 1 0 0,0-1-1 0 0,0 0 0 0 0,0 0 0 0 0,1 1 0 0 0,-1-1 1 0 0,0 0-1 0 0,0 0 0 0 0,0 0 0 0 0,0 1 1 0 0,1-1-1 0 0,-1 0 0 0 0,0 0 0 0 0,0 0 1 0 0,0 0-1 0 0,1 0 0 0 0,-1 1 0 0 0,0-1 1 0 0,0 0-1 0 0,1 0 0 0 0,-1 0 0 0 0,0 0 0 0 0,0 0 1 0 0,1 0-1 0 0,-1 0 0 0 0,0 0 0 0 0,1 0 1 0 0,-1 0-1 0 0,0 0 0 0 0,0 0 0 0 0,1 0 1 0 0,-1 0-1 0 0,0 0 0 0 0,0 0 0 0 0,1 0 1 0 0,-1 0-1 0 0,0 0 0 0 0,0-1 0 0 0,1 1 0 0 0,3-4-263 0 0,0-1-1 0 0,0 0 0 0 0,0 1 1 0 0,0-2-1 0 0,-1 1 0 0 0,0 0 0 0 0,0-1 1 0 0,0 1-1 0 0,-1-1 0 0 0,0 0 1 0 0,0 1-1 0 0,-1-1 0 0 0,3-11 0 0 0,-3-18-3691 0 0,-7 1-3434 0 0,2 20 2971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3 324 0 0,'7'-2'26028'0'0,"-18"33"-24549"0"0,2 0 0 0 0,1 1 0 0 0,-4 41 0 0 0,4 43-1375 0 0,7-113-760 0 0,1 1-1 0 0,0-1 0 0 0,1 0 0 0 0,-1 1 0 0 0,1-1 1 0 0,-1 0-1 0 0,1 0 0 0 0,0 0 0 0 0,0 0 0 0 0,2 4 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0,'0'0'11274'0'0,"5"3"-10253"0"0,10 7-342 0 0,0-1 0 0 0,1-1 1 0 0,0 0-1 0 0,0-1 0 0 0,1-1 1 0 0,0-1-1 0 0,19 4 0 0 0,135 20 1261 0 0,-130-23-1790 0 0,-12-6-972 0 0,-23-2-3320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18 740 0 0,'-6'-10'14440'0'0,"15"8"-13952"0"0,-1 0 0 0 0,1 1 1 0 0,0-1-1 0 0,-1 2 0 0 0,1-1 0 0 0,0 1 0 0 0,0 0 0 0 0,-1 1 0 0 0,11 2 1 0 0,7 2 430 0 0,48 14 0 0 0,-66-16-787 0 0,0 0 1 0 0,-1 0-1 0 0,1 1 1 0 0,-1 0-1 0 0,1 0 1 0 0,-1 1-1 0 0,-1-1 1 0 0,1 2-1 0 0,-1-1 1 0 0,1 1-1 0 0,5 7 1 0 0,-10-10-61 0 0,0-1 1 0 0,-1 1 0 0 0,1 0-1 0 0,-1-1 1 0 0,1 1 0 0 0,-1 0 0 0 0,0 0-1 0 0,0 0 1 0 0,0 0 0 0 0,0 0-1 0 0,-1 0 1 0 0,1 0 0 0 0,-1 0-1 0 0,0 0 1 0 0,0 0 0 0 0,0 0-1 0 0,0 0 1 0 0,0 1 0 0 0,-1-1-1 0 0,0 0 1 0 0,1 0 0 0 0,-1 0 0 0 0,0 0-1 0 0,0-1 1 0 0,-1 1 0 0 0,1 0-1 0 0,-1 0 1 0 0,1-1 0 0 0,-1 1-1 0 0,0 0 1 0 0,0-1 0 0 0,-4 4-1 0 0,-55 51 1500 0 0,51-51-1368 0 0,1 1 0 0 0,0 1 1 0 0,0 0-1 0 0,1 0 0 0 0,0 1 1 0 0,0 0-1 0 0,1 0 1 0 0,0 1-1 0 0,1-1 0 0 0,0 2 1 0 0,-7 15-1 0 0,12-22-183 0 0,1-1 0 0 0,0 1 0 0 0,0-1 0 0 0,0 1 0 0 0,0-1 0 0 0,0 1 0 0 0,1-1-1 0 0,-1 0 1 0 0,1 1 0 0 0,0-1 0 0 0,0 0 0 0 0,0 1 0 0 0,1-1 0 0 0,-1 0 0 0 0,1 0 0 0 0,-1 0 0 0 0,1 0 0 0 0,0 0 0 0 0,0 0 0 0 0,1-1-1 0 0,-1 1 1 0 0,1-1 0 0 0,-1 1 0 0 0,1-1 0 0 0,0 0 0 0 0,-1 0 0 0 0,7 3 0 0 0,6 5 1 0 0,1-1 0 0 0,1-1 1 0 0,27 11-1 0 0,-17-8 11 0 0,-13-5-18 0 0,0 0 1 0 0,1-1-1 0 0,-1-1 0 0 0,1 0 0 0 0,0-1 1 0 0,17 2-1 0 0,-16-9-2021 0 0,-15-6-1903 0 0,-21-11-10620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 0 0,'0'0'11399'0'0,"5"3"-10307"0"0,16 7-58 0 0,1 0-1 0 0,0-2 0 0 0,1-1 1 0 0,42 9-1 0 0,-12-7-389 0 0,62 2 0 0 0,-75-16-2297 0 0,-38 5 1214 0 0,0-1 1 0 0,1 1-1 0 0,-1-1 0 0 0,0 0 0 0 0,0 0 1 0 0,-1 0-1 0 0,1 0 0 0 0,0 0 1 0 0,0 0-1 0 0,0-1 0 0 0,-1 1 1 0 0,1 0-1 0 0,0-1 0 0 0,-1 0 0 0 0,2-2 1 0 0,-5-11-8252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1120 0 0,'0'0'3977'0'0,"3"-1"-2832"0"0,5-1-654 0 0,0 0 0 0 0,0 1 1 0 0,0 0-1 0 0,-1 0 0 0 0,1 1 1 0 0,0 0-1 0 0,0 0 0 0 0,0 1 0 0 0,0 0 1 0 0,0 1-1 0 0,14 4 0 0 0,-2 0 349 0 0,0 0 0 0 0,0 2 0 0 0,27 14 0 0 0,-46-22-786 0 0,0 0-1 0 0,-1 1 1 0 0,1-1 0 0 0,0 0 0 0 0,-1 1-1 0 0,1-1 1 0 0,-1 0 0 0 0,1 1 0 0 0,-1-1-1 0 0,1 1 1 0 0,-1-1 0 0 0,1 1 0 0 0,-1-1-1 0 0,1 1 1 0 0,-1-1 0 0 0,0 1 0 0 0,1 0-1 0 0,-1-1 1 0 0,0 1 0 0 0,1-1 0 0 0,-1 1-1 0 0,0 0 1 0 0,0-1 0 0 0,0 1 0 0 0,1 0-1 0 0,-1-1 1 0 0,0 1 0 0 0,0 0 0 0 0,0-1-1 0 0,0 1 1 0 0,0 0 0 0 0,0-1 0 0 0,-1 1-1 0 0,1 0 1 0 0,0-1 0 0 0,0 1 0 0 0,0 0-1 0 0,-1-1 1 0 0,1 1 0 0 0,0 0 0 0 0,-1-1-1 0 0,1 1 1 0 0,0-1 0 0 0,-1 1 0 0 0,1-1-1 0 0,-1 1 1 0 0,1-1 0 0 0,-1 1 0 0 0,1-1-1 0 0,-1 1 1 0 0,0 0 0 0 0,-36 22 1783 0 0,29-18-1332 0 0,-16 7 554 0 0,-14 9 774 0 0,37-20-1744 0 0,-1 1 0 0 0,1-1 0 0 0,-1 0-1 0 0,1 1 1 0 0,0-1 0 0 0,0 1 0 0 0,0 0-1 0 0,0-1 1 0 0,0 1 0 0 0,0 0 0 0 0,0 0-1 0 0,0-1 1 0 0,1 1 0 0 0,-1 0 0 0 0,1 0 0 0 0,-1 0-1 0 0,1 0 1 0 0,0 0 0 0 0,0 2 0 0 0,0-2-58 0 0,0 0 0 0 0,1-1 0 0 0,-1 1 0 0 0,1 0 0 0 0,0-1 0 0 0,-1 1 0 0 0,1 0 0 0 0,0-1 0 0 0,0 1 0 0 0,0-1 0 0 0,0 1 0 0 0,0-1 0 0 0,1 0 0 0 0,-1 0 0 0 0,0 1 0 0 0,1-1 0 0 0,-1 0 0 0 0,1 0 0 0 0,-1 0 0 0 0,1 0 0 0 0,-1-1 0 0 0,1 1 0 0 0,0 0 0 0 0,2 0 0 0 0,47 14 219 0 0,-43-14-183 0 0,172 35-809 0 0,-178-36 529 0 0,-16 0-4469 0 0,-26 0 773 0 0,13 4-4550 0 0,19-1 3742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18 492 0 0,'0'0'12283'0'0,"1"-2"-12033"0"0,0 1 0 0 0,-1 0 0 0 0,1-1 0 0 0,0 1 1 0 0,0 0-1 0 0,0-1 0 0 0,0 1 0 0 0,0 0 0 0 0,0 0 1 0 0,0 0-1 0 0,0 0 0 0 0,1 0 0 0 0,1-1 0 0 0,203 4 5053 0 0,-73 2-5146 0 0,-118-4-262 0 0,-9-1-2592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0,'0'0'5218'0'0,"22"17"-376"0"0,158 14 3599 0 0,-130-27-8042 0 0,84-2 0 0 0,-111-7-1268 0 0,-11 2-1631 0 0,1 2-6905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8 245 1048 0 0,'-7'-17'17492'0'0,"14"64"-16242"0"0,1 0 0 0 0,3-1 1 0 0,2 0-1 0 0,22 51 1 0 0,-17-50-195 0 0,-17-46-400 0 0,-2-7-532 0 0,-6-32 165 0 0,-14-39 0 0 0,-6-34 177 0 0,24 94-404 0 0,0-1 0 0 0,2 0 1 0 0,0 0-1 0 0,1 0 0 0 0,2-18 0 0 0,-1 28-39 0 0,1 1 0 0 0,-1-1 0 0 0,1 0-1 0 0,1 1 1 0 0,-1-1 0 0 0,1 1 0 0 0,0 0-1 0 0,1 0 1 0 0,0 0 0 0 0,0 1 0 0 0,0-1-1 0 0,1 1 1 0 0,10-11 0 0 0,-2 6 10 0 0,-1 0-1 0 0,2 1 1 0 0,0 1 0 0 0,0 0-1 0 0,22-10 1 0 0,-27 15-14 0 0,0 0 0 0 0,0 1 1 0 0,0 0-1 0 0,1 0 0 0 0,-1 1 0 0 0,1 1 0 0 0,-1 0 0 0 0,1 0 0 0 0,0 0 0 0 0,16 3 1 0 0,-24-2-23 0 0,48 2-615 0 0,-48-1 279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45 696 0 0,'1'-3'1044'0'0,"0"-1"1"0"0,0 1-1 0 0,0 0 1 0 0,0-1-1 0 0,0 1 0 0 0,1 0 1 0 0,0 0-1 0 0,0 0 1 0 0,0 0-1 0 0,0 0 1 0 0,0 1-1 0 0,5-6 1758 0 0,9 10 309 0 0,42 34 770 0 0,-45-26-3086 0 0,0 1 0 0 0,-2 1 0 0 0,1 0 0 0 0,14 20 770 0 0,-22-15 387 0 0,-6-14-1755 0 0,0 1 0 0 0,0 0 0 0 0,0 0 1 0 0,0 0-1 0 0,1 0 0 0 0,0 0 0 0 0,0 1 0 0 0,-1 7 0 0 0,2-11-184 0 0,1 1 0 0 0,-1 0 0 0 0,0 0 0 0 0,1 0 0 0 0,-1 0 0 0 0,1-1 0 0 0,0 1-1 0 0,-1 0 1 0 0,1-1 0 0 0,0 1 0 0 0,0 0 0 0 0,0-1 0 0 0,0 1 0 0 0,1-1 0 0 0,-1 0 0 0 0,0 1 0 0 0,1-1 0 0 0,-1 0-1 0 0,0 0 1 0 0,1 0 0 0 0,0 0 0 0 0,-1 0 0 0 0,1 0 0 0 0,3 1 0 0 0,38 16-18 0 0,1-1 0 0 0,1-3 1 0 0,0-2-1 0 0,59 8 0 0 0,-56-10 13 0 0,-30-6-272 0 0,1-1 0 0 0,26 1 0 0 0,-44-4-71 0 0,9-6-150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6 308 0 0,'0'0'9533'0'0,"5"-1"-8422"0"0,-5 0-976 0 0,1 1-1 0 0,-1 0 0 0 0,0-1 1 0 0,1 1-1 0 0,-1 0 0 0 0,1-1 1 0 0,-1 1-1 0 0,1 0 1 0 0,-1 0-1 0 0,0-1 0 0 0,1 1 1 0 0,-1 0-1 0 0,1 0 0 0 0,-1 0 1 0 0,1 0-1 0 0,-1 0 0 0 0,1 0 1 0 0,-1 0-1 0 0,1 0 0 0 0,-1 0 1 0 0,1 0-1 0 0,-1 0 1 0 0,1 0-1 0 0,-1 0 0 0 0,1 0 1 0 0,-1 0-1 0 0,1 0 0 0 0,-1 1 1 0 0,1-1-1 0 0,-1 0 0 0 0,1 0 1 0 0,-1 0-1 0 0,0 1 0 0 0,1-1 1 0 0,-1 0-1 0 0,1 1 1 0 0,-1 0-1 0 0,-11 17 10086 0 0,-1-1-6942 0 0,1 2-5683 0 0,5-2 2672 0 0,0-1 1 0 0,1 1-1 0 0,1 0 0 0 0,1 0 0 0 0,-3 33 1 0 0,2-4 195 0 0,0-28-2987 0 0,4-18 2364 0 0,0 1 1 0 0,0-1 0 0 0,1 1-1 0 0,-1 0 1 0 0,0-1-1 0 0,0 1 1 0 0,1-1 0 0 0,-1 1-1 0 0,0-1 1 0 0,1 1-1 0 0,-1-1 1 0 0,1 0 0 0 0,-1 1-1 0 0,1-1 1 0 0,-1 1 0 0 0,1-1-1 0 0,-1 0 1 0 0,1 1-1 0 0,-1-1 1 0 0,1 0 0 0 0,-1 0-1 0 0,1 1 1 0 0,-1-1-1 0 0,1 0 1 0 0,0 0 0 0 0,-1 0-1 0 0,1 0 1 0 0,-1 0-1 0 0,2 0 1 0 0,14 3-4783 0 0,-13-3 3163 0 0,11-15-10064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24 844 0 0,'-10'-15'16700'0'0,"28"12"-16338"0"0,-1 0 0 0 0,1 1 1 0 0,-1 2-1 0 0,1-1 1 0 0,-1 2-1 0 0,1 0 1 0 0,-1 2-1 0 0,1 0 1 0 0,32 9-1 0 0,-49-11-329 0 0,1-1-1 0 0,0 1 1 0 0,-1 0 0 0 0,1-1-1 0 0,-1 1 1 0 0,1 0 0 0 0,-1 0-1 0 0,0 0 1 0 0,1 0 0 0 0,-1 0-1 0 0,0 0 1 0 0,0 0 0 0 0,0 1-1 0 0,0-1 1 0 0,1 0 0 0 0,-2 1 0 0 0,1-1-1 0 0,0 0 1 0 0,0 1 0 0 0,0 0-1 0 0,-1-1 1 0 0,1 1 0 0 0,-1-1-1 0 0,1 1 1 0 0,-1-1 0 0 0,0 1-1 0 0,0 0 1 0 0,1-1 0 0 0,-1 1-1 0 0,0 0 1 0 0,0-1 0 0 0,-1 1-1 0 0,1 0 1 0 0,0-1 0 0 0,-1 4-1 0 0,-2 4 208 0 0,-1 1-1 0 0,0-1 1 0 0,0 0-1 0 0,-11 17 0 0 0,0 0 256 0 0,14-24-461 0 0,0 0 1 0 0,0 0-1 0 0,0 0 1 0 0,-1-1 0 0 0,1 1-1 0 0,0-1 1 0 0,-1 1 0 0 0,1-1-1 0 0,-1 1 1 0 0,0-1-1 0 0,1 0 1 0 0,-1 0 0 0 0,0 1-1 0 0,0-1 1 0 0,1-1 0 0 0,-1 1-1 0 0,-3 1 1 0 0,4-2-6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1 224 0 0,'0'0'15132'0'0,"-2"3"-14421"0"0,-9 10 253 0 0,1 1-1 0 0,1 1 1 0 0,0 0 0 0 0,1 0 0 0 0,-7 19 0 0 0,6-14-35 0 0,-1 0 1 0 0,-21 33-1 0 0,26-47-706 0 0,1 1-1 0 0,0 0 0 0 0,0 0 1 0 0,1 0-1 0 0,0 0 1 0 0,0 0-1 0 0,-2 11 0 0 0,4-16-186 0 0,1-1-1 0 0,-1 1 0 0 0,1 0 1 0 0,0-1-1 0 0,0 1 0 0 0,-1-1 1 0 0,1 1-1 0 0,0 0 0 0 0,0-1 0 0 0,1 1 1 0 0,-1 0-1 0 0,0-1 0 0 0,1 1 1 0 0,-1-1-1 0 0,0 1 0 0 0,1-1 1 0 0,0 1-1 0 0,-1-1 0 0 0,1 1 1 0 0,0-1-1 0 0,0 1 0 0 0,0-1 1 0 0,0 0-1 0 0,0 0 0 0 0,0 1 1 0 0,0-1-1 0 0,0 0 0 0 0,1 0 0 0 0,-1 0 1 0 0,0 0-1 0 0,1 0 0 0 0,-1-1 1 0 0,0 1-1 0 0,1 0 0 0 0,-1-1 1 0 0,1 1-1 0 0,-1-1 0 0 0,1 1 1 0 0,2 0-1 0 0,45 0 229 0 0,-40-2-250 0 0,-1 1-1 0 0,0 0 1 0 0,1 0 0 0 0,-1 1-1 0 0,0 0 1 0 0,0 0-1 0 0,0 1 1 0 0,16 6 0 0 0,-6 1 272 0 0,-12-5-1328 0 0,0-1-3324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4 126 12 0 0,'11'1'15599'0'0,"-14"8"-15016"0"0,0 0 0 0 0,1 0 0 0 0,0 0 0 0 0,0 1 0 0 0,0 15 0 0 0,2-23-258 0 0,3 0-134 0 0,-3-1-181 0 0,0-1 0 0 0,0 0 1 0 0,0 0-1 0 0,0 0 0 0 0,0 1 1 0 0,1-1-1 0 0,-1 0 0 0 0,0 0 0 0 0,0 0 1 0 0,0 0-1 0 0,0 1 0 0 0,1-1 1 0 0,-1 0-1 0 0,0 0 0 0 0,0 0 1 0 0,0 0-1 0 0,1 0 0 0 0,-1 0 1 0 0,0 0-1 0 0,0 0 0 0 0,1 0 0 0 0,-1 1 1 0 0,0-1-1 0 0,0 0 0 0 0,0 0 1 0 0,1 0-1 0 0,-1 0 0 0 0,0 0 1 0 0,0 0-1 0 0,1 0 0 0 0,-1-1 0 0 0,0 1 1 0 0,0 0-1 0 0,1 0 0 0 0,-1 0 1 0 0,0 0-1 0 0,0 0 0 0 0,0 0 1 0 0,1 0-1 0 0,-1 0 0 0 0,0-1 1 0 0,0 1-1 0 0,0 0 0 0 0,1 0 1 0 0,7-7 39 0 0,-1-1 1 0 0,1 0 0 0 0,-1 0 0 0 0,-1 0 0 0 0,1-1 0 0 0,8-16-1 0 0,-7 11-28 0 0,0 2-1 0 0,1-1 1 0 0,14-14-1 0 0,32-30 505 0 0,-54 56-365 0 0,-1 1-98 0 0,0-1 0 0 0,0 1 1 0 0,1-1-1 0 0,-1 1 1 0 0,0 0-1 0 0,1-1 0 0 0,-1 1 1 0 0,0 0-1 0 0,0-1 1 0 0,1 1-1 0 0,-1 0 1 0 0,0 0-1 0 0,1-1 0 0 0,-1 1 1 0 0,1 0-1 0 0,-1 0 1 0 0,0 0-1 0 0,1-1 0 0 0,-1 1 1 0 0,1 0-1 0 0,-1 0 1 0 0,1 0-1 0 0,-1 0 0 0 0,0 0 1 0 0,1 0-1 0 0,-1 0 1 0 0,1 0-1 0 0,8 9 215 0 0,0 1 1 0 0,-1 0-1 0 0,0 1 0 0 0,-1 0 0 0 0,0 0 1 0 0,-1 0-1 0 0,6 15 0 0 0,-11-21-259 0 0,0-1 0 0 0,0 1 0 0 0,0 0 0 0 0,-1 0 0 0 0,1 0 0 0 0,-1 0-1 0 0,0 0 1 0 0,-1 0 0 0 0,0 5 0 0 0,-1 16-1756 0 0,2-25 1062 0 0,-20 14-3911 0 0,11-11-1531 0 0,1-3 1465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1 492 0 0,'0'0'2512'0'0,"-7"8"-691"0"0,8-2 2909 0 0,5-1-4435 0 0,0 1-1 0 0,0-1 1 0 0,0 0-1 0 0,1 0 1 0 0,0-1 0 0 0,0 0-1 0 0,0 0 1 0 0,0-1 0 0 0,0 0-1 0 0,1 0 1 0 0,13 2 0 0 0,18 2-2148 0 0,-3-9-4051 0 0,-26-1 2902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0,'10'4'12344'0'0,"-5"0"-12651"0"0,-1 1 917 0 0,-1 0 0 0 0,0 0 0 0 0,0 0 0 0 0,0 0 0 0 0,-1 1 0 0 0,1 0 0 0 0,2 11 0 0 0,-3-5 17 0 0,0 1-1 0 0,-1 0 1 0 0,-1-1 0 0 0,-1 20-1 0 0,0 2 642 0 0,1-34-1259 0 0,-1 0 0 0 0,1 1 0 0 0,0-1 0 0 0,0 1-1 0 0,0-1 1 0 0,0 1 0 0 0,0-1 0 0 0,0 0 0 0 0,0 1 0 0 0,0-1 0 0 0,0 1 0 0 0,0-1-1 0 0,0 1 1 0 0,1-1 0 0 0,-1 0 0 0 0,0 1 0 0 0,0-1 0 0 0,0 1 0 0 0,0-1 0 0 0,1 0-1 0 0,-1 1 1 0 0,0-1 0 0 0,0 0 0 0 0,1 1 0 0 0,-1-1 0 0 0,0 0 0 0 0,1 0-1 0 0,-1 1 1 0 0,0-1 0 0 0,1 0 0 0 0,-1 0 0 0 0,0 1 0 0 0,1-1 0 0 0,14-8-139 0 0,27-38-722 0 0,-16 15 377 0 0,-16 24 383 0 0,-1 1 1 0 0,1 0-1 0 0,0 0 1 0 0,0 0 0 0 0,0 2-1 0 0,21-8 1 0 0,-25 10 118 0 0,0 0 0 0 0,0 1-1 0 0,0-1 1 0 0,0 1 0 0 0,1 0 0 0 0,-1 0-1 0 0,0 1 1 0 0,1 0 0 0 0,-1 0 0 0 0,0 1 0 0 0,1-1-1 0 0,-1 1 1 0 0,12 4 0 0 0,-16-4 32 0 0,-1 0 0 0 0,0 0 0 0 0,0 0 0 0 0,1 0 0 0 0,-1 0 0 0 0,0 0 0 0 0,0 0 0 0 0,0 0 0 0 0,0 1-1 0 0,0-1 1 0 0,-1 0 0 0 0,1 1 0 0 0,0-1 0 0 0,0 0 0 0 0,-1 1 0 0 0,1-1 0 0 0,-1 1 0 0 0,0-1 0 0 0,1 1 0 0 0,-1-1 0 0 0,0 1 0 0 0,0 0 0 0 0,0-1 0 0 0,0 1 0 0 0,0-1 0 0 0,0 1 0 0 0,0-1 0 0 0,-1 3 0 0 0,-15 50 904 0 0,9-35-643 0 0,3-5-212 0 0,-4 25-878 0 0,8-37 245 0 0,4 4-1425 0 0,2 2-576 0 0,4-11-2441 0 0,1-3-54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1 836 0 0,'-1'1'18393'0'0,"-12"10"-18288"0"0,-27 12 1446 0 0,23 8-243 0 0,18-29-1282 0 0,1 1 0 0 0,-1-1 0 0 0,0 0 0 0 0,1 0 0 0 0,-1 0 0 0 0,1 0 0 0 0,0 0 0 0 0,0 0 0 0 0,0 0 0 0 0,0-1 0 0 0,0 1 0 0 0,0-1 0 0 0,0 1 0 0 0,0-1 0 0 0,1 0 0 0 0,-1 0 0 0 0,1 0 0 0 0,3 1 0 0 0,52 12-1 0 0,-35-10-162 0 0,-21-3 104 0 0,-9 1 184 0 0,-47 19 177 0 0,49-19-269 0 0,0 0 1 0 0,0 1 0 0 0,1-1 0 0 0,-1 1-1 0 0,0 0 1 0 0,1 1 0 0 0,0-1 0 0 0,0 1-1 0 0,-6 5 1 0 0,9-7-50 0 0,0-1 0 0 0,1 0 0 0 0,-1 0 0 0 0,0 1 0 0 0,1-1 0 0 0,-1 1 0 0 0,0-1-1 0 0,1 1 1 0 0,-1-1 0 0 0,1 1 0 0 0,0-1 0 0 0,0 1 0 0 0,0-1 0 0 0,-1 1 0 0 0,1-1 0 0 0,1 1 0 0 0,-1-1 0 0 0,0 1 0 0 0,0 0 0 0 0,0-1-1 0 0,1 1 1 0 0,-1-1 0 0 0,1 0 0 0 0,1 4 0 0 0,0-2 3 0 0,0-1 0 0 0,0 1 1 0 0,1-1-1 0 0,-1 1 0 0 0,1-1 0 0 0,0 0 0 0 0,-1 0 0 0 0,1 0 1 0 0,0 0-1 0 0,0 0 0 0 0,4 1 0 0 0,12 5-8 0 0,1-1 0 0 0,1-1-1 0 0,22 5 1 0 0,-25-7-65 0 0,34 5-288 0 0,20 7-1688 0 0,-71-15 1514 0 0,-23 13-3061 0 0,-19 5-5892 0 0,27-11 4964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1464 0 0,'0'0'1530'0'0,"1"-2"520"0"0,1 0-649 0 0,-1 0 0 0 0,0 0 0 0 0,0 1 0 0 0,0-1 1 0 0,-1 0-1 0 0,1 0 0 0 0,0 0 0 0 0,-1 0 1 0 0,1 0-1 0 0,-1 0 0 0 0,1 0 0 0 0,-1-3 0 0 0,-3 3-1109 0 0,-1-1 0 0 0,1 1 0 0 0,0 0 0 0 0,-1 0 0 0 0,0 0 0 0 0,1 0 0 0 0,-1 1 0 0 0,0 0 0 0 0,0-1 0 0 0,0 1 0 0 0,0 1 0 0 0,0-1 0 0 0,0 0 0 0 0,-5 1 0 0 0,5 0-220 0 0,1 0 1 0 0,-1 0 0 0 0,0 0 0 0 0,0 1 0 0 0,0 0-1 0 0,0 0 1 0 0,1 0 0 0 0,-1 0 0 0 0,0 0 0 0 0,1 1-1 0 0,-1-1 1 0 0,1 1 0 0 0,0 0 0 0 0,-1 0 0 0 0,1 0 0 0 0,0 1-1 0 0,0-1 1 0 0,0 1 0 0 0,1 0 0 0 0,-1-1 0 0 0,1 1-1 0 0,-1 0 1 0 0,-2 5 0 0 0,5-7-65 0 0,0 1 0 0 0,-1-1-1 0 0,1 1 1 0 0,0 0 0 0 0,0-1 0 0 0,0 1-1 0 0,0-1 1 0 0,1 1 0 0 0,-1-1 0 0 0,0 1-1 0 0,1-1 1 0 0,-1 1 0 0 0,1-1 0 0 0,-1 1-1 0 0,1-1 1 0 0,0 0 0 0 0,-1 1 0 0 0,1-1 0 0 0,0 0-1 0 0,0 1 1 0 0,0-1 0 0 0,0 0 0 0 0,0 0-1 0 0,0 0 1 0 0,0 0 0 0 0,3 2 0 0 0,31 21 45 0 0,-12-15-29 0 0,-16-7-22 0 0,0 0 0 0 0,0 1 0 0 0,0 0 0 0 0,0 1 1 0 0,-1 0-1 0 0,1 0 0 0 0,-1 0 0 0 0,10 9 0 0 0,-14-11 2 0 0,0 0-1 0 0,-1 0 1 0 0,1 0-1 0 0,-1 0 1 0 0,0 0-1 0 0,0 0 1 0 0,1 0-1 0 0,-1 0 1 0 0,0 0-1 0 0,-1 0 1 0 0,1 1-1 0 0,0-1 1 0 0,-1 0-1 0 0,1 0 1 0 0,-1 1-1 0 0,0-1 1 0 0,0 1-1 0 0,0-1 1 0 0,0 0-1 0 0,0 1 1 0 0,0-1-1 0 0,-1 0 1 0 0,1 1-1 0 0,-1-1 1 0 0,1 0-1 0 0,-1 1 1 0 0,0-1-1 0 0,0 0 1 0 0,0 0-1 0 0,0 0 1 0 0,-2 2-1 0 0,0 2 5 0 0,1-1 0 0 0,0 1-1 0 0,0-1 1 0 0,1 1-1 0 0,-1-1 1 0 0,1 1-1 0 0,0 9 1 0 0,1-14-6 0 0,0-1-1 0 0,0 0 1 0 0,-1 0 0 0 0,1 1 0 0 0,0-1 0 0 0,0 0-1 0 0,0 0 1 0 0,0 1 0 0 0,0-1 0 0 0,-1 0 0 0 0,1 0-1 0 0,0 1 1 0 0,0-1 0 0 0,0 0 0 0 0,-1 0 0 0 0,1 0-1 0 0,0 1 1 0 0,0-1 0 0 0,-1 0 0 0 0,1 0 0 0 0,0 0-1 0 0,0 0 1 0 0,-1 0 0 0 0,1 1 0 0 0,0-1 0 0 0,0 0-1 0 0,-1 0 1 0 0,1 0 0 0 0,0 0 0 0 0,-1 0 0 0 0,1 0-1 0 0,0 0 1 0 0,0 0 0 0 0,-1 0 0 0 0,1 0 0 0 0,0 0-1 0 0,-1 0 1 0 0,1 0 0 0 0,0-1 0 0 0,0 1 0 0 0,-1 0-1 0 0,1 0 1 0 0,0 0 0 0 0,-1 0 0 0 0,1 0 0 0 0,0-1-1 0 0,0 1 1 0 0,0 0 0 0 0,-1 0 0 0 0,1 0 0 0 0,0-1-1 0 0,0 1 1 0 0,0 0 0 0 0,-1 0 0 0 0,1-1 0 0 0,0 1-1 0 0,-24-18 35 0 0,-15-21-678 0 0,38 38 169 0 0,-6-3-1512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106 290 836 0 0,'-8'-1'-334'0'0,"-6"2"11953"0"0,10 1-10208 0 0,2-1-804 0 0,-6 59 3114 0 0,5-52-3143 0 0,0-1 0 0 0,0 1 0 0 0,0-1 0 0 0,-1 1 0 0 0,0-1 0 0 0,-1 0 0 0 0,1-1 0 0 0,-1 1 0 0 0,-1-1 0 0 0,1 0 0 0 0,-1 0 0 0 0,-11 8 0 0 0,16-13-313 0 0,106-113 2293 0 0,100-120-1707 0 0,-169 196-677 0 0,8-11 66 0 0,-43 45-203 0 0,0 1 0 0 0,0-1 0 0 0,-1 1 0 0 0,1 0 0 0 0,0-1 0 0 0,0 1 1 0 0,0 0-1 0 0,1 0 0 0 0,-1-1 0 0 0,0 1 0 0 0,0 0 0 0 0,0 0 0 0 0,1 0 0 0 0,-1 1 0 0 0,1-1 0 0 0,-1 0 0 0 0,1 1 0 0 0,-1-1 0 0 0,1 0 1 0 0,-1 1-1 0 0,1 0 0 0 0,-1-1 0 0 0,1 1 0 0 0,0 0 0 0 0,-1 0 0 0 0,1 0 0 0 0,-1 0 0 0 0,1 0 0 0 0,0 0 0 0 0,-1 0 0 0 0,1 1 0 0 0,-1-1 1 0 0,1 0-1 0 0,0 1 0 0 0,-1 0 0 0 0,0-1 0 0 0,1 1 0 0 0,-1 0 0 0 0,3 1 0 0 0,-1 0 30 0 0,-1 1 0 0 0,0-1 1 0 0,0 0-1 0 0,0 1 0 0 0,0-1 0 0 0,-1 1 0 0 0,1 0 0 0 0,-1-1 1 0 0,1 1-1 0 0,-1 0 0 0 0,0 0 0 0 0,0 0 0 0 0,0 0 0 0 0,-1 0 1 0 0,1 0-1 0 0,-1 0 0 0 0,0 0 0 0 0,0 1 0 0 0,0-1 0 0 0,0 5 1 0 0,-38 166 251 0 0,9-55-227 0 0,28-115-92 0 0,1 0 0 0 0,0-1 0 0 0,0 1 0 0 0,0 0 0 0 0,0 0 0 0 0,0 0 0 0 0,1 0 0 0 0,0 0 0 0 0,0 0 0 0 0,0-1 0 0 0,0 1 0 0 0,3 5 0 0 0,3-4 0 0 0,11-11 0 0 0,7-19-2133 0 0,-23 21 1366 0 0,1 0 0 0 0,-1 0 0 0 0,0 1 0 0 0,-1-1 0 0 0,1 0 1 0 0,-1 0-1 0 0,0-1 0 0 0,0 1 0 0 0,0 0 0 0 0,0-5 0 0 0,0 6 323 0 0,-1 0 1 0 0,0 1-1 0 0,0-1 0 0 0,0 0 1 0 0,-1 1-1 0 0,1-1 1 0 0,-1 1-1 0 0,1-1 0 0 0,-1 1 1 0 0,0-1-1 0 0,0 1 1 0 0,0-1-1 0 0,0 1 0 0 0,0 0 1 0 0,0-1-1 0 0,-1 1 1 0 0,1 0-1 0 0,-1 0 1 0 0,0 0-1 0 0,0 0 0 0 0,1 0 1 0 0,-1 1-1 0 0,0-1 1 0 0,-1 0-1 0 0,1 1 0 0 0,0-1 1 0 0,0 1-1 0 0,-1 0 1 0 0,-2-1-1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1 916 0 0,'-9'2'17891'0'0,"59"13"-16353"0"0,0-2 1 0 0,1-2-1 0 0,0-3 0 0 0,60 3 0 0 0,-68-6-960 0 0,-27-3-143 0 0,0 0 0 0 0,0-1 0 0 0,33-1 1 0 0,-46-1-94 0 0,-29 7-16988 0 0,22-5 14843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18 584 0 0,'2'-18'17696'0'0,"-11"52"-16393"0"0,2 0 0 0 0,-5 66 1 0 0,11-73-1400 0 0,1 0 1 0 0,5 35-1 0 0,-5-33-944 0 0,1-7-1506 0 0,1-9-2484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1552 0 0,'-9'-24'5392'0'0,"11"14"14"0"0,13 9-1873 0 0,12 7-3783 0 0,121 26 2330 0 0,-89-21-1897 0 0,0 3-1 0 0,74 27 1 0 0,-123-36-60 0 0,-10-2 634 0 0,-18-1 730 0 0,9-1-1707 0 0,-10 0 933 0 0,0 0 1 0 0,-28-4-1 0 0,33 2-404 0 0,0 0 0 0 0,-1 1-1 0 0,1 0 1 0 0,-15 3 0 0 0,27-3-306 0 0,1 0 0 0 0,-1 0 0 0 0,0 0 0 0 0,1 1 1 0 0,-1-1-1 0 0,0 0 0 0 0,1 1 0 0 0,-1-1 0 0 0,1 1 1 0 0,-1 0-1 0 0,1 0 0 0 0,-1-1 0 0 0,1 1 1 0 0,-1 0-1 0 0,1 0 0 0 0,0 0 0 0 0,0 1 0 0 0,-1-1 1 0 0,1 0-1 0 0,0 0 0 0 0,0 1 0 0 0,0-1 0 0 0,0 0 1 0 0,0 1-1 0 0,1-1 0 0 0,-1 1 0 0 0,0 0 1 0 0,1-1-1 0 0,-1 1 0 0 0,1-1 0 0 0,-1 1 0 0 0,1 0 1 0 0,0-1-1 0 0,0 1 0 0 0,0 0 0 0 0,0-1 0 0 0,0 1 1 0 0,0 2-1 0 0,1 1-24 0 0,1 1 1 0 0,0-1-1 0 0,0 1 1 0 0,0-1 0 0 0,1 0-1 0 0,-1 0 1 0 0,1 0-1 0 0,1 0 1 0 0,3 5-1 0 0,0-2 12 0 0,1-1-1 0 0,1 0 1 0 0,0 0-1 0 0,0-1 1 0 0,0 0-1 0 0,0 0 1 0 0,1-1-1 0 0,19 7 1 0 0,25 15 4 0 0,89 64 455 0 0,-143-91-420 0 0,1 1 1 0 0,-1-1-1 0 0,0 0 0 0 0,0 1 1 0 0,1-1-1 0 0,-1 0 0 0 0,0 1 0 0 0,0-1 1 0 0,0 1-1 0 0,1-1 0 0 0,-1 0 0 0 0,0 1 1 0 0,0-1-1 0 0,0 1 0 0 0,0-1 0 0 0,0 1 1 0 0,0-1-1 0 0,0 0 0 0 0,0 1 0 0 0,0-1 1 0 0,0 1-1 0 0,0-1 0 0 0,-1 1 0 0 0,1-1 1 0 0,0 0-1 0 0,0 1 0 0 0,0-1 0 0 0,0 1 1 0 0,-1-1-1 0 0,1 0 0 0 0,0 1 1 0 0,0-1-1 0 0,-1 0 0 0 0,1 1 0 0 0,0-1 1 0 0,0 0-1 0 0,-1 0 0 0 0,1 1 0 0 0,-1-1 1 0 0,1 0-1 0 0,0 0 0 0 0,-1 1 0 0 0,1-1 1 0 0,0 0-1 0 0,-1 0 0 0 0,-19 13 808 0 0,6-9-444 0 0,-1 0 0 0 0,1-1 0 0 0,-1-1 0 0 0,0 0-1 0 0,0-1 1 0 0,-24-1 0 0 0,2-2 335 0 0,-53-10 0 0 0,56 3-2881 0 0,52 3-2077 0 0,43 0-1752 0 0,-22 4-2605 0 0,-14 1 3037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63 572 0 0,'10'-10'2913'0'0,"-7"7"-2348"0"0,0 0 0 0 0,0 0 0 0 0,1 0 0 0 0,-1 1 1 0 0,1 0-1 0 0,0 0 0 0 0,0 0 0 0 0,-1 0 0 0 0,1 0 0 0 0,0 1 0 0 0,5-1 0 0 0,4-6 5073 0 0,-21 0-549 0 0,-10 1-1978 0 0,1 4-3406 0 0,-110 9 3533 0 0,110-4-2793 0 0,0 0-1 0 0,0 1 1 0 0,0 2 0 0 0,0-1-1 0 0,-24 12 1 0 0,36-14-334 0 0,0 1-1 0 0,0 0 1 0 0,0 0 0 0 0,0 0 0 0 0,1 1 0 0 0,-1-1 0 0 0,1 1-1 0 0,0 0 1 0 0,0 0 0 0 0,1 1 0 0 0,-1-1 0 0 0,1 1 0 0 0,0 0 0 0 0,0 0-1 0 0,0 0 1 0 0,1 0 0 0 0,-3 9 0 0 0,4-9-67 0 0,0-1 0 0 0,0 1 0 0 0,1-1-1 0 0,-1 1 1 0 0,1 0 0 0 0,1-1 0 0 0,-1 1 0 0 0,0-1 0 0 0,1 1 0 0 0,0-1 0 0 0,0 0-1 0 0,1 1 1 0 0,-1-1 0 0 0,1 0 0 0 0,0 0 0 0 0,0 1 0 0 0,0-2 0 0 0,0 1 0 0 0,1 0-1 0 0,0 0 1 0 0,-1-1 0 0 0,8 7 0 0 0,8 6-41 0 0,0-1 1 0 0,2-1-1 0 0,0 0 1 0 0,0-1-1 0 0,1-1 1 0 0,1-2-1 0 0,0 0 0 0 0,0-1 1 0 0,1-1-1 0 0,0-1 1 0 0,1-1-1 0 0,0-1 1 0 0,37 3-1 0 0,-47-8-3 0 0,0-2 0 0 0,-4-2 0 0 0,-3-3 0 0 0,-5-3 0 0 0,2 2-33 0 0,-3 7-322 0 0,-25 4-7050 0 0,18-3 6109 0 0,-1 1-605 0 0,-17 8-14351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21 696,'10'-4'20761,"-14"2"-20590,0 0-1,0 0 1,0 0-1,0 0 1,-1 1-1,1-1 1,0 1-1,-1 0 1,1 1-1,-1-1 1,1 1-1,-1 0 1,0 0-1,-5 1 1,1 0 106,0 1 0,-1 1 0,1-1 0,1 1 0,-1 1 0,-15 8 0,11-5 11,0 2 0,1 0-1,-1 0 1,2 1 0,-1 0 0,2 1 0,-1 1 0,-14 20 0,21-25-225,0-1 0,1 1 0,0-1 1,0 1-1,0 0 0,1 0 1,0 0-1,0 1 0,1-1 0,0 0 1,0 1-1,1-1 0,0 0 1,0 1-1,1-1 0,0 1 0,0-1 1,1 0-1,-1 0 0,2 0 1,-1 0-1,1 0 0,0 0 0,0-1 1,1 1-1,0-1 0,9 11 1,-4-6-42,1 0 0,0-1 0,1 0 0,0-1 0,1 0 1,0-1-1,0 0 0,1-1 0,0-1 0,0 0 0,0 0 0,1-1 1,19 4-1,47 9 379,-77-18-185,2-5 221,-4 5-432,0-1-1,0 1 1,0-1-1,0 1 1,0-1-1,-1 0 1,1 0-1,0 1 0,0-1 1,-1 0-1,1 0 1,0 0-1,-1 0 1,1 0-1,-1 0 1,1 0-1,-1 0 1,0 0-1,1 0 0,-1 0 1,0 0-1,0 0 1,1 0-1,-1 0 1,0 0-1,0-2 1,-2 0 677,-2-6-5427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1288,'0'0'15560,"-16"33"-11217,16-31-4217,1 1 0,0-1 0,-1 1 0,1-1 0,0 1 0,0-1 0,1 0 0,-1 0 1,0 1-1,1-1 0,0 0 0,-1 0 0,1 0 0,0-1 0,0 1 0,0 0 0,0-1 0,0 1 0,0-1 0,1 1 0,-1-1 0,5 2 0,0-1-45,0-1 0,0 1 1,0-1-1,0-1 0,0 1 0,0-1 0,13-1 1,3-1 10,-6 1-198,0-1 1,31-6-1,-43 6 92,0 0-1,0 0 1,0 0 0,0 0 0,0-1 0,0 0 0,-1 0 0,1 0-1,-1-1 1,0 1 0,0-1 0,6-7 0,-10 10 83,-7-17 243,4 15-282,-1 0 0,0 1 0,0 0 0,0 0 1,0 0-1,0 0 0,0 1 0,-1-1 0,1 1 0,0 0 1,-1 1-1,1-1 0,-1 1 0,1 0 0,-1 0 1,1 0-1,-1 0 0,1 1 0,0 0 0,-1 0 0,1 0 1,0 0-1,-1 1 0,1 0 0,0 0 0,0 0 1,0 0-1,1 0 0,-1 1 0,0 0 0,1 0 1,0 0-1,0 0 0,0 0 0,0 1 0,0-1 0,1 1 1,-1 0-1,1 0 0,0 0 0,0 0 0,0 0 1,1 0-1,0 0 0,-1 1 0,1-1 0,1 1 0,-1-1 1,1 0-1,0 1 0,0-1 0,0 1 0,0-1 1,1 1-1,0-1 0,0 1 0,0-1 0,0 0 0,1 0 1,0 1-1,0-1 0,0 0 0,0-1 0,0 1 1,6 6-1,-2-4-249,1 0 1,-1 0-1,1-1 1,1 0-1,-1 0 1,1 0-1,-1-1 1,1-1-1,0 1 1,1-1-1,-1 0 1,1-1-1,13 2 1,24-3-4621,-5-13-5249,-28 5 5186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5 160 0 0,'-9'-5'10656'0'0,"9"6"-10459"0"0,-9 16 2752 0 0,-3 31-37 0 0,9-25-1452 0 0,0-13-976 0 0,2 0-1 0 0,-1 0 0 0 0,1 1 1 0 0,1-1-1 0 0,0 0 0 0 0,0 0 1 0 0,1 0-1 0 0,0 0 0 0 0,1 1 1 0 0,3 11-1 0 0,0-10 103 0 0,-5-11-578 0 0,0 1-1 0 0,1-1 1 0 0,-1 1-1 0 0,0-1 1 0 0,1 1-1 0 0,-1-1 1 0 0,1 1-1 0 0,0-1 1 0 0,0 1-1 0 0,-1-1 0 0 0,1 0 1 0 0,0 1-1 0 0,0-1 1 0 0,0 0-1 0 0,0 0 1 0 0,0 0-1 0 0,0 0 1 0 0,1 0-1 0 0,-1 0 0 0 0,0 0 1 0 0,1 0-1 0 0,-1 0 1 0 0,0-1-1 0 0,1 1 1 0 0,-1-1-1 0 0,1 1 1 0 0,-1-1-1 0 0,1 1 0 0 0,-1-1 1 0 0,1 0-1 0 0,-1 1 1 0 0,1-1-1 0 0,-1 0 1 0 0,1 0-1 0 0,0 0 1 0 0,-1-1-1 0 0,1 1 0 0 0,-1 0 1 0 0,1-1-1 0 0,-1 1 1 0 0,3-1-1 0 0,5-2-153 0 0,-1-1-1 0 0,1 0 1 0 0,-1 0-1 0 0,0 0 1 0 0,0-1-1 0 0,-1 0 1 0 0,1-1-1 0 0,-1 1 1 0 0,0-1 0 0 0,-1-1-1 0 0,1 0 1 0 0,-1 1-1 0 0,-1-2 1 0 0,1 1-1 0 0,4-9 1 0 0,-10 15 224 0 0,1 0 1 0 0,-1 0 0 0 0,0 1 0 0 0,1-1 0 0 0,-1 0-1 0 0,0 0 1 0 0,1 1 0 0 0,-1-1 0 0 0,1 0 0 0 0,0 1-1 0 0,-1-1 1 0 0,1 1 0 0 0,-1-1 0 0 0,1 1-1 0 0,0-1 1 0 0,-1 1 0 0 0,1-1 0 0 0,0 1 0 0 0,0-1-1 0 0,-1 1 1 0 0,1 0 0 0 0,0 0 0 0 0,0-1 0 0 0,0 1-1 0 0,-1 0 1 0 0,1 0 0 0 0,0 0 0 0 0,0 0-1 0 0,0 0 1 0 0,0 0 0 0 0,-1 0 0 0 0,1 0 0 0 0,0 0-1 0 0,0 0 1 0 0,0 1 0 0 0,0-1 0 0 0,-1 0 0 0 0,1 0-1 0 0,0 1 1 0 0,0-1 0 0 0,-1 1 0 0 0,1-1-1 0 0,0 0 1 0 0,-1 1 0 0 0,1-1 0 0 0,0 1 0 0 0,0 0-1 0 0,42 41 27 0 0,-13-12-395 0 0,-25-27-260 0 0,1 0 0 0 0,0 0 0 0 0,0 0 0 0 0,0-1 0 0 0,0 0 0 0 0,12 3 0 0 0,-14-5 170 0 0,-1 0 0 0 0,1 0 1 0 0,0 0-1 0 0,0-1 0 0 0,-1 1 1 0 0,1-1-1 0 0,0 0 0 0 0,-1 0 1 0 0,1-1-1 0 0,-1 1 0 0 0,1-1 1 0 0,-1 1-1 0 0,5-4 1 0 0,31-22-7866 0 0,-19 10 3524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34 680 0 0,'0'-2'403'0'0,"-1"0"-1"0"0,0 0 1 0 0,0 0-1 0 0,0 0 1 0 0,0 1-1 0 0,0-1 1 0 0,-1 0-1 0 0,1 0 1 0 0,0 1-1 0 0,-1-1 1 0 0,0 1-1 0 0,1-1 1 0 0,-1 1-1 0 0,0 0 1 0 0,1 0-1 0 0,-1 0 1 0 0,0 0-1 0 0,0 0 1 0 0,0 0-1 0 0,0 0 1 0 0,0 1-1 0 0,0-1 1 0 0,0 1-1 0 0,0-1 1 0 0,0 1-1 0 0,-4-1 1 0 0,3 5-35 0 0,0-1 1 0 0,0 0-1 0 0,1 0 1 0 0,0 1-1 0 0,0-1 1 0 0,0 1-1 0 0,0 0 1 0 0,0 0 0 0 0,1 0-1 0 0,-1-1 1 0 0,0 7-1 0 0,-3 9 417 0 0,0 0 0 0 0,2 1 1 0 0,0 0-1 0 0,1 0 0 0 0,1 0 0 0 0,1 0 0 0 0,2 22 0 0 0,6 35 820 0 0,-7-60-1421 0 0,0 0 1 0 0,1 0-1 0 0,0-1 1 0 0,2 1 0 0 0,0-1-1 0 0,12 31 1 0 0,-13-40-503 0 0,4 7-109 0 0,-3-6-103 0 0,-1-1-348 0 0,-2-5 34 0 0,-6-2 1028 0 0,-15-1 7 0 0,19 3-112 0 0,0 0 0 0 0,0 1 1 0 0,0-1-1 0 0,0 0 0 0 0,1 1 0 0 0,-1-1 1 0 0,1 1-1 0 0,0-1 0 0 0,0 1 0 0 0,0-1 0 0 0,0 1 1 0 0,0-1-1 0 0,0 1 0 0 0,1-1 0 0 0,0 5 1 0 0,2-4-63 0 0,0 1 1 0 0,1-1-1 0 0,-1 0 1 0 0,1 0-1 0 0,0 0 1 0 0,-1-1-1 0 0,1 0 1 0 0,0 1-1 0 0,0-1 1 0 0,1 0-1 0 0,-1-1 1 0 0,0 1-1 0 0,1-1 1 0 0,-1 0 0 0 0,1 0-1 0 0,-1 0 1 0 0,1-1-1 0 0,0 0 1 0 0,-1 1-1 0 0,1-2 1 0 0,-1 1-1 0 0,1 0 1 0 0,8-3-1 0 0,7 0-370 0 0,-1-1-1 0 0,1-1 0 0 0,-1-1 0 0 0,23-9 0 0 0,-34 12 114 0 0,0-1 0 0 0,0 0 0 0 0,0-1 0 0 0,0 1 0 0 0,-1-2 0 0 0,0 1 0 0 0,0-1 0 0 0,0 0-1 0 0,0 0 1 0 0,-1-1 0 0 0,0 0 0 0 0,-1 0 0 0 0,0 0 0 0 0,0-1 0 0 0,0 1 0 0 0,-1-1 0 0 0,0-1-1 0 0,0 1 1 0 0,-1 0 0 0 0,-1-1 0 0 0,1 0 0 0 0,-1 1 0 0 0,1-16 0 0 0,-2 22 265 0 0,-1 0 0 0 0,0 1-1 0 0,0-1 1 0 0,0 0 0 0 0,0 1 0 0 0,0-1 0 0 0,0 0 0 0 0,-1 0 0 0 0,1 1 0 0 0,-1-1-1 0 0,1 0 1 0 0,-1 1 0 0 0,0-1 0 0 0,1 1 0 0 0,-1-1 0 0 0,0 1 0 0 0,0-1 0 0 0,0 1-1 0 0,-2-3 1 0 0,2 4 8 0 0,0-1 0 0 0,0 1 0 0 0,0 0 0 0 0,0 0-1 0 0,0 0 1 0 0,0 0 0 0 0,0 0 0 0 0,0-1 0 0 0,0 2-1 0 0,0-1 1 0 0,0 0 0 0 0,0 0 0 0 0,0 0 0 0 0,0 0 0 0 0,0 1-1 0 0,0-1 1 0 0,0 0 0 0 0,0 1 0 0 0,0-1 0 0 0,0 1-1 0 0,0-1 1 0 0,1 1 0 0 0,-2 0 0 0 0,-4 4 192 0 0,0 0 0 0 0,0-1 0 0 0,1 2 0 0 0,0-1 0 0 0,0 1 0 0 0,-7 11 0 0 0,10-13-197 0 0,0-1 1 0 0,0 1-1 0 0,0 0 0 0 0,1 0 0 0 0,0-1 0 0 0,0 1 0 0 0,0 0 1 0 0,0 0-1 0 0,0 0 0 0 0,1 0 0 0 0,0 1 0 0 0,0-1 1 0 0,0 0-1 0 0,0 0 0 0 0,1 0 0 0 0,0 0 0 0 0,0 0 1 0 0,0 0-1 0 0,0 0 0 0 0,0 0 0 0 0,1-1 0 0 0,-1 1 0 0 0,1 0 1 0 0,3 3-1 0 0,9 2-1415 0 0,-9-9-181 0 0,-1 1 0 0 0,1-1 1 0 0,-1 0-1 0 0,1 0 0 0 0,-1 0 0 0 0,9-3 1 0 0,2 0-2872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66 364,'0'0'11742,"-2"5"-10797,-3 15 363,0 0 0,1 1 0,1 0-1,2-1 1,0 31 0,-2-12 1217,22-93-2463,-12 30-26,1 1 0,2 0 0,17-32 0,-20 43 13,-5 8 37,0 0 0,1 0 0,-1 0 1,1 0-1,0 0 0,0 0 0,0 1 0,0-1 1,1 1-1,0 0 0,-1 0 0,1 0 0,0 1 1,0-1-1,1 1 0,-1 0 0,0 0 1,1 1-1,-1-1 0,1 1 0,7-1 0,-3 0 6,0 2 0,0-1 0,1 1 0,-1 1-1,0-1 1,0 2 0,12 2 0,-18-3-201,-1-1-286,4-2-1706,17-8-12467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1032 0 0,'-5'-1'2952'0'0,"-23"0"9314"0"0,18 2-11769 0 0,-38 36 2871 0 0,40-19-2713 0 0,8-16-628 0 0,0 0 0 0 0,0-1 0 0 0,1 1 0 0 0,-1-1 0 0 0,1 1 0 0 0,-1-1 0 0 0,1 1 0 0 0,0-1 0 0 0,-1 1 0 0 0,1-1 0 0 0,0 0 0 0 0,0 1 0 0 0,0-1 0 0 0,0 0 0 0 0,0 0 0 0 0,1 2 0 0 0,42 27 140 0 0,-35-25-78 0 0,40 23 109 0 0,30 20 12 0 0,-73-44-164 0 0,-1 1-1 0 0,0-1 1 0 0,1 1-1 0 0,-2 0 1 0 0,1 0-1 0 0,0 0 0 0 0,-1 1 1 0 0,0-1-1 0 0,0 1 1 0 0,2 6-1 0 0,-5-10-12 0 0,-1-1-1 0 0,0 0 1 0 0,0 0-1 0 0,1 0 0 0 0,-1 0 1 0 0,0 0-1 0 0,0 1 1 0 0,0-1-1 0 0,-1 0 1 0 0,1 0-1 0 0,0 0 0 0 0,0 0 1 0 0,0 0-1 0 0,-1 0 1 0 0,1 0-1 0 0,-1 1 0 0 0,1-1 1 0 0,-1 0-1 0 0,1 0 1 0 0,-1 0-1 0 0,0-1 1 0 0,1 1-1 0 0,-1 0 0 0 0,0 0 1 0 0,0 0-1 0 0,0 0 1 0 0,1-1-1 0 0,-1 1 0 0 0,0 0 1 0 0,0-1-1 0 0,0 1 1 0 0,0-1-1 0 0,0 1 1 0 0,0-1-1 0 0,-1 1 0 0 0,1-1 1 0 0,0 0-1 0 0,0 1 1 0 0,-2-1-1 0 0,-46 8 853 0 0,28-8-648 0 0,1-2 0 0 0,0 0 0 0 0,0-1 0 0 0,0-1 0 0 0,0-1 0 0 0,1-1 0 0 0,0 0 0 0 0,0-2 0 0 0,-23-12-1 0 0,41 20-267 0 0,0-1-1 0 0,0 1 0 0 0,0-1 0 0 0,1 0 0 0 0,-1 1 0 0 0,0-1 1 0 0,0 1-1 0 0,1-1 0 0 0,-1 0 0 0 0,0 0 0 0 0,1 0 0 0 0,-1 1 1 0 0,1-1-1 0 0,-1 0 0 0 0,1 0 0 0 0,-1 0 0 0 0,1 0 1 0 0,0 0-1 0 0,-1 0 0 0 0,1 0 0 0 0,0 0 0 0 0,0 0 0 0 0,0 0 1 0 0,0 0-1 0 0,0 0 0 0 0,0-1 0 0 0,0 0-235 0 0,3 1-5 0 0,12-2-216 0 0,0 1-1 0 0,0 0 0 0 0,0 1 0 0 0,29 2 1 0 0,-32 1-669 0 0,0 0 0 0 0,0 0 0 0 0,-1 1 1 0 0,12 4-1 0 0,-6 7-8841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89 180,'0'0'6154,"-9"17"-2884,4 23-182,2-1 1,2 73-1,2-49-1461,9 9 13,-6-56-1485,-8-43-404,2 17 195,-25-161-545,24 141 605,1 0 1,2 0-1,5-49 1,-5 76-4,1 0 1,-1 0 0,1 0-1,0 0 1,0 0 0,0 0-1,1 0 1,-1 0 0,1 0-1,-1 0 1,1 0-1,0 1 1,0-1 0,0 1-1,0 0 1,1-1 0,-1 1-1,4-2 1,-1 1-3,0 1-1,0 0 1,-1 0-1,1 0 1,0 1-1,0-1 1,1 1-1,-1 1 1,0-1-1,8 1 1,10 1 2,0 1 0,-1 1 0,1 1 0,24 9 0,-35-10 12,-10-3 14,0 0 0,0 0 0,0 1 0,1-1 0,-1 1 0,0-1-1,0 1 1,0 0 0,0 0 0,0 0 0,0 0 0,-1 0 0,1 0 0,0 0 0,0 1 0,-1-1 0,1 1 0,-1-1 0,1 1-1,-1 0 1,0-1 0,0 1 0,0 0 0,0 0 0,0 0 0,0 0 0,0 0 0,0 2 0,-2-1 20,-1-1 0,0 1 1,0-1-1,0 0 0,0 0 0,0 1 1,0-1-1,-1-1 0,1 1 1,-1 0-1,1-1 0,-1 1 1,-5 1-1,0 2 100,-4 1 34,0 1 0,0-2 0,-24 8 0,22-8-459,0 0 0,0 1-1,-14 8 1,27-13-292,6-4-2867,32-15 654,-2 1-5233,-15 7 3499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1276 0 0,'-6'2'5136'0'0,"-5"19"-2446"0"0,-2 21-706 0 0,-7 56 2277 0 0,-10 125 0 0 0,29-208-3892 0 0,-9 61 1531 0 0,12-55-1544 0 0,2-39-1577 0 0,4-16 396 0 0,-5 27 698 0 0,0 0 0 0 0,1 0 0 0 0,0 0 0 0 0,0 0 0 0 0,0 1 1 0 0,1-1-1 0 0,0 1 0 0 0,0 1 0 0 0,1-1 0 0 0,-1 1 0 0 0,1 0 0 0 0,0 0 0 0 0,1 0 0 0 0,9-5 0 0 0,-14 10 249 0 0,0-1 0 0 0,-1 1 0 0 0,1-1 1 0 0,0 1-1 0 0,0 0 0 0 0,0 0 0 0 0,0 0 0 0 0,0 0 0 0 0,0 0 0 0 0,0 0 1 0 0,-1 1-1 0 0,1-1 0 0 0,0 1 0 0 0,0-1 0 0 0,0 1 0 0 0,0 0 1 0 0,-1-1-1 0 0,1 1 0 0 0,0 0 0 0 0,-1 0 0 0 0,1 0 0 0 0,-1 1 0 0 0,1-1 1 0 0,-1 0-1 0 0,0 0 0 0 0,2 3 0 0 0,33 47 2386 0 0,-12-16-1538 0 0,-17-29-944 0 0,1 0 0 0 0,-1-1-1 0 0,1 0 1 0 0,1 0 0 0 0,-1-1 0 0 0,1 0-1 0 0,-1 0 1 0 0,1-1 0 0 0,0 0 0 0 0,0-1-1 0 0,1 0 1 0 0,-1 0 0 0 0,0-1 0 0 0,1-1 0 0 0,-1 1-1 0 0,1-1 1 0 0,13-2 0 0 0,-12 1-160 0 0,0-1 0 0 0,0 1 0 0 0,0-2 0 0 0,0 0 1 0 0,-1 0-1 0 0,1-1 0 0 0,-1 0 0 0 0,0 0 0 0 0,0-1 0 0 0,0-1 0 0 0,-1 0 0 0 0,0 0 1 0 0,0-1-1 0 0,12-11 0 0 0,-19 16 163 0 0,0 1-1 0 0,-1-1 1 0 0,1 1 0 0 0,-1-1-1 0 0,1 1 1 0 0,-1-1 0 0 0,0 0 0 0 0,0 0-1 0 0,0 0 1 0 0,0 0 0 0 0,0 0 0 0 0,0 0-1 0 0,0 0 1 0 0,-1 0 0 0 0,1 0 0 0 0,-1 0-1 0 0,1 0 1 0 0,-1 0 0 0 0,0 0-1 0 0,0-1 1 0 0,0 1 0 0 0,0 0 0 0 0,0 0-1 0 0,0 0 1 0 0,-1 0 0 0 0,1 0 0 0 0,-1 0-1 0 0,1-1 1 0 0,-1 1 0 0 0,0 0 0 0 0,0 0-1 0 0,0 1 1 0 0,0-1 0 0 0,0 0-1 0 0,0 0 1 0 0,-1 0 0 0 0,1 1 0 0 0,-1-1-1 0 0,1 1 1 0 0,-1-1 0 0 0,0 1 0 0 0,-2-2-1 0 0,1 1 67 0 0,0 0 1 0 0,-1 0-1 0 0,0 1 0 0 0,1-1 0 0 0,-1 1 0 0 0,0 0 1 0 0,1 0-1 0 0,-1 0 0 0 0,0 1 0 0 0,0-1 0 0 0,0 1 0 0 0,0 0 1 0 0,0 0-1 0 0,0 0 0 0 0,1 1 0 0 0,-1-1 0 0 0,0 1 0 0 0,0 0 1 0 0,0 0-1 0 0,1 0 0 0 0,-1 1 0 0 0,0-1 0 0 0,-4 4 0 0 0,4-2-1 0 0,-1 0-1 0 0,1 0 1 0 0,0 0-1 0 0,0 1 1 0 0,0 0-1 0 0,0 0 1 0 0,0 0-1 0 0,1 0 1 0 0,0 0-1 0 0,0 1 1 0 0,0 0-1 0 0,1-1 0 0 0,-1 1 1 0 0,-2 10-1 0 0,4-12-69 0 0,1-1 0 0 0,-1 1 0 0 0,1 0 0 0 0,0 0-1 0 0,0 0 1 0 0,0-1 0 0 0,1 1 0 0 0,-1 0 0 0 0,0 0-1 0 0,1 0 1 0 0,0-1 0 0 0,0 1 0 0 0,0 0 0 0 0,0-1-1 0 0,0 1 1 0 0,0-1 0 0 0,1 1 0 0 0,-1-1 0 0 0,1 0 0 0 0,0 1-1 0 0,0-1 1 0 0,0 0 0 0 0,0 0 0 0 0,0 0 0 0 0,0 0-1 0 0,0-1 1 0 0,1 1 0 0 0,-1-1 0 0 0,5 3 0 0 0,1-1-103 0 0,-1 0 1 0 0,1 0 0 0 0,-1 0-1 0 0,1-1 1 0 0,0-1 0 0 0,-1 1-1 0 0,1-1 1 0 0,0-1 0 0 0,0 0-1 0 0,0 0 1 0 0,13-1-1 0 0,-6-1-224 0 0,-1 0 0 0 0,1-1 0 0 0,-1-1 0 0 0,1 0 0 0 0,15-8 0 0 0,-24 8 313 0 0,0 0 1 0 0,0 0 0 0 0,-1-1-1 0 0,0 0 1 0 0,0 0 0 0 0,0 0-1 0 0,-1-1 1 0 0,0 0 0 0 0,0 0-1 0 0,0 0 1 0 0,-1 0 0 0 0,0 0-1 0 0,0-1 1 0 0,3-9 0 0 0,1 4 926 0 0,-5 20 9 0 0,0 1-1052 0 0,0 0 286 0 0,0 0-1 0 0,-1 0 0 0 0,0-1 1 0 0,-1 16-1 0 0,0-21-150 0 0,-1 0-1 0 0,1 0 0 0 0,0 1 1 0 0,0-1-1 0 0,0 0 0 0 0,0 0 1 0 0,0 0-1 0 0,1 0 0 0 0,-1 1 1 0 0,1-1-1 0 0,0 0 0 0 0,0 0 1 0 0,0 0-1 0 0,1-1 0 0 0,-1 1 1 0 0,1 0-1 0 0,-1 0 0 0 0,1-1 1 0 0,0 1-1 0 0,0-1 0 0 0,0 1 1 0 0,0-1-1 0 0,1 0 0 0 0,-1 0 0 0 0,0 0 1 0 0,1 0-1 0 0,0 0 0 0 0,-1-1 1 0 0,1 1-1 0 0,0-1 0 0 0,4 2 1 0 0,4 1-69 0 0,0-1 1 0 0,0 0 0 0 0,1-1-1 0 0,-1 0 1 0 0,1 0 0 0 0,-1-1-1 0 0,23-2 1 0 0,82-13-780 0 0,-94 10 565 0 0,0 0 0 0 0,0-2 0 0 0,0-1 0 0 0,-1-1 0 0 0,33-17 0 0 0,-47 21 239 0 0,0 1-1 0 0,1-2 1 0 0,-2 1-1 0 0,1-1 1 0 0,-1 0-1 0 0,1-1 1 0 0,-2 0-1 0 0,1 1 1 0 0,0-2-1 0 0,-1 1 1 0 0,0-1-1 0 0,-1 0 1 0 0,0 0-1 0 0,0 0 1 0 0,0 0 0 0 0,-1-1-1 0 0,0 1 1 0 0,4-15-1 0 0,-7 19 101 0 0,0 0 0 0 0,1-1 0 0 0,-1 1 1 0 0,0 0-1 0 0,-1-1 0 0 0,1 1 0 0 0,0 0 0 0 0,-1 0 0 0 0,0-1 0 0 0,0 1 0 0 0,0 0 0 0 0,0 0 0 0 0,0 0 1 0 0,-1 0-1 0 0,1 0 0 0 0,-1 0 0 0 0,0 0 0 0 0,0 1 0 0 0,0-1 0 0 0,0 0 0 0 0,-1 1 0 0 0,1 0 0 0 0,0 0 0 0 0,-1-1 1 0 0,0 1-1 0 0,1 1 0 0 0,-1-1 0 0 0,0 0 0 0 0,0 1 0 0 0,0-1 0 0 0,0 1 0 0 0,-1 0 0 0 0,1 0 0 0 0,0 0 1 0 0,-4 0-1 0 0,2 0-9 0 0,1 0 0 0 0,-1 0 0 0 0,1 1 0 0 0,-1 0 0 0 0,1-1 1 0 0,-1 2-1 0 0,0-1 0 0 0,1 0 0 0 0,-1 1 0 0 0,1 0 0 0 0,-1 0 1 0 0,1 0-1 0 0,-1 1 0 0 0,1-1 0 0 0,0 1 0 0 0,0 0 0 0 0,0 0 1 0 0,0 1-1 0 0,0-1 0 0 0,0 1 0 0 0,0 0 0 0 0,1 0 0 0 0,0 0 1 0 0,-1 0-1 0 0,-3 6 0 0 0,4-5-66 0 0,1 0 0 0 0,-1 1 1 0 0,1-1-1 0 0,-1 1 0 0 0,1-1 0 0 0,1 1 1 0 0,-1 0-1 0 0,1 0 0 0 0,-1 0 0 0 0,2 0 1 0 0,-1 0-1 0 0,0 0 0 0 0,1 0 0 0 0,0 0 1 0 0,0 0-1 0 0,1 0 0 0 0,-1 0 0 0 0,1 0 1 0 0,0 0-1 0 0,0 0 0 0 0,1 0 0 0 0,0 0 1 0 0,-1 0-1 0 0,2-1 0 0 0,-1 1 0 0 0,0-1 1 0 0,1 1-1 0 0,0-1 0 0 0,3 4 0 0 0,2 0 10 0 0,1 1 0 0 0,-1-2-1 0 0,1 1 1 0 0,0-2-1 0 0,1 1 1 0 0,0-1-1 0 0,0 0 1 0 0,0-1-1 0 0,0 0 1 0 0,1-1-1 0 0,21 6 1 0 0,8-1-1075 0 0,0-1-1 0 0,52 4 1 0 0,-74-10 577 0 0,0-2 1 0 0,0 0 0 0 0,0-1 0 0 0,0-1 0 0 0,0-1-1 0 0,-1 0 1 0 0,31-10 0 0 0,-44 11-57 0 0,0 0 0 0 0,1-1 1 0 0,-1 1-1 0 0,0-1 0 0 0,0 1 0 0 0,-1-1 0 0 0,7-6 1 0 0,-4 1-3755 0 0,0-12-8745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0 572 0 0,'0'0'9087'0'0,"4"2"-7568"0"0,8 2-402 0 0,0-1 0 0 0,0 0 0 0 0,0-1 0 0 0,0 0 0 0 0,1-1 0 0 0,19-1 0 0 0,28 3 518 0 0,21 4 31 0 0,-8-1-5888 0 0,-180 18-3848 0 0,87-21 4283 0 0,2 1 288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1 908,'-1'0'374,"0"1"-1,0 0 1,0 0 0,0 0-1,0 0 1,0 0 0,0 0-1,1 0 1,-1 1 0,0-1-1,1 0 1,-1 0 0,1 1-1,-1-1 1,1 0 0,0 0-1,-1 1 1,1-1 0,0 0-1,0 3 1,2-3-83,0 0 0,-1 0 0,1 0 0,0 0 0,0-1 0,0 1 0,0-1 0,0 1 0,0-1 0,1 1 0,-1-1 0,0 0 0,0 0 0,3-1 1,108 5 6763,-2-8-5306,-83 0-3869,-16-6-4247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1 572,'-3'1'22186,"0"0"-20465,-13 8-5113,8-5 5280,-16 15-1157,0 1 0,2 0 0,0 2 0,-38 48 0,31-34-183,7-9-161,1 1-1,1 1 1,-28 54-1,41-63-760,3-11-5583,33-71 1620,-14 13-5930,-11 33 5886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0 956,'0'0'12637,"2"4"-11456,4 11 156,0 0-1,0 0 1,4 25 0,-6-22-429,1 0 0,0-1 0,15 30 1,2-7 701,50 69 1,-60-95-1414,0 1 0,1-2-1,0 0 1,1 0 0,0-2 0,1 1 0,27 14 0,-31-24-5686,-18-13 3186,-11-8-1906,6 11-2681,-1 4 1459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18 556,'7'-6'19944,"-23"3"-18807,-1 0 0,-30-2 0,37 5-619,-20 1 504,30-1-1017,-1 0 1,0 0-1,1 0 1,-1 0-1,0 0 1,1 1-1,-1-1 1,1 0-1,-1 0 1,0 1-1,1-1 1,-1 0-1,1 1 1,-1-1-1,1 0 1,-1 1-1,1-1 1,-1 1-1,1-1 1,-1 1-1,1-1 1,0 1-1,-1-1 1,1 1-1,0-1 1,-1 1-1,1-1 1,0 1-1,0 0 1,0-1-1,-1 1 1,1 0-1,0 1-79,14 24-390,1-15 301,0-1 0,1 0 0,0 0 1,34 12-1,-48-21 186,-1-1 0,1 1 0,-1-1 0,1 1 0,-1 0 1,1 0-1,-1-1 0,0 1 0,1 0 0,-1 0 0,0 0 1,0 1-1,0-1 0,2 2 0,-3-3 4,0 0-1,0 1 1,0-1-1,0 1 0,0-1 1,0 1-1,0-1 1,0 0-1,0 1 1,0-1-1,0 1 1,0-1-1,0 1 1,0-1-1,-1 0 1,1 1-1,0-1 1,0 1-1,0-1 0,-1 0 1,1 1-1,0-1 1,0 0-1,-1 1 1,1-1-1,0 0 1,-1 0-1,1 1 1,0-1-1,-1 0 1,0 1-1,-3 1 67,1-1-1,-1 1 0,0-1 1,0 1-1,0-1 1,0-1-1,0 1 1,0 0-1,-6-1 0,-11 1 58,17-1-254,-1 1 0,0-1 0,0 0 0,1 0-1,-1 0 1,0-1 0,0 1 0,1-1-1,-1-1 1,0 1 0,1 0 0,-1-1-1,1 0 1,-5-3 0,7 4-703,11-12-1746,-8 11 2338,-1 1 0,1-1-1,0 1 1,0 0-1,0 0 1,0-1 0,0 1-1,0 0 1,0 0-1,0 0 1,0 0 0,0 0-1,0 0 1,3-1-1,29-12-7380,-29 12 5203,5-1-2332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1536,'-7'-2'14664,"14"23"-13374,0 1 0,-2-1-1,0 1 1,1 23 0,-5-38-1221,-1-1-1,0 1 1,0-1 0,-1 1-1,0-1 1,0 0 0,0 1-1,-1-1 1,0 0 0,0 0-1,0 0 1,-1 0 0,0 0-1,0-1 1,0 1 0,-1-1-1,0 0 1,0 0 0,-8 7-1,11-11-363,1-1-1,-1 0 1,1 0-1,-1 1 1,0-1-1,1 0 1,-1 0-1,1 0 0,-1 0 1,0 0-1,1 1 1,-1-1-1,0 0 1,1-1-1,-1 1 1,1 0-1,-1 0 1,0 0-1,1 0 1,-1 0-1,1-1 1,-1 1-1,0 0 1,1 0-1,-1-1 1,1 1-1,-1 0 1,1-1-1,-1 1 0,1-1 1,-1 1-1,1-1 1,0 1-1,-1-1 1,1 1-1,0-1 1,-1 1-1,1-1 1,0 1-1,0-1 1,-1 0-1,1 1 1,0-1-1,0 1 1,0-1-1,0 0 1,0 1-1,0-1 1,0 0-1,0 1 0,0-1 1,0 0-1,7-16-4407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9 180 0 0,'0'-8'15597'0'0,"-5"10"-15310"0"0,0 0 0 0 0,0 1 0 0 0,0 0 0 0 0,0 0 0 0 0,0 1 0 0 0,1-1 0 0 0,-1 1-1 0 0,1 0 1 0 0,0 0 0 0 0,0 0 0 0 0,1 1 0 0 0,-1-1 0 0 0,1 1 0 0 0,0 0-1 0 0,0 0 1 0 0,0 0 0 0 0,1 0 0 0 0,0 1 0 0 0,0-1 0 0 0,0 1 0 0 0,1-1 0 0 0,0 1-1 0 0,-1 9 1 0 0,1-9-206 0 0,1 0-1 0 0,0 0 1 0 0,0 0 0 0 0,0 0-1 0 0,1 0 1 0 0,0 0-1 0 0,0 0 1 0 0,1-1-1 0 0,0 1 1 0 0,0 0 0 0 0,0-1-1 0 0,1 1 1 0 0,-1-1-1 0 0,1 0 1 0 0,0 0 0 0 0,1 0-1 0 0,0 0 1 0 0,-1 0-1 0 0,1-1 1 0 0,1 1-1 0 0,-1-1 1 0 0,1 0 0 0 0,6 4-1 0 0,-1-2-239 0 0,0 0 1 0 0,1 0-1 0 0,-1-1 0 0 0,1-1 0 0 0,0 0 0 0 0,0-1 0 0 0,0 1 1 0 0,1-2-1 0 0,19 2 0 0 0,-25-3 61 0 0,-1-1 1 0 0,1 0-1 0 0,-1-1 0 0 0,1 1 1 0 0,-1-1-1 0 0,1 0 0 0 0,-1 0 1 0 0,1-1-1 0 0,-1 0 1 0 0,0 0-1 0 0,0 0 0 0 0,0-1 1 0 0,0 1-1 0 0,0-1 0 0 0,0 0 1 0 0,-1-1-1 0 0,1 1 0 0 0,-1-1 1 0 0,0 0-1 0 0,0 0 1 0 0,5-7-1 0 0,-8 9 171 0 0,0 0 1 0 0,0-1-1 0 0,0 0 0 0 0,-1 1 1 0 0,1-1-1 0 0,-1 1 0 0 0,1-1 1 0 0,-1 0-1 0 0,0 1 0 0 0,0-1 1 0 0,0 0-1 0 0,0 1 0 0 0,-1-1 1 0 0,1 0-1 0 0,-1 1 0 0 0,1-1 1 0 0,-1 0-1 0 0,0 1 0 0 0,0-1 1 0 0,-2-3-1 0 0,2 4 50 0 0,0 0 0 0 0,0-1-1 0 0,0 1 1 0 0,0 0 0 0 0,-1 0 0 0 0,1 0-1 0 0,0 0 1 0 0,-1 0 0 0 0,0 0 0 0 0,1 1-1 0 0,-1-1 1 0 0,0 0 0 0 0,0 1 0 0 0,0-1 0 0 0,0 1-1 0 0,0 0 1 0 0,0 0 0 0 0,-1 0 0 0 0,1 0-1 0 0,0 0 1 0 0,-1 0 0 0 0,-3 0 0 0 0,5 1-103 0 0,0 0 1 0 0,-1 0-1 0 0,1 0 1 0 0,0 0 0 0 0,0 1-1 0 0,0-1 1 0 0,0 1 0 0 0,0-1-1 0 0,0 1 1 0 0,0-1-1 0 0,-1 1 1 0 0,1-1 0 0 0,1 1-1 0 0,-1 0 1 0 0,0 0 0 0 0,0-1-1 0 0,0 1 1 0 0,0 0-1 0 0,0 0 1 0 0,1 0 0 0 0,-1 0-1 0 0,0 0 1 0 0,1 0-1 0 0,-1 0 1 0 0,1 0 0 0 0,-1 0-1 0 0,1 0 1 0 0,0 1 0 0 0,-1-1-1 0 0,1 0 1 0 0,0 0-1 0 0,0 0 1 0 0,0 0 0 0 0,0 1-1 0 0,0-1 1 0 0,0 0-1 0 0,0 2 1 0 0,6 48 277 0 0,-4-44-253 0 0,9 38 184 0 0,2-2 1 0 0,36 81-1 0 0,9 28 90 0 0,-56-148-298 0 0,-1 0 0 0 0,0 0 1 0 0,0 0-1 0 0,0 0 1 0 0,0 0-1 0 0,-1 0 1 0 0,1 0-1 0 0,-1 0 1 0 0,0 0-1 0 0,-1 1 1 0 0,1-1-1 0 0,-1 0 1 0 0,0 0-1 0 0,0 0 1 0 0,0 0-1 0 0,0 0 1 0 0,-1 0-1 0 0,1 0 1 0 0,-1-1-1 0 0,0 1 1 0 0,0 0-1 0 0,-1-1 1 0 0,-2 4-1 0 0,1-3 38 0 0,-1 0 0 0 0,0-1 0 0 0,0 0 0 0 0,0 0 0 0 0,0 0 0 0 0,0 0 0 0 0,-1-1-1 0 0,1 0 1 0 0,-1 0 0 0 0,0 0 0 0 0,0-1 0 0 0,1 1 0 0 0,-1-2 0 0 0,0 1 0 0 0,-10 0 0 0 0,2-1 53 0 0,1-1 1 0 0,-1 0 0 0 0,1 0 0 0 0,-20-5 0 0 0,26 4-117 0 0,1 0 1 0 0,-1-1 0 0 0,0 0-1 0 0,1 0 1 0 0,-10-5 0 0 0,-8-15-580 0 0,23 21 441 0 0,0 1 0 0 0,0-1-1 0 0,0 1 1 0 0,1-1 0 0 0,-1 1 0 0 0,1-1 0 0 0,-1 0 0 0 0,1 1-1 0 0,0-1 1 0 0,-1 0 0 0 0,1 1 0 0 0,0-1 0 0 0,0 0-1 0 0,0 0 1 0 0,0 1 0 0 0,0-1 0 0 0,1 0 0 0 0,-1 1 0 0 0,0-1-1 0 0,1 0 1 0 0,0 1 0 0 0,-1-1 0 0 0,1 1 0 0 0,0-1-1 0 0,-1 1 1 0 0,1-1 0 0 0,0 1 0 0 0,0-1 0 0 0,0 1 0 0 0,1 0-1 0 0,-1 0 1 0 0,0 0 0 0 0,0-1 0 0 0,1 1 0 0 0,-1 0-1 0 0,0 0 1 0 0,1 1 0 0 0,-1-1 0 0 0,1 0 0 0 0,3-1 0 0 0,34-15-4615 0 0,-6 10-4761 0 0,-20 5 4642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 1500 0 0,'1'-1'697'0'0,"0"-1"0"0"0,0 1 0 0 0,0 0 0 0 0,-1 0 0 0 0,1 0 0 0 0,0 0 0 0 0,-1-1 0 0 0,1 1 0 0 0,-1 0 0 0 0,1-1 0 0 0,-1 1 0 0 0,0 0 0 0 0,1-1 0 0 0,-1 1 0 0 0,0 0 0 0 0,0-1 0 0 0,0 1 0 0 0,0-1-1 0 0,0 1 1 0 0,0 0 0 0 0,-1-3 0 0 0,-1-6 954 0 0,1 8-818 0 0,-24-6 2842 0 0,23 8-3611 0 0,0 1-1 0 0,0-1 1 0 0,0 0 0 0 0,1 1 0 0 0,-1-1-1 0 0,0 1 1 0 0,1 0 0 0 0,-1 0-1 0 0,0-1 1 0 0,1 1 0 0 0,-1 0-1 0 0,1 0 1 0 0,-1 1 0 0 0,1-1-1 0 0,0 0 1 0 0,-1 0 0 0 0,1 1-1 0 0,0-1 1 0 0,0 0 0 0 0,0 1-1 0 0,0-1 1 0 0,0 1 0 0 0,0 0-1 0 0,1-1 1 0 0,-1 1 0 0 0,0 0 0 0 0,1-1-1 0 0,-1 1 1 0 0,1 0 0 0 0,0 0-1 0 0,-1 0 1 0 0,1-1 0 0 0,0 1-1 0 0,0 0 1 0 0,0 0 0 0 0,0 0-1 0 0,1-1 1 0 0,-1 1 0 0 0,0 0-1 0 0,1 0 1 0 0,-1-1 0 0 0,1 1-1 0 0,1 3 1 0 0,1 2-13 0 0,1 0 0 0 0,0 0 0 0 0,0 0 0 0 0,0 0 0 0 0,1 0 1 0 0,0-1-1 0 0,0 0 0 0 0,10 9 0 0 0,112 85 265 0 0,-125-98-312 0 0,0-1 0 0 0,-1 0 0 0 0,1 0 0 0 0,-1 1 0 0 0,1-1 0 0 0,-1 1 0 0 0,0-1 0 0 0,0 1 0 0 0,0 0 0 0 0,1-1 0 0 0,-1 1 0 0 0,-1 0 0 0 0,1 0 0 0 0,0 0 0 0 0,0 0 0 0 0,0 2 0 0 0,-1-4 4 0 0,-1 1-1 0 0,1 0 1 0 0,0-1-1 0 0,-1 1 1 0 0,1-1-1 0 0,-1 1 1 0 0,1-1 0 0 0,-1 1-1 0 0,1-1 1 0 0,-1 1-1 0 0,1-1 1 0 0,-1 1-1 0 0,1-1 1 0 0,-1 0-1 0 0,1 1 1 0 0,-1-1-1 0 0,0 0 1 0 0,1 1-1 0 0,-1-1 1 0 0,0 0-1 0 0,1 0 1 0 0,-1 0-1 0 0,0 0 1 0 0,1 1 0 0 0,-1-1-1 0 0,0 0 1 0 0,1 0-1 0 0,-1 0 1 0 0,-1-1-1 0 0,-10 1 83 0 0,0-1-1 0 0,0 0 0 0 0,-22-6 1 0 0,19 3 16 0 0,1 0-1 0 0,0-1 1 0 0,-26-13 0 0 0,35 15-274 0 0,0 1 0 0 0,0-1-1 0 0,1-1 1 0 0,-1 1 0 0 0,1-1 0 0 0,-1 1 0 0 0,1-1-1 0 0,0-1 1 0 0,1 1 0 0 0,-1 0 0 0 0,1-1 0 0 0,0 0-1 0 0,-3-5 1 0 0,5 8-372 0 0,2 0-1395 0 0,-1 0 1622 0 0,1 1 1 0 0,-1 0-1 0 0,1 0 1 0 0,-1 0-1 0 0,1-1 1 0 0,-1 1-1 0 0,1 0 1 0 0,0 0-1 0 0,0 0 1 0 0,0 0-1 0 0,0 0 1 0 0,-1 0-1 0 0,1 0 1 0 0,0 0-1 0 0,2 0 1 0 0,15-6-9299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5 916 0 0,'-4'-4'13495'0'0,"-16"33"-11495"0"0,0 1-1 0 0,-25 55 1 0 0,35-61-1925 0 0,0 2-1 0 0,-8 31 1 0 0,18-56-172 0 0,0 0 0 0 0,0 0 0 0 0,0-1 0 0 0,0 1 0 0 0,0 0 0 0 0,0 0 0 0 0,0 0 0 0 0,0 0 0 0 0,0 0 0 0 0,1 0 0 0 0,-1 0 0 0 0,0 0 0 0 0,1 0 0 0 0,-1 0 0 0 0,1-1 0 0 0,-1 1 0 0 0,1 0 0 0 0,-1 0 0 0 0,1 0 0 0 0,-1-1 0 0 0,1 1-1 0 0,0 0 1 0 0,-1-1 0 0 0,1 1 0 0 0,0 0 0 0 0,0-1 0 0 0,-1 1 0 0 0,1-1 0 0 0,0 0 0 0 0,0 1 0 0 0,0-1 0 0 0,0 1 0 0 0,0-1 0 0 0,0 0 0 0 0,0 0 0 0 0,1 1 0 0 0,33 3-8624 0 0,-18-6 4042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31 268 0 0,'0'0'6776'0'0,"16"-22"-1710"0"0,53 14-892 0 0,-43 7-3337 0 0,-1 1 0 0 0,1 2 1 0 0,0 0-1 0 0,45 12 1 0 0,-69-14-716 0 0,-1 0 1 0 0,1 0-1 0 0,-1 0 1 0 0,0 0-1 0 0,1 1 1 0 0,-1-1-1 0 0,0 1 1 0 0,0-1-1 0 0,1 1 1 0 0,-1-1 0 0 0,0 1-1 0 0,0 0 1 0 0,0 0-1 0 0,0-1 1 0 0,0 1-1 0 0,0 0 1 0 0,0 0-1 0 0,0 0 1 0 0,0 0 0 0 0,0 0-1 0 0,0 0 1 0 0,1 2-1 0 0,-3 0-18 0 0,0-1 0 0 0,0 0 0 0 0,0 0 0 0 0,0-1 0 0 0,0 1 0 0 0,0 0 0 0 0,0 0 0 0 0,-1 0 0 0 0,1-1 0 0 0,-1 1 0 0 0,1-1 0 0 0,-1 1 0 0 0,0-1 0 0 0,1 0 0 0 0,-1 1 0 0 0,-3 0 0 0 0,-19 16 636 0 0,2 1-1 0 0,-29 29 1 0 0,44-40-626 0 0,0 0 0 0 0,0 1 0 0 0,1 0 0 0 0,1 0 0 0 0,-1 0 0 0 0,2 1 0 0 0,-1 0 0 0 0,1 0 0 0 0,1 0 1 0 0,-4 12-1 0 0,7-17-98 0 0,-1 0-1 0 0,1 0 1 0 0,0 0 0 0 0,0 0 0 0 0,1-1 0 0 0,-1 1 0 0 0,1 0 0 0 0,0 0 0 0 0,0-1 0 0 0,1 1-1 0 0,-1-1 1 0 0,1 1 0 0 0,0-1 0 0 0,0 1 0 0 0,1-1 0 0 0,-1 0 0 0 0,1 0 0 0 0,0 0 0 0 0,0-1-1 0 0,0 1 1 0 0,0 0 0 0 0,5 2 0 0 0,1 2-113 0 0,1 0-1 0 0,0-1 1 0 0,0 0-1 0 0,1-1 0 0 0,0 0 1 0 0,0 0-1 0 0,16 5 1 0 0,-24-11 53 0 0,-1 2-56 0 0,1-1 0 0 0,0 1 0 0 0,0-1 0 0 0,-1 0 0 0 0,1 0 0 0 0,0-1 0 0 0,0 1 0 0 0,0 0 0 0 0,0-1 0 0 0,0 0 0 0 0,0 0 0 0 0,0 0 0 0 0,1 0 0 0 0,-1 0 0 0 0,0-1 0 0 0,0 1 0 0 0,0-1 0 0 0,-1 0 0 0 0,1 0 0 0 0,0 0 0 0 0,4-2 0 0 0,-5 2-306 0 0,-2 0-76 0 0,0 0 0 0 0,1 0 0 0 0,-1 0 0 0 0,0-1-1 0 0,0 1 1 0 0,0 0 0 0 0,0 0 0 0 0,0 0-1 0 0,0 0 1 0 0,0 0 0 0 0,-1-1 0 0 0,1 1 0 0 0,0 0-1 0 0,0 0 1 0 0,-1 0 0 0 0,1 0 0 0 0,-1 0 0 0 0,1 0-1 0 0,-1 0 1 0 0,0 0 0 0 0,1 0 0 0 0,-1 0 0 0 0,0 0-1 0 0,0 0 1 0 0,-7-5-4594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 0 0,'0'0'8407'0'0,"7"1"-7258"0"0,55 15 1117 0 0,108 25 1251 0 0,-54-22-4972 0 0,-83-19-1244 0 0,-19 0-2032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38 540,'0'0'4322,"1"-11"-1028,-4-3 4533,-6 11-7218,0 1-1,0-1 1,-1 2 0,1-1 0,-1 1 0,1 1 0,-1 0-1,0 0 1,1 0 0,-1 2 0,1-1 0,-18 6 0,26-7-581,1 1 0,-1 0 1,0-1-1,0 1 1,0 0-1,0 0 0,1 0 1,-1-1-1,0 1 0,1 0 1,-1 0-1,1 0 1,-1 0-1,1 0 0,-1 0 1,1 0-1,0 0 1,-1 1-1,1-1 0,0 0 1,0 0-1,0 0 1,0 0-1,0 0 0,0 0 1,0 0-1,0 1 1,1-1-1,-1 0 0,0 0 1,1 0-1,-1 0 1,1 0-1,-1 0 0,1 0 1,-1 0-1,1 0 1,-1 0-1,2 1 0,1 3-18,0 0 0,1 0 0,-1 0-1,1 0 1,0-1 0,5 5 0,48 34 5,-26-21 47,36 35 0,-66-57-16,0 1 0,-1-1 0,1 1 0,0-1 1,-1 1-1,1 0 0,-1-1 0,1 1 0,-1 0 0,1 0 0,-1-1 0,1 1 1,-1 0-1,0 0 0,1 0 0,-1 0 0,0-1 0,0 1 0,0 0 0,0 0 1,0 0-1,0 0 0,0 0 0,0 0 0,0-1 0,0 1 0,0 0 0,0 0 0,-1 0 1,1 1-1,-2 0 25,1 0 0,-1-1 1,1 1-1,-1-1 0,0 1 0,0-1 1,1 1-1,-1-1 0,0 0 0,0 0 1,0 0-1,-3 1 0,-11 4 183,-1-1-1,-27 5 0,33-8-216,7-1-295,0 0 0,0-1 0,0 1 0,0-1 0,0 0 0,0 0 0,-7-1 0,-3-7-4698,8-8-6480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28,'0'0'7190,"-1"6"-6218,-1 3-509,-17 55 2028,3 0-1,3 2 1,-8 117-1,21-183-2477,0 1 0,0-1 0,0 1 0,0-1 0,0 1 0,0-1 0,0 1 0,1-1 0,-1 0 0,0 1 0,0-1 0,0 1 0,0-1 0,1 1 0,-1-1 0,0 1 0,0-1 0,1 0 0,-1 1 0,0-1 0,1 0 0,-1 1 0,0-1 0,1 0-1,-1 1 1,0-1 0,1 0 0,-1 0 0,1 0 0,-1 1 0,1-1 0,-1 0 0,0 0 0,1 0 0,-1 0 0,1 0 0,-1 0 0,1 0 0,-1 0 0,1 0 0,-1 0 0,1 0 0,-1 0 0,1 0 0,-1 0 0,1 0 0,-1 0 0,0-1 0,1 1 0,-1 0 0,1-1 0,21-10 78,-5-5-222,0 0 0,-1-1 1,-1 0-1,-1-2 0,0 0 0,18-34 0,3-2-158,73-125-362,-66 108 622,9-8 1651,-51 79-812,7 26-185,-5-13-432,-2 0 1,1-1 0,-2 1 0,1 0 0,-2-1-1,1 1 1,-6 17 0,3-14 115,1 1 0,-2 30 0,4-30-215,1 0 0,1-1 0,0 1-1,1 0 1,1 0 0,0-1 0,1 0 0,1 1-1,6 13 1,3-17-1673,-12-11 673,0-1 1,0 0-1,0 0 1,0 0 0,0 0-1,0 0 1,0 0-1,0 0 1,0-1 0,0 1-1,0-1 1,0 0-1,-1 1 1,3-2-1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22 64,'0'0'1770,"-6"-14"1005,1 9 987,1 4-3274,-1 0-1,1 1 1,0 0-1,-1 0 1,1 0 0,0 0-1,-1 1 1,1 0-1,0 0 1,0 0-1,0 0 1,0 1-1,0-1 1,0 1-1,-5 3 1,-4 2 341,0 1 0,0 0 0,-14 12 0,23-16-586,0 0 0,0 0-1,1 0 1,-1 0 0,1 0 0,0 1 0,0-1 0,0 1 0,1 0-1,-1 0 1,1 0 0,-2 9 0,4-12-199,-1 0-1,1 0 1,0 1 0,0-1-1,0 0 1,0 0 0,1 0 0,-1 0-1,0 0 1,1 1 0,0-1-1,-1 0 1,1 0 0,0 0-1,0-1 1,0 1 0,0 0-1,1 0 1,-1 0 0,0-1 0,1 1-1,-1-1 1,1 1 0,-1-1-1,1 1 1,0-1 0,0 0-1,0 0 1,-1 0 0,1 0-1,0 0 1,0 0 0,1-1 0,3 2-1,14 3-63,1 0 1,0-2-1,0 0 0,0-1 0,0-1 1,1-1-1,-1-1 0,0-1 0,0-1 1,34-9-1,-53 12 44,0-1-1,1 1 1,-1-1 0,1 0 0,-1 0-1,0 0 1,0 0 0,1 0 0,-1 0-1,0-1 1,0 1 0,0-1 0,-1 1-1,1-1 1,0 0 0,0 0 0,-1 0-1,1 0 1,-1 0 0,0 0 0,2-3-1,-2 2 58,-1 1-1,0-1 0,0 1 0,0-1 0,0 1 0,0-1 0,0 1 0,-1-1 0,1 1 0,-1 0 0,0-1 0,0 1 1,0-1-1,0 1 0,0 0 0,0 0 0,-3-3 0,-1-3 103,0 1 0,-1 1 0,0-1 1,-1 1-1,1 0 0,-1 1 0,-1-1 0,1 1 1,0 1-1,-1-1 0,-10-3 0,11 7-1833,25 21-14971,-7-12 11085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75 124 824,'-14'-5'5863,"12"5"-5540,1 0-1,-1 1 1,0-1-1,1 0 1,-1 1-1,1 0 1,-1-1-1,1 1 1,0 0-1,-1 0 1,1-1-1,-1 1 0,1 0 1,0 0-1,0 1 1,0-1-1,0 0 1,0 0-1,0 1 1,0-1-1,-1 2 1,-5 6 196,3 1 651,0 1 0,0-1 0,1 1 0,-2 15 1,2-3 1521,9-47-2156,-3 11-469,1 0 1,0 0-1,0 1 0,1-1 1,1 1-1,0 0 0,1 0 0,0 1 1,1 0-1,14-17 0,-14 21 65,-1 1 1,1 0-1,-1 0 0,2 1 0,-1 0 1,0 0-1,1 1 0,0 0 0,0 0 1,1 1-1,-1 0 0,1 1 0,-1 0 0,15-1 1,-22 3-93,0 1 0,0-1 1,0 1-1,0-1 1,0 1-1,0 0 0,0 0 1,0 0-1,0 0 1,0 0-1,0 0 0,0 0 1,-1 1-1,1-1 1,0 1-1,-1-1 0,1 1 1,-1 0-1,0-1 0,0 1 1,1 0-1,-1 0 1,0 0-1,-1 0 0,1 0 1,0 0-1,0 3 1,3 4-762,-2 4-2530,-1-5-1613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0 920 0 0,'0'0'13831'0'0,"-1"5"-12713"0"0,-4 11-264 0 0,2 1 0 0 0,-1 0 0 0 0,2 0-1 0 0,1 0 1 0 0,0 0 0 0 0,1 0 0 0 0,0 1-1 0 0,2-1 1 0 0,4 23 0 0 0,-6-39-836 0 0,1 0 1 0 0,-1 0-1 0 0,0 0 1 0 0,1 1-1 0 0,-1-1 0 0 0,0 0 1 0 0,1 0-1 0 0,-1 0 1 0 0,1 0-1 0 0,0 0 1 0 0,-1 0-1 0 0,1 0 0 0 0,0 0 1 0 0,0 0-1 0 0,0 0 1 0 0,0 0-1 0 0,-1 0 0 0 0,1-1 1 0 0,0 1-1 0 0,0 0 1 0 0,1-1-1 0 0,-1 1 1 0 0,0 0-1 0 0,0-1 0 0 0,0 0 1 0 0,0 1-1 0 0,0-1 1 0 0,1 0-1 0 0,-1 1 1 0 0,0-1-1 0 0,0 0 0 0 0,1 0 1 0 0,-1 0-1 0 0,0 0 1 0 0,0 0-1 0 0,0 0 0 0 0,1 0 1 0 0,-1-1-1 0 0,0 1 1 0 0,0 0-1 0 0,0-1 1 0 0,1 1-1 0 0,-1-1 0 0 0,0 1 1 0 0,2-2-1 0 0,7-4-223 0 0,0 0-1 0 0,0-1 0 0 0,-1 0 0 0 0,10-9 1 0 0,-4 3 27 0 0,34-36-799 0 0,-42 41 1014 0 0,-1 0 0 0 0,2 0 0 0 0,-1 1 0 0 0,1 0 0 0 0,0 1 0 0 0,9-7 0 0 0,-16 13 18 0 0,0 0 0 0 0,0-1 0 0 0,0 1 0 0 0,0 0 0 0 0,0 0-1 0 0,0 0 1 0 0,0 0 0 0 0,0 0 0 0 0,0 0 0 0 0,0 0 0 0 0,1 0 0 0 0,-1 1-1 0 0,0-1 1 0 0,0 0 0 0 0,-1 1 0 0 0,1-1 0 0 0,0 0 0 0 0,0 1 0 0 0,0-1 0 0 0,0 1-1 0 0,0 0 1 0 0,0-1 0 0 0,0 1 0 0 0,-1 0 0 0 0,1-1 0 0 0,0 1 0 0 0,-1 0 0 0 0,1 0-1 0 0,0 0 1 0 0,-1-1 0 0 0,1 1 0 0 0,-1 0 0 0 0,1 0 0 0 0,-1 0 0 0 0,0 0 0 0 0,1 0-1 0 0,-1 0 1 0 0,0 0 0 0 0,0 0 0 0 0,1 2 0 0 0,10 43 992 0 0,-11-44-934 0 0,2 7 91 0 0,0 2 6 0 0,0-1 0 0 0,-1 0 0 0 0,0 1 0 0 0,0 0 0 0 0,-1-1 0 0 0,-2 15 0 0 0,2-24-259 0 0,-1 1 0 0 0,1 0 0 0 0,0 0 0 0 0,0-1 0 0 0,0 1-1 0 0,0 0 1 0 0,0 0 0 0 0,1-1 0 0 0,-1 1 0 0 0,0 0 0 0 0,1 0 0 0 0,0-1 0 0 0,-1 1 0 0 0,1 0 0 0 0,0-1 0 0 0,0 1-1 0 0,0-1 1 0 0,0 1 0 0 0,0-1 0 0 0,0 0 0 0 0,0 1 0 0 0,0-1 0 0 0,3 2 0 0 0,-3-2-505 0 0,4-4-923 0 0,34-16-2103 0 0,1 1 0 0 0,44-13 1 0 0,-2 2 262 0 0,-60 21 3691 0 0,-18 7 130 0 0,0 0 1 0 0,-1 0-1 0 0,1-1 1 0 0,0 0-1 0 0,0 0 1 0 0,-1 0-1 0 0,16-6 9384 0 0,-24 21-9712 0 0,-6 30 1001 0 0,11-41-1155 0 0,-1 0 1 0 0,1 0-1 0 0,0 0 1 0 0,0 0-1 0 0,0 0 1 0 0,0 0-1 0 0,0 1 1 0 0,1-1 0 0 0,-1 0-1 0 0,1 0 1 0 0,-1 0-1 0 0,1 0 1 0 0,0 0-1 0 0,-1 0 1 0 0,1-1-1 0 0,0 1 1 0 0,0 0 0 0 0,3 2-1 0 0,3 3-280 0 0,1 0 1 0 0,0-1-1 0 0,1 0 0 0 0,0 0 0 0 0,0-1 1 0 0,0 0-1 0 0,0-1 0 0 0,1 0 0 0 0,0 0 1 0 0,0-1-1 0 0,0 0 0 0 0,0-1 0 0 0,15 2 1 0 0,-9-3-938 0 0,-1 0-1 0 0,0 0 1 0 0,1-2 0 0 0,-1 0 0 0 0,0 0-1 0 0,0-2 1 0 0,0 0 0 0 0,24-8 0 0 0,-25 4-3482 0 0,-2-3 356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97 7541,'1'-3'165,"0"0"1,-1 0 0,1 1 0,-1-1 0,0 0-1,0 0 1,0 0 0,0 0 0,0 1 0,-1-1-1,1 0 1,-1 0 0,0 1 0,1-1-1,-2 0 1,1 1 0,0-1 0,0 1 0,-1-1-1,1 1 1,-1-1 0,0 1 0,0 0-1,0 0 1,0 0 0,0 0 0,0 0 0,0 1-1,-1-1 1,1 1 0,-1-1 0,1 1-1,-1 0 1,-3-1 0,0-1 280,0 1 0,0-1 1,0 2-1,0-1 0,0 1 0,0 0 1,0 0-1,-1 0 0,1 1 0,0 0 0,0 0 1,-1 1-1,1 0 0,0 0 0,-8 3 1,11-3-332,0 0 0,-1 0 1,1 1-1,0 0 1,0-1-1,0 1 1,1 0-1,-1 1 1,0-1-1,1 0 1,-1 1-1,1-1 1,0 1-1,0 0 1,0 0-1,0 0 1,1 0-1,-1 0 1,1 0-1,-1 0 1,1 1-1,0-1 0,0 0 1,1 1-1,-1-1 1,1 1-1,0-1 1,0 1-1,0-1 1,0 0-1,0 1 1,1-1-1,0 1 1,-1-1-1,1 0 1,1 1-1,-1-1 1,0 0-1,1 0 1,-1 0-1,1 0 0,0 0 1,0 0-1,0 0 1,1-1-1,-1 1 1,1-1-1,-1 0 1,1 1-1,5 2 1,9 4-258,1-1 1,0-1-1,0 0 1,1-2-1,-1 0 1,1-1-1,24 2 1,-33-5-161,0 0 0,0-1 0,0 0 0,0 0 0,0-1 0,0 0 0,0-1 0,0 0 0,-1-1 1,1 0-1,-1 0 0,0-1 0,1 0 0,-2-1 0,16-10 0,-22 13 259,0 1 0,0-1 1,0 0-1,-1 1 0,1-1 0,-1 0 0,1 0 0,-1 0 0,0 0 0,1-1 1,-1 1-1,0 0 0,-1 0 0,1-1 0,0 1 0,-1-1 0,1 1 0,-1-1 1,0 1-1,0-4 0,0 2 110,-1 0 1,0 0-1,0 0 0,0 0 1,-1 0-1,1 0 0,-1 1 1,0-1-1,0 1 0,-6-7 1,3 2 580,3 5-400,-1-1-1,1 0 0,-1 1 1,0 0-1,-1-1 0,1 1 0,0 0 1,-6-3-1,8 6-210,0 0-1,0 0 0,0 0 1,0 0-1,0 0 0,0 0 1,0 0-1,0 0 1,0 1-1,0-1 0,0 0 1,0 1-1,0-1 1,1 0-1,-1 1 0,0-1 1,0 1-1,0 0 0,0-1 1,1 1-1,-1 0 1,0-1-1,0 1 0,1 0 1,-1 0-1,1-1 1,-1 1-1,1 0 0,-1 0 1,1 0-1,-1 0 0,0 2 1,-13 32 1057,13-31-1016,1 0-1,-1 1 1,1-1-1,0 0 1,0 1-1,0-1 1,0 0-1,1 0 1,0 0 0,0 1-1,0-1 1,0 0-1,0 0 1,1 0-1,0 0 1,0-1-1,0 1 1,0 0 0,1-1-1,-1 1 1,1-1-1,0 0 1,0 0-1,0 0 1,7 5 0,0-2-38,-1 0 1,1 0 0,0-1 0,0 0 0,0-1 0,1 0-1,0-1 1,21 4 0,-11-3-288,-1-2 0,1 0 1,0-1-1,0-2 0,0 0 0,33-6 0,-46 5-281,0 0 1,0-1-1,0 0 1,-1 0-1,1-1 0,-1 0 1,0 0-1,10-8 0,-12 8-402,0 0-1,-1-1 0,0 1 1,0-1-1,0 0 0,-1 0 1,0-1-1,1 1 0,-2-1 1,1 1-1,-1-1 0,3-10 1,3-7-4258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24 1144,'-8'-13'5223,"7"12"-4862,-1 0-1,0 0 0,0 0 1,0 0-1,0 0 0,0 0 1,0 0-1,0 1 0,0-1 1,0 1-1,-1-1 0,1 1 1,0 0-1,0 0 0,0 0 1,0 0-1,-1 0 1,1 1-1,0-1 0,-3 1 1,0 1 106,-1 1 0,0-1 1,1 1-1,-1 0 1,1 0-1,0 1 0,-6 4 1,-3 5 423,0 1 0,1 0 0,-23 31 1,24-26-441,1 0 1,1 1 0,0 0-1,2 0 1,0 1 0,1 1 0,1-1-1,1 1 1,1 0 0,1 0-1,1 0 1,1 1 0,3 33 0,0-32-452,1 0 0,2-1 0,0 1 0,2-1 0,0 0 1,1 0-1,19 33 0,-5-32-2149,-20-23 1281,0 1 0,0-1 1,0 0-1,0 0 1,0 0-1,0 0 0,1-1 1,-1 1-1,0-1 1,0 1-1,1-1 1,-1 0-1,1 0 0,-1 0 1,0 0-1,3 0 1,10-5-5131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4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71 104 0 0,'-2'-1'588'0'0,"-28"-19"9167"0"0,29 19-9177 0 0,0 0 0 0 0,0-1 0 0 0,0 1 0 0 0,0 0 0 0 0,1-1 1 0 0,-1 1-1 0 0,0 0 0 0 0,1-1 0 0 0,-1 1 0 0 0,1-1 0 0 0,-1 1 0 0 0,1-1 0 0 0,0 0 0 0 0,-1 1 0 0 0,1-1 0 0 0,0 1 0 0 0,0-5 3866 0 0,4 1-352 0 0,-9 12-4050 0 0,2-3 127 0 0,0 1 1 0 0,0 0-1 0 0,0-1 0 0 0,1 1 0 0 0,0 0 0 0 0,0 0 0 0 0,0 0 1 0 0,0 1-1 0 0,1-1 0 0 0,0 0 0 0 0,0 1 0 0 0,0 6 1 0 0,0-10-148 0 0,1-1 1 0 0,0 1-1 0 0,0-1 1 0 0,0 0-1 0 0,0 1 1 0 0,0-1-1 0 0,0 1 1 0 0,0-1-1 0 0,1 0 1 0 0,-1 1-1 0 0,0-1 1 0 0,1 1-1 0 0,-1-1 1 0 0,1 0-1 0 0,-1 0 1 0 0,1 1-1 0 0,0-1 1 0 0,0 0-1 0 0,0 0 1 0 0,-1 0-1 0 0,1 0 1 0 0,0 1-1 0 0,0-1 1 0 0,0-1-1 0 0,1 1 1 0 0,-1 0-1 0 0,0 0 1 0 0,0 0-1 0 0,0-1 1 0 0,1 1-1 0 0,-1 0 1 0 0,0-1-1 0 0,1 1 1 0 0,1-1-1 0 0,3 1-17 0 0,0-1 0 0 0,0-1-1 0 0,0 1 1 0 0,0-1 0 0 0,0 0-1 0 0,0-1 1 0 0,8-2 0 0 0,-9 3 3 0 0,0 0 1 0 0,0-1-1 0 0,0 0 0 0 0,-1 0 1 0 0,1 0-1 0 0,-1 0 0 0 0,1-1 1 0 0,-1 1-1 0 0,0-1 0 0 0,0 0 0 0 0,0-1 1 0 0,0 1-1 0 0,-1-1 0 0 0,1 1 1 0 0,-1-1-1 0 0,0 0 0 0 0,0 0 1 0 0,0-1-1 0 0,-1 1 0 0 0,0-1 1 0 0,1 1-1 0 0,-1-1 0 0 0,-1 0 1 0 0,1 1-1 0 0,-1-1 0 0 0,0 0 1 0 0,0 0-1 0 0,0-9 0 0 0,-3 5 283 0 0,1 9-276 0 0,0-1 1 0 0,-1 0 0 0 0,1 1-1 0 0,0-1 1 0 0,0 1-1 0 0,-1-1 1 0 0,1 1-1 0 0,0 0 1 0 0,-1-1 0 0 0,1 1-1 0 0,0 0 1 0 0,-1 0-1 0 0,1 0 1 0 0,0 0-1 0 0,-1 0 1 0 0,1 0 0 0 0,0 0-1 0 0,-1 1 1 0 0,1-1-1 0 0,0 0 1 0 0,-1 1-1 0 0,-1 0 1 0 0,-11 5-16 0 0,0 0 0 0 0,0 0 0 0 0,1 1 0 0 0,0 1 0 0 0,0 0 0 0 0,1 1 0 0 0,0 1 0 0 0,1-1 0 0 0,0 2 0 0 0,0 0 0 0 0,1 0 0 0 0,0 1 0 0 0,-14 23 0 0 0,22-33 0 0 0,1-1 0 0 0,1-1 0 0 0,-1 1 0 0 0,1-1 0 0 0,-1 1 0 0 0,1-1 0 0 0,0 1 0 0 0,-1 0 0 0 0,1-1 0 0 0,0 1 0 0 0,-1 0 0 0 0,1-1 0 0 0,0 1 0 0 0,0 0 0 0 0,0-1 0 0 0,-1 1 0 0 0,1 0 0 0 0,0-1 0 0 0,0 1 0 0 0,0 0 0 0 0,0 0 0 0 0,0-1 0 0 0,0 1 0 0 0,1 0 0 0 0,-1-1 0 0 0,0 2 0 0 0,0-1 0 0 0,0 0 0 0 0,0 0 0 0 0,0 0 0 0 0,0 0 0 0 0,0 0 0 0 0,1 0 0 0 0,-1 0 0 0 0,0 0 0 0 0,0 0 0 0 0,1 0 0 0 0,-1 0 0 0 0,0-1 0 0 0,1 1 0 0 0,-1 0 0 0 0,1 0 0 0 0,-1 0 0 0 0,1 0 0 0 0,-1-1 0 0 0,1 1 0 0 0,0 0 0 0 0,-1-1 0 0 0,1 1 0 0 0,0 0 0 0 0,0-1 0 0 0,-1 1 0 0 0,1-1 0 0 0,0 1 0 0 0,0-1 0 0 0,0 0 0 0 0,0 1 0 0 0,-1-1 0 0 0,1 0 0 0 0,0 1 0 0 0,0-1 0 0 0,0 0 0 0 0,2 0 0 0 0,27-4 0 0 0,-28 4 0 0 0,18-6-157 0 0,-1-1-1 0 0,-1 0 1 0 0,1-1-1 0 0,-1-1 1 0 0,0-1-1 0 0,-1 0 1 0 0,-1-2-1 0 0,1 1 1 0 0,-2-2-1 0 0,22-22 1 0 0,-35 33 177 0 0,0 0 0 0 0,0-1 1 0 0,-1 1-1 0 0,1-1 0 0 0,-1 1 1 0 0,1-1-1 0 0,-1 1 0 0 0,0-1 1 0 0,0 0-1 0 0,0-3 0 0 0,0 5 18 0 0,-1 0 0 0 0,0 0 0 0 0,0 0-1 0 0,0 0 1 0 0,0 0 0 0 0,-1 1 0 0 0,1-1-1 0 0,0 0 1 0 0,0 0 0 0 0,0 0 0 0 0,-1 0-1 0 0,1 1 1 0 0,0-1 0 0 0,-1 0 0 0 0,1 0-1 0 0,-1 1 1 0 0,1-1 0 0 0,-1 0 0 0 0,1 1-1 0 0,-1-1 1 0 0,1 0 0 0 0,-1 1 0 0 0,-1-2-1 0 0,-1 1 4 0 0,-1-1-1 0 0,1 1 0 0 0,-1 0 0 0 0,1 0 0 0 0,-1 0 0 0 0,0 1 1 0 0,0-1-1 0 0,1 1 0 0 0,-1 0 0 0 0,0 0 0 0 0,0 0 0 0 0,1 0 1 0 0,-1 1-1 0 0,-7 1 0 0 0,0 0-40 0 0,-1 0 0 0 0,0 1 0 0 0,1 1 0 0 0,-1-1 0 0 0,1 2 0 0 0,0 0 0 0 0,0 0 0 0 0,1 1 0 0 0,-14 9 0 0 0,19-6 0 0 0,4-2-263 0 0,6-1-913 0 0,5-5-3337 0 0,9-5-7872 0 0,-7-1 4272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21 312 0 0,'-38'-3'14250'0'0,"1"-4"-9124"0"0,20 3-4514 0 0,0 1 1 0 0,-28-1-1 0 0,20 4-216 0 0,-80 3 769 0 0,96-2-1051 0 0,0 0 1 0 0,-1 1-1 0 0,1 0 1 0 0,0 0 0 0 0,1 1-1 0 0,-1 0 1 0 0,0 0-1 0 0,-14 9 1 0 0,22-11-104 0 0,0-1 0 0 0,0 1 1 0 0,1 0-1 0 0,-1-1 0 0 0,0 1 0 0 0,0 0 1 0 0,0 0-1 0 0,1 0 0 0 0,-1 0 1 0 0,0-1-1 0 0,1 1 0 0 0,-1 0 0 0 0,1 0 1 0 0,-1 0-1 0 0,1 0 0 0 0,-1 0 0 0 0,1 0 1 0 0,0 1-1 0 0,0-1 0 0 0,-1 0 1 0 0,1 0-1 0 0,0 0 0 0 0,0 0 0 0 0,0 2 1 0 0,1 0 0 0 0,0-1 1 0 0,-1 1 0 0 0,1-1-1 0 0,0 1 1 0 0,0-1-1 0 0,1 1 1 0 0,-1-1 0 0 0,0 0-1 0 0,1 0 1 0 0,2 3 0 0 0,5 5 23 0 0,0 0 0 0 0,1-1 0 0 0,13 9 0 0 0,-21-16-22 0 0,14 10-32 0 0,-9-7 115 0 0,0 0 1 0 0,-1 0-1 0 0,1 1 0 0 0,-1 0 0 0 0,11 13 0 0 0,-15-16-53 0 0,-1 1 1 0 0,1-1-1 0 0,-1 0 0 0 0,0 0 1 0 0,0 1-1 0 0,0-1 0 0 0,0 0 1 0 0,0 1-1 0 0,-1-1 0 0 0,0 1 1 0 0,0-1-1 0 0,0 1 1 0 0,0-1-1 0 0,0 1 0 0 0,0-1 1 0 0,-1 1-1 0 0,0-1 0 0 0,-1 5 1 0 0,-14 47 232 0 0,4-15-146 0 0,1 1 0 0 0,2 0 0 0 0,-3 45 0 0 0,11-78-118 0 0,-2 118 267 0 0,4-111-236 0 0,1-1 0 0 0,0 0 0 0 0,0 1 0 0 0,2-1 0 0 0,0 0 0 0 0,9 21 0 0 0,-4-13 23 0 0,-8-17-37 0 0,1 0 0 0 0,0-1 1 0 0,0 1-1 0 0,1 0 0 0 0,-1-1 1 0 0,1 1-1 0 0,6 7 0 0 0,-8-12-6 0 0,-1 1 0 0 0,0-1 0 0 0,0 1 0 0 0,0-1 0 0 0,1 0 0 0 0,-1 1 0 0 0,0-1 0 0 0,0 1 0 0 0,1-1 0 0 0,-1 0 1 0 0,0 1-1 0 0,1-1 0 0 0,-1 0 0 0 0,1 1 0 0 0,-1-1 0 0 0,0 0 0 0 0,1 1 0 0 0,-1-1 0 0 0,1 0 0 0 0,-1 0 0 0 0,1 0 0 0 0,-1 0 0 0 0,1 1 0 0 0,-1-1 0 0 0,1 0 0 0 0,-1 0 0 0 0,0 0 0 0 0,1 0 0 0 0,-1 0 0 0 0,1 0 0 0 0,-1 0 0 0 0,1 0 0 0 0,-1 0 0 0 0,1 0 0 0 0,-1-1 0 0 0,1 1 0 0 0,-1 0 0 0 0,1 0 0 0 0,-1 0 0 0 0,1 0 0 0 0,-1-1 0 0 0,0 1 0 0 0,1 0 0 0 0,-1-1 0 0 0,1 1 1 0 0,-1 0-1 0 0,0-1 0 0 0,1 1 0 0 0,-1 0 0 0 0,0-1 0 0 0,1 0 0 0 0,-1 1-55 0 0,3-2 140 0 0,11-41 287 0 0,36 46-612 0 0,157 25 1100 0 0,-205-28-579 0 0,3 1 2138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80 203 776 0 0,'0'0'9795'0'0,"-2"5"-8460"0"0,-73 203 9212 0 0,74-205-10397 0 0,0 1 0 0 0,1-1 0 0 0,0 0 0 0 0,0 1 0 0 0,0-1 0 0 0,0 0 0 0 0,0 1 1 0 0,2 6-1 0 0,1 11 614 0 0,-2-20-743 0 0,-1 0 0 0 0,1 0 0 0 0,0-1 0 0 0,0 1 0 0 0,-1 0 0 0 0,1-1 0 0 0,0 1 0 0 0,0-1 0 0 0,0 1 0 0 0,0-1 0 0 0,0 0 0 0 0,-1 1 0 0 0,1-1 1 0 0,0 0-1 0 0,0 0 0 0 0,0 1 0 0 0,0-1 0 0 0,0 0 0 0 0,0 0 0 0 0,0 0 0 0 0,0 0 0 0 0,0 0 0 0 0,0 0 0 0 0,0 0 0 0 0,0-1 0 0 0,0 1 0 0 0,0 0 0 0 0,0-1 0 0 0,1 1 0 0 0,24-6 35 0 0,-9-1-100 0 0,1-1 0 0 0,-1-1 0 0 0,-1 0 0 0 0,0-1 1 0 0,0-1-1 0 0,26-24 0 0 0,-35 29 32 0 0,30-28 14 0 0,-1-2 1 0 0,-3-1 0 0 0,0-2-1 0 0,-3-1 1 0 0,46-80 0 0 0,-38 46 3691 0 0,-41 81-3581 0 0,-3 10 5 0 0,1 1 0 0 0,0-1 1 0 0,2 2-1 0 0,0-1 0 0 0,1 0 0 0 0,1 0 0 0 0,0 1 0 0 0,5 33 0 0 0,0-13-219 0 0,2-1-1 0 0,1 0 1 0 0,18 52 0 0 0,-15-61-1204 0 0,-14-53-12356 0 0,-3 6 8129 0 0,-1 5 517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1 432,'-3'0'985,"-1"0"-977,2 0 323,0 0 1,0 0 0,0 0 0,0 0-1,0 0 1,0 0 0,0 1 0,0-1-1,0 1 1,0 0 0,0-1 0,0 1 0,0 0-1,0 0 1,1 0 0,-1 0 0,0 1-1,1-1 1,-1 0 0,1 1 0,-1-1-1,1 1 1,0-1 0,-1 1 0,1 0 0,-1 2-1,2-2-116,-1 0 0,1 1 0,0-1 0,0 0 0,0 0 0,0 0 0,1 0-1,-1 0 1,1 0 0,-1 0 0,1 0 0,0 0 0,-1 0 0,1 0 0,0 0 0,0 0 0,1 0 0,-1-1-1,0 1 1,0 0 0,1-1 0,-1 1 0,1-1 0,0 1 0,-1-1 0,3 1 0,49 34 1894,-37-27-2042,1-2 1,-1 1 0,1-2 0,1-1-1,-1 0 1,1-1 0,19 2-1,18-4-3643,-2-11-4326,-36 4 3765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0 168,'0'0'1422,"-3"2"-25,-11 3-14,11-4-13,4 43 6373,27 108 1107,-15-56-6580,-13-94-2726,4 4-1425,11-25-11524,-9 5 8424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83 808 0 0,'0'0'11650'0'0,"-1"6"-10497"0"0,-4 44 2197 0 0,5 89 0 0 0,1-63-2072 0 0,7 27-2714 0 0,-7-109-2517 0 0,12-73 53 0 0,-13 60 3353 0 0,0-34-1053 0 0,-9-70 0 0 0,7 106 2169 0 0,-1 0 0 0 0,-1 1 0 0 0,-1 0 0 0 0,0 0 0 0 0,-1 0 1 0 0,-1 0-1 0 0,0 1 0 0 0,-13-19 0 0 0,20 34-496 0 0,0 0 1 0 0,0-1-1 0 0,-1 1 1 0 0,1 0 0 0 0,0 0-1 0 0,0 0 1 0 0,-1-1 0 0 0,1 1-1 0 0,0 0 1 0 0,0-1-1 0 0,0 1 1 0 0,0 0 0 0 0,0 0-1 0 0,0-1 1 0 0,-1 1 0 0 0,1 0-1 0 0,0-1 1 0 0,0 1-1 0 0,0 0 1 0 0,0-1 0 0 0,0 1-1 0 0,0 0 1 0 0,0 0-1 0 0,0-1 1 0 0,0 1 0 0 0,0 0-1 0 0,0-1 1 0 0,1 1 0 0 0,-1 0-1 0 0,0-1 1 0 0,0 1-1 0 0,0 0 1 0 0,0 0 0 0 0,0-1-1 0 0,0 1 1 0 0,1 0 0 0 0,-1-1-1 0 0,0 1 1 0 0,0 0-1 0 0,1 0 1 0 0,-1 0 0 0 0,0-1-1 0 0,0 1 1 0 0,1 0 0 0 0,-1 0-1 0 0,0 0 1 0 0,0 0-1 0 0,1-1 1 0 0,24 1 1356 0 0,49 15-1275 0 0,-49-10 425 0 0,-16-3-365 0 0,120 19 577 0 0,-82-17 2412 0 0,-54-4-3152 0 0,-48 0 1100 0 0,-101 12 0 0 0,154-12-1130 0 0,-1 0 0 0 0,1 1 0 0 0,0-1 0 0 0,-1 1 0 0 0,1 0 0 0 0,0-1 0 0 0,0 1 0 0 0,0 0 0 0 0,-1 0 0 0 0,1 0 0 0 0,0 1 0 0 0,1-1 0 0 0,-1 0 0 0 0,0 1-1 0 0,0-1 1 0 0,0 1 0 0 0,1 0 0 0 0,-1 0 0 0 0,-2 3 0 0 0,4-3-17 0 0,0-1 0 0 0,-1 1 0 0 0,1 0 0 0 0,0 0 0 0 0,0 0 0 0 0,0 0 0 0 0,1-1 0 0 0,-1 1-1 0 0,0 0 1 0 0,0 0 0 0 0,1-1 0 0 0,0 1 0 0 0,-1 0 0 0 0,1 0 0 0 0,0-1 0 0 0,-1 1 0 0 0,1-1 0 0 0,0 1 0 0 0,0-1 0 0 0,0 1-1 0 0,1-1 1 0 0,-1 0 0 0 0,0 1 0 0 0,1-1 0 0 0,2 2 0 0 0,96 101 48 0 0,-85-89-16 0 0,-1 1 0 0 0,-1 0 0 0 0,0 1 0 0 0,-1 0 0 0 0,-1 1 1 0 0,17 37-1 0 0,-27-53 2 0 0,0 0 1 0 0,-1 0-1 0 0,1 0 1 0 0,0 0-1 0 0,-1 0 1 0 0,1 0-1 0 0,-1 0 1 0 0,0 0-1 0 0,1 0 1 0 0,-1 1-1 0 0,0-1 1 0 0,0 0-1 0 0,-1 0 1 0 0,1 0-1 0 0,0 0 0 0 0,-1 1 1 0 0,1-1-1 0 0,-1 0 1 0 0,0 0-1 0 0,0 0 1 0 0,-2 3-1 0 0,1-2 19 0 0,0-1-1 0 0,0 0 0 0 0,0 0 1 0 0,-1-1-1 0 0,1 1 0 0 0,-1 0 0 0 0,1-1 1 0 0,-1 0-1 0 0,1 1 0 0 0,-1-1 0 0 0,0 0 1 0 0,0-1-1 0 0,0 1 0 0 0,-4 1 1 0 0,-11-1-217 0 0,0 1 1 0 0,1-2 0 0 0,-1 0 0 0 0,-33-6 0 0 0,51 7 3 0 0,-1-1 0 0 0,1 0 0 0 0,0 0 0 0 0,-1 0 0 0 0,1 0 0 0 0,0 0 0 0 0,0 0 0 0 0,-1 0 0 0 0,1 0 0 0 0,0 0 0 0 0,-1 0 0 0 0,1 0 0 0 0,0 0 0 0 0,-1 0 0 0 0,1 0 0 0 0,0 0 0 0 0,-1 0 1 0 0,1-1-1 0 0,0 1 0 0 0,0 0 0 0 0,-1 0 0 0 0,1 0 0 0 0,0 0 0 0 0,0-1 0 0 0,-1 1 0 0 0,1 0 0 0 0,0 0 0 0 0,0 0 0 0 0,0-1 0 0 0,-1 1 0 0 0,1 0 0 0 0,0 0 0 0 0,0-1 0 0 0,0 1 0 0 0,0 0 1 0 0,-1-1-1 0 0,1 1 0 0 0,0 0 0 0 0,0 0 0 0 0,0-1 0 0 0,0 1 0 0 0,0-1 0 0 0,13-8-2395 0 0,15-1-1291 0 0,-13 7-2724 0 0,1 0 1945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1 328 0 0,'0'0'5795'0'0,"-12"32"-62"0"0,2 24-477 0 0,-4 18-1479 0 0,-4-27-2880 0 0,17-40-1789 0 0,-1 8-334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31 720 0 0,'57'-30'18475'0'0,"-71"32"-17836"0"0,0 2-1 0 0,0 0 1 0 0,1 0-1 0 0,-1 1 1 0 0,1 1-1 0 0,0 0 1 0 0,1 1-1 0 0,-1 0 0 0 0,-21 18 1 0 0,27-21-420 0 0,1 1 1 0 0,1 0-1 0 0,-1 0 1 0 0,1 1-1 0 0,0-1 1 0 0,0 1-1 0 0,0 0 1 0 0,1 1-1 0 0,0-1 1 0 0,0 1-1 0 0,0 0 1 0 0,1 0-1 0 0,0 0 1 0 0,1 0-1 0 0,0 1 1 0 0,0-1-1 0 0,0 0 1 0 0,1 1-1 0 0,0 0 1 0 0,0 14-1 0 0,3-17-141 0 0,-1 1 0 0 0,1-1-1 0 0,0 1 1 0 0,0-1-1 0 0,1 0 1 0 0,-1 0-1 0 0,1 0 1 0 0,0 0 0 0 0,1 0-1 0 0,-1-1 1 0 0,1 0-1 0 0,0 1 1 0 0,0-1-1 0 0,0-1 1 0 0,0 1-1 0 0,1-1 1 0 0,9 6 0 0 0,7 4 112 0 0,0-2 0 0 0,40 16 1 0 0,-41-18-274 0 0,2-1 0 0 0,-1-2 0 0 0,1 0 1 0 0,0-1-1 0 0,0-1 0 0 0,0-1 0 0 0,0-1 0 0 0,42-1 1 0 0,-62-1 15 0 0,0 0 0 0 0,-1 0 1 0 0,1-1-1 0 0,0 1 1 0 0,-1 0-1 0 0,1-1 1 0 0,0 1-1 0 0,-1-1 1 0 0,1 1-1 0 0,0-1 1 0 0,-1 0-1 0 0,1 0 1 0 0,-1 0-1 0 0,1 0 1 0 0,-1 0-1 0 0,0 0 1 0 0,1 0-1 0 0,-1 0 0 0 0,2-3 1 0 0,-2 3-15 0 0,-1 0 0 0 0,0-1 0 0 0,1 1 0 0 0,-1 0 0 0 0,0 0 0 0 0,0-1 0 0 0,0 1 0 0 0,0 0 1 0 0,0 0-1 0 0,0-1 0 0 0,0 1 0 0 0,0 0 0 0 0,-1 0 0 0 0,1-1 0 0 0,0 1 0 0 0,-1 0 0 0 0,1 0 0 0 0,-1 0 0 0 0,1 0 0 0 0,-2-2 0 0 0,-19-25-5482 0 0,-3 8-7359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1340 0 0,'2'1'13944'0'0,"18"12"-13387"0"0,20 8 345 0 0,1-1 0 0 0,0-3 0 0 0,1-1-1 0 0,1-2 1 0 0,56 11 0 0 0,-43-10-337 0 0,116 21 1218 0 0,-171-36-1741 0 0,-1-1 0 0 0,0 1 0 0 0,0 0 0 0 0,1 0 0 0 0,-1 0 0 0 0,0 0-1 0 0,1 0 1 0 0,-1 0 0 0 0,0 0 0 0 0,0 0 0 0 0,1 0 0 0 0,-1 0 0 0 0,0 0 0 0 0,1 0 0 0 0,-1 0-1 0 0,0 0 1 0 0,0 0 0 0 0,1 0 0 0 0,-1 0 0 0 0,0 0 0 0 0,0 1 0 0 0,1-1 0 0 0,-1 0 0 0 0,0 0 0 0 0,0 0-1 0 0,1 0 1 0 0,-1 0 0 0 0,0 1 0 0 0,0-1 0 0 0,1 0 0 0 0,-1 0 0 0 0,0 1 0 0 0,0-1 0 0 0,0 0-1 0 0,0 0 1 0 0,0 1 0 0 0,1-1 0 0 0,-1 0 0 0 0,0 0 0 0 0,0 1 0 0 0,0-1 0 0 0,0 0 0 0 0,0 0 0 0 0,0 1-1 0 0,0-1 1 0 0,0 0 0 0 0,0 1 0 0 0,0-1 0 0 0,0 0 0 0 0,0 0 0 0 0,0 1 0 0 0,0-1 0 0 0,0 0 0 0 0,0 1-1 0 0,0-1 1 0 0,0 0 0 0 0,-1 0 0 0 0,1 1 0 0 0,0-1 0 0 0,0 0 0 0 0,-21 16 388 0 0,-6 4 141 0 0,14-3-366 0 0,2 1-1 0 0,0 0 1 0 0,1 0 0 0 0,1 1-1 0 0,1 0 1 0 0,1 0-1 0 0,-10 41 1 0 0,-17 148 594 0 0,33-193-744 0 0,-4 14-22 0 0,2 1 0 0 0,2-1 0 0 0,0 0 0 0 0,2 1 0 0 0,1-1 0 0 0,1 1 0 0 0,10 37 0 0 0,-4-20 162 0 0,-13-55-151 0 0,-1 1 1 0 0,0-1 0 0 0,-1 1 0 0 0,0 0-1 0 0,0 0 1 0 0,-1 0 0 0 0,1 1 0 0 0,-1 0-1 0 0,-1 1 1 0 0,1-1 0 0 0,-1 1-1 0 0,-8-4 1 0 0,7 5-150 0 0,0-1-157 0 0,0 1-1 0 0,0 0 1 0 0,0 0-1 0 0,-1 1 1 0 0,1 0-1 0 0,-1 0 1 0 0,-19-1-1 0 0,27 4-820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 0 0,'0'0'4464'0'0,"9"1"-3155"0"0,193 30 5325 0 0,-64 0-4848 0 0,-137-30-1841 0 0,1-1 0 0 0,-1 0-1 0 0,0 0 1 0 0,1 0 0 0 0,-1 1 0 0 0,0-1-1 0 0,0 1 1 0 0,1-1 0 0 0,-1 1-1 0 0,0-1 1 0 0,0 1 0 0 0,0 0-1 0 0,0 0 1 0 0,0-1 0 0 0,0 1-1 0 0,0 0 1 0 0,2 2 0 0 0,-17 5-2113 0 0,-37-2-1673 0 0,25-7 737 0 0,1 3 239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1260 0 0,'0'0'-115'0'0,"-7"1"489"0"0,-6 7 8647 0 0,12-2-8139 0 0,1-4 217 0 0,2 0-47 0 0,6 4-494 0 0,-1-1 0 0 0,0 0 0 0 0,1 0 0 0 0,0-1 1 0 0,0 0-1 0 0,13 4 0 0 0,26 8 388 0 0,153 27 371 0 0,-148-34-3902 0 0,-37-13-1077 0 0,-3-3-6378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9 692,'0'0'2514,"-3"-6"-1320,1 3-3423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12 0 0,'12'-1'27255'0'0,"-18"-4"-32512"0"0,6 5 5205 0 0,-1 0-1 0 0,1-1 1 0 0,0 1 0 0 0,0-1-1 0 0,-1 1 1 0 0,1-1-1 0 0,0 1 1 0 0,0-1-1 0 0,0 1 1 0 0,0-1 0 0 0,0 0-1 0 0,0 0-67 0 0,-1 0-1 0 0,1 1 0 0 0,0-1 1 0 0,0 0-1 0 0,-1 0 0 0 0,1 0 0 0 0,0 1 1 0 0,-1-1-1 0 0,1 0 0 0 0,-1 0 1 0 0,1 1-1 0 0,-1-1 0 0 0,1 0 1 0 0,-1 1-1 0 0,1-1 0 0 0,-1 1 1 0 0,0-1-1 0 0,0 0 0 0 0,0 0 1 0 0,-1 1-865 0 0,-1-1-173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18 588 0 0,'-2'-7'9568'0'0,"-126"-3"-834"0"0,86 10-6359 0 0,-50 4-1 0 0,87-3-2334 0 0,1-1-1 0 0,-1 1 0 0 0,1-1 1 0 0,0 1-1 0 0,-1 0 0 0 0,1 1 1 0 0,0-1-1 0 0,-1 1 0 0 0,1 0 1 0 0,0 0-1 0 0,0 0 0 0 0,1 1 0 0 0,-1-1 1 0 0,0 1-1 0 0,1 0 0 0 0,0 0 1 0 0,-1 0-1 0 0,1 1 0 0 0,0-1 1 0 0,1 1-1 0 0,-1-1 0 0 0,1 1 1 0 0,-1 0-1 0 0,1 0 0 0 0,0 0 0 0 0,1 1 1 0 0,-1-1-1 0 0,1 0 0 0 0,0 0 1 0 0,0 1-1 0 0,0-1 0 0 0,0 1 1 0 0,1-1-1 0 0,0 1 0 0 0,0-1 1 0 0,0 1-1 0 0,0-1 0 0 0,1 1 0 0 0,0-1 1 0 0,0 1-1 0 0,0-1 0 0 0,0 0 1 0 0,1 1-1 0 0,2 3 0 0 0,13 34 262 0 0,-1-1 0 0 0,-2 2 0 0 0,-2 0 0 0 0,-2 1 0 0 0,8 79-1 0 0,-16-96 14 0 0,-2 1 0 0 0,-1-1-1 0 0,-1 0 1 0 0,-2 0-1 0 0,0 0 1 0 0,-2 0-1 0 0,-1-1 1 0 0,-1 0 0 0 0,-1 0-1 0 0,-22 42 1 0 0,14-42 61 0 0,13-21-282 0 0,0 0 0 0 0,1 0 0 0 0,-1 0 0 0 0,1 1 0 0 0,0-1 0 0 0,1 1 0 0 0,-1 0 0 0 0,-1 7 0 0 0,3-12-34 0 0,-11 14 436 0 0,13-8-258 0 0,15-7-136 0 0,15-7-101 0 0,10 0 0 0 0,1 1 0 0 0,57-1 0 0 0,-87 6 0 0 0,-4 0-17 0 0,-7 0-193 0 0,12-12-9087 0 0,-13-12-8806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1980 0 0,'-16'-6'26440'0'0,"36"12"-25718"0"0,0-1 0 0 0,0-1 0 0 0,1-1 0 0 0,-1-1 0 0 0,41 0 0 0 0,-58-2-834 0 0,1 1 402 0 0,-2 0-1951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1280 0 0,'1'-1'604'0'0,"-1"0"0"0"0,1 0 1 0 0,-1-1-1 0 0,1 1 0 0 0,-1 0 0 0 0,0 0 0 0 0,1-1 0 0 0,-1 1 1 0 0,0 0-1 0 0,0 0 0 0 0,0-1 0 0 0,0 1 0 0 0,0 0 0 0 0,0-1 0 0 0,0 1 1 0 0,0 0-1 0 0,0 0 0 0 0,-1-1 0 0 0,1 1 0 0 0,0 0 0 0 0,-2-2 1 0 0,-12-2 5252 0 0,-2 7-6913 0 0,3-1 1724 0 0,0 2 1 0 0,0 0-1 0 0,1 0 0 0 0,0 1 0 0 0,-1 1 0 0 0,1 0 1 0 0,1 1-1 0 0,-1 0 0 0 0,1 1 0 0 0,-11 8 1 0 0,16-11-473 0 0,0 1 0 0 0,1 0 0 0 0,0 0 1 0 0,0 0-1 0 0,0 1 0 0 0,1-1 1 0 0,-1 1-1 0 0,1 0 0 0 0,1 0 1 0 0,-1 1-1 0 0,1-1 0 0 0,0 1 0 0 0,1 0 1 0 0,-1-1-1 0 0,1 1 0 0 0,1 0 1 0 0,-1 1-1 0 0,1-1 0 0 0,0 8 0 0 0,1-10-148 0 0,1-1 0 0 0,-1 0-1 0 0,1 0 1 0 0,0 0 0 0 0,0 0-1 0 0,0 0 1 0 0,0 0-1 0 0,1 0 1 0 0,0 0 0 0 0,-1 0-1 0 0,2-1 1 0 0,-1 1 0 0 0,0-1-1 0 0,1 1 1 0 0,2 2-1 0 0,1 1-16 0 0,1-2-1 0 0,-1 1 0 0 0,1-1 0 0 0,0 0 1 0 0,0 0-1 0 0,16 7 0 0 0,-5-4-115 0 0,1-1-1 0 0,-1-1 1 0 0,1-1-1 0 0,0 0 1 0 0,37 3-1 0 0,-45-7 11 0 0,-1 0 0 0 0,1-1 0 0 0,0-1 0 0 0,-1 0 0 0 0,1 0 0 0 0,0-1 0 0 0,-1 0 0 0 0,0-1 0 0 0,1 0 0 0 0,-1-1 0 0 0,-1 0 0 0 0,16-8 0 0 0,-21 9 95 0 0,0 0 1 0 0,0-1-1 0 0,0 1 1 0 0,0-1-1 0 0,0 0 1 0 0,-1 0-1 0 0,1 0 0 0 0,-1 0 1 0 0,0-1-1 0 0,-1 1 1 0 0,1-1-1 0 0,-1 0 1 0 0,0 1-1 0 0,0-1 1 0 0,0 0-1 0 0,-1 0 1 0 0,0-1-1 0 0,0 1 0 0 0,0 0 1 0 0,0 0-1 0 0,-1-1 1 0 0,0 1-1 0 0,0 0 1 0 0,0 0-1 0 0,-1-1 1 0 0,0 1-1 0 0,-1-7 0 0 0,0 5 46 0 0,0 0-1 0 0,0 0 0 0 0,-1 0 0 0 0,1 1 0 0 0,-2-1 0 0 0,1 1 1 0 0,-1-1-1 0 0,1 1 0 0 0,-6-6 0 0 0,6 9-128 0 0,0 0 0 0 0,0-1-1 0 0,0 2 1 0 0,0-1 0 0 0,0 0 0 0 0,-1 0 0 0 0,1 1 0 0 0,-1 0-1 0 0,1 0 1 0 0,-1 0 0 0 0,0 0 0 0 0,0 0 0 0 0,0 1-1 0 0,0 0 1 0 0,0 0 0 0 0,-6-1 0 0 0,-7 7-1618 0 0,16-4 968 0 0,0 0 1 0 0,1 0 0 0 0,-1 0-1 0 0,1 0 1 0 0,-1 1 0 0 0,1-1 0 0 0,-1 0-1 0 0,1 0 1 0 0,-1 0 0 0 0,1 1 0 0 0,0-1-1 0 0,0 0 1 0 0,0 1 0 0 0,0-1 0 0 0,0 0-1 0 0,0 0 1 0 0,0 1 0 0 0,0-1 0 0 0,0 0-1 0 0,1 1 1 0 0,-1-1 0 0 0,1 0 0 0 0,-1 0-1 0 0,1 2 1 0 0,8 4-5361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 0 0,'0'0'22791'0'0,"-4"3"-21545"0"0,-8 7-333 0 0,7-7-412 0 0,0 0 0 0 0,1 0 0 0 0,0 1 0 0 0,-1 0 0 0 0,2 0 0 0 0,-1 0 0 0 0,0 0 0 0 0,-4 8 0 0 0,7-11-1013 0 0,10 2-6806 0 0,-7-3 6888 0 0,-1 0 0 0 0,1 0 0 0 0,-1 0 0 0 0,1 0 0 0 0,0 0 0 0 0,-1 0-1 0 0,1 0 1 0 0,-1-1 0 0 0,1 1 0 0 0,1-1 0 0 0,8-2-5292 0 0,5-2-566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35 1072 0 0,'-7'-17'6698'0'0,"0"5"-625"0"0,-13 6-2135 0 0,-11 8 1076 0 0,-4 11-2228 0 0,31-11-2620 0 0,1-1-1 0 0,0 1 1 0 0,-1 1 0 0 0,1-1-1 0 0,0 0 1 0 0,0 1 0 0 0,0-1-1 0 0,1 1 1 0 0,-1 0 0 0 0,1 0-1 0 0,-1 0 1 0 0,1 0 0 0 0,0 1-1 0 0,0-1 1 0 0,0 0 0 0 0,1 1 0 0 0,-3 7-1 0 0,3-8-141 0 0,1 0 0 0 0,-1 0-1 0 0,1 0 1 0 0,0 0 0 0 0,0 0-1 0 0,0 0 1 0 0,1 0 0 0 0,-1 0 0 0 0,1 0-1 0 0,0 0 1 0 0,0 0 0 0 0,0 0 0 0 0,0 0-1 0 0,0-1 1 0 0,0 1 0 0 0,1 0-1 0 0,-1-1 1 0 0,1 1 0 0 0,0-1 0 0 0,0 1-1 0 0,0-1 1 0 0,3 3 0 0 0,24 24-71 0 0,-10-9 24 0 0,2 0 0 0 0,0-1 0 0 0,42 28 0 0 0,-63-47 51 0 0,1 0 0 0 0,0 0 1 0 0,-1 1-1 0 0,1-1 0 0 0,0 0 0 0 0,-1 1 1 0 0,1-1-1 0 0,0 1 0 0 0,-1-1 0 0 0,1 1 1 0 0,-1-1-1 0 0,1 1 0 0 0,-1-1 0 0 0,1 1 0 0 0,-1 0 1 0 0,1-1-1 0 0,-1 1 0 0 0,1 0 0 0 0,-1-1 1 0 0,0 1-1 0 0,0 0 0 0 0,1-1 0 0 0,-1 1 1 0 0,0 0-1 0 0,0 0 0 0 0,0-1 0 0 0,0 1 0 0 0,1 0 1 0 0,-1 0-1 0 0,0-1 0 0 0,-1 1 0 0 0,1 0 1 0 0,0 0-1 0 0,0 0 0 0 0,0-1 0 0 0,0 1 1 0 0,-1 0-1 0 0,1-1 0 0 0,0 1 0 0 0,0 0 0 0 0,-1 0 1 0 0,1-1-1 0 0,-1 1 0 0 0,1-1 0 0 0,-1 1 1 0 0,1 0-1 0 0,-1-1 0 0 0,1 1 0 0 0,-1-1 1 0 0,1 1-1 0 0,-1-1 0 0 0,0 1 0 0 0,1-1 0 0 0,-1 0 1 0 0,0 1-1 0 0,1-1 0 0 0,-1 0 0 0 0,-1 1 1 0 0,-3 2 40 0 0,0 0 0 0 0,0-1 0 0 0,0 0 1 0 0,-1 0-1 0 0,1 0 0 0 0,-11 2 0 0 0,-6-3-472 0 0,20-1 79 0 0,-21-5-1472 0 0,23 5 1718 0 0,-20-10-1990 0 0,10 0-2559 0 0,12-17-12697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1088 0 0,'20'-15'12678'0'0,"-12"11"-9879"0"0,9 1-1161 0 0,0 2 1 0 0,-1 0-1 0 0,21 1 1 0 0,20 8-7420 0 0,-49-5-1098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44 0 0,'-34'120'15209'0'0,"16"-51"-9361"0"0,6-24-3336 0 0,12-44-2818 0 0,33-24-19257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 1068 0 0,'0'0'8914'0'0,"-2"-1"-8544"0"0,1 0 0 0 0,0 0 0 0 0,-1 0 0 0 0,1 0 0 0 0,0 0 0 0 0,-1 1 0 0 0,1-1 0 0 0,-1 0 0 0 0,1 1 0 0 0,-1-1 0 0 0,1 1 0 0 0,-1 0 0 0 0,-3-1 0 0 0,-8 4 208 0 0,0 0-1 0 0,0 0 1 0 0,0 2-1 0 0,1-1 1 0 0,-1 2-1 0 0,1 0 1 0 0,0 0-1 0 0,1 1 0 0 0,-1 0 1 0 0,1 1-1 0 0,1 0 1 0 0,0 1-1 0 0,0 0 1 0 0,0 1-1 0 0,1 0 1 0 0,1 0-1 0 0,0 1 1 0 0,-11 18-1 0 0,19-28-535 0 0,-1 1 1 0 0,0 0-1 0 0,0 0 0 0 0,1 0 0 0 0,-1-1 0 0 0,1 1 0 0 0,-1 0 0 0 0,1 0 0 0 0,0 0 0 0 0,0 0 0 0 0,0 0 0 0 0,0 0 0 0 0,0 0 0 0 0,0 0 0 0 0,1 0 1 0 0,-1 0-1 0 0,1 0 0 0 0,-1-1 0 0 0,1 1 0 0 0,0 0 0 0 0,-1 0 0 0 0,2 2 0 0 0,1-1-9 0 0,-1 0-1 0 0,1 0 1 0 0,0 0 0 0 0,0 0-1 0 0,0 0 1 0 0,0-1 0 0 0,1 1-1 0 0,-1-1 1 0 0,1 0 0 0 0,3 2-1 0 0,8 3-29 0 0,0-1 1 0 0,0-1-1 0 0,0 0 0 0 0,21 2 0 0 0,-23-4-39 0 0,0-1 0 0 0,0-1 0 0 0,0-1-1 0 0,0 0 1 0 0,0 0 0 0 0,0-1 0 0 0,0-1-1 0 0,0 0 1 0 0,0-1 0 0 0,12-4 0 0 0,-20 5 64 0 0,0 1 1 0 0,0-2 0 0 0,-1 1-1 0 0,1 0 1 0 0,-1-1 0 0 0,1 0-1 0 0,-1 0 1 0 0,0 0 0 0 0,0-1-1 0 0,0 0 1 0 0,-1 1 0 0 0,1-1-1 0 0,-1 0 1 0 0,0 0 0 0 0,0-1-1 0 0,0 1 1 0 0,-1-1 0 0 0,0 0-1 0 0,0 1 1 0 0,0-1 0 0 0,0 0-1 0 0,-1 0 1 0 0,1 0 0 0 0,-1 0-1 0 0,-1 0 1 0 0,1-1 0 0 0,-1-9-1 0 0,0 11 39 0 0,0 0 0 0 0,0 0-1 0 0,-1-1 1 0 0,1 1 0 0 0,-1 0-1 0 0,0 0 1 0 0,-1 0 0 0 0,1 0-1 0 0,-1 0 1 0 0,1 0 0 0 0,-1 0-1 0 0,-1 0 1 0 0,1 1 0 0 0,0-1-1 0 0,-1 1 1 0 0,0-1 0 0 0,1 1-1 0 0,-5-3 1 0 0,5 4-237 0 0,-1 0-1 0 0,0 0 0 0 0,1 1 1 0 0,-1-1-1 0 0,0 1 1 0 0,0 0-1 0 0,0-1 0 0 0,0 2 1 0 0,0-1-1 0 0,0 0 1 0 0,0 0-1 0 0,-1 1 1 0 0,1 0-1 0 0,0-1 0 0 0,0 1 1 0 0,0 1-1 0 0,-1-1 1 0 0,1 0-1 0 0,0 1 0 0 0,0-1 1 0 0,0 1-1 0 0,0 0 1 0 0,0 0-1 0 0,-4 2 1 0 0,-6 9-2645 0 0,8 8-9077 0 0</inkml:trace>
  <inkml:trace contextRef="#ctx0" brushRef="#br0" timeOffset="1">443 243 752 0 0,'0'0'1854'0'0,"-13"46"7568"0"0,-10 11-3365 0 0,15-34-4668 0 0,-1-1 0 0 0,-2 0 0 0 0,0-1 0 0 0,-24 35 0 0 0,21-45-2700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 1044 0 0,'0'0'3004'0'0,"-9"-9"825"0"0,-3 0 3566 0 0,4 8-6472 0 0,0 2 0 0 0,1-1 0 0 0,-1 1 0 0 0,0 0-1 0 0,1 1 1 0 0,-1 0 0 0 0,1 0 0 0 0,-8 4 0 0 0,11-4-744 0 0,0 0 0 0 0,1 0 0 0 0,-1 0 1 0 0,1 1-1 0 0,-1-1 0 0 0,1 1 0 0 0,0 0 0 0 0,0 0 0 0 0,1 0 1 0 0,-1 0-1 0 0,0 1 0 0 0,1-1 0 0 0,0 1 0 0 0,0 0 0 0 0,0-1 1 0 0,-2 9-1 0 0,3-10-153 0 0,1 1 1 0 0,0-1-1 0 0,0 1 0 0 0,0-1 1 0 0,1 1-1 0 0,-1-1 1 0 0,1 1-1 0 0,-1-1 0 0 0,1 0 1 0 0,0 1-1 0 0,0-1 1 0 0,0 0-1 0 0,0 1 0 0 0,0-1 1 0 0,1 0-1 0 0,-1 0 0 0 0,0 0 1 0 0,1 0-1 0 0,2 1 1 0 0,34 34 7 0 0,-31-33-27 0 0,0 0-1 0 0,0 0 0 0 0,0-1 0 0 0,1 0 0 0 0,-1 0 0 0 0,1-1 1 0 0,0 0-1 0 0,0-1 0 0 0,0 1 0 0 0,0-1 0 0 0,0-1 0 0 0,0 1 1 0 0,0-2-1 0 0,0 1 0 0 0,0-1 0 0 0,12-2 0 0 0,-16 2 41 0 0,1-1 0 0 0,-1 1 0 0 0,0-1-1 0 0,0 0 1 0 0,0 0 0 0 0,0 0 0 0 0,0 0-1 0 0,0-1 1 0 0,-1 1 0 0 0,1-1 0 0 0,-1 0-1 0 0,1 0 1 0 0,-1 0 0 0 0,0-1 0 0 0,-1 1-1 0 0,1-1 1 0 0,0 0 0 0 0,-1 0 0 0 0,0 0-1 0 0,0 0 1 0 0,0 0 0 0 0,0 0 0 0 0,-1 0-1 0 0,0-1 1 0 0,0 1 0 0 0,0 0 0 0 0,0-1-1 0 0,-1 1 1 0 0,1-1 0 0 0,-1-6 0 0 0,-1 5-110 0 0,1 0 1 0 0,-1-1-1 0 0,0 1 1 0 0,0 0 0 0 0,-1 0-1 0 0,0 0 1 0 0,0 0-1 0 0,0 0 1 0 0,-6-10 0 0 0,6 15-128 0 0,1-1 1 0 0,-1 1 0 0 0,0 0-1 0 0,1 0 1 0 0,-1 0 0 0 0,0 0 0 0 0,0 0-1 0 0,0 0 1 0 0,0 1 0 0 0,0-1-1 0 0,0 1 1 0 0,0-1 0 0 0,0 1 0 0 0,0 0-1 0 0,0-1 1 0 0,0 1 0 0 0,0 0-1 0 0,-4 1 1 0 0,2-1-831 0 0,0 0-1 0 0,0 0 0 0 0,0 0 0 0 0,0 1 1 0 0,0 0-1 0 0,0 0 0 0 0,0 0 1 0 0,1 0-1 0 0,-6 3 0 0 0,1 1-4394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0 320 0 0,'0'0'16787'0'0,"-1"4"-15487"0"0,-3 3-695 0 0,0 0-1 0 0,0 0 1 0 0,-1 0-1 0 0,0-1 1 0 0,0 0-1 0 0,-1 0 1 0 0,1 0 0 0 0,-1-1-1 0 0,-8 6 1 0 0,7-5-525 0 0,-1 0 0 0 0,1 1 0 0 0,0 0-1 0 0,1 0 1 0 0,0 1 0 0 0,0-1 0 0 0,-5 11 0 0 0,2 6-5139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76 1336 0 0,'-3'-13'15102'0'0,"-4"12"-14466"0"0,1 1 1 0 0,0 0 0 0 0,-1 1 0 0 0,1 0 0 0 0,0 0-1 0 0,0 0 1 0 0,-1 0 0 0 0,1 1 0 0 0,0 0 0 0 0,0 1-1 0 0,1-1 1 0 0,-1 1 0 0 0,-10 7 0 0 0,3-3 58 0 0,1 1-1 0 0,0 1 1 0 0,1 0 0 0 0,0 0 0 0 0,-14 16 0 0 0,22-23-648 0 0,1 0-1 0 0,1 0 1 0 0,-1 0 0 0 0,0 0-1 0 0,0 0 1 0 0,1 0 0 0 0,-1 1-1 0 0,1-1 1 0 0,0 1-1 0 0,0-1 1 0 0,0 1 0 0 0,0-1-1 0 0,0 1 1 0 0,1 0 0 0 0,-1 0-1 0 0,1-1 1 0 0,-1 1 0 0 0,1 0-1 0 0,0 0 1 0 0,0-1 0 0 0,0 1-1 0 0,1 0 1 0 0,-1 0-1 0 0,1-1 1 0 0,-1 1 0 0 0,1 0-1 0 0,0-1 1 0 0,0 1 0 0 0,0-1-1 0 0,0 1 1 0 0,1-1 0 0 0,-1 1-1 0 0,1-1 1 0 0,-1 0-1 0 0,1 0 1 0 0,0 0 0 0 0,0 0-1 0 0,0 0 1 0 0,0 0 0 0 0,0 0-1 0 0,0 0 1 0 0,1-1 0 0 0,-1 1-1 0 0,1-1 1 0 0,2 1 0 0 0,7 5-108 0 0,1-1 0 0 0,0-1 0 0 0,0 0 1 0 0,1-1-1 0 0,-1 0 0 0 0,1-1 0 0 0,22 2 1 0 0,-17-4-32 0 0,0 0 1 0 0,-1-1-1 0 0,1-1 1 0 0,0 0 0 0 0,0-1-1 0 0,18-6 1 0 0,-32 7 114 0 0,-1 0-1 0 0,1 0 1 0 0,-1-1-1 0 0,0 0 1 0 0,1 1-1 0 0,-1-1 1 0 0,0-1 0 0 0,0 1-1 0 0,0-1 1 0 0,-1 0-1 0 0,1 1 1 0 0,-1-2 0 0 0,1 1-1 0 0,-1 0 1 0 0,0-1-1 0 0,0 1 1 0 0,-1-1 0 0 0,1 0-1 0 0,-1 0 1 0 0,1 0-1 0 0,-1 0 1 0 0,-1 0 0 0 0,1-1-1 0 0,-1 1 1 0 0,1-1-1 0 0,-1 1 1 0 0,0-1-1 0 0,-1 1 1 0 0,1-1 0 0 0,-1-5-1 0 0,0-6 267 0 0,-2 0 1 0 0,1 0-1 0 0,-9-30 0 0 0,9 40-263 0 0,-1-1 1 0 0,0 1-1 0 0,0 0 1 0 0,-1 0-1 0 0,0 0 1 0 0,0 0-1 0 0,0 1 1 0 0,-1-1-1 0 0,0 1 1 0 0,0 0-1 0 0,0 0 1 0 0,-7-6-1 0 0,-10 0-5259 0 0,20 11 4999 0 0,1 0 1 0 0,-1 1-1 0 0,1-1 0 0 0,-1 0 0 0 0,0 1 1 0 0,1-1-1 0 0,-1 1 0 0 0,1-1 1 0 0,-1 1-1 0 0,1-1 0 0 0,-1 1 0 0 0,1 0 1 0 0,0-1-1 0 0,-1 1 0 0 0,1 0 1 0 0,0-1-1 0 0,-1 1 0 0 0,1 0 0 0 0,0-1 1 0 0,0 1-1 0 0,-1 0 0 0 0,1-1 1 0 0,0 1-1 0 0,0 0 0 0 0,0-1 0 0 0,0 1 1 0 0,0 0-1 0 0,0 0 0 0 0,0-1 1 0 0,0 1-1 0 0,1 0 0 0 0,-1 0 0 0 0,0 0 1 0 0,6 12-7594 0 0,-4-10 5978 0 0,2 6-3711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 0 0,'45'9'13534'0'0,"-43"-9"-12085"0"0,12 7 5282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5 488 0 0,'-14'-5'11131'0'0,"5"7"-10378"0"0,0 0-1 0 0,0 0 0 0 0,1 0 1 0 0,-1 1-1 0 0,1 1 1 0 0,-1-1-1 0 0,1 1 1 0 0,0 1-1 0 0,-8 5 1 0 0,8-4-295 0 0,-1 1 0 0 0,1-1 0 0 0,1 2 0 0 0,-1-1 0 0 0,1 1 0 0 0,1 0 0 0 0,-11 17 0 0 0,13-20-371 0 0,1 0 0 0 0,0 0-1 0 0,1 1 1 0 0,0-1 0 0 0,-1 1 0 0 0,2-1-1 0 0,-1 1 1 0 0,1 0 0 0 0,-1 0-1 0 0,2-1 1 0 0,-1 1 0 0 0,1 0 0 0 0,0 0-1 0 0,0 0 1 0 0,0 0 0 0 0,1 0-1 0 0,0 0 1 0 0,0 0 0 0 0,0-1-1 0 0,1 1 1 0 0,0 0 0 0 0,0-1 0 0 0,1 1-1 0 0,-1-1 1 0 0,1 0 0 0 0,0 0-1 0 0,1 0 1 0 0,-1 0 0 0 0,1 0 0 0 0,0-1-1 0 0,0 0 1 0 0,6 5 0 0 0,3 1-31 0 0,0 0 0 0 0,1 0 0 0 0,0-2 0 0 0,1 0 0 0 0,-1 0 1 0 0,1-1-1 0 0,1-1 0 0 0,17 4 0 0 0,-26-8-31 0 0,0-1 1 0 0,0 0-1 0 0,0 0 1 0 0,0 0-1 0 0,0-1 1 0 0,0 0-1 0 0,1 0 0 0 0,-1-1 1 0 0,9-2-1 0 0,-11 2 17 0 0,-1-1 0 0 0,0 1 0 0 0,-1-1 0 0 0,1 0 0 0 0,0 0 0 0 0,0 0-1 0 0,-1 0 1 0 0,1-1 0 0 0,-1 1 0 0 0,0-1 0 0 0,0 0 0 0 0,0 0 0 0 0,0 0 0 0 0,0-1-1 0 0,-1 1 1 0 0,5-7 0 0 0,-5 4 25 0 0,0 0 0 0 0,0-1 0 0 0,0 1 0 0 0,-1 0 0 0 0,0-1 0 0 0,0 1 0 0 0,-1 0 0 0 0,0-1 0 0 0,0 1 0 0 0,0-1 0 0 0,-1 1 0 0 0,0-1 0 0 0,0 1 0 0 0,0 0 0 0 0,-1 0 0 0 0,0-1 0 0 0,0 1 0 0 0,-1 0 0 0 0,0 1 0 0 0,0-1 0 0 0,0 0 0 0 0,-1 1 0 0 0,-5-7 0 0 0,5 6-149 0 0,0-1 0 0 0,-1 1 0 0 0,0 0 0 0 0,-1 0-1 0 0,1 1 1 0 0,-1-1 0 0 0,0 1 0 0 0,-1 0 0 0 0,1 1-1 0 0,-1 0 1 0 0,0 0 0 0 0,0 0 0 0 0,0 1 0 0 0,0 0 0 0 0,-1 0-1 0 0,1 1 1 0 0,-1 0 0 0 0,-12-2 0 0 0,18 4-251 0 0,0 0 0 0 0,-1 0 0 0 0,1 0 1 0 0,0 1-1 0 0,0-1 0 0 0,0 1 0 0 0,0-1 0 0 0,0 1 1 0 0,0 0-1 0 0,0-1 0 0 0,1 1 0 0 0,-1 0 0 0 0,0 0 1 0 0,0 0-1 0 0,0 1 0 0 0,-1 1 0 0 0,-1 3-4076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1144 0 0,'0'0'3177'0'0,"16"-16"918"0"0,9 18-2838 0 0,0 0 0 0 0,0 2 0 0 0,0 0-1 0 0,26 10 1 0 0,97 36 770 0 0,-113-34-1565 0 0,-24-10 46 0 0,1-1 0 0 0,-1 0-1 0 0,20 5 1 0 0,-27-5 1589 0 0,-12 4-1507 0 0,-11 4 6 0 0,8-7-403 0 0,0 1 0 0 0,0 0 0 0 0,0 0 0 0 0,1 1 0 0 0,0 1-1 0 0,1-1 1 0 0,0 1 0 0 0,0 1 0 0 0,1 0 0 0 0,0 0 0 0 0,1 1-1 0 0,0 0 1 0 0,1 0 0 0 0,0 0 0 0 0,1 1 0 0 0,0 0 0 0 0,0 0-1 0 0,2 0 1 0 0,-1 1 0 0 0,2-1 0 0 0,-1 1 0 0 0,2 0 0 0 0,0 0 0 0 0,0-1-1 0 0,3 22 1 0 0,2-7-93 0 0,2 0 1 0 0,1-1-1 0 0,0 0 0 0 0,2 0 0 0 0,2-1 0 0 0,25 47 1 0 0,-35-71-66 0 0,-1-1 1 0 0,1 1-1 0 0,-1-1 1 0 0,1 1-1 0 0,-1-1 1 0 0,1 1 0 0 0,-1-1-1 0 0,0 1 1 0 0,1-1-1 0 0,-1 1 1 0 0,0 0-1 0 0,1-1 1 0 0,-1 1-1 0 0,0 0 1 0 0,0-1 0 0 0,1 1-1 0 0,-1 0 1 0 0,0-1-1 0 0,0 1 1 0 0,0 0-1 0 0,0-1 1 0 0,0 1 0 0 0,0 0-1 0 0,0-1 1 0 0,0 1-1 0 0,0 0 1 0 0,-1-1-1 0 0,1 1 1 0 0,0 0 0 0 0,0-1-1 0 0,-1 1 1 0 0,1 0-1 0 0,-23-7 1429 0 0,-7-5-1410 0 0,16 7-25 0 0,0 1 1 0 0,-1 1-1 0 0,1 1 1 0 0,-1 0-1 0 0,0 0 0 0 0,1 2 1 0 0,-1 0-1 0 0,0 0 0 0 0,1 1 1 0 0,0 1-1 0 0,-20 6 0 0 0,-8 7-4724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98 1272 0 0,'0'0'5910'0'0,"7"-1"-4821"0"0,31 11 12994 0 0,-37-4-13208 0 0,-48 100 4334 0 0,39-85-4738 0 0,2 0 1 0 0,0 0-1 0 0,1 1 1 0 0,1 0 0 0 0,1 0-1 0 0,-1 23 1 0 0,5-38-452 0 0,-1 0 0 0 0,1 1 0 0 0,0-1 1 0 0,1 0-1 0 0,0 0 0 0 0,0 0 0 0 0,0-1 0 0 0,1 1 0 0 0,0 0 1 0 0,0-1-1 0 0,1 0 0 0 0,-1 1 0 0 0,2-2 0 0 0,-1 1 0 0 0,0 0 0 0 0,1-1 1 0 0,0 0-1 0 0,1 0 0 0 0,-1 0 0 0 0,1-1 0 0 0,0 1 0 0 0,0-2 1 0 0,0 1-1 0 0,0 0 0 0 0,1-1 0 0 0,-1-1 0 0 0,1 1 0 0 0,0-1 1 0 0,0 0-1 0 0,0 0 0 0 0,0-1 0 0 0,0 0 0 0 0,1 0 0 0 0,-1-1 0 0 0,0 0 1 0 0,0 0-1 0 0,0-1 0 0 0,1 1 0 0 0,-1-2 0 0 0,0 1 0 0 0,0-1 1 0 0,0 0-1 0 0,-1 0 0 0 0,1-1 0 0 0,0 0 0 0 0,-1 0 0 0 0,0-1 1 0 0,0 0-1 0 0,0 0 0 0 0,8-7 0 0 0,-2-1-24 0 0,0 0-1 0 0,0-2 1 0 0,-2 1-1 0 0,1-1 1 0 0,12-25-1 0 0,36-84-52 0 0,-25 48 21 0 0,34-76-35 0 0,-34 91 233 0 0,-34 59-326 0 0,-4 23-13561 0 0,-2-11 5608 0 0,-1-2 2081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8 652,'-10'-7'18327,"9"20"-14901,6 12-5585,0-14 4443,1-4-1745,-4-3-403,0-1 0,1 0 1,0 0-1,-1 0 0,1 0 0,0 0 1,0-1-1,0 1 0,1-1 1,-1 0-1,1 0 0,-1 0 0,1 0 1,5 1-1,2 1-122,1-1 1,-1 0 0,1-1-1,0 0 1,0-1-1,0 0 1,0-1-1,0-1 1,0 0-1,-1 0 1,1-1-1,0 0 1,-1-1-1,1-1 1,-1 0-1,0 0 1,15-9-1,-25 13-7,0-1 0,1 1 0,-1-1 0,0 0 0,0 1 0,0-1 0,0 0-1,0 0 1,0 0 0,-1 0 0,1 0 0,0 0 0,0 0 0,-1 0 0,1 0 0,0 0 0,-1 0-1,1 0 1,-1-1 0,0 1 0,1 0 0,-1 0 0,0 0 0,1-3 0,-2 3 23,1 0 1,-1-1-1,0 1 0,1 0 1,-1 0-1,0-1 1,0 1-1,0 0 1,0 0-1,0 0 0,0 0 1,0 0-1,0 1 1,0-1-1,0 0 1,-1 0-1,1 1 1,-2-2-1,-4-1 158,-1 0 0,-1 0 0,1 1 0,0 0 0,-1 0 0,-9-1 0,4 3 70,0 0 0,1 1 1,-1 1-1,1 0 1,-1 1-1,1 0 1,-19 8-1,26-9-148,-1 0 0,1 1 1,0 0-1,0 1 0,0-1 0,0 1 0,1 0 1,-1 0-1,1 1 0,0 0 0,0 0 1,1 0-1,0 0 0,0 1 0,0 0 0,-4 7 1,8-12-98,0 1 1,0-1 0,0 1 0,0-1 0,0 1 0,1-1 0,-1 0 0,0 1 0,1-1-1,-1 1 1,1-1 0,-1 0 0,1 1 0,0-1 0,-1 0 0,1 0 0,0 1-1,0-1 1,0 0 0,0 0 0,0 0 0,0 0 0,0 0 0,0 0 0,1 0 0,-1-1-1,3 2 1,34 18 102,-10-10-531,2-2 1,-1-1-1,1-1 1,0-1-1,0-2 1,0-1-1,0-2 1,55-5-1,-65 1 1325,-4-4-8197,-28-9-6024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28 116 0 0,'-24'-19'8988'0'0,"1"11"-3538"0"0,18 8-4912 0 0,-1 0-1 0 0,1 0 1 0 0,-1 1-1 0 0,1 0 1 0 0,-1 0 0 0 0,1 0-1 0 0,0 1 1 0 0,-8 2-1 0 0,-8 4 1412 0 0,0 0 0 0 0,-37 21-1 0 0,53-27-1734 0 0,1 1-1 0 0,-1 0 0 0 0,1 0 1 0 0,0 0-1 0 0,0 0 0 0 0,0 1 1 0 0,0 0-1 0 0,0 0 0 0 0,1 0 1 0 0,0 0-1 0 0,0 0 1 0 0,0 1-1 0 0,0 0 0 0 0,1-1 1 0 0,-1 1-1 0 0,1 0 0 0 0,1 0 1 0 0,-3 7-1 0 0,4-9-151 0 0,0 0-1 0 0,1 0 1 0 0,-1 0-1 0 0,1 0 1 0 0,-1 0-1 0 0,1 0 1 0 0,0 0-1 0 0,0 0 1 0 0,0 0-1 0 0,0-1 1 0 0,1 1 0 0 0,-1 0-1 0 0,1-1 1 0 0,0 1-1 0 0,-1-1 1 0 0,1 0-1 0 0,0 1 1 0 0,1-1-1 0 0,-1 0 1 0 0,0 0-1 0 0,0-1 1 0 0,1 1 0 0 0,-1 0-1 0 0,1-1 1 0 0,0 1-1 0 0,-1-1 1 0 0,1 0-1 0 0,0 0 1 0 0,4 1-1 0 0,10 4 21 0 0,1 0 0 0 0,0-2-1 0 0,25 4 1 0 0,-20-6-346 0 0,1 0 0 0 0,0-2 0 0 0,0-1 0 0 0,0-1 1 0 0,0-1-1 0 0,-1 0 0 0 0,30-10 0 0 0,-45 10-278 0 0,0 0 0 0 0,0 0 1 0 0,-1-1-1 0 0,1 0 0 0 0,-1-1 0 0 0,10-7 0 0 0,-12 8-421 0 0,-1 1-1 0 0,0-1 0 0 0,-1 0 1 0 0,1 0-1 0 0,-1 0 0 0 0,5-6 1 0 0,-7-1-6802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1492 0 0,'0'-2'431'0'0,"0"1"-1"0"0,1-1 1 0 0,-1 1 0 0 0,0-1-1 0 0,0 1 1 0 0,0-1-1 0 0,-1 1 1 0 0,1-1 0 0 0,0 1-1 0 0,0-1 1 0 0,-1 1-1 0 0,1-1 1 0 0,-1 1 0 0 0,1 0-1 0 0,-1-1 1 0 0,0 1-1 0 0,1 0 1 0 0,-3-3 0 0 0,2 4-155 0 0,0 0 1 0 0,1 1 0 0 0,-1-1 0 0 0,0 0 0 0 0,0 0-1 0 0,0 1 1 0 0,1-1 0 0 0,-1 1 0 0 0,0-1 0 0 0,1 1-1 0 0,-1-1 1 0 0,0 1 0 0 0,1-1 0 0 0,-1 1-1 0 0,1-1 1 0 0,-1 1 0 0 0,0 0 0 0 0,1-1 0 0 0,0 1-1 0 0,-1 0 1 0 0,1 0 0 0 0,-1-1 0 0 0,1 2 0 0 0,-17 31 3678 0 0,6-4-3852 0 0,-1 14 574 0 0,2-1 1 0 0,1 1-1 0 0,3 1 1 0 0,1-1 0 0 0,2 1-1 0 0,3 0 1 0 0,1 0-1 0 0,9 59 1 0 0,-2-23-3656 0 0,-8-78 2061 0 0,-13-26-8200 0 0,4 4 3638 0 0,1 5 989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9 224 0 0,'-27'-9'8976'0'0,"26"11"-8753"0"0,1-1-1 0 0,0 0 0 0 0,-1 0 1 0 0,1 0-1 0 0,0 0 1 0 0,0 0-1 0 0,-1 1 0 0 0,1-1 1 0 0,0 0-1 0 0,0 0 1 0 0,0 0-1 0 0,1 1 1 0 0,-1-1-1 0 0,0 0 0 0 0,0 0 1 0 0,1 2-1 0 0,9 8 417 0 0,0-1-1 0 0,0-1 1 0 0,1 0-1 0 0,0 0 1 0 0,0-1-1 0 0,20 11 1 0 0,-7-7-778 0 0,1-2 0 0 0,45 13 0 0 0,-55-19-425 0 0,0-1 1 0 0,0 0-1 0 0,24 1 0 0 0,20-7-7253 0 0,-36 0 3899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 1256 0 0,'-5'-15'4198'0'0,"0"11"-3068"0"0,0 0 0 0 0,-1 1 0 0 0,1 0 1 0 0,-1 0-1 0 0,0 0 0 0 0,1 1 0 0 0,-8-2 0 0 0,11 3-130 0 0,-22 9 790 0 0,19-5-1516 0 0,0-1 0 0 0,1 1 0 0 0,-1-1 0 0 0,1 1 0 0 0,-1 1 0 0 0,1-1 0 0 0,0 0 0 0 0,0 1 0 0 0,1 0 0 0 0,-1 0 0 0 0,1 0 0 0 0,0 1 0 0 0,0-1 0 0 0,0 1 0 0 0,1-1 0 0 0,-1 1 0 0 0,1 0 0 0 0,0 0 0 0 0,1 0 0 0 0,-1 0 0 0 0,1 0 0 0 0,0 0 0 0 0,0 1 0 0 0,0 9 0 0 0,1-9-180 0 0,0 0-1 0 0,0 0 0 0 0,0 0 1 0 0,1 0-1 0 0,0 0 1 0 0,0 0-1 0 0,0-1 0 0 0,1 1 1 0 0,0 0-1 0 0,0-1 0 0 0,1 1 1 0 0,-1-1-1 0 0,1 0 1 0 0,0 0-1 0 0,0 0 0 0 0,1 0 1 0 0,0 0-1 0 0,0-1 1 0 0,0 1-1 0 0,0-1 0 0 0,7 5 1 0 0,-1-3-143 0 0,1 0 1 0 0,-1-1-1 0 0,1 0 1 0 0,0-1-1 0 0,0 0 1 0 0,1-1-1 0 0,-1 0 1 0 0,1 0-1 0 0,15 0 1 0 0,-23-3 44 0 0,0 1 1 0 0,0-1-1 0 0,0 0 1 0 0,0 0 0 0 0,0-1-1 0 0,0 1 1 0 0,0-1-1 0 0,0 0 1 0 0,0 0-1 0 0,0 0 1 0 0,0 0-1 0 0,-1-1 1 0 0,1 0-1 0 0,-1 0 1 0 0,1 0-1 0 0,-1 0 1 0 0,0 0-1 0 0,1-1 1 0 0,-1 1-1 0 0,0-1 1 0 0,-1 0-1 0 0,1 0 1 0 0,0 0-1 0 0,-1 0 1 0 0,0 0 0 0 0,1-1-1 0 0,-2 1 1 0 0,1-1-1 0 0,0 1 1 0 0,0-1-1 0 0,0-4 1 0 0,-1 4 91 0 0,0 0 1 0 0,-1 0 0 0 0,1 0-1 0 0,-1 0 1 0 0,0 0-1 0 0,0 0 1 0 0,-1 0 0 0 0,1 0-1 0 0,-1 0 1 0 0,0 0-1 0 0,0 0 1 0 0,0 0 0 0 0,0 1-1 0 0,-1-1 1 0 0,0 0-1 0 0,0 1 1 0 0,0-1 0 0 0,-4-5-1 0 0,-4-4 327 0 0,0 1-1 0 0,-1 0 0 0 0,-14-13 1 0 0,20 21-333 0 0,4 3-226 0 0,-3 0-455 0 0,-1 0 321 0 0,9 6-3632 0 0,0-2 3540 0 0,0 0 1 0 0,0 0 0 0 0,0-1-1 0 0,0 0 1 0 0,1 0-1 0 0,-1 0 1 0 0,7 2 0 0 0,7 1-3749 0 0,1-1-3704 0 0,-11-3 2655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50 208 48 0 0,'-13'-5'10834'0'0,"9"8"-10475"0"0,1 0-1 0 0,0 0 1 0 0,0 0-1 0 0,1 0 1 0 0,-1 0-1 0 0,1 1 1 0 0,-1-1-1 0 0,1 1 1 0 0,0 0-1 0 0,1 0 1 0 0,-1 0-1 0 0,0-1 1 0 0,1 2-1 0 0,0-1 1 0 0,0 0 0 0 0,0 0-1 0 0,1 0 1 0 0,0 0-1 0 0,-1 1 1 0 0,2 3-1 0 0,-2 9 616 0 0,2-1-1 0 0,0 0 1 0 0,1 1 0 0 0,5 16-1 0 0,-7-31-849 0 0,0 0 0 0 0,1 0 0 0 0,-1-1 0 0 0,1 1 0 0 0,0 0-1 0 0,-1-1 1 0 0,1 1 0 0 0,0 0 0 0 0,0-1 0 0 0,0 1-1 0 0,0-1 1 0 0,0 0 0 0 0,1 1 0 0 0,-1-1 0 0 0,0 0 0 0 0,1 0-1 0 0,-1 1 1 0 0,1-1 0 0 0,-1 0 0 0 0,3 1 0 0 0,-1-1 219 0 0,19-14 236 0 0,-16 8-511 0 0,0 0 0 0 0,-1 0 0 0 0,1 0 0 0 0,-1-1 0 0 0,-1 0 0 0 0,1 0 0 0 0,-1 0 0 0 0,0-1 0 0 0,6-13 0 0 0,-2-1-26 0 0,-1 0 0 0 0,5-22 1 0 0,2-7 12 0 0,7-57 148 0 0,-13 76 89 0 0,-7 26-129 0 0,0-1-1 0 0,0 0 0 0 0,1 0 1 0 0,0 1-1 0 0,0-1 1 0 0,0 1-1 0 0,1-1 0 0 0,6-8 1 0 0,-5 14-135 0 0,0 0 0 0 0,0-1 1 0 0,0 1-1 0 0,0 1 0 0 0,1-1 1 0 0,-1 1-1 0 0,0-1 0 0 0,0 1 1 0 0,0 0-1 0 0,6 3 0 0 0,-6-3-29 0 0,76 29-1048 0 0,1-1-4391 0 0,-28-21-8240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73 115 1244 0 0,'0'0'7741'0'0,"-4"5"-6334"0"0,-2 4-797 0 0,1-1-1 0 0,0 0 1 0 0,0 1-1 0 0,1 0 1 0 0,0 0-1 0 0,1 0 1 0 0,-4 17-1 0 0,-11 78 2805 0 0,10-55-2235 0 0,6-26-352 0 0,0 0 0 0 0,2 28 0 0 0,1-22 181 0 0,-1-27-621 0 0,3-7-432 0 0,47-93-237 0 0,-27 52 8 0 0,53-81 0 0 0,-64 110 249 0 0,12-16-168 0 0,53-57-1 0 0,-70 83 262 0 0,0 0-1 0 0,1 0 0 0 0,0 1 1 0 0,1 0-1 0 0,-1 0 1 0 0,1 1-1 0 0,0 0 0 0 0,0 1 1 0 0,1-1-1 0 0,-1 2 0 0 0,1 0 1 0 0,20-4-1 0 0,-29 6-18 0 0,1 1 0 0 0,0 0 0 0 0,0 0 0 0 0,-1 0 0 0 0,1 0-1 0 0,0 1 1 0 0,-1-1 0 0 0,1 0 0 0 0,0 1 0 0 0,0-1 0 0 0,-1 1 0 0 0,1 0 0 0 0,-1-1-1 0 0,1 1 1 0 0,-1 0 0 0 0,1 0 0 0 0,-1 0 0 0 0,1 0 0 0 0,-1 0 0 0 0,0 0 0 0 0,0 1-1 0 0,1-1 1 0 0,-1 0 0 0 0,0 1 0 0 0,0-1 0 0 0,0 1 0 0 0,0-1 0 0 0,-1 1 0 0 0,1-1 0 0 0,0 1-1 0 0,-1 0 1 0 0,1-1 0 0 0,-1 1 0 0 0,1 0 0 0 0,-1-1 0 0 0,0 1 0 0 0,0 0 0 0 0,0 0-1 0 0,0-1 1 0 0,0 1 0 0 0,0 2 0 0 0,0 12 231 0 0,-1 0 0 0 0,-1 0 0 0 0,-6 26 0 0 0,5-24-76 0 0,-15 138 897 0 0,17-133-1032 0 0,1 0 1 0 0,1-1-1 0 0,1 1 0 0 0,10 42 1 0 0,-11-61-194 0 0,0 0 0 0 0,0 0 1 0 0,0 1-1 0 0,1-1 1 0 0,0 0-1 0 0,0 0 0 0 0,0-1 1 0 0,0 1-1 0 0,1 0 0 0 0,0-1 1 0 0,-1 1-1 0 0,1-1 1 0 0,7 6-1 0 0,-8-8-76 0 0,0 0-1 0 0,-1-1 1 0 0,1 1 0 0 0,0-1 0 0 0,0 1-1 0 0,0-1 1 0 0,0 1 0 0 0,0-1 0 0 0,0 0-1 0 0,0 0 1 0 0,0 0 0 0 0,0 0 0 0 0,0-1-1 0 0,0 1 1 0 0,0 0 0 0 0,0-1-1 0 0,-1 1 1 0 0,1-1 0 0 0,0 0 0 0 0,0 0-1 0 0,0 1 1 0 0,-1-1 0 0 0,1 0 0 0 0,0-1-1 0 0,-1 1 1 0 0,1 0 0 0 0,-1 0-1 0 0,1-1 1 0 0,-1 1 0 0 0,0-1 0 0 0,0 1-1 0 0,2-3 1 0 0,17-23-3633 0 0,-9 8-2638 0 0,-9 17 5336 0 0,3-10-3573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31 144 0 0,'7'-31'19808'0'0,"-11"32"-19625"0"0,0-1 0 0 0,0 0 0 0 0,0 1-1 0 0,0 0 1 0 0,0 0 0 0 0,1 0-1 0 0,-1 0 1 0 0,0 0 0 0 0,0 1 0 0 0,1 0-1 0 0,-1 0 1 0 0,1 0 0 0 0,0 0-1 0 0,-1 0 1 0 0,1 1 0 0 0,0-1 0 0 0,0 1-1 0 0,1 0 1 0 0,-4 3 0 0 0,-3 5 130 0 0,0 0 0 0 0,0 0 0 0 0,1 0 0 0 0,-9 17 0 0 0,15-23-282 0 0,-1-1-1 0 0,1 1 1 0 0,0 0 0 0 0,1 0 0 0 0,-1 0 0 0 0,1 0 0 0 0,0 1 0 0 0,1-1 0 0 0,-1 0-1 0 0,1 0 1 0 0,0 1 0 0 0,0-1 0 0 0,0 0 0 0 0,1 0 0 0 0,0 1 0 0 0,0-1-1 0 0,0 0 1 0 0,1 0 0 0 0,0 0 0 0 0,0 0 0 0 0,0-1 0 0 0,0 1 0 0 0,1 0 0 0 0,0-1-1 0 0,0 1 1 0 0,0-1 0 0 0,0 0 0 0 0,1 0 0 0 0,0-1 0 0 0,-1 1 0 0 0,7 3 0 0 0,-4-1-102 0 0,1-1 1 0 0,0-1 0 0 0,1 1 0 0 0,-1-1 0 0 0,1 0 0 0 0,0-1 0 0 0,0 0-1 0 0,0 0 1 0 0,0-1 0 0 0,1 0 0 0 0,-1 0 0 0 0,1-1 0 0 0,-1 0 0 0 0,1-1-1 0 0,0 0 1 0 0,-1 0 0 0 0,1 0 0 0 0,15-4 0 0 0,-20 3 89 0 0,0 0 0 0 0,-1 0 1 0 0,1 0-1 0 0,-1 0 0 0 0,0-1 1 0 0,1 1-1 0 0,-1-1 0 0 0,0 0 0 0 0,0 0 1 0 0,0 0-1 0 0,0-1 0 0 0,0 1 0 0 0,-1 0 1 0 0,1-1-1 0 0,-1 0 0 0 0,1 0 1 0 0,-1 0-1 0 0,0 0 0 0 0,0 0 0 0 0,0 0 1 0 0,-1 0-1 0 0,1-1 0 0 0,-1 1 0 0 0,0 0 1 0 0,0-1-1 0 0,0 1 0 0 0,0-1 0 0 0,0 0 1 0 0,-1 1-1 0 0,0-1 0 0 0,0 0 1 0 0,0-6-1 0 0,-1 2 144 0 0,-1 1 0 0 0,1 0 0 0 0,-1 0 0 0 0,0 0 1 0 0,-1 0-1 0 0,0 0 0 0 0,0 0 0 0 0,0 1 0 0 0,-1-1 0 0 0,0 1 0 0 0,0 0 1 0 0,-1 0-1 0 0,0 1 0 0 0,0-1 0 0 0,-9-7 0 0 0,11 11-249 0 0,1-1 0 0 0,-1 1-1 0 0,0 1 1 0 0,0-1 0 0 0,0 0 0 0 0,0 1-1 0 0,0-1 1 0 0,-6-1 0 0 0,7 7-2766 0 0,14 10 1429 0 0,-8-12 691 0 0,-1 1 0 0 0,1-1 0 0 0,0 1 0 0 0,0-1-1 0 0,1 0 1 0 0,-1-1 0 0 0,0 1 0 0 0,0-1 0 0 0,10 2 0 0 0,4 2-6358 0 0,-9-2 2247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50 154 1016 0 0,'0'0'1285'0'0,"-3"3"-19"0"0,-3 3-234 0 0,1 1 0 0 0,0 0 0 0 0,1 0 0 0 0,0 0 0 0 0,0 1 0 0 0,1 0 0 0 0,-1-1 0 0 0,2 1 0 0 0,-1 1 0 0 0,1-1 1 0 0,0 0-1 0 0,1 0 0 0 0,0 1 0 0 0,0 14 0 0 0,1-15-444 0 0,1 2 2252 0 0,3-16-993 0 0,1-4-2414 0 0,13-30 728 0 0,-1 0 1 0 0,15-52-1 0 0,-7 15 707 0 0,-14 39 511 0 0,-10 36-1114 0 0,4 4-211 0 0,0 0 0 0 0,0 1 0 0 0,-1-1-1 0 0,1 1 1 0 0,-1 0 0 0 0,1 0-1 0 0,-1 0 1 0 0,0 1 0 0 0,0-1-1 0 0,0 1 1 0 0,-1 0 0 0 0,6 8-1 0 0,15 13 80 0 0,36 25-1070 0 0,-59-49 623 0 0,-10-23-11548 0 0,1 14 6361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1 688 0 0,'0'0'5979'0'0,"0"39"2257"0"0,-15 29-2620 0 0,11 35-1586 0 0,5-76-3112 0 0,4 1-15 0 0,-5-27-902 0 0,1-1 0 0 0,-1 0 0 0 0,0 1 1 0 0,0-1-1 0 0,1 0 0 0 0,-1 0 1 0 0,0 0-1 0 0,1 1 0 0 0,-1-1 1 0 0,1 0-1 0 0,-1 0 0 0 0,0 0 0 0 0,1 0 1 0 0,-1 1-1 0 0,1-1 0 0 0,-1 0 1 0 0,0 0-1 0 0,1 0 0 0 0,-1 0 0 0 0,1 0 1 0 0,-1 0-1 0 0,0 0 0 0 0,1 0 1 0 0,-1 0-1 0 0,1-1 0 0 0,-1 1 0 0 0,0 0 1 0 0,1 0-1 0 0,-1 0 0 0 0,1 0 1 0 0,-1 0-1 0 0,0-1 0 0 0,1 1 1 0 0,-1-1-1 0 0,6-3-141 0 0,0-1 1 0 0,-1 0-1 0 0,1-1 1 0 0,-1 0-1 0 0,4-6 1 0 0,8-7 102 0 0,10-9-118 0 0,-14 13 124 0 0,1 2 1 0 0,0 0 0 0 0,1 1 0 0 0,29-20 0 0 0,-42 31 79 0 0,0 0 0 0 0,0 0 0 0 0,0 0-1 0 0,0 0 1 0 0,0 0 0 0 0,1 0 0 0 0,-1 1 0 0 0,0-1 0 0 0,0 1 0 0 0,1-1-1 0 0,-1 1 1 0 0,0 0 0 0 0,0 0 0 0 0,1 0 0 0 0,-1 0 0 0 0,3 1 0 0 0,-4-1 26 0 0,0 1 0 0 0,1-1 0 0 0,-1 1 0 0 0,0 0 0 0 0,0-1 0 0 0,0 1 0 0 0,0 0 0 0 0,0 0 0 0 0,0 0 0 0 0,0 0 0 0 0,0 0 0 0 0,0 0 0 0 0,0 0 0 0 0,0 0 0 0 0,0 0 0 0 0,-1 0 0 0 0,1 1 0 0 0,0-1 0 0 0,-1 0 0 0 0,1 2 0 0 0,0 1 59 0 0,0 0 0 0 0,0 1 0 0 0,-1-1 0 0 0,1 1 0 0 0,-1-1 0 0 0,0 0 1 0 0,-1 1-1 0 0,1-1 0 0 0,-1 0 0 0 0,1 1 0 0 0,-1-1 0 0 0,-1 0 0 0 0,1 0 0 0 0,-1 1 1 0 0,-3 6-1 0 0,2-3-102 0 0,0 0 0 0 0,0 1 0 0 0,1-1 0 0 0,0 1 1 0 0,1 0-1 0 0,0 0 0 0 0,0 14 0 0 0,1-22-79 0 0,1 0 0 0 0,-1-1 0 0 0,0 1 0 0 0,1-1 1 0 0,-1 1-1 0 0,0 0 0 0 0,1-1 0 0 0,-1 1 0 0 0,1-1 0 0 0,-1 1 0 0 0,1-1 0 0 0,-1 1 0 0 0,1-1 0 0 0,-1 0 0 0 0,1 1 0 0 0,0-1 1 0 0,-1 1-1 0 0,1-1 0 0 0,-1 0 0 0 0,1 0 0 0 0,0 1 0 0 0,0-1 0 0 0,-1 0 0 0 0,1 0 0 0 0,0 0 0 0 0,-1 0 0 0 0,2 0 1 0 0,26 0-1581 0 0,-9-4 883 0 0,-1-1 1 0 0,0 0-1 0 0,0-1 0 0 0,-1-1 1 0 0,1-1-1 0 0,-1 0 1 0 0,-1-1-1 0 0,0-1 0 0 0,21-16 1 0 0,-2-13-566 0 0,-34 37 1418 0 0,1 0 0 0 0,-1-1 0 0 0,0 1 0 0 0,0 0 0 0 0,0-1 0 0 0,0 1 0 0 0,-1-1 0 0 0,1 1-1 0 0,-1-1 1 0 0,1 1 0 0 0,-1-1 0 0 0,0 0 0 0 0,0 1 0 0 0,0-1 0 0 0,0 1 0 0 0,-1-5 0 0 0,0 5 364 0 0,1 1-417 0 0,0 1 1 0 0,0 0-1 0 0,0-1 0 0 0,0 1 0 0 0,0 0 1 0 0,0 0-1 0 0,0-1 0 0 0,0 1 1 0 0,0 0-1 0 0,0 0 0 0 0,0-1 1 0 0,0 1-1 0 0,-1 0 0 0 0,1 0 1 0 0,0-1-1 0 0,0 1 0 0 0,0 0 0 0 0,0 0 1 0 0,0-1-1 0 0,-1 1 0 0 0,1 0 1 0 0,0 0-1 0 0,0 0 0 0 0,-1 0 1 0 0,1-1-1 0 0,0 1 0 0 0,0 0 1 0 0,-1 0-1 0 0,1 0 0 0 0,0 0 0 0 0,0 0 1 0 0,-1 0-1 0 0,1 0 0 0 0,0 0 1 0 0,0 0-1 0 0,-1 0 0 0 0,1 0 1 0 0,0 0-1 0 0,-1 0 0 0 0,1 0 1 0 0,0 0-1 0 0,0 0 0 0 0,-1 0 0 0 0,1 0 1 0 0,0 0-1 0 0,0 0 0 0 0,-1 0 1 0 0,1 0-1 0 0,0 0 0 0 0,0 0 1 0 0,-1 1-1 0 0,1-1 0 0 0,0 0 1 0 0,0 0-1 0 0,-1 0 0 0 0,1 1 0 0 0,0-1 1 0 0,0 0-1 0 0,0 0 0 0 0,0 0 1 0 0,-1 1-1 0 0,1-1 0 0 0,0 0 1 0 0,0 0-1 0 0,0 1 0 0 0,0-1 1 0 0,0 0-1 0 0,-13 17 310 0 0,13-11-403 0 0,1 0-1 0 0,-1 0 1 0 0,1-1 0 0 0,0 1-1 0 0,1-1 1 0 0,-1 1 0 0 0,1-1-1 0 0,0 1 1 0 0,0-1 0 0 0,1 0-1 0 0,0 0 1 0 0,0 0-1 0 0,0 0 1 0 0,0-1 0 0 0,1 1-1 0 0,0-1 1 0 0,0 0 0 0 0,0 0-1 0 0,0 0 1 0 0,1 0 0 0 0,-1-1-1 0 0,1 0 1 0 0,7 4 0 0 0,-4-3-770 0 0,1 0 0 0 0,0 0 0 0 0,-1-1 0 0 0,2 0 0 0 0,15 3 0 0 0,-14-5-1340 0 0,-1 1 0 0 0,1-2 0 0 0,0 0 0 0 0,20-2-1 0 0,-14-1-2577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232 360 288 0 0,'-2'-4'1051'0'0,"0"0"-406"0"0,-1-1 1 0 0,0 0 0 0 0,0 0-1 0 0,0 1 1 0 0,-1-1-1 0 0,1 1 1 0 0,-1 0 0 0 0,0 0-1 0 0,0 1 1 0 0,-1-1-1 0 0,1 1 1 0 0,-6-3 0 0 0,7 6-310 0 0,0 0 1 0 0,0 0-1 0 0,-1 0 1 0 0,1 0-1 0 0,0 1 1 0 0,0-1-1 0 0,0 1 1 0 0,0 0 0 0 0,0 0-1 0 0,0 0 1 0 0,0 0-1 0 0,1 1 1 0 0,-1-1-1 0 0,0 1 1 0 0,1-1-1 0 0,-1 1 1 0 0,-4 4-1 0 0,-9 8 1248 0 0,1 0-1 0 0,0 0 0 0 0,1 2 0 0 0,-21 29 0 0 0,32-41-1401 0 0,-1 1 0 0 0,2 1 0 0 0,-1-1 0 0 0,1 0 0 0 0,-1 0 0 0 0,1 1 0 0 0,1 0 0 0 0,-1-1 0 0 0,1 1 0 0 0,0 0 0 0 0,0-1 0 0 0,1 1 0 0 0,0 0 1 0 0,0 0-1 0 0,0 0 0 0 0,1 0 0 0 0,0-1 0 0 0,0 1 0 0 0,0 0 0 0 0,0-1 0 0 0,5 9 0 0 0,-4-11-212 0 0,0 0 1 0 0,0 0-1 0 0,0 0 1 0 0,1 0-1 0 0,-1 0 1 0 0,1-1-1 0 0,0 0 1 0 0,0 1-1 0 0,0-1 1 0 0,0 0-1 0 0,0-1 1 0 0,1 1-1 0 0,-1 0 1 0 0,0-1-1 0 0,1 0 0 0 0,-1 0 1 0 0,1 0-1 0 0,0 0 1 0 0,-1 0-1 0 0,7 0 1 0 0,2 0-314 0 0,0 0 0 0 0,0-1 0 0 0,1 0-1 0 0,20-3 1 0 0,-22 1 54 0 0,0-1 0 0 0,0 0 0 0 0,0 0 0 0 0,0-1 0 0 0,-1-1-1 0 0,0 1 1 0 0,0-2 0 0 0,0 1 0 0 0,14-12 0 0 0,-18 12 222 0 0,-1 0-1 0 0,1 0 1 0 0,-1-1 0 0 0,1 0-1 0 0,-2 0 1 0 0,1 0-1 0 0,-1 0 1 0 0,0-1 0 0 0,0 0-1 0 0,0 1 1 0 0,-1-2 0 0 0,-1 1-1 0 0,1 0 1 0 0,2-12 0 0 0,-6-30 2099 0 0,1 49-1988 0 0,0-1 0 0 0,0 1 1 0 0,0 0-1 0 0,0-1 0 0 0,0 1 1 0 0,0 0-1 0 0,-1 0 0 0 0,1-1 1 0 0,0 1-1 0 0,0 0 0 0 0,0 0 0 0 0,-1-1 1 0 0,1 1-1 0 0,0 0 0 0 0,0 0 1 0 0,0 0-1 0 0,-1 0 0 0 0,1-1 1 0 0,0 1-1 0 0,-1 0 0 0 0,1 0 0 0 0,0 0 1 0 0,0 0-1 0 0,-1 0 0 0 0,1 0 1 0 0,0 0-1 0 0,-1-1 0 0 0,1 1 1 0 0,0 0-1 0 0,0 0 0 0 0,-1 0 1 0 0,1 0-1 0 0,0 0 0 0 0,-1 1 0 0 0,1-1 1 0 0,0 0-1 0 0,-1 0 0 0 0,1 0 1 0 0,0 0-1 0 0,0 0 0 0 0,-1 0 1 0 0,1 0-1 0 0,0 0 0 0 0,0 1 0 0 0,-1-1 1 0 0,1 0-1 0 0,0 0 0 0 0,-1 1 1 0 0,-2 2 31 0 0,1 0 1 0 0,-1 0 0 0 0,0 0 0 0 0,1 0-1 0 0,0 1 1 0 0,0-1 0 0 0,0 1 0 0 0,0-1-1 0 0,0 1 1 0 0,1 0 0 0 0,0 0-1 0 0,-1 0 1 0 0,2-1 0 0 0,-1 1 0 0 0,0 1-1 0 0,1-1 1 0 0,0 0 0 0 0,-1 0 0 0 0,2 0-1 0 0,-1 0 1 0 0,0 0 0 0 0,1 0 0 0 0,0 0-1 0 0,0 0 1 0 0,0 0 0 0 0,0-1 0 0 0,1 1-1 0 0,2 4 1 0 0,-1-1-15 0 0,0-1 0 0 0,1 0 0 0 0,0 0 0 0 0,1 0 0 0 0,-1 0 0 0 0,1-1 0 0 0,0 1 0 0 0,0-1-1 0 0,1-1 1 0 0,-1 1 0 0 0,1-1 0 0 0,0 0 0 0 0,1 0 0 0 0,-1 0 0 0 0,1-1 0 0 0,6 2 0 0 0,7 1-124 0 0,-1-2 0 0 0,1 0 0 0 0,0-1 0 0 0,0-2 0 0 0,0 0 1 0 0,0 0-1 0 0,0-2 0 0 0,0-1 0 0 0,0 0 0 0 0,0-2 0 0 0,0 0 0 0 0,-1-1 0 0 0,1-1 0 0 0,-2-1 0 0 0,1 0 0 0 0,-1-2 0 0 0,27-16 1 0 0,-14 6-304 0 0,0-1 0 0 0,-2-2 0 0 0,-1-1 1 0 0,0-1-1 0 0,-2-1 0 0 0,-1-1 0 0 0,-1-2 1 0 0,38-57-1 0 0,-52 70 248 0 0,0-1 0 0 0,-1-1 0 0 0,-1 1 0 0 0,-1-2 0 0 0,7-22 1 0 0,-13 36 156 0 0,0-1 1 0 0,0 1-1 0 0,0-1 1 0 0,0 1-1 0 0,-1-1 1 0 0,0 0-1 0 0,0 1 1 0 0,0-1-1 0 0,0 0 1 0 0,-1 1-1 0 0,0-1 1 0 0,0 1-1 0 0,0-1 1 0 0,0 1-1 0 0,-1 0 1 0 0,0-1-1 0 0,0 1 1 0 0,0 0-1 0 0,0 0 1 0 0,-1 0-1 0 0,1 0 1 0 0,-1 1 0 0 0,0-1-1 0 0,0 1 1 0 0,-1-1-1 0 0,-4-3 1 0 0,4 5 27 0 0,-1-1 1 0 0,1 1-1 0 0,-1 0 1 0 0,1 1 0 0 0,-1-1-1 0 0,0 1 1 0 0,0 0 0 0 0,0 0-1 0 0,0 0 1 0 0,0 1-1 0 0,0 0 1 0 0,0 0 0 0 0,1 0-1 0 0,-1 0 1 0 0,0 1-1 0 0,0 0 1 0 0,0 0 0 0 0,0 0-1 0 0,0 1 1 0 0,-5 2-1 0 0,-4 1 119 0 0,-1 2 0 0 0,1-1 0 0 0,0 2 0 0 0,1 0-1 0 0,-16 12 1 0 0,19-11-70 0 0,0 0-1 0 0,0 1 1 0 0,1 0-1 0 0,1 1 1 0 0,-1 0-1 0 0,2 0 1 0 0,0 1 0 0 0,0 0-1 0 0,1 0 1 0 0,0 0-1 0 0,1 1 1 0 0,1 0-1 0 0,-4 15 1 0 0,4-12-30 0 0,1 0 0 0 0,1 1 0 0 0,0-1 0 0 0,1 0 1 0 0,1 1-1 0 0,1-1 0 0 0,0 1 0 0 0,1-1 0 0 0,0 0 0 0 0,9 28 0 0 0,-6-32-189 0 0,0 0-1 0 0,0-1 0 0 0,1 0 0 0 0,1 0 1 0 0,0-1-1 0 0,0 1 0 0 0,1-1 0 0 0,0-1 1 0 0,1 0-1 0 0,0 0 0 0 0,0 0 0 0 0,1-1 1 0 0,0-1-1 0 0,1 0 0 0 0,-1 0 0 0 0,1-1 1 0 0,1 0-1 0 0,-1-1 0 0 0,1 0 0 0 0,0-1 1 0 0,0-1-1 0 0,14 3 0 0 0,3 0-1332 0 0,0-1-1 0 0,0-1 1 0 0,40-1-1 0 0,81-11-10684 0 0,-104 3 6564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 1352 0 0,'5'-5'12054'0'0,"-5"24"-11152"0"0,0 0 1 0 0,-2 0 0 0 0,0 0-1 0 0,-1-1 1 0 0,-1 1-1 0 0,-1-1 1 0 0,0 0-1 0 0,-9 17 1 0 0,4-6-181 0 0,1 1 0 0 0,-5 34 0 0 0,4 4 248 0 0,1-12-310 0 0,-3 85 0 0 0,19-99-571 0 0,-3-22-3324 0 0,-2-9-2086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22 304 0 0,'-2'-2'390'0'0,"0"0"0"0"0,-1 0 1 0 0,1 0-1 0 0,0 0 0 0 0,-1 1 0 0 0,1-1 0 0 0,-1 1 1 0 0,1 0-1 0 0,-1-1 0 0 0,0 1 0 0 0,0 1 1 0 0,0-1-1 0 0,1 0 0 0 0,-1 1 0 0 0,0-1 0 0 0,0 1 1 0 0,0 0-1 0 0,0 0 0 0 0,0 0 0 0 0,0 0 0 0 0,0 0 1 0 0,-5 2-1 0 0,8-2-303 0 0,-1 1 1 0 0,0-1-1 0 0,1 1 0 0 0,-1 0 1 0 0,1-1-1 0 0,-1 1 0 0 0,1 0 1 0 0,-1-1-1 0 0,1 1 1 0 0,-1 0-1 0 0,1-1 0 0 0,0 1 1 0 0,-1 0-1 0 0,1 0 0 0 0,0 0 1 0 0,-1-1-1 0 0,1 1 0 0 0,0 0 1 0 0,0 0-1 0 0,0 0 1 0 0,0-1-1 0 0,0 1 0 0 0,0 0 1 0 0,0 0-1 0 0,0 0 0 0 0,0 0 1 0 0,0-1-1 0 0,1 1 0 0 0,-1 0 1 0 0,1 1-1 0 0,6 21 1249 0 0,-3-16-1125 0 0,1 0 0 0 0,0 0 0 0 0,0-1 0 0 0,0 1 0 0 0,1-1 0 0 0,0 0 0 0 0,0-1 0 0 0,1 1 0 0 0,-1-1 0 0 0,9 4 0 0 0,3 2-58 0 0,0-1 1 0 0,35 14 0 0 0,-29-15-555 0 0,1-1 0 0 0,0-1 0 0 0,1-1 0 0 0,-1-1 0 0 0,1-1 0 0 0,0-2 0 0 0,0 0 0 0 0,1-2-1 0 0,44-5 1 0 0,-57 2-169 0 0,-1 0-1 0 0,0-1 1 0 0,1-1-1 0 0,-1 0 1 0 0,16-10-1 0 0,-23 12 532 0 0,-1 0-1 0 0,1 0 1 0 0,-1-1 0 0 0,1 0-1 0 0,-1 0 1 0 0,-1-1-1 0 0,1 1 1 0 0,0-1 0 0 0,-1 0-1 0 0,0 0 1 0 0,0 0-1 0 0,-1-1 1 0 0,4-7-1 0 0,-6 12 158 0 0,-1-1-1 0 0,0 1 0 0 0,1-1 0 0 0,-1 1 1 0 0,0-1-1 0 0,0 0 0 0 0,0 1 0 0 0,0-1 1 0 0,0 1-1 0 0,-1-1 0 0 0,1 0 0 0 0,0 1 1 0 0,-1-1-1 0 0,1 1 0 0 0,-1-1 0 0 0,1 1 1 0 0,-1 0-1 0 0,0-1 0 0 0,0 1 0 0 0,0-1 0 0 0,1 1 1 0 0,-1 0-1 0 0,-1 0 0 0 0,1 0 0 0 0,0-1 1 0 0,0 1-1 0 0,0 0 0 0 0,0 0 0 0 0,-1 1 1 0 0,1-1-1 0 0,-1 0 0 0 0,1 0 0 0 0,0 1 1 0 0,-1-1-1 0 0,-2 0 0 0 0,-3-2 374 0 0,0 0 0 0 0,0 1 0 0 0,0 0 0 0 0,0 0 0 0 0,0 1 0 0 0,-9-1 0 0 0,8 3-108 0 0,-1-1 0 0 0,0 1 0 0 0,1 0 0 0 0,-1 0 0 0 0,1 1 0 0 0,0 1 0 0 0,-1-1 0 0 0,1 1 0 0 0,0 1 0 0 0,0-1 0 0 0,1 1 0 0 0,-1 1-1 0 0,1 0 1 0 0,-9 7 0 0 0,12-10-273 0 0,1 1-1 0 0,0 0 0 0 0,0 0 0 0 0,0 0 0 0 0,0 0 0 0 0,1 1 1 0 0,-1-1-1 0 0,1 1 0 0 0,0 0 0 0 0,0-1 0 0 0,0 1 0 0 0,0 0 1 0 0,1 0-1 0 0,-1 0 0 0 0,1 0 0 0 0,0 1 0 0 0,1-1 0 0 0,-1 0 1 0 0,1 0-1 0 0,-1 1 0 0 0,1-1 0 0 0,0 0 0 0 0,1 0 0 0 0,-1 1 1 0 0,1-1-1 0 0,0 0 0 0 0,0 0 0 0 0,0 0 0 0 0,1 0 0 0 0,1 4 1 0 0,3 2-70 0 0,0-2 1 0 0,0 1 0 0 0,1-1 0 0 0,0 0 0 0 0,0 0 0 0 0,1-1-1 0 0,0 0 1 0 0,0 0 0 0 0,1-1 0 0 0,0 0 0 0 0,0 0 0 0 0,0-1 0 0 0,1 0-1 0 0,-1-1 1 0 0,1 0 0 0 0,0-1 0 0 0,1 0 0 0 0,-1 0 0 0 0,1-1-1 0 0,-1-1 1 0 0,1 0 0 0 0,-1 0 0 0 0,1-1 0 0 0,0 0 0 0 0,-1-1-1 0 0,1 0 1 0 0,-1 0 0 0 0,1-1 0 0 0,-1-1 0 0 0,0 0 0 0 0,14-6-1 0 0,-21 8-19 0 0,0-1-1 0 0,0 0 0 0 0,0 1 0 0 0,-1-1 0 0 0,1-1 1 0 0,0 1-1 0 0,-1 0 0 0 0,1 0 0 0 0,-1-1 0 0 0,0 0 0 0 0,0 1 1 0 0,0-1-1 0 0,0 0 0 0 0,-1 0 0 0 0,1 0 0 0 0,-1 0 1 0 0,1 0-1 0 0,-1 0 0 0 0,1-4 0 0 0,-2 2 19 0 0,1-1 0 0 0,-1 1 0 0 0,0 0 0 0 0,0-1 0 0 0,0 1 0 0 0,-1 0 0 0 0,0 0 0 0 0,0-1 0 0 0,0 1-1 0 0,-1 0 1 0 0,-2-6 0 0 0,-1-1 10 0 0,-1 1 0 0 0,0 0 0 0 0,-1 0-1 0 0,0 0 1 0 0,-1 0 0 0 0,0 1 0 0 0,0 1 0 0 0,-1-1-1 0 0,-12-9 1 0 0,6 8-1313 0 0,-32-25 2230 0 0,31 29-6511 0 0,1 4-6417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1 164,'0'0'4447,"-1"31"-224,-20 32 113,13-43-3598,1-1-1,1 1 0,0 1 1,2-1-1,1 1 0,-2 20 1,5-26-491,0-1-257,-1-1 0,2 0 1,0 1-1,1-1 0,0 0 0,1 0 1,5 18-1,-7-31-235,-1 1 0,1-1 0,-1 1 0,1-1 0,-1 1 0,1-1 0,-1 0 0,1 1 0,0-1 0,-1 0 0,1 1 1,-1-1-1,1 0 0,0 0 0,-1 0 0,1 1 0,0-1 0,-1 0 0,1 0 0,0 0 0,-1 0 0,1 0 0,0 0 0,-1 0 0,1-1 0,0 1 0,-1 0 0,1 0 0,-1 0 0,1-1 0,0 1 0,-1 0 0,1-1 0,-1 1 0,1 0 0,-1-1 0,1 1 1,-1-1-1,1 1 0,-1-1 0,1 1 0,-1-1 0,1 1 0,-1-1 0,0 0 0,1 1 0,-1-2 0,1 1 526,5-8-4233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69 668 0 0,'-62'-58'7359'0'0,"62"58"-7266"0"0,0 0 0 0 0,0 0-1 0 0,1 0 1 0 0,-1 0 0 0 0,0-1-1 0 0,0 1 1 0 0,0 0-1 0 0,1 0 1 0 0,-1 0 0 0 0,0 0-1 0 0,0 0 1 0 0,1 0 0 0 0,-1 0-1 0 0,0-1 1 0 0,0 1-1 0 0,0 0 1 0 0,1 0 0 0 0,-1 0-1 0 0,0 0 1 0 0,0-1 0 0 0,0 1-1 0 0,0 0 1 0 0,0 0 0 0 0,1 0-1 0 0,-1-1 1 0 0,0 1-1 0 0,0 0 1 0 0,0 0 0 0 0,0-1-1 0 0,0 1 1 0 0,0 0 0 0 0,0 0-1 0 0,0-1 1 0 0,0 1-1 0 0,0 0 1 0 0,0 0 0 0 0,0-1-1 0 0,0 1 1 0 0,0 0 0 0 0,0 0-1 0 0,0 0 1 0 0,0-1-1 0 0,0 1 1 0 0,0 0 0 0 0,0 0-1 0 0,0-1 1 0 0,-1 1 0 0 0,1 0-1 0 0,0 0 1 0 0,0 0-1 0 0,0-1 1 0 0,0 1 0 0 0,0 0-1 0 0,-1 0 1 0 0,21 2 1197 0 0,11 9-820 0 0,0 1 0 0 0,0 1 0 0 0,-2 2 1 0 0,1 1-1 0 0,-2 1 0 0 0,31 25 0 0 0,-42-30-235 0 0,-1 0 0 0 0,-1 2 0 0 0,0-1 0 0 0,0 2 0 0 0,-1 0 0 0 0,-1 0 0 0 0,-1 2 0 0 0,19 31 0 0 0,-30-46-165 0 0,0-1-1 0 0,-1 0 0 0 0,1 1 1 0 0,-1-1-1 0 0,1 1 0 0 0,-1-1 0 0 0,1 1 1 0 0,-1 0-1 0 0,0-1 0 0 0,0 1 1 0 0,0-1-1 0 0,0 1 0 0 0,0-1 0 0 0,0 1 1 0 0,0 0-1 0 0,-1-1 0 0 0,1 1 1 0 0,0-1-1 0 0,-1 1 0 0 0,0-1 0 0 0,1 1 1 0 0,-1-1-1 0 0,0 0 0 0 0,1 1 1 0 0,-1-1-1 0 0,0 0 0 0 0,0 1 0 0 0,0-1 1 0 0,0 0-1 0 0,0 0 0 0 0,-1 0 1 0 0,1 0-1 0 0,0 0 0 0 0,0 0 0 0 0,-1 0 1 0 0,1-1-1 0 0,-1 1 0 0 0,1 0 1 0 0,0-1-1 0 0,-1 1 0 0 0,0-1 0 0 0,1 1 1 0 0,-1-1-1 0 0,1 0 0 0 0,-2 1 1 0 0,-12 2 308 0 0,-1-1 0 0 0,1 0 1 0 0,-28 0-1 0 0,19-1 37 0 0,3 0 429 0 0,5 2-5104 0 0,29 10 1178 0 0,-11-11 2421 0 0,1 0 0 0 0,0-1 0 0 0,-1 0-1 0 0,1 1 1 0 0,0-1 0 0 0,0 0 0 0 0,0-1 0 0 0,0 1-1 0 0,6 0 1 0 0,1 1-3301 0 0,7 1-460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1 900 0 0,'-26'23'5669'0'0,"11"-5"-3821"0"0,0 1 0 0 0,1 0 1 0 0,-13 25-1 0 0,10-11-191 0 0,1 1 0 0 0,1 0 1 0 0,-9 37-1 0 0,19-52-693 0 0,0 1 0 0 0,2 1 0 0 0,0-1 0 0 0,0 31 0 0 0,3-50-898 0 0,0 1-1 0 0,0-1 1 0 0,1 1 0 0 0,-1-1 0 0 0,0 1-1 0 0,1-1 1 0 0,-1 1 0 0 0,0-1 0 0 0,1 1-1 0 0,0-1 1 0 0,-1 0 0 0 0,1 1 0 0 0,0-1-1 0 0,0 0 1 0 0,0 1 0 0 0,0-1-1 0 0,0 0 1 0 0,0 0 0 0 0,0 0 0 0 0,0 0-1 0 0,0 0 1 0 0,3 2 0 0 0,-1-2 5 0 0,1 1 0 0 0,-1-1 1 0 0,1 1-1 0 0,0-1 0 0 0,0 0 1 0 0,-1 0-1 0 0,1-1 0 0 0,8 1 1 0 0,5-1 0 0 0,0 0 1 0 0,0-2 0 0 0,19-3-1 0 0,-30 4-20 0 0,-1 0-90 0 0,0 0 1 0 0,0 0 0 0 0,0 0 0 0 0,0-1 0 0 0,0 0 0 0 0,0 0-1 0 0,0 0 1 0 0,0 0 0 0 0,-1-1 0 0 0,1 0 0 0 0,-1 0 0 0 0,0 0-1 0 0,0 0 1 0 0,7-8 0 0 0,-10 10-271 0 0,-3-2-1605 0 0,-3-10 912 0 0,3 9-185 0 0,-15-2-3087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69 190 368 0 0,'0'0'3924'0'0,"-12"0"-361"0"0,11 1-3365 0 0,0-1 0 0 0,-1 1-1 0 0,1 0 1 0 0,0-1 0 0 0,0 1 0 0 0,0 0 0 0 0,0 0 0 0 0,0 0 0 0 0,0 0 0 0 0,0 0 0 0 0,0 0 0 0 0,0 0 0 0 0,0 0 0 0 0,0 0 0 0 0,1 0-1 0 0,-1 0 1 0 0,0 1 0 0 0,1-1 0 0 0,-1 2 0 0 0,-14 33 3437 0 0,10-24-2565 0 0,2-3-180 0 0,-1 0-1 0 0,1 0 0 0 0,1 0 1 0 0,0 0-1 0 0,-2 12 1 0 0,4-19-465 0 0,7 10 1197 0 0,-3-13-1574 0 0,-1 0-1 0 0,0 0 1 0 0,0 0-1 0 0,0-1 1 0 0,0 1-1 0 0,0-1 1 0 0,-1 0-1 0 0,1 0 1 0 0,0 0-1 0 0,-1 0 1 0 0,1 0-1 0 0,-1-1 1 0 0,0 1-1 0 0,3-3 1 0 0,36-47 13 0 0,-33 41-43 0 0,40-52 105 0 0,106-106 0 0 0,-153 167-91 0 0,0 1-1 0 0,0 0 1 0 0,0 0 0 0 0,0 0 0 0 0,1 0 0 0 0,-1 0 0 0 0,0 0 0 0 0,0 1 0 0 0,0-1 0 0 0,1 0 0 0 0,-1 1 0 0 0,0-1 0 0 0,1 1 0 0 0,-1-1 0 0 0,1 1-1 0 0,-1-1 1 0 0,1 1 0 0 0,-1 0 0 0 0,1 0 0 0 0,-1 0 0 0 0,0 0 0 0 0,1 0 0 0 0,-1 0 0 0 0,1 0 0 0 0,-1 1 0 0 0,3-1 0 0 0,-3 2 32 0 0,1-1 1 0 0,0 0-1 0 0,0 1 0 0 0,0-1 1 0 0,-1 1-1 0 0,1 0 1 0 0,0 0-1 0 0,-1 0 1 0 0,0-1-1 0 0,1 1 1 0 0,-1 1-1 0 0,0-1 0 0 0,0 0 1 0 0,1 3-1 0 0,2 9 184 0 0,0-1 0 0 0,-1 1 0 0 0,0-1 1 0 0,1 18-1 0 0,-2 3-75 0 0,-2 1 1 0 0,-7 59 0 0 0,-10 14-4550 0 0,16-101 1958 0 0,-4 12 1165 0 0,1-14-2412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0,'39'26'11165'0'0,"15"-2"-6453"0"0,22-2-5471 0 0,-63-19-562 0 0,1-1-1 0 0,0 0 1 0 0,0-1 0 0 0,0 0-1 0 0,0-2 1 0 0,20-2 0 0 0,-14 0-2316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1 380 0 0,'0'0'1368'0'0,"-4"1"-32"0"0,-1 1-830 0 0,0 0 1 0 0,0 0 0 0 0,0 1 0 0 0,1-1-1 0 0,-1 1 1 0 0,1 1 0 0 0,-1-1 0 0 0,1 1-1 0 0,0-1 1 0 0,0 1 0 0 0,1 0 0 0 0,-1 0-1 0 0,1 1 1 0 0,0-1 0 0 0,0 1 0 0 0,0 0-1 0 0,1-1 1 0 0,0 1 0 0 0,0 0 0 0 0,0 1-1 0 0,0-1 1 0 0,1 0 0 0 0,0 0 0 0 0,0 1-1 0 0,0 9 1 0 0,-1-2 198 0 0,1 1-1 0 0,1 0 1 0 0,0 0 0 0 0,1 0-1 0 0,1 0 1 0 0,0 0 0 0 0,1 0-1 0 0,0-1 1 0 0,6 17-1 0 0,0-14 173 0 0,2-28-1221 0 0,6-18-996 0 0,1 1 1 0 0,29-37-1 0 0,-37 55 1316 0 0,-1 1 1 0 0,2 0-1 0 0,-1 1 1 0 0,1 0-1 0 0,1 1 1 0 0,0 0-1 0 0,0 0 1 0 0,16-6-1 0 0,-13 9 397 0 0,0 1-1 0 0,0 0 1 0 0,0 1-1 0 0,0 1 1 0 0,1 0-1 0 0,-1 1 1 0 0,0 0 0 0 0,1 2-1 0 0,-1 0 1 0 0,1 0-1 0 0,-1 2 1 0 0,18 4-1 0 0,-33-6-325 0 0,0-1-1 0 0,1 1 1 0 0,-1 0-1 0 0,0 0 1 0 0,1-1-1 0 0,-1 1 1 0 0,0 0 0 0 0,0-1-1 0 0,0 1 1 0 0,0 0-1 0 0,0 0 1 0 0,0-1-1 0 0,0 1 1 0 0,0 0-1 0 0,0 0 1 0 0,0-1-1 0 0,0 1 1 0 0,0 0-1 0 0,0 0 1 0 0,-1-1 0 0 0,1 1-1 0 0,0 0 1 0 0,-1-1-1 0 0,1 1 1 0 0,0 0-1 0 0,-1 0 1 0 0,-11 23 646 0 0,-3-7-307 0 0,-58 74 860 0 0,67-82-1139 0 0,0 0 0 0 0,0 1-1 0 0,1 0 1 0 0,0 0 0 0 0,0 0 0 0 0,1 1 0 0 0,-5 21 0 0 0,9-28-161 0 0,-1 0 0 0 0,1-1 0 0 0,-1 1 0 0 0,1 0 0 0 0,0 0 0 0 0,0 0 0 0 0,1 0-1 0 0,-1 0 1 0 0,1 0 0 0 0,0 0 0 0 0,0-1 0 0 0,0 1 0 0 0,1 0 0 0 0,-1-1 0 0 0,1 1 0 0 0,3 4 0 0 0,-3-6-46 0 0,0 1-1 0 0,0-1 0 0 0,0 0 0 0 0,1 0 1 0 0,-1 0-1 0 0,1 0 0 0 0,-1-1 1 0 0,1 1-1 0 0,0 0 0 0 0,0-1 0 0 0,-1 0 1 0 0,1 0-1 0 0,0 0 0 0 0,0 0 1 0 0,0 0-1 0 0,5 0 0 0 0,-2 0-473 0 0,0-1 0 0 0,0 0-1 0 0,0 0 1 0 0,0-1 0 0 0,0 1-1 0 0,0-1 1 0 0,0-1 0 0 0,10-3-1 0 0,-10 3-679 0 0,0 0 0 0 0,0-1-1 0 0,-1 0 1 0 0,1 0 0 0 0,-1 0-1 0 0,0-1 1 0 0,0 0 0 0 0,7-7-1 0 0,1-1-4255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26 108 0 0,'16'-10'15466'0'0,"-15"8"-14693"0"0,-14-5 5087 0 0,-36 1-4475 0 0,47 6-938 0 0,-9 0-200 0 0,0 0 0 0 0,0 1 0 0 0,0 0 0 0 0,1 0 0 0 0,-1 2 1 0 0,1-1-1 0 0,-1 1 0 0 0,1 1 0 0 0,0 0 0 0 0,0 0 0 0 0,0 1 0 0 0,1 0 0 0 0,-1 0 0 0 0,1 1 0 0 0,-15 14 1 0 0,23-19-249 0 0,1 0 0 0 0,-1 0 0 0 0,0 0 0 0 0,0 0 1 0 0,1 0-1 0 0,-1 0 0 0 0,1 0 0 0 0,-1 0 1 0 0,1 0-1 0 0,-1 0 0 0 0,1 0 0 0 0,0 1 0 0 0,0-1 1 0 0,-1 0-1 0 0,1 0 0 0 0,0 1 0 0 0,0-1 1 0 0,0 0-1 0 0,0 0 0 0 0,0 0 0 0 0,1 1 0 0 0,-1-1 1 0 0,0 0-1 0 0,0 0 0 0 0,1 0 0 0 0,0 3 0 0 0,1-1-26 0 0,0 0-1 0 0,0-1 0 0 0,1 1 0 0 0,-1 0 0 0 0,0-1 0 0 0,1 1 0 0 0,0-1 0 0 0,-1 0 0 0 0,6 3 1 0 0,4 2-119 0 0,-1-1 0 0 0,2 0 1 0 0,24 8-1 0 0,-16-8 25 0 0,-6-1 4 0 0,1 0 0 0 0,0 0 0 0 0,0-2 0 0 0,0 0 0 0 0,1-1-1 0 0,-1 0 1 0 0,1-2 0 0 0,16 0 0 0 0,-32 0 126 0 0,-1 0 1 0 0,0 0-1 0 0,1-1 0 0 0,-1 1 1 0 0,0 0-1 0 0,0 0 0 0 0,1 0 1 0 0,-1 0-1 0 0,0 0 1 0 0,1 0-1 0 0,-1 0 0 0 0,0 0 1 0 0,0-1-1 0 0,1 1 0 0 0,-1 0 1 0 0,0 0-1 0 0,0 0 0 0 0,0-1 1 0 0,1 1-1 0 0,-1 0 0 0 0,0 0 1 0 0,0 0-1 0 0,0-1 0 0 0,0 1 1 0 0,1 0-1 0 0,-1-1 0 0 0,0 1 1 0 0,0 0-1 0 0,0 0 1 0 0,0-1-1 0 0,0 1 0 0 0,0 0 1 0 0,0-1-1 0 0,0 1 0 0 0,0 0 1 0 0,0 0-1 0 0,0-1 0 0 0,0 1 1 0 0,0 0-1 0 0,0-1 0 0 0,0 1 1 0 0,0 0-1 0 0,0 0 0 0 0,0-1 1 0 0,0 1-1 0 0,-1 0 0 0 0,1-1 1 0 0,0 1-1 0 0,0 0 1 0 0,0 0-1 0 0,0-1 0 0 0,-1 1 1 0 0,1 0-1 0 0,0 0 0 0 0,0 0 1 0 0,0-1-1 0 0,-1 1 0 0 0,1 0 1 0 0,0 0-1 0 0,0 0 0 0 0,-1 0 1 0 0,1 0-1 0 0,0-1 0 0 0,0 1 1 0 0,-1 0-1 0 0,1 0 0 0 0,-14-10 212 0 0,7 6-159 0 0,0 1 0 0 0,-1 0 1 0 0,1 0-1 0 0,-1 1 0 0 0,0 0 0 0 0,0 0 1 0 0,0 1-1 0 0,0 0 0 0 0,0 0 0 0 0,0 1 1 0 0,0 0-1 0 0,-8 1 0 0 0,-8 2 78 0 0,1 0 0 0 0,-39 12 0 0 0,60-15-135 0 0,-1 1 1 0 0,0 0 0 0 0,0-1 0 0 0,0 1 0 0 0,1 0 0 0 0,-1 1 0 0 0,0-1 0 0 0,1 0 0 0 0,-1 1 0 0 0,1-1 0 0 0,0 1 0 0 0,-1 0-1 0 0,1 0 1 0 0,0 0 0 0 0,0 0 0 0 0,0 0 0 0 0,1 0 0 0 0,-1 1 0 0 0,0-1 0 0 0,1 1 0 0 0,-1-1 0 0 0,1 1 0 0 0,0 0 0 0 0,-2 4-1 0 0,3-2-20 0 0,0-1 0 0 0,0 0 0 0 0,1 0 0 0 0,-1 1 0 0 0,1-1 0 0 0,0 0 0 0 0,0 0 0 0 0,0 0 0 0 0,1 0 0 0 0,-1 0-1 0 0,1 0 1 0 0,0-1 0 0 0,0 1 0 0 0,1 0 0 0 0,-1-1 0 0 0,6 7 0 0 0,3 2-30 0 0,1 1 0 0 0,0-2 0 0 0,1 0-1 0 0,0 0 1 0 0,1-1 0 0 0,24 13 0 0 0,97 40-435 0 0,-119-57 208 0 0,0-1 0 0 0,1 0 0 0 0,0-1-1 0 0,0-1 1 0 0,0 0 0 0 0,0-1 0 0 0,0-1 0 0 0,0-1 0 0 0,24-3 0 0 0,-39 3 141 0 0,0 0 0 0 0,0-1 0 0 0,0 1 1 0 0,0-1-1 0 0,-1 0 0 0 0,1 0 0 0 0,0 1 0 0 0,0-1 0 0 0,-1 0 0 0 0,1 0 1 0 0,-1-1-1 0 0,1 1 0 0 0,-1 0 0 0 0,1-1 0 0 0,-1 1 0 0 0,0 0 0 0 0,0-1 1 0 0,0 1-1 0 0,1-1 0 0 0,0-3 0 0 0,-2 4-111 0 0,1 0-1 0 0,-1 0 1 0 0,0 0 0 0 0,0 0 0 0 0,0-1-1 0 0,0 1 1 0 0,0 0 0 0 0,0 0-1 0 0,0 0 1 0 0,0 0 0 0 0,-1 0-1 0 0,1-1 1 0 0,0 1 0 0 0,-1 0 0 0 0,1 0-1 0 0,-1 0 1 0 0,1 0 0 0 0,-1 0-1 0 0,1 0 1 0 0,-1 0 0 0 0,0 0-1 0 0,1 0 1 0 0,-1 0 0 0 0,0 1 0 0 0,0-1-1 0 0,0 0 1 0 0,0 0 0 0 0,1 1-1 0 0,-1-1 1 0 0,0 0 0 0 0,0 1-1 0 0,-1-1 1 0 0,1 1 0 0 0,-1-1 0 0 0,-5 0-4736 0 0,-15-2 379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1564,'0'0'2062,"-4"2"-52,-5 4-860,0-1 0,1 1 1,0 0-1,0 1 0,0 0 1,-7 8-1,7-5-224,0 0 1,1 0-1,0 1 1,-8 17 0,8-12-427,1 0 1,0 0 0,2 1-1,-1-1 1,2 1 0,1 0-1,0 0 1,0 18 0,3-19-883,0 0 1,1 0-1,8 31 0,-6-30-823,4 2-1138,0-2-978,-6-7-5578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 0 0,'0'-26'4398'0'0,"0"-3"6063"0"0,13 25-7822 0 0,260 51 1586 0 0,-231-36-3888 0 0,-2 1-1 0 0,0 2 1 0 0,0 2 0 0 0,62 35 0 0 0,-99-50-309 0 0,-1 1 0 0 0,1-1 0 0 0,-1 1 0 0 0,0 0-1 0 0,1-1 1 0 0,-1 1 0 0 0,0 1 0 0 0,0-1 0 0 0,0 0 0 0 0,0 0 0 0 0,-1 1 0 0 0,1-1 0 0 0,0 1 0 0 0,-1-1-1 0 0,2 4 1 0 0,-3-4 7 0 0,0 0-1 0 0,0 0 1 0 0,0 0-1 0 0,0 0 1 0 0,0 0-1 0 0,0-1 1 0 0,-1 1-1 0 0,1 0 1 0 0,-1 0-1 0 0,1 0 1 0 0,-1 0-1 0 0,0-1 1 0 0,0 1-1 0 0,1 0 1 0 0,-1 0-1 0 0,0-1 1 0 0,0 1-1 0 0,-1-1 1 0 0,1 1-1 0 0,0-1 1 0 0,-1 0-1 0 0,1 1 1 0 0,0-1-1 0 0,-1 0 1 0 0,-2 2-1 0 0,-5 3 149 0 0,0 1 0 0 0,-1-2-1 0 0,0 1 1 0 0,0-1 0 0 0,0-1-1 0 0,-1 0 1 0 0,-14 4 0 0 0,-83 12 1073 0 0,38-8-421 0 0,-98 13 1376 0 0,155-21-5151 0 0,28-2 1619 0 0,32-4-1172 0 0,-41 2 1590 0 0,52-4-4553 0 0,-20 15-5967 0 0,-26-5 7177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36 344 0 0,'6'-21'12275'0'0,"-7"20"-12035"0"0,-1 0-1 0 0,1-1 1 0 0,-1 1 0 0 0,1 0-1 0 0,-1 0 1 0 0,1 0 0 0 0,-1 0-1 0 0,0 0 1 0 0,1 0-1 0 0,-1 1 1 0 0,0-1 0 0 0,0 1-1 0 0,1-1 1 0 0,-1 1 0 0 0,0-1-1 0 0,0 1 1 0 0,0 0-1 0 0,-3 0 1 0 0,-45 7 2771 0 0,29 0-1675 0 0,0 1 0 0 0,-30 15 0 0 0,38-16-856 0 0,2-2 30 0 0,0 1-1 0 0,1 0 1 0 0,-1 1 0 0 0,1 0-1 0 0,-11 10 1 0 0,20-16-464 0 0,-1 0 0 0 0,1 1 0 0 0,0-1 0 0 0,-1 1 0 0 0,1-1-1 0 0,0 1 1 0 0,0-1 0 0 0,0 1 0 0 0,1 0 0 0 0,-1-1 0 0 0,0 1 0 0 0,1 0 0 0 0,-1 0 0 0 0,1-1 0 0 0,-1 1 0 0 0,1 0 0 0 0,0 0 0 0 0,0 0 0 0 0,-1 0 0 0 0,2 0 0 0 0,-1-1 0 0 0,0 1 0 0 0,0 0 0 0 0,0 0 0 0 0,1 0 0 0 0,-1 0-1 0 0,1-1 1 0 0,0 1 0 0 0,-1 0 0 0 0,1 0 0 0 0,0-1 0 0 0,0 1 0 0 0,0-1 0 0 0,0 1 0 0 0,0-1 0 0 0,1 1 0 0 0,-1-1 0 0 0,0 0 0 0 0,1 1 0 0 0,-1-1 0 0 0,1 0 0 0 0,1 1 0 0 0,4 3-57 0 0,1 0 1 0 0,-1-1-1 0 0,1 1 0 0 0,0-2 1 0 0,0 1-1 0 0,0-1 1 0 0,1 0-1 0 0,9 1 1 0 0,71 12-570 0 0,-88-15 568 0 0,20 2-161 0 0,15 2-804 0 0,61 2 0 0 0,-88-7 717 0 0,1-1 1 0 0,-1 1-1 0 0,1-1 1 0 0,-1-1 0 0 0,1 0-1 0 0,-1-1 1 0 0,0 1 0 0 0,0-2-1 0 0,0 1 1 0 0,0-1 0 0 0,12-8-1 0 0,-19 11 260 0 0,-1 0 0 0 0,1-1 0 0 0,0 1 0 0 0,0-1 0 0 0,-1 1 0 0 0,1-1 0 0 0,-1 0-1 0 0,1 1 1 0 0,-1-1 0 0 0,0 0 0 0 0,0 0 0 0 0,0 0 0 0 0,0 0 0 0 0,1-3 0 0 0,-2 4 210 0 0,-1-3 53 0 0,-1 1-170 0 0,1 0-1 0 0,-1 0 1 0 0,0 1-1 0 0,0-1 1 0 0,0 0 0 0 0,-1 1-1 0 0,1-1 1 0 0,-1 1-1 0 0,1 0 1 0 0,-1 0-1 0 0,0 0 1 0 0,0 0-1 0 0,1 0 1 0 0,-1 1 0 0 0,-1-1-1 0 0,1 1 1 0 0,0 0-1 0 0,0 0 1 0 0,0 0-1 0 0,-1 0 1 0 0,1 1-1 0 0,0-1 1 0 0,-5 1 0 0 0,5-1-34 0 0,-1 1 0 0 0,1 0 0 0 0,0 0 0 0 0,0 0 1 0 0,0 1-1 0 0,-1-1 0 0 0,1 1 0 0 0,0-1 1 0 0,0 1-1 0 0,0 0 0 0 0,0 0 0 0 0,0 1 0 0 0,0-1 1 0 0,0 1-1 0 0,1-1 0 0 0,-1 1 0 0 0,0 0 1 0 0,1 0-1 0 0,-1 0 0 0 0,1 0 0 0 0,0 1 0 0 0,0-1 1 0 0,0 1-1 0 0,0-1 0 0 0,-3 5 0 0 0,4-3-13 0 0,0-2-54 0 0,1 0-1 0 0,0 1 1 0 0,-1-1-1 0 0,1 0 1 0 0,0 0-1 0 0,0 0 1 0 0,0 0-1 0 0,1 0 1 0 0,-1 0-1 0 0,0 0 1 0 0,1 0-1 0 0,-1 0 1 0 0,1 0-1 0 0,0 0 1 0 0,-1 0-1 0 0,1 0 1 0 0,0 0-1 0 0,0-1 1 0 0,0 1-1 0 0,1 0 1 0 0,-1-1-1 0 0,0 1 1 0 0,1-1-1 0 0,-1 1 1 0 0,4 2-1 0 0,0-1-77 0 0,0 0 1 0 0,1 0-1 0 0,0 0 0 0 0,0 0 1 0 0,0-1-1 0 0,6 2 0 0 0,2 0-212 0 0,2 2-342 0 0,1 0 1 0 0,-1-2 0 0 0,0 0-1 0 0,1-1 1 0 0,0 0 0 0 0,0-2 0 0 0,0 0-1 0 0,32-2 1 0 0,13-10-4110 0 0,-4-11-3438 0 0,-32 9 3547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121 146 4020 0 0,'2'-3'186'0'0,"-1"0"0"0"0,1 0-1 0 0,-1-1 1 0 0,0 1-1 0 0,0-1 1 0 0,0 1-1 0 0,-1-1 1 0 0,1 1 0 0 0,-1-1-1 0 0,0 1 1 0 0,0-1-1 0 0,0 1 1 0 0,0-1-1 0 0,-1 1 1 0 0,1-1 0 0 0,-1 1-1 0 0,0 0 1 0 0,0-1-1 0 0,0 1 1 0 0,-1 0 0 0 0,1-1-1 0 0,-1 1 1 0 0,-4-5-1 0 0,3 2 335 0 0,-1 1 0 0 0,-1 0 0 0 0,1 1-1 0 0,-1-1 1 0 0,1 1 0 0 0,-1 0 0 0 0,0 0 0 0 0,-1 0-1 0 0,1 1 1 0 0,-1-1 0 0 0,0 1 0 0 0,-8-3-1 0 0,13 6-423 0 0,0-1 0 0 0,0 1 1 0 0,0 0-1 0 0,0-1 0 0 0,-1 1 0 0 0,1 0 0 0 0,0-1 0 0 0,0 1 0 0 0,-1 0 0 0 0,1 0 0 0 0,0 0 0 0 0,0 0 0 0 0,0 0 0 0 0,-1 1 0 0 0,1-1 0 0 0,0 0 0 0 0,0 0 0 0 0,0 1 0 0 0,-1-1 0 0 0,1 1 0 0 0,0-1 0 0 0,0 1 0 0 0,0 0 1 0 0,0-1-1 0 0,0 1 0 0 0,0 0 0 0 0,0 0 0 0 0,0-1 0 0 0,0 1 0 0 0,1 0 0 0 0,-1 0 0 0 0,0 0 0 0 0,0 0 0 0 0,1 0 0 0 0,-1 0 0 0 0,1 0 0 0 0,-1 1 0 0 0,0 0 0 0 0,1 0-14 0 0,-1 0 1 0 0,1 0-1 0 0,-1 0 0 0 0,1 0 0 0 0,0 0 0 0 0,0 1 1 0 0,0-1-1 0 0,0 0 0 0 0,0 0 0 0 0,0 0 1 0 0,1 0-1 0 0,-1 0 0 0 0,1 0 0 0 0,-1 0 0 0 0,1 0 1 0 0,0 0-1 0 0,0 0 0 0 0,0 0 0 0 0,0 0 0 0 0,0 0 1 0 0,2 1-1 0 0,39 43 914 0 0,68 57 1 0 0,-77-65-592 0 0,-32-36-174 0 0,-4 0-158 0 0,-3-1-52 0 0,0 1 0 0 0,-1-1 1 0 0,1 0-1 0 0,0 0 0 0 0,0 0 0 0 0,-1-1 0 0 0,1 0 0 0 0,0-1 0 0 0,-1 1 0 0 0,1-1 0 0 0,-12-3 1 0 0,-12-1-313 0 0,27 5 159 0 0,2 0 97 0 0,1-1-1 0 0,-1 1 1 0 0,1 0-1 0 0,0 0 1 0 0,-1-1-1 0 0,1 1 0 0 0,-1 0 1 0 0,1 0-1 0 0,0 0 1 0 0,-1 0-1 0 0,1 0 1 0 0,-1 0-1 0 0,1 0 0 0 0,-1 0 1 0 0,1 0-1 0 0,-1 0 1 0 0,1 0-1 0 0,0 0 1 0 0,-1 0-1 0 0,1 0 0 0 0,-1 0 1 0 0,1 0-1 0 0,-1 0 1 0 0,1 0-1 0 0,0 1 1 0 0,-1-1-1 0 0,1 0 0 0 0,-1 0 1 0 0,1 0-1 0 0,0 1 1 0 0,-1-1-1 0 0,1 0 1 0 0,0 1-1 0 0,-1-1 0 0 0,1 0 1 0 0,0 1-1 0 0,0-1 1 0 0,-1 0-1 0 0,1 1 1 0 0,0-1-1 0 0,0 1 0 0 0,-1-1 1 0 0,1 0-1 0 0,0 1 1 0 0,0-1-1 0 0,0 1 1 0 0,0 0-1 0 0,17 6 193 0 0,0 0 0 0 0,0-1 0 0 0,1-1 0 0 0,0-1 0 0 0,0 0-1 0 0,26 1 1 0 0,9 3 32 0 0,2 2-298 0 0,0-2-1 0 0,67 0 0 0 0,-107-7-115 0 0,0-1 1 0 0,0-1 0 0 0,0-1 0 0 0,0 0 0 0 0,0 0-1 0 0,-1-2 1 0 0,1 0 0 0 0,-1 0 0 0 0,0-2-1 0 0,-1 1 1 0 0,1-2 0 0 0,-1 0 0 0 0,19-13-1 0 0,-28 17 185 0 0,-1 0 0 0 0,1 0 0 0 0,-1 0 0 0 0,0 0 0 0 0,0 0 0 0 0,0-1 0 0 0,0 0 0 0 0,0 1-1 0 0,-1-1 1 0 0,0 0 0 0 0,0 0 0 0 0,0 0 0 0 0,0 0 0 0 0,-1-1 0 0 0,1 1 0 0 0,-1 0-1 0 0,0-1 1 0 0,0-7 0 0 0,-1 8 128 0 0,-1-1 0 0 0,0 1-1 0 0,0 0 1 0 0,0 0 0 0 0,-1-1-1 0 0,1 1 1 0 0,-1 0 0 0 0,0 0-1 0 0,0 0 1 0 0,0 1 0 0 0,-1-1-1 0 0,0 0 1 0 0,1 1 0 0 0,-1 0-1 0 0,0 0 1 0 0,-1-1 0 0 0,1 2 0 0 0,0-1-1 0 0,-6-3 1 0 0,4 2 103 0 0,0 1 0 0 0,0-1-1 0 0,0 1 1 0 0,-1 0 0 0 0,1 1 0 0 0,-1-1 0 0 0,0 1 0 0 0,0 0-1 0 0,0 1 1 0 0,0-1 0 0 0,0 1 0 0 0,0 0 0 0 0,0 1 0 0 0,-1-1-1 0 0,1 1 1 0 0,0 1 0 0 0,-8 0 0 0 0,12 0-154 0 0,0 0 1 0 0,0-1 0 0 0,0 1-1 0 0,1 0 1 0 0,-1 0-1 0 0,0 0 1 0 0,1 0-1 0 0,-1 0 1 0 0,1 1 0 0 0,-1-1-1 0 0,1 0 1 0 0,0 1-1 0 0,-1-1 1 0 0,1 1-1 0 0,0-1 1 0 0,0 1 0 0 0,0 0-1 0 0,0-1 1 0 0,0 1-1 0 0,0 0 1 0 0,1 0-1 0 0,-1 0 1 0 0,1 0 0 0 0,-1-1-1 0 0,1 1 1 0 0,0 0-1 0 0,-1 0 1 0 0,1 0-1 0 0,0 0 1 0 0,0 0-1 0 0,1 0 1 0 0,-1 0 0 0 0,0 0-1 0 0,1 0 1 0 0,-1 0-1 0 0,1 0 1 0 0,-1-1-1 0 0,1 1 1 0 0,2 3 0 0 0,-1 1-1 0 0,1-1 1 0 0,0 0-1 0 0,1 0 1 0 0,-1 0 0 0 0,1 0-1 0 0,0 0 1 0 0,0-1 0 0 0,1 0-1 0 0,-1 0 1 0 0,1 0-1 0 0,8 5 1 0 0,33 13 94 0 0,1-2-1 0 0,0-2 1 0 0,67 16 0 0 0,-100-29 1192 0 0,-16 0-475 0 0,-35 2-167 0 0,-59-1-522 0 0,83-7-1186 0 0,0 0-1 0 0,0-1 0 0 0,-19-5 0 0 0,30 6 673 0 0,9 2-1527 0 0,137 14 2149 0 0,96 6-104 0 0,-202-19-447 0 0,0-2-1 0 0,0-1 0 0 0,0-2 0 0 0,-1-2 0 0 0,1-1 0 0 0,37-12 1 0 0,-59 13-141 0 0,0-2 1 0 0,28-16 0 0 0,-41 21 403 0 0,0 0 1 0 0,0 1 0 0 0,0-1-1 0 0,0 0 1 0 0,0-1-1 0 0,0 1 1 0 0,-1-1 0 0 0,1 1-1 0 0,-1-1 1 0 0,0 0 0 0 0,1 1-1 0 0,-1-1 1 0 0,-1-1-1 0 0,1 1 1 0 0,0 0 0 0 0,-1 0-1 0 0,0 0 1 0 0,1-1 0 0 0,-1 1-1 0 0,0-5 1 0 0,-1 5 79 0 0,-1 1 0 0 0,1-1 0 0 0,-1 1 0 0 0,0 0-1 0 0,0-1 1 0 0,0 1 0 0 0,0 0 0 0 0,0-1 0 0 0,0 1 0 0 0,-1 0 0 0 0,1 0 0 0 0,-1 0 0 0 0,1 0 0 0 0,-1 0 0 0 0,0 0 0 0 0,0 1 0 0 0,0-1 0 0 0,0 1-1 0 0,0-1 1 0 0,0 1 0 0 0,0 0 0 0 0,-1-1 0 0 0,1 1 0 0 0,0 1 0 0 0,-1-1 0 0 0,1 0 0 0 0,-1 0 0 0 0,1 1 0 0 0,-5-1 0 0 0,-4-1 261 0 0,0 0 0 0 0,0 1 0 0 0,0 0 0 0 0,0 1 1 0 0,-17 1-1 0 0,18 1-73 0 0,1 0 0 0 0,-1 0 1 0 0,1 1-1 0 0,-1 0 0 0 0,1 1 0 0 0,0 0 1 0 0,0 0-1 0 0,-14 10 0 0 0,19-12-130 0 0,0 1 1 0 0,1 0-1 0 0,-1 0 1 0 0,0 0-1 0 0,1 0 1 0 0,0 1-1 0 0,0-1 1 0 0,0 1-1 0 0,0 0 1 0 0,1 0-1 0 0,-1 0 0 0 0,1 0 1 0 0,0 0-1 0 0,0 0 1 0 0,0 1-1 0 0,1-1 1 0 0,-1 1-1 0 0,1-1 1 0 0,1 1-1 0 0,-2 5 1 0 0,3-6-73 0 0,0-1 1 0 0,0 0 0 0 0,0 0-1 0 0,0 0 1 0 0,0-1 0 0 0,0 1 0 0 0,1 0-1 0 0,-1 0 1 0 0,1-1 0 0 0,0 1-1 0 0,0-1 1 0 0,0 1 0 0 0,0-1 0 0 0,1 0-1 0 0,-1 0 1 0 0,0 0 0 0 0,1 0 0 0 0,0 0-1 0 0,-1 0 1 0 0,1-1 0 0 0,0 0-1 0 0,5 3 1 0 0,6 2 33 0 0,1 0 1 0 0,-1-1-1 0 0,24 4 0 0 0,19 3-462 0 0,86 5-1 0 0,-121-15-495 0 0,0-2-1 0 0,0 0 0 0 0,0-2 0 0 0,0 0 1 0 0,0-1-1 0 0,-1-2 0 0 0,26-7 0 0 0,-37 4-21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265 144 268 0 0,'21'-25'10241'0'0,"-20"24"-9910"0"0,0 0 0 0 0,0 1 0 0 0,0-1 0 0 0,0 0-1 0 0,0 0 1 0 0,0 0 0 0 0,0 0 0 0 0,0 0 0 0 0,-1-1 0 0 0,1 1 0 0 0,0 0 0 0 0,-1 0 0 0 0,1 0-1 0 0,-1-1 1 0 0,0 1 0 0 0,1 0 0 0 0,-1-1 0 0 0,0 1 0 0 0,0 0 0 0 0,1-1 0 0 0,-1 1 0 0 0,0 0-1 0 0,-1-1 1 0 0,1 1 0 0 0,0 0 0 0 0,0-1 0 0 0,0 1 0 0 0,-1-2 0 0 0,-1 0 41 0 0,0 0 1 0 0,0 0-1 0 0,0 1 1 0 0,0-1 0 0 0,0 1-1 0 0,-1 0 1 0 0,1 0-1 0 0,-1 0 1 0 0,1 0-1 0 0,-1 0 1 0 0,-5-2 0 0 0,-9-5 552 0 0,-2 0 1 0 0,-37-10-1 0 0,50 17-482 0 0,-5-1 31 0 0,0 0 1 0 0,1 0-1 0 0,-1 2 1 0 0,-16-2-1 0 0,26 3-466 0 0,0 0 0 0 0,1 0 0 0 0,-1 1 0 0 0,0-1 0 0 0,1 0 0 0 0,-1 1 0 0 0,0-1 0 0 0,1 1 0 0 0,-1-1 0 0 0,1 1 0 0 0,-1-1 0 0 0,1 1 0 0 0,-1-1 0 0 0,1 1 0 0 0,-1-1-1 0 0,1 1 1 0 0,0-1 0 0 0,-1 1 0 0 0,1 0 0 0 0,0-1 0 0 0,-1 1 0 0 0,1 0 0 0 0,0-1 0 0 0,0 1 0 0 0,0 0 0 0 0,-1-1 0 0 0,1 1 0 0 0,0 0 0 0 0,0 0 0 0 0,0-1 0 0 0,0 1 0 0 0,0 0-1 0 0,1 0 1 0 0,-1-1 0 0 0,0 1 0 0 0,0 0 0 0 0,0-1 0 0 0,1 1 0 0 0,-1 0 0 0 0,0-1 0 0 0,0 1 0 0 0,1 0 0 0 0,-1-1 0 0 0,1 1 0 0 0,19 20-152 0 0,0-2 0 0 0,1 0 0 0 0,1-2 1 0 0,0 0-1 0 0,34 18 0 0 0,-28-18 25 0 0,-1 1 1 0 0,-1 1-1 0 0,48 46 0 0 0,-73-64 127 0 0,0-1-1 0 0,0 1 0 0 0,0 0 0 0 0,0 0 1 0 0,-1 0-1 0 0,1 0 0 0 0,0 0 0 0 0,0 0 1 0 0,-1 1-1 0 0,1-1 0 0 0,-1 0 0 0 0,1 0 1 0 0,-1 0-1 0 0,1 1 0 0 0,-1-1 0 0 0,0 0 1 0 0,1 1-1 0 0,-1-1 0 0 0,0 0 0 0 0,0 0 1 0 0,0 1-1 0 0,0-1 0 0 0,0 0 0 0 0,0 1 1 0 0,-1-1-1 0 0,1 0 0 0 0,-1 2 0 0 0,0-1 13 0 0,-1 0 0 0 0,1 0-1 0 0,-1 0 1 0 0,0-1-1 0 0,1 1 1 0 0,-1-1-1 0 0,0 1 1 0 0,0-1-1 0 0,0 0 1 0 0,0 1-1 0 0,0-1 1 0 0,-1 0 0 0 0,-3 1-1 0 0,-9 3-49 0 0,0-1 1 0 0,0-1-1 0 0,-27 2 0 0 0,0-1-922 0 0,-60-2-1 0 0,32-12-3488 0 0,57 6 1262 0 0,0 0-1 0 0,0-1 1 0 0,-17-8-1 0 0,16 5-2713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 1216,'1'-1'658,"0"0"-1,-1 1 1,1-1 0,0 0 0,0 1-1,0-1 1,0 1 0,0-1-1,0 1 1,0-1 0,0 1-1,0-1 1,0 1 0,0 0-1,0 0 1,0 0 0,0 0-1,0-1 1,1 2 0,-1-1-458,-1 0 0,0 1 1,1-1-1,-1 1 1,0-1-1,1 1 0,-1-1 1,0 1-1,0 0 0,1-1 1,-1 1-1,0-1 0,0 1 1,0 0-1,0-1 0,0 1 1,0-1-1,0 1 1,0 0-1,0-1 0,0 1 1,0-1-1,0 1 0,-1 0 1,-18 57-270,11-37 1870,3-5-1400,-52 190 3411,53-182-3588,0 1 0,1-1 1,2 1-1,0-1 1,2 1-1,5 37 0,-3-35-600,4 10-1535,7-15-2403,4-41-11895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1 720,'-1'2'264,"-1"-1"0,1 1 0,0 0 0,0-1 0,0 1 0,0 0 0,0 0 0,0 0 1,1 0-1,-1 0 0,1 0 0,-1 0 0,1 0 0,0 0 0,0 0 0,0 0 0,0 0 0,0 1 0,0-1 0,1 0 0,0 3 0,0-2-34,1 0-1,0 1 1,-1-1-1,1 0 1,1 0-1,-1-1 1,0 1-1,1 0 1,-1-1-1,1 1 1,4 2-1,8 4 198,-1 0-1,1-1 0,1-1 0,20 7 0,-10-5-235,0-2 0,0 0 0,0-2-1,1-1 1,41 1 0,-45-5-813,-1-1 1,36-6 0,-42 3-794,0 0 0,1 0-1,29-14 1,-20 4-1415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27 572 0 0,'0'-1'239'0'0,"-1"-1"-1"0"0,1 1 1 0 0,-1-1-1 0 0,0 1 1 0 0,0-1 0 0 0,0 1-1 0 0,0-1 1 0 0,0 1-1 0 0,0 0 1 0 0,0 0 0 0 0,0-1-1 0 0,0 1 1 0 0,-1 0-1 0 0,1 0 1 0 0,0 0 0 0 0,-1 0-1 0 0,1 1 1 0 0,-1-1-1 0 0,1 0 1 0 0,-1 1 0 0 0,1-1-1 0 0,-1 1 1 0 0,1-1-1 0 0,-1 1 1 0 0,-1-1 0 0 0,-1 1 118 0 0,1 1 0 0 0,-1-1 0 0 0,1 1 0 0 0,-1-1 0 0 0,1 1 0 0 0,0 0 1 0 0,-1 0-1 0 0,1 1 0 0 0,0-1 0 0 0,0 1 0 0 0,-5 2 0 0 0,-3 4 441 0 0,1 0-1 0 0,-1 0 1 0 0,1 1-1 0 0,1 0 1 0 0,-11 13-1 0 0,7-2 29 0 0,2-1 0 0 0,0 1 0 0 0,1 1 0 0 0,1 0 1 0 0,1 1-1 0 0,-10 43 0 0 0,13-39-238 0 0,1 1 0 0 0,1-1 0 0 0,2 1 1 0 0,1 0-1 0 0,0 0 0 0 0,6 31 0 0 0,-5-55-585 0 0,-1-1-1 0 0,0 0 0 0 0,0 0 0 0 0,1 0 1 0 0,0 1-1 0 0,-1-1 0 0 0,1 0 1 0 0,0 0-1 0 0,0 0 0 0 0,0 0 0 0 0,0 0 1 0 0,0 0-1 0 0,3 2 0 0 0,-3-3-29 0 0,-1-1-1 0 0,1 1 1 0 0,0-1-1 0 0,0 0 1 0 0,0 0-1 0 0,0 1 1 0 0,-1-1-1 0 0,1 0 1 0 0,0 0-1 0 0,0 0 1 0 0,0 0-1 0 0,0 0 1 0 0,0 0-1 0 0,0 0 1 0 0,-1 0-1 0 0,1 0 1 0 0,0 0-1 0 0,0-1 1 0 0,0 1-1 0 0,0 0 1 0 0,-1-1-1 0 0,1 1 1 0 0,0 0 0 0 0,0-1-1 0 0,0 1 1 0 0,-1-1-1 0 0,1 1 1 0 0,0-1-1 0 0,0-1 1 0 0,11-7-375 0 0,-1-1 0 0 0,0 0 0 0 0,-1-1 0 0 0,12-16 0 0 0,13-13-577 0 0,-17 20 502 0 0,-9 10 196 0 0,-1 1 1 0 0,1 0-1 0 0,1 0 0 0 0,13-9 1 0 0,-22 18 318 0 0,-1-1 0 0 0,1 1 1 0 0,-1 0-1 0 0,1-1 0 0 0,-1 1 1 0 0,1 0-1 0 0,-1 0 1 0 0,1-1-1 0 0,-1 1 0 0 0,1 0 1 0 0,-1 0-1 0 0,1 0 1 0 0,0 0-1 0 0,-1 0 0 0 0,1 0 1 0 0,-1 0-1 0 0,1 0 1 0 0,-1 0-1 0 0,1 0 0 0 0,0 0 1 0 0,-1 0-1 0 0,1 0 1 0 0,-1 0-1 0 0,1 0 0 0 0,-1 1 1 0 0,1-1-1 0 0,-1 0 1 0 0,1 0-1 0 0,-1 1 0 0 0,1-1 1 0 0,-1 0-1 0 0,1 1 1 0 0,-1-1-1 0 0,1 0 0 0 0,-1 1 1 0 0,0-1-1 0 0,1 1 1 0 0,-1-1-1 0 0,0 1 0 0 0,1-1 1 0 0,-1 1-1 0 0,0-1 1 0 0,0 1-1 0 0,1-1 0 0 0,-1 1 1 0 0,0-1-1 0 0,0 1 1 0 0,0-1-1 0 0,0 1 0 0 0,0 0 1 0 0,0-1-1 0 0,0 1 1 0 0,0-1-1 0 0,0 1 0 0 0,0 0 1 0 0,-1 46 1887 0 0,-1-31-1390 0 0,2-11-383 0 0,0 1 0 0 0,0-1-1 0 0,1 0 1 0 0,-1 0 0 0 0,1 0 0 0 0,0 1-1 0 0,0-1 1 0 0,1 0 0 0 0,-1 0 0 0 0,1-1 0 0 0,0 1-1 0 0,1 0 1 0 0,3 6 0 0 0,-4-9-116 0 0,0-1 1 0 0,0 1-1 0 0,0 0 0 0 0,0-1 0 0 0,0 1 1 0 0,0-1-1 0 0,0 0 0 0 0,0 1 1 0 0,0-1-1 0 0,1 0 0 0 0,-1 0 0 0 0,1-1 1 0 0,-1 1-1 0 0,4 0 0 0 0,0 0-32 0 0,1-1-1 0 0,-1 0 0 0 0,0 0 0 0 0,0 0 1 0 0,1-1-1 0 0,-1 0 0 0 0,0 0 1 0 0,7-3-1 0 0,-4 1-101 0 0,0-1-1 0 0,-1 1 1 0 0,1-1 0 0 0,-1-1 0 0 0,0 1-1 0 0,0-1 1 0 0,-1-1 0 0 0,0 0 0 0 0,0 0-1 0 0,7-7 1 0 0,4-8-77 0 0,0-1-1 0 0,13-23 1 0 0,-13 20 349 0 0,-16 20-31 0 0,3-7 54 0 0,-2 5-39 0 0,-1 3-28 0 0,-1 2 30 0 0,-1 3-34 0 0,4 29 102 0 0,-3-19 108 0 0,1 1-1 0 0,0-1 0 0 0,1 0 1 0 0,0 0-1 0 0,7 18 0 0 0,-5-18-81 0 0,0-1 0 0 0,1 1 0 0 0,1-1 0 0 0,-1 0 0 0 0,2 0 0 0 0,-1-1 0 0 0,1 0 0 0 0,12 10 0 0 0,-18-18-420 0 0,0 1 1 0 0,-1-1-1 0 0,1 1 0 0 0,0-1 1 0 0,0 0-1 0 0,0 0 0 0 0,0 0 0 0 0,1 0 1 0 0,-1 0-1 0 0,0-1 0 0 0,0 1 0 0 0,1-1 1 0 0,-1 1-1 0 0,0-1 0 0 0,0 0 1 0 0,1 0-1 0 0,-1 0 0 0 0,0 0 0 0 0,1 0 1 0 0,-1 0-1 0 0,0-1 0 0 0,1 1 0 0 0,-1-1 1 0 0,0 1-1 0 0,0-1 0 0 0,0 0 1 0 0,3-1-1 0 0,23-17-6219 0 0,-3-5-4410 0 0,-18 19 5346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38 752 0 0,'0'0'1228'0'0,"1"-4"457"0"0,4-16 8167 0 0,-6 19-9594 0 0,-1 0 1 0 0,1 0-1 0 0,-1-1 0 0 0,1 1 0 0 0,-1 0 0 0 0,1 0 0 0 0,-1 1 1 0 0,0-1-1 0 0,0 0 0 0 0,1 0 0 0 0,-1 1 0 0 0,0-1 0 0 0,0 1 1 0 0,0 0-1 0 0,0-1 0 0 0,0 1 0 0 0,1 0 0 0 0,-1 0 0 0 0,-3 1 1 0 0,-1-1 130 0 0,0 1 1 0 0,0 0-1 0 0,0 1 1 0 0,0 0-1 0 0,0 0 1 0 0,-6 3-1 0 0,2-1 25 0 0,0 1-1 0 0,1 0 1 0 0,0 1-1 0 0,0 0 1 0 0,0 0 0 0 0,1 1-1 0 0,-10 10 1 0 0,16-15-324 0 0,0 1 1 0 0,0-1 0 0 0,0 1-1 0 0,0-1 1 0 0,1 1-1 0 0,-1 0 1 0 0,1 0 0 0 0,0 0-1 0 0,0-1 1 0 0,0 1 0 0 0,0 0-1 0 0,0 1 1 0 0,1-1 0 0 0,-1 0-1 0 0,1 0 1 0 0,0 0-1 0 0,0 0 1 0 0,0 0 0 0 0,0 0-1 0 0,0 1 1 0 0,2 2 0 0 0,-1-1-22 0 0,1-1-1 0 0,0 1 1 0 0,1-1 0 0 0,-1 0 0 0 0,1 0 0 0 0,0 0 0 0 0,0 0 0 0 0,0 0 0 0 0,0-1 0 0 0,1 1 0 0 0,-1-1-1 0 0,6 4 1 0 0,6 3-23 0 0,1 0 0 0 0,0-1 1 0 0,0-1-1 0 0,0-1 0 0 0,1 0 0 0 0,22 6 0 0 0,-27-10-87 0 0,1 0 1 0 0,0 0-1 0 0,0-2 0 0 0,0 1 1 0 0,0-2-1 0 0,0 0 0 0 0,0 0 1 0 0,0-1-1 0 0,15-3 1 0 0,-24 3 51 0 0,0 0 0 0 0,0 0 1 0 0,0-1-1 0 0,0 1 1 0 0,0-1-1 0 0,0 0 1 0 0,0 0-1 0 0,0-1 1 0 0,-1 1-1 0 0,1-1 1 0 0,-1 1-1 0 0,0-1 1 0 0,0 0-1 0 0,0 0 1 0 0,0-1-1 0 0,-1 1 1 0 0,1 0-1 0 0,-1-1 0 0 0,0 0 1 0 0,0 0-1 0 0,0 1 1 0 0,0-1-1 0 0,-1 0 1 0 0,1-1-1 0 0,-1 1 1 0 0,0 0-1 0 0,0 0 1 0 0,-1 0-1 0 0,1-1 1 0 0,-1 1-1 0 0,0-7 1 0 0,0-1 91 0 0,-1-1 0 0 0,0 1 1 0 0,-1 0-1 0 0,0-1 0 0 0,-4-13 1 0 0,4 21-83 0 0,1 1 1 0 0,-1-1-1 0 0,0 1 0 0 0,0 0 1 0 0,-1-1-1 0 0,1 1 1 0 0,-1 0-1 0 0,0 0 0 0 0,0 1 1 0 0,0-1-1 0 0,-1 1 1 0 0,1 0-1 0 0,-1-1 0 0 0,1 1 1 0 0,-10-4-1 0 0,13 6-58 0 0,-1 1 0 0 0,1-1 0 0 0,-1 1-1 0 0,1 0 1 0 0,-1-1 0 0 0,1 1 0 0 0,-1 0-1 0 0,0 0 1 0 0,1 0 0 0 0,-1-1 0 0 0,0 1-1 0 0,1 0 1 0 0,-1 0 0 0 0,0 0 0 0 0,1 0 0 0 0,-1 0-1 0 0,1 0 1 0 0,-1 0 0 0 0,0 0 0 0 0,1 0-1 0 0,-1 0 1 0 0,0 1 0 0 0,1-1 0 0 0,-1 0-1 0 0,0 0 1 0 0,1 1 0 0 0,-1-1 0 0 0,1 0-1 0 0,-1 1 1 0 0,1-1 0 0 0,-1 0 0 0 0,1 1 0 0 0,-1-1-1 0 0,1 1 1 0 0,-1-1 0 0 0,1 1 0 0 0,-1-1-1 0 0,0 2 1 0 0,-9 6-2712 0 0,14 6-241 0 0,13 13-889 0 0,0-9-4918 0 0,-13-10 3745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1460 0 0,'-37'-33'10601'0'0,"35"33"-10256"0"0,-1 0 0 0 0,0 1 0 0 0,1-1 0 0 0,-1 0 0 0 0,0 1 1 0 0,1-1-1 0 0,-1 1 0 0 0,1 0 0 0 0,-1 0 0 0 0,1 0 0 0 0,-1 0 0 0 0,1 1 0 0 0,0-1 0 0 0,-1 0 0 0 0,1 1 0 0 0,0 0 0 0 0,0 0 0 0 0,0-1 0 0 0,0 1 1 0 0,1 0-1 0 0,-1 0 0 0 0,0 1 0 0 0,1-1 0 0 0,-1 0 0 0 0,-1 5 0 0 0,1-4-132 0 0,0 1-1 0 0,0-1 1 0 0,1 1-1 0 0,-1-1 1 0 0,1 1 0 0 0,0 0-1 0 0,0 0 1 0 0,0-1 0 0 0,1 1-1 0 0,-1 0 1 0 0,1 0-1 0 0,0 0 1 0 0,0 0 0 0 0,0 0-1 0 0,1 0 1 0 0,1 7 0 0 0,1-6-118 0 0,0-1 1 0 0,0 1 0 0 0,0-1 0 0 0,1 0-1 0 0,-1 0 1 0 0,1 0 0 0 0,0 0 0 0 0,0-1 0 0 0,1 1-1 0 0,-1-1 1 0 0,1 0 0 0 0,0 0 0 0 0,-1-1-1 0 0,1 1 1 0 0,0-1 0 0 0,9 2 0 0 0,12 4-131 0 0,0-1 0 0 0,29 3 0 0 0,-40-7-30 0 0,8 1-235 0 0,1 0-1 0 0,-1-2 0 0 0,45-1 1 0 0,-62-1 289 0 0,-1 0 0 0 0,1-1 0 0 0,-1 0 0 0 0,0 0 0 0 0,1 0 0 0 0,-1 0 0 0 0,0-1 0 0 0,0 0 1 0 0,0 0-1 0 0,0-1 0 0 0,0 1 0 0 0,0-1 0 0 0,-1 0 0 0 0,1 0 0 0 0,-1 0 0 0 0,0-1 0 0 0,0 0 1 0 0,0 0-1 0 0,-1 0 0 0 0,1 0 0 0 0,-1 0 0 0 0,0-1 0 0 0,3-5 0 0 0,-5 6 187 0 0,0 1 0 0 0,0-1 1 0 0,0 0-1 0 0,-1 1 0 0 0,1-1 0 0 0,-1 0 0 0 0,0 1 0 0 0,0-1 0 0 0,-1 0 0 0 0,1 1 0 0 0,-1-1 0 0 0,0 0 0 0 0,0 1 0 0 0,0-1 0 0 0,0 1 0 0 0,-1-1 1 0 0,1 1-1 0 0,-1 0 0 0 0,0 0 0 0 0,0 0 0 0 0,-3-5 0 0 0,3 7 948 0 0,2 7-1064 0 0,-3 1 1 0 0,2-6-71 0 0,1 0 1 0 0,-1 0-1 0 0,1 0 0 0 0,-1 0 1 0 0,1 0-1 0 0,0 0 0 0 0,0 0 0 0 0,0 0 1 0 0,-1 1-1 0 0,1-1 0 0 0,0 0 1 0 0,0 0-1 0 0,0 0 0 0 0,1 0 0 0 0,-1 0 1 0 0,0 0-1 0 0,0 0 0 0 0,1 0 1 0 0,-1 1-1 0 0,0-1 0 0 0,1 0 0 0 0,-1 0 1 0 0,2 1-1 0 0,-2-1-93 0 0,0 0-13 0 0,1 0 1 0 0,-1 0-1 0 0,0 0 0 0 0,1 0 0 0 0,-1 0 0 0 0,0 0 1 0 0,1 0-1 0 0,-1 0 0 0 0,1 0 0 0 0,0 0 0 0 0,-1 0 1 0 0,1-1-1 0 0,0 1 0 0 0,-1 0 0 0 0,1 0 0 0 0,0-1 1 0 0,0 1-1 0 0,0-1 0 0 0,0 1 0 0 0,0 0 0 0 0,0-1 1 0 0,0 0-1 0 0,0 1 0 0 0,0-1 0 0 0,0 0 0 0 0,0 1 1 0 0,0-1-1 0 0,2 0 0 0 0,-2 1-461 0 0,24-28-10238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264 115 1056 0 0,'21'-28'6233'0'0,"-18"25"-5649"0"0,0 0 0 0 0,-1 0 0 0 0,1 0 0 0 0,-1 0 0 0 0,1-1 0 0 0,-1 1 1 0 0,0-1-1 0 0,0 1 0 0 0,-1-1 0 0 0,1 0 0 0 0,-1 0 0 0 0,0 0 0 0 0,0 0 0 0 0,1-5 0 0 0,-3 8-466 0 0,1 0 0 0 0,-1 0 0 0 0,1 0 0 0 0,-1 0 0 0 0,1 0 0 0 0,-1 0 0 0 0,1 0 0 0 0,-1 0 0 0 0,0 0 0 0 0,0 0 0 0 0,1 0 0 0 0,-1 0 0 0 0,0 1 0 0 0,0-1 0 0 0,0 0 0 0 0,0 0 0 0 0,0 1 0 0 0,0-1 0 0 0,0 1 0 0 0,0-1 0 0 0,0 1 0 0 0,0 0 0 0 0,0-1 0 0 0,-2 1 0 0 0,-27-7 1380 0 0,14 5-909 0 0,-1 2 1 0 0,1 0-1 0 0,-1 0 1 0 0,1 2-1 0 0,0 0 1 0 0,-1 1-1 0 0,-25 9 1 0 0,35-11-416 0 0,1 1 0 0 0,1 0 0 0 0,-1 1 0 0 0,0-1 0 0 0,1 1 0 0 0,-1 0 0 0 0,1 1 0 0 0,0-1-1 0 0,0 1 1 0 0,0 0 0 0 0,0 1 0 0 0,1-1 0 0 0,0 1 0 0 0,0-1 0 0 0,0 1 0 0 0,0 1 0 0 0,1-1 0 0 0,0 0 0 0 0,0 1 0 0 0,0-1 0 0 0,1 1 0 0 0,-3 11 0 0 0,5-14-142 0 0,0 0 0 0 0,0 0 1 0 0,1 0-1 0 0,-1 0 0 0 0,1 0 1 0 0,0-1-1 0 0,0 1 0 0 0,0 0 1 0 0,0 0-1 0 0,0-1 0 0 0,1 1 1 0 0,-1-1-1 0 0,1 1 0 0 0,0-1 1 0 0,-1 1-1 0 0,1-1 0 0 0,0 0 1 0 0,1 0-1 0 0,-1 0 0 0 0,0 0 1 0 0,1 0-1 0 0,-1-1 0 0 0,1 1 1 0 0,-1-1-1 0 0,5 2 0 0 0,5 4-34 0 0,1 0-1 0 0,0-2 1 0 0,26 8-1 0 0,-23-8-93 0 0,1-2 0 0 0,0-1 0 0 0,-1 0 0 0 0,1-1 0 0 0,0 0 0 0 0,0-2 0 0 0,33-4 0 0 0,-43 4 68 0 0,-1-1 0 0 0,0 0 0 0 0,1 0 0 0 0,-1 0 0 0 0,0-1 0 0 0,0 0 0 0 0,0 0 1 0 0,0 0-1 0 0,-1-1 0 0 0,7-5 0 0 0,-9 6 45 0 0,0 0 0 0 0,0 0 1 0 0,-1 0-1 0 0,1 0 1 0 0,-1-1-1 0 0,0 0 0 0 0,0 1 1 0 0,0-1-1 0 0,0 0 1 0 0,-1 0-1 0 0,0 1 0 0 0,1-1 1 0 0,-2-1-1 0 0,1 1 1 0 0,0 0-1 0 0,-1 0 0 0 0,1-7 1 0 0,-1 8 6 0 0,0 0 1 0 0,0 0-1 0 0,0 0 1 0 0,-1 0-1 0 0,1 0 1 0 0,-1 0-1 0 0,1 0 1 0 0,-1 0-1 0 0,0 1 1 0 0,0-1-1 0 0,0 0 1 0 0,-1 0-1 0 0,1 1 0 0 0,0-1 1 0 0,-1 1-1 0 0,0-1 1 0 0,0 1-1 0 0,0 0 1 0 0,0-1-1 0 0,0 1 1 0 0,0 0-1 0 0,0 1 1 0 0,-4-3-1 0 0,-1-4 9 0 0,5 10-36 0 0,0-1-1 0 0,0 1 1 0 0,0-1 0 0 0,0 1 0 0 0,0 0 0 0 0,0 0-1 0 0,0 0 1 0 0,1 0 0 0 0,-1 0 0 0 0,1 0 0 0 0,-1 0 0 0 0,-1 5-1 0 0,-1 7 2 0 0,1-1-1 0 0,0 1 0 0 0,1 0 0 0 0,1 0 1 0 0,0 0-1 0 0,1 0 0 0 0,0 0 1 0 0,1 0-1 0 0,4 20 0 0 0,-1 6-6 0 0,24 232 30 0 0,-25-236 4 0 0,-1-9-23 0 0,-1 0-1 0 0,-4 41 0 0 0,2-62 39 0 0,0 1-1 0 0,0 0 1 0 0,0-1-1 0 0,-1 1 0 0 0,0-1 1 0 0,0 1-1 0 0,-1-1 1 0 0,0 0-1 0 0,0 0 1 0 0,-1 0-1 0 0,1 0 0 0 0,-1-1 1 0 0,0 0-1 0 0,-1 1 1 0 0,-5 4-1 0 0,6-7 1 0 0,0-1 0 0 0,-1 0 0 0 0,1 0 0 0 0,0 0 0 0 0,0-1 0 0 0,-1 1 0 0 0,1-1-1 0 0,-1 0 1 0 0,1 0 0 0 0,-1-1 0 0 0,0 1 0 0 0,1-1 0 0 0,-1 0 0 0 0,0-1 0 0 0,1 1 0 0 0,-1-1 0 0 0,1 0 0 0 0,-1 0 0 0 0,1 0-1 0 0,-9-3 1 0 0,2 0 35 0 0,0-1 0 0 0,1 0 0 0 0,-1 0-1 0 0,1-1 1 0 0,0 0 0 0 0,0 0 0 0 0,-10-10-1 0 0,15 11-100 0 0,0 1 0 0 0,1-2-1 0 0,-1 1 1 0 0,1-1 0 0 0,0 1 0 0 0,1-1-1 0 0,-1 0 1 0 0,1 0 0 0 0,1-1-1 0 0,-1 1 1 0 0,1-1 0 0 0,0 1 0 0 0,0-1-1 0 0,1 0 1 0 0,0 0 0 0 0,0 0-1 0 0,0 1 1 0 0,1-1 0 0 0,0 0-1 0 0,1 0 1 0 0,-1 0 0 0 0,1 0 0 0 0,1 0-1 0 0,2-9 1 0 0,-1 9-243 0 0,-1-1-1 0 0,2 1 1 0 0,-1 0 0 0 0,1 0-1 0 0,0 0 1 0 0,0 0 0 0 0,1 1-1 0 0,0 0 1 0 0,0 0 0 0 0,0 0-1 0 0,1 0 1 0 0,0 1 0 0 0,8-6 0 0 0,-4 6-534 0 0,0-1 0 0 0,0 1 1 0 0,0 1-1 0 0,1 0 1 0 0,-1 1-1 0 0,1 0 1 0 0,15-3-1 0 0,25-7-10991 0 0,-39 10 6562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9 144 0 0,'-1'-9'13430'0'0,"-19"21"-10234"0"0,-28 26-1434 0 0,31-22-1101 0 0,1 2-1 0 0,1 0 1 0 0,1 1 0 0 0,0 0-1 0 0,1 1 1 0 0,2 0-1 0 0,0 1 1 0 0,1 0-1 0 0,1 1 1 0 0,1 0 0 0 0,-8 34-1 0 0,15-50-541 0 0,1 1 0 0 0,-1 0 0 0 0,1 0 1 0 0,1-1-1 0 0,-1 1 0 0 0,1-1 0 0 0,0 1 0 0 0,1 0 0 0 0,-1-1 0 0 0,1 0 0 0 0,1 1 1 0 0,-1-1-1 0 0,1 0 0 0 0,0 0 0 0 0,1 0 0 0 0,5 8 0 0 0,-6-11-120 0 0,0 1 0 0 0,0-1 0 0 0,0 0 0 0 0,0 0 0 0 0,1 0 0 0 0,-1-1 0 0 0,1 1 0 0 0,0-1 0 0 0,-1 1 0 0 0,1-1 0 0 0,0 0 0 0 0,0-1 0 0 0,1 1 0 0 0,-1-1 0 0 0,0 0 0 0 0,0 0 0 0 0,1 0 0 0 0,-1 0 0 0 0,1-1 1 0 0,-1 0-1 0 0,1 0 0 0 0,-1 0 0 0 0,0 0 0 0 0,1-1 0 0 0,6-1 0 0 0,0-2-100 0 0,0 0 1 0 0,0 0-1 0 0,-1-1 0 0 0,0-1 1 0 0,0 1-1 0 0,0-2 1 0 0,-1 1-1 0 0,1-1 1 0 0,-2-1-1 0 0,1 0 1 0 0,12-15-1 0 0,5-9-183 0 0,41-68 1 0 0,-49 70 249 0 0,-8 20 215 0 0,-9 22-82 0 0,-13 43 8 0 0,5-24 7 0 0,3-10-118 0 0,2 1 0 0 0,0-1-1 0 0,1 1 1 0 0,1 0 0 0 0,2-1-1 0 0,0 1 1 0 0,1-1 0 0 0,6 22-1 0 0,-5-29-666 0 0,0 1-1 0 0,2-1 1 0 0,0 0 0 0 0,0-1-1 0 0,11 16 1 0 0,-11-20-955 0 0,0 0 0 0 0,1-1 0 0 0,0 0 1 0 0,0 0-1 0 0,1-1 0 0 0,0 0 0 0 0,17 12 0 0 0,0-6-4040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30 1564,'-2'-3'555,"1"1"0,-1 0 0,1 0 0,-1 0 0,0 0 0,0 0 0,0 1 1,0-1-1,0 1 0,0-1 0,0 1 0,-1 0 0,1-1 0,0 1 0,-1 0 0,1 1 0,-1-1 0,1 0 0,-5 0 0,1 2 105,-1-1 0,0 1 0,1 1-1,-1-1 1,1 1 0,-1 0 0,-5 3 0,-34 13 953,2 3 0,0 1 1,2 2-1,0 1 0,-40 34 1,77-55-1399,0 1 0,0-1 0,0 1 0,1 0 0,0 0 0,0 1 0,0-1 0,0 1-1,1 0 1,0 0 0,-3 8 0,6-11-147,-1 0-1,0 0 0,1-1 1,-1 1-1,1 0 0,0 0 1,0 0-1,0 0 0,0 0 1,0-1-1,1 1 0,0 0 1,-1 0-1,1 0 0,0-1 0,0 1 1,0 0-1,1-1 0,-1 1 1,1-1-1,-1 0 0,1 1 1,0-1-1,0 0 0,0 0 1,0 0-1,0 0 0,0 0 1,4 1-1,8 6-22,0-1-1,1 0 1,1-1 0,-1-1-1,1 0 1,0-1-1,0-1 1,1-1 0,17 2-1,10-1-426,0-2 0,53-4 0,-27-10-976,-67 12 1091,1-1 0,0 0 1,-1 0-1,1-1 0,-1 1 1,0-1-1,1 0 0,-1 1 0,0-2 1,0 1-1,0 0 0,0-1 1,0 1-1,-1-1 0,3-3 1,-4 6 114,-1-1 1,0 1-1,0-1 1,1 0-1,-1 1 1,0-1-1,0 0 1,0 1-1,0-1 1,0 0-1,0 1 1,0-1-1,0 0 1,0 1-1,0-1 1,-1 1-1,1-1 1,0 0-1,0 1 1,-1-1-1,1 1 1,0-1-1,-1 0 1,1 1 0,-1-2-1,-20-12-11753,11 12 6251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17 368,'0'-17'22159,"-21"45"-20694,20-24-1251,0 0 1,0 0-1,1 0 0,0 0 1,0 0-1,0 1 0,0-1 0,0 0 1,1 0-1,0 0 0,0 0 0,0 0 1,0 0-1,1 0 0,2 5 1,-1-5-200,1-1 0,-1 0 0,1 0 0,0 0 0,-1 0 0,1-1 0,0 0 0,1 1 0,-1-2 0,0 1 0,1 0 0,-1-1 0,1 0 0,-1 0 0,1 0 1,-1 0-1,6-1 0,9 2-268,0-2 1,35-2 0,-40 0 12,-1 0 0,1 0 0,-1-1 0,1-1 0,16-7 1,-23 8 117,-1 0 1,0-1 0,1 0 0,-1 0 0,-1-1 0,1 1-1,0-1 1,-1 0 0,0-1 0,-1 1 0,7-10 0,-10 14 125,-1 0 1,1 0 0,-1 1-1,0-1 1,1 0 0,-1 0 0,0 0-1,0 1 1,0-1 0,0 0 0,0 0-1,0 0 1,0 0 0,0 1-1,0-1 1,0 0 0,0 0 0,0 0-1,0 0 1,-1 1 0,1-1 0,0 0-1,-1 0 1,1 1 0,-1-1-1,1 0 1,-1 1 0,1-1 0,-1 0-1,1 1 1,-1-1 0,1 1 0,-1-1-1,0 1 1,1-1 0,-1 1-1,0-1 1,0 1 0,1-1 0,-1 1-1,0 0 1,0 0 0,0-1-1,1 1 1,-1 0 0,-1 0 0,-38-7 377,34 7-327,0 0 0,-1 0 0,1 1 0,0 0 0,0 0 0,-1 1-1,1-1 1,0 2 0,0-1 0,1 0 0,-1 1 0,0 0 0,1 0-1,0 1 1,0 0 0,0 0 0,0 0 0,0 0 0,1 1 0,0 0 0,0-1-1,-5 10 1,8-13-45,1 1 0,-1-1-1,1 1 1,0 0-1,0-1 1,-1 1-1,1-1 1,1 1 0,-1 0-1,0-1 1,0 1-1,0-1 1,1 1-1,-1-1 1,1 1-1,-1 0 1,1-1 0,0 0-1,0 1 1,-1-1-1,1 1 1,0-1-1,0 0 1,0 0 0,1 0-1,0 2 1,33 26-244,-17-20-644,1 0 0,31 8-1,10-1-6355,-33-9 570,-11-1 1376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76,'0'0'3063,"-15"-1"4768,7 25-4964,0 1-1,2 0 0,-7 47 0,12-65-2509,1 0 0,-1-1 0,1 1 0,0-1 0,1 1 0,0 0-1,2 8 1,-3-14-386,1 0 0,0 0 0,0-1 0,0 1-1,0 0 1,0-1 0,0 1 0,0 0 0,0-1-1,0 1 1,0-1 0,0 0 0,0 1 0,0-1-1,0 0 1,0 0 0,1 1 0,-1-1 0,0 0 0,0 0-1,0 0 1,0-1 0,1 1 0,-1 0 0,0 0-1,0-1 1,1 1 0,34-11-993,-33 10 930,17-7-445,0-1-1,-1-1 0,0 0 1,0-2-1,-1 0 0,-1-1 1,0-1-1,19-20 1,-10 7 430,43-61 1,-60 77 2246,-4 12-967,-4 25-597,-2-20-502,1 0 1,0 0-1,0 0 0,1-1 0,2 12 1,-1-13-72,0 0 1,1 0 0,-1-1 0,1 1-1,0 0 1,0-1 0,0 0-1,1 0 1,-1 0 0,1 0-1,0-1 1,0 1 0,0-1 0,0 0-1,0 0 1,0 0 0,8 2-1,5 1-330,0-1-1,0 0 0,20 1 0,-20-4-288,1-1 1,-1-1-1,0-1 1,0 0-1,0-1 1,-1 0-1,1-2 1,-1 0-1,0 0 1,16-9-1,-15 6-1922,-1-1-1,25-18 0,-12 5-1404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56 572 0 0,'0'-2'156'0'0,"0"0"0"0"0,0 0 0 0 0,0 0 0 0 0,0-1 0 0 0,-1 1 0 0 0,1 0 0 0 0,-1 0 0 0 0,1 0 0 0 0,-1 0 0 0 0,0 0 0 0 0,0 0 0 0 0,0 0 0 0 0,0 0-1 0 0,0 1 1 0 0,0-1 0 0 0,0 0 0 0 0,-1 1 0 0 0,1-1 0 0 0,0 0 0 0 0,-1 1 0 0 0,0 0 0 0 0,-1-2 0 0 0,-1 1 54 0 0,1 0 1 0 0,-1 1-1 0 0,0-1 0 0 0,0 1 0 0 0,0 0 1 0 0,1 0-1 0 0,-1 0 0 0 0,0 1 0 0 0,0-1 1 0 0,0 1-1 0 0,-5 0 0 0 0,-4 1 299 0 0,1 1-1 0 0,-1 0 1 0 0,1 0-1 0 0,0 1 1 0 0,0 1-1 0 0,-20 8 1 0 0,14-2 138 0 0,1 0 1 0 0,0 1 0 0 0,0 1 0 0 0,2 0 0 0 0,-1 2-1 0 0,1 0 1 0 0,1 0 0 0 0,1 1 0 0 0,0 1 0 0 0,1 0-1 0 0,1 1 1 0 0,-15 27 0 0 0,22-34-290 0 0,-1 0 0 0 0,2 0 0 0 0,-1 0 0 0 0,1 0 0 0 0,1 1 0 0 0,0-1 1 0 0,0 1-1 0 0,1 0 0 0 0,0-1 0 0 0,1 1 0 0 0,1 11 0 0 0,1-13-194 0 0,0-1 0 0 0,0 0-1 0 0,0 0 1 0 0,1 0 0 0 0,0 0 0 0 0,1 0-1 0 0,-1-1 1 0 0,2 1 0 0 0,-1-1 0 0 0,1 0-1 0 0,0 0 1 0 0,0-1 0 0 0,1 0 0 0 0,0 1 0 0 0,11 7-1 0 0,-7-6-258 0 0,2-1 0 0 0,-1 0 0 0 0,1-1 0 0 0,0 0 0 0 0,0-1 0 0 0,1 0 0 0 0,-1-1 0 0 0,1-1-1 0 0,0 0 1 0 0,0 0 0 0 0,1-1 0 0 0,-1-1 0 0 0,0 0 0 0 0,1-1 0 0 0,22-3 0 0 0,-25 2-206 0 0,-1 0 1 0 0,1-1-1 0 0,0 0 0 0 0,0-1 1 0 0,-1 0-1 0 0,1-1 1 0 0,-1 0-1 0 0,0 0 0 0 0,0-1 1 0 0,-1-1-1 0 0,0 0 1 0 0,1 0-1 0 0,-2 0 1 0 0,1-1-1 0 0,-1-1 0 0 0,0 0 1 0 0,-1 0-1 0 0,0 0 1 0 0,9-13-1 0 0,9-37-865 0 0,-24 57 1133 0 0,0-8-197 0 0,-1 9 270 0 0,0 0 0 0 0,-1 0-1 0 0,1 0 1 0 0,0 0-1 0 0,0 1 1 0 0,0-1 0 0 0,0 0-1 0 0,0 0 1 0 0,0 0 0 0 0,-1 0-1 0 0,1 0 1 0 0,0 0-1 0 0,0 0 1 0 0,0 0 0 0 0,0 0-1 0 0,0 0 1 0 0,0 0 0 0 0,-1 0-1 0 0,1 0 1 0 0,0 0 0 0 0,0 0-1 0 0,0 0 1 0 0,0 0-1 0 0,0 0 1 0 0,-1 0 0 0 0,1 0-1 0 0,0 0 1 0 0,0 0 0 0 0,0 0-1 0 0,0 0 1 0 0,0 0-1 0 0,-1 0 1 0 0,1 0 0 0 0,0 0-1 0 0,0 0 1 0 0,0-1 0 0 0,0 1-1 0 0,0 0 1 0 0,0 0-1 0 0,0 0 1 0 0,0 0 0 0 0,-1 0-1 0 0,1 0 1 0 0,0 0 0 0 0,0-1-1 0 0,0 1 1 0 0,0 0 0 0 0,0 0-1 0 0,0 0 1 0 0,0 0-1 0 0,0 0 1 0 0,0 0 0 0 0,0-1-1 0 0,0 1 1 0 0,0 0 0 0 0,0 0-1 0 0,0 0 1 0 0,0 0-1 0 0,0 0 1 0 0,0-1 0 0 0,0 1-1 0 0,0 0 1 0 0,0 0 0 0 0,0 0-1 0 0,0 0 1 0 0,0 0-1 0 0,0-1 1 0 0,0 1 0 0 0,0 0-1 0 0,-3 3 180 0 0,0 0 0 0 0,0 0-1 0 0,0 1 1 0 0,1-1-1 0 0,-1 1 1 0 0,1 0-1 0 0,-1 0 1 0 0,1 0-1 0 0,0 0 1 0 0,1 0-1 0 0,-1 0 1 0 0,1 0 0 0 0,0 0-1 0 0,0 1 1 0 0,0-1-1 0 0,1 1 1 0 0,-1-1-1 0 0,1 8 1 0 0,1-4-110 0 0,0-1 0 0 0,0 0-1 0 0,1 1 1 0 0,-1-1 0 0 0,2 0 0 0 0,-1 0 0 0 0,1 0 0 0 0,0 0 0 0 0,1 0 0 0 0,-1-1 0 0 0,1 1-1 0 0,1-1 1 0 0,-1 0 0 0 0,1-1 0 0 0,0 1 0 0 0,0-1 0 0 0,1 0 0 0 0,-1 0 0 0 0,1 0 0 0 0,0-1-1 0 0,1 0 1 0 0,-1 0 0 0 0,1 0 0 0 0,9 3 0 0 0,-10-6-275 0 0,-1 1 0 0 0,0-1 0 0 0,0-1-1 0 0,0 1 1 0 0,0-1 0 0 0,1 0 0 0 0,-1 0 0 0 0,0 0-1 0 0,0-1 1 0 0,1 0 0 0 0,-1 0 0 0 0,0 0 0 0 0,0 0-1 0 0,0-1 1 0 0,0 0 0 0 0,6-3 0 0 0,31-21-4403 0 0,-8-6-5719 0 0,-25 24 5459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85 740 0 0,'-26'-4'14329'0'0,"26"6"-14136"0"0,0 0-1 0 0,0 0 1 0 0,1 0 0 0 0,-1 0-1 0 0,0 0 1 0 0,1 0-1 0 0,-1 0 1 0 0,1 0-1 0 0,0 0 1 0 0,0 0-1 0 0,-1 0 1 0 0,1-1-1 0 0,1 1 1 0 0,-1 0-1 0 0,0 0 1 0 0,0-1-1 0 0,1 1 1 0 0,-1-1 0 0 0,0 1-1 0 0,1-1 1 0 0,0 0-1 0 0,-1 1 1 0 0,1-1-1 0 0,0 0 1 0 0,0 0-1 0 0,-1 0 1 0 0,1 0-1 0 0,4 1 1 0 0,6 4 473 0 0,1 0 1 0 0,-1-1-1 0 0,19 5 1 0 0,-13-7-595 0 0,-1 1 1 0 0,1-2-1 0 0,0-1 0 0 0,0 0 1 0 0,0-1-1 0 0,-1-1 1 0 0,1-1-1 0 0,0 0 1 0 0,0-1-1 0 0,-1-1 0 0 0,0-1 1 0 0,22-8-1 0 0,-36 11-142 0 0,1 0-1 0 0,0 0 1 0 0,-1 0 0 0 0,1 0-1 0 0,-1-1 1 0 0,1 1-1 0 0,-1-1 1 0 0,0 0-1 0 0,0 0 1 0 0,-1 0 0 0 0,1-1-1 0 0,0 1 1 0 0,-1-1-1 0 0,0 1 1 0 0,0-1 0 0 0,0 0-1 0 0,0 0 1 0 0,1-5-1 0 0,-3 6 82 0 0,1 1 0 0 0,-1 0 0 0 0,0-1 0 0 0,0 1 0 0 0,-1 0-1 0 0,1-1 1 0 0,0 1 0 0 0,-1-1 0 0 0,1 1 0 0 0,-1 0 0 0 0,0 0 0 0 0,0-1-1 0 0,0 1 1 0 0,0 0 0 0 0,0 0 0 0 0,0 0 0 0 0,-1 0 0 0 0,1 0 0 0 0,-1 0-1 0 0,1 1 1 0 0,-1-1 0 0 0,0 0 0 0 0,0 1 0 0 0,1-1 0 0 0,-1 1 0 0 0,0 0-1 0 0,0 0 1 0 0,-1-1 0 0 0,1 1 0 0 0,0 0 0 0 0,0 1 0 0 0,0-1 0 0 0,-3 0-1 0 0,-5-2 205 0 0,0 0-1 0 0,-1 1 0 0 0,1 0 0 0 0,0 1 0 0 0,-1 0 0 0 0,1 1 0 0 0,0 0 0 0 0,-1 0 0 0 0,1 1 0 0 0,0 1 0 0 0,-1 0 0 0 0,-18 6 1 0 0,25-7-117 0 0,-1 0 1 0 0,1 1 0 0 0,0 0-1 0 0,0 0 1 0 0,0 0 0 0 0,0 0 0 0 0,0 1-1 0 0,0-1 1 0 0,0 1 0 0 0,1 0 0 0 0,0 0-1 0 0,-1 0 1 0 0,1 1 0 0 0,0-1 0 0 0,1 1-1 0 0,-1 0 1 0 0,0-1 0 0 0,1 1-1 0 0,0 0 1 0 0,0 1 0 0 0,0-1 0 0 0,1 0-1 0 0,-1 1 1 0 0,1-1 0 0 0,0 0 0 0 0,0 1-1 0 0,1 0 1 0 0,-1-1 0 0 0,1 1 0 0 0,0-1-1 0 0,1 7 1 0 0,0-6-72 0 0,1 0 0 0 0,0 0 0 0 0,0 0-1 0 0,0 0 1 0 0,1 0 0 0 0,0 0 0 0 0,-1-1 0 0 0,2 1 0 0 0,-1-1 0 0 0,0 0-1 0 0,1 0 1 0 0,0 0 0 0 0,0 0 0 0 0,0-1 0 0 0,0 1 0 0 0,1-1 0 0 0,-1 0-1 0 0,1 0 1 0 0,6 2 0 0 0,10 5-322 0 0,0 0 1 0 0,0-2-1 0 0,25 6 0 0 0,-31-9-353 0 0,1-2 1 0 0,0 0-1 0 0,1-1 0 0 0,-1 0 1 0 0,0-1-1 0 0,0-1 1 0 0,33-4-1 0 0,3-8-4084 0 0,-1-8-4046 0 0,-24 7 3209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75 184 400 0 0,'0'0'8954'0'0,"-4"2"-7244"0"0,-1 2-1135 0 0,-1 0 0 0 0,1 1 1 0 0,0-1-1 0 0,1 1 1 0 0,-1 0-1 0 0,1 0 0 0 0,0 0 1 0 0,0 1-1 0 0,1 0 0 0 0,0-1 1 0 0,0 1-1 0 0,0 0 1 0 0,0 1-1 0 0,1-1 0 0 0,0 0 1 0 0,-1 9-1 0 0,1-8-293 0 0,1-1 1 0 0,0 1-1 0 0,0 0 1 0 0,0 0-1 0 0,1 0 1 0 0,0 0-1 0 0,0-1 1 0 0,1 1-1 0 0,0 0 1 0 0,0 0-1 0 0,1 0 1 0 0,-1-1-1 0 0,1 1 1 0 0,1-1-1 0 0,0 0 1 0 0,5 11-1 0 0,-7-17-288 0 0,0 1-1 0 0,-1 0 1 0 0,1-1 0 0 0,0 1-1 0 0,0-1 1 0 0,0 1 0 0 0,0-1-1 0 0,0 0 1 0 0,0 1 0 0 0,0-1 0 0 0,0 0-1 0 0,0 0 1 0 0,0 0 0 0 0,0 1-1 0 0,0-1 1 0 0,0 0 0 0 0,0 0-1 0 0,0-1 1 0 0,0 1 0 0 0,1 0-1 0 0,-1 0 1 0 0,0 0 0 0 0,0-1-1 0 0,0 1 1 0 0,0 0 0 0 0,-1-1-1 0 0,2 0 1 0 0,27-16-641 0 0,-17 2 367 0 0,1-1-1 0 0,-2-1 1 0 0,0 0 0 0 0,-1-1-1 0 0,-1 0 1 0 0,-1 0 0 0 0,0-1-1 0 0,5-22 1 0 0,14-29-115 0 0,-14 36 199 0 0,-10 25 219 0 0,0 0-1 0 0,0 0 0 0 0,1 0 0 0 0,0 0 0 0 0,1 1 0 0 0,0 0 1 0 0,0 0-1 0 0,1 0 0 0 0,0 0 0 0 0,8-7 0 0 0,-11 13-47 0 0,0 1 0 0 0,0-1-1 0 0,0 1 1 0 0,0 0 0 0 0,0 0-1 0 0,0 0 1 0 0,0 0 0 0 0,0 0-1 0 0,1 1 1 0 0,-1-1 0 0 0,0 1-1 0 0,1 0 1 0 0,-1 0 0 0 0,0 0-1 0 0,6 2 1 0 0,54 12-2204 0 0,-44-8 1089 0 0,21 3-2013 0 0,0-1-3484 0 0,-14-3 1920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30 788,'-6'-4'728,"0"0"0,-1 1 1,0 0-1,1 0 0,-1 0 0,-1 1 0,1 0 0,0 0 1,0 1-1,-1-1 0,1 2 0,-1-1 0,1 1 0,-1 0 1,1 1-1,-1 0 0,1 0 0,0 1 0,-1 0 1,-6 2-1,7-2-434,1 1 0,0-1 0,0 1 0,0 0 1,0 1-1,1-1 0,-1 1 0,1 0 0,0 1 1,0-1-1,0 1 0,1 0 0,-1 0 0,1 0 1,0 1-1,1-1 0,0 1 0,-1 0 0,2 0 1,-1 0-1,1 1 0,-2 7 0,4-9-230,0-1-1,0 0 1,0 0-1,1 1 1,-1-1-1,1 0 1,1 0 0,-1 0-1,0 0 1,1 0-1,0 0 1,0-1-1,0 1 1,0 0 0,0-1-1,1 1 1,0-1-1,0 0 1,0 0-1,0 0 1,0-1 0,0 1-1,1-1 1,-1 1-1,1-1 1,0 0-1,4 1 1,1 2-126,1 0 0,-1-1 0,1-1 0,0 1 0,0-1 0,0-1 0,0 0 0,0-1 0,1 0 0,10 0 0,-15-1 28,-1-1 0,0 0 0,0 0 1,1 0-1,-1 0 0,0-1 0,0 0 1,0 0-1,0 0 0,-1-1 0,1 0 1,-1 0-1,1 0 0,-1 0 0,0-1 1,0 1-1,0-1 0,3-5 0,-5 5 81,1 1-1,-1-1 1,-1 0 0,1 0-1,-1 0 1,1 0-1,-1 0 1,0-1-1,0 1 1,-1 0 0,0 0-1,1-1 1,-1 1-1,-1 0 1,1-1 0,-1 1-1,1 0 1,-1 0-1,0 0 1,-1-1-1,1 1 1,-3-5 0,3 7 2,0 0 1,0 0 0,0 0 0,0-1 0,-1 1 0,1 0 0,-1 1 0,1-1 0,-1 0-1,1 0 1,-1 1 0,-4-4 0,5 5-45,1 0 0,-1-1 0,0 1 1,0 0-1,0 0 0,0 0 0,1-1 0,-1 1 0,0 0 0,0 0 0,0 0 0,0 0 1,0 1-1,0-1 0,1 0 0,-1 0 0,0 0 0,0 1 0,0-1 0,1 0 1,-1 1-1,0-1 0,0 1 0,1-1 0,-1 1 0,-1 0 0,-1 2-85,10 18-621,-4-15 227,0-1 0,1 0-1,-1 1 1,1-1 0,0 0 0,1-1-1,-1 1 1,1-1 0,6 4 0,-6-4-1078,0-1 0,1 0 0,-1 0 1,1-1-1,0 0 0,7 2 0,7 1-3382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30 32 0 0,'-13'-22'7190'0'0,"10"21"-6789"0"0,-1-1 0 0 0,1 1-1 0 0,0 0 1 0 0,0 0 0 0 0,0 1 0 0 0,-1-1-1 0 0,1 1 1 0 0,0 0 0 0 0,-1 0 0 0 0,1 0-1 0 0,0 0 1 0 0,-1 0 0 0 0,1 1 0 0 0,0-1-1 0 0,-4 2 1 0 0,-49 16 2699 0 0,41-9-2671 0 0,0-1 0 0 0,0 2 0 0 0,1 0 0 0 0,1 0 0 0 0,-1 2-1 0 0,2 0 1 0 0,0 0 0 0 0,0 1 0 0 0,1 0 0 0 0,0 1 0 0 0,2 0 0 0 0,-1 1 0 0 0,2 0-1 0 0,0 0 1 0 0,1 1 0 0 0,0 0 0 0 0,-4 20 0 0 0,1-2-21 0 0,1 0-1 0 0,2 1 1 0 0,1 0-1 0 0,2 1 1 0 0,2-1-1 0 0,1 1 1 0 0,5 49 0 0 0,7-14 353 0 0,3 0 1 0 0,29 83 0 0 0,9 39 547 0 0,-50-187-1188 0 0,-1-1 1 0 0,0 1-1 0 0,0 0 1 0 0,0 0-1 0 0,-1 0 1 0 0,0 0-1 0 0,0-1 1 0 0,0 1-1 0 0,-1 0 1 0 0,0 0-1 0 0,-3 10 1 0 0,4-15-122 0 0,-1 0 0 0 0,1-1 0 0 0,-1 1 0 0 0,1 0 0 0 0,-1-1 0 0 0,0 1 0 0 0,1-1 0 0 0,-1 1 0 0 0,0-1 0 0 0,0 1 0 0 0,1-1 0 0 0,-1 1 0 0 0,0-1 0 0 0,0 0 0 0 0,0 1 0 0 0,1-1 0 0 0,-1 0 0 0 0,0 0 0 0 0,0 0 0 0 0,0 0 0 0 0,0 0 0 0 0,0 0 0 0 0,0 0 0 0 0,1 0 0 0 0,-1 0 0 0 0,0 0 0 0 0,-1 0 0 0 0,1-1 0 0 0,-3 2-7 0 0,1-1 1 0 0,-1 0-1 0 0,1-1 0 0 0,-1 1 1 0 0,1 0-1 0 0,-1-1 0 0 0,1 0 1 0 0,0 0-1 0 0,-1 0 0 0 0,1 0 1 0 0,0-1-1 0 0,0 1 0 0 0,0-1 1 0 0,0 1-1 0 0,0-1 0 0 0,0 0 1 0 0,0-1-1 0 0,-3-2 0 0 0,-7-6-191 0 0,3 4-780 0 0,0 0 1 0 0,1 0-1 0 0,0-1 1 0 0,-12-14 0 0 0,5 1-4324 0 0,3 0-5121 0 0,7 8 3766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1440,'0'0'1532,"25"2"-92,-8 1-87,5 2-133,8 3-104,-5-3-104,14 4-112,-1-1-84,9 3-200,-5 2-152,10 0-128,-2-2-180,0-2-192,2 3-308,-5-9-436,3 2-1096,2 1-2028,-10-4 899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8 1024,'13'-7'20965,"-18"7"-20854,-125 23 3048,109-19-2427,0 2-1,1 0 0,0 1 1,-31 17-1,50-23-707,-1-1-1,0 1 1,0 1-1,0-1 1,1 0-1,-1 0 1,1 1-1,-1-1 1,1 0-1,-1 1 1,1 0-1,0-1 1,0 1-1,0 0 1,0-1-1,0 1 1,0 0-1,0 0 1,1 0 0,-1 0-1,1 0 1,-1 0-1,1 0 1,0 0-1,0 0 1,0 0-1,0 0 1,0 0-1,0 0 1,0 0-1,1 0 1,-1 0-1,1 0 1,-1 0-1,1 0 1,0 0-1,0 0 1,0 0 0,0-1-1,0 1 1,0 0-1,1-1 1,-1 1-1,2 1 1,9 10-177,0 0 0,1 0 0,0-1 0,18 11 1,-17-12 74,87 55-555,-35-25 255,-62-38 451,6 6 1289,-30-5-981,-52-6-1212,22-4-4057,74-8-15047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161 257 716,'-17'20'1956,"1"-1"0,1 2 1,0 0-1,2 1 0,0 0 0,-13 34 0,11-24-264,12-26-1284,0-1 0,0 1 0,0 0 0,1 0 0,0 0 0,0 1 0,1-1 0,0 0 0,-1 11 0,-3 0 1052,5-16-1366,-1 0 0,1 0 0,-1 0 0,1 0-1,0 0 1,0 0 0,-1-1 0,1 1 0,0 0 0,0 0 0,0 0 0,0 0 0,0 0-1,0 0 1,0 0 0,0 0 0,0 0 0,1 0 0,-1 0 0,0 0 0,0-1-1,1 1 1,0 1 0,14-23-87,-9 8-136,0 0 0,-1 0-1,0 0 1,-1-1 0,0 1 0,2-20 0,4-13-284,15-55-244,39-125 755,-62 221-62,0 0 0,1 0-1,0 1 1,0 0 0,0-1-1,0 1 1,1 0-1,0 1 1,0-1 0,0 1-1,0 0 1,0-1 0,1 2-1,-1-1 1,1 1 0,0-1-1,0 1 1,-1 0 0,2 1-1,-1-1 1,0 1-1,0 0 1,0 1 0,6-1-1,4 0 60,0 0 0,-1 2 1,1 0-1,0 0 0,-1 1 0,1 1 0,18 6 0,-26-7-45,-1 0 1,0 1-1,1 0 1,-1 0-1,-1 0 0,1 1 1,0-1-1,-1 1 1,0 1-1,0-1 1,0 1-1,0 0 1,-1 0-1,0 0 0,0 1 1,0 0-1,-1-1 1,1 1-1,1 7 1,-5-11-39,1-1 0,-2 0 0,1 0 0,0 1 0,0-1 0,0 0 0,0 0 0,-1 0 0,1 1 0,-1-1 0,1 0 0,-1 0 0,1 0 0,-1 0 0,0 0-1,1 0 1,-1 0 0,0 0 0,0 0 0,-2 1 0,-18 18 220,6-12-217,1-1 0,-1-1 0,0 0 0,-1-1 0,1 0 0,-1-1 0,-26 3 0,17-3-734,-1-3-1292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1064 0 0,'0'0'1474'0'0,"-3"3"-22"0"0,-2 5-250 0 0,0 0 0 0 0,0 0-1 0 0,0 1 1 0 0,-3 11 0 0 0,-24 79 3561 0 0,18-51-3138 0 0,-5 10 1472 0 0,-43 92 1 0 0,50-134-3608 0 0,14-32-174 0 0,-1 10 470 0 0,1 0 0 0 0,0 1 1 0 0,0-1-1 0 0,0 1 0 0 0,1 0 0 0 0,0-1 0 0 0,0 1 1 0 0,6-8-1 0 0,-4 9 189 0 0,0-1 0 0 0,0 1 0 0 0,0 0 1 0 0,0 0-1 0 0,1 0 0 0 0,-1 1 0 0 0,1 0 0 0 0,0 0 0 0 0,0 0 1 0 0,1 1-1 0 0,-1 0 0 0 0,0 0 0 0 0,1 1 0 0 0,-1-1 1 0 0,1 1-1 0 0,0 1 0 0 0,6-1 0 0 0,-9 3 274 0 0,0 0 1 0 0,-1 0-1 0 0,0 0 0 0 0,1 0 1 0 0,-1 0-1 0 0,0 1 1 0 0,0-1-1 0 0,0 1 0 0 0,0 0 1 0 0,-1 0-1 0 0,1 0 0 0 0,-1 0 1 0 0,0 1-1 0 0,0-1 0 0 0,0 1 1 0 0,0-1-1 0 0,2 7 0 0 0,14 19 802 0 0,-10-21-912 0 0,0-1-1 0 0,1 0 1 0 0,-1 0 0 0 0,1-1 0 0 0,0 0 0 0 0,1-1 0 0 0,-1 0 0 0 0,1 0 0 0 0,0-1 0 0 0,1 0 0 0 0,-1-1 0 0 0,18 3 0 0 0,-9-3-288 0 0,1 0 0 0 0,0-1 0 0 0,0-1 0 0 0,0-1 0 0 0,39-5 0 0 0,-48 3-25 0 0,0-1 0 0 0,0 0 0 0 0,0-1-1 0 0,0 0 1 0 0,-1 0 0 0 0,1-1 0 0 0,-1-1 0 0 0,0 1 0 0 0,-1-2 0 0 0,1 1 0 0 0,-1-1 0 0 0,-1-1 0 0 0,1 0 0 0 0,-1 0 0 0 0,-1-1 0 0 0,1 1 0 0 0,10-20 0 0 0,-16 27 173 0 0,-1-1 0 0 0,0 0 0 0 0,-1 1 1 0 0,1-1-1 0 0,0 0 0 0 0,0 0 0 0 0,-1 1 1 0 0,1-1-1 0 0,-1 0 0 0 0,1 0 0 0 0,-1 0 1 0 0,0 0-1 0 0,0 0 0 0 0,0 0 0 0 0,0 1 1 0 0,0-1-1 0 0,0 0 0 0 0,0 0 0 0 0,-1 0 1 0 0,1 0-1 0 0,-1 0 0 0 0,1 1 0 0 0,-1-1 1 0 0,0 0-1 0 0,0 0 0 0 0,0 1 0 0 0,0-1 0 0 0,0 0 1 0 0,0 1-1 0 0,0-1 0 0 0,0 1 0 0 0,-1 0 1 0 0,1-1-1 0 0,0 1 0 0 0,-1 0 0 0 0,1 0 1 0 0,-1 0-1 0 0,0 0 0 0 0,1 0 0 0 0,-1 0 1 0 0,0 0-1 0 0,0 0 0 0 0,1 1 0 0 0,-3-1 1 0 0,-2-1 78 0 0,0 1 1 0 0,-1-1 0 0 0,1 1-1 0 0,0 1 1 0 0,0-1-1 0 0,-1 1 1 0 0,1 0 0 0 0,0 1-1 0 0,-1-1 1 0 0,1 1 0 0 0,0 0-1 0 0,-8 3 1 0 0,0 2 212 0 0,1 0 1 0 0,0 1 0 0 0,0 0-1 0 0,0 1 1 0 0,-19 16-1 0 0,26-19-109 0 0,0 0-1 0 0,0 1 1 0 0,1 0-1 0 0,0 0 1 0 0,0 0-1 0 0,0 0 1 0 0,1 1-1 0 0,0 0 1 0 0,0 0-1 0 0,1 0 1 0 0,0 0-1 0 0,-3 10 1 0 0,5-15-143 0 0,1 0 0 0 0,-1-1 0 0 0,1 1 0 0 0,0-1 0 0 0,0 1 0 0 0,0 0 0 0 0,0-1 0 0 0,0 1 0 0 0,0 0 0 0 0,1-1 0 0 0,-1 1 1 0 0,0 0-1 0 0,1-1 0 0 0,-1 1 0 0 0,1-1 0 0 0,0 1 0 0 0,-1-1 0 0 0,1 1 0 0 0,0-1 0 0 0,0 0 0 0 0,0 1 0 0 0,0-1 0 0 0,2 2 0 0 0,0 0-35 0 0,0-1-1 0 0,1 0 0 0 0,-1 0 1 0 0,0 0-1 0 0,1-1 1 0 0,-1 1-1 0 0,1-1 1 0 0,-1 0-1 0 0,1 0 0 0 0,4 0 1 0 0,4 1-213 0 0,1 0 1 0 0,-1-2 0 0 0,1 1-1 0 0,-1-2 1 0 0,16-2-1 0 0,-5-2-453 0 0,0-2-1 0 0,0 0 1 0 0,-1-2-1 0 0,-1-1 1 0 0,34-19-1 0 0,45-19-1232 0 0,-84 44 2599 0 0,-12 6 902 0 0,-16 19 1752 0 0,-2 0-3314 0 0,12-18 22 0 0,1 0 0 0 0,-1 1 0 0 0,1-1 0 0 0,0 0 1 0 0,0 0-1 0 0,0 0 0 0 0,0 1 0 0 0,1-1 0 0 0,-1 0 0 0 0,1 1 1 0 0,0-1-1 0 0,0 1 0 0 0,0-1 0 0 0,0 0 0 0 0,1 1 0 0 0,-1-1 1 0 0,1 0-1 0 0,0 1 0 0 0,2 4 0 0 0,0-2-16 0 0,0 0 0 0 0,1-1 0 0 0,0 0 0 0 0,-1 0-1 0 0,2 0 1 0 0,-1 0 0 0 0,1 0 0 0 0,-1-1 0 0 0,11 7 0 0 0,6 2-140 0 0,0 0 0 0 0,1-2 0 0 0,1 0 0 0 0,28 9 0 0 0,-28-12-304 0 0,0-2 1 0 0,1 0-1 0 0,-1-1 0 0 0,1-1 1 0 0,0-2-1 0 0,0 0 1 0 0,0-2-1 0 0,1 0 0 0 0,-1-2 1 0 0,39-7-1 0 0,-52 7 313 0 0,1-1 0 0 0,-1 0 0 0 0,1-1 0 0 0,-1 0 0 0 0,0-1 0 0 0,-1 0 0 0 0,1-1 0 0 0,-1 0 0 0 0,0-1 0 0 0,-1 0 0 0 0,1 0 0 0 0,-2-1 0 0 0,1 0 0 0 0,-1-1 0 0 0,0 0 0 0 0,0 0 0 0 0,-1-1 0 0 0,-1 0 0 0 0,0 0 0 0 0,0 0 0 0 0,-1-1 0 0 0,0 0 0 0 0,5-17 0 0 0,-8 22 191 0 0,-1 0 0 0 0,0-1 1 0 0,0 1-1 0 0,0-1 0 0 0,-1 1 0 0 0,0-1 1 0 0,0 1-1 0 0,-1-1 0 0 0,1 1 0 0 0,-2-1 0 0 0,-2-10 1 0 0,3 14-45 0 0,0 1 0 0 0,0-1 0 0 0,0 1 0 0 0,0 0 0 0 0,-1-1 1 0 0,1 1-1 0 0,-1 0 0 0 0,1 0 0 0 0,-1 0 0 0 0,0 0 1 0 0,0 0-1 0 0,0 1 0 0 0,0-1 0 0 0,0 0 0 0 0,0 1 0 0 0,-1 0 1 0 0,1-1-1 0 0,0 1 0 0 0,-1 0 0 0 0,1 0 0 0 0,-1 0 0 0 0,1 1 1 0 0,-1-1-1 0 0,1 1 0 0 0,-1-1 0 0 0,0 1 0 0 0,1 0 0 0 0,-1 0 1 0 0,0 0-1 0 0,1 0 0 0 0,-1 0 0 0 0,-3 1 0 0 0,-2 1 85 0 0,1-1 0 0 0,-1 1-1 0 0,0 1 1 0 0,0-1-1 0 0,1 1 1 0 0,0 1-1 0 0,-1-1 1 0 0,1 1 0 0 0,1 1-1 0 0,-1-1 1 0 0,1 1-1 0 0,-1 0 1 0 0,1 1 0 0 0,1-1-1 0 0,-1 1 1 0 0,1 0-1 0 0,-9 13 1 0 0,12-15-112 0 0,0 0 1 0 0,0 1 0 0 0,0-1-1 0 0,0 0 1 0 0,1 1-1 0 0,-1 0 1 0 0,1-1-1 0 0,0 1 1 0 0,1 0-1 0 0,-1-1 1 0 0,1 1-1 0 0,0 0 1 0 0,0 0-1 0 0,0-1 1 0 0,1 1-1 0 0,0 0 1 0 0,0 0 0 0 0,0-1-1 0 0,0 1 1 0 0,1-1-1 0 0,0 1 1 0 0,0-1-1 0 0,0 0 1 0 0,0 1-1 0 0,1-1 1 0 0,-1 0-1 0 0,1-1 1 0 0,0 1-1 0 0,0 0 1 0 0,1-1-1 0 0,3 4 1 0 0,7 4-74 0 0,0-1-1 0 0,1 0 0 0 0,0-1 1 0 0,1-1-1 0 0,0 0 1 0 0,0-1-1 0 0,1-1 1 0 0,-1 0-1 0 0,1-1 1 0 0,1-1-1 0 0,-1-1 1 0 0,1 0-1 0 0,-1-1 1 0 0,1-1-1 0 0,0-1 1 0 0,-1-1-1 0 0,35-5 1 0 0,-38 3-28 0 0,-1-1 0 0 0,0 0 0 0 0,-1-1 0 0 0,1 0 0 0 0,-1-1 0 0 0,0-1 1 0 0,-1 0-1 0 0,0 0 0 0 0,0-1 0 0 0,0-1 0 0 0,-1 0 0 0 0,0 0 0 0 0,15-20 1 0 0,-24 29 19 0 0,-1-1 0 0 0,1 1 0 0 0,-1-1 0 0 0,0 0 0 0 0,1 1 0 0 0,-1-1 0 0 0,0 0 0 0 0,0 1 0 0 0,1-1 0 0 0,-1 0 0 0 0,0 1 0 0 0,0-1 0 0 0,0 0 0 0 0,0 1 0 0 0,0-1 0 0 0,0 0 0 0 0,0 1 0 0 0,0-1 0 0 0,0 0 0 0 0,0 1 0 0 0,0-1 0 0 0,0 0 0 0 0,0 1 0 0 0,-1-1 0 0 0,1 0 0 0 0,0 1 0 0 0,-1-1 0 0 0,1 0 0 0 0,0 1 0 0 0,-1-1 0 0 0,1 1 0 0 0,-1-1 0 0 0,0 0 0 0 0,0 0-103 0 0,0 1 0 0 0,1-1-1 0 0,-1 0 1 0 0,0 1 0 0 0,0-1 0 0 0,-1 1 0 0 0,1 0 0 0 0,0-1-1 0 0,0 1 1 0 0,0 0 0 0 0,0 0 0 0 0,0 0 0 0 0,0-1 0 0 0,0 1-1 0 0,0 0 1 0 0,-1 1 0 0 0,1-1 0 0 0,0 0 0 0 0,0 0 0 0 0,0 0 0 0 0,0 1-1 0 0,0-1 1 0 0,0 0 0 0 0,0 1 0 0 0,-1 0 0 0 0,-5 2-145 0 0,-21 9-3521 0 0,0 4-4353 0 0,10-2 2192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15 1088,'2'-15'24117,"-6"28"-23618,-3 21 948,-3 0 1,0-1-1,-30 61 1,8-44-1058,22-36-280,1 1 0,0 0 1,1 0-1,1 0 1,0 1-1,1 1 1,-7 29-1,13-45-110,0 0 0,0 1 0,0-1 0,0 0 0,0 1 0,0-1 0,0 0 0,0 0 0,1 1 0,-1-1 0,1 0 0,-1 0 0,1 1 0,-1-1 0,1 0 0,0 0 0,0 0 0,-1 0 0,1 0 0,0 0 0,0 0 0,0 0 0,0 0 0,0 0 0,0-1 0,1 1 0,-1 0 0,0-1 0,0 1 0,0-1 0,1 1 0,-1-1 0,0 1 0,1-1 0,-1 0 0,0 0 0,0 0 0,1 0 0,-1 0 0,0 0 0,1 0 0,-1 0 0,0 0 0,2-1 0,-1 1 0,59-3 0,94-17 0,-74 7 0,-20 5 0,-49 6 0,1 2 0,-2-1-87,-8 1-437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57 568,'0'0'3750,"2"-4"-1911,2-7-907,-4 9-227,1 0-1,-1 0 1,1 0 0,-1 1-1,1-1 1,0 0-1,0 0 1,0 1 0,0-1-1,0 1 1,0-1 0,0 1-1,0 0 1,1-1-1,-1 1 1,1 0 0,1-2-1,19-3-124,15 3 713,-1 1 1,40 3-1,146 26-136,-220-27-1332,-1 0 46,0 0 0,-1 0 0,1 0 0,-1 0 0,1 0 0,0 0 0,-1 0 0,1 0 0,0 0 0,-1 0 0,1 0 0,-1 0 0,1 0 0,0 1 0,-1-1 0,1 0 0,-1 0 0,1 1 0,-1-1 0,1 0 0,-1 1 0,1-1 0,-1 1 0,1-1 0,-1 0 0,1 1 0,0 0 0,9 8-8228,-4 0 3344,0-3 381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1372 0 0,'-3'-3'9639'0'0,"22"7"-5504"0"0,52 16-4261 0 0,-18-6 997 0 0,82 20-36 0 0,1 1 129 0 0,-45-12 2653 0 0,-114-16-2197 0 0,17-3-1134 0 0,-24 3 888 0 0,0-1 1 0 0,-40 4 0 0 0,38-7 365 0 0,-59 14 0 0 0,75-13-1153 0 0,12-3-286 0 0,0-1 0 0 0,0 1 0 0 0,0 0 0 0 0,0 0 0 0 0,0 0 0 0 0,0 1 0 0 0,0-1 0 0 0,0 1 0 0 0,0 0 0 0 0,1 0 0 0 0,-1 0 0 0 0,1 1 0 0 0,-1-1 0 0 0,1 1 0 0 0,-3 3 0 0 0,6-4-192 0 0,0 0 1 0 0,0-1 0 0 0,1 1 0 0 0,-1 0 0 0 0,1-1-1 0 0,-1 1 1 0 0,1-1 0 0 0,0 1 0 0 0,0-1 0 0 0,-1 1-1 0 0,1-1 1 0 0,0 1 0 0 0,0-1 0 0 0,1 0 0 0 0,-1 1 0 0 0,0-1-1 0 0,0 0 1 0 0,1 0 0 0 0,-1 0 0 0 0,0 0 0 0 0,3 1-1 0 0,5 3-548 0 0,0 0-1 0 0,1-1 1 0 0,-1 0-1 0 0,1 0 1 0 0,0-1-1 0 0,0-1 1 0 0,12 2-1 0 0,40 5-9197 0 0,-52-8 6839 0 0,20 2-3574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1212,'-10'-12'23984,"30"18"-23632,17 6 37,0-1 0,50 6 1,-11-2-2175,-29-4-3057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1444,'55'6'4987,"58"0"1,37 3 717,-76 5-2704,-74-14-3131,0 1 100,0-1 1,1 0-1,-1 0 1,0 0 0,0 0-1,0 1 1,0-1-1,0 0 1,1 0 0,-1 0-1,0 1 1,0-1-1,0 0 1,0 0-1,0 0 1,0 1 0,0-1-1,0 0 1,0 0-1,0 1 1,0-1 0,0 0-1,0 0 1,0 0-1,0 1 1,0-1 0,0 0-1,0 0 1,0 1-1,0-1 1,0 0 0,0 0-1,0 0 1,-1 1-1,1-1 1,0 0 0,0 0-1,0 0 1,-1 1-1,-21 14-1362,4-3-1482,3 0-4213,6-6 2890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506 181 988,'1'-4'709,"-1"1"1,1-1-1,-1 0 0,0 0 1,0 0-1,-1 1 0,1-1 0,-1 0 1,1 0-1,-1 1 0,0-1 1,-1 0-1,-1-3 0,0 1 62,-1 0 0,1 0 0,-1 0-1,-1 1 1,1-1 0,-10-7 0,1 2-63,0 1 0,-1 0-1,0 1 1,-1 1 0,-17-8 0,-14 3 1362,44 13-1841,1 0-172,0 1 1,-1-1-1,1 1 0,-1-1 1,1 1-1,0 0 0,-1-1 0,1 1 1,0 0-1,0 0 0,0 0 1,0 0-1,0 0 0,-2 2 1,-1 13 206,0 1 0,1 0 0,0 0 0,2 0 0,1 33 0,0-49-255,-2 39 315,-1 0 0,-1 0 1,-3-1-1,-13 48 0,-65 152 1559,42-134-1119,-42 106 892,80-198-1519,0 0 94,1 0 0,0 0 1,1 0-1,0 1 0,-2 23 0,5-36-231,1-1 0,-1 0 0,0 0 1,0 1-1,0-1 0,0 0 0,0 1 0,1-1 0,-1 0 1,0 0-1,0 1 0,1-1 0,-1 0 0,0 0 0,0 0 0,1 0 1,-1 1-1,0-1 0,1 0 0,-1 0 0,0 0 0,0 0 0,1 0 1,-1 0-1,0 0 0,1 0 0,-1 0 0,0 0 0,1 0 1,-1 0-1,0 0 0,1 0 0,-1 0 0,0 0 0,1 0 0,-1 0 1,0 0-1,1 0 0,-1 0 0,0 0 0,0-1 0,1 1 0,-1 0 1,0 0-1,0 0 0,1-1 0,-1 1 0,0 0 0,1-1 1,10-6-3,28-21-231,-32 22 108,1 0 0,0 0 1,0 1-1,0 0 0,0 0 0,1 1 1,0 0-1,0 1 0,0 0 0,13-3 1,19 1-809,0 2 0,1 1 1,0 2-1,56 8 0,-66-6 544,-24-2 462,0 0-1,0 1 1,0 0-1,1 0 0,10 4 1,-18-5 260,6 1 1833,-3-1-4810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1 556,'0'0'12451,"-5"1"-11108,-12 7-25,1 0 1,0 1-1,1 1 1,0 0-1,-19 17 0,-30 21 1374,12-17-940,23-14-850,0 0 0,1 2 0,1 1 0,-47 46 0,57-31-4876,16-34 2830,6 9-4533,21-21-10718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1 464,'0'0'8369,"-1"5"-6746,1 0-1091,1 1 1,-1-1-1,1 1 1,0-1-1,0 1 1,1-1-1,-1 0 1,1 0-1,0 0 1,1 0-1,-1 0 1,1 0-1,0 0 1,0-1-1,4 5 1,8 8 420,1-1 0,0 0 0,2-1 0,-1-1 1,35 21-1,-17-15-177,0-2 1,59 21-1,-89-38-1467,3 0 2474,-3 0-3704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23 732,'-7'-18'20954,"2"13"-19024,4 5-1803,0 0 0,-1 0 0,1 0 0,0 1 0,-1-1 0,1 0 0,0 0 1,-1 1-1,1-1 0,0 1 0,0-1 0,-1 1 0,1-1 0,0 1 0,0 0 0,0 0 0,0 0 0,0-1 0,0 1 0,0 0 0,0 0 0,0 0 0,0 1 0,0-1 0,1 0 0,-1 0 0,0 0 1,1 0-1,-1 1 0,1-1 0,-1 0 0,1 1 0,0 1 0,0 0-64,0 1 0,1-1-1,-1 0 1,1 1 0,0-1 0,0 0 0,0 0 0,0 0-1,1 0 1,-1 0 0,1 0 0,0 0 0,0 0 0,2 2 0,67 92 1303,-68-93-1254,-2-2-5,0-1 0,0 1 0,0-1 0,0 1 0,0-1 0,-1 1 0,1 0 0,0-1 0,-1 1 0,0 0 0,1 0 0,-1 2-1,0-2-72,-1-1 0,1 0 0,-1 0 0,0 0 0,1 0 0,-1 0 0,0 0 0,0 0 0,0 0 0,0 0 0,0 0 0,0 0 0,0-1 0,0 1 0,0 0 0,-1-1 0,1 1 0,0-1 0,0 1 0,-1-1 0,1 0 0,0 1 0,0-1 0,-1 0 0,1 0 0,0 0 0,-1 0 0,1 0 0,-3-1 0,-8 1-34,0-1 0,1 0 0,-1-1 0,0 0 0,1-1 0,-1 0 0,-20-10 0,30 12 0,1 1 0,-16-8 0,4-4 0,12 12-8,1-1-1,-1 0 1,1 1-1,0-1 1,-1 0-1,1 1 1,0-1-1,-1 0 1,1 1-1,0-1 1,0 0-1,0 0 1,0 1 0,0-1-1,0 0 1,0 0-1,0 1 1,0-1-1,0 0 1,0 0-1,0 1 1,0-1-1,1 0 1,-1 1-1,0-1 1,0 0 0,1 1-1,-1-1 1,1 0-1,-1 1 1,1-1-1,-1 0 1,1 1-1,-1-1 1,1 1-1,-1-1 1,1 1-1,0-1 1,5-3-496,-1-1 1,0 2-1,1-1 0,0 0 1,0 1-1,0 0 0,0 1 1,0-1-1,10-1 1,59-12-6836,-69 15 6317,23-3-8410,-15 1 4028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1 180,'-1'1'15854,"-9"13"-14872,2 1 29,0-1 0,1 1 1,1 0-1,1 1 0,0-1 1,1 1-1,1 0 0,-2 16 1,4-21-869,0 0 0,1-1 1,1 1-1,-1 0 0,2-1 1,-1 1-1,2-1 0,-1 1 0,1-1 1,1 0-1,0 0 0,10 17 1,-14-26-261,0-1 0,0 1 1,0 0-1,0-1 1,1 1-1,-1-1 0,0 1 1,0 0-1,1-1 1,-1 1-1,0-1 1,1 1-1,-1-1 0,1 1 1,-1-1-1,1 1 1,-1-1-1,1 1 0,-1-1 1,1 0-1,-1 1 1,1-1-1,-1 0 1,1 0-1,0 1 0,-1-1 1,1 0-1,0 0 1,-1 0-1,1 0 0,-1 0 1,1 0-1,0 0 1,-1 0-1,1 0 0,0 0 1,-1 0-1,1 0 1,0 0-1,-1 0 1,1-1-1,-1 1 0,1 0 1,0 0-1,-1-1 1,1 1-1,-1 0 0,1-1 1,-1 1-1,1-1 1,-1 1-1,1-1 0,0 0 1,13-31-12363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1 348,'-14'0'6586,"14"0"-6458,0 0 0,-1 0 0,1 0 0,0 1 0,-1-1 1,1 0-1,-1 0 0,1 0 0,0 1 0,0-1 0,-1 0 0,1 1 0,0-1 0,-1 0 0,1 0 0,0 1 0,0-1 1,0 1-1,-1-1 0,1 0 0,0 1 0,0-1 0,0 0 0,0 1 0,0-1 0,0 1 0,-1-1 0,1 0 1,0 1-1,0-1 0,0 1 0,0-1 0,1 1 0,-1-1 0,0 0 0,0 1 0,0-1 0,0 1 0,1-1 1,15 18 1777,-10-13-1503,1-1 0,0 0 0,0 0 0,15 6 0,11-1 433,0-1 0,38 4 0,2-10-2734,-63-3 128,1 0 0,-1-1 0,0 0 0,17-7 0,-11 3-2585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80 357 452,'0'0'1764,"-2"12"1125,-1-4 1164,-21 46 1906,16-38-4684,0-1 0,1 2 0,1-1 1,0 1-1,2 0 0,0 0 0,0 0 1,0 21-1,4-37-1251,0-1 0,0 1 1,0-1-1,0 1 0,0-1 0,1 1 1,-1 0-1,0-1 0,0 1 0,0-1 1,1 1-1,-1-1 0,0 0 1,1 1-1,-1-1 0,0 1 0,1-1 1,-1 1-1,1-1 0,-1 0 0,0 1 1,1-1-1,-1 0 0,1 0 0,-1 1 1,1-1-1,-1 0 0,1 0 1,-1 1-1,1-1 0,-1 0 0,1 0 1,0 0-1,-1 0 0,1 0 0,-1 0 1,1 0-1,-1 0 0,1 0 0,-1 0 1,1 0-1,-1-1 0,1 1 1,-1 0-1,1 0 0,-1 0 0,1-1 1,-1 1-1,1 0 0,-1-1 0,2 0 1,27-15-39,39-45-442,-2-3 0,-3-3 0,69-95 0,-24 29 129,-83 99 286,-20 27 100,1-1 0,-1 1 0,1 0 0,0 0 1,1 0-1,-1 1 0,13-8 0,-13 9 88,-2 1-59,-4 6 1246,-12 26-962,1 0 1,1 0-1,2 1 1,1 1-1,1-1 1,-3 34-1,8-41-125,0-1 0,1 0 0,2 1-1,0-1 1,1 0 0,1 0 0,1 0-1,0 0 1,16 33 0,18 28-364,-39-80-509,-2-10-5597,1 6 5935,0 0 0,0 0 0,0 0 0,0 0 0,0 1 0,0-1 0,-1 1 0,1-1 0,-1 1 0,1-1 0,-4-1 0,-12-10-3322,2 3-4673,4 5 2403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1244,'0'0'9228,"6"1"-7856,183 22 7064,-101-12-9873,-74-9-1504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6 964,'17'-5'8480,"-19"17"679,-10 8-2910,0-4-6573,-11 8 950,12-13 132,1 1 0,0 0-1,0 0 1,1 1 0,-10 19 0,18-29-666,0 0 1,-1 0 0,1 0 0,0 0 0,1 0 0,-1 0 0,1 0 0,-1 0 0,1 1 0,0-1 0,0 0 0,0 0 0,1 0-1,-1 0 1,1 1 0,0-1 0,0 0 0,0 0 0,0 0 0,0 0 0,1-1 0,-1 1 0,1 0 0,0 0 0,0-1 0,0 1-1,0-1 1,0 0 0,0 1 0,1-1 0,-1 0 0,3 1 0,8 6-150,0-1 0,0-1 0,0 0 0,1-1 0,0-1 0,0 0 0,29 6 0,-17-6-116,0-1 0,0-1 1,47-2-1,-70-1-78,1 1 1,-1-2-1,1 1 0,-1 0 0,1-1 1,-1 0-1,1 1 0,-1-1 0,1-1 1,-1 1-1,0 0 0,0-1 0,0 0 1,0 0-1,0 0 0,0 0 0,4-3 0,-7 4 123,0 0-1,0 1 0,0-1 0,1 0 0,-1 0 0,0 1 0,0-1 0,0 0 0,0 1 0,-1-1 0,1 0 0,0 1 0,0-1 0,0 0 0,0 1 0,-1-1 0,1 1 0,0-1 0,-1 0 0,1 1 0,0-1 0,-1 1 0,1-1 0,-1 1 1,1-1-1,-1 1 0,1-1 0,-1 1 0,1-1 0,-2 1 0,-16-15-3364,-6 4-6217,15 7 4140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8.13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19T12:49:28.137"/>
    </inkml:context>
  </inkml:definitions>
  <inkml:trace contextRef="#ctx0" brushRef="#br0">1 0 972,'0'0'4389,"5"0"-3064,22 3 279,0 1 0,0 2 0,0 1 0,39 14 0,-34-10-1023,126 31 137,-90-28-9773</inkml:trace>
  <inkml:trace contextRef="#ctx1" brushRef="#br0">699 216 8 0 0,'11'37'8429'0'0,"-3"6"-3840"0"0,1 22 151 0 0,-9-55-4329 0 0,0 1 0 0 0,-1-1 1 0 0,-1 1-1 0 0,0-1 0 0 0,0 0 1 0 0,-1 0-1 0 0,0 0 0 0 0,-1 0 1 0 0,0 0-1 0 0,0-1 1 0 0,-1 1-1 0 0,0-1 0 0 0,-1 0 1 0 0,0-1-1 0 0,-1 1 0 0 0,1-1 1 0 0,-2-1-1 0 0,1 1 0 0 0,-1-1 1 0 0,-13 9-1 0 0,6-6-725 0 0,0 0 0 0 0,-1-1-1 0 0,0-1 1 0 0,-26 9 0 0 0,15-8-2346 0 0,0-1 1 0 0,-35 5-1 0 0,35-8-3718 0 0,5-1 486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4 412,'5'-3'12973,"-9"6"-12506,0 1 0,1-1 0,-1 1 0,1 0 0,0 1 0,0-1 0,0 0 0,1 1 1,-1 0-1,1-1 0,0 1 0,1 0 0,-1 0 0,-1 9 0,3-13-109,-4 31 11497,1-29-11848,1 0 0,-1 0 0,1 0 0,0 0 0,0 0 0,0 1 0,0-1 0,1 1 0,-1-1 0,1 1 0,0 0-1,0-1 1,0 1 0,1 0 0,-1 0 0,1 0 0,0 0 0,0-1 0,0 1 0,1 5 0,1-5-5,0 0 1,-1-1 0,1 1-1,1-1 1,-1 1 0,0-1-1,1 0 1,0 1 0,0-1-1,0-1 1,0 1 0,0 0-1,0-1 1,1 1 0,5 2-1,7 2-21,0 0 0,0-1 0,0-1 0,0 0 0,1-1 0,0-1 0,26 2 0,-26-5-204,0 0 1,0-1-1,0-1 1,0 0-1,-1-1 1,20-7-1,-25 6 52,-1 1 0,0-2 0,0 1 0,0-1 0,-1-1 0,0 0-1,0 0 1,0-1 0,-1 0 0,12-12 0,-16 13 5,1-1 1,-1 0-1,0 0 1,6-12-1,2-5-87,-12 23 256,1 1 1,-1-1-1,1 0 0,-1 1 0,0-1 1,1 0-1,-1 1 0,0-1 0,1 0 1,-1 1-1,0-1 0,0 0 0,1 0 1,-1 1-1,0-1 0,0 0 0,0 0 1,0 0-1,0 1 0,0-1 0,0 0 1,-1 0-1,1 0 0,0 1 0,0-1 1,-1 0-1,1 1 0,0-1 0,-1 0 1,1 0-1,0 1 0,-1-1 0,1 1 0,-1-1 1,0 0-1,1 1 0,-1-1 0,1 1 1,-1-1-1,0 1 0,1 0 0,-1-1 1,0 1-1,1 0 0,-1-1 0,0 1 1,0 0-1,1 0 0,-1-1 0,0 1 1,0 0-1,1 0 0,-1 0 0,0 0 1,0 0-1,-1 1 0,-3-2 66,0 1 0,0 1-1,1-1 1,-1 1 0,0-1-1,0 1 1,-8 4 0,7-3 31,1 0 0,0 1-1,0 0 1,0 0 0,0 1 0,0 0 0,0 0 0,1 0-1,0 0 1,0 0 0,0 1 0,0 0 0,1 0 0,0 0-1,0 0 1,0 0 0,1 1 0,-1-1 0,1 1 0,1 0-1,-1-1 1,1 1 0,0 0 0,0 0 0,1 0-1,-1 0 1,1 0 0,1 0 0,-1 0 0,1 0 0,0 0-1,3 9 1,10 15-23,2-1-1,0-1 0,2 0 1,23 26-1,-21-28-17,0 2 1,-2 0-1,27 55 0,-44-80-59,0 1 0,0-1 0,-1 1 0,1 0 0,0-1 0,-1 1 0,0-1 0,0 1 0,0 0 0,-1-1 0,1 1 0,-1 0 0,0-1 0,0 1 0,0-1 0,0 0 0,0 1 0,-1-1 0,0 0 0,1 0 0,-1 0 0,-1 0 0,1 0 0,0 0 0,-1 0 0,1-1 0,-1 1 0,0-1 0,0 0 0,-5 4 0,-10 5 0,0 0 0,-1-1 0,0-1 0,-20 7 0,26-11 0,-7 2 0,1 0 0,-29 5 0,47-12 0,-9-1 0,9 1 0,1 0 0,-1 0 0,1-1 0,0 1 0,-1 0 0,1 0 0,0-1 0,-1 1 0,1 0 0,0-1 0,-1 1 0,1 0 0,0-1 0,0 1 0,-1-1 0,1 1 0,0 0 0,0-1 0,0 1 0,0-1 0,0 1 0,0-1 0,0 1 0,0-1 0,-1 1 0,2 0 0,-1-1 0,0 1 0,0-1 0,0 0 0,6-12-543,1 0-1,0 1 1,1-1 0,0 1 0,1 1-1,0 0 1,21-19 0,-13 12-66,13-13-1826,0 1-1359,-13 10-2142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1440 0 0,'-12'-3'15839'0'0,"12"5"-15735"0"0,-1-1 0 0 0,1 0-1 0 0,0 0 1 0 0,0 1 0 0 0,0-1 0 0 0,0 0 0 0 0,0 0 0 0 0,0 1-1 0 0,0-1 1 0 0,1 0 0 0 0,-1 0 0 0 0,0 1 0 0 0,1-1 0 0 0,-1 0 0 0 0,0 0-1 0 0,1 0 1 0 0,0 1 0 0 0,-1-1 0 0 0,1 0 0 0 0,0 0 0 0 0,-1 0-1 0 0,1 0 1 0 0,0 0 0 0 0,0 0 0 0 0,0-1 0 0 0,0 1 0 0 0,0 0-1 0 0,0 0 1 0 0,0-1 0 0 0,1 2 0 0 0,50 39 1384 0 0,-24-19-339 0 0,-16-11-749 0 0,-10-10-276 0 0,1 0 0 0 0,-1 1 1 0 0,0-1-1 0 0,0 1 0 0 0,0 0 1 0 0,0 0-1 0 0,0 0 0 0 0,0 0 1 0 0,-1 0-1 0 0,1 0 1 0 0,0 0-1 0 0,-1 1 0 0 0,0-1 1 0 0,0 0-1 0 0,0 1 0 0 0,0-1 1 0 0,0 1-1 0 0,0-1 0 0 0,0 1 1 0 0,-1 0-1 0 0,1-1 0 0 0,-1 1 1 0 0,0 0-1 0 0,0-1 0 0 0,0 5 1 0 0,-1-5-49 0 0,0-1 0 0 0,0 1 0 0 0,0 0 0 0 0,0-1 0 0 0,0 1 0 0 0,0-1 0 0 0,-1 1 1 0 0,1-1-1 0 0,-1 0 0 0 0,1 0 0 0 0,-1 1 0 0 0,1-1 0 0 0,-1 0 0 0 0,1 0 0 0 0,-1 0 0 0 0,0-1 0 0 0,0 1 1 0 0,1 0-1 0 0,-4 0 0 0 0,-36 9 797 0 0,35-9-747 0 0,3-1-74 0 0,-10 3 161 0 0,0 0-1 0 0,0-1 0 0 0,0-1 0 0 0,0 0 1 0 0,0-1-1 0 0,-14-2 0 0 0,25 2-325 0 0,-4-5-232 0 0,6 5 284 0 0,-1 0-1 0 0,1 0 1 0 0,-1-1-1 0 0,0 1 1 0 0,1 0-1 0 0,-1 0 0 0 0,1-1 1 0 0,-1 1-1 0 0,1 0 1 0 0,-1-1-1 0 0,1 1 1 0 0,-1-1-1 0 0,1 1 1 0 0,0 0-1 0 0,-1-1 1 0 0,1 1-1 0 0,0-1 0 0 0,-1 1 1 0 0,1-1-1 0 0,0 1 1 0 0,-1-1-1 0 0,1 0 1 0 0,0 1-1 0 0,0-1 1 0 0,0 1-1 0 0,0-1 0 0 0,-1 1 1 0 0,1-1-1 0 0,0 0 1 0 0,0 1-1 0 0,0-1 1 0 0,0 0-1 0 0,1 0 1 0 0,0-2-240 0 0,0 0 0 0 0,0 0 0 0 0,1 1 0 0 0,0-1 0 0 0,-1 0 0 0 0,1 1 0 0 0,0-1 0 0 0,0 1 0 0 0,0 0 0 0 0,1 0 0 0 0,-1 0 0 0 0,0 0 0 0 0,1 0 0 0 0,0 0 0 0 0,-1 0 0 0 0,5-1 0 0 0,22-10-5052 0 0,-2 6-4185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1 992,'8'2'19738,"-16"91"-15291,-1 7-3457,9-97-1220,1 0 0,-1 0 0,1-1 0,0 1 0,0 0 0,0 0-1,0 0 1,0-1 0,0 1 0,1 0 0,2 3 0,5 3-4406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1040,'-1'-3'13033,"36"9"-10192,44 8-2374,21-13-1437,-67-5-1932,1-2-3382,-16 2 2219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0,'4'1'606'0'0,"-1"0"1"0"0,0 0-1 0 0,0 0 0 0 0,0 0 1 0 0,0 0-1 0 0,0 1 0 0 0,0 0 0 0 0,-1 0 1 0 0,1-1-1 0 0,0 2 0 0 0,-1-1 1 0 0,0 0-1 0 0,1 0 0 0 0,-1 1 1 0 0,0-1-1 0 0,0 1 0 0 0,2 4 0 0 0,-1-2 47 0 0,-1 1-1 0 0,1 0 1 0 0,-1 0-1 0 0,0 0 1 0 0,-1 0-1 0 0,1 0 1 0 0,-1 0-1 0 0,0 11 1 0 0,-1-1 197 0 0,-1 1 1 0 0,0-1-1 0 0,-1 0 1 0 0,-1 1-1 0 0,0-1 0 0 0,-8 20 1 0 0,-1-4 377 0 0,7-22-985 0 0,1 1 0 0 0,0-1 0 0 0,1 1 0 0 0,0 0 0 0 0,0-1 0 0 0,0 14 0 0 0,3-23-502 0 0,1 0 0 0 0,0 0 0 0 0,0 0 0 0 0,0 0 0 0 0,0 0 0 0 0,0 0 1 0 0,0-1-1 0 0,0 1 0 0 0,0 0 0 0 0,0 0 0 0 0,0-1 0 0 0,1 1 0 0 0,-1-1 0 0 0,0 1 1 0 0,0-1-1 0 0,0 1 0 0 0,1-1 0 0 0,-1 0 0 0 0,0 1 0 0 0,2-1 0 0 0,16-4-3310 0 0,2-3-4453 0 0,-5-2 2634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1564 0 0,'0'0'8030'0'0,"5"2"-6668"0"0,124 45 3831 0 0,174 85-91 0 0,-281-119-4048 0 0,-19-6 398 0 0,-45-3-309 0 0,-26-7 314 0 0,-90-17 0 0 0,137 17-1183 0 0,-27 7 392 0 0,27-1-351 0 0,21-3-307 0 0,-1 0-1 0 0,1 0 1 0 0,0 0-1 0 0,-1 0 1 0 0,1 0-1 0 0,-1 0 1 0 0,1 0-1 0 0,-1 0 1 0 0,1 0-1 0 0,-1 0 0 0 0,1 1 1 0 0,-1-1-1 0 0,1 0 1 0 0,0 0-1 0 0,-1 0 1 0 0,1 1-1 0 0,-1-1 1 0 0,1 0-1 0 0,0 1 1 0 0,-1-1-1 0 0,1 0 1 0 0,0 1-1 0 0,-1-1 1 0 0,1 0-1 0 0,0 1 1 0 0,0-1-1 0 0,-1 0 0 0 0,1 1 1 0 0,0-1-1 0 0,0 1 1 0 0,0-1-1 0 0,0 1 1 0 0,-1-1-1 0 0,1 1 1 0 0,0 0-1 0 0,7 17 134 0 0,18 11-50 0 0,51 24 47 0 0,-39-28-75 0 0,49 42 0 0 0,-76-58-34 0 0,-1 0 1 0 0,0 0 0 0 0,-1 1 0 0 0,0 0 0 0 0,0 1 0 0 0,-1-1 0 0 0,-1 1-1 0 0,0 1 1 0 0,8 19 0 0 0,-13-29-11 0 0,0 1 0 0 0,-1-1 0 0 0,1 1 0 0 0,-1-1 0 0 0,1 1 0 0 0,-1 0 0 0 0,0-1 0 0 0,0 1 0 0 0,0 0 0 0 0,0-1 0 0 0,0 1 0 0 0,-1 0 0 0 0,1-1 0 0 0,-1 1 0 0 0,0-1 0 0 0,1 1 1 0 0,-1-1-1 0 0,0 1 0 0 0,-1-1 0 0 0,1 1 0 0 0,0-1 0 0 0,-3 3 0 0 0,0-1 63 0 0,1 0 0 0 0,-1-1 0 0 0,-1 1 0 0 0,1-1 0 0 0,-1 0 0 0 0,1 0 0 0 0,-1-1 0 0 0,0 1 0 0 0,0-1 0 0 0,-8 3 1 0 0,-4 0 132 0 0,0-1 1 0 0,-1-1 0 0 0,1 0 0 0 0,-1-1-1 0 0,-33-1 1 0 0,46-1-215 0 0,-4 0-4 0 0,0-1 0 0 0,-1 0 0 0 0,1 0 0 0 0,0-1 0 0 0,-9-3 0 0 0,17 5-223 0 0,0 0 0 0 0,1 0 0 0 0,-1 0 1 0 0,1 0-1 0 0,-1 0 0 0 0,0 0 0 0 0,1 0 0 0 0,-1-1 0 0 0,1 1 0 0 0,-1 0 0 0 0,1 0 0 0 0,-1-1 0 0 0,1 1 0 0 0,-1 0 0 0 0,1-1 0 0 0,-1 1 0 0 0,1-1 0 0 0,-1 1 0 0 0,1 0 0 0 0,0-1 0 0 0,-1 1 0 0 0,1-1 0 0 0,-1 1 1 0 0,1-1-1 0 0,0 1 0 0 0,0-1 0 0 0,-1 1 0 0 0,1-1 0 0 0,0 0 0 0 0,0 1 0 0 0,0-1 0 0 0,15-11-2368 0 0,18 2-1974 0 0,-14 7-3663 0 0,-3 2 2536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 1504 0 0,'-5'-3'775'0'0,"0"0"-1"0"0,1 1 1 0 0,-1-1-1 0 0,0 1 1 0 0,0 0-1 0 0,-1 1 1 0 0,1-1-1 0 0,0 1 1 0 0,0 0-1 0 0,-1 0 1 0 0,1 1-1 0 0,-1 0 1 0 0,-5 0-1 0 0,5 0-201 0 0,0 1-1 0 0,0 0 1 0 0,0 1 0 0 0,0-1-1 0 0,1 1 1 0 0,-1 1 0 0 0,0-1-1 0 0,1 1 1 0 0,-1 0 0 0 0,-7 5-1 0 0,7-4-213 0 0,0 1 0 0 0,1 0 0 0 0,0 0 0 0 0,-1 0 0 0 0,1 1 0 0 0,1 0 0 0 0,-1-1 0 0 0,1 2 0 0 0,0-1 0 0 0,1 0 0 0 0,0 1 0 0 0,0 0 0 0 0,0 0 0 0 0,1 0 0 0 0,-1 0 0 0 0,2 0 0 0 0,-1 0 0 0 0,1 1 0 0 0,0 10 0 0 0,1-7-144 0 0,2 1 1 0 0,0 0-1 0 0,0-1 1 0 0,1 0-1 0 0,0 1 1 0 0,1-1-1 0 0,0-1 1 0 0,1 1 0 0 0,0 0-1 0 0,1-1 1 0 0,0 0-1 0 0,0-1 1 0 0,1 1-1 0 0,1-1 1 0 0,-1 0-1 0 0,14 10 1 0 0,-8-7 82 0 0,1 0 0 0 0,0-1 0 0 0,1 0 0 0 0,0-2-1 0 0,1 0 1 0 0,0 0 0 0 0,0-2 0 0 0,1 0 0 0 0,0 0 0 0 0,18 3 0 0 0,-9-6-298 0 0,-13-6 0 0 0,-2-3-23 0 0,-11 4-55 0 0,1 1 0 0 0,-1-1 0 0 0,0 1 0 0 0,1 0 0 0 0,-1-1 0 0 0,0 1 0 0 0,1-1 0 0 0,-1 1 0 0 0,0-1 0 0 0,0 1 0 0 0,1-1 0 0 0,-1 1-1 0 0,0-1 1 0 0,0 0 0 0 0,0 1 0 0 0,0-1 0 0 0,0 1 0 0 0,0-1 0 0 0,0 1 0 0 0,0-1 0 0 0,0 0 0 0 0,0 1 0 0 0,0-1 0 0 0,0 1 0 0 0,0-1 0 0 0,0 1-1 0 0,-1-1 1 0 0,1 1 0 0 0,0-1 0 0 0,0 1 0 0 0,-1-1 0 0 0,1 1 0 0 0,0-1 0 0 0,-1 1 0 0 0,1-1 0 0 0,0 1 0 0 0,-1-1 0 0 0,-15-18-4993 0 0,1 8 675 0 0,1 4-4596 0 0,6 3 2625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0,'0'0'5340'0'0,"4"4"-3578"0"0,12 9-569 0 0,-1-1-1 0 0,2 0 1 0 0,-1-1-1 0 0,1-1 1 0 0,1-1-1 0 0,0 0 1 0 0,33 11-1 0 0,-17-10-152 0 0,-1 0 1 0 0,2-3-1 0 0,61 7 0 0 0,-89-13-1250 0 0,1-1-1 0 0,0 0 0 0 0,-1 0 1 0 0,1-1-1 0 0,13-3 0 0 0,-3-3-3612 0 0,-2-3-4612 0 0,-7 3 3546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1596,'6'3'1030,"0"0"-1,-1 1 1,0-1-1,0 1 1,0 1-1,0-1 1,0 1-1,-1-1 1,0 1-1,0 0 1,0 1-1,-1-1 1,5 11-1,-6-12-656,-1 0-1,0 0 1,0 0-1,0 0 1,-1 1-1,1-1 1,-1 0-1,0 0 1,0 0-1,0 0 1,-1 0-1,0 1 1,0-1-1,0 0 0,0 0 1,0 0-1,-1-1 1,0 1-1,0 0 1,0 0-1,0-1 1,-3 4-1,-6 8 344,-1-1 0,0-1 0,-1 0 0,-1 0 0,0-2 0,-26 17 0,-4-2-728,-50 21-1,65-33-1267,24-12 455,-3 3-1663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31 204,'-23'-31'19083,"41"34"-14343,113 33-1529,89 43 527,-218-78-3619,-3 0-90,1 1 0,-1 0-1,0 0 1,0 0 0,0 0 0,0-1 0,0 1 0,0 0-1,0-1 1,-1 1 0,1-1 0,0 0 0,-1 1 0,-3 1 0,-36 28 725,1 0-269,34-26-485,2 0 0,-1 1 0,0 0 0,1 0 0,0 0 0,1 0 0,-1 1 0,1-1 0,1 1 0,-1 0 0,1 0 0,-2 8 0,4-12 0,0 1 0,0-1 0,0 1 0,0-1 0,0 1 0,1-1 0,-1 0 0,1 1 0,0-1 0,0 0 0,1 1 0,-1-1 0,0 0 0,1 0 0,0 0 0,0 0 0,0 0 0,0-1 0,0 1 0,1-1 0,-1 1 0,1-1 0,0 0 0,-1 0 0,1 0 0,6 3 0,5 1-116,0 0 0,1-1 0,-1-1-1,1 0 1,0-1 0,0 0 0,0-2 0,0 0 0,25-1 0,-38 0-112,28-2-1417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5 528,'-1'-5'11512,"28"16"-9480,28 9-1300,175 19 1342,-152-33-4854,-1-6-4557,-58 0 3536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43 768 0 0,'0'0'1651'0'0,"-4"-3"-40"0"0,-7-3-419 0 0,0 0 1 0 0,0 1-1 0 0,0 0 0 0 0,0 1 0 0 0,-1 1 0 0 0,1 0 0 0 0,-1 0 0 0 0,0 1 0 0 0,0 1 0 0 0,0 0 1 0 0,0 0-1 0 0,0 1 0 0 0,-19 3 0 0 0,29-3-1084 0 0,0 0 0 0 0,0 0 0 0 0,0 0 0 0 0,1 1 1 0 0,-1-1-1 0 0,0 1 0 0 0,1-1 0 0 0,-1 1 0 0 0,0 0 0 0 0,1-1 1 0 0,-1 1-1 0 0,1 0 0 0 0,-1 0 0 0 0,1 0 0 0 0,-1 0 0 0 0,-1 3 0 0 0,2-4-48 0 0,1 1 0 0 0,-1 0 0 0 0,1 0 0 0 0,0 0 0 0 0,-1 0 0 0 0,1 0 0 0 0,0 0-1 0 0,0 0 1 0 0,-1 0 0 0 0,1 0 0 0 0,0 0 0 0 0,0 0 0 0 0,0 0 0 0 0,0 0 0 0 0,1-1-1 0 0,-1 1 1 0 0,0 0 0 0 0,0 0 0 0 0,0 0 0 0 0,1 0 0 0 0,0 1 0 0 0,1 2 17 0 0,0 0 0 0 0,0-1 1 0 0,0 0-1 0 0,0 1 1 0 0,1-1-1 0 0,0 0 0 0 0,0 0 1 0 0,0 0-1 0 0,0-1 0 0 0,0 1 1 0 0,4 2-1 0 0,8 3 68 0 0,1 1 67 0 0,1 1 0 0 0,-2 1 0 0 0,18 13 0 0 0,-20 4 659 0 0,-21 8 76 0 0,7-34-1010 0 0,0 0-1 0 0,-1 0 1 0 0,1 0-1 0 0,-1 1 1 0 0,1-1-1 0 0,-1-1 1 0 0,0 1-1 0 0,0 0 1 0 0,1 0-1 0 0,-1-1 1 0 0,-1 1-1 0 0,1-1 1 0 0,0 1-1 0 0,0-1 1 0 0,0 0-1 0 0,-1 0 1 0 0,1 0-1 0 0,-1 0 1 0 0,1 0-1 0 0,-1-1 1 0 0,1 1-1 0 0,-1-1 1 0 0,-3 1-1 0 0,3-1-348 0 0,1 0 1 0 0,-1 0-1 0 0,0-1 0 0 0,0 1 0 0 0,1 0 1 0 0,-1-1-1 0 0,0 0 0 0 0,1 1 0 0 0,-1-1 1 0 0,1 0-1 0 0,-1-1 0 0 0,1 1 0 0 0,-5-3 1 0 0,6-7-3320 0 0,12-9-9381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1980 0 0,'0'6'11031'0'0,"-1"9"-5106"0"0,-4 91-1842 0 0,1-51-2718 0 0,3-30-1269 0 0,-1 0 1 0 0,-8 36-1 0 0,9-54-1213 0 0,-4 16-1273 0 0,4-18-2048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1 696,'0'0'154,"0"0"-1,-1-1 1,1 1 0,0 0-1,0 0 1,0 0-1,-1 0 1,1 0 0,0 0-1,0 0 1,0 0-1,-1 0 1,1 0 0,0 0-1,0 0 1,-1 0 0,-1 2 2303,2-2-2303,-1 0 0,1 1-1,0-1 1,0 0 0,0 0-1,0 0 1,0 1-1,0-1 1,0 0 0,0 0-1,0 0 1,0 1-1,0-1 1,0 0 0,0 1-1,10 10 1787,26 10-258,21-3 136,2-2-1,72 9 1,-119-26-2029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79 404 0 0,'0'0'1755'0'0,"-8"25"19792"0"0,15-28-21357 0 0,1 0 1 0 0,-1 0 0 0 0,0 0 0 0 0,-1-1-1 0 0,1 0 1 0 0,-1 0 0 0 0,0-1 0 0 0,0 0 0 0 0,0 0-1 0 0,0 0 1 0 0,-1-1 0 0 0,0 0 0 0 0,7-9-1 0 0,-4 4 475 0 0,-3-1 367 0 0,-5 11-596 0 0,0 1-389 0 0,0 0 1 0 0,0 0-1 0 0,0-1 1 0 0,0 1-1 0 0,1 0 1 0 0,-1 0 0 0 0,0 0-1 0 0,0 0 1 0 0,0 0-1 0 0,0 0 1 0 0,0 0-1 0 0,0-1 1 0 0,1 1-1 0 0,-1 0 1 0 0,0 0 0 0 0,0 0-1 0 0,0 0 1 0 0,0-1-1 0 0,0 1 1 0 0,0 0-1 0 0,0 0 1 0 0,0 0-1 0 0,0 0 1 0 0,0-1 0 0 0,0 1-1 0 0,0 0 1 0 0,0 0-1 0 0,0 0 1 0 0,0-1-1 0 0,0 1 1 0 0,0 0-1 0 0,0 0 1 0 0,0 0 0 0 0,0-1-1 0 0,0 1 1 0 0,0 0-1 0 0,0 0 1 0 0,0 0-1 0 0,0 0 1 0 0,0-1-1 0 0,0 1 1 0 0,0 0 0 0 0,-1 0-1 0 0,1 0 1 0 0,0 0-1 0 0,0 0 1 0 0,0-1-1 0 0,0 1 1 0 0,0 0-1 0 0,-1 0 1 0 0,1 0 0 0 0,0 0-1 0 0,0 0 1 0 0,0 0-1 0 0,0 0 1 0 0,-1 0-1 0 0,1 0 1 0 0,0 0-1 0 0,0 0 1 0 0,-1-1 0 0 0,-8 5 84 0 0,-1 0 0 0 0,1 1 1 0 0,0 0-1 0 0,0 0 0 0 0,0 1 1 0 0,1 0-1 0 0,0 1 1 0 0,0-1-1 0 0,1 2 0 0 0,-13 14 1 0 0,11-12-144 0 0,2 0 0 0 0,-1 1 0 0 0,1 0 0 0 0,1 1 0 0 0,0-1 0 0 0,0 1 0 0 0,1 0 0 0 0,-5 22 0 0 0,9-32 11 0 0,0-1 0 0 0,1 1 0 0 0,0 0 0 0 0,-1 0 0 0 0,1-1 0 0 0,0 1 0 0 0,0 0 0 0 0,0 0 0 0 0,0-1 0 0 0,0 1 0 0 0,0 0 0 0 0,1 0 0 0 0,-1-1 0 0 0,0 1 0 0 0,1 0 0 0 0,0 0 0 0 0,-1-1 0 0 0,1 1 0 0 0,0-1 0 0 0,0 1 0 0 0,0-1 0 0 0,0 1 0 0 0,0-1 0 0 0,0 1 0 0 0,0-1 0 0 0,0 0 0 0 0,1 1 0 0 0,-1-1 0 0 0,0 0 0 0 0,1 0 0 0 0,-1 0 0 0 0,1 0 0 0 0,0-1 0 0 0,-1 1 0 0 0,1 0 0 0 0,0-1 0 0 0,-1 1 0 0 0,1-1 0 0 0,0 1 0 0 0,-1-1 0 0 0,1 0 0 0 0,0 1 0 0 0,0-1 0 0 0,3-1 0 0 0,4 2 0 0 0,-1-2 0 0 0,1 1 0 0 0,0-2 0 0 0,0 1 0 0 0,0-1 0 0 0,-1 0 0 0 0,15-6 0 0 0,6-4 0 0 0,-1-2 0 0 0,47-30 0 0 0,-67 39 0 0 0,0-1 0 0 0,0 0 0 0 0,0-1 0 0 0,0 0 0 0 0,-1 0 0 0 0,-1-1 0 0 0,1 1 0 0 0,-1-1 0 0 0,0-1 0 0 0,-1 1 0 0 0,0-1 0 0 0,7-17 0 0 0,-11 25 0 0 0,-1 0 0 0 0,1-1 0 0 0,-1 1 0 0 0,1 0 0 0 0,-1-1 0 0 0,0 1 0 0 0,0-1 0 0 0,1 1 0 0 0,-1-1 0 0 0,0 1 0 0 0,0-1 0 0 0,0 1 0 0 0,-1 0 0 0 0,1-1 0 0 0,0 1 0 0 0,0-1 0 0 0,-1 1 0 0 0,1-1 0 0 0,-1 1 0 0 0,1 0 0 0 0,-1-1 0 0 0,0 1 0 0 0,1 0 0 0 0,-1 0 0 0 0,0 0 0 0 0,0-1 0 0 0,0 1 0 0 0,0 0 0 0 0,0 0 0 0 0,0 0 0 0 0,0 0 0 0 0,0 0 0 0 0,-1 1 0 0 0,1-1 0 0 0,0 0 0 0 0,0 1 0 0 0,-1-1 0 0 0,1 0 0 0 0,-2 0 0 0 0,-2 0 0 0 0,0 0 0 0 0,0 0 0 0 0,0 1 0 0 0,0-1 0 0 0,0 1 0 0 0,0 0 0 0 0,0 0 0 0 0,-5 2 0 0 0,-16 4 0 0 0,1 2 0 0 0,0 0 0 0 0,1 2 0 0 0,0 1 0 0 0,0 1 0 0 0,1 0 0 0 0,-25 20 0 0 0,46-31 0 0 0,-1 1 0 0 0,1 0 0 0 0,-1-1 0 0 0,1 1 0 0 0,-1 1 0 0 0,1-1 0 0 0,0 0 0 0 0,-1 1 0 0 0,1-1 0 0 0,0 1 0 0 0,1 0 0 0 0,-1-1 0 0 0,0 1 0 0 0,1 0 0 0 0,0 0 0 0 0,-2 6 0 0 0,3 4 0 0 0,0-12 0 0 0,0 1 0 0 0,1-1 0 0 0,-1 0 0 0 0,1 1 0 0 0,-1-1 0 0 0,1 0 0 0 0,0 1 0 0 0,-1-1 0 0 0,1 0 0 0 0,0 0 0 0 0,0 1 0 0 0,0-1 0 0 0,0 0 0 0 0,0 0 0 0 0,0 0 0 0 0,0 0 0 0 0,0-1 0 0 0,0 1 0 0 0,1 0 0 0 0,-1 0 0 0 0,0-1 0 0 0,1 1 0 0 0,-1 0 0 0 0,0-1 0 0 0,1 0 0 0 0,-1 1 0 0 0,1-1 0 0 0,-1 0 0 0 0,3 1 0 0 0,30-7 0 0 0,-31 5 0 0 0,29-10 0 0 0,0 0 0 0 0,-1-3 0 0 0,0 0 0 0 0,-2-2 0 0 0,43-30 0 0 0,-66 41 0 0 0,0-3 0 0 0,-3 1 0 0 0,-13-3 0 0 0,-6 9 0 0 0,12 1-34 0 0,0 1 1 0 0,0 0-1 0 0,0 0 0 0 0,0 0 0 0 0,0 1 1 0 0,0-1-1 0 0,0 1 0 0 0,1 0 0 0 0,-1 0 1 0 0,1 0-1 0 0,-1 1 0 0 0,1-1 0 0 0,0 1 1 0 0,0 0-1 0 0,0-1 0 0 0,0 2 0 0 0,0-1 1 0 0,1 0-1 0 0,-4 5 0 0 0,-2 10-3222 0 0,6-3-3771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35 904,'18'-6'4573,"0"-1"7142,-18 7-11548,0 0-1,1 0 1,-1-1 0,0 1 0,0 0 0,0 0 0,0-1 0,0 1-1,0 0 1,0 0 0,0 0 0,0-1 0,0 1 0,0 0 0,0 0-1,-1-1 1,-11-7 1845,7 6-1840,0 1-1,0-1 1,0 1-1,0 0 0,0 0 1,-9 0-1,-15 3 660,0 2 0,0 0 0,1 2 0,-56 19-1,64-17-480,1 0 1,0 1-1,1 1 0,0 1 0,0 0 0,1 1 0,-26 25 0,38-32-262,0 0-1,1 1 1,0-1 0,0 1 0,1 0 0,-1 0 0,1 0-1,0 0 1,1 0 0,0 1 0,0-1 0,0 1-1,1 0 1,-2 9 0,3-11-63,0 0 0,0 0 0,1 0 0,-1 0 0,1 0 1,0 0-1,1 0 0,-1-1 0,1 1 0,0 0 0,0-1 0,0 1 0,1-1 0,-1 1 0,1-1 0,0 0 0,1 0 0,-1-1 1,8 7-1,3 1-34,1-1 1,1 0 0,0-1 0,0-1 0,1 0 0,0-1 0,0-1 0,1-1 0,28 5-1,-5-4-92,1-1-1,-1-2 1,49-4-1,-17-8-75,-68 8 167,0 0 0,0-1 0,0 1 0,0-1 1,-1 0-1,1-1 0,-1 1 0,1-1 0,-1 0 0,0 0 0,0 0 0,5-5 0,-9 7-10,1 0 0,0 0 0,-1 0 0,1 0 0,0 0 0,-1 0 0,1 0 0,-1 0 0,0 0-1,1 0 1,-1 0 0,0 0 0,0 0 0,1 0 0,-1 0 0,0-1 0,0 1 0,0 0 0,-1 0 0,1 0 0,0 0 0,0 0-1,0-1 1,-1 1 0,1 0 0,-1 0 0,1 0 0,-1 0 0,1 0 0,-1 0 0,0 0 0,1 0 0,-1 1 0,0-1 0,0 0 0,0 0-1,0 0 1,-3-2-503,1 1-1,0-1 1,-1 1 0,0 0-1,1 0 1,-1 0-1,-7-2 1,-7 8-3189,-4 9-8361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1252 0 0,'0'0'3631'0'0,"-7"-2"-770"0"0,1 2 907 0 0,-2 3-2640 0 0,0 0 0 0 0,0 0 1 0 0,1 1-1 0 0,-1 0 0 0 0,1 0 0 0 0,-11 10 1 0 0,15-12-874 0 0,1 1 0 0 0,-1 0 1 0 0,1 1-1 0 0,0-1 0 0 0,0 0 1 0 0,0 1-1 0 0,1-1 1 0 0,-1 1-1 0 0,1-1 0 0 0,-1 1 1 0 0,1 0-1 0 0,1 0 0 0 0,-1 0 1 0 0,0-1-1 0 0,1 1 0 0 0,0 0 1 0 0,0 6-1 0 0,0-3-78 0 0,1 0 0 0 0,0-1 0 0 0,1 1 0 0 0,-1-1 0 0 0,1 1 0 0 0,1-1 0 0 0,-1 0 0 0 0,1 0 0 0 0,0 0 0 0 0,0 0 0 0 0,1 0 0 0 0,0 0 0 0 0,0-1 0 0 0,0 0 0 0 0,0 0 0 0 0,1 0 0 0 0,0 0 0 0 0,0-1 0 0 0,7 5 0 0 0,0-1-22 0 0,-1 0 0 0 0,1-1-1 0 0,1-1 1 0 0,-1 0 0 0 0,1 0-1 0 0,0-1 1 0 0,1-1 0 0 0,16 4 0 0 0,-29-8-238 0 0,0 0 0 0 0,0 1 0 0 0,1-1 0 0 0,-1 0 1 0 0,0 0-1 0 0,1 0 0 0 0,-1 0 0 0 0,0 0 0 0 0,0 0 0 0 0,1 0 1 0 0,-1-1-1 0 0,0 1 0 0 0,0 0 0 0 0,0-1 0 0 0,1 1 1 0 0,-1-1-1 0 0,0 1 0 0 0,0-1 0 0 0,0 0 0 0 0,0 1 1 0 0,0-1-1 0 0,0 0 0 0 0,0 0 0 0 0,0 0 0 0 0,0 1 0 0 0,0-1 1 0 0,0 0-1 0 0,-1 0 0 0 0,1 0 0 0 0,0-1 0 0 0,-1 1 1 0 0,1 0-1 0 0,-1 0 0 0 0,1-2 0 0 0,1-18-5033 0 0,-8 1-5710 0 0,0 12 5148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1212,'6'-3'12700,"18"6"-10002,31 6-2102,138 14 1994,-62-19-5385,-109-7 537,1-4-4746,-14 4 2649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0 872 0 0,'0'0'9554'0'0,"5"0"-8538"0"0,19 2 186 0 0,-1 0 0 0 0,0 1 0 0 0,0 1 0 0 0,38 13 0 0 0,96 40 1913 0 0,-87-30-1539 0 0,-62-24-1218 0 0,0 1 0 0 0,-1-1 0 0 0,1 1 0 0 0,-1 0 0 0 0,0 1 1 0 0,0 0-1 0 0,0 0 0 0 0,-1 0 0 0 0,0 1 0 0 0,8 9 0 0 0,-13-12-279 0 0,0 1 0 0 0,0-1-1 0 0,-1 1 1 0 0,0-1 0 0 0,1 1-1 0 0,-1-1 1 0 0,-1 1-1 0 0,1-1 1 0 0,0 1 0 0 0,-1 0-1 0 0,0-1 1 0 0,-1 5-1 0 0,0 3 105 0 0,-2 12 51 0 0,-1-1-1 0 0,-1 0 1 0 0,-8 22-1 0 0,-60 114 861 0 0,55-124-819 0 0,1 1-1 0 0,2 0 0 0 0,2 1 1 0 0,1 1-1 0 0,-9 43 0 0 0,20-63-156 0 0,1 0-1 0 0,0 0 0 0 0,1 0 0 0 0,1 0 1 0 0,1 0-1 0 0,0 0 0 0 0,1 0 0 0 0,1 0 1 0 0,1-1-1 0 0,0 1 0 0 0,1-1 0 0 0,12 23 1 0 0,-13-32-40 0 0,2 13 118 0 0,-6-8-189 0 0,-1-12-7 0 0,0 0 0 0 0,0 1 0 0 0,0-1 0 0 0,0 0 0 0 0,0 1 0 0 0,0-1 0 0 0,0 0 0 0 0,0 0 0 0 0,0 1 0 0 0,0-1 0 0 0,0 0 0 0 0,0 1 0 0 0,0-1 0 0 0,0 0 0 0 0,0 0 0 0 0,0 1 0 0 0,0-1 0 0 0,0 0 0 0 0,-1 0 0 0 0,1 1 0 0 0,0-1 0 0 0,0 0 0 0 0,0 0 0 0 0,-1 1 0 0 0,1-1 0 0 0,0 0 0 0 0,0 0 0 0 0,0 0 0 0 0,-1 1 0 0 0,1-1 0 0 0,0 0 0 0 0,0 0 0 0 0,-1 0 0 0 0,1 0 0 0 0,0 0 0 0 0,-1 0 0 0 0,1 1 0 0 0,-1-1 0 0 0,-22-1 0 0 0,0-1 0 0 0,-43-10 0 0 0,26 5 0 0 0,-12-3 0 0 0,-129-13 0 0 0,168 22-133 0 0,10 1-680 0 0,40 5-25343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1652 0 0,'-3'2'17474'0'0,"18"8"-13718"0"0,15 4-5029 0 0,-12-7 3926 0 0,15 2-1090 0 0,45 5 1 0 0,5 1 274 0 0,-38-6-520 0 0,-43-9-1404 0 0,-41 2-10553 0 0,38-2 10040 0 0,0 0-1 0 0,-1 0 1 0 0,1-1-1 0 0,0 1 1 0 0,0 0-1 0 0,0-1 1 0 0,0 1-1 0 0,0-1 1 0 0,0 1-1 0 0,0-1 1 0 0,0 1-1 0 0,0-1 1 0 0,0 0-1 0 0,0 1 1 0 0,0-1-1 0 0,-1-1 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0,'6'2'10925'0'0,"10"3"-5116"0"0,11 5-3511 0 0,20 6-3220 0 0,-10-3 2434 0 0,8 2-720 0 0,-12-4-96 0 0,-1 1-1 0 0,49 25 1 0 0,-80-37-593 0 0,0 0 0 0 0,0 1 0 0 0,0-1-1 0 0,0 1 1 0 0,0 0 0 0 0,0-1 0 0 0,0 1 0 0 0,0 0 0 0 0,0 0 0 0 0,-1-1 0 0 0,1 1 0 0 0,0 0-1 0 0,0 0 1 0 0,-1 0 0 0 0,1 0 0 0 0,0 0 0 0 0,-1 0 0 0 0,1 0 0 0 0,-1 0 0 0 0,1 2 0 0 0,-1-2-2 0 0,-1 0 1 0 0,1 0-1 0 0,-1 0 1 0 0,0 0-1 0 0,1 0 1 0 0,-1 0-1 0 0,0 0 1 0 0,0 0 0 0 0,1 0-1 0 0,-1-1 1 0 0,0 1-1 0 0,0 0 1 0 0,0-1-1 0 0,0 1 1 0 0,0 0 0 0 0,0-1-1 0 0,0 1 1 0 0,0-1-1 0 0,0 0 1 0 0,-1 1-1 0 0,1-1 1 0 0,0 0-1 0 0,0 0 1 0 0,-2 1 0 0 0,-81 16 3413 0 0,83-17-3629 0 0,0 0 0 0 0,1 0-1 0 0,-1 0 1 0 0,0 0 0 0 0,0 0 0 0 0,1 0-1 0 0,-1 0 1 0 0,0 0 0 0 0,0 0-1 0 0,1 0 1 0 0,-1 1 0 0 0,0-1 0 0 0,0 0-1 0 0,1 0 1 0 0,-1 1 0 0 0,0-1 0 0 0,1 1-1 0 0,-1-1 1 0 0,1 1 0 0 0,-1-1-1 0 0,0 1 1 0 0,0 0 0 0 0,12 8-2903 0 0,29 3-5064 0 0,-18-13 1213 0 0,-4 5 526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22 344 0 0,'0'-22'31266'0'0,"-2"24"-31176"0"0,-17 9 709 0 0,18-9-606 0 0,-3 8-126 0 0,4 3-59 0 0,0-1-8 0 0,-1 0 0 0 0,-2-2 0 0 0,-1 1 0 0 0,3 0 0 0 0,-2 0 0 0 0,-1 0 0 0 0,3-1 0 0 0,1 1 0 0 0,0-1 0 0 0,1 0 0 0 0,6-3 0 0 0,-1 0 0 0 0,0-1 0 0 0,0-1 0 0 0,1 0 0 0 0,-1 0 0 0 0,1-1 0 0 0,1 0 0 0 0,-1 0 0 0 0,0 0 0 0 0,1-1 0 0 0,0 0 0 0 0,0-1 0 0 0,15 4 0 0 0,-6-2 0 0 0,3 1 0 0 0,0 0 0 0 0,1-2 0 0 0,34 2 0 0 0,67 7 0 0 0,-109-11 0 0 0,-1 0 0 0 0,0-1 0 0 0,-1 3 0 0 0,1-2 0 0 0,-2 0-125 0 0,-8-1-632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1124 0 0,'3'-9'16088'0'0,"32"8"-12172"0"0,51 9-4218 0 0,-82-7 1027 0 0,49 2-339 0 0,-51-3-525 0 0,7 0 164 0 0,-4 2-1199 0 0,-35 9-4403 0 0,-4-3-2261 0 0,20-5 3772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 0 0,'-16'9'10912'0'0,"40"-2"-10098"0"0,1 0 0 0 0,1-2 0 0 0,-1 0 0 0 0,1-2 0 0 0,32 0 0 0 0,7 2 178 0 0,27 2-1119 0 0,-89-7-135 0 0,7 1-146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1 528 0 0,'0'0'13605'0'0,"-5"1"-12869"0"0,-6 3 357 0 0,0-1 1 0 0,-1-1-1 0 0,0 0 0 0 0,-23 1 0 0 0,-3-3 6 0 0,-57-8 1 0 0,93 8-1061 0 0,-15 25 79 0 0,15 4 350 0 0,-2 0 0 0 0,-2 0 0 0 0,0-1 0 0 0,-2 0 0 0 0,-1-1 0 0 0,-22 49 0 0 0,13-32 131 0 0,-20 73 1 0 0,28-75-315 0 0,2 1 0 0 0,2 0 0 0 0,0 45 0 0 0,6-69-175 0 0,0 0-1 0 0,2 0 1 0 0,0 0-1 0 0,1 0 1 0 0,1 0-1 0 0,1-1 0 0 0,0 0 1 0 0,2 0-1 0 0,11 24 1 0 0,-13-33 55 0 0,-2-4 4 0 0,0 0 0 0 0,-1 0 1 0 0,1 0-1 0 0,-1 0 0 0 0,-1 0 0 0 0,1 0 1 0 0,0 1-1 0 0,-1-1 0 0 0,0 1 0 0 0,0 7 24 0 0,-1-12-151 0 0,1 0 1 0 0,-1-1-1 0 0,0 1 0 0 0,1-1 1 0 0,-1 1-1 0 0,1-1 1 0 0,-1 1-1 0 0,1-1 1 0 0,-1 1-1 0 0,1-1 1 0 0,-1 0-1 0 0,1 1 1 0 0,-1-1-1 0 0,1 0 1 0 0,-1 1-1 0 0,1-1 0 0 0,0 0 1 0 0,-1 0-1 0 0,1 0 1 0 0,0 1-1 0 0,-1-1 1 0 0,1 0-1 0 0,0 0 1 0 0,-1 0-1 0 0,1 0 1 0 0,-1 0-1 0 0,1 0 1 0 0,0 0-1 0 0,-1-1 1 0 0,2 1-1 0 0,306 11-42 0 0,-279-9 0 0 0,14 4-93 0 0,-41-6-438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1 184 0 0,'-2'0'22553'0'0,"-15"10"-22010"0"0,1 4 324 0 0,0 0 0 0 0,1 2 1 0 0,1 0-1 0 0,0 1 0 0 0,-13 21 0 0 0,-9 11 188 0 0,-14 11 26 0 0,25-31-558 0 0,1 0 0 0 0,1 2 0 0 0,-25 45-1 0 0,38-52-2770 0 0,20-35-2034 0 0,-5 5 2617 0 0,-1-1-1 0 0,0 0 1 0 0,-1 0-1 0 0,1 0 1 0 0,2-10-1 0 0,-3 3-4459 0 0,2 1 467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11 276 0 0,'11'-11'20276'0'0,"13"97"-15463"0"0,-19-62-4010 0 0,1 0 0 0 0,1 0 0 0 0,1 0 0 0 0,2-1 0 0 0,21 40 0 0 0,4 1-176 0 0,-26-80-3044 0 0,-2 6-1593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1404 0 0,'0'0'20162'0'0,"-20"-1"-17268"0"0,12 1-2432 0 0,-2 0-29 0 0,1 1-1 0 0,-1 0 0 0 0,1 0 0 0 0,-1 0 1 0 0,1 1-1 0 0,-1 1 0 0 0,1 0 1 0 0,0 0-1 0 0,0 0 0 0 0,0 2 0 0 0,0-1 1 0 0,1 1-1 0 0,-14 9 0 0 0,22-13-416 0 0,-1 0-1 0 0,1 0 0 0 0,-1 0 1 0 0,1 0-1 0 0,-1 0 1 0 0,1 0-1 0 0,0 0 1 0 0,0 0-1 0 0,-1 0 0 0 0,1 0 1 0 0,0 0-1 0 0,0 0 1 0 0,0 0-1 0 0,0 0 1 0 0,0 0-1 0 0,0 0 1 0 0,1 1-1 0 0,-1-1 0 0 0,0 0 1 0 0,0 0-1 0 0,1 0 1 0 0,-1 0-1 0 0,1-1 1 0 0,-1 1-1 0 0,1 0 0 0 0,-1 0 1 0 0,1 0-1 0 0,-1 0 1 0 0,1 0-1 0 0,0-1 1 0 0,0 1-1 0 0,-1 0 0 0 0,1 0 1 0 0,0-1-1 0 0,0 1 1 0 0,0-1-1 0 0,1 2 1 0 0,34 22 145 0 0,-7-11-76 0 0,48 27 8 0 0,-76-40-85 0 0,-1 1 1 0 0,1 0-1 0 0,0-1 1 0 0,0 1-1 0 0,-1 0 1 0 0,1 0 0 0 0,0-1-1 0 0,-1 1 1 0 0,1 0-1 0 0,-1 0 1 0 0,1 0 0 0 0,-1 0-1 0 0,1 0 1 0 0,-1 0-1 0 0,0 0 1 0 0,1 0-1 0 0,-1 0 1 0 0,0 0 0 0 0,0 0-1 0 0,0 0 1 0 0,0 0-1 0 0,0 0 1 0 0,0 0 0 0 0,0 0-1 0 0,0 0 1 0 0,0 0-1 0 0,0 0 1 0 0,-1 1-1 0 0,1-1 1 0 0,0 0 0 0 0,-1-1-1 0 0,1 1 1 0 0,-1 0-1 0 0,1 0 1 0 0,-1 0 0 0 0,1 0-1 0 0,-1 0 1 0 0,0 0-1 0 0,1-1 1 0 0,-1 1-1 0 0,0 0 1 0 0,-1 1 0 0 0,-36 29 401 0 0,32-27-401 0 0,-2 2 1 0 0,-1 0 0 0 0,-1-1 0 0 0,1 0-1 0 0,-1-1 1 0 0,1 0 0 0 0,-1 0 0 0 0,-13 3 0 0 0,7-5-10 0 0,0-2 0 0 0,15 0-62 0 0,-1 1-1 0 0,1-2 1 0 0,0 1 0 0 0,-1 0-1 0 0,1 0 1 0 0,-1 0-1 0 0,1-1 1 0 0,0 1 0 0 0,-1 0-1 0 0,1-1 1 0 0,0 0 0 0 0,-1 1-1 0 0,1-1 1 0 0,0 0 0 0 0,0 1-1 0 0,-1-1 1 0 0,1 0 0 0 0,0 0-1 0 0,0 0 1 0 0,0 0-1 0 0,0 0 1 0 0,0 0 0 0 0,1 0-1 0 0,-1-1 1 0 0,0 1 0 0 0,0 0-1 0 0,1 0 1 0 0,-1-1 0 0 0,1 1-1 0 0,-1 0 1 0 0,1-1-1 0 0,0 1 1 0 0,-1 0 0 0 0,1-1-1 0 0,0 1 1 0 0,0-1 0 0 0,0 1-1 0 0,0-1 1 0 0,0 1 0 0 0,0 0-1 0 0,0-1 1 0 0,1 1 0 0 0,-1-1-1 0 0,0 1 1 0 0,1 0-1 0 0,-1-1 1 0 0,1 1 0 0 0,-1 0-1 0 0,1 0 1 0 0,1-2 0 0 0,-1-1-106 0 0,17-19-5776 0 0,-10 19 512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5 320 0 0,'-3'-3'17139'0'0,"16"2"-15400"0"0,1 0 0 0 0,0 2 0 0 0,24 3 0 0 0,95 25 1981 0 0,-37-6-1634 0 0,-95-22-1882 0 0,23-12 2129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31 1280 0 0,'0'0'4287'0'0,"-2"-28"7768"0"0,-4 27-11609 0 0,-1 0-1 0 0,0 1 1 0 0,0-1 0 0 0,0 1 0 0 0,1 1 0 0 0,-1-1 0 0 0,0 1 0 0 0,0 0 0 0 0,1 1 0 0 0,-1-1 0 0 0,0 1 0 0 0,1 1 0 0 0,0-1-1 0 0,0 1 1 0 0,-1 0 0 0 0,-6 6 0 0 0,-6 2 257 0 0,0 1-1 0 0,1 1 0 0 0,-31 29 1 0 0,45-38-576 0 0,0 1 0 0 0,0-1 0 0 0,0 1 0 0 0,0 0 0 0 0,1 0 0 0 0,-1 1 0 0 0,1-1 0 0 0,1 1 0 0 0,-1 0-1 0 0,1-1 1 0 0,0 1 0 0 0,-2 9 0 0 0,4-11-75 0 0,-1 0-1 0 0,1 1 1 0 0,0-1-1 0 0,0 0 1 0 0,1 0-1 0 0,-1 0 1 0 0,1 0-1 0 0,0 1 1 0 0,0-1-1 0 0,0 0 1 0 0,1 0-1 0 0,-1-1 1 0 0,1 1-1 0 0,0 0 1 0 0,0 0-1 0 0,0-1 1 0 0,1 0-1 0 0,-1 1 1 0 0,5 3-1 0 0,4 4 17 0 0,1 0 0 0 0,0-1 0 0 0,1-1-1 0 0,0 0 1 0 0,0 0 0 0 0,1-2 0 0 0,0 0 0 0 0,15 6 0 0 0,-18-8-53 0 0,0-2 0 0 0,0 1 1 0 0,1-1-1 0 0,-1-1 0 0 0,1 0 1 0 0,0 0-1 0 0,-1-2 0 0 0,1 1 1 0 0,0-1-1 0 0,0-1 1 0 0,17-3-1 0 0,-24 3 13 0 0,0-1 1 0 0,0 0-1 0 0,0-1 1 0 0,-1 1-1 0 0,1-1 1 0 0,-1 1 0 0 0,1-1-1 0 0,-1-1 1 0 0,0 1-1 0 0,0-1 1 0 0,-1 1-1 0 0,1-1 1 0 0,-1 0-1 0 0,0 0 1 0 0,1-1-1 0 0,-2 1 1 0 0,1-1-1 0 0,-1 1 1 0 0,1-1-1 0 0,-1 0 1 0 0,-1 0-1 0 0,3-9 1 0 0,1-6 96 0 0,-1 0 0 0 0,-1 0-1 0 0,-1 0 1 0 0,-1-31 0 0 0,0 48-125 0 0,-1-1 0 0 0,0 1 0 0 0,-1 0 0 0 0,1 0 0 0 0,0-1 0 0 0,-1 1 0 0 0,0 0 0 0 0,0 0 0 0 0,0-1 0 0 0,0 1 0 0 0,0 0 0 0 0,-1 0 0 0 0,1 0 0 0 0,-1 1 0 0 0,0-1 0 0 0,0 0 0 0 0,0 1 0 0 0,0-1 0 0 0,0 1 0 0 0,-1-1 0 0 0,1 1 0 0 0,-1 0 0 0 0,1 0 0 0 0,-1 0 0 0 0,0 1 0 0 0,0-1 0 0 0,0 1 0 0 0,0-1 0 0 0,0 1 0 0 0,0 0 0 0 0,0 0 0 0 0,0 0 0 0 0,-1 1 0 0 0,-3-1 0 0 0,4 0-304 0 0,0 1 0 0 0,0-1 1 0 0,-1 1-1 0 0,1 0 0 0 0,0 0 0 0 0,0 1 1 0 0,-1-1-1 0 0,1 1 0 0 0,0-1 0 0 0,-5 3 0 0 0,0 0-3006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1 576 0 0,'0'0'22529'0'0,"-5"3"-21608"0"0,2-2-1064 0 0,0 1 354 0 0,0-1 1 0 0,0 1 0 0 0,-1 0-1 0 0,1 0 1 0 0,0 1 0 0 0,1-1 0 0 0,-1 1-1 0 0,0-1 1 0 0,1 1 0 0 0,-1 0 0 0 0,1 0-1 0 0,-2 4 1 0 0,3-6-699 0 0,6 14-2430 0 0,1-6-3991 0 0,1-7 732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217 104 76 0 0,'3'-35'11200'0'0,"-3"33"-10779"0"0,0 0 0 0 0,0-1 0 0 0,0 1 0 0 0,-1 0 0 0 0,1 0 0 0 0,-1-1 0 0 0,0 1 0 0 0,0 0 0 0 0,0 0 0 0 0,0 0 0 0 0,0 0 0 0 0,0 0 0 0 0,0 0 0 0 0,-1 0 0 0 0,1 0 0 0 0,-1 1-1 0 0,1-1 1 0 0,-1 0 0 0 0,0 1 0 0 0,-2-2 0 0 0,0 0 68 0 0,-1 0-1 0 0,0 0 0 0 0,0 1 1 0 0,0 0-1 0 0,-1 0 0 0 0,1 0 1 0 0,0 0-1 0 0,-9-1 0 0 0,5 2-125 0 0,0 0-1 0 0,1 0 0 0 0,-1 1 0 0 0,0 0 0 0 0,0 0 1 0 0,0 1-1 0 0,0 0 0 0 0,0 1 0 0 0,1 0 1 0 0,-1 0-1 0 0,-11 5 0 0 0,18-6-298 0 0,1 0-1 0 0,-1 0 1 0 0,0 0-1 0 0,1 0 1 0 0,-1 0 0 0 0,1 0-1 0 0,-1 0 1 0 0,1 1 0 0 0,0-1-1 0 0,0 0 1 0 0,-1 1 0 0 0,1-1-1 0 0,0 1 1 0 0,0-1-1 0 0,0 1 1 0 0,1 0 0 0 0,-1 0-1 0 0,0-1 1 0 0,1 1 0 0 0,-1 0-1 0 0,1 0 1 0 0,-1 2-1 0 0,1 0-7 0 0,0-1 0 0 0,1 1-1 0 0,-1-1 1 0 0,1 1-1 0 0,0-1 1 0 0,0 0-1 0 0,0 1 1 0 0,0-1-1 0 0,0 0 1 0 0,1 1-1 0 0,2 2 1 0 0,6 10 72 0 0,1-2 0 0 0,0 1 0 0 0,23 21 0 0 0,-30-32-66 0 0,52 48 212 0 0,-38-36-201 0 0,0 0 0 0 0,-1 1 0 0 0,-1 0 0 0 0,0 2 0 0 0,-2 0 0 0 0,15 23 0 0 0,-27-38-53 0 0,0 0 1 0 0,0-1-1 0 0,0 1 1 0 0,-1 0-1 0 0,1 0 1 0 0,-1 1-1 0 0,0-1 1 0 0,0 0-1 0 0,0 0 1 0 0,-1 6-1 0 0,0-7-11 0 0,-1 0 1 0 0,0-1-1 0 0,0 1 0 0 0,0 0 0 0 0,0-1 1 0 0,-1 1-1 0 0,1-1 0 0 0,-1 1 1 0 0,1-1-1 0 0,-1 0 0 0 0,0 0 0 0 0,0 0 1 0 0,0 0-1 0 0,0 0 0 0 0,0 0 1 0 0,-1 0-1 0 0,1-1 0 0 0,-1 1 0 0 0,1-1 1 0 0,-5 2-1 0 0,4-1-9 0 0,0 0 0 0 0,0-1 0 0 0,0 1 0 0 0,0-1 0 0 0,0 0 0 0 0,0 0 0 0 0,-1 0 0 0 0,1 0 0 0 0,0-1 0 0 0,-1 1 0 0 0,1-1 0 0 0,0 0 0 0 0,-1 0 0 0 0,1 0 0 0 0,-1 0 0 0 0,1-1 0 0 0,0 1 0 0 0,-4-2 0 0 0,-4 0-152 0 0,1 0 0 0 0,1-1 0 0 0,-1 0 0 0 0,0-1-1 0 0,1 0 1 0 0,-11-6 0 0 0,19 9-89 0 0,-1 1 0 0 0,1-1 0 0 0,-1-1 0 0 0,1 1 0 0 0,-1 0 1 0 0,1 0-1 0 0,0 0 0 0 0,0-1 0 0 0,0 1 0 0 0,0 0 0 0 0,0-1 0 0 0,0 0 0 0 0,0 1 0 0 0,0-1 0 0 0,0 1 0 0 0,1-1 0 0 0,-1 0 0 0 0,1 1 0 0 0,-1-1 0 0 0,1-3 0 0 0,3-11-4624 0 0,6-4-6074 0 0,-5 11 4845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1552 0 0,'0'0'5656'0'0,"15"-13"-742"0"0,112 14 2510 0 0,-101 2-7041 0 0,0-2 0 0 0,-1-1 1 0 0,1-1-1 0 0,0-1 0 0 0,0-1 0 0 0,46-12 0 0 0,-71 15-559 0 0,-1 0 1 0 0,1 0-1 0 0,-1-1 0 0 0,1 1 1 0 0,-1 0-1 0 0,1 0 1 0 0,-1 0-1 0 0,1 0 0 0 0,-1-1 1 0 0,1 1-1 0 0,-1 0 0 0 0,1 0 1 0 0,-1-1-1 0 0,0 1 0 0 0,1 0 1 0 0,-1-1-1 0 0,1 1 1 0 0,-1 0-1 0 0,0-1 0 0 0,1 1 1 0 0,-1-1-1 0 0,0 1 0 0 0,1-1 1 0 0,-1 1-1 0 0,0-1 0 0 0,0 1 1 0 0,0-1-1 0 0,1 1 1 0 0,-1-1-1 0 0,0 1 0 0 0,0-1 1 0 0,0 1-1 0 0,0-1 0 0 0,0 1 1 0 0,0-1-1 0 0,0 0 0 0 0,-11-13-7669 0 0,8 11 8326 0 0,-7-4-5186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1 688 0 0,'0'0'12649'0'0,"-8"0"-11227"0"0,0 2-775 0 0,-1 0 1 0 0,0 0 0 0 0,0 1-1 0 0,1 0 1 0 0,0 0 0 0 0,-1 1 0 0 0,1 0-1 0 0,1 1 1 0 0,-1 0 0 0 0,-14 11-1 0 0,8-5 167 0 0,0 1-1 0 0,0 0 0 0 0,1 1 0 0 0,0 0 1 0 0,2 1-1 0 0,-15 21 0 0 0,23-31-695 0 0,1-1-1 0 0,0 1 1 0 0,0 0 0 0 0,1 0 0 0 0,-1 0-1 0 0,1 1 1 0 0,0-1 0 0 0,0 0 0 0 0,0 0-1 0 0,1 1 1 0 0,-1-1 0 0 0,1 0-1 0 0,0 1 1 0 0,0-1 0 0 0,1 1 0 0 0,-1-1-1 0 0,1 0 1 0 0,0 0 0 0 0,0 1-1 0 0,0-1 1 0 0,1 0 0 0 0,0 0 0 0 0,-1 0-1 0 0,1 0 1 0 0,1 0 0 0 0,-1-1 0 0 0,1 1-1 0 0,-1-1 1 0 0,1 1 0 0 0,0-1-1 0 0,0 0 1 0 0,5 4 0 0 0,5 3 29 0 0,-1-1 1 0 0,1 0-1 0 0,0-1 1 0 0,1 0-1 0 0,0-1 1 0 0,1-1 0 0 0,26 9-1 0 0,-19-9-211 0 0,1 0 0 0 0,0-2 0 0 0,0 0 1 0 0,39 0-1 0 0,-59-3-65 0 0,32-4-699 0 0,-34 3 683 0 0,0 0-1 0 0,0 0 1 0 0,0 0-1 0 0,0 0 0 0 0,0-1 1 0 0,0 1-1 0 0,-1 0 1 0 0,1-1-1 0 0,0 1 0 0 0,0 0 1 0 0,0-1-1 0 0,0 1 1 0 0,0-1-1 0 0,-1 1 0 0 0,1-1 1 0 0,0 0-1 0 0,0 1 1 0 0,-1-1-1 0 0,1 0 0 0 0,0 0 1 0 0,-1 1-1 0 0,1-1 1 0 0,-1 0-1 0 0,1 0 0 0 0,-1 0 1 0 0,1 0-1 0 0,-1 0 1 0 0,0 1-1 0 0,1-1 0 0 0,-1-2 1 0 0,-4 0-1239 0 0,-26-22-2449 0 0,3 11-6804 0 0,11 10 4455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1 548 0 0,'0'0'1671'0'0,"4"2"-13"0"0,16 9 129 0 0,1 0 0 0 0,0-2 0 0 0,0 0 0 0 0,36 8 0 0 0,97 17 2491 0 0,-119-28-3494 0 0,45 3 0 0 0,-21-11-2897 0 0,-5-13-6441 0 0,-36 7 4059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5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2 828,'-2'0'636,"1"-1"-1,-1 1 1,1 0 0,-1-1 0,1 1-1,-1 0 1,1 0 0,-1 0-1,1 0 1,-1 0 0,1 0 0,-1 1-1,1-1 1,-1 0 0,1 1-1,-1-1 1,1 1 0,-1 0 0,1-1-1,0 1 1,0 0 0,-1 0-1,1 0 1,-1 1 0,0-1 514,2 7 674,0-3 1583,1-2-3201,0 0-1,0 0 1,0 0 0,0 0-1,1 0 1,-1-1-1,1 1 1,0 0 0,0-1-1,0 1 1,0-1-1,0 0 1,0 0 0,1 1-1,-1-2 1,1 1-1,0 0 1,-1 0 0,1-1-1,0 0 1,0 1 0,4 0-1,79 29 1316,-73-27-1316,295 65 2112,-257-59-1907,-49-10-263,1 0 30,10-1-43,-1 5-109,-11 9-25,-58 233 0,29-133 0,3-17 0,4-18 0,-13 103 0,31-156 0,-1 9 0,1 56 0,3-78 0,0-12 0,0 1 0,0-1 0,0 0 0,0 0 0,0 0 0,0 1 0,0-1 0,0 0 0,-1 0 0,1 1 0,0-1 0,0 0 0,0 0 0,0 0 0,0 1 0,0-1 0,0 0 0,0 0 0,-1 0 0,1 1 0,0-1 0,0 0 0,0 0 0,0 0 0,0 0 0,-1 1 0,1-1 0,0 0 0,0 0 0,0 0 0,-1 0 0,1 0 0,0 0 0,0 0 0,-1 0 0,1 0 0,0 0 0,0 0 0,-1 0 0,1 0 0,0 0 0,0 0 0,0 0 0,-1 0 0,1 0 0,0 0 0,-1 0 0,-54-28 0,37 17 0,-2 2 0,-23-11 0,-9 8 0,27 11-2389,25 1 2223,0 1 0,-1-1 0,1 0 0,0 0 0,0 0 0,-1 0-1,1 1 1,0-1 0,0 0 0,-1 0 0,1 1 0,0-1 0,0 0 0,0 1 0,0-1-1,-1 0 1,1 0 0,0 1 0,0-1 0,0 0 0,0 1 0,0-1 0,0 0-1,0 1 1,0-1 0,0 0 0,0 1 0,0-1 0,0 0 0,0 0 0,0 1 0,0-1-1,1 1 1,10 17-11799,0-15 4789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5 200,'-12'-4'28252,"22"5"-24273,8 2-3908,26 3-3409,-21-5 6282,61 4-2563,89 3-103,-162-8-421,-9 0-685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22 584,'0'0'5557,"-1"-15"6069,0 14-11395,0 1 0,0-1 0,0 0-1,1 1 1,-1-1 0,0 1 0,0-1 0,0 1 0,0-1 0,0 1 0,0 0-1,0 0 1,-1-1 0,1 1 0,0 0 0,0 0 0,0 0 0,0 0 0,0 0 0,0 0-1,0 0 1,-2 1 0,-35 12 1991,-30 25-82,51-26-1572,1-1 0,0 2 0,1 0 0,-24 28 0,33-34-391,1 0 1,-1 0 0,1 0 0,1 1-1,0-1 1,0 1 0,0 0 0,1 0-1,0 1 1,0-1 0,1 1 0,1-1-1,-2 15 1,3-18-178,1 1 0,0-1 0,0 1 0,1-1 0,0 0 0,0 1 0,0-1 0,0 0 0,1 0 0,0-1 0,0 1 0,0-1 0,0 1 0,1-1 0,0 0 0,0 0 0,0 0 0,0-1 0,1 0 0,-1 1 0,1-2 0,0 1 0,0 0 0,6 1 0,13 7 0,1-2 0,0 0 0,42 7 0,-34-9 0,0-2 0,61 1 0,-79-5 0,-1-2 0,1 0 0,-1-1 0,1 0 0,-1-1 0,1-1 0,-1 0 0,24-11 0,-33 12 0,0 1 0,0-2 0,0 1 0,-1 0 0,0-1 0,0 0 0,0 0 0,0 0 0,0 0 0,-1-1 0,0 0 0,0 1 0,0-1 0,0 0 0,-1 0 0,0-1 0,0 1 0,0 0 0,-1-1 0,1 1 0,-1-1 0,-1 0 0,1 1 0,-1-1 0,0 0 0,0 1 0,-1-1 0,0 0 0,0 1 0,0-1 0,-1 1 0,-1-6 0,-2-4 0,-1 1 0,0 0 0,-1 0 0,0 0 0,-1 1 0,0 0 0,-2 1 0,1-1 0,-1 2 0,-18-17 0,10 13 0,7 5 0,1 1 0,-2 0 0,-16-9 0,27 18-59,1-1 0,-1 1 0,1 0 0,-1 0 0,1 0 0,-1 0 0,1 0 0,-1 0 0,1 0 0,-1 0 0,1 0 0,-1 0-1,1 0 1,-1 0 0,1 1 0,-1-1 0,1 0 0,-1 0 0,1 0 0,-1 1 0,1-1 0,-1 0 0,1 1 0,0-1 0,-1 0 0,1 1 0,-1-1 0,1 0 0,0 1 0,-1-1 0,1 1 0,0-1 0,0 1 0,-1-1 0,1 1 0,0-1-1,0 1 1,0-1 0,0 1 0,0-1 0,0 1 0,0-1 0,-1 1 0,1-1 0,1 1 0,-1-1 0,0 1 0,0-1 0,0 1 0,0-1 0,0 1 0,0-1 0,1 1 0,-1-1 0,0 2 0,20 33-4924,-10-24 213,3-1-4064,-5-5 2720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0 200,'0'0'30703,"-1"23"-29028,1-21-2499,-6 17 2460,3-7-4733,1 3-4565,4-27 5996,1 0-1219,-1-2-3769,-2 1 232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24 1388,'0'-1'476,"0"0"0,0 0 0,0 0 0,0 1 0,-1-1 0,1 0 0,0 0 0,0 0 0,0 0 0,-1 0 0,1 0 0,0 0 0,-1 1 0,1-1 0,-1 0 0,1 0 0,-1 0 0,1 1 0,-1-1 0,0 0 0,1 1 0,-1-1 0,0 1 0,0-1 0,1 0 0,-1 1 0,-2-1 0,-19 0 4171,19 1-3637,-38 11 3544,36-9-4147,0-1-1,0 1 1,0 0-1,1 0 1,-1 1 0,1-1-1,-1 1 1,1 0 0,0 0-1,0 1 1,0-1-1,-4 6 1,7-8-315,0 1 1,0-1-1,1 1 1,-1-1-1,0 1 0,1-1 1,-1 1-1,1-1 0,-1 1 1,1-1-1,0 1 0,0-1 1,0 1-1,-1 0 1,2-1-1,-1 1 0,0 2 1,1-1-64,0-1 1,0 1-1,0-1 1,1 1-1,-1-1 0,1 0 1,-1 0-1,1 1 1,0-1-1,0 0 1,0-1-1,0 1 1,0 0-1,3 1 1,20 14 36,2-1 1,35 15-1,-42-22-30,0 0 0,-1 1-1,0 2 1,-1 0 0,0 0-1,20 20 1,-17 4-36,-21-35 0,1 0 0,0 0 0,-1 0 0,1 1 0,0-1 0,-1 0 0,0 1 0,1-1 0,-1 0 0,0 1 0,0-1 0,0 1 0,0-1 0,0 0 0,0 1 0,0-1 0,0 0 0,0 1 0,-1-1 0,1 0 0,-1 1 0,1-1 0,-2 2 0,1 1 0,0-1 0,1 0 0,-1 0 0,0-1 0,1 1 0,-1-1 0,-1 1 0,1-1 0,0 1 0,0-1 0,-1 0 0,0 1 0,1-1 0,-1 0 0,0 0 0,0 0 0,0-1 0,0 1 0,0 0 0,-5 2 0,3-2 0,0-1 0,-1 1 0,1-1 0,-1 0 0,1 0 0,-1-1 0,1 1 0,-1-1 0,1 0 0,-9-1 0,-4-2 0,1 0 0,-1-1 0,1-1 0,-31-14 0,32 14 0,14 4 0,-21-17 0,22 18-107,-1 0 1,0-1-1,1 1 0,-1-1 0,1 1 1,-1 0-1,1-1 0,-1 1 0,1-1 1,-1 1-1,1-1 0,-1 1 0,1-1 1,0 0-1,-1 1 0,1-1 1,0 0-1,0 1 0,-1-1 0,1 1 1,0-1-1,0-1 0,10-5-5730,21 4-6823,-29 3 11330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1920,'-8'-11'21379,"17"17"-18351,3-1-4930,9 0 2636,0 0 1,1-2-1,-1 0 1,44 0-1,18 1 756,-68-5-1080,-14 0-606,-1 1-1,0 0 1,1 0 0,-1 0 0,1-1 0,-1 1 0,1 0 0,-1 0-1,1 0 1,-1 0 0,1 0 0,-1 0 0,1 0 0,-1 0 0,1 0 0,-1 0-1,1 0 1,-1 0 0,1 0 0,-1 0 0,1 1 0,-1-1 0,1 0-1,-1 0 1,1 1 0,-1-1 0,1 0 0,-1 0 0,0 1 0,1-1 0,-1 1-1,0-1 1,1 0 0,-1 1 0,0-1 0,1 1 0,-1-1 0,0 0 0,1 2-1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1 740,'0'0'22559,"-8"0"-22162,7 0-422,-9-1 412,1 1 1,-1 1-1,0 0 0,1 0 1,-1 1-1,1 0 0,-17 6 1,6 4 94,0 0 1,1 1-1,1 2 1,0-1-1,1 2 1,-22 24 0,1 6 628,-41 65 0,64-90-1068,1 1 1,1 1-1,2 0 1,0 1-1,1 0 1,-12 49-1,20-63-38,0 1 0,1 0 0,0 0 0,1 0 0,0 0 0,1 0-1,0 0 1,1 0 0,0 0 0,1 0 0,0-1 0,1 1 0,0-1 0,1 0-1,-1 0 1,2 0 0,0-1 0,12 17 0,1-5-5,1 0 0,0 0 0,2-2 0,0-1 0,25 16 0,5-2 0,72 33 0,-117-60 0,0-1 0,-3 1 0,2 1 0,7-4-1606,-1-12-4956,-5-8-5473,-7 9 4972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1728,'0'0'18106,"-5"6"-17183,-152 193 6044,84-102-4699,42-54-1408,1 1-1,-31 61 1,60-104-1015,1 0 1,-1-1-1,1 1 1,-1 0-1,1 0 0,-1 0 1,1 0-1,-1 0 1,1-1-1,0 1 1,0 0-1,-1 0 0,1 0 1,0 0-1,0 0 1,0 0-1,0 0 1,0 0-1,0 0 0,0 0 1,1 0-1,-1 0 1,0 0-1,0 0 0,1 0 1,-1 0-1,0-1 1,1 1-1,-1 0 1,1 0-1,0 0 0,-1-1 1,1 1-1,-1 0 1,1 0-1,0-1 0,0 1 1,-1-1-1,3 2 1,-2-2-1264,25-52-7859,-21 32 3338,3-2 453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1056,'3'-6'14356,"6"33"-12783,6 20 1285,2-1 1,41 78 0,-24-78-1909,-9-22-3325,-23-23 1463,-1 0 0,0-1 0,1 0 0,-1 1 0,1-1 0,-1 0 0,1 0 0,-1 0 0,0 0 0,1 0-1,-1 0 1,1 0 0,-1 0 0,3-1 0,-3 1 498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6 208 0 0,'-9'-6'15311'0'0,"-7"16"-14276"0"0,1 1 0 0 0,1 1 1 0 0,-1 0-1 0 0,2 1 0 0 0,0 0 1 0 0,-14 19-1 0 0,-21 19 813 0 0,22-15-732 0 0,24-31-1049 0 0,-1-1-1 0 0,0 1 1 0 0,0-1 0 0 0,0 0 0 0 0,0 0-1 0 0,-1 0 1 0 0,-7 6 0 0 0,5 5-1110 0 0,36-30-20054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1408,'0'0'11425,"5"3"-10087,113 72 9287,-104-65-8990,-7-4 85,-1-3-4240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1972,'0'0'15371,"5"3"-14321,28 8 37,-1-1 1,2-2-1,0-1 0,-1-1 1,55 1-1,3 3 914,-84-10-3372,5 0 5991,-3 0-6880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41 720 0 0,'-9'-17'6409'0'0,"-15"-6"6957"0"0,17 23-12990 0 0,0 0 1 0 0,-1 0 0 0 0,1 1 0 0 0,0 0 0 0 0,-1 1 0 0 0,1-1 0 0 0,0 1-1 0 0,0 1 1 0 0,0 0 0 0 0,0 0 0 0 0,1 0 0 0 0,-1 0 0 0 0,1 1 0 0 0,0 0 0 0 0,0 1-1 0 0,-6 5 1 0 0,2-2 275 0 0,0 1 0 0 0,1 1 0 0 0,0 0-1 0 0,1 0 1 0 0,0 0 0 0 0,0 1 0 0 0,2 0-1 0 0,-10 18 1 0 0,14-23-652 0 0,0-1 0 0 0,0 1 0 0 0,0-1 0 0 0,0 1 0 0 0,1 0 0 0 0,0 0 0 0 0,1 0 0 0 0,-1-1 0 0 0,1 1 0 0 0,0 0 0 0 0,0 0 0 0 0,1 0 0 0 0,0 0 0 0 0,0 0 0 0 0,0-1 0 0 0,1 1 0 0 0,0 0 0 0 0,0-1 0 0 0,0 1 0 0 0,0-1 0 0 0,1 0 0 0 0,0 0 0 0 0,0 0 0 0 0,1 0 0 0 0,0 0 0 0 0,-1-1 0 0 0,1 1 0 0 0,1-1 0 0 0,-1 0 0 0 0,1-1 0 0 0,-1 1 0 0 0,1-1 0 0 0,6 3 0 0 0,6 5 0 0 0,1-2 0 0 0,0 0 0 0 0,0-1 0 0 0,1-1 0 0 0,0-1 0 0 0,1-1 0 0 0,-1 0 0 0 0,30 2 0 0 0,-16-3 0 0 0,0-2 0 0 0,0-1 0 0 0,55-6 0 0 0,-77 3 0 0 0,0 0 0 0 0,-1 0 0 0 0,1-1 0 0 0,0-1 0 0 0,-1 0 0 0 0,15-8 0 0 0,-20 9 0 0 0,0 0 0 0 0,0 0 0 0 0,-1-1 0 0 0,1 1 0 0 0,-1-1 0 0 0,0 0 0 0 0,0-1 0 0 0,-1 1 0 0 0,1-1 0 0 0,-1 1 0 0 0,0-1 0 0 0,0 0 0 0 0,3-8 0 0 0,-4 6 0 0 0,0 1 0 0 0,-1-1 0 0 0,0 1 0 0 0,0-1 0 0 0,-1 1 0 0 0,0-1 0 0 0,0 0 0 0 0,-1 1 0 0 0,0-1 0 0 0,0 1 0 0 0,0-1 0 0 0,-1 1 0 0 0,0-1 0 0 0,0 1 0 0 0,0 0 0 0 0,-1 0 0 0 0,0 0 0 0 0,0 0 0 0 0,-1 0 0 0 0,0 1 0 0 0,-7-9 0 0 0,0 0 0 0 0,0 1 0 0 0,-1 1 0 0 0,0 0 0 0 0,-1 1 0 0 0,-1 0 0 0 0,0 1 0 0 0,-18-11 0 0 0,18 13 0 0 0,0 0 0 0 0,-1 1 0 0 0,0 1 0 0 0,0 0 0 0 0,-1 1 0 0 0,-28-5 0 0 0,43 10-71 0 0,-1-1 0 0 0,1 1-1 0 0,-1 0 1 0 0,1 0 0 0 0,0 0 0 0 0,-1 0-1 0 0,1 0 1 0 0,-1 0 0 0 0,1 0 0 0 0,-1 1-1 0 0,1-1 1 0 0,-1 1 0 0 0,1-1 0 0 0,0 1-1 0 0,-1-1 1 0 0,1 1 0 0 0,0 0 0 0 0,0-1 0 0 0,-1 1-1 0 0,0 1 1 0 0,2-1-93 0 0,-1 0 1 0 0,1 0-1 0 0,-1-1 0 0 0,1 1 0 0 0,0 0 1 0 0,0 0-1 0 0,0 0 0 0 0,-1 0 0 0 0,1 0 1 0 0,0 0-1 0 0,0 0 0 0 0,0 0 0 0 0,0 0 1 0 0,1 0-1 0 0,-1 0 0 0 0,0 0 0 0 0,0-1 1 0 0,0 1-1 0 0,1 0 0 0 0,-1 0 0 0 0,1 1 1 0 0,2 3-1010 0 0,-1 0 0 0 0,1-1-1 0 0,0 1 1 0 0,0-1 0 0 0,0 0 0 0 0,7 7 0 0 0,2-2-6189 0 0,2 0 559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1 864,'0'0'23628,"-8"23"-15609,8-15-7918,0-5-2254,0 1 4803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52 1356,'-2'-25'5052,"-1"-1"8913,-23 34-11748,4-2-559,0 1 1,0 1-1,-26 14 0,44-20-1506,0 0 0,0 1 0,0-1-1,0 1 1,0-1 0,1 1-1,-1 0 1,1 0 0,0 1-1,0-1 1,0 1 0,0 0-1,1 0 1,-1-1 0,1 2 0,0-1-1,0 0 1,1 0 0,-1 1-1,1-1 1,0 0 0,-1 10-1,3-11-147,-1 0-1,1 1 1,0-1-1,0 0 1,0 0-1,1 1 1,-1-1-1,1 0 1,0 0-1,0-1 1,0 1-1,0 0 0,0-1 1,0 1-1,5 3 1,42 32-5,-45-35 1,64 38 0,-47-30 0,-1 1 0,0 1 0,19 16 0,-33-26 0,-5-2 0,1 0 0,-1 0 0,0 0 0,1 0 0,-1 0 0,0 0 0,0 0 0,1 0 0,-1 0 0,0 1 0,0-1 0,0 0 0,-1 1 0,1-1 0,0 1 0,0-1 0,-1 1 0,1 2 0,0 6 0,-1-9 0,0 0 0,0 0 0,0 0 0,0 0 0,0 0 0,0 0 0,-1 0 0,1-1 0,0 1 0,-1 0 0,1 0 0,0 0 0,-1 0 0,1-1 0,-1 1 0,0 0 0,1 0 0,-1-1 0,1 1 0,-1 0 0,0-1 0,0 1 0,1-1 0,-1 1 0,0-1 0,0 1 0,0-1 0,0 0 0,1 1 0,-1-1 0,0 0 0,0 0 0,0 1 0,-1-1 0,-4 1 0,-7 1 0,7-2-1,1 0-1,0 0 1,-1 0 0,1-1-1,0 0 1,-1 0 0,1 0-1,0 0 1,0-1 0,0 0-1,0 0 1,-9-6-1,5 3-39,-31-20-4110,39 24 2922,-1-2-393,1 2 2039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15 556,'-3'-14'20341,"55"27"-17373,100 11-1,-27-6-7412,-113-14 1810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1100,'0'0'8706,"-3"-4"-7276,3 3-1165,-1 1 0,0-1-1,0 0 1,1 0 0,-1 0 0,0 0-1,0 1 1,0-1 0,0 0-1,0 1 1,0-1 0,0 1 0,0-1-1,-1 1 1,1-1 0,0 1-1,0 0 1,0 0 0,0-1 0,-1 1-1,-1 0 1,1 1-4,0-1 0,-1 1-1,1 0 1,0 0 0,0 0 0,0 0-1,0 0 1,0 0 0,0 0 0,1 0 0,-1 1-1,0-1 1,1 1 0,-1 0 0,1-1 0,-3 4-1,0 1 87,-1 0-1,0 0 1,1 1 0,0 0-1,1-1 1,0 2-1,0-1 1,0 0-1,1 0 1,0 1-1,0 0 1,1-1-1,0 1 1,1 0 0,-1-1-1,2 13 1,0-13-91,1-1 0,-1 0 1,1 0-1,0 1 0,1-1 0,0 0 1,0-1-1,0 1 0,0 0 1,1-1-1,0 0 0,0 0 1,1 0-1,-1 0 0,1-1 0,0 0 1,0 0-1,0 0 0,1 0 1,6 2-1,0 1-257,0 0-1,1-1 1,0 0 0,1-1 0,-1 0-1,1-1 1,17 2 0,-26-6-1752,17-4 4166,-10-3-6193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8 236,'-17'-8'16996,"247"61"-11903,-69-36-10920,-135-18 2765,-6-1-2059,-4-2 442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46 436,'-33'-45'20597,"36"55"-20157,0 0 0,1 0 0,1 0 1,0 0-1,0-1 0,1 0 1,0 0-1,11 13 0,-10-13-108,-2-1-151,134 197 3392,-124-179-3230,-1 1 0,-1 1 0,-2 1 0,-1 0 1,-1 0-1,6 32 0,-14-52-276,0 0 0,0 0-1,-1 0 1,0 0 0,0-1 0,-1 1 0,-1 0 0,1 0 0,-1-1-1,-1 1 1,0-1 0,0 1 0,0-1 0,-1 0 0,-1 0 0,1-1-1,-1 1 1,-10 10 0,6-8-94,0-1 1,0-1-1,-1 0 0,0 0 0,-1-1 0,1 0 1,-1-1-1,-1 0 0,1-1 0,-1 0 1,0-1-1,-15 4 0,24-8-692,-3-3-651,5 3 1262,1 1-1,0-1 1,-1 0 0,1 0 0,0 0 0,-1 0 0,1 0 0,-1 0-1,1-1 1,0 1 0,-1 0 0,1 0 0,0 0 0,-1 0 0,1 0 0,0 0-1,-1-1 1,1 1 0,0 0 0,0 0 0,-1 0 0,1-1 0,0 1 0,-1 0-1,1 0 1,0-1 0,0 1 0,0 0 0,-1-1 0,1 1 0,0 0-1,0-1 1,0 1 0,0-1 0,2-18-4682,8 2-5755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8 560,'0'0'18318,"5"0"-16842,76-6 1925,97 5-1,84 18-2310,-151-8-1652,-110-9 443,-1-1 1,1 1-1,-1 0 0,1 0 1,-1 0-1,1 0 1,-1 0-1,1 0 1,-1 0-1,1 0 1,-1 0-1,0 0 1,1 0-1,-1 0 1,1 0-1,-1 0 1,1 1-1,-1-1 1,1 0-1,-1 0 1,1 0-1,-1 1 1,0-1-1,1 0 1,-1 1-1,1-1 1,-1 0-1,0 1 1,1-1-1,-1 0 1,0 1-1,0-1 1,1 1-1,-1-1 1,0 1-1,-15 10-1870,-20 3-2411,17-8-2605,17-6 6477,-16 6-4810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4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1744 0 0,'-9'0'15427'0'0,"241"8"-9584"0"0,8-20-5510 0 0,-221 9-1883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55 1272,'-12'-14'9948,"-1"6"-3459,11 7-6008,0 1-1,0-1 1,0 1 0,0 0-1,0-1 1,-1 1 0,1 0-1,0 0 1,0 0 0,0 1-1,-4 0 1,-2 2-4,-1 0 1,1 1-1,0 0 1,0 0-1,-11 8 1,9-6-166,1 1 1,1-1 0,-1 1-1,1 1 1,0-1 0,1 1-1,-1 1 1,2-1 0,-1 1-1,-6 13 1,12-19-228,0 0 1,-1 1-1,1-1 0,0 1 0,1-1 1,-1 1-1,1-1 0,-1 1 1,1-1-1,0 1 0,0 0 1,1-1-1,-1 1 0,1-1 1,0 1-1,0-1 0,0 1 1,0-1-1,0 1 0,1-1 1,0 0-1,-1 0 0,1 0 1,0 0-1,1 0 0,-1 0 0,0-1 1,1 1-1,0-1 0,-1 1 1,1-1-1,0 0 0,0 0 1,7 3-1,4 2-85,0 1 0,1-2 0,0 0 0,1-1 0,-1 0 0,1-1 0,32 3 0,-18-4 0,0-1 0,-1-2 0,45-5 0,-65 4 0,-1-1 0,1 0 0,-1 0 0,1-1 0,-1 0 0,0 0 0,0 0 0,-1-1 0,1-1 0,-1 1 0,0-1 0,0-1 0,0 1 0,0-1 0,-1 0 0,0-1 0,8-11 0,-11 13 0,0 0 0,-1 0 0,0 0 0,0 0 0,0-1 0,0 1 0,-1-1 0,0 1 0,0-1 0,0 0 0,-1 1 0,0-1 0,0 0 0,-1 1 0,1-1 0,-1 0 0,0 1 0,-1-1 0,1 1 0,-1-1 0,0 1 0,-1 0 0,1 0 0,-1 0 0,0 0 0,0 0 0,-8-8 0,5 6-501,0-1-1,0 1 1,-1 1-1,0-1 1,-1 1-1,1 0 1,-16-8-1,19 12 38,-1 0 0,0 0 0,0 0 0,-1 0 0,1 1 0,0 0 0,0 0 0,-1 0 0,1 1 0,-1 0 0,1 0 0,0 0 0,-1 1 0,1 0 0,-7 1 0,0 1-7605,2 2 612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1456,'2'0'23230,"0"1"-21696,6 2-4569,-4 0 4718,4 1-1456,0-1 0,-1 0 0,1 0 0,1 0 1,-1-1-1,0-1 0,0 1 0,1-1 0,-1 0 1,10-1-1,17 2 220,207 15-422,-274-14-2655,25-3 984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17 200,'0'0'2698,"-2"-12"7679,-2 11-10045,1 0 0,-1 0 0,1 0-1,-1 1 1,1 0 0,-1 0 0,0 0 0,1 0-1,-1 0 1,1 1 0,-1-1 0,0 1 0,1 0 0,-1 0-1,1 1 1,0-1 0,-1 1 0,-5 3 0,-65 38 2577,52-27-1650,1 0-1,-35 36 1,51-47-1083,1-1 1,0 1-1,0 1 0,0-1 0,1 0 0,0 1 1,0 0-1,0 0 0,0 0 0,1 0 1,0 0-1,0 0 0,1 1 0,0-1 1,0 0-1,0 1 0,1 9 0,1-14-125,-1 1 0,1-1 0,-1 1 0,1-1 0,0 0-1,0 0 1,0 1 0,0-1 0,0 0 0,1 0 0,-1 0-1,1 0 1,-1 0 0,1 0 0,0-1 0,-1 1 0,1 0 0,4 2-1,0-1 5,-1 0 0,1-1 0,0 1-1,0-1 1,0 0 0,0-1 0,8 2 0,7-1 15,0-1 1,0 0 0,30-4-1,-44 2-21,1 0 0,-1 0 0,0-1 0,0 0 0,1 0 0,-2-1 0,1 0 0,0 0 0,0 0 0,-1-1 0,0 0 0,0-1 0,0 1 1,0-1-1,-1 0 0,9-10 0,-11 10-17,0 1 0,0 0 1,-1-1-1,1 0 0,-1 0 1,0 1-1,0-1 1,-1 0-1,0-1 0,0 1 1,0 0-1,0 0 0,-1 0 1,0-1-1,0 1 1,0 0-1,0-1 0,-1 1 1,0 0-1,0 0 0,-1 0 1,0 0-1,1 0 1,-4-5-1,3 6-32,0 0 0,-1 0 0,1 0 0,-1 0 0,0 1 0,0-1 0,-1 1 0,1-1 0,-1 1 0,1 1 0,-1-1 0,0 0 0,0 1 0,0 0 0,-9-4 0,-9-1-2721,-1 8-10328,48 14 676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1580,'0'0'13661,"-1"14"-9534,-44 61 3353,51-71-11978,10-10 1992,3-7-415,-7 4-2315,-10 7 3532,11-7-3911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1028,'10'-40'24794,"-14"40"-24603,0-1 1,0 1-1,0-1 0,0 1 1,0 1-1,0-1 1,0 0-1,0 1 0,0 0 1,0 0-1,0 0 1,0 0-1,1 1 0,-1 0 1,0-1-1,1 1 1,0 0-1,-1 1 1,1-1-1,0 1 0,0-1 1,0 1-1,0 0 1,1 0-1,-1 0 0,1 1 1,0-1-1,0 0 1,0 1-1,0 0 0,1-1 1,-2 5-1,2-5-179,0 1 0,0-1-1,0 0 1,1 1 0,-1-1 0,1 1-1,0-1 1,0 0 0,0 1-1,1-1 1,-1 1 0,1-1 0,0 1-1,0-1 1,0 0 0,0 0-1,0 0 1,1 1 0,-1-1 0,1 0-1,0-1 1,0 1 0,0 0-1,3 2 1,7 8 67,1 0 0,0-1-1,21 15 1,-17-14-58,-1-1-21,22 19 0,-33-23 0,-5-7 0,0 0 0,1-1 0,-1 1 0,0 0 0,0 0 0,0 0 0,0 0 0,0 0 0,0-1 0,0 1 0,0 0 0,0 0 0,-1 0 0,1 0 0,0-1 0,0 1 0,-1 0 0,1 0 0,-1-1 0,1 1 0,-1 0 0,1 0 0,-1-1 0,1 1 0,-1-1 0,1 1 0,-1 0 0,0-1 0,1 1 0,-1-1 0,0 1 0,0-1 0,1 0 0,-1 1 0,0-1 0,-1 1 0,-26 8 0,21-7-598,0-1 1,0-1-1,0 0 1,0 0-1,-1 0 1,1-1-1,0 0 1,0 0-1,0 0 0,0-1 1,0-1-1,1 1 1,-1-1-1,1 0 1,-12-7-1,17 9-31,0 0 0,1 0 0,-1 0 0,0 0 0,1 0 0,-1 0-1,1 0 1,-1 0 0,1 0 0,-1 0 0,1 0 0,0 0 0,0-1 0,-1 1 0,1 0 0,0 0 0,0 0-1,0 0 1,0-1 0,1-1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1148,'19'-13'11390,"-9"10"-9003,60 9 1977,82 4-28,-120-5-2597,-22-3-1916,-1-1-3325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8 1748,'-5'-7'13095,"-8"9"-5274,-28 22-2974,-19 23-6337,44-33 3775,-15 15-1563,0 1-1,2 1 1,1 2-1,2 1 1,-25 43 0,48-72-1083,0 1 1,1-1-1,0 1 1,0-1-1,0 1 1,1 0-1,0 0 1,-1 8-1,2-12-675,3-2-821,-2 0 1637,-1 0 0,1 0-1,0 0 1,0 0 0,0 0-1,-1 0 1,1 0 0,0 0 0,0-1-1,0 1 1,-1 0 0,1 0-1,0-1 1,0 1 0,-1-1-1,1 1 1,0 0 0,-1-1-1,1 0 1,0 1 0,-1-1 0,1 1-1,-1-1 1,1 0 0,0 0-1,15-20-10135,-15 12 4498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17 368 0 0,'16'-16'4938'0'0,"-14"16"-3687"0"0,2 0-507 0 0,0 1 1 0 0,0-1-1 0 0,0 1 1 0 0,0 0 0 0 0,0 1-1 0 0,-1-1 1 0 0,1 1-1 0 0,0 0 1 0 0,-1-1 0 0 0,1 2-1 0 0,-1-1 1 0 0,0 0-1 0 0,1 1 1 0 0,-1-1 0 0 0,0 1-1 0 0,4 5 1 0 0,44 61 3945 0 0,-20-25-2530 0 0,20 23 212 0 0,-20-21-3975 0 0,-31-45 739 0 0,2 3-1 0 0,0 0-1679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56 1452 0 0,'-2'-18'3021'0'0,"2"16"-2434"0"0,-1 0 0 0 0,0 0 0 0 0,1 0-1 0 0,-1 1 1 0 0,0-1 0 0 0,0 0-1 0 0,0 0 1 0 0,0 1 0 0 0,0-1 0 0 0,-1 0-1 0 0,1 1 1 0 0,0-1 0 0 0,-1 1 0 0 0,1 0-1 0 0,-1-1 1 0 0,0 1 0 0 0,1 0 0 0 0,-1 0-1 0 0,0 0 1 0 0,0 0 0 0 0,-2-1 0 0 0,0 1-157 0 0,0 0 1 0 0,0 1 0 0 0,0-1 0 0 0,0 1 0 0 0,0 0 0 0 0,0 0-1 0 0,1 0 1 0 0,-1 1 0 0 0,0-1 0 0 0,0 1 0 0 0,0 0 0 0 0,0 0-1 0 0,0 0 1 0 0,1 1 0 0 0,-1-1 0 0 0,1 1 0 0 0,-1 0 0 0 0,1 0-1 0 0,-1 0 1 0 0,1 0 0 0 0,-5 5 0 0 0,6-5-367 0 0,0 0 0 0 0,1-1 0 0 0,-1 1 0 0 0,1 0 0 0 0,-1 0 0 0 0,1 0 0 0 0,0 0 0 0 0,-1 0 0 0 0,1 0 0 0 0,0 0 0 0 0,1 0 0 0 0,-1 0 0 0 0,0 1 0 0 0,0-1 0 0 0,1 0 0 0 0,0 0 1 0 0,-1 1-1 0 0,1-1 0 0 0,0 0 0 0 0,0 1 0 0 0,0-1 0 0 0,0 1 0 0 0,1-1 0 0 0,-1 0 0 0 0,1 0 0 0 0,-1 1 0 0 0,1-1 0 0 0,0 0 0 0 0,0 0 0 0 0,0 0 0 0 0,0 1 0 0 0,0-1 0 0 0,0 0 0 0 0,1-1 0 0 0,-1 1 0 0 0,1 0 0 0 0,3 3 0 0 0,18 19 137 0 0,-1 1 0 0 0,0 1 0 0 0,30 52 0 0 0,-51-77-69 0 0,-1 0-119 0 0,0 0 0 0 0,-1 0-1 0 0,1 0 1 0 0,-1 0 0 0 0,1 0-1 0 0,-1 0 1 0 0,1 0 0 0 0,-1 0-1 0 0,0 0 1 0 0,1-1-1 0 0,-1 1 1 0 0,0 0 0 0 0,1 0-1 0 0,-1-1 1 0 0,0 1 0 0 0,0-1-1 0 0,0 1 1 0 0,0 0 0 0 0,0-1-1 0 0,0 0 1 0 0,0 1-1 0 0,0-1 1 0 0,0 0 0 0 0,0 1-1 0 0,0-1 1 0 0,0 0 0 0 0,0 0-1 0 0,0 0 1 0 0,0 0 0 0 0,0 0-1 0 0,0 0 1 0 0,0 0-1 0 0,-1 0 1 0 0,-39-4 218 0 0,27 0-226 0 0,1-1-1 0 0,0 0 0 0 0,0 0 1 0 0,0-1-1 0 0,1-1 1 0 0,0 0-1 0 0,0-1 1 0 0,-18-16-1 0 0,18 13-445 0 0,1 0-641 0 0,1 5-6364 0 0,26 4 4801 0 0,-3 0-228 0 0,-1 1-4862 0 0,2 1 2835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6 120 0 0,'6'-5'22567'0'0,"-21"39"-20887"0"0,1 1 0 0 0,2 1 0 0 0,2 0 0 0 0,1 0 0 0 0,-6 62 0 0 0,13-86-1680 0 0,3 19-3463 0 0,5-20-843 0 0,-4-12 3970 0 0,-1 0 1 0 0,1 1-1 0 0,-1-1 1 0 0,1 0-1 0 0,-1 1 1 0 0,0-1-1 0 0,1 0 1 0 0,-1 0-1 0 0,0 0 1 0 0,0 0-1 0 0,0 0 1 0 0,0-1-1 0 0,0 1 1 0 0,0 0-1 0 0,0 0 1 0 0,0-1-1 0 0,0 1 1 0 0,0-1-1 0 0,-1 1 1 0 0,1 0 0 0 0,0-1-1 0 0,0-2 1 0 0,7-11-12303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0,'20'7'11980'0'0,"10"-1"-5627"0"0,15-1-3607 0 0,27 1-2915 0 0,-15-1 2493 0 0,-10-2-762 0 0,-45-3-1526 0 0,-9 1-2659 0 0,2 0 1937 0 0,-39 5-717 0 0,28-1-2570 0 0,0 1-4162 0 0,6-2 3515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176 115 1024,'-12'-39'12563,"11"30"-10773,-9-5 10064,2 11-11290,5 2 7,-2 3-36,-6 2-277,0 0 0,0 1-1,0 0 1,0 1-1,1 0 1,0 1 0,-10 8-1,16-12-182,1 0 1,0 0-1,0 0 0,0 0 0,0 1 0,0-1 1,1 1-1,-1-1 0,1 1 0,0 0 0,0 0 1,1 0-1,-1 0 0,1 1 0,0-1 0,0 0 1,0 1-1,0-1 0,1 0 0,0 1 0,0-1 1,0 1-1,2 6 0,-1-7-75,1-1 0,0 1 0,-1 0 0,2-1 0,-1 0 0,0 1 0,1-1 0,-1 0 0,1 0 0,0-1 0,0 1 0,0-1 0,1 1 0,-1-1 0,0 0 0,1 0 0,-1 0 0,1-1 0,0 1 0,0-1 0,0 0 0,-1 0 0,8 1 0,5 1 0,-1-1 0,1-1 0,0 0 0,24-2 0,-30 1 0,1-1 0,-1-1 0,1 0 0,-1 0 0,0-1 0,0 0 0,0-1 0,0 0 0,14-9 0,-19 10 0,0-1 0,-1 0 0,1 0 0,-1 0 0,0-1 0,0 1 0,0-1 0,-1 0 0,0 0 0,0 0 0,0 0 0,-1-1 0,1 1 0,-1-1 0,0 0 0,-1 1 0,2-13 0,-2 13 0,0 0 0,0 0 0,-1 0 0,0 0 0,0 0 0,0 0 0,-1 0 0,0 0 0,0 0 0,0 0 0,0 0 0,-1 0 0,0 0 0,0 0 0,0 1 0,-1-1 0,1 1 0,-1 0 0,0 0 0,0 0 0,-1 0 0,1 0 0,-1 0 0,0 1 0,0 0 0,0 0 0,-5-3 0,-3 2 0,-1 1 0,0 2 0,-2 5 0,14-4-40,1 0-1,-1 0 1,1 0-1,-1 0 1,1 1 0,-1-1-1,1 0 1,-1 0-1,1 1 1,0-1 0,-1 0-1,1 1 1,0-1-1,-1 0 1,1 1 0,0-1-1,-1 0 1,1 1-1,0-1 1,0 1-1,-1-1 1,1 0 0,0 1-1,0-1 1,0 1-1,0-1 1,0 1 0,-1-1-1,1 1 1,0-1-1,0 1 1,0-1 0,0 1-1,0-1 1,1 1-1,-1-1 1,0 1 0,0-1-1,0 1 1,0-1-1,0 0 1,1 1 0,-1-1-1,0 1 1,0-1-1,1 1 1,-1-1 0,0 0-1,1 1 1,-1-1-1,0 0 1,1 1 0,-1-1-1,1 1 1,19 14-3336,-20-14 3051,2 0-167,22 11-4351,-7-7-5195,-4-3 3587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 1540,'0'-8'21821,"-16"15"-17283,-8 12-6503,12-6 4884,6-3-2158,-12 25 730,18-34-1573,0 0 0,0 0-1,-1 0 1,1 0 0,0 0-1,0 0 1,0 0 0,0 0 0,0 0-1,0 0 1,0 0 0,1 0 0,-1 0-1,0 0 1,0-1 0,1 1-1,-1 0 1,1 0 0,-1 0 0,1 0-1,-1 0 1,1 0 0,-1-1 0,1 1-1,0 0 1,0 0 0,-1-1 0,1 1-1,0 0 1,0-1 0,0 1-1,0-1 1,1 1 0,1 0-374,0-1 0,-1 1 0,1-1 0,0 0 0,0 0 0,0 0 0,0 0 0,0-1 0,0 1 0,0-1 0,-1 1 0,1-1 0,0 0 1,2-2-1,36-16-10281,-24 6 4701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1188,'4'-22'4900,"0"1"2719,-3 19-7406,-1 1 1,1 0-1,0 0 0,-1-1 0,1 1 0,0 0 0,0 0 1,0 0-1,0 0 0,0 0 0,0 0 0,0 0 0,0 0 0,0 0 1,0 0-1,1 1 0,-1-1 0,0 1 0,0-1 0,2 0 1,25-9 1451,64-1 3107,-90 10-4355,-1 1-343,-1 0 0,0 1 0,1-1 0,-1 0-1,0 0 1,1 0 0,-1 0 0,0 1 0,1-1-1,-1 0 1,0 0 0,1 1 0,-1-1 0,0 0-1,0 1 1,1-1 0,-1 0 0,0 1 0,0-1-1,0 0 1,1 1 0,-1-1 0,0 0 0,0 1-1,0-1 1,0 1 0,0-1 0,0 0 0,0 2-1,-6 7 488,0 0 0,0-1 0,-1 1 0,0-1 0,-16 13 0,-16 19 799,29-29-1222,4-4-57,-1 0 1,1 1-1,0 0 1,1 0-1,0 0 0,0 1 1,-6 15-1,11-22-81,-1 1 0,1-1 0,-1 1 0,1-1 0,0 1 0,0-1 0,1 1 0,-1-1 0,0 1 0,1-1 0,-1 0 0,1 1 0,0-1 0,0 0 0,0 1 0,0-1 0,0 0 0,0 0 0,1 0 0,-1 0 0,1 0 0,0 0 0,-1 0 0,1 0 0,0-1 0,0 1 0,0-1 0,0 1 0,0-1 0,4 2 0,2 0 0,0 0 0,0 0 0,0 0 0,0-1 0,0-1 0,12 2 0,-16-2 0,2 1 0,1 0 0,-1-1 0,1 0 0,-1 0 0,1 0 0,0-1 0,-1 0 0,1 0 0,0-1 0,7-2 0,-4 0 0,-2-1 0,-1 0-113,-5 3-491,2-4-376,-2 3-532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67 628,'-6'-27'7741,"3"23"-6882,-1 1-1,0 0 0,1 0 0,-1 0 0,0 0 0,-1 1 0,1 0 0,0 0 0,-1 0 0,-7-2 0,4 1 143,0 2 0,0-1-1,0 1 1,0 0-1,-13 1 1,19 0-800,-1 0 0,0 0 0,1 1 0,-1-1 0,0 1 0,1-1 0,-1 1 0,1 0 0,-1 0 0,1 0 0,-1 1 0,1-1 0,-1 0 0,1 1 0,0 0 0,0-1 0,0 1 0,-3 3 0,5-4-162,-1 0 0,1 0 0,-1 0 0,1 0-1,0 0 1,0 0 0,-1 0 0,1 0 0,0 0-1,0 0 1,0 1 0,0-1 0,0 0 0,0 0 0,1 0-1,-1 0 1,0 0 0,1 0 0,-1 0 0,0 0 0,1 0-1,-1 0 1,1 0 0,-1-1 0,2 3 0,16 18 219,-16-20-186,56 47 533,-47-41-502,0 1 1,-1 0-1,0 1 0,-1 0 0,1 0 0,-2 1 0,1 1 1,10 16-1,-18-22-54,0-1 0,-1 0 1,1 0-1,-1 1 0,1-1 1,-1 0-1,-1 0 0,1 1 1,-1-1-1,1 0 0,-1 1 1,0-1-1,-1 0 0,1 0 1,-1 0-1,0 0 0,0 0 1,0-1-1,0 1 0,-1-1 1,-3 6-1,2-3 25,1-3-160,0-1-1,0 0 0,0 1 1,0-1-1,0 0 1,0 0-1,-1-1 1,1 1-1,-1-1 0,0 0 1,1 0-1,-1 0 1,0 0-1,1 0 1,-1-1-1,0 0 0,-5 0 1,-6 2-1522,14-2 1426,1 0 1,-1 1-1,0-1 1,0 0-1,1 0 1,-1 0-1,0 0 1,0 0-1,1 0 1,-1 0-1,0 0 1,0 0-1,1-1 0,-1 1 1,0 0-1,1 0 1,-1-1-1,0 1 1,1 0-1,-1-1 1,0 1-1,1-1 1,-1 1-1,1-1 1,-1 1-1,0-1 1,1 1-1,0-1 0,-1 0 1,1 1-1,-1-1 1,1 0-1,0 1 1,-1-1-1,1 0 1,0 1-1,0-1 1,-1 0-1,1 0 1,0 1-1,0-1 1,0-1-1,3-25-10514,4 11 5076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1228,'-2'-10'10502,"8"8"-10026,0 0 0,1 0 0,-1 1-1,1 0 1,-1 0 0,1 1 0,-1-1 0,1 2-1,0-1 1,-1 1 0,1 0 0,10 3-1,38 1 1596,-23-7-1453,-4 1 2189,-10 0-3855,-4 1-3576,0 0-4838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31 608,'0'0'1283,"18"-30"20304,-18 29-21056,-11 2-110,0 0 1,0 1 0,1 1-1,-1-1 1,1 2-1,-1-1 1,1 1-1,0 1 1,1 0-1,-11 6 1,14-7-193,0 0 0,1 0 0,-1 0 0,1 0 0,0 1 0,0 0 0,0 0 0,1 0-1,0 0 1,0 1 0,0 0 0,0 0 0,1 0 0,0 0 0,0 1 0,1-1 0,-3 12 0,5-13-229,0-1 0,0 1 0,1 0 0,0 0 0,-1-1 0,2 1 0,-1 0 0,0-1 0,1 1 0,0-1 0,0 1 0,1-1 0,-1 0 0,1 0 0,0 0 0,0 0 0,0-1 0,0 1 0,1-1 0,-1 0 0,1 0 0,0 0 0,0 0 0,0 0 0,0-1 0,8 3 0,3 2 0,0 0 0,1-1 0,-1-1 0,1 0 0,0-1 0,27 2 0,-33-5 0,5-1 0,-2-1 0,-2-3 0,-6-2-202,-4 5 10,-1 0-1,0 1 1,0-1 0,1 1-1,-1-1 1,0 1 0,0-1-1,0 0 1,0 1-1,0-1 1,0 1 0,0-1-1,0 0 1,0 1 0,0-1-1,0 1 1,-1-1 0,1 1-1,0-1 1,0 1 0,0-1-1,-1 0 1,1 1 0,-1-1-1,-15-15-14023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13 488,'-3'-13'15898,"3"13"-15766,23 7 904,0 0-1,1-2 1,45 4 0,-26-3-889,24-5-2154,-45-3-1501,-2-1-3882,-10 2 2943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25 688,'0'0'3982,"9"-15"2568,5 12-4818,0 1 0,0 0 0,20 0 1,82 8 675,-96-4-2464,-6 7-1619,-25 12-13831</inkml:trace>
  <inkml:trace contextRef="#ctx0" brushRef="#br0" timeOffset="1">4 133 1236,'-4'6'13002,"16"0"-12702,0-1-1,0 0 1,1-1-1,0 0 1,-1-1-1,1-1 1,0 0 0,0 0-1,17-1 1,54-2-2239,-8-3-4821,-64 3 4986,13-2-2027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163 114 1500,'-1'-1'738,"0"0"-1,1 0 1,-1 0-1,0 0 1,0 0 0,0 0-1,0 0 1,0 1-1,0-1 1,0 0-1,0 1 1,0-1 0,0 0-1,0 1 1,0-1-1,-1 1 1,1 0-1,0-1 1,0 1 0,-3 0-1,-29 7 4792,-32 30-4764,51-28 1447,13-8-2111,-1 0 0,0 0 0,0 0 0,0 1 0,1-1 0,-1 0 0,0 1 0,1-1 0,0 1 0,-1 0 0,1-1 0,0 1 0,0 0 0,0 0 0,0 0 0,0 0 0,-1 2 0,2-2-58,0-1 1,0 0 0,0 0 0,0 1 0,0-1 0,1 0 0,-1 0 0,0 0 0,1 1-1,-1-1 1,1 0 0,-1 0 0,1 0 0,-1 0 0,1 0 0,0 0 0,0 0-1,0 0 1,-1 0 0,1 0 0,2 1 0,1 1 20,1 0-1,0 1 1,0-2 0,1 1-1,-1-1 1,1 0 0,-1 0 0,1 0-1,-1-1 1,12 2 0,-9-2 17,0-1 0,1 0 0,-1 0 0,1-1 0,-1 0 0,0 0 0,0-1 0,15-5 0,-19 6-6,-1-1 0,1 1 0,-1-1 0,0 0 0,0 0 0,0-1 0,0 1 0,0-1 0,-1 1 0,1-1 0,-1 0 0,1 0 0,-1 0 0,0 0 0,0-1 0,0 1 0,-1-1 0,1 1 0,-1-1 0,0 1 0,0-1 0,1-4 0,-2 2-123,1 0 1,-1 0-1,0 0 1,0 0-1,-1 0 1,0 0-1,0 0 1,0 0-1,-1 0 1,0 0-1,0 1 1,0-1-1,-1 1 1,0-1 0,0 1-1,0 0 1,-1 0-1,1 0 1,-1 1-1,0-1 1,-6-3-1,6 4-805,-1 0 0,0 1 0,1 0 0,-1 0 0,0 0 0,-6-1 0,7 2-729,-1 1 1,0-1 0,1 1 0,-1 0 0,0 1-1,0-1 1,-7 1 0,-5 1-5038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52 152 0 0,'-6'-9'364'0'0,"-9"-15"8544"0"0,14 23-7648 0 0,-15-12 7000 0 0,2 12-7376 0 0,0 2 0 0 0,0 0-1 0 0,0 1 1 0 0,0 0 0 0 0,0 1-1 0 0,-21 8 1 0 0,-1 1 1055 0 0,-44 23 1 0 0,71-31-1780 0 0,0 1 0 0 0,0 0 0 0 0,1 1 0 0 0,0 0 0 0 0,0 0 0 0 0,0 1 1 0 0,0 0-1 0 0,1 0 0 0 0,1 1 0 0 0,-1 0 0 0 0,1 0 0 0 0,-6 11 0 0 0,10-15-107 0 0,0 0-1 0 0,1-1 1 0 0,-1 1-1 0 0,1 0 0 0 0,0 1 1 0 0,0-1-1 0 0,0 0 1 0 0,1 0-1 0 0,0 0 0 0 0,-1 1 1 0 0,1-1-1 0 0,1 0 0 0 0,-1 0 1 0 0,1 0-1 0 0,-1 1 1 0 0,1-1-1 0 0,0 0 0 0 0,1 0 1 0 0,-1 0-1 0 0,1 0 1 0 0,0 0-1 0 0,0-1 0 0 0,0 1 1 0 0,0 0-1 0 0,0-1 1 0 0,1 0-1 0 0,0 1 0 0 0,0-1 1 0 0,0 0-1 0 0,0 0 1 0 0,5 3-1 0 0,6 4-52 0 0,1 0 0 0 0,-1-1 0 0 0,1-1 0 0 0,1 0 0 0 0,-1-2 0 0 0,1 1 0 0 0,1-2 0 0 0,-1 0 0 0 0,27 4 0 0 0,-17-5 0 0 0,1-1 0 0 0,-1 0 0 0 0,1-3 0 0 0,0 0 0 0 0,39-6 0 0 0,-60 6 0 0 0,1-1 0 0 0,-1-1 0 0 0,1 1 0 0 0,-1-1 0 0 0,0-1 0 0 0,1 1 0 0 0,-1-1 0 0 0,0 0 0 0 0,-1 0 0 0 0,1 0 0 0 0,-1-1 0 0 0,1 0 0 0 0,-1 0 0 0 0,0-1 0 0 0,0 1 0 0 0,-1-1 0 0 0,1 0 0 0 0,-1-1 0 0 0,0 1 0 0 0,-1 0 0 0 0,1-1 0 0 0,4-11 0 0 0,-6 11 0 0 0,-1-1 0 0 0,1 0 0 0 0,-1 0 0 0 0,0 0 0 0 0,0 0 0 0 0,-1 0 0 0 0,0 0 0 0 0,0 0 0 0 0,-1 0 0 0 0,0 0 0 0 0,0 1 0 0 0,-1-1 0 0 0,0 0 0 0 0,0 0 0 0 0,0 1 0 0 0,-1-1 0 0 0,0 1 0 0 0,0 0 0 0 0,-1 0 0 0 0,1 0 0 0 0,-6-6 0 0 0,0 0 0 0 0,-1 0 0 0 0,0 1 0 0 0,0 1 0 0 0,-1 0 0 0 0,0 0 0 0 0,-1 1 0 0 0,0 1 0 0 0,0 0 0 0 0,-1 0 0 0 0,0 1 0 0 0,-1 1 0 0 0,1 0 0 0 0,-21-5 0 0 0,22 11 0 0 0,11 0 0 0 0,0 0 0 0 0,0 0 0 0 0,0 0 0 0 0,-1 0 0 0 0,1 1 0 0 0,0-1 0 0 0,0 0 0 0 0,0 1 0 0 0,0-1 0 0 0,0 1 0 0 0,0-1 0 0 0,0 1 0 0 0,0 0 0 0 0,0-1 0 0 0,0 1 0 0 0,0 0 0 0 0,0 0 0 0 0,0-1 0 0 0,0 1 0 0 0,0 0 0 0 0,1 0 0 0 0,-1 0 0 0 0,0 0 0 0 0,1 0 0 0 0,-1 2 0 0 0,3 11 0 0 0,-2-13 0 0 0,2 3-356 0 0,0 0 0 0 0,1-1 0 0 0,-1 1 0 0 0,1 0 1 0 0,0-1-1 0 0,0 0 0 0 0,0 1 0 0 0,0-1 0 0 0,0-1 0 0 0,1 1 0 0 0,-1 0 0 0 0,8 3 0 0 0,49 23-7513 0 0,-37-21 199 0 0,2 0 586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1380 0 0,'0'0'11736'0'0,"-4"4"-10125"0"0,-7 12 546 0 0,0 1 1 0 0,0 0 0 0 0,-12 32 0 0 0,11-25-1090 0 0,12-24-1103 0 0,-1 1-1 0 0,0 0 1 0 0,1 0-1 0 0,-1 0 0 0 0,1-1 1 0 0,-1 1-1 0 0,1 0 1 0 0,-1 0-1 0 0,1 0 1 0 0,0 0-1 0 0,-1 0 1 0 0,1 0-1 0 0,0 0 0 0 0,0 0 1 0 0,0 0-1 0 0,0 0 1 0 0,0 0-1 0 0,0 0 1 0 0,0 0-1 0 0,0 0 1 0 0,0 0-1 0 0,0 0 0 0 0,1 0 1 0 0,-1 0-1 0 0,0 0 1 0 0,1 0-1 0 0,-1 0 1 0 0,0 0-1 0 0,1 0 1 0 0,-1 0-1 0 0,1 0 0 0 0,0-1 1 0 0,-1 1-1 0 0,1 0 1 0 0,0 0-1 0 0,-1-1 1 0 0,1 1-1 0 0,0 0 1 0 0,0-1-1 0 0,0 1 0 0 0,0-1 1 0 0,-1 1-1 0 0,3 0 1 0 0,-1-1-360 0 0,0 1 1 0 0,0-1-1 0 0,1 0 1 0 0,-1 0-1 0 0,0 0 1 0 0,0 0-1 0 0,1 0 1 0 0,-1-1-1 0 0,0 1 1 0 0,0-1-1 0 0,0 1 1 0 0,0-1-1 0 0,0 0 1 0 0,0 0-1 0 0,0 0 1 0 0,0 0-1 0 0,0 0 1 0 0,2-1-1 0 0,8-11-5419 0 0,2-4 442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30 852 0 0,'14'-15'7791'0'0,"-13"14"-7138"0"0,-1 0 1 0 0,0 0-1 0 0,1 0 0 0 0,0 0 1 0 0,2-2 2613 0 0,-2 2-2614 0 0,-1 0 0 0 0,1 1 1 0 0,0-1-1 0 0,0 1 0 0 0,0-1 1 0 0,0 1-1 0 0,0-1 0 0 0,-1 1 1 0 0,1-1-1 0 0,0 1 0 0 0,2 0 1 0 0,-1-1 467 0 0,2 9-638 0 0,0-1-1 0 0,0 0 1 0 0,1-1 0 0 0,0 1-1 0 0,7 6 1 0 0,-3-2-209 0 0,-1 1 0 0 0,0 0 0 0 0,-1 0 0 0 0,10 20 0 0 0,-7-12 89 0 0,-9-18-317 0 0,-1-1 0 0 0,1 0 0 0 0,-1 0 1 0 0,0 1-1 0 0,1-1 0 0 0,-1 0 0 0 0,0 1 1 0 0,0-1-1 0 0,0 0 0 0 0,0 0 1 0 0,0 1-1 0 0,0-1 0 0 0,0 0 0 0 0,-1 1 1 0 0,1-1-1 0 0,0 0 0 0 0,-1 0 0 0 0,1 1 1 0 0,-1-1-1 0 0,1 0 0 0 0,-1 0 0 0 0,0 0 1 0 0,1 0-1 0 0,-1 0 0 0 0,0 0 0 0 0,0 0 1 0 0,0 0-1 0 0,0 0 0 0 0,0 0 1 0 0,0 0-1 0 0,0 0 0 0 0,0-1 0 0 0,0 1 1 0 0,0 0-1 0 0,0-1 0 0 0,-3 2 0 0 0,-53 21 921 0 0,39-17-548 0 0,-2 1-272 0 0,13-5-84 0 0,0 0 0 0 0,0 1 0 0 0,0 0 0 0 0,1 0 0 0 0,-1 0 0 0 0,1 1 0 0 0,-1 0 0 0 0,1 0 0 0 0,1 1 0 0 0,-1 0 0 0 0,-9 9 0 0 0,15-13-64 0 0,-1 0 1 0 0,1 0-1 0 0,0 0 1 0 0,-1 0-1 0 0,1 0 1 0 0,0 0-1 0 0,-1 0 1 0 0,1 0-1 0 0,0 0 1 0 0,0 0-1 0 0,0 0 1 0 0,0 0-1 0 0,0 0 1 0 0,0 0-1 0 0,1 0 1 0 0,-1 0-1 0 0,0 0 1 0 0,0 0-1 0 0,1 0 1 0 0,-1 0-1 0 0,0 0 1 0 0,1 0-1 0 0,-1 0 1 0 0,1 0-1 0 0,-1-1 1 0 0,1 1-1 0 0,0 0 1 0 0,-1 0-1 0 0,1-1 1 0 0,0 1-1 0 0,0 0 1 0 0,-1-1-1 0 0,1 1 1 0 0,0 0-1 0 0,0-1 1 0 0,0 1-1 0 0,0-1 0 0 0,0 0 1 0 0,1 1-1 0 0,31 13-50 0 0,-33-14 50 0 0,13 4-289 0 0,1-1-1 0 0,0 0 1 0 0,-1-2-1 0 0,1 1 1 0 0,0-2-1 0 0,0 0 1 0 0,0 0 0 0 0,-1-1-1 0 0,1-1 1 0 0,0 0-1 0 0,16-6 1 0 0,-29 8 33 0 0,0 0 1 0 0,-1-1-1 0 0,1 1 1 0 0,-1-1-1 0 0,1 1 1 0 0,-1-1-1 0 0,1 1 1 0 0,-1-1-1 0 0,1 1 1 0 0,-1-1-1 0 0,0 1 1 0 0,1-1-1 0 0,-1 1 1 0 0,0-1-1 0 0,1 0 1 0 0,-1 1-1 0 0,0-1 1 0 0,0 1-1 0 0,0-1 1 0 0,1 0-1 0 0,-1 1 1 0 0,0-1-1 0 0,0 0 1 0 0,0 1-1 0 0,0-1 1 0 0,0 0-1 0 0,0 0 1 0 0,0 1-1 0 0,-1-1 0 0 0,1 1 1 0 0,0-1-1 0 0,0 0 1 0 0,0 1-1 0 0,-1-1 1 0 0,1 0-1 0 0,0 1 1 0 0,-1-1-1 0 0,1 1 1 0 0,0-1-1 0 0,-1 1 1 0 0,1-1-1 0 0,-1 1 1 0 0,1-1-1 0 0,-1 1 1 0 0,1-1-1 0 0,-1 1 1 0 0,1-1-1 0 0,-2 0 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18 1576 0 0,'-5'-4'3880'0'0,"-7"-5"1400"0"0,8 8-4467 0 0,0 0-1 0 0,-1 0 1 0 0,1 0-1 0 0,0 1 1 0 0,-1 0-1 0 0,1 0 1 0 0,-1 0-1 0 0,-5 1 1 0 0,4-1-259 0 0,-1 1 1 0 0,1 1-1 0 0,0-1 1 0 0,0 1-1 0 0,0 1 1 0 0,-7 2-1 0 0,10-4-449 0 0,1 1-1 0 0,-1-1 1 0 0,1 0-1 0 0,0 0 1 0 0,-1 1-1 0 0,1 0 1 0 0,0-1-1 0 0,0 1 1 0 0,0 0-1 0 0,0 0 1 0 0,0 0-1 0 0,1 0 1 0 0,-1 0-1 0 0,1 0 1 0 0,-1 1 0 0 0,1-1-1 0 0,0 0 1 0 0,0 1-1 0 0,0-1 1 0 0,0 1-1 0 0,0 0 1 0 0,0-1-1 0 0,1 1 1 0 0,-1 0-1 0 0,1-1 1 0 0,0 1-1 0 0,0 0 1 0 0,0-1-1 0 0,0 1 1 0 0,0 0-1 0 0,1-1 1 0 0,-1 1-1 0 0,1 0 1 0 0,1 4-1 0 0,1-2-39 0 0,0 0-1 0 0,0 0 1 0 0,0 0-1 0 0,0 0 1 0 0,1 0-1 0 0,0-1 0 0 0,0 0 1 0 0,0 0-1 0 0,0 0 1 0 0,1 0-1 0 0,-1 0 1 0 0,7 2-1 0 0,68 34 309 0 0,-38-21-244 0 0,-36-16-121 0 0,8 3 44 0 0,0 1-1 0 0,0 0 1 0 0,-1 1-1 0 0,22 19 1 0 0,-34-27-52 0 0,1 1 1 0 0,0-1 0 0 0,0 1-1 0 0,-1-1 1 0 0,1 1-1 0 0,0 0 1 0 0,-1-1 0 0 0,1 1-1 0 0,0 0 1 0 0,-1 0-1 0 0,1 0 1 0 0,-1-1 0 0 0,1 1-1 0 0,-1 0 1 0 0,0 0-1 0 0,1 0 1 0 0,-1 0 0 0 0,0 0-1 0 0,0 0 1 0 0,0 0-1 0 0,0 0 1 0 0,1 0 0 0 0,-1-1-1 0 0,0 1 1 0 0,-1 0 0 0 0,1 0-1 0 0,0 0 1 0 0,0 0-1 0 0,0 0 1 0 0,0 0 0 0 0,-1 0-1 0 0,1 0 1 0 0,-1 1-1 0 0,-1 0-3 0 0,0 0 0 0 0,0-1 0 0 0,0 1 0 0 0,-1-1 0 0 0,1 1 0 0 0,0-1 0 0 0,-1 0 0 0 0,1 0 0 0 0,0 0 0 0 0,-1 0 0 0 0,0-1 0 0 0,-2 2 0 0 0,-11 0-176 0 0,1 1 0 0 0,0-2 0 0 0,-26 0 0 0 0,-32-10-1720 0 0,37-5-1107 0 0,34 13 2468 0 0,0 0-1 0 0,1-1 1 0 0,-1 1 0 0 0,0 0-1 0 0,0-1 1 0 0,1 0 0 0 0,-1 1-1 0 0,1-1 1 0 0,-1 0-1 0 0,1 0 1 0 0,0 0 0 0 0,-2-3-1 0 0,-3-14-10056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15 916 0 0,'14'-14'9166'0'0,"24"14"-6457"0"0,-1 1 0 0 0,50 7 0 0 0,13 1-237 0 0,-62-4-2400 0 0,-15 1-4389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8 360 0 0,'-5'-8'19705'0'0,"-4"12"-19234"0"0,0 0-1 0 0,1 0 0 0 0,-1 1 1 0 0,1 0-1 0 0,0 1 1 0 0,0 0-1 0 0,0 0 1 0 0,1 0-1 0 0,0 1 0 0 0,0 0 1 0 0,1 1-1 0 0,0-1 1 0 0,-6 11-1 0 0,8-13-304 0 0,1 1-1 0 0,-1 0 1 0 0,1 0 0 0 0,1 0-1 0 0,-1 0 1 0 0,1 0 0 0 0,0 0-1 0 0,0 1 1 0 0,1-1-1 0 0,0 1 1 0 0,0-1 0 0 0,0 1-1 0 0,1-1 1 0 0,0 1-1 0 0,0-1 1 0 0,1 1 0 0 0,0 0-1 0 0,0-1 1 0 0,0 0 0 0 0,1 1-1 0 0,3 6 1 0 0,-2-6-88 0 0,1 0-1 0 0,0-1 1 0 0,1 1 0 0 0,-1-1 0 0 0,1 1 0 0 0,1-2 0 0 0,-1 1 0 0 0,1 0-1 0 0,0-1 1 0 0,0 0 0 0 0,1-1 0 0 0,-1 1 0 0 0,1-1 0 0 0,13 5 0 0 0,-2-2-143 0 0,1 0 0 0 0,0-2 0 0 0,0 0 0 0 0,37 4 0 0 0,-49-9-37 0 0,0 1-1 0 0,0-1 0 0 0,0 0 0 0 0,0 0 1 0 0,0-1-1 0 0,0 0 0 0 0,10-3 1 0 0,-14 3-108 0 0,-1 0 0 0 0,1 0-1 0 0,0 0 1 0 0,-1 0 0 0 0,1 0 0 0 0,-1-1 0 0 0,0 1 0 0 0,1-1 0 0 0,-1 0 0 0 0,0 1 0 0 0,0-1-1 0 0,0 0 1 0 0,0 0 0 0 0,-1 0 0 0 0,1-1 0 0 0,0 1 0 0 0,-1 0 0 0 0,1-1 0 0 0,-1 1 0 0 0,1-4-1 0 0,-4 4-139 0 0,0-1-1 0 0,0 0 0 0 0,0 1 1 0 0,-1-1-1 0 0,1 1 0 0 0,-1 0 0 0 0,1 0 1 0 0,-1 0-1 0 0,0 0 0 0 0,-3-1 1 0 0,-31-11-4636 0 0,11 7-2819 0 0,10 4 2601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1120 0 0,'0'0'8880'0'0,"7"0"-8039"0"0,87 4 1555 0 0,-61-2-1837 0 0,1 0-1 0 0,34-4 0 0 0,-4 0-572 0 0,21-3-1770 0 0,-32-9-5519 0 0,-44 9 4032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1136 0 0,'0'0'3127'0'0,"5"-11"6817"0"0,39 23-8159 0 0,77 20 882 0 0,-43-23-10434 0 0</inkml:trace>
  <inkml:trace contextRef="#ctx0" brushRef="#br0" timeOffset="1">6 133 424 0 0,'-1'1'157'0'0,"1"0"0"0"0,0 0 0 0 0,-1 1 0 0 0,1-1 0 0 0,0 0 0 0 0,0 1 0 0 0,0-1 0 0 0,0 0 0 0 0,0 0 0 0 0,1 1 0 0 0,-1-1 0 0 0,0 0 0 0 0,1 0 0 0 0,-1 1 0 0 0,0-1 0 0 0,1 0 0 0 0,0 0 0 0 0,-1 0 0 0 0,1 0 0 0 0,0 0 0 0 0,-1 0 0 0 0,1 0 0 0 0,0 0 0 0 0,0 0 0 0 0,0 0 0 0 0,0 0 0 0 0,0 0 0 0 0,0 0 1 0 0,0-1-1 0 0,0 1 0 0 0,0 0 0 0 0,0-1 0 0 0,0 1 0 0 0,1-1 0 0 0,-1 0 0 0 0,2 1 0 0 0,57 17 2191 0 0,-45-14-1759 0 0,23 2-168 0 0,-1-1 0 0 0,1-1 0 0 0,57-3-1 0 0,-84-1-678 0 0,18-2-1517 0 0,-9-1-2142 0 0,-4 1 1157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6 372 0 0,'2'-6'17296'0'0,"-15"8"-16734"0"0,0 0-1 0 0,1 1 0 0 0,-1 1 1 0 0,1 0-1 0 0,0 0 0 0 0,0 1 1 0 0,1 1-1 0 0,-18 11 1 0 0,-4 4 1441 0 0,-52 43 1 0 0,79-59-1799 0 0,1 0 0 0 0,-1 1 1 0 0,1-1-1 0 0,0 1 1 0 0,1 0-1 0 0,-1 1 0 0 0,1-1 1 0 0,0 1-1 0 0,1-1 0 0 0,0 1 1 0 0,0 0-1 0 0,-3 10 0 0 0,6-14-142 0 0,-1 1-1 0 0,0 0 0 0 0,1-1 0 0 0,0 1 1 0 0,0 0-1 0 0,0 0 0 0 0,0-1 0 0 0,1 1 0 0 0,-1 0 1 0 0,1-1-1 0 0,0 1 0 0 0,0-1 0 0 0,0 1 0 0 0,1-1 1 0 0,-1 1-1 0 0,1-1 0 0 0,0 0 0 0 0,0 0 1 0 0,0 0-1 0 0,0 0 0 0 0,0 0 0 0 0,1 0 0 0 0,0 0 1 0 0,-1-1-1 0 0,1 1 0 0 0,0-1 0 0 0,4 2 1 0 0,7 5-29 0 0,1-1 1 0 0,0-1 0 0 0,0 0 0 0 0,0-1 0 0 0,1-1 0 0 0,0-1 0 0 0,1 0 0 0 0,-1-1 0 0 0,19 2 0 0 0,-22-4-88 0 0,0 0-1 0 0,1-1 1 0 0,-1 0 0 0 0,1-1 0 0 0,-1 0-1 0 0,0-1 1 0 0,0-1 0 0 0,0 0-1 0 0,0 0 1 0 0,0-2 0 0 0,23-10-1 0 0,-32 13 33 0 0,0-1-1 0 0,0 1 1 0 0,0-1-1 0 0,0 0 0 0 0,-1 0 1 0 0,1-1-1 0 0,-1 1 0 0 0,0-1 1 0 0,0 0-1 0 0,0 0 1 0 0,0 0-1 0 0,0 0 0 0 0,-1 0 1 0 0,0-1-1 0 0,0 1 0 0 0,0-1 1 0 0,-1 1-1 0 0,2-6 0 0 0,-2 3 24 0 0,-1 0 0 0 0,0 0 0 0 0,0 1-1 0 0,0-1 1 0 0,-1 0 0 0 0,0 0 0 0 0,0 1-1 0 0,0-1 1 0 0,-1 0 0 0 0,0 1 0 0 0,-5-11-1 0 0,-2 1 73 0 0,1 0 0 0 0,-2 1 0 0 0,0 0-1 0 0,-1 0 1 0 0,-1 1 0 0 0,0 1-1 0 0,0 0 1 0 0,-26-20 0 0 0,70 55-10436 0 0,-14-7 595 0 0,-9-7 3585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1 292 0 0,'0'0'21969'0'0,"-2"5"-21127"0"0,-15 40 821 0 0,15-24-3974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60 0 0,'0'0'329'0'0,"1"-1"0"0"0,-1 0 0 0 0,0 1 0 0 0,1-1 0 0 0,-1 0 0 0 0,0 0 0 0 0,1 1 0 0 0,-1-1 0 0 0,0 0 0 0 0,0 0 0 0 0,0 0 0 0 0,0 1 0 0 0,0-1 0 0 0,0 0 0 0 0,0 0 0 0 0,0 0 0 0 0,0 1 0 0 0,0-1 0 0 0,0 0 0 0 0,-1 0 0 0 0,1 1 0 0 0,0-1 0 0 0,0 0 0 0 0,-1 0 0 0 0,1 1 0 0 0,-1-1 0 0 0,1 0 0 0 0,0 1 0 0 0,-1-1 0 0 0,1 1 0 0 0,-1-1 0 0 0,0 0 0 0 0,1 1 0 0 0,-2-1 0 0 0,-1-1 164 0 0,1 1 0 0 0,-1 0 0 0 0,0-1 0 0 0,0 1 0 0 0,0 1 0 0 0,-1-1 0 0 0,1 0 0 0 0,0 1 0 0 0,-5-1 0 0 0,-8 1 922 0 0,0 0 0 0 0,-31 5 1 0 0,42-5-1123 0 0,0 1 0 0 0,0 0 0 0 0,0-1 0 0 0,0 1 0 0 0,1 1 1 0 0,-1-1-1 0 0,0 1 0 0 0,1 0 0 0 0,-1 0 0 0 0,1 0 1 0 0,-1 1-1 0 0,1-1 0 0 0,0 1 0 0 0,0 0 0 0 0,0 1 1 0 0,1-1-1 0 0,-1 0 0 0 0,-4 7 0 0 0,7-8-245 0 0,1 0 0 0 0,0-1 1 0 0,0 1-1 0 0,0 0 0 0 0,0 0 0 0 0,0 0 0 0 0,0-1 0 0 0,0 1 0 0 0,0 0 0 0 0,1 0 1 0 0,-1-1-1 0 0,1 1 0 0 0,-1 0 0 0 0,1-1 0 0 0,0 1 0 0 0,-1 0 0 0 0,1-1 1 0 0,0 1-1 0 0,0-1 0 0 0,0 1 0 0 0,0-1 0 0 0,1 0 0 0 0,0 2 0 0 0,31 30 463 0 0,-31-32-481 0 0,19 16 154 0 0,1-2 1 0 0,1-1-1 0 0,40 19 0 0 0,17 12-223 0 0,-77-44 24 0 0,0 1 0 0 0,-1 0 1 0 0,1 0-1 0 0,-1 0 0 0 0,0 1 1 0 0,0-1-1 0 0,0 1 1 0 0,0-1-1 0 0,0 1 0 0 0,0-1 1 0 0,0 1-1 0 0,1 4 0 0 0,-3-6 16 0 0,1 1 0 0 0,-1-1-1 0 0,0 1 1 0 0,1-1-1 0 0,-1 1 1 0 0,0 0 0 0 0,0-1-1 0 0,0 1 1 0 0,0-1-1 0 0,0 1 1 0 0,0 0 0 0 0,-1-1-1 0 0,1 1 1 0 0,0-1-1 0 0,-1 1 1 0 0,1 0 0 0 0,-1-1-1 0 0,0 0 1 0 0,1 1-1 0 0,-1-1 1 0 0,0 1 0 0 0,0-1-1 0 0,0 0 1 0 0,0 1-1 0 0,0-1 1 0 0,-2 2 0 0 0,-5 5-86 0 0,-1-1 1 0 0,0 0 0 0 0,0 0 0 0 0,-1 0 0 0 0,-10 5 0 0 0,-32 5-4581 0 0,42-21-2153 0 0,-1-1 4733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1764 0 0,'0'0'6769'0'0,"1"-1"-6508"0"0,0 0 0 0 0,0 0-1 0 0,0-1 1 0 0,0 1-1 0 0,-1 1 1 0 0,2-1 0 0 0,-1 0-1 0 0,0 0 1 0 0,0 0-1 0 0,0 0 1 0 0,0 1 0 0 0,0-1-1 0 0,3 0 1 0 0,86 10 3109 0 0,51 3-1792 0 0,-47-16-11741 0 0,-83 3 6244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1068 0 0,'0'0'7407'0'0,"-1"-1"-7226"0"0,1 0 1 0 0,-1 1 0 0 0,1-1 0 0 0,-1 0-1 0 0,1 1 1 0 0,-1-1 0 0 0,0 0-1 0 0,1 1 1 0 0,-1-1 0 0 0,0 1-1 0 0,0-1 1 0 0,1 1 0 0 0,-1 0 0 0 0,0-1-1 0 0,0 1 1 0 0,1 0 0 0 0,-1-1-1 0 0,0 1 1 0 0,0 0 0 0 0,0 0-1 0 0,0 0 1 0 0,-1 0 0 0 0,-14 7 1076 0 0,-1 2 0 0 0,2 0 0 0 0,-1 1 0 0 0,1 0 0 0 0,-18 18 0 0 0,11-8-448 0 0,2 0 0 0 0,0 2 1 0 0,2 0-1 0 0,0 2 0 0 0,-19 32 1 0 0,34-51-816 0 0,-1 1-548 0 0,1 1-1 0 0,-1 0 1 0 0,1 0 0 0 0,0 0 0 0 0,-1 7-1 0 0,3-11-785 0 0,8 2-2501 0 0</inkml:trace>
  <inkml:trace contextRef="#ctx0" brushRef="#br0" timeOffset="1">26 50 364 0 0,'0'0'1798'0'0,"-12"27"5199"0"0,13-22-6484 0 0,0 0 1 0 0,0 0 0 0 0,0 1-1 0 0,0-1 1 0 0,1 0-1 0 0,0 0 1 0 0,0 0 0 0 0,0 0-1 0 0,1-1 1 0 0,-1 1-1 0 0,1-1 1 0 0,0 1 0 0 0,5 4-1 0 0,54 53 3061 0 0,-45-47-2653 0 0,-17-15-923 0 0,14 14 580 0 0,1-1 0 0 0,28 19 1 0 0,-1-14-3709 0 0,-39-18 2299 0 0,0 1-1 0 0,0-1 0 0 0,0 1 1 0 0,0-1-1 0 0,0 0 0 0 0,0 0 1 0 0,0-1-1 0 0,0 1 0 0 0,0-1 1 0 0,-1 1-1 0 0,1-1 0 0 0,4-1 0 0 0,6-7-4023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41 424 0 0,'-20'-38'19038'0'0,"16"37"-18781"0"0,1 1 0 0 0,-1-1-1 0 0,1 1 1 0 0,-1-1 0 0 0,1 1 0 0 0,-1 0 0 0 0,1 1 0 0 0,-1-1 0 0 0,1 0-1 0 0,-1 1 1 0 0,1 0 0 0 0,-1 0 0 0 0,1 0 0 0 0,-5 2 0 0 0,-26 11 990 0 0,27-13-1050 0 0,1 2-1 0 0,-1-1 1 0 0,1 1-1 0 0,-1 0 1 0 0,1 0 0 0 0,0 0-1 0 0,0 1 1 0 0,0 0-1 0 0,0 0 1 0 0,1 1 0 0 0,-6 6-1 0 0,10-9-178 0 0,1 0 1 0 0,0-1-1 0 0,0 1 0 0 0,-1 0 1 0 0,1 0-1 0 0,0 0 0 0 0,1 0 1 0 0,-1 0-1 0 0,0 0 0 0 0,1 0 0 0 0,-1 0 1 0 0,1 0-1 0 0,-1 0 0 0 0,1-1 1 0 0,0 1-1 0 0,0 0 0 0 0,0 0 1 0 0,0-1-1 0 0,2 4 0 0 0,43 33 84 0 0,-37-31-93 0 0,0 0-1 0 0,0 0 0 0 0,0 1 0 0 0,-1 0 0 0 0,0 0 0 0 0,6 11 1 0 0,31 63 567 0 0,-17-27 1 0 0,-27-52-534 0 0,-1 3-29 0 0,0-4-65 0 0,-1-2-383 0 0,1 1 349 0 0,-1-1 0 0 0,1 1 0 0 0,-1-1 0 0 0,0 1 0 0 0,0-1 0 0 0,1 1 0 0 0,-1-1 0 0 0,0 0 0 0 0,0 0 0 0 0,1 1 0 0 0,-1-1 0 0 0,0 0-1 0 0,0 0 1 0 0,0 0 0 0 0,1 0 0 0 0,-1 0 0 0 0,0 0 0 0 0,0 0 0 0 0,-1 0 0 0 0,-44-33-4676 0 0,18 2-6637 0 0,17 16 5598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44 1996 0 0,'-7'-27'11323'0'0,"5"25"-10852"0"0,0 0 1 0 0,0 1 0 0 0,-1-1-1 0 0,1 1 1 0 0,-1-1-1 0 0,1 1 1 0 0,-1 0 0 0 0,1 0-1 0 0,-1 0 1 0 0,0 0 0 0 0,1 1-1 0 0,-1-1 1 0 0,0 1 0 0 0,0-1-1 0 0,-3 1 1 0 0,0 0-80 0 0,1 1 0 0 0,0 0 0 0 0,0 0 0 0 0,0 0 0 0 0,0 0 0 0 0,0 1-1 0 0,1 0 1 0 0,-6 2 0 0 0,-9 7 128 0 0,1 1-1 0 0,0 0 1 0 0,-21 20-1 0 0,16-14 492 0 0,6-4-589 0 0,0 1 1 0 0,0 0 0 0 0,2 1 0 0 0,0 0 0 0 0,0 2 0 0 0,2 0-1 0 0,0 0 1 0 0,1 1 0 0 0,-10 23 0 0 0,20-37-408 0 0,-1 1 0 0 0,1 0 0 0 0,0 0 0 0 0,1 0 1 0 0,-1 0-1 0 0,1 0 0 0 0,0 0 0 0 0,1 0 0 0 0,-1 0 0 0 0,1 0 0 0 0,0 0 0 0 0,1 1 1 0 0,0-1-1 0 0,0 0 0 0 0,0 0 0 0 0,0 0 0 0 0,1 0 0 0 0,3 6 0 0 0,-1-4 14 0 0,1 0 1 0 0,0-1-1 0 0,0 0 0 0 0,0 0 0 0 0,1-1 0 0 0,0 0 1 0 0,0 0-1 0 0,1 0 0 0 0,0 0 0 0 0,0-1 0 0 0,12 7 0 0 0,1-2 14 0 0,-1-1-1 0 0,1 0 0 0 0,0-2 0 0 0,1 0 0 0 0,0-2 0 0 0,0 0 0 0 0,0-1 0 0 0,1-1 0 0 0,32 0 0 0 0,-52-3-42 0 0,20 0-150 0 0,1-1-1 0 0,34-7 1 0 0,-52 7 95 0 0,1 0 1 0 0,-1-1-1 0 0,0 1 1 0 0,0-1-1 0 0,0 0 1 0 0,0 0-1 0 0,0-1 1 0 0,0 0 0 0 0,-1 1-1 0 0,1-2 1 0 0,-1 1-1 0 0,0 0 1 0 0,0-1-1 0 0,0 0 1 0 0,0 0-1 0 0,4-6 1 0 0,-8 9-139 0 0,1-1 0 0 0,0 0 0 0 0,0 1 0 0 0,-1-1 0 0 0,1 0 0 0 0,-1 0 1 0 0,0 1-1 0 0,1-1 0 0 0,-1 0 0 0 0,0 0 0 0 0,0 1 0 0 0,0-1 0 0 0,0 0 1 0 0,0 0-1 0 0,-1 0 0 0 0,1 1 0 0 0,0-1 0 0 0,-1 0 0 0 0,0 0 0 0 0,1 1 1 0 0,-1-1-1 0 0,0 0 0 0 0,0 1 0 0 0,0-1 0 0 0,0 1 0 0 0,0-1 0 0 0,0 1 1 0 0,0 0-1 0 0,-3-3 0 0 0,-20-16-5113 0 0,-1 6-3940 0 0,4 6 3030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1 820 0 0,'-21'0'6977'0'0,"8"3"1213"0"0,32 6-7500 0 0,0-2 0 0 0,0 1 0 0 0,1-2 1 0 0,0-1-1 0 0,1 0 0 0 0,22 1 0 0 0,-9-2-556 0 0,-1-2 1 0 0,1-2-1 0 0,41-4 0 0 0,-63 3-690 0 0,0-1 0 0 0,1-1 0 0 0,16-6 0 0 0,-7 0-2980 0 0,-4-3-3810 0 0,-10 7 2705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 0 0,'9'2'10424'0'0,"27"6"-4529"0"0,70 13-4068 0 0,-91-18-2447 0 0,25 3 763 0 0,-27-5-3913 0 0,0 0-4082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1508 0 0,'10'4'9120'0'0,"23"-4"-6147"0"0,35-3-498 0 0,-28 1-1215 0 0,33-4 613 0 0,-26-4-4141 0 0,-45 9 896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78 972 0 0,'0'-19'12269'0'0,"-2"13"-9483"0"0,-8 5-2097 0 0,0 0-1 0 0,0 1 1 0 0,0 0 0 0 0,0 1-1 0 0,0 0 1 0 0,0 0 0 0 0,0 1-1 0 0,0 1 1 0 0,1-1 0 0 0,-1 2 0 0 0,-9 4-1 0 0,1-1-48 0 0,1 2-1 0 0,0 0 0 0 0,0 0 1 0 0,1 2-1 0 0,-15 12 0 0 0,29-21-542 0 0,-1 0 0 0 0,1 0 0 0 0,-1 0 1 0 0,1 1-1 0 0,0-1 0 0 0,0 1 0 0 0,0 0 0 0 0,0-1 0 0 0,0 1 0 0 0,1 0 0 0 0,-1 0 0 0 0,1 0 0 0 0,0 0 0 0 0,0 0 0 0 0,0 0 0 0 0,0 0 0 0 0,0 1 0 0 0,1-1 0 0 0,-1 0 1 0 0,1 0-1 0 0,0 1 0 0 0,0-1 0 0 0,1 4 0 0 0,0-4-47 0 0,0 0 0 0 0,1 1 0 0 0,-1-1 0 0 0,1 0 0 0 0,0 0 0 0 0,-1 0 0 0 0,2-1 1 0 0,-1 1-1 0 0,0 0 0 0 0,0-1 0 0 0,1 1 0 0 0,0-1 0 0 0,-1 0 0 0 0,1 0 0 0 0,0 0 0 0 0,0 0 0 0 0,0 0 1 0 0,0-1-1 0 0,0 1 0 0 0,1-1 0 0 0,6 2 0 0 0,11 3-51 0 0,1-1-1 0 0,0-1 1 0 0,0-1 0 0 0,0-1-1 0 0,0-1 1 0 0,0-1 0 0 0,1-1-1 0 0,-1-1 1 0 0,0 0 0 0 0,0-2-1 0 0,0-1 1 0 0,-1 0 0 0 0,39-17-1 0 0,-55 20 38 0 0,0-1-1 0 0,0 0 1 0 0,0-1-1 0 0,0 1 1 0 0,-1-1 0 0 0,0 0-1 0 0,0 0 1 0 0,0 0-1 0 0,0-1 1 0 0,0 1-1 0 0,-1-1 1 0 0,0 0-1 0 0,0 0 1 0 0,0 0-1 0 0,-1 0 1 0 0,3-8 0 0 0,-4 9-10 0 0,0 0-1 0 0,0 0 1 0 0,-1 0 0 0 0,1 0 0 0 0,-1 0 0 0 0,0-1 0 0 0,0 1 0 0 0,-1 0 0 0 0,1 0 0 0 0,-1 0 0 0 0,0 0 0 0 0,0 0 0 0 0,0 0 0 0 0,0 0 0 0 0,-1 0 0 0 0,0 1-1 0 0,1-1 1 0 0,-1 1 0 0 0,-1-1 0 0 0,1 1 0 0 0,0-1 0 0 0,-1 1 0 0 0,-5-5 0 0 0,-1-1-26 0 0,-1 1 0 0 0,0 1 0 0 0,0-1 0 0 0,0 1 0 0 0,-1 1 0 0 0,-17-7 0 0 0,23 10 0 0 0,0 1 0 0 0,0 0 0 0 0,0 1 0 0 0,-1-1 0 0 0,1 1 0 0 0,0 0 0 0 0,-1 1 0 0 0,0-1 0 0 0,1 1 0 0 0,-1 0 0 0 0,1 0 0 0 0,-1 1 0 0 0,1 0 0 0 0,-1 0 0 0 0,1 0 0 0 0,0 0 0 0 0,-6 3 0 0 0,10-4-81 0 0,0 1-1 0 0,1-1 1 0 0,-1 0 0 0 0,0 1-1 0 0,0-1 1 0 0,0 1-1 0 0,1 0 1 0 0,-1-1 0 0 0,0 1-1 0 0,1-1 1 0 0,-1 1 0 0 0,0 0-1 0 0,1 0 1 0 0,-1-1 0 0 0,1 1-1 0 0,-1 0 1 0 0,1 0-1 0 0,0 0 1 0 0,-1 1 0 0 0,1 0-288 0 0,0-1 0 0 0,0 1 0 0 0,0-1 1 0 0,0 1-1 0 0,0 0 0 0 0,1-1 1 0 0,-1 1-1 0 0,1-1 0 0 0,-1 1 0 0 0,1-1 1 0 0,0 1-1 0 0,-1-1 0 0 0,1 0 0 0 0,0 1 1 0 0,0-1-1 0 0,0 0 0 0 0,1 2 0 0 0,2 2-1357 0 0,1 0-1 0 0,0 0 1 0 0,0-1-1 0 0,0 0 1 0 0,1 0-1 0 0,6 4 0 0 0,4 2-5253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0 780 0 0,'0'0'12496'0'0,"-7"2"-10790"0"0,-2-1-1063 0 0,6-1-320 0 0,0 0 0 0 0,0 0-1 0 0,0 1 1 0 0,0 0 0 0 0,1-1 0 0 0,-1 1 0 0 0,0 0 0 0 0,1 0 0 0 0,-1 0 0 0 0,-2 2 0 0 0,4-2-179 0 0,0-1 0 0 0,0 1 0 0 0,0 0 0 0 0,0-1 0 0 0,0 1 0 0 0,0 0 0 0 0,1 0 0 0 0,-1-1 0 0 0,0 1 0 0 0,0 0 0 0 0,1 0-1 0 0,-1 0 1 0 0,1 0 0 0 0,-1 0 0 0 0,1 0 0 0 0,-1 0 0 0 0,1 0 0 0 0,0 0 0 0 0,-1 0 0 0 0,1 0 0 0 0,0 0 0 0 0,0 1 0 0 0,0-1 0 0 0,0 0 0 0 0,0 0 0 0 0,0 0 0 0 0,0 0 0 0 0,0 0 0 0 0,0 0-1 0 0,0 0 1 0 0,1 0 0 0 0,-1 1 0 0 0,0-1 0 0 0,1 0 0 0 0,-1 0 0 0 0,1 0 0 0 0,-1 0 0 0 0,2 0 0 0 0,-2 1-308 0 0,1-1 0 0 0,0 1 0 0 0,0-1 1 0 0,0 0-1 0 0,0 0 0 0 0,0 1 0 0 0,0-1 0 0 0,0 0 0 0 0,1 0 0 0 0,-1 0 0 0 0,0 0 0 0 0,1 0 1 0 0,-1 0-1 0 0,1-1 0 0 0,-1 1 0 0 0,1 0 0 0 0,-1-1 0 0 0,1 1 0 0 0,-1-1 0 0 0,1 0 1 0 0,-1 1-1 0 0,1-1 0 0 0,3 0 0 0 0,-5 0 136 0 0,2 0-919 0 0,1-1 0 0 0,0 1 0 0 0,-1-1-1 0 0,1 1 1 0 0,-1-1 0 0 0,1 0 0 0 0,-1 0 0 0 0,0 0 0 0 0,1 0-1 0 0,-1-1 1 0 0,2-1 0 0 0,5-5-4377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49 672 0 0,'0'0'1568'0'0,"-2"-40"11831"0"0,-7 38-12705 0 0,1 0 0 0 0,0 0 0 0 0,-1 1 1 0 0,1 0-1 0 0,-1 1 0 0 0,1 0 0 0 0,-1 0 1 0 0,1 0-1 0 0,-1 1 0 0 0,1 1 0 0 0,0-1 1 0 0,-1 1-1 0 0,1 1 0 0 0,-11 4 0 0 0,18-6-635 0 0,0-1-1 0 0,0 1 1 0 0,0-1-1 0 0,0 1 1 0 0,0 0-1 0 0,0 0 0 0 0,0-1 1 0 0,1 1-1 0 0,-1 0 1 0 0,0 0-1 0 0,0 0 1 0 0,1 0-1 0 0,-1 0 0 0 0,1 0 1 0 0,-1 0-1 0 0,1 0 1 0 0,-1 0-1 0 0,1 0 1 0 0,0 0-1 0 0,0 0 0 0 0,-1 0 1 0 0,1 0-1 0 0,0 0 1 0 0,0 0-1 0 0,0 1 1 0 0,0-1-1 0 0,0 0 0 0 0,0 0 1 0 0,0 0-1 0 0,1 0 1 0 0,-1 0-1 0 0,1 2 1 0 0,0 1 25 0 0,0 0 0 0 0,0-1 0 0 0,1 1 0 0 0,-1-1 0 0 0,1 1 0 0 0,0-1 0 0 0,0 0 0 0 0,2 4 0 0 0,9 7 54 0 0,1 0 0 0 0,0-1-1 0 0,1 0 1 0 0,0-1 0 0 0,1-1-1 0 0,0 0 1 0 0,0-2 0 0 0,1 0-1 0 0,32 13 1 0 0,-44-21-83 0 0,0 1 0 0 0,-1 0 0 0 0,1 0 0 0 0,-1 1 0 0 0,0-1 0 0 0,1 1 0 0 0,-1 0 0 0 0,-1 0 0 0 0,1 1 0 0 0,5 5 0 0 0,-8-8 358 0 0,-4 5-413 0 0,1-1-1 0 0,-1 0 0 0 0,-1 0 1 0 0,1 0-1 0 0,-1 0 1 0 0,0-1-1 0 0,0 1 0 0 0,0-1 1 0 0,0 0-1 0 0,-1 0 0 0 0,-8 5 1 0 0,11-8-214 0 0,1-1-1 0 0,0 1 1 0 0,-1-1 0 0 0,1 1 0 0 0,-1-1-1 0 0,1 0 1 0 0,-1 0 0 0 0,1 0 0 0 0,0 0-1 0 0,-1 0 1 0 0,1 0 0 0 0,-1 0 0 0 0,1-1-1 0 0,-1 1 1 0 0,1 0 0 0 0,0-1 0 0 0,-1 1-1 0 0,1-1 1 0 0,0 1 0 0 0,-1-1-1 0 0,1 0 1 0 0,0 0 0 0 0,0 0 0 0 0,0 1-1 0 0,0-1 1 0 0,0 0 0 0 0,0 0 0 0 0,0 0-1 0 0,0-1 1 0 0,0 1 0 0 0,0 0 0 0 0,0 0-1 0 0,1 0 1 0 0,-1-1 0 0 0,0 1 0 0 0,0-3-1 0 0,-1 0-1143 0 0,0-1-1 0 0,1 1 1 0 0,0-1 0 0 0,-1 0-1 0 0,2 0 1 0 0,-1 1-1 0 0,0-1 1 0 0,1 0-1 0 0,0-5 1 0 0,1-6-4051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6 984 0 0,'29'-5'8039'0'0,"7"5"-5234"0"0,121 1 4193 0 0,-3 9-5964 0 0,-153-10-1951 0 0,5 1 1717 0 0,-38 15-17059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1012 0 0,'-21'-13'18380'0'0,"89"27"-17115"0"0,1-3 0 0 0,1-4-1 0 0,102 0 1 0 0,-87-5-613 0 0,54 4 78 0 0,511-2 2410 0 0,-648-5-3111 0 0,12 1 520 0 0,1-1 0 0 0,-1-1 1 0 0,0 0-1 0 0,0-1 0 0 0,17-6 1 0 0,-23 3-151 0 0,0 0-329 0 0,-3 1-259 0 0,-8 9-3537 0 0,0-1 3106 0 0,1-1 0 0 0,0 1 0 0 0,-1-1 0 0 0,0 0 0 0 0,1 0 0 0 0,-6 3 0 0 0,-3 4-4493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84 156 0 0,'0'0'1573'0'0,"-18"-27"11637"0"0,12 26-12783 0 0,1 1 1 0 0,0-1-1 0 0,-1 1 1 0 0,1 0 0 0 0,-1 0-1 0 0,1 1 1 0 0,-1-1-1 0 0,1 1 1 0 0,-1 1-1 0 0,1-1 1 0 0,0 1 0 0 0,0 0-1 0 0,0 0 1 0 0,0 0-1 0 0,-9 6 1 0 0,5-3 19 0 0,0 0 1 0 0,0 0-1 0 0,1 1 0 0 0,0 0 1 0 0,0 1-1 0 0,0 0 1 0 0,-11 14-1 0 0,17-19-358 0 0,0 0 1 0 0,0 0-1 0 0,0 1 0 0 0,1-1 1 0 0,-1 1-1 0 0,1 0 1 0 0,-1-1-1 0 0,1 1 0 0 0,0 0 1 0 0,0 0-1 0 0,0-1 0 0 0,1 1 1 0 0,-1 0-1 0 0,1 0 1 0 0,-1 0-1 0 0,1 0 0 0 0,0 0 1 0 0,0 0-1 0 0,1 0 1 0 0,-1 0-1 0 0,0 0 0 0 0,1 0 1 0 0,0 0-1 0 0,0 0 0 0 0,0 0 1 0 0,0-1-1 0 0,0 1 1 0 0,0 0-1 0 0,1-1 0 0 0,-1 1 1 0 0,4 4-1 0 0,1-2 5 0 0,1 0 0 0 0,0 0 1 0 0,-1-1-1 0 0,1 1 0 0 0,1-2 0 0 0,-1 1 1 0 0,0-1-1 0 0,1 0 0 0 0,0 0 0 0 0,14 2 0 0 0,8 2 55 0 0,1-2-1 0 0,-1-1 1 0 0,53 0 0 0 0,-64-4-111 0 0,-1-1 1 0 0,0-1 0 0 0,0-1 0 0 0,0 0 0 0 0,-1-1-1 0 0,1-1 1 0 0,28-12 0 0 0,-42 15-9 0 0,-1 0 1 0 0,1 0-1 0 0,-1-1 0 0 0,1 1 0 0 0,-1-1 1 0 0,0 0-1 0 0,0 0 0 0 0,0 0 1 0 0,0 0-1 0 0,-1 0 0 0 0,1-1 0 0 0,-1 1 1 0 0,0-1-1 0 0,0 1 0 0 0,0-1 0 0 0,0 0 1 0 0,-1 0-1 0 0,1 0 0 0 0,-1 0 1 0 0,0 0-1 0 0,-1 0 0 0 0,1 0 0 0 0,0 0 1 0 0,-1 0-1 0 0,0-1 0 0 0,0 1 0 0 0,-1 0 1 0 0,1 0-1 0 0,-1 0 0 0 0,0 0 0 0 0,-1-5 1 0 0,-1-2 109 0 0,0 1 0 0 0,-1 0 0 0 0,0 0 1 0 0,0 0-1 0 0,-1 0 0 0 0,0 1 0 0 0,-1 0 0 0 0,0 0 1 0 0,-1 0-1 0 0,-14-14 0 0 0,19 21-214 0 0,0 0-1 0 0,0 0 1 0 0,0 0-1 0 0,-1 0 1 0 0,1 0-1 0 0,-1 1 1 0 0,1-1-1 0 0,-1 1 1 0 0,0 0-1 0 0,1 0 1 0 0,-1 0-1 0 0,0 0 1 0 0,0 0-1 0 0,0 0 1 0 0,0 1-1 0 0,1-1 1 0 0,-6 1-1 0 0,6 0-517 0 0,-24 11-3894 0 0,24 20-12251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1700 0 0,'0'0'9137'0'0,"7"16"-2464"0"0,-35 80-321 0 0,27-95-6490 0 0,1-1 0 0 0,0 1 0 0 0,0 0 0 0 0,-1-1 0 0 0,1 1 0 0 0,0 0 0 0 0,0-1 0 0 0,0 1 0 0 0,0 0 0 0 0,0-1 0 0 0,0 1 0 0 0,0 0 0 0 0,0-1 0 0 0,0 1 0 0 0,0 0 0 0 0,0-1 0 0 0,1 1 0 0 0,-1 0 0 0 0,0-1 0 0 0,0 1 0 0 0,1 0 0 0 0,-1-1 0 0 0,0 1 0 0 0,1-1 0 0 0,-1 1 0 0 0,1-1 0 0 0,-1 1-1 0 0,1-1 1 0 0,-1 1 0 0 0,1-1 0 0 0,-1 1 0 0 0,1-1 0 0 0,0 1 0 0 0,17-3-10240 0 0,-1-7 5431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8 172 0 0,'-4'-8'10911'0'0,"58"13"-7674"0"0,0 1 0 0 0,71 19 1 0 0,-102-16-1397 0 0,-22-9-1777 0 0,-1 1 1 0 0,0-1 0 0 0,0 0 0 0 0,1 1-1 0 0,-1-1 1 0 0,0 0 0 0 0,0 0-1 0 0,1 1 1 0 0,-1-1 0 0 0,0 0 0 0 0,0 1-1 0 0,0-1 1 0 0,0 0 0 0 0,0 1-1 0 0,0-1 1 0 0,1 1 0 0 0,-1-1 0 0 0,0 0-1 0 0,0 1 1 0 0,0-1 0 0 0,0 0-1 0 0,0 1 1 0 0,0-1 0 0 0,-1 1 0 0 0,1-1-1 0 0,0 0 1 0 0,0 1 0 0 0,0-1-1 0 0,0 0 1 0 0,0 1 0 0 0,0-1-1 0 0,-1 1 1 0 0,-2 2 253 0 0,0 1-1 0 0,0-1 0 0 0,-1 0 1 0 0,0 0-1 0 0,1 0 0 0 0,-9 4 1 0 0,7-4-445 0 0,-20 14 950 0 0,1 1-1 0 0,-28 28 0 0 0,52-45-805 0 0,-1 0-1 0 0,0-1 0 0 0,1 1 1 0 0,-1 0-1 0 0,1 0 0 0 0,0 0 1 0 0,-1-1-1 0 0,1 1 0 0 0,0 0 1 0 0,-1 0-1 0 0,1 0 0 0 0,0 0 1 0 0,0 0-1 0 0,0 0 0 0 0,-1 0 1 0 0,1 0-1 0 0,0 0 0 0 0,1 0 1 0 0,-1-1-1 0 0,0 1 0 0 0,0 0 1 0 0,0 0-1 0 0,0 0 0 0 0,1 0 1 0 0,-1 0-1 0 0,0 0 0 0 0,1 0 1 0 0,-1 0-1 0 0,1-1 0 0 0,-1 1 1 0 0,1 0-1 0 0,-1 0 0 0 0,1-1 1 0 0,0 1-1 0 0,-1 0 1 0 0,1-1-1 0 0,1 2 0 0 0,1 1 2 0 0,0-1 0 0 0,0 1 0 0 0,0-1 0 0 0,0 0 0 0 0,0 0 0 0 0,1 0 0 0 0,-1-1 0 0 0,5 3 0 0 0,11 1-462 0 0,0 0-1 0 0,1-1 1 0 0,-1-1 0 0 0,1-1-1 0 0,0-1 1 0 0,37-2 0 0 0,-53 0 71 0 0,-1 1 0 0 0,0-1 0 0 0,0 0 0 0 0,0 0 1 0 0,0 0-1 0 0,0 0 0 0 0,0 0 0 0 0,0-1 0 0 0,5-3 0 0 0,1-3-4195 0 0,0-3-4343 0 0,-3 4 3401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41 112 0 0,'0'0'1763'0'0,"-24"-39"11743"0"0,23 38-12593 0 0,-62 12 4130 0 0,57-9-4553 0 0,-1 1 0 0 0,0-1 0 0 0,1 1 0 0 0,-1 0 0 0 0,1 0 0 0 0,0 1 1 0 0,-9 6-1 0 0,14-9-414 0 0,0 0 0 0 0,0 0 0 0 0,0 0 0 0 0,0 0 0 0 0,1 0 0 0 0,-1 0 0 0 0,0 0 0 0 0,0 0 0 0 0,1 1 1 0 0,-1-1-1 0 0,1 0 0 0 0,-1 0 0 0 0,1 1 0 0 0,0-1 0 0 0,0 0 0 0 0,-1 1 0 0 0,1-1 0 0 0,0 2 0 0 0,1 0-41 0 0,-1-1-1 0 0,1 0 1 0 0,-1 1 0 0 0,1-1-1 0 0,0 0 1 0 0,0 0-1 0 0,0 0 1 0 0,0 0-1 0 0,1 0 1 0 0,-1 0 0 0 0,1 0-1 0 0,-1 0 1 0 0,1 0-1 0 0,2 2 1 0 0,6 4 118 0 0,0 1 1 0 0,1-1 0 0 0,0-1-1 0 0,18 10 1 0 0,22 14 205 0 0,-48-29-320 0 0,-1 0-1 0 0,0 0 0 0 0,1 0 1 0 0,-1 0-1 0 0,0 0 0 0 0,0 0 1 0 0,0 0-1 0 0,-1 0 0 0 0,1 1 1 0 0,0-1-1 0 0,-1 1 0 0 0,0 0 1 0 0,1-1-1 0 0,-1 1 0 0 0,1 4 0 0 0,-2-5-87 0 0,0 0 0 0 0,0 0 0 0 0,-1 0-1 0 0,1 0 1 0 0,0 0 0 0 0,-1 0-1 0 0,0 0 1 0 0,1 0 0 0 0,-1 0-1 0 0,0 0 1 0 0,0 0 0 0 0,0 0 0 0 0,0 0-1 0 0,0-1 1 0 0,-1 1 0 0 0,1 0-1 0 0,0-1 1 0 0,-1 1 0 0 0,1-1-1 0 0,-1 1 1 0 0,0-1 0 0 0,1 0-1 0 0,-1 0 1 0 0,-3 2 0 0 0,4-2-350 0 0,-26 17-1013 0 0,15-6-5920 0 0,7-19 4506 0 0,-2 1 1206 0 0,14-15-8821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27 144 0 0,'223'-18'14576'0'0,"-1"10"-11146"0"0,-220 8-4214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17 1288 0 0,'-3'-16'18238'0'0,"-7"19"-16548"0"0,-93 94 4613 0 0,-44 69-1130 0 0,124-134-5276 0 0,-32 61-1 0 0,44-73-361 0 0,10-20 240 0 0,1 1 0 0 0,0-1 0 0 0,0 1 0 0 0,-1 0 1 0 0,1-1-1 0 0,0 1 0 0 0,0-1 0 0 0,0 1 0 0 0,0 0 0 0 0,-1-1 1 0 0,1 1-1 0 0,0-1 0 0 0,0 1 0 0 0,0 0 0 0 0,1-1 1 0 0,-1 1-1 0 0,0 0 0 0 0,0-1 0 0 0,0 1 0 0 0,0-1 0 0 0,0 1 1 0 0,1-1-1 0 0,-1 1 0 0 0,0 0 0 0 0,1-1 0 0 0,-1 1 1 0 0,0-1-1 0 0,1 1 0 0 0,-1-1 0 0 0,1 1 0 0 0,-1-1 1 0 0,0 0-1 0 0,1 1 0 0 0,-1-1 0 0 0,1 1 0 0 0,-1-1 0 0 0,1 0 1 0 0,0 0-1 0 0,-1 1 0 0 0,1-1 0 0 0,-1 0 0 0 0,1 0 1 0 0,-1 0-1 0 0,1 1 0 0 0,0-1 0 0 0,-1 0 0 0 0,1 0 0 0 0,0 0 1 0 0,-1 0-1 0 0,1 0 0 0 0,0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6 292 0 0,'2'-5'14245'0'0,"6"27"-11646"0"0,2 0 1 0 0,19 35 0 0 0,-13-31-1076 0 0,1-1 0 0 0,2-1 0 0 0,38 40 0 0 0,-28-32-425 0 0,22 19-1879 0 0,-50-50 17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11 500 0 0,'0'0'9136'0'0,"-8"-10"-6400"0"0,2 12 2514 0 0,-61 69-43 0 0,-29 32-566 0 0,40-32-5311 0 0,54-69-296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35 628 0 0,'-7'-5'2044'0'0,"0"1"-1"0"0,-1 0 1 0 0,1 0-1 0 0,-1 1 1 0 0,0 0-1 0 0,0 0 1 0 0,0 1-1 0 0,-1 0 1 0 0,1 1-1 0 0,0-1 1 0 0,-15 1-1 0 0,21 1-1187 0 0,-44 14 4045 0 0,35-7-4635 0 0,1 0-1 0 0,0 1 0 0 0,1 0 1 0 0,0 1-1 0 0,0 0 0 0 0,-12 18 1 0 0,20-25-264 0 0,0-1-2 0 0,0 1 0 0 0,0-1 0 0 0,0 1 0 0 0,0 0 0 0 0,0-1 0 0 0,1 1 0 0 0,-1 0 0 0 0,1 0 0 0 0,-1-1 0 0 0,1 1 0 0 0,0 0 0 0 0,0 0 0 0 0,0 0 0 0 0,0 0 0 0 0,0-1 0 0 0,0 1 0 0 0,0 0 0 0 0,0 0 0 0 0,1 0 0 0 0,-1-1 0 0 0,1 1 0 0 0,-1 0 0 0 0,1 0 0 0 0,1 1 0 0 0,17 26 0 0 0,-13-24 0 0 0,-1 0 0 0 0,2 0 0 0 0,-1 0 0 0 0,0 0 0 0 0,1-1 0 0 0,0 0 0 0 0,0-1 0 0 0,0 0 0 0 0,1 0 0 0 0,11 3 0 0 0,-3 0 0 0 0,-1 0 0 0 0,0 0 0 0 0,0 1 0 0 0,25 17 0 0 0,-40-24 0 0 0,0 0 0 0 0,1 0 0 0 0,-1 0 0 0 0,1 0 0 0 0,0 1 0 0 0,-1-1 0 0 0,1 0 0 0 0,0 1 0 0 0,-1-1 0 0 0,1 0 0 0 0,-1 1 0 0 0,1-1 0 0 0,-1 1 0 0 0,1-1 0 0 0,-1 1 0 0 0,1-1 0 0 0,-1 1 0 0 0,0-1 0 0 0,1 1 0 0 0,-1-1 0 0 0,0 1 0 0 0,1-1 0 0 0,-1 1 0 0 0,0 0 0 0 0,0-1 0 0 0,1 1 0 0 0,-1 0 0 0 0,0-1 0 0 0,0 1 0 0 0,0 0 0 0 0,0-1 0 0 0,0 2 0 0 0,0 0 0 0 0,0 1 0 0 0,0-1 0 0 0,0 0 0 0 0,0 0 0 0 0,0 0 0 0 0,-1 1 0 0 0,1-1 0 0 0,-1 0 0 0 0,1 0 0 0 0,-1 0 0 0 0,0 0 0 0 0,0 0 0 0 0,0 0 0 0 0,0 0 0 0 0,0 0 0 0 0,0 0 0 0 0,-1-1 0 0 0,-1 3 0 0 0,-3 4 0 0 0,2-2 0 0 0,0 0 0 0 0,0 0 0 0 0,0 0 0 0 0,-1-1 0 0 0,0 1 0 0 0,0-1 0 0 0,-1-1 0 0 0,0 1 0 0 0,1-1 0 0 0,-2 0 0 0 0,1 0 0 0 0,0-1 0 0 0,-8 4 0 0 0,4-2 0 0 0,-1-1 0 0 0,0 0 0 0 0,0-1 0 0 0,0 0 0 0 0,0 0 0 0 0,-1-1 0 0 0,-18 0 0 0 0,26-2 0 0 0,-1 0 0 0 0,1 0 0 0 0,-1-1 0 0 0,1 0 0 0 0,-1 0 0 0 0,1 0 0 0 0,-1 0 0 0 0,1-1 0 0 0,0 0 0 0 0,0 0 0 0 0,0 0 0 0 0,0 0 0 0 0,0-1 0 0 0,-5-3 0 0 0,3 0 0 0 0,0 0 0 0 0,1 0 0 0 0,0-1 0 0 0,0 1 0 0 0,1-1 0 0 0,-1 0 0 0 0,1 0 0 0 0,1-1 0 0 0,0 1 0 0 0,-4-13 0 0 0,2 8 0 0 0,0 3 0 0 0,-1 3-76 0 0,5 5-525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202 125 788 0 0,'2'-8'1186'0'0,"1"0"0"0"0,0 0 0 0 0,0 0 0 0 0,1 1 0 0 0,0-1 0 0 0,0 1 0 0 0,1 0 0 0 0,0 0 0 0 0,9-10 0 0 0,2-4 5535 0 0,-12 10-4232 0 0,-3 11-2351 0 0,-1-1-1 0 0,0 1 1 0 0,0 0 0 0 0,0 0-1 0 0,0 0 1 0 0,0-1 0 0 0,0 1 0 0 0,0 0-1 0 0,0 0 1 0 0,0 0 0 0 0,0-1-1 0 0,0 1 1 0 0,0 0 0 0 0,0 0-1 0 0,0 0 1 0 0,0-1 0 0 0,0 1-1 0 0,0 0 1 0 0,0 0 0 0 0,0 0-1 0 0,0-1 1 0 0,0 1 0 0 0,0 0-1 0 0,0 0 1 0 0,0 0 0 0 0,-1-2 963 0 0,0 2-963 0 0,1 0 0 0 0,0 0-1 0 0,0 0 1 0 0,0 0 0 0 0,0 0-1 0 0,-1 0 1 0 0,1 0 0 0 0,0-1-1 0 0,0 1 1 0 0,0 0 0 0 0,-1 0-1 0 0,1 0 1 0 0,0 0 0 0 0,0 0 0 0 0,0 0-1 0 0,-1 0 1 0 0,1 0 0 0 0,0 0-1 0 0,0 0 1 0 0,0 0 0 0 0,-1 0-1 0 0,1 1 1 0 0,-17 10 387 0 0,0 1-1 0 0,1 1 1 0 0,1 1 0 0 0,-21 22 0 0 0,0 7-395 0 0,16-22-81 0 0,2 2 0 0 0,0 0-1 0 0,1 1 1 0 0,-17 35-1 0 0,30-52-45 0 0,1-1 0 0 0,1 1 0 0 0,-1 0 0 0 0,1 0-1 0 0,0 1 1 0 0,1-1 0 0 0,0 0 0 0 0,0 1-1 0 0,0-1 1 0 0,1 0 0 0 0,0 1 0 0 0,1-1-1 0 0,-1 1 1 0 0,2-1 0 0 0,-1 0 0 0 0,1 1-1 0 0,0-1 1 0 0,0 0 0 0 0,1 0 0 0 0,0-1-1 0 0,0 1 1 0 0,5 7 0 0 0,-3-6-3 0 0,1 0 0 0 0,0-1 0 0 0,0 0 0 0 0,1-1 0 0 0,-1 1 0 0 0,2-1 0 0 0,-1 0 0 0 0,0-1 0 0 0,1 0 0 0 0,0 0 0 0 0,0 0 0 0 0,16 5 0 0 0,-7-4 0 0 0,0-1 0 0 0,0-1 0 0 0,0-1 0 0 0,0 0 0 0 0,1-1 0 0 0,26-1 0 0 0,-30-2 0 0 0,-5-4 0 0 0,-5-3 0 0 0,-4-1 0 0 0,0-3-207 0 0,0 10-976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 0 0,'0'0'10708'0'0,"7"1"-9543"0"0,102 11 3983 0 0,213-5 0 0 0,-212-7-2826 0 0,-86-2-638 0 0,-25 1-1897 0 0,-36 5-4315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 0 0,'0'0'17130'0'0,"4"3"-16170"0"0,7 4-262 0 0,0-1-1 0 0,0 0 1 0 0,1 0 0 0 0,0-1 0 0 0,0-1 0 0 0,0 0 0 0 0,1-1 0 0 0,22 3-1 0 0,3 0-1592 0 0,65-1 0 0 0,-100-5-125 0 0,-29 15-17044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0,'0'0'8200'0'0,"4"2"-6683"0"0,10 2-495 0 0,1-1 0 0 0,0 0 0 0 0,0-1 0 0 0,0 0 0 0 0,0-1 0 0 0,0-1 0 0 0,17-2 0 0 0,48 3 1323 0 0,-69-1-2928 0 0,26 4 2036 0 0,-22-1-5212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39 980 0 0,'-14'-25'25308'0'0,"22"23"-25146"0"0,0-1 0 0 0,0 1-1 0 0,0 0 1 0 0,1 0 0 0 0,-1 1 0 0 0,0 0 0 0 0,1 1 0 0 0,-1 0 0 0 0,1 0 0 0 0,-1 0 0 0 0,0 1-1 0 0,1 1 1 0 0,-1 0 0 0 0,0 0 0 0 0,0 0 0 0 0,0 1 0 0 0,0 0 0 0 0,0 0 0 0 0,-1 1 0 0 0,0 0 0 0 0,11 8-1 0 0,-17-10-133 0 0,1 0 1 0 0,-1-1-1 0 0,0 1 0 0 0,0 0 0 0 0,-1 0 0 0 0,1 0 0 0 0,0-1 0 0 0,-1 1 0 0 0,1 0 0 0 0,-1 0 0 0 0,1 0 0 0 0,-1 0 1 0 0,0 0-1 0 0,0 0 0 0 0,0 0 0 0 0,0 0 0 0 0,0 0 0 0 0,0 0 0 0 0,-1 0 0 0 0,1 0 0 0 0,-1 0 0 0 0,1 0 0 0 0,-1 0 1 0 0,0 0-1 0 0,0 0 0 0 0,0-1 0 0 0,0 1 0 0 0,0 0 0 0 0,0-1 0 0 0,0 1 0 0 0,-3 2 0 0 0,-6 9 235 0 0,0-1 0 0 0,-24 21 0 0 0,22-21-58 0 0,-8 6-67 0 0,0-2-1 0 0,-1 0 1 0 0,0-1-1 0 0,-2-2 1 0 0,-31 16-1 0 0,-22 13 63 0 0,36-21-200 0 0,43-18 0 0 0,11-1 0 0 0,16-1 0 0 0,175-10 0 0 0,-192 10 0 0 0,2 0 0 0 0,-4 0 0 0 0,1 1 0 0 0,-3 0 0 0 0,1 1-60 0 0,-8-2-392 0 0,-12-9-4470 0 0,-9-6 1863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 1104 0 0,'4'-11'23124'0'0,"-11"14"-21984"0"0,-11 8-275 0 0,1 0 0 0 0,0 2 0 0 0,0 0 0 0 0,1 1 0 0 0,1 0 0 0 0,-15 19 0 0 0,-21 17 479 0 0,-38 49-1344 0 0,77-82-579 0 0,11-15-325 0 0,8-15-10290 0 0,0 0 9989 0 0,-2-3-8177 0 0,-2 4 4039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1316 0 0,'0'-1'591'0'0,"0"0"1"0"0,1 0-1 0 0,-1 1 0 0 0,0-1 1 0 0,6-7 5912 0 0,-5 8-5912 0 0,-1-1-1 0 0,1 1 0 0 0,0-1 0 0 0,0 1 1 0 0,-1-1-1 0 0,2 1 0 0 0,16 6 4534 0 0,18 34-3979 0 0,-26-27 1418 0 0,11 10-120 0 0,1-1 1 0 0,46 36 0 0 0,-5-6-763 0 0,-56-46-1682 0 0,0 7-4396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7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58 844 0 0,'0'0'1934'0'0,"18"-21"13705"0"0,-11 14-14867 0 0,13-6 1598 0 0,-12 8 6064 0 0,-14 8-8303 0 0,1 1 0 0 0,-1 0 0 0 0,1 1 0 0 0,0-1 0 0 0,0 1-1 0 0,0 0 1 0 0,1 0 0 0 0,0 0 0 0 0,-5 8 0 0 0,6-9-91 0 0,1-1 0 0 0,0 1 0 0 0,0-1-1 0 0,0 1 1 0 0,1 0 0 0 0,-1 0 0 0 0,1 0 0 0 0,0 0-1 0 0,0 0 1 0 0,1 0 0 0 0,-1 0 0 0 0,1 0-1 0 0,0 1 1 0 0,0-1 0 0 0,0 0 0 0 0,0 0-1 0 0,2 7 1 0 0,-1-9-57 0 0,-1-1 0 0 0,1 0 0 0 0,0 0 0 0 0,0 1 0 0 0,0-1 0 0 0,0 0 0 0 0,0 0 0 0 0,0 0 0 0 0,0 0 0 0 0,0 0 0 0 0,0 0 0 0 0,0 0 1 0 0,0 0-1 0 0,1 0 0 0 0,-1-1 0 0 0,0 1 0 0 0,1 0 0 0 0,-1-1 0 0 0,1 1 0 0 0,-1-1 0 0 0,0 0 0 0 0,1 1 0 0 0,-1-1 0 0 0,1 0 0 0 0,-1 0 0 0 0,1 0 0 0 0,-1 0 0 0 0,1 0 0 0 0,-1 0 0 0 0,1 0 0 0 0,-1-1 0 0 0,1 1 0 0 0,-1 0 0 0 0,3-2 0 0 0,47-18-310 0 0,-41 15 327 0 0,0 0 0 0 0,-1 0 0 0 0,1-1 0 0 0,-1-1 0 0 0,-1 1 0 0 0,1-2 0 0 0,-1 1 0 0 0,0-1 0 0 0,-1 0 0 0 0,10-14 0 0 0,-16 21 54 0 0,-1 1 1 0 0,0-1-1 0 0,1 0 0 0 0,-1 1 1 0 0,0-1-1 0 0,0 1 0 0 0,1-1 1 0 0,-1 0-1 0 0,0 1 1 0 0,0-1-1 0 0,0 0 0 0 0,0 1 1 0 0,0-1-1 0 0,0 0 1 0 0,0 1-1 0 0,0-1 0 0 0,0 0 1 0 0,-1 1-1 0 0,1-1 0 0 0,0 0 1 0 0,0 1-1 0 0,0-1 1 0 0,-1 1-1 0 0,0-2 0 0 0,-6-9 209 0 0,-8 5-215 0 0,5 6-48 0 0,1 0 0 0 0,-1 1 0 0 0,0 0 0 0 0,0 0 0 0 0,1 1 0 0 0,-1 1 0 0 0,1 0 0 0 0,-1 0 0 0 0,1 1 0 0 0,0 0 0 0 0,1 0 0 0 0,-1 1 0 0 0,1 0 0 0 0,0 1 0 0 0,0-1 0 0 0,0 2 0 0 0,1-1 0 0 0,0 1 0 0 0,-12 15 0 0 0,17-20 0 0 0,-1 14 0 0 0,2-14 0 0 0,1-1 0 0 0,0 0 0 0 0,0 0 0 0 0,0 0 0 0 0,1 0 0 0 0,-1 0 0 0 0,0 0 0 0 0,0 0 0 0 0,0 0 0 0 0,1 0 0 0 0,-1 1 0 0 0,1-1 0 0 0,-1 0 0 0 0,1 0 0 0 0,-1-1 0 0 0,1 1 0 0 0,-1 0 0 0 0,1 0 0 0 0,0 0 0 0 0,0 0 0 0 0,-1 0 0 0 0,1-1 0 0 0,0 1 0 0 0,0 0 0 0 0,0-1 0 0 0,0 1 0 0 0,0 0 0 0 0,0-1 0 0 0,0 0 0 0 0,0 1 0 0 0,0-1 0 0 0,0 1 0 0 0,0-1 0 0 0,0 0 0 0 0,2 1 0 0 0,33-6 0 0 0,-31 4 0 0 0,21-5 0 0 0,-1 0 0 0 0,41-17 0 0 0,-56 19 0 0 0,1-1 0 0 0,-1 0 0 0 0,0-1 0 0 0,0 0 0 0 0,0-1 0 0 0,-1 0 0 0 0,0 0 0 0 0,10-12 0 0 0,-19 19 0 0 0,1-1 0 0 0,0 0 0 0 0,-1 1 0 0 0,1-1 0 0 0,-1 0 0 0 0,1 0 0 0 0,-1 0 0 0 0,0 1 0 0 0,1-1 0 0 0,-1 0 0 0 0,0 0 0 0 0,0 0 0 0 0,1 0 0 0 0,-1 0 0 0 0,0 0 0 0 0,0 1 0 0 0,0-1 0 0 0,0 0 0 0 0,0 0 0 0 0,0 0 0 0 0,0 0 0 0 0,-1 0 0 0 0,1 0 0 0 0,0 0 0 0 0,0 1 0 0 0,-1-1 0 0 0,1 0 0 0 0,0 0 0 0 0,-1 0 0 0 0,1 0 0 0 0,-1 1 0 0 0,1-1 0 0 0,-1 0 0 0 0,1 1 0 0 0,-2-2 0 0 0,-20-12 0 0 0,9 12-391 0 0,0 0 0 0 0,0 1 0 0 0,0 0 1 0 0,-1 2-1 0 0,1-1 0 0 0,0 1 0 0 0,0 1 0 0 0,-18 5 0 0 0,-34 14-5037 0 0,3 5-6072 0 0,34-12 4571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89 820 0 0,'0'0'6950'0'0,"-4"3"-6402"0"0,2-2-1151 0 0,-3 3 347 0 0,5-4 414 0 0,0 0-1 0 0,-1 0 1 0 0,1 1-1 0 0,-1-1 0 0 0,1 0 1 0 0,0 1-1 0 0,-1-1 1 0 0,1 0-1 0 0,0 1 1 0 0,-1-1-1 0 0,1 0 0 0 0,0 1 1 0 0,0-1-1 0 0,-1 1 1 0 0,1-1-1 0 0,0 1 0 0 0,0-1 1 0 0,0 1-1 0 0,0-1 1 0 0,0 1-1 0 0,-1-1 1 0 0,1 1-1 0 0,0-1 0 0 0,0 1 1 0 0,0-1-1 0 0,0 1 1 0 0,0-1-1 0 0,1 0 0 0 0,-1 1 1 0 0,0-1-1 0 0,0 1 1 0 0,0-1-1 0 0,0 1 1 0 0,0-1-1 0 0,1 1 0 0 0,-1-1 1 0 0,0 1-1 0 0,0-1 1 0 0,1 0-1 0 0,-1 1 1 0 0,0-1-1 0 0,1 1 0 0 0,-1-1 1 0 0,0 0-1 0 0,1 0 1 0 0,0 1-1 0 0,1 1 35 0 0,-1-1-104 0 0,1-1-1 0 0,-1 1 1 0 0,0-1-1 0 0,1 0 1 0 0,-1 0 0 0 0,0 1-1 0 0,1-1 1 0 0,-1 0-1 0 0,0 0 1 0 0,1-1 0 0 0,-1 1-1 0 0,0 0 1 0 0,1 0-1 0 0,-1-1 1 0 0,0 1 0 0 0,0 0-1 0 0,1-1 1 0 0,-1 1-1 0 0,0-1 1 0 0,0 0 0 0 0,0 1-1 0 0,1-1 1 0 0,-1 0-1 0 0,0 0 1 0 0,1-1 0 0 0,-10 0-28 0 0,-1 1 0 0 0,1-1 1 0 0,0 1-1 0 0,-1 1 1 0 0,1-1-1 0 0,0 2 0 0 0,-1-1 1 0 0,1 1-1 0 0,0 0 1 0 0,0 1-1 0 0,-10 2 0 0 0,13-3 28 0 0,0 0 0 0 0,-1 1 0 0 0,1-1 0 0 0,0 1-1 0 0,0 0 1 0 0,0 0 0 0 0,0 1 0 0 0,0-1 0 0 0,1 1 0 0 0,-1 0-1 0 0,1 0 1 0 0,0 1 0 0 0,-1 0 0 0 0,2-1 0 0 0,-1 1 0 0 0,0 0-1 0 0,1 1 1 0 0,0-1 0 0 0,0 1 0 0 0,0-1 0 0 0,0 1 0 0 0,1 0-1 0 0,0 0 1 0 0,0 0 0 0 0,0 0 0 0 0,1 1 0 0 0,-1-1 0 0 0,1 0-1 0 0,1 1 1 0 0,-1-1 0 0 0,1 1 0 0 0,0-1 0 0 0,0 0 0 0 0,0 1-1 0 0,1-1 1 0 0,0 1 0 0 0,0-1 0 0 0,0 0 0 0 0,1 1-1 0 0,-1-1 1 0 0,1 0 0 0 0,1 0 0 0 0,-1 0 0 0 0,4 5 0 0 0,-1-2-43 0 0,-2-4-15 0 0,-1 1-1 0 0,1-1 1 0 0,0 1-1 0 0,0-1 1 0 0,0 0-1 0 0,0 0 1 0 0,1-1-1 0 0,0 1 0 0 0,0-1 1 0 0,0 0-1 0 0,0 1 1 0 0,0-2-1 0 0,0 1 1 0 0,1 0-1 0 0,0-1 1 0 0,-1 0-1 0 0,1 0 1 0 0,7 1-1 0 0,-7-2-23 0 0,0-1 0 0 0,1 0-1 0 0,-1-1 1 0 0,0 1 0 0 0,0-1 0 0 0,0 0 0 0 0,0-1 0 0 0,0 1-1 0 0,0-1 1 0 0,0 0 0 0 0,-1 0 0 0 0,1 0 0 0 0,0-1-1 0 0,5-4 1 0 0,56-46-174 0 0,-54 41 95 0 0,-1 0-1 0 0,-1-1 1 0 0,0 0 0 0 0,-1-1 0 0 0,0 0 0 0 0,11-26 0 0 0,-18 37 63 0 0,-1 1 1 0 0,0-1 0 0 0,0 1 0 0 0,0-1-1 0 0,0 1 1 0 0,0-1 0 0 0,0 0-1 0 0,-1 0 1 0 0,1 1 0 0 0,-1-1 0 0 0,0 0-1 0 0,0 0 1 0 0,0 1 0 0 0,0-1-1 0 0,0 0 1 0 0,-1 0 0 0 0,1 0 0 0 0,-1 1-1 0 0,0-1 1 0 0,0 0 0 0 0,0 1-1 0 0,0-1 1 0 0,0 1 0 0 0,-1-1 0 0 0,1 1-1 0 0,-1 0 1 0 0,1-1 0 0 0,-1 1-1 0 0,0 0 1 0 0,0 0 0 0 0,0 0 0 0 0,0 0-1 0 0,0 1 1 0 0,0-1 0 0 0,-1 0-1 0 0,1 1 1 0 0,0 0 0 0 0,-1-1-1 0 0,-3 0 1 0 0,-7-3 17 0 0,1 1 1 0 0,-1 0-1 0 0,0 1 0 0 0,-1 0 0 0 0,1 1 0 0 0,-1 1 0 0 0,-20 0 1 0 0,31 1 19 0 0,-37 8 320 0 0,33-5-305 0 0,1 0 0 0 0,-1 0 0 0 0,1 0 0 0 0,0 0 0 0 0,0 1 0 0 0,0 0 0 0 0,0 1 0 0 0,1-1 0 0 0,-1 1 0 0 0,1 0 0 0 0,0 0 0 0 0,1 1 1 0 0,-1-1-1 0 0,1 1 0 0 0,0 0 0 0 0,-2 7 0 0 0,3-8-21 0 0,1 1 0 0 0,0 0 0 0 0,1 0 0 0 0,0 0 0 0 0,0 0 1 0 0,0 0-1 0 0,0 0 0 0 0,1 8 0 0 0,1-12-16 0 0,-1 0-1 0 0,1 0 1 0 0,-1 0-1 0 0,1 1 1 0 0,0-1-1 0 0,0 0 1 0 0,0 0 0 0 0,0 0-1 0 0,0-1 1 0 0,0 1-1 0 0,0 0 1 0 0,1 0-1 0 0,-1-1 1 0 0,1 1 0 0 0,-1 0-1 0 0,1-1 1 0 0,0 0-1 0 0,0 1 1 0 0,-1-1 0 0 0,1 0-1 0 0,0 0 1 0 0,0 0-1 0 0,0 0 1 0 0,4 1-1 0 0,8 3-81 0 0,0 0 0 0 0,0-2-1 0 0,0 1 1 0 0,0-2-1 0 0,1 0 1 0 0,0 0-1 0 0,-1-1 1 0 0,18-2-1 0 0,-26 1 37 0 0,0-1-1 0 0,0 0 0 0 0,0 0 0 0 0,0 0 0 0 0,0-1 0 0 0,0 0 1 0 0,0 0-1 0 0,0 0 0 0 0,-1-1 0 0 0,1 0 0 0 0,-1 0 1 0 0,0 0-1 0 0,1-1 0 0 0,-2 0 0 0 0,1 0 0 0 0,0 0 0 0 0,-1-1 1 0 0,0 1-1 0 0,0-1 0 0 0,0 0 0 0 0,5-8 0 0 0,25-62-272 0 0,-37 41 225 0 0,-1 13 11 0 0,2 15 71 0 0,0 1 0 0 0,-1 0 0 0 0,1-1 1 0 0,-1 1-1 0 0,0 0 0 0 0,0 0 0 0 0,-1 1 0 0 0,-6-7 0 0 0,5 7 29 0 0,-1 0 0 0 0,-1 1 0 0 0,1 0 1 0 0,0 0-1 0 0,-1 1 0 0 0,1-1 0 0 0,-1 1 0 0 0,0 1 1 0 0,0-1-1 0 0,1 1 0 0 0,-1 1 0 0 0,0-1 0 0 0,0 1 1 0 0,-13 1-1 0 0,9-1 38 0 0,1 0 0 0 0,0 1 1 0 0,0-1 0 0 0,0 1 0 0 0,0 1 0 0 0,0 0 0 0 0,0 1 0 0 0,0-1-1 0 0,1 2 1 0 0,-1 0 0 0 0,1 0 0 0 0,0 0 0 0 0,0 1 0 0 0,1 0-1 0 0,-1 1 1 0 0,1 0 0 0 0,0 0 0 0 0,1 1 0 0 0,0 0 0 0 0,-11 13-1 0 0,13-14-31 0 0,1 0-1 0 0,-1 0 1 0 0,1 1-1 0 0,0 0 0 0 0,1-1 1 0 0,-5 13-1 0 0,7-15-15 0 0,1 0 1 0 0,-1 0-1 0 0,1 0 1 0 0,-1 0-1 0 0,1 0 0 0 0,0 0 1 0 0,1 0-1 0 0,-1 0 0 0 0,1 0 1 0 0,0-1-1 0 0,-1 1 1 0 0,2 0-1 0 0,-1 0 0 0 0,3 4 1 0 0,-1-1-12 0 0,1 0-1 0 0,1-1 1 0 0,0 1 0 0 0,0-1 0 0 0,0 0-1 0 0,0-1 1 0 0,1 1 0 0 0,0-1 0 0 0,0 0-1 0 0,0 0 1 0 0,1-1 0 0 0,0 0 0 0 0,0 0-1 0 0,0-1 1 0 0,15 5 0 0 0,-7-2-182 0 0,0-2 0 0 0,0 0 0 0 0,0 0 0 0 0,1-2 0 0 0,-1 0 0 0 0,1 0 0 0 0,17-2 0 0 0,-26 0 123 0 0,-1-1 1 0 0,1-1-1 0 0,-1 1 0 0 0,0-1 1 0 0,0 0-1 0 0,0 0 1 0 0,0-1-1 0 0,0 0 1 0 0,0 0-1 0 0,-1 0 0 0 0,1-1 1 0 0,-1 0-1 0 0,0 0 1 0 0,0 0-1 0 0,0 0 1 0 0,-1-1-1 0 0,1 0 0 0 0,-1 0 1 0 0,0 0-1 0 0,-1-1 1 0 0,1 1-1 0 0,-1-1 1 0 0,0 0-1 0 0,-1 0 0 0 0,1 0 1 0 0,-1 0-1 0 0,-1 0 1 0 0,1 0-1 0 0,-1-1 1 0 0,0 1-1 0 0,1-10 0 0 0,-2 11 59 0 0,0-7 31 0 0,0 0-1 0 0,-1 0 1 0 0,0 0 0 0 0,-6-22 0 0 0,6 30-9 0 0,0 1 0 0 0,-1-1 1 0 0,1 0-1 0 0,-1 1 0 0 0,0 0 0 0 0,0-1 1 0 0,0 1-1 0 0,0 0 0 0 0,-1 0 1 0 0,1 0-1 0 0,-1 0 0 0 0,0 1 1 0 0,0-1-1 0 0,0 1 0 0 0,0 0 1 0 0,0 0-1 0 0,-1 0 0 0 0,1 0 1 0 0,-1 0-1 0 0,-5-2 0 0 0,-3 1 77 0 0,1 1 0 0 0,-1 0 0 0 0,0 1 0 0 0,1 0 0 0 0,-1 1 0 0 0,0 0 0 0 0,0 0 0 0 0,1 2 0 0 0,-1-1 0 0 0,0 1 0 0 0,1 1 0 0 0,0 0 0 0 0,-20 9 0 0 0,25-10-60 0 0,1 0-1 0 0,0 0 1 0 0,-1 1 0 0 0,1 0 0 0 0,0 0 0 0 0,1 0 0 0 0,-1 1 0 0 0,0-1 0 0 0,1 1 0 0 0,0 0 0 0 0,0 1-1 0 0,0-1 1 0 0,1 1 0 0 0,-1-1 0 0 0,1 1 0 0 0,0 0 0 0 0,0 0 0 0 0,1 1 0 0 0,0-1 0 0 0,-1 0-1 0 0,2 1 1 0 0,-1-1 0 0 0,1 1 0 0 0,0 0 0 0 0,0 0 0 0 0,0-1 0 0 0,1 1 0 0 0,0 0 0 0 0,0 0 0 0 0,2 7-1 0 0,-1-7-34 0 0,1 0-1 0 0,1-1 1 0 0,-1 1-1 0 0,1-1 1 0 0,0 0-1 0 0,0 0 1 0 0,0 0-1 0 0,1 0 1 0 0,0 0-1 0 0,0-1 1 0 0,0 0-1 0 0,0 0 1 0 0,1 0-1 0 0,-1 0 1 0 0,1-1-1 0 0,0 1 1 0 0,0-1-1 0 0,1 0 1 0 0,7 2-1 0 0,-1 1-145 0 0,1-1-1 0 0,-1 0 1 0 0,1-1-1 0 0,0-1 0 0 0,0 0 1 0 0,0-1-1 0 0,23 1 1 0 0,-31-3 97 0 0,0 0 0 0 0,0 0 0 0 0,0-1 1 0 0,0 0-1 0 0,0 0 0 0 0,0 0 0 0 0,0 0 1 0 0,0-1-1 0 0,0 0 0 0 0,-1 0 0 0 0,1 0 1 0 0,0-1-1 0 0,-1 1 0 0 0,0-1 0 0 0,0 0 0 0 0,0 0 1 0 0,0-1-1 0 0,0 1 0 0 0,-1-1 0 0 0,1 0 1 0 0,-1 0-1 0 0,0 0 0 0 0,0 0 0 0 0,3-7 1 0 0,-6 8 51 0 0,1-1 0 0 0,-1 1 0 0 0,0-1 0 0 0,0 1 0 0 0,-1-1 0 0 0,1 1 0 0 0,-1-1 0 0 0,1 1 0 0 0,-1-1 0 0 0,0 1 0 0 0,-1 0 0 0 0,1-1 0 0 0,0 1 1 0 0,-1 0-1 0 0,0 0 0 0 0,-3-5 0 0 0,2 2 36 0 0,0 2 9 0 0,0 0 0 0 0,0 0 1 0 0,0 1-1 0 0,-1-1 0 0 0,1 1 0 0 0,-1 0 1 0 0,0 0-1 0 0,0 0 0 0 0,0 0 0 0 0,0 1 0 0 0,0 0 1 0 0,-1 0-1 0 0,1 0 0 0 0,-1 0 0 0 0,1 1 1 0 0,-1-1-1 0 0,0 1 0 0 0,1 0 0 0 0,-1 1 0 0 0,0-1 1 0 0,0 1-1 0 0,0 0 0 0 0,-7 1 0 0 0,7-1-7 0 0,-1 0-1 0 0,1 0 0 0 0,0 1 1 0 0,0 0-1 0 0,0 0 0 0 0,0 0 1 0 0,0 1-1 0 0,0 0 0 0 0,0 0 0 0 0,0 0 1 0 0,0 0-1 0 0,1 1 0 0 0,-1-1 1 0 0,1 1-1 0 0,0 1 0 0 0,0-1 1 0 0,0 0-1 0 0,0 1 0 0 0,1 0 1 0 0,-1 0-1 0 0,-5 9 0 0 0,8-11-35 0 0,-1 1 1 0 0,1-1-1 0 0,0 1 0 0 0,0-1 0 0 0,1 1 0 0 0,-1 0 0 0 0,0 0 1 0 0,1-1-1 0 0,-1 1 0 0 0,1 0 0 0 0,0 0 0 0 0,0 0 1 0 0,0-1-1 0 0,1 1 0 0 0,-1 0 0 0 0,1 0 0 0 0,-1 0 0 0 0,1-1 1 0 0,0 1-1 0 0,0 0 0 0 0,0-1 0 0 0,0 1 0 0 0,1-1 0 0 0,-1 1 1 0 0,4 3-1 0 0,-2-2-35 0 0,1 0 1 0 0,1-1 0 0 0,-1 0-1 0 0,0 1 1 0 0,1-2 0 0 0,0 1 0 0 0,0 0-1 0 0,-1-1 1 0 0,1 0 0 0 0,1 0-1 0 0,-1-1 1 0 0,0 1 0 0 0,8 0-1 0 0,-8-1-41 0 0,0 0 0 0 0,1-1 0 0 0,-1 1-1 0 0,0-1 1 0 0,1-1 0 0 0,-1 1 0 0 0,1-1-1 0 0,-1 0 1 0 0,0 0 0 0 0,0 0 0 0 0,0-1 0 0 0,0 0-1 0 0,0 0 1 0 0,6-3 0 0 0,-8 4 60 0 0,-1-1 1 0 0,1 0 0 0 0,0 0-1 0 0,-1 0 1 0 0,1-1-1 0 0,-1 1 1 0 0,1-1 0 0 0,-1 1-1 0 0,0-1 1 0 0,0 0 0 0 0,-1 0-1 0 0,1 1 1 0 0,0-1-1 0 0,-1-1 1 0 0,0 1 0 0 0,0 0-1 0 0,0 0 1 0 0,0 0-1 0 0,0-1 1 0 0,0 1 0 0 0,-1 0-1 0 0,0-6 1 0 0,0 6 41 0 0,0 0 1 0 0,0 0 0 0 0,-1 0-1 0 0,0 0 1 0 0,1 0-1 0 0,-1 0 1 0 0,0 0 0 0 0,-1 0-1 0 0,1 1 1 0 0,0-1-1 0 0,-1 0 1 0 0,1 1 0 0 0,-1-1-1 0 0,0 1 1 0 0,0 0-1 0 0,0-1 1 0 0,0 1 0 0 0,0 0-1 0 0,-1 0 1 0 0,1 0 0 0 0,-1 1-1 0 0,1-1 1 0 0,-1 1-1 0 0,0-1 1 0 0,1 1 0 0 0,-1 0-1 0 0,0 0 1 0 0,0 0-1 0 0,-4-1 1 0 0,-7-1 135 0 0,1 0 0 0 0,-1 1 0 0 0,1 1 0 0 0,-22 0 0 0 0,30 1-152 0 0,1 1 1 0 0,-1 0-1 0 0,1 0 0 0 0,0 0 0 0 0,-1 0 1 0 0,1 0-1 0 0,0 1 0 0 0,0 0 1 0 0,0 0-1 0 0,0 0 0 0 0,0 0 0 0 0,0 1 1 0 0,1-1-1 0 0,-1 1 0 0 0,1 0 1 0 0,0 0-1 0 0,0 0 0 0 0,0 1 1 0 0,0-1-1 0 0,0 1 0 0 0,1 0 0 0 0,0-1 1 0 0,-1 1-1 0 0,-1 5 0 0 0,4-8-26 0 0,0 0 0 0 0,-1 0 0 0 0,1 0 0 0 0,0 0 0 0 0,0 1 0 0 0,0-1 0 0 0,0 0 0 0 0,0 0 0 0 0,0 0 0 0 0,0 0 0 0 0,0 0 0 0 0,1 0 0 0 0,-1 0 0 0 0,0 0 0 0 0,1 0-1 0 0,-1 0 1 0 0,0 0 0 0 0,1 0 0 0 0,-1-1 0 0 0,1 1 0 0 0,0 0 0 0 0,-1 0 0 0 0,1 0 0 0 0,0 0 0 0 0,-1-1 0 0 0,1 1 0 0 0,0 0 0 0 0,0-1 0 0 0,0 1 0 0 0,1 0 0 0 0,28 16-268 0 0,-20-14 123 0 0,1-1-1 0 0,0 0 1 0 0,0-1-1 0 0,0 0 1 0 0,0 0-1 0 0,13-2 1 0 0,-19 0 72 0 0,1 1-1 0 0,0-1 1 0 0,0 0 0 0 0,-1 0 0 0 0,1-1-1 0 0,-1 0 1 0 0,1 0 0 0 0,-1 0-1 0 0,1-1 1 0 0,-1 1 0 0 0,0-1-1 0 0,0-1 1 0 0,4-3 0 0 0,-8 6 79 0 0,0 1 0 0 0,-1-1 0 0 0,1 1 0 0 0,-1-1 0 0 0,1 0 0 0 0,-1 1 1 0 0,1-1-1 0 0,-1 0 0 0 0,1 1 0 0 0,-1-1 0 0 0,0 0 0 0 0,1 0 0 0 0,-1 0 0 0 0,0 1 0 0 0,0-1 0 0 0,1 0 1 0 0,-1 0-1 0 0,0 0 0 0 0,0 1 0 0 0,0-1 0 0 0,0 0 0 0 0,0 0 0 0 0,0 0 0 0 0,0 0 0 0 0,-1 1 1 0 0,1-1-1 0 0,0 0 0 0 0,0 0 0 0 0,-1 0 0 0 0,1 1 0 0 0,0-1 0 0 0,-1 0 0 0 0,1 0 0 0 0,-1 1 1 0 0,1-1-1 0 0,-1 0 0 0 0,1 1 0 0 0,-1-1 0 0 0,1 1 0 0 0,-1-1 0 0 0,0 1 0 0 0,1-1 0 0 0,-1 1 0 0 0,-1-2 1 0 0,-32-16 160 0 0,31 17-152 0 0,0 1-1 0 0,0-1 1 0 0,0 0-1 0 0,0 1 1 0 0,0-1-1 0 0,0 1 1 0 0,0 0-1 0 0,0 0 1 0 0,0 0-1 0 0,0 0 1 0 0,0 1-1 0 0,0-1 1 0 0,0 1-1 0 0,0 0 1 0 0,1 0-1 0 0,-1 0 1 0 0,0 0-1 0 0,-3 2 1 0 0,-38 31-703 0 0,40-30 498 0 0,4-3-206 0 0,6 11-1986 0 0,23-23-13465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13 688 0 0,'0'0'10388'0'0,"-6"-12"-2510"0"0,1 12-7244 0 0,0 1-1 0 0,-1-1 0 0 0,1 1 0 0 0,0 1 0 0 0,-1-1 0 0 0,1 1 1 0 0,0 0-1 0 0,0 0 0 0 0,0 0 0 0 0,1 1 0 0 0,-1-1 1 0 0,1 1-1 0 0,-1 1 0 0 0,1-1 0 0 0,0 1 0 0 0,0-1 0 0 0,0 1 1 0 0,-5 8-1 0 0,8-10-599 0 0,1 0 0 0 0,-1 0 0 0 0,1 0 0 0 0,0 0 0 0 0,-1 0 0 0 0,1 0 0 0 0,0 0 0 0 0,1 0 0 0 0,-1 0 0 0 0,0 0 0 0 0,0 0 0 0 0,1 0 0 0 0,0 0 0 0 0,-1 0 0 0 0,1 0 0 0 0,0 0 0 0 0,0 0 0 0 0,0 0 0 0 0,0 0 0 0 0,0 0 0 0 0,0-1 0 0 0,3 3 0 0 0,37 39 856 0 0,-29-32-780 0 0,10 6-110 0 0,-18-14 0 0 0,1 0 0 0 0,0 1 0 0 0,-1-1 0 0 0,0 1 0 0 0,0 0 0 0 0,0 1 0 0 0,0-1 0 0 0,-1 1 0 0 0,5 7 0 0 0,-7-12 0 0 0,-1 1 0 0 0,0-1 0 0 0,0 1 0 0 0,0-1 0 0 0,1 1 0 0 0,-1-1 0 0 0,0 1 0 0 0,0 0 0 0 0,0-1 0 0 0,0 1 0 0 0,0-1 0 0 0,0 1 0 0 0,0-1 0 0 0,0 1 0 0 0,0-1 0 0 0,0 1 0 0 0,0 0 0 0 0,-1-1 0 0 0,1 1 0 0 0,0-1 0 0 0,0 1 0 0 0,0-1 0 0 0,-1 1 0 0 0,1-1 0 0 0,0 1 0 0 0,-1-1 0 0 0,1 0 0 0 0,0 1 0 0 0,-1-1 0 0 0,1 1 0 0 0,-1-1 0 0 0,1 0 0 0 0,0 1 0 0 0,-1-1 0 0 0,-15 9 0 0 0,15-8 0 0 0,-7 2 0 0 0,0-1 0 0 0,-1 0 0 0 0,1 0 0 0 0,0-1 0 0 0,0 0 0 0 0,-1 0 0 0 0,1-1 0 0 0,-1 0 0 0 0,1 0 0 0 0,0-1 0 0 0,-1 0 0 0 0,1-1 0 0 0,0 0 0 0 0,0 0 0 0 0,0-1 0 0 0,0 0 0 0 0,0 0 0 0 0,0-1 0 0 0,-11-7 0 0 0,6 4 0 0 0,-1-9 0 0 0,8 8 0 0 0,1 0 0 0 0,1-1 0 0 0,-3 1-42 0 0,6 7-317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 1100 0 0,'0'0'22677'0'0,"-5"-2"-21995"0"0,-18-5-3 0 0,18 5-17 0 0,-14 30 1789 0 0,-21 18-408 0 0,19-24-1447 0 0,1 1-1 0 0,2 1 0 0 0,-21 35 0 0 0,9-12-1216 0 0,29-46 172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20 260 0 0,'18'-20'7529'0'0,"39"23"2772"0"0,-46 2-9348 0 0,0 0 0 0 0,-1 1 0 0 0,0 0 0 0 0,0 1 0 0 0,0 0-1 0 0,0 0 1 0 0,-1 1 0 0 0,-1 0 0 0 0,1 1 0 0 0,8 11 0 0 0,-10-13-386 0 0,-5-4-454 0 0,0-1-1 0 0,1 1 1 0 0,-1-1 0 0 0,1 0 0 0 0,0 0 0 0 0,0 0-1 0 0,0 0 1 0 0,0-1 0 0 0,0 1 0 0 0,0-1 0 0 0,0 0 0 0 0,5 1-1 0 0,-7-1-543 0 0,10-17-3063 0 0,-5 8-1265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26 648 0 0,'0'0'3280'0'0,"-1"-9"-101"0"0,-5-8 9409 0 0,3 18-12211 0 0,-1-1 0 0 0,0 0 0 0 0,1 1 0 0 0,-1 0 0 0 0,1 0 0 0 0,-1 0 0 0 0,1 0 0 0 0,-1 0 0 0 0,1 1 0 0 0,0 0 0 0 0,-1-1 0 0 0,1 1 0 0 0,0 0 0 0 0,0 1 0 0 0,1-1 0 0 0,-1 0 1 0 0,0 1-1 0 0,-3 4 0 0 0,-4 4 1057 0 0,0 1 0 0 0,-15 25 0 0 0,25-36-1401 0 0,-1-1 1 0 0,1 1-1 0 0,0 0 0 0 0,0 0 1 0 0,-1 0-1 0 0,1 0 0 0 0,0 0 1 0 0,0 0-1 0 0,0 0 1 0 0,0-1-1 0 0,1 1 0 0 0,-1 0 1 0 0,0 0-1 0 0,0 0 0 0 0,0 0 1 0 0,1 0-1 0 0,-1 0 0 0 0,0 0 1 0 0,1-1-1 0 0,-1 1 1 0 0,1 0-1 0 0,-1 0 0 0 0,1-1 1 0 0,-1 1-1 0 0,1 0 0 0 0,0-1 1 0 0,-1 1-1 0 0,2 1 0 0 0,21 13 304 0 0,-10-12-457 0 0,1 0-1 0 0,-1-1 1 0 0,1-1 0 0 0,0-1-1 0 0,-1 1 1 0 0,1-2 0 0 0,16-2-1 0 0,23-1-2140 0 0,-52 4 2025 0 0,0 0 1 0 0,0 0 0 0 0,0 0-1 0 0,0-1 1 0 0,0 1 0 0 0,0 0-1 0 0,0-1 1 0 0,-1 1 0 0 0,1-1 0 0 0,0 1-1 0 0,0-1 1 0 0,0 1 0 0 0,-1-1-1 0 0,1 0 1 0 0,0 1 0 0 0,-1-1-1 0 0,1 0 1 0 0,0 0 0 0 0,-1 1-1 0 0,1-1 1 0 0,-1 0 0 0 0,1 0-1 0 0,-1 0 1 0 0,0 0 0 0 0,1 0 0 0 0,-1 1-1 0 0,0-1 1 0 0,0 0 0 0 0,1 0-1 0 0,-1 0 1 0 0,0-2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132 168 1096 0 0,'0'0'2328'0'0,"10"-31"7728"0"0,-10 31-9775 0 0,0-1 0 0 0,0 0 0 0 0,0 0 0 0 0,0 1-1 0 0,0-1 1 0 0,0 0 0 0 0,0 1 0 0 0,0-1 0 0 0,0 0 0 0 0,0 1 0 0 0,-1-1 0 0 0,1 1 0 0 0,0-1 0 0 0,-1 0 0 0 0,1 1-1 0 0,0-1 1 0 0,-1 1 0 0 0,1-1 0 0 0,0 0 0 0 0,-1 1 0 0 0,1-1 0 0 0,-1 1 0 0 0,1 0 0 0 0,-1-1 0 0 0,0 1-1 0 0,1-1 1 0 0,-1 1 0 0 0,1 0 0 0 0,-1-1 0 0 0,0 1 0 0 0,1 0 0 0 0,-2-1 0 0 0,-24 6 1775 0 0,21-3-1993 0 0,0 0 0 0 0,1 0 0 0 0,-1 1 0 0 0,1 0 0 0 0,0 0 1 0 0,0 0-1 0 0,0 0 0 0 0,0 0 0 0 0,-5 8 0 0 0,5-6 66 0 0,1 1 0 0 0,0 0 0 0 0,0 0 0 0 0,0 0 0 0 0,1 0 0 0 0,0 0 0 0 0,0 1 0 0 0,-1 7 0 0 0,3-13-111 0 0,0 0 1 0 0,0 0-1 0 0,0 0 0 0 0,1 0 1 0 0,-1 0-1 0 0,0 0 0 0 0,0 0 1 0 0,0 0-1 0 0,1 0 0 0 0,-1 0 1 0 0,1 0-1 0 0,-1 0 1 0 0,1 0-1 0 0,-1 0 0 0 0,1 0 1 0 0,0 0-1 0 0,-1 0 0 0 0,1 0 1 0 0,0 0-1 0 0,-1-1 0 0 0,1 1 1 0 0,1 0-1 0 0,1 1-1 0 0,-1-1 0 0 0,1 0 0 0 0,-1 0 0 0 0,1 0 0 0 0,0-1 0 0 0,0 1 0 0 0,-1-1 0 0 0,1 1 0 0 0,0-1 0 0 0,0 0 0 0 0,0 0 0 0 0,4-1-1 0 0,2 0 6 0 0,0 0-1 0 0,0 0 1 0 0,0-2-1 0 0,0 1 0 0 0,0-1 1 0 0,-1 0-1 0 0,0-1 1 0 0,1 1-1 0 0,-1-2 0 0 0,-1 1 1 0 0,1-1-1 0 0,-1-1 0 0 0,1 1 1 0 0,-1-1-1 0 0,-1 0 1 0 0,1-1-1 0 0,-1 0 0 0 0,-1 0 1 0 0,1 0-1 0 0,-1 0 0 0 0,0-1 1 0 0,-1 0-1 0 0,0 0 1 0 0,0 0-1 0 0,-1-1 0 0 0,1 1 1 0 0,-2-1-1 0 0,3-13 1 0 0,-5 19 15 0 0,0 0 1 0 0,0 0 0 0 0,0 0 0 0 0,-1 0-1 0 0,1 1 1 0 0,-1-1 0 0 0,0 0 0 0 0,0 1-1 0 0,0-1 1 0 0,0 0 0 0 0,0 1 0 0 0,0-1 0 0 0,-1 1-1 0 0,1-1 1 0 0,-1 1 0 0 0,0 0 0 0 0,0 0-1 0 0,0 0 1 0 0,0 0 0 0 0,0 0 0 0 0,0 0-1 0 0,0 0 1 0 0,-1 1 0 0 0,1-1 0 0 0,0 1-1 0 0,-1 0 1 0 0,0-1 0 0 0,1 1 0 0 0,-1 0 0 0 0,0 1-1 0 0,1-1 1 0 0,-1 0 0 0 0,-3 1 0 0 0,-5-3 122 0 0,1 1 0 0 0,-1 0 0 0 0,0 1 0 0 0,0 1 0 0 0,0-1 0 0 0,0 2 0 0 0,-14 1 0 0 0,18 0-62 0 0,1 0-1 0 0,-1 0 0 0 0,0 1 0 0 0,1 0 0 0 0,0 0 1 0 0,0 0-1 0 0,0 1 0 0 0,0 0 0 0 0,1 0 0 0 0,-1 0 0 0 0,1 1 1 0 0,0-1-1 0 0,0 2 0 0 0,1-1 0 0 0,-8 11 0 0 0,10-14-77 0 0,1 1-1 0 0,-1 0 1 0 0,1-1-1 0 0,0 1 0 0 0,0 0 1 0 0,0 0-1 0 0,0-1 0 0 0,0 1 1 0 0,1 0-1 0 0,-1 0 1 0 0,1 0-1 0 0,0 0 0 0 0,0 0 1 0 0,0 0-1 0 0,0 0 0 0 0,1 0 1 0 0,-1 0-1 0 0,1 0 1 0 0,-1 0-1 0 0,1-1 0 0 0,0 1 1 0 0,0 0-1 0 0,1 0 1 0 0,-1-1-1 0 0,0 1 0 0 0,1-1 1 0 0,0 1-1 0 0,-1-1 0 0 0,1 0 1 0 0,0 1-1 0 0,0-1 1 0 0,0 0-1 0 0,1 0 0 0 0,-1 0 1 0 0,0-1-1 0 0,1 1 1 0 0,-1-1-1 0 0,1 1 0 0 0,5 1 1 0 0,6 4-21 0 0,0-1 0 0 0,0 0 0 0 0,1-2 1 0 0,0 1-1 0 0,0-2 0 0 0,1 0 0 0 0,22 2 1 0 0,-30-4-3 0 0,0-1 0 0 0,0 0 0 0 0,0 0 0 0 0,0 0 0 0 0,0-1 0 0 0,0 0 0 0 0,0 0 0 0 0,0-1 0 0 0,0 0 0 0 0,0-1 0 0 0,-1 0 0 0 0,1 0 0 0 0,-1 0 0 0 0,0-1 1 0 0,0 0-1 0 0,9-8 0 0 0,-15 11 6 0 0,0-1 1 0 0,-1 0 0 0 0,1 0 0 0 0,-1 1-1 0 0,0-1 1 0 0,0 0 0 0 0,1 0 0 0 0,-1 0-1 0 0,0 1 1 0 0,0-1 0 0 0,-1 0 0 0 0,1 0-1 0 0,0 0 1 0 0,-1 1 0 0 0,1-1 0 0 0,-1 0-1 0 0,0-1 1 0 0,-3-1-4 0 0,0 0 0 0 0,0 1 0 0 0,-1 0 0 0 0,1 0 0 0 0,-1 0 0 0 0,1 0 0 0 0,-1 1 0 0 0,0-1 0 0 0,0 1 0 0 0,0 1 0 0 0,0-1 0 0 0,-1 1 0 0 0,-6-1 0 0 0,-6-2 0 0 0,-1 2 0 0 0,-27-1 0 0 0,40 3 0 0 0,-1 0 0 0 0,0 1 0 0 0,1 0 0 0 0,-1 0 0 0 0,0 1 0 0 0,1-1 0 0 0,-8 4 0 0 0,12-4 0 0 0,0 0 0 0 0,1-1 0 0 0,-1 1 0 0 0,0 0 0 0 0,1 0 0 0 0,-1 0 0 0 0,1 0 0 0 0,-1 1 0 0 0,1-1 0 0 0,-1 0 0 0 0,1 1 0 0 0,0-1 0 0 0,0 1 0 0 0,0-1 0 0 0,0 1 0 0 0,0-1 0 0 0,0 1 0 0 0,0 0 0 0 0,0-1 0 0 0,1 1 0 0 0,-1 0 0 0 0,1 0 0 0 0,-1 0 0 0 0,1 0 0 0 0,0-1 0 0 0,0 1 0 0 0,0 0 0 0 0,0 0 0 0 0,0 0 0 0 0,0 0 0 0 0,1 3 0 0 0,0-1-26 0 0,1 0 1 0 0,0 0-1 0 0,0 0 1 0 0,0 0-1 0 0,0 0 0 0 0,1 0 1 0 0,0-1-1 0 0,-1 1 1 0 0,1-1-1 0 0,1 0 1 0 0,-1 0-1 0 0,0 0 0 0 0,1 0 1 0 0,0 0-1 0 0,-1-1 1 0 0,1 0-1 0 0,0 0 0 0 0,0 0 1 0 0,9 3-1 0 0,-8-2-13 0 0,1-1-1 0 0,0 0 1 0 0,0 0-1 0 0,1-1 1 0 0,-1 0-1 0 0,0 0 0 0 0,0 0 1 0 0,1-1-1 0 0,-1 0 1 0 0,1 0-1 0 0,-1 0 1 0 0,0-1-1 0 0,8-2 1 0 0,-13 3 49 0 0,0-1 0 0 0,1 1 0 0 0,-1-1 0 0 0,0 0 0 0 0,0 1 0 0 0,1-1 0 0 0,-1 0 0 0 0,0 0 1 0 0,0 0-1 0 0,0 0 0 0 0,0 0 0 0 0,0 0 0 0 0,0 0 0 0 0,0-1 0 0 0,-1 1 0 0 0,1 0 0 0 0,0 0 1 0 0,-1-1-1 0 0,1 1 0 0 0,-1 0 0 0 0,1-1 0 0 0,-1 1 0 0 0,0 0 0 0 0,1-1 0 0 0,-1 1 1 0 0,0-1-1 0 0,0 1 0 0 0,0-1 0 0 0,0 1 0 0 0,0 0 0 0 0,0-1 0 0 0,-1 1 0 0 0,1-1 0 0 0,0 1 1 0 0,-1 0-1 0 0,0-3 0 0 0,0 1 45 0 0,0-1-1 0 0,-1 1 1 0 0,1-1 0 0 0,-1 1 0 0 0,0 0 0 0 0,0 0 0 0 0,0-1-1 0 0,0 1 1 0 0,0 1 0 0 0,-5-5 0 0 0,4 4-120 0 0,-1 1 1 0 0,0 0-1 0 0,1 0 1 0 0,-1 0-1 0 0,0 0 0 0 0,0 0 1 0 0,0 1-1 0 0,0 0 1 0 0,0 0-1 0 0,-1 0 0 0 0,1 0 1 0 0,0 1-1 0 0,0-1 1 0 0,-1 1-1 0 0,1 0 1 0 0,0 1-1 0 0,-1-1 0 0 0,-3 1 1 0 0,6 0-323 0 0,0 0 1 0 0,0 0-1 0 0,0 0 1 0 0,0 0-1 0 0,0 0 1 0 0,0 0 0 0 0,0 1-1 0 0,1-1 1 0 0,-1 0-1 0 0,0 1 1 0 0,1-1-1 0 0,0 1 1 0 0,-1 0-1 0 0,-1 3 1 0 0,1-2-900 0 0,1 0 0 0 0,-1 1 0 0 0,1-1 0 0 0,0 1 0 0 0,0-1 0 0 0,0 1 0 0 0,0 0 0 0 0,1-1 0 0 0,-1 1-1 0 0,1 5 1 0 0,0 4-5182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283 126 324 0 0,'0'0'2271'0'0,"-21"-21"2162"0"0,12 17-3356 0 0,-1 1-1 0 0,0 1 1 0 0,0-1 0 0 0,0 1 0 0 0,-1 1-1 0 0,1 0 1 0 0,0 1 0 0 0,0 0 0 0 0,-1 0-1 0 0,-15 3 1 0 0,23-3-878 0 0,-1 1 1 0 0,1-1-1 0 0,-1 1 1 0 0,1 0-1 0 0,0 0 0 0 0,-1 0 1 0 0,1 0-1 0 0,0 1 0 0 0,-1 0 1 0 0,1-1-1 0 0,0 1 0 0 0,0 0 1 0 0,1 0-1 0 0,-1 1 1 0 0,0-1-1 0 0,1 0 0 0 0,-1 1 1 0 0,1 0-1 0 0,0 0 0 0 0,0-1 1 0 0,0 1-1 0 0,0 0 0 0 0,0 1 1 0 0,1-1-1 0 0,-1 0 0 0 0,1 0 1 0 0,0 1-1 0 0,0-1 1 0 0,0 1-1 0 0,0-1 0 0 0,1 1 1 0 0,-1 4-1 0 0,2-4-131 0 0,0 1-1 0 0,0-1 1 0 0,0 1 0 0 0,0-1 0 0 0,0 0-1 0 0,1 0 1 0 0,0 1 0 0 0,0-1 0 0 0,0 0-1 0 0,0 0 1 0 0,1-1 0 0 0,0 1 0 0 0,-1-1-1 0 0,1 1 1 0 0,1-1 0 0 0,-1 0 0 0 0,0 0-1 0 0,1 0 1 0 0,0 0 0 0 0,-1-1 0 0 0,1 1-1 0 0,6 2 1 0 0,-7-4-118 0 0,0 1-1 0 0,1 0 1 0 0,-1-1 0 0 0,0 0 0 0 0,0 0-1 0 0,1 0 1 0 0,-1 0 0 0 0,1 0-1 0 0,-1-1 1 0 0,1 1 0 0 0,-1-1-1 0 0,1 0 1 0 0,-1 0 0 0 0,1 0 0 0 0,-1-1-1 0 0,1 1 1 0 0,-1-1 0 0 0,0 0-1 0 0,1 0 1 0 0,-1 0 0 0 0,0 0-1 0 0,1-1 1 0 0,-1 1 0 0 0,0-1 0 0 0,0 0-1 0 0,0 0 1 0 0,0 0 0 0 0,4-5-1 0 0,-5 6 61 0 0,-1-2 0 0 0,0 1 0 0 0,1 0 0 0 0,-1 0 0 0 0,0 0 0 0 0,0 0 0 0 0,0-1 0 0 0,0 1 0 0 0,-1-1 0 0 0,1 1 0 0 0,0 0 0 0 0,-1-1 0 0 0,0 1 0 0 0,0-1 0 0 0,0 1 0 0 0,0-1 0 0 0,0 1 0 0 0,0-1 0 0 0,-1 1 0 0 0,1-1 0 0 0,-1 1 0 0 0,1-1 0 0 0,-1 1 0 0 0,0 0 0 0 0,0-1 0 0 0,0 1 0 0 0,0 0 0 0 0,-1 0 0 0 0,1 0 0 0 0,-1 0 0 0 0,1 0 0 0 0,-1 0-1 0 0,1 0 1 0 0,-1 0 0 0 0,0 1 0 0 0,-3-3 0 0 0,1 0 181 0 0,-1 0 0 0 0,0 0 0 0 0,-1 0 0 0 0,1 1 0 0 0,0-1 0 0 0,-1 1 0 0 0,0 1 0 0 0,0-1-1 0 0,0 1 1 0 0,0 0 0 0 0,0 0 0 0 0,0 1 0 0 0,-12-2 0 0 0,17 3-145 0 0,-1 0-1 0 0,0 0 1 0 0,0 0 0 0 0,0 1 0 0 0,1-1 0 0 0,-1 0-1 0 0,0 1 1 0 0,0-1 0 0 0,1 1 0 0 0,-1-1-1 0 0,0 1 1 0 0,1 0 0 0 0,-1 0 0 0 0,1 0-1 0 0,-1 0 1 0 0,1 0 0 0 0,-1 0 0 0 0,1 0-1 0 0,0 0 1 0 0,0 1 0 0 0,-1-1 0 0 0,1 1-1 0 0,0-1 1 0 0,0 1 0 0 0,-1 2 0 0 0,0 1 5 0 0,1-1 1 0 0,-1 0 0 0 0,1 1-1 0 0,0-1 1 0 0,1 1-1 0 0,-1-1 1 0 0,1 9 0 0 0,1-11-51 0 0,1 0 0 0 0,-1 0 0 0 0,0 0-1 0 0,1 0 1 0 0,0 0 0 0 0,-1 0 0 0 0,1 0 0 0 0,0-1 0 0 0,0 1 0 0 0,0-1 0 0 0,0 0 0 0 0,0 1 0 0 0,0-1 0 0 0,0 0-1 0 0,0 0 1 0 0,1 0 0 0 0,-1 0 0 0 0,3 0 0 0 0,1 0-89 0 0,1 0-1 0 0,0 0 1 0 0,-1-1-1 0 0,1 1 1 0 0,0-1-1 0 0,-1-1 1 0 0,1 0 0 0 0,0 0-1 0 0,-1 0 1 0 0,1 0-1 0 0,-1-1 1 0 0,1 0-1 0 0,-1-1 1 0 0,0 1-1 0 0,0-1 1 0 0,0-1 0 0 0,0 1-1 0 0,-1-1 1 0 0,1 0-1 0 0,-1 0 1 0 0,0 0-1 0 0,0-1 1 0 0,-1 0-1 0 0,1 0 1 0 0,-1 0 0 0 0,0 0-1 0 0,0-1 1 0 0,4-8-1 0 0,-7 11 127 0 0,1 0 0 0 0,-1 0 0 0 0,0-1-1 0 0,0 1 1 0 0,0 0 0 0 0,0-1 0 0 0,-1 1 0 0 0,1-1-1 0 0,-1 1 1 0 0,0-1 0 0 0,0 0 0 0 0,0 1 0 0 0,-1-1-1 0 0,1 1 1 0 0,-1-1 0 0 0,0 1 0 0 0,0 0 0 0 0,0-1-1 0 0,0 1 1 0 0,-2-4 0 0 0,0 3 88 0 0,1 0-1 0 0,-1 1 1 0 0,-1-1 0 0 0,1 0 0 0 0,0 1 0 0 0,-1 0-1 0 0,0-1 1 0 0,0 2 0 0 0,0-1 0 0 0,0 0-1 0 0,0 1 1 0 0,0 0 0 0 0,-6-3 0 0 0,2 2 25 0 0,0 0-1 0 0,0 1 1 0 0,-1 0 0 0 0,1 0 0 0 0,0 0 0 0 0,-1 1 0 0 0,0 1 0 0 0,1-1 0 0 0,-1 1 0 0 0,1 1 0 0 0,-1 0-1 0 0,1 0 1 0 0,-1 0 0 0 0,1 1 0 0 0,0 1 0 0 0,-10 3 0 0 0,17-6-151 0 0,-4 3 0 0 0,0-1 0 0 0,0 0 0 0 0,0 1 0 0 0,0 0 0 0 0,1 0 0 0 0,-1 1 0 0 0,1-1 0 0 0,0 1 0 0 0,0 0 0 0 0,0 0 0 0 0,1 0 0 0 0,-6 9 0 0 0,8-12-75 0 0,0 0 1 0 0,1 0-1 0 0,-1 0 0 0 0,0 0 1 0 0,1 0-1 0 0,-1 0 1 0 0,1 0-1 0 0,-1 1 0 0 0,1-1 1 0 0,-1 0-1 0 0,1 0 0 0 0,0 0 1 0 0,0 1-1 0 0,0-1 0 0 0,-1 0 1 0 0,1 0-1 0 0,0 1 1 0 0,1-1-1 0 0,-1 0 0 0 0,0 0 1 0 0,0 1-1 0 0,0-1 0 0 0,1 0 1 0 0,-1 0-1 0 0,1 0 0 0 0,-1 1 1 0 0,1-1-1 0 0,-1 0 1 0 0,1 0-1 0 0,0 0 0 0 0,-1 0 1 0 0,1 0-1 0 0,0 0 0 0 0,0 0 1 0 0,0 0-1 0 0,0-1 0 0 0,0 1 1 0 0,0 0-1 0 0,0 0 1 0 0,0-1-1 0 0,0 1 0 0 0,0-1 1 0 0,0 1-1 0 0,1-1 0 0 0,-1 1 1 0 0,0-1-1 0 0,0 0 0 0 0,0 1 1 0 0,1-1-1 0 0,-1 0 1 0 0,0 0-1 0 0,0 0 0 0 0,3 0 1 0 0,1 0-368 0 0,1 0 1 0 0,-1 0 0 0 0,1 0-1 0 0,-1-1 1 0 0,1 0 0 0 0,-1 0-1 0 0,0 0 1 0 0,0-1 0 0 0,1 0 0 0 0,7-4-1 0 0,-2-1-2076 0 0,11-8-7790 0 0,-13 8 4092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 1480 0 0,'-5'-1'1946'0'0,"-16"-6"8087"0"0,19 10-8670 0 0,-64 85 5948 0 0,-2 2-3663 0 0,42-59-2061 0 0,2 0 1 0 0,1 2-1 0 0,-26 48 0 0 0,41-60-4166 0 0,15-29-2413 0 0,17-35-8906 0 0,-23 27 7901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 0 0,'2'2'13083'0'0,"12"16"-12008"0"0,-2 5 1710 0 0,1 0 0 0 0,1-1 1 0 0,31 38-1 0 0,-36-51-2584 0 0,1 1 1 0 0,0-1-1 0 0,0 0 1 0 0,1-1 0 0 0,0-1-1 0 0,1 0 1 0 0,-1 0-1 0 0,1-1 1 0 0,15 6 0 0 0,-13-11-2152 0 0,-14-1 1406 0 0,1 0 1 0 0,0 0-1 0 0,0 0 0 0 0,-1-1 1 0 0,1 1-1 0 0,0 0 0 0 0,-1 0 1 0 0,1-1-1 0 0,0 1 0 0 0,7-13-10329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30 576 0 0,'5'-11'18255'0'0,"-7"9"-17772"0"0,-1 0-1 0 0,0 0 1 0 0,0 0 0 0 0,0 0-1 0 0,0 1 1 0 0,0 0-1 0 0,-1-1 1 0 0,1 1 0 0 0,0 0-1 0 0,0 1 1 0 0,-1-1 0 0 0,1 1-1 0 0,-1-1 1 0 0,1 1-1 0 0,-6 0 1 0 0,-7 0-199 0 0,8 0 282 0 0,-1 0 1 0 0,1 0-1 0 0,-1 1 0 0 0,1 0 0 0 0,0 1 0 0 0,0 0 1 0 0,-1 0-1 0 0,-10 5 0 0 0,19-6-546 0 0,-1-1 1 0 0,1 1-1 0 0,-1-1 0 0 0,1 1 1 0 0,0-1-1 0 0,-1 1 0 0 0,1-1 1 0 0,0 1-1 0 0,-1-1 0 0 0,1 1 1 0 0,0 0-1 0 0,0-1 0 0 0,0 1 1 0 0,-1 0-1 0 0,1-1 0 0 0,0 1 1 0 0,0-1-1 0 0,0 1 0 0 0,0 0 1 0 0,0-1-1 0 0,0 1 0 0 0,0 0 1 0 0,0-1-1 0 0,1 1 0 0 0,-1 0 1 0 0,0-1-1 0 0,0 1 0 0 0,0-1 1 0 0,1 1-1 0 0,-1 0 1 0 0,0-1-1 0 0,1 1 0 0 0,-1-1 1 0 0,0 1-1 0 0,1-1 0 0 0,-1 1 1 0 0,1-1-1 0 0,-1 1 0 0 0,1-1 1 0 0,0 1-1 0 0,21 18-41 0 0,-22-19 41 0 0,81 48-19 0 0,-25-16-1 0 0,-42-24 0 0 0,-4-3 0 0 0,-1 1 0 0 0,1 0 0 0 0,-1 0 0 0 0,-1 1 0 0 0,1 0 0 0 0,-1 0 0 0 0,0 1 0 0 0,8 11 0 0 0,-14-10 0 0 0,-2-6 0 0 0,0 0 0 0 0,-1 0 0 0 0,1 0 0 0 0,0-1 0 0 0,-1 1 0 0 0,0 0 0 0 0,0 0 0 0 0,0-1 0 0 0,0 1 0 0 0,0-1 0 0 0,0 1 0 0 0,-1-1 0 0 0,1 1 0 0 0,-1-1 0 0 0,0 0 0 0 0,1 0 0 0 0,-1 1 0 0 0,0-2 0 0 0,0 1 0 0 0,-1 0 0 0 0,1 0 0 0 0,0 0 0 0 0,-1-1 0 0 0,1 0 0 0 0,0 1 0 0 0,-1-1 0 0 0,0 0 0 0 0,1 0 0 0 0,-1 0 0 0 0,0-1 0 0 0,-5 2 0 0 0,0 1-1538 0 0,-1-1-1 0 0,0 0 1 0 0,1 0-1 0 0,-16 0 1 0 0,20-2 761 0 0,0 0 1 0 0,0-1 0 0 0,0 0 0 0 0,0 1 0 0 0,0-2-1 0 0,0 1 1 0 0,0 0 0 0 0,1-1 0 0 0,-1 0 0 0 0,0 1-1 0 0,1-1 1 0 0,-7-5 0 0 0,2 2-4894 0 0,0 0 432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42 1376 0 0,'9'-28'13799'0'0,"-7"15"-10863"0"0,-10 17 3091 0 0,-5 13 815 0 0,5-4-5055 0 0,-101 176-1787 0 0,51-96 0 0 0,43-69 0 0 0,-19 33 0 0 0,-39 89 0 0 0,69-136 0 0 0,4 3 0 0 0,-1-2 0 0 0,-1 0 0 0 0,4-2-87 0 0,-1-7-387 0 0,-1-22-4935 0 0,1-4-317 0 0,-3 6-4585 0 0,-1 3 4259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3 200 0 0,'-5'-3'19350'0'0,"5"21"-19182"0"0,0-14 17 0 0,-9 45 1415 0 0,-29 50-318 0 0,33-80-1185 0 0,1-2 9 0 0,1 0-1 0 0,-2 28 0 0 0,5-40-87 0 0,-1-1 1 0 0,0 1-1 0 0,-1 0 0 0 0,1-1 1 0 0,-1 1-1 0 0,0-1 0 0 0,-3 7 0 0 0,-5 13 51 0 0,-32 112 611 0 0,39-125-486 0 0,-1-1 0 0 0,0 0 0 0 0,0 0 0 0 0,-1-1-1 0 0,-10 16 1 0 0,-10 20 138 0 0,0 1-157 0 0,8-16-83 0 0,9-18-29 0 0,0 0-1 0 0,0 0 1 0 0,-1 0-1 0 0,-17 16 1 0 0,-8 11 27 0 0,17-17 1 0 0,0-1-1 0 0,-30 27 0 0 0,29-31-25 0 0,-131 121 1001 0 0,135-125-888 0 0,-1 0 0 0 0,-28 17 1 0 0,-16 14 278 0 0,41-31-267 0 0,0-1 1 0 0,0-1-1 0 0,-1 0 1 0 0,0-2-1 0 0,-38 14 0 0 0,27-12 64 0 0,-38 22-1 0 0,10 1 64 0 0,-67 28 0 0 0,7-16-92 0 0,57-23-201 0 0,60-23-9 0 0,-30 11-62 0 0,38-32-8440 0 0,2 11 3722 0 0,2-5-8223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26 192 0 0,'10'-25'22867'0'0,"-10"25"-22537"0"0,3 8 147 0 0,0 0-1 0 0,-1 0 0 0 0,0 0 1 0 0,-1 1-1 0 0,0-1 0 0 0,1 13 1 0 0,-2-9-2 0 0,1-1 0 0 0,1 1 0 0 0,0-1 0 0 0,4 15 0 0 0,-3-16-331 0 0,1-1 1 0 0,0 1 0 0 0,0 0-1 0 0,1-1 1 0 0,0 0 0 0 0,1 0-1 0 0,0 0 1 0 0,0-1 0 0 0,1 0-1 0 0,0 0 1 0 0,0-1-1 0 0,1 0 1 0 0,0 0 0 0 0,0 0-1 0 0,1-1 1 0 0,-1-1 0 0 0,1 1-1 0 0,1-1 1 0 0,-1-1 0 0 0,1 0-1 0 0,0 0 1 0 0,0-1 0 0 0,16 3-1 0 0,-24-5-113 0 0,-9-15-5156 0 0,0 9-303 0 0,-13-2-12156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5 468 0 0,'7'-4'21207'0'0,"-53"52"-17956"0"0,28-30-2027 0 0,0 1 0 0 0,2 0 0 0 0,0 1 0 0 0,1 1 0 0 0,-18 33 0 0 0,32-52-1216 0 0,0-1 0 0 0,1 0-1 0 0,-1 1 1 0 0,0-1 0 0 0,1 1-1 0 0,0-1 1 0 0,-1 0 0 0 0,1 1-1 0 0,0-1 1 0 0,0 1 0 0 0,0-1-1 0 0,0 1 1 0 0,0-1 0 0 0,0 1-1 0 0,0-1 1 0 0,0 1 0 0 0,1-1-1 0 0,-1 1 1 0 0,1-1 0 0 0,-1 0-1 0 0,1 1 1 0 0,-1-1 0 0 0,3 3-1 0 0,-2-2 6 0 0,1 0 1 0 0,0 0-1 0 0,1 0 0 0 0,-1-1 0 0 0,0 1 1 0 0,1 0-1 0 0,-1-1 0 0 0,0 0 0 0 0,1 1 1 0 0,0-1-1 0 0,4 1 0 0 0,5 2 18 0 0,1-2 0 0 0,0 1-1 0 0,0-2 1 0 0,13 1 0 0 0,57-2-31 0 0,-69-1 0 0 0,-3-2-4 0 0,-8 2-109 0 0,-29-10-7920 0 0,17 6 2802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25 876 0 0,'0'0'13795'0'0,"41"5"-8261"0"0,127-34 1497 0 0,-143 29-5639 0 0,-19 0-3362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 0 0,'0'0'2455'0'0,"46"10"5879"0"0,46 6 1207 0 0,-49-13-6491 0 0,60-2 0 0 0,-19-2 387 0 0,-82 1-3063 0 0,5 0 175 0 0,18-7 665 0 0,-23 7-1662 0 0,-26-7-14695 0 0,19 6 13787 0 0,-1-3-1863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7 592 0 0,'2'-6'21960'0'0,"-128"218"-16952"0"0,80-133-4012 0 0,23-42-235 0 0,-26 60-1 0 0,36-70-457 0 0,10-21-247 0 0,0 0-1 0 0,0 0 0 0 0,1 1 0 0 0,-1-1 1 0 0,1 1-1 0 0,1-1 0 0 0,-1 1 0 0 0,0 10 0 0 0,17-43-4119 0 0,5-27 1324 0 0,-10 19 516 0 0,2-7-2314 0 0,-6 13-3049 0 0,-5 11 2119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1264 0 0,'0'-6'18326'0'0,"-1"18"-17794"0"0,1-1-1 0 0,0 0 1 0 0,0 0-1 0 0,1 0 1 0 0,1 0-1 0 0,0 0 1 0 0,0-1-1 0 0,1 1 1 0 0,0 0-1 0 0,1-1 1 0 0,0 0-1 0 0,1 0 0 0 0,0 0 1 0 0,1 0-1 0 0,0-1 1 0 0,0 0-1 0 0,15 16 1 0 0,-10-14-432 0 0,0-1 0 0 0,1 0-1 0 0,0 0 1 0 0,1-1 0 0 0,0-1 0 0 0,0 0 0 0 0,1-1 0 0 0,0 0-1 0 0,0-1 1 0 0,1-1 0 0 0,-1 0 0 0 0,25 5 0 0 0,-37-10-288 0 0,0 0 0 0 0,1 0 0 0 0,-1 0 0 0 0,0-1 1 0 0,0 1-1 0 0,0 0 0 0 0,0-1 0 0 0,1 1 0 0 0,-1-1 1 0 0,0 0-1 0 0,0 0 0 0 0,0 0 0 0 0,0 0 0 0 0,2-1 0 0 0,6-12-4090 0 0,-9 13 3538 0 0,-1 0 1 0 0,0 0 0 0 0,0 0 0 0 0,0 0 0 0 0,0 0 0 0 0,0 0-1 0 0,0 0 1 0 0,0-1 0 0 0,0 1 0 0 0,0 0 0 0 0,-1 0 0 0 0,1 0-1 0 0,0 0 1 0 0,-1 0 0 0 0,1 0 0 0 0,0 0 0 0 0,-2-1 0 0 0,-5-10-4915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1312 0 0,'0'0'22702'0'0,"-4"4"-22076"0"0,-52 50 3871 0 0,55-53-4459 0 0,1 0 1 0 0,-1 1-1 0 0,1-1 1 0 0,-1 0-1 0 0,1 0 0 0 0,0 1 1 0 0,-1-1-1 0 0,1 0 1 0 0,0 1-1 0 0,0-1 1 0 0,0 0-1 0 0,0 1 1 0 0,0-1-1 0 0,0 0 1 0 0,0 1-1 0 0,0-1 0 0 0,0 0 1 0 0,1 0-1 0 0,-1 1 1 0 0,0-1-1 0 0,1 0 1 0 0,0 0-1 0 0,-1 1 1 0 0,1-1-1 0 0,-1 0 1 0 0,1 0-1 0 0,0 0 1 0 0,0 0-1 0 0,0 0 0 0 0,0 0 1 0 0,0 0-1 0 0,0 0 1 0 0,0 0-1 0 0,2 1 1 0 0,47 33 61 0 0,-39-29-7 0 0,1 2-67 0 0,3 1 6 0 0,0 0-1 0 0,-1 1 0 0 0,0 1 0 0 0,0 0 0 0 0,-2 1 0 0 0,19 21 0 0 0,-30-33-23 0 0,-1 1 0 0 0,1 0-1 0 0,-1-1 1 0 0,1 1 0 0 0,-1 0-1 0 0,1-1 1 0 0,-1 1 0 0 0,0 0 0 0 0,1 0-1 0 0,-1-1 1 0 0,0 1 0 0 0,0 0 0 0 0,0 0-1 0 0,1 0 1 0 0,-1-1 0 0 0,0 1-1 0 0,0 0 1 0 0,0 0 0 0 0,0 0 0 0 0,-1-1-1 0 0,1 1 1 0 0,0 0 0 0 0,0 0-1 0 0,0 0 1 0 0,-1-1 0 0 0,1 1 0 0 0,0 0-1 0 0,-1 0 1 0 0,1 0 0 0 0,-2 0 11 0 0,1 1 1 0 0,-1-1 0 0 0,1 0-1 0 0,-1 0 1 0 0,0 1 0 0 0,1-1-1 0 0,-1-1 1 0 0,0 1-1 0 0,0 0 1 0 0,1 0 0 0 0,-5 0-1 0 0,-49 6 424 0 0,42-8-464 0 0,0 0 1 0 0,0-1 0 0 0,0-1 0 0 0,1 0 0 0 0,-1 0 0 0 0,1-1 0 0 0,-1-1 0 0 0,1 0-1 0 0,1-1 1 0 0,-16-9 0 0 0,25 14-226 0 0,13-14-5216 0 0,-8 14 4335 0 0,4-1-1360 0 0,24-3-10473 0 0,-19 4 7714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1440 0 0,'4'-15'19797'0'0,"-2"110"-15728"0"0,-3-68-3083 0 0,2 1 0 0 0,0-1 0 0 0,7 35 0 0 0,-4-37-566 0 0,-4-21-466 0 0,1 0 0 0 0,-1 1 0 0 0,1-1 0 0 0,0 0 0 0 0,0 0 1 0 0,1 1-1 0 0,2 5 0 0 0,0 6-1513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4 212 0 0,'-6'-3'13613'0'0,"304"6"-7182"0"0,-276-1-12416 0 0,-48 4-2109 0 0,19-4 4617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1136 0 0,'0'0'15852'0'0,"0"5"-15008"0"0,-1 25 335 0 0,1 59 2740 0 0,4 26-831 0 0,-3-103-2790 0 0,-1-8-125 0 0,1 1 0 0 0,-1 0 0 0 0,1-1 0 0 0,0 1 0 0 0,0-1 0 0 0,0 1 0 0 0,1-1 0 0 0,3 8 0 0 0,-4-11 389 0 0,2-4-440 0 0,2-3-78 0 0,-1-1 1 0 0,1 0 0 0 0,-1 0-1 0 0,0 0 1 0 0,-1 0 0 0 0,1-1 0 0 0,-1 1-1 0 0,2-10 1 0 0,15-76 80 0 0,-3 12-75 0 0,4 9-5 0 0,-6 17 95 0 0,42-100 0 0 0,-45 129 22 0 0,-2 3 67 0 0,0 1 0 0 0,1 0 1 0 0,2 1-1 0 0,0 1 0 0 0,1 0 0 0 0,22-25 1 0 0,-26 67 443 0 0,1 48-57 0 0,-6-22-364 0 0,7 20-252 0 0,-5-27 0 0 0,1-1 0 0 0,1-1 0 0 0,22 54 0 0 0,3-23 0 0 0,-29-62 0 0 0,1-4-16 0 0,-5-3-223 0 0,-18-8-12552 0 0,-8 2 2606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18 1500 0 0,'0'0'4260'0'0,"-6"-7"-1864"0"0,6 6-1879 0 0,0 0 0 0 0,-1 1 0 0 0,1-1-1 0 0,-1 0 1 0 0,1 1 0 0 0,-1-1-1 0 0,1 0 1 0 0,-1 1 0 0 0,0-1-1 0 0,1 1 1 0 0,-1-1 0 0 0,0 1 0 0 0,0 0-1 0 0,1-1 1 0 0,-1 1 0 0 0,0 0-1 0 0,0-1 1 0 0,1 1 0 0 0,-1 0-1 0 0,0 0 1 0 0,0 0 0 0 0,-1-1 0 0 0,-22 18 1056 0 0,1 0 0 0 0,0 1 0 0 0,1 1 0 0 0,-27 31 0 0 0,30-28-1114 0 0,1 1 0 0 0,1 0 0 0 0,1 1 0 0 0,1 1 0 0 0,1 0 0 0 0,2 1-1 0 0,0 0 1 0 0,-8 29 0 0 0,19-50-442 0 0,-1 1-1 0 0,1-1 0 0 0,0 1 1 0 0,0-1-1 0 0,1 1 1 0 0,-1 0-1 0 0,1-1 0 0 0,1 1 1 0 0,-1 0-1 0 0,1-1 1 0 0,0 1-1 0 0,0-1 0 0 0,0 1 1 0 0,1-1-1 0 0,0 1 1 0 0,0-1-1 0 0,1 0 0 0 0,-1 0 1 0 0,1 0-1 0 0,0 0 1 0 0,0 0-1 0 0,1-1 0 0 0,-1 1 1 0 0,1-1-1 0 0,8 7 1 0 0,-2-4 8 0 0,0 0 0 0 0,0 0 1 0 0,1-1-1 0 0,0-1 0 0 0,0 0 1 0 0,0 0-1 0 0,1-1 1 0 0,-1-1-1 0 0,1 0 0 0 0,0 0 1 0 0,19 1-1 0 0,-17-3-25 0 0,1 0 0 0 0,-1-1 0 0 0,1 0 0 0 0,-1-1 0 0 0,1-1 0 0 0,-1 0 0 0 0,1-1 0 0 0,-1 0 0 0 0,0-1 0 0 0,18-9 0 0 0,-24 9 0 0 0,0 0 0 0 0,0-1 0 0 0,-1 0 0 0 0,1 0 0 0 0,-1-1 0 0 0,-1 0 0 0 0,1 0 0 0 0,-1-1 0 0 0,0 0 0 0 0,-1 0 0 0 0,1 0 0 0 0,-1-1 0 0 0,-1 0 0 0 0,1 0 0 0 0,-2 0 0 0 0,1 0 0 0 0,-1 0 0 0 0,3-11 0 0 0,-3 10 0 0 0,-1 1 0 0 0,0-1 0 0 0,0 1 0 0 0,0-1 0 0 0,-1 0 0 0 0,-1 0 0 0 0,0 1 0 0 0,0-1 0 0 0,0 0 0 0 0,-1 0 0 0 0,0 0 0 0 0,-1 1 0 0 0,0-1 0 0 0,-1 1 0 0 0,1-1 0 0 0,-2 1 0 0 0,1 0 0 0 0,-1 0 0 0 0,0 0 0 0 0,-1 0 0 0 0,0 1 0 0 0,0 0 0 0 0,0 0 0 0 0,-1 0 0 0 0,-10-9 0 0 0,3 4 0 0 0,0 0 0 0 0,-1 0 0 0 0,-1 2 0 0 0,0 0 0 0 0,0 0 0 0 0,-32-14 0 0 0,3 5 0 0 0,33 14 0 0 0,2 0 0 0 0,-2-3-2962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0,'3'0'19574'0'0,"25"10"-19048"0"0,14 9 2230 0 0,75 25 0 0 0,-76-32-2339 0 0,80 11 1 0 0,-102-18-1016 0 0,-6-1-4246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30 344 0 0,'8'-5'6951'0'0,"-8"5"-6586"0"0,0-1 1 0 0,0 1 0 0 0,1-1 0 0 0,-1 1 0 0 0,0-1 0 0 0,0 1-1 0 0,0-1 1 0 0,0 1 0 0 0,0-1 0 0 0,0 1 0 0 0,0-1-1 0 0,0 1 1 0 0,0-1 0 0 0,0 1 0 0 0,0-1 0 0 0,0 1 0 0 0,0-1-1 0 0,0 1 1 0 0,-3-5 3658 0 0,2 5-3658 0 0,-11-8 8455 0 0,5 6-9662 0 0,5 2 2067 0 0,-31 31 1132 0 0,26-22-2121 0 0,0 1 0 0 0,1 0 0 0 0,1 0-1 0 0,0 0 1 0 0,-8 22 0 0 0,12-29-196 0 0,0 0 0 0 0,0 1 0 0 0,1-1 0 0 0,-1 0 0 0 0,1 1 0 0 0,0-1 0 0 0,0 0 0 0 0,0 1-1 0 0,0-1 1 0 0,0 0 0 0 0,1 1 0 0 0,0-1 0 0 0,0 0 0 0 0,-1 0 0 0 0,2 1 0 0 0,-1-1 0 0 0,0 0 0 0 0,1 0 0 0 0,-1 0 0 0 0,1-1 0 0 0,0 1 0 0 0,0 0 0 0 0,0-1 0 0 0,0 1 0 0 0,1-1 0 0 0,-1 1 0 0 0,3 1 0 0 0,8 5-41 0 0,1 0 0 0 0,-1 0 0 0 0,1-2 0 0 0,1 0 0 0 0,-1 0 0 0 0,32 8 0 0 0,104 14 0 0 0,-123-25 0 0 0,-12-4 0 0 0,-15 0-2 0 0,0 0 0 0 0,0 0 0 0 0,1 0-1 0 0,-1 0 1 0 0,0 0 0 0 0,0 0 0 0 0,1 0 0 0 0,-1 0 0 0 0,0 0 0 0 0,0 0 0 0 0,0 0-1 0 0,1 0 1 0 0,-1 0 0 0 0,0 0 0 0 0,0 0 0 0 0,0-1 0 0 0,1 1 0 0 0,-1 0 0 0 0,0 0-1 0 0,0 0 1 0 0,0 0 0 0 0,1 0 0 0 0,-1-1 0 0 0,0 1 0 0 0,0 0 0 0 0,0 0-1 0 0,0 0 1 0 0,0-1 0 0 0,0 1 0 0 0,0 0 0 0 0,1 0 0 0 0,-1 0 0 0 0,0-1 0 0 0,0 1-1 0 0,0 0 1 0 0,0 0 0 0 0,0-1 0 0 0,0 1 0 0 0,0 0 0 0 0,0 0 0 0 0,0 0 0 0 0,0-1-1 0 0,0 1 1 0 0,0 0 0 0 0,0-1 0 0 0,-10-13-561 0 0,7 10-423 0 0,-7 3-1077 0 0,4 1-1662 0 0,0 0 3576 0 0,-16 0-14331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1408 0 0,'0'0'11385'0'0,"7"-1"-10145"0"0,43-1 1073 0 0,1 3 0 0 0,-1 1-1 0 0,64 12 1 0 0,-45-5-829 0 0,-65-8-2358 0 0,24 3 2582 0 0,-17 0-5376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1120 0 0,'0'0'28351'0'0,"-2"4"-28149"0"0,-1 3 91 0 0,-5 4 1398 0 0,-25 6-581 0 0,19-10-1110 0 0,0 0 0 0 0,0 1 0 0 0,1 1 0 0 0,0 0 0 0 0,1 1 0 0 0,0 0 0 0 0,-14 16 0 0 0,20-19 0 0 0,1 0 0 0 0,-1 0 0 0 0,2 0 0 0 0,-1 0 0 0 0,1 1 0 0 0,0-1 0 0 0,0 1 0 0 0,1 1 0 0 0,0-1 0 0 0,1 0 0 0 0,-1 0 0 0 0,2 1 0 0 0,-1 0 0 0 0,0 13 0 0 0,3-19 0 0 0,-1 0 0 0 0,1 0 0 0 0,0 0 0 0 0,0 0 0 0 0,0 0 0 0 0,0 0 0 0 0,0 0 0 0 0,1 0 0 0 0,-1 0 0 0 0,1-1 0 0 0,0 1 0 0 0,0-1 0 0 0,0 1 0 0 0,0-1 0 0 0,0 0 0 0 0,0 0 0 0 0,1 0 0 0 0,-1 0 0 0 0,1 0 0 0 0,-1 0 0 0 0,1-1 0 0 0,0 1 0 0 0,0-1 0 0 0,0 0 0 0 0,-1 0 0 0 0,1 0 0 0 0,6 1 0 0 0,6 2 0 0 0,-1 0 0 0 0,1-2 0 0 0,0 0 0 0 0,19 1 0 0 0,-19-4-47 0 0,1 1-1 0 0,0-2 1 0 0,-1 0 0 0 0,1-1-1 0 0,-1 0 1 0 0,0-1 0 0 0,0-1 0 0 0,24-11-1 0 0,-34 14 35 0 0,0 0-1 0 0,0-1 0 0 0,0 1 0 0 0,-1-1 0 0 0,1 0 1 0 0,-1-1-1 0 0,0 1 0 0 0,0-1 0 0 0,0 1 0 0 0,0-1 1 0 0,-1 0-1 0 0,1-1 0 0 0,-1 1 0 0 0,0-1 1 0 0,0 1-1 0 0,-1-1 0 0 0,0 0 0 0 0,1 0 0 0 0,-1 0 1 0 0,-1 0-1 0 0,1 0 0 0 0,-1-1 0 0 0,0 1 1 0 0,0 0-1 0 0,-1-1 0 0 0,1 1 0 0 0,-1 0 0 0 0,-1-8 1 0 0,1 10 55 0 0,-1 1 1 0 0,1-1 0 0 0,-1 0-1 0 0,0 0 1 0 0,0 1 0 0 0,0-1 0 0 0,0 0-1 0 0,0 1 1 0 0,-1-1 0 0 0,1 1-1 0 0,-1-1 1 0 0,0 1 0 0 0,1 0-1 0 0,-1 0 1 0 0,0 0 0 0 0,0 0 0 0 0,0 0-1 0 0,-5-3 1 0 0,-5 0-29 0 0,11 4-14 0 0,1 1 0 0 0,-1-1 0 0 0,0 1 0 0 0,0 0 0 0 0,1-1 0 0 0,-1 1 0 0 0,0 0 0 0 0,0 0 0 0 0,1 0 0 0 0,-1-1 0 0 0,0 1 0 0 0,0 0 0 0 0,0 0 0 0 0,0 0 0 0 0,1 0 0 0 0,-1 1 0 0 0,0-1 0 0 0,0 0 0 0 0,0 0 0 0 0,1 0 0 0 0,-1 0 0 0 0,0 1 0 0 0,0-1 0 0 0,1 0 0 0 0,-1 1 0 0 0,0-1 0 0 0,1 1 0 0 0,-1-1 0 0 0,0 1 0 0 0,1-1 0 0 0,-1 1 0 0 0,0-1 0 0 0,1 1 0 0 0,-1 0 0 0 0,1-1 0 0 0,-1 1 0 0 0,1 0 0 0 0,0 0 0 0 0,-1-1 0 0 0,1 1 0 0 0,-1 1 0 0 0,-1 0 0 0 0,1 0 0 0 0,-1 1 0 0 0,1-1 0 0 0,-1 1 0 0 0,1-1 0 0 0,0 1 0 0 0,-1-1 0 0 0,1 1 0 0 0,1 0 0 0 0,-1-1 0 0 0,0 1 0 0 0,1 0 0 0 0,-1 0 0 0 0,1 4 0 0 0,2 45 0 0 0,0-32 0 0 0,3 10 0 0 0,0 1 0 0 0,3-1 0 0 0,0-1 0 0 0,2 1 0 0 0,17 37 0 0 0,21 64 0 0 0,-41-108 0 0 0,10 43 0 0 0,-17-63 0 0 0,0-1 0 0 0,1 1 0 0 0,-1 0 0 0 0,0 0 0 0 0,-1 0 0 0 0,1 0 0 0 0,0-1 0 0 0,-1 1 0 0 0,1 0 0 0 0,-1 0 0 0 0,0-1 0 0 0,0 1 0 0 0,0 0 0 0 0,0-1 0 0 0,-1 1 0 0 0,1-1 0 0 0,-1 1 0 0 0,1-1 0 0 0,-1 0 0 0 0,-2 3 0 0 0,1-3 0 0 0,1 0 0 0 0,-1 0 0 0 0,0 0 0 0 0,0 0 0 0 0,0 0 0 0 0,-1 0 0 0 0,1-1 0 0 0,0 1 0 0 0,-1-1 0 0 0,1 0 0 0 0,-1 0 0 0 0,1 0 0 0 0,-1-1 0 0 0,1 1 0 0 0,-1-1 0 0 0,1 0 0 0 0,-1 0 0 0 0,0 0 0 0 0,1-1 0 0 0,-1 1 0 0 0,1-1 0 0 0,-1 0 0 0 0,-4-1 0 0 0,-4-1 0 0 0,5 2 0 0 0,0-1 0 0 0,0 0 0 0 0,0-1 0 0 0,1 0 0 0 0,-1 0 0 0 0,1 0 0 0 0,0-1 0 0 0,-1 0 0 0 0,1 0 0 0 0,1 0 0 0 0,-1-1 0 0 0,1 0 0 0 0,0 0 0 0 0,0 0 0 0 0,0-1 0 0 0,1 0 0 0 0,-5-8 0 0 0,6 4 0 0 0,2 8-6 0 0,1 0 0 0 0,0-1 0 0 0,-1 1 1 0 0,1 0-1 0 0,1-1 0 0 0,-1 1 0 0 0,0 0 0 0 0,0-1 0 0 0,1 1 1 0 0,-1 0-1 0 0,1-1 0 0 0,0 1 0 0 0,0 0 0 0 0,0 0 0 0 0,0 0 0 0 0,0 0 1 0 0,0 0-1 0 0,1 0 0 0 0,-1 0 0 0 0,1 0 0 0 0,-1 0 0 0 0,3-1 0 0 0,0 0-38 0 0,1 0-1 0 0,-1 0 1 0 0,1 0 0 0 0,0 1-1 0 0,0-1 1 0 0,9-1-1 0 0,-2-1-86 0 0,43-17-2951 0 0,-23 10-1528 0 0,-30 11 3234 0 0,4 1-796 0 0,2-1 726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2 328 0 0,'-2'-1'21872'0'0,"-21"2"-21523"0"0,15 3 95 0 0,-1 0 0 0 0,1 1 0 0 0,0 0 0 0 0,1 0 0 0 0,-1 0 0 0 0,1 1 0 0 0,0 1 0 0 0,1-1 0 0 0,-1 1 0 0 0,-9 14 0 0 0,14-19-327 0 0,-1 2 97 0 0,0 0 0 0 0,0 0 0 0 0,0 0 1 0 0,0 0-1 0 0,0 1 0 0 0,1-1 0 0 0,0 1 0 0 0,0 0 0 0 0,0-1 1 0 0,1 1-1 0 0,0 0 0 0 0,0 0 0 0 0,0 0 0 0 0,0 9 0 0 0,1-12-173 0 0,0 1 0 0 0,1-1-1 0 0,0 1 1 0 0,-1-1 0 0 0,1 1 0 0 0,0-1-1 0 0,0 0 1 0 0,1 1 0 0 0,-1-1-1 0 0,0 0 1 0 0,1 0 0 0 0,-1 0 0 0 0,1 0-1 0 0,0 0 1 0 0,0 0 0 0 0,0-1-1 0 0,-1 1 1 0 0,2-1 0 0 0,-1 1 0 0 0,0-1-1 0 0,0 0 1 0 0,0 1 0 0 0,1-1-1 0 0,-1 0 1 0 0,0-1 0 0 0,1 1-1 0 0,-1 0 1 0 0,1-1 0 0 0,4 1 0 0 0,11 2 18 0 0,0 0 1 0 0,0-1 0 0 0,0-1 0 0 0,0-1 0 0 0,19-2-1 0 0,-25 1-57 0 0,0-1 0 0 0,0 0 0 0 0,0-1-1 0 0,-1 0 1 0 0,1-1 0 0 0,-1 0 0 0 0,1 0 0 0 0,16-11-1 0 0,-22 11 25 0 0,-4 3-13 0 0,0 0-1 0 0,-1 0 1 0 0,1 0 0 0 0,-1 0 0 0 0,1 0 0 0 0,-1 0-1 0 0,0-1 1 0 0,1 1 0 0 0,-1-1 0 0 0,0 1 0 0 0,0-1 0 0 0,0 1-1 0 0,0-1 1 0 0,0 1 0 0 0,-1-1 0 0 0,1 0 0 0 0,0 0 0 0 0,-1 1-1 0 0,1-1 1 0 0,-1 0 0 0 0,1 0 0 0 0,-1 0 0 0 0,0 0 0 0 0,0 0-1 0 0,0 1 1 0 0,0-1 0 0 0,0 0 0 0 0,-1-3 0 0 0,1 3-102 0 0,-5-6-277 0 0,-4-4-4406 0 0,1 9 4057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34 892 0 0,'0'0'16707'0'0,"6"-1"-15762"0"0,90-8 3707 0 0,-32 4-4243 0 0,1-5-3575 0 0,-51 7 845 0 0,6-3-7642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0 788 0 0,'-5'8'13160'0'0,"29"-1"-9786"0"0,38 0-1938 0 0,23-8 103 0 0,-58 0-3552 0 0,1 0-3372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1076 0 0,'-13'-20'5350'0'0,"-6"-2"2256"0"0,18 21-6413 0 0,-19 4 2096 0 0,11 3-2718 0 0,-1 0 1 0 0,1 0-1 0 0,1 1 1 0 0,-1 0 0 0 0,1 0-1 0 0,0 1 1 0 0,1 0-1 0 0,0 1 1 0 0,0 0 0 0 0,-6 11-1 0 0,7-10-244 0 0,0 0 0 0 0,1 1 0 0 0,0 0 0 0 0,1 0 0 0 0,0 0 0 0 0,0 0 0 0 0,2 1 0 0 0,-1 0 0 0 0,1-1 0 0 0,1 1-1 0 0,0 0 1 0 0,1 0 0 0 0,0 0 0 0 0,1-1 0 0 0,3 18 0 0 0,-3-25-267 0 0,0 0-1 0 0,0-1 1 0 0,1 1-1 0 0,-1-1 1 0 0,1 1-1 0 0,0-1 1 0 0,0 0-1 0 0,0 0 1 0 0,0 1-1 0 0,1-1 1 0 0,-1-1-1 0 0,1 1 1 0 0,0 0 0 0 0,0-1-1 0 0,0 1 1 0 0,6 3-1 0 0,-3-3-33 0 0,1 0 0 0 0,0 0 0 0 0,-1 0-1 0 0,1-1 1 0 0,1 0 0 0 0,-1 0 0 0 0,0-1 0 0 0,11 1 0 0 0,-4-1-100 0 0,0-1 1 0 0,0-1 0 0 0,0 0-1 0 0,0-1 1 0 0,0 0 0 0 0,0-1-1 0 0,-1 0 1 0 0,24-10 0 0 0,-29 9-31 0 0,1-1-1 0 0,-1 0 1 0 0,0 0 0 0 0,-1 0 0 0 0,1-1 0 0 0,-1-1-1 0 0,0 1 1 0 0,0-1 0 0 0,-1 0 0 0 0,0-1 0 0 0,6-9-1 0 0,-10 15 122 0 0,-1-1 0 0 0,1 0 0 0 0,-1 0 0 0 0,1 0 0 0 0,-1 0 0 0 0,0 0 0 0 0,0 0 0 0 0,0 0 0 0 0,-1-1 0 0 0,1 1 0 0 0,-1 0-1 0 0,0 0 1 0 0,0-1 0 0 0,0 1 0 0 0,0 0 0 0 0,0 0 0 0 0,-1-1 0 0 0,1 1 0 0 0,-1 0 0 0 0,0 0 0 0 0,0 0 0 0 0,0 0 0 0 0,0 0 0 0 0,-1 0-1 0 0,1 0 1 0 0,-1 0 0 0 0,0 0 0 0 0,0 1 0 0 0,0-1 0 0 0,0 1 0 0 0,0-1 0 0 0,-1 1 0 0 0,1 0 0 0 0,-4-3 0 0 0,4 4 16 0 0,1 0 1 0 0,0 0 0 0 0,0 0 0 0 0,-1 0 0 0 0,1 0-1 0 0,-1 0 1 0 0,1 0 0 0 0,-1 0 0 0 0,0 0-1 0 0,1 1 1 0 0,-1-1 0 0 0,0 1 0 0 0,1-1-1 0 0,-1 1 1 0 0,0 0 0 0 0,1 0 0 0 0,-1 0-1 0 0,0 0 1 0 0,0 0 0 0 0,1 0 0 0 0,-1 0-1 0 0,0 0 1 0 0,1 1 0 0 0,-1-1 0 0 0,0 1-1 0 0,1-1 1 0 0,-1 1 0 0 0,0 0 0 0 0,1-1-1 0 0,-1 1 1 0 0,-2 2 0 0 0,3-1-17 0 0,-1-1 1 0 0,0 1 0 0 0,1 0-1 0 0,0 0 1 0 0,-1 0-1 0 0,1 0 1 0 0,0 0-1 0 0,0 0 1 0 0,0 0 0 0 0,1 0-1 0 0,-1 0 1 0 0,0 1-1 0 0,1-1 1 0 0,-1 0 0 0 0,1 0-1 0 0,0 1 1 0 0,0-1-1 0 0,0 0 1 0 0,0 1-1 0 0,0-1 1 0 0,1 4 0 0 0,5 16 8 0 0,1-1 1 0 0,1-1 0 0 0,1 1 0 0 0,1-2 0 0 0,1 1 0 0 0,20 28-1 0 0,7 13-16 0 0,-12-17 3 0 0,42 81 349 0 0,-62-112-276 0 0,-1 1-1 0 0,0-1 1 0 0,-1 1 0 0 0,0 0 0 0 0,-1 1 0 0 0,-1-1 0 0 0,1 22 0 0 0,-2-32-84 0 0,-1-1 0 0 0,0 0 0 0 0,0 0 0 0 0,0 0-1 0 0,-1 0 1 0 0,1 0 0 0 0,-1 0 0 0 0,1 0 0 0 0,-1 0 0 0 0,0 0 0 0 0,0 0 0 0 0,-1 0 0 0 0,1 0-1 0 0,0 0 1 0 0,-1 0 0 0 0,0-1 0 0 0,0 1 0 0 0,0-1 0 0 0,0 0 0 0 0,0 1 0 0 0,0-1 0 0 0,0 0-1 0 0,-1 0 1 0 0,1 0 0 0 0,-1 0 0 0 0,0-1 0 0 0,1 1 0 0 0,-1-1 0 0 0,0 0 0 0 0,0 1 0 0 0,-6 0-1 0 0,4-1 1 0 0,1-1-1 0 0,-1 0 0 0 0,0 0 0 0 0,0 0 0 0 0,1-1 0 0 0,-1 1 0 0 0,0-1 0 0 0,1-1 0 0 0,-1 1 0 0 0,1 0 0 0 0,-1-1 0 0 0,1 0 0 0 0,-1 0 0 0 0,1 0 0 0 0,0-1 0 0 0,0 1 0 0 0,0-1 0 0 0,1 0 0 0 0,-1 0 0 0 0,-4-6 0 0 0,1 2-61 0 0,0 0 0 0 0,1-1 0 0 0,0 0-1 0 0,0 0 1 0 0,1 0 0 0 0,0-1 0 0 0,0 1 0 0 0,1-1 0 0 0,1 0-1 0 0,-1-1 1 0 0,1 1 0 0 0,1-1 0 0 0,0 1 0 0 0,0-1 0 0 0,1 0-1 0 0,-1-16 1 0 0,3 23-180 0 0,0 0-1 0 0,0 0 0 0 0,0-1 0 0 0,1 1 1 0 0,-1 0-1 0 0,1 0 0 0 0,-1 0 0 0 0,1 1 1 0 0,0-1-1 0 0,0 0 0 0 0,0 1 1 0 0,1-1-1 0 0,-1 1 0 0 0,1-1 0 0 0,-1 1 1 0 0,1 0-1 0 0,0 0 0 0 0,-1 0 1 0 0,1 1-1 0 0,0-1 0 0 0,4-1 0 0 0,-5 3-750 0 0,1 1 26 0 0,0 1 1 0 0,1-1-1 0 0,-1 1 1 0 0,0 0-1 0 0,0 0 0 0 0,0 0 1 0 0,4 5-1 0 0,7 11-12863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12 824 0 0,'0'0'2822'0'0,"-3"-2"-1317"0"0,0 1 1 0 0,0-1-1 0 0,-1 1 1 0 0,1-1-1 0 0,0 1 0 0 0,-1 0 1 0 0,1 0-1 0 0,-4 0 1 0 0,-2 4-731 0 0,-1-1 1 0 0,1 1-1 0 0,0 1 1 0 0,1 0-1 0 0,-1 0 0 0 0,1 1 1 0 0,0 0-1 0 0,0 0 1 0 0,0 1-1 0 0,1 0 0 0 0,-9 9 1 0 0,15-14-737 0 0,0 0 1 0 0,0 0-1 0 0,0 0 1 0 0,1 0-1 0 0,-1 0 1 0 0,0 1-1 0 0,1-1 1 0 0,-1 0-1 0 0,1 0 1 0 0,-1 0-1 0 0,1 1 1 0 0,-1-1-1 0 0,1 0 1 0 0,0 1-1 0 0,0-1 1 0 0,0 0-1 0 0,-1 1 1 0 0,1-1-1 0 0,1 0 1 0 0,-1 1-1 0 0,0-1 1 0 0,0 0-1 0 0,0 1 1 0 0,1-1-1 0 0,-1 0 1 0 0,1 1-1 0 0,-1-1 1 0 0,1 0-1 0 0,-1 0 1 0 0,1 0-1 0 0,0 0 1 0 0,-1 1-1 0 0,1-1 1 0 0,0 0-1 0 0,0 0 1 0 0,0 0-1 0 0,0 0 1 0 0,0-1-1 0 0,0 1 1 0 0,0 0-1 0 0,0 0 1 0 0,0-1-1 0 0,1 1 1 0 0,-1 0-1 0 0,0-1 1 0 0,0 1-1 0 0,2-1 1 0 0,8 5-29 0 0,0-1-1 0 0,0-1 1 0 0,0 0 0 0 0,13 2-1 0 0,-19-5 67 0 0,21 6 79 0 0,1 0 1 0 0,-1 2-1 0 0,30 13 1 0 0,-55-21-133 0 0,-1 0 0 0 0,1 0 0 0 0,-1 0 0 0 0,0 0 0 0 0,1 0 0 0 0,-1 1 0 0 0,1-1 0 0 0,-1 0 0 0 0,0 0 0 0 0,1 1 0 0 0,-1-1 0 0 0,0 0 0 0 0,1 0 0 0 0,-1 1 0 0 0,0-1 0 0 0,1 0 1 0 0,-1 1-1 0 0,0-1 0 0 0,0 1 0 0 0,0-1 0 0 0,1 0 0 0 0,-1 1 0 0 0,0-1 0 0 0,0 1 0 0 0,0-1 0 0 0,0 0 0 0 0,0 1 0 0 0,0-1 0 0 0,0 1 0 0 0,1-1 0 0 0,-1 1 0 0 0,-1-1 0 0 0,1 0 0 0 0,0 1 0 0 0,0 0 0 0 0,-12 13 581 0 0,-18 5-8 0 0,11-11-453 0 0,0 0-1 0 0,0-1 1 0 0,-1 0 0 0 0,0-2 0 0 0,-37 5 0 0 0,56-10-343 0 0,-1 0 0 0 0,0 0 0 0 0,0 0 1 0 0,1 0-1 0 0,-1 0 0 0 0,0 0 0 0 0,1-1 1 0 0,-1 1-1 0 0,0 0 0 0 0,1-1 0 0 0,-1 0 1 0 0,1 1-1 0 0,-1-1 0 0 0,0 0 1 0 0,1 0-1 0 0,0 0 0 0 0,-1 0 0 0 0,1 0 1 0 0,0 0-1 0 0,-1 0 0 0 0,0-2 0 0 0,-17-32-5271 0 0,5 7-1420 0 0,8 25 2433 0 0,0 2 2420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53 792 0 0,'-9'-8'22393'0'0,"338"-34"-17913"0"0,-328 41-4437 0 0,1 1 1 0 0,-1-1 0 0 0,0 1 0 0 0,1 0-1 0 0,-1 0 1 0 0,1 0 0 0 0,-1 0 0 0 0,1 0-1 0 0,0 0 1 0 0,-1 0 0 0 0,1 0 0 0 0,-1 0-1 0 0,0 1 1 0 0,1-1 0 0 0,-1 1 0 0 0,1-1-1 0 0,-1 1 1 0 0,1 0 0 0 0,-1-1 0 0 0,0 1-1 0 0,2 1 1 0 0,-3-1-4 0 0,1 0 1 0 0,-1 0-1 0 0,0 0 0 0 0,0 0 1 0 0,0 1-1 0 0,0-1 0 0 0,0 0 0 0 0,0 0 1 0 0,0 0-1 0 0,-1 0 0 0 0,1 0 1 0 0,0 0-1 0 0,-1 0 0 0 0,1 0 1 0 0,0 0-1 0 0,-1 0 0 0 0,1 0 1 0 0,-1 0-1 0 0,0 0 0 0 0,1-1 1 0 0,-1 1-1 0 0,-1 1 0 0 0,-9 11 392 0 0,0 0-1 0 0,-23 18 1 0 0,26-23-317 0 0,-87 73 494 0 0,50-44-211 0 0,2 2 0 0 0,-47 53 0 0 0,88-90-398 0 0,0 1 0 0 0,0-1 0 0 0,0 0 0 0 0,1 0 0 0 0,-1 1 0 0 0,0-1 0 0 0,1 1 0 0 0,-1-1 0 0 0,1 1 0 0 0,0 0 0 0 0,0-1 0 0 0,0 1 0 0 0,1 0 0 0 0,-1 0 0 0 0,0 0 0 0 0,1 0 0 0 0,0 0 0 0 0,0 0 0 0 0,0 0 0 0 0,0-1 0 0 0,0 1 0 0 0,0 0 0 0 0,1 0 0 0 0,0 0 0 0 0,-1 0 0 0 0,1 0 0 0 0,0-1 0 0 0,0 1 0 0 0,1 0 0 0 0,-1-1 0 0 0,1 1 0 0 0,-1-1 0 0 0,1 1 0 0 0,3 3 0 0 0,2-1 0 0 0,0 1 0 0 0,0-1 0 0 0,1-1 0 0 0,0 1 0 0 0,0-1 0 0 0,0-1 0 0 0,0 1 0 0 0,1-1 0 0 0,-1-1 0 0 0,1 0 0 0 0,0 0 0 0 0,0 0 0 0 0,10-1 0 0 0,19 2 0 0 0,65-5 0 0 0,-83 1 0 0 0,-15 2 0 0 0,45-7 0 0 0,-40 5-49 0 0,-8 0-447 0 0,-6-1-1080 0 0,-19-11-1702 0 0,13 9-1961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 0 0,'0'0'2903'0'0,"31"14"5352"0"0,101 8-713 0 0,70-2-3553 0 0,-30-4-1074 0 0,-141-15-1513 0 0,-67-16-3334 0 0,20 11-3178 0 0,1 4-5931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78 884 0 0,'0'0'10386'0'0,"4"4"-8830"0"0,3 0-1093 0 0,0-1 1 0 0,0 1-1 0 0,0-1 1 0 0,0 0-1 0 0,1-1 1 0 0,-1 0-1 0 0,1 0 1 0 0,0-1-1 0 0,0 0 0 0 0,-1 0 1 0 0,1 0-1 0 0,0-1 1 0 0,9-1-1 0 0,28-2 1067 0 0,47-10-1 0 0,-50 7-611 0 0,-9 2-380 0 0,-9 2-268 0 0,0-1 0 0 0,0-1 1 0 0,0-1-1 0 0,-1-1 1 0 0,0-1-1 0 0,31-14 1 0 0,-54 21-389 0 0,1 0-1 0 0,0 0 1 0 0,-1 0 0 0 0,1-1 0 0 0,0 1 0 0 0,-1 0 0 0 0,1-1 0 0 0,-1 1 0 0 0,1 0 0 0 0,-1-1 0 0 0,1 1 0 0 0,0-1-1 0 0,-1 1 1 0 0,0-1 0 0 0,1 1 0 0 0,-1-1 0 0 0,1 0 0 0 0,-1 1 0 0 0,0-1 0 0 0,1 1 0 0 0,-1-1 0 0 0,0 0-1 0 0,1 1 1 0 0,-1-1 0 0 0,0 0 0 0 0,0 1 0 0 0,0-1 0 0 0,0 0 0 0 0,0 0 0 0 0,0 1 0 0 0,0-1 0 0 0,0 0-1 0 0,0 1 1 0 0,0-1 0 0 0,0 0 0 0 0,0 1 0 0 0,0-1 0 0 0,-1 0 0 0 0,1 1 0 0 0,-1-2 0 0 0,-9-6-4120 0 0,-4 6-3637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1124 0 0,'0'0'16434'0'0,"-3"3"-15011"0"0,-17 14 325 0 0,1 0 0 0 0,1 1 0 0 0,1 1 0 0 0,1 0 0 0 0,0 2 0 0 0,-16 28 0 0 0,32-48-1718 0 0,-1 0 1 0 0,1 0-1 0 0,-1 0 1 0 0,1 0 0 0 0,-1 0-1 0 0,1 0 1 0 0,-1 0-1 0 0,1 0 1 0 0,0 0-1 0 0,0 1 1 0 0,0-1-1 0 0,-1 0 1 0 0,1 0-1 0 0,0 0 1 0 0,1 0-1 0 0,-1 0 1 0 0,0 1 0 0 0,0-1-1 0 0,0 0 1 0 0,1 0-1 0 0,-1 0 1 0 0,0 0-1 0 0,1 0 1 0 0,-1 0-1 0 0,1 0 1 0 0,0 0-1 0 0,0 1 1 0 0,1 0-15 0 0,-1-1 0 0 0,1 0 0 0 0,0 1 0 0 0,0-1 1 0 0,0 0-1 0 0,0 0 0 0 0,0 0 0 0 0,0-1 0 0 0,0 1 0 0 0,1 0 0 0 0,-1-1 0 0 0,0 1 0 0 0,3-1 1 0 0,7 1-28 0 0,1-1 1 0 0,0 0 0 0 0,23-3 0 0 0,-8-1-150 0 0,2 1-807 0 0,0-2 0 0 0,1-1 0 0 0,-2-1 0 0 0,48-19 0 0 0,-52 10-2639 0 0,-16 1-5856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30 212 0 0,'-11'0'21420'0'0,"27"2"-21004"0"0,1 0 1 0 0,-1-2-1 0 0,1 0 1 0 0,-1 0-1 0 0,1-2 1 0 0,-1 0-1 0 0,1-1 0 0 0,21-7 1 0 0,6 1-611 0 0,-27 5-857 0 0,2 0-2344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1044 0 0,'-20'5'14688'0'0,"32"0"-13975"0"0,1-2 0 0 0,0 1 0 0 0,0-2 0 0 0,0 0 0 0 0,0 0 0 0 0,20-1 0 0 0,46-3-202 0 0,-21 0-4485 0 0,-50 1 902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1056 0 0,'2'-1'2847'0'0,"8"-15"8157"0"0,-10 15-10808 0 0,-1 1 1 0 0,1-1 0 0 0,0 1 0 0 0,-1-1-1 0 0,1 1 1 0 0,0-1 0 0 0,0 1 0 0 0,0-1 0 0 0,-1 0-1 0 0,1 1 1 0 0,0-1 0 0 0,0 1 0 0 0,0-1-1 0 0,0 0 1 0 0,0 1 0 0 0,0-1 0 0 0,0 1-1 0 0,0-1 1 0 0,0 0 0 0 0,0 1 0 0 0,0-1-1 0 0,0 1 1 0 0,1-1 0 0 0,-1 1 0 0 0,0-1-1 0 0,0 0 1 0 0,1 1 0 0 0,-1-1 0 0 0,0 1-1 0 0,1-1 1 0 0,0 0 0 0 0,13-5 4439 0 0,1 2-4752 0 0,9-3 829 0 0,18-4 327 0 0,0 1 1 0 0,0 2-1 0 0,73-5 0 0 0,-115 13-1019 0 0,0 0 0 0 0,1 1 0 0 0,-1-1 0 0 0,1 0 0 0 0,-1 0 0 0 0,0 0 0 0 0,1 1 0 0 0,-1-1 0 0 0,0 0-1 0 0,1 1 1 0 0,-1-1 0 0 0,0 0 0 0 0,1 1 0 0 0,-1-1 0 0 0,0 0 0 0 0,0 1 0 0 0,1-1 0 0 0,-1 0-1 0 0,0 1 1 0 0,0-1 0 0 0,0 1 0 0 0,0-1 0 0 0,0 1 0 0 0,1-1 0 0 0,-1 0 0 0 0,0 1 0 0 0,0-1 0 0 0,0 1-1 0 0,0-1 1 0 0,0 1 0 0 0,0-1 0 0 0,0 1 0 0 0,-1-1 0 0 0,1 0 0 0 0,0 1 0 0 0,0-1 0 0 0,0 1 0 0 0,0-1-1 0 0,0 0 1 0 0,-1 1 0 0 0,1-1 0 0 0,0 1 0 0 0,0-1 0 0 0,-1 0 0 0 0,1 1 0 0 0,0-1 0 0 0,-1 1 0 0 0,-9 18 349 0 0,10-19-383 0 0,-13 18 167 0 0,-1 0 1 0 0,-1 0 0 0 0,0-1 0 0 0,-24 19 0 0 0,23-21-120 0 0,-8 8-35 0 0,0 0 0 0 0,2 2 0 0 0,-24 33 0 0 0,44-56 0 0 0,1 1 0 0 0,-1 0 0 0 0,0-1 0 0 0,1 1 0 0 0,0 0 0 0 0,-1 0 0 0 0,1 0 0 0 0,0 0 0 0 0,1 0 0 0 0,-1 0 0 0 0,0 0 0 0 0,1 0 0 0 0,0 1 0 0 0,0-1 0 0 0,0 0 0 0 0,0 0 0 0 0,0 0 0 0 0,1 0 0 0 0,-1 0 0 0 0,1 0 0 0 0,1 4 0 0 0,0-3 0 0 0,1 0 0 0 0,-1 0 0 0 0,1-1 0 0 0,0 1 0 0 0,0-1 0 0 0,0 1 0 0 0,0-1 0 0 0,1 0 0 0 0,-1 0 0 0 0,1 0 0 0 0,0-1 0 0 0,8 5 0 0 0,10 3 0 0 0,1-1 0 0 0,0-1 0 0 0,1 0 0 0 0,31 4 0 0 0,-49-11 0 0 0,27 7 0 0 0,-8-2 0 0 0,1-1 0 0 0,30 2 0 0 0,-56-7-5 0 0,1 0-1 0 0,-1 0 1 0 0,0 0 0 0 0,0 0-1 0 0,0 0 1 0 0,1-1 0 0 0,-1 1-1 0 0,0 0 1 0 0,0 0 0 0 0,0 0-1 0 0,1 0 1 0 0,-1 0 0 0 0,0-1-1 0 0,0 1 1 0 0,0 0 0 0 0,0 0-1 0 0,1 0 1 0 0,-1-1 0 0 0,0 1-1 0 0,0 0 1 0 0,0 0 0 0 0,0 0-1 0 0,0-1 1 0 0,0 1 0 0 0,0 0-1 0 0,0 0 1 0 0,0-1-1 0 0,1 1 1 0 0,-1 0 0 0 0,0 0-1 0 0,0 0 1 0 0,0-1 0 0 0,0 1-1 0 0,0 0 1 0 0,-1 0 0 0 0,1-1-1 0 0,0 1 1 0 0,0 0 0 0 0,0 0-1 0 0,0-1 1 0 0,0 1 0 0 0,0 0-1 0 0,0 0 1 0 0,0 0 0 0 0,0-1-1 0 0,-1 1 1 0 0,1 0 0 0 0,0 0-1 0 0,0 0 1 0 0,0 0 0 0 0,-1-1-1 0 0,1 0-48 0 0,-1 0-1 0 0,1 0 1 0 0,-1 1 0 0 0,1-1-1 0 0,-1 0 1 0 0,0 0-1 0 0,0 0 1 0 0,1 1-1 0 0,-1-1 1 0 0,0 0 0 0 0,0 1-1 0 0,0-1 1 0 0,0 0-1 0 0,0 1 1 0 0,0-1-1 0 0,0 1 1 0 0,-1-1 0 0 0,1 1-694 0 0,-24-4-4807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1444 0 0,'7'-12'20685'0'0,"23"16"-19778"0"0,1-1 1 0 0,-1-1 0 0 0,1-2 0 0 0,-1-2-1 0 0,1 0 1 0 0,34-9 0 0 0,-21 5-2698 0 0,-1 1 0 0 0,58 2 0 0 0,-92 4 763 0 0,-2 1-2118 0 0,11-2-11128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2 940 0 0,'0'0'12415'0'0,"-7"-1"-11098"0"0,-3 1-291 0 0,0 0 0 0 0,0 0 0 0 0,0 1 0 0 0,0 0 0 0 0,0 1 0 0 0,0 1 0 0 0,-13 4 0 0 0,20-6-623 0 0,0-1-1 0 0,1 2 1 0 0,-1-1-1 0 0,1 0 1 0 0,-1 0-1 0 0,1 1 1 0 0,0-1-1 0 0,0 1 1 0 0,-1 0-1 0 0,1 0 1 0 0,-2 2-1 0 0,3-3-343 0 0,1 0 0 0 0,0 0-1 0 0,-1 0 1 0 0,1 0 0 0 0,0 0-1 0 0,0 0 1 0 0,-1 0 0 0 0,1 0-1 0 0,0 0 1 0 0,0 0-1 0 0,0 0 1 0 0,0 0 0 0 0,0 0-1 0 0,1 0 1 0 0,-1 0 0 0 0,0 0-1 0 0,0 1 1 0 0,1-2-1 0 0,-1 1 1 0 0,0 0 0 0 0,1 0-1 0 0,-1 0 1 0 0,1 0 0 0 0,0 0-1 0 0,-1 0 1 0 0,1 0 0 0 0,0-1-1 0 0,-1 1 1 0 0,1 0-1 0 0,0 0 1 0 0,1 0 0 0 0,6 7 161 0 0,1 0 0 0 0,0-1 0 0 0,1 0 0 0 0,0-1 1 0 0,0 0-1 0 0,16 7 0 0 0,-16-9-56 0 0,-2 0 0 0 0,1 1 0 0 0,0 0 0 0 0,-1 1-1 0 0,0-1 1 0 0,0 1 0 0 0,-1 1 0 0 0,0 0 0 0 0,7 7 0 0 0,-13-12-164 0 0,0 0 0 0 0,0 0 0 0 0,0 0 0 0 0,-1 0 0 0 0,1 0 0 0 0,0 0 0 0 0,-1 0 0 0 0,0 1 0 0 0,1-1 0 0 0,-1 0 0 0 0,0 0 0 0 0,0 0 0 0 0,0 0 0 0 0,0 1 0 0 0,-1-1 0 0 0,1 0 0 0 0,-1 0 0 0 0,1 0 0 0 0,-1 0 0 0 0,0 0 0 0 0,0 0 0 0 0,0 0 0 0 0,0 0 0 0 0,0 0 0 0 0,0 0 0 0 0,0 0 0 0 0,-1-1 0 0 0,1 1 0 0 0,0 0 0 0 0,-1-1 0 0 0,0 1 0 0 0,1-1 0 0 0,-1 0 0 0 0,0 1 0 0 0,0-1 0 0 0,-2 1 0 0 0,-2 2-2 0 0,1 0 0 0 0,-1-1-1 0 0,0 1 1 0 0,0-1 0 0 0,0 0 0 0 0,-1-1-1 0 0,1 0 1 0 0,-1 0 0 0 0,1 0 0 0 0,-1-1-1 0 0,1 0 1 0 0,-1 0 0 0 0,0 0 0 0 0,0-1 0 0 0,1 0-1 0 0,-1-1 1 0 0,0 1 0 0 0,0-1 0 0 0,1-1-1 0 0,-1 1 1 0 0,1-1 0 0 0,-13-5 0 0 0,17 6-220 0 0,1-1 0 0 0,-1 1 1 0 0,1 0-1 0 0,0-1 0 0 0,-1 1 0 0 0,1-1 1 0 0,0 1-1 0 0,0-1 0 0 0,0 0 1 0 0,0 1-1 0 0,0-1 0 0 0,0 0 0 0 0,1 0 1 0 0,-1 1-1 0 0,1-1 0 0 0,-1 0 1 0 0,1 0-1 0 0,0 0 0 0 0,-1 0 0 0 0,1 0 1 0 0,0 0-1 0 0,0 0 0 0 0,1 0 1 0 0,-1 0-1 0 0,0 0 0 0 0,1 0 0 0 0,-1 1 1 0 0,1-1-1 0 0,-1 0 0 0 0,1 0 1 0 0,2-3-1 0 0,12-30-4864 0 0,2 10-4871 0 0,-4 12 4007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14 180 0 0,'0'0'7673'0'0,"-5"-5"-5950"0"0,3 4-843 0 0,1 0 0 0 0,0 1 0 0 0,0-1 0 0 0,0 0 0 0 0,0 0 0 0 0,0 1 0 0 0,-1-1 0 0 0,1 1 0 0 0,0-1 0 0 0,0 1 0 0 0,-1-1 0 0 0,1 1 0 0 0,0 0 0 0 0,-1 0 0 0 0,-1-1-1 0 0,-16 19 142 0 0,1 0 0 0 0,0 1-1 0 0,2 1 1 0 0,-25 39-1 0 0,-44 96 1465 0 0,42-72-1446 0 0,32-63-831 0 0,3-6-166 0 0,1 1 1 0 0,1-1-1 0 0,0 1 0 0 0,0 1 1 0 0,-5 29-1 0 0,8-96-11040 0 0,2 23-708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6 628 0 0,'0'-6'17174'0'0,"3"31"-16222"0"0,1-1 1 0 0,0 1-1 0 0,2-1 1 0 0,1 0-1 0 0,0-1 1 0 0,2 1-1 0 0,1-2 1 0 0,1 1 0 0 0,1-1-1 0 0,0-1 1 0 0,2 0-1 0 0,30 35 1 0 0,-3-15 633 0 0,-39-39-1385 0 0,4 7 1076 0 0,-3-5-3463 0 0,-22-8-7425 0 0,-3-2 3667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9 488 0 0,'0'0'19918'0'0,"7"-8"-13660"0"0,-19 12-6080 0 0,0 2 0 0 0,1-1-1 0 0,0 2 1 0 0,0-1 0 0 0,1 2-1 0 0,0-1 1 0 0,0 1 0 0 0,-13 15-1 0 0,18-19-121 0 0,0 1 0 0 0,1 0 0 0 0,0 0 0 0 0,0 0 0 0 0,0 0 0 0 0,1 0 0 0 0,0 1 0 0 0,0-1 0 0 0,0 1 0 0 0,1 0 0 0 0,-1 0 0 0 0,1 0 0 0 0,1 0 0 0 0,-1 0 0 0 0,1 1 0 0 0,0-1 0 0 0,1 0 0 0 0,0 1 0 0 0,0 12 0 0 0,2-16-41 0 0,-1-1 1 0 0,0 1-1 0 0,1 0 1 0 0,-1-1-1 0 0,1 1 0 0 0,0-1 1 0 0,0 1-1 0 0,0-1 1 0 0,0 0-1 0 0,1 0 1 0 0,-1 0-1 0 0,1 0 1 0 0,-1 0-1 0 0,1-1 0 0 0,-1 1 1 0 0,1-1-1 0 0,0 0 1 0 0,0 1-1 0 0,0-1 1 0 0,0-1-1 0 0,-1 1 1 0 0,1 0-1 0 0,5 0 1 0 0,9 2 44 0 0,1 0-1 0 0,28 0 1 0 0,46-10 21 0 0,-13 0 559 0 0,-77 7-390 0 0,-1-1-255 0 0,-1 1 0 0 0,1 0-1 0 0,-1 0 1 0 0,1-1 0 0 0,-1 1 0 0 0,1-1 0 0 0,-1 1-1 0 0,1 0 1 0 0,-1-1 0 0 0,1 1 0 0 0,-1-1-1 0 0,1 1 1 0 0,-1-1 0 0 0,0 1 0 0 0,1-1-1 0 0,-1 0 1 0 0,0 1 0 0 0,0-1 0 0 0,1 1-1 0 0,-1-1 1 0 0,0 0 0 0 0,0 1 0 0 0,0-1 0 0 0,0 1-1 0 0,0-1 1 0 0,0-1 0 0 0,-18-1-715 0 0,14 2-213 0 0,-9 2-2443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19 644 0 0,'-9'-16'16148'0'0,"-1"13"-10215"0"0,-17 20-5593 0 0,18-10 1014 0 0,1 0-1142 0 0,1 0-1 0 0,0 0 1 0 0,0 1 0 0 0,0 0 0 0 0,1 0-1 0 0,0 1 1 0 0,1 0 0 0 0,-6 10-1 0 0,11-18-737 0 0,-3 14-1993 0 0,1-9-2283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1376 0 0,'-10'0'22880'0'0,"70"0"-21672"0"0,92-12 0 0 0,-150 12-2284 0 0,14-2 2390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 0 0,'0'0'2602'0'0,"19"19"4086"0"0,32-13-371 0 0,-11 0-1502 0 0,44 1-1 0 0,-73-6-5984 0 0,-11-1 765 0 0,1 0 0 0 0,-1 1 0 0 0,1-1 0 0 0,0 0 1 0 0,-1 0-1 0 0,1 0 0 0 0,0 0 0 0 0,-1 0 0 0 0,1 1 1 0 0,0-1-1 0 0,0 0 0 0 0,-1-1 0 0 0,1 1 0 0 0,0 0 1 0 0,-1 0-1 0 0,1 0 0 0 0,0 0 0 0 0,-1 0 0 0 0,1-1 1 0 0,-1 1-1 0 0,1 0 0 0 0,0-1 0 0 0,-1 1 0 0 0,1 0 0 0 0,-1-1 1 0 0,1 1-1 0 0,-1-1 0 0 0,1 1 0 0 0,-1 0 0 0 0,1-1 1 0 0,-1 0-1 0 0,1 1 0 0 0,-1-1 0 0 0,0 1 0 0 0,1-1 1 0 0,-1 1-1 0 0,0-1 0 0 0,1-1 0 0 0,2-7-4865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8 524 0 0,'-15'17'18694'0'0,"18"-14"-18395"0"0,0 1 0 0 0,0-1 1 0 0,1 0-1 0 0,-1-1 1 0 0,1 1-1 0 0,0-1 0 0 0,5 4 1 0 0,-7-6 70 0 0,64 3 2148 0 0,139-6 90 0 0,-135-4 37 0 0,-69 7-2759 0 0,0-1 0 0 0,-1 1-1 0 0,1-1 1 0 0,0 1 0 0 0,-1-1 0 0 0,1 1 0 0 0,-1-1-1 0 0,1 0 1 0 0,-1 1 0 0 0,1-1 0 0 0,-1 0 0 0 0,1 1-1 0 0,-1-1 1 0 0,0 0 0 0 0,1 1 0 0 0,-1-1 0 0 0,0 0-1 0 0,0 0 1 0 0,0 1 0 0 0,1-1 0 0 0,-1 0 0 0 0,0 0-1 0 0,0 0 1 0 0,0 1 0 0 0,0-1 0 0 0,0-1 0 0 0,1-7-2502 0 0,-3-6-4710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19 604 0 0,'23'-19'25558'0'0,"-50"82"-23351"0"0,-43 71-1 0 0,16-32-577 0 0,-25 79-1066 0 0,77-175-563 0 0,-1 5 0 0 0,3 0 0 0 0,0 0-27 0 0,0-9-160 0 0,0 7-1700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9 132 0 0,'0'0'2875'0'0,"15"-8"9703"0"0,-11 10-11892 0 0,1 1 0 0 0,0 0 0 0 0,0 0 0 0 0,-1 0 0 0 0,0 1 0 0 0,0-1 0 0 0,0 1-1 0 0,0 0 1 0 0,0 0 0 0 0,-1 1 0 0 0,0-1 0 0 0,4 7 0 0 0,29 68 3324 0 0,-8-16-1573 0 0,-23-54-2155 0 0,-2-3-130 0 0,0-1 1 0 0,0 0-1 0 0,0 0 0 0 0,0 0 1 0 0,1 0-1 0 0,0-1 1 0 0,6 6-1 0 0,-5-3 81 0 0,-5-2-190 0 0,33 27-8 0 0,-32-31-120 0 0,4 0 976 0 0,-5 0-1283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1 520 0 0,'-3'-1'24281'0'0,"0"1"-22716"0"0,-9 0-4729 0 0,6 0 4885 0 0,0 0-1349 0 0,-1 1-1 0 0,1-1 1 0 0,-1 1-1 0 0,1 1 1 0 0,0-1-1 0 0,-1 1 1 0 0,1 0 0 0 0,-8 4-1 0 0,13-5-169 0 0,-2 1 32 0 0,3-2-222 0 0,-1 0 1 0 0,1 0-1 0 0,0 0 0 0 0,0 1 0 0 0,0-1 0 0 0,-1 0 0 0 0,1 0 0 0 0,0 0 0 0 0,0 0 0 0 0,0 0 0 0 0,0 0 0 0 0,-1 1 0 0 0,1-1 0 0 0,0 0 0 0 0,0 0 0 0 0,0 0 0 0 0,0 0 0 0 0,-1 1 0 0 0,1-1 0 0 0,0 0 0 0 0,0 0 0 0 0,0 0 0 0 0,0 1 0 0 0,0-1 1 0 0,0 0-1 0 0,0 0 0 0 0,0 0 0 0 0,0 1 0 0 0,0-1 0 0 0,0 0 0 0 0,0 0 0 0 0,0 1 0 0 0,0-1 0 0 0,0 0 0 0 0,0 0 0 0 0,0 0 0 0 0,0 1 0 0 0,0-1 0 0 0,0 0 0 0 0,0 0 0 0 0,0 0 0 0 0,0 1 0 0 0,0-1 0 0 0,1 0 0 0 0,4 6 77 0 0,0-1-1 0 0,1 0 0 0 0,0 0 1 0 0,0-1-1 0 0,13 7 1 0 0,26 21 290 0 0,-30-18-293 0 0,-9-10-16 0 0,-1 1-1 0 0,1 0 1 0 0,-1 0-1 0 0,0 0 0 0 0,-1 1 1 0 0,5 7-1 0 0,-8-12-46 0 0,0 1-1 0 0,-1-1 1 0 0,1 1-1 0 0,0-1 1 0 0,-1 1-1 0 0,0 0 1 0 0,1-1-1 0 0,-1 1 1 0 0,0 0-1 0 0,0-1 1 0 0,0 1-1 0 0,0 0 1 0 0,0-1-1 0 0,0 1 1 0 0,-1 0-1 0 0,1-1 1 0 0,0 1-1 0 0,-1 0 1 0 0,1-1-1 0 0,-1 1 1 0 0,0-1-1 0 0,1 1 1 0 0,-1-1-1 0 0,0 1 1 0 0,0-1-1 0 0,0 0 1 0 0,0 1-1 0 0,0-1 1 0 0,0 0-1 0 0,-1 0 1 0 0,1 0-1 0 0,-3 2 1 0 0,-1 0 41 0 0,-1 0 1 0 0,1 0 0 0 0,-1 0 0 0 0,0-1 0 0 0,0 0 0 0 0,0 0 0 0 0,0 0 0 0 0,0-1-1 0 0,0 0 1 0 0,-1 0 0 0 0,1-1 0 0 0,0 0 0 0 0,-1 0 0 0 0,1 0 0 0 0,0-1 0 0 0,0 0-1 0 0,-1 0 1 0 0,1 0 0 0 0,-11-5 0 0 0,-3 0-65 0 0,20 6 0 0 0,-39-25 0 0 0,30 19 0 0 0,0 0 0 0 0,2 2-35 0 0,6 3-187 0 0,2 15-12093 0 0,1-12 12234 0 0,-2-2-23 0 0,0 1 0 0 0,1-1 0 0 0,-1 1 1 0 0,0-1-1 0 0,1 1 0 0 0,-1-1 0 0 0,0 1 0 0 0,0-1 0 0 0,1 1 0 0 0,-1-1 0 0 0,0 1 0 0 0,0 0 0 0 0,0-1 0 0 0,0 1 0 0 0,0-1 0 0 0,0 1 0 0 0,0 0 0 0 0,0-1 0 0 0,0 1 0 0 0,0-1 0 0 0,0 1 0 0 0,0 0 0 0 0,0-1 0 0 0,0 1 1 0 0,-1 0-1 0 0,4 11-7236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0 280,'0'0'2376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 0 0,'0'0'3148'0'0,"0"-10"-5161"0"0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6 292 0 0,'-4'-5'17120'0'0,"-9"22"-16687"0"0,2 0-1 0 0,0 2 1 0 0,1-1-1 0 0,1 1 0 0 0,0 0 1 0 0,2 1-1 0 0,0 0 1 0 0,1 0-1 0 0,1 1 0 0 0,1-1 1 0 0,1 1-1 0 0,1 0 1 0 0,1 27-1 0 0,1-40-352 0 0,1-1 0 0 0,0 1 0 0 0,1 0 0 0 0,0-1-1 0 0,0 1 1 0 0,0-1 0 0 0,1 1 0 0 0,0-1 0 0 0,1 0 0 0 0,0 0 0 0 0,0-1 0 0 0,0 1-1 0 0,1-1 1 0 0,0 0 0 0 0,9 10 0 0 0,-11-13-99 0 0,0-1-1 0 0,0 1 1 0 0,0-1 0 0 0,0 1-1 0 0,0-1 1 0 0,0 0 0 0 0,1 0-1 0 0,-1 0 1 0 0,1-1 0 0 0,0 1-1 0 0,-1-1 1 0 0,1 0 0 0 0,0 0-1 0 0,0 0 1 0 0,0 0 0 0 0,0-1-1 0 0,-1 0 1 0 0,1 0 0 0 0,0 0-1 0 0,0 0 1 0 0,0 0 0 0 0,0-1-1 0 0,0 0 1 0 0,0 0 0 0 0,-1 0-1 0 0,1 0 1 0 0,0 0 0 0 0,-1-1 0 0 0,1 0-1 0 0,-1 1 1 0 0,1-1 0 0 0,4-4-1 0 0,5-4-155 0 0,0 0 0 0 0,0-1 0 0 0,-1-1 0 0 0,0 0 0 0 0,-1-1 0 0 0,0 0 0 0 0,-1 0 0 0 0,-1-1 0 0 0,0-1 0 0 0,-1 1 0 0 0,-1-2 0 0 0,0 1 0 0 0,-1-1 0 0 0,5-17 0 0 0,-9 20 463 0 0,-1 11-207 0 0,-1 0 1 0 0,1 1-1 0 0,-1-1 1 0 0,1 0-1 0 0,-1 0 1 0 0,0 0-1 0 0,0 0 0 0 0,0 1 1 0 0,0-1-1 0 0,0 0 1 0 0,-1 0-1 0 0,1 0 1 0 0,0 0-1 0 0,-1 1 1 0 0,1-1-1 0 0,-2-2 0 0 0,1 2 633 0 0,-2 6-614 0 0,0 0-69 0 0,0 0 0 0 0,0 0 0 0 0,0 0 0 0 0,1 0 0 0 0,-1 1 0 0 0,1-1 0 0 0,0 1 0 0 0,1 0 0 0 0,-1-1 0 0 0,0 8 0 0 0,1-5-1 0 0,0 0-1 0 0,1 0 1 0 0,-1 0-1 0 0,2 0 1 0 0,-1 1-1 0 0,1-1 1 0 0,0 0-1 0 0,1 0 1 0 0,0 0-1 0 0,0 0 1 0 0,4 8-1 0 0,-3-7-8 0 0,1 0 1 0 0,1 0-1 0 0,-1-1 0 0 0,1 1 0 0 0,1-1 1 0 0,-1 0-1 0 0,1 0 0 0 0,0-1 0 0 0,9 7 0 0 0,-10-9-9 0 0,1 0-1 0 0,0 0 0 0 0,0 0 0 0 0,0-1 0 0 0,0 0 0 0 0,1 0 0 0 0,8 2 1 0 0,-4-3-44 0 0,0-1 1 0 0,0 0-1 0 0,0 0 1 0 0,0-1-1 0 0,0-1 1 0 0,0 0-1 0 0,-1 0 1 0 0,1-1-1 0 0,0-1 1 0 0,-1 1-1 0 0,1-2 1 0 0,-1 0 0 0 0,0 0-1 0 0,0 0 1 0 0,0-1-1 0 0,-1-1 1 0 0,15-10-1 0 0,-4 1-75 0 0,0 0-1 0 0,-2-1 1 0 0,26-28-1 0 0,7-20-138 0 0,-43 52 224 0 0,-1-1 1 0 0,-1 0 0 0 0,8-22-1 0 0,-12 30 71 0 0,0 0-1 0 0,0 0 0 0 0,-1 0 0 0 0,0 0 0 0 0,0-1 1 0 0,0 1-1 0 0,-1 0 0 0 0,1-1 0 0 0,-1 1 1 0 0,-1 0-1 0 0,1-1 0 0 0,-3-8 0 0 0,2 10-60 0 0,-1 0-1 0 0,-1 0 0 0 0,1 1 1 0 0,0-1-1 0 0,-1 0 1 0 0,0 1-1 0 0,0 0 0 0 0,0-1 1 0 0,-7-4-1 0 0,9 7-306 0 0,-5 9-3237 0 0,5-8 3284 0 0,0 1-1 0 0,1-1 1 0 0,-1 1-1 0 0,0 0 1 0 0,0 0-1 0 0,1-1 1 0 0,-1 1-1 0 0,0 0 1 0 0,1 0 0 0 0,-1 0-1 0 0,1 0 1 0 0,-1 0-1 0 0,1-1 1 0 0,0 1-1 0 0,-1 0 1 0 0,1 0-1 0 0,0 0 1 0 0,-1 0-1 0 0,1 3 1 0 0,0 3-1404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88,'2'1'9469,"21"6"-9140,77 35 3105,-70-28-2999,0-1 0,1-2 1,0-1-1,1-1 1,51 7-1,-56-14-277,1-1 1,0-1-1,-1-2 1,1-1-1,-1 0 0,0-2 1,42-14-1,-66 18-88,-13 0-4588,-25 4 2887,11 2-7041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1 392 0 0,'-8'1'11958'0'0,"8"15"-10799"0"0,1 1 0 0 0,1 0 0 0 0,1-1 0 0 0,0 1 0 0 0,1-1 1 0 0,1 0-1 0 0,7 17 0 0 0,-8-23-877 0 0,1 1 0 0 0,1-1 0 0 0,0 0-1 0 0,0 0 1 0 0,1-1 0 0 0,0 0 0 0 0,1 0 0 0 0,0 0 0 0 0,0-1 0 0 0,1 0 0 0 0,14 10 0 0 0,-20-17-451 0 0,-1 0 1 0 0,0 0 0 0 0,1 0-1 0 0,-1 0 1 0 0,1 0 0 0 0,-1-1-1 0 0,1 1 1 0 0,-1-1 0 0 0,1 0-1 0 0,-1 1 1 0 0,1-1 0 0 0,-1 0-1 0 0,1-1 1 0 0,-1 1 0 0 0,1 0-1 0 0,-1-1 1 0 0,1 1 0 0 0,-1-1-1 0 0,1 0 1 0 0,-1 0 0 0 0,0 0-1 0 0,5-2 1 0 0,10-10-4374 0 0,-5-3-3727 0 0,-8 8 3590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0 336,'0'0'8042,"6"4"-7501,32 23 737,2-2 0,79 37-1,-117-62-992,3 7 301,-9-6 2041,-92-15 256,94 14-2542,-9-2 262,11 2-642,0 0 0,0 0 0,0 0 0,0 0 0,0 0 0,0 1 0,0-1 0,0 0-1,0 0 1,0 0 0,0 0 0,0 0 0,0 0 0,0 1 0,0-1 0,0 0 0,0 0 0,0 0-1,0 0 1,0 0 0,0 0 0,-1 1 0,1-1 0,0 0 0,0 0 0,0 0 0,0 0 0,0 0 0,0 0-1,0 0 1,0 0 0,-1 0 0,1 0 0,0 0 0,0 1 0,0-1 0,0 0 0,0 0 0,0 0-1,0 0 1,-1 0 0,1 0 0,0 0 0,0 0 0,0 0 0,0 0 0,0 0 0,-1 0 0,1 0-1,0 0 1,0 0 0,0-1 0,0 1 0,0 0 0,0 0 0,0 0 0,-1 0 0,36 20-742,1 2-2447,-14-8-3524,-11-5 2787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28 400,'-2'-9'13463,"30"3"-12479,-1 2 1,1 0-1,53 1 1,-29 2-455,16 2-2485,-63 3 903,-9 0-2353,0-1 2971,-30 14-5030,18-10 2079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22 368,'3'0'8789,"20"0"-8404,153-10 2777,-119 5-5032,0-1-3700,-41 6 2610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11 588,'-119'-9'4872,"71"8"-3713,-81 6 1,127-4-1057,0-1-1,1 1 1,-1-1 0,0 1 0,1 0 0,-1 0 0,1 0 0,-1 0 0,1 0 0,-1 0-1,1 0 1,0 0 0,0 1 0,-1-1 0,1 0 0,0 1 0,0-1 0,0 1 0,0-1-1,1 1 1,-1 0 0,0-1 0,0 5 0,-10 47 1257,8-35-808,-20 72 1739,-4 0-1,-52 115 0,13-35 482,58-146-2196,1 1-1,1-1 0,-6 51 1,11-64-385,0 1 0,1-1 0,0 0 0,1 0 0,0 1 0,1-1 0,0 0 0,1 0 0,0 0 1,1-1-1,7 15 0,-10-22-178,1-1 0,0 1 0,0 0 0,0-1 0,1 0 0,-1 1 0,0-1 0,1 0-1,0 0 1,-1 0 0,1-1 0,0 1 0,0-1 0,0 1 0,0-1 0,0 0 0,0 0 0,0 0 0,1-1 0,-1 1 0,4 0 0,-6-1 5,4-2-66,0 0-1,-1 0 0,1 0 1,-1-1-1,1 0 1,7-6-1,-2 3-248,5 1-25,0 1-1,0 0 1,1 1-1,-1 1 0,1 0 1,21 1-1,95 12-458,-1 0 601,-145-6-4390,-8-1 783,10-3-2308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 1464,'-24'-7'7377,"-24"-4"8140,52 14-15147,1 2-257,1 0 0,1-1-1,-1 0 1,0 0-1,1 0 1,0-1 0,0 0-1,0-1 1,0 1 0,0-1-1,1 0 1,11 0-1,16 2 178,52-1-1,-38-2-117,-34-1-66,0-1-1,0-1 1,18-3-1,-29 4-52,-3 1 40,3-2 57,-4 2-146,1 0 1,-1 0-1,0 0 0,0 0 0,1 0 0,-1 0 0,0 0 0,1 0 1,-1 0-1,0 0 0,0 0 0,1 0 0,-1 0 0,0 0 1,1-1-1,-1 1 0,0 0 0,0 0 0,0 0 0,1 0 0,-1-1 1,0 1-1,0 0 0,1 0 0,-1 0 0,0-1 0,0 1 0,0 0 1,0 0-1,0-1 0,1 1 0,-1 0 0,0-1 0,0 1 0,0-1 1,-3-6 342,5-1-6862,17-1-4886,-2 5 5643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12 568,'-1'-1'222,"1"0"-1,-1 1 1,0-1 0,0 0-1,0 0 1,0 0 0,1 1-1,-1-1 1,0 0 0,-1 1-1,1-1 1,0 1 0,0-1-1,0 1 1,0 0 0,0-1-1,0 1 1,-1 0 0,1 0-1,0 0 1,0 0 0,0 0-1,0 0 1,-3 0 0,0 1 280,0 0 1,0 0-1,0 1 1,1-1-1,-1 1 1,0 0 0,-5 3-1,-4 5 653,0 0 0,0 0 0,-11 13 0,-12 14 1825,2 1-1,-57 81 1,76-99-2255,12-17-791,0 0-1,1 1 1,-1-1 0,0 1-1,1 0 1,0 0 0,0 0 0,0 0-1,1 0 1,-1 0 0,1 0-1,-1 7 1,2-10-553,-10 4-2456,9-4 2558,1 0-1,-1 0 1,0 0-1,0-1 1,-1 1-1,1 0 1,0-1-1,0 1 1,0-1-1,0 1 1,0-1-1,-1 0 1,1 1-1,0-1 1,0 0-1,-1 0 1,1 0-1,-2 0 1,-8-2-3278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1336,'-1'1'465,"-1"0"0,0-1 1,0 1-1,1 0 0,-1 0 0,1 0 0,-1 1 1,1-1-1,-1 0 0,1 1 0,0-1 0,-1 0 1,1 1-1,0 0 0,0-1 0,0 1 0,0 0 0,0-1 1,1 1-1,-2 3 0,3 39 4799,0-35-5143,7 31 2359,0-1 0,28 72 0,-18-64 119,35 63 1,-52-107-2721,0-1 0,1 0 0,-1 0 0,1 0 0,0 0 0,-1 0 0,1 0 1,0 0-1,0-1 0,0 1 0,0 0 0,0-1 0,3 1 0,28 7-13451,-25-7 8712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1084 0 0,'0'0'3018'0'0,"-25"-9"4433"0"0,13 10-6332 0 0,6-1-707 0 0,0 0 1 0 0,0 0 0 0 0,0 1-1 0 0,0 0 1 0 0,0 0-1 0 0,0 0 1 0 0,0 1-1 0 0,1 0 1 0 0,-1 0-1 0 0,0 0 1 0 0,-5 4-1 0 0,1 0 263 0 0,-6 6 586 0 0,16-11-1246 0 0,0-1-1 0 0,0 1 1 0 0,-1 0-1 0 0,1-1 1 0 0,0 1 0 0 0,0-1-1 0 0,0 1 1 0 0,0 0-1 0 0,0-1 1 0 0,0 1-1 0 0,0 0 1 0 0,1-1 0 0 0,-1 1-1 0 0,0 0 1 0 0,0-1-1 0 0,0 1 1 0 0,1-1-1 0 0,-1 1 1 0 0,0-1-1 0 0,1 1 1 0 0,-1 0 0 0 0,0-1-1 0 0,1 1 1 0 0,-1-1-1 0 0,1 0 1 0 0,-1 1-1 0 0,0-1 1 0 0,1 1-1 0 0,-1-1 1 0 0,1 0 0 0 0,0 1-1 0 0,-1-1 1 0 0,1 0-1 0 0,0 1 1 0 0,8 5 77 0 0,1 0 1 0 0,0-1-1 0 0,1 0 1 0 0,12 4-1 0 0,-14-7 52 0 0,-1 1 1 0 0,-1 0-1 0 0,1 0 0 0 0,0 1 0 0 0,-1 0 0 0 0,0 0 0 0 0,0 1 1 0 0,0 0-1 0 0,0 0 0 0 0,9 11 0 0 0,-14-14-47 0 0,-1-1 0 0 0,0 0 0 0 0,0 1 0 0 0,0-1 0 0 0,0 1 0 0 0,0-1 0 0 0,0 1 0 0 0,-1-1 0 0 0,1 1 0 0 0,0 0 1 0 0,-1-1-1 0 0,1 1 0 0 0,-1 0 0 0 0,0-1 0 0 0,0 1 0 0 0,1 0 0 0 0,-1 0 0 0 0,0 0 0 0 0,0-1 0 0 0,-1 1 0 0 0,1 0 0 0 0,0 0 0 0 0,-1-1 0 0 0,1 1 0 0 0,-1 0 0 0 0,1-1 0 0 0,-1 1 0 0 0,-1 1 0 0 0,0 0-72 0 0,0-1-1 0 0,0 0 0 0 0,0-1 1 0 0,-1 1-1 0 0,1 0 0 0 0,-1-1 1 0 0,1 1-1 0 0,-1-1 0 0 0,0 0 1 0 0,1 0-1 0 0,-1 0 0 0 0,0 0 1 0 0,0 0-1 0 0,0 0 0 0 0,-4 0 1 0 0,3-1-95 0 0,1 0 0 0 0,-1 0 0 0 0,1-1 0 0 0,-1 1 0 0 0,1-1 0 0 0,0 1 0 0 0,-1-1 0 0 0,1 0 0 0 0,-1 0 0 0 0,1-1 0 0 0,0 1 0 0 0,0-1 0 0 0,0 0 0 0 0,0 1 0 0 0,0-1 0 0 0,0 0 0 0 0,0-1 0 0 0,1 1 0 0 0,-1-1 0 0 0,-2-3 0 0 0,2 3-264 0 0,1 1 0 0 0,1-1 1 0 0,-1 1-1 0 0,0-1 0 0 0,1 0 0 0 0,-1 1 1 0 0,1-1-1 0 0,0 0 0 0 0,0 0 0 0 0,0 0 0 0 0,0 0 1 0 0,1 0-1 0 0,-1-6 0 0 0,1 7-275 0 0,22 16-11855 0 0,-11-8 9032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1260,'0'0'13796,"0"5"-12661,2 13-107,2 10 340,-2 1 0,-1-1-1,-1 0 1,-6 49 0,2-54-1117,1-8 103,0 1 1,-1-1-1,-11 29 0,13-39-720,-1-1 1,1 1-1,-1-1 0,0 0 1,0 0-1,-6 5 0,5-5-561,0-1 1,1 0-1,-2-1 0,1 1 0,0 0 0,0-1 0,-9 3 0,-6-8-10540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14 148 0 0,'1'-14'20235'0'0,"-19"61"-18551"0"0,-23 74 820 0 0,38-110-2279 0 0,0 0 0 0 0,1 0 0 0 0,1 0 1 0 0,0 1-1 0 0,0-1 0 0 0,1 0 0 0 0,0 0 0 0 0,5 23 0 0 0,-5-31-183 0 0,1 0 0 0 0,0 0 0 0 0,0 0-1 0 0,0-1 1 0 0,0 1 0 0 0,1 0 0 0 0,-1 0 0 0 0,1 0 0 0 0,-1-1-1 0 0,1 1 1 0 0,0-1 0 0 0,0 1 0 0 0,0-1 0 0 0,1 0-1 0 0,-1 0 1 0 0,0 0 0 0 0,1 0 0 0 0,-1 0 0 0 0,1-1 0 0 0,5 3-1 0 0,-3-2-31 0 0,-1-1 0 0 0,1 0 0 0 0,-1-1-1 0 0,1 1 1 0 0,0-1 0 0 0,-1 0 0 0 0,1 0-1 0 0,-1 0 1 0 0,1 0 0 0 0,0-1 0 0 0,-1 0-1 0 0,1 0 1 0 0,4-2 0 0 0,-1 1-31 0 0,0-1 0 0 0,0-1 1 0 0,-1 1-1 0 0,1-1 0 0 0,-1-1 1 0 0,0 1-1 0 0,0-1 0 0 0,0 0 0 0 0,0-1 1 0 0,-1 0-1 0 0,0 0 0 0 0,0 0 1 0 0,-1-1-1 0 0,0 1 0 0 0,6-10 1 0 0,-10 14 3 0 0,4-9 121 0 0,0 0 1 0 0,-1 0 0 0 0,0 0 0 0 0,0 0 0 0 0,-1-1-1 0 0,1-13 1 0 0,-4 24 240 0 0,-1 6-328 0 0,-1 9-22 0 0,1 1 0 0 0,1 0 0 0 0,0-1 0 0 0,1 1 0 0 0,0 0 0 0 0,1-1 0 0 0,1 1 0 0 0,9 27 0 0 0,8 52 336 0 0,-18-72-68 0 0,-1-1-1 0 0,-1 1 0 0 0,0 0 1 0 0,-2-1-1 0 0,-1 1 0 0 0,0-1 1 0 0,-9 26-1 0 0,9-36-143 0 0,0-1 0 0 0,-1 0 0 0 0,-1 0 0 0 0,0 0 0 0 0,0 0 0 0 0,-1-1 0 0 0,0 0 0 0 0,-1 0 0 0 0,0-1 0 0 0,0 0 0 0 0,-1 0 0 0 0,0 0 0 0 0,0-1 0 0 0,0 0 0 0 0,-1-1 0 0 0,-10 6 0 0 0,14-8-119 0 0,4-3 0 0 0,0 0 0 0 0,0-1 0 0 0,1 1 0 0 0,-1 0 0 0 0,0-1 0 0 0,0 1 0 0 0,0 0 0 0 0,0-1 0 0 0,0 1 0 0 0,0-1 0 0 0,0 0 0 0 0,0 1 0 0 0,-1-1 0 0 0,1 0 0 0 0,0 0 0 0 0,0 0 0 0 0,0 1 0 0 0,0-1 0 0 0,0 0 0 0 0,-2-1 0 0 0,-13-3 0 0 0,13 2-116 0 0,-1-1 0 0 0,1 0 0 0 0,0 0 0 0 0,0 0 0 0 0,0 0 0 0 0,0-1 0 0 0,1 1 0 0 0,0-1 0 0 0,-1 0 0 0 0,1 1 0 0 0,0-1 0 0 0,1 0 0 0 0,-1 0 0 0 0,1 0 0 0 0,0 0 0 0 0,0-1 0 0 0,0 1 0 0 0,0 0 0 0 0,1 0 0 0 0,-1-1 0 0 0,1 1 0 0 0,0 0 0 0 0,1-1 0 0 0,-1 1 0 0 0,1 0 0 0 0,1-6 0 0 0,-1 4-101 0 0,0-1 1 0 0,1 0-1 0 0,-1 0 1 0 0,1 1-1 0 0,1-1 1 0 0,-1 1-1 0 0,1 0 0 0 0,0 0 1 0 0,1 0-1 0 0,0 0 1 0 0,-1 0-1 0 0,2 1 0 0 0,-1-1 1 0 0,1 1-1 0 0,0 0 1 0 0,5-4-1 0 0,-7 7-336 0 0,0 1-1 0 0,0-1 1 0 0,0 1 0 0 0,0 0-1 0 0,0 0 1 0 0,0 0-1 0 0,0 1 1 0 0,0-1 0 0 0,0 1-1 0 0,0-1 1 0 0,0 1 0 0 0,0 0-1 0 0,0 0 1 0 0,0 1 0 0 0,0-1-1 0 0,5 1 1 0 0,13 10-8377 0 0,-12-7 4646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0 424 0 0,'0'0'10303'0'0,"-4"3"-8982"0"0,-4 3-758 0 0,2 0-1 0 0,-1 0 0 0 0,1 0 0 0 0,0 1 0 0 0,0 0 0 0 0,0 0 1 0 0,1 1-1 0 0,0-1 0 0 0,1 1 0 0 0,0 0 0 0 0,0 0 0 0 0,0 1 1 0 0,1-1-1 0 0,1 1 0 0 0,-3 13 0 0 0,4-16-407 0 0,0 0-1 0 0,1-1 1 0 0,-1 1 0 0 0,1 0 0 0 0,1 0-1 0 0,-1 0 1 0 0,1 0 0 0 0,0 0 0 0 0,1-1-1 0 0,-1 1 1 0 0,1 0 0 0 0,0-1 0 0 0,0 1-1 0 0,1-1 1 0 0,0 0 0 0 0,0 0 0 0 0,0 0-1 0 0,0 0 1 0 0,1 0 0 0 0,0-1 0 0 0,0 0-1 0 0,0 1 1 0 0,0-2 0 0 0,1 1 0 0 0,5 4-1 0 0,-5-6-185 0 0,-1 1-1 0 0,1-1 0 0 0,0 0 0 0 0,0 0 1 0 0,0 0-1 0 0,0 0 0 0 0,0-1 0 0 0,0 0 1 0 0,0 0-1 0 0,0-1 0 0 0,1 1 1 0 0,-1-1-1 0 0,0 0 0 0 0,0-1 0 0 0,1 1 1 0 0,-1-1-1 0 0,0 0 0 0 0,0 0 0 0 0,0-1 1 0 0,0 1-1 0 0,0-1 0 0 0,0 0 0 0 0,-1-1 1 0 0,1 1-1 0 0,-1-1 0 0 0,1 0 1 0 0,-1 0-1 0 0,0 0 0 0 0,0-1 0 0 0,0 1 1 0 0,3-6-1 0 0,-3 5 86 0 0,-2 3 11 0 0,0-1 0 0 0,0 0-1 0 0,0 0 1 0 0,-1 0 0 0 0,1-1 0 0 0,0 1-1 0 0,-1 0 1 0 0,0 0 0 0 0,0-1 0 0 0,1 1-1 0 0,-2-1 1 0 0,1 1 0 0 0,0-1-1 0 0,0 1 1 0 0,-1-1 0 0 0,1-5 0 0 0,-1 7 384 0 0,-2 35-158 0 0,5 68 0 0 0,-2-84-276 0 0,2 12 25 0 0,-3 46-1 0 0,-1-68-32 0 0,1 0 0 0 0,-1 0 1 0 0,-1-1-1 0 0,0 1 0 0 0,0 0 0 0 0,0-1 0 0 0,-1 1 0 0 0,0-1 0 0 0,0 0 1 0 0,-9 14-1 0 0,10-18-3 0 0,-1 0 0 0 0,1 0 0 0 0,0 0 0 0 0,-1 0 0 0 0,0 0 0 0 0,0 0 0 0 0,0-1 0 0 0,0 1 0 0 0,0-1 0 0 0,0 0 0 0 0,-1 0 0 0 0,1 0 0 0 0,-1 0 0 0 0,1 0 0 0 0,-1-1 0 0 0,0 0 0 0 0,1 0 0 0 0,-1 0 0 0 0,0 0 0 0 0,0 0 0 0 0,0-1 0 0 0,0 0 0 0 0,-5 0 0 0 0,2 0 5 0 0,0 0 1 0 0,-1 0-1 0 0,1-1 1 0 0,0 0-1 0 0,-1-1 0 0 0,1 1 1 0 0,0-2-1 0 0,0 1 1 0 0,0-1-1 0 0,1 0 1 0 0,-1 0-1 0 0,1 0 1 0 0,-11-9-1 0 0,4 2 119 0 0,0-1 0 0 0,1-1 0 0 0,0 0 0 0 0,-16-24 0 0 0,27 36-135 0 0,1-1 0 0 0,-1 0 0 0 0,1 1 0 0 0,0-1 0 0 0,-1 1 0 0 0,1-1 0 0 0,0 0 0 0 0,0 0 0 0 0,-1 1 0 0 0,1-1 0 0 0,0 0 1 0 0,0 1-1 0 0,0-1 0 0 0,0 0 0 0 0,0 0 0 0 0,0 1 0 0 0,0-1 0 0 0,0 0 0 0 0,0 0 0 0 0,1 1 0 0 0,-1-1 0 0 0,0 0 0 0 0,0 1 0 0 0,1-1 0 0 0,-1 0 0 0 0,0 1 0 0 0,1-1 0 0 0,-1 1 1 0 0,0-1-1 0 0,1 0 0 0 0,-1 1 0 0 0,1-1 0 0 0,-1 1 0 0 0,1-1 0 0 0,-1 1 0 0 0,1-1 0 0 0,0 1 0 0 0,0-1 0 0 0,0 0-139 0 0,0 0 1 0 0,1 1-1 0 0,-1-1 0 0 0,0 1 1 0 0,0-1-1 0 0,1 0 0 0 0,-1 1 0 0 0,0 0 1 0 0,0-1-1 0 0,1 1 0 0 0,-1 0 0 0 0,1 0 1 0 0,-1 0-1 0 0,0 0 0 0 0,1 0 1 0 0,-1 0-1 0 0,0 0 0 0 0,1 0 0 0 0,-1 0 1 0 0,2 1-1 0 0,14 8-3752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41 1524 0 0,'0'0'1462'0'0,"-22"-30"8899"0"0,21 29-10064 0 0,-1-1 1 0 0,0 1-1 0 0,0 0 0 0 0,0 0 1 0 0,0 0-1 0 0,0 1 1 0 0,0-1-1 0 0,0 0 1 0 0,0 1-1 0 0,-1-1 1 0 0,1 1-1 0 0,0 0 1 0 0,0 0-1 0 0,0-1 1 0 0,0 2-1 0 0,-4-1 1 0 0,-31 1 1779 0 0,34-1-1913 0 0,1 1 0 0 0,-1-1 0 0 0,1 1-1 0 0,-1-1 1 0 0,1 1 0 0 0,-1 0 0 0 0,1 0 0 0 0,-1 0 0 0 0,1 0-1 0 0,0 0 1 0 0,0 1 0 0 0,-1-1 0 0 0,1 1 0 0 0,0-1-1 0 0,0 1 1 0 0,0 0 0 0 0,1 0 0 0 0,-1 0 0 0 0,0 0 0 0 0,1 0-1 0 0,-3 3 1 0 0,4-3-123 0 0,-1-1 1 0 0,1 1-1 0 0,-1 0 0 0 0,1 0 1 0 0,0-1-1 0 0,0 1 0 0 0,-1 0 1 0 0,1 0-1 0 0,0 0 0 0 0,1-1 1 0 0,-1 1-1 0 0,0 0 0 0 0,0 0 0 0 0,1-1 1 0 0,-1 1-1 0 0,1 0 0 0 0,0-1 1 0 0,-1 1-1 0 0,1 0 0 0 0,0-1 1 0 0,0 1-1 0 0,0-1 0 0 0,0 1 1 0 0,0-1-1 0 0,0 0 0 0 0,1 1 0 0 0,-1-1 1 0 0,0 0-1 0 0,1 0 0 0 0,2 2 1 0 0,15 12 216 0 0,-5-3-52 0 0,1-1 0 0 0,0-1 0 0 0,18 10 0 0 0,-32-19-193 0 0,0-1-1 0 0,0 1 1 0 0,-1-1 0 0 0,1 1 0 0 0,0 0 0 0 0,-1-1-1 0 0,1 1 1 0 0,-1 0 0 0 0,1-1 0 0 0,-1 1 0 0 0,1 0-1 0 0,-1 0 1 0 0,1-1 0 0 0,-1 1 0 0 0,1 0 0 0 0,-1 0-1 0 0,0 0 1 0 0,0 0 0 0 0,1 0 0 0 0,-1 0 0 0 0,0-1-1 0 0,0 1 1 0 0,0 0 0 0 0,0 0 0 0 0,0 0 0 0 0,0 0-1 0 0,0 0 1 0 0,-1 0 0 0 0,1 0 0 0 0,0 0 0 0 0,0-1-1 0 0,-1 1 1 0 0,1 0 0 0 0,0 0 0 0 0,-1 0 0 0 0,1-1-1 0 0,-1 1 1 0 0,1 0 0 0 0,-1 0 0 0 0,1-1 0 0 0,-2 2-1 0 0,-22 27-1156 0 0,-16-3-4501 0 0,24-18-5365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1896 0 0,'0'0'10136'0'0,"-2"5"-8796"0"0,-89 227 7275 0 0,89-226-8951 0 0,1 0 0 0 0,0 0 0 0 0,1 0 0 0 0,-1 0 1 0 0,1 0-1 0 0,0 0 0 0 0,1 0 0 0 0,0 7 0 0 0,1 9-5217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7 244 0 0,'0'0'1561'0'0,"4"0"-86"0"0,18-3-190 0 0,0 1 1 0 0,0 1-1 0 0,1 1 0 0 0,-1 1 1 0 0,0 1-1 0 0,0 1 1 0 0,0 1-1 0 0,42 13 1 0 0,-13 2 1246 0 0,-50-19-2474 0 0,0 1-1 0 0,-1-1 1 0 0,1 1 0 0 0,0-1 0 0 0,-1 1 0 0 0,1 0-1 0 0,-1-1 1 0 0,1 1 0 0 0,-1 0 0 0 0,1 0-1 0 0,-1 0 1 0 0,0-1 0 0 0,1 1 0 0 0,-1 0 0 0 0,0 0-1 0 0,0 0 1 0 0,1 0 0 0 0,-1-1 0 0 0,0 1-1 0 0,0 0 1 0 0,0 0 0 0 0,0 0 0 0 0,0 0 0 0 0,0 0-1 0 0,0 0 1 0 0,-1-1 0 0 0,1 1 0 0 0,0 1-1 0 0,-7 23 1159 0 0,-3-6-370 0 0,0-2 0 0 0,-1 1-1 0 0,-1-1 1 0 0,-26 30 0 0 0,22-29-99 0 0,0 1-1 0 0,-24 41 0 0 0,36-53-576 0 0,1 1 0 0 0,-1 0 0 0 0,1-1 0 0 0,0 1 0 0 0,1 1 0 0 0,0-1 0 0 0,0 0 0 0 0,1 0 0 0 0,-1 17 0 0 0,2-22-137 0 0,1 0 0 0 0,-1 0 0 0 0,1 0 0 0 0,-1-1 0 0 0,1 1 0 0 0,0 0 0 0 0,0-1 0 0 0,0 1 0 0 0,1-1 0 0 0,-1 1 0 0 0,0-1 0 0 0,1 1 0 0 0,0-1 0 0 0,0 0 0 0 0,-1 0 0 0 0,1 0 0 0 0,0 0 0 0 0,1 0 0 0 0,-1 0 0 0 0,0-1 0 0 0,0 1 0 0 0,1-1 0 0 0,-1 1 0 0 0,1-1 0 0 0,0 0 0 0 0,-1 0 0 0 0,1 0 0 0 0,0 0 0 0 0,-1-1 0 0 0,1 1 0 0 0,0-1 0 0 0,4 1 0 0 0,-1 0-243 0 0,0 0 0 0 0,0 0 0 0 0,0 0 0 0 0,0 0 0 0 0,0-1 0 0 0,0 0 0 0 0,0-1 0 0 0,0 1 0 0 0,1-1 0 0 0,-1 0 0 0 0,0-1 0 0 0,10-3-1 0 0,-16 4 103 0 0,1 1 0 0 0,-1 0-1 0 0,0 0 1 0 0,0-1 0 0 0,0 1 0 0 0,1 0-1 0 0,-1-1 1 0 0,0 1 0 0 0,0 0-1 0 0,0-1 1 0 0,0 1 0 0 0,0 0-1 0 0,0-1 1 0 0,0 1 0 0 0,1 0-1 0 0,-1-1 1 0 0,0 1 0 0 0,0-1-1 0 0,-1 1 1 0 0,1 0 0 0 0,0-1-1 0 0,0 1 1 0 0,0 0 0 0 0,0-1-1 0 0,0 1 1 0 0,0 0 0 0 0,0-1 0 0 0,0 1-1 0 0,-1 0 1 0 0,1-1 0 0 0,0 1-1 0 0,0 0 1 0 0,-1-1 0 0 0,1 1-1 0 0,0 0 1 0 0,0 0 0 0 0,-1-1-1 0 0,1 1 1 0 0,0 0 0 0 0,-1 0-1 0 0,-9-9-2171 0 0,-3 3-1700 0 0,6 2-1961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0,'0'0'8330'0'0,"5"-3"-7004"0"0,1 0-945 0 0,1 0-1 0 0,-1 1 0 0 0,1 0 1 0 0,0 0-1 0 0,0 1 0 0 0,0 0 1 0 0,0 0-1 0 0,0 0 0 0 0,11 1 1 0 0,73 9 1813 0 0,-36-3-1290 0 0,-42-5-1154 0 0,14 1 438 0 0,47 10 0 0 0,-42-2-3082 0 0,-5 5-3647 0 0,-22-8 2408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1180 0 0,'0'0'6139'0'0,"-3"-3"-4877"0"0,0 1-910 0 0,0 0 1 0 0,1 0 0 0 0,-1 1-1 0 0,0 0 1 0 0,-1-1-1 0 0,1 1 1 0 0,0 0 0 0 0,0 0-1 0 0,0 1 1 0 0,-1-1 0 0 0,1 1-1 0 0,0-1 1 0 0,-1 1-1 0 0,1 0 1 0 0,0 0 0 0 0,-1 1-1 0 0,1-1 1 0 0,0 1-1 0 0,-1-1 1 0 0,1 1 0 0 0,0 0-1 0 0,0 0 1 0 0,-5 3 0 0 0,-3-1 412 0 0,0 1 1 0 0,0 1 0 0 0,0-1 0 0 0,1 2-1 0 0,-16 10 1 0 0,25-15-330 0 0,1 1-407 0 0,1-1 1 0 0,-1 1-1 0 0,1 0 1 0 0,0-1-1 0 0,0 1 1 0 0,-1 0-1 0 0,1-1 1 0 0,0 1-1 0 0,1-1 1 0 0,-1 0-1 0 0,0 1 1 0 0,0-1-1 0 0,1 0 0 0 0,-1 0 1 0 0,0 1-1 0 0,1-1 1 0 0,-1 0-1 0 0,1-1 1 0 0,0 1-1 0 0,-1 0 1 0 0,1 0-1 0 0,0-1 1 0 0,2 2-1 0 0,48 13 471 0 0,-43-13-408 0 0,-2 0 97 0 0,0-1 0 0 0,0 2 0 0 0,-1-1 1 0 0,1 1-1 0 0,-1 0 0 0 0,1 0 0 0 0,-1 1 0 0 0,0 0 1 0 0,-1 0-1 0 0,9 7 0 0 0,-11-8-112 0 0,-1 0 1 0 0,0 1-1 0 0,1-1 0 0 0,-1 0 0 0 0,0 0 1 0 0,-1 1-1 0 0,1-1 0 0 0,-1 1 1 0 0,1 0-1 0 0,-1-1 0 0 0,0 1 0 0 0,0 0 1 0 0,-1 0-1 0 0,1 0 0 0 0,-1 0 1 0 0,0 0-1 0 0,0 0 0 0 0,0-1 1 0 0,-1 7-1 0 0,0-6-13 0 0,1 0-1 0 0,-1 0 1 0 0,0 0 0 0 0,0 0-1 0 0,0 0 1 0 0,0 0 0 0 0,-1 0 0 0 0,1-1-1 0 0,-1 1 1 0 0,0-1 0 0 0,0 1-1 0 0,-5 4 1 0 0,6-6-45 0 0,-1-1-1 0 0,1 0 1 0 0,-1 0-1 0 0,0 0 1 0 0,1-1-1 0 0,-1 1 1 0 0,0 0-1 0 0,0 0 1 0 0,0-1 0 0 0,1 0-1 0 0,-1 1 1 0 0,0-1-1 0 0,0 0 1 0 0,0 0-1 0 0,0 0 1 0 0,0 0-1 0 0,0 0 1 0 0,0 0-1 0 0,0 0 1 0 0,0-1 0 0 0,1 1-1 0 0,-1-1 1 0 0,0 1-1 0 0,0-1 1 0 0,0 0-1 0 0,1 0 1 0 0,-4-2-1 0 0,1 2-78 0 0,1-1 0 0 0,-1 0-1 0 0,1 0 1 0 0,-1-1 0 0 0,1 1-1 0 0,0-1 1 0 0,0 1 0 0 0,0-1-1 0 0,0 0 1 0 0,0 0 0 0 0,1 0-1 0 0,-1-1 1 0 0,1 1 0 0 0,0 0-1 0 0,0-1 1 0 0,0 0 0 0 0,1 1-1 0 0,-1-1 1 0 0,1 0 0 0 0,0 0-1 0 0,0 0 1 0 0,0-4 0 0 0,0 3-534 0 0,1 0 1 0 0,0 0 0 0 0,0 1-1 0 0,1-1 1 0 0,-1 0 0 0 0,1 0-1 0 0,3-8 1 0 0,-2 7-1398 0 0,0 1 0 0 0,1-1 1 0 0,0 1-1 0 0,0-1 0 0 0,0 1 1 0 0,5-6-1 0 0,-1 2-2667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6 108 0 0,'18'-3'1003'0'0,"-1"2"0"0"0,1 0 0 0 0,0 1 0 0 0,-1 1 0 0 0,1 0-1 0 0,25 6 1 0 0,104 32 1049 0 0,-97-24-1372 0 0,177 56 2794 0 0,-225-70-3338 0 0,0 0 0 0 0,0 0 0 0 0,0 1 0 0 0,0-1-1 0 0,0 0 1 0 0,0 1 0 0 0,-1-1 0 0 0,1 1 0 0 0,0 0 0 0 0,-1-1 0 0 0,1 1 0 0 0,-1 0 0 0 0,0 0 0 0 0,0 0 0 0 0,0 0-1 0 0,0 0 1 0 0,0 0 0 0 0,0 0 0 0 0,0 1 0 0 0,0-1 0 0 0,-1 0 0 0 0,0 0 0 0 0,1 1 0 0 0,-1-1 0 0 0,0 0 0 0 0,0 1 0 0 0,0-1-1 0 0,0 0 1 0 0,-1 3 0 0 0,-1 10 330 0 0,0 0 0 0 0,-1 0 0 0 0,-8 22 0 0 0,2-6 115 0 0,-15 66 712 0 0,16-71-916 0 0,0 1 0 0 0,3-1 0 0 0,0 1 0 0 0,1 0 0 0 0,2 0 0 0 0,1 43 0 0 0,3-54-213 0 0,1-1 0 0 0,1 1 0 0 0,0-1 0 0 0,1 0 0 0 0,0 0 0 0 0,2-1 0 0 0,13 24 0 0 0,1 6 64 0 0,-21-39-219 0 0,-1 0 1 0 0,0 0-1 0 0,0-1 1 0 0,0 1-1 0 0,-1 0 1 0 0,0-1-1 0 0,0 1 1 0 0,0-1-1 0 0,0 0 1 0 0,0 1-1 0 0,-1-1 1 0 0,0 0-1 0 0,0-1 1 0 0,-6 7-1 0 0,6-7 26 0 0,1-1-1 0 0,-1 1 1 0 0,0-1-1 0 0,1 0 1 0 0,-1 1-1 0 0,0-1 1 0 0,0-1 0 0 0,-1 1-1 0 0,1 0 1 0 0,0-1-1 0 0,-1 0 1 0 0,1 0-1 0 0,-1 0 1 0 0,1 0-1 0 0,-1 0 1 0 0,1-1 0 0 0,-1 1-1 0 0,1-1 1 0 0,-1 0-1 0 0,0 0 1 0 0,-4-1-1 0 0,-99-12 1135 0 0,31 6-466 0 0,2 0-958 0 0,71 7-275 0 0,-14 1-1868 0 0,-3 0-2735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15 748,'-8'-8'2988,"-4"1"3435,-2 11-5041,-1 1 1,1 0-1,0 1 1,0 0-1,1 1 1,0 1-1,0 0 1,-22 19-1,29-23-1108,1 1-1,-1 0 1,1 1-1,0-1 1,0 1-1,1 0 1,0 0-1,0 0 1,0 1-1,1 0 1,0-1-1,0 1 1,1 0-1,0 0 1,0 0-1,0 1 1,1-1-1,0 0 1,1 1-1,0 9 1,1-13-236,-1-1 1,1 1 0,1-1-1,-1 1 1,0-1 0,1 0 0,0 1-1,0-1 1,0 0 0,0 0-1,0 0 1,0 0 0,1-1 0,0 1-1,-1-1 1,1 1 0,0-1 0,0 0-1,0 0 1,1 0 0,-1 0-1,0-1 1,8 3 0,4 1-63,2-1-1,-1 0 1,30 3 0,-42-7 0,10 1-73,-1 0 1,0-1 0,1-1 0,-1 0 0,21-4-1,-27 3 43,0 1 0,0-1-1,0-1 1,0 0-1,0 0 1,0 0-1,-1-1 1,1 1-1,-1-2 1,0 1-1,6-7 1,-11 10 29,-1 0 0,0 0 0,0 0 0,1 0 0,-1-1 1,0 1-1,0 0 0,0 0 0,0 0 0,0-1 0,0 1 0,-1 0 0,1 0 0,0 0 0,-1 0 1,1-1-1,0 1 0,-1 0 0,0 0 0,1 0 0,-1 0 0,1 0 0,-2-1 0,-7-4-3325,2 4 2889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31 1528,'0'0'3098,"-42"2"5892,34 1-8034,1 1 0,0-1 0,0 1 1,0 0-1,1 0 0,-1 1 0,-10 10 0,14-12-761,0 0 0,1 0 0,-1 1 0,1-1 0,-1 1 0,1-1 0,0 1 0,1 0 0,-1-1 0,1 1 0,-1 0 0,1 0 0,0 0 1,1 0-1,-2 8 0,3-9-158,-1-1 1,0 1 0,1-1 0,-1 0 0,1 1 0,0-1 0,0 0-1,0 0 1,0 1 0,0-1 0,0 0 0,0 0 0,1 0 0,-1 0-1,1 0 1,0-1 0,-1 1 0,1 0 0,0-1 0,0 1 0,0-1-1,0 0 1,0 0 0,0 0 0,1 0 0,-1 0 0,3 1 0,6 2-99,1-1 0,0 0 0,23 2 0,-27-4 25,3 0-25,0 0 1,0-1-1,0 0 0,-1 0 0,1-1 0,0 0 0,0-1 0,0-1 0,19-6 0,-25 6 123,0 1 0,0-1 1,0 1-1,-1-1 0,1-1 0,-1 1 0,0-1 0,0 0 0,0 1 0,0-2 0,-1 1 0,0 0 0,0-1 0,0 0 0,0 1 1,-1-1-1,0 0 0,0 0 0,0-1 0,0 1 0,0-8 0,-1 10 26,0 0 0,-1-1 0,1 1 0,-1 0-1,0-1 1,0 1 0,0 0 0,0-1 0,-1 1 0,0 0 0,1-1 0,-1 1-1,0 0 1,-1 0 0,1 0 0,0 0 0,-1 0 0,0 0 0,0 0 0,0 0 0,0 1-1,0-1 1,0 1 0,-1-1 0,1 1 0,-1 0 0,0 0 0,1 0 0,-1 0-1,0 1 1,0-1 0,0 1 0,0 0 0,-1 0 0,1 0 0,0 0 0,0 0 0,-1 1-1,1-1 1,0 1 0,-6 0 0,7 1-433,0-1-1,-1 1 1,1 0 0,0 0-1,0 1 1,-1-1 0,1 0-1,0 1 1,0-1 0,0 1-1,0 0 1,1-1 0,-1 1-1,0 0 1,1 0 0,-1 0-1,1 0 1,-2 4 0,2-3-887,6 4-4304,-1-2 3597,13 1-8579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27 232,'-3'-2'904,"1"-1"1,-1 1-1,0 0 0,0 0 0,-1 0 1,1 0-1,0 1 0,-1-1 1,1 1-1,-7-2 0,-2 1 1122,1 1-1,-1 0 0,1 1 0,-16 1 1,3 0 1695,21-1-2878,2 0-157,0 0-612,1 0 1,-1-1-1,1 1 0,0 0 1,-1 0-1,1 0 0,-1 0 1,1 0-1,-1 0 0,1 0 1,0 0-1,-1 0 0,1 0 1,-1 0-1,1 0 0,-1 1 1,1-1-1,0 0 0,-1 0 1,1 0-1,0 1 0,-1-1 1,1 0-1,-1 0 0,1 1 1,0-1-1,0 0 0,-1 1 1,1-1-1,0 0 0,-1 1 1,1-1-1,0 0 1,0 1-1,0-1 0,0 0 1,-1 1-1,1-1 0,0 1 1,0-1-1,0 1 0,0-1 1,0 0-1,0 1 0,0-1 1,0 1-1,0-1 0,0 1 1,0-1-1,0 0 0,0 1 1,1 0-1,4 5 70,0 1 0,1-1 0,0 0 0,0-1 0,0 0 0,1 0 0,-1 0 0,1 0 0,0-1 1,13 5-1,-10-4-62,0-1 0,-1 2 0,0 0 0,0 0 0,-1 0 0,1 1 0,-2 0 0,9 9 0,-13-10-53,1 0 0,-1 0 1,0 0-1,-1 0 0,1 0 0,1 10 1,-1-8 2,-4-4-14,-1 0 1,1 0-1,-1 0 0,1 0 0,-1 0 1,-1-1-1,1 1 0,0-1 0,-1 1 1,1-1-1,-7 5 0,5-4-13,-1-1 0,1 1 0,-1-1-1,0 1 1,-1-2 0,1 1 0,0 0 0,-1-1 0,1 0 0,-1-1 0,0 1-1,0-1 1,0 0 0,0 0 0,0-1 0,1 0 0,-1 0 0,0 0-1,0-1 1,0 0 0,0 0 0,-6-2 0,11 3-80,1 0-1,-1-1 1,0 1 0,1 0-1,-1 0 1,1-1 0,-1 1-1,1-1 1,-1 1 0,1 0 0,-1-1-1,1 1 1,-1-1 0,1 1-1,-1-1 1,1 1 0,0-1-1,-1 0 1,1 1 0,0-1-1,0 1 1,-1-1 0,1 0 0,0 1-1,0-1 1,0 0 0,0 1-1,0-1 1,0 1 0,0-1-1,0 0 1,0 1 0,0-1-1,0 0 1,0 1 0,0-1 0,1 0-1,-1 1 1,0-1 0,0 1-1,1-1 1,-1 0 0,0 1-1,1-1 1,-1 1 0,1-1-1,-1 1 1,1-1 0,-1 1 0,1-1-1,1 0-322,-1-1 0,1 1 0,-1 0 0,1 0 0,0-1 0,0 1 0,-1 0 0,1 1 0,0-1 0,0 0 0,0 0 0,0 1 0,0-1 0,0 1-1,0 0 1,3 0 0,2-1-417,6 1-2802,-3 1-4436,4 0 2827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28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124 154 40 0 0,'-21'-14'11675'0'0,"1"6"-5025"0"0,5 3 2809 0 0,-6 19-7709 0 0,-20 34 1443 0 0,36-38-3193 0 0,5 0 0 0 0,7-2 0 0 0,11-10 0 0 0,-4-3 0 0 0,-1 0 0 0 0,-1-1 0 0 0,1 0 0 0 0,-1 0 0 0 0,0-2 0 0 0,0 1 0 0 0,-1-2 0 0 0,0 1 0 0 0,-1-2 0 0 0,0 1 0 0 0,0-1 0 0 0,-1-1 0 0 0,14-21 0 0 0,-20 30 0 0 0,-2 0 0 0 0,0 1 0 0 0,-1 0 0 0 0,1-1 0 0 0,0 1 0 0 0,0-1 0 0 0,-1 1 0 0 0,1-1 0 0 0,0 1 0 0 0,-1-1 0 0 0,0 0 0 0 0,1 1 0 0 0,-1-1 0 0 0,0 0 0 0 0,0 1 0 0 0,0-1 0 0 0,0 0 0 0 0,0-2 0 0 0,0 3 0 0 0,0 0 0 0 0,1 0 0 0 0,-1 0 0 0 0,0 0 0 0 0,0 0 0 0 0,0 0 0 0 0,0 0 0 0 0,0-1 0 0 0,0 1 0 0 0,0 0 0 0 0,0 0 0 0 0,0 0 0 0 0,-1 0 0 0 0,1 0 0 0 0,0 0 0 0 0,-1 0 0 0 0,1 0 0 0 0,-1 0 0 0 0,1 0 0 0 0,-1 0 0 0 0,0 0 0 0 0,1 0 0 0 0,-1 0 0 0 0,0 0 0 0 0,0 0 0 0 0,0 0 0 0 0,-1 0 0 0 0,-5-7 0 0 0,3 6 0 0 0,0 1 0 0 0,1-1 0 0 0,-1 1 0 0 0,0-1 0 0 0,0 1 0 0 0,0 0 0 0 0,0 1 0 0 0,0-1 0 0 0,0 1 0 0 0,0-1 0 0 0,0 1 0 0 0,-1 1 0 0 0,1-1 0 0 0,0 0 0 0 0,0 1 0 0 0,0 0 0 0 0,0 0 0 0 0,0 0 0 0 0,0 1 0 0 0,1-1 0 0 0,-1 1 0 0 0,0 0 0 0 0,-4 3 0 0 0,3-3 0 0 0,-46 31 0 0 0,51-32 0 0 0,-1-1 0 0 0,0 1 0 0 0,0-1 0 0 0,0 1 0 0 0,0-1 0 0 0,0 1 0 0 0,0-1 0 0 0,1 1 0 0 0,-1-1 0 0 0,0 1 0 0 0,1 0 0 0 0,-1 0 0 0 0,0-1 0 0 0,1 1 0 0 0,-1 0 0 0 0,1 0 0 0 0,-1 0 0 0 0,1 0 0 0 0,-1-1 0 0 0,1 1 0 0 0,0 0 0 0 0,-1 0 0 0 0,1 0 0 0 0,0 0 0 0 0,0 2 0 0 0,-3 8 0 0 0,3-10 0 0 0,-1-1 0 0 0,1 1 0 0 0,-1 0 0 0 0,1 0 0 0 0,0 0 0 0 0,-1 0 0 0 0,1 0 0 0 0,0 0 0 0 0,0 0 0 0 0,-1 0 0 0 0,1 0 0 0 0,0 0 0 0 0,0 0 0 0 0,0 0 0 0 0,1 0 0 0 0,-1 0 0 0 0,0 0 0 0 0,0 0 0 0 0,0 0 0 0 0,1 0 0 0 0,-1 0 0 0 0,1 0 0 0 0,-1 0 0 0 0,0 0 0 0 0,1 0 0 0 0,0 0 0 0 0,-1-1 0 0 0,1 1 0 0 0,-1 0 0 0 0,2 1 0 0 0,-1-1 0 0 0,1 2 0 0 0,-1 0 0 0 0,1 0 0 0 0,0 0 0 0 0,0 0 0 0 0,0 0 0 0 0,0-1 0 0 0,0 1 0 0 0,1-1 0 0 0,-1 1 0 0 0,1-1 0 0 0,0 0 0 0 0,-1 0 0 0 0,1 0 0 0 0,0 0 0 0 0,0-1 0 0 0,0 1 0 0 0,6 1 0 0 0,-3-1 0 0 0,0-1 0 0 0,0 0 0 0 0,0 0 0 0 0,0-1 0 0 0,0 1 0 0 0,0-1 0 0 0,1-1 0 0 0,-1 1 0 0 0,7-3 0 0 0,4 0 0 0 0,-1-2 0 0 0,0 0 0 0 0,-1-1 0 0 0,1-1 0 0 0,-1 0 0 0 0,18-12 0 0 0,-23 12 0 0 0,-1 0 0 0 0,1-1 0 0 0,-1-1 0 0 0,-1 1 0 0 0,0-2 0 0 0,14-18 0 0 0,-17 20 0 0 0,-6-4 0 0 0,-10 2 0 0 0,6 9 0 0 0,0 1 0 0 0,-1-1 0 0 0,1 1 0 0 0,0-1 0 0 0,0 1 0 0 0,0 1 0 0 0,0-1 0 0 0,-1 1 0 0 0,1 0 0 0 0,0 0 0 0 0,0 1 0 0 0,0-1 0 0 0,1 1 0 0 0,-1 0 0 0 0,0 0 0 0 0,-7 6 0 0 0,-1-1 0 0 0,0 2 0 0 0,0-1 0 0 0,1 2 0 0 0,-16 15 0 0 0,18-15 0 0 0,6-7 0 0 0,1 0 0 0 0,-1 0 0 0 0,1 0 0 0 0,0 0 0 0 0,0 1 0 0 0,0-1 0 0 0,0 1 0 0 0,1 0 0 0 0,0 0 0 0 0,-1 0 0 0 0,1 0 0 0 0,1 0 0 0 0,-1 0 0 0 0,1 0 0 0 0,-1 1 0 0 0,1-1 0 0 0,1 1 0 0 0,-1-1 0 0 0,0 1 0 0 0,1-1 0 0 0,0 1 0 0 0,1 7 0 0 0,-1-10 0 0 0,1 0 0 0 0,-1-1 0 0 0,1 1 0 0 0,-1 0 0 0 0,1 0 0 0 0,0 0 0 0 0,0-1 0 0 0,-1 1 0 0 0,1 0 0 0 0,1-1 0 0 0,-1 1 0 0 0,0-1 0 0 0,0 1 0 0 0,0-1 0 0 0,1 0 0 0 0,-1 1 0 0 0,1-1 0 0 0,-1 0 0 0 0,1 0 0 0 0,-1 0 0 0 0,1 0 0 0 0,0 0 0 0 0,0-1 0 0 0,-1 1 0 0 0,1 0 0 0 0,0-1 0 0 0,0 1 0 0 0,0-1 0 0 0,0 0 0 0 0,-1 1 0 0 0,1-1 0 0 0,0 0 0 0 0,0 0 0 0 0,0-1 0 0 0,0 1 0 0 0,0 0 0 0 0,0 0 0 0 0,0-1 0 0 0,-1 1 0 0 0,3-2 0 0 0,2 1 0 0 0,0-1 0 0 0,0 1 0 0 0,-1-2 0 0 0,1 1 0 0 0,-1 0 0 0 0,1-1 0 0 0,-1 0 0 0 0,0-1 0 0 0,0 1 0 0 0,7-7 0 0 0,-3 1 0 0 0,-7 8 0 0 0,0-1 0 0 0,0 0 0 0 0,-1 0 0 0 0,1-1 0 0 0,0 1 0 0 0,-1 0 0 0 0,1 0 0 0 0,-1-1 0 0 0,0 1 0 0 0,0-1 0 0 0,0 1 0 0 0,2-6 0 0 0,-3 8 0 0 0,1-1 0 0 0,-1 0 0 0 0,0 0 0 0 0,1 1 0 0 0,-1-1 0 0 0,1 0 0 0 0,-1 0 0 0 0,0 1 0 0 0,0-1 0 0 0,0 0 0 0 0,1 0 0 0 0,-1 0 0 0 0,0 1 0 0 0,0-1 0 0 0,0 0 0 0 0,0 0 0 0 0,0 0 0 0 0,0 0 0 0 0,0 1 0 0 0,-1-1 0 0 0,1 0 0 0 0,0 0 0 0 0,0 0 0 0 0,-1 1 0 0 0,1-1 0 0 0,0 0 0 0 0,-1 0 0 0 0,1 1 0 0 0,-1-1 0 0 0,1 0 0 0 0,-1 1 0 0 0,1-1 0 0 0,-1 0 0 0 0,0 1 0 0 0,0-1 0 0 0,0 0 0 0 0,-9-5 0 0 0,-5 6 0 0 0,9 1 57 0 0,-1 0 0 0 0,1 0 0 0 0,-1 0 0 0 0,1 0 0 0 0,0 1 0 0 0,-1 0 0 0 0,1 1-1 0 0,0-1 1 0 0,0 1 0 0 0,-6 4 0 0 0,-7 10-2581 0 0,8-4-3516 0 0,1 2-5133 0 0,9-15 10588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1756,'-37'-8'14416,"29"11"-13662,0 0 0,0 1 1,0 0-1,0 1 0,1-1 0,-1 2 0,1-1 0,1 1 1,-1 0-1,-9 11 0,-10 13 1428,-21 34 0,39-53-1643,0 0-326,1 0 1,0 1-1,1 0 1,1 0 0,-1 1-1,2-1 1,0 1-1,-3 15 1,6-22-144,0 0 0,1 0 0,-1 0 1,1 0-1,0 0 0,1 0 0,-1-1 0,1 1 1,0 0-1,1 0 0,-1 0 0,1-1 0,0 1 1,1-1-1,-1 1 0,1-1 0,0 0 0,1 0 1,-1 0-1,6 5 0,-7-8-199,-1-1-1,0 0 1,1 0-1,-1 0 1,1 0 0,0 0-1,-1 0 1,1 0 0,0-1-1,-1 1 1,1-1-1,3 1 1,-1 0-554,0-1 0,-1 0-1,1 0 1,0-1 0,0 1 0,-1-1 0,1 0-1,-1 0 1,8-2 0,-3-1-1063,0 0 1,0-1-1,0 1 1,0-2-1,-1 1 1,8-7-1,-5 1-5020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61 1404,'-7'-7'15179,"-2"12"-14237,0 2 0,0-1 0,1 1-1,0 0 1,0 1 0,1 0 0,-12 16 0,11-14-401,0 0 0,1 1-1,1 1 1,0-1 0,0 1 0,1 0 0,1 0-1,0 0 1,1 1 0,0-1 0,-2 20-1,5-29-466,0 0 0,1 1 0,-1-1 0,1 0 0,-1 0 0,1 0 0,0 0 0,0 0 0,0 0 0,1 0 0,-1 0 0,1 0 0,0 0 0,-1-1 0,1 1 0,1 0 0,-1-1 0,4 3 0,-2-1-14,1-1 1,0 1 0,0-1-1,1-1 1,-1 1 0,1-1-1,-1 0 1,1 0 0,9 1-1,-3-1-87,0 0 0,0-1-1,-1-1 1,1 0-1,0-1 1,0 0-1,0 0 1,0-1-1,19-7 1,-23 6 14,0-1 0,-1 0 1,1-1-1,-1 0 0,0 0 0,0-1 1,0 0-1,-1 0 0,0 0 0,0-1 1,-1 1-1,1-2 0,-2 1 0,1 0 0,-1-1 1,0 0-1,-1 0 0,1 0 0,-2-1 1,1 1-1,-1-1 0,0 1 0,-1-1 1,0 0-1,-1 1 0,0-12 0,0 11 27,1 1 29,-1 0-1,0 0 0,-1 0 0,0 1 0,0-1 0,-1 0 0,0 0 0,0 1 0,-4-10 0,3 12-25,-1 0 0,1 0-1,-1 1 1,0 0-1,0 0 1,-1 0 0,1 0-1,-1 0 1,0 1-1,0 0 1,0 0-1,0 0 1,-1 1 0,1-1-1,-1 1 1,1 1-1,-1-1 1,0 1-1,-7-1 1,4 0-103,9 1-43,-1 1-1,1 0 1,-1 0-1,1-1 1,-1 1-1,0 0 1,1 0-1,-1 0 1,1 0-1,-1 0 1,0 0-1,1 0 1,-1 0-1,1 0 1,-1 0-1,1 0 1,-1 1-1,0-1 1,1 0-1,-1 0 1,1 0-1,-1 1 1,1-1-1,-1 0 1,1 1-1,-1-1 1,1 0-1,-1 1 1,1-1-1,0 1 1,-1-1-1,1 1 1,-1-1-1,1 1 1,0-1-1,0 1 1,-1-1-1,1 1 1,0-1-1,0 1 1,0 0-1,0-1 1,-1 2-1,1 7-5905,6 11-10177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2004 0 0,'0'0'17553'0'0,"5"-3"-16253"0"0,2 0-680 0 0,1 0-1 0 0,-1 0 1 0 0,1 0-1 0 0,0 1 1 0 0,0 0 0 0 0,0 1-1 0 0,0 0 1 0 0,0 0-1 0 0,13 1 1 0 0,89 6 1838 0 0,-74-3-1650 0 0,-5-1-1967 0 0,39 0 4931 0 0,-45-1-5561 0 0,1-1-4995 0 0,1 0-7061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 1076,'-11'-6'12531,"3"8"-11737,0 0 0,0 1 0,0 1-1,0 0 1,1 0 0,-1 0 0,1 1 0,-9 7 0,-56 55 2099,34-30-1328,-13 20 213,44-44-4340,13-9-2496,-5-4 4510,0-1 0,0 1 0,1-1 0,-1 1 0,0-1 0,0 0 0,0 1 0,0-1 0,0 0 0,0 0 0,0 0 0,-1 0 0,1 1 0,0-1 0,0 0 0,-1 0-1,1-1 1,0 0 0,6-13-4491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0 688,'0'0'8291,"4"2"-6958,4 4-152,0 1 0,-1-1 0,0 1 0,0 1 1,0-1-1,10 17 0,-11-15-1048,0 0 0,1-1 1,0 0-1,0 0 0,1-1 0,0 0 0,0 0 0,11 6 0,-15-11-1209,11 5-238,0-6-8508,6-2 5568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1 412,'0'0'14920,"-1"6"-13700,-2 7-467,-1 3 332,1 0 0,0 0-1,1 1 1,1-1 0,2 27-1,-1-39-1053,0-1 0,1 1 0,0-1-1,0 1 1,0-1 0,0 0 0,0 1-1,1-1 1,0 0 0,-1 0-1,1 0 1,0 0 0,0 0 0,1-1-1,-1 1 1,1 0 0,-1-1 0,1 0-1,0 0 1,0 0 0,0 0-1,0 0 1,0 0 0,0-1 0,0 1-1,1-1 1,-1 0 0,0 0 0,1 0-1,-1-1 1,1 1 0,-1-1 0,7 0-1,-6 0-204,0 0-1,0 0 1,0 0-1,0-1 1,0 1-1,0-1 1,0 0-1,0-1 1,0 1-1,0 0 1,-1-1-1,1 0 1,-1 0-1,1 0 1,-1-1-1,0 1 1,1-1-1,-1 1 1,0-1-1,-1 0 1,1 0-1,-1-1 1,1 1-1,-1 0 1,2-4-1,-3 4 218,0 0 0,0 0 0,0 0 0,0 0 0,-1 0 0,1-1 0,-1 1 0,0 0 0,0 0 0,0 0 0,0 0 0,-1 0 0,0-4 0,1 5 1462,-22 18-974,18-11-384,0 0 0,0 1 0,1 0-1,-1 0 1,1 0 0,1 0 0,-1 0-1,1 1 1,0-1 0,1 1-1,0 0 1,-1 11 0,-1 0 132,1-2-63,1 1 0,1-1-1,0 1 1,2-1 0,0 0 0,0 1-1,2-1 1,5 18 0,-2-11 143,-2-1 1,-1 1 0,2 37 0,-6-60-350,0 1 1,0 0 0,0 0 0,0-1-1,0 1 1,0 0 0,-1-1 0,1 1 0,0 0-1,0 0 1,0-1 0,-1 1 0,1 0-1,0-1 1,-1 1 0,1-1 0,-1 1-1,1 0 1,-1-1 0,1 1 0,-1-1 0,1 1-1,-1-1 1,0 1 0,1-1 0,-1 0-1,1 1 1,-1-1 0,0 0 0,0 1-1,-27-3 288,24 1-308,-1-1 0,1 1 0,-1-1-1,1 0 1,0 0 0,0-1 0,0 1 0,0-1 0,-6-6 0,9 8-203,-6-3-93,44-4-24380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1728,'-9'-8'17556,"63"88"-14082,-42-65-3117,0 1 0,-1 0 1,-1 0-1,0 1 0,-1 1 1,-1 0-1,-1 0 0,9 30 1,-14-32-234,0 0 1,-1-1 0,0 1-1,-2 0 1,1 0-1,-2 0 1,0-1 0,-1 1-1,-1-1 1,-6 19-1,-7 6 161,-1 0 0,-33 52 0,2-1 87,37-71-1671,15-31-1472,20-31-5674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82 166 796 0 0,'10'-25'26646'0'0,"-11"25"-26218"0"0,-4 0-375 0 0,1 1 0 0 0,-1 1 0 0 0,0-1 0 0 0,0 1 0 0 0,1 0-1 0 0,-1 0 1 0 0,1 0 0 0 0,0 0 0 0 0,-1 1 0 0 0,1 0 0 0 0,0 0 0 0 0,1 0 0 0 0,-1 0 0 0 0,0 1 0 0 0,1-1 0 0 0,0 1 0 0 0,0 0 0 0 0,0 0 0 0 0,-3 6 0 0 0,5-8-48 0 0,0 0 0 0 0,0 0 0 0 0,0 0 0 0 0,0 0 1 0 0,1 0-1 0 0,-1 1 0 0 0,0-1 0 0 0,1 0 0 0 0,0 0 0 0 0,0 1 1 0 0,0-1-1 0 0,0 0 0 0 0,0 1 0 0 0,0-1 0 0 0,0 0 1 0 0,1 1-1 0 0,-1-1 0 0 0,1 2 0 0 0,1-1-11 0 0,-1-1 0 0 0,1 1 1 0 0,0-1-1 0 0,-1 0 0 0 0,1 0 0 0 0,0 0 0 0 0,0 0 0 0 0,0 0 0 0 0,0 0 0 0 0,1 0 0 0 0,-1-1 1 0 0,1 1-1 0 0,-1-1 0 0 0,1 0 0 0 0,-1 1 0 0 0,1-1 0 0 0,0 0 0 0 0,4 0 0 0 0,9 4-105 0 0,1-2-1 0 0,0 0 1 0 0,0-1 0 0 0,1-1-1 0 0,-1 0 1 0 0,31-4-1 0 0,-35 2 20 0 0,-1 0 0 0 0,1-2 0 0 0,0 1 0 0 0,-1-2 0 0 0,0 0 0 0 0,0 0 0 0 0,0-1 0 0 0,0 0 0 0 0,18-13 0 0 0,-26 15 121 0 0,0 0 0 0 0,-1 0 1 0 0,1-1-1 0 0,-1 0 0 0 0,0 1 0 0 0,0-1 0 0 0,0 0 0 0 0,0-1 1 0 0,-1 1-1 0 0,0 0 0 0 0,0-1 0 0 0,0 1 0 0 0,0-1 0 0 0,-1 0 0 0 0,0 0 1 0 0,0 1-1 0 0,1-10 0 0 0,-2 10 28 0 0,-1 0-1 0 0,1 0 1 0 0,-1 1 0 0 0,0-1-1 0 0,0 0 1 0 0,-1 1 0 0 0,1-1-1 0 0,-1 1 1 0 0,1-1 0 0 0,-1 1 0 0 0,0 0-1 0 0,-1 0 1 0 0,1 0 0 0 0,0 0-1 0 0,-1 0 1 0 0,0 0 0 0 0,1 1-1 0 0,-1-1 1 0 0,0 1 0 0 0,-1-1 0 0 0,1 1-1 0 0,0 0 1 0 0,0 1 0 0 0,-1-1-1 0 0,1 1 1 0 0,-1-1 0 0 0,0 1 0 0 0,-5-1-1 0 0,-4-2 127 0 0,0 1 0 0 0,0 1-1 0 0,-1 0 1 0 0,1 1 0 0 0,-1 0 0 0 0,-21 2-1 0 0,20 1 54 0 0,0 0 0 0 0,0 1-1 0 0,-1 0 1 0 0,-27 11-1 0 0,37-11-183 0 0,0-1 0 0 0,1 1 0 0 0,-1 0 0 0 0,1 0 0 0 0,0 1 0 0 0,-1-1 0 0 0,2 1 0 0 0,-1 1-1 0 0,0-1 1 0 0,1 1 0 0 0,0-1 0 0 0,0 1 0 0 0,0 0 0 0 0,-5 11 0 0 0,7-14-46 0 0,1 1 1 0 0,0 0-1 0 0,0-1 1 0 0,0 1-1 0 0,0 0 1 0 0,0 0-1 0 0,1 0 1 0 0,-1 0-1 0 0,1-1 1 0 0,0 1 0 0 0,0 0-1 0 0,0 0 1 0 0,0 0-1 0 0,1 0 1 0 0,-1 0-1 0 0,1 0 1 0 0,-1-1-1 0 0,1 1 1 0 0,0 0-1 0 0,0 0 1 0 0,2 3-1 0 0,0-2-36 0 0,0 0 0 0 0,0-1-1 0 0,0 1 1 0 0,1-1 0 0 0,-1 0 0 0 0,1 1-1 0 0,0-2 1 0 0,0 1 0 0 0,0 0-1 0 0,0-1 1 0 0,8 4 0 0 0,3 0-267 0 0,0-1 0 0 0,0-1 1 0 0,1 0-1 0 0,-1-1 0 0 0,1 0 0 0 0,27 0 1 0 0,-35-4 167 0 0,-1 1 1 0 0,1-1 0 0 0,-1 0-1 0 0,0-1 1 0 0,1 0 0 0 0,-1 0-1 0 0,0 0 1 0 0,0-1 0 0 0,0 0-1 0 0,-1-1 1 0 0,1 1 0 0 0,-1-1-1 0 0,0 0 1 0 0,0-1 0 0 0,0 0-1 0 0,7-7 1 0 0,-10 9 116 0 0,0 0 0 0 0,-1-1 0 0 0,1 1 0 0 0,-1-1 0 0 0,1 1 0 0 0,-1-1 0 0 0,0 0 0 0 0,-1 0-1 0 0,1 0 1 0 0,-1 0 0 0 0,1 0 0 0 0,-1 0 0 0 0,0-1 0 0 0,-1 1 0 0 0,1 0 0 0 0,-1 0 0 0 0,0-1 0 0 0,0 1 0 0 0,0 0 0 0 0,-1-1 0 0 0,1 1 0 0 0,-1 0 0 0 0,0 0 0 0 0,0 0-1 0 0,-1-1 1 0 0,1 1 0 0 0,-1 0 0 0 0,-3-6 0 0 0,1 4 85 0 0,-1-1-1 0 0,0 1 1 0 0,0 0-1 0 0,0 1 1 0 0,0-1-1 0 0,-1 1 1 0 0,0 0-1 0 0,0 0 0 0 0,0 1 1 0 0,-1-1-1 0 0,0 2 1 0 0,1-1-1 0 0,-1 1 1 0 0,-1 0-1 0 0,1 0 1 0 0,0 1-1 0 0,-1 0 1 0 0,1 0-1 0 0,-1 1 1 0 0,-7-1-1 0 0,9 1-45 0 0,0 1 0 0 0,0 0 0 0 0,0 0 0 0 0,0 1 0 0 0,0 0 0 0 0,0 0 0 0 0,1 0 0 0 0,-1 1 0 0 0,0-1 0 0 0,1 1 0 0 0,-1 1 0 0 0,1-1 0 0 0,0 1 0 0 0,0 0 0 0 0,0 0 0 0 0,0 1 0 0 0,0-1 0 0 0,0 1 0 0 0,1 0 0 0 0,0 0 0 0 0,0 1 0 0 0,0-1 0 0 0,1 1 0 0 0,-1 0 0 0 0,1 0 0 0 0,-4 8 0 0 0,5-11-22 0 0,1 1 0 0 0,0 0 0 0 0,-1 0 0 0 0,1 0 0 0 0,0 0 0 0 0,0 0 0 0 0,1 0 0 0 0,-1 1 0 0 0,1-1 1 0 0,-1 0-1 0 0,1 0 0 0 0,0 0 0 0 0,0 1 0 0 0,1-1 0 0 0,-1 0 0 0 0,1 0 0 0 0,-1 0 0 0 0,1 0 0 0 0,0 0 0 0 0,0 0 0 0 0,0 0 0 0 0,3 5 0 0 0,-1-4-25 0 0,0-1 1 0 0,1 1-1 0 0,-1-1 1 0 0,1 0-1 0 0,0 0 0 0 0,-1 0 1 0 0,1-1-1 0 0,1 1 0 0 0,-1-1 1 0 0,0 0-1 0 0,0 0 1 0 0,1-1-1 0 0,-1 1 0 0 0,5 0 1 0 0,4 1-132 0 0,-1 0 0 0 0,1-2 0 0 0,0 1 0 0 0,0-2 0 0 0,-1 1 0 0 0,1-2 1 0 0,0 0-1 0 0,0 0 0 0 0,-1-1 0 0 0,1-1 0 0 0,14-5 0 0 0,-22 6 114 0 0,-1 0 1 0 0,1 0-1 0 0,-1 0 0 0 0,0 0 0 0 0,0-1 0 0 0,0 0 0 0 0,0 0 0 0 0,-1 0 1 0 0,1 0-1 0 0,-1 0 0 0 0,0-1 0 0 0,0 1 0 0 0,0-1 0 0 0,0 0 0 0 0,-1 0 1 0 0,1 0-1 0 0,-1-1 0 0 0,0 1 0 0 0,0 0 0 0 0,1-5 0 0 0,-3 5 74 0 0,0 1-1 0 0,0-1 0 0 0,0 1 1 0 0,0 0-1 0 0,0-1 1 0 0,-1 1-1 0 0,1-1 1 0 0,-1 1-1 0 0,0 0 0 0 0,0 0 1 0 0,0-1-1 0 0,0 1 1 0 0,-1 0-1 0 0,1 0 0 0 0,-1 0 1 0 0,0 0-1 0 0,0 0 1 0 0,0 1-1 0 0,0-1 1 0 0,-1 1-1 0 0,1-1 0 0 0,-1 1 1 0 0,1 0-1 0 0,-1 0 1 0 0,0 0-1 0 0,0 0 0 0 0,0 0 1 0 0,-3-1-1 0 0,-2-1 42 0 0,0 0-1 0 0,-1 1 1 0 0,1 0 0 0 0,-1 0-1 0 0,1 1 1 0 0,-1 0-1 0 0,0 1 1 0 0,0 0-1 0 0,0 0 1 0 0,0 1 0 0 0,1 0-1 0 0,-1 1 1 0 0,0-1-1 0 0,0 2 1 0 0,0-1-1 0 0,0 1 1 0 0,1 1 0 0 0,-1 0-1 0 0,1 0 1 0 0,0 0-1 0 0,0 1 1 0 0,0 0-1 0 0,0 1 1 0 0,1 0 0 0 0,-1 0-1 0 0,1 1 1 0 0,1-1-1 0 0,-8 9 1 0 0,12-13-74 0 0,0 1 1 0 0,1 0 0 0 0,-1 0-1 0 0,0 0 1 0 0,1 0-1 0 0,-1 0 1 0 0,1 0-1 0 0,0 0 1 0 0,0 1 0 0 0,-1-1-1 0 0,2 0 1 0 0,-1 1-1 0 0,0-1 1 0 0,0 1-1 0 0,1-1 1 0 0,-1 1 0 0 0,1-1-1 0 0,0 1 1 0 0,0 0-1 0 0,0-1 1 0 0,0 1-1 0 0,0-1 1 0 0,1 1 0 0 0,-1-1-1 0 0,1 1 1 0 0,0-1-1 0 0,-1 1 1 0 0,1-1-1 0 0,0 0 1 0 0,2 4 0 0 0,0-2-31 0 0,0-1 0 0 0,0 1 1 0 0,0-1-1 0 0,0 0 0 0 0,1 0 1 0 0,-1 0-1 0 0,1 0 1 0 0,0-1-1 0 0,0 1 0 0 0,0-1 1 0 0,0 0-1 0 0,0 0 1 0 0,0-1-1 0 0,1 1 0 0 0,8 1 1 0 0,3 0-166 0 0,1-1 0 0 0,0 0 0 0 0,0-1 0 0 0,0-1 0 0 0,0 0 0 0 0,0-1 0 0 0,30-7 0 0 0,-39 6 131 0 0,0 0 0 0 0,0 0-1 0 0,0-1 1 0 0,0 0 0 0 0,0-1 0 0 0,-1 0 0 0 0,1 0 0 0 0,-1 0-1 0 0,0-1 1 0 0,-1 0 0 0 0,1-1 0 0 0,-1 1 0 0 0,0-1 0 0 0,0 0-1 0 0,-1-1 1 0 0,0 1 0 0 0,7-12 0 0 0,-11 15 96 0 0,0 1 1 0 0,0-1-1 0 0,0 1 1 0 0,0-1-1 0 0,-1 1 1 0 0,1-1-1 0 0,-1 1 1 0 0,0-1-1 0 0,0 0 1 0 0,0 1-1 0 0,0-1 1 0 0,0 1-1 0 0,-1-1 1 0 0,1 0-1 0 0,-1 1 1 0 0,0-1-1 0 0,1 1 1 0 0,-1-1-1 0 0,0 1 1 0 0,0 0-1 0 0,-1-1 1 0 0,1 1-1 0 0,0 0 1 0 0,-1 0-1 0 0,0 0 1 0 0,1 0-1 0 0,-1 0 1 0 0,0 0-1 0 0,0 0 1 0 0,0 1-1 0 0,0-1 1 0 0,0 1-1 0 0,0-1 1 0 0,-3 0-1 0 0,-6-5 221 0 0,0 0-1 0 0,-1 1 1 0 0,0 1-1 0 0,0 0 1 0 0,-14-4-1 0 0,19 7-149 0 0,0 0 0 0 0,0 0-1 0 0,0 1 1 0 0,0 0 0 0 0,0 1 0 0 0,0 0 0 0 0,0 0-1 0 0,0 0 1 0 0,0 1 0 0 0,0 0 0 0 0,-7 2 0 0 0,10-2-247 0 0,-1 1 1 0 0,1 0 0 0 0,0 0-1 0 0,-1 0 1 0 0,1 0-1 0 0,0 1 1 0 0,-4 3 0 0 0,5-3-436 0 0,-1 0 1 0 0,1 1 0 0 0,-1 0-1 0 0,1-1 1 0 0,0 1-1 0 0,0 0 1 0 0,-3 6 0 0 0,4-5-2634 0 0,0 2 1455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71 516 0 0,'0'0'1241'0'0,"-16"0"3101"0"0,11 0-3902 0 0,1 0-56 0 0,1 0 1 0 0,0 0 0 0 0,-1 0-1 0 0,1 0 1 0 0,-1 1 0 0 0,1 0-1 0 0,0-1 1 0 0,0 1 0 0 0,-1 0 0 0 0,1 0-1 0 0,0 1 1 0 0,0-1 0 0 0,0 1-1 0 0,0-1 1 0 0,0 1 0 0 0,1 0 0 0 0,-1 0-1 0 0,0 0 1 0 0,1 1 0 0 0,-5 4-1 0 0,6-5-6 0 0,2 1-244 0 0,0-1 1 0 0,-1 1 0 0 0,1 0-1 0 0,0-1 1 0 0,1 1-1 0 0,-1-1 1 0 0,0 1 0 0 0,1-1-1 0 0,-1 0 1 0 0,1 1 0 0 0,0-1-1 0 0,3 4 1 0 0,5-1-96 0 0,-1-1 0 0 0,1 0 0 0 0,0 0 0 0 0,1-1 0 0 0,-1 0 0 0 0,0-1 0 0 0,1 0 0 0 0,-1-1 0 0 0,1 0 0 0 0,0-1 0 0 0,-1 0 0 0 0,1 0 0 0 0,0-1 0 0 0,-1-1 0 0 0,1 1 0 0 0,-1-2 0 0 0,0 0 0 0 0,1 0 0 0 0,10-5 0 0 0,-20 7-1 0 0,1 0 0 0 0,-1 1 0 0 0,0-1 0 0 0,0 0 0 0 0,0 0 0 0 0,0 0 0 0 0,0 0 0 0 0,0 0 0 0 0,0 0 0 0 0,0 0 0 0 0,-1 0 0 0 0,1 0 0 0 0,0 0 0 0 0,-1 0 0 0 0,1-1 0 0 0,-1 1 0 0 0,1 0 0 0 0,-1 0 0 0 0,1-1 0 0 0,-1 1 0 0 0,0 0 0 0 0,1-1 0 0 0,-1 1 0 0 0,0 0 0 0 0,0-1 0 0 0,0 1 0 0 0,0 0 0 0 0,-1-2 0 0 0,-11-36 1196 0 0,10 35-1087 0 0,-1 0 0 0 0,0 0-1 0 0,0 0 1 0 0,-1 0 0 0 0,1 1-1 0 0,-1 0 1 0 0,0-1 0 0 0,0 1 0 0 0,0 0-1 0 0,0 1 1 0 0,-1-1 0 0 0,1 1-1 0 0,-1 0 1 0 0,0 0 0 0 0,1 0 0 0 0,-1 1-1 0 0,0-1 1 0 0,0 1 0 0 0,0 0-1 0 0,-6 0 1 0 0,-5-1 222 0 0,-1 1 0 0 0,0 0 0 0 0,1 1-1 0 0,-33 4 1 0 0,40-2-207 0 0,0 0 0 0 0,0 0-1 0 0,0 1 1 0 0,0 0 0 0 0,0 1 0 0 0,1 0-1 0 0,0 0 1 0 0,-14 10 0 0 0,18-12-120 0 0,1 1-1 0 0,-1 0 1 0 0,1 0 0 0 0,0 0 0 0 0,0 0-1 0 0,0 0 1 0 0,0 1 0 0 0,1 0-1 0 0,-1-1 1 0 0,1 1 0 0 0,0 0 0 0 0,0 0-1 0 0,0 0 1 0 0,1 0 0 0 0,0 1 0 0 0,-1-1-1 0 0,1 0 1 0 0,1 0 0 0 0,-2 9-1 0 0,3-10-41 0 0,-1 0-1 0 0,1 0 0 0 0,0 0 1 0 0,0 0-1 0 0,0-1 0 0 0,1 1 0 0 0,-1 0 1 0 0,0-1-1 0 0,1 1 0 0 0,0-1 0 0 0,-1 1 1 0 0,1-1-1 0 0,0 0 0 0 0,1 0 0 0 0,-1 0 1 0 0,0 0-1 0 0,0 0 0 0 0,1 0 0 0 0,-1 0 1 0 0,1-1-1 0 0,0 0 0 0 0,-1 1 1 0 0,1-1-1 0 0,0 0 0 0 0,5 1 0 0 0,3 2-136 0 0,0-1 0 0 0,0 0 1 0 0,0-1-1 0 0,0-1 0 0 0,17 2 0 0 0,-17-4 14 0 0,-1 1 1 0 0,1-1-1 0 0,0-1 1 0 0,-1 0-1 0 0,1-1 1 0 0,-1 1-1 0 0,14-7 1 0 0,-20 7 116 0 0,0 0 0 0 0,-1 1 0 0 0,1-1 0 0 0,0-1 0 0 0,-1 1 0 0 0,0 0 0 0 0,1-1 1 0 0,-1 0-1 0 0,0 1 0 0 0,-1-1 0 0 0,1-1 0 0 0,0 1 0 0 0,-1 0 0 0 0,0-1 0 0 0,1 1 1 0 0,-1-1-1 0 0,-1 1 0 0 0,1-1 0 0 0,0 0 0 0 0,-1 0 0 0 0,2-6 0 0 0,-2 7 48 0 0,-1 0-1 0 0,1 0 0 0 0,0 0 0 0 0,-1 0 0 0 0,0 0 1 0 0,1 0-1 0 0,-1 0 0 0 0,0 0 0 0 0,-1 0 1 0 0,1 0-1 0 0,0 0 0 0 0,-1 1 0 0 0,0-1 1 0 0,0 0-1 0 0,0 0 0 0 0,0 0 0 0 0,0 0 1 0 0,0 1-1 0 0,-1-1 0 0 0,1 1 0 0 0,-1-1 0 0 0,0 1 1 0 0,1-1-1 0 0,-1 1 0 0 0,-3-3 0 0 0,-1 1 55 0 0,0-1-1 0 0,0 1 0 0 0,0 0 0 0 0,-1 0 1 0 0,1 1-1 0 0,-1 0 0 0 0,0 0 0 0 0,0 0 1 0 0,0 1-1 0 0,0 0 0 0 0,-1 1 0 0 0,-13-2 1 0 0,8 1 43 0 0,0 2 1 0 0,0-1-1 0 0,1 2 1 0 0,-1-1 0 0 0,0 2-1 0 0,-23 5 1 0 0,34-7-127 0 0,-1 1 0 0 0,0 0 0 0 0,0 0 0 0 0,0 1 0 0 0,1-1-1 0 0,-1 0 1 0 0,1 1 0 0 0,-1 0 0 0 0,1 0 0 0 0,0-1 0 0 0,-1 1 0 0 0,1 0 0 0 0,0 1 0 0 0,0-1 0 0 0,1 0 0 0 0,-1 1 0 0 0,0-1 0 0 0,1 1-1 0 0,-1-1 1 0 0,1 1 0 0 0,0 0 0 0 0,0 0 0 0 0,0-1 0 0 0,0 1 0 0 0,1 0 0 0 0,-1 0 0 0 0,1 0 0 0 0,-1 0 0 0 0,1 0 0 0 0,0 0 0 0 0,0 0-1 0 0,0 0 1 0 0,1 0 0 0 0,-1 0 0 0 0,1 0 0 0 0,0-1 0 0 0,0 1 0 0 0,0 0 0 0 0,0 0 0 0 0,0-1 0 0 0,0 1 0 0 0,1 0 0 0 0,-1-1 0 0 0,1 1-1 0 0,0-1 1 0 0,3 4 0 0 0,5 2-93 0 0,1 1 0 0 0,0-1 0 0 0,0-1 0 0 0,1 0 0 0 0,0-1 0 0 0,0 0 0 0 0,0 0 0 0 0,1-2 0 0 0,0 1 0 0 0,0-2 0 0 0,0 0 0 0 0,0 0 0 0 0,1-1 0 0 0,-1-1 0 0 0,1 0 0 0 0,-1-1 0 0 0,1 0 0 0 0,20-4 0 0 0,-33 4 81 0 0,1 0-1 0 0,-1-1 1 0 0,1 1 0 0 0,-1 0-1 0 0,1-1 1 0 0,-1 1-1 0 0,1-1 1 0 0,-1 0-1 0 0,1 0 1 0 0,-1 1 0 0 0,0-1-1 0 0,1 0 1 0 0,-1 0-1 0 0,0 0 1 0 0,0 0 0 0 0,0 0-1 0 0,1-1 1 0 0,-1 1-1 0 0,-1 0 1 0 0,1-1-1 0 0,1-1 1 0 0,-2 2 7 0 0,0 0-1 0 0,1 0 1 0 0,-1-1-1 0 0,0 1 1 0 0,-1-1-1 0 0,1 1 1 0 0,0 0-1 0 0,0 0 1 0 0,0-1-1 0 0,-1 1 1 0 0,1 0-1 0 0,-1-1 1 0 0,1 1-1 0 0,-1 0 1 0 0,1 0-1 0 0,-1 0 1 0 0,0 0-1 0 0,0-1 1 0 0,-1 0-1 0 0,-3-4 61 0 0,-1 0 1 0 0,1 1-1 0 0,-1 0 0 0 0,0 0 0 0 0,-1 1 0 0 0,1-1 1 0 0,-8-3-1 0 0,0 3 57 0 0,0 0 1 0 0,0 1-1 0 0,0 0 0 0 0,0 1 1 0 0,-1 1-1 0 0,1 0 1 0 0,-1 1-1 0 0,0 0 0 0 0,1 2 1 0 0,-1-1-1 0 0,1 2 1 0 0,-1 0-1 0 0,1 1 0 0 0,-26 8 1 0 0,36-10-117 0 0,0 1 0 0 0,0 0 0 0 0,0 0 0 0 0,0 0 0 0 0,0 0 0 0 0,1 0 0 0 0,-1 1 1 0 0,1 0-1 0 0,0 0 0 0 0,0 0 0 0 0,0 0 0 0 0,0 0 0 0 0,0 1 0 0 0,1-1 0 0 0,-1 1 0 0 0,1 0 0 0 0,0-1 1 0 0,0 1-1 0 0,-1 5 0 0 0,2-6-38 0 0,1 0 0 0 0,-1 0 0 0 0,1-1 0 0 0,0 1 0 0 0,0 0 0 0 0,0 0 0 0 0,0 0 0 0 0,0 0 0 0 0,1 0 0 0 0,-1-1 0 0 0,1 1 0 0 0,0 0 0 0 0,0 0 0 0 0,0-1 0 0 0,0 1 0 0 0,0 0 0 0 0,1-1 0 0 0,-1 1 0 0 0,1-1 0 0 0,-1 0 0 0 0,1 1 0 0 0,0-1 0 0 0,0 0 0 0 0,0 0 0 0 0,0 0 0 0 0,1-1 0 0 0,-1 1 0 0 0,4 2 0 0 0,5 2-88 0 0,0 0-1 0 0,0-1 1 0 0,1 0-1 0 0,0-1 1 0 0,0-1-1 0 0,0 1 1 0 0,0-2-1 0 0,0 0 1 0 0,1 0-1 0 0,21-1 1 0 0,-17-1 25 0 0,0 0 1 0 0,0-2 0 0 0,0 0 0 0 0,0-1-1 0 0,0-1 1 0 0,0 0 0 0 0,20-9 0 0 0,-34 12 143 0 0,0-1 0 0 0,0 1 0 0 0,0-1 0 0 0,0 0 1 0 0,0 0-1 0 0,0 0 0 0 0,-1 0 0 0 0,1 0 0 0 0,-1-1 0 0 0,1 1 0 0 0,-1-1 0 0 0,0 0 1 0 0,0 0-1 0 0,0 1 0 0 0,0-1 0 0 0,0 0 0 0 0,-1-1 0 0 0,0 1 0 0 0,3-6 1 0 0,-4 6 25 0 0,0 1 1 0 0,0-1 0 0 0,0 1 0 0 0,0-1 0 0 0,0 0 0 0 0,0 1 0 0 0,-1-1 0 0 0,1 1 0 0 0,-1-1 0 0 0,1 1 0 0 0,-1 0 0 0 0,0-1-1 0 0,0 1 1 0 0,0 0 0 0 0,-1-1 0 0 0,1 1 0 0 0,0 0 0 0 0,-1 0 0 0 0,0 0 0 0 0,1 0 0 0 0,-1 0 0 0 0,0 1 0 0 0,0-1 0 0 0,0 0-1 0 0,0 1 1 0 0,0 0 0 0 0,-4-3 0 0 0,-5-2 115 0 0,1 0 0 0 0,-1 1 0 0 0,-1 0 0 0 0,1 1 0 0 0,-23-5 0 0 0,31 8-161 0 0,0 0-1 0 0,0 0 0 0 0,0 1 1 0 0,0 0-1 0 0,0-1 1 0 0,0 1-1 0 0,0 0 1 0 0,0 0-1 0 0,0 1 1 0 0,0-1-1 0 0,0 1 0 0 0,0 0 1 0 0,0-1-1 0 0,0 1 1 0 0,1 0-1 0 0,-1 1 1 0 0,0-1-1 0 0,0 0 1 0 0,1 1-1 0 0,-1 0 0 0 0,1-1 1 0 0,0 1-1 0 0,-1 0 1 0 0,1 0-1 0 0,0 0 1 0 0,0 1-1 0 0,0-1 1 0 0,-3 5-1 0 0,4-4-215 0 0,0-1 1 0 0,0 1-1 0 0,0 0 0 0 0,0-1 1 0 0,1 1-1 0 0,-1 0 0 0 0,1 0 1 0 0,0-1-1 0 0,-1 1 0 0 0,1 0 1 0 0,0 0-1 0 0,1 0 0 0 0,-1 0 0 0 0,0-1 1 0 0,1 1-1 0 0,0 0 0 0 0,0-1 1 0 0,0 1-1 0 0,0 0 0 0 0,0-1 1 0 0,0 1-1 0 0,0-1 0 0 0,1 1 1 0 0,-1-1-1 0 0,1 0 0 0 0,0 0 1 0 0,0 1-1 0 0,0-1 0 0 0,0 0 1 0 0,0-1-1 0 0,0 1 0 0 0,4 2 1 0 0,-3-2-182 0 0,1 1 0 0 0,-1-1 0 0 0,1 1 0 0 0,0-1 0 0 0,0 0 0 0 0,0-1 0 0 0,0 1 1 0 0,1-1-1 0 0,-1 0 0 0 0,0 0 0 0 0,1 0 0 0 0,-1 0 0 0 0,0-1 0 0 0,1 0 0 0 0,-1 0 1 0 0,1 0-1 0 0,-1 0 0 0 0,0-1 0 0 0,7-1 0 0 0,-1-1-1783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32 764 0 0,'0'0'3344'0'0,"18"-13"10666"0"0,-28 9-13521 0 0,1 1 0 0 0,-1 0 0 0 0,0 0 0 0 0,0 1 0 0 0,0 0 0 0 0,0 1 0 0 0,0 1 1 0 0,-1-1-1 0 0,1 2 0 0 0,0-1 0 0 0,0 1 0 0 0,0 1 0 0 0,0 0 0 0 0,-19 6 0 0 0,27-7-441 0 0,1 0 1 0 0,-1 1 0 0 0,0-1 0 0 0,1 1 0 0 0,-1-1-1 0 0,1 1 1 0 0,-1 0 0 0 0,1-1 0 0 0,0 1-1 0 0,-1 0 1 0 0,1 0 0 0 0,0 0 0 0 0,0 0 0 0 0,1 0-1 0 0,-1 0 1 0 0,0 1 0 0 0,0 3 0 0 0,1-4 23 0 0,2 15 102 0 0,63 32 127 0 0,30 26-193 0 0,-82-62-101 0 0,-3-5-2 0 0,0 0 0 0 0,-1 0 0 0 0,0 1 0 0 0,-1 1 0 0 0,0-1 0 0 0,0 1 0 0 0,-1 1 0 0 0,-1-1 0 0 0,1 1 0 0 0,3 12 0 0 0,-10-22 5 0 0,0 1 0 0 0,0-1 0 0 0,0 0 0 0 0,0 1-1 0 0,-1-1 1 0 0,1 0 0 0 0,0 1 0 0 0,-1-1 0 0 0,1 0 0 0 0,-1 0 0 0 0,0 0 0 0 0,1 1-1 0 0,-1-1 1 0 0,0 0 0 0 0,0 0 0 0 0,1 0 0 0 0,-1 0 0 0 0,0 0 0 0 0,0 0-1 0 0,0 0 1 0 0,0 0 0 0 0,-1-1 0 0 0,1 1 0 0 0,0 0 0 0 0,0-1 0 0 0,0 1 0 0 0,-1-1-1 0 0,1 1 1 0 0,0-1 0 0 0,-1 1 0 0 0,-1-1 0 0 0,-42 11 336 0 0,27-11-91 0 0,-1 0 0 0 0,0-1 0 0 0,-27-6 0 0 0,38 6-107 0 0,0-1-1 0 0,1 0 0 0 0,-1 0 0 0 0,1-1 0 0 0,-1 0 1 0 0,1 0-1 0 0,0-1 0 0 0,0 0 0 0 0,0 0 1 0 0,-10-9-1 0 0,15 11-182 0 0,1 0 0 0 0,0 0 0 0 0,-1 0 0 0 0,1 0 0 0 0,0 0-1 0 0,0 0 1 0 0,0 0 0 0 0,0-1 0 0 0,1 1 0 0 0,-1 0 0 0 0,1-1 0 0 0,-1 1 0 0 0,1 0 0 0 0,0-1 0 0 0,0 1 0 0 0,0 0 0 0 0,0-1 0 0 0,0 1 0 0 0,1-1 0 0 0,-1 1 0 0 0,1 0 0 0 0,-1 0 0 0 0,1-1-1 0 0,0 1 1 0 0,2-4 0 0 0,-2 4-430 0 0,8 18-12345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 0 0,'0'0'15275'0'0,"3"3"-14677"0"0,0 0-273 0 0,0 0 0 0 0,0 0 0 0 0,0-1 1 0 0,1 1-1 0 0,-1-1 0 0 0,1 0 0 0 0,-1 0 0 0 0,1 0 1 0 0,0 0-1 0 0,0-1 0 0 0,0 0 0 0 0,0 1 0 0 0,8 0 1 0 0,67 6 892 0 0,-25-4-592 0 0,-54-4-625 0 0,39 6 553 0 0,43 1 0 0 0,-67-7-2501 0 0,-32 1-1243 0 0,9-1 3664 0 0,1 0-1786 0 0,-3 0-2100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0,'0'0'9462'0'0,"5"3"-8684"0"0,8 4-152 0 0,1-1 1 0 0,0-1 0 0 0,0 0-1 0 0,1 0 1 0 0,0-2-1 0 0,16 3 1 0 0,33 8 767 0 0,-46-9-1074 0 0,-12-4-105 0 0,1 1-1 0 0,-1 0 0 0 0,0 0 1 0 0,0 0-1 0 0,0 0 0 0 0,0 1 1 0 0,6 4-1 0 0,-12-6-154 0 0,1-1 0 0 0,-1 1 0 0 0,0-1 1 0 0,1 1-1 0 0,-1-1 0 0 0,0 1 0 0 0,0 0 0 0 0,0-1 0 0 0,0 1 0 0 0,0-1 1 0 0,0 1-1 0 0,0 0 0 0 0,0-1 0 0 0,0 1 0 0 0,0 0 0 0 0,0-1 0 0 0,0 1 0 0 0,0-1 1 0 0,0 1-1 0 0,0 0 0 0 0,-1-1 0 0 0,1 1 0 0 0,0-1 0 0 0,0 1 0 0 0,-1-1 1 0 0,1 1-1 0 0,0-1 0 0 0,-1 1 0 0 0,0 0 0 0 0,-11 14 508 0 0,12-15-431 0 0,-7 7 180 0 0,1-2 0 0 0,-1 1 0 0 0,0 0 0 0 0,0-1 0 0 0,-1-1 0 0 0,0 1 0 0 0,-14 5 0 0 0,21-9-198 0 0,-17 4 982 0 0,8-1-2856 0 0,34 1-13526 0 0,-7-3 10669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1384 0 0,'-14'-14'29219'0'0,"2"188"-27055"0"0,8-145-2164 0 0,1-20 0 0 0,1 0 0 0 0,0 1 0 0 0,1-1 0 0 0,0 1 0 0 0,0-1 0 0 0,1 1 0 0 0,1 13 0 0 0,0-13 0 0 0,3-1 0 0 0,2-1 0 0 0,8-6 0 0 0,83-2 0 0 0,1 5 0 0 0,99 17 0 0 0,-176-19 0 0 0,164 20 0 0 0,-171-23 0 0 0,0 0 0 0 0,-3-1 0 0 0,-3-3-123 0 0,-7 3-591 0 0,-14 2-10973 0 0,2-1 10077 0 0,-5 1-6234 0 0,-2-1 1779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17 408 0 0,'0'0'14665'0'0,"2"-12"-13698"0"0,4 10 2972 0 0,28 9-3292 0 0,-1-1 1 0 0,45 0-1 0 0,9 2-5457 0 0,-76-4 2401 0 0,-7-2 150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 0 0,'0'0'2657'0'0,"20"17"3135"0"0,126 0 1665 0 0,30 4-6155 0 0,-171-20-1615 0 0,4 2-2658 0 0,-9 1 18 0 0,-2 0 2628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20 416 0 0,'0'0'13385'0'0,"-4"-2"-12236"0"0,-14-11 1783 0 0,-1 11 494 0 0,-51-1-1155 0 0,-78 8 0 0 0,140-5-2120 0 0,1 0-62 0 0,0 1-1 0 0,0 0 1 0 0,0 0 0 0 0,0 0-1 0 0,0 1 1 0 0,0 0 0 0 0,1 0-1 0 0,-12 6 1 0 0,16-7-78 0 0,0 1 0 0 0,0-1 0 0 0,0 1-1 0 0,0-1 1 0 0,0 1 0 0 0,1-1 0 0 0,-1 1 0 0 0,1 0 0 0 0,-1 0 0 0 0,1 0-1 0 0,0 0 1 0 0,0 0 0 0 0,-1 0 0 0 0,2 0 0 0 0,-1 1 0 0 0,0-1 0 0 0,0 0-1 0 0,1 0 1 0 0,-1 1 0 0 0,1-1 0 0 0,-1 0 0 0 0,1 1 0 0 0,0-1 0 0 0,0 1-1 0 0,0-1 1 0 0,1 0 0 0 0,-1 1 0 0 0,1 3 0 0 0,7 36 203 0 0,-2 0 0 0 0,-2 1 0 0 0,-2 0 0 0 0,-1 0 0 0 0,-9 67 1 0 0,-33 123 979 0 0,39-211-1080 0 0,0 1 1 0 0,1-1-1 0 0,3 27 1 0 0,0 0 215 0 0,-2-47-208 0 0,6 20 1720 0 0,162-33-2020 0 0,-61 17-24 0 0,109 20 1 0 0,-162-15 287 0 0,-53-11-8 0 0,-20 5-13279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6T14:17:3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30 1400 0 0,'-64'-24'14203'0'0,"61"22"-13231"0"0,0-1-582 0 0,-1 4 3184 0 0,-3 6-2986 0 0,0 0 1 0 0,0 0-1 0 0,1 1 1 0 0,0 0 0 0 0,-7 13-1 0 0,-18 21 1077 0 0,30-41-1618 0 0,0 1 1 0 0,-1-1-1 0 0,1 0 0 0 0,0 0 1 0 0,0 1-1 0 0,0-1 0 0 0,0 1 0 0 0,0-1 1 0 0,0 1-1 0 0,1-1 0 0 0,-1 1 1 0 0,0 0-1 0 0,1-1 0 0 0,-1 1 0 0 0,1 0 1 0 0,0-1-1 0 0,-1 1 0 0 0,1 0 1 0 0,0-1-1 0 0,0 1 0 0 0,0 0 0 0 0,0 0 1 0 0,1-1-1 0 0,-1 1 0 0 0,0 0 1 0 0,1-1-1 0 0,-1 1 0 0 0,1 0 1 0 0,-1-1-1 0 0,1 1 0 0 0,0 0 0 0 0,0-1 1 0 0,1 3-1 0 0,0-2-62 0 0,1-1 0 0 0,-1 1-1 0 0,0 0 1 0 0,1-1 0 0 0,-1 0-1 0 0,0 1 1 0 0,1-1 0 0 0,0 0 0 0 0,-1 0-1 0 0,1 0 1 0 0,0-1 0 0 0,-1 1 0 0 0,1-1-1 0 0,0 1 1 0 0,0-1 0 0 0,-1 0 0 0 0,1 0-1 0 0,0 0 1 0 0,0-1 0 0 0,3 0-1 0 0,0 0-54 0 0,-1-1 0 0 0,0 0 0 0 0,1 0 0 0 0,-1 0-1 0 0,0-1 1 0 0,6-3 0 0 0,-9 5 59 0 0,0 0 0 0 0,0-1 0 0 0,0 1 0 0 0,-1 0 1 0 0,1-1-1 0 0,0 1 0 0 0,-1-1 0 0 0,1 1 0 0 0,-1-1 0 0 0,1 0 0 0 0,-1 0 1 0 0,0 0-1 0 0,0 1 0 0 0,0-1 0 0 0,0 0 0 0 0,0 0 0 0 0,0-1 0 0 0,-1 1 1 0 0,1-3-1 0 0,-1 4 285 0 0,-3-7-4 0 0,3 7-258 0 0,1 1 0 0 0,-1-1 0 0 0,0 1 0 0 0,0-1 0 0 0,0 0 0 0 0,0 1 0 0 0,-1-1 0 0 0,1 0 0 0 0,0 1 0 0 0,0-1 0 0 0,0 1 0 0 0,0-1 0 0 0,-1 1 0 0 0,1-1 0 0 0,0 0 0 0 0,-1 1-1 0 0,1-1 1 0 0,0 1 0 0 0,-1-1 0 0 0,1 1 0 0 0,0-1 0 0 0,-1 1 0 0 0,1 0 0 0 0,-1-1 0 0 0,0 0 0 0 0,-11-1 251 0 0,1 1-1 0 0,-1 0 1 0 0,0 1-1 0 0,0 0 1 0 0,1 0-1 0 0,-1 2 0 0 0,0-1 1 0 0,1 1-1 0 0,-1 1 1 0 0,1 0-1 0 0,0 1 1 0 0,0 0-1 0 0,0 1 1 0 0,-12 6-1 0 0,21-10-190 0 0,-1 1 0 0 0,1-1-1 0 0,0 1 1 0 0,0-1 0 0 0,-1 1-1 0 0,1 0 1 0 0,0 0 0 0 0,1 0-1 0 0,-1 0 1 0 0,0 0 0 0 0,0 0-1 0 0,1 0 1 0 0,-1 1 0 0 0,1-1-1 0 0,0 0 1 0 0,0 1 0 0 0,-1 3-1 0 0,2-5-66 0 0,0 1 0 0 0,0-1-1 0 0,1 0 1 0 0,-1 1-1 0 0,1-1 1 0 0,-1 1 0 0 0,1-1-1 0 0,0 0 1 0 0,-1 1-1 0 0,1-1 1 0 0,0 0 0 0 0,0 0-1 0 0,0 0 1 0 0,0 0-1 0 0,0 0 1 0 0,0 0 0 0 0,0 0-1 0 0,0 0 1 0 0,0 0-1 0 0,1 0 1 0 0,-1 0 0 0 0,3 0-1 0 0,28 17-372 0 0,-16-14-8 0 0,1-1 1 0 0,-1 0 0 0 0,1-1 0 0 0,0-1-1 0 0,-1 0 1 0 0,1-1 0 0 0,0-1 0 0 0,-1-1-1 0 0,1 0 1 0 0,31-10 0 0 0,-25 5-230 0 0,-21 7 572 0 0,0 0-1 0 0,0-1 0 0 0,0 1 0 0 0,0-1 1 0 0,1 0-1 0 0,-1 0 0 0 0,0 0 0 0 0,0 0 1 0 0,0 0-1 0 0,-1 0 0 0 0,1 0 0 0 0,0 0 1 0 0,0-1-1 0 0,-1 1 0 0 0,1-1 1 0 0,-1 1-1 0 0,1-1 0 0 0,-1 0 0 0 0,1 1 1 0 0,-1-1-1 0 0,2-4 0 0 0,-4 4 97 0 0,-1 0 0 0 0,1 0 0 0 0,-1 0 0 0 0,1 1 0 0 0,-1-1 1 0 0,0 0-1 0 0,1 1 0 0 0,-1-1 0 0 0,0 1 0 0 0,0 0 0 0 0,0-1 0 0 0,0 1 0 0 0,0 0 0 0 0,-4-1 0 0 0,-14-6 282 0 0,0 1 0 0 0,-1 1-1 0 0,1 0 1 0 0,-1 2 0 0 0,-1 0-1 0 0,-26 0 1 0 0,47 4-1186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0 504 0 0,'0'0'10245'0'0,"0"4"-9162"0"0,-11 57 3663 0 0,8-51-4181 0 0,1 0 0 0 0,0 1 0 0 0,0-1 1 0 0,1 0-1 0 0,0 1 0 0 0,1 15 1 0 0,4-6-1332 0 0,5-41-11226 0 0,-8 4 7619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4 172 0 0,'34'-4'20187'0'0,"-32"5"-19354"0"0,-5 12 7638 0 0,-5 3-9569 0 0,4-7-1571 0 0,-26 47 3833 0 0,-3-1 0 0 0,-52 65 0 0 0,54-78-529 0 0,-6 13-406 0 0,36-53-446 0 0,-1 1-653 0 0,-2 7-637 0 0,-5-9-3725 0 0,0-1 4640 0 0,1 0-2555 0 0,-16-2-12192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48 0 0,'30'-26'14176'0'0,"-14"37"-11446"0"0,-14-10-2553 0 0,-1 0-1 0 0,1-1 1 0 0,-1 1 0 0 0,0 0-1 0 0,1 0 1 0 0,-1 0 0 0 0,0 0-1 0 0,0 0 1 0 0,0 0 0 0 0,0 0-1 0 0,0 1 1 0 0,0-1 0 0 0,0 0-1 0 0,0 1 1 0 0,0-1 0 0 0,0 0-1 0 0,-1 1 1 0 0,1-1 0 0 0,-1 1-1 0 0,1-1 1 0 0,-1 1 0 0 0,1 2-1 0 0,8 84 3611 0 0,8 54-593 0 0,-13-126-2678 0 0,0-1 0 0 0,1 1 1 0 0,1-1-1 0 0,0 0 0 0 0,14 22 1 0 0,-19-35-334 0 0,-1-1-191 0 0,3 4 241 0 0,2-12-3021 0 0,8-14-5770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59 356 0 0,'5'-18'10472'0'0,"-11"3"-3648"0"0,4 13-6300 0 0,0 1 0 0 0,0-1 0 0 0,-1 0 0 0 0,1 0 0 0 0,0 1 0 0 0,-1-1 0 0 0,1 1 0 0 0,-1 0 0 0 0,0 0-1 0 0,1 0 1 0 0,-4-1 0 0 0,-4 0 172 0 0,1 0 0 0 0,-1 1 0 0 0,1 0-1 0 0,-1 0 1 0 0,-18 1 0 0 0,26 1-473 0 0,2-1-214 0 0,0 0-1 0 0,0 0 1 0 0,-1 0 0 0 0,1 0 0 0 0,0 0 0 0 0,-1 0 0 0 0,1 0 0 0 0,0 1 0 0 0,-1-1 0 0 0,1 0 0 0 0,0 0 0 0 0,0 0 0 0 0,-1 0 0 0 0,1 1-1 0 0,0-1 1 0 0,0 0 0 0 0,-1 0 0 0 0,1 1 0 0 0,0-1 0 0 0,0 0 0 0 0,0 0 0 0 0,0 1 0 0 0,-1-1 0 0 0,1 0 0 0 0,0 1 0 0 0,0-1 0 0 0,0 0-1 0 0,0 1 1 0 0,0-1 0 0 0,0 0 0 0 0,0 1 0 0 0,0-1 0 0 0,0 0 0 0 0,0 1 0 0 0,0-1 0 0 0,0 0 0 0 0,0 1 0 0 0,0-1 0 0 0,5 7 14 0 0,0-1 0 0 0,0 0 0 0 0,1 0 0 0 0,0-1 0 0 0,12 10 0 0 0,28 28 37 0 0,-43-39-42 0 0,1-1-7 0 0,-1 1 0 0 0,1 0 0 0 0,-1 0 0 0 0,0 1 0 0 0,0-1 0 0 0,-1 1 0 0 0,1-1 0 0 0,-1 1 0 0 0,0 0 0 0 0,-1 0-1 0 0,1 0 1 0 0,1 6 0 0 0,-4-10 2 0 0,1 0-1 0 0,0 1 0 0 0,0-1 1 0 0,-1 0-1 0 0,1-1 1 0 0,-1 1-1 0 0,1 0 0 0 0,-1 0 1 0 0,1 0-1 0 0,-1 0 0 0 0,0 0 1 0 0,0 0-1 0 0,1-1 1 0 0,-1 1-1 0 0,0 0 0 0 0,0 0 1 0 0,0-1-1 0 0,1 1 0 0 0,-1-1 1 0 0,0 1-1 0 0,0-1 0 0 0,0 1 1 0 0,0-1-1 0 0,0 0 1 0 0,0 1-1 0 0,0-1 0 0 0,0 0 1 0 0,-2 0-1 0 0,-24 6 363 0 0,20-7-201 0 0,0 0-1 0 0,0 0 1 0 0,0-1 0 0 0,0 0 0 0 0,0 0 0 0 0,0-1 0 0 0,1 0 0 0 0,-1 0-1 0 0,-6-5 1 0 0,-10-3 564 0 0,22 10-637 0 0,0 1-114 0 0,1 0-1 0 0,0 0 1 0 0,0 0 0 0 0,-1 0 0 0 0,1 0 0 0 0,0 0 0 0 0,0-1 0 0 0,-1 1 0 0 0,1 0 0 0 0,0 0-1 0 0,0 0 1 0 0,-1 0 0 0 0,1 0 0 0 0,0-1 0 0 0,0 1 0 0 0,0 0 0 0 0,-1 0 0 0 0,1 0-1 0 0,0 0 1 0 0,0-1 0 0 0,0 1 0 0 0,0 0 0 0 0,-1 0 0 0 0,1-1 0 0 0,0 1 0 0 0,0 0 0 0 0,0 0-1 0 0,0-1 1 0 0,0 1 0 0 0,0 0 0 0 0,0 0 0 0 0,0-1 0 0 0,0 1 0 0 0,0 0 0 0 0,0 0 0 0 0,0-1-1 0 0,0 1 1 0 0,0 0 0 0 0,0-1 0 0 0,0 1 0 0 0,0 0 0 0 0,0 0 0 0 0,0-1 0 0 0,0 1 0 0 0,5-4-321 0 0,-1 1 0 0 0,1 0 0 0 0,0 1 0 0 0,-1-1 0 0 0,1 1 0 0 0,0 0 1 0 0,0 0-1 0 0,6-1 0 0 0,7-1-3457 0 0,2 0-4156 0 0,-9 2 1283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5 696 0 0,'-1'-5'21837'0'0,"1"7"-21745"0"0,-4 17 572 0 0,1 1 0 0 0,1-1-1 0 0,1 1 1 0 0,0-1 0 0 0,1 1 0 0 0,2-1-1 0 0,3 24 1 0 0,5 5 160 0 0,-9-37-984 0 0,1-1 0 0 0,0 0 0 0 0,0 1 0 0 0,1-1-1 0 0,1 0 1 0 0,0 0 0 0 0,6 10 0 0 0,-4-9-1310 0 0,-3-5 1220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8 528 0 0,'-19'-7'10613'0'0,"44"14"-9784"0"0,0 0 0 0 0,1-2 0 0 0,29 2 1 0 0,52 11-2133 0 0,-92-18-765 0 0,-4-3-2908 0 0,0 2 1537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28 370 584 0 0,'0'0'4969'0'0,"-16"35"3478"0"0,13-16-6407 0 0,0-4-1209 0 0,1-1-1 0 0,0 1 1 0 0,1 0-1 0 0,1 0 0 0 0,0-1 1 0 0,1 1-1 0 0,3 17 0 0 0,-6 2 3405 0 0,5-55-4075 0 0,1 0 0 0 0,1 0 0 0 0,0 1 1 0 0,2-1-1 0 0,0 1 0 0 0,16-29 0 0 0,7-7-44 0 0,3 0 1 0 0,3 2-1 0 0,2 1 0 0 0,2 3 0 0 0,51-51 1 0 0,-85 95-105 0 0,0 0 0 0 0,-1-1 0 0 0,0 0 0 0 0,0 0 0 0 0,5-8 0 0 0,-10 14 196 0 0,1 4-47 0 0,1 8-7 0 0,-1 1 0 0 0,0-1 0 0 0,-1 0 0 0 0,-1 19 0 0 0,0-15 4 0 0,0 1 1 0 0,4 29-1 0 0,1-17 6 0 0,2 0 0 0 0,0-1 0 0 0,2 0 0 0 0,1 0 0 0 0,1 0-1 0 0,1-2 1 0 0,1 1 0 0 0,1-1 0 0 0,27 35 0 0 0,7-1 530 0 0,-40-50-683 0 0,-6-4-70 0 0,-1-4-255 0 0,4 7-1988 0 0,-20-5-7934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0 796 0 0,'-4'5'9908'0'0,"5"-5"-9756"0"0,8 14 2444 0 0,20 12-653 0 0,-6-14-731 0 0,0-1 0 0 0,0-1-1 0 0,44 12 1 0 0,-44-16-840 0 0,1-1 1 0 0,0-1 0 0 0,46 2 0 0 0,-67-6-589 0 0,8-4-117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15 244 0 0,'0'0'9951'0'0,"-9"-15"1894"0"0,-1 21-11283 0 0,0 0 0 0 0,0 0-1 0 0,0 1 1 0 0,1 0 0 0 0,0 1 0 0 0,1 0 0 0 0,-1 0 0 0 0,1 1-1 0 0,-11 16 1 0 0,15-20-381 0 0,1 0-1 0 0,-1 0 1 0 0,1 0-1 0 0,0 1 1 0 0,1-1-1 0 0,-1 1 1 0 0,1 0-1 0 0,0 0 1 0 0,1 0-1 0 0,-1 0 1 0 0,1 0-1 0 0,0 0 1 0 0,1 0-1 0 0,0 0 1 0 0,0 0-1 0 0,0 0 0 0 0,0 0 1 0 0,1 1-1 0 0,0-1 1 0 0,0 0-1 0 0,3 5 1 0 0,0-4-138 0 0,0 0 0 0 0,0-1 0 0 0,0 1 0 0 0,1-1 0 0 0,0 0 1 0 0,1-1-1 0 0,-1 1 0 0 0,1-1 0 0 0,0 0 0 0 0,0-1 0 0 0,1 1 0 0 0,-1-1 0 0 0,1 0 0 0 0,12 5 0 0 0,8 1 121 0 0,0 0 0 0 0,44 10 0 0 0,-39-14-164 0 0,-20-7 0 0 0,-5-6 0 0 0,-9-5-67 0 0,1 9-355 0 0,-2 0 345 0 0,-2-2-3299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1652 0 0,'2'-1'14854'0'0,"21"-1"-14366"0"0,85 15 2900 0 0,-72-7-2190 0 0,57 2 0 0 0,-72-20-1617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3 284 0 0,'0'0'18276'0'0,"-1"41"-13415"0"0,-9 15-1342 0 0,-2 12-1980 0 0,2-25-5954 0 0,9-41 2870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1204 0 0,'9'-4'3004'0'0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79 664 0 0,'0'-15'2567'0'0,"-1"12"-1781"0"0,1 1 1 0 0,0-1 0 0 0,-1 0 0 0 0,1 1 0 0 0,0-1-1 0 0,0 0 1 0 0,0 0 0 0 0,1 1 0 0 0,-1-1-1 0 0,1 1 1 0 0,0-1 0 0 0,-1 0 0 0 0,1 1 0 0 0,0-1-1 0 0,0 1 1 0 0,1 0 0 0 0,-1-1 0 0 0,14-14 13612 0 0,-19 21-13885 0 0,-5 6-487 0 0,1-1 0 0 0,1 1 0 0 0,0 0 0 0 0,0 1 0 0 0,1-1 0 0 0,0 1 1 0 0,1 0-1 0 0,0 1 0 0 0,1 0 0 0 0,0-1 0 0 0,1 1 0 0 0,-4 22 0 0 0,7-29-24 0 0,-1 0 0 0 0,1 0 0 0 0,-1 0 0 0 0,2 0 0 0 0,-1 0 0 0 0,0 0 0 0 0,1 0 0 0 0,0 0 0 0 0,0-1 1 0 0,1 1-1 0 0,-1 0 0 0 0,1 0 0 0 0,0-1 0 0 0,0 1 0 0 0,0-1 0 0 0,1 0 0 0 0,0 0 0 0 0,-1 0 0 0 0,2 0 0 0 0,-1 0 0 0 0,0-1 0 0 0,1 1 0 0 0,-1-1 0 0 0,1 0 0 0 0,0 0 0 0 0,0 0 0 0 0,1 0 0 0 0,-1-1 0 0 0,0 0 0 0 0,1 0 0 0 0,-1 0 0 0 0,1 0 0 0 0,0-1 0 0 0,0 0 0 0 0,8 2 0 0 0,-3-2-3 0 0,0 1 0 0 0,0-1 0 0 0,0-1 0 0 0,0 0 0 0 0,0 0 0 0 0,0-1 0 0 0,0 0 0 0 0,0-1 0 0 0,13-4 0 0 0,-18 5 0 0 0,0-1 0 0 0,-1 0 0 0 0,1 0 0 0 0,-1 0 0 0 0,1 0 0 0 0,-1-1 0 0 0,0 0 0 0 0,0 0 0 0 0,0 0 0 0 0,-1 0 0 0 0,1-1 0 0 0,-1 1 0 0 0,0-1 0 0 0,0 0 0 0 0,0 0 0 0 0,0 0 0 0 0,-1-1 0 0 0,1 1 0 0 0,-1 0 0 0 0,3-10 0 0 0,-4 9-35 0 0,-1 0 0 0 0,1 0 0 0 0,-1 0 1 0 0,1-1-1 0 0,-2 1 0 0 0,1 0 0 0 0,0 0 0 0 0,-1 0 0 0 0,0 0 0 0 0,-3-8 1 0 0,3 11 22 0 0,1-5-10 0 0,0 7 14 0 0,0 0 0 0 0,0 1 0 0 0,0-1 1 0 0,0 0-1 0 0,0 0 0 0 0,0 0 0 0 0,0 0 0 0 0,0 0 1 0 0,0 0-1 0 0,0 0 0 0 0,0 0 0 0 0,1 0 0 0 0,-1 0 1 0 0,0 0-1 0 0,0 0 0 0 0,0 0 0 0 0,0 0 0 0 0,0 0 1 0 0,0 0-1 0 0,0 0 0 0 0,0 0 0 0 0,0 0 0 0 0,1 0 1 0 0,-1 0-1 0 0,0 0 0 0 0,0 0 0 0 0,0 0 0 0 0,0 0 1 0 0,0 0-1 0 0,0 0 0 0 0,0 0 0 0 0,0 0 0 0 0,0 0 1 0 0,0 0-1 0 0,1 0 0 0 0,-1 0 0 0 0,0 0 0 0 0,0 0 1 0 0,0 0-1 0 0,0 0 0 0 0,0 0 0 0 0,0 0 0 0 0,0 0 1 0 0,0 0-1 0 0,11 19-98 0 0,-1 0 0 0 0,-1 1 0 0 0,8 27 1 0 0,-10-25-21 0 0,-1 1-1 0 0,-2 1 1 0 0,0-1 0 0 0,-1 1 0 0 0,-1 41 0 0 0,-3-48 56 0 0,0-1-1 0 0,-1 1 0 0 0,-1 0 1 0 0,-1 0-1 0 0,0-1 0 0 0,-1 0 1 0 0,-1 0-1 0 0,-12 26 0 0 0,11-31 45 0 0,0 0 0 0 0,0 0 0 0 0,-1 0 0 0 0,-1-1 0 0 0,1-1 0 0 0,-2 1 0 0 0,-13 10 0 0 0,19-17 31 0 0,0-1 0 0 0,0 1 1 0 0,0-1-1 0 0,-1 0 1 0 0,1 0-1 0 0,-1 0 0 0 0,1-1 1 0 0,-1 1-1 0 0,0-1 0 0 0,1 0 1 0 0,-1-1-1 0 0,0 1 0 0 0,0-1 1 0 0,0 0-1 0 0,0 0 0 0 0,1 0 1 0 0,-1-1-1 0 0,0 0 0 0 0,0 0 1 0 0,1 0-1 0 0,-1 0 1 0 0,0-1-1 0 0,1 0 0 0 0,-1 0 1 0 0,1 0-1 0 0,0-1 0 0 0,0 1 1 0 0,0-1-1 0 0,-5-4 0 0 0,5 4 8 0 0,0 0-1 0 0,0 0 0 0 0,1-1 1 0 0,-1 1-1 0 0,1-1 0 0 0,0 0 1 0 0,0 0-1 0 0,1 0 0 0 0,-1 0 1 0 0,1-1-1 0 0,0 1 0 0 0,0-1 1 0 0,0 1-1 0 0,0-1 0 0 0,1 0 1 0 0,0 1-1 0 0,0-1 0 0 0,0 0 1 0 0,1 0-1 0 0,0 0 0 0 0,0 0 1 0 0,0 0-1 0 0,0 1 0 0 0,1-1 1 0 0,-1 0-1 0 0,1 0 0 0 0,1 0 0 0 0,2-8 1 0 0,-2 9-63 0 0,0 0 1 0 0,1 0-1 0 0,-1 1 1 0 0,1-1 0 0 0,-1 1-1 0 0,1-1 1 0 0,0 1-1 0 0,0 0 1 0 0,1 0-1 0 0,-1 1 1 0 0,0-1-1 0 0,1 1 1 0 0,0 0 0 0 0,0-1-1 0 0,-1 2 1 0 0,1-1-1 0 0,5-1 1 0 0,-2 1-960 0 0,0 0 0 0 0,0 0 0 0 0,0 1 0 0 0,1 0 0 0 0,11 0 1 0 0,-15 3-879 0 0,4 3-5125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 1312,'-20'-5'22474,"15"4"-21016,2 1-3775,-48 11 5113,44-10-2504,-1 0 1,1 0 0,-1 1 0,1 0 0,-1 0 0,1 1 0,0 0 0,0 0-1,-9 7 1,15-10-281,1 1 0,-1-1-1,1 1 1,0-1 0,-1 1-1,1 0 1,0-1 0,-1 1-1,1 0 1,0-1 0,0 1-1,-1 0 1,1-1 0,0 1-1,0 0 1,0-1 0,0 1-1,0 0 1,0 0 0,0-1-1,0 1 1,1 0 0,-1-1-1,0 1 1,0 0 0,0-1-1,1 1 1,-1 0 0,0-1-1,1 1 1,-1-1 0,1 1-1,-1 0 1,0-1 0,1 1-1,0-1 1,-1 0-1,1 1 1,-1-1 0,1 1 0,27 22 46,-23-19-7,3 2-50,1-1-1,-1 1 0,1-2 0,0 1 1,14 4-1,-14-6-52,0 0 0,-1 1 0,1 0 0,-1 1 0,0 0 0,13 10 0,-20-14 43,0-1 1,0 1 0,-1-1 0,1 1-1,0 0 1,0-1 0,0 1-1,0 0 1,0 0 0,-1 0 0,1 0-1,0 0 1,-1 0 0,1 0 0,-1 0-1,1 0 1,-1 0 0,0 0-1,1 0 1,-1 0 0,0 0 0,0 0-1,0 1 1,1-1 0,-1 0-1,0 0 1,-1 0 0,1 0 0,0 0-1,0 1 1,0-1 0,-1 0 0,0 2-1,-2 0 23,0-1 0,0 1-1,0-1 1,-1 0 0,1 0 0,-1 0-1,0 0 1,1 0 0,-5 0 0,1 1 40,0-1 0,-1 0 0,1-1 0,0 1-1,0-1 1,-1-1 0,1 0 0,0 0 0,-1 0 0,1-1 0,0 0 0,-1 0 0,1-1 0,0 0 0,0 0 0,0-1 0,0 0 0,1 0 0,-1 0 0,-7-6 0,13 8-78,0 0 0,0 1 0,0-1-1,0 0 1,0 1 0,0-1 0,0 0 0,0 0-1,1 0 1,-1 0 0,0 0 0,1 1 0,-1-1 0,0-1-1,1 1 1,0 0 0,-1 0 0,1 0 0,-1 0 0,1 0-1,0 0 1,0 0 0,0-1 0,0 1 0,0 0 0,0 0-1,0 0 1,0 0 0,0-1 0,0 1 0,1 0-1,-1 0 1,0 0 0,1 0 0,-1 0 0,1 0 0,-1 0-1,1 0 1,0 0 0,-1 0 0,1 0 0,0 0 0,0 0-1,-1 0 1,1 1 0,0-1 0,0 0 0,0 1-1,0-1 1,2 0 0,28-12-4622,-2 7-9739,-19 5 8987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33 236,'26'-32'27702,"-27"39"-27007,-3 18-179,2 1 1,1-1 0,1 1 0,1 0 0,1-1-1,1 0 1,7 26 0,-8-43-1093,-1-5 105,-1 0-1,1 0 1,0 0-1,-1-1 1,2 1-1,-1 0 1,0 0-1,0-1 1,1 1-1,0 0 0,-1-1 1,1 0-1,0 1 1,4 3-1,-5-7 238,0 1 1,0-1-1,0 0 0,-1 1 0,1-1 0,0 1 0,0-1 0,-1 0 0,1 0 1,0 1-1,-1-1 0,1 0 0,-1 0 0,1 0 0,-1 0 0,1 0 0,-1 0 1,0 0-1,1 0 0,-1 0 0,0 0 0,0 0 0,0-1 0,0-11-9280,-5 1 3895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0 156,'0'0'11654,"7"1"-10517,92 6 2636,91 8-1415,-188-15-2820,-7 2-3393,0 0 3100,-5 0-338,-2 1-4348,-2 0 1237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1488,'-1'0'369,"0"0"0,1-1 0,-1 1 0,1 0 0,-1 0 0,0 0 0,1-1 0,-1 1 0,0 0 0,1 0 0,-1 0 0,0 0 0,1 0 0,-1 1 0,0-1 1,1 0-1,-1 0 0,0 0 0,1 1 0,-1-1 0,0 0 0,1 0 0,-1 1 0,1-1 0,-1 1 0,1-1 0,-1 0 0,1 1 0,-1-1 0,0 1 0,-9 24 3047,6 32-1595,8 20 737,16 95 1,-5-58-2412,-9-92-826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1168,'-1'-2'668,"0"0"-1,0 0 1,0 0-1,0 0 1,0 0-1,0 0 1,1 0 0,-1 0-1,1 0 1,0-1-1,0 1 1,0 0-1,0 0 1,0-1-1,0-1 1,1 2-402,-1 1-1,1-1 1,0 1-1,-1 0 1,1-1-1,0 1 1,0 0-1,0 0 1,0 0 0,0-1-1,0 1 1,0 0-1,0 0 1,0 0-1,1 1 1,-1-1-1,2-1 1,4-1 87,1 1 0,-1-1 0,1 2 0,0-1 0,0 1 0,0 0 0,10 0 0,29 2 292,1 1-1,-1 3 1,0 2-1,-1 1 1,1 3-1,47 18 1,-94-29-595,0 0 0,1 0 1,-1 0-1,1 0 0,-1 0 1,1 0-1,-1 0 0,0 0 1,1 1-1,-1-1 0,1 0 0,-1 0 1,0 0-1,1 1 0,-1-1 1,0 0-1,1 0 0,-1 1 0,0-1 1,1 0-1,-1 1 0,0-1 1,1 0-1,-1 1 0,0-1 0,0 1 1,0-1-1,1 0 0,-1 1 1,0-1-1,0 1 0,0-1 1,0 1-1,-11 9 1373,-22 1 278,-35-1-417,52-9-837,0 1 1,0 0-1,1 1 0,-1 1 1,-28 11-1,33-11-447,10-3 0,0-1 0,1 0 0,-1 0 0,0 1 0,1-1 0,-1 1 0,0-1 0,1 0 0,-1 1 0,1-1 0,-1 1 0,1 0 0,-1-1 0,1 1 0,0-1 0,-1 1 0,1 0 0,0-1 0,-1 1 0,1 0 0,0-1 0,0 1 0,-1 0 0,1-1 0,0 1 0,0 0 0,0 0 0,0-1 0,0 1 0,0 0 0,0 0 0,-2 9 0,1-8 0,0-1 0,1 0 0,-1 1 0,1-1 0,-1 0 0,1 1 0,0-1 0,-1 1 0,1-1 0,0 1 0,0-1 0,0 1 0,0-1 0,0 1 0,1-1 0,-1 1 0,0-1 0,1 1 0,-1-1 0,1 0 0,-1 1 0,1-1 0,1 2 0,1 3 0,-1-2 0,0 0 0,0 0 0,0 0 0,1-1 0,-1 1 0,1-1 0,0 0 0,0 0 0,0 0 0,0 0 0,1 0 0,5 3 0,53 29 0,-33-21 0,80 49-83,-109-63 75,1 1 0,-1-1 0,1 0 1,-1 0-1,1 1 0,-1-1 1,1 0-1,-1 1 0,0-1 0,1 1 1,-1-1-1,1 0 0,-1 1 1,0-1-1,0 1 0,1-1 0,-1 1 1,0-1-1,0 1 0,1-1 0,-1 1 1,0 0-1,0-1 0,0 1 1,0-1-1,0 1 0,0-1 0,0 1 1,0 0-1,0-1 0,0 1 0,0-1 1,-1 1-1,-13 19-56,-25 6 144,16-16-44,-1 0 0,0-2 0,-1 0-1,-26 3 1,28-7 115,11-4-151,5-7-2,5 5-51,34-15-22684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0 772,'0'0'18823,"-4"0"-17556,-2 2-837,0-1-1,0 1 1,0 0 0,0 1-1,0-1 1,1 1-1,-1 0 1,1 1 0,0-1-1,0 1 1,0 0 0,0 0-1,1 0 1,-1 1 0,-3 6-1,-2-1 178,1 2-1,0 0 0,1 0 1,1 0-1,-13 27 0,17-32-575,1 1-1,0-1 0,0 1 1,1 0-1,0 0 0,0-1 1,1 1-1,0 0 0,0 0 1,1 0-1,0 0 0,0 0 1,1-1-1,0 1 1,0 0-1,1-1 0,0 0 1,0 0-1,1 0 0,0 0 1,0 0-1,0-1 0,1 1 1,0-1-1,1 0 0,-1-1 1,7 6-1,0-1 12,1-1 0,0 0-1,1-1 1,-1 0 0,1-1 0,1 0-1,-1-1 1,1-1 0,0-1 0,1 0-1,-1-1 1,27 3 0,-33-6-42,-8 1 0,0-1 0,0 0 0,-1 0 0,1 0 0,0 0 0,0 0 0,0 0 0,0 0 0,0 0 0,-1 0 0,1 0 0,0-1 0,0 1 0,0 0 0,0-1 0,-1 1 0,1 0 0,0-1 0,0 1 0,-1-1 0,1 1 0,0-1 0,-1 1 0,1-1 0,-1 0 0,1 1 0,0-1 0,0-1 0,4-6 0,-8-6 0,2 9 0,-10-14 0,1 10 0,-1 1 0,-4-3-621,7 6-3384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1736,'0'0'15388,"7"0"-14164,80 7 2379,88 20 0,-173-27-3807,2-1 177,13-6-7159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0 816,'0'0'1538,"10"17"9159,-7-10-9235,-3 1-336,-1 0 1,0 0-1,0 0 1,-1 0-1,0 0 1,-5 12-1,-24 44 2521,3-4-1776,26-57-2102,1 0 0,-1 0 0,0 0 1,0 0-1,0 0 0,-1 0 0,1 0 0,-6 4 1,-2 1-4288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1064,'2'-11'22435,"228"42"-16107,-225-31-6241,23 6 241,-28-6-314,0 0-1,0 0 0,0 1 0,0-1 1,0 0-1,0 0 0,0 1 1,0-1-1,0 0 0,0 0 1,0 0-1,0 1 0,0-1 0,0 0 1,0 0-1,0 1 0,0-1 1,0 0-1,0 0 0,0 0 0,0 1 1,0-1-1,0 0 0,0 0 1,0 0-1,-1 1 0,1-1 1,0 0-1,0 0 0,0 0 0,0 0 1,0 1-1,-1-1 0,1 0 1,0 0-1,0 0 0,0 0 1,-1 0-1,1 0 0,0 0 0,0 0 1,-1 1-1,1-1 0,0 0 1,0 0-1,0 0 0,-1 0 1,1 0-1,0 0 0,-1 0 0,-55 16 1475,28-8-1129,13-3-359,1 0 0,-1 2 0,1 0 0,1 0 0,0 1 0,0 1 0,0 0 0,1 1 0,0 1 0,1-1 0,1 2 0,-1 0 0,2 0 0,0 0 0,0 1 0,1 1 0,1-1 0,-7 17 0,13-26 0,0-1 0,0 1 0,0 0 0,0 0 0,1-1 0,-1 1 0,1 0 0,0 0 0,0 0 0,0 0 0,1 0 0,0-1 0,-1 1 0,1 0 0,1-1 0,-1 1 0,0 0 0,1-1 0,3 6 0,-1-4 0,0 0 0,0-1 0,1 0 0,-1 0 0,1 0 0,0 0 0,0-1 0,0 0 0,1 0 0,-1 0 0,8 2 0,11 3 0,-1-2 0,1 0 0,0-2 0,1-1 0,24 1 0,-22-3 0,-9-2 0,-7-3 0,-3-2 0,-4-2 0,-4 8-220,0-1 1,0 0-1,0 0 0,1 1 0,-1-1 1,0 0-1,0 1 0,0-1 1,0 0-1,0 0 0,0 1 1,-1-1-1,1 0 0,0 1 0,0-1 1,0 0-1,-1 0 0,1 1 1,0-1-1,-1 1 0,1-1 1,0 0-1,-1 1 0,1-1 0,-1 1 1,1-1-1,-1 1 0,1-1 1,-1 1-1,0-1 0,1 1 0,-2-1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1168 0 0,'12'8'7607'0'0,"-16"5"-6176"0"0,0-1-1 0 0,1 1 0 0 0,0 0 1 0 0,1 0-1 0 0,-1 21 0 0 0,3-20-862 0 0,1 0 0 0 0,0 0 0 0 0,1 0 0 0 0,0 0 0 0 0,1 0 0 0 0,1-1 0 0 0,0 1 0 0 0,10 20 0 0 0,-14-34-562 0 0,1 1 0 0 0,-1-1-1 0 0,1 1 1 0 0,-1-1-1 0 0,1 0 1 0 0,-1 1-1 0 0,1-1 1 0 0,-1 0 0 0 0,1 1-1 0 0,-1-1 1 0 0,1 0-1 0 0,-1 1 1 0 0,1-1 0 0 0,-1 0-1 0 0,1 0 1 0 0,0 0-1 0 0,-1 1 1 0 0,1-1 0 0 0,-1 0-1 0 0,1 0 1 0 0,0 0-1 0 0,-1 0 1 0 0,1 0-1 0 0,0 0 1 0 0,-1 0 0 0 0,1 0-1 0 0,-1-1 1 0 0,1 1-1 0 0,0 0 1 0 0,-1 0 0 0 0,1 0-1 0 0,-1-1 1 0 0,1 1-1 0 0,0-1 1 0 0,20-12-125 0 0,1-13-102 0 0,-2-1 0 0 0,27-44 0 0 0,2-5 45 0 0,-47 74 217 0 0,0-1 1 0 0,0 0-1 0 0,0 1 1 0 0,0-1 0 0 0,0 1-1 0 0,0 0 1 0 0,1 0-1 0 0,-1 0 1 0 0,1 0-1 0 0,0 0 1 0 0,-1 1 0 0 0,1-1-1 0 0,0 1 1 0 0,0 0-1 0 0,0 0 1 0 0,0 0 0 0 0,0 0-1 0 0,6-1 1 0 0,-7 2 36 0 0,1 0 1 0 0,-1 1 0 0 0,0-1-1 0 0,1 1 1 0 0,-1-1-1 0 0,0 1 1 0 0,0 0 0 0 0,1 0-1 0 0,-1 0 1 0 0,0 0 0 0 0,0 0-1 0 0,0 1 1 0 0,0-1-1 0 0,0 0 1 0 0,-1 1 0 0 0,1 0-1 0 0,0-1 1 0 0,-1 1 0 0 0,1 0-1 0 0,-1 0 1 0 0,0 0-1 0 0,1 0 1 0 0,-1 0 0 0 0,1 3-1 0 0,8 14 393 0 0,-2 1 1 0 0,0 0-1 0 0,7 29 0 0 0,-12-39-350 0 0,2 0 0 0 0,-1 0-1 0 0,1 0 1 0 0,7 9 0 0 0,-7-10-73 0 0,0 0 0 0 0,0 0-1 0 0,-1 1 1 0 0,4 11 0 0 0,1-3-653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1092,'0'0'17960,"9"1"-16989,241 16 3195,-217-15-4991,60-4-1,-44-9-8293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30 596 0 0,'-22'-21'4935'0'0,"-15"12"6218"0"0,33 9-10759 0 0,0 0 1 0 0,0 0-1 0 0,0 0 1 0 0,0 1-1 0 0,0 0 1 0 0,0-1 0 0 0,0 1-1 0 0,1 0 1 0 0,-1 1-1 0 0,0-1 1 0 0,0 1-1 0 0,1 0 1 0 0,-1-1 0 0 0,1 1-1 0 0,0 1 1 0 0,-1-1-1 0 0,1 1 1 0 0,0-1-1 0 0,1 1 1 0 0,-4 3 0 0 0,5-4-328 0 0,0-1 1 0 0,0 0-1 0 0,0 1 1 0 0,1-1-1 0 0,-1 0 1 0 0,0 1-1 0 0,1-1 1 0 0,-1 1-1 0 0,1-1 1 0 0,0 1-1 0 0,-1-1 0 0 0,1 1 1 0 0,0-1-1 0 0,0 1 1 0 0,0-1-1 0 0,0 1 1 0 0,0-1-1 0 0,0 1 1 0 0,0 0-1 0 0,1-1 1 0 0,0 3-1 0 0,1 0 4 0 0,-1-1 0 0 0,1 1 0 0 0,0-1 0 0 0,1 0 0 0 0,-1 0 0 0 0,0 0 0 0 0,1 0 0 0 0,0-1 0 0 0,2 4 0 0 0,11 6 96 0 0,0-1 0 0 0,33 18-1 0 0,-35-22-8 0 0,-6-3-115 0 0,-7-3-21 0 0,1-1 0 0 0,0 1 0 0 0,0 0-1 0 0,0 0 1 0 0,0 0 0 0 0,-1 0 0 0 0,1 0 0 0 0,-1 0-1 0 0,1 0 1 0 0,0 0 0 0 0,-1 1 0 0 0,0-1 0 0 0,1 1-1 0 0,-1-1 1 0 0,0 1 0 0 0,0-1 0 0 0,0 1-1 0 0,0 0 1 0 0,0-1 0 0 0,0 1 0 0 0,0 3 0 0 0,-1-3 79 0 0,-10 9 321 0 0,-1-5-192 0 0,0-1 0 0 0,0 0 1 0 0,-1 0-1 0 0,0-2 0 0 0,0 1 0 0 0,0-2 1 0 0,0 1-1 0 0,0-2 0 0 0,-19 1 0 0 0,1 1 236 0 0,27-3-432 0 0,0-3-102 0 0,2 2 21 0 0,1 1 1 0 0,-1 0 0 0 0,1 0-1 0 0,-1-1 1 0 0,1 1 0 0 0,-1 0-1 0 0,1-1 1 0 0,-1 1 0 0 0,1 0-1 0 0,-1-1 1 0 0,1 1 0 0 0,0-1-1 0 0,-1 1 1 0 0,1-1-1 0 0,0 1 1 0 0,0-1 0 0 0,-1 1-1 0 0,1-1 1 0 0,0 1 0 0 0,0-1-1 0 0,0 1 1 0 0,-1-1 0 0 0,1 1-1 0 0,0-1 1 0 0,0 0 0 0 0,0 1-1 0 0,0-1 1 0 0,0 1 0 0 0,0-1-1 0 0,0 1 1 0 0,0-1-1 0 0,1 0 1 0 0,-1 1 0 0 0,0-1-1 0 0,1-3-286 0 0,0 1 0 0 0,0 0 1 0 0,0 0-1 0 0,1 0 0 0 0,-1 0 0 0 0,1 0 0 0 0,0 0 0 0 0,0 0 0 0 0,0 1 0 0 0,0-1 0 0 0,0 1 0 0 0,0-1 0 0 0,1 1 0 0 0,-1 0 0 0 0,5-3 0 0 0,12-4-5414 0 0,2 5-4346 0 0,-14 4 5137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1220,'-8'-10'31539,"54"22"-31538,1-3 1,0-1-1,0-3 0,1-1 1,51-4-1,-64 0-1,-22 0 0,3-1 0,-9-3 0,-26-7-23,13 10-97,0 0-1,1 0 0,-1 0 1,0 1-1,0 0 1,0 0-1,0 0 0,0 1 1,-11 2-1,13-2-272,1 0 0,-1 0-1,0 0 1,1 1 0,-1 0-1,1-1 1,-1 1 0,1 0 0,-4 3-1,6-4-665,1 1 814,0-1 0,0 0 0,1 0 0,-1 0 0,0 0 0,1 0 0,-1 0 0,1 0 0,-1 0 0,1 0 0,0 0 0,-1-1 0,1 1 0,0 0 0,0 0 0,-1 0 0,1-1 0,0 1 0,2 1 0,-1 0-146,29 7-11119,-22-7 6029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1 636,'0'0'18912,"-1"7"-17588,-12 50 1818,-22 58-1,19-65-1681,1 2 1,-11 70-1,25-42-612,1-80-896,0 1 0,0 0 1,0 0-1,0 0 1,0-1-1,0 1 0,0 0 1,0 0-1,1-1 1,-1 1-1,0 0 0,0-1 1,0 1-1,1 0 0,-1-1 1,1 1-1,-1 0 1,0-1-1,1 1 0,-1 0 1,1-1-1,-1 1 1,1-1-1,0 1 0,-1-1 1,1 1-1,-1-1 1,1 0-1,0 1 0,-1-1 1,1 0-1,0 0 1,0 1-1,-1-1 0,1 0 1,0 0-1,0 0 0,-1 0 1,1 0-1,0 0 1,0 0-1,-1 0 0,1 0 1,0 0-1,0 0 1,-1 0-1,1-1 0,0 1 1,-1 0-1,1 0 1,0-1-1,-1 1 0,1-1 1,1 0-1,32-22-3467,-31 20 2769,-1-1 0,1 0 0,-1 0 1,0 0-1,0 0 0,0-1 0,2-5 1,1-17-9133,-4 13 4028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22 976 0 0,'0'0'240'0'0,"1"0"-1"0"0,-1 0 1 0 0,1 0-1 0 0,-1 0 1 0 0,1 0-1 0 0,-1 0 1 0 0,0 0 0 0 0,1-1-1 0 0,-1 1 1 0 0,0 0-1 0 0,1 0 1 0 0,-1 0-1 0 0,0-1 1 0 0,1 1 0 0 0,-1 0-1 0 0,0-1 1 0 0,1 1-1 0 0,-1 0 1 0 0,0 0-1 0 0,1-1 1 0 0,-1 1-1 0 0,0-1 1 0 0,0 1 0 0 0,0 0-1 0 0,1-1 1 0 0,-1 1-1 0 0,0 0 1 0 0,0-1-1 0 0,0 1 1 0 0,0-1 0 0 0,0 1-1 0 0,0-1 1 0 0,0 1-1 0 0,0 0 1 0 0,0-1-1 0 0,0 1 1 0 0,0-1-1 0 0,0 1 1 0 0,0-1 0 0 0,-18-6 6815 0 0,-9 4-3024 0 0,8 4-3607 0 0,3 2 64 0 0,0 0-1 0 0,0 2 0 0 0,0-1 1 0 0,1 2-1 0 0,-1 0 0 0 0,1 1 0 0 0,1 1 1 0 0,0 0-1 0 0,0 1 0 0 0,0 0 1 0 0,1 1-1 0 0,1 1 0 0 0,-1 0 1 0 0,2 0-1 0 0,0 1 0 0 0,-16 23 0 0 0,24-31-425 0 0,0 1 0 0 0,0-1 0 0 0,1 1 0 0 0,-1 0 0 0 0,1 0 0 0 0,1 0 0 0 0,-1 0 0 0 0,1 1 0 0 0,0-1 0 0 0,0 0 0 0 0,0 0 0 0 0,1 1-1 0 0,-1-1 1 0 0,1 1 0 0 0,1-1 0 0 0,-1 0 0 0 0,1 1 0 0 0,0-1 0 0 0,0 0 0 0 0,1 0 0 0 0,-1 1 0 0 0,1-1 0 0 0,0 0 0 0 0,1-1-1 0 0,4 9 1 0 0,0-4-23 0 0,1 0-1 0 0,0 0 1 0 0,1-1-1 0 0,0-1 1 0 0,0 1-1 0 0,0-1 1 0 0,1-1-1 0 0,0 0 1 0 0,0 0-1 0 0,20 7 1 0 0,-11-5-90 0 0,2-1-1 0 0,-1-1 1 0 0,1-1 0 0 0,0-1-1 0 0,0 0 1 0 0,0-2 0 0 0,26 0-1 0 0,-13-8 447 0 0,-32 6-378 0 0,-1-1 0 0 0,1 1 0 0 0,-1-1 1 0 0,1 0-1 0 0,-1 1 0 0 0,1-1 0 0 0,-1 0 0 0 0,0 0 1 0 0,1 0-1 0 0,-1 0 0 0 0,0 0 0 0 0,0 0 1 0 0,1 0-1 0 0,-1-1 0 0 0,0 1 0 0 0,0 0 1 0 0,-1-1-1 0 0,1 1 0 0 0,0 0 0 0 0,0-1 1 0 0,-1 1-1 0 0,2-4 0 0 0,0-8-17 0 0,-2 12-137 0 0,0-1 1 0 0,0 0-1 0 0,0 1 0 0 0,0-1 1 0 0,-1 1-1 0 0,1-1 0 0 0,0 1 1 0 0,-1-1-1 0 0,1 0 0 0 0,-1 1 1 0 0,1-1-1 0 0,-1 1 0 0 0,0 0 1 0 0,0-1-1 0 0,0 1 0 0 0,1 0 1 0 0,-1-1-1 0 0,0 1 0 0 0,-1 0 1 0 0,1 0-1 0 0,0 0 0 0 0,0 0 1 0 0,0 0-1 0 0,-1 0 0 0 0,1 0 1 0 0,0 0-1 0 0,-1 0 0 0 0,1 1 1 0 0,-1-1-1 0 0,1 1 0 0 0,-1-1 1 0 0,1 1-1 0 0,-1-1 0 0 0,0 1 1 0 0,1 0-1 0 0,-1 0 0 0 0,1 0 1 0 0,-1 0-1 0 0,0 0 0 0 0,-1 0 1 0 0,1 1-388 0 0,-6 5-1809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10 328,'-7'-10'20389,"-2"26"-19333,-1-1 1,-1 0 0,-19 22-1,20-26-594,0 1 0,0 0 0,1 0 0,1 1 0,0 0 0,1 1 0,-9 22 0,15-33-401,1 0-1,-1 1 1,0-1-1,1 0 1,0 0 0,0 0-1,0 0 1,0 0-1,0 0 1,0 0-1,1 1 1,0-1-1,-1 0 1,1 0-1,0 0 1,1-1-1,-1 1 1,3 4 0,-1-3-11,0 0 0,0 0 1,1-1-1,0 1 1,0-1-1,0 0 0,0 0 1,0 0-1,1 0 1,6 2-1,11 4-12,1-1 1,0-1-1,46 7 0,-43-9-48,-16-3-23,60 10-106,-65-11 73,0-1 0,0 0 1,0 0-1,0 0 0,1 0 0,-1-1 1,0 0-1,0 0 0,0 0 0,8-4 0,-12 4-6,0 1-1,-1 0 0,1 0 0,0-1 1,-1 1-1,1-1 0,0 1 0,-1 0 0,1-1 1,0 1-1,-1-1 0,1 1 0,-1-1 1,1 0-1,-1 1 0,1-1 0,-1 0 1,0 1-1,1-1 0,-1 0 0,0 1 1,1-1-1,-1 0 0,0 0 0,0 1 0,0-1 1,0 0-1,0 0 0,0 1 0,0-1 1,0 0-1,0 0 0,0 1 0,0-1 1,0 0-1,0 0 0,-1 1 0,1-1 1,0 0-1,0 0 0,-1 1 0,1-1 0,-1 0 1,1 1-1,-1-1 0,1 1 0,-1-1 1,1 0-1,-1 1 0,1-1 0,-1 1 1,0 0-1,1-1 0,-1 1 0,0-1 1,0 1-1,-45-23-5514,31 20 3213,-6-3-5076,4 1 1809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1000,'0'0'13847,"7"2"-12547,78 21 1989,67 14 129,-135-35-3908,0 0 0,0 0-1,-1-1 1,1-2 0,0 1 0,33-7-1,-50 7 375,1 0 0,0-1-1,-1 1 1,1 0-1,0 0 1,-1-1-1,1 1 1,0 0-1,-1-1 1,1 1-1,-1 0 1,1-1-1,-1 1 1,1-1-1,-1 1 1,1-1 0,-1 1-1,1-1 1,-1 0-1,0 1 1,1-1-1,-1 0 1,2-23-13000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0 256 0 0,'12'5'10675'0'0,"9"2"-6105"0"0,64 12-4713 0 0,-70-15 1568 0 0,37 8-600 0 0,-16-2-158 0 0,2-2 1 0 0,-1-2-1 0 0,49 2 1 0 0,-84-8-327 0 0,4-1 2944 0 0,-6 1-3183 0 0,-4 3-52 0 0,1 1 0 0 0,-1-1 1 0 0,0 1-1 0 0,1 0 0 0 0,0 0 0 0 0,0 0 0 0 0,0 1 0 0 0,0-1 0 0 0,0 1 0 0 0,1-1 0 0 0,0 1 0 0 0,-2 8 1 0 0,-13 69 451 0 0,3-9-136 0 0,2-16 14 0 0,2 1-1 0 0,3-1 1 0 0,0 63-1 0 0,5-88-187 0 0,2 1 0 0 0,1-1 0 0 0,1 0 0 0 0,2 1 0 0 0,1-1 0 0 0,2-1 0 0 0,1 1-1 0 0,12 31 1 0 0,-15-52-20 0 0,-2-2 182 0 0,1 0 0 0 0,0 0 0 0 0,1 0 0 0 0,9 13 1133 0 0,-14-23-1454 0 0,-1-1-1 0 0,1 0 1 0 0,-1 1 0 0 0,1-1 0 0 0,-1 0 0 0 0,0 1 0 0 0,1-1 0 0 0,-1 1 0 0 0,0 0 0 0 0,0-1 0 0 0,0 1 0 0 0,0-1 0 0 0,-1 1 0 0 0,1 0 0 0 0,0 0 0 0 0,0 0 0 0 0,-1 0 0 0 0,1 0 0 0 0,-1 0 0 0 0,1 0 0 0 0,-3-1-1 0 0,-26-22 165 0 0,23 18-197 0 0,-1 0 0 0 0,7 5 0 0 0,-7-4 0 0 0,0 0 0 0 0,-3 1 0 0 0,4 2 0 0 0,-2 2 0 0 0,-2 0 0 0 0,-30-6 7 0 0,-1 3 0 0 0,-57 1 0 0 0,11 2-177 0 0,63 1-1776 0 0,12 4-5000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140 172 252 0 0,'-1'0'563'0'0,"0"0"0"0"0,0-1-1 0 0,0 1 1 0 0,0 0 0 0 0,0 0 0 0 0,0 0-1 0 0,0 0 1 0 0,0 0 0 0 0,0 0 0 0 0,0 0-1 0 0,-1 0 1 0 0,1 1 0 0 0,0-1 0 0 0,0 0 0 0 0,0 1-1 0 0,0-1 1 0 0,-1 1 0 0 0,-3 16 4622 0 0,3-3-5147 0 0,-3 4 850 0 0,0-1 0 0 0,-1 0 0 0 0,-1 0 0 0 0,-1-1 0 0 0,0 1 0 0 0,-13 17 0 0 0,4-5 167 0 0,-18 38 1753 0 0,34-66-2033 0 0,2-2-761 0 0,-1-1 0 0 0,1 1 0 0 0,-1 0 0 0 0,1-1 0 0 0,0 1 0 0 0,0 0-1 0 0,-1 0 1 0 0,1-1 0 0 0,0 1 0 0 0,0 0 0 0 0,0 0 0 0 0,2-1 0 0 0,6-9 60 0 0,54-89 271 0 0,93-136-684 0 0,-119 183 149 0 0,-24 32 1283 0 0,-18 44-761 0 0,0 0 0 0 0,2 0 0 0 0,1 0 0 0 0,0 25 1 0 0,2-35-208 0 0,1 1-1 0 0,1-1 1 0 0,0 1 0 0 0,1-1 0 0 0,0 0 0 0 0,1 0 0 0 0,0 0 0 0 0,12 22 0 0 0,-10-22-34 0 0,-3-8-31 0 0,-1 0-1 0 0,1 0 1 0 0,0 0-1 0 0,0 0 1 0 0,0 0-1 0 0,1-1 1 0 0,6 7 0 0 0,-9-10-8 0 0,4 4 597 0 0,-2-3-1415 0 0,-1-15-6367 0 0,-2 4 1906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0 948 0 0,'-12'12'4341'0'0,"10"-6"977"0"0,4-3-4943 0 0,0 1 0 0 0,1-1 0 0 0,-1 0 0 0 0,1 0 0 0 0,0 0 0 0 0,-1-1 0 0 0,1 1 0 0 0,0-1 0 0 0,1 1 0 0 0,-1-1 0 0 0,0 0 0 0 0,4 1 0 0 0,2 1 144 0 0,1 0 0 0 0,-1-1 0 0 0,1 0 0 0 0,13 2 0 0 0,9 0 507 0 0,0-3 1 0 0,33 0-1 0 0,-38-4-197 0 0,-26 2-838 0 0,-1 0 0 0 0,1 0 0 0 0,0 0 0 0 0,0 0 0 0 0,0-1 0 0 0,0 1 0 0 0,0 0 1 0 0,0 0-1 0 0,0-1 0 0 0,0 1 0 0 0,-1 0 0 0 0,1-1 0 0 0,0 1 0 0 0,0-1 0 0 0,0 1 0 0 0,-1-1 0 0 0,1 1 0 0 0,0-1 0 0 0,-1 0 0 0 0,1 1 0 0 0,0-1 0 0 0,-1 0 0 0 0,1 0 0 0 0,-1 1 0 0 0,1-1 0 0 0,0-1 0 0 0,-3 1-222 0 0,0 0 0 0 0,0 0 0 0 0,0 0 0 0 0,0 0 0 0 0,-1 1 0 0 0,1-1 0 0 0,0 1 0 0 0,0-1 0 0 0,0 1 0 0 0,-1 0 0 0 0,-3 0 0 0 0,-17 4-2888 0 0,14 1-5117 0 0,4-2 3952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 68 0 0,'-12'-4'7841'0'0,"0"12"-6738"0"0,0 1 0 0 0,0 0 0 0 0,1 1 0 0 0,0 0-1 0 0,1 1 1 0 0,0 0 0 0 0,1 1 0 0 0,0 0 0 0 0,1 0 0 0 0,-12 25 0 0 0,9-17-255 0 0,2 2 0 0 0,0-1 0 0 0,2 1 0 0 0,0 0 0 0 0,1 1 0 0 0,-4 33 0 0 0,10-48-692 0 0,0 1-1 0 0,0-1 1 0 0,1 1-1 0 0,0-1 1 0 0,0 0-1 0 0,1 1 1 0 0,0-1-1 0 0,0 0 1 0 0,1 0-1 0 0,0 0 1 0 0,1 0-1 0 0,0-1 1 0 0,0 0-1 0 0,1 1 1 0 0,-1-1-1 0 0,1-1 1 0 0,1 1-1 0 0,0-1 1 0 0,0 0-1 0 0,7 6 1 0 0,-4-4-330 0 0,0-1 1 0 0,1-1-1 0 0,-1 1 1 0 0,2-1-1 0 0,-1-1 1 0 0,1 0-1 0 0,0 0 1 0 0,0-1-1 0 0,0-1 0 0 0,0 0 1 0 0,1 0-1 0 0,-1-1 1 0 0,1-1-1 0 0,12 1 1 0 0,-23-2-13 0 0,1 0 0 0 0,-1 0 0 0 0,0 0 0 0 0,1 0 0 0 0,-1 0 0 0 0,1 0 0 0 0,-1 0 0 0 0,0 0 0 0 0,1-1 0 0 0,-1 1 0 0 0,0 0 0 0 0,1-1 0 0 0,-1 1 0 0 0,0-1 0 0 0,0 0 0 0 0,1 1 0 0 0,-1-1 0 0 0,0 0 0 0 0,0 0 0 0 0,0 0 0 0 0,0 0 0 0 0,0 0 0 0 0,0 0 0 0 0,0 0 0 0 0,0 0 0 0 0,-1 0 0 0 0,2-2 0 0 0,-2 2-223 0 0,0 0 0 0 0,0-1 0 0 0,0 1-1 0 0,0 0 1 0 0,0 0 0 0 0,0 0 0 0 0,-1 0-1 0 0,1 0 1 0 0,0 0 0 0 0,-1-1 0 0 0,1 1-1 0 0,-1 0 1 0 0,1 0 0 0 0,-1 0 0 0 0,1 0-1 0 0,-1 1 1 0 0,0-1 0 0 0,0 0 0 0 0,1 0-1 0 0,-1 0 1 0 0,0 0 0 0 0,0 1 0 0 0,0-1-1 0 0,0 0 1 0 0,0 1 0 0 0,0-1 0 0 0,0 1-1 0 0,0-1 1 0 0,0 1 0 0 0,-1-1-1 0 0,-7-3-4507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 56 0 0,'0'-6'16916'0'0,"-22"21"-15058"0"0,0 0-1 0 0,-39 36 1 0 0,3-1 249 0 0,32-21-1261 0 0,25-28-921 0 0,0 2-414 0 0,1 0 1377 0 0,15-16-11812 0 0,-8 2 3383 0 0,-5 6 3404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24 756 0 0,'4'-24'12224'0'0,"-3"25"-11976"0"0,1-1 1 0 0,-1 0 0 0 0,0 1-1 0 0,1-1 1 0 0,-1 1 0 0 0,1 0-1 0 0,-1-1 1 0 0,0 1-1 0 0,0 0 1 0 0,1 0 0 0 0,-1 0-1 0 0,0 0 1 0 0,0 0-1 0 0,0 0 1 0 0,0 0 0 0 0,0 0-1 0 0,0 0 1 0 0,0 0-1 0 0,-1 0 1 0 0,1 1 0 0 0,0-1-1 0 0,0 3 1 0 0,21 39 2703 0 0,-17-31-2413 0 0,-2-3-279 0 0,1 0-1 0 0,1-1 0 0 0,0 1 0 0 0,0-1 0 0 0,0 0 1 0 0,1 0-1 0 0,0-1 0 0 0,1 1 0 0 0,-1-2 0 0 0,1 1 1 0 0,1-1-1 0 0,-1 0 0 0 0,1 0 0 0 0,0-1 0 0 0,1 0 1 0 0,-1 0-1 0 0,11 3 0 0 0,-10-4-68 0 0,49 13 1760 0 0,-57-17-1164 0 0,7 2 2551 0 0,-5 1-5025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13 492 0 0,'0'0'15339'0'0,"-2"-2"-14586"0"0,-6-6-71 0 0,6 5 1384 0 0,-14 5-265 0 0,9-1-1489 0 0,1 1-1 0 0,0-1 1 0 0,-1 1-1 0 0,1 0 1 0 0,-6 4-1 0 0,11-5-182 0 0,0-1-118 0 0,1 0-1 0 0,0 0 0 0 0,0 0 0 0 0,0 0 0 0 0,-1 0 0 0 0,1 1 0 0 0,0-1 0 0 0,0 0 0 0 0,0 0 1 0 0,0 0-1 0 0,0 0 0 0 0,-1 1 0 0 0,1-1 0 0 0,0 0 0 0 0,0 0 0 0 0,0 0 0 0 0,0 1 0 0 0,0-1 1 0 0,0 0-1 0 0,0 0 0 0 0,0 1 0 0 0,0-1 0 0 0,0 0 0 0 0,0 0 0 0 0,0 1 0 0 0,0-1 1 0 0,0 0-1 0 0,0 0 0 0 0,0 0 0 0 0,0 1 0 0 0,0-1 0 0 0,0 0 0 0 0,0 0 0 0 0,0 1 0 0 0,0-1 1 0 0,0 0-1 0 0,0 0 0 0 0,1 0 0 0 0,-1 1 0 0 0,0-1 0 0 0,0 0 0 0 0,12 9 73 0 0,-1 0-1 0 0,2-1 1 0 0,-1 0-1 0 0,21 8 1 0 0,2 2 130 0 0,-35-17-185 0 0,1-1 0 0 0,0 0-1 0 0,-1 0 1 0 0,1 1 0 0 0,-1-1-1 0 0,1 0 1 0 0,0 1 0 0 0,-1-1-1 0 0,1 0 1 0 0,-1 1 0 0 0,1-1 0 0 0,-1 1-1 0 0,1-1 1 0 0,-1 1 0 0 0,0-1-1 0 0,1 1 1 0 0,-1-1 0 0 0,0 1-1 0 0,1 0 1 0 0,-1-1 0 0 0,0 1 0 0 0,1-1-1 0 0,-1 1 1 0 0,0 0 0 0 0,0-1-1 0 0,0 1 1 0 0,0 0 0 0 0,0 1-1 0 0,0-2 2 0 0,-1 1 0 0 0,1 0 0 0 0,-1 0 0 0 0,1 0 0 0 0,-1-1 0 0 0,0 1 0 0 0,1 0 0 0 0,-1 0 0 0 0,0-1 0 0 0,0 1 0 0 0,0-1 0 0 0,0 1 0 0 0,1-1 0 0 0,-1 1 0 0 0,-2 0 0 0 0,-31 9 470 0 0,25-10-356 0 0,1 0 0 0 0,-1-1 0 0 0,1 0 0 0 0,-16-4 0 0 0,23 5-178 0 0,-5-3-89 0 0,31-15-7419 0 0,-5 10-2771 0 0,-11 6 5451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4 520 0 0,'4'-4'17884'0'0,"-2"15"-17331"0"0,-1-1 0 0 0,0 1 0 0 0,0-1-1 0 0,-1 1 1 0 0,-1-1 0 0 0,-2 16 0 0 0,1-10-40 0 0,1-1 0 0 0,1 28 1 0 0,1-24-480 0 0,-1-17-237 0 0,-1 0-1 0 0,1 0 1 0 0,0 0-1 0 0,0 0 1 0 0,0 0-1 0 0,1 1 1 0 0,-1-1-1 0 0,1 0 1 0 0,-1 0-1 0 0,1 0 1 0 0,-1 0-1 0 0,1 0 1 0 0,0 0-1 0 0,0 0 1 0 0,0 0-1 0 0,0 0 1 0 0,0-1-1 0 0,2 3 1 0 0,4-1-4264 0 0,2-7 2295 0 0,-1-7-3654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1 768 0 0,'-18'-1'10972'0'0,"32"8"-8335"0"0,35 6-1334 0 0,-24-10-323 0 0,0 0 1 0 0,40-2-1 0 0,-50-2-1387 0 0,0 0-1 0 0,-1-2 1 0 0,17-3 0 0 0,-11-3-3152 0 0,-14 4-2403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5 956 0 0,'1'-5'10438'0'0,"0"23"-9394"0"0,-1-1 0 0 0,-1 0-1 0 0,0 0 1 0 0,-1 0 0 0 0,-1 0-1 0 0,-6 20 1 0 0,3-7-152 0 0,-3 30-1 0 0,8-57-932 0 0,1 37-462 0 0,1-39 334 0 0,-1 0-1 0 0,0 0 1 0 0,0 1 0 0 0,0-1 0 0 0,1 0-1 0 0,-1 0 1 0 0,1 0 0 0 0,-1 1 0 0 0,1-1-1 0 0,-1 0 1 0 0,1 0 0 0 0,0 0 0 0 0,-1 0-1 0 0,1 0 1 0 0,0 0 0 0 0,0 0 0 0 0,0 0-1 0 0,0-1 1 0 0,0 1 0 0 0,0 0 0 0 0,0 0 0 0 0,0-1-1 0 0,0 1 1 0 0,0-1 0 0 0,0 1 0 0 0,1-1-1 0 0,1 1 1 0 0,14-9-11675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36 428 0 0,'-4'-6'2017'0'0,"3"5"-1545"0"0,0-1 1 0 0,0 1-1 0 0,0 0 0 0 0,1 0 0 0 0,-1-1 0 0 0,0 1 0 0 0,1-1 1 0 0,-1 1-1 0 0,1-1 0 0 0,-1 1 0 0 0,1-4 1674 0 0,30-5 1898 0 0,-3 19-3011 0 0,0-1 1 0 0,0-2-1 0 0,49 5 1 0 0,13 3-200 0 0,-56-9-438 0 0,-26-5-136 0 0,1 1-1 0 0,-1 1 1 0 0,1-1 0 0 0,-1 1 0 0 0,1 0 0 0 0,6 4 0 0 0,-13-6-200 0 0,-1 0 0 0 0,0 1 0 0 0,1-1 1 0 0,-1 0-1 0 0,0 0 0 0 0,1 1 0 0 0,-1-1 0 0 0,0 1 1 0 0,0-1-1 0 0,1 0 0 0 0,-1 1 0 0 0,0-1 0 0 0,0 1 0 0 0,0-1 1 0 0,0 0-1 0 0,0 1 0 0 0,1-1 0 0 0,-1 1 0 0 0,0-1 0 0 0,0 1 1 0 0,0-1-1 0 0,0 0 0 0 0,0 1 0 0 0,0-1 0 0 0,0 1 1 0 0,-1-1-1 0 0,1 1 0 0 0,0-1 0 0 0,0 0 0 0 0,0 1 0 0 0,0-1 1 0 0,-1 1-1 0 0,1-1 0 0 0,0 0 0 0 0,0 1 0 0 0,0-1 0 0 0,-1 0 1 0 0,1 1-1 0 0,0-1 0 0 0,-1 0 0 0 0,1 1 0 0 0,0-1 0 0 0,-1 0 1 0 0,1 0-1 0 0,-1 1 0 0 0,-14 12 757 0 0,4-7-255 0 0,0-1 1 0 0,0 0-1 0 0,-1-1 1 0 0,-20 6-1 0 0,-14 4 451 0 0,11 0-928 0 0,33-13-161 0 0,5 1-289 0 0,6 7 228 0 0,2 0 0 0 0,-1 0 0 0 0,1-1 0 0 0,0-1 0 0 0,1 0 0 0 0,24 10 0 0 0,20 13-139 0 0,-54-28 267 0 0,12 6-128 0 0,-1 1 0 0 0,18 16 0 0 0,-27-22 109 0 0,0 1 0 0 0,-1 0 0 0 0,0-1-1 0 0,0 1 1 0 0,0 0 0 0 0,-1 1 0 0 0,1-1 0 0 0,-1 0-1 0 0,0 1 1 0 0,0-1 0 0 0,0 1 0 0 0,1 7-1 0 0,-3-9 30 0 0,0 0 0 0 0,0-1-1 0 0,0 1 1 0 0,-1 0-1 0 0,1 0 1 0 0,-1-1-1 0 0,1 1 1 0 0,-1-1 0 0 0,0 1-1 0 0,0-1 1 0 0,0 1-1 0 0,-1-1 1 0 0,1 1-1 0 0,0-1 1 0 0,-1 0 0 0 0,0 0-1 0 0,1 1 1 0 0,-1-1-1 0 0,0-1 1 0 0,0 1 0 0 0,0 0-1 0 0,0 0 1 0 0,-1-1-1 0 0,1 1 1 0 0,0-1-1 0 0,-1 0 1 0 0,-2 2 0 0 0,-2 0 20 0 0,1 0 1 0 0,-1 0 0 0 0,1 0-1 0 0,-1-1 1 0 0,0 0 0 0 0,0-1 0 0 0,0 1-1 0 0,0-1 1 0 0,-11 0 0 0 0,12-2-5 0 0,0 0 0 0 0,0 0 0 0 0,0 0-1 0 0,0 0 1 0 0,0-1 0 0 0,1 0 0 0 0,-1 0 0 0 0,0-1 0 0 0,1 0 0 0 0,0 0 0 0 0,0 0 0 0 0,0 0 0 0 0,0-1 0 0 0,-6-5 0 0 0,10 8-28 0 0,1 1 1 0 0,-1-1-1 0 0,0 1 1 0 0,0-1-1 0 0,1 0 0 0 0,-1 0 1 0 0,0 1-1 0 0,1-1 1 0 0,-1 0-1 0 0,1 0 1 0 0,-1 1-1 0 0,1-1 1 0 0,-1 0-1 0 0,1 0 1 0 0,-1 0-1 0 0,1 0 0 0 0,0 0 1 0 0,0 0-1 0 0,-1 0 1 0 0,1 0-1 0 0,0 0 1 0 0,0 0-1 0 0,0 0 1 0 0,0 0-1 0 0,0 0 0 0 0,0 0 1 0 0,0 0-1 0 0,0 0 1 0 0,1 1-1 0 0,-1-1 1 0 0,0 0-1 0 0,1 0 1 0 0,0-2-1 0 0,0 1-248 0 0,6 5-2623 0 0,-7-3 2705 0 0,0 0 1 0 0,1 0-1 0 0,-1 0 1 0 0,0 0 0 0 0,1 0-1 0 0,-1 0 1 0 0,1 1-1 0 0,-1-1 1 0 0,0 0-1 0 0,1 0 1 0 0,-1 0 0 0 0,0 0-1 0 0,0 0 1 0 0,1 1-1 0 0,-1-1 1 0 0,0 0 0 0 0,1 0-1 0 0,-1 1 1 0 0,0-1-1 0 0,0 0 1 0 0,1 0 0 0 0,-1 1-1 0 0,0-1 1 0 0,0 0-1 0 0,0 0 1 0 0,1 1 0 0 0,-1-1-1 0 0,0 0 1 0 0,0 1-1 0 0,0-1 1 0 0,0 0-1 0 0,0 1 1 0 0,0-1 0 0 0,0 1-1 0 0,0-1 1 0 0,0 0-1 0 0,0 1 1 0 0,0-1 0 0 0,0 0-1 0 0,0 1 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1564 0 0,'2'-4'19509'0'0,"-4"4"-19417"0"0,1 1 1 0 0,-1 0-1 0 0,0-1 1 0 0,0 1-1 0 0,1 0 1 0 0,-1 0-1 0 0,0 0 1 0 0,1 0 0 0 0,-1 0-1 0 0,1 0 1 0 0,-1 1-1 0 0,1-1 1 0 0,0 0-1 0 0,-1 1 1 0 0,1-1-1 0 0,0 1 1 0 0,0-1 0 0 0,0 1-1 0 0,0 0 1 0 0,0-1-1 0 0,0 1 1 0 0,1 0-1 0 0,-1 0 1 0 0,1 0-1 0 0,-1-1 1 0 0,1 1-1 0 0,0 0 1 0 0,-1 0 0 0 0,1 0-1 0 0,0 0 1 0 0,0 0-1 0 0,0 0 1 0 0,1 0-1 0 0,-1-1 1 0 0,0 1-1 0 0,1 0 1 0 0,-1 0 0 0 0,1 0-1 0 0,0 0 1 0 0,-1-1-1 0 0,1 1 1 0 0,1 1-1 0 0,1 2-97 0 0,1-1 0 0 0,-1 1 0 0 0,1-1-1 0 0,-1 0 1 0 0,1-1 0 0 0,1 1 0 0 0,-1-1-1 0 0,0 1 1 0 0,1-1 0 0 0,0 0 0 0 0,-1-1-1 0 0,1 1 1 0 0,0-1 0 0 0,0 0 0 0 0,1-1-1 0 0,-1 1 1 0 0,0-1 0 0 0,7 1 0 0 0,-6-1-131 0 0,0 0 0 0 0,0-1 1 0 0,0 0-1 0 0,1 0 0 0 0,-1 0 1 0 0,0-1-1 0 0,0 0 1 0 0,0 0-1 0 0,0 0 0 0 0,0-1 1 0 0,0 0-1 0 0,0 0 1 0 0,0-1-1 0 0,-1 1 0 0 0,10-7 1 0 0,-14 8 186 0 0,1 0 0 0 0,-1-1 0 0 0,0 1 0 0 0,0-1 0 0 0,1 1 0 0 0,-1-1 0 0 0,0 1 0 0 0,0-1 0 0 0,-1 0 0 0 0,1 1 0 0 0,0-1 0 0 0,-1 0 0 0 0,1 0 0 0 0,-1 1 0 0 0,1-1 0 0 0,-1 0 0 0 0,0 0 0 0 0,1 0 0 0 0,-1-3 0 0 0,0 4 25 0 0,-1-1 1 0 0,1 1-1 0 0,0 0 1 0 0,0 0-1 0 0,0-1 1 0 0,-1 1-1 0 0,1 0 1 0 0,-1-1-1 0 0,1 1 1 0 0,-1 0-1 0 0,1 0 1 0 0,-1 0-1 0 0,0 0 1 0 0,1 0-1 0 0,-1-1 1 0 0,0 1-1 0 0,0 0 1 0 0,0 1-1 0 0,0-1 1 0 0,0 0-1 0 0,0 0 1 0 0,0 0-1 0 0,0 1 1 0 0,0-1-1 0 0,0 0 1 0 0,-1 1-1 0 0,1-1 1 0 0,-2 0-1 0 0,2 1-66 0 0,1 1 0 0 0,-1-1 0 0 0,0 0 0 0 0,1 0 0 0 0,-1 1 0 0 0,0-1 0 0 0,1 0-1 0 0,-1 1 1 0 0,1-1 0 0 0,-1 1 0 0 0,0-1 0 0 0,1 1 0 0 0,-1-1 0 0 0,1 1 0 0 0,0-1 0 0 0,-1 1 0 0 0,1-1 0 0 0,-1 1 0 0 0,1 0 0 0 0,0-1-1 0 0,-1 1 1 0 0,1 0 0 0 0,0-1 0 0 0,0 1 0 0 0,0 0 0 0 0,-1-1 0 0 0,1 1 0 0 0,0 0 0 0 0,0-1 0 0 0,0 1 0 0 0,0 1 0 0 0,-2 21 106 0 0,2-16-109 0 0,1 0 1 0 0,0 0-1 0 0,0-1 0 0 0,1 1 1 0 0,0 0-1 0 0,0-1 0 0 0,0 1 1 0 0,1-1-1 0 0,3 6 0 0 0,38 55 33 0 0,-18-29-27 0 0,-22-31-10 0 0,1 0-14 0 0,0 1 0 0 0,0 0 0 0 0,-1 0 0 0 0,1 0 0 0 0,-2 1 1 0 0,0-1-1 0 0,0 1 0 0 0,0 0 0 0 0,1 11 0 0 0,-4-18 10 0 0,0 0 0 0 0,0 1 0 0 0,0-1 0 0 0,0 0 0 0 0,-1 0 0 0 0,1 0 0 0 0,-1-1 0 0 0,0 1 0 0 0,1 0 0 0 0,-1 0 0 0 0,0 0 0 0 0,0 0 0 0 0,0-1 0 0 0,0 1 0 0 0,0 0 0 0 0,-1-1 0 0 0,1 1 0 0 0,0-1 0 0 0,-1 1 0 0 0,-1 0 0 0 0,0 1 10 0 0,-1-1 1 0 0,1 0-1 0 0,-1-1 1 0 0,0 1-1 0 0,1-1 1 0 0,-1 1 0 0 0,0-1-1 0 0,0 0 1 0 0,-7 0-1 0 0,0 0 47 0 0,1-1 0 0 0,-1 0 0 0 0,0 0 1 0 0,1-1-1 0 0,-1-1 0 0 0,-20-5 0 0 0,22 5-10 0 0,1-1 0 0 0,0 0-1 0 0,0-1 1 0 0,0 0 0 0 0,1 0 0 0 0,-1-1 0 0 0,1 0 0 0 0,0 0 0 0 0,0-1 0 0 0,-9-9 0 0 0,15 14-74 0 0,1 1 0 0 0,-1-1 1 0 0,0 1-1 0 0,1-1 1 0 0,-1 1-1 0 0,1-1 0 0 0,-1 1 1 0 0,0-1-1 0 0,1 0 1 0 0,0 1-1 0 0,-1-1 1 0 0,1 0-1 0 0,-1 1 0 0 0,1-1 1 0 0,0 0-1 0 0,-1 0 1 0 0,1 0-1 0 0,0 1 0 0 0,0-1 1 0 0,0 0-1 0 0,0 0 1 0 0,0 0-1 0 0,0 1 1 0 0,0-1-1 0 0,0 0 0 0 0,0 0 1 0 0,0 0-1 0 0,0 1 1 0 0,0-1-1 0 0,0 0 0 0 0,1 0 1 0 0,-1 0-1 0 0,0 1 1 0 0,1-1-1 0 0,-1 0 1 0 0,1 1-1 0 0,-1-1 0 0 0,0 0 1 0 0,1 1-1 0 0,0-1 1 0 0,-1 0-1 0 0,1 1 0 0 0,-1-1 1 0 0,1 1-1 0 0,0-1 1 0 0,-1 1-1 0 0,2-1 1 0 0,4-2-1032 0 0,1-1 0 0 0,0 2 0 0 0,0-1 0 0 0,12-2 0 0 0,9-4-10773 0 0,-20 5 6772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1268 0 0,'-15'-10'22038'0'0,"12"11"-22004"0"0,-6 4 557 0 0,-1-1 0 0 0,0 0 0 0 0,-17 5 0 0 0,27-9-582 0 0,0 0 0 0 0,-1 0 0 0 0,1 1 0 0 0,0-1 0 0 0,-1 0 0 0 0,1 0 0 0 0,0 0 0 0 0,-1 1 0 0 0,1-1 0 0 0,0 0 0 0 0,0 0 0 0 0,0 0 0 0 0,-1 1 0 0 0,1-1 0 0 0,0 0 0 0 0,0 1 0 0 0,0-1 0 0 0,-1 0 0 0 0,1 0 0 0 0,0 1-1 0 0,0-1 1 0 0,0 0 0 0 0,0 1 0 0 0,0-1 0 0 0,0 0 0 0 0,0 1 0 0 0,0-1 0 0 0,0 0 0 0 0,0 1 0 0 0,0-1 0 0 0,0 1 0 0 0,0-1 0 0 0,0 0 0 0 0,0 1 0 0 0,0-1 0 0 0,0 0 0 0 0,0 1 0 0 0,0-1 0 0 0,6 17 213 0 0,10 1-195 0 0,0-1 1 0 0,1 0-1 0 0,0-1 1 0 0,1 0-1 0 0,33 20 1 0 0,-36-26-26 0 0,-12-7 2 0 0,0-1 0 0 0,0 1 1 0 0,0 0-1 0 0,0 0 0 0 0,-1 0 0 0 0,1 0 0 0 0,-1 0 1 0 0,0 0-1 0 0,3 6 0 0 0,-5-8 102 0 0,-21 7 231 0 0,5-10-217 0 0,1-1-1 0 0,0 0 1 0 0,-17-7 0 0 0,11 4 16 0 0,20 5-145 0 0,0 1 0 0 0,-1 0 1 0 0,1-1-1 0 0,0 1 0 0 0,0-1 1 0 0,0 1-1 0 0,-1-1 0 0 0,1 1 1 0 0,0-1-1 0 0,0 0 0 0 0,0 0 1 0 0,0 0-1 0 0,0 1 0 0 0,-1-3 1 0 0,2 3-77 0 0,0-1 0 0 0,-1 1 0 0 0,1-1-1 0 0,0 1 1 0 0,0-1 0 0 0,0 1 0 0 0,0-1 0 0 0,0 1 0 0 0,0 0 0 0 0,0-1 0 0 0,0 1 0 0 0,0-1 0 0 0,0 1 0 0 0,0-1 0 0 0,0 1 0 0 0,0-1 0 0 0,0 1 0 0 0,1 0 0 0 0,-1-1 0 0 0,0 1 0 0 0,0-1 0 0 0,0 1 0 0 0,1 0-1 0 0,-1-1 1 0 0,0 1 0 0 0,1-1 0 0 0,1-1-572 0 0,0 0-1 0 0,1 0 1 0 0,-1 0-1 0 0,1 0 1 0 0,-1 1-1 0 0,1-1 1 0 0,0 1-1 0 0,4-3 0 0 0,10-3-8823 0 0,-8 5 4016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6 240 0 0,'3'-6'20159'0'0,"2"12"-19967"0"0,-1 1-1 0 0,0-1 0 0 0,0 1 1 0 0,0 0-1 0 0,-1 0 1 0 0,0 0-1 0 0,-1 0 1 0 0,1 0-1 0 0,1 12 0 0 0,-1 11-5678 0 0,-3-23 1868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1 664 0 0,'0'0'9509'0'0,"-5"3"-8325"0"0,-11 9 88 0 0,0 1-1 0 0,0 1 0 0 0,1 1 1 0 0,-19 24-1 0 0,-17 16 1090 0 0,-29 23 184 0 0,78-74-2990 0 0,0-2-402 0 0,2-31-16941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1504 0 0,'3'-7'14335'0'0,"23"10"-13087"0"0,1 1 0 0 0,27 9 0 0 0,32 4-1372 0 0,-71-14-619 0 0,-2 0-1634 0 0,-4-3-5705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11 440 0 0,'-3'-10'18844'0'0,"-5"10"-18473"0"0,-1 0 0 0 0,0 1 0 0 0,0 0 0 0 0,0 1 0 0 0,0 0 0 0 0,0 0 0 0 0,1 1 0 0 0,0 0 0 0 0,-11 6 0 0 0,-9 5 600 0 0,-34 23 0 0 0,54-32-772 0 0,0 1 1 0 0,0 0-1 0 0,1 0 1 0 0,-1 1-1 0 0,2 0 1 0 0,-1 1-1 0 0,1-1 1 0 0,0 1-1 0 0,-7 14 1 0 0,11-19-160 0 0,1 0 0 0 0,-1 0 0 0 0,1 0 0 0 0,0 0 1 0 0,0 0-1 0 0,0 1 0 0 0,0-1 0 0 0,0 1 0 0 0,1-1 0 0 0,0 0 0 0 0,0 1 0 0 0,0-1 0 0 0,0 1 1 0 0,0-1-1 0 0,1 0 0 0 0,-1 1 0 0 0,1-1 0 0 0,0 1 0 0 0,0-1 0 0 0,0 0 0 0 0,0 0 1 0 0,1 0-1 0 0,-1 0 0 0 0,1 0 0 0 0,0 0 0 0 0,0 0 0 0 0,0 0 0 0 0,0-1 0 0 0,1 1 0 0 0,2 2 1 0 0,3 1-30 0 0,0 0 1 0 0,0 0-1 0 0,1-1 1 0 0,-1 0-1 0 0,1-1 1 0 0,0 0 0 0 0,1-1-1 0 0,11 4 1 0 0,79 14-307 0 0,-89-19 252 0 0,55 3-264 0 0,-61-5 390 0 0,0 0-1 0 0,0 0 1 0 0,-1-1-1 0 0,1 0 0 0 0,0 0 1 0 0,0 0-1 0 0,-1 0 0 0 0,1-1 1 0 0,0 1-1 0 0,8-6 1 0 0,-13 7-30 0 0,1-1 0 0 0,-1 1 0 0 0,1-1 0 0 0,-1 0 1 0 0,1 1-1 0 0,-1-1 0 0 0,1 0 0 0 0,-1 1 0 0 0,1-1 1 0 0,-1 0-1 0 0,0 1 0 0 0,1-1 0 0 0,-1 0 0 0 0,0 1 1 0 0,0-1-1 0 0,0 0 0 0 0,1 0 0 0 0,-1 0 0 0 0,0 1 1 0 0,0-1-1 0 0,0 0 0 0 0,0 0 0 0 0,0 1 0 0 0,0-1 1 0 0,-1 0-1 0 0,1 0 0 0 0,0 0 0 0 0,0 1 0 0 0,-1-1 1 0 0,1 0-1 0 0,0 1 0 0 0,-1-1 0 0 0,1 0 0 0 0,0 1 1 0 0,-1-1-1 0 0,1 0 0 0 0,-1 1 0 0 0,1-1 0 0 0,-1 1 1 0 0,0-2-1 0 0,-14-10-717 0 0,1 8-5346 0 0,13 10 2370 0 0,0-2 995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0 448 0 0,'-7'1'20525'0'0,"48"3"-19483"0"0,99 13 1657 0 0,-139-16-2550 0 0,-1-2-131 0 0,0 1 0 0 0,0 0 0 0 0,1 0 0 0 0,-1 0 0 0 0,0 0 1 0 0,0 0-1 0 0,0 0 0 0 0,0 0 0 0 0,1 0 0 0 0,-1 0 0 0 0,0 0 0 0 0,0 0 0 0 0,0 0 0 0 0,0 0 1 0 0,1 0-1 0 0,-1 0 0 0 0,0 0 0 0 0,0 0 0 0 0,0 0 0 0 0,0 0 0 0 0,1 0 0 0 0,-1 0 0 0 0,0 0 1 0 0,0 0-1 0 0,0 0 0 0 0,0 0 0 0 0,1 0 0 0 0,-1 0 0 0 0,0 0 0 0 0,0 0 0 0 0,0 0 0 0 0,0 1 0 0 0,0-1 1 0 0,0 0-1 0 0,1 0 0 0 0,-1 0 0 0 0,0 0 0 0 0,0 0 0 0 0,0 0 0 0 0,0 1 0 0 0,0-1 0 0 0,0 0 1 0 0,0 0-1 0 0,0 0 0 0 0,0 0 0 0 0,0 1 0 0 0,0-1 0 0 0,1 0 0 0 0,-1 0 0 0 0,0 0 0 0 0,0 0 1 0 0,0 1-1 0 0,0-1 0 0 0,0 0 0 0 0,0 0 0 0 0,-1 1 0 0 0,-7 6 180 0 0,0-1 0 0 0,-1 1 0 0 0,0-1 0 0 0,0-1 1 0 0,0 0-1 0 0,-12 5 0 0 0,11-6-43 0 0,0 1 0 0 0,1 0 0 0 0,-1 0 0 0 0,1 1 0 0 0,1 0 1 0 0,-1 1-1 0 0,1 0 0 0 0,-11 11 0 0 0,18-16-136 0 0,0-1-1 0 0,-1 1 1 0 0,1 0-1 0 0,0-1 1 0 0,0 1-1 0 0,0 0 1 0 0,0 0 0 0 0,0 0-1 0 0,1 0 1 0 0,-1 0-1 0 0,1 0 1 0 0,-1 0-1 0 0,1 0 1 0 0,0 0 0 0 0,-1 0-1 0 0,1 0 1 0 0,0 0-1 0 0,1 0 1 0 0,-1 0 0 0 0,0 1-1 0 0,0-1 1 0 0,2 3-1 0 0,-1-3-14 0 0,0 0 0 0 0,1 1 0 0 0,-1-1 0 0 0,1 0 0 0 0,0 0 0 0 0,-1 0 0 0 0,1 0 0 0 0,0 0 0 0 0,0-1 0 0 0,1 1 0 0 0,-1-1 0 0 0,0 1 0 0 0,0-1 0 0 0,1 0 0 0 0,-1 0 0 0 0,1 0 0 0 0,-1 0 0 0 0,4 1 0 0 0,5 2-24 0 0,0-1 0 0 0,1 0-1 0 0,-1-1 1 0 0,1 0-1 0 0,0-1 1 0 0,0-1 0 0 0,0 1-1 0 0,-1-2 1 0 0,1 0-1 0 0,0 0 1 0 0,16-4 0 0 0,-28 5-6 0 0,1 0 1 0 0,-1 0 0 0 0,1 0-1 0 0,-1 0 1 0 0,0 0-1 0 0,1 0 1 0 0,-1 0 0 0 0,0 0-1 0 0,1 0 1 0 0,-1 0-1 0 0,1-1 1 0 0,-1 1 0 0 0,0 0-1 0 0,1 0 1 0 0,-1 0 0 0 0,0 0-1 0 0,1-1 1 0 0,-1 1-1 0 0,0 0 1 0 0,1 0 0 0 0,-1-1-1 0 0,0 1 1 0 0,0 0-1 0 0,1 0 1 0 0,-1-1 0 0 0,0 1-1 0 0,0 0 1 0 0,1-1 0 0 0,-1 1-1 0 0,0 0 1 0 0,0-1-1 0 0,0 1 1 0 0,0 0 0 0 0,0-1-1 0 0,1 1 1 0 0,-1-1 0 0 0,0 1-1 0 0,0 0 1 0 0,0-1-1 0 0,0 1 1 0 0,0-1 0 0 0,0 1-1 0 0,0 0 1 0 0,0-1-1 0 0,0 1 1 0 0,-1 0 0 0 0,1-1-1 0 0,0 1 1 0 0,0-1 0 0 0,0 1-1 0 0,0 0 1 0 0,0-1-1 0 0,-1 1 1 0 0,1 0 0 0 0,0-1-1 0 0,0 1 1 0 0,-1 0-1 0 0,1 0 1 0 0,0-1 0 0 0,0 1-1 0 0,-1 0 1 0 0,1 0 0 0 0,0-1-1 0 0,-1 1 1 0 0,0 0-1 0 0,-13-8-3377 0 0,-1 5-3739 0 0,7 2 816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0 476 0 0,'0'0'9746'0'0,"4"2"-8415"0"0,16 6-94 0 0,1-1 0 0 0,0-1-1 0 0,0-1 1 0 0,0-1 0 0 0,41 3 0 0 0,-54-7-1487 0 0,0 1 0 0 0,1-1 0 0 0,-1-1 0 0 0,0 1 1 0 0,0-2-1 0 0,11-2 0 0 0,-15 0-807 0 0,-2 2-1189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0 464 0 0,'0'0'22395'0'0,"-3"0"-21751"0"0,-20 2 759 0 0,17-2-1004 0 0,-1 1 0 0 0,1-1 0 0 0,0 1 0 0 0,-1 0 0 0 0,1 1 0 0 0,0-1 0 0 0,-10 5 0 0 0,15-5-387 0 0,1-1-1 0 0,-1 0 1 0 0,1 1-1 0 0,0-1 1 0 0,-1 1 0 0 0,1-1-1 0 0,-1 1 1 0 0,1-1-1 0 0,0 1 1 0 0,-1-1 0 0 0,1 1-1 0 0,0 0 1 0 0,0-1-1 0 0,-1 1 1 0 0,1-1 0 0 0,0 1-1 0 0,0 0 1 0 0,0-1-1 0 0,0 1 1 0 0,0-1 0 0 0,0 1-1 0 0,0 0 1 0 0,0-1 0 0 0,0 1-1 0 0,0 0 1 0 0,0-1-1 0 0,0 1 1 0 0,0 0 0 0 0,1-1-1 0 0,-1 1 1 0 0,0-1-1 0 0,0 1 1 0 0,1-1 0 0 0,-1 1-1 0 0,0-1 1 0 0,1 1-1 0 0,-1 0 1 0 0,0-1 0 0 0,1 0-1 0 0,-1 1 1 0 0,1-1-1 0 0,-1 1 1 0 0,1 0 0 0 0,21 19-150 0 0,22 12-206 0 0,54 42-241 0 0,-98-74 590 0 0,1 0 0 0 0,-1 1 1 0 0,0-1-1 0 0,1 0 0 0 0,-1 1 0 0 0,0-1 0 0 0,1 1 1 0 0,-1-1-1 0 0,0 1 0 0 0,1-1 0 0 0,-1 0 1 0 0,0 1-1 0 0,0-1 0 0 0,0 1 0 0 0,1-1 0 0 0,-1 1 1 0 0,0-1-1 0 0,0 1 0 0 0,0-1 0 0 0,0 1 1 0 0,0 0-1 0 0,0-1 0 0 0,0 1 0 0 0,0-1 0 0 0,0 1 1 0 0,0-1-1 0 0,0 1 0 0 0,-1-1 0 0 0,1 1 1 0 0,0-1-1 0 0,0 1 0 0 0,-16 13 205 0 0,11-11-161 0 0,0 0-1 0 0,0-1 1 0 0,0 0 0 0 0,0 0 0 0 0,-9 2-1 0 0,11-4-120 0 0,-1 1-1 0 0,1-1 1 0 0,-1 1 0 0 0,1-1-1 0 0,-1 0 1 0 0,1 0-1 0 0,-1-1 1 0 0,1 1 0 0 0,-1-1-1 0 0,1 0 1 0 0,0 1-1 0 0,-1-1 1 0 0,1-1 0 0 0,0 1-1 0 0,0 0 1 0 0,0-1-1 0 0,0 0 1 0 0,0 0 0 0 0,0 0-1 0 0,0 0 1 0 0,0 0-1 0 0,1 0 1 0 0,-1-1 0 0 0,1 1-1 0 0,0-1 1 0 0,0 0-1 0 0,0 0 1 0 0,0 0-1 0 0,-2-4 1 0 0,4 6-16 0 0,0 0 1 0 0,0 0-1 0 0,0 0 1 0 0,0 0-1 0 0,0 0 0 0 0,0 0 1 0 0,1 0-1 0 0,-1 0 1 0 0,0 1-1 0 0,1-1 1 0 0,-1 0-1 0 0,0 0 0 0 0,1 0 1 0 0,-1 0-1 0 0,1 1 1 0 0,-1-1-1 0 0,1 0 0 0 0,0 0 1 0 0,-1 1-1 0 0,1-1 1 0 0,0 1-1 0 0,1-2 0 0 0,16-12-1939 0 0,11 1-2518 0 0,-9 5-4104 0 0,-8 4 3698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 0 0,'9'0'27749'0'0,"-10"17"-27322"0"0,2 1 1 0 0,0-1 0 0 0,0 1 0 0 0,2-1 0 0 0,0 1 0 0 0,1-1-1 0 0,0 0 1 0 0,2-1 0 0 0,7 18 0 0 0,-7-23-2064 0 0,12 28-11727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1000 0 0,'-5'-13'15884'0'0,"6"13"-15751"0"0,-1 0 1 0 0,0 0 0 0 0,0 0-1 0 0,0 0 1 0 0,0 0 0 0 0,0 0-1 0 0,0 0 1 0 0,1 0-1 0 0,-1 0 1 0 0,0 0 0 0 0,0 0-1 0 0,0 0 1 0 0,0 0 0 0 0,0 0-1 0 0,29 8 543 0 0,-1-2-1 0 0,31 2 0 0 0,24 0-4494 0 0,-67-6 2233 0 0,6-2-6090 0 0,-15 1 3271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1180 0 0,'0'2'15947'0'0,"0"12"-15202"0"0,0-6-124 0 0,0 1-1 0 0,0-1 1 0 0,-1 1-1 0 0,0-1 1 0 0,-2 9-1 0 0,-1 9 289 0 0,2-4-304 0 0,2 44-1 0 0,7-9-4678 0 0,-7-55 3600 0 0,0 0-743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1464 0 0,'0'-17'11502'0'0,"20"29"-9655"0"0,32 23 0 0 0,5 4-365 0 0,-21-18-694 0 0,49 31 351 0 0,-76-45-929 0 0,0 0-1 0 0,0 0 0 0 0,0 1 1 0 0,-1 0-1 0 0,0 1 0 0 0,8 12 1 0 0,-15-20-156 0 0,-1 0 1 0 0,1 1 0 0 0,0-1-1 0 0,0 0 1 0 0,-1 1-1 0 0,1-1 1 0 0,-1 1 0 0 0,1-1-1 0 0,-1 1 1 0 0,0-1 0 0 0,0 1-1 0 0,1-1 1 0 0,-1 1 0 0 0,0-1-1 0 0,0 1 1 0 0,0-1-1 0 0,-1 1 1 0 0,1-1 0 0 0,0 1-1 0 0,-1-1 1 0 0,0 3 0 0 0,0-1 53 0 0,-1 0 0 0 0,0-1 1 0 0,1 1-1 0 0,-1-1 0 0 0,0 1 1 0 0,0-1-1 0 0,0 0 1 0 0,-1 1-1 0 0,1-1 0 0 0,-3 2 1 0 0,-5 2 278 0 0,0 0 1 0 0,0-1 0 0 0,0 0 0 0 0,-19 7 0 0 0,1-4 790 0 0,-1-1-1 0 0,-42 5 1 0 0,69-11-1213 0 0,-4-1-121 0 0,30-11-8211 0 0,5 6-3961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5 652 0 0,'-2'-5'17504'0'0,"29"7"-15435"0"0,46 8 0 0 0,-44-5-1557 0 0,52 3 0 0 0,-64-7-3019 0 0,-50 7-10359 0 0,18-7 8397 0 0</inkml:trace>
  <inkml:trace contextRef="#ctx0" brushRef="#br0" timeOffset="1">1 105 1360 0 0,'0'0'179'0'0,"0"0"0"0"0,0 1 0 0 0,0-1 0 0 0,0 0 0 0 0,0 0 1 0 0,0 1-1 0 0,0-1 0 0 0,0 0 0 0 0,0 0 0 0 0,0 1 0 0 0,0-1 0 0 0,0 0 0 0 0,0 1 0 0 0,0-1 0 0 0,0 0 0 0 0,0 0 0 0 0,0 1 0 0 0,0-1 0 0 0,0 0 0 0 0,1 0 0 0 0,-1 1 1 0 0,0-1-1 0 0,0 0 0 0 0,0 0 0 0 0,0 0 0 0 0,1 1 0 0 0,-1-1 0 0 0,0 0 0 0 0,0 0 0 0 0,0 0 0 0 0,1 0 0 0 0,-1 1 0 0 0,0-1 0 0 0,0 0 0 0 0,1 0 0 0 0,-1 0 0 0 0,1 0 1 0 0,17 7 3237 0 0,22 2-117 0 0,-37-9-2735 0 0,-3 1-559 0 0,98 12 5285 0 0,-48-13-4817 0 0,-42-1-1202 0 0,0 0 1 0 0,-1 0 0 0 0,1-1 0 0 0,8-3 0 0 0,-1-4-6429 0 0,-12 7 4687 0 0,2-3-2004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 0 0,'3'10'1201'0'0,"0"0"0"0"0,1 1 0 0 0,0-1 0 0 0,1-1 0 0 0,0 1 1 0 0,0-1-1 0 0,1 0 0 0 0,0 0 0 0 0,1 0 0 0 0,8 8 0 0 0,-6-7-670 0 0,2 0 0 0 0,-1-1-1 0 0,1-1 1 0 0,0 1 0 0 0,1-2 0 0 0,0 1 0 0 0,0-2-1 0 0,1 1 1 0 0,0-2 0 0 0,0 0 0 0 0,0 0 0 0 0,15 2 0 0 0,-26-7-628 0 0,-1 1 1 0 0,0-1 0 0 0,1 0 0 0 0,-1 0 0 0 0,0 0 0 0 0,1 0-1 0 0,-1 0 1 0 0,0 0 0 0 0,1 0 0 0 0,-1-1 0 0 0,0 1-1 0 0,1 0 1 0 0,-1-1 0 0 0,0 1 0 0 0,0-1 0 0 0,1 1 0 0 0,-1-1-1 0 0,0 0 1 0 0,0 0 0 0 0,0 1 0 0 0,0-1 0 0 0,0 0 0 0 0,0 0-1 0 0,0 0 1 0 0,2-2 0 0 0,-3 2-489 0 0,1 0-1 0 0,0-1 1 0 0,-1 1-1 0 0,0 0 1 0 0,1 0 0 0 0,-1 0-1 0 0,0 0 1 0 0,1-1-1 0 0,-1 1 1 0 0,0 0 0 0 0,0 0-1 0 0,0-1 1 0 0,0 1-1 0 0,0 0 1 0 0,0 0-1 0 0,-1-2 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86 1384 0 0,'0'0'1383'0'0,"5"-18"16053"0"0,-6 17-17285 0 0,-1 0-1 0 0,1-1 1 0 0,-1 1 0 0 0,0 0-1 0 0,0 1 1 0 0,0-1-1 0 0,0 0 1 0 0,0 0 0 0 0,0 1-1 0 0,0-1 1 0 0,0 1-1 0 0,0 0 1 0 0,0 0 0 0 0,0 0-1 0 0,0-1 1 0 0,0 2 0 0 0,0-1-1 0 0,0 0 1 0 0,0 0-1 0 0,0 1 1 0 0,0-1 0 0 0,0 1-1 0 0,0 0 1 0 0,1-1-1 0 0,-4 3 1 0 0,-52 22 1980 0 0,57-25-2116 0 0,-3 1 45 0 0,1 0-1 0 0,0 0 1 0 0,0 1 0 0 0,0-1-1 0 0,0 0 1 0 0,0 1 0 0 0,0-1-1 0 0,0 1 1 0 0,0 0 0 0 0,1-1-1 0 0,-1 1 1 0 0,1 0 0 0 0,-1 0-1 0 0,1 0 1 0 0,-1 0-1 0 0,1 1 1 0 0,0-1 0 0 0,0 0-1 0 0,0 0 1 0 0,1 1 0 0 0,-1-1-1 0 0,0 0 1 0 0,1 1 0 0 0,0-1-1 0 0,-1 1 1 0 0,1-1 0 0 0,0 1-1 0 0,0-1 1 0 0,0 0 0 0 0,1 1-1 0 0,-1-1 1 0 0,2 5 0 0 0,0-2-23 0 0,0 0 1 0 0,1 0 0 0 0,-1 0 0 0 0,1 0 0 0 0,1 0 0 0 0,-1-1-1 0 0,1 1 1 0 0,-1-1 0 0 0,1 0 0 0 0,0 0 0 0 0,1-1 0 0 0,-1 1-1 0 0,8 4 1 0 0,3 1-127 0 0,0-2 0 0 0,1 1-1 0 0,0-2 1 0 0,0 0 0 0 0,1-1-1 0 0,29 5 1 0 0,-34-7 24 0 0,0-2 0 0 0,0 0 0 0 0,0 0 0 0 0,0-1 0 0 0,0-1 0 0 0,1 0 0 0 0,-1 0 0 0 0,0-1 0 0 0,-1-1 0 0 0,16-5 0 0 0,-24 7 76 0 0,0 0 0 0 0,0 0 0 0 0,-1 0 0 0 0,1-1 0 0 0,0 1 0 0 0,-1-1 0 0 0,1 0 0 0 0,-1 0 0 0 0,0 0 0 0 0,0 0 1 0 0,0 0-1 0 0,0 0 0 0 0,0-1 0 0 0,0 1 0 0 0,0 0 0 0 0,-1-1 0 0 0,1 0 0 0 0,-1 1 0 0 0,0-1 0 0 0,2-4 1 0 0,-3 3 5 0 0,1 0 0 0 0,-1 0 1 0 0,0 0-1 0 0,0 0 0 0 0,0 0 1 0 0,0 0-1 0 0,-1 0 0 0 0,0 0 1 0 0,0 0-1 0 0,0 0 0 0 0,0 0 1 0 0,0 0-1 0 0,-3-4 0 0 0,-2-3-31 0 0,0 1 1 0 0,0 0-1 0 0,-1 0 0 0 0,0 0 0 0 0,-1 1 0 0 0,0 0 0 0 0,0 1 0 0 0,-1 0 0 0 0,-13-10 0 0 0,8 9-367 0 0,-1 0 0 0 0,0 1 0 0 0,-18-7 0 0 0,6 6-4303 0 0,-1 3-6259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79 173 996,'0'2'25823,"-3"13"-25877,-30 118 2576,17-88-1904,-9 39 313,23-57 999,4-32-1931,5-19-9,22-45-1,20-35-941,-4 7-5,15-13-97,-30 55 556,-28 53 505,-1 1 25,0 0 0,0 0 1,0 0-1,0 0 0,0 0 0,1 0 0,-1 0 1,0 0-1,1 1 0,-1-1 0,0 0 0,1 1 1,-1-1-1,1 1 0,-1 0 0,3-1 0,-3 2-22,0 0 0,-1-1 0,1 1 0,-1 0 0,1-1 0,-1 1 0,0 0 0,1-1 0,-1 1 0,0 0 0,1 0 0,-1 0 0,0 0 0,0-1 0,0 1 0,0 0 0,0 0 0,0 0 0,0 0 0,2 11 116,1 0 8,1 0 1,0-1 0,1 0-1,8 14 1,1 3 131,44 80 574,-36-68-306,0 0-243,-17-34-291,-2-2-23,-3-3-141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3 192,'0'0'1109,"-7"-2"665,2 2 1808,-9 4 10861,32 5-12662,13 1-296,0 0-1,1-3 1,0 0 0,63 3-1,-64-7-710,-17 0-413,0 0-401,15-3-6730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1 172,'-5'1'17559,"-5"2"-8993,-4 3-6171,-25 16-6029,26-12 6015,-8 8-2104,2 0 1,0 1 0,1 1 0,0 1 0,2 0 0,1 1 0,1 1 0,0 1 0,2-1 0,1 2 0,-15 45-1,24-61-226,1 1-1,-1-1 1,2 1-1,-1 0 0,1-1 1,0 1-1,1-1 0,1 1 1,-1-1-1,1 1 1,1-1-1,0 0 0,0 0 1,1 0-1,0 0 0,0 0 1,1-1-1,0 0 1,0 0-1,9 8 0,-2-2 44,2 0-1,0-1 1,1 0 0,0-2-1,1 0 1,0 0-1,0-2 1,1 0-1,21 8 1,-18-9-94,-9-3 0,1 0 0,-1-1 0,1 0 0,20 2 0,-22-5 0,-2-6 0,-11-4 0,-7 2-97,8 6-551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0 956,'1'6'17555,"-10"12"-12690,-14 21-5304,21-35 1804,-111 173 5467,111-175-6852,1 1-366,-1-1 0,0 1 0,1 0 0,0 0 0,0-1 0,0 1 0,0 0 0,0 0 0,0 5 0,1-7-548,7-25-16324,-4 13 12164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1 644,'2'0'12432,"8"7"-11463,45 77 6845,-40-65-7009,0-2 1,1 0 0,1-1 0,0 0 0,2-1-1,-1-2 1,2 0 0,23 12 0,-43-24-836,0-1 0,1 0 0,-1 1 0,1-1 1,-1 0-1,1 0 0,-1 1 0,1-1 0,-1 0 0,1 0 1,-1 0-1,1 1 0,-1-1 0,1 0 0,-1 0 1,1 0-1,-1 0 0,1 0 0,-1 0 0,1 0 0,-1 0 1,1 0-1,-1-1 0,1 1 0,-1 0 0,1 0 1,-1 0-1,1 0 0,-1-1 0,1 1 0,-1 0 0,1-1 1,-1 1-1,1 0 0,-1-1 0,0 1 0,1 0 1,-1-1-1,0 1 0,1-1 0,-1 1 0,0-1 0,0 1 1,1-1-1,-1 1 0,0-1 0,0 1 0,0-1 1,0 1-1,1-1 0,-1-1-674,-12-23-4709,4 23 4739,-15-4-10976,13 5 6505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1156,'0'0'7523,"-3"0"-6168,0-1-782,0 1-1,0-1 0,-1 1 0,1 0 1,0 0-1,0 1 0,0-1 0,0 1 1,0-1-1,0 1 0,0 0 1,0 0-1,0 0 0,0 1 0,0-1 1,1 1-1,-1-1 0,1 1 1,-4 3-1,-1 0 409,6-5-890,0 1 0,0 0-1,0 0 1,1 0 0,-1 0 0,0 0 0,1 0 0,-1 0 0,1 0 0,-1 0 0,1 0 0,0 0 0,-1 0 0,1 0-1,0 0 1,0 0 0,0 1 0,-1-1 0,1 0 0,1 0 0,-1 0 0,0 0 0,0 0 0,0 1 0,1-1 0,-1 1-1,1 1-16,0 0-1,0 0 1,0-1-1,0 1 1,0 0-1,1 0 1,-1-1-1,3 4 1,42 42 551,18 20-128,-63-68-474,0 1 0,-1-1 0,1 1 0,0 0 0,-1 0 1,1-1-1,-1 1 0,1 0 0,0 0 0,-1 0 0,0-1 0,1 1 0,-1 0 0,0 0 0,1 0 0,-1 0 0,0 0 0,0 0 0,0 0 1,0 0-1,0 0 0,0 0 0,0 0 0,0 0 0,0 0 0,0 0 0,0 0 0,-1 0 0,1 0 0,0 0 0,-1-1 0,1 1 0,-1 0 1,1 0-1,-1 0 0,1 0 0,-1-1 0,1 1 0,-1 0 0,0 0 0,0-1 0,1 1 0,-1-1 0,0 1 0,0-1 0,0 1 0,0-1 1,1 1-1,-1-1 0,0 0 0,0 1 0,0-1 0,0 0 0,0 0 0,-2 0 0,-3 2 40,0-1 0,0 0 1,0-1-1,0 1 0,0-1 0,-12-1 0,12-1-1,0 0 0,0 0 0,0 0 0,1-1 0,-1 1 0,1-1 0,0-1 0,0 1 0,0-1 0,0 0 0,0 0 0,1 0 0,0-1 0,0 1 0,-5-7 0,9 10-17,1-1-75,6-5 21,-5 7-52,0-1 0,-1 1 0,1 0 0,0-1 1,0 1-1,-1 0 0,1 0 0,0 0 0,-1 1 0,1-1 0,0 0 0,0 1 0,-1-1 0,1 1 0,-1-1 0,1 1 0,2 1 0,-3-2-117,0 1-273,3 3-236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1 616,'1'0'874,"1"1"0,-1 0 0,1 0-1,-1 0 1,0 0 0,1 0 0,-1 1 0,0-1 0,0 0-1,0 1 1,2 1 0,4 18 4528,-7-12-4614,1 0 1,-2 0-1,-1 14 1,-1 7 1312,3-16-1528,0 6 97,0 1 1,1-1-1,1 0 0,1 0 0,6 22 1,0-7-1065,-10-30-2627,-8-22 240,6 8 503,-7-10-7765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36,'11'3'9637,"12"3"-6038,44 13-1101,-39-10-1447,0-1 1,31 4-1,-57-12-1082,0-1-165,-1 0 84,0 1-1,0 0 0,0 0 0,0-1 0,0 1 0,0-1 1,0 1-1,0-1 0,0 1 0,-1-1 0,1 1 1,0-1-1,0 0 0,-1 1 0,1-1 0,0-1 1,-1-14-5494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8 290 308,'0'0'1433,"-4"28"8033,3-18-8169,-1 0 0,2-1 0,0 1-1,0 0 1,2 11 0,0 16 1452,-2-35-1829,3-22-57,0-6-801,2 1 1,0 0-1,2 1 0,1 0 1,1 0-1,0 0 0,2 1 1,26-40-1,-19 36 68,1 2 0,1 1-1,26-25 1,-33 35 228,-2 4 1557,-11 11-1878,1-1 0,-1 1 0,0-1 1,1 1-1,-1-1 0,0 1 0,1-1 0,-1 1 0,0-1 0,0 1 0,1-1 0,-1 1 0,0 0 1,0-1-1,0 1 0,0-1 0,0 1 0,0 0 0,0-1 0,0 1 0,0-1 0,0 1 1,0 0-1,0-1 0,-1 1 0,1 21 285,2 1 0,0-1 0,1-1 0,1 1 0,13 40 0,-12-47-229,2 0 1,0 0 0,0-1-1,1-1 1,1 1 0,1-1-1,-1-1 1,22 21 0,-18-21-34,-3-1-336,1-1 1,25 17 0,-36-26-1,-10-19-4736,8 16 4551,0 0 0,-1 0 1,1-1-1,-1 1 0,1 0 1,-1 1-1,0-1 0,0 1 0,0-1 1,-4-1-1,-18-5-6484,19 7 4395,-13-5-3070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1140 0 0,'-4'-9'16487'0'0,"-1"15"-16170"0"0,0 0 1 0 0,1 1-1 0 0,0 0 1 0 0,0 0-1 0 0,0 0 0 0 0,1 0 1 0 0,0 0-1 0 0,1 1 1 0 0,-1 0-1 0 0,1-1 1 0 0,1 1-1 0 0,-1 0 0 0 0,2 0 1 0 0,-1 0-1 0 0,1 0 1 0 0,0 0-1 0 0,2 12 0 0 0,-2-15-299 0 0,0-1 0 0 0,1 1 0 0 0,-1-1 0 0 0,1 1 0 0 0,0-1-1 0 0,1 0 1 0 0,-1 1 0 0 0,1-1 0 0 0,0 0 0 0 0,0 0 0 0 0,0 0 0 0 0,0 0-1 0 0,1-1 1 0 0,-1 1 0 0 0,1 0 0 0 0,0-1 0 0 0,0 0 0 0 0,1 0-1 0 0,-1 0 1 0 0,0 0 0 0 0,1 0 0 0 0,0-1 0 0 0,0 0 0 0 0,0 1-1 0 0,0-1 1 0 0,0-1 0 0 0,0 1 0 0 0,0-1 0 0 0,0 1 0 0 0,1-1-1 0 0,-1 0 1 0 0,1-1 0 0 0,8 1 0 0 0,-7-2-39 0 0,-1 0 0 0 0,1 0 0 0 0,0 0 0 0 0,0-1 0 0 0,-1 0 0 0 0,1 0 0 0 0,-1-1 0 0 0,1 1 1 0 0,-1-1-1 0 0,0 0 0 0 0,0-1 0 0 0,0 1 0 0 0,-1-1 0 0 0,1 0 0 0 0,-1 0 0 0 0,0 0 0 0 0,6-9 0 0 0,-8 11 212 0 0,36 109 1914 0 0,-5-34-1324 0 0,-12-26 30 0 0,-1 1 0 0 0,25 91 0 0 0,-44-136-782 0 0,0 0 0 0 0,0 0 0 0 0,-1 1 0 0 0,1-1 0 0 0,-1 0 0 0 0,0 1 0 0 0,0-1 0 0 0,0 1 0 0 0,0-1-1 0 0,-1 0 1 0 0,1 1 0 0 0,-1-1 0 0 0,0 0 0 0 0,0 0 0 0 0,0 1 0 0 0,0-1 0 0 0,-1 0 0 0 0,1 0 0 0 0,-1 0 0 0 0,0 0 0 0 0,-3 3 0 0 0,2-3 55 0 0,-1 0 0 0 0,1-1 0 0 0,-1 1 0 0 0,0-1 0 0 0,0 0 0 0 0,0 0 0 0 0,0-1 0 0 0,0 1 0 0 0,0-1 0 0 0,0 0 0 0 0,-1 0 0 0 0,1 0 0 0 0,0 0 0 0 0,-7-1 1 0 0,-9 0 213 0 0,-1 0 0 0 0,1-2 0 0 0,0-1 1 0 0,-1 0-1 0 0,-35-12 0 0 0,42 11-298 0 0,-1-2 0 0 0,1 0 0 0 0,1 0 0 0 0,-1-1 0 0 0,1-1 0 0 0,-18-14 0 0 0,25 14 0 0 0,2-3 0 0 0,1 0 0 0 0,7-1 0 0 0,-4 12-12 0 0,0-1 0 0 0,1 1 0 0 0,-1-1 0 0 0,0 1-1 0 0,0-1 1 0 0,1 0 0 0 0,-1 1 0 0 0,0-1 0 0 0,0 1 0 0 0,1-1 0 0 0,-1 1 0 0 0,1-1 0 0 0,-1 1 0 0 0,1 0-1 0 0,-1-1 1 0 0,0 1 0 0 0,1-1 0 0 0,-1 1 0 0 0,1 0 0 0 0,0 0 0 0 0,-1-1 0 0 0,1 1 0 0 0,-1 0 0 0 0,1 0-1 0 0,-1-1 1 0 0,1 1 0 0 0,0 0 0 0 0,-1 0 0 0 0,1 0 0 0 0,-1 0 0 0 0,1 0 0 0 0,0 0 0 0 0,-1 0-1 0 0,1 0 1 0 0,-1 0 0 0 0,1 0 0 0 0,0 1 0 0 0,0-1 0 0 0,1 0-542 0 0,31 18-6217 0 0,-22-12-867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0,'0'0'10733'0'0,"4"0"-9658"0"0,10 2-137 0 0,-1 1 1 0 0,1 1-1 0 0,-1 0 0 0 0,15 7 1 0 0,-15-5-902 0 0,-1-1 1 0 0,1-1-1 0 0,0 0 1 0 0,0-1 0 0 0,1 0-1 0 0,19 1 1 0 0,-18-3-885 0 0,2 0-793 0 0,-3-3-5622 0 0,-1-1 3252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1124 0 0,'0'0'10194'0'0,"6"2"-7813"0"0,0 5 3855 0 0,-7-1-5669 0 0,-2 0 1 0 0,1 0-1 0 0,0 0 0 0 0,-1-1 0 0 0,0 1 1 0 0,-1-1-1 0 0,1 1 0 0 0,-1-1 1 0 0,-8 8-1 0 0,8-8-127 0 0,-1 0 0 0 0,1 1 0 0 0,0 0 0 0 0,0 0 0 0 0,0 0 0 0 0,1 0 0 0 0,0 0 0 0 0,1 1 0 0 0,-3 6 0 0 0,5-11-362 0 0,-1 0-1 0 0,1-1 0 0 0,0 1 1 0 0,0 0-1 0 0,0-1 1 0 0,0 1-1 0 0,1 0 1 0 0,-1-1-1 0 0,0 1 1 0 0,1 0-1 0 0,-1-1 0 0 0,1 1 1 0 0,-1-1-1 0 0,1 1 1 0 0,0-1-1 0 0,0 1 1 0 0,0-1-1 0 0,0 1 1 0 0,2 1-1 0 0,0 1 5 0 0,0-1 1 0 0,1 0-1 0 0,0 0 1 0 0,-1-1-1 0 0,1 1 1 0 0,0-1-1 0 0,5 3 1 0 0,5 0-14 0 0,0 1 1 0 0,0-2-1 0 0,23 5 1 0 0,-5-4-582 0 0,1 0 0 0 0,46-2 1 0 0,-79-5 62 0 0,0 2 415 0 0,0 0-1 0 0,0 0 0 0 0,0-1 1 0 0,0 1-1 0 0,0 0 0 0 0,0 0 1 0 0,0-1-1 0 0,0 1 0 0 0,0 0 1 0 0,0-1-1 0 0,0 1 0 0 0,0 0 1 0 0,0 0-1 0 0,0-1 0 0 0,0 1 1 0 0,0 0-1 0 0,0-1 0 0 0,0 1 1 0 0,0 0-1 0 0,0 0 0 0 0,-1-1 1 0 0,1 1-1 0 0,0 0 0 0 0,0 0 1 0 0,0-1-1 0 0,0 1 0 0 0,-1 0 1 0 0,1 0-1 0 0,0 0 0 0 0,0-1 1 0 0,0 1-1 0 0,-1 0 0 0 0,1 0 1 0 0,-1 0-1 0 0,-8-4-672 0 0,-1 0-1 0 0,0 1 1 0 0,0 1 0 0 0,-12-2-1 0 0,-1 1-4445 0 0,-1 2-5767 0 0,16 1 5472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 0 0,'0'0'2820'0'0,"15"14"933"0"0,58 10 1765 0 0,-46-16-4210 0 0,0-2 1 0 0,35 5-1 0 0,-49-10-977 0 0,-1 0 0 0 0,1-1 0 0 0,19-2 0 0 0,-28 1-635 0 0,0 0-1 0 0,0 0 1 0 0,-1 0 0 0 0,1 0 0 0 0,0 0 0 0 0,5-4 0 0 0,-7 4-369 0 0,0 0 1 0 0,0-1-1 0 0,-1 1 1 0 0,1-1-1 0 0,0 1 1 0 0,-1-1-1 0 0,1 1 1 0 0,-1-1-1 0 0,0 0 1 0 0,1 0 0 0 0,-1 0-1 0 0,2-3 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1 744,'2'2'16163,"3"4"-10938,31 37-3861,24 40 359,53 84 111,-99-144-1607,-2 2 0,0 0 0,-2 0 0,-1 1 0,9 35 0,-16-49-143,0-1 0,-1 1-1,0 0 1,-1 0 0,0-1-1,-1 1 1,0 0 0,-4 12-1,4-17-33,-1 0 1,0-1-1,-1 1 0,0-1 0,0 0 1,0 0-1,0 0 0,-1 0 0,0-1 1,0 1-1,-1-1 0,1 0 0,-1 0 1,0-1-1,-7 5 0,5-4-13,0-1-1,0 0 1,-1-1 0,1 1-1,-1-2 1,-8 3-1,15-4-134,0-1-1,-1 0 0,1 1 0,0-1 0,0 0 1,-1 0-1,1 1 0,0-1 0,-1 0 0,1-1 1,0 1-1,0 0 0,-1 0 0,1 0 0,0-1 1,0 1-1,-1-1 0,1 1 0,0-1 0,0 1 0,0-1 1,0 0-1,0 1 0,0-1 0,0 0 0,0 0 1,0 0-1,0 0 0,0 0 0,0 0 0,1 0 1,-1 0-1,0 0 0,1 0 0,-1 0 0,1 0 1,-1-1-1,1 1 0,0 0 0,-1 0 0,1-1 0,0 1 1,0 0-1,0-1 0,0 1 0,0 0 0,0-2 1,1-2-637,-1 1-1,0-1 1,1 1 0,0 0 0,0-1 0,1 1 0,1-5-1,9-16-8051,-2 9 2706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10 540 0 0,'8'-9'25326'0'0,"-8"9"-24926"0"0,3 10 169 0 0,0 1-1 0 0,-1 0 0 0 0,0-1 1 0 0,-1 1-1 0 0,0 0 0 0 0,0 0 0 0 0,-1 0 1 0 0,-1 0-1 0 0,-2 14 0 0 0,1-9-369 0 0,1 0 0 0 0,1 0 0 0 0,3 29-1 0 0,-5-26-607 0 0,2-17 71 0 0,-1-1 1 0 0,1 0-1 0 0,0 1 0 0 0,0-1 1 0 0,-1 1-1 0 0,1-1 1 0 0,0 1-1 0 0,0-1 1 0 0,1 1-1 0 0,-1-1 0 0 0,0 0 1 0 0,0 1-1 0 0,1-1 1 0 0,-1 1-1 0 0,0-1 0 0 0,2 2 1 0 0,5-24-8303 0 0,-1 4 528 0 0,-5 7 2576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0,'0'0'3810'0'0,"5"-1"-2565"0"0,55-2 3767 0 0,107 7 0 0 0,-85 0-3325 0 0,-23-2-1528 0 0,-58-2-525 0 0,5-1-113 0 0,-3 0-864 0 0,-23-6-7112 0 0,9 3 4469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0,'0'0'8111'0'0,"2"2"-6528"0"0,-1 3-714 0 0,1 1 1 0 0,0-1 0 0 0,-1 1-1 0 0,0 0 1 0 0,0-1 0 0 0,-1 1-1 0 0,0 7 1 0 0,-5 45 2196 0 0,3-42-2370 0 0,1 0 1 0 0,0 27-1 0 0,17 79-2966 0 0,-15-112 955 0 0,1 5-8867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1164 0 0,'-3'-11'5111'0'0,"6"8"-4675"0"0,1 0-1 0 0,-1 1 0 0 0,1-1 0 0 0,-1 1 1 0 0,1 0-1 0 0,0 0 0 0 0,0 0 1 0 0,-1 1-1 0 0,1-1 0 0 0,1 1 0 0 0,-1 0 1 0 0,0 0-1 0 0,0 1 0 0 0,0-1 1 0 0,0 1-1 0 0,1 0 0 0 0,5 0 0 0 0,11 0 632 0 0,0 2 0 0 0,24 3-1 0 0,-11 2-497 0 0,-1 1 0 0 0,0 1 1 0 0,0 2-1 0 0,-1 1 0 0 0,0 2 0 0 0,38 22 0 0 0,-63-31-428 0 0,0 0 0 0 0,-1 1 1 0 0,1-1-1 0 0,-2 1 0 0 0,1 1 1 0 0,-1-1-1 0 0,6 9 0 0 0,-10-15-102 0 0,-1 1-1 0 0,0 0 0 0 0,0-1 1 0 0,1 1-1 0 0,-1-1 1 0 0,0 1-1 0 0,0-1 1 0 0,0 1-1 0 0,1 0 1 0 0,-1-1-1 0 0,0 1 1 0 0,0-1-1 0 0,0 1 1 0 0,0 0-1 0 0,0-1 0 0 0,0 1 1 0 0,0-1-1 0 0,0 1 1 0 0,-1 0-1 0 0,1-1 1 0 0,0 1-1 0 0,0-1 1 0 0,0 1-1 0 0,-1-1 1 0 0,1 1-1 0 0,0 0 1 0 0,-1-1-1 0 0,1 1 0 0 0,0-1 1 0 0,-1 0-1 0 0,1 1 1 0 0,-1-1-1 0 0,1 1 1 0 0,-1-1-1 0 0,1 0 1 0 0,-1 1-1 0 0,1-1 1 0 0,-1 0-1 0 0,1 1 1 0 0,-1-1-1 0 0,1 0 0 0 0,-1 0 1 0 0,-1 1-1 0 0,-22 7 913 0 0,24-8-944 0 0,-16 2 445 0 0,0 0 1 0 0,0-1-1 0 0,0-1 1 0 0,-21-2 0 0 0,22 0-189 0 0,-1 2 0 0 0,1 0 0 0 0,-1 0 0 0 0,-21 5 0 0 0,36-5-250 0 0,-1 0 1 0 0,1 0 0 0 0,-1 0-1 0 0,1 1 1 0 0,-1-1 0 0 0,1 1-1 0 0,-1-1 1 0 0,1 1 0 0 0,0 0-1 0 0,-1-1 1 0 0,1 1-1 0 0,0 0 1 0 0,-1 0 0 0 0,1 0-1 0 0,0 0 1 0 0,0 0 0 0 0,0 0-1 0 0,0 0 1 0 0,0 0 0 0 0,0 1-1 0 0,-1 1 1 0 0,2-2-8 0 0,0 0-1 0 0,0 0 0 0 0,0 1 1 0 0,0-1-1 0 0,0 0 1 0 0,0 1-1 0 0,0-1 1 0 0,0 0-1 0 0,0 0 1 0 0,1 1-1 0 0,-1-1 1 0 0,0 0-1 0 0,1 0 1 0 0,0 1-1 0 0,-1-1 1 0 0,1 0-1 0 0,-1 0 1 0 0,1 0-1 0 0,1 1 1 0 0,3 4 0 0 0,0 0 0 0 0,0-1 0 0 0,0 0 1 0 0,1 0-1 0 0,0 0 0 0 0,0-1 0 0 0,7 4 1 0 0,62 32 21 0 0,-34-19-56 0 0,-1 1 0 0 0,52 38 0 0 0,-90-59 19 0 0,-1 0 0 0 0,0 0 1 0 0,1 0-1 0 0,-1 0 0 0 0,0 0 1 0 0,0 0-1 0 0,1 1 0 0 0,-1-1 0 0 0,0 0 1 0 0,0 1-1 0 0,0-1 0 0 0,-1 1 1 0 0,1-1-1 0 0,0 1 0 0 0,0-1 1 0 0,-1 1-1 0 0,1-1 0 0 0,-1 1 0 0 0,0 0 1 0 0,1-1-1 0 0,-1 1 0 0 0,0 0 1 0 0,0-1-1 0 0,0 4 0 0 0,-1-3 7 0 0,0 0 0 0 0,0 0 0 0 0,0 1 0 0 0,0-1 0 0 0,0 0-1 0 0,-1 0 1 0 0,1-1 0 0 0,-1 1 0 0 0,1 0 0 0 0,-1 0 0 0 0,0-1 0 0 0,0 1-1 0 0,1-1 1 0 0,-1 1 0 0 0,-3 0 0 0 0,-5 4 34 0 0,0-1 1 0 0,-1 0-1 0 0,1 0 1 0 0,-1-1-1 0 0,-20 4 1 0 0,20-6 22 0 0,0-1 1 0 0,0 0 0 0 0,0-1-1 0 0,0 0 1 0 0,0-1 0 0 0,0 0-1 0 0,0-1 1 0 0,0 0 0 0 0,0-1-1 0 0,1 0 1 0 0,-1 0 0 0 0,-12-7-1 0 0,16 6-505 0 0,6 3 67 0 0,1 1-1 0 0,0 0 1 0 0,-1 0-1 0 0,1-1 1 0 0,0 1 0 0 0,-1-1-1 0 0,1 1 1 0 0,0 0 0 0 0,-1-1-1 0 0,1 1 1 0 0,0-1-1 0 0,0 1 1 0 0,0 0 0 0 0,-1-1-1 0 0,1 1 1 0 0,0-1-1 0 0,0 1 1 0 0,0-1 0 0 0,0 1-1 0 0,0-1 1 0 0,0 1-1 0 0,0-1 1 0 0,0 1 0 0 0,0-1-1 0 0,0 1 1 0 0,0-1-1 0 0,0 0 1 0 0,2-4-1671 0 0,-1 3 2579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 1264,'0'0'18588,"-4"-2"-18089,0 2-312,1-1 1,-1 1 0,1 0 0,0 0 0,-1 1 0,1-1 0,-1 1 0,1-1-1,0 1 1,-1 0 0,1 0 0,0 1 0,0-1 0,0 1 0,0-1 0,0 1 0,0 0-1,0 0 1,-3 4 0,-18 11 548,0 1 1,2 1-1,0 1 0,1 1 0,1 1 1,-26 37-1,42-52-598,0-1-1,1 1 1,0-1-1,0 1 1,0 0 0,1 0-1,0 0 1,1 0-1,-1 1 1,1-1 0,1 13-1,0-14-82,0-1-1,1 0 1,0 0-1,0 0 1,0 0-1,1 0 0,-1 0 1,1 0-1,0 0 1,1-1-1,-1 1 1,1-1-1,0 1 1,0-1-1,1 0 1,-1 0-1,6 4 1,4 2-44,-1-1 1,2-1-1,-1-1 1,1 1 0,1-2-1,-1 0 1,1-1-1,0 0 1,26 3 0,-39-7-22,1 0 0,0-1 1,0 1-1,0-1 0,0 0 0,0 0 1,-1 0-1,1 0 0,0-1 1,0 1-1,0-1 0,0 1 1,-1-1-1,1 0 0,0 0 1,-1 0-1,1-1 0,-1 1 0,1-1 1,-1 1-1,1-1 0,-1 0 1,0 0-1,0 0 0,3-4 1,-5 6-9,1-1 1,-1 0-1,0 0 1,0 1 0,0-1-1,1 0 1,-1 0-1,0 0 1,0 1 0,0-1-1,0 0 1,0 0-1,0 0 1,-1 1 0,1-1-1,0 0 1,0 0-1,0 1 1,-1-1 0,1 0-1,-1 0 1,1 1-1,0-1 1,-1 0 0,1 1-1,-2-2 1,-14-13-632,-15-3-2201,0 6-5729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0 384 0 0,'5'1'24857'0'0,"-9"1"-24592"0"0,0-1 0 0 0,-1 1 0 0 0,1 0 1 0 0,0 0-1 0 0,0 0 0 0 0,0 1 0 0 0,0-1 0 0 0,0 1 0 0 0,0 0 1 0 0,1 0-1 0 0,0 0 0 0 0,-4 5 0 0 0,5-6-193 0 0,1 0-1 0 0,-1 1 1 0 0,1-1 0 0 0,0 0 0 0 0,0 1-1 0 0,0-1 1 0 0,0 1 0 0 0,0-1 0 0 0,0 1-1 0 0,1 0 1 0 0,0-1 0 0 0,-1 1 0 0 0,1 0-1 0 0,0-1 1 0 0,0 1 0 0 0,0 0 0 0 0,1-1-1 0 0,-1 1 1 0 0,1 0 0 0 0,-1-1 0 0 0,1 1-1 0 0,0-1 1 0 0,0 1 0 0 0,1 2-1 0 0,1 0-58 0 0,0 0 0 0 0,0-1 0 0 0,0 1 0 0 0,1 0 0 0 0,0-1 0 0 0,0 0 0 0 0,0 0-1 0 0,0 0 1 0 0,0-1 0 0 0,1 1 0 0 0,0-1 0 0 0,0 0 0 0 0,0 0 0 0 0,6 2 0 0 0,-6-3-117 0 0,-1 0 1 0 0,1 0 0 0 0,0-1-1 0 0,-1 1 1 0 0,1-1 0 0 0,0-1-1 0 0,0 1 1 0 0,-1-1 0 0 0,1 1-1 0 0,0-1 1 0 0,0-1 0 0 0,0 1-1 0 0,0-1 1 0 0,-1 0 0 0 0,1 0-1 0 0,0 0 1 0 0,5-3 0 0 0,-7 3 58 0 0,-1 0 1 0 0,1 0 0 0 0,-1-1 0 0 0,0 1-1 0 0,1-1 1 0 0,-1 1 0 0 0,0-1 0 0 0,0 0-1 0 0,0 0 1 0 0,-1 0 0 0 0,1 0-1 0 0,0 0 1 0 0,-1-1 0 0 0,1 1 0 0 0,-1 0-1 0 0,0-1 1 0 0,0 1 0 0 0,2-4 0 0 0,-3 4 79 0 0,0 0 0 0 0,1-1 1 0 0,-1 1-1 0 0,0 0 0 0 0,0 0 1 0 0,-1 0-1 0 0,1-1 1 0 0,0 1-1 0 0,-1 0 0 0 0,1 0 1 0 0,-1 0-1 0 0,0 0 1 0 0,1 0-1 0 0,-1 0 0 0 0,0 0 1 0 0,0 0-1 0 0,0 0 0 0 0,-1 0 1 0 0,1 0-1 0 0,0 1 1 0 0,-4-4-1 0 0,5 5-24 0 0,0-1 0 0 0,0 1 0 0 0,0 0 1 0 0,-1-1-1 0 0,1 1 0 0 0,0 0 0 0 0,0-1 0 0 0,-1 1 0 0 0,1 0 0 0 0,0-1 1 0 0,-1 1-1 0 0,1 0 0 0 0,0-1 0 0 0,-1 1 0 0 0,1 0 0 0 0,0 0 0 0 0,-1 0 1 0 0,1-1-1 0 0,-1 1 0 0 0,1 0 0 0 0,0 0 0 0 0,-1 0 0 0 0,1 0 1 0 0,-1 0-1 0 0,1 0 0 0 0,-1 0 0 0 0,1 0 0 0 0,0 0 0 0 0,-1 0 0 0 0,1 0 1 0 0,-1 0-1 0 0,1 0 0 0 0,-1 0 0 0 0,1 0 0 0 0,0 0 0 0 0,-1 0 0 0 0,1 1 1 0 0,-1-1-1 0 0,1 0 0 0 0,-1 1 0 0 0,-4 20 103 0 0,8 13-144 0 0,0-19 71 0 0,15 39-14 0 0,-11-37-22 0 0,2 0 1 0 0,15 27-1 0 0,-4-13-9 0 0,-1 2 0 0 0,21 48 0 0 0,-40-80 3 0 0,1 1 0 0 0,-1-1-1 0 0,1 0 1 0 0,-1 0 0 0 0,1 0-1 0 0,-1 1 1 0 0,0-1 0 0 0,0 0-1 0 0,0 0 1 0 0,0 1-1 0 0,0-1 1 0 0,0 0 0 0 0,0 0-1 0 0,0 1 1 0 0,0-1 0 0 0,-1 0-1 0 0,1 0 1 0 0,0 1 0 0 0,-1-1-1 0 0,1 0 1 0 0,-1 0 0 0 0,1 0-1 0 0,-1 0 1 0 0,0 1-1 0 0,1-1 1 0 0,-1 0 0 0 0,-1 1-1 0 0,-1-1 2 0 0,1 1 0 0 0,-1 0 0 0 0,1 0 0 0 0,-1-1 0 0 0,0 0-1 0 0,0 1 1 0 0,0-1 0 0 0,0 0 0 0 0,0-1 0 0 0,-6 2 0 0 0,-4 0 3 0 0,0-1 0 0 0,-1-1 0 0 0,1 0 1 0 0,-16-2-1 0 0,18 1-22 0 0,-8-1-30 0 0,1 0 1 0 0,0-1 0 0 0,-1-1-1 0 0,1-1 1 0 0,0 0-1 0 0,-20-10 1 0 0,37 15 15 0 0,1 0 1 0 0,0 0-1 0 0,-1-1 1 0 0,1 1-1 0 0,-1 0 1 0 0,1 0-1 0 0,0 0 1 0 0,-1-1-1 0 0,1 1 1 0 0,0 0-1 0 0,-1-1 1 0 0,1 1-1 0 0,0 0 1 0 0,-1-1-1 0 0,1 1 1 0 0,0 0-1 0 0,0-1 0 0 0,0 1 1 0 0,-1-1-1 0 0,1 1 1 0 0,0 0-1 0 0,0-1 1 0 0,0 1-1 0 0,0-1 1 0 0,0 1-1 0 0,-1 0 1 0 0,1-1-1 0 0,0 1 1 0 0,0-1-1 0 0,0 1 1 0 0,0-1-1 0 0,1 1 1 0 0,-1-1-1 0 0,0 1 0 0 0,0 0 1 0 0,0-1-1 0 0,15-12-1215 0 0,24-1-1378 0 0,-15 10 455 0 0,5-1-1523 0 0,-12-1-5679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24 144 0 0,'-10'-24'18356'0'0,"210"241"-10547"0"0,-163-171-7126 0 0,-3 2-1 0 0,-1 1 1 0 0,28 58-1 0 0,-51-87-531 0 0,-2 1 0 0 0,0-1-1 0 0,-1 1 1 0 0,-1 1 0 0 0,-1-1-1 0 0,-1 1 1 0 0,-1 0 0 0 0,-1 0-1 0 0,-1 31 1 0 0,-2-37-55 0 0,0 0-1 0 0,-2 0 1 0 0,0-1-1 0 0,0 1 0 0 0,-1-1 1 0 0,-1 0-1 0 0,-1 0 1 0 0,0-1-1 0 0,-1 1 1 0 0,0-1-1 0 0,-1-1 1 0 0,-1 1-1 0 0,-18 20 1 0 0,9-14 30 0 0,-2 0 1 0 0,0-1-1 0 0,-1-1 0 0 0,0-2 0 0 0,-2 0 1 0 0,-35 19-1 0 0,44-28-126 0 0,-28 20 0 0 0,36-22 0 0 0,0 1-110 0 0,4-5-463 0 0,-5-12-8515 0 0,6 11 8942 0 0,1-1-1 0 0,0 1 1 0 0,-1-1 0 0 0,1 1-1 0 0,0-1 1 0 0,-1 1 0 0 0,1-1-1 0 0,-1 1 1 0 0,1-1-1 0 0,-1 1 1 0 0,1 0 0 0 0,-1-1-1 0 0,1 1 1 0 0,-1 0 0 0 0,1 0-1 0 0,-2-1 1 0 0,-27-4-10026 0 0,19 6 4360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25 432 0 0,'1'-1'260'0'0,"-1"1"-1"0"0,0-1 1 0 0,0 0 0 0 0,0 1 0 0 0,0-1-1 0 0,0 1 1 0 0,0-1 0 0 0,0 1 0 0 0,0-1-1 0 0,0 1 1 0 0,0-1 0 0 0,0 1-1 0 0,0-1 1 0 0,0 1 0 0 0,-1-1 0 0 0,1 1-1 0 0,0-1 1 0 0,0 1 0 0 0,0-1-1 0 0,-1 1 1 0 0,1-1 0 0 0,0 1 0 0 0,-1-1-1 0 0,1 1 1 0 0,0 0 0 0 0,-1-1-1 0 0,1 1 1 0 0,-1 0 0 0 0,1-1 0 0 0,0 1-1 0 0,-1 0 1 0 0,1-1 0 0 0,-1 1-1 0 0,1 0 1 0 0,-1 0 0 0 0,1 0 0 0 0,-1-1-1 0 0,1 1 1 0 0,-1 0 0 0 0,1 0 0 0 0,-1 0-1 0 0,0 0 1 0 0,1 0 0 0 0,-1 0-1 0 0,-32-6 4007 0 0,24 5-2490 0 0,7 1-989 0 0,-27 4 2554 0 0,27-4-3201 0 0,0 1 0 0 0,1-1 0 0 0,-1 1 0 0 0,1-1 0 0 0,-1 1 1 0 0,1 0-1 0 0,-1 0 0 0 0,1 0 0 0 0,0 0 0 0 0,-1 0 0 0 0,1 0 1 0 0,0 0-1 0 0,0 0 0 0 0,0 1 0 0 0,0-1 0 0 0,-2 2 0 0 0,-3 6 307 0 0,5-8-319 0 0,26 26 350 0 0,34 4-326 0 0,-49-28-134 0 0,-1 2 0 0 0,1-1-1 0 0,-1 1 1 0 0,0 1 0 0 0,0 0 0 0 0,0 0 0 0 0,14 14-1 0 0,-22-19 29 0 0,1 1 0 0 0,-1-1-1 0 0,0 0 1 0 0,0 1 0 0 0,0-1 0 0 0,0 1-1 0 0,0 0 1 0 0,0-1 0 0 0,0 1-1 0 0,-1 0 1 0 0,1 0 0 0 0,0-1-1 0 0,-1 1 1 0 0,1 0 0 0 0,-1 0 0 0 0,0 0-1 0 0,0 0 1 0 0,0 0 0 0 0,0-1-1 0 0,0 1 1 0 0,0 0 0 0 0,0 0-1 0 0,-1 0 1 0 0,1 0 0 0 0,-1 0-1 0 0,1-1 1 0 0,-1 1 0 0 0,0 0 0 0 0,1 0-1 0 0,-1-1 1 0 0,0 1 0 0 0,0-1-1 0 0,0 1 1 0 0,-1-1 0 0 0,1 1-1 0 0,0-1 1 0 0,0 1 0 0 0,-3 1 0 0 0,3-2-1 0 0,0-1 0 0 0,-1 1 1 0 0,1-1-1 0 0,0 1 0 0 0,0-1 1 0 0,0 0-1 0 0,0 1 1 0 0,0-1-1 0 0,-1 0 0 0 0,1 0 1 0 0,0 0-1 0 0,0 0 0 0 0,0 0 1 0 0,-1 0-1 0 0,1 0 1 0 0,0 0-1 0 0,0 0 0 0 0,0-1 1 0 0,0 1-1 0 0,-1 0 0 0 0,1-1 1 0 0,0 1-1 0 0,-2-2 1 0 0,1 1-26 0 0,0 0 1 0 0,0 1 0 0 0,1-1-1 0 0,-1 0 1 0 0,0-1-1 0 0,0 1 1 0 0,1 0 0 0 0,-1 0-1 0 0,1-1 1 0 0,-1 1 0 0 0,1-1-1 0 0,0 1 1 0 0,-3-4 0 0 0,-18-38-705 0 0,21 41 418 0 0,-3-2 1403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 0 0,'0'0'2789'0'0,"22"-3"15602"0"0,-20 5-18000 0 0,-1 0 0 0 0,0 0 0 0 0,1 1 0 0 0,-1-1 0 0 0,0 1 0 0 0,-1-1 0 0 0,1 1 0 0 0,0-1 0 0 0,-1 1 0 0 0,1 0 0 0 0,-1-1 0 0 0,0 1 0 0 0,0 0 1 0 0,0 3-1 0 0,-7 48 1529 0 0,2-13-983 0 0,8 24-2261 0 0,-1-58-115 0 0,-1 0 1753 0 0,0-3-2847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 0 0,'0'0'9525'0'0,"5"0"-8540"0"0,-3 1-895 0 0,120 12 4780 0 0,-107-12-4763 0 0,0-1 0 0 0,0-1 0 0 0,23-4-1 0 0,-25 2-2055 0 0,-6-4-5130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1240 0 0,'0'0'2865'0'0,"3"17"4778"0"0,-21 32-1734 0 0,7-19-2947 0 0,-14 55-1 0 0,24-76-2926 0 0,-1-1-1 0 0,1 1 1 0 0,0-1-1 0 0,1 1 1 0 0,0-1-1 0 0,1 1 1 0 0,0-1-1 0 0,0 1 1 0 0,0-1-1 0 0,1 1 1 0 0,5 12-1 0 0,6-1-1147 0 0,-2-11-1804 0 0,1-8-7335 0 0,1-8 4788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1300 0 0,'-2'-10'7324'0'0,"10"14"-1537"0"0,0 0-6811 0 0,16 9 2205 0 0,30 19-1 0 0,16 9-131 0 0,66 31 1498 0 0,-136-72-2488 0 0,1 1 0 0 0,-1-1 0 0 0,0 0 1 0 0,0 0-1 0 0,1 0 0 0 0,-1 0 0 0 0,0 0 0 0 0,1 0 0 0 0,-1 0 0 0 0,0 1 0 0 0,0-1 0 0 0,1 0 0 0 0,-1 0 0 0 0,0 0 0 0 0,0 1 0 0 0,1-1 0 0 0,-1 0 0 0 0,0 0 0 0 0,0 1 0 0 0,0-1 0 0 0,0 0 0 0 0,0 0 0 0 0,1 1 0 0 0,-1-1 0 0 0,0 0 0 0 0,0 1 0 0 0,0-1 0 0 0,0 0 0 0 0,0 0 0 0 0,0 1 0 0 0,0-1 0 0 0,0 0 0 0 0,0 1 0 0 0,0-1 0 0 0,0 0 0 0 0,0 1 0 0 0,0-1 0 0 0,0 0 0 0 0,0 1 0 0 0,0-1 0 0 0,0 0 0 0 0,0 0 0 0 0,-1 1 0 0 0,1-1 0 0 0,-16 9 1267 0 0,-24-1 350 0 0,24-6-840 0 0,-1 1 1 0 0,1 0-1 0 0,-23 8 1 0 0,38-11-836 0 0,1 0 0 0 0,-1 0 0 0 0,0 0 0 0 0,1 1 0 0 0,-1-1 0 0 0,1 0 0 0 0,-1 1 0 0 0,1-1 0 0 0,-1 0 0 0 0,1 1 0 0 0,-1-1-1 0 0,1 1 1 0 0,-1-1 0 0 0,1 1 0 0 0,-1-1 0 0 0,1 1 0 0 0,0-1 0 0 0,-1 1 0 0 0,1-1 0 0 0,0 1 0 0 0,0-1 0 0 0,-1 1 0 0 0,1 0 0 0 0,0-1 0 0 0,0 1 0 0 0,0-1 0 0 0,0 1 0 0 0,0 0 0 0 0,-1-1 0 0 0,1 1 0 0 0,0 0 0 0 0,1-1 0 0 0,-1 1 0 0 0,0 0 0 0 0,0-1 0 0 0,0 1 0 0 0,0-1 0 0 0,0 1-1 0 0,1 0 1 0 0,-1-1 0 0 0,0 1 0 0 0,0-1 0 0 0,1 1 0 0 0,-1-1 0 0 0,1 1 0 0 0,-1-1 0 0 0,0 1 0 0 0,1-1 0 0 0,-1 1 0 0 0,1-1 0 0 0,-1 1 0 0 0,1-1 0 0 0,-1 0 0 0 0,2 1 0 0 0,27 21-287 0 0,10 1-79 0 0,45 35-1 0 0,-78-52 344 0 0,1 0 0 0 0,-1 0 1 0 0,0 1-1 0 0,8 12 0 0 0,-2 1 0 0 0,-6-7 3 0 0,-3-5 12 0 0,4 16 31 0 0,-7-23-21 0 0,0-1 0 0 0,0 1 0 0 0,0 0 0 0 0,0 0 0 0 0,0-1 1 0 0,-1 1-1 0 0,1 0 0 0 0,0 0 0 0 0,-1-1 0 0 0,1 1 0 0 0,0 0 0 0 0,-1-1 0 0 0,1 1 0 0 0,-1 0 0 0 0,1-1 0 0 0,-1 1 0 0 0,1-1 0 0 0,-1 1 0 0 0,0-1 0 0 0,1 1 0 0 0,-1-1 1 0 0,0 1-1 0 0,1-1 0 0 0,-1 0 0 0 0,0 1 0 0 0,1-1 0 0 0,-1 0 0 0 0,0 0 0 0 0,0 1 0 0 0,1-1 0 0 0,-2 0 0 0 0,-5 1 55 0 0,0-1 0 0 0,0 0 0 0 0,0 0 1 0 0,0 0-1 0 0,0-1 0 0 0,0 0 0 0 0,0 0 0 0 0,1-1 0 0 0,-1 0 0 0 0,0 0 0 0 0,1 0 0 0 0,-1-1 0 0 0,1 0 0 0 0,-9-6 1 0 0,-5-5 461 0 0,17 11-2943 0 0,15 6 1846 0 0,18 5-5052 0 0,-12-6-5342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0 180 0 0,'-2'0'6366'0'0,"-12"3"3186"0"0,-25 7-4877 0 0,36-9-4493 0 0,1-1 0 0 0,0 1 1 0 0,-1-1-1 0 0,1 1 0 0 0,0 0 1 0 0,0 0-1 0 0,0 0 0 0 0,-1 0 0 0 0,1 1 1 0 0,0-1-1 0 0,0 1 0 0 0,1-1 1 0 0,-1 1-1 0 0,0-1 0 0 0,1 1 1 0 0,-1 0-1 0 0,1 0 0 0 0,-1 0 0 0 0,1 0 1 0 0,0 0-1 0 0,0 0 0 0 0,-1 0 1 0 0,2 1-1 0 0,-2 2 0 0 0,2-2-76 0 0,1 0-1 0 0,-1-1 0 0 0,1 1 0 0 0,0 0 0 0 0,0-1 1 0 0,0 1-1 0 0,1-1 0 0 0,-1 1 0 0 0,1-1 1 0 0,-1 0-1 0 0,1 0 0 0 0,3 4 0 0 0,22 21 478 0 0,-13-17-459 0 0,0 0 1 0 0,0-1 0 0 0,1 0 0 0 0,25 10-1 0 0,10 6-428 0 0,-49-25 173 0 0,-6-10-10578 0 0,4 10 10569 0 0,1 0 0 0 0,-2-1 0 0 0,-3-3-1575 0 0,1-2-4085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1308 0 0,'-8'2'13636'0'0,"20"6"-13100"0"0,0 0-1 0 0,0-1 1 0 0,1-1 0 0 0,-1 0-1 0 0,1 0 1 0 0,26 6-1 0 0,-26-9-941 0 0,1 0 0 0 0,1 0 0 0 0,26 0 0 0 0,-20-8-2655 0 0,-11-3-3496 0 0,-5 3 2366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1 436 0 0,'-2'-1'5483'0'0,"-9"2"5466"0"0,20 13-9776 0 0,-1 1-1 0 0,2-2 1 0 0,20 25-1 0 0,-4-5-127 0 0,-8-10-515 0 0,-2 0 0 0 0,-1 2 0 0 0,-1 0 0 0 0,-1 0 0 0 0,-1 1 0 0 0,-1 1 0 0 0,10 37 0 0 0,-18-53-349 0 0,-1 1-1 0 0,0-1 1 0 0,0 1-1 0 0,-1-1 1 0 0,0 1-1 0 0,-1 0 1 0 0,-1-1-1 0 0,0 1 1 0 0,0-1-1 0 0,-1 1 1 0 0,-1-1-1 0 0,1 1 1 0 0,-2-1-1 0 0,0 0 1 0 0,0 0-1 0 0,-1-1 1 0 0,0 1-1 0 0,-1-1 0 0 0,0 0 1 0 0,-15 16-1 0 0,12-15 124 0 0,-1-2 0 0 0,0 1 0 0 0,-1-1 0 0 0,0-1 0 0 0,-1 0 0 0 0,-24 12 0 0 0,29-16-298 0 0,1 1-6 0 0,-1 4-6924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13 560 0 0,'-8'-13'18536'0'0,"14"49"-15355"0"0,-12 21-99 0 0,5-40-2428 0 0,1-11-528 0 0,-1-1 0 0 0,1 0 1 0 0,0 1-1 0 0,1-1 1 0 0,-1 0-1 0 0,1 1 0 0 0,0-1 1 0 0,1 0-1 0 0,2 8 0 0 0,1-1-748 0 0,-5-11 323 0 0,1 1 0 0 0,-1-1 0 0 0,0 0 0 0 0,1 1 0 0 0,0-1-1 0 0,-1 0 1 0 0,1 1 0 0 0,0-1 0 0 0,0 0 0 0 0,-1 0 0 0 0,1 0 0 0 0,0 0 0 0 0,0 0 0 0 0,0 0 0 0 0,0 0 0 0 0,1 0 0 0 0,-1 0 0 0 0,0 0 0 0 0,0 0 0 0 0,0-1 0 0 0,1 1 0 0 0,1 0 0 0 0,-2-1-743 0 0,3 1-24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0 796,'1'1'17796,"19"8"-17378,2 0 200,0-1 0,1-1 1,0-1-1,0-2 0,45 5 0,54-9-4548,-112-2 3572,-6 1-1790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8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9 392 0 0,'7'-9'28026'0'0,"3"20"-25662"0"0,4 0-4686 0 0,96 80 2946 0 0,-52-40-555 0 0,-52-45-61 0 0,0 1 1 0 0,0-1-1 0 0,0 1 1 0 0,-1 1-1 0 0,0-1 1 0 0,-1 1-1 0 0,1 0 1 0 0,-2 0-1 0 0,1 0 1 0 0,-1 0-1 0 0,4 18 1 0 0,1 8 12 0 0,4 60-1 0 0,-9-71-3 0 0,16 291 81 0 0,-22-113-5 0 0,6-22 917 0 0,-3-47 240 0 0,-2-109 622 0 0,-2-10-5509 0 0,-8-26-7094 0 0,18-13-3297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10 436 0 0,'9'-10'21138'0'0,"-18"12"-20783"0"0,0 0-1 0 0,0 0 1 0 0,0 1-1 0 0,0 0 1 0 0,1 0 0 0 0,-1 1-1 0 0,1 0 1 0 0,0 1 0 0 0,0 0-1 0 0,-11 10 1 0 0,-1 0 556 0 0,1 1-1 0 0,-32 37 1 0 0,47-49-824 0 0,0 1-1 0 0,1-1 1 0 0,0 1-1 0 0,-1 0 1 0 0,2 0 0 0 0,-1 1-1 0 0,0-1 1 0 0,1 0-1 0 0,0 1 1 0 0,1 0-1 0 0,-1-1 1 0 0,1 1 0 0 0,0 0-1 0 0,0 0 1 0 0,1 0-1 0 0,-1 0 1 0 0,1-1-1 0 0,1 1 1 0 0,-1 0-1 0 0,1 0 1 0 0,0 0 0 0 0,1 0-1 0 0,-1-1 1 0 0,1 1-1 0 0,0-1 1 0 0,0 1-1 0 0,1-1 1 0 0,0 0-1 0 0,0 0 1 0 0,0 0 0 0 0,0 0-1 0 0,1 0 1 0 0,0-1-1 0 0,0 1 1 0 0,0-1-1 0 0,0 0 1 0 0,1-1-1 0 0,-1 1 1 0 0,10 4 0 0 0,7 4-41 0 0,0-1 0 0 0,1-1 0 0 0,0-1 1 0 0,1-1-1 0 0,0-1 0 0 0,1-2 1 0 0,-1 0-1 0 0,1-1 0 0 0,0-1 0 0 0,0-1 1 0 0,0-2-1 0 0,0 0 0 0 0,43-7 1 0 0,-66 8-46 0 0,1-1 0 0 0,-1 0 0 0 0,0 0 0 0 0,0-1 0 0 0,1 1 0 0 0,-1 0 0 0 0,0 0 0 0 0,0-1 0 0 0,0 1 0 0 0,1 0 0 0 0,-1-1 0 0 0,0 1 0 0 0,0-1 0 0 0,0 0 0 0 0,0 1 0 0 0,0-1 0 0 0,0 0 0 0 0,0 0 0 0 0,0 1 0 0 0,0-1 0 0 0,-1 0 0 0 0,1 0 0 0 0,0 0 0 0 0,0 0 0 0 0,-1 0 0 0 0,1 0 0 0 0,0 0 0 0 0,-1-1 0 0 0,1 1 0 0 0,-1 0 0 0 0,0 0 0 0 0,1 0 0 0 0,-1-2 0 0 0,-1 1-24 0 0,1 1 1 0 0,-1-1 0 0 0,0 1-1 0 0,0-1 1 0 0,0 1-1 0 0,0-1 1 0 0,0 1 0 0 0,0-1-1 0 0,0 1 1 0 0,0 0-1 0 0,0 0 1 0 0,-1 0 0 0 0,1-1-1 0 0,-1 1 1 0 0,1 0-1 0 0,-1 1 1 0 0,1-1 0 0 0,-1 0-1 0 0,1 0 1 0 0,-1 1-1 0 0,0-1 1 0 0,1 1 0 0 0,-4-1-1 0 0,-6-2-524 0 0,0 1 0 0 0,0 0 0 0 0,-23 0 0 0 0,6 2-7753 0 0,12 0-1008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21 132,'0'-1'370,"0"0"1,1 1-1,-1-1 1,0 0-1,0 0 0,0 0 1,0 1-1,-1-1 0,1 0 1,0 0-1,0 0 1,0 0-1,-1 1 0,1-1 1,0 0-1,-1 0 0,1 1 1,-1-1-1,1 0 1,-1 1-1,1-1 0,-1 1 1,1-1-1,-1 0 0,0 1 1,0-1-1,0 1-135,0-1-1,0 1 1,0 0-1,-1 0 1,1 1 0,0-1-1,0 0 1,0 0-1,0 0 1,0 1-1,0-1 1,0 1-1,0-1 1,0 1 0,0-1-1,0 1 1,0 0-1,-6 4 658,0 1-1,0-1 1,-9 12-1,3-3-72,1 1-1,1 1 1,1 0-1,0 0 0,1 1 1,0 0-1,2 1 1,0 0-1,1 0 0,1 0 1,-6 36-1,10-43-690,0 0-1,1 0 0,0 0 1,0 0-1,1 1 1,1-1-1,0 0 0,0-1 1,1 1-1,1 0 1,0-1-1,0 1 0,1-1 1,0 0-1,1-1 1,0 1-1,0-1 0,1-1 1,0 1-1,1-1 1,12 11-1,-9-10-407,1-1-1,0 1 1,0-2 0,0 0-1,15 6 1,-23-12-124,1 1-1,0 0 1,0-1 0,0 0 0,0 0 0,0-1 0,10 0 0,-12 0-7,-1 0 1,1-1-1,0 1 1,-1-1-1,1 0 1,0 0-1,-1 0 1,1 0-1,-1 0 1,1 0-1,-1-1 1,0 1-1,1-1 0,-1 0 1,3-3-1,-5 5-85,1-1 0,0 0-1,-1 1 1,1-1 0,-1 0-1,1 0 1,-1 0 0,0 1-1,1-1 1,-1 0-1,0 0 1,1 0 0,-1 0-1,0 0 1,0 0 0,0 0-1,0 1 1,0-2 0,0-8-4922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1080 0 0,'0'0'10175'0'0,"2"-3"-9029"0"0,0 1-830 0 0,0 0 0 0 0,1 0 0 0 0,-1 1 0 0 0,1-1 0 0 0,-1 0 0 0 0,1 1 0 0 0,0-1 0 0 0,-1 1 0 0 0,1 0 0 0 0,0 0 0 0 0,0 0 0 0 0,0 0 0 0 0,0 1 0 0 0,0-1 0 0 0,4 1 0 0 0,57-3 1844 0 0,-40 3-1612 0 0,5 0 1075 0 0,45 6 1 0 0,-73-6-1194 0 0,-1 2-271 0 0,-1 1 0 0 0,0-1 0 0 0,1 0 1 0 0,-1 0-1 0 0,0 0 0 0 0,0 0 1 0 0,0 0-1 0 0,-1 0 0 0 0,1-1 0 0 0,0 1 1 0 0,-1 0-1 0 0,1-1 0 0 0,-1 1 1 0 0,0-1-1 0 0,1 1 0 0 0,-4 1 1 0 0,-38 26 878 0 0,29-20-499 0 0,5-4-327 0 0,1 0-1 0 0,0 1 1 0 0,0 0 0 0 0,1 1-1 0 0,-1-1 1 0 0,2 1 0 0 0,-1 1-1 0 0,1-1 1 0 0,0 1-1 0 0,0 1 1 0 0,1-1 0 0 0,0 1-1 0 0,1-1 1 0 0,-6 16 0 0 0,10-22-188 0 0,0 1 0 0 0,-1-1 0 0 0,1 1 0 0 0,0-1 0 0 0,0 1 0 0 0,1-1 0 0 0,-1 1 0 0 0,0-1 0 0 0,1 1 0 0 0,0-1 0 0 0,0 1 0 0 0,-1-1 0 0 0,1 1 0 0 0,1-1 0 0 0,-1 0 1 0 0,0 0-1 0 0,0 0 0 0 0,1 0 0 0 0,-1 1 0 0 0,1-2 0 0 0,2 4 0 0 0,0-1-12 0 0,1 0-1 0 0,-1 0 1 0 0,0 0-1 0 0,1 0 1 0 0,0-1 0 0 0,0 0-1 0 0,0 0 1 0 0,6 2 0 0 0,1 0 5 0 0,0-1 1 0 0,1-1 0 0 0,0 0-1 0 0,0-1 1 0 0,0 0 0 0 0,0-1-1 0 0,0 0 1 0 0,0-1 0 0 0,0 0-1 0 0,0-2 1 0 0,0 1 0 0 0,0-1 0 0 0,0-1-1 0 0,13-5 1 0 0,-24 7-347 0 0,-5-6-6678 0 0,-20 0-1425 0 0,16 6 2902 0 0,-1-1-601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 0 0,'101'30'11979'0'0,"-78"-24"-11803"0"0,0-2-1 0 0,0 0 1 0 0,1-1-1 0 0,39-1 1 0 0,-41-5-2549 0 0,-8-2-2293 0 0,-9 1 1360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 1148 0 0,'0'0'5225'0'0,"-3"-8"1871"0"0,-6 7-6053 0 0,-1 0 0 0 0,1 1 0 0 0,-1 0 0 0 0,1 1 0 0 0,0 0 0 0 0,-1 1 0 0 0,1 0 0 0 0,0 0 0 0 0,-10 4 0 0 0,19-6-994 0 0,-1 1-1 0 0,0-1 1 0 0,0 1 0 0 0,1-1 0 0 0,-1 1 0 0 0,0 0-1 0 0,1-1 1 0 0,-1 1 0 0 0,1-1 0 0 0,-1 1-1 0 0,1 0 1 0 0,-1 0 0 0 0,1-1 0 0 0,-1 1 0 0 0,1 0-1 0 0,0 0 1 0 0,-1-1 0 0 0,1 1 0 0 0,0 0 0 0 0,0 0-1 0 0,-1 0 1 0 0,1 0 0 0 0,0 0 0 0 0,0-1-1 0 0,0 1 1 0 0,0 0 0 0 0,0 0 0 0 0,0 0 0 0 0,1 0-1 0 0,-1 0 1 0 0,0-1 0 0 0,0 1 0 0 0,1 0 0 0 0,-1 0-1 0 0,0 0 1 0 0,1 0 0 0 0,-1-1 0 0 0,1 1-1 0 0,-1 0 1 0 0,1-1 0 0 0,-1 1 0 0 0,1 0 0 0 0,-1-1-1 0 0,1 1 1 0 0,1 0 0 0 0,33 30-69 0 0,-31-29 77 0 0,45 29-327 0 0,-40-27 292 0 0,0 1 0 0 0,0 0 1 0 0,-1 1-1 0 0,0-1 1 0 0,0 2-1 0 0,0-1 0 0 0,-1 1 1 0 0,0 0-1 0 0,0 1 0 0 0,10 14 1 0 0,-17-20 24 0 0,0-1 0 0 0,1 0 0 0 0,-1 1 0 0 0,0-1 0 0 0,1 0 0 0 0,-1 1 0 0 0,0-1 0 0 0,0 0 0 0 0,0 1 0 0 0,0-1 0 0 0,0 0 0 0 0,0 1 0 0 0,-1-1 0 0 0,1 0 0 0 0,0 1 0 0 0,-1-1 0 0 0,1 0 0 0 0,-1 0 0 0 0,1 1 0 0 0,-1-1 0 0 0,0 0 0 0 0,0 0 0 0 0,1 0 0 0 0,-1 0 0 0 0,0 0 0 0 0,0 0 0 0 0,0 0 0 0 0,0 0 0 0 0,0 0 0 0 0,-2 1 0 0 0,2-2 49 0 0,-24-7-66 0 0,21 5-166 0 0,0-1 1 0 0,0 0 0 0 0,0 0 0 0 0,1 0 0 0 0,-1 0 0 0 0,-6-7 0 0 0,-8-16-3413 0 0,13 19 2080 0 0,2-4-2714 0 0,8 0-4482 0 0,0 3 3641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1688 0 0,'0'1'16558'0'0,"-4"16"-15874"0"0,-1 9 720 0 0,1 0 0 0 0,1 0-1 0 0,0 35 1 0 0,4-50-1424 0 0,0 0 0 0 0,0 0 1 0 0,1-1-1 0 0,0 1 0 0 0,1 0 0 0 0,0-1 1 0 0,1 0-1 0 0,0 0 0 0 0,1 0 0 0 0,8 15 1 0 0,13 2-1581 0 0,-8-18-1679 0 0,-17-8 2622 0 0,0-1 0 0 0,0 0-1 0 0,0 0 1 0 0,0 0-1 0 0,0 1 1 0 0,0-1 0 0 0,0 0-1 0 0,0 0 1 0 0,0-1 0 0 0,0 1-1 0 0,0 0 1 0 0,0 0 0 0 0,0 0-1 0 0,0-1 1 0 0,2 0-1 0 0,9-5-4365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6 756 0 0,'-5'0'9931'0'0,"36"11"-9047"0"0,0-2 1 0 0,1-1-1 0 0,0-2 1 0 0,0-1-1 0 0,0-2 0 0 0,1-1 1 0 0,33-2-1 0 0,-59 0-1044 0 0,0-1-1 0 0,0 0 0 0 0,0 0 1 0 0,0 0-1 0 0,0-1 0 0 0,0 0 1 0 0,9-4-1 0 0,2-6-2832 0 0,-4-4-3470 0 0,-11 9 2514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 1332 0 0,'0'0'15144'0'0,"-1"-1"-14841"0"0,0 0 0 0 0,1 0 1 0 0,-1 1-1 0 0,0-1 1 0 0,0 1-1 0 0,1-1 1 0 0,-1 0-1 0 0,0 1 0 0 0,0-1 1 0 0,0 1-1 0 0,0 0 1 0 0,0-1-1 0 0,0 1 1 0 0,0 0-1 0 0,0 0 0 0 0,0-1 1 0 0,-1 1-1 0 0,-9 3 218 0 0,0 1 1 0 0,0 0-1 0 0,1 1 0 0 0,0 0 0 0 0,0 0 0 0 0,0 1 0 0 0,0 1 0 0 0,1-1 0 0 0,0 2 1 0 0,-15 15-1 0 0,19-18-266 0 0,0 0-1 0 0,1 1 1 0 0,0-1 0 0 0,-1 1 0 0 0,2 0 0 0 0,-1 0 0 0 0,1 1 0 0 0,0-1-1 0 0,0 1 1 0 0,1 0 0 0 0,0-1 0 0 0,0 1 0 0 0,1 0 0 0 0,-1 0 0 0 0,1 0 0 0 0,1 1-1 0 0,0-1 1 0 0,0 0 0 0 0,1 8 0 0 0,0-9-255 0 0,1-1 0 0 0,0 1 0 0 0,1-1 0 0 0,-1 0 0 0 0,1 1 0 0 0,0-1 0 0 0,0 0 0 0 0,1-1 0 0 0,-1 1 0 0 0,1-1 0 0 0,0 1 0 0 0,0-1 0 0 0,1 0 0 0 0,-1-1 0 0 0,1 1 0 0 0,0-1 0 0 0,8 5 0 0 0,4 1 0 0 0,1 0 0 0 0,0-1 0 0 0,36 11 0 0 0,-49-18 0 0 0,24 8 0 0 0,1-2 0 0 0,32 4 0 0 0,-55-10 0 0 0,1 0 0 0 0,-1 0 0 0 0,0-1 0 0 0,1 0 0 0 0,-1-1 0 0 0,0 0 0 0 0,1 0 0 0 0,-1 0 0 0 0,0-1 0 0 0,0 0 0 0 0,0-1 0 0 0,0 1 0 0 0,0-1 0 0 0,9-6 0 0 0,-14 8-73 0 0,0-1 0 0 0,0 1 0 0 0,0-1 0 0 0,0 1 0 0 0,-1-1-1 0 0,1 0 1 0 0,0 0 0 0 0,-1 0 0 0 0,1 0 0 0 0,-1 0 0 0 0,0 0 0 0 0,0 0 0 0 0,0 0 0 0 0,0-1 0 0 0,0 1 0 0 0,0 0-1 0 0,0-1 1 0 0,-1 1 0 0 0,1-1 0 0 0,-1-3 0 0 0,0 3-174 0 0,0 0-1 0 0,-1-1 1 0 0,1 1 0 0 0,-1 0-1 0 0,0 0 1 0 0,0-1 0 0 0,0 1-1 0 0,-1 0 1 0 0,1 0-1 0 0,-1 0 1 0 0,0 0 0 0 0,1 0-1 0 0,-5-3 1 0 0,2 0-144 0 0,-1 1 1 0 0,0 0-1 0 0,0 0 0 0 0,0 1 0 0 0,-1-1 1 0 0,0 1-1 0 0,0 1 0 0 0,0-1 0 0 0,0 1 1 0 0,-1 0-1 0 0,1 0 0 0 0,-1 1 0 0 0,1-1 1 0 0,-9 0-1 0 0,-10 4-11476 0 0,17 2 6218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76 0 0,'0'0'3378'0'0,"-7"-1"-96"0"0,-10 2 5925 0 0,9 3-8300 0 0,0 1-1 0 0,0 0 0 0 0,1 1 1 0 0,-1 0-1 0 0,1 0 0 0 0,0 1 1 0 0,1-1-1 0 0,0 1 0 0 0,-8 12 0 0 0,11-15-777 0 0,1 0-1 0 0,0 0 0 0 0,1 0 0 0 0,-1 0 0 0 0,1 0 1 0 0,0 0-1 0 0,0 0 0 0 0,0 1 0 0 0,0-1 1 0 0,1 0-1 0 0,-1 1 0 0 0,1-1 0 0 0,0 1 0 0 0,1-1 1 0 0,-1 0-1 0 0,1 1 0 0 0,0-1 0 0 0,0 0 0 0 0,0 0 1 0 0,0 1-1 0 0,1-1 0 0 0,4 7 0 0 0,-2-4-22 0 0,1 1 0 0 0,-1-2 0 0 0,2 1 0 0 0,-1-1 0 0 0,1 1 0 0 0,0-1 0 0 0,0-1 0 0 0,0 1 0 0 0,1-1 0 0 0,0-1 0 0 0,15 9-1 0 0,-4-5-113 0 0,0 0-1 0 0,1-1 0 0 0,37 8 0 0 0,-26-11-377 0 0,-28-4 312 0 0,-1 0 0 0 0,0 0 0 0 0,0 0 1 0 0,0 0-1 0 0,0 0 0 0 0,0 0 0 0 0,0-1 0 0 0,1 1 0 0 0,-1 0 0 0 0,0-1 0 0 0,0 1 0 0 0,0 0 1 0 0,0-1-1 0 0,0 0 0 0 0,0 1 0 0 0,0-1 0 0 0,0 1 0 0 0,-1-1 0 0 0,1 0 0 0 0,0 0 0 0 0,0 1 1 0 0,0-1-1 0 0,0-1 0 0 0,0 1-579 0 0,-4-4-159 0 0,1 1 0 0 0,-1 0 0 0 0,0 0-1 0 0,0 1 1 0 0,0-1 0 0 0,-7-5 0 0 0,-13-8-10274 0 0,13 12 5682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 0 0,'0'0'8754'0'0,"4"2"-7606"0"0,53 18 1460 0 0,110 23 1 0 0,-88-32-5420 0 0,-1-9-4143 0 0,-58-2 3284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63 300,'0'0'11275,"-17"26"-1823,10-10-8160,-40 113 3453,44-116-4589,0-1 0,0 1-1,1 0 1,1 1 0,0-1-1,0 0 1,2 0 0,2 19-1,-2-27-134,1 0-1,0 0 0,-1 0 1,2-1-1,-1 1 1,1-1-1,-1 0 1,1 1-1,0-1 0,1-1 1,-1 1-1,1 0 1,-1-1-1,1 0 0,0 1 1,0-2-1,1 1 1,-1 0-1,1-1 0,-1 0 1,1 0-1,0 0 1,0-1-1,0 1 0,0-1 1,0 0-1,0-1 1,0 1-1,0-1 0,0 0 1,0 0-1,0-1 1,0 1-1,0-1 1,0 0-1,0-1 0,0 1 1,-1-1-1,1 0 1,0 0-1,-1 0 0,1-1 1,-1 0-1,0 0 1,6-5-1,2-3-12,5-6 48,29-36 1,-38 43-26,-2 3-19,0 0-1,0-1 0,-1 1 1,0-1-1,-1 0 0,0 0 1,0-1-1,0 0 1,-1 1-1,2-13 0,-4 18 13,-1 0 1,1-1-1,0 1 0,0 0 0,1 0 0,-1 0 0,0-1 0,4-3 0,7-25 310,-3-24 630,-9 53-894,0 0-1,0 0 1,0 0-1,-1 0 1,1 0 0,-1 1-1,0-1 1,0 0-1,-1-3 1,-1 1 39,0 1 0,0-1 0,0 1 0,-1 0 0,0 0 0,0 0 0,-7-5 0,4 2-106,-1 1-3,0 2 0,-4 1 0,-1 0 0,0-2 0,1 1 0,-1 1 0,3 1 0,-4 0 0,3 0 0,-4 1 0,13 0-169,0 1-1,0-1 1,0 1 0,0 0 0,0 0-1,0 0 1,0 0 0,0 0-1,0 0 1,0 0 0,0 1-1,0-1 1,0 1 0,1 0 0,-1-1-1,0 1 1,0 0 0,0 0-1,1 0 1,-1 0 0,1 0 0,-1 1-1,-2 2 1,-31 26-11447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1056 0 0,'-18'-9'10646'0'0,"18"12"-9391"0"0,2 4-826 0 0,0 0 0 0 0,0 0 0 0 0,0-1 0 0 0,1 1 1 0 0,0-1-1 0 0,0 1 0 0 0,1-1 0 0 0,0 0 1 0 0,0-1-1 0 0,0 1 0 0 0,6 6 0 0 0,12 17 513 0 0,27 44 778 0 0,40 65 463 0 0,-79-119-1907 0 0,-1 0 1 0 0,-1 1-1 0 0,0 0 0 0 0,-1 0 1 0 0,6 36-1 0 0,-12-52-223 0 0,-1-1 0 0 0,1 1-1 0 0,-1 0 1 0 0,0-1 0 0 0,0 1 0 0 0,-1-1-1 0 0,1 1 1 0 0,-1 0 0 0 0,1-1-1 0 0,-1 1 1 0 0,0-1 0 0 0,-1 1 0 0 0,1-1-1 0 0,-1 0 1 0 0,1 0 0 0 0,-1 1-1 0 0,0-1 1 0 0,0 0 0 0 0,0-1 0 0 0,-4 4-1 0 0,1 0-69 0 0,-1-1-1 0 0,0-1 1 0 0,-1 1 0 0 0,1-1-1 0 0,-1 0 1 0 0,0 0-1 0 0,0-1 1 0 0,-9 3-1 0 0,14-5-236 0 0,0-1 0 0 0,0 0 1 0 0,0 0-1 0 0,1 0 0 0 0,-1 0 0 0 0,0 0 0 0 0,0 0 0 0 0,0-1 0 0 0,1 1 0 0 0,-1 0 0 0 0,0-1 0 0 0,0 0 0 0 0,1 1 0 0 0,-3-2 0 0 0,-5-3-4026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 0 0,'31'2'15314'0'0,"-29"0"-14897"0"0,0 0 0 0 0,-1-1 0 0 0,1 1 0 0 0,-1 0 0 0 0,0 0 0 0 0,0 0 0 0 0,0 0 0 0 0,0 0 1 0 0,0 0-1 0 0,0 0 0 0 0,0 1 0 0 0,-1-1 0 0 0,1 0 0 0 0,-1 0 0 0 0,0 1 0 0 0,1-1 0 0 0,-1 0 1 0 0,0 0-1 0 0,-1 5 0 0 0,-8 53 2219 0 0,3-26-1237 0 0,5-23-1775 0 0,0-1 0 0 0,-1 0 0 0 0,-6 18 0 0 0,9-7-5546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 0 0,'1'-5'12492'0'0,"110"25"-6056"0"0,-26-4-4347 0 0,0-1-484 0 0,41 6-807 0 0,-110-20 227 0 0,2-3-6133 0 0,-12-4-1443 0 0,-14-5 1600 0 0,0 5 456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1 212 0 0,'0'0'12975'0'0,"-1"4"-11531"0"0,-30 131 5618 0 0,3-12-5247 0 0,22-66-3171 0 0,5-19-4297 0 0,1-32 3586 0 0,4 4-8441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1108 0 0,'-1'0'379'0'0,"1"0"-1"0"0,-1-1 1 0 0,1 1-1 0 0,-1 0 1 0 0,0-1-1 0 0,1 1 1 0 0,-1 0-1 0 0,1-1 1 0 0,-1 1-1 0 0,1 0 1 0 0,-1-1-1 0 0,1 1 1 0 0,0-1-1 0 0,-1 1 1 0 0,1-1-1 0 0,-1 1 1 0 0,1-1-1 0 0,0 1 1 0 0,0-1-1 0 0,-1 0 1 0 0,1 1-1 0 0,0-1 1 0 0,0 1-1 0 0,0-1 1 0 0,-1 0-1 0 0,1 1 1 0 0,0-2-1 0 0,18 4 2000 0 0,32 16-1568 0 0,25 17 658 0 0,86 46 740 0 0,-136-67-1903 0 0,-1 1 0 0 0,-1 2 0 0 0,0 0 0 0 0,24 25 0 0 0,-44-40-256 0 0,-1 0 1 0 0,0 0 0 0 0,1 1-1 0 0,-1-1 1 0 0,0 1 0 0 0,-1 0 0 0 0,1-1-1 0 0,0 1 1 0 0,-1 0 0 0 0,1 0-1 0 0,-1 0 1 0 0,0 0 0 0 0,0 0 0 0 0,0 0-1 0 0,0 0 1 0 0,-1 1 0 0 0,1 4-1 0 0,-2-5 22 0 0,1-1-1 0 0,-1 1 0 0 0,0-1 0 0 0,0 0 0 0 0,0 1 0 0 0,-1-1 0 0 0,1 0 0 0 0,0 0 0 0 0,-1 0 1 0 0,1 0-1 0 0,-1 0 0 0 0,0 0 0 0 0,0-1 0 0 0,0 1 0 0 0,0 0 0 0 0,0-1 0 0 0,0 0 0 0 0,0 1 1 0 0,0-1-1 0 0,-1 0 0 0 0,1 0 0 0 0,0 0 0 0 0,-3 0 0 0 0,-9 4 356 0 0,0 0-1 0 0,-1-1 1 0 0,1-1 0 0 0,-1-1 0 0 0,-28 2-1 0 0,-74-7 2062 0 0,100 1-4458 0 0,35 5 668 0 0,43 5-4809 0 0,-55-6 5075 0 0,1 0-1020 0 0,0-1-4841 0 0,6 1 2211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92 0 0,'1'-1'624'0'0,"-1"0"-1"0"0,1 0 1 0 0,-1 0 0 0 0,1 0 0 0 0,-1 0-1 0 0,1 1 1 0 0,0-1 0 0 0,-1 0 0 0 0,1 0-1 0 0,0 1 1 0 0,0-1 0 0 0,0 0-1 0 0,-1 1 1 0 0,1-1 0 0 0,0 1 0 0 0,0-1-1 0 0,0 1 1 0 0,0-1 0 0 0,0 1-1 0 0,1-1 1 0 0,26 0 4791 0 0,36 16-3467 0 0,-48-10-344 0 0,4-1-819 0 0,0 0 0 0 0,22 2-1 0 0,11-7-4191 0 0,-52 1 2248 0 0</inkml:trace>
  <inkml:trace contextRef="#ctx0" brushRef="#br0" timeOffset="1">9 77 500 0 0,'-1'0'465'0'0,"0"1"0"0"0,1-1 0 0 0,-1 1 0 0 0,1 0 0 0 0,-1-1 0 0 0,0 1 0 0 0,1 0 1 0 0,-1 0-1 0 0,1-1 0 0 0,0 1 0 0 0,-1 0 0 0 0,1 0 0 0 0,0 0 0 0 0,-1 0 0 0 0,1-1 0 0 0,0 1 0 0 0,0 0 0 0 0,0 2 0 0 0,6 1 165 0 0,0 0 1 0 0,1 0-1 0 0,0-1 0 0 0,0 1 0 0 0,0-2 0 0 0,0 1 1 0 0,0-1-1 0 0,1 0 0 0 0,12 1 0 0 0,74 6 1770 0 0,-87-8-2207 0 0,13-1-322 0 0,-1 0-1 0 0,29-3 1 0 0,-20-3-2857 0 0,-1-1-4054 0 0,-14 2 2643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154 109 536 0 0,'-2'-15'11394'0'0,"-5"6"-4211"0"0,6 8-6834 0 0,0 1 1 0 0,0-1 0 0 0,0 1 0 0 0,-1-1-1 0 0,1 1 1 0 0,0-1 0 0 0,0 1 0 0 0,-1 0-1 0 0,1 0 1 0 0,0-1 0 0 0,0 1 0 0 0,-1 0-1 0 0,1 0 1 0 0,0 0 0 0 0,-3 1-1 0 0,-5 1-512 0 0,1 1 0 0 0,-1-1 0 0 0,0 2 0 0 0,-11 6 0 0 0,10-6 2026 0 0,5-2-1716 0 0,1 0 1 0 0,0 1-1 0 0,0-1 0 0 0,0 1 0 0 0,1-1 0 0 0,-1 1 0 0 0,0 1 0 0 0,1-1 0 0 0,0 0 0 0 0,0 1 0 0 0,0-1 0 0 0,0 1 1 0 0,-2 4-1 0 0,4-5-105 0 0,0-1 0 0 0,0 0 1 0 0,1 0-1 0 0,-1 0 0 0 0,1 0 1 0 0,-1 0-1 0 0,1 1 1 0 0,0-1-1 0 0,-1 0 0 0 0,1 0 1 0 0,0 1-1 0 0,1-1 0 0 0,-1 0 1 0 0,0 0-1 0 0,1 1 0 0 0,-1-1 1 0 0,1 0-1 0 0,0 0 0 0 0,0 0 1 0 0,-1 0-1 0 0,1 0 0 0 0,1 0 1 0 0,-1 0-1 0 0,0 0 1 0 0,0 0-1 0 0,1 0 0 0 0,-1-1 1 0 0,3 3-1 0 0,3 2-28 0 0,0 0 1 0 0,0-1-1 0 0,0 0 0 0 0,1 0 1 0 0,0-1-1 0 0,-1 0 0 0 0,2 0 1 0 0,-1-1-1 0 0,0 0 0 0 0,1 0 1 0 0,-1-1-1 0 0,1 0 0 0 0,0-1 1 0 0,9 1-1 0 0,-9-1 30 0 0,1-1-1 0 0,0 0 1 0 0,-1-1 0 0 0,1 1-1 0 0,-1-2 1 0 0,1 1 0 0 0,-1-2-1 0 0,0 1 1 0 0,0-1 0 0 0,0 0-1 0 0,0-1 1 0 0,16-9 0 0 0,-22 10 44 0 0,1 1 0 0 0,0-1 0 0 0,-1-1-1 0 0,0 1 1 0 0,0 0 0 0 0,0-1 0 0 0,0 0 0 0 0,0 0 0 0 0,-1 0 0 0 0,0 0 0 0 0,0 0 0 0 0,0 0 0 0 0,0 0 0 0 0,0-1 0 0 0,-1 1 0 0 0,0-1 0 0 0,0 1-1 0 0,0-1 1 0 0,-1 1 0 0 0,1-7 0 0 0,-1 5-49 0 0,0 0 1 0 0,-1 1-1 0 0,0-1 0 0 0,1 0 0 0 0,-2 1 0 0 0,1-1 1 0 0,-1 1-1 0 0,0-1 0 0 0,0 1 0 0 0,0 0 0 0 0,-1 0 1 0 0,1 0-1 0 0,-1 0 0 0 0,-1 0 0 0 0,-5-7 0 0 0,3 7-314 0 0,1 0 0 0 0,-1 1 0 0 0,0 0 0 0 0,0 0 1 0 0,0 0-1 0 0,-1 0 0 0 0,1 1 0 0 0,-1 0 0 0 0,-12-3 0 0 0,-23-4-4652 0 0,-1 6-7491 0 0,27 3 5556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1 808 0 0,'0'0'12053'0'0,"-3"1"-11191"0"0,-10 6-88 0 0,10-5-78 0 0,-12 19 3214 0 0,-50 47 1378 0 0,35-34-4002 0 0,-39 32-1 0 0,-159 158 1291 0 0,142-135-1963 0 0,-74 85 619 0 0,157-171-1199 0 0,1 0 1 0 0,-1 0 0 0 0,0 0-1 0 0,1 0 1 0 0,0 0-1 0 0,0 1 1 0 0,0-1-1 0 0,0 1 1 0 0,1-1-1 0 0,-1 1 1 0 0,-1 5 0 0 0,3-7-14 0 0,8 10 486 0 0,-1-1-1848 0 0,-22-3-7028 0 0,0-6-3322 0 0,7-2 5556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1064 0 0,'0'0'15197'0'0,"-3"2"-14469"0"0,-4 4-339 0 0,0 1 1 0 0,0-1-1 0 0,1 1 1 0 0,0 1-1 0 0,0-1 1 0 0,1 1-1 0 0,0 0 1 0 0,-7 14-1 0 0,-23 32 809 0 0,-6-8-179 0 0,-3-2 1 0 0,-85 67-1 0 0,123-105-942 0 0,-99 72 885 0 0,66-50-385 0 0,2 0 0 0 0,0 3-1 0 0,-58 62 1 0 0,92-90-515 0 0,1 1-1 0 0,-1-1 1 0 0,1 1-1 0 0,0-1 1 0 0,0 1 0 0 0,1 0-1 0 0,-1 0 1 0 0,1-1 0 0 0,0 1-1 0 0,0 0 1 0 0,0 1 0 0 0,0-1-1 0 0,0 8 1 0 0,1-10-62 0 0,0 1 1 0 0,1 0-1 0 0,-1-1 0 0 0,1 1 1 0 0,-1-1-1 0 0,1 1 1 0 0,0-1-1 0 0,0 0 0 0 0,0 1 1 0 0,0-1-1 0 0,0 0 1 0 0,0 1-1 0 0,1-1 0 0 0,-1 0 1 0 0,1 0-1 0 0,0 0 1 0 0,-1 0-1 0 0,1-1 0 0 0,0 1 1 0 0,0 0-1 0 0,0-1 1 0 0,4 3-1 0 0,-5-3-254 0 0,-6-2-2937 0 0,-44-1-1125 0 0,15 2-6262 0 0,18 0 4601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96 203 368 0 0,'2'-4'14625'0'0,"-9"12"-13927"0"0,2 0 1 0 0,-1 0-1 0 0,1 0 1 0 0,1 1-1 0 0,-1-1 1 0 0,2 1-1 0 0,-5 14 1 0 0,-14 74 2629 0 0,3-15-1199 0 0,6-27-312 0 0,46-129 387 0 0,-14 22-2365 0 0,2 1 0 0 0,3 0-1 0 0,1 2 1 0 0,3 1 0 0 0,42-55-1 0 0,1 19 436 0 0,-69 82 58 0 0,-2 4-303 0 0,1 0 0 0 0,-1 1 0 0 0,0-1 0 0 0,1 0 0 0 0,-1 0 0 0 0,0 0 0 0 0,0 0 0 0 0,-1 0 0 0 0,1 0 0 0 0,0 0 0 0 0,0 0 0 0 0,-2 4 0 0 0,0 9 191 0 0,2 15 38 0 0,-1 14 131 0 0,7 50 0 0 0,-4-80-331 0 0,0-1 1 0 0,1 1 0 0 0,0-1 0 0 0,1 0 0 0 0,1 0 0 0 0,0-1 0 0 0,1 1 0 0 0,8 13 0 0 0,-7-15 2 0 0,0-1 0 0 0,0 0 0 0 0,1 0 0 0 0,1-1 0 0 0,-1 0 1 0 0,2 0-1 0 0,19 13 0 0 0,-29-21-107 0 0,1-1-1 0 0,-1 0 1 0 0,0 0 0 0 0,1 0-1 0 0,-1 0 1 0 0,1 0 0 0 0,-1 0-1 0 0,1 0 1 0 0,-1 0 0 0 0,1 0-1 0 0,-1 0 1 0 0,1 0 0 0 0,-1 0-1 0 0,1 0 1 0 0,-1-1 0 0 0,0 1-1 0 0,1 0 1 0 0,-1 0 0 0 0,1 0-1 0 0,-1-1 1 0 0,1 1 0 0 0,-1 0-1 0 0,0 0 1 0 0,1-1 0 0 0,-1 1-1 0 0,0 0 1 0 0,1-1 0 0 0,-1 1-1 0 0,0-1 1 0 0,0 1 0 0 0,1 0-1 0 0,-1-1 1 0 0,0 0 0 0 0,0-5-5096 0 0,-1 6 5084 0 0,-10-10-2487 0 0,5 6-1620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439-4A83-DD66-1595-0955EE97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7E482-1644-F124-3131-B29B7687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04E-409F-59C3-96DC-74C92901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BED4-6CB0-1467-7CD9-D2DCD4B8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8FFD-B1DB-7762-EA95-00C21743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63C8-404F-FFD1-F635-5DC9F56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0DA40-FFDB-F9C9-BB9C-C04E9114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079B-9ADC-D5B4-90BC-B123AFB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A71A-8E33-5104-B273-22CD6856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7884-D22D-911F-29FE-6D2DBEA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48DE-BFFE-3A52-54D3-FF010714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C7A-A250-5E92-A45B-DD6B4A34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ADF-D561-29D3-7FC8-545754F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62F6-0DC8-E91E-300E-4E1C082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AE4-6259-923E-4B6A-F84411A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7F06-ECE6-F86E-903B-F55FA454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4914-C988-7145-A9A3-C1F18688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EF1-F189-8F1E-1750-904C36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CCD8-72C8-60EC-DA51-FA30988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61A-2816-AF0A-CD58-5E2FD32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C2C5-4C27-D50B-572B-F4FE382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7F72-4FF4-7C5B-B51D-62FF44FC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AEEE-1225-4E31-736B-CA96966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D79A-1FD8-4EA9-F1F0-EE7BAD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9469-28F2-C943-B876-F19E54D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2E12-613A-7634-8BD1-280303A1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D7F-ADBE-6344-F389-074643A7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4B2E-0F29-7355-A624-33073B0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14F5-07A7-C252-1EE4-0734D9A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2966-D246-E0D6-4714-9E308E52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913-E7BB-33E7-EF3E-0DF261A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3A65-C368-DD0C-3BA8-2CF21E4D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94BF-3B27-F63A-ED2C-FA6BFD03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5722-A5E6-12C8-7ECB-52C3CF2E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9475-C296-994F-5384-5C58791AE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0045B-7749-1C2B-8A39-593C6AC9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9AEA6-88C8-5E80-4C6E-F808264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A8F5-85EF-3AC7-FB24-BFC02A9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FB6F-924F-8F9A-FFC0-C6A1F63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8B9-F974-0C23-A955-DBF53CF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BD79-6B3F-6DEF-DD8E-F282F3E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BC05-58DA-B6A8-7F17-112440A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1EC8-1921-3EBB-BCF2-ED6FCBD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2D035-7511-A811-4799-BBF0D68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98C9-E183-1965-D475-3713CB3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D151-0073-D0C0-0D44-F32761B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DE7-0827-344C-20E9-CF290BB5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0609-6DA7-6CF6-1DDB-05E782B1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932A-985E-5C88-5796-5FC6B7F5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3028-9E3A-CF88-756B-43B1EEB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0B1D-FBD7-2A7E-AB08-7F18CD1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6841-84D1-33CD-AF7A-F544850D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B1B-6236-7121-AC90-633041A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E616-F383-C603-B802-082C6948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D9F4-9281-8D87-A769-BFB26704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AD59-94FA-98F6-A0C8-F73B9761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5B0A-F6DC-86E4-B665-40B05D1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28E6-8A43-3BF2-56A4-6C3EC558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F024-E99B-D6D7-0901-049F35E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C9BE-0C8B-701C-F74E-D5BDB80D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F6EE-E243-6D77-4534-077916E6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5B26-8EED-4530-A44B-905A299012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48A-2EB1-9CFC-9DB5-0E34F5F5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27CD-A4AB-9583-CE34-74A705A7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3.xml"/><Relationship Id="rId671" Type="http://schemas.openxmlformats.org/officeDocument/2006/relationships/customXml" Target="../ink/ink1100.xml"/><Relationship Id="rId769" Type="http://schemas.openxmlformats.org/officeDocument/2006/relationships/customXml" Target="../ink/ink1149.xml"/><Relationship Id="rId21" Type="http://schemas.openxmlformats.org/officeDocument/2006/relationships/customXml" Target="../ink/ink775.xml"/><Relationship Id="rId324" Type="http://schemas.openxmlformats.org/officeDocument/2006/relationships/image" Target="../media/image900.png"/><Relationship Id="rId531" Type="http://schemas.openxmlformats.org/officeDocument/2006/relationships/customXml" Target="../ink/ink1030.xml"/><Relationship Id="rId629" Type="http://schemas.openxmlformats.org/officeDocument/2006/relationships/customXml" Target="../ink/ink1079.xml"/><Relationship Id="rId170" Type="http://schemas.openxmlformats.org/officeDocument/2006/relationships/image" Target="../media/image823.png"/><Relationship Id="rId836" Type="http://schemas.openxmlformats.org/officeDocument/2006/relationships/image" Target="../media/image1155.png"/><Relationship Id="rId268" Type="http://schemas.openxmlformats.org/officeDocument/2006/relationships/image" Target="../media/image872.png"/><Relationship Id="rId475" Type="http://schemas.openxmlformats.org/officeDocument/2006/relationships/customXml" Target="../ink/ink1002.xml"/><Relationship Id="rId682" Type="http://schemas.openxmlformats.org/officeDocument/2006/relationships/image" Target="../media/image1078.png"/><Relationship Id="rId32" Type="http://schemas.openxmlformats.org/officeDocument/2006/relationships/image" Target="../media/image757.png"/><Relationship Id="rId128" Type="http://schemas.openxmlformats.org/officeDocument/2006/relationships/image" Target="../media/image803.png"/><Relationship Id="rId335" Type="http://schemas.openxmlformats.org/officeDocument/2006/relationships/customXml" Target="../ink/ink932.xml"/><Relationship Id="rId542" Type="http://schemas.openxmlformats.org/officeDocument/2006/relationships/image" Target="../media/image1008.png"/><Relationship Id="rId181" Type="http://schemas.openxmlformats.org/officeDocument/2006/relationships/customXml" Target="../ink/ink855.xml"/><Relationship Id="rId402" Type="http://schemas.openxmlformats.org/officeDocument/2006/relationships/image" Target="../media/image435.png"/><Relationship Id="rId847" Type="http://schemas.openxmlformats.org/officeDocument/2006/relationships/customXml" Target="../ink/ink1188.xml"/><Relationship Id="rId279" Type="http://schemas.openxmlformats.org/officeDocument/2006/relationships/customXml" Target="../ink/ink904.xml"/><Relationship Id="rId486" Type="http://schemas.openxmlformats.org/officeDocument/2006/relationships/image" Target="../media/image980.png"/><Relationship Id="rId693" Type="http://schemas.openxmlformats.org/officeDocument/2006/relationships/customXml" Target="../ink/ink1111.xml"/><Relationship Id="rId707" Type="http://schemas.openxmlformats.org/officeDocument/2006/relationships/customXml" Target="../ink/ink1118.xml"/><Relationship Id="rId43" Type="http://schemas.openxmlformats.org/officeDocument/2006/relationships/customXml" Target="../ink/ink786.xml"/><Relationship Id="rId139" Type="http://schemas.openxmlformats.org/officeDocument/2006/relationships/customXml" Target="../ink/ink834.xml"/><Relationship Id="rId346" Type="http://schemas.openxmlformats.org/officeDocument/2006/relationships/image" Target="../media/image911.png"/><Relationship Id="rId553" Type="http://schemas.openxmlformats.org/officeDocument/2006/relationships/customXml" Target="../ink/ink1041.xml"/><Relationship Id="rId760" Type="http://schemas.openxmlformats.org/officeDocument/2006/relationships/image" Target="../media/image1117.png"/><Relationship Id="rId192" Type="http://schemas.openxmlformats.org/officeDocument/2006/relationships/image" Target="../media/image834.png"/><Relationship Id="rId206" Type="http://schemas.openxmlformats.org/officeDocument/2006/relationships/image" Target="../media/image841.png"/><Relationship Id="rId413" Type="http://schemas.openxmlformats.org/officeDocument/2006/relationships/customXml" Target="../ink/ink971.xml"/><Relationship Id="rId858" Type="http://schemas.openxmlformats.org/officeDocument/2006/relationships/image" Target="../media/image1166.png"/><Relationship Id="rId497" Type="http://schemas.openxmlformats.org/officeDocument/2006/relationships/customXml" Target="../ink/ink1013.xml"/><Relationship Id="rId620" Type="http://schemas.openxmlformats.org/officeDocument/2006/relationships/image" Target="../media/image1047.png"/><Relationship Id="rId718" Type="http://schemas.openxmlformats.org/officeDocument/2006/relationships/image" Target="../media/image1096.png"/><Relationship Id="rId357" Type="http://schemas.openxmlformats.org/officeDocument/2006/relationships/customXml" Target="../ink/ink943.xml"/><Relationship Id="rId54" Type="http://schemas.openxmlformats.org/officeDocument/2006/relationships/image" Target="../media/image767.png"/><Relationship Id="rId217" Type="http://schemas.openxmlformats.org/officeDocument/2006/relationships/customXml" Target="../ink/ink873.xml"/><Relationship Id="rId564" Type="http://schemas.openxmlformats.org/officeDocument/2006/relationships/image" Target="../media/image1019.png"/><Relationship Id="rId771" Type="http://schemas.openxmlformats.org/officeDocument/2006/relationships/customXml" Target="../ink/ink1150.xml"/><Relationship Id="rId869" Type="http://schemas.openxmlformats.org/officeDocument/2006/relationships/customXml" Target="../ink/ink1199.xml"/><Relationship Id="rId424" Type="http://schemas.openxmlformats.org/officeDocument/2006/relationships/image" Target="../media/image949.png"/><Relationship Id="rId631" Type="http://schemas.openxmlformats.org/officeDocument/2006/relationships/customXml" Target="../ink/ink1080.xml"/><Relationship Id="rId729" Type="http://schemas.openxmlformats.org/officeDocument/2006/relationships/customXml" Target="../ink/ink1129.xml"/><Relationship Id="rId270" Type="http://schemas.openxmlformats.org/officeDocument/2006/relationships/image" Target="../media/image873.png"/><Relationship Id="rId65" Type="http://schemas.openxmlformats.org/officeDocument/2006/relationships/customXml" Target="../ink/ink797.xml"/><Relationship Id="rId130" Type="http://schemas.openxmlformats.org/officeDocument/2006/relationships/image" Target="../media/image804.png"/><Relationship Id="rId368" Type="http://schemas.openxmlformats.org/officeDocument/2006/relationships/image" Target="../media/image922.png"/><Relationship Id="rId575" Type="http://schemas.openxmlformats.org/officeDocument/2006/relationships/customXml" Target="../ink/ink1052.xml"/><Relationship Id="rId782" Type="http://schemas.openxmlformats.org/officeDocument/2006/relationships/image" Target="../media/image1128.png"/><Relationship Id="rId228" Type="http://schemas.openxmlformats.org/officeDocument/2006/relationships/image" Target="../media/image852.png"/><Relationship Id="rId435" Type="http://schemas.openxmlformats.org/officeDocument/2006/relationships/customXml" Target="../ink/ink982.xml"/><Relationship Id="rId642" Type="http://schemas.openxmlformats.org/officeDocument/2006/relationships/image" Target="../media/image1058.png"/><Relationship Id="rId281" Type="http://schemas.openxmlformats.org/officeDocument/2006/relationships/customXml" Target="../ink/ink905.xml"/><Relationship Id="rId502" Type="http://schemas.openxmlformats.org/officeDocument/2006/relationships/image" Target="../media/image988.png"/><Relationship Id="rId76" Type="http://schemas.openxmlformats.org/officeDocument/2006/relationships/image" Target="../media/image778.png"/><Relationship Id="rId141" Type="http://schemas.openxmlformats.org/officeDocument/2006/relationships/customXml" Target="../ink/ink835.xml"/><Relationship Id="rId379" Type="http://schemas.openxmlformats.org/officeDocument/2006/relationships/customXml" Target="../ink/ink954.xml"/><Relationship Id="rId586" Type="http://schemas.openxmlformats.org/officeDocument/2006/relationships/image" Target="../media/image1030.png"/><Relationship Id="rId793" Type="http://schemas.openxmlformats.org/officeDocument/2006/relationships/customXml" Target="../ink/ink1161.xml"/><Relationship Id="rId807" Type="http://schemas.openxmlformats.org/officeDocument/2006/relationships/customXml" Target="../ink/ink1168.xml"/><Relationship Id="rId7" Type="http://schemas.openxmlformats.org/officeDocument/2006/relationships/customXml" Target="../ink/ink768.xml"/><Relationship Id="rId239" Type="http://schemas.openxmlformats.org/officeDocument/2006/relationships/customXml" Target="../ink/ink884.xml"/><Relationship Id="rId446" Type="http://schemas.openxmlformats.org/officeDocument/2006/relationships/image" Target="../media/image960.png"/><Relationship Id="rId653" Type="http://schemas.openxmlformats.org/officeDocument/2006/relationships/customXml" Target="../ink/ink1091.xml"/><Relationship Id="rId292" Type="http://schemas.openxmlformats.org/officeDocument/2006/relationships/image" Target="../media/image884.png"/><Relationship Id="rId306" Type="http://schemas.openxmlformats.org/officeDocument/2006/relationships/image" Target="../media/image891.png"/><Relationship Id="rId860" Type="http://schemas.openxmlformats.org/officeDocument/2006/relationships/image" Target="../media/image1167.png"/><Relationship Id="rId87" Type="http://schemas.openxmlformats.org/officeDocument/2006/relationships/customXml" Target="../ink/ink808.xml"/><Relationship Id="rId513" Type="http://schemas.openxmlformats.org/officeDocument/2006/relationships/customXml" Target="../ink/ink1021.xml"/><Relationship Id="rId597" Type="http://schemas.openxmlformats.org/officeDocument/2006/relationships/customXml" Target="../ink/ink1063.xml"/><Relationship Id="rId720" Type="http://schemas.openxmlformats.org/officeDocument/2006/relationships/image" Target="../media/image1097.png"/><Relationship Id="rId818" Type="http://schemas.openxmlformats.org/officeDocument/2006/relationships/image" Target="../media/image1146.png"/><Relationship Id="rId152" Type="http://schemas.openxmlformats.org/officeDocument/2006/relationships/image" Target="../media/image814.png"/><Relationship Id="rId457" Type="http://schemas.openxmlformats.org/officeDocument/2006/relationships/customXml" Target="../ink/ink993.xml"/><Relationship Id="rId664" Type="http://schemas.openxmlformats.org/officeDocument/2006/relationships/image" Target="../media/image1069.png"/><Relationship Id="rId14" Type="http://schemas.openxmlformats.org/officeDocument/2006/relationships/image" Target="../media/image748.png"/><Relationship Id="rId317" Type="http://schemas.openxmlformats.org/officeDocument/2006/relationships/customXml" Target="../ink/ink923.xml"/><Relationship Id="rId524" Type="http://schemas.openxmlformats.org/officeDocument/2006/relationships/image" Target="../media/image999.png"/><Relationship Id="rId731" Type="http://schemas.openxmlformats.org/officeDocument/2006/relationships/customXml" Target="../ink/ink1130.xml"/><Relationship Id="rId98" Type="http://schemas.openxmlformats.org/officeDocument/2006/relationships/image" Target="../media/image789.png"/><Relationship Id="rId163" Type="http://schemas.openxmlformats.org/officeDocument/2006/relationships/customXml" Target="../ink/ink846.xml"/><Relationship Id="rId370" Type="http://schemas.openxmlformats.org/officeDocument/2006/relationships/image" Target="../media/image923.png"/><Relationship Id="rId829" Type="http://schemas.openxmlformats.org/officeDocument/2006/relationships/customXml" Target="../ink/ink1179.xml"/><Relationship Id="rId230" Type="http://schemas.openxmlformats.org/officeDocument/2006/relationships/image" Target="../media/image853.png"/><Relationship Id="rId468" Type="http://schemas.openxmlformats.org/officeDocument/2006/relationships/image" Target="../media/image971.png"/><Relationship Id="rId675" Type="http://schemas.openxmlformats.org/officeDocument/2006/relationships/customXml" Target="../ink/ink1102.xml"/><Relationship Id="rId25" Type="http://schemas.openxmlformats.org/officeDocument/2006/relationships/customXml" Target="../ink/ink777.xml"/><Relationship Id="rId328" Type="http://schemas.openxmlformats.org/officeDocument/2006/relationships/image" Target="../media/image902.png"/><Relationship Id="rId535" Type="http://schemas.openxmlformats.org/officeDocument/2006/relationships/customXml" Target="../ink/ink1032.xml"/><Relationship Id="rId742" Type="http://schemas.openxmlformats.org/officeDocument/2006/relationships/image" Target="../media/image1108.png"/><Relationship Id="rId174" Type="http://schemas.openxmlformats.org/officeDocument/2006/relationships/image" Target="../media/image825.png"/><Relationship Id="rId381" Type="http://schemas.openxmlformats.org/officeDocument/2006/relationships/customXml" Target="../ink/ink955.xml"/><Relationship Id="rId602" Type="http://schemas.openxmlformats.org/officeDocument/2006/relationships/image" Target="../media/image1038.png"/><Relationship Id="rId241" Type="http://schemas.openxmlformats.org/officeDocument/2006/relationships/customXml" Target="../ink/ink885.xml"/><Relationship Id="rId479" Type="http://schemas.openxmlformats.org/officeDocument/2006/relationships/customXml" Target="../ink/ink1004.xml"/><Relationship Id="rId686" Type="http://schemas.openxmlformats.org/officeDocument/2006/relationships/image" Target="../media/image1080.png"/><Relationship Id="rId36" Type="http://schemas.openxmlformats.org/officeDocument/2006/relationships/image" Target="../media/image759.png"/><Relationship Id="rId339" Type="http://schemas.openxmlformats.org/officeDocument/2006/relationships/customXml" Target="../ink/ink934.xml"/><Relationship Id="rId546" Type="http://schemas.openxmlformats.org/officeDocument/2006/relationships/image" Target="../media/image1010.png"/><Relationship Id="rId753" Type="http://schemas.openxmlformats.org/officeDocument/2006/relationships/customXml" Target="../ink/ink1141.xml"/><Relationship Id="rId101" Type="http://schemas.openxmlformats.org/officeDocument/2006/relationships/customXml" Target="../ink/ink815.xml"/><Relationship Id="rId185" Type="http://schemas.openxmlformats.org/officeDocument/2006/relationships/customXml" Target="../ink/ink857.xml"/><Relationship Id="rId406" Type="http://schemas.openxmlformats.org/officeDocument/2006/relationships/image" Target="../media/image940.png"/><Relationship Id="rId392" Type="http://schemas.openxmlformats.org/officeDocument/2006/relationships/image" Target="../media/image934.png"/><Relationship Id="rId613" Type="http://schemas.openxmlformats.org/officeDocument/2006/relationships/customXml" Target="../ink/ink1071.xml"/><Relationship Id="rId697" Type="http://schemas.openxmlformats.org/officeDocument/2006/relationships/customXml" Target="../ink/ink1113.xml"/><Relationship Id="rId820" Type="http://schemas.openxmlformats.org/officeDocument/2006/relationships/image" Target="../media/image1147.png"/><Relationship Id="rId252" Type="http://schemas.openxmlformats.org/officeDocument/2006/relationships/image" Target="../media/image864.png"/><Relationship Id="rId47" Type="http://schemas.openxmlformats.org/officeDocument/2006/relationships/customXml" Target="../ink/ink788.xml"/><Relationship Id="rId112" Type="http://schemas.openxmlformats.org/officeDocument/2006/relationships/image" Target="../media/image795.png"/><Relationship Id="rId557" Type="http://schemas.openxmlformats.org/officeDocument/2006/relationships/customXml" Target="../ink/ink1043.xml"/><Relationship Id="rId764" Type="http://schemas.openxmlformats.org/officeDocument/2006/relationships/image" Target="../media/image1119.png"/><Relationship Id="rId196" Type="http://schemas.openxmlformats.org/officeDocument/2006/relationships/image" Target="../media/image836.png"/><Relationship Id="rId417" Type="http://schemas.openxmlformats.org/officeDocument/2006/relationships/customXml" Target="../ink/ink973.xml"/><Relationship Id="rId624" Type="http://schemas.openxmlformats.org/officeDocument/2006/relationships/image" Target="../media/image1049.png"/><Relationship Id="rId831" Type="http://schemas.openxmlformats.org/officeDocument/2006/relationships/customXml" Target="../ink/ink1180.xml"/><Relationship Id="rId263" Type="http://schemas.openxmlformats.org/officeDocument/2006/relationships/customXml" Target="../ink/ink896.xml"/><Relationship Id="rId470" Type="http://schemas.openxmlformats.org/officeDocument/2006/relationships/image" Target="../media/image972.png"/><Relationship Id="rId58" Type="http://schemas.openxmlformats.org/officeDocument/2006/relationships/image" Target="../media/image769.png"/><Relationship Id="rId123" Type="http://schemas.openxmlformats.org/officeDocument/2006/relationships/customXml" Target="../ink/ink826.xml"/><Relationship Id="rId330" Type="http://schemas.openxmlformats.org/officeDocument/2006/relationships/image" Target="../media/image903.png"/><Relationship Id="rId568" Type="http://schemas.openxmlformats.org/officeDocument/2006/relationships/image" Target="../media/image1021.png"/><Relationship Id="rId775" Type="http://schemas.openxmlformats.org/officeDocument/2006/relationships/customXml" Target="../ink/ink1152.xml"/><Relationship Id="rId428" Type="http://schemas.openxmlformats.org/officeDocument/2006/relationships/image" Target="../media/image951.png"/><Relationship Id="rId635" Type="http://schemas.openxmlformats.org/officeDocument/2006/relationships/customXml" Target="../ink/ink1082.xml"/><Relationship Id="rId842" Type="http://schemas.openxmlformats.org/officeDocument/2006/relationships/image" Target="../media/image1158.png"/><Relationship Id="rId274" Type="http://schemas.openxmlformats.org/officeDocument/2006/relationships/image" Target="../media/image875.png"/><Relationship Id="rId481" Type="http://schemas.openxmlformats.org/officeDocument/2006/relationships/customXml" Target="../ink/ink1005.xml"/><Relationship Id="rId702" Type="http://schemas.openxmlformats.org/officeDocument/2006/relationships/image" Target="../media/image1088.png"/><Relationship Id="rId69" Type="http://schemas.openxmlformats.org/officeDocument/2006/relationships/customXml" Target="../ink/ink799.xml"/><Relationship Id="rId134" Type="http://schemas.openxmlformats.org/officeDocument/2006/relationships/image" Target="../media/image806.png"/><Relationship Id="rId579" Type="http://schemas.openxmlformats.org/officeDocument/2006/relationships/customXml" Target="../ink/ink1054.xml"/><Relationship Id="rId786" Type="http://schemas.openxmlformats.org/officeDocument/2006/relationships/image" Target="../media/image1130.png"/><Relationship Id="rId341" Type="http://schemas.openxmlformats.org/officeDocument/2006/relationships/customXml" Target="../ink/ink935.xml"/><Relationship Id="rId439" Type="http://schemas.openxmlformats.org/officeDocument/2006/relationships/customXml" Target="../ink/ink984.xml"/><Relationship Id="rId646" Type="http://schemas.openxmlformats.org/officeDocument/2006/relationships/image" Target="../media/image1060.png"/><Relationship Id="rId201" Type="http://schemas.openxmlformats.org/officeDocument/2006/relationships/customXml" Target="../ink/ink865.xml"/><Relationship Id="rId285" Type="http://schemas.openxmlformats.org/officeDocument/2006/relationships/customXml" Target="../ink/ink907.xml"/><Relationship Id="rId506" Type="http://schemas.openxmlformats.org/officeDocument/2006/relationships/image" Target="../media/image990.png"/><Relationship Id="rId853" Type="http://schemas.openxmlformats.org/officeDocument/2006/relationships/customXml" Target="../ink/ink1191.xml"/><Relationship Id="rId492" Type="http://schemas.openxmlformats.org/officeDocument/2006/relationships/image" Target="../media/image983.png"/><Relationship Id="rId713" Type="http://schemas.openxmlformats.org/officeDocument/2006/relationships/customXml" Target="../ink/ink1121.xml"/><Relationship Id="rId797" Type="http://schemas.openxmlformats.org/officeDocument/2006/relationships/customXml" Target="../ink/ink1163.xml"/><Relationship Id="rId145" Type="http://schemas.openxmlformats.org/officeDocument/2006/relationships/customXml" Target="../ink/ink837.xml"/><Relationship Id="rId352" Type="http://schemas.openxmlformats.org/officeDocument/2006/relationships/image" Target="../media/image914.png"/><Relationship Id="rId212" Type="http://schemas.openxmlformats.org/officeDocument/2006/relationships/image" Target="../media/image844.png"/><Relationship Id="rId657" Type="http://schemas.openxmlformats.org/officeDocument/2006/relationships/customXml" Target="../ink/ink1093.xml"/><Relationship Id="rId864" Type="http://schemas.openxmlformats.org/officeDocument/2006/relationships/image" Target="../media/image1169.png"/><Relationship Id="rId296" Type="http://schemas.openxmlformats.org/officeDocument/2006/relationships/image" Target="../media/image886.png"/><Relationship Id="rId517" Type="http://schemas.openxmlformats.org/officeDocument/2006/relationships/customXml" Target="../ink/ink1023.xml"/><Relationship Id="rId724" Type="http://schemas.openxmlformats.org/officeDocument/2006/relationships/image" Target="../media/image1099.png"/><Relationship Id="rId60" Type="http://schemas.openxmlformats.org/officeDocument/2006/relationships/image" Target="../media/image770.png"/><Relationship Id="rId156" Type="http://schemas.openxmlformats.org/officeDocument/2006/relationships/image" Target="../media/image816.png"/><Relationship Id="rId363" Type="http://schemas.openxmlformats.org/officeDocument/2006/relationships/customXml" Target="../ink/ink946.xml"/><Relationship Id="rId570" Type="http://schemas.openxmlformats.org/officeDocument/2006/relationships/image" Target="../media/image1022.png"/><Relationship Id="rId223" Type="http://schemas.openxmlformats.org/officeDocument/2006/relationships/customXml" Target="../ink/ink876.xml"/><Relationship Id="rId430" Type="http://schemas.openxmlformats.org/officeDocument/2006/relationships/image" Target="../media/image952.png"/><Relationship Id="rId668" Type="http://schemas.openxmlformats.org/officeDocument/2006/relationships/image" Target="../media/image1071.png"/><Relationship Id="rId18" Type="http://schemas.openxmlformats.org/officeDocument/2006/relationships/image" Target="../media/image750.png"/><Relationship Id="rId528" Type="http://schemas.openxmlformats.org/officeDocument/2006/relationships/image" Target="../media/image1001.png"/><Relationship Id="rId735" Type="http://schemas.openxmlformats.org/officeDocument/2006/relationships/customXml" Target="../ink/ink1132.xml"/><Relationship Id="rId167" Type="http://schemas.openxmlformats.org/officeDocument/2006/relationships/customXml" Target="../ink/ink848.xml"/><Relationship Id="rId374" Type="http://schemas.openxmlformats.org/officeDocument/2006/relationships/image" Target="../media/image925.png"/><Relationship Id="rId581" Type="http://schemas.openxmlformats.org/officeDocument/2006/relationships/customXml" Target="../ink/ink1055.xml"/><Relationship Id="rId71" Type="http://schemas.openxmlformats.org/officeDocument/2006/relationships/customXml" Target="../ink/ink800.xml"/><Relationship Id="rId234" Type="http://schemas.openxmlformats.org/officeDocument/2006/relationships/image" Target="../media/image855.png"/><Relationship Id="rId679" Type="http://schemas.openxmlformats.org/officeDocument/2006/relationships/customXml" Target="../ink/ink1104.xml"/><Relationship Id="rId802" Type="http://schemas.openxmlformats.org/officeDocument/2006/relationships/image" Target="../media/image1138.png"/><Relationship Id="rId2" Type="http://schemas.openxmlformats.org/officeDocument/2006/relationships/image" Target="../media/image47.png"/><Relationship Id="rId29" Type="http://schemas.openxmlformats.org/officeDocument/2006/relationships/customXml" Target="../ink/ink779.xml"/><Relationship Id="rId441" Type="http://schemas.openxmlformats.org/officeDocument/2006/relationships/customXml" Target="../ink/ink985.xml"/><Relationship Id="rId539" Type="http://schemas.openxmlformats.org/officeDocument/2006/relationships/customXml" Target="../ink/ink1034.xml"/><Relationship Id="rId746" Type="http://schemas.openxmlformats.org/officeDocument/2006/relationships/image" Target="../media/image1110.png"/><Relationship Id="rId178" Type="http://schemas.openxmlformats.org/officeDocument/2006/relationships/image" Target="../media/image827.png"/><Relationship Id="rId301" Type="http://schemas.openxmlformats.org/officeDocument/2006/relationships/customXml" Target="../ink/ink915.xml"/><Relationship Id="rId82" Type="http://schemas.openxmlformats.org/officeDocument/2006/relationships/image" Target="../media/image781.png"/><Relationship Id="rId385" Type="http://schemas.openxmlformats.org/officeDocument/2006/relationships/customXml" Target="../ink/ink957.xml"/><Relationship Id="rId592" Type="http://schemas.openxmlformats.org/officeDocument/2006/relationships/image" Target="../media/image1033.png"/><Relationship Id="rId606" Type="http://schemas.openxmlformats.org/officeDocument/2006/relationships/image" Target="../media/image1040.png"/><Relationship Id="rId813" Type="http://schemas.openxmlformats.org/officeDocument/2006/relationships/customXml" Target="../ink/ink1171.xml"/><Relationship Id="rId245" Type="http://schemas.openxmlformats.org/officeDocument/2006/relationships/customXml" Target="../ink/ink887.xml"/><Relationship Id="rId452" Type="http://schemas.openxmlformats.org/officeDocument/2006/relationships/image" Target="../media/image963.png"/><Relationship Id="rId105" Type="http://schemas.openxmlformats.org/officeDocument/2006/relationships/customXml" Target="../ink/ink817.xml"/><Relationship Id="rId312" Type="http://schemas.openxmlformats.org/officeDocument/2006/relationships/image" Target="../media/image894.png"/><Relationship Id="rId757" Type="http://schemas.openxmlformats.org/officeDocument/2006/relationships/customXml" Target="../ink/ink1143.xml"/><Relationship Id="rId93" Type="http://schemas.openxmlformats.org/officeDocument/2006/relationships/customXml" Target="../ink/ink811.xml"/><Relationship Id="rId189" Type="http://schemas.openxmlformats.org/officeDocument/2006/relationships/customXml" Target="../ink/ink859.xml"/><Relationship Id="rId396" Type="http://schemas.openxmlformats.org/officeDocument/2006/relationships/image" Target="../media/image936.png"/><Relationship Id="rId617" Type="http://schemas.openxmlformats.org/officeDocument/2006/relationships/customXml" Target="../ink/ink1073.xml"/><Relationship Id="rId824" Type="http://schemas.openxmlformats.org/officeDocument/2006/relationships/image" Target="../media/image1149.png"/><Relationship Id="rId256" Type="http://schemas.openxmlformats.org/officeDocument/2006/relationships/image" Target="../media/image866.png"/><Relationship Id="rId463" Type="http://schemas.openxmlformats.org/officeDocument/2006/relationships/customXml" Target="../ink/ink996.xml"/><Relationship Id="rId670" Type="http://schemas.openxmlformats.org/officeDocument/2006/relationships/image" Target="../media/image1072.png"/><Relationship Id="rId116" Type="http://schemas.openxmlformats.org/officeDocument/2006/relationships/image" Target="../media/image797.png"/><Relationship Id="rId323" Type="http://schemas.openxmlformats.org/officeDocument/2006/relationships/customXml" Target="../ink/ink926.xml"/><Relationship Id="rId530" Type="http://schemas.openxmlformats.org/officeDocument/2006/relationships/image" Target="../media/image1002.png"/><Relationship Id="rId768" Type="http://schemas.openxmlformats.org/officeDocument/2006/relationships/image" Target="../media/image1121.png"/><Relationship Id="rId20" Type="http://schemas.openxmlformats.org/officeDocument/2006/relationships/image" Target="../media/image751.png"/><Relationship Id="rId628" Type="http://schemas.openxmlformats.org/officeDocument/2006/relationships/image" Target="../media/image1051.png"/><Relationship Id="rId835" Type="http://schemas.openxmlformats.org/officeDocument/2006/relationships/customXml" Target="../ink/ink1182.xml"/><Relationship Id="rId267" Type="http://schemas.openxmlformats.org/officeDocument/2006/relationships/customXml" Target="../ink/ink898.xml"/><Relationship Id="rId474" Type="http://schemas.openxmlformats.org/officeDocument/2006/relationships/image" Target="../media/image974.png"/><Relationship Id="rId127" Type="http://schemas.openxmlformats.org/officeDocument/2006/relationships/customXml" Target="../ink/ink828.xml"/><Relationship Id="rId681" Type="http://schemas.openxmlformats.org/officeDocument/2006/relationships/customXml" Target="../ink/ink1105.xml"/><Relationship Id="rId779" Type="http://schemas.openxmlformats.org/officeDocument/2006/relationships/customXml" Target="../ink/ink1154.xml"/><Relationship Id="rId31" Type="http://schemas.openxmlformats.org/officeDocument/2006/relationships/customXml" Target="../ink/ink780.xml"/><Relationship Id="rId334" Type="http://schemas.openxmlformats.org/officeDocument/2006/relationships/image" Target="../media/image905.png"/><Relationship Id="rId541" Type="http://schemas.openxmlformats.org/officeDocument/2006/relationships/customXml" Target="../ink/ink1035.xml"/><Relationship Id="rId639" Type="http://schemas.openxmlformats.org/officeDocument/2006/relationships/customXml" Target="../ink/ink1084.xml"/><Relationship Id="rId180" Type="http://schemas.openxmlformats.org/officeDocument/2006/relationships/image" Target="../media/image828.png"/><Relationship Id="rId278" Type="http://schemas.openxmlformats.org/officeDocument/2006/relationships/image" Target="../media/image877.png"/><Relationship Id="rId401" Type="http://schemas.openxmlformats.org/officeDocument/2006/relationships/customXml" Target="../ink/ink965.xml"/><Relationship Id="rId846" Type="http://schemas.openxmlformats.org/officeDocument/2006/relationships/image" Target="../media/image1160.png"/><Relationship Id="rId485" Type="http://schemas.openxmlformats.org/officeDocument/2006/relationships/customXml" Target="../ink/ink1007.xml"/><Relationship Id="rId692" Type="http://schemas.openxmlformats.org/officeDocument/2006/relationships/image" Target="../media/image1083.png"/><Relationship Id="rId706" Type="http://schemas.openxmlformats.org/officeDocument/2006/relationships/image" Target="../media/image1090.png"/><Relationship Id="rId42" Type="http://schemas.openxmlformats.org/officeDocument/2006/relationships/image" Target="../media/image761.png"/><Relationship Id="rId138" Type="http://schemas.openxmlformats.org/officeDocument/2006/relationships/image" Target="../media/image807.png"/><Relationship Id="rId345" Type="http://schemas.openxmlformats.org/officeDocument/2006/relationships/customXml" Target="../ink/ink937.xml"/><Relationship Id="rId552" Type="http://schemas.openxmlformats.org/officeDocument/2006/relationships/image" Target="../media/image1013.png"/><Relationship Id="rId191" Type="http://schemas.openxmlformats.org/officeDocument/2006/relationships/customXml" Target="../ink/ink860.xml"/><Relationship Id="rId205" Type="http://schemas.openxmlformats.org/officeDocument/2006/relationships/customXml" Target="../ink/ink867.xml"/><Relationship Id="rId412" Type="http://schemas.openxmlformats.org/officeDocument/2006/relationships/image" Target="../media/image943.png"/><Relationship Id="rId857" Type="http://schemas.openxmlformats.org/officeDocument/2006/relationships/customXml" Target="../ink/ink1193.xml"/><Relationship Id="rId289" Type="http://schemas.openxmlformats.org/officeDocument/2006/relationships/customXml" Target="../ink/ink909.xml"/><Relationship Id="rId496" Type="http://schemas.openxmlformats.org/officeDocument/2006/relationships/image" Target="../media/image985.png"/><Relationship Id="rId717" Type="http://schemas.openxmlformats.org/officeDocument/2006/relationships/customXml" Target="../ink/ink1123.xml"/><Relationship Id="rId53" Type="http://schemas.openxmlformats.org/officeDocument/2006/relationships/customXml" Target="../ink/ink791.xml"/><Relationship Id="rId149" Type="http://schemas.openxmlformats.org/officeDocument/2006/relationships/customXml" Target="../ink/ink839.xml"/><Relationship Id="rId356" Type="http://schemas.openxmlformats.org/officeDocument/2006/relationships/image" Target="../media/image916.png"/><Relationship Id="rId563" Type="http://schemas.openxmlformats.org/officeDocument/2006/relationships/customXml" Target="../ink/ink1046.xml"/><Relationship Id="rId770" Type="http://schemas.openxmlformats.org/officeDocument/2006/relationships/image" Target="../media/image1122.png"/><Relationship Id="rId216" Type="http://schemas.openxmlformats.org/officeDocument/2006/relationships/image" Target="../media/image846.png"/><Relationship Id="rId423" Type="http://schemas.openxmlformats.org/officeDocument/2006/relationships/customXml" Target="../ink/ink976.xml"/><Relationship Id="rId868" Type="http://schemas.openxmlformats.org/officeDocument/2006/relationships/image" Target="../media/image1171.png"/><Relationship Id="rId630" Type="http://schemas.openxmlformats.org/officeDocument/2006/relationships/image" Target="../media/image1052.png"/><Relationship Id="rId728" Type="http://schemas.openxmlformats.org/officeDocument/2006/relationships/image" Target="../media/image1101.png"/><Relationship Id="rId64" Type="http://schemas.openxmlformats.org/officeDocument/2006/relationships/image" Target="../media/image772.png"/><Relationship Id="rId367" Type="http://schemas.openxmlformats.org/officeDocument/2006/relationships/customXml" Target="../ink/ink948.xml"/><Relationship Id="rId574" Type="http://schemas.openxmlformats.org/officeDocument/2006/relationships/image" Target="../media/image1024.png"/><Relationship Id="rId227" Type="http://schemas.openxmlformats.org/officeDocument/2006/relationships/customXml" Target="../ink/ink878.xml"/><Relationship Id="rId781" Type="http://schemas.openxmlformats.org/officeDocument/2006/relationships/customXml" Target="../ink/ink1155.xml"/><Relationship Id="rId434" Type="http://schemas.openxmlformats.org/officeDocument/2006/relationships/image" Target="../media/image954.png"/><Relationship Id="rId641" Type="http://schemas.openxmlformats.org/officeDocument/2006/relationships/customXml" Target="../ink/ink1085.xml"/><Relationship Id="rId739" Type="http://schemas.openxmlformats.org/officeDocument/2006/relationships/customXml" Target="../ink/ink1134.xml"/><Relationship Id="rId280" Type="http://schemas.openxmlformats.org/officeDocument/2006/relationships/image" Target="../media/image878.png"/><Relationship Id="rId501" Type="http://schemas.openxmlformats.org/officeDocument/2006/relationships/customXml" Target="../ink/ink1015.xml"/><Relationship Id="rId75" Type="http://schemas.openxmlformats.org/officeDocument/2006/relationships/customXml" Target="../ink/ink802.xml"/><Relationship Id="rId140" Type="http://schemas.openxmlformats.org/officeDocument/2006/relationships/image" Target="../media/image808.png"/><Relationship Id="rId378" Type="http://schemas.openxmlformats.org/officeDocument/2006/relationships/image" Target="../media/image927.png"/><Relationship Id="rId585" Type="http://schemas.openxmlformats.org/officeDocument/2006/relationships/customXml" Target="../ink/ink1057.xml"/><Relationship Id="rId792" Type="http://schemas.openxmlformats.org/officeDocument/2006/relationships/image" Target="../media/image1133.png"/><Relationship Id="rId806" Type="http://schemas.openxmlformats.org/officeDocument/2006/relationships/image" Target="../media/image1140.png"/><Relationship Id="rId6" Type="http://schemas.openxmlformats.org/officeDocument/2006/relationships/image" Target="../media/image744.png"/><Relationship Id="rId238" Type="http://schemas.openxmlformats.org/officeDocument/2006/relationships/image" Target="../media/image857.png"/><Relationship Id="rId445" Type="http://schemas.openxmlformats.org/officeDocument/2006/relationships/customXml" Target="../ink/ink987.xml"/><Relationship Id="rId652" Type="http://schemas.openxmlformats.org/officeDocument/2006/relationships/image" Target="../media/image1063.png"/><Relationship Id="rId291" Type="http://schemas.openxmlformats.org/officeDocument/2006/relationships/customXml" Target="../ink/ink910.xml"/><Relationship Id="rId305" Type="http://schemas.openxmlformats.org/officeDocument/2006/relationships/customXml" Target="../ink/ink917.xml"/><Relationship Id="rId512" Type="http://schemas.openxmlformats.org/officeDocument/2006/relationships/image" Target="../media/image993.png"/><Relationship Id="rId86" Type="http://schemas.openxmlformats.org/officeDocument/2006/relationships/image" Target="../media/image783.png"/><Relationship Id="rId151" Type="http://schemas.openxmlformats.org/officeDocument/2006/relationships/customXml" Target="../ink/ink840.xml"/><Relationship Id="rId389" Type="http://schemas.openxmlformats.org/officeDocument/2006/relationships/customXml" Target="../ink/ink959.xml"/><Relationship Id="rId596" Type="http://schemas.openxmlformats.org/officeDocument/2006/relationships/image" Target="../media/image1035.png"/><Relationship Id="rId817" Type="http://schemas.openxmlformats.org/officeDocument/2006/relationships/customXml" Target="../ink/ink1173.xml"/><Relationship Id="rId249" Type="http://schemas.openxmlformats.org/officeDocument/2006/relationships/customXml" Target="../ink/ink889.xml"/><Relationship Id="rId456" Type="http://schemas.openxmlformats.org/officeDocument/2006/relationships/image" Target="../media/image965.png"/><Relationship Id="rId663" Type="http://schemas.openxmlformats.org/officeDocument/2006/relationships/customXml" Target="../ink/ink1096.xml"/><Relationship Id="rId870" Type="http://schemas.openxmlformats.org/officeDocument/2006/relationships/image" Target="../media/image1172.png"/><Relationship Id="rId13" Type="http://schemas.openxmlformats.org/officeDocument/2006/relationships/customXml" Target="../ink/ink771.xml"/><Relationship Id="rId109" Type="http://schemas.openxmlformats.org/officeDocument/2006/relationships/customXml" Target="../ink/ink819.xml"/><Relationship Id="rId316" Type="http://schemas.openxmlformats.org/officeDocument/2006/relationships/image" Target="../media/image896.png"/><Relationship Id="rId523" Type="http://schemas.openxmlformats.org/officeDocument/2006/relationships/customXml" Target="../ink/ink1026.xml"/><Relationship Id="rId97" Type="http://schemas.openxmlformats.org/officeDocument/2006/relationships/customXml" Target="../ink/ink813.xml"/><Relationship Id="rId730" Type="http://schemas.openxmlformats.org/officeDocument/2006/relationships/image" Target="../media/image1102.png"/><Relationship Id="rId828" Type="http://schemas.openxmlformats.org/officeDocument/2006/relationships/image" Target="../media/image1151.png"/><Relationship Id="rId162" Type="http://schemas.openxmlformats.org/officeDocument/2006/relationships/image" Target="../media/image819.png"/><Relationship Id="rId467" Type="http://schemas.openxmlformats.org/officeDocument/2006/relationships/customXml" Target="../ink/ink998.xml"/><Relationship Id="rId674" Type="http://schemas.openxmlformats.org/officeDocument/2006/relationships/image" Target="../media/image1074.png"/><Relationship Id="rId24" Type="http://schemas.openxmlformats.org/officeDocument/2006/relationships/image" Target="../media/image753.png"/><Relationship Id="rId327" Type="http://schemas.openxmlformats.org/officeDocument/2006/relationships/customXml" Target="../ink/ink928.xml"/><Relationship Id="rId534" Type="http://schemas.openxmlformats.org/officeDocument/2006/relationships/image" Target="../media/image1004.png"/><Relationship Id="rId741" Type="http://schemas.openxmlformats.org/officeDocument/2006/relationships/customXml" Target="../ink/ink1135.xml"/><Relationship Id="rId839" Type="http://schemas.openxmlformats.org/officeDocument/2006/relationships/customXml" Target="../ink/ink1184.xml"/><Relationship Id="rId173" Type="http://schemas.openxmlformats.org/officeDocument/2006/relationships/customXml" Target="../ink/ink851.xml"/><Relationship Id="rId380" Type="http://schemas.openxmlformats.org/officeDocument/2006/relationships/image" Target="../media/image928.png"/><Relationship Id="rId601" Type="http://schemas.openxmlformats.org/officeDocument/2006/relationships/customXml" Target="../ink/ink1065.xml"/><Relationship Id="rId240" Type="http://schemas.openxmlformats.org/officeDocument/2006/relationships/image" Target="../media/image858.png"/><Relationship Id="rId478" Type="http://schemas.openxmlformats.org/officeDocument/2006/relationships/image" Target="../media/image976.png"/><Relationship Id="rId685" Type="http://schemas.openxmlformats.org/officeDocument/2006/relationships/customXml" Target="../ink/ink1107.xml"/><Relationship Id="rId35" Type="http://schemas.openxmlformats.org/officeDocument/2006/relationships/customXml" Target="../ink/ink782.xml"/><Relationship Id="rId100" Type="http://schemas.openxmlformats.org/officeDocument/2006/relationships/image" Target="../media/image790.png"/><Relationship Id="rId338" Type="http://schemas.openxmlformats.org/officeDocument/2006/relationships/image" Target="../media/image907.png"/><Relationship Id="rId545" Type="http://schemas.openxmlformats.org/officeDocument/2006/relationships/customXml" Target="../ink/ink1037.xml"/><Relationship Id="rId752" Type="http://schemas.openxmlformats.org/officeDocument/2006/relationships/image" Target="../media/image1113.png"/><Relationship Id="rId184" Type="http://schemas.openxmlformats.org/officeDocument/2006/relationships/image" Target="../media/image830.png"/><Relationship Id="rId391" Type="http://schemas.openxmlformats.org/officeDocument/2006/relationships/customXml" Target="../ink/ink960.xml"/><Relationship Id="rId405" Type="http://schemas.openxmlformats.org/officeDocument/2006/relationships/customXml" Target="../ink/ink967.xml"/><Relationship Id="rId612" Type="http://schemas.openxmlformats.org/officeDocument/2006/relationships/image" Target="../media/image1043.png"/><Relationship Id="rId251" Type="http://schemas.openxmlformats.org/officeDocument/2006/relationships/customXml" Target="../ink/ink890.xml"/><Relationship Id="rId489" Type="http://schemas.openxmlformats.org/officeDocument/2006/relationships/customXml" Target="../ink/ink1009.xml"/><Relationship Id="rId696" Type="http://schemas.openxmlformats.org/officeDocument/2006/relationships/image" Target="../media/image1085.png"/><Relationship Id="rId46" Type="http://schemas.openxmlformats.org/officeDocument/2006/relationships/image" Target="../media/image763.png"/><Relationship Id="rId293" Type="http://schemas.openxmlformats.org/officeDocument/2006/relationships/customXml" Target="../ink/ink911.xml"/><Relationship Id="rId307" Type="http://schemas.openxmlformats.org/officeDocument/2006/relationships/customXml" Target="../ink/ink918.xml"/><Relationship Id="rId349" Type="http://schemas.openxmlformats.org/officeDocument/2006/relationships/customXml" Target="../ink/ink939.xml"/><Relationship Id="rId514" Type="http://schemas.openxmlformats.org/officeDocument/2006/relationships/image" Target="../media/image994.png"/><Relationship Id="rId556" Type="http://schemas.openxmlformats.org/officeDocument/2006/relationships/image" Target="../media/image1015.png"/><Relationship Id="rId721" Type="http://schemas.openxmlformats.org/officeDocument/2006/relationships/customXml" Target="../ink/ink1125.xml"/><Relationship Id="rId763" Type="http://schemas.openxmlformats.org/officeDocument/2006/relationships/customXml" Target="../ink/ink1146.xml"/><Relationship Id="rId88" Type="http://schemas.openxmlformats.org/officeDocument/2006/relationships/image" Target="../media/image784.png"/><Relationship Id="rId111" Type="http://schemas.openxmlformats.org/officeDocument/2006/relationships/customXml" Target="../ink/ink820.xml"/><Relationship Id="rId153" Type="http://schemas.openxmlformats.org/officeDocument/2006/relationships/customXml" Target="../ink/ink841.xml"/><Relationship Id="rId195" Type="http://schemas.openxmlformats.org/officeDocument/2006/relationships/customXml" Target="../ink/ink862.xml"/><Relationship Id="rId209" Type="http://schemas.openxmlformats.org/officeDocument/2006/relationships/customXml" Target="../ink/ink869.xml"/><Relationship Id="rId360" Type="http://schemas.openxmlformats.org/officeDocument/2006/relationships/image" Target="../media/image918.png"/><Relationship Id="rId416" Type="http://schemas.openxmlformats.org/officeDocument/2006/relationships/image" Target="../media/image945.png"/><Relationship Id="rId598" Type="http://schemas.openxmlformats.org/officeDocument/2006/relationships/image" Target="../media/image1036.png"/><Relationship Id="rId819" Type="http://schemas.openxmlformats.org/officeDocument/2006/relationships/customXml" Target="../ink/ink1174.xml"/><Relationship Id="rId220" Type="http://schemas.openxmlformats.org/officeDocument/2006/relationships/image" Target="../media/image848.png"/><Relationship Id="rId458" Type="http://schemas.openxmlformats.org/officeDocument/2006/relationships/image" Target="../media/image966.png"/><Relationship Id="rId623" Type="http://schemas.openxmlformats.org/officeDocument/2006/relationships/customXml" Target="../ink/ink1076.xml"/><Relationship Id="rId665" Type="http://schemas.openxmlformats.org/officeDocument/2006/relationships/customXml" Target="../ink/ink1097.xml"/><Relationship Id="rId830" Type="http://schemas.openxmlformats.org/officeDocument/2006/relationships/image" Target="../media/image1152.png"/><Relationship Id="rId15" Type="http://schemas.openxmlformats.org/officeDocument/2006/relationships/customXml" Target="../ink/ink772.xml"/><Relationship Id="rId57" Type="http://schemas.openxmlformats.org/officeDocument/2006/relationships/customXml" Target="../ink/ink793.xml"/><Relationship Id="rId262" Type="http://schemas.openxmlformats.org/officeDocument/2006/relationships/image" Target="../media/image869.png"/><Relationship Id="rId318" Type="http://schemas.openxmlformats.org/officeDocument/2006/relationships/image" Target="../media/image897.png"/><Relationship Id="rId525" Type="http://schemas.openxmlformats.org/officeDocument/2006/relationships/customXml" Target="../ink/ink1027.xml"/><Relationship Id="rId567" Type="http://schemas.openxmlformats.org/officeDocument/2006/relationships/customXml" Target="../ink/ink1048.xml"/><Relationship Id="rId732" Type="http://schemas.openxmlformats.org/officeDocument/2006/relationships/image" Target="../media/image1103.png"/><Relationship Id="rId99" Type="http://schemas.openxmlformats.org/officeDocument/2006/relationships/customXml" Target="../ink/ink814.xml"/><Relationship Id="rId122" Type="http://schemas.openxmlformats.org/officeDocument/2006/relationships/image" Target="../media/image800.png"/><Relationship Id="rId164" Type="http://schemas.openxmlformats.org/officeDocument/2006/relationships/image" Target="../media/image820.png"/><Relationship Id="rId371" Type="http://schemas.openxmlformats.org/officeDocument/2006/relationships/customXml" Target="../ink/ink950.xml"/><Relationship Id="rId774" Type="http://schemas.openxmlformats.org/officeDocument/2006/relationships/image" Target="../media/image1124.png"/><Relationship Id="rId427" Type="http://schemas.openxmlformats.org/officeDocument/2006/relationships/customXml" Target="../ink/ink978.xml"/><Relationship Id="rId469" Type="http://schemas.openxmlformats.org/officeDocument/2006/relationships/customXml" Target="../ink/ink999.xml"/><Relationship Id="rId634" Type="http://schemas.openxmlformats.org/officeDocument/2006/relationships/image" Target="../media/image1054.png"/><Relationship Id="rId676" Type="http://schemas.openxmlformats.org/officeDocument/2006/relationships/image" Target="../media/image1075.png"/><Relationship Id="rId841" Type="http://schemas.openxmlformats.org/officeDocument/2006/relationships/customXml" Target="../ink/ink1185.xml"/><Relationship Id="rId26" Type="http://schemas.openxmlformats.org/officeDocument/2006/relationships/image" Target="../media/image754.png"/><Relationship Id="rId231" Type="http://schemas.openxmlformats.org/officeDocument/2006/relationships/customXml" Target="../ink/ink880.xml"/><Relationship Id="rId273" Type="http://schemas.openxmlformats.org/officeDocument/2006/relationships/customXml" Target="../ink/ink901.xml"/><Relationship Id="rId329" Type="http://schemas.openxmlformats.org/officeDocument/2006/relationships/customXml" Target="../ink/ink929.xml"/><Relationship Id="rId480" Type="http://schemas.openxmlformats.org/officeDocument/2006/relationships/image" Target="../media/image977.png"/><Relationship Id="rId536" Type="http://schemas.openxmlformats.org/officeDocument/2006/relationships/image" Target="../media/image1005.png"/><Relationship Id="rId701" Type="http://schemas.openxmlformats.org/officeDocument/2006/relationships/customXml" Target="../ink/ink1115.xml"/><Relationship Id="rId68" Type="http://schemas.openxmlformats.org/officeDocument/2006/relationships/image" Target="../media/image774.png"/><Relationship Id="rId133" Type="http://schemas.openxmlformats.org/officeDocument/2006/relationships/customXml" Target="../ink/ink831.xml"/><Relationship Id="rId175" Type="http://schemas.openxmlformats.org/officeDocument/2006/relationships/customXml" Target="../ink/ink852.xml"/><Relationship Id="rId340" Type="http://schemas.openxmlformats.org/officeDocument/2006/relationships/image" Target="../media/image908.png"/><Relationship Id="rId578" Type="http://schemas.openxmlformats.org/officeDocument/2006/relationships/image" Target="../media/image1026.png"/><Relationship Id="rId743" Type="http://schemas.openxmlformats.org/officeDocument/2006/relationships/customXml" Target="../ink/ink1136.xml"/><Relationship Id="rId785" Type="http://schemas.openxmlformats.org/officeDocument/2006/relationships/customXml" Target="../ink/ink1157.xml"/><Relationship Id="rId200" Type="http://schemas.openxmlformats.org/officeDocument/2006/relationships/image" Target="../media/image838.png"/><Relationship Id="rId382" Type="http://schemas.openxmlformats.org/officeDocument/2006/relationships/image" Target="../media/image929.png"/><Relationship Id="rId438" Type="http://schemas.openxmlformats.org/officeDocument/2006/relationships/image" Target="../media/image956.png"/><Relationship Id="rId603" Type="http://schemas.openxmlformats.org/officeDocument/2006/relationships/customXml" Target="../ink/ink1066.xml"/><Relationship Id="rId645" Type="http://schemas.openxmlformats.org/officeDocument/2006/relationships/customXml" Target="../ink/ink1087.xml"/><Relationship Id="rId687" Type="http://schemas.openxmlformats.org/officeDocument/2006/relationships/customXml" Target="../ink/ink1108.xml"/><Relationship Id="rId810" Type="http://schemas.openxmlformats.org/officeDocument/2006/relationships/image" Target="../media/image1142.png"/><Relationship Id="rId852" Type="http://schemas.openxmlformats.org/officeDocument/2006/relationships/image" Target="../media/image1163.png"/><Relationship Id="rId242" Type="http://schemas.openxmlformats.org/officeDocument/2006/relationships/image" Target="../media/image859.png"/><Relationship Id="rId284" Type="http://schemas.openxmlformats.org/officeDocument/2006/relationships/image" Target="../media/image880.png"/><Relationship Id="rId491" Type="http://schemas.openxmlformats.org/officeDocument/2006/relationships/customXml" Target="../ink/ink1010.xml"/><Relationship Id="rId505" Type="http://schemas.openxmlformats.org/officeDocument/2006/relationships/customXml" Target="../ink/ink1017.xml"/><Relationship Id="rId712" Type="http://schemas.openxmlformats.org/officeDocument/2006/relationships/image" Target="../media/image1093.png"/><Relationship Id="rId37" Type="http://schemas.openxmlformats.org/officeDocument/2006/relationships/customXml" Target="../ink/ink783.xml"/><Relationship Id="rId79" Type="http://schemas.openxmlformats.org/officeDocument/2006/relationships/customXml" Target="../ink/ink804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038.xml"/><Relationship Id="rId589" Type="http://schemas.openxmlformats.org/officeDocument/2006/relationships/customXml" Target="../ink/ink1059.xml"/><Relationship Id="rId754" Type="http://schemas.openxmlformats.org/officeDocument/2006/relationships/image" Target="../media/image1114.png"/><Relationship Id="rId796" Type="http://schemas.openxmlformats.org/officeDocument/2006/relationships/image" Target="../media/image1135.png"/><Relationship Id="rId90" Type="http://schemas.openxmlformats.org/officeDocument/2006/relationships/image" Target="../media/image785.png"/><Relationship Id="rId186" Type="http://schemas.openxmlformats.org/officeDocument/2006/relationships/image" Target="../media/image831.png"/><Relationship Id="rId351" Type="http://schemas.openxmlformats.org/officeDocument/2006/relationships/customXml" Target="../ink/ink940.xml"/><Relationship Id="rId393" Type="http://schemas.openxmlformats.org/officeDocument/2006/relationships/customXml" Target="../ink/ink961.xml"/><Relationship Id="rId407" Type="http://schemas.openxmlformats.org/officeDocument/2006/relationships/customXml" Target="../ink/ink968.xml"/><Relationship Id="rId449" Type="http://schemas.openxmlformats.org/officeDocument/2006/relationships/customXml" Target="../ink/ink989.xml"/><Relationship Id="rId614" Type="http://schemas.openxmlformats.org/officeDocument/2006/relationships/image" Target="../media/image1044.png"/><Relationship Id="rId656" Type="http://schemas.openxmlformats.org/officeDocument/2006/relationships/image" Target="../media/image1065.png"/><Relationship Id="rId821" Type="http://schemas.openxmlformats.org/officeDocument/2006/relationships/customXml" Target="../ink/ink1175.xml"/><Relationship Id="rId863" Type="http://schemas.openxmlformats.org/officeDocument/2006/relationships/customXml" Target="../ink/ink1196.xml"/><Relationship Id="rId211" Type="http://schemas.openxmlformats.org/officeDocument/2006/relationships/customXml" Target="../ink/ink870.xml"/><Relationship Id="rId253" Type="http://schemas.openxmlformats.org/officeDocument/2006/relationships/customXml" Target="../ink/ink891.xml"/><Relationship Id="rId295" Type="http://schemas.openxmlformats.org/officeDocument/2006/relationships/customXml" Target="../ink/ink912.xml"/><Relationship Id="rId309" Type="http://schemas.openxmlformats.org/officeDocument/2006/relationships/customXml" Target="../ink/ink919.xml"/><Relationship Id="rId460" Type="http://schemas.openxmlformats.org/officeDocument/2006/relationships/image" Target="../media/image967.png"/><Relationship Id="rId516" Type="http://schemas.openxmlformats.org/officeDocument/2006/relationships/image" Target="../media/image995.png"/><Relationship Id="rId698" Type="http://schemas.openxmlformats.org/officeDocument/2006/relationships/image" Target="../media/image1086.png"/><Relationship Id="rId48" Type="http://schemas.openxmlformats.org/officeDocument/2006/relationships/image" Target="../media/image764.png"/><Relationship Id="rId113" Type="http://schemas.openxmlformats.org/officeDocument/2006/relationships/customXml" Target="../ink/ink821.xml"/><Relationship Id="rId320" Type="http://schemas.openxmlformats.org/officeDocument/2006/relationships/image" Target="../media/image898.png"/><Relationship Id="rId558" Type="http://schemas.openxmlformats.org/officeDocument/2006/relationships/image" Target="../media/image1016.png"/><Relationship Id="rId723" Type="http://schemas.openxmlformats.org/officeDocument/2006/relationships/customXml" Target="../ink/ink1126.xml"/><Relationship Id="rId765" Type="http://schemas.openxmlformats.org/officeDocument/2006/relationships/customXml" Target="../ink/ink1147.xml"/><Relationship Id="rId155" Type="http://schemas.openxmlformats.org/officeDocument/2006/relationships/customXml" Target="../ink/ink842.xml"/><Relationship Id="rId197" Type="http://schemas.openxmlformats.org/officeDocument/2006/relationships/customXml" Target="../ink/ink863.xml"/><Relationship Id="rId362" Type="http://schemas.openxmlformats.org/officeDocument/2006/relationships/image" Target="../media/image919.png"/><Relationship Id="rId418" Type="http://schemas.openxmlformats.org/officeDocument/2006/relationships/image" Target="../media/image946.png"/><Relationship Id="rId625" Type="http://schemas.openxmlformats.org/officeDocument/2006/relationships/customXml" Target="../ink/ink1077.xml"/><Relationship Id="rId832" Type="http://schemas.openxmlformats.org/officeDocument/2006/relationships/image" Target="../media/image1153.png"/><Relationship Id="rId222" Type="http://schemas.openxmlformats.org/officeDocument/2006/relationships/image" Target="../media/image849.png"/><Relationship Id="rId264" Type="http://schemas.openxmlformats.org/officeDocument/2006/relationships/image" Target="../media/image870.png"/><Relationship Id="rId471" Type="http://schemas.openxmlformats.org/officeDocument/2006/relationships/customXml" Target="../ink/ink1000.xml"/><Relationship Id="rId667" Type="http://schemas.openxmlformats.org/officeDocument/2006/relationships/customXml" Target="../ink/ink1098.xml"/><Relationship Id="rId17" Type="http://schemas.openxmlformats.org/officeDocument/2006/relationships/customXml" Target="../ink/ink773.xml"/><Relationship Id="rId59" Type="http://schemas.openxmlformats.org/officeDocument/2006/relationships/customXml" Target="../ink/ink794.xml"/><Relationship Id="rId124" Type="http://schemas.openxmlformats.org/officeDocument/2006/relationships/image" Target="../media/image801.png"/><Relationship Id="rId527" Type="http://schemas.openxmlformats.org/officeDocument/2006/relationships/customXml" Target="../ink/ink1028.xml"/><Relationship Id="rId569" Type="http://schemas.openxmlformats.org/officeDocument/2006/relationships/customXml" Target="../ink/ink1049.xml"/><Relationship Id="rId734" Type="http://schemas.openxmlformats.org/officeDocument/2006/relationships/image" Target="../media/image1104.png"/><Relationship Id="rId776" Type="http://schemas.openxmlformats.org/officeDocument/2006/relationships/image" Target="../media/image1125.png"/><Relationship Id="rId70" Type="http://schemas.openxmlformats.org/officeDocument/2006/relationships/image" Target="../media/image775.png"/><Relationship Id="rId166" Type="http://schemas.openxmlformats.org/officeDocument/2006/relationships/image" Target="../media/image821.png"/><Relationship Id="rId331" Type="http://schemas.openxmlformats.org/officeDocument/2006/relationships/customXml" Target="../ink/ink930.xml"/><Relationship Id="rId373" Type="http://schemas.openxmlformats.org/officeDocument/2006/relationships/customXml" Target="../ink/ink951.xml"/><Relationship Id="rId429" Type="http://schemas.openxmlformats.org/officeDocument/2006/relationships/customXml" Target="../ink/ink979.xml"/><Relationship Id="rId580" Type="http://schemas.openxmlformats.org/officeDocument/2006/relationships/image" Target="../media/image1027.png"/><Relationship Id="rId636" Type="http://schemas.openxmlformats.org/officeDocument/2006/relationships/image" Target="../media/image1055.png"/><Relationship Id="rId801" Type="http://schemas.openxmlformats.org/officeDocument/2006/relationships/customXml" Target="../ink/ink116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881.xml"/><Relationship Id="rId440" Type="http://schemas.openxmlformats.org/officeDocument/2006/relationships/image" Target="../media/image957.png"/><Relationship Id="rId678" Type="http://schemas.openxmlformats.org/officeDocument/2006/relationships/image" Target="../media/image1076.png"/><Relationship Id="rId843" Type="http://schemas.openxmlformats.org/officeDocument/2006/relationships/customXml" Target="../ink/ink1186.xml"/><Relationship Id="rId28" Type="http://schemas.openxmlformats.org/officeDocument/2006/relationships/image" Target="../media/image755.png"/><Relationship Id="rId275" Type="http://schemas.openxmlformats.org/officeDocument/2006/relationships/customXml" Target="../ink/ink902.xml"/><Relationship Id="rId300" Type="http://schemas.openxmlformats.org/officeDocument/2006/relationships/image" Target="../media/image888.png"/><Relationship Id="rId482" Type="http://schemas.openxmlformats.org/officeDocument/2006/relationships/image" Target="../media/image978.png"/><Relationship Id="rId538" Type="http://schemas.openxmlformats.org/officeDocument/2006/relationships/image" Target="../media/image1006.png"/><Relationship Id="rId703" Type="http://schemas.openxmlformats.org/officeDocument/2006/relationships/customXml" Target="../ink/ink1116.xml"/><Relationship Id="rId745" Type="http://schemas.openxmlformats.org/officeDocument/2006/relationships/customXml" Target="../ink/ink1137.xml"/><Relationship Id="rId81" Type="http://schemas.openxmlformats.org/officeDocument/2006/relationships/customXml" Target="../ink/ink805.xml"/><Relationship Id="rId135" Type="http://schemas.openxmlformats.org/officeDocument/2006/relationships/customXml" Target="../ink/ink832.xml"/><Relationship Id="rId177" Type="http://schemas.openxmlformats.org/officeDocument/2006/relationships/customXml" Target="../ink/ink853.xml"/><Relationship Id="rId342" Type="http://schemas.openxmlformats.org/officeDocument/2006/relationships/image" Target="../media/image909.png"/><Relationship Id="rId384" Type="http://schemas.openxmlformats.org/officeDocument/2006/relationships/image" Target="../media/image930.png"/><Relationship Id="rId591" Type="http://schemas.openxmlformats.org/officeDocument/2006/relationships/customXml" Target="../ink/ink1060.xml"/><Relationship Id="rId605" Type="http://schemas.openxmlformats.org/officeDocument/2006/relationships/customXml" Target="../ink/ink1067.xml"/><Relationship Id="rId787" Type="http://schemas.openxmlformats.org/officeDocument/2006/relationships/customXml" Target="../ink/ink1158.xml"/><Relationship Id="rId812" Type="http://schemas.openxmlformats.org/officeDocument/2006/relationships/image" Target="../media/image1143.png"/><Relationship Id="rId202" Type="http://schemas.openxmlformats.org/officeDocument/2006/relationships/image" Target="../media/image839.png"/><Relationship Id="rId244" Type="http://schemas.openxmlformats.org/officeDocument/2006/relationships/image" Target="../media/image860.png"/><Relationship Id="rId647" Type="http://schemas.openxmlformats.org/officeDocument/2006/relationships/customXml" Target="../ink/ink1088.xml"/><Relationship Id="rId689" Type="http://schemas.openxmlformats.org/officeDocument/2006/relationships/customXml" Target="../ink/ink1109.xml"/><Relationship Id="rId854" Type="http://schemas.openxmlformats.org/officeDocument/2006/relationships/image" Target="../media/image1164.png"/><Relationship Id="rId39" Type="http://schemas.openxmlformats.org/officeDocument/2006/relationships/customXml" Target="../ink/ink784.xml"/><Relationship Id="rId286" Type="http://schemas.openxmlformats.org/officeDocument/2006/relationships/image" Target="../media/image881.png"/><Relationship Id="rId451" Type="http://schemas.openxmlformats.org/officeDocument/2006/relationships/customXml" Target="../ink/ink990.xml"/><Relationship Id="rId493" Type="http://schemas.openxmlformats.org/officeDocument/2006/relationships/customXml" Target="../ink/ink1011.xml"/><Relationship Id="rId507" Type="http://schemas.openxmlformats.org/officeDocument/2006/relationships/customXml" Target="../ink/ink1018.xml"/><Relationship Id="rId549" Type="http://schemas.openxmlformats.org/officeDocument/2006/relationships/customXml" Target="../ink/ink1039.xml"/><Relationship Id="rId714" Type="http://schemas.openxmlformats.org/officeDocument/2006/relationships/image" Target="../media/image1094.png"/><Relationship Id="rId756" Type="http://schemas.openxmlformats.org/officeDocument/2006/relationships/image" Target="../media/image1115.png"/><Relationship Id="rId50" Type="http://schemas.openxmlformats.org/officeDocument/2006/relationships/image" Target="../media/image765.png"/><Relationship Id="rId104" Type="http://schemas.openxmlformats.org/officeDocument/2006/relationships/image" Target="../media/image791.png"/><Relationship Id="rId146" Type="http://schemas.openxmlformats.org/officeDocument/2006/relationships/image" Target="../media/image811.png"/><Relationship Id="rId188" Type="http://schemas.openxmlformats.org/officeDocument/2006/relationships/image" Target="../media/image832.png"/><Relationship Id="rId311" Type="http://schemas.openxmlformats.org/officeDocument/2006/relationships/customXml" Target="../ink/ink920.xml"/><Relationship Id="rId353" Type="http://schemas.openxmlformats.org/officeDocument/2006/relationships/customXml" Target="../ink/ink941.xml"/><Relationship Id="rId395" Type="http://schemas.openxmlformats.org/officeDocument/2006/relationships/customXml" Target="../ink/ink962.xml"/><Relationship Id="rId409" Type="http://schemas.openxmlformats.org/officeDocument/2006/relationships/customXml" Target="../ink/ink969.xml"/><Relationship Id="rId560" Type="http://schemas.openxmlformats.org/officeDocument/2006/relationships/image" Target="../media/image1017.png"/><Relationship Id="rId798" Type="http://schemas.openxmlformats.org/officeDocument/2006/relationships/image" Target="../media/image1136.png"/><Relationship Id="rId92" Type="http://schemas.openxmlformats.org/officeDocument/2006/relationships/image" Target="../media/image786.png"/><Relationship Id="rId213" Type="http://schemas.openxmlformats.org/officeDocument/2006/relationships/customXml" Target="../ink/ink871.xml"/><Relationship Id="rId420" Type="http://schemas.openxmlformats.org/officeDocument/2006/relationships/image" Target="../media/image947.png"/><Relationship Id="rId616" Type="http://schemas.openxmlformats.org/officeDocument/2006/relationships/image" Target="../media/image1045.png"/><Relationship Id="rId658" Type="http://schemas.openxmlformats.org/officeDocument/2006/relationships/image" Target="../media/image1066.png"/><Relationship Id="rId823" Type="http://schemas.openxmlformats.org/officeDocument/2006/relationships/customXml" Target="../ink/ink1176.xml"/><Relationship Id="rId865" Type="http://schemas.openxmlformats.org/officeDocument/2006/relationships/customXml" Target="../ink/ink1197.xml"/><Relationship Id="rId255" Type="http://schemas.openxmlformats.org/officeDocument/2006/relationships/customXml" Target="../ink/ink892.xml"/><Relationship Id="rId297" Type="http://schemas.openxmlformats.org/officeDocument/2006/relationships/customXml" Target="../ink/ink913.xml"/><Relationship Id="rId462" Type="http://schemas.openxmlformats.org/officeDocument/2006/relationships/image" Target="../media/image968.png"/><Relationship Id="rId518" Type="http://schemas.openxmlformats.org/officeDocument/2006/relationships/image" Target="../media/image996.png"/><Relationship Id="rId725" Type="http://schemas.openxmlformats.org/officeDocument/2006/relationships/customXml" Target="../ink/ink1127.xml"/><Relationship Id="rId115" Type="http://schemas.openxmlformats.org/officeDocument/2006/relationships/customXml" Target="../ink/ink822.xml"/><Relationship Id="rId157" Type="http://schemas.openxmlformats.org/officeDocument/2006/relationships/customXml" Target="../ink/ink843.xml"/><Relationship Id="rId322" Type="http://schemas.openxmlformats.org/officeDocument/2006/relationships/image" Target="../media/image899.png"/><Relationship Id="rId364" Type="http://schemas.openxmlformats.org/officeDocument/2006/relationships/image" Target="../media/image920.png"/><Relationship Id="rId767" Type="http://schemas.openxmlformats.org/officeDocument/2006/relationships/customXml" Target="../ink/ink1148.xml"/><Relationship Id="rId61" Type="http://schemas.openxmlformats.org/officeDocument/2006/relationships/customXml" Target="../ink/ink795.xml"/><Relationship Id="rId199" Type="http://schemas.openxmlformats.org/officeDocument/2006/relationships/customXml" Target="../ink/ink864.xml"/><Relationship Id="rId571" Type="http://schemas.openxmlformats.org/officeDocument/2006/relationships/customXml" Target="../ink/ink1050.xml"/><Relationship Id="rId627" Type="http://schemas.openxmlformats.org/officeDocument/2006/relationships/customXml" Target="../ink/ink1078.xml"/><Relationship Id="rId669" Type="http://schemas.openxmlformats.org/officeDocument/2006/relationships/customXml" Target="../ink/ink1099.xml"/><Relationship Id="rId834" Type="http://schemas.openxmlformats.org/officeDocument/2006/relationships/image" Target="../media/image1154.png"/><Relationship Id="rId19" Type="http://schemas.openxmlformats.org/officeDocument/2006/relationships/customXml" Target="../ink/ink774.xml"/><Relationship Id="rId224" Type="http://schemas.openxmlformats.org/officeDocument/2006/relationships/image" Target="../media/image850.png"/><Relationship Id="rId266" Type="http://schemas.openxmlformats.org/officeDocument/2006/relationships/image" Target="../media/image871.png"/><Relationship Id="rId431" Type="http://schemas.openxmlformats.org/officeDocument/2006/relationships/customXml" Target="../ink/ink980.xml"/><Relationship Id="rId473" Type="http://schemas.openxmlformats.org/officeDocument/2006/relationships/customXml" Target="../ink/ink1001.xml"/><Relationship Id="rId529" Type="http://schemas.openxmlformats.org/officeDocument/2006/relationships/customXml" Target="../ink/ink1029.xml"/><Relationship Id="rId680" Type="http://schemas.openxmlformats.org/officeDocument/2006/relationships/image" Target="../media/image1077.png"/><Relationship Id="rId736" Type="http://schemas.openxmlformats.org/officeDocument/2006/relationships/image" Target="../media/image1105.png"/><Relationship Id="rId30" Type="http://schemas.openxmlformats.org/officeDocument/2006/relationships/image" Target="../media/image756.png"/><Relationship Id="rId126" Type="http://schemas.openxmlformats.org/officeDocument/2006/relationships/image" Target="../media/image802.png"/><Relationship Id="rId168" Type="http://schemas.openxmlformats.org/officeDocument/2006/relationships/image" Target="../media/image822.png"/><Relationship Id="rId333" Type="http://schemas.openxmlformats.org/officeDocument/2006/relationships/customXml" Target="../ink/ink931.xml"/><Relationship Id="rId540" Type="http://schemas.openxmlformats.org/officeDocument/2006/relationships/image" Target="../media/image1007.png"/><Relationship Id="rId778" Type="http://schemas.openxmlformats.org/officeDocument/2006/relationships/image" Target="../media/image1126.png"/><Relationship Id="rId72" Type="http://schemas.openxmlformats.org/officeDocument/2006/relationships/image" Target="../media/image776.png"/><Relationship Id="rId375" Type="http://schemas.openxmlformats.org/officeDocument/2006/relationships/customXml" Target="../ink/ink952.xml"/><Relationship Id="rId582" Type="http://schemas.openxmlformats.org/officeDocument/2006/relationships/image" Target="../media/image1028.png"/><Relationship Id="rId638" Type="http://schemas.openxmlformats.org/officeDocument/2006/relationships/image" Target="../media/image1056.png"/><Relationship Id="rId803" Type="http://schemas.openxmlformats.org/officeDocument/2006/relationships/customXml" Target="../ink/ink1166.xml"/><Relationship Id="rId845" Type="http://schemas.openxmlformats.org/officeDocument/2006/relationships/customXml" Target="../ink/ink1187.xml"/><Relationship Id="rId3" Type="http://schemas.openxmlformats.org/officeDocument/2006/relationships/customXml" Target="../ink/ink766.xml"/><Relationship Id="rId235" Type="http://schemas.openxmlformats.org/officeDocument/2006/relationships/customXml" Target="../ink/ink882.xml"/><Relationship Id="rId277" Type="http://schemas.openxmlformats.org/officeDocument/2006/relationships/customXml" Target="../ink/ink903.xml"/><Relationship Id="rId400" Type="http://schemas.openxmlformats.org/officeDocument/2006/relationships/image" Target="../media/image938.png"/><Relationship Id="rId442" Type="http://schemas.openxmlformats.org/officeDocument/2006/relationships/image" Target="../media/image958.png"/><Relationship Id="rId484" Type="http://schemas.openxmlformats.org/officeDocument/2006/relationships/image" Target="../media/image979.png"/><Relationship Id="rId705" Type="http://schemas.openxmlformats.org/officeDocument/2006/relationships/customXml" Target="../ink/ink1117.xml"/><Relationship Id="rId137" Type="http://schemas.openxmlformats.org/officeDocument/2006/relationships/customXml" Target="../ink/ink833.xml"/><Relationship Id="rId302" Type="http://schemas.openxmlformats.org/officeDocument/2006/relationships/image" Target="../media/image889.png"/><Relationship Id="rId344" Type="http://schemas.openxmlformats.org/officeDocument/2006/relationships/image" Target="../media/image910.png"/><Relationship Id="rId691" Type="http://schemas.openxmlformats.org/officeDocument/2006/relationships/customXml" Target="../ink/ink1110.xml"/><Relationship Id="rId747" Type="http://schemas.openxmlformats.org/officeDocument/2006/relationships/customXml" Target="../ink/ink1138.xml"/><Relationship Id="rId789" Type="http://schemas.openxmlformats.org/officeDocument/2006/relationships/customXml" Target="../ink/ink1159.xml"/><Relationship Id="rId41" Type="http://schemas.openxmlformats.org/officeDocument/2006/relationships/customXml" Target="../ink/ink785.xml"/><Relationship Id="rId83" Type="http://schemas.openxmlformats.org/officeDocument/2006/relationships/customXml" Target="../ink/ink806.xml"/><Relationship Id="rId179" Type="http://schemas.openxmlformats.org/officeDocument/2006/relationships/customXml" Target="../ink/ink854.xml"/><Relationship Id="rId386" Type="http://schemas.openxmlformats.org/officeDocument/2006/relationships/image" Target="../media/image931.png"/><Relationship Id="rId551" Type="http://schemas.openxmlformats.org/officeDocument/2006/relationships/customXml" Target="../ink/ink1040.xml"/><Relationship Id="rId593" Type="http://schemas.openxmlformats.org/officeDocument/2006/relationships/customXml" Target="../ink/ink1061.xml"/><Relationship Id="rId607" Type="http://schemas.openxmlformats.org/officeDocument/2006/relationships/customXml" Target="../ink/ink1068.xml"/><Relationship Id="rId649" Type="http://schemas.openxmlformats.org/officeDocument/2006/relationships/customXml" Target="../ink/ink1089.xml"/><Relationship Id="rId814" Type="http://schemas.openxmlformats.org/officeDocument/2006/relationships/image" Target="../media/image1144.png"/><Relationship Id="rId856" Type="http://schemas.openxmlformats.org/officeDocument/2006/relationships/image" Target="../media/image1165.png"/><Relationship Id="rId190" Type="http://schemas.openxmlformats.org/officeDocument/2006/relationships/image" Target="../media/image833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882.png"/><Relationship Id="rId411" Type="http://schemas.openxmlformats.org/officeDocument/2006/relationships/customXml" Target="../ink/ink970.xml"/><Relationship Id="rId453" Type="http://schemas.openxmlformats.org/officeDocument/2006/relationships/customXml" Target="../ink/ink991.xml"/><Relationship Id="rId509" Type="http://schemas.openxmlformats.org/officeDocument/2006/relationships/customXml" Target="../ink/ink1019.xml"/><Relationship Id="rId660" Type="http://schemas.openxmlformats.org/officeDocument/2006/relationships/image" Target="../media/image1067.png"/><Relationship Id="rId106" Type="http://schemas.openxmlformats.org/officeDocument/2006/relationships/image" Target="../media/image792.png"/><Relationship Id="rId313" Type="http://schemas.openxmlformats.org/officeDocument/2006/relationships/customXml" Target="../ink/ink921.xml"/><Relationship Id="rId495" Type="http://schemas.openxmlformats.org/officeDocument/2006/relationships/customXml" Target="../ink/ink1012.xml"/><Relationship Id="rId716" Type="http://schemas.openxmlformats.org/officeDocument/2006/relationships/image" Target="../media/image1095.png"/><Relationship Id="rId758" Type="http://schemas.openxmlformats.org/officeDocument/2006/relationships/image" Target="../media/image1116.png"/><Relationship Id="rId10" Type="http://schemas.openxmlformats.org/officeDocument/2006/relationships/image" Target="../media/image746.png"/><Relationship Id="rId52" Type="http://schemas.openxmlformats.org/officeDocument/2006/relationships/image" Target="../media/image766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942.xml"/><Relationship Id="rId397" Type="http://schemas.openxmlformats.org/officeDocument/2006/relationships/customXml" Target="../ink/ink963.xml"/><Relationship Id="rId520" Type="http://schemas.openxmlformats.org/officeDocument/2006/relationships/image" Target="../media/image997.png"/><Relationship Id="rId562" Type="http://schemas.openxmlformats.org/officeDocument/2006/relationships/image" Target="../media/image1018.png"/><Relationship Id="rId618" Type="http://schemas.openxmlformats.org/officeDocument/2006/relationships/image" Target="../media/image1046.png"/><Relationship Id="rId825" Type="http://schemas.openxmlformats.org/officeDocument/2006/relationships/customXml" Target="../ink/ink1177.xml"/><Relationship Id="rId215" Type="http://schemas.openxmlformats.org/officeDocument/2006/relationships/customXml" Target="../ink/ink872.xml"/><Relationship Id="rId257" Type="http://schemas.openxmlformats.org/officeDocument/2006/relationships/customXml" Target="../ink/ink893.xml"/><Relationship Id="rId422" Type="http://schemas.openxmlformats.org/officeDocument/2006/relationships/image" Target="../media/image948.png"/><Relationship Id="rId464" Type="http://schemas.openxmlformats.org/officeDocument/2006/relationships/image" Target="../media/image969.png"/><Relationship Id="rId867" Type="http://schemas.openxmlformats.org/officeDocument/2006/relationships/customXml" Target="../ink/ink1198.xml"/><Relationship Id="rId299" Type="http://schemas.openxmlformats.org/officeDocument/2006/relationships/customXml" Target="../ink/ink914.xml"/><Relationship Id="rId727" Type="http://schemas.openxmlformats.org/officeDocument/2006/relationships/customXml" Target="../ink/ink1128.xml"/><Relationship Id="rId63" Type="http://schemas.openxmlformats.org/officeDocument/2006/relationships/customXml" Target="../ink/ink796.xml"/><Relationship Id="rId159" Type="http://schemas.openxmlformats.org/officeDocument/2006/relationships/customXml" Target="../ink/ink844.xml"/><Relationship Id="rId366" Type="http://schemas.openxmlformats.org/officeDocument/2006/relationships/image" Target="../media/image921.png"/><Relationship Id="rId573" Type="http://schemas.openxmlformats.org/officeDocument/2006/relationships/customXml" Target="../ink/ink1051.xml"/><Relationship Id="rId780" Type="http://schemas.openxmlformats.org/officeDocument/2006/relationships/image" Target="../media/image1127.png"/><Relationship Id="rId226" Type="http://schemas.openxmlformats.org/officeDocument/2006/relationships/image" Target="../media/image851.png"/><Relationship Id="rId433" Type="http://schemas.openxmlformats.org/officeDocument/2006/relationships/customXml" Target="../ink/ink981.xml"/><Relationship Id="rId640" Type="http://schemas.openxmlformats.org/officeDocument/2006/relationships/image" Target="../media/image1057.png"/><Relationship Id="rId738" Type="http://schemas.openxmlformats.org/officeDocument/2006/relationships/image" Target="../media/image1106.png"/><Relationship Id="rId74" Type="http://schemas.openxmlformats.org/officeDocument/2006/relationships/image" Target="../media/image777.png"/><Relationship Id="rId377" Type="http://schemas.openxmlformats.org/officeDocument/2006/relationships/customXml" Target="../ink/ink953.xml"/><Relationship Id="rId500" Type="http://schemas.openxmlformats.org/officeDocument/2006/relationships/image" Target="../media/image987.png"/><Relationship Id="rId584" Type="http://schemas.openxmlformats.org/officeDocument/2006/relationships/image" Target="../media/image1029.png"/><Relationship Id="rId805" Type="http://schemas.openxmlformats.org/officeDocument/2006/relationships/customXml" Target="../ink/ink1167.xml"/><Relationship Id="rId5" Type="http://schemas.openxmlformats.org/officeDocument/2006/relationships/customXml" Target="../ink/ink767.xml"/><Relationship Id="rId237" Type="http://schemas.openxmlformats.org/officeDocument/2006/relationships/customXml" Target="../ink/ink883.xml"/><Relationship Id="rId791" Type="http://schemas.openxmlformats.org/officeDocument/2006/relationships/customXml" Target="../ink/ink1160.xml"/><Relationship Id="rId444" Type="http://schemas.openxmlformats.org/officeDocument/2006/relationships/image" Target="../media/image959.png"/><Relationship Id="rId651" Type="http://schemas.openxmlformats.org/officeDocument/2006/relationships/customXml" Target="../ink/ink1090.xml"/><Relationship Id="rId749" Type="http://schemas.openxmlformats.org/officeDocument/2006/relationships/customXml" Target="../ink/ink1139.xml"/><Relationship Id="rId290" Type="http://schemas.openxmlformats.org/officeDocument/2006/relationships/image" Target="../media/image883.png"/><Relationship Id="rId304" Type="http://schemas.openxmlformats.org/officeDocument/2006/relationships/image" Target="../media/image890.png"/><Relationship Id="rId388" Type="http://schemas.openxmlformats.org/officeDocument/2006/relationships/image" Target="../media/image932.png"/><Relationship Id="rId511" Type="http://schemas.openxmlformats.org/officeDocument/2006/relationships/customXml" Target="../ink/ink1020.xml"/><Relationship Id="rId609" Type="http://schemas.openxmlformats.org/officeDocument/2006/relationships/customXml" Target="../ink/ink1069.xml"/><Relationship Id="rId85" Type="http://schemas.openxmlformats.org/officeDocument/2006/relationships/customXml" Target="../ink/ink807.xml"/><Relationship Id="rId150" Type="http://schemas.openxmlformats.org/officeDocument/2006/relationships/image" Target="../media/image813.png"/><Relationship Id="rId595" Type="http://schemas.openxmlformats.org/officeDocument/2006/relationships/customXml" Target="../ink/ink1062.xml"/><Relationship Id="rId816" Type="http://schemas.openxmlformats.org/officeDocument/2006/relationships/image" Target="../media/image1145.png"/><Relationship Id="rId248" Type="http://schemas.openxmlformats.org/officeDocument/2006/relationships/image" Target="../media/image862.png"/><Relationship Id="rId455" Type="http://schemas.openxmlformats.org/officeDocument/2006/relationships/customXml" Target="../ink/ink992.xml"/><Relationship Id="rId662" Type="http://schemas.openxmlformats.org/officeDocument/2006/relationships/image" Target="../media/image1068.png"/><Relationship Id="rId12" Type="http://schemas.openxmlformats.org/officeDocument/2006/relationships/image" Target="../media/image747.png"/><Relationship Id="rId108" Type="http://schemas.openxmlformats.org/officeDocument/2006/relationships/image" Target="../media/image793.png"/><Relationship Id="rId315" Type="http://schemas.openxmlformats.org/officeDocument/2006/relationships/customXml" Target="../ink/ink922.xml"/><Relationship Id="rId522" Type="http://schemas.openxmlformats.org/officeDocument/2006/relationships/image" Target="../media/image998.png"/><Relationship Id="rId96" Type="http://schemas.openxmlformats.org/officeDocument/2006/relationships/image" Target="../media/image788.png"/><Relationship Id="rId161" Type="http://schemas.openxmlformats.org/officeDocument/2006/relationships/customXml" Target="../ink/ink845.xml"/><Relationship Id="rId399" Type="http://schemas.openxmlformats.org/officeDocument/2006/relationships/customXml" Target="../ink/ink964.xml"/><Relationship Id="rId827" Type="http://schemas.openxmlformats.org/officeDocument/2006/relationships/customXml" Target="../ink/ink1178.xml"/><Relationship Id="rId259" Type="http://schemas.openxmlformats.org/officeDocument/2006/relationships/customXml" Target="../ink/ink894.xml"/><Relationship Id="rId466" Type="http://schemas.openxmlformats.org/officeDocument/2006/relationships/image" Target="../media/image970.png"/><Relationship Id="rId673" Type="http://schemas.openxmlformats.org/officeDocument/2006/relationships/customXml" Target="../ink/ink1101.xml"/><Relationship Id="rId23" Type="http://schemas.openxmlformats.org/officeDocument/2006/relationships/customXml" Target="../ink/ink776.xml"/><Relationship Id="rId119" Type="http://schemas.openxmlformats.org/officeDocument/2006/relationships/customXml" Target="../ink/ink824.xml"/><Relationship Id="rId326" Type="http://schemas.openxmlformats.org/officeDocument/2006/relationships/image" Target="../media/image901.png"/><Relationship Id="rId533" Type="http://schemas.openxmlformats.org/officeDocument/2006/relationships/customXml" Target="../ink/ink1031.xml"/><Relationship Id="rId740" Type="http://schemas.openxmlformats.org/officeDocument/2006/relationships/image" Target="../media/image1107.png"/><Relationship Id="rId838" Type="http://schemas.openxmlformats.org/officeDocument/2006/relationships/image" Target="../media/image1156.png"/><Relationship Id="rId172" Type="http://schemas.openxmlformats.org/officeDocument/2006/relationships/image" Target="../media/image824.png"/><Relationship Id="rId477" Type="http://schemas.openxmlformats.org/officeDocument/2006/relationships/customXml" Target="../ink/ink1003.xml"/><Relationship Id="rId600" Type="http://schemas.openxmlformats.org/officeDocument/2006/relationships/image" Target="../media/image1037.png"/><Relationship Id="rId684" Type="http://schemas.openxmlformats.org/officeDocument/2006/relationships/image" Target="../media/image1079.png"/><Relationship Id="rId337" Type="http://schemas.openxmlformats.org/officeDocument/2006/relationships/customXml" Target="../ink/ink933.xml"/><Relationship Id="rId34" Type="http://schemas.openxmlformats.org/officeDocument/2006/relationships/image" Target="../media/image758.png"/><Relationship Id="rId544" Type="http://schemas.openxmlformats.org/officeDocument/2006/relationships/image" Target="../media/image1009.png"/><Relationship Id="rId751" Type="http://schemas.openxmlformats.org/officeDocument/2006/relationships/customXml" Target="../ink/ink1140.xml"/><Relationship Id="rId849" Type="http://schemas.openxmlformats.org/officeDocument/2006/relationships/customXml" Target="../ink/ink1189.xml"/><Relationship Id="rId183" Type="http://schemas.openxmlformats.org/officeDocument/2006/relationships/customXml" Target="../ink/ink856.xml"/><Relationship Id="rId390" Type="http://schemas.openxmlformats.org/officeDocument/2006/relationships/image" Target="../media/image933.png"/><Relationship Id="rId404" Type="http://schemas.openxmlformats.org/officeDocument/2006/relationships/image" Target="../media/image939.png"/><Relationship Id="rId611" Type="http://schemas.openxmlformats.org/officeDocument/2006/relationships/customXml" Target="../ink/ink1070.xml"/><Relationship Id="rId250" Type="http://schemas.openxmlformats.org/officeDocument/2006/relationships/image" Target="../media/image863.png"/><Relationship Id="rId488" Type="http://schemas.openxmlformats.org/officeDocument/2006/relationships/image" Target="../media/image981.png"/><Relationship Id="rId695" Type="http://schemas.openxmlformats.org/officeDocument/2006/relationships/customXml" Target="../ink/ink1112.xml"/><Relationship Id="rId709" Type="http://schemas.openxmlformats.org/officeDocument/2006/relationships/customXml" Target="../ink/ink1119.xml"/><Relationship Id="rId45" Type="http://schemas.openxmlformats.org/officeDocument/2006/relationships/customXml" Target="../ink/ink787.xml"/><Relationship Id="rId110" Type="http://schemas.openxmlformats.org/officeDocument/2006/relationships/image" Target="../media/image794.png"/><Relationship Id="rId348" Type="http://schemas.openxmlformats.org/officeDocument/2006/relationships/image" Target="../media/image912.png"/><Relationship Id="rId555" Type="http://schemas.openxmlformats.org/officeDocument/2006/relationships/customXml" Target="../ink/ink1042.xml"/><Relationship Id="rId762" Type="http://schemas.openxmlformats.org/officeDocument/2006/relationships/image" Target="../media/image1118.png"/><Relationship Id="rId194" Type="http://schemas.openxmlformats.org/officeDocument/2006/relationships/image" Target="../media/image835.png"/><Relationship Id="rId208" Type="http://schemas.openxmlformats.org/officeDocument/2006/relationships/image" Target="../media/image842.png"/><Relationship Id="rId415" Type="http://schemas.openxmlformats.org/officeDocument/2006/relationships/customXml" Target="../ink/ink972.xml"/><Relationship Id="rId622" Type="http://schemas.openxmlformats.org/officeDocument/2006/relationships/image" Target="../media/image1048.png"/><Relationship Id="rId261" Type="http://schemas.openxmlformats.org/officeDocument/2006/relationships/customXml" Target="../ink/ink895.xml"/><Relationship Id="rId499" Type="http://schemas.openxmlformats.org/officeDocument/2006/relationships/customXml" Target="../ink/ink1014.xml"/><Relationship Id="rId56" Type="http://schemas.openxmlformats.org/officeDocument/2006/relationships/image" Target="../media/image768.png"/><Relationship Id="rId359" Type="http://schemas.openxmlformats.org/officeDocument/2006/relationships/customXml" Target="../ink/ink944.xml"/><Relationship Id="rId566" Type="http://schemas.openxmlformats.org/officeDocument/2006/relationships/image" Target="../media/image1020.png"/><Relationship Id="rId773" Type="http://schemas.openxmlformats.org/officeDocument/2006/relationships/customXml" Target="../ink/ink1151.xml"/><Relationship Id="rId121" Type="http://schemas.openxmlformats.org/officeDocument/2006/relationships/customXml" Target="../ink/ink825.xml"/><Relationship Id="rId219" Type="http://schemas.openxmlformats.org/officeDocument/2006/relationships/customXml" Target="../ink/ink874.xml"/><Relationship Id="rId426" Type="http://schemas.openxmlformats.org/officeDocument/2006/relationships/image" Target="../media/image950.png"/><Relationship Id="rId633" Type="http://schemas.openxmlformats.org/officeDocument/2006/relationships/customXml" Target="../ink/ink1081.xml"/><Relationship Id="rId840" Type="http://schemas.openxmlformats.org/officeDocument/2006/relationships/image" Target="../media/image1157.png"/><Relationship Id="rId67" Type="http://schemas.openxmlformats.org/officeDocument/2006/relationships/customXml" Target="../ink/ink798.xml"/><Relationship Id="rId272" Type="http://schemas.openxmlformats.org/officeDocument/2006/relationships/image" Target="../media/image874.png"/><Relationship Id="rId577" Type="http://schemas.openxmlformats.org/officeDocument/2006/relationships/customXml" Target="../ink/ink1053.xml"/><Relationship Id="rId700" Type="http://schemas.openxmlformats.org/officeDocument/2006/relationships/image" Target="../media/image1087.png"/><Relationship Id="rId132" Type="http://schemas.openxmlformats.org/officeDocument/2006/relationships/image" Target="../media/image805.png"/><Relationship Id="rId784" Type="http://schemas.openxmlformats.org/officeDocument/2006/relationships/image" Target="../media/image1129.png"/><Relationship Id="rId437" Type="http://schemas.openxmlformats.org/officeDocument/2006/relationships/customXml" Target="../ink/ink983.xml"/><Relationship Id="rId644" Type="http://schemas.openxmlformats.org/officeDocument/2006/relationships/image" Target="../media/image1059.png"/><Relationship Id="rId851" Type="http://schemas.openxmlformats.org/officeDocument/2006/relationships/customXml" Target="../ink/ink1190.xml"/><Relationship Id="rId283" Type="http://schemas.openxmlformats.org/officeDocument/2006/relationships/customXml" Target="../ink/ink906.xml"/><Relationship Id="rId490" Type="http://schemas.openxmlformats.org/officeDocument/2006/relationships/image" Target="../media/image982.png"/><Relationship Id="rId504" Type="http://schemas.openxmlformats.org/officeDocument/2006/relationships/image" Target="../media/image989.png"/><Relationship Id="rId711" Type="http://schemas.openxmlformats.org/officeDocument/2006/relationships/customXml" Target="../ink/ink1120.xml"/><Relationship Id="rId78" Type="http://schemas.openxmlformats.org/officeDocument/2006/relationships/image" Target="../media/image779.png"/><Relationship Id="rId143" Type="http://schemas.openxmlformats.org/officeDocument/2006/relationships/customXml" Target="../ink/ink836.xml"/><Relationship Id="rId350" Type="http://schemas.openxmlformats.org/officeDocument/2006/relationships/image" Target="../media/image913.png"/><Relationship Id="rId588" Type="http://schemas.openxmlformats.org/officeDocument/2006/relationships/image" Target="../media/image1031.png"/><Relationship Id="rId795" Type="http://schemas.openxmlformats.org/officeDocument/2006/relationships/customXml" Target="../ink/ink1162.xml"/><Relationship Id="rId809" Type="http://schemas.openxmlformats.org/officeDocument/2006/relationships/customXml" Target="../ink/ink1169.xml"/><Relationship Id="rId9" Type="http://schemas.openxmlformats.org/officeDocument/2006/relationships/customXml" Target="../ink/ink769.xml"/><Relationship Id="rId210" Type="http://schemas.openxmlformats.org/officeDocument/2006/relationships/image" Target="../media/image843.png"/><Relationship Id="rId448" Type="http://schemas.openxmlformats.org/officeDocument/2006/relationships/image" Target="../media/image961.png"/><Relationship Id="rId655" Type="http://schemas.openxmlformats.org/officeDocument/2006/relationships/customXml" Target="../ink/ink1092.xml"/><Relationship Id="rId862" Type="http://schemas.openxmlformats.org/officeDocument/2006/relationships/image" Target="../media/image1168.png"/><Relationship Id="rId294" Type="http://schemas.openxmlformats.org/officeDocument/2006/relationships/image" Target="../media/image885.png"/><Relationship Id="rId308" Type="http://schemas.openxmlformats.org/officeDocument/2006/relationships/image" Target="../media/image892.png"/><Relationship Id="rId515" Type="http://schemas.openxmlformats.org/officeDocument/2006/relationships/customXml" Target="../ink/ink1022.xml"/><Relationship Id="rId722" Type="http://schemas.openxmlformats.org/officeDocument/2006/relationships/image" Target="../media/image1098.png"/><Relationship Id="rId89" Type="http://schemas.openxmlformats.org/officeDocument/2006/relationships/customXml" Target="../ink/ink809.xml"/><Relationship Id="rId154" Type="http://schemas.openxmlformats.org/officeDocument/2006/relationships/image" Target="../media/image815.png"/><Relationship Id="rId361" Type="http://schemas.openxmlformats.org/officeDocument/2006/relationships/customXml" Target="../ink/ink945.xml"/><Relationship Id="rId599" Type="http://schemas.openxmlformats.org/officeDocument/2006/relationships/customXml" Target="../ink/ink1064.xml"/><Relationship Id="rId459" Type="http://schemas.openxmlformats.org/officeDocument/2006/relationships/customXml" Target="../ink/ink994.xml"/><Relationship Id="rId666" Type="http://schemas.openxmlformats.org/officeDocument/2006/relationships/image" Target="../media/image1070.png"/><Relationship Id="rId16" Type="http://schemas.openxmlformats.org/officeDocument/2006/relationships/image" Target="../media/image749.png"/><Relationship Id="rId221" Type="http://schemas.openxmlformats.org/officeDocument/2006/relationships/customXml" Target="../ink/ink875.xml"/><Relationship Id="rId319" Type="http://schemas.openxmlformats.org/officeDocument/2006/relationships/customXml" Target="../ink/ink924.xml"/><Relationship Id="rId526" Type="http://schemas.openxmlformats.org/officeDocument/2006/relationships/image" Target="../media/image1000.png"/><Relationship Id="rId733" Type="http://schemas.openxmlformats.org/officeDocument/2006/relationships/customXml" Target="../ink/ink1131.xml"/><Relationship Id="rId165" Type="http://schemas.openxmlformats.org/officeDocument/2006/relationships/customXml" Target="../ink/ink847.xml"/><Relationship Id="rId372" Type="http://schemas.openxmlformats.org/officeDocument/2006/relationships/image" Target="../media/image924.png"/><Relationship Id="rId677" Type="http://schemas.openxmlformats.org/officeDocument/2006/relationships/customXml" Target="../ink/ink1103.xml"/><Relationship Id="rId800" Type="http://schemas.openxmlformats.org/officeDocument/2006/relationships/image" Target="../media/image1137.png"/><Relationship Id="rId232" Type="http://schemas.openxmlformats.org/officeDocument/2006/relationships/image" Target="../media/image854.png"/><Relationship Id="rId27" Type="http://schemas.openxmlformats.org/officeDocument/2006/relationships/customXml" Target="../ink/ink778.xml"/><Relationship Id="rId537" Type="http://schemas.openxmlformats.org/officeDocument/2006/relationships/customXml" Target="../ink/ink1033.xml"/><Relationship Id="rId744" Type="http://schemas.openxmlformats.org/officeDocument/2006/relationships/image" Target="../media/image1109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956.xml"/><Relationship Id="rId590" Type="http://schemas.openxmlformats.org/officeDocument/2006/relationships/image" Target="../media/image1032.png"/><Relationship Id="rId604" Type="http://schemas.openxmlformats.org/officeDocument/2006/relationships/image" Target="../media/image1039.png"/><Relationship Id="rId811" Type="http://schemas.openxmlformats.org/officeDocument/2006/relationships/customXml" Target="../ink/ink1170.xml"/><Relationship Id="rId243" Type="http://schemas.openxmlformats.org/officeDocument/2006/relationships/customXml" Target="../ink/ink886.xml"/><Relationship Id="rId450" Type="http://schemas.openxmlformats.org/officeDocument/2006/relationships/image" Target="../media/image962.png"/><Relationship Id="rId688" Type="http://schemas.openxmlformats.org/officeDocument/2006/relationships/image" Target="../media/image1081.png"/><Relationship Id="rId38" Type="http://schemas.openxmlformats.org/officeDocument/2006/relationships/image" Target="../media/image602.png"/><Relationship Id="rId103" Type="http://schemas.openxmlformats.org/officeDocument/2006/relationships/customXml" Target="../ink/ink816.xml"/><Relationship Id="rId310" Type="http://schemas.openxmlformats.org/officeDocument/2006/relationships/image" Target="../media/image893.png"/><Relationship Id="rId548" Type="http://schemas.openxmlformats.org/officeDocument/2006/relationships/image" Target="../media/image1011.png"/><Relationship Id="rId755" Type="http://schemas.openxmlformats.org/officeDocument/2006/relationships/customXml" Target="../ink/ink1142.xml"/><Relationship Id="rId91" Type="http://schemas.openxmlformats.org/officeDocument/2006/relationships/customXml" Target="../ink/ink810.xml"/><Relationship Id="rId187" Type="http://schemas.openxmlformats.org/officeDocument/2006/relationships/customXml" Target="../ink/ink858.xml"/><Relationship Id="rId394" Type="http://schemas.openxmlformats.org/officeDocument/2006/relationships/image" Target="../media/image935.png"/><Relationship Id="rId408" Type="http://schemas.openxmlformats.org/officeDocument/2006/relationships/image" Target="../media/image941.png"/><Relationship Id="rId615" Type="http://schemas.openxmlformats.org/officeDocument/2006/relationships/customXml" Target="../ink/ink1072.xml"/><Relationship Id="rId822" Type="http://schemas.openxmlformats.org/officeDocument/2006/relationships/image" Target="../media/image1148.png"/><Relationship Id="rId254" Type="http://schemas.openxmlformats.org/officeDocument/2006/relationships/image" Target="../media/image865.png"/><Relationship Id="rId699" Type="http://schemas.openxmlformats.org/officeDocument/2006/relationships/customXml" Target="../ink/ink1114.xml"/><Relationship Id="rId49" Type="http://schemas.openxmlformats.org/officeDocument/2006/relationships/customXml" Target="../ink/ink789.xml"/><Relationship Id="rId114" Type="http://schemas.openxmlformats.org/officeDocument/2006/relationships/image" Target="../media/image796.png"/><Relationship Id="rId461" Type="http://schemas.openxmlformats.org/officeDocument/2006/relationships/customXml" Target="../ink/ink995.xml"/><Relationship Id="rId559" Type="http://schemas.openxmlformats.org/officeDocument/2006/relationships/customXml" Target="../ink/ink1044.xml"/><Relationship Id="rId766" Type="http://schemas.openxmlformats.org/officeDocument/2006/relationships/image" Target="../media/image1120.png"/><Relationship Id="rId198" Type="http://schemas.openxmlformats.org/officeDocument/2006/relationships/image" Target="../media/image837.png"/><Relationship Id="rId321" Type="http://schemas.openxmlformats.org/officeDocument/2006/relationships/customXml" Target="../ink/ink925.xml"/><Relationship Id="rId419" Type="http://schemas.openxmlformats.org/officeDocument/2006/relationships/customXml" Target="../ink/ink974.xml"/><Relationship Id="rId626" Type="http://schemas.openxmlformats.org/officeDocument/2006/relationships/image" Target="../media/image1050.png"/><Relationship Id="rId833" Type="http://schemas.openxmlformats.org/officeDocument/2006/relationships/customXml" Target="../ink/ink1181.xml"/><Relationship Id="rId265" Type="http://schemas.openxmlformats.org/officeDocument/2006/relationships/customXml" Target="../ink/ink897.xml"/><Relationship Id="rId472" Type="http://schemas.openxmlformats.org/officeDocument/2006/relationships/image" Target="../media/image973.png"/><Relationship Id="rId125" Type="http://schemas.openxmlformats.org/officeDocument/2006/relationships/customXml" Target="../ink/ink827.xml"/><Relationship Id="rId332" Type="http://schemas.openxmlformats.org/officeDocument/2006/relationships/image" Target="../media/image904.png"/><Relationship Id="rId777" Type="http://schemas.openxmlformats.org/officeDocument/2006/relationships/customXml" Target="../ink/ink1153.xml"/><Relationship Id="rId637" Type="http://schemas.openxmlformats.org/officeDocument/2006/relationships/customXml" Target="../ink/ink1083.xml"/><Relationship Id="rId844" Type="http://schemas.openxmlformats.org/officeDocument/2006/relationships/image" Target="../media/image1159.png"/><Relationship Id="rId276" Type="http://schemas.openxmlformats.org/officeDocument/2006/relationships/image" Target="../media/image876.png"/><Relationship Id="rId483" Type="http://schemas.openxmlformats.org/officeDocument/2006/relationships/customXml" Target="../ink/ink1006.xml"/><Relationship Id="rId690" Type="http://schemas.openxmlformats.org/officeDocument/2006/relationships/image" Target="../media/image1082.png"/><Relationship Id="rId704" Type="http://schemas.openxmlformats.org/officeDocument/2006/relationships/image" Target="../media/image1089.png"/><Relationship Id="rId40" Type="http://schemas.openxmlformats.org/officeDocument/2006/relationships/image" Target="../media/image760.png"/><Relationship Id="rId136" Type="http://schemas.openxmlformats.org/officeDocument/2006/relationships/image" Target="../media/image169.png"/><Relationship Id="rId343" Type="http://schemas.openxmlformats.org/officeDocument/2006/relationships/customXml" Target="../ink/ink936.xml"/><Relationship Id="rId550" Type="http://schemas.openxmlformats.org/officeDocument/2006/relationships/image" Target="../media/image1012.png"/><Relationship Id="rId788" Type="http://schemas.openxmlformats.org/officeDocument/2006/relationships/image" Target="../media/image1131.png"/><Relationship Id="rId203" Type="http://schemas.openxmlformats.org/officeDocument/2006/relationships/customXml" Target="../ink/ink866.xml"/><Relationship Id="rId648" Type="http://schemas.openxmlformats.org/officeDocument/2006/relationships/image" Target="../media/image1061.png"/><Relationship Id="rId855" Type="http://schemas.openxmlformats.org/officeDocument/2006/relationships/customXml" Target="../ink/ink1192.xml"/><Relationship Id="rId287" Type="http://schemas.openxmlformats.org/officeDocument/2006/relationships/customXml" Target="../ink/ink908.xml"/><Relationship Id="rId410" Type="http://schemas.openxmlformats.org/officeDocument/2006/relationships/image" Target="../media/image942.png"/><Relationship Id="rId494" Type="http://schemas.openxmlformats.org/officeDocument/2006/relationships/image" Target="../media/image984.png"/><Relationship Id="rId508" Type="http://schemas.openxmlformats.org/officeDocument/2006/relationships/image" Target="../media/image991.png"/><Relationship Id="rId715" Type="http://schemas.openxmlformats.org/officeDocument/2006/relationships/customXml" Target="../ink/ink1122.xml"/><Relationship Id="rId147" Type="http://schemas.openxmlformats.org/officeDocument/2006/relationships/customXml" Target="../ink/ink838.xml"/><Relationship Id="rId354" Type="http://schemas.openxmlformats.org/officeDocument/2006/relationships/image" Target="../media/image915.png"/><Relationship Id="rId799" Type="http://schemas.openxmlformats.org/officeDocument/2006/relationships/customXml" Target="../ink/ink1164.xml"/><Relationship Id="rId51" Type="http://schemas.openxmlformats.org/officeDocument/2006/relationships/customXml" Target="../ink/ink790.xml"/><Relationship Id="rId561" Type="http://schemas.openxmlformats.org/officeDocument/2006/relationships/customXml" Target="../ink/ink1045.xml"/><Relationship Id="rId659" Type="http://schemas.openxmlformats.org/officeDocument/2006/relationships/customXml" Target="../ink/ink1094.xml"/><Relationship Id="rId866" Type="http://schemas.openxmlformats.org/officeDocument/2006/relationships/image" Target="../media/image1170.png"/><Relationship Id="rId214" Type="http://schemas.openxmlformats.org/officeDocument/2006/relationships/image" Target="../media/image845.png"/><Relationship Id="rId298" Type="http://schemas.openxmlformats.org/officeDocument/2006/relationships/image" Target="../media/image887.png"/><Relationship Id="rId421" Type="http://schemas.openxmlformats.org/officeDocument/2006/relationships/customXml" Target="../ink/ink975.xml"/><Relationship Id="rId519" Type="http://schemas.openxmlformats.org/officeDocument/2006/relationships/customXml" Target="../ink/ink1024.xml"/><Relationship Id="rId158" Type="http://schemas.openxmlformats.org/officeDocument/2006/relationships/image" Target="../media/image817.png"/><Relationship Id="rId726" Type="http://schemas.openxmlformats.org/officeDocument/2006/relationships/image" Target="../media/image1100.png"/><Relationship Id="rId62" Type="http://schemas.openxmlformats.org/officeDocument/2006/relationships/image" Target="../media/image771.png"/><Relationship Id="rId365" Type="http://schemas.openxmlformats.org/officeDocument/2006/relationships/customXml" Target="../ink/ink947.xml"/><Relationship Id="rId572" Type="http://schemas.openxmlformats.org/officeDocument/2006/relationships/image" Target="../media/image1023.png"/><Relationship Id="rId225" Type="http://schemas.openxmlformats.org/officeDocument/2006/relationships/customXml" Target="../ink/ink877.xml"/><Relationship Id="rId432" Type="http://schemas.openxmlformats.org/officeDocument/2006/relationships/image" Target="../media/image953.png"/><Relationship Id="rId737" Type="http://schemas.openxmlformats.org/officeDocument/2006/relationships/customXml" Target="../ink/ink1133.xml"/><Relationship Id="rId73" Type="http://schemas.openxmlformats.org/officeDocument/2006/relationships/customXml" Target="../ink/ink801.xml"/><Relationship Id="rId169" Type="http://schemas.openxmlformats.org/officeDocument/2006/relationships/customXml" Target="../ink/ink849.xml"/><Relationship Id="rId376" Type="http://schemas.openxmlformats.org/officeDocument/2006/relationships/image" Target="../media/image926.png"/><Relationship Id="rId583" Type="http://schemas.openxmlformats.org/officeDocument/2006/relationships/customXml" Target="../ink/ink1056.xml"/><Relationship Id="rId790" Type="http://schemas.openxmlformats.org/officeDocument/2006/relationships/image" Target="../media/image1132.png"/><Relationship Id="rId804" Type="http://schemas.openxmlformats.org/officeDocument/2006/relationships/image" Target="../media/image1139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986.xml"/><Relationship Id="rId650" Type="http://schemas.openxmlformats.org/officeDocument/2006/relationships/image" Target="../media/image1062.png"/><Relationship Id="rId303" Type="http://schemas.openxmlformats.org/officeDocument/2006/relationships/customXml" Target="../ink/ink916.xml"/><Relationship Id="rId748" Type="http://schemas.openxmlformats.org/officeDocument/2006/relationships/image" Target="../media/image1111.png"/><Relationship Id="rId84" Type="http://schemas.openxmlformats.org/officeDocument/2006/relationships/image" Target="../media/image782.png"/><Relationship Id="rId387" Type="http://schemas.openxmlformats.org/officeDocument/2006/relationships/customXml" Target="../ink/ink958.xml"/><Relationship Id="rId510" Type="http://schemas.openxmlformats.org/officeDocument/2006/relationships/image" Target="../media/image992.png"/><Relationship Id="rId594" Type="http://schemas.openxmlformats.org/officeDocument/2006/relationships/image" Target="../media/image1034.png"/><Relationship Id="rId608" Type="http://schemas.openxmlformats.org/officeDocument/2006/relationships/image" Target="../media/image1041.png"/><Relationship Id="rId815" Type="http://schemas.openxmlformats.org/officeDocument/2006/relationships/customXml" Target="../ink/ink1172.xml"/><Relationship Id="rId247" Type="http://schemas.openxmlformats.org/officeDocument/2006/relationships/customXml" Target="../ink/ink888.xml"/><Relationship Id="rId107" Type="http://schemas.openxmlformats.org/officeDocument/2006/relationships/customXml" Target="../ink/ink818.xml"/><Relationship Id="rId454" Type="http://schemas.openxmlformats.org/officeDocument/2006/relationships/image" Target="../media/image964.png"/><Relationship Id="rId661" Type="http://schemas.openxmlformats.org/officeDocument/2006/relationships/customXml" Target="../ink/ink1095.xml"/><Relationship Id="rId759" Type="http://schemas.openxmlformats.org/officeDocument/2006/relationships/customXml" Target="../ink/ink1144.xml"/><Relationship Id="rId11" Type="http://schemas.openxmlformats.org/officeDocument/2006/relationships/customXml" Target="../ink/ink770.xml"/><Relationship Id="rId314" Type="http://schemas.openxmlformats.org/officeDocument/2006/relationships/image" Target="../media/image895.png"/><Relationship Id="rId398" Type="http://schemas.openxmlformats.org/officeDocument/2006/relationships/image" Target="../media/image937.png"/><Relationship Id="rId521" Type="http://schemas.openxmlformats.org/officeDocument/2006/relationships/customXml" Target="../ink/ink1025.xml"/><Relationship Id="rId619" Type="http://schemas.openxmlformats.org/officeDocument/2006/relationships/customXml" Target="../ink/ink1074.xml"/><Relationship Id="rId95" Type="http://schemas.openxmlformats.org/officeDocument/2006/relationships/customXml" Target="../ink/ink812.xml"/><Relationship Id="rId160" Type="http://schemas.openxmlformats.org/officeDocument/2006/relationships/image" Target="../media/image818.png"/><Relationship Id="rId826" Type="http://schemas.openxmlformats.org/officeDocument/2006/relationships/image" Target="../media/image1150.png"/><Relationship Id="rId258" Type="http://schemas.openxmlformats.org/officeDocument/2006/relationships/image" Target="../media/image867.png"/><Relationship Id="rId465" Type="http://schemas.openxmlformats.org/officeDocument/2006/relationships/customXml" Target="../ink/ink997.xml"/><Relationship Id="rId672" Type="http://schemas.openxmlformats.org/officeDocument/2006/relationships/image" Target="../media/image1073.png"/><Relationship Id="rId22" Type="http://schemas.openxmlformats.org/officeDocument/2006/relationships/image" Target="../media/image752.png"/><Relationship Id="rId118" Type="http://schemas.openxmlformats.org/officeDocument/2006/relationships/image" Target="../media/image798.png"/><Relationship Id="rId325" Type="http://schemas.openxmlformats.org/officeDocument/2006/relationships/customXml" Target="../ink/ink927.xml"/><Relationship Id="rId532" Type="http://schemas.openxmlformats.org/officeDocument/2006/relationships/image" Target="../media/image1003.png"/><Relationship Id="rId171" Type="http://schemas.openxmlformats.org/officeDocument/2006/relationships/customXml" Target="../ink/ink850.xml"/><Relationship Id="rId837" Type="http://schemas.openxmlformats.org/officeDocument/2006/relationships/customXml" Target="../ink/ink1183.xml"/><Relationship Id="rId269" Type="http://schemas.openxmlformats.org/officeDocument/2006/relationships/customXml" Target="../ink/ink899.xml"/><Relationship Id="rId476" Type="http://schemas.openxmlformats.org/officeDocument/2006/relationships/image" Target="../media/image975.png"/><Relationship Id="rId683" Type="http://schemas.openxmlformats.org/officeDocument/2006/relationships/customXml" Target="../ink/ink1106.xml"/><Relationship Id="rId33" Type="http://schemas.openxmlformats.org/officeDocument/2006/relationships/customXml" Target="../ink/ink781.xml"/><Relationship Id="rId129" Type="http://schemas.openxmlformats.org/officeDocument/2006/relationships/customXml" Target="../ink/ink829.xml"/><Relationship Id="rId336" Type="http://schemas.openxmlformats.org/officeDocument/2006/relationships/image" Target="../media/image906.png"/><Relationship Id="rId543" Type="http://schemas.openxmlformats.org/officeDocument/2006/relationships/customXml" Target="../ink/ink1036.xml"/><Relationship Id="rId182" Type="http://schemas.openxmlformats.org/officeDocument/2006/relationships/image" Target="../media/image829.png"/><Relationship Id="rId403" Type="http://schemas.openxmlformats.org/officeDocument/2006/relationships/customXml" Target="../ink/ink966.xml"/><Relationship Id="rId750" Type="http://schemas.openxmlformats.org/officeDocument/2006/relationships/image" Target="../media/image1112.png"/><Relationship Id="rId848" Type="http://schemas.openxmlformats.org/officeDocument/2006/relationships/image" Target="../media/image1161.png"/><Relationship Id="rId487" Type="http://schemas.openxmlformats.org/officeDocument/2006/relationships/customXml" Target="../ink/ink1008.xml"/><Relationship Id="rId610" Type="http://schemas.openxmlformats.org/officeDocument/2006/relationships/image" Target="../media/image1042.png"/><Relationship Id="rId694" Type="http://schemas.openxmlformats.org/officeDocument/2006/relationships/image" Target="../media/image1084.png"/><Relationship Id="rId708" Type="http://schemas.openxmlformats.org/officeDocument/2006/relationships/image" Target="../media/image1091.png"/><Relationship Id="rId347" Type="http://schemas.openxmlformats.org/officeDocument/2006/relationships/customXml" Target="../ink/ink938.xml"/><Relationship Id="rId44" Type="http://schemas.openxmlformats.org/officeDocument/2006/relationships/image" Target="../media/image762.png"/><Relationship Id="rId554" Type="http://schemas.openxmlformats.org/officeDocument/2006/relationships/image" Target="../media/image1014.png"/><Relationship Id="rId761" Type="http://schemas.openxmlformats.org/officeDocument/2006/relationships/customXml" Target="../ink/ink1145.xml"/><Relationship Id="rId859" Type="http://schemas.openxmlformats.org/officeDocument/2006/relationships/customXml" Target="../ink/ink1194.xml"/><Relationship Id="rId193" Type="http://schemas.openxmlformats.org/officeDocument/2006/relationships/customXml" Target="../ink/ink861.xml"/><Relationship Id="rId207" Type="http://schemas.openxmlformats.org/officeDocument/2006/relationships/customXml" Target="../ink/ink868.xml"/><Relationship Id="rId414" Type="http://schemas.openxmlformats.org/officeDocument/2006/relationships/image" Target="../media/image944.png"/><Relationship Id="rId498" Type="http://schemas.openxmlformats.org/officeDocument/2006/relationships/image" Target="../media/image986.png"/><Relationship Id="rId621" Type="http://schemas.openxmlformats.org/officeDocument/2006/relationships/customXml" Target="../ink/ink1075.xml"/><Relationship Id="rId260" Type="http://schemas.openxmlformats.org/officeDocument/2006/relationships/image" Target="../media/image868.png"/><Relationship Id="rId719" Type="http://schemas.openxmlformats.org/officeDocument/2006/relationships/customXml" Target="../ink/ink1124.xml"/><Relationship Id="rId55" Type="http://schemas.openxmlformats.org/officeDocument/2006/relationships/customXml" Target="../ink/ink792.xml"/><Relationship Id="rId120" Type="http://schemas.openxmlformats.org/officeDocument/2006/relationships/image" Target="../media/image799.png"/><Relationship Id="rId358" Type="http://schemas.openxmlformats.org/officeDocument/2006/relationships/image" Target="../media/image917.png"/><Relationship Id="rId565" Type="http://schemas.openxmlformats.org/officeDocument/2006/relationships/customXml" Target="../ink/ink1047.xml"/><Relationship Id="rId772" Type="http://schemas.openxmlformats.org/officeDocument/2006/relationships/image" Target="../media/image1123.png"/><Relationship Id="rId218" Type="http://schemas.openxmlformats.org/officeDocument/2006/relationships/image" Target="../media/image847.png"/><Relationship Id="rId425" Type="http://schemas.openxmlformats.org/officeDocument/2006/relationships/customXml" Target="../ink/ink977.xml"/><Relationship Id="rId632" Type="http://schemas.openxmlformats.org/officeDocument/2006/relationships/image" Target="../media/image1053.png"/><Relationship Id="rId271" Type="http://schemas.openxmlformats.org/officeDocument/2006/relationships/customXml" Target="../ink/ink900.xml"/><Relationship Id="rId66" Type="http://schemas.openxmlformats.org/officeDocument/2006/relationships/image" Target="../media/image773.png"/><Relationship Id="rId131" Type="http://schemas.openxmlformats.org/officeDocument/2006/relationships/customXml" Target="../ink/ink830.xml"/><Relationship Id="rId369" Type="http://schemas.openxmlformats.org/officeDocument/2006/relationships/customXml" Target="../ink/ink949.xml"/><Relationship Id="rId576" Type="http://schemas.openxmlformats.org/officeDocument/2006/relationships/image" Target="../media/image1025.png"/><Relationship Id="rId783" Type="http://schemas.openxmlformats.org/officeDocument/2006/relationships/customXml" Target="../ink/ink1156.xml"/><Relationship Id="rId229" Type="http://schemas.openxmlformats.org/officeDocument/2006/relationships/customXml" Target="../ink/ink879.xml"/><Relationship Id="rId436" Type="http://schemas.openxmlformats.org/officeDocument/2006/relationships/image" Target="../media/image955.png"/><Relationship Id="rId643" Type="http://schemas.openxmlformats.org/officeDocument/2006/relationships/customXml" Target="../ink/ink1086.xml"/><Relationship Id="rId850" Type="http://schemas.openxmlformats.org/officeDocument/2006/relationships/image" Target="../media/image1162.png"/><Relationship Id="rId77" Type="http://schemas.openxmlformats.org/officeDocument/2006/relationships/customXml" Target="../ink/ink803.xml"/><Relationship Id="rId282" Type="http://schemas.openxmlformats.org/officeDocument/2006/relationships/image" Target="../media/image879.png"/><Relationship Id="rId503" Type="http://schemas.openxmlformats.org/officeDocument/2006/relationships/customXml" Target="../ink/ink1016.xml"/><Relationship Id="rId587" Type="http://schemas.openxmlformats.org/officeDocument/2006/relationships/customXml" Target="../ink/ink1058.xml"/><Relationship Id="rId710" Type="http://schemas.openxmlformats.org/officeDocument/2006/relationships/image" Target="../media/image1092.png"/><Relationship Id="rId808" Type="http://schemas.openxmlformats.org/officeDocument/2006/relationships/image" Target="../media/image1141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447" Type="http://schemas.openxmlformats.org/officeDocument/2006/relationships/customXml" Target="../ink/ink988.xml"/><Relationship Id="rId794" Type="http://schemas.openxmlformats.org/officeDocument/2006/relationships/image" Target="../media/image1134.png"/><Relationship Id="rId654" Type="http://schemas.openxmlformats.org/officeDocument/2006/relationships/image" Target="../media/image1064.png"/><Relationship Id="rId861" Type="http://schemas.openxmlformats.org/officeDocument/2006/relationships/customXml" Target="../ink/ink119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7.xml"/><Relationship Id="rId671" Type="http://schemas.openxmlformats.org/officeDocument/2006/relationships/customXml" Target="../ink/ink1534.xml"/><Relationship Id="rId769" Type="http://schemas.openxmlformats.org/officeDocument/2006/relationships/customXml" Target="../ink/ink1583.xml"/><Relationship Id="rId21" Type="http://schemas.openxmlformats.org/officeDocument/2006/relationships/customXml" Target="../ink/ink1209.xml"/><Relationship Id="rId324" Type="http://schemas.openxmlformats.org/officeDocument/2006/relationships/image" Target="../media/image1294.png"/><Relationship Id="rId531" Type="http://schemas.openxmlformats.org/officeDocument/2006/relationships/customXml" Target="../ink/ink1464.xml"/><Relationship Id="rId629" Type="http://schemas.openxmlformats.org/officeDocument/2006/relationships/customXml" Target="../ink/ink1513.xml"/><Relationship Id="rId170" Type="http://schemas.openxmlformats.org/officeDocument/2006/relationships/image" Target="../media/image823.png"/><Relationship Id="rId268" Type="http://schemas.openxmlformats.org/officeDocument/2006/relationships/image" Target="../media/image1266.png"/><Relationship Id="rId475" Type="http://schemas.openxmlformats.org/officeDocument/2006/relationships/customXml" Target="../ink/ink1436.xml"/><Relationship Id="rId682" Type="http://schemas.openxmlformats.org/officeDocument/2006/relationships/image" Target="../media/image1471.png"/><Relationship Id="rId32" Type="http://schemas.openxmlformats.org/officeDocument/2006/relationships/image" Target="../media/image1181.png"/><Relationship Id="rId128" Type="http://schemas.openxmlformats.org/officeDocument/2006/relationships/image" Target="../media/image1214.png"/><Relationship Id="rId335" Type="http://schemas.openxmlformats.org/officeDocument/2006/relationships/customXml" Target="../ink/ink1366.xml"/><Relationship Id="rId542" Type="http://schemas.openxmlformats.org/officeDocument/2006/relationships/image" Target="../media/image1403.png"/><Relationship Id="rId181" Type="http://schemas.openxmlformats.org/officeDocument/2006/relationships/customXml" Target="../ink/ink1289.xml"/><Relationship Id="rId402" Type="http://schemas.openxmlformats.org/officeDocument/2006/relationships/image" Target="../media/image1333.png"/><Relationship Id="rId279" Type="http://schemas.openxmlformats.org/officeDocument/2006/relationships/customXml" Target="../ink/ink1338.xml"/><Relationship Id="rId486" Type="http://schemas.openxmlformats.org/officeDocument/2006/relationships/image" Target="../media/image1375.png"/><Relationship Id="rId693" Type="http://schemas.openxmlformats.org/officeDocument/2006/relationships/customXml" Target="../ink/ink1545.xml"/><Relationship Id="rId707" Type="http://schemas.openxmlformats.org/officeDocument/2006/relationships/customXml" Target="../ink/ink1552.xml"/><Relationship Id="rId43" Type="http://schemas.openxmlformats.org/officeDocument/2006/relationships/customXml" Target="../ink/ink1220.xml"/><Relationship Id="rId139" Type="http://schemas.openxmlformats.org/officeDocument/2006/relationships/customXml" Target="../ink/ink1268.xml"/><Relationship Id="rId346" Type="http://schemas.openxmlformats.org/officeDocument/2006/relationships/image" Target="../media/image1305.png"/><Relationship Id="rId553" Type="http://schemas.openxmlformats.org/officeDocument/2006/relationships/customXml" Target="../ink/ink1475.xml"/><Relationship Id="rId760" Type="http://schemas.openxmlformats.org/officeDocument/2006/relationships/image" Target="../media/image1510.png"/><Relationship Id="rId192" Type="http://schemas.openxmlformats.org/officeDocument/2006/relationships/image" Target="../media/image1236.png"/><Relationship Id="rId206" Type="http://schemas.openxmlformats.org/officeDocument/2006/relationships/image" Target="../media/image841.png"/><Relationship Id="rId413" Type="http://schemas.openxmlformats.org/officeDocument/2006/relationships/customXml" Target="../ink/ink1405.xml"/><Relationship Id="rId497" Type="http://schemas.openxmlformats.org/officeDocument/2006/relationships/customXml" Target="../ink/ink1447.xml"/><Relationship Id="rId620" Type="http://schemas.openxmlformats.org/officeDocument/2006/relationships/image" Target="../media/image1440.png"/><Relationship Id="rId718" Type="http://schemas.openxmlformats.org/officeDocument/2006/relationships/image" Target="../media/image1489.png"/><Relationship Id="rId357" Type="http://schemas.openxmlformats.org/officeDocument/2006/relationships/customXml" Target="../ink/ink1377.xml"/><Relationship Id="rId54" Type="http://schemas.openxmlformats.org/officeDocument/2006/relationships/image" Target="../media/image1188.png"/><Relationship Id="rId217" Type="http://schemas.openxmlformats.org/officeDocument/2006/relationships/customXml" Target="../ink/ink1307.xml"/><Relationship Id="rId564" Type="http://schemas.openxmlformats.org/officeDocument/2006/relationships/image" Target="../media/image1414.png"/><Relationship Id="rId771" Type="http://schemas.openxmlformats.org/officeDocument/2006/relationships/customXml" Target="../ink/ink1584.xml"/><Relationship Id="rId424" Type="http://schemas.openxmlformats.org/officeDocument/2006/relationships/image" Target="../media/image1344.png"/><Relationship Id="rId631" Type="http://schemas.openxmlformats.org/officeDocument/2006/relationships/customXml" Target="../ink/ink1514.xml"/><Relationship Id="rId729" Type="http://schemas.openxmlformats.org/officeDocument/2006/relationships/customXml" Target="../ink/ink1563.xml"/><Relationship Id="rId270" Type="http://schemas.openxmlformats.org/officeDocument/2006/relationships/image" Target="../media/image1267.png"/><Relationship Id="rId65" Type="http://schemas.openxmlformats.org/officeDocument/2006/relationships/customXml" Target="../ink/ink1231.xml"/><Relationship Id="rId130" Type="http://schemas.openxmlformats.org/officeDocument/2006/relationships/image" Target="../media/image804.png"/><Relationship Id="rId368" Type="http://schemas.openxmlformats.org/officeDocument/2006/relationships/image" Target="../media/image1316.png"/><Relationship Id="rId575" Type="http://schemas.openxmlformats.org/officeDocument/2006/relationships/customXml" Target="../ink/ink1486.xml"/><Relationship Id="rId782" Type="http://schemas.openxmlformats.org/officeDocument/2006/relationships/image" Target="../media/image1521.png"/><Relationship Id="rId228" Type="http://schemas.openxmlformats.org/officeDocument/2006/relationships/image" Target="../media/image1251.png"/><Relationship Id="rId435" Type="http://schemas.openxmlformats.org/officeDocument/2006/relationships/customXml" Target="../ink/ink1416.xml"/><Relationship Id="rId642" Type="http://schemas.openxmlformats.org/officeDocument/2006/relationships/image" Target="../media/image1451.png"/><Relationship Id="rId281" Type="http://schemas.openxmlformats.org/officeDocument/2006/relationships/customXml" Target="../ink/ink1339.xml"/><Relationship Id="rId502" Type="http://schemas.openxmlformats.org/officeDocument/2006/relationships/image" Target="../media/image1383.png"/><Relationship Id="rId76" Type="http://schemas.openxmlformats.org/officeDocument/2006/relationships/image" Target="../media/image778.png"/><Relationship Id="rId141" Type="http://schemas.openxmlformats.org/officeDocument/2006/relationships/customXml" Target="../ink/ink1269.xml"/><Relationship Id="rId379" Type="http://schemas.openxmlformats.org/officeDocument/2006/relationships/customXml" Target="../ink/ink1388.xml"/><Relationship Id="rId586" Type="http://schemas.openxmlformats.org/officeDocument/2006/relationships/image" Target="../media/image1423.png"/><Relationship Id="rId793" Type="http://schemas.openxmlformats.org/officeDocument/2006/relationships/customXml" Target="../ink/ink1595.xml"/><Relationship Id="rId7" Type="http://schemas.openxmlformats.org/officeDocument/2006/relationships/customXml" Target="../ink/ink1202.xml"/><Relationship Id="rId239" Type="http://schemas.openxmlformats.org/officeDocument/2006/relationships/customXml" Target="../ink/ink1318.xml"/><Relationship Id="rId446" Type="http://schemas.openxmlformats.org/officeDocument/2006/relationships/image" Target="../media/image1355.png"/><Relationship Id="rId653" Type="http://schemas.openxmlformats.org/officeDocument/2006/relationships/customXml" Target="../ink/ink1525.xml"/><Relationship Id="rId292" Type="http://schemas.openxmlformats.org/officeDocument/2006/relationships/image" Target="../media/image1278.png"/><Relationship Id="rId306" Type="http://schemas.openxmlformats.org/officeDocument/2006/relationships/image" Target="../media/image1285.png"/><Relationship Id="rId87" Type="http://schemas.openxmlformats.org/officeDocument/2006/relationships/customXml" Target="../ink/ink1242.xml"/><Relationship Id="rId513" Type="http://schemas.openxmlformats.org/officeDocument/2006/relationships/customXml" Target="../ink/ink1455.xml"/><Relationship Id="rId597" Type="http://schemas.openxmlformats.org/officeDocument/2006/relationships/customXml" Target="../ink/ink1497.xml"/><Relationship Id="rId720" Type="http://schemas.openxmlformats.org/officeDocument/2006/relationships/image" Target="../media/image1490.png"/><Relationship Id="rId152" Type="http://schemas.openxmlformats.org/officeDocument/2006/relationships/image" Target="../media/image1221.png"/><Relationship Id="rId457" Type="http://schemas.openxmlformats.org/officeDocument/2006/relationships/customXml" Target="../ink/ink1427.xml"/><Relationship Id="rId664" Type="http://schemas.openxmlformats.org/officeDocument/2006/relationships/image" Target="../media/image1462.png"/><Relationship Id="rId14" Type="http://schemas.openxmlformats.org/officeDocument/2006/relationships/image" Target="../media/image748.png"/><Relationship Id="rId317" Type="http://schemas.openxmlformats.org/officeDocument/2006/relationships/customXml" Target="../ink/ink1357.xml"/><Relationship Id="rId524" Type="http://schemas.openxmlformats.org/officeDocument/2006/relationships/image" Target="../media/image1394.png"/><Relationship Id="rId731" Type="http://schemas.openxmlformats.org/officeDocument/2006/relationships/customXml" Target="../ink/ink1564.xml"/><Relationship Id="rId98" Type="http://schemas.openxmlformats.org/officeDocument/2006/relationships/image" Target="../media/image1203.png"/><Relationship Id="rId163" Type="http://schemas.openxmlformats.org/officeDocument/2006/relationships/customXml" Target="../ink/ink1280.xml"/><Relationship Id="rId370" Type="http://schemas.openxmlformats.org/officeDocument/2006/relationships/image" Target="../media/image1317.png"/><Relationship Id="rId230" Type="http://schemas.openxmlformats.org/officeDocument/2006/relationships/image" Target="../media/image1252.png"/><Relationship Id="rId468" Type="http://schemas.openxmlformats.org/officeDocument/2006/relationships/image" Target="../media/image1366.png"/><Relationship Id="rId675" Type="http://schemas.openxmlformats.org/officeDocument/2006/relationships/customXml" Target="../ink/ink1536.xml"/><Relationship Id="rId25" Type="http://schemas.openxmlformats.org/officeDocument/2006/relationships/customXml" Target="../ink/ink1211.xml"/><Relationship Id="rId328" Type="http://schemas.openxmlformats.org/officeDocument/2006/relationships/image" Target="../media/image1296.png"/><Relationship Id="rId535" Type="http://schemas.openxmlformats.org/officeDocument/2006/relationships/customXml" Target="../ink/ink1466.xml"/><Relationship Id="rId742" Type="http://schemas.openxmlformats.org/officeDocument/2006/relationships/image" Target="../media/image1501.png"/><Relationship Id="rId174" Type="http://schemas.openxmlformats.org/officeDocument/2006/relationships/image" Target="../media/image1230.png"/><Relationship Id="rId381" Type="http://schemas.openxmlformats.org/officeDocument/2006/relationships/customXml" Target="../ink/ink1389.xml"/><Relationship Id="rId602" Type="http://schemas.openxmlformats.org/officeDocument/2006/relationships/image" Target="../media/image1431.png"/><Relationship Id="rId241" Type="http://schemas.openxmlformats.org/officeDocument/2006/relationships/customXml" Target="../ink/ink1319.xml"/><Relationship Id="rId479" Type="http://schemas.openxmlformats.org/officeDocument/2006/relationships/customXml" Target="../ink/ink1438.xml"/><Relationship Id="rId686" Type="http://schemas.openxmlformats.org/officeDocument/2006/relationships/image" Target="../media/image1473.png"/><Relationship Id="rId36" Type="http://schemas.openxmlformats.org/officeDocument/2006/relationships/image" Target="../media/image759.png"/><Relationship Id="rId339" Type="http://schemas.openxmlformats.org/officeDocument/2006/relationships/customXml" Target="../ink/ink1368.xml"/><Relationship Id="rId546" Type="http://schemas.openxmlformats.org/officeDocument/2006/relationships/image" Target="../media/image1405.png"/><Relationship Id="rId753" Type="http://schemas.openxmlformats.org/officeDocument/2006/relationships/customXml" Target="../ink/ink1575.xml"/><Relationship Id="rId101" Type="http://schemas.openxmlformats.org/officeDocument/2006/relationships/customXml" Target="../ink/ink1249.xml"/><Relationship Id="rId185" Type="http://schemas.openxmlformats.org/officeDocument/2006/relationships/customXml" Target="../ink/ink1291.xml"/><Relationship Id="rId406" Type="http://schemas.openxmlformats.org/officeDocument/2006/relationships/image" Target="../media/image1335.png"/><Relationship Id="rId392" Type="http://schemas.openxmlformats.org/officeDocument/2006/relationships/image" Target="../media/image1328.png"/><Relationship Id="rId613" Type="http://schemas.openxmlformats.org/officeDocument/2006/relationships/customXml" Target="../ink/ink1505.xml"/><Relationship Id="rId697" Type="http://schemas.openxmlformats.org/officeDocument/2006/relationships/customXml" Target="../ink/ink1547.xml"/><Relationship Id="rId252" Type="http://schemas.openxmlformats.org/officeDocument/2006/relationships/image" Target="../media/image1259.png"/><Relationship Id="rId47" Type="http://schemas.openxmlformats.org/officeDocument/2006/relationships/customXml" Target="../ink/ink1222.xml"/><Relationship Id="rId112" Type="http://schemas.openxmlformats.org/officeDocument/2006/relationships/image" Target="../media/image795.png"/><Relationship Id="rId557" Type="http://schemas.openxmlformats.org/officeDocument/2006/relationships/customXml" Target="../ink/ink1477.xml"/><Relationship Id="rId764" Type="http://schemas.openxmlformats.org/officeDocument/2006/relationships/image" Target="../media/image1512.png"/><Relationship Id="rId196" Type="http://schemas.openxmlformats.org/officeDocument/2006/relationships/image" Target="../media/image1238.png"/><Relationship Id="rId417" Type="http://schemas.openxmlformats.org/officeDocument/2006/relationships/customXml" Target="../ink/ink1407.xml"/><Relationship Id="rId624" Type="http://schemas.openxmlformats.org/officeDocument/2006/relationships/image" Target="../media/image1442.png"/><Relationship Id="rId263" Type="http://schemas.openxmlformats.org/officeDocument/2006/relationships/customXml" Target="../ink/ink1330.xml"/><Relationship Id="rId470" Type="http://schemas.openxmlformats.org/officeDocument/2006/relationships/image" Target="../media/image1367.png"/><Relationship Id="rId58" Type="http://schemas.openxmlformats.org/officeDocument/2006/relationships/image" Target="../media/image1189.png"/><Relationship Id="rId123" Type="http://schemas.openxmlformats.org/officeDocument/2006/relationships/customXml" Target="../ink/ink1260.xml"/><Relationship Id="rId330" Type="http://schemas.openxmlformats.org/officeDocument/2006/relationships/image" Target="../media/image1297.png"/><Relationship Id="rId568" Type="http://schemas.openxmlformats.org/officeDocument/2006/relationships/image" Target="../media/image1416.png"/><Relationship Id="rId775" Type="http://schemas.openxmlformats.org/officeDocument/2006/relationships/customXml" Target="../ink/ink1586.xml"/><Relationship Id="rId428" Type="http://schemas.openxmlformats.org/officeDocument/2006/relationships/image" Target="../media/image1346.png"/><Relationship Id="rId635" Type="http://schemas.openxmlformats.org/officeDocument/2006/relationships/customXml" Target="../ink/ink1516.xml"/><Relationship Id="rId274" Type="http://schemas.openxmlformats.org/officeDocument/2006/relationships/image" Target="../media/image1269.png"/><Relationship Id="rId481" Type="http://schemas.openxmlformats.org/officeDocument/2006/relationships/customXml" Target="../ink/ink1439.xml"/><Relationship Id="rId702" Type="http://schemas.openxmlformats.org/officeDocument/2006/relationships/image" Target="../media/image1481.png"/><Relationship Id="rId69" Type="http://schemas.openxmlformats.org/officeDocument/2006/relationships/customXml" Target="../ink/ink1233.xml"/><Relationship Id="rId134" Type="http://schemas.openxmlformats.org/officeDocument/2006/relationships/image" Target="../media/image1216.png"/><Relationship Id="rId579" Type="http://schemas.openxmlformats.org/officeDocument/2006/relationships/customXml" Target="../ink/ink1488.xml"/><Relationship Id="rId786" Type="http://schemas.openxmlformats.org/officeDocument/2006/relationships/image" Target="../media/image1523.png"/><Relationship Id="rId341" Type="http://schemas.openxmlformats.org/officeDocument/2006/relationships/customXml" Target="../ink/ink1369.xml"/><Relationship Id="rId439" Type="http://schemas.openxmlformats.org/officeDocument/2006/relationships/customXml" Target="../ink/ink1418.xml"/><Relationship Id="rId646" Type="http://schemas.openxmlformats.org/officeDocument/2006/relationships/image" Target="../media/image1453.png"/><Relationship Id="rId201" Type="http://schemas.openxmlformats.org/officeDocument/2006/relationships/customXml" Target="../ink/ink1299.xml"/><Relationship Id="rId285" Type="http://schemas.openxmlformats.org/officeDocument/2006/relationships/customXml" Target="../ink/ink1341.xml"/><Relationship Id="rId506" Type="http://schemas.openxmlformats.org/officeDocument/2006/relationships/image" Target="../media/image1385.png"/><Relationship Id="rId492" Type="http://schemas.openxmlformats.org/officeDocument/2006/relationships/image" Target="../media/image1378.png"/><Relationship Id="rId713" Type="http://schemas.openxmlformats.org/officeDocument/2006/relationships/customXml" Target="../ink/ink1555.xml"/><Relationship Id="rId145" Type="http://schemas.openxmlformats.org/officeDocument/2006/relationships/customXml" Target="../ink/ink1271.xml"/><Relationship Id="rId352" Type="http://schemas.openxmlformats.org/officeDocument/2006/relationships/image" Target="../media/image1308.png"/><Relationship Id="rId212" Type="http://schemas.openxmlformats.org/officeDocument/2006/relationships/image" Target="../media/image1244.png"/><Relationship Id="rId657" Type="http://schemas.openxmlformats.org/officeDocument/2006/relationships/customXml" Target="../ink/ink1527.xml"/><Relationship Id="rId296" Type="http://schemas.openxmlformats.org/officeDocument/2006/relationships/image" Target="../media/image1280.png"/><Relationship Id="rId517" Type="http://schemas.openxmlformats.org/officeDocument/2006/relationships/customXml" Target="../ink/ink1457.xml"/><Relationship Id="rId724" Type="http://schemas.openxmlformats.org/officeDocument/2006/relationships/image" Target="../media/image1492.png"/><Relationship Id="rId60" Type="http://schemas.openxmlformats.org/officeDocument/2006/relationships/image" Target="../media/image1190.png"/><Relationship Id="rId156" Type="http://schemas.openxmlformats.org/officeDocument/2006/relationships/image" Target="../media/image1223.png"/><Relationship Id="rId363" Type="http://schemas.openxmlformats.org/officeDocument/2006/relationships/customXml" Target="../ink/ink1380.xml"/><Relationship Id="rId570" Type="http://schemas.openxmlformats.org/officeDocument/2006/relationships/image" Target="../media/image1008.png"/><Relationship Id="rId223" Type="http://schemas.openxmlformats.org/officeDocument/2006/relationships/customXml" Target="../ink/ink1310.xml"/><Relationship Id="rId430" Type="http://schemas.openxmlformats.org/officeDocument/2006/relationships/image" Target="../media/image1347.png"/><Relationship Id="rId668" Type="http://schemas.openxmlformats.org/officeDocument/2006/relationships/image" Target="../media/image1464.png"/><Relationship Id="rId18" Type="http://schemas.openxmlformats.org/officeDocument/2006/relationships/image" Target="../media/image1175.png"/><Relationship Id="rId528" Type="http://schemas.openxmlformats.org/officeDocument/2006/relationships/image" Target="../media/image1396.png"/><Relationship Id="rId735" Type="http://schemas.openxmlformats.org/officeDocument/2006/relationships/customXml" Target="../ink/ink1566.xml"/><Relationship Id="rId167" Type="http://schemas.openxmlformats.org/officeDocument/2006/relationships/customXml" Target="../ink/ink1282.xml"/><Relationship Id="rId374" Type="http://schemas.openxmlformats.org/officeDocument/2006/relationships/image" Target="../media/image1319.png"/><Relationship Id="rId581" Type="http://schemas.openxmlformats.org/officeDocument/2006/relationships/customXml" Target="../ink/ink1489.xml"/><Relationship Id="rId71" Type="http://schemas.openxmlformats.org/officeDocument/2006/relationships/customXml" Target="../ink/ink1234.xml"/><Relationship Id="rId234" Type="http://schemas.openxmlformats.org/officeDocument/2006/relationships/image" Target="../media/image1253.png"/><Relationship Id="rId679" Type="http://schemas.openxmlformats.org/officeDocument/2006/relationships/customXml" Target="../ink/ink1538.xml"/><Relationship Id="rId2" Type="http://schemas.openxmlformats.org/officeDocument/2006/relationships/image" Target="../media/image47.png"/><Relationship Id="rId29" Type="http://schemas.openxmlformats.org/officeDocument/2006/relationships/customXml" Target="../ink/ink1213.xml"/><Relationship Id="rId441" Type="http://schemas.openxmlformats.org/officeDocument/2006/relationships/customXml" Target="../ink/ink1419.xml"/><Relationship Id="rId539" Type="http://schemas.openxmlformats.org/officeDocument/2006/relationships/customXml" Target="../ink/ink1468.xml"/><Relationship Id="rId746" Type="http://schemas.openxmlformats.org/officeDocument/2006/relationships/image" Target="../media/image1503.png"/><Relationship Id="rId178" Type="http://schemas.openxmlformats.org/officeDocument/2006/relationships/image" Target="../media/image827.png"/><Relationship Id="rId301" Type="http://schemas.openxmlformats.org/officeDocument/2006/relationships/customXml" Target="../ink/ink1349.xml"/><Relationship Id="rId82" Type="http://schemas.openxmlformats.org/officeDocument/2006/relationships/image" Target="../media/image1198.png"/><Relationship Id="rId385" Type="http://schemas.openxmlformats.org/officeDocument/2006/relationships/customXml" Target="../ink/ink1391.xml"/><Relationship Id="rId592" Type="http://schemas.openxmlformats.org/officeDocument/2006/relationships/image" Target="../media/image1426.png"/><Relationship Id="rId606" Type="http://schemas.openxmlformats.org/officeDocument/2006/relationships/image" Target="../media/image1433.png"/><Relationship Id="rId245" Type="http://schemas.openxmlformats.org/officeDocument/2006/relationships/customXml" Target="../ink/ink1321.xml"/><Relationship Id="rId452" Type="http://schemas.openxmlformats.org/officeDocument/2006/relationships/image" Target="../media/image1358.png"/><Relationship Id="rId105" Type="http://schemas.openxmlformats.org/officeDocument/2006/relationships/customXml" Target="../ink/ink1251.xml"/><Relationship Id="rId312" Type="http://schemas.openxmlformats.org/officeDocument/2006/relationships/image" Target="../media/image1288.png"/><Relationship Id="rId757" Type="http://schemas.openxmlformats.org/officeDocument/2006/relationships/customXml" Target="../ink/ink1577.xml"/><Relationship Id="rId93" Type="http://schemas.openxmlformats.org/officeDocument/2006/relationships/customXml" Target="../ink/ink1245.xml"/><Relationship Id="rId189" Type="http://schemas.openxmlformats.org/officeDocument/2006/relationships/customXml" Target="../ink/ink1293.xml"/><Relationship Id="rId396" Type="http://schemas.openxmlformats.org/officeDocument/2006/relationships/image" Target="../media/image1330.png"/><Relationship Id="rId617" Type="http://schemas.openxmlformats.org/officeDocument/2006/relationships/customXml" Target="../ink/ink1507.xml"/><Relationship Id="rId256" Type="http://schemas.openxmlformats.org/officeDocument/2006/relationships/image" Target="../media/image1260.png"/><Relationship Id="rId463" Type="http://schemas.openxmlformats.org/officeDocument/2006/relationships/customXml" Target="../ink/ink1430.xml"/><Relationship Id="rId670" Type="http://schemas.openxmlformats.org/officeDocument/2006/relationships/image" Target="../media/image1465.png"/><Relationship Id="rId116" Type="http://schemas.openxmlformats.org/officeDocument/2006/relationships/image" Target="../media/image1210.png"/><Relationship Id="rId323" Type="http://schemas.openxmlformats.org/officeDocument/2006/relationships/customXml" Target="../ink/ink1360.xml"/><Relationship Id="rId530" Type="http://schemas.openxmlformats.org/officeDocument/2006/relationships/image" Target="../media/image1397.png"/><Relationship Id="rId768" Type="http://schemas.openxmlformats.org/officeDocument/2006/relationships/image" Target="../media/image1514.png"/><Relationship Id="rId20" Type="http://schemas.openxmlformats.org/officeDocument/2006/relationships/image" Target="../media/image1176.png"/><Relationship Id="rId628" Type="http://schemas.openxmlformats.org/officeDocument/2006/relationships/image" Target="../media/image1444.png"/><Relationship Id="rId267" Type="http://schemas.openxmlformats.org/officeDocument/2006/relationships/customXml" Target="../ink/ink1332.xml"/><Relationship Id="rId474" Type="http://schemas.openxmlformats.org/officeDocument/2006/relationships/image" Target="../media/image1369.png"/><Relationship Id="rId127" Type="http://schemas.openxmlformats.org/officeDocument/2006/relationships/customXml" Target="../ink/ink1262.xml"/><Relationship Id="rId681" Type="http://schemas.openxmlformats.org/officeDocument/2006/relationships/customXml" Target="../ink/ink1539.xml"/><Relationship Id="rId779" Type="http://schemas.openxmlformats.org/officeDocument/2006/relationships/customXml" Target="../ink/ink1588.xml"/><Relationship Id="rId31" Type="http://schemas.openxmlformats.org/officeDocument/2006/relationships/customXml" Target="../ink/ink1214.xml"/><Relationship Id="rId334" Type="http://schemas.openxmlformats.org/officeDocument/2006/relationships/image" Target="../media/image1299.png"/><Relationship Id="rId541" Type="http://schemas.openxmlformats.org/officeDocument/2006/relationships/customXml" Target="../ink/ink1469.xml"/><Relationship Id="rId639" Type="http://schemas.openxmlformats.org/officeDocument/2006/relationships/customXml" Target="../ink/ink1518.xml"/><Relationship Id="rId180" Type="http://schemas.openxmlformats.org/officeDocument/2006/relationships/image" Target="../media/image1231.png"/><Relationship Id="rId278" Type="http://schemas.openxmlformats.org/officeDocument/2006/relationships/image" Target="../media/image1271.png"/><Relationship Id="rId401" Type="http://schemas.openxmlformats.org/officeDocument/2006/relationships/customXml" Target="../ink/ink1399.xml"/><Relationship Id="rId485" Type="http://schemas.openxmlformats.org/officeDocument/2006/relationships/customXml" Target="../ink/ink1441.xml"/><Relationship Id="rId692" Type="http://schemas.openxmlformats.org/officeDocument/2006/relationships/image" Target="../media/image1476.png"/><Relationship Id="rId706" Type="http://schemas.openxmlformats.org/officeDocument/2006/relationships/image" Target="../media/image1483.png"/><Relationship Id="rId42" Type="http://schemas.openxmlformats.org/officeDocument/2006/relationships/image" Target="../media/image1185.png"/><Relationship Id="rId138" Type="http://schemas.openxmlformats.org/officeDocument/2006/relationships/image" Target="../media/image1217.png"/><Relationship Id="rId345" Type="http://schemas.openxmlformats.org/officeDocument/2006/relationships/customXml" Target="../ink/ink1371.xml"/><Relationship Id="rId552" Type="http://schemas.openxmlformats.org/officeDocument/2006/relationships/image" Target="../media/image1408.png"/><Relationship Id="rId191" Type="http://schemas.openxmlformats.org/officeDocument/2006/relationships/customXml" Target="../ink/ink1294.xml"/><Relationship Id="rId205" Type="http://schemas.openxmlformats.org/officeDocument/2006/relationships/customXml" Target="../ink/ink1301.xml"/><Relationship Id="rId412" Type="http://schemas.openxmlformats.org/officeDocument/2006/relationships/image" Target="../media/image1338.png"/><Relationship Id="rId289" Type="http://schemas.openxmlformats.org/officeDocument/2006/relationships/customXml" Target="../ink/ink1343.xml"/><Relationship Id="rId496" Type="http://schemas.openxmlformats.org/officeDocument/2006/relationships/image" Target="../media/image1380.png"/><Relationship Id="rId717" Type="http://schemas.openxmlformats.org/officeDocument/2006/relationships/customXml" Target="../ink/ink1557.xml"/><Relationship Id="rId53" Type="http://schemas.openxmlformats.org/officeDocument/2006/relationships/customXml" Target="../ink/ink1225.xml"/><Relationship Id="rId149" Type="http://schemas.openxmlformats.org/officeDocument/2006/relationships/customXml" Target="../ink/ink1273.xml"/><Relationship Id="rId356" Type="http://schemas.openxmlformats.org/officeDocument/2006/relationships/image" Target="../media/image1310.png"/><Relationship Id="rId563" Type="http://schemas.openxmlformats.org/officeDocument/2006/relationships/customXml" Target="../ink/ink1480.xml"/><Relationship Id="rId770" Type="http://schemas.openxmlformats.org/officeDocument/2006/relationships/image" Target="../media/image1515.png"/><Relationship Id="rId216" Type="http://schemas.openxmlformats.org/officeDocument/2006/relationships/image" Target="../media/image1246.png"/><Relationship Id="rId423" Type="http://schemas.openxmlformats.org/officeDocument/2006/relationships/customXml" Target="../ink/ink1410.xml"/><Relationship Id="rId630" Type="http://schemas.openxmlformats.org/officeDocument/2006/relationships/image" Target="../media/image1445.png"/><Relationship Id="rId728" Type="http://schemas.openxmlformats.org/officeDocument/2006/relationships/image" Target="../media/image1494.png"/><Relationship Id="rId22" Type="http://schemas.openxmlformats.org/officeDocument/2006/relationships/image" Target="../media/image1177.png"/><Relationship Id="rId64" Type="http://schemas.openxmlformats.org/officeDocument/2006/relationships/image" Target="../media/image1192.png"/><Relationship Id="rId118" Type="http://schemas.openxmlformats.org/officeDocument/2006/relationships/image" Target="../media/image1211.png"/><Relationship Id="rId325" Type="http://schemas.openxmlformats.org/officeDocument/2006/relationships/customXml" Target="../ink/ink1361.xml"/><Relationship Id="rId367" Type="http://schemas.openxmlformats.org/officeDocument/2006/relationships/customXml" Target="../ink/ink1382.xml"/><Relationship Id="rId532" Type="http://schemas.openxmlformats.org/officeDocument/2006/relationships/image" Target="../media/image1398.png"/><Relationship Id="rId574" Type="http://schemas.openxmlformats.org/officeDocument/2006/relationships/image" Target="../media/image1418.png"/><Relationship Id="rId171" Type="http://schemas.openxmlformats.org/officeDocument/2006/relationships/customXml" Target="../ink/ink1284.xml"/><Relationship Id="rId227" Type="http://schemas.openxmlformats.org/officeDocument/2006/relationships/customXml" Target="../ink/ink1312.xml"/><Relationship Id="rId781" Type="http://schemas.openxmlformats.org/officeDocument/2006/relationships/customXml" Target="../ink/ink1589.xml"/><Relationship Id="rId269" Type="http://schemas.openxmlformats.org/officeDocument/2006/relationships/customXml" Target="../ink/ink1333.xml"/><Relationship Id="rId434" Type="http://schemas.openxmlformats.org/officeDocument/2006/relationships/image" Target="../media/image1349.png"/><Relationship Id="rId476" Type="http://schemas.openxmlformats.org/officeDocument/2006/relationships/image" Target="../media/image1370.png"/><Relationship Id="rId641" Type="http://schemas.openxmlformats.org/officeDocument/2006/relationships/customXml" Target="../ink/ink1519.xml"/><Relationship Id="rId683" Type="http://schemas.openxmlformats.org/officeDocument/2006/relationships/customXml" Target="../ink/ink1540.xml"/><Relationship Id="rId739" Type="http://schemas.openxmlformats.org/officeDocument/2006/relationships/customXml" Target="../ink/ink1568.xml"/><Relationship Id="rId33" Type="http://schemas.openxmlformats.org/officeDocument/2006/relationships/customXml" Target="../ink/ink1215.xml"/><Relationship Id="rId129" Type="http://schemas.openxmlformats.org/officeDocument/2006/relationships/customXml" Target="../ink/ink1263.xml"/><Relationship Id="rId280" Type="http://schemas.openxmlformats.org/officeDocument/2006/relationships/image" Target="../media/image1272.png"/><Relationship Id="rId336" Type="http://schemas.openxmlformats.org/officeDocument/2006/relationships/image" Target="../media/image1300.png"/><Relationship Id="rId501" Type="http://schemas.openxmlformats.org/officeDocument/2006/relationships/customXml" Target="../ink/ink1449.xml"/><Relationship Id="rId543" Type="http://schemas.openxmlformats.org/officeDocument/2006/relationships/customXml" Target="../ink/ink1470.xml"/><Relationship Id="rId75" Type="http://schemas.openxmlformats.org/officeDocument/2006/relationships/customXml" Target="../ink/ink1236.xml"/><Relationship Id="rId140" Type="http://schemas.openxmlformats.org/officeDocument/2006/relationships/image" Target="../media/image1218.png"/><Relationship Id="rId182" Type="http://schemas.openxmlformats.org/officeDocument/2006/relationships/image" Target="../media/image1232.png"/><Relationship Id="rId378" Type="http://schemas.openxmlformats.org/officeDocument/2006/relationships/image" Target="../media/image1321.png"/><Relationship Id="rId403" Type="http://schemas.openxmlformats.org/officeDocument/2006/relationships/customXml" Target="../ink/ink1400.xml"/><Relationship Id="rId585" Type="http://schemas.openxmlformats.org/officeDocument/2006/relationships/customXml" Target="../ink/ink1491.xml"/><Relationship Id="rId750" Type="http://schemas.openxmlformats.org/officeDocument/2006/relationships/image" Target="../media/image1505.png"/><Relationship Id="rId792" Type="http://schemas.openxmlformats.org/officeDocument/2006/relationships/image" Target="../media/image1526.png"/><Relationship Id="rId6" Type="http://schemas.openxmlformats.org/officeDocument/2006/relationships/image" Target="../media/image744.png"/><Relationship Id="rId238" Type="http://schemas.openxmlformats.org/officeDocument/2006/relationships/image" Target="../media/image1254.png"/><Relationship Id="rId445" Type="http://schemas.openxmlformats.org/officeDocument/2006/relationships/customXml" Target="../ink/ink1421.xml"/><Relationship Id="rId487" Type="http://schemas.openxmlformats.org/officeDocument/2006/relationships/customXml" Target="../ink/ink1442.xml"/><Relationship Id="rId610" Type="http://schemas.openxmlformats.org/officeDocument/2006/relationships/image" Target="../media/image1435.png"/><Relationship Id="rId652" Type="http://schemas.openxmlformats.org/officeDocument/2006/relationships/image" Target="../media/image1456.png"/><Relationship Id="rId694" Type="http://schemas.openxmlformats.org/officeDocument/2006/relationships/image" Target="../media/image1477.png"/><Relationship Id="rId708" Type="http://schemas.openxmlformats.org/officeDocument/2006/relationships/image" Target="../media/image1484.png"/><Relationship Id="rId291" Type="http://schemas.openxmlformats.org/officeDocument/2006/relationships/customXml" Target="../ink/ink1344.xml"/><Relationship Id="rId305" Type="http://schemas.openxmlformats.org/officeDocument/2006/relationships/customXml" Target="../ink/ink1351.xml"/><Relationship Id="rId347" Type="http://schemas.openxmlformats.org/officeDocument/2006/relationships/customXml" Target="../ink/ink1372.xml"/><Relationship Id="rId512" Type="http://schemas.openxmlformats.org/officeDocument/2006/relationships/image" Target="../media/image1388.png"/><Relationship Id="rId44" Type="http://schemas.openxmlformats.org/officeDocument/2006/relationships/image" Target="../media/image762.png"/><Relationship Id="rId86" Type="http://schemas.openxmlformats.org/officeDocument/2006/relationships/image" Target="../media/image1199.png"/><Relationship Id="rId151" Type="http://schemas.openxmlformats.org/officeDocument/2006/relationships/customXml" Target="../ink/ink1274.xml"/><Relationship Id="rId389" Type="http://schemas.openxmlformats.org/officeDocument/2006/relationships/customXml" Target="../ink/ink1393.xml"/><Relationship Id="rId554" Type="http://schemas.openxmlformats.org/officeDocument/2006/relationships/image" Target="../media/image1409.png"/><Relationship Id="rId596" Type="http://schemas.openxmlformats.org/officeDocument/2006/relationships/image" Target="../media/image1428.png"/><Relationship Id="rId761" Type="http://schemas.openxmlformats.org/officeDocument/2006/relationships/customXml" Target="../ink/ink1579.xml"/><Relationship Id="rId193" Type="http://schemas.openxmlformats.org/officeDocument/2006/relationships/customXml" Target="../ink/ink1295.xml"/><Relationship Id="rId207" Type="http://schemas.openxmlformats.org/officeDocument/2006/relationships/customXml" Target="../ink/ink1302.xml"/><Relationship Id="rId249" Type="http://schemas.openxmlformats.org/officeDocument/2006/relationships/customXml" Target="../ink/ink1323.xml"/><Relationship Id="rId414" Type="http://schemas.openxmlformats.org/officeDocument/2006/relationships/image" Target="../media/image1339.png"/><Relationship Id="rId456" Type="http://schemas.openxmlformats.org/officeDocument/2006/relationships/image" Target="../media/image1360.png"/><Relationship Id="rId498" Type="http://schemas.openxmlformats.org/officeDocument/2006/relationships/image" Target="../media/image1381.png"/><Relationship Id="rId621" Type="http://schemas.openxmlformats.org/officeDocument/2006/relationships/customXml" Target="../ink/ink1509.xml"/><Relationship Id="rId663" Type="http://schemas.openxmlformats.org/officeDocument/2006/relationships/customXml" Target="../ink/ink1530.xml"/><Relationship Id="rId13" Type="http://schemas.openxmlformats.org/officeDocument/2006/relationships/customXml" Target="../ink/ink1205.xml"/><Relationship Id="rId109" Type="http://schemas.openxmlformats.org/officeDocument/2006/relationships/customXml" Target="../ink/ink1253.xml"/><Relationship Id="rId260" Type="http://schemas.openxmlformats.org/officeDocument/2006/relationships/image" Target="../media/image1262.png"/><Relationship Id="rId316" Type="http://schemas.openxmlformats.org/officeDocument/2006/relationships/image" Target="../media/image1290.png"/><Relationship Id="rId523" Type="http://schemas.openxmlformats.org/officeDocument/2006/relationships/customXml" Target="../ink/ink1460.xml"/><Relationship Id="rId719" Type="http://schemas.openxmlformats.org/officeDocument/2006/relationships/customXml" Target="../ink/ink1558.xml"/><Relationship Id="rId55" Type="http://schemas.openxmlformats.org/officeDocument/2006/relationships/customXml" Target="../ink/ink1226.xml"/><Relationship Id="rId97" Type="http://schemas.openxmlformats.org/officeDocument/2006/relationships/customXml" Target="../ink/ink1247.xml"/><Relationship Id="rId120" Type="http://schemas.openxmlformats.org/officeDocument/2006/relationships/image" Target="../media/image799.png"/><Relationship Id="rId358" Type="http://schemas.openxmlformats.org/officeDocument/2006/relationships/image" Target="../media/image1311.png"/><Relationship Id="rId565" Type="http://schemas.openxmlformats.org/officeDocument/2006/relationships/customXml" Target="../ink/ink1481.xml"/><Relationship Id="rId730" Type="http://schemas.openxmlformats.org/officeDocument/2006/relationships/image" Target="../media/image1495.png"/><Relationship Id="rId772" Type="http://schemas.openxmlformats.org/officeDocument/2006/relationships/image" Target="../media/image1516.png"/><Relationship Id="rId162" Type="http://schemas.openxmlformats.org/officeDocument/2006/relationships/image" Target="../media/image1226.png"/><Relationship Id="rId218" Type="http://schemas.openxmlformats.org/officeDocument/2006/relationships/image" Target="../media/image1247.png"/><Relationship Id="rId425" Type="http://schemas.openxmlformats.org/officeDocument/2006/relationships/customXml" Target="../ink/ink1411.xml"/><Relationship Id="rId467" Type="http://schemas.openxmlformats.org/officeDocument/2006/relationships/customXml" Target="../ink/ink1432.xml"/><Relationship Id="rId632" Type="http://schemas.openxmlformats.org/officeDocument/2006/relationships/image" Target="../media/image1446.png"/><Relationship Id="rId271" Type="http://schemas.openxmlformats.org/officeDocument/2006/relationships/customXml" Target="../ink/ink1334.xml"/><Relationship Id="rId674" Type="http://schemas.openxmlformats.org/officeDocument/2006/relationships/image" Target="../media/image1467.png"/><Relationship Id="rId24" Type="http://schemas.openxmlformats.org/officeDocument/2006/relationships/image" Target="../media/image1178.png"/><Relationship Id="rId66" Type="http://schemas.openxmlformats.org/officeDocument/2006/relationships/image" Target="../media/image1193.png"/><Relationship Id="rId131" Type="http://schemas.openxmlformats.org/officeDocument/2006/relationships/customXml" Target="../ink/ink1264.xml"/><Relationship Id="rId327" Type="http://schemas.openxmlformats.org/officeDocument/2006/relationships/customXml" Target="../ink/ink1362.xml"/><Relationship Id="rId369" Type="http://schemas.openxmlformats.org/officeDocument/2006/relationships/customXml" Target="../ink/ink1383.xml"/><Relationship Id="rId534" Type="http://schemas.openxmlformats.org/officeDocument/2006/relationships/image" Target="../media/image1399.png"/><Relationship Id="rId576" Type="http://schemas.openxmlformats.org/officeDocument/2006/relationships/image" Target="../media/image1419.png"/><Relationship Id="rId741" Type="http://schemas.openxmlformats.org/officeDocument/2006/relationships/customXml" Target="../ink/ink1569.xml"/><Relationship Id="rId783" Type="http://schemas.openxmlformats.org/officeDocument/2006/relationships/customXml" Target="../ink/ink1590.xml"/><Relationship Id="rId173" Type="http://schemas.openxmlformats.org/officeDocument/2006/relationships/customXml" Target="../ink/ink1285.xml"/><Relationship Id="rId229" Type="http://schemas.openxmlformats.org/officeDocument/2006/relationships/customXml" Target="../ink/ink1313.xml"/><Relationship Id="rId380" Type="http://schemas.openxmlformats.org/officeDocument/2006/relationships/image" Target="../media/image1322.png"/><Relationship Id="rId436" Type="http://schemas.openxmlformats.org/officeDocument/2006/relationships/image" Target="../media/image1350.png"/><Relationship Id="rId601" Type="http://schemas.openxmlformats.org/officeDocument/2006/relationships/customXml" Target="../ink/ink1499.xml"/><Relationship Id="rId643" Type="http://schemas.openxmlformats.org/officeDocument/2006/relationships/customXml" Target="../ink/ink1520.xml"/><Relationship Id="rId240" Type="http://schemas.openxmlformats.org/officeDocument/2006/relationships/image" Target="../media/image858.png"/><Relationship Id="rId478" Type="http://schemas.openxmlformats.org/officeDocument/2006/relationships/image" Target="../media/image1371.png"/><Relationship Id="rId685" Type="http://schemas.openxmlformats.org/officeDocument/2006/relationships/customXml" Target="../ink/ink1541.xml"/><Relationship Id="rId35" Type="http://schemas.openxmlformats.org/officeDocument/2006/relationships/customXml" Target="../ink/ink1216.xml"/><Relationship Id="rId77" Type="http://schemas.openxmlformats.org/officeDocument/2006/relationships/customXml" Target="../ink/ink1237.xml"/><Relationship Id="rId100" Type="http://schemas.openxmlformats.org/officeDocument/2006/relationships/image" Target="../media/image1204.png"/><Relationship Id="rId282" Type="http://schemas.openxmlformats.org/officeDocument/2006/relationships/image" Target="../media/image1273.png"/><Relationship Id="rId338" Type="http://schemas.openxmlformats.org/officeDocument/2006/relationships/image" Target="../media/image1301.png"/><Relationship Id="rId503" Type="http://schemas.openxmlformats.org/officeDocument/2006/relationships/customXml" Target="../ink/ink1450.xml"/><Relationship Id="rId545" Type="http://schemas.openxmlformats.org/officeDocument/2006/relationships/customXml" Target="../ink/ink1471.xml"/><Relationship Id="rId587" Type="http://schemas.openxmlformats.org/officeDocument/2006/relationships/customXml" Target="../ink/ink1492.xml"/><Relationship Id="rId710" Type="http://schemas.openxmlformats.org/officeDocument/2006/relationships/image" Target="../media/image1485.png"/><Relationship Id="rId752" Type="http://schemas.openxmlformats.org/officeDocument/2006/relationships/image" Target="../media/image1506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184" Type="http://schemas.openxmlformats.org/officeDocument/2006/relationships/image" Target="../media/image830.png"/><Relationship Id="rId391" Type="http://schemas.openxmlformats.org/officeDocument/2006/relationships/customXml" Target="../ink/ink1394.xml"/><Relationship Id="rId405" Type="http://schemas.openxmlformats.org/officeDocument/2006/relationships/customXml" Target="../ink/ink1401.xml"/><Relationship Id="rId447" Type="http://schemas.openxmlformats.org/officeDocument/2006/relationships/customXml" Target="../ink/ink1422.xml"/><Relationship Id="rId612" Type="http://schemas.openxmlformats.org/officeDocument/2006/relationships/image" Target="../media/image1436.png"/><Relationship Id="rId794" Type="http://schemas.openxmlformats.org/officeDocument/2006/relationships/image" Target="../media/image1527.png"/><Relationship Id="rId251" Type="http://schemas.openxmlformats.org/officeDocument/2006/relationships/customXml" Target="../ink/ink1324.xml"/><Relationship Id="rId489" Type="http://schemas.openxmlformats.org/officeDocument/2006/relationships/customXml" Target="../ink/ink1443.xml"/><Relationship Id="rId654" Type="http://schemas.openxmlformats.org/officeDocument/2006/relationships/image" Target="../media/image1457.png"/><Relationship Id="rId696" Type="http://schemas.openxmlformats.org/officeDocument/2006/relationships/image" Target="../media/image1478.png"/><Relationship Id="rId46" Type="http://schemas.openxmlformats.org/officeDocument/2006/relationships/image" Target="../media/image763.png"/><Relationship Id="rId293" Type="http://schemas.openxmlformats.org/officeDocument/2006/relationships/customXml" Target="../ink/ink1345.xml"/><Relationship Id="rId307" Type="http://schemas.openxmlformats.org/officeDocument/2006/relationships/customXml" Target="../ink/ink1352.xml"/><Relationship Id="rId349" Type="http://schemas.openxmlformats.org/officeDocument/2006/relationships/customXml" Target="../ink/ink1373.xml"/><Relationship Id="rId514" Type="http://schemas.openxmlformats.org/officeDocument/2006/relationships/image" Target="../media/image1389.png"/><Relationship Id="rId556" Type="http://schemas.openxmlformats.org/officeDocument/2006/relationships/image" Target="../media/image1410.png"/><Relationship Id="rId721" Type="http://schemas.openxmlformats.org/officeDocument/2006/relationships/customXml" Target="../ink/ink1559.xml"/><Relationship Id="rId763" Type="http://schemas.openxmlformats.org/officeDocument/2006/relationships/customXml" Target="../ink/ink1580.xml"/><Relationship Id="rId88" Type="http://schemas.openxmlformats.org/officeDocument/2006/relationships/image" Target="../media/image1200.png"/><Relationship Id="rId111" Type="http://schemas.openxmlformats.org/officeDocument/2006/relationships/customXml" Target="../ink/ink1254.xml"/><Relationship Id="rId153" Type="http://schemas.openxmlformats.org/officeDocument/2006/relationships/customXml" Target="../ink/ink1275.xml"/><Relationship Id="rId195" Type="http://schemas.openxmlformats.org/officeDocument/2006/relationships/customXml" Target="../ink/ink1296.xml"/><Relationship Id="rId209" Type="http://schemas.openxmlformats.org/officeDocument/2006/relationships/customXml" Target="../ink/ink1303.xml"/><Relationship Id="rId360" Type="http://schemas.openxmlformats.org/officeDocument/2006/relationships/image" Target="../media/image1312.png"/><Relationship Id="rId416" Type="http://schemas.openxmlformats.org/officeDocument/2006/relationships/image" Target="../media/image1340.png"/><Relationship Id="rId598" Type="http://schemas.openxmlformats.org/officeDocument/2006/relationships/image" Target="../media/image1429.png"/><Relationship Id="rId220" Type="http://schemas.openxmlformats.org/officeDocument/2006/relationships/image" Target="../media/image1248.png"/><Relationship Id="rId458" Type="http://schemas.openxmlformats.org/officeDocument/2006/relationships/image" Target="../media/image1361.png"/><Relationship Id="rId623" Type="http://schemas.openxmlformats.org/officeDocument/2006/relationships/customXml" Target="../ink/ink1510.xml"/><Relationship Id="rId665" Type="http://schemas.openxmlformats.org/officeDocument/2006/relationships/customXml" Target="../ink/ink1531.xml"/><Relationship Id="rId15" Type="http://schemas.openxmlformats.org/officeDocument/2006/relationships/customXml" Target="../ink/ink1206.xml"/><Relationship Id="rId57" Type="http://schemas.openxmlformats.org/officeDocument/2006/relationships/customXml" Target="../ink/ink1227.xml"/><Relationship Id="rId262" Type="http://schemas.openxmlformats.org/officeDocument/2006/relationships/image" Target="../media/image1263.png"/><Relationship Id="rId318" Type="http://schemas.openxmlformats.org/officeDocument/2006/relationships/image" Target="../media/image1291.png"/><Relationship Id="rId525" Type="http://schemas.openxmlformats.org/officeDocument/2006/relationships/customXml" Target="../ink/ink1461.xml"/><Relationship Id="rId567" Type="http://schemas.openxmlformats.org/officeDocument/2006/relationships/customXml" Target="../ink/ink1482.xml"/><Relationship Id="rId732" Type="http://schemas.openxmlformats.org/officeDocument/2006/relationships/image" Target="../media/image1496.png"/><Relationship Id="rId99" Type="http://schemas.openxmlformats.org/officeDocument/2006/relationships/customXml" Target="../ink/ink1248.xml"/><Relationship Id="rId122" Type="http://schemas.openxmlformats.org/officeDocument/2006/relationships/image" Target="../media/image1212.png"/><Relationship Id="rId164" Type="http://schemas.openxmlformats.org/officeDocument/2006/relationships/image" Target="../media/image820.png"/><Relationship Id="rId371" Type="http://schemas.openxmlformats.org/officeDocument/2006/relationships/customXml" Target="../ink/ink1384.xml"/><Relationship Id="rId774" Type="http://schemas.openxmlformats.org/officeDocument/2006/relationships/image" Target="../media/image1517.png"/><Relationship Id="rId427" Type="http://schemas.openxmlformats.org/officeDocument/2006/relationships/customXml" Target="../ink/ink1412.xml"/><Relationship Id="rId469" Type="http://schemas.openxmlformats.org/officeDocument/2006/relationships/customXml" Target="../ink/ink1433.xml"/><Relationship Id="rId634" Type="http://schemas.openxmlformats.org/officeDocument/2006/relationships/image" Target="../media/image1447.png"/><Relationship Id="rId676" Type="http://schemas.openxmlformats.org/officeDocument/2006/relationships/image" Target="../media/image1468.png"/><Relationship Id="rId26" Type="http://schemas.openxmlformats.org/officeDocument/2006/relationships/image" Target="../media/image1179.png"/><Relationship Id="rId231" Type="http://schemas.openxmlformats.org/officeDocument/2006/relationships/customXml" Target="../ink/ink1314.xml"/><Relationship Id="rId273" Type="http://schemas.openxmlformats.org/officeDocument/2006/relationships/customXml" Target="../ink/ink1335.xml"/><Relationship Id="rId329" Type="http://schemas.openxmlformats.org/officeDocument/2006/relationships/customXml" Target="../ink/ink1363.xml"/><Relationship Id="rId480" Type="http://schemas.openxmlformats.org/officeDocument/2006/relationships/image" Target="../media/image1372.png"/><Relationship Id="rId536" Type="http://schemas.openxmlformats.org/officeDocument/2006/relationships/image" Target="../media/image1400.png"/><Relationship Id="rId701" Type="http://schemas.openxmlformats.org/officeDocument/2006/relationships/customXml" Target="../ink/ink1549.xml"/><Relationship Id="rId68" Type="http://schemas.openxmlformats.org/officeDocument/2006/relationships/image" Target="../media/image774.png"/><Relationship Id="rId133" Type="http://schemas.openxmlformats.org/officeDocument/2006/relationships/customXml" Target="../ink/ink1265.xml"/><Relationship Id="rId175" Type="http://schemas.openxmlformats.org/officeDocument/2006/relationships/customXml" Target="../ink/ink1286.xml"/><Relationship Id="rId340" Type="http://schemas.openxmlformats.org/officeDocument/2006/relationships/image" Target="../media/image1302.png"/><Relationship Id="rId578" Type="http://schemas.openxmlformats.org/officeDocument/2006/relationships/image" Target="../media/image1420.png"/><Relationship Id="rId743" Type="http://schemas.openxmlformats.org/officeDocument/2006/relationships/customXml" Target="../ink/ink1570.xml"/><Relationship Id="rId785" Type="http://schemas.openxmlformats.org/officeDocument/2006/relationships/customXml" Target="../ink/ink1591.xml"/><Relationship Id="rId200" Type="http://schemas.openxmlformats.org/officeDocument/2006/relationships/image" Target="../media/image1240.png"/><Relationship Id="rId382" Type="http://schemas.openxmlformats.org/officeDocument/2006/relationships/image" Target="../media/image1323.png"/><Relationship Id="rId438" Type="http://schemas.openxmlformats.org/officeDocument/2006/relationships/image" Target="../media/image1351.png"/><Relationship Id="rId603" Type="http://schemas.openxmlformats.org/officeDocument/2006/relationships/customXml" Target="../ink/ink1500.xml"/><Relationship Id="rId645" Type="http://schemas.openxmlformats.org/officeDocument/2006/relationships/customXml" Target="../ink/ink1521.xml"/><Relationship Id="rId687" Type="http://schemas.openxmlformats.org/officeDocument/2006/relationships/customXml" Target="../ink/ink1542.xml"/><Relationship Id="rId242" Type="http://schemas.openxmlformats.org/officeDocument/2006/relationships/image" Target="../media/image1255.png"/><Relationship Id="rId284" Type="http://schemas.openxmlformats.org/officeDocument/2006/relationships/image" Target="../media/image1274.png"/><Relationship Id="rId491" Type="http://schemas.openxmlformats.org/officeDocument/2006/relationships/customXml" Target="../ink/ink1444.xml"/><Relationship Id="rId505" Type="http://schemas.openxmlformats.org/officeDocument/2006/relationships/customXml" Target="../ink/ink1451.xml"/><Relationship Id="rId712" Type="http://schemas.openxmlformats.org/officeDocument/2006/relationships/image" Target="../media/image1486.png"/><Relationship Id="rId37" Type="http://schemas.openxmlformats.org/officeDocument/2006/relationships/customXml" Target="../ink/ink1217.xml"/><Relationship Id="rId79" Type="http://schemas.openxmlformats.org/officeDocument/2006/relationships/customXml" Target="../ink/ink1238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472.xml"/><Relationship Id="rId589" Type="http://schemas.openxmlformats.org/officeDocument/2006/relationships/customXml" Target="../ink/ink1493.xml"/><Relationship Id="rId754" Type="http://schemas.openxmlformats.org/officeDocument/2006/relationships/image" Target="../media/image1507.png"/><Relationship Id="rId796" Type="http://schemas.openxmlformats.org/officeDocument/2006/relationships/image" Target="../media/image1528.png"/><Relationship Id="rId90" Type="http://schemas.openxmlformats.org/officeDocument/2006/relationships/image" Target="../media/image1201.png"/><Relationship Id="rId186" Type="http://schemas.openxmlformats.org/officeDocument/2006/relationships/image" Target="../media/image1233.png"/><Relationship Id="rId351" Type="http://schemas.openxmlformats.org/officeDocument/2006/relationships/customXml" Target="../ink/ink1374.xml"/><Relationship Id="rId393" Type="http://schemas.openxmlformats.org/officeDocument/2006/relationships/customXml" Target="../ink/ink1395.xml"/><Relationship Id="rId407" Type="http://schemas.openxmlformats.org/officeDocument/2006/relationships/customXml" Target="../ink/ink1402.xml"/><Relationship Id="rId449" Type="http://schemas.openxmlformats.org/officeDocument/2006/relationships/customXml" Target="../ink/ink1423.xml"/><Relationship Id="rId614" Type="http://schemas.openxmlformats.org/officeDocument/2006/relationships/image" Target="../media/image1437.png"/><Relationship Id="rId656" Type="http://schemas.openxmlformats.org/officeDocument/2006/relationships/image" Target="../media/image1458.png"/><Relationship Id="rId211" Type="http://schemas.openxmlformats.org/officeDocument/2006/relationships/customXml" Target="../ink/ink1304.xml"/><Relationship Id="rId253" Type="http://schemas.openxmlformats.org/officeDocument/2006/relationships/customXml" Target="../ink/ink1325.xml"/><Relationship Id="rId295" Type="http://schemas.openxmlformats.org/officeDocument/2006/relationships/customXml" Target="../ink/ink1346.xml"/><Relationship Id="rId309" Type="http://schemas.openxmlformats.org/officeDocument/2006/relationships/customXml" Target="../ink/ink1353.xml"/><Relationship Id="rId460" Type="http://schemas.openxmlformats.org/officeDocument/2006/relationships/image" Target="../media/image1362.png"/><Relationship Id="rId516" Type="http://schemas.openxmlformats.org/officeDocument/2006/relationships/image" Target="../media/image1390.png"/><Relationship Id="rId698" Type="http://schemas.openxmlformats.org/officeDocument/2006/relationships/image" Target="../media/image1479.png"/><Relationship Id="rId48" Type="http://schemas.openxmlformats.org/officeDocument/2006/relationships/image" Target="../media/image1186.png"/><Relationship Id="rId113" Type="http://schemas.openxmlformats.org/officeDocument/2006/relationships/customXml" Target="../ink/ink1255.xml"/><Relationship Id="rId320" Type="http://schemas.openxmlformats.org/officeDocument/2006/relationships/image" Target="../media/image1292.png"/><Relationship Id="rId558" Type="http://schemas.openxmlformats.org/officeDocument/2006/relationships/image" Target="../media/image1411.png"/><Relationship Id="rId723" Type="http://schemas.openxmlformats.org/officeDocument/2006/relationships/customXml" Target="../ink/ink1560.xml"/><Relationship Id="rId765" Type="http://schemas.openxmlformats.org/officeDocument/2006/relationships/customXml" Target="../ink/ink1581.xml"/><Relationship Id="rId155" Type="http://schemas.openxmlformats.org/officeDocument/2006/relationships/customXml" Target="../ink/ink1276.xml"/><Relationship Id="rId197" Type="http://schemas.openxmlformats.org/officeDocument/2006/relationships/customXml" Target="../ink/ink1297.xml"/><Relationship Id="rId362" Type="http://schemas.openxmlformats.org/officeDocument/2006/relationships/image" Target="../media/image1313.png"/><Relationship Id="rId418" Type="http://schemas.openxmlformats.org/officeDocument/2006/relationships/image" Target="../media/image1341.png"/><Relationship Id="rId625" Type="http://schemas.openxmlformats.org/officeDocument/2006/relationships/customXml" Target="../ink/ink1511.xml"/><Relationship Id="rId222" Type="http://schemas.openxmlformats.org/officeDocument/2006/relationships/image" Target="../media/image849.png"/><Relationship Id="rId264" Type="http://schemas.openxmlformats.org/officeDocument/2006/relationships/image" Target="../media/image1264.png"/><Relationship Id="rId471" Type="http://schemas.openxmlformats.org/officeDocument/2006/relationships/customXml" Target="../ink/ink1434.xml"/><Relationship Id="rId667" Type="http://schemas.openxmlformats.org/officeDocument/2006/relationships/customXml" Target="../ink/ink1532.xml"/><Relationship Id="rId17" Type="http://schemas.openxmlformats.org/officeDocument/2006/relationships/customXml" Target="../ink/ink1207.xml"/><Relationship Id="rId59" Type="http://schemas.openxmlformats.org/officeDocument/2006/relationships/customXml" Target="../ink/ink1228.xml"/><Relationship Id="rId124" Type="http://schemas.openxmlformats.org/officeDocument/2006/relationships/image" Target="../media/image801.png"/><Relationship Id="rId527" Type="http://schemas.openxmlformats.org/officeDocument/2006/relationships/customXml" Target="../ink/ink1462.xml"/><Relationship Id="rId569" Type="http://schemas.openxmlformats.org/officeDocument/2006/relationships/customXml" Target="../ink/ink1483.xml"/><Relationship Id="rId734" Type="http://schemas.openxmlformats.org/officeDocument/2006/relationships/image" Target="../media/image1497.png"/><Relationship Id="rId776" Type="http://schemas.openxmlformats.org/officeDocument/2006/relationships/image" Target="../media/image1518.png"/><Relationship Id="rId70" Type="http://schemas.openxmlformats.org/officeDocument/2006/relationships/image" Target="../media/image1194.png"/><Relationship Id="rId166" Type="http://schemas.openxmlformats.org/officeDocument/2006/relationships/image" Target="../media/image1227.png"/><Relationship Id="rId331" Type="http://schemas.openxmlformats.org/officeDocument/2006/relationships/customXml" Target="../ink/ink1364.xml"/><Relationship Id="rId373" Type="http://schemas.openxmlformats.org/officeDocument/2006/relationships/customXml" Target="../ink/ink1385.xml"/><Relationship Id="rId429" Type="http://schemas.openxmlformats.org/officeDocument/2006/relationships/customXml" Target="../ink/ink1413.xml"/><Relationship Id="rId580" Type="http://schemas.openxmlformats.org/officeDocument/2006/relationships/image" Target="../media/image1153.png"/><Relationship Id="rId636" Type="http://schemas.openxmlformats.org/officeDocument/2006/relationships/image" Target="../media/image144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15.xml"/><Relationship Id="rId440" Type="http://schemas.openxmlformats.org/officeDocument/2006/relationships/image" Target="../media/image1352.png"/><Relationship Id="rId678" Type="http://schemas.openxmlformats.org/officeDocument/2006/relationships/image" Target="../media/image1469.png"/><Relationship Id="rId28" Type="http://schemas.openxmlformats.org/officeDocument/2006/relationships/image" Target="../media/image755.png"/><Relationship Id="rId275" Type="http://schemas.openxmlformats.org/officeDocument/2006/relationships/customXml" Target="../ink/ink1336.xml"/><Relationship Id="rId300" Type="http://schemas.openxmlformats.org/officeDocument/2006/relationships/image" Target="../media/image1282.png"/><Relationship Id="rId482" Type="http://schemas.openxmlformats.org/officeDocument/2006/relationships/image" Target="../media/image1373.png"/><Relationship Id="rId538" Type="http://schemas.openxmlformats.org/officeDocument/2006/relationships/image" Target="../media/image1401.png"/><Relationship Id="rId703" Type="http://schemas.openxmlformats.org/officeDocument/2006/relationships/customXml" Target="../ink/ink1550.xml"/><Relationship Id="rId745" Type="http://schemas.openxmlformats.org/officeDocument/2006/relationships/customXml" Target="../ink/ink1571.xml"/><Relationship Id="rId81" Type="http://schemas.openxmlformats.org/officeDocument/2006/relationships/customXml" Target="../ink/ink1239.xml"/><Relationship Id="rId135" Type="http://schemas.openxmlformats.org/officeDocument/2006/relationships/customXml" Target="../ink/ink1266.xml"/><Relationship Id="rId177" Type="http://schemas.openxmlformats.org/officeDocument/2006/relationships/customXml" Target="../ink/ink1287.xml"/><Relationship Id="rId342" Type="http://schemas.openxmlformats.org/officeDocument/2006/relationships/image" Target="../media/image1303.png"/><Relationship Id="rId384" Type="http://schemas.openxmlformats.org/officeDocument/2006/relationships/image" Target="../media/image1324.png"/><Relationship Id="rId591" Type="http://schemas.openxmlformats.org/officeDocument/2006/relationships/customXml" Target="../ink/ink1494.xml"/><Relationship Id="rId605" Type="http://schemas.openxmlformats.org/officeDocument/2006/relationships/customXml" Target="../ink/ink1501.xml"/><Relationship Id="rId787" Type="http://schemas.openxmlformats.org/officeDocument/2006/relationships/customXml" Target="../ink/ink1592.xml"/><Relationship Id="rId202" Type="http://schemas.openxmlformats.org/officeDocument/2006/relationships/image" Target="../media/image1241.png"/><Relationship Id="rId244" Type="http://schemas.openxmlformats.org/officeDocument/2006/relationships/image" Target="../media/image1256.png"/><Relationship Id="rId647" Type="http://schemas.openxmlformats.org/officeDocument/2006/relationships/customXml" Target="../ink/ink1522.xml"/><Relationship Id="rId689" Type="http://schemas.openxmlformats.org/officeDocument/2006/relationships/customXml" Target="../ink/ink1543.xml"/><Relationship Id="rId39" Type="http://schemas.openxmlformats.org/officeDocument/2006/relationships/customXml" Target="../ink/ink1218.xml"/><Relationship Id="rId286" Type="http://schemas.openxmlformats.org/officeDocument/2006/relationships/image" Target="../media/image1275.png"/><Relationship Id="rId451" Type="http://schemas.openxmlformats.org/officeDocument/2006/relationships/customXml" Target="../ink/ink1424.xml"/><Relationship Id="rId493" Type="http://schemas.openxmlformats.org/officeDocument/2006/relationships/customXml" Target="../ink/ink1445.xml"/><Relationship Id="rId507" Type="http://schemas.openxmlformats.org/officeDocument/2006/relationships/customXml" Target="../ink/ink1452.xml"/><Relationship Id="rId549" Type="http://schemas.openxmlformats.org/officeDocument/2006/relationships/customXml" Target="../ink/ink1473.xml"/><Relationship Id="rId714" Type="http://schemas.openxmlformats.org/officeDocument/2006/relationships/image" Target="../media/image1487.png"/><Relationship Id="rId756" Type="http://schemas.openxmlformats.org/officeDocument/2006/relationships/image" Target="../media/image1508.png"/><Relationship Id="rId50" Type="http://schemas.openxmlformats.org/officeDocument/2006/relationships/image" Target="../media/image765.png"/><Relationship Id="rId104" Type="http://schemas.openxmlformats.org/officeDocument/2006/relationships/image" Target="../media/image1205.png"/><Relationship Id="rId146" Type="http://schemas.openxmlformats.org/officeDocument/2006/relationships/image" Target="../media/image1219.png"/><Relationship Id="rId188" Type="http://schemas.openxmlformats.org/officeDocument/2006/relationships/image" Target="../media/image1234.png"/><Relationship Id="rId311" Type="http://schemas.openxmlformats.org/officeDocument/2006/relationships/customXml" Target="../ink/ink1354.xml"/><Relationship Id="rId353" Type="http://schemas.openxmlformats.org/officeDocument/2006/relationships/customXml" Target="../ink/ink1375.xml"/><Relationship Id="rId395" Type="http://schemas.openxmlformats.org/officeDocument/2006/relationships/customXml" Target="../ink/ink1396.xml"/><Relationship Id="rId409" Type="http://schemas.openxmlformats.org/officeDocument/2006/relationships/customXml" Target="../ink/ink1403.xml"/><Relationship Id="rId560" Type="http://schemas.openxmlformats.org/officeDocument/2006/relationships/image" Target="../media/image1412.png"/><Relationship Id="rId92" Type="http://schemas.openxmlformats.org/officeDocument/2006/relationships/image" Target="../media/image786.png"/><Relationship Id="rId213" Type="http://schemas.openxmlformats.org/officeDocument/2006/relationships/customXml" Target="../ink/ink1305.xml"/><Relationship Id="rId420" Type="http://schemas.openxmlformats.org/officeDocument/2006/relationships/image" Target="../media/image1342.png"/><Relationship Id="rId616" Type="http://schemas.openxmlformats.org/officeDocument/2006/relationships/image" Target="../media/image1438.png"/><Relationship Id="rId658" Type="http://schemas.openxmlformats.org/officeDocument/2006/relationships/image" Target="../media/image1459.png"/><Relationship Id="rId255" Type="http://schemas.openxmlformats.org/officeDocument/2006/relationships/customXml" Target="../ink/ink1326.xml"/><Relationship Id="rId297" Type="http://schemas.openxmlformats.org/officeDocument/2006/relationships/customXml" Target="../ink/ink1347.xml"/><Relationship Id="rId462" Type="http://schemas.openxmlformats.org/officeDocument/2006/relationships/image" Target="../media/image1363.png"/><Relationship Id="rId518" Type="http://schemas.openxmlformats.org/officeDocument/2006/relationships/image" Target="../media/image1391.png"/><Relationship Id="rId725" Type="http://schemas.openxmlformats.org/officeDocument/2006/relationships/customXml" Target="../ink/ink1561.xml"/><Relationship Id="rId115" Type="http://schemas.openxmlformats.org/officeDocument/2006/relationships/customXml" Target="../ink/ink1256.xml"/><Relationship Id="rId157" Type="http://schemas.openxmlformats.org/officeDocument/2006/relationships/customXml" Target="../ink/ink1277.xml"/><Relationship Id="rId322" Type="http://schemas.openxmlformats.org/officeDocument/2006/relationships/image" Target="../media/image1293.png"/><Relationship Id="rId364" Type="http://schemas.openxmlformats.org/officeDocument/2006/relationships/image" Target="../media/image1314.png"/><Relationship Id="rId767" Type="http://schemas.openxmlformats.org/officeDocument/2006/relationships/customXml" Target="../ink/ink1582.xml"/><Relationship Id="rId61" Type="http://schemas.openxmlformats.org/officeDocument/2006/relationships/customXml" Target="../ink/ink1229.xml"/><Relationship Id="rId199" Type="http://schemas.openxmlformats.org/officeDocument/2006/relationships/customXml" Target="../ink/ink1298.xml"/><Relationship Id="rId571" Type="http://schemas.openxmlformats.org/officeDocument/2006/relationships/customXml" Target="../ink/ink1484.xml"/><Relationship Id="rId627" Type="http://schemas.openxmlformats.org/officeDocument/2006/relationships/customXml" Target="../ink/ink1512.xml"/><Relationship Id="rId669" Type="http://schemas.openxmlformats.org/officeDocument/2006/relationships/customXml" Target="../ink/ink1533.xml"/><Relationship Id="rId19" Type="http://schemas.openxmlformats.org/officeDocument/2006/relationships/customXml" Target="../ink/ink1208.xml"/><Relationship Id="rId224" Type="http://schemas.openxmlformats.org/officeDocument/2006/relationships/image" Target="../media/image1249.png"/><Relationship Id="rId266" Type="http://schemas.openxmlformats.org/officeDocument/2006/relationships/image" Target="../media/image1265.png"/><Relationship Id="rId431" Type="http://schemas.openxmlformats.org/officeDocument/2006/relationships/customXml" Target="../ink/ink1414.xml"/><Relationship Id="rId473" Type="http://schemas.openxmlformats.org/officeDocument/2006/relationships/customXml" Target="../ink/ink1435.xml"/><Relationship Id="rId529" Type="http://schemas.openxmlformats.org/officeDocument/2006/relationships/customXml" Target="../ink/ink1463.xml"/><Relationship Id="rId680" Type="http://schemas.openxmlformats.org/officeDocument/2006/relationships/image" Target="../media/image1470.png"/><Relationship Id="rId736" Type="http://schemas.openxmlformats.org/officeDocument/2006/relationships/image" Target="../media/image1498.png"/><Relationship Id="rId30" Type="http://schemas.openxmlformats.org/officeDocument/2006/relationships/image" Target="../media/image1180.png"/><Relationship Id="rId126" Type="http://schemas.openxmlformats.org/officeDocument/2006/relationships/image" Target="../media/image1213.png"/><Relationship Id="rId168" Type="http://schemas.openxmlformats.org/officeDocument/2006/relationships/image" Target="../media/image1228.png"/><Relationship Id="rId333" Type="http://schemas.openxmlformats.org/officeDocument/2006/relationships/customXml" Target="../ink/ink1365.xml"/><Relationship Id="rId540" Type="http://schemas.openxmlformats.org/officeDocument/2006/relationships/image" Target="../media/image1402.png"/><Relationship Id="rId778" Type="http://schemas.openxmlformats.org/officeDocument/2006/relationships/image" Target="../media/image1519.png"/><Relationship Id="rId72" Type="http://schemas.openxmlformats.org/officeDocument/2006/relationships/image" Target="../media/image1195.png"/><Relationship Id="rId375" Type="http://schemas.openxmlformats.org/officeDocument/2006/relationships/customXml" Target="../ink/ink1386.xml"/><Relationship Id="rId582" Type="http://schemas.openxmlformats.org/officeDocument/2006/relationships/image" Target="../media/image1421.png"/><Relationship Id="rId638" Type="http://schemas.openxmlformats.org/officeDocument/2006/relationships/image" Target="../media/image1449.png"/><Relationship Id="rId3" Type="http://schemas.openxmlformats.org/officeDocument/2006/relationships/customXml" Target="../ink/ink1200.xml"/><Relationship Id="rId235" Type="http://schemas.openxmlformats.org/officeDocument/2006/relationships/customXml" Target="../ink/ink1316.xml"/><Relationship Id="rId277" Type="http://schemas.openxmlformats.org/officeDocument/2006/relationships/customXml" Target="../ink/ink1337.xml"/><Relationship Id="rId400" Type="http://schemas.openxmlformats.org/officeDocument/2006/relationships/image" Target="../media/image1332.png"/><Relationship Id="rId442" Type="http://schemas.openxmlformats.org/officeDocument/2006/relationships/image" Target="../media/image1353.png"/><Relationship Id="rId484" Type="http://schemas.openxmlformats.org/officeDocument/2006/relationships/image" Target="../media/image1374.png"/><Relationship Id="rId705" Type="http://schemas.openxmlformats.org/officeDocument/2006/relationships/customXml" Target="../ink/ink1551.xml"/><Relationship Id="rId137" Type="http://schemas.openxmlformats.org/officeDocument/2006/relationships/customXml" Target="../ink/ink1267.xml"/><Relationship Id="rId302" Type="http://schemas.openxmlformats.org/officeDocument/2006/relationships/image" Target="../media/image1283.png"/><Relationship Id="rId344" Type="http://schemas.openxmlformats.org/officeDocument/2006/relationships/image" Target="../media/image1304.png"/><Relationship Id="rId691" Type="http://schemas.openxmlformats.org/officeDocument/2006/relationships/customXml" Target="../ink/ink1544.xml"/><Relationship Id="rId747" Type="http://schemas.openxmlformats.org/officeDocument/2006/relationships/customXml" Target="../ink/ink1572.xml"/><Relationship Id="rId789" Type="http://schemas.openxmlformats.org/officeDocument/2006/relationships/customXml" Target="../ink/ink1593.xml"/><Relationship Id="rId41" Type="http://schemas.openxmlformats.org/officeDocument/2006/relationships/customXml" Target="../ink/ink1219.xml"/><Relationship Id="rId83" Type="http://schemas.openxmlformats.org/officeDocument/2006/relationships/customXml" Target="../ink/ink1240.xml"/><Relationship Id="rId179" Type="http://schemas.openxmlformats.org/officeDocument/2006/relationships/customXml" Target="../ink/ink1288.xml"/><Relationship Id="rId386" Type="http://schemas.openxmlformats.org/officeDocument/2006/relationships/image" Target="../media/image1325.png"/><Relationship Id="rId551" Type="http://schemas.openxmlformats.org/officeDocument/2006/relationships/customXml" Target="../ink/ink1474.xml"/><Relationship Id="rId593" Type="http://schemas.openxmlformats.org/officeDocument/2006/relationships/customXml" Target="../ink/ink1495.xml"/><Relationship Id="rId607" Type="http://schemas.openxmlformats.org/officeDocument/2006/relationships/customXml" Target="../ink/ink1502.xml"/><Relationship Id="rId649" Type="http://schemas.openxmlformats.org/officeDocument/2006/relationships/customXml" Target="../ink/ink1523.xml"/><Relationship Id="rId190" Type="http://schemas.openxmlformats.org/officeDocument/2006/relationships/image" Target="../media/image1235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1276.png"/><Relationship Id="rId411" Type="http://schemas.openxmlformats.org/officeDocument/2006/relationships/customXml" Target="../ink/ink1404.xml"/><Relationship Id="rId453" Type="http://schemas.openxmlformats.org/officeDocument/2006/relationships/customXml" Target="../ink/ink1425.xml"/><Relationship Id="rId509" Type="http://schemas.openxmlformats.org/officeDocument/2006/relationships/customXml" Target="../ink/ink1453.xml"/><Relationship Id="rId660" Type="http://schemas.openxmlformats.org/officeDocument/2006/relationships/image" Target="../media/image1460.png"/><Relationship Id="rId106" Type="http://schemas.openxmlformats.org/officeDocument/2006/relationships/image" Target="../media/image1206.png"/><Relationship Id="rId313" Type="http://schemas.openxmlformats.org/officeDocument/2006/relationships/customXml" Target="../ink/ink1355.xml"/><Relationship Id="rId495" Type="http://schemas.openxmlformats.org/officeDocument/2006/relationships/customXml" Target="../ink/ink1446.xml"/><Relationship Id="rId716" Type="http://schemas.openxmlformats.org/officeDocument/2006/relationships/image" Target="../media/image1488.png"/><Relationship Id="rId758" Type="http://schemas.openxmlformats.org/officeDocument/2006/relationships/image" Target="../media/image1509.png"/><Relationship Id="rId10" Type="http://schemas.openxmlformats.org/officeDocument/2006/relationships/image" Target="../media/image1173.png"/><Relationship Id="rId52" Type="http://schemas.openxmlformats.org/officeDocument/2006/relationships/image" Target="../media/image1187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1376.xml"/><Relationship Id="rId397" Type="http://schemas.openxmlformats.org/officeDocument/2006/relationships/customXml" Target="../ink/ink1397.xml"/><Relationship Id="rId520" Type="http://schemas.openxmlformats.org/officeDocument/2006/relationships/image" Target="../media/image1392.png"/><Relationship Id="rId562" Type="http://schemas.openxmlformats.org/officeDocument/2006/relationships/image" Target="../media/image1413.png"/><Relationship Id="rId618" Type="http://schemas.openxmlformats.org/officeDocument/2006/relationships/image" Target="../media/image1439.png"/><Relationship Id="rId215" Type="http://schemas.openxmlformats.org/officeDocument/2006/relationships/customXml" Target="../ink/ink1306.xml"/><Relationship Id="rId257" Type="http://schemas.openxmlformats.org/officeDocument/2006/relationships/customXml" Target="../ink/ink1327.xml"/><Relationship Id="rId422" Type="http://schemas.openxmlformats.org/officeDocument/2006/relationships/image" Target="../media/image1343.png"/><Relationship Id="rId464" Type="http://schemas.openxmlformats.org/officeDocument/2006/relationships/image" Target="../media/image1364.png"/><Relationship Id="rId299" Type="http://schemas.openxmlformats.org/officeDocument/2006/relationships/customXml" Target="../ink/ink1348.xml"/><Relationship Id="rId727" Type="http://schemas.openxmlformats.org/officeDocument/2006/relationships/customXml" Target="../ink/ink1562.xml"/><Relationship Id="rId63" Type="http://schemas.openxmlformats.org/officeDocument/2006/relationships/customXml" Target="../ink/ink1230.xml"/><Relationship Id="rId159" Type="http://schemas.openxmlformats.org/officeDocument/2006/relationships/customXml" Target="../ink/ink1278.xml"/><Relationship Id="rId366" Type="http://schemas.openxmlformats.org/officeDocument/2006/relationships/image" Target="../media/image1315.png"/><Relationship Id="rId573" Type="http://schemas.openxmlformats.org/officeDocument/2006/relationships/customXml" Target="../ink/ink1485.xml"/><Relationship Id="rId780" Type="http://schemas.openxmlformats.org/officeDocument/2006/relationships/image" Target="../media/image1520.png"/><Relationship Id="rId226" Type="http://schemas.openxmlformats.org/officeDocument/2006/relationships/image" Target="../media/image1250.png"/><Relationship Id="rId433" Type="http://schemas.openxmlformats.org/officeDocument/2006/relationships/customXml" Target="../ink/ink1415.xml"/><Relationship Id="rId640" Type="http://schemas.openxmlformats.org/officeDocument/2006/relationships/image" Target="../media/image1450.png"/><Relationship Id="rId738" Type="http://schemas.openxmlformats.org/officeDocument/2006/relationships/image" Target="../media/image1499.png"/><Relationship Id="rId74" Type="http://schemas.openxmlformats.org/officeDocument/2006/relationships/image" Target="../media/image1196.png"/><Relationship Id="rId377" Type="http://schemas.openxmlformats.org/officeDocument/2006/relationships/customXml" Target="../ink/ink1387.xml"/><Relationship Id="rId500" Type="http://schemas.openxmlformats.org/officeDocument/2006/relationships/image" Target="../media/image1382.png"/><Relationship Id="rId584" Type="http://schemas.openxmlformats.org/officeDocument/2006/relationships/image" Target="../media/image1422.png"/><Relationship Id="rId5" Type="http://schemas.openxmlformats.org/officeDocument/2006/relationships/customXml" Target="../ink/ink1201.xml"/><Relationship Id="rId237" Type="http://schemas.openxmlformats.org/officeDocument/2006/relationships/customXml" Target="../ink/ink1317.xml"/><Relationship Id="rId791" Type="http://schemas.openxmlformats.org/officeDocument/2006/relationships/customXml" Target="../ink/ink1594.xml"/><Relationship Id="rId444" Type="http://schemas.openxmlformats.org/officeDocument/2006/relationships/image" Target="../media/image1354.png"/><Relationship Id="rId651" Type="http://schemas.openxmlformats.org/officeDocument/2006/relationships/customXml" Target="../ink/ink1524.xml"/><Relationship Id="rId749" Type="http://schemas.openxmlformats.org/officeDocument/2006/relationships/customXml" Target="../ink/ink1573.xml"/><Relationship Id="rId290" Type="http://schemas.openxmlformats.org/officeDocument/2006/relationships/image" Target="../media/image1277.png"/><Relationship Id="rId304" Type="http://schemas.openxmlformats.org/officeDocument/2006/relationships/image" Target="../media/image1284.png"/><Relationship Id="rId388" Type="http://schemas.openxmlformats.org/officeDocument/2006/relationships/image" Target="../media/image1326.png"/><Relationship Id="rId511" Type="http://schemas.openxmlformats.org/officeDocument/2006/relationships/customXml" Target="../ink/ink1454.xml"/><Relationship Id="rId609" Type="http://schemas.openxmlformats.org/officeDocument/2006/relationships/customXml" Target="../ink/ink1503.xml"/><Relationship Id="rId85" Type="http://schemas.openxmlformats.org/officeDocument/2006/relationships/customXml" Target="../ink/ink1241.xml"/><Relationship Id="rId150" Type="http://schemas.openxmlformats.org/officeDocument/2006/relationships/image" Target="../media/image1220.png"/><Relationship Id="rId595" Type="http://schemas.openxmlformats.org/officeDocument/2006/relationships/customXml" Target="../ink/ink1496.xml"/><Relationship Id="rId248" Type="http://schemas.openxmlformats.org/officeDocument/2006/relationships/image" Target="../media/image1257.png"/><Relationship Id="rId455" Type="http://schemas.openxmlformats.org/officeDocument/2006/relationships/customXml" Target="../ink/ink1426.xml"/><Relationship Id="rId662" Type="http://schemas.openxmlformats.org/officeDocument/2006/relationships/image" Target="../media/image1461.png"/><Relationship Id="rId12" Type="http://schemas.openxmlformats.org/officeDocument/2006/relationships/image" Target="../media/image747.png"/><Relationship Id="rId108" Type="http://schemas.openxmlformats.org/officeDocument/2006/relationships/image" Target="../media/image1207.png"/><Relationship Id="rId315" Type="http://schemas.openxmlformats.org/officeDocument/2006/relationships/customXml" Target="../ink/ink1356.xml"/><Relationship Id="rId522" Type="http://schemas.openxmlformats.org/officeDocument/2006/relationships/image" Target="../media/image1393.png"/><Relationship Id="rId96" Type="http://schemas.openxmlformats.org/officeDocument/2006/relationships/image" Target="../media/image1202.png"/><Relationship Id="rId161" Type="http://schemas.openxmlformats.org/officeDocument/2006/relationships/customXml" Target="../ink/ink1279.xml"/><Relationship Id="rId399" Type="http://schemas.openxmlformats.org/officeDocument/2006/relationships/customXml" Target="../ink/ink1398.xml"/><Relationship Id="rId259" Type="http://schemas.openxmlformats.org/officeDocument/2006/relationships/customXml" Target="../ink/ink1328.xml"/><Relationship Id="rId466" Type="http://schemas.openxmlformats.org/officeDocument/2006/relationships/image" Target="../media/image1365.png"/><Relationship Id="rId673" Type="http://schemas.openxmlformats.org/officeDocument/2006/relationships/customXml" Target="../ink/ink1535.xml"/><Relationship Id="rId23" Type="http://schemas.openxmlformats.org/officeDocument/2006/relationships/customXml" Target="../ink/ink1210.xml"/><Relationship Id="rId119" Type="http://schemas.openxmlformats.org/officeDocument/2006/relationships/customXml" Target="../ink/ink1258.xml"/><Relationship Id="rId326" Type="http://schemas.openxmlformats.org/officeDocument/2006/relationships/image" Target="../media/image1295.png"/><Relationship Id="rId533" Type="http://schemas.openxmlformats.org/officeDocument/2006/relationships/customXml" Target="../ink/ink1465.xml"/><Relationship Id="rId740" Type="http://schemas.openxmlformats.org/officeDocument/2006/relationships/image" Target="../media/image1500.png"/><Relationship Id="rId172" Type="http://schemas.openxmlformats.org/officeDocument/2006/relationships/image" Target="../media/image1229.png"/><Relationship Id="rId477" Type="http://schemas.openxmlformats.org/officeDocument/2006/relationships/customXml" Target="../ink/ink1437.xml"/><Relationship Id="rId600" Type="http://schemas.openxmlformats.org/officeDocument/2006/relationships/image" Target="../media/image1430.png"/><Relationship Id="rId684" Type="http://schemas.openxmlformats.org/officeDocument/2006/relationships/image" Target="../media/image1472.png"/><Relationship Id="rId337" Type="http://schemas.openxmlformats.org/officeDocument/2006/relationships/customXml" Target="../ink/ink1367.xml"/><Relationship Id="rId34" Type="http://schemas.openxmlformats.org/officeDocument/2006/relationships/image" Target="../media/image1182.png"/><Relationship Id="rId544" Type="http://schemas.openxmlformats.org/officeDocument/2006/relationships/image" Target="../media/image1404.png"/><Relationship Id="rId751" Type="http://schemas.openxmlformats.org/officeDocument/2006/relationships/customXml" Target="../ink/ink1574.xml"/><Relationship Id="rId183" Type="http://schemas.openxmlformats.org/officeDocument/2006/relationships/customXml" Target="../ink/ink1290.xml"/><Relationship Id="rId390" Type="http://schemas.openxmlformats.org/officeDocument/2006/relationships/image" Target="../media/image1327.png"/><Relationship Id="rId404" Type="http://schemas.openxmlformats.org/officeDocument/2006/relationships/image" Target="../media/image1334.png"/><Relationship Id="rId611" Type="http://schemas.openxmlformats.org/officeDocument/2006/relationships/customXml" Target="../ink/ink1504.xml"/><Relationship Id="rId250" Type="http://schemas.openxmlformats.org/officeDocument/2006/relationships/image" Target="../media/image1258.png"/><Relationship Id="rId488" Type="http://schemas.openxmlformats.org/officeDocument/2006/relationships/image" Target="../media/image1376.png"/><Relationship Id="rId695" Type="http://schemas.openxmlformats.org/officeDocument/2006/relationships/customXml" Target="../ink/ink1546.xml"/><Relationship Id="rId709" Type="http://schemas.openxmlformats.org/officeDocument/2006/relationships/customXml" Target="../ink/ink1553.xml"/><Relationship Id="rId45" Type="http://schemas.openxmlformats.org/officeDocument/2006/relationships/customXml" Target="../ink/ink1221.xml"/><Relationship Id="rId110" Type="http://schemas.openxmlformats.org/officeDocument/2006/relationships/image" Target="../media/image1208.png"/><Relationship Id="rId348" Type="http://schemas.openxmlformats.org/officeDocument/2006/relationships/image" Target="../media/image1306.png"/><Relationship Id="rId555" Type="http://schemas.openxmlformats.org/officeDocument/2006/relationships/customXml" Target="../ink/ink1476.xml"/><Relationship Id="rId762" Type="http://schemas.openxmlformats.org/officeDocument/2006/relationships/image" Target="../media/image1511.png"/><Relationship Id="rId194" Type="http://schemas.openxmlformats.org/officeDocument/2006/relationships/image" Target="../media/image1237.png"/><Relationship Id="rId208" Type="http://schemas.openxmlformats.org/officeDocument/2006/relationships/image" Target="../media/image1242.png"/><Relationship Id="rId415" Type="http://schemas.openxmlformats.org/officeDocument/2006/relationships/customXml" Target="../ink/ink1406.xml"/><Relationship Id="rId622" Type="http://schemas.openxmlformats.org/officeDocument/2006/relationships/image" Target="../media/image1441.png"/><Relationship Id="rId261" Type="http://schemas.openxmlformats.org/officeDocument/2006/relationships/customXml" Target="../ink/ink1329.xml"/><Relationship Id="rId499" Type="http://schemas.openxmlformats.org/officeDocument/2006/relationships/customXml" Target="../ink/ink1448.xml"/><Relationship Id="rId56" Type="http://schemas.openxmlformats.org/officeDocument/2006/relationships/image" Target="../media/image768.png"/><Relationship Id="rId359" Type="http://schemas.openxmlformats.org/officeDocument/2006/relationships/customXml" Target="../ink/ink1378.xml"/><Relationship Id="rId566" Type="http://schemas.openxmlformats.org/officeDocument/2006/relationships/image" Target="../media/image1415.png"/><Relationship Id="rId773" Type="http://schemas.openxmlformats.org/officeDocument/2006/relationships/customXml" Target="../ink/ink1585.xml"/><Relationship Id="rId121" Type="http://schemas.openxmlformats.org/officeDocument/2006/relationships/customXml" Target="../ink/ink1259.xml"/><Relationship Id="rId219" Type="http://schemas.openxmlformats.org/officeDocument/2006/relationships/customXml" Target="../ink/ink1308.xml"/><Relationship Id="rId426" Type="http://schemas.openxmlformats.org/officeDocument/2006/relationships/image" Target="../media/image1345.png"/><Relationship Id="rId633" Type="http://schemas.openxmlformats.org/officeDocument/2006/relationships/customXml" Target="../ink/ink1515.xml"/><Relationship Id="rId67" Type="http://schemas.openxmlformats.org/officeDocument/2006/relationships/customXml" Target="../ink/ink1232.xml"/><Relationship Id="rId272" Type="http://schemas.openxmlformats.org/officeDocument/2006/relationships/image" Target="../media/image1268.png"/><Relationship Id="rId577" Type="http://schemas.openxmlformats.org/officeDocument/2006/relationships/customXml" Target="../ink/ink1487.xml"/><Relationship Id="rId700" Type="http://schemas.openxmlformats.org/officeDocument/2006/relationships/image" Target="../media/image1480.png"/><Relationship Id="rId132" Type="http://schemas.openxmlformats.org/officeDocument/2006/relationships/image" Target="../media/image1215.png"/><Relationship Id="rId784" Type="http://schemas.openxmlformats.org/officeDocument/2006/relationships/image" Target="../media/image1522.png"/><Relationship Id="rId437" Type="http://schemas.openxmlformats.org/officeDocument/2006/relationships/customXml" Target="../ink/ink1417.xml"/><Relationship Id="rId644" Type="http://schemas.openxmlformats.org/officeDocument/2006/relationships/image" Target="../media/image1452.png"/><Relationship Id="rId283" Type="http://schemas.openxmlformats.org/officeDocument/2006/relationships/customXml" Target="../ink/ink1340.xml"/><Relationship Id="rId490" Type="http://schemas.openxmlformats.org/officeDocument/2006/relationships/image" Target="../media/image1377.png"/><Relationship Id="rId504" Type="http://schemas.openxmlformats.org/officeDocument/2006/relationships/image" Target="../media/image1384.png"/><Relationship Id="rId711" Type="http://schemas.openxmlformats.org/officeDocument/2006/relationships/customXml" Target="../ink/ink1554.xml"/><Relationship Id="rId78" Type="http://schemas.openxmlformats.org/officeDocument/2006/relationships/image" Target="../media/image1197.png"/><Relationship Id="rId143" Type="http://schemas.openxmlformats.org/officeDocument/2006/relationships/customXml" Target="../ink/ink1270.xml"/><Relationship Id="rId350" Type="http://schemas.openxmlformats.org/officeDocument/2006/relationships/image" Target="../media/image1307.png"/><Relationship Id="rId588" Type="http://schemas.openxmlformats.org/officeDocument/2006/relationships/image" Target="../media/image1424.png"/><Relationship Id="rId795" Type="http://schemas.openxmlformats.org/officeDocument/2006/relationships/customXml" Target="../ink/ink1596.xml"/><Relationship Id="rId9" Type="http://schemas.openxmlformats.org/officeDocument/2006/relationships/customXml" Target="../ink/ink1203.xml"/><Relationship Id="rId210" Type="http://schemas.openxmlformats.org/officeDocument/2006/relationships/image" Target="../media/image1243.png"/><Relationship Id="rId448" Type="http://schemas.openxmlformats.org/officeDocument/2006/relationships/image" Target="../media/image1356.png"/><Relationship Id="rId655" Type="http://schemas.openxmlformats.org/officeDocument/2006/relationships/customXml" Target="../ink/ink1526.xml"/><Relationship Id="rId294" Type="http://schemas.openxmlformats.org/officeDocument/2006/relationships/image" Target="../media/image1279.png"/><Relationship Id="rId308" Type="http://schemas.openxmlformats.org/officeDocument/2006/relationships/image" Target="../media/image1286.png"/><Relationship Id="rId515" Type="http://schemas.openxmlformats.org/officeDocument/2006/relationships/customXml" Target="../ink/ink1456.xml"/><Relationship Id="rId722" Type="http://schemas.openxmlformats.org/officeDocument/2006/relationships/image" Target="../media/image1491.png"/><Relationship Id="rId89" Type="http://schemas.openxmlformats.org/officeDocument/2006/relationships/customXml" Target="../ink/ink1243.xml"/><Relationship Id="rId154" Type="http://schemas.openxmlformats.org/officeDocument/2006/relationships/image" Target="../media/image1222.png"/><Relationship Id="rId361" Type="http://schemas.openxmlformats.org/officeDocument/2006/relationships/customXml" Target="../ink/ink1379.xml"/><Relationship Id="rId599" Type="http://schemas.openxmlformats.org/officeDocument/2006/relationships/customXml" Target="../ink/ink1498.xml"/><Relationship Id="rId459" Type="http://schemas.openxmlformats.org/officeDocument/2006/relationships/customXml" Target="../ink/ink1428.xml"/><Relationship Id="rId666" Type="http://schemas.openxmlformats.org/officeDocument/2006/relationships/image" Target="../media/image1463.png"/><Relationship Id="rId16" Type="http://schemas.openxmlformats.org/officeDocument/2006/relationships/image" Target="../media/image1174.png"/><Relationship Id="rId221" Type="http://schemas.openxmlformats.org/officeDocument/2006/relationships/customXml" Target="../ink/ink1309.xml"/><Relationship Id="rId319" Type="http://schemas.openxmlformats.org/officeDocument/2006/relationships/customXml" Target="../ink/ink1358.xml"/><Relationship Id="rId526" Type="http://schemas.openxmlformats.org/officeDocument/2006/relationships/image" Target="../media/image1395.png"/><Relationship Id="rId733" Type="http://schemas.openxmlformats.org/officeDocument/2006/relationships/customXml" Target="../ink/ink1565.xml"/><Relationship Id="rId165" Type="http://schemas.openxmlformats.org/officeDocument/2006/relationships/customXml" Target="../ink/ink1281.xml"/><Relationship Id="rId372" Type="http://schemas.openxmlformats.org/officeDocument/2006/relationships/image" Target="../media/image1318.png"/><Relationship Id="rId677" Type="http://schemas.openxmlformats.org/officeDocument/2006/relationships/customXml" Target="../ink/ink1537.xml"/><Relationship Id="rId232" Type="http://schemas.openxmlformats.org/officeDocument/2006/relationships/image" Target="../media/image854.png"/><Relationship Id="rId27" Type="http://schemas.openxmlformats.org/officeDocument/2006/relationships/customXml" Target="../ink/ink1212.xml"/><Relationship Id="rId537" Type="http://schemas.openxmlformats.org/officeDocument/2006/relationships/customXml" Target="../ink/ink1467.xml"/><Relationship Id="rId744" Type="http://schemas.openxmlformats.org/officeDocument/2006/relationships/image" Target="../media/image1502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1390.xml"/><Relationship Id="rId590" Type="http://schemas.openxmlformats.org/officeDocument/2006/relationships/image" Target="../media/image1425.png"/><Relationship Id="rId604" Type="http://schemas.openxmlformats.org/officeDocument/2006/relationships/image" Target="../media/image1432.png"/><Relationship Id="rId243" Type="http://schemas.openxmlformats.org/officeDocument/2006/relationships/customXml" Target="../ink/ink1320.xml"/><Relationship Id="rId450" Type="http://schemas.openxmlformats.org/officeDocument/2006/relationships/image" Target="../media/image1357.png"/><Relationship Id="rId688" Type="http://schemas.openxmlformats.org/officeDocument/2006/relationships/image" Target="../media/image1474.png"/><Relationship Id="rId38" Type="http://schemas.openxmlformats.org/officeDocument/2006/relationships/image" Target="../media/image1183.png"/><Relationship Id="rId103" Type="http://schemas.openxmlformats.org/officeDocument/2006/relationships/customXml" Target="../ink/ink1250.xml"/><Relationship Id="rId310" Type="http://schemas.openxmlformats.org/officeDocument/2006/relationships/image" Target="../media/image1287.png"/><Relationship Id="rId548" Type="http://schemas.openxmlformats.org/officeDocument/2006/relationships/image" Target="../media/image1406.png"/><Relationship Id="rId755" Type="http://schemas.openxmlformats.org/officeDocument/2006/relationships/customXml" Target="../ink/ink1576.xml"/><Relationship Id="rId91" Type="http://schemas.openxmlformats.org/officeDocument/2006/relationships/customXml" Target="../ink/ink1244.xml"/><Relationship Id="rId187" Type="http://schemas.openxmlformats.org/officeDocument/2006/relationships/customXml" Target="../ink/ink1292.xml"/><Relationship Id="rId394" Type="http://schemas.openxmlformats.org/officeDocument/2006/relationships/image" Target="../media/image1329.png"/><Relationship Id="rId408" Type="http://schemas.openxmlformats.org/officeDocument/2006/relationships/image" Target="../media/image1336.png"/><Relationship Id="rId615" Type="http://schemas.openxmlformats.org/officeDocument/2006/relationships/customXml" Target="../ink/ink1506.xml"/><Relationship Id="rId254" Type="http://schemas.openxmlformats.org/officeDocument/2006/relationships/image" Target="../media/image865.png"/><Relationship Id="rId699" Type="http://schemas.openxmlformats.org/officeDocument/2006/relationships/customXml" Target="../ink/ink1548.xml"/><Relationship Id="rId49" Type="http://schemas.openxmlformats.org/officeDocument/2006/relationships/customXml" Target="../ink/ink1223.xml"/><Relationship Id="rId114" Type="http://schemas.openxmlformats.org/officeDocument/2006/relationships/image" Target="../media/image1209.png"/><Relationship Id="rId461" Type="http://schemas.openxmlformats.org/officeDocument/2006/relationships/customXml" Target="../ink/ink1429.xml"/><Relationship Id="rId559" Type="http://schemas.openxmlformats.org/officeDocument/2006/relationships/customXml" Target="../ink/ink1478.xml"/><Relationship Id="rId766" Type="http://schemas.openxmlformats.org/officeDocument/2006/relationships/image" Target="../media/image1513.png"/><Relationship Id="rId198" Type="http://schemas.openxmlformats.org/officeDocument/2006/relationships/image" Target="../media/image1239.png"/><Relationship Id="rId321" Type="http://schemas.openxmlformats.org/officeDocument/2006/relationships/customXml" Target="../ink/ink1359.xml"/><Relationship Id="rId419" Type="http://schemas.openxmlformats.org/officeDocument/2006/relationships/customXml" Target="../ink/ink1408.xml"/><Relationship Id="rId626" Type="http://schemas.openxmlformats.org/officeDocument/2006/relationships/image" Target="../media/image1443.png"/><Relationship Id="rId265" Type="http://schemas.openxmlformats.org/officeDocument/2006/relationships/customXml" Target="../ink/ink1331.xml"/><Relationship Id="rId472" Type="http://schemas.openxmlformats.org/officeDocument/2006/relationships/image" Target="../media/image1368.png"/><Relationship Id="rId125" Type="http://schemas.openxmlformats.org/officeDocument/2006/relationships/customXml" Target="../ink/ink1261.xml"/><Relationship Id="rId332" Type="http://schemas.openxmlformats.org/officeDocument/2006/relationships/image" Target="../media/image1298.png"/><Relationship Id="rId777" Type="http://schemas.openxmlformats.org/officeDocument/2006/relationships/customXml" Target="../ink/ink1587.xml"/><Relationship Id="rId637" Type="http://schemas.openxmlformats.org/officeDocument/2006/relationships/customXml" Target="../ink/ink1517.xml"/><Relationship Id="rId276" Type="http://schemas.openxmlformats.org/officeDocument/2006/relationships/image" Target="../media/image1270.png"/><Relationship Id="rId483" Type="http://schemas.openxmlformats.org/officeDocument/2006/relationships/customXml" Target="../ink/ink1440.xml"/><Relationship Id="rId690" Type="http://schemas.openxmlformats.org/officeDocument/2006/relationships/image" Target="../media/image1475.png"/><Relationship Id="rId704" Type="http://schemas.openxmlformats.org/officeDocument/2006/relationships/image" Target="../media/image1482.png"/><Relationship Id="rId40" Type="http://schemas.openxmlformats.org/officeDocument/2006/relationships/image" Target="../media/image1184.png"/><Relationship Id="rId136" Type="http://schemas.openxmlformats.org/officeDocument/2006/relationships/image" Target="../media/image169.png"/><Relationship Id="rId343" Type="http://schemas.openxmlformats.org/officeDocument/2006/relationships/customXml" Target="../ink/ink1370.xml"/><Relationship Id="rId550" Type="http://schemas.openxmlformats.org/officeDocument/2006/relationships/image" Target="../media/image1407.png"/><Relationship Id="rId788" Type="http://schemas.openxmlformats.org/officeDocument/2006/relationships/image" Target="../media/image1524.png"/><Relationship Id="rId203" Type="http://schemas.openxmlformats.org/officeDocument/2006/relationships/customXml" Target="../ink/ink1300.xml"/><Relationship Id="rId648" Type="http://schemas.openxmlformats.org/officeDocument/2006/relationships/image" Target="../media/image1454.png"/><Relationship Id="rId287" Type="http://schemas.openxmlformats.org/officeDocument/2006/relationships/customXml" Target="../ink/ink1342.xml"/><Relationship Id="rId410" Type="http://schemas.openxmlformats.org/officeDocument/2006/relationships/image" Target="../media/image1337.png"/><Relationship Id="rId494" Type="http://schemas.openxmlformats.org/officeDocument/2006/relationships/image" Target="../media/image1379.png"/><Relationship Id="rId508" Type="http://schemas.openxmlformats.org/officeDocument/2006/relationships/image" Target="../media/image1386.png"/><Relationship Id="rId715" Type="http://schemas.openxmlformats.org/officeDocument/2006/relationships/customXml" Target="../ink/ink1556.xml"/><Relationship Id="rId147" Type="http://schemas.openxmlformats.org/officeDocument/2006/relationships/customXml" Target="../ink/ink1272.xml"/><Relationship Id="rId354" Type="http://schemas.openxmlformats.org/officeDocument/2006/relationships/image" Target="../media/image1309.png"/><Relationship Id="rId51" Type="http://schemas.openxmlformats.org/officeDocument/2006/relationships/customXml" Target="../ink/ink1224.xml"/><Relationship Id="rId561" Type="http://schemas.openxmlformats.org/officeDocument/2006/relationships/customXml" Target="../ink/ink1479.xml"/><Relationship Id="rId659" Type="http://schemas.openxmlformats.org/officeDocument/2006/relationships/customXml" Target="../ink/ink1528.xml"/><Relationship Id="rId214" Type="http://schemas.openxmlformats.org/officeDocument/2006/relationships/image" Target="../media/image1245.png"/><Relationship Id="rId298" Type="http://schemas.openxmlformats.org/officeDocument/2006/relationships/image" Target="../media/image1281.png"/><Relationship Id="rId421" Type="http://schemas.openxmlformats.org/officeDocument/2006/relationships/customXml" Target="../ink/ink1409.xml"/><Relationship Id="rId519" Type="http://schemas.openxmlformats.org/officeDocument/2006/relationships/customXml" Target="../ink/ink1458.xml"/><Relationship Id="rId158" Type="http://schemas.openxmlformats.org/officeDocument/2006/relationships/image" Target="../media/image1224.png"/><Relationship Id="rId726" Type="http://schemas.openxmlformats.org/officeDocument/2006/relationships/image" Target="../media/image1493.png"/><Relationship Id="rId62" Type="http://schemas.openxmlformats.org/officeDocument/2006/relationships/image" Target="../media/image1191.png"/><Relationship Id="rId365" Type="http://schemas.openxmlformats.org/officeDocument/2006/relationships/customXml" Target="../ink/ink1381.xml"/><Relationship Id="rId572" Type="http://schemas.openxmlformats.org/officeDocument/2006/relationships/image" Target="../media/image1417.png"/><Relationship Id="rId225" Type="http://schemas.openxmlformats.org/officeDocument/2006/relationships/customXml" Target="../ink/ink1311.xml"/><Relationship Id="rId432" Type="http://schemas.openxmlformats.org/officeDocument/2006/relationships/image" Target="../media/image1348.png"/><Relationship Id="rId737" Type="http://schemas.openxmlformats.org/officeDocument/2006/relationships/customXml" Target="../ink/ink1567.xml"/><Relationship Id="rId73" Type="http://schemas.openxmlformats.org/officeDocument/2006/relationships/customXml" Target="../ink/ink1235.xml"/><Relationship Id="rId169" Type="http://schemas.openxmlformats.org/officeDocument/2006/relationships/customXml" Target="../ink/ink1283.xml"/><Relationship Id="rId376" Type="http://schemas.openxmlformats.org/officeDocument/2006/relationships/image" Target="../media/image1320.png"/><Relationship Id="rId583" Type="http://schemas.openxmlformats.org/officeDocument/2006/relationships/customXml" Target="../ink/ink1490.xml"/><Relationship Id="rId790" Type="http://schemas.openxmlformats.org/officeDocument/2006/relationships/image" Target="../media/image1525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420.xml"/><Relationship Id="rId650" Type="http://schemas.openxmlformats.org/officeDocument/2006/relationships/image" Target="../media/image1455.png"/><Relationship Id="rId303" Type="http://schemas.openxmlformats.org/officeDocument/2006/relationships/customXml" Target="../ink/ink1350.xml"/><Relationship Id="rId748" Type="http://schemas.openxmlformats.org/officeDocument/2006/relationships/image" Target="../media/image1504.png"/><Relationship Id="rId84" Type="http://schemas.openxmlformats.org/officeDocument/2006/relationships/image" Target="../media/image782.png"/><Relationship Id="rId387" Type="http://schemas.openxmlformats.org/officeDocument/2006/relationships/customXml" Target="../ink/ink1392.xml"/><Relationship Id="rId510" Type="http://schemas.openxmlformats.org/officeDocument/2006/relationships/image" Target="../media/image1387.png"/><Relationship Id="rId594" Type="http://schemas.openxmlformats.org/officeDocument/2006/relationships/image" Target="../media/image1427.png"/><Relationship Id="rId608" Type="http://schemas.openxmlformats.org/officeDocument/2006/relationships/image" Target="../media/image1434.png"/><Relationship Id="rId247" Type="http://schemas.openxmlformats.org/officeDocument/2006/relationships/customXml" Target="../ink/ink1322.xml"/><Relationship Id="rId107" Type="http://schemas.openxmlformats.org/officeDocument/2006/relationships/customXml" Target="../ink/ink1252.xml"/><Relationship Id="rId454" Type="http://schemas.openxmlformats.org/officeDocument/2006/relationships/image" Target="../media/image1359.png"/><Relationship Id="rId661" Type="http://schemas.openxmlformats.org/officeDocument/2006/relationships/customXml" Target="../ink/ink1529.xml"/><Relationship Id="rId759" Type="http://schemas.openxmlformats.org/officeDocument/2006/relationships/customXml" Target="../ink/ink1578.xml"/><Relationship Id="rId11" Type="http://schemas.openxmlformats.org/officeDocument/2006/relationships/customXml" Target="../ink/ink1204.xml"/><Relationship Id="rId314" Type="http://schemas.openxmlformats.org/officeDocument/2006/relationships/image" Target="../media/image1289.png"/><Relationship Id="rId398" Type="http://schemas.openxmlformats.org/officeDocument/2006/relationships/image" Target="../media/image1331.png"/><Relationship Id="rId521" Type="http://schemas.openxmlformats.org/officeDocument/2006/relationships/customXml" Target="../ink/ink1459.xml"/><Relationship Id="rId619" Type="http://schemas.openxmlformats.org/officeDocument/2006/relationships/customXml" Target="../ink/ink1508.xml"/><Relationship Id="rId95" Type="http://schemas.openxmlformats.org/officeDocument/2006/relationships/customXml" Target="../ink/ink1246.xml"/><Relationship Id="rId160" Type="http://schemas.openxmlformats.org/officeDocument/2006/relationships/image" Target="../media/image1225.png"/><Relationship Id="rId258" Type="http://schemas.openxmlformats.org/officeDocument/2006/relationships/image" Target="../media/image1261.png"/><Relationship Id="rId465" Type="http://schemas.openxmlformats.org/officeDocument/2006/relationships/customXml" Target="../ink/ink1431.xml"/><Relationship Id="rId672" Type="http://schemas.openxmlformats.org/officeDocument/2006/relationships/image" Target="../media/image146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09.xml"/><Relationship Id="rId117" Type="http://schemas.openxmlformats.org/officeDocument/2006/relationships/image" Target="../media/image1586.png"/><Relationship Id="rId21" Type="http://schemas.openxmlformats.org/officeDocument/2006/relationships/image" Target="../media/image1538.png"/><Relationship Id="rId42" Type="http://schemas.openxmlformats.org/officeDocument/2006/relationships/customXml" Target="../ink/ink1617.xml"/><Relationship Id="rId47" Type="http://schemas.openxmlformats.org/officeDocument/2006/relationships/image" Target="../media/image1551.png"/><Relationship Id="rId63" Type="http://schemas.openxmlformats.org/officeDocument/2006/relationships/image" Target="../media/image1559.png"/><Relationship Id="rId68" Type="http://schemas.openxmlformats.org/officeDocument/2006/relationships/customXml" Target="../ink/ink1630.xml"/><Relationship Id="rId84" Type="http://schemas.openxmlformats.org/officeDocument/2006/relationships/customXml" Target="../ink/ink1638.xml"/><Relationship Id="rId89" Type="http://schemas.openxmlformats.org/officeDocument/2006/relationships/image" Target="../media/image1572.png"/><Relationship Id="rId112" Type="http://schemas.openxmlformats.org/officeDocument/2006/relationships/customXml" Target="../ink/ink1652.xml"/><Relationship Id="rId16" Type="http://schemas.openxmlformats.org/officeDocument/2006/relationships/customXml" Target="../ink/ink1604.xml"/><Relationship Id="rId107" Type="http://schemas.openxmlformats.org/officeDocument/2006/relationships/image" Target="../media/image1581.png"/><Relationship Id="rId11" Type="http://schemas.openxmlformats.org/officeDocument/2006/relationships/image" Target="../media/image1533.png"/><Relationship Id="rId32" Type="http://schemas.openxmlformats.org/officeDocument/2006/relationships/customXml" Target="../ink/ink1612.xml"/><Relationship Id="rId37" Type="http://schemas.openxmlformats.org/officeDocument/2006/relationships/image" Target="../media/image1546.png"/><Relationship Id="rId53" Type="http://schemas.openxmlformats.org/officeDocument/2006/relationships/image" Target="../media/image1554.png"/><Relationship Id="rId58" Type="http://schemas.openxmlformats.org/officeDocument/2006/relationships/customXml" Target="../ink/ink1625.xml"/><Relationship Id="rId74" Type="http://schemas.openxmlformats.org/officeDocument/2006/relationships/customXml" Target="../ink/ink1633.xml"/><Relationship Id="rId79" Type="http://schemas.openxmlformats.org/officeDocument/2006/relationships/image" Target="../media/image1567.png"/><Relationship Id="rId102" Type="http://schemas.openxmlformats.org/officeDocument/2006/relationships/customXml" Target="../ink/ink1647.xml"/><Relationship Id="rId123" Type="http://schemas.openxmlformats.org/officeDocument/2006/relationships/image" Target="../media/image1589.png"/><Relationship Id="rId5" Type="http://schemas.openxmlformats.org/officeDocument/2006/relationships/image" Target="../media/image1530.png"/><Relationship Id="rId90" Type="http://schemas.openxmlformats.org/officeDocument/2006/relationships/customXml" Target="../ink/ink1641.xml"/><Relationship Id="rId95" Type="http://schemas.openxmlformats.org/officeDocument/2006/relationships/image" Target="../media/image1575.png"/><Relationship Id="rId22" Type="http://schemas.openxmlformats.org/officeDocument/2006/relationships/customXml" Target="../ink/ink1607.xml"/><Relationship Id="rId27" Type="http://schemas.openxmlformats.org/officeDocument/2006/relationships/image" Target="../media/image1541.png"/><Relationship Id="rId43" Type="http://schemas.openxmlformats.org/officeDocument/2006/relationships/image" Target="../media/image1549.png"/><Relationship Id="rId48" Type="http://schemas.openxmlformats.org/officeDocument/2006/relationships/customXml" Target="../ink/ink1620.xml"/><Relationship Id="rId64" Type="http://schemas.openxmlformats.org/officeDocument/2006/relationships/customXml" Target="../ink/ink1628.xml"/><Relationship Id="rId69" Type="http://schemas.openxmlformats.org/officeDocument/2006/relationships/image" Target="../media/image1562.png"/><Relationship Id="rId113" Type="http://schemas.openxmlformats.org/officeDocument/2006/relationships/image" Target="../media/image1584.png"/><Relationship Id="rId118" Type="http://schemas.openxmlformats.org/officeDocument/2006/relationships/customXml" Target="../ink/ink1655.xml"/><Relationship Id="rId80" Type="http://schemas.openxmlformats.org/officeDocument/2006/relationships/customXml" Target="../ink/ink1636.xml"/><Relationship Id="rId85" Type="http://schemas.openxmlformats.org/officeDocument/2006/relationships/image" Target="../media/image1570.png"/><Relationship Id="rId12" Type="http://schemas.openxmlformats.org/officeDocument/2006/relationships/customXml" Target="../ink/ink1602.xml"/><Relationship Id="rId17" Type="http://schemas.openxmlformats.org/officeDocument/2006/relationships/image" Target="../media/image1536.png"/><Relationship Id="rId33" Type="http://schemas.openxmlformats.org/officeDocument/2006/relationships/image" Target="../media/image1544.png"/><Relationship Id="rId38" Type="http://schemas.openxmlformats.org/officeDocument/2006/relationships/customXml" Target="../ink/ink1615.xml"/><Relationship Id="rId59" Type="http://schemas.openxmlformats.org/officeDocument/2006/relationships/image" Target="../media/image1557.png"/><Relationship Id="rId103" Type="http://schemas.openxmlformats.org/officeDocument/2006/relationships/image" Target="../media/image1579.png"/><Relationship Id="rId108" Type="http://schemas.openxmlformats.org/officeDocument/2006/relationships/customXml" Target="../ink/ink1650.xml"/><Relationship Id="rId124" Type="http://schemas.openxmlformats.org/officeDocument/2006/relationships/customXml" Target="../ink/ink1658.xml"/><Relationship Id="rId54" Type="http://schemas.openxmlformats.org/officeDocument/2006/relationships/customXml" Target="../ink/ink1623.xml"/><Relationship Id="rId70" Type="http://schemas.openxmlformats.org/officeDocument/2006/relationships/customXml" Target="../ink/ink1631.xml"/><Relationship Id="rId75" Type="http://schemas.openxmlformats.org/officeDocument/2006/relationships/image" Target="../media/image1565.png"/><Relationship Id="rId91" Type="http://schemas.openxmlformats.org/officeDocument/2006/relationships/image" Target="../media/image1573.png"/><Relationship Id="rId96" Type="http://schemas.openxmlformats.org/officeDocument/2006/relationships/customXml" Target="../ink/ink16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9.xml"/><Relationship Id="rId23" Type="http://schemas.openxmlformats.org/officeDocument/2006/relationships/image" Target="../media/image1539.png"/><Relationship Id="rId28" Type="http://schemas.openxmlformats.org/officeDocument/2006/relationships/customXml" Target="../ink/ink1610.xml"/><Relationship Id="rId49" Type="http://schemas.openxmlformats.org/officeDocument/2006/relationships/image" Target="../media/image1552.png"/><Relationship Id="rId114" Type="http://schemas.openxmlformats.org/officeDocument/2006/relationships/customXml" Target="../ink/ink1653.xml"/><Relationship Id="rId119" Type="http://schemas.openxmlformats.org/officeDocument/2006/relationships/image" Target="../media/image1587.png"/><Relationship Id="rId44" Type="http://schemas.openxmlformats.org/officeDocument/2006/relationships/customXml" Target="../ink/ink1618.xml"/><Relationship Id="rId60" Type="http://schemas.openxmlformats.org/officeDocument/2006/relationships/customXml" Target="../ink/ink1626.xml"/><Relationship Id="rId65" Type="http://schemas.openxmlformats.org/officeDocument/2006/relationships/image" Target="../media/image1560.png"/><Relationship Id="rId81" Type="http://schemas.openxmlformats.org/officeDocument/2006/relationships/image" Target="../media/image1568.png"/><Relationship Id="rId86" Type="http://schemas.openxmlformats.org/officeDocument/2006/relationships/customXml" Target="../ink/ink1639.xml"/><Relationship Id="rId13" Type="http://schemas.openxmlformats.org/officeDocument/2006/relationships/image" Target="../media/image1534.png"/><Relationship Id="rId18" Type="http://schemas.openxmlformats.org/officeDocument/2006/relationships/customXml" Target="../ink/ink1605.xml"/><Relationship Id="rId39" Type="http://schemas.openxmlformats.org/officeDocument/2006/relationships/image" Target="../media/image1547.png"/><Relationship Id="rId109" Type="http://schemas.openxmlformats.org/officeDocument/2006/relationships/image" Target="../media/image1582.png"/><Relationship Id="rId34" Type="http://schemas.openxmlformats.org/officeDocument/2006/relationships/customXml" Target="../ink/ink1613.xml"/><Relationship Id="rId50" Type="http://schemas.openxmlformats.org/officeDocument/2006/relationships/customXml" Target="../ink/ink1621.xml"/><Relationship Id="rId55" Type="http://schemas.openxmlformats.org/officeDocument/2006/relationships/image" Target="../media/image1555.png"/><Relationship Id="rId76" Type="http://schemas.openxmlformats.org/officeDocument/2006/relationships/customXml" Target="../ink/ink1634.xml"/><Relationship Id="rId97" Type="http://schemas.openxmlformats.org/officeDocument/2006/relationships/image" Target="../media/image1576.png"/><Relationship Id="rId104" Type="http://schemas.openxmlformats.org/officeDocument/2006/relationships/customXml" Target="../ink/ink1648.xml"/><Relationship Id="rId120" Type="http://schemas.openxmlformats.org/officeDocument/2006/relationships/customXml" Target="../ink/ink1656.xml"/><Relationship Id="rId125" Type="http://schemas.openxmlformats.org/officeDocument/2006/relationships/image" Target="../media/image1590.png"/><Relationship Id="rId7" Type="http://schemas.openxmlformats.org/officeDocument/2006/relationships/image" Target="../media/image1531.png"/><Relationship Id="rId71" Type="http://schemas.openxmlformats.org/officeDocument/2006/relationships/image" Target="../media/image1563.png"/><Relationship Id="rId92" Type="http://schemas.openxmlformats.org/officeDocument/2006/relationships/customXml" Target="../ink/ink1642.xml"/><Relationship Id="rId2" Type="http://schemas.openxmlformats.org/officeDocument/2006/relationships/customXml" Target="../ink/ink1597.xml"/><Relationship Id="rId29" Type="http://schemas.openxmlformats.org/officeDocument/2006/relationships/image" Target="../media/image1542.png"/><Relationship Id="rId24" Type="http://schemas.openxmlformats.org/officeDocument/2006/relationships/customXml" Target="../ink/ink1608.xml"/><Relationship Id="rId40" Type="http://schemas.openxmlformats.org/officeDocument/2006/relationships/customXml" Target="../ink/ink1616.xml"/><Relationship Id="rId45" Type="http://schemas.openxmlformats.org/officeDocument/2006/relationships/image" Target="../media/image1550.png"/><Relationship Id="rId66" Type="http://schemas.openxmlformats.org/officeDocument/2006/relationships/customXml" Target="../ink/ink1629.xml"/><Relationship Id="rId87" Type="http://schemas.openxmlformats.org/officeDocument/2006/relationships/image" Target="../media/image1571.png"/><Relationship Id="rId110" Type="http://schemas.openxmlformats.org/officeDocument/2006/relationships/customXml" Target="../ink/ink1651.xml"/><Relationship Id="rId115" Type="http://schemas.openxmlformats.org/officeDocument/2006/relationships/image" Target="../media/image1585.png"/><Relationship Id="rId61" Type="http://schemas.openxmlformats.org/officeDocument/2006/relationships/image" Target="../media/image1558.png"/><Relationship Id="rId82" Type="http://schemas.openxmlformats.org/officeDocument/2006/relationships/customXml" Target="../ink/ink1637.xml"/><Relationship Id="rId19" Type="http://schemas.openxmlformats.org/officeDocument/2006/relationships/image" Target="../media/image1537.png"/><Relationship Id="rId14" Type="http://schemas.openxmlformats.org/officeDocument/2006/relationships/customXml" Target="../ink/ink1603.xml"/><Relationship Id="rId30" Type="http://schemas.openxmlformats.org/officeDocument/2006/relationships/customXml" Target="../ink/ink1611.xml"/><Relationship Id="rId35" Type="http://schemas.openxmlformats.org/officeDocument/2006/relationships/image" Target="../media/image1545.png"/><Relationship Id="rId56" Type="http://schemas.openxmlformats.org/officeDocument/2006/relationships/customXml" Target="../ink/ink1624.xml"/><Relationship Id="rId77" Type="http://schemas.openxmlformats.org/officeDocument/2006/relationships/image" Target="../media/image1566.png"/><Relationship Id="rId100" Type="http://schemas.openxmlformats.org/officeDocument/2006/relationships/customXml" Target="../ink/ink1646.xml"/><Relationship Id="rId105" Type="http://schemas.openxmlformats.org/officeDocument/2006/relationships/image" Target="../media/image1580.png"/><Relationship Id="rId8" Type="http://schemas.openxmlformats.org/officeDocument/2006/relationships/customXml" Target="../ink/ink1600.xml"/><Relationship Id="rId51" Type="http://schemas.openxmlformats.org/officeDocument/2006/relationships/image" Target="../media/image1553.png"/><Relationship Id="rId72" Type="http://schemas.openxmlformats.org/officeDocument/2006/relationships/customXml" Target="../ink/ink1632.xml"/><Relationship Id="rId93" Type="http://schemas.openxmlformats.org/officeDocument/2006/relationships/image" Target="../media/image1574.png"/><Relationship Id="rId98" Type="http://schemas.openxmlformats.org/officeDocument/2006/relationships/customXml" Target="../ink/ink1645.xml"/><Relationship Id="rId121" Type="http://schemas.openxmlformats.org/officeDocument/2006/relationships/image" Target="../media/image1588.png"/><Relationship Id="rId3" Type="http://schemas.openxmlformats.org/officeDocument/2006/relationships/image" Target="../media/image1529.png"/><Relationship Id="rId25" Type="http://schemas.openxmlformats.org/officeDocument/2006/relationships/image" Target="../media/image1540.png"/><Relationship Id="rId46" Type="http://schemas.openxmlformats.org/officeDocument/2006/relationships/customXml" Target="../ink/ink1619.xml"/><Relationship Id="rId67" Type="http://schemas.openxmlformats.org/officeDocument/2006/relationships/image" Target="../media/image1561.png"/><Relationship Id="rId116" Type="http://schemas.openxmlformats.org/officeDocument/2006/relationships/customXml" Target="../ink/ink1654.xml"/><Relationship Id="rId20" Type="http://schemas.openxmlformats.org/officeDocument/2006/relationships/customXml" Target="../ink/ink1606.xml"/><Relationship Id="rId41" Type="http://schemas.openxmlformats.org/officeDocument/2006/relationships/image" Target="../media/image1548.png"/><Relationship Id="rId62" Type="http://schemas.openxmlformats.org/officeDocument/2006/relationships/customXml" Target="../ink/ink1627.xml"/><Relationship Id="rId83" Type="http://schemas.openxmlformats.org/officeDocument/2006/relationships/image" Target="../media/image1569.png"/><Relationship Id="rId88" Type="http://schemas.openxmlformats.org/officeDocument/2006/relationships/customXml" Target="../ink/ink1640.xml"/><Relationship Id="rId111" Type="http://schemas.openxmlformats.org/officeDocument/2006/relationships/image" Target="../media/image1583.png"/><Relationship Id="rId15" Type="http://schemas.openxmlformats.org/officeDocument/2006/relationships/image" Target="../media/image1535.png"/><Relationship Id="rId36" Type="http://schemas.openxmlformats.org/officeDocument/2006/relationships/customXml" Target="../ink/ink1614.xml"/><Relationship Id="rId57" Type="http://schemas.openxmlformats.org/officeDocument/2006/relationships/image" Target="../media/image1556.png"/><Relationship Id="rId106" Type="http://schemas.openxmlformats.org/officeDocument/2006/relationships/customXml" Target="../ink/ink1649.xml"/><Relationship Id="rId10" Type="http://schemas.openxmlformats.org/officeDocument/2006/relationships/customXml" Target="../ink/ink1601.xml"/><Relationship Id="rId31" Type="http://schemas.openxmlformats.org/officeDocument/2006/relationships/image" Target="../media/image1543.png"/><Relationship Id="rId52" Type="http://schemas.openxmlformats.org/officeDocument/2006/relationships/customXml" Target="../ink/ink1622.xml"/><Relationship Id="rId73" Type="http://schemas.openxmlformats.org/officeDocument/2006/relationships/image" Target="../media/image1564.png"/><Relationship Id="rId78" Type="http://schemas.openxmlformats.org/officeDocument/2006/relationships/customXml" Target="../ink/ink1635.xml"/><Relationship Id="rId94" Type="http://schemas.openxmlformats.org/officeDocument/2006/relationships/customXml" Target="../ink/ink1643.xml"/><Relationship Id="rId99" Type="http://schemas.openxmlformats.org/officeDocument/2006/relationships/image" Target="../media/image1577.png"/><Relationship Id="rId101" Type="http://schemas.openxmlformats.org/officeDocument/2006/relationships/image" Target="../media/image1578.png"/><Relationship Id="rId122" Type="http://schemas.openxmlformats.org/officeDocument/2006/relationships/customXml" Target="../ink/ink1657.xml"/><Relationship Id="rId4" Type="http://schemas.openxmlformats.org/officeDocument/2006/relationships/customXml" Target="../ink/ink1598.xml"/><Relationship Id="rId9" Type="http://schemas.openxmlformats.org/officeDocument/2006/relationships/image" Target="../media/image153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6.xml"/><Relationship Id="rId21" Type="http://schemas.openxmlformats.org/officeDocument/2006/relationships/customXml" Target="../ink/ink1668.xml"/><Relationship Id="rId42" Type="http://schemas.openxmlformats.org/officeDocument/2006/relationships/image" Target="../media/image1611.png"/><Relationship Id="rId63" Type="http://schemas.openxmlformats.org/officeDocument/2006/relationships/customXml" Target="../ink/ink1689.xml"/><Relationship Id="rId84" Type="http://schemas.openxmlformats.org/officeDocument/2006/relationships/image" Target="../media/image1632.png"/><Relationship Id="rId138" Type="http://schemas.openxmlformats.org/officeDocument/2006/relationships/image" Target="../media/image1657.png"/><Relationship Id="rId107" Type="http://schemas.openxmlformats.org/officeDocument/2006/relationships/customXml" Target="../ink/ink1711.xml"/><Relationship Id="rId11" Type="http://schemas.openxmlformats.org/officeDocument/2006/relationships/customXml" Target="../ink/ink1663.xml"/><Relationship Id="rId32" Type="http://schemas.openxmlformats.org/officeDocument/2006/relationships/image" Target="../media/image1606.png"/><Relationship Id="rId53" Type="http://schemas.openxmlformats.org/officeDocument/2006/relationships/customXml" Target="../ink/ink1684.xml"/><Relationship Id="rId74" Type="http://schemas.openxmlformats.org/officeDocument/2006/relationships/image" Target="../media/image1627.png"/><Relationship Id="rId128" Type="http://schemas.openxmlformats.org/officeDocument/2006/relationships/image" Target="../media/image1652.png"/><Relationship Id="rId5" Type="http://schemas.openxmlformats.org/officeDocument/2006/relationships/customXml" Target="../ink/ink1660.xml"/><Relationship Id="rId90" Type="http://schemas.openxmlformats.org/officeDocument/2006/relationships/image" Target="../media/image1635.png"/><Relationship Id="rId95" Type="http://schemas.openxmlformats.org/officeDocument/2006/relationships/customXml" Target="../ink/ink1705.xml"/><Relationship Id="rId22" Type="http://schemas.openxmlformats.org/officeDocument/2006/relationships/image" Target="../media/image1601.png"/><Relationship Id="rId27" Type="http://schemas.openxmlformats.org/officeDocument/2006/relationships/customXml" Target="../ink/ink1671.xml"/><Relationship Id="rId43" Type="http://schemas.openxmlformats.org/officeDocument/2006/relationships/customXml" Target="../ink/ink1679.xml"/><Relationship Id="rId48" Type="http://schemas.openxmlformats.org/officeDocument/2006/relationships/image" Target="../media/image1614.png"/><Relationship Id="rId64" Type="http://schemas.openxmlformats.org/officeDocument/2006/relationships/image" Target="../media/image1622.png"/><Relationship Id="rId69" Type="http://schemas.openxmlformats.org/officeDocument/2006/relationships/customXml" Target="../ink/ink1692.xml"/><Relationship Id="rId113" Type="http://schemas.openxmlformats.org/officeDocument/2006/relationships/customXml" Target="../ink/ink1714.xml"/><Relationship Id="rId118" Type="http://schemas.openxmlformats.org/officeDocument/2006/relationships/image" Target="../media/image1647.png"/><Relationship Id="rId134" Type="http://schemas.openxmlformats.org/officeDocument/2006/relationships/image" Target="../media/image1655.png"/><Relationship Id="rId139" Type="http://schemas.openxmlformats.org/officeDocument/2006/relationships/customXml" Target="../ink/ink1727.xml"/><Relationship Id="rId80" Type="http://schemas.openxmlformats.org/officeDocument/2006/relationships/image" Target="../media/image1630.png"/><Relationship Id="rId85" Type="http://schemas.openxmlformats.org/officeDocument/2006/relationships/customXml" Target="../ink/ink1700.xml"/><Relationship Id="rId12" Type="http://schemas.openxmlformats.org/officeDocument/2006/relationships/image" Target="../media/image1596.png"/><Relationship Id="rId17" Type="http://schemas.openxmlformats.org/officeDocument/2006/relationships/customXml" Target="../ink/ink1666.xml"/><Relationship Id="rId33" Type="http://schemas.openxmlformats.org/officeDocument/2006/relationships/customXml" Target="../ink/ink1674.xml"/><Relationship Id="rId38" Type="http://schemas.openxmlformats.org/officeDocument/2006/relationships/image" Target="../media/image1609.png"/><Relationship Id="rId59" Type="http://schemas.openxmlformats.org/officeDocument/2006/relationships/customXml" Target="../ink/ink1687.xml"/><Relationship Id="rId103" Type="http://schemas.openxmlformats.org/officeDocument/2006/relationships/customXml" Target="../ink/ink1709.xml"/><Relationship Id="rId108" Type="http://schemas.openxmlformats.org/officeDocument/2006/relationships/image" Target="../media/image1642.png"/><Relationship Id="rId124" Type="http://schemas.openxmlformats.org/officeDocument/2006/relationships/image" Target="../media/image1650.png"/><Relationship Id="rId129" Type="http://schemas.openxmlformats.org/officeDocument/2006/relationships/customXml" Target="../ink/ink1722.xml"/><Relationship Id="rId54" Type="http://schemas.openxmlformats.org/officeDocument/2006/relationships/image" Target="../media/image1617.png"/><Relationship Id="rId70" Type="http://schemas.openxmlformats.org/officeDocument/2006/relationships/image" Target="../media/image1625.png"/><Relationship Id="rId75" Type="http://schemas.openxmlformats.org/officeDocument/2006/relationships/customXml" Target="../ink/ink1695.xml"/><Relationship Id="rId91" Type="http://schemas.openxmlformats.org/officeDocument/2006/relationships/customXml" Target="../ink/ink1703.xml"/><Relationship Id="rId96" Type="http://schemas.openxmlformats.org/officeDocument/2006/relationships/image" Target="../media/image1637.png"/><Relationship Id="rId140" Type="http://schemas.openxmlformats.org/officeDocument/2006/relationships/image" Target="../media/image1658.png"/><Relationship Id="rId145" Type="http://schemas.openxmlformats.org/officeDocument/2006/relationships/customXml" Target="../ink/ink17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3.png"/><Relationship Id="rId23" Type="http://schemas.openxmlformats.org/officeDocument/2006/relationships/customXml" Target="../ink/ink1669.xml"/><Relationship Id="rId28" Type="http://schemas.openxmlformats.org/officeDocument/2006/relationships/image" Target="../media/image1604.png"/><Relationship Id="rId49" Type="http://schemas.openxmlformats.org/officeDocument/2006/relationships/customXml" Target="../ink/ink1682.xml"/><Relationship Id="rId114" Type="http://schemas.openxmlformats.org/officeDocument/2006/relationships/image" Target="../media/image1645.png"/><Relationship Id="rId119" Type="http://schemas.openxmlformats.org/officeDocument/2006/relationships/customXml" Target="../ink/ink1717.xml"/><Relationship Id="rId44" Type="http://schemas.openxmlformats.org/officeDocument/2006/relationships/image" Target="../media/image1612.png"/><Relationship Id="rId60" Type="http://schemas.openxmlformats.org/officeDocument/2006/relationships/image" Target="../media/image1620.png"/><Relationship Id="rId65" Type="http://schemas.openxmlformats.org/officeDocument/2006/relationships/customXml" Target="../ink/ink1690.xml"/><Relationship Id="rId81" Type="http://schemas.openxmlformats.org/officeDocument/2006/relationships/customXml" Target="../ink/ink1698.xml"/><Relationship Id="rId86" Type="http://schemas.openxmlformats.org/officeDocument/2006/relationships/image" Target="../media/image1633.png"/><Relationship Id="rId130" Type="http://schemas.openxmlformats.org/officeDocument/2006/relationships/image" Target="../media/image1653.png"/><Relationship Id="rId135" Type="http://schemas.openxmlformats.org/officeDocument/2006/relationships/customXml" Target="../ink/ink1725.xml"/><Relationship Id="rId13" Type="http://schemas.openxmlformats.org/officeDocument/2006/relationships/customXml" Target="../ink/ink1664.xml"/><Relationship Id="rId18" Type="http://schemas.openxmlformats.org/officeDocument/2006/relationships/image" Target="../media/image1599.png"/><Relationship Id="rId39" Type="http://schemas.openxmlformats.org/officeDocument/2006/relationships/customXml" Target="../ink/ink1677.xml"/><Relationship Id="rId109" Type="http://schemas.openxmlformats.org/officeDocument/2006/relationships/customXml" Target="../ink/ink1712.xml"/><Relationship Id="rId34" Type="http://schemas.openxmlformats.org/officeDocument/2006/relationships/image" Target="../media/image1607.png"/><Relationship Id="rId50" Type="http://schemas.openxmlformats.org/officeDocument/2006/relationships/image" Target="../media/image1615.png"/><Relationship Id="rId55" Type="http://schemas.openxmlformats.org/officeDocument/2006/relationships/customXml" Target="../ink/ink1685.xml"/><Relationship Id="rId76" Type="http://schemas.openxmlformats.org/officeDocument/2006/relationships/image" Target="../media/image1628.png"/><Relationship Id="rId97" Type="http://schemas.openxmlformats.org/officeDocument/2006/relationships/customXml" Target="../ink/ink1706.xml"/><Relationship Id="rId104" Type="http://schemas.openxmlformats.org/officeDocument/2006/relationships/image" Target="../media/image1640.png"/><Relationship Id="rId120" Type="http://schemas.openxmlformats.org/officeDocument/2006/relationships/image" Target="../media/image1648.png"/><Relationship Id="rId125" Type="http://schemas.openxmlformats.org/officeDocument/2006/relationships/customXml" Target="../ink/ink1720.xml"/><Relationship Id="rId141" Type="http://schemas.openxmlformats.org/officeDocument/2006/relationships/customXml" Target="../ink/ink1728.xml"/><Relationship Id="rId146" Type="http://schemas.openxmlformats.org/officeDocument/2006/relationships/image" Target="../media/image1661.png"/><Relationship Id="rId7" Type="http://schemas.openxmlformats.org/officeDocument/2006/relationships/customXml" Target="../ink/ink1661.xml"/><Relationship Id="rId71" Type="http://schemas.openxmlformats.org/officeDocument/2006/relationships/customXml" Target="../ink/ink1693.xml"/><Relationship Id="rId92" Type="http://schemas.openxmlformats.org/officeDocument/2006/relationships/image" Target="../media/image199.png"/><Relationship Id="rId2" Type="http://schemas.openxmlformats.org/officeDocument/2006/relationships/image" Target="../media/image48.png"/><Relationship Id="rId29" Type="http://schemas.openxmlformats.org/officeDocument/2006/relationships/customXml" Target="../ink/ink1672.xml"/><Relationship Id="rId24" Type="http://schemas.openxmlformats.org/officeDocument/2006/relationships/image" Target="../media/image1602.png"/><Relationship Id="rId40" Type="http://schemas.openxmlformats.org/officeDocument/2006/relationships/image" Target="../media/image1610.png"/><Relationship Id="rId45" Type="http://schemas.openxmlformats.org/officeDocument/2006/relationships/customXml" Target="../ink/ink1680.xml"/><Relationship Id="rId66" Type="http://schemas.openxmlformats.org/officeDocument/2006/relationships/image" Target="../media/image1623.png"/><Relationship Id="rId87" Type="http://schemas.openxmlformats.org/officeDocument/2006/relationships/customXml" Target="../ink/ink1701.xml"/><Relationship Id="rId110" Type="http://schemas.openxmlformats.org/officeDocument/2006/relationships/image" Target="../media/image1643.png"/><Relationship Id="rId115" Type="http://schemas.openxmlformats.org/officeDocument/2006/relationships/customXml" Target="../ink/ink1715.xml"/><Relationship Id="rId131" Type="http://schemas.openxmlformats.org/officeDocument/2006/relationships/customXml" Target="../ink/ink1723.xml"/><Relationship Id="rId136" Type="http://schemas.openxmlformats.org/officeDocument/2006/relationships/image" Target="../media/image1656.png"/><Relationship Id="rId61" Type="http://schemas.openxmlformats.org/officeDocument/2006/relationships/customXml" Target="../ink/ink1688.xml"/><Relationship Id="rId82" Type="http://schemas.openxmlformats.org/officeDocument/2006/relationships/image" Target="../media/image1631.png"/><Relationship Id="rId19" Type="http://schemas.openxmlformats.org/officeDocument/2006/relationships/customXml" Target="../ink/ink1667.xml"/><Relationship Id="rId14" Type="http://schemas.openxmlformats.org/officeDocument/2006/relationships/image" Target="../media/image1597.png"/><Relationship Id="rId30" Type="http://schemas.openxmlformats.org/officeDocument/2006/relationships/image" Target="../media/image1605.png"/><Relationship Id="rId35" Type="http://schemas.openxmlformats.org/officeDocument/2006/relationships/customXml" Target="../ink/ink1675.xml"/><Relationship Id="rId56" Type="http://schemas.openxmlformats.org/officeDocument/2006/relationships/image" Target="../media/image1618.png"/><Relationship Id="rId77" Type="http://schemas.openxmlformats.org/officeDocument/2006/relationships/customXml" Target="../ink/ink1696.xml"/><Relationship Id="rId100" Type="http://schemas.openxmlformats.org/officeDocument/2006/relationships/image" Target="../media/image490.png"/><Relationship Id="rId105" Type="http://schemas.openxmlformats.org/officeDocument/2006/relationships/customXml" Target="../ink/ink1710.xml"/><Relationship Id="rId126" Type="http://schemas.openxmlformats.org/officeDocument/2006/relationships/image" Target="../media/image1651.png"/><Relationship Id="rId147" Type="http://schemas.openxmlformats.org/officeDocument/2006/relationships/customXml" Target="../ink/ink1731.xml"/><Relationship Id="rId8" Type="http://schemas.openxmlformats.org/officeDocument/2006/relationships/image" Target="../media/image1594.png"/><Relationship Id="rId51" Type="http://schemas.openxmlformats.org/officeDocument/2006/relationships/customXml" Target="../ink/ink1683.xml"/><Relationship Id="rId72" Type="http://schemas.openxmlformats.org/officeDocument/2006/relationships/image" Target="../media/image1626.png"/><Relationship Id="rId93" Type="http://schemas.openxmlformats.org/officeDocument/2006/relationships/customXml" Target="../ink/ink1704.xml"/><Relationship Id="rId98" Type="http://schemas.openxmlformats.org/officeDocument/2006/relationships/image" Target="../media/image1638.png"/><Relationship Id="rId121" Type="http://schemas.openxmlformats.org/officeDocument/2006/relationships/customXml" Target="../ink/ink1718.xml"/><Relationship Id="rId142" Type="http://schemas.openxmlformats.org/officeDocument/2006/relationships/image" Target="../media/image1659.png"/><Relationship Id="rId3" Type="http://schemas.openxmlformats.org/officeDocument/2006/relationships/customXml" Target="../ink/ink1659.xml"/><Relationship Id="rId25" Type="http://schemas.openxmlformats.org/officeDocument/2006/relationships/customXml" Target="../ink/ink1670.xml"/><Relationship Id="rId46" Type="http://schemas.openxmlformats.org/officeDocument/2006/relationships/image" Target="../media/image1613.png"/><Relationship Id="rId67" Type="http://schemas.openxmlformats.org/officeDocument/2006/relationships/customXml" Target="../ink/ink1691.xml"/><Relationship Id="rId116" Type="http://schemas.openxmlformats.org/officeDocument/2006/relationships/image" Target="../media/image1646.png"/><Relationship Id="rId137" Type="http://schemas.openxmlformats.org/officeDocument/2006/relationships/customXml" Target="../ink/ink1726.xml"/><Relationship Id="rId20" Type="http://schemas.openxmlformats.org/officeDocument/2006/relationships/image" Target="../media/image1600.png"/><Relationship Id="rId41" Type="http://schemas.openxmlformats.org/officeDocument/2006/relationships/customXml" Target="../ink/ink1678.xml"/><Relationship Id="rId62" Type="http://schemas.openxmlformats.org/officeDocument/2006/relationships/image" Target="../media/image1621.png"/><Relationship Id="rId83" Type="http://schemas.openxmlformats.org/officeDocument/2006/relationships/customXml" Target="../ink/ink1699.xml"/><Relationship Id="rId88" Type="http://schemas.openxmlformats.org/officeDocument/2006/relationships/image" Target="../media/image1634.png"/><Relationship Id="rId111" Type="http://schemas.openxmlformats.org/officeDocument/2006/relationships/customXml" Target="../ink/ink1713.xml"/><Relationship Id="rId132" Type="http://schemas.openxmlformats.org/officeDocument/2006/relationships/image" Target="../media/image1654.png"/><Relationship Id="rId15" Type="http://schemas.openxmlformats.org/officeDocument/2006/relationships/customXml" Target="../ink/ink1665.xml"/><Relationship Id="rId36" Type="http://schemas.openxmlformats.org/officeDocument/2006/relationships/image" Target="../media/image1608.png"/><Relationship Id="rId57" Type="http://schemas.openxmlformats.org/officeDocument/2006/relationships/customXml" Target="../ink/ink1686.xml"/><Relationship Id="rId106" Type="http://schemas.openxmlformats.org/officeDocument/2006/relationships/image" Target="../media/image1641.png"/><Relationship Id="rId127" Type="http://schemas.openxmlformats.org/officeDocument/2006/relationships/customXml" Target="../ink/ink1721.xml"/><Relationship Id="rId10" Type="http://schemas.openxmlformats.org/officeDocument/2006/relationships/image" Target="../media/image1595.png"/><Relationship Id="rId31" Type="http://schemas.openxmlformats.org/officeDocument/2006/relationships/customXml" Target="../ink/ink1673.xml"/><Relationship Id="rId52" Type="http://schemas.openxmlformats.org/officeDocument/2006/relationships/image" Target="../media/image1616.png"/><Relationship Id="rId73" Type="http://schemas.openxmlformats.org/officeDocument/2006/relationships/customXml" Target="../ink/ink1694.xml"/><Relationship Id="rId78" Type="http://schemas.openxmlformats.org/officeDocument/2006/relationships/image" Target="../media/image1629.png"/><Relationship Id="rId94" Type="http://schemas.openxmlformats.org/officeDocument/2006/relationships/image" Target="../media/image1636.png"/><Relationship Id="rId99" Type="http://schemas.openxmlformats.org/officeDocument/2006/relationships/customXml" Target="../ink/ink1707.xml"/><Relationship Id="rId101" Type="http://schemas.openxmlformats.org/officeDocument/2006/relationships/customXml" Target="../ink/ink1708.xml"/><Relationship Id="rId122" Type="http://schemas.openxmlformats.org/officeDocument/2006/relationships/image" Target="../media/image1649.png"/><Relationship Id="rId143" Type="http://schemas.openxmlformats.org/officeDocument/2006/relationships/customXml" Target="../ink/ink1729.xml"/><Relationship Id="rId148" Type="http://schemas.openxmlformats.org/officeDocument/2006/relationships/image" Target="../media/image1662.png"/><Relationship Id="rId4" Type="http://schemas.openxmlformats.org/officeDocument/2006/relationships/image" Target="../media/image1592.png"/><Relationship Id="rId9" Type="http://schemas.openxmlformats.org/officeDocument/2006/relationships/customXml" Target="../ink/ink1662.xml"/><Relationship Id="rId26" Type="http://schemas.openxmlformats.org/officeDocument/2006/relationships/image" Target="../media/image1603.png"/><Relationship Id="rId47" Type="http://schemas.openxmlformats.org/officeDocument/2006/relationships/customXml" Target="../ink/ink1681.xml"/><Relationship Id="rId68" Type="http://schemas.openxmlformats.org/officeDocument/2006/relationships/image" Target="../media/image1624.png"/><Relationship Id="rId89" Type="http://schemas.openxmlformats.org/officeDocument/2006/relationships/customXml" Target="../ink/ink1702.xml"/><Relationship Id="rId112" Type="http://schemas.openxmlformats.org/officeDocument/2006/relationships/image" Target="../media/image1644.png"/><Relationship Id="rId133" Type="http://schemas.openxmlformats.org/officeDocument/2006/relationships/customXml" Target="../ink/ink1724.xml"/><Relationship Id="rId16" Type="http://schemas.openxmlformats.org/officeDocument/2006/relationships/image" Target="../media/image1598.png"/><Relationship Id="rId37" Type="http://schemas.openxmlformats.org/officeDocument/2006/relationships/customXml" Target="../ink/ink1676.xml"/><Relationship Id="rId58" Type="http://schemas.openxmlformats.org/officeDocument/2006/relationships/image" Target="../media/image1619.png"/><Relationship Id="rId79" Type="http://schemas.openxmlformats.org/officeDocument/2006/relationships/customXml" Target="../ink/ink1697.xml"/><Relationship Id="rId102" Type="http://schemas.openxmlformats.org/officeDocument/2006/relationships/image" Target="../media/image1639.png"/><Relationship Id="rId123" Type="http://schemas.openxmlformats.org/officeDocument/2006/relationships/customXml" Target="../ink/ink1719.xml"/><Relationship Id="rId144" Type="http://schemas.openxmlformats.org/officeDocument/2006/relationships/image" Target="../media/image16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5.xml"/><Relationship Id="rId13" Type="http://schemas.openxmlformats.org/officeDocument/2006/relationships/image" Target="../media/image1668.png"/><Relationship Id="rId3" Type="http://schemas.openxmlformats.org/officeDocument/2006/relationships/image" Target="../media/image1663.png"/><Relationship Id="rId7" Type="http://schemas.openxmlformats.org/officeDocument/2006/relationships/image" Target="../media/image1665.png"/><Relationship Id="rId12" Type="http://schemas.openxmlformats.org/officeDocument/2006/relationships/customXml" Target="../ink/ink1737.xml"/><Relationship Id="rId2" Type="http://schemas.openxmlformats.org/officeDocument/2006/relationships/customXml" Target="../ink/ink17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34.xml"/><Relationship Id="rId11" Type="http://schemas.openxmlformats.org/officeDocument/2006/relationships/image" Target="../media/image1667.png"/><Relationship Id="rId5" Type="http://schemas.openxmlformats.org/officeDocument/2006/relationships/image" Target="../media/image1664.png"/><Relationship Id="rId10" Type="http://schemas.openxmlformats.org/officeDocument/2006/relationships/customXml" Target="../ink/ink1736.xml"/><Relationship Id="rId4" Type="http://schemas.openxmlformats.org/officeDocument/2006/relationships/customXml" Target="../ink/ink1733.xml"/><Relationship Id="rId9" Type="http://schemas.openxmlformats.org/officeDocument/2006/relationships/image" Target="../media/image1666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4.png"/><Relationship Id="rId299" Type="http://schemas.openxmlformats.org/officeDocument/2006/relationships/customXml" Target="../ink/ink1887.xml"/><Relationship Id="rId21" Type="http://schemas.openxmlformats.org/officeDocument/2006/relationships/image" Target="../media/image1676.png"/><Relationship Id="rId63" Type="http://schemas.openxmlformats.org/officeDocument/2006/relationships/image" Target="../media/image1697.png"/><Relationship Id="rId159" Type="http://schemas.openxmlformats.org/officeDocument/2006/relationships/image" Target="../media/image1745.png"/><Relationship Id="rId324" Type="http://schemas.openxmlformats.org/officeDocument/2006/relationships/image" Target="../media/image1827.png"/><Relationship Id="rId366" Type="http://schemas.openxmlformats.org/officeDocument/2006/relationships/image" Target="../media/image1848.png"/><Relationship Id="rId170" Type="http://schemas.openxmlformats.org/officeDocument/2006/relationships/customXml" Target="../ink/ink1822.xml"/><Relationship Id="rId226" Type="http://schemas.openxmlformats.org/officeDocument/2006/relationships/customXml" Target="../ink/ink1850.xml"/><Relationship Id="rId268" Type="http://schemas.openxmlformats.org/officeDocument/2006/relationships/image" Target="../media/image1799.png"/><Relationship Id="rId32" Type="http://schemas.openxmlformats.org/officeDocument/2006/relationships/customXml" Target="../ink/ink1753.xml"/><Relationship Id="rId74" Type="http://schemas.openxmlformats.org/officeDocument/2006/relationships/customXml" Target="../ink/ink1774.xml"/><Relationship Id="rId128" Type="http://schemas.openxmlformats.org/officeDocument/2006/relationships/customXml" Target="../ink/ink1801.xml"/><Relationship Id="rId335" Type="http://schemas.openxmlformats.org/officeDocument/2006/relationships/customXml" Target="../ink/ink1905.xml"/><Relationship Id="rId377" Type="http://schemas.openxmlformats.org/officeDocument/2006/relationships/customXml" Target="../ink/ink1926.xml"/><Relationship Id="rId5" Type="http://schemas.openxmlformats.org/officeDocument/2006/relationships/image" Target="../media/image16680.png"/><Relationship Id="rId181" Type="http://schemas.openxmlformats.org/officeDocument/2006/relationships/image" Target="../media/image1756.png"/><Relationship Id="rId237" Type="http://schemas.openxmlformats.org/officeDocument/2006/relationships/image" Target="../media/image1784.png"/><Relationship Id="rId279" Type="http://schemas.openxmlformats.org/officeDocument/2006/relationships/customXml" Target="../ink/ink1877.xml"/><Relationship Id="rId43" Type="http://schemas.openxmlformats.org/officeDocument/2006/relationships/image" Target="../media/image1687.png"/><Relationship Id="rId139" Type="http://schemas.openxmlformats.org/officeDocument/2006/relationships/image" Target="../media/image1735.png"/><Relationship Id="rId290" Type="http://schemas.openxmlformats.org/officeDocument/2006/relationships/image" Target="../media/image1810.png"/><Relationship Id="rId304" Type="http://schemas.openxmlformats.org/officeDocument/2006/relationships/image" Target="../media/image1817.png"/><Relationship Id="rId346" Type="http://schemas.openxmlformats.org/officeDocument/2006/relationships/image" Target="../media/image1838.png"/><Relationship Id="rId85" Type="http://schemas.openxmlformats.org/officeDocument/2006/relationships/image" Target="../media/image1708.png"/><Relationship Id="rId150" Type="http://schemas.openxmlformats.org/officeDocument/2006/relationships/customXml" Target="../ink/ink1812.xml"/><Relationship Id="rId192" Type="http://schemas.openxmlformats.org/officeDocument/2006/relationships/customXml" Target="../ink/ink1833.xml"/><Relationship Id="rId206" Type="http://schemas.openxmlformats.org/officeDocument/2006/relationships/customXml" Target="../ink/ink1840.xml"/><Relationship Id="rId248" Type="http://schemas.openxmlformats.org/officeDocument/2006/relationships/customXml" Target="../ink/ink1861.xml"/><Relationship Id="rId12" Type="http://schemas.openxmlformats.org/officeDocument/2006/relationships/customXml" Target="../ink/ink1743.xml"/><Relationship Id="rId108" Type="http://schemas.openxmlformats.org/officeDocument/2006/relationships/customXml" Target="../ink/ink1791.xml"/><Relationship Id="rId315" Type="http://schemas.openxmlformats.org/officeDocument/2006/relationships/customXml" Target="../ink/ink1895.xml"/><Relationship Id="rId357" Type="http://schemas.openxmlformats.org/officeDocument/2006/relationships/customXml" Target="../ink/ink1916.xml"/><Relationship Id="rId54" Type="http://schemas.openxmlformats.org/officeDocument/2006/relationships/customXml" Target="../ink/ink1764.xml"/><Relationship Id="rId96" Type="http://schemas.openxmlformats.org/officeDocument/2006/relationships/customXml" Target="../ink/ink1785.xml"/><Relationship Id="rId161" Type="http://schemas.openxmlformats.org/officeDocument/2006/relationships/image" Target="../media/image1746.png"/><Relationship Id="rId217" Type="http://schemas.openxmlformats.org/officeDocument/2006/relationships/image" Target="../media/image1774.png"/><Relationship Id="rId259" Type="http://schemas.openxmlformats.org/officeDocument/2006/relationships/image" Target="../media/image1795.png"/><Relationship Id="rId23" Type="http://schemas.openxmlformats.org/officeDocument/2006/relationships/image" Target="../media/image1677.png"/><Relationship Id="rId119" Type="http://schemas.openxmlformats.org/officeDocument/2006/relationships/image" Target="../media/image1725.png"/><Relationship Id="rId270" Type="http://schemas.openxmlformats.org/officeDocument/2006/relationships/image" Target="../media/image1800.png"/><Relationship Id="rId326" Type="http://schemas.openxmlformats.org/officeDocument/2006/relationships/image" Target="../media/image1828.png"/><Relationship Id="rId65" Type="http://schemas.openxmlformats.org/officeDocument/2006/relationships/image" Target="../media/image1698.png"/><Relationship Id="rId130" Type="http://schemas.openxmlformats.org/officeDocument/2006/relationships/customXml" Target="../ink/ink1802.xml"/><Relationship Id="rId368" Type="http://schemas.openxmlformats.org/officeDocument/2006/relationships/image" Target="../media/image1849.png"/><Relationship Id="rId172" Type="http://schemas.openxmlformats.org/officeDocument/2006/relationships/customXml" Target="../ink/ink1823.xml"/><Relationship Id="rId228" Type="http://schemas.openxmlformats.org/officeDocument/2006/relationships/customXml" Target="../ink/ink1851.xml"/><Relationship Id="rId281" Type="http://schemas.openxmlformats.org/officeDocument/2006/relationships/customXml" Target="../ink/ink1878.xml"/><Relationship Id="rId337" Type="http://schemas.openxmlformats.org/officeDocument/2006/relationships/customXml" Target="../ink/ink1906.xml"/><Relationship Id="rId34" Type="http://schemas.openxmlformats.org/officeDocument/2006/relationships/customXml" Target="../ink/ink1754.xml"/><Relationship Id="rId76" Type="http://schemas.openxmlformats.org/officeDocument/2006/relationships/customXml" Target="../ink/ink1775.xml"/><Relationship Id="rId141" Type="http://schemas.openxmlformats.org/officeDocument/2006/relationships/image" Target="../media/image1736.png"/><Relationship Id="rId379" Type="http://schemas.openxmlformats.org/officeDocument/2006/relationships/customXml" Target="../ink/ink1927.xml"/><Relationship Id="rId7" Type="http://schemas.openxmlformats.org/officeDocument/2006/relationships/image" Target="../media/image1669.png"/><Relationship Id="rId183" Type="http://schemas.openxmlformats.org/officeDocument/2006/relationships/image" Target="../media/image1757.png"/><Relationship Id="rId239" Type="http://schemas.openxmlformats.org/officeDocument/2006/relationships/image" Target="../media/image1785.png"/><Relationship Id="rId250" Type="http://schemas.openxmlformats.org/officeDocument/2006/relationships/customXml" Target="../ink/ink1862.xml"/><Relationship Id="rId292" Type="http://schemas.openxmlformats.org/officeDocument/2006/relationships/image" Target="../media/image1811.png"/><Relationship Id="rId306" Type="http://schemas.openxmlformats.org/officeDocument/2006/relationships/image" Target="../media/image1818.png"/><Relationship Id="rId45" Type="http://schemas.openxmlformats.org/officeDocument/2006/relationships/image" Target="../media/image1688.png"/><Relationship Id="rId87" Type="http://schemas.openxmlformats.org/officeDocument/2006/relationships/image" Target="../media/image1709.png"/><Relationship Id="rId110" Type="http://schemas.openxmlformats.org/officeDocument/2006/relationships/customXml" Target="../ink/ink1792.xml"/><Relationship Id="rId348" Type="http://schemas.openxmlformats.org/officeDocument/2006/relationships/image" Target="../media/image1839.png"/><Relationship Id="rId152" Type="http://schemas.openxmlformats.org/officeDocument/2006/relationships/customXml" Target="../ink/ink1813.xml"/><Relationship Id="rId194" Type="http://schemas.openxmlformats.org/officeDocument/2006/relationships/customXml" Target="../ink/ink1834.xml"/><Relationship Id="rId208" Type="http://schemas.openxmlformats.org/officeDocument/2006/relationships/customXml" Target="../ink/ink1841.xml"/><Relationship Id="rId261" Type="http://schemas.openxmlformats.org/officeDocument/2006/relationships/image" Target="../media/image1796.png"/><Relationship Id="rId14" Type="http://schemas.openxmlformats.org/officeDocument/2006/relationships/customXml" Target="../ink/ink1744.xml"/><Relationship Id="rId56" Type="http://schemas.openxmlformats.org/officeDocument/2006/relationships/customXml" Target="../ink/ink1765.xml"/><Relationship Id="rId317" Type="http://schemas.openxmlformats.org/officeDocument/2006/relationships/customXml" Target="../ink/ink1896.xml"/><Relationship Id="rId359" Type="http://schemas.openxmlformats.org/officeDocument/2006/relationships/customXml" Target="../ink/ink1917.xml"/><Relationship Id="rId98" Type="http://schemas.openxmlformats.org/officeDocument/2006/relationships/customXml" Target="../ink/ink1786.xml"/><Relationship Id="rId121" Type="http://schemas.openxmlformats.org/officeDocument/2006/relationships/image" Target="../media/image1726.png"/><Relationship Id="rId163" Type="http://schemas.openxmlformats.org/officeDocument/2006/relationships/image" Target="../media/image1747.png"/><Relationship Id="rId219" Type="http://schemas.openxmlformats.org/officeDocument/2006/relationships/image" Target="../media/image1775.png"/><Relationship Id="rId370" Type="http://schemas.openxmlformats.org/officeDocument/2006/relationships/image" Target="../media/image1850.png"/><Relationship Id="rId230" Type="http://schemas.openxmlformats.org/officeDocument/2006/relationships/customXml" Target="../ink/ink1852.xml"/><Relationship Id="rId25" Type="http://schemas.openxmlformats.org/officeDocument/2006/relationships/image" Target="../media/image1678.png"/><Relationship Id="rId67" Type="http://schemas.openxmlformats.org/officeDocument/2006/relationships/image" Target="../media/image1699.png"/><Relationship Id="rId272" Type="http://schemas.openxmlformats.org/officeDocument/2006/relationships/image" Target="../media/image1801.png"/><Relationship Id="rId328" Type="http://schemas.openxmlformats.org/officeDocument/2006/relationships/image" Target="../media/image1829.png"/><Relationship Id="rId132" Type="http://schemas.openxmlformats.org/officeDocument/2006/relationships/customXml" Target="../ink/ink1803.xml"/><Relationship Id="rId174" Type="http://schemas.openxmlformats.org/officeDocument/2006/relationships/customXml" Target="../ink/ink1824.xml"/><Relationship Id="rId241" Type="http://schemas.openxmlformats.org/officeDocument/2006/relationships/image" Target="../media/image1786.png"/><Relationship Id="rId36" Type="http://schemas.openxmlformats.org/officeDocument/2006/relationships/customXml" Target="../ink/ink1755.xml"/><Relationship Id="rId283" Type="http://schemas.openxmlformats.org/officeDocument/2006/relationships/customXml" Target="../ink/ink1879.xml"/><Relationship Id="rId339" Type="http://schemas.openxmlformats.org/officeDocument/2006/relationships/customXml" Target="../ink/ink1907.xml"/><Relationship Id="rId78" Type="http://schemas.openxmlformats.org/officeDocument/2006/relationships/customXml" Target="../ink/ink1776.xml"/><Relationship Id="rId101" Type="http://schemas.openxmlformats.org/officeDocument/2006/relationships/image" Target="../media/image1716.png"/><Relationship Id="rId143" Type="http://schemas.openxmlformats.org/officeDocument/2006/relationships/image" Target="../media/image1737.png"/><Relationship Id="rId185" Type="http://schemas.openxmlformats.org/officeDocument/2006/relationships/image" Target="../media/image1758.png"/><Relationship Id="rId350" Type="http://schemas.openxmlformats.org/officeDocument/2006/relationships/image" Target="../media/image1840.png"/><Relationship Id="rId9" Type="http://schemas.openxmlformats.org/officeDocument/2006/relationships/image" Target="../media/image1670.png"/><Relationship Id="rId210" Type="http://schemas.openxmlformats.org/officeDocument/2006/relationships/customXml" Target="../ink/ink1842.xml"/><Relationship Id="rId26" Type="http://schemas.openxmlformats.org/officeDocument/2006/relationships/customXml" Target="../ink/ink1750.xml"/><Relationship Id="rId231" Type="http://schemas.openxmlformats.org/officeDocument/2006/relationships/image" Target="../media/image1781.png"/><Relationship Id="rId252" Type="http://schemas.openxmlformats.org/officeDocument/2006/relationships/customXml" Target="../ink/ink1863.xml"/><Relationship Id="rId273" Type="http://schemas.openxmlformats.org/officeDocument/2006/relationships/customXml" Target="../ink/ink1874.xml"/><Relationship Id="rId294" Type="http://schemas.openxmlformats.org/officeDocument/2006/relationships/image" Target="../media/image1812.png"/><Relationship Id="rId308" Type="http://schemas.openxmlformats.org/officeDocument/2006/relationships/image" Target="../media/image1819.png"/><Relationship Id="rId329" Type="http://schemas.openxmlformats.org/officeDocument/2006/relationships/customXml" Target="../ink/ink1902.xml"/><Relationship Id="rId47" Type="http://schemas.openxmlformats.org/officeDocument/2006/relationships/image" Target="../media/image1689.png"/><Relationship Id="rId68" Type="http://schemas.openxmlformats.org/officeDocument/2006/relationships/customXml" Target="../ink/ink1771.xml"/><Relationship Id="rId89" Type="http://schemas.openxmlformats.org/officeDocument/2006/relationships/image" Target="../media/image1710.png"/><Relationship Id="rId112" Type="http://schemas.openxmlformats.org/officeDocument/2006/relationships/customXml" Target="../ink/ink1793.xml"/><Relationship Id="rId133" Type="http://schemas.openxmlformats.org/officeDocument/2006/relationships/image" Target="../media/image1732.png"/><Relationship Id="rId154" Type="http://schemas.openxmlformats.org/officeDocument/2006/relationships/customXml" Target="../ink/ink1814.xml"/><Relationship Id="rId175" Type="http://schemas.openxmlformats.org/officeDocument/2006/relationships/image" Target="../media/image1753.png"/><Relationship Id="rId340" Type="http://schemas.openxmlformats.org/officeDocument/2006/relationships/image" Target="../media/image1835.png"/><Relationship Id="rId361" Type="http://schemas.openxmlformats.org/officeDocument/2006/relationships/customXml" Target="../ink/ink1918.xml"/><Relationship Id="rId196" Type="http://schemas.openxmlformats.org/officeDocument/2006/relationships/customXml" Target="../ink/ink1835.xml"/><Relationship Id="rId200" Type="http://schemas.openxmlformats.org/officeDocument/2006/relationships/customXml" Target="../ink/ink1837.xml"/><Relationship Id="rId16" Type="http://schemas.openxmlformats.org/officeDocument/2006/relationships/customXml" Target="../ink/ink1745.xml"/><Relationship Id="rId221" Type="http://schemas.openxmlformats.org/officeDocument/2006/relationships/image" Target="../media/image1776.png"/><Relationship Id="rId242" Type="http://schemas.openxmlformats.org/officeDocument/2006/relationships/customXml" Target="../ink/ink1858.xml"/><Relationship Id="rId263" Type="http://schemas.openxmlformats.org/officeDocument/2006/relationships/image" Target="../media/image1797.png"/><Relationship Id="rId284" Type="http://schemas.openxmlformats.org/officeDocument/2006/relationships/image" Target="../media/image1807.png"/><Relationship Id="rId319" Type="http://schemas.openxmlformats.org/officeDocument/2006/relationships/customXml" Target="../ink/ink1897.xml"/><Relationship Id="rId37" Type="http://schemas.openxmlformats.org/officeDocument/2006/relationships/image" Target="../media/image1684.png"/><Relationship Id="rId58" Type="http://schemas.openxmlformats.org/officeDocument/2006/relationships/customXml" Target="../ink/ink1766.xml"/><Relationship Id="rId79" Type="http://schemas.openxmlformats.org/officeDocument/2006/relationships/image" Target="../media/image1705.png"/><Relationship Id="rId102" Type="http://schemas.openxmlformats.org/officeDocument/2006/relationships/customXml" Target="../ink/ink1788.xml"/><Relationship Id="rId123" Type="http://schemas.openxmlformats.org/officeDocument/2006/relationships/image" Target="../media/image1727.png"/><Relationship Id="rId144" Type="http://schemas.openxmlformats.org/officeDocument/2006/relationships/customXml" Target="../ink/ink1809.xml"/><Relationship Id="rId330" Type="http://schemas.openxmlformats.org/officeDocument/2006/relationships/image" Target="../media/image1830.png"/><Relationship Id="rId90" Type="http://schemas.openxmlformats.org/officeDocument/2006/relationships/customXml" Target="../ink/ink1782.xml"/><Relationship Id="rId165" Type="http://schemas.openxmlformats.org/officeDocument/2006/relationships/image" Target="../media/image1748.png"/><Relationship Id="rId186" Type="http://schemas.openxmlformats.org/officeDocument/2006/relationships/customXml" Target="../ink/ink1830.xml"/><Relationship Id="rId351" Type="http://schemas.openxmlformats.org/officeDocument/2006/relationships/customXml" Target="../ink/ink1913.xml"/><Relationship Id="rId372" Type="http://schemas.openxmlformats.org/officeDocument/2006/relationships/image" Target="../media/image1851.png"/><Relationship Id="rId211" Type="http://schemas.openxmlformats.org/officeDocument/2006/relationships/image" Target="../media/image1771.png"/><Relationship Id="rId232" Type="http://schemas.openxmlformats.org/officeDocument/2006/relationships/customXml" Target="../ink/ink1853.xml"/><Relationship Id="rId253" Type="http://schemas.openxmlformats.org/officeDocument/2006/relationships/image" Target="../media/image1792.png"/><Relationship Id="rId274" Type="http://schemas.openxmlformats.org/officeDocument/2006/relationships/image" Target="../media/image1802.png"/><Relationship Id="rId295" Type="http://schemas.openxmlformats.org/officeDocument/2006/relationships/customXml" Target="../ink/ink1885.xml"/><Relationship Id="rId309" Type="http://schemas.openxmlformats.org/officeDocument/2006/relationships/customXml" Target="../ink/ink1892.xml"/><Relationship Id="rId27" Type="http://schemas.openxmlformats.org/officeDocument/2006/relationships/image" Target="../media/image1679.png"/><Relationship Id="rId48" Type="http://schemas.openxmlformats.org/officeDocument/2006/relationships/customXml" Target="../ink/ink1761.xml"/><Relationship Id="rId69" Type="http://schemas.openxmlformats.org/officeDocument/2006/relationships/image" Target="../media/image1700.png"/><Relationship Id="rId113" Type="http://schemas.openxmlformats.org/officeDocument/2006/relationships/image" Target="../media/image1722.png"/><Relationship Id="rId134" Type="http://schemas.openxmlformats.org/officeDocument/2006/relationships/customXml" Target="../ink/ink1804.xml"/><Relationship Id="rId320" Type="http://schemas.openxmlformats.org/officeDocument/2006/relationships/image" Target="../media/image1825.png"/><Relationship Id="rId80" Type="http://schemas.openxmlformats.org/officeDocument/2006/relationships/customXml" Target="../ink/ink1777.xml"/><Relationship Id="rId155" Type="http://schemas.openxmlformats.org/officeDocument/2006/relationships/image" Target="../media/image1743.png"/><Relationship Id="rId176" Type="http://schemas.openxmlformats.org/officeDocument/2006/relationships/customXml" Target="../ink/ink1825.xml"/><Relationship Id="rId197" Type="http://schemas.openxmlformats.org/officeDocument/2006/relationships/image" Target="../media/image1764.png"/><Relationship Id="rId341" Type="http://schemas.openxmlformats.org/officeDocument/2006/relationships/customXml" Target="../ink/ink1908.xml"/><Relationship Id="rId362" Type="http://schemas.openxmlformats.org/officeDocument/2006/relationships/image" Target="../media/image1846.png"/><Relationship Id="rId201" Type="http://schemas.openxmlformats.org/officeDocument/2006/relationships/image" Target="../media/image1766.png"/><Relationship Id="rId222" Type="http://schemas.openxmlformats.org/officeDocument/2006/relationships/customXml" Target="../ink/ink1848.xml"/><Relationship Id="rId243" Type="http://schemas.openxmlformats.org/officeDocument/2006/relationships/image" Target="../media/image1787.png"/><Relationship Id="rId264" Type="http://schemas.openxmlformats.org/officeDocument/2006/relationships/customXml" Target="../ink/ink1869.xml"/><Relationship Id="rId285" Type="http://schemas.openxmlformats.org/officeDocument/2006/relationships/customXml" Target="../ink/ink1880.xml"/><Relationship Id="rId17" Type="http://schemas.openxmlformats.org/officeDocument/2006/relationships/image" Target="../media/image1674.png"/><Relationship Id="rId38" Type="http://schemas.openxmlformats.org/officeDocument/2006/relationships/customXml" Target="../ink/ink1756.xml"/><Relationship Id="rId59" Type="http://schemas.openxmlformats.org/officeDocument/2006/relationships/image" Target="../media/image1695.png"/><Relationship Id="rId103" Type="http://schemas.openxmlformats.org/officeDocument/2006/relationships/image" Target="../media/image1717.png"/><Relationship Id="rId124" Type="http://schemas.openxmlformats.org/officeDocument/2006/relationships/customXml" Target="../ink/ink1799.xml"/><Relationship Id="rId310" Type="http://schemas.openxmlformats.org/officeDocument/2006/relationships/image" Target="../media/image1820.png"/><Relationship Id="rId70" Type="http://schemas.openxmlformats.org/officeDocument/2006/relationships/customXml" Target="../ink/ink1772.xml"/><Relationship Id="rId91" Type="http://schemas.openxmlformats.org/officeDocument/2006/relationships/image" Target="../media/image1711.png"/><Relationship Id="rId145" Type="http://schemas.openxmlformats.org/officeDocument/2006/relationships/image" Target="../media/image1738.png"/><Relationship Id="rId166" Type="http://schemas.openxmlformats.org/officeDocument/2006/relationships/customXml" Target="../ink/ink1820.xml"/><Relationship Id="rId187" Type="http://schemas.openxmlformats.org/officeDocument/2006/relationships/image" Target="../media/image1759.png"/><Relationship Id="rId331" Type="http://schemas.openxmlformats.org/officeDocument/2006/relationships/customXml" Target="../ink/ink1903.xml"/><Relationship Id="rId352" Type="http://schemas.openxmlformats.org/officeDocument/2006/relationships/image" Target="../media/image1841.png"/><Relationship Id="rId373" Type="http://schemas.openxmlformats.org/officeDocument/2006/relationships/customXml" Target="../ink/ink192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43.xml"/><Relationship Id="rId233" Type="http://schemas.openxmlformats.org/officeDocument/2006/relationships/image" Target="../media/image1782.png"/><Relationship Id="rId254" Type="http://schemas.openxmlformats.org/officeDocument/2006/relationships/customXml" Target="../ink/ink1864.xml"/><Relationship Id="rId28" Type="http://schemas.openxmlformats.org/officeDocument/2006/relationships/customXml" Target="../ink/ink1751.xml"/><Relationship Id="rId49" Type="http://schemas.openxmlformats.org/officeDocument/2006/relationships/image" Target="../media/image1690.png"/><Relationship Id="rId114" Type="http://schemas.openxmlformats.org/officeDocument/2006/relationships/customXml" Target="../ink/ink1794.xml"/><Relationship Id="rId275" Type="http://schemas.openxmlformats.org/officeDocument/2006/relationships/customXml" Target="../ink/ink1875.xml"/><Relationship Id="rId296" Type="http://schemas.openxmlformats.org/officeDocument/2006/relationships/image" Target="../media/image1813.png"/><Relationship Id="rId300" Type="http://schemas.openxmlformats.org/officeDocument/2006/relationships/image" Target="../media/image1815.png"/><Relationship Id="rId60" Type="http://schemas.openxmlformats.org/officeDocument/2006/relationships/customXml" Target="../ink/ink1767.xml"/><Relationship Id="rId81" Type="http://schemas.openxmlformats.org/officeDocument/2006/relationships/image" Target="../media/image1706.png"/><Relationship Id="rId135" Type="http://schemas.openxmlformats.org/officeDocument/2006/relationships/image" Target="../media/image1733.png"/><Relationship Id="rId156" Type="http://schemas.openxmlformats.org/officeDocument/2006/relationships/customXml" Target="../ink/ink1815.xml"/><Relationship Id="rId177" Type="http://schemas.openxmlformats.org/officeDocument/2006/relationships/image" Target="../media/image1754.png"/><Relationship Id="rId198" Type="http://schemas.openxmlformats.org/officeDocument/2006/relationships/customXml" Target="../ink/ink1836.xml"/><Relationship Id="rId321" Type="http://schemas.openxmlformats.org/officeDocument/2006/relationships/customXml" Target="../ink/ink1898.xml"/><Relationship Id="rId342" Type="http://schemas.openxmlformats.org/officeDocument/2006/relationships/image" Target="../media/image1836.png"/><Relationship Id="rId363" Type="http://schemas.openxmlformats.org/officeDocument/2006/relationships/customXml" Target="../ink/ink1919.xml"/><Relationship Id="rId202" Type="http://schemas.openxmlformats.org/officeDocument/2006/relationships/customXml" Target="../ink/ink1838.xml"/><Relationship Id="rId223" Type="http://schemas.openxmlformats.org/officeDocument/2006/relationships/image" Target="../media/image1777.png"/><Relationship Id="rId244" Type="http://schemas.openxmlformats.org/officeDocument/2006/relationships/customXml" Target="../ink/ink1859.xml"/><Relationship Id="rId18" Type="http://schemas.openxmlformats.org/officeDocument/2006/relationships/customXml" Target="../ink/ink1746.xml"/><Relationship Id="rId39" Type="http://schemas.openxmlformats.org/officeDocument/2006/relationships/image" Target="../media/image1685.png"/><Relationship Id="rId265" Type="http://schemas.openxmlformats.org/officeDocument/2006/relationships/customXml" Target="../ink/ink1870.xml"/><Relationship Id="rId286" Type="http://schemas.openxmlformats.org/officeDocument/2006/relationships/image" Target="../media/image1808.png"/><Relationship Id="rId50" Type="http://schemas.openxmlformats.org/officeDocument/2006/relationships/customXml" Target="../ink/ink1762.xml"/><Relationship Id="rId104" Type="http://schemas.openxmlformats.org/officeDocument/2006/relationships/customXml" Target="../ink/ink1789.xml"/><Relationship Id="rId125" Type="http://schemas.openxmlformats.org/officeDocument/2006/relationships/image" Target="../media/image1728.png"/><Relationship Id="rId146" Type="http://schemas.openxmlformats.org/officeDocument/2006/relationships/customXml" Target="../ink/ink1810.xml"/><Relationship Id="rId167" Type="http://schemas.openxmlformats.org/officeDocument/2006/relationships/image" Target="../media/image1749.png"/><Relationship Id="rId188" Type="http://schemas.openxmlformats.org/officeDocument/2006/relationships/customXml" Target="../ink/ink1831.xml"/><Relationship Id="rId311" Type="http://schemas.openxmlformats.org/officeDocument/2006/relationships/customXml" Target="../ink/ink1893.xml"/><Relationship Id="rId332" Type="http://schemas.openxmlformats.org/officeDocument/2006/relationships/image" Target="../media/image1831.png"/><Relationship Id="rId353" Type="http://schemas.openxmlformats.org/officeDocument/2006/relationships/customXml" Target="../ink/ink1914.xml"/><Relationship Id="rId374" Type="http://schemas.openxmlformats.org/officeDocument/2006/relationships/image" Target="../media/image1852.png"/><Relationship Id="rId71" Type="http://schemas.openxmlformats.org/officeDocument/2006/relationships/image" Target="../media/image1701.png"/><Relationship Id="rId92" Type="http://schemas.openxmlformats.org/officeDocument/2006/relationships/customXml" Target="../ink/ink1783.xml"/><Relationship Id="rId213" Type="http://schemas.openxmlformats.org/officeDocument/2006/relationships/image" Target="../media/image1772.png"/><Relationship Id="rId234" Type="http://schemas.openxmlformats.org/officeDocument/2006/relationships/customXml" Target="../ink/ink1854.xml"/><Relationship Id="rId2" Type="http://schemas.openxmlformats.org/officeDocument/2006/relationships/customXml" Target="../ink/ink1738.xml"/><Relationship Id="rId29" Type="http://schemas.openxmlformats.org/officeDocument/2006/relationships/image" Target="../media/image1680.png"/><Relationship Id="rId255" Type="http://schemas.openxmlformats.org/officeDocument/2006/relationships/image" Target="../media/image1793.png"/><Relationship Id="rId276" Type="http://schemas.openxmlformats.org/officeDocument/2006/relationships/image" Target="../media/image1803.png"/><Relationship Id="rId297" Type="http://schemas.openxmlformats.org/officeDocument/2006/relationships/customXml" Target="../ink/ink1886.xml"/><Relationship Id="rId40" Type="http://schemas.openxmlformats.org/officeDocument/2006/relationships/customXml" Target="../ink/ink1757.xml"/><Relationship Id="rId115" Type="http://schemas.openxmlformats.org/officeDocument/2006/relationships/image" Target="../media/image1723.png"/><Relationship Id="rId136" Type="http://schemas.openxmlformats.org/officeDocument/2006/relationships/customXml" Target="../ink/ink1805.xml"/><Relationship Id="rId157" Type="http://schemas.openxmlformats.org/officeDocument/2006/relationships/image" Target="../media/image1744.png"/><Relationship Id="rId178" Type="http://schemas.openxmlformats.org/officeDocument/2006/relationships/customXml" Target="../ink/ink1826.xml"/><Relationship Id="rId301" Type="http://schemas.openxmlformats.org/officeDocument/2006/relationships/customXml" Target="../ink/ink1888.xml"/><Relationship Id="rId322" Type="http://schemas.openxmlformats.org/officeDocument/2006/relationships/image" Target="../media/image1826.png"/><Relationship Id="rId343" Type="http://schemas.openxmlformats.org/officeDocument/2006/relationships/customXml" Target="../ink/ink1909.xml"/><Relationship Id="rId364" Type="http://schemas.openxmlformats.org/officeDocument/2006/relationships/image" Target="../media/image1847.png"/><Relationship Id="rId61" Type="http://schemas.openxmlformats.org/officeDocument/2006/relationships/image" Target="../media/image1696.png"/><Relationship Id="rId82" Type="http://schemas.openxmlformats.org/officeDocument/2006/relationships/customXml" Target="../ink/ink1778.xml"/><Relationship Id="rId199" Type="http://schemas.openxmlformats.org/officeDocument/2006/relationships/image" Target="../media/image1765.png"/><Relationship Id="rId203" Type="http://schemas.openxmlformats.org/officeDocument/2006/relationships/image" Target="../media/image1767.png"/><Relationship Id="rId19" Type="http://schemas.openxmlformats.org/officeDocument/2006/relationships/image" Target="../media/image1675.png"/><Relationship Id="rId224" Type="http://schemas.openxmlformats.org/officeDocument/2006/relationships/customXml" Target="../ink/ink1849.xml"/><Relationship Id="rId245" Type="http://schemas.openxmlformats.org/officeDocument/2006/relationships/image" Target="../media/image1788.png"/><Relationship Id="rId266" Type="http://schemas.openxmlformats.org/officeDocument/2006/relationships/image" Target="../media/image1798.png"/><Relationship Id="rId287" Type="http://schemas.openxmlformats.org/officeDocument/2006/relationships/customXml" Target="../ink/ink1881.xml"/><Relationship Id="rId30" Type="http://schemas.openxmlformats.org/officeDocument/2006/relationships/customXml" Target="../ink/ink1752.xml"/><Relationship Id="rId105" Type="http://schemas.openxmlformats.org/officeDocument/2006/relationships/image" Target="../media/image1718.png"/><Relationship Id="rId126" Type="http://schemas.openxmlformats.org/officeDocument/2006/relationships/customXml" Target="../ink/ink1800.xml"/><Relationship Id="rId147" Type="http://schemas.openxmlformats.org/officeDocument/2006/relationships/image" Target="../media/image1739.png"/><Relationship Id="rId168" Type="http://schemas.openxmlformats.org/officeDocument/2006/relationships/customXml" Target="../ink/ink1821.xml"/><Relationship Id="rId312" Type="http://schemas.openxmlformats.org/officeDocument/2006/relationships/image" Target="../media/image1821.png"/><Relationship Id="rId333" Type="http://schemas.openxmlformats.org/officeDocument/2006/relationships/customXml" Target="../ink/ink1904.xml"/><Relationship Id="rId354" Type="http://schemas.openxmlformats.org/officeDocument/2006/relationships/image" Target="../media/image1842.png"/><Relationship Id="rId51" Type="http://schemas.openxmlformats.org/officeDocument/2006/relationships/image" Target="../media/image1691.png"/><Relationship Id="rId72" Type="http://schemas.openxmlformats.org/officeDocument/2006/relationships/customXml" Target="../ink/ink1773.xml"/><Relationship Id="rId93" Type="http://schemas.openxmlformats.org/officeDocument/2006/relationships/image" Target="../media/image1712.png"/><Relationship Id="rId189" Type="http://schemas.openxmlformats.org/officeDocument/2006/relationships/image" Target="../media/image1760.png"/><Relationship Id="rId375" Type="http://schemas.openxmlformats.org/officeDocument/2006/relationships/customXml" Target="../ink/ink1925.xml"/><Relationship Id="rId3" Type="http://schemas.openxmlformats.org/officeDocument/2006/relationships/image" Target="../media/image16670.png"/><Relationship Id="rId214" Type="http://schemas.openxmlformats.org/officeDocument/2006/relationships/customXml" Target="../ink/ink1844.xml"/><Relationship Id="rId235" Type="http://schemas.openxmlformats.org/officeDocument/2006/relationships/image" Target="../media/image1783.png"/><Relationship Id="rId256" Type="http://schemas.openxmlformats.org/officeDocument/2006/relationships/customXml" Target="../ink/ink1865.xml"/><Relationship Id="rId277" Type="http://schemas.openxmlformats.org/officeDocument/2006/relationships/customXml" Target="../ink/ink1876.xml"/><Relationship Id="rId298" Type="http://schemas.openxmlformats.org/officeDocument/2006/relationships/image" Target="../media/image1814.png"/><Relationship Id="rId116" Type="http://schemas.openxmlformats.org/officeDocument/2006/relationships/customXml" Target="../ink/ink1795.xml"/><Relationship Id="rId137" Type="http://schemas.openxmlformats.org/officeDocument/2006/relationships/image" Target="../media/image1734.png"/><Relationship Id="rId158" Type="http://schemas.openxmlformats.org/officeDocument/2006/relationships/customXml" Target="../ink/ink1816.xml"/><Relationship Id="rId302" Type="http://schemas.openxmlformats.org/officeDocument/2006/relationships/image" Target="../media/image1816.png"/><Relationship Id="rId323" Type="http://schemas.openxmlformats.org/officeDocument/2006/relationships/customXml" Target="../ink/ink1899.xml"/><Relationship Id="rId344" Type="http://schemas.openxmlformats.org/officeDocument/2006/relationships/image" Target="../media/image1837.png"/><Relationship Id="rId20" Type="http://schemas.openxmlformats.org/officeDocument/2006/relationships/customXml" Target="../ink/ink1747.xml"/><Relationship Id="rId41" Type="http://schemas.openxmlformats.org/officeDocument/2006/relationships/image" Target="../media/image1686.png"/><Relationship Id="rId62" Type="http://schemas.openxmlformats.org/officeDocument/2006/relationships/customXml" Target="../ink/ink1768.xml"/><Relationship Id="rId83" Type="http://schemas.openxmlformats.org/officeDocument/2006/relationships/image" Target="../media/image1707.png"/><Relationship Id="rId179" Type="http://schemas.openxmlformats.org/officeDocument/2006/relationships/image" Target="../media/image1755.png"/><Relationship Id="rId365" Type="http://schemas.openxmlformats.org/officeDocument/2006/relationships/customXml" Target="../ink/ink1920.xml"/><Relationship Id="rId190" Type="http://schemas.openxmlformats.org/officeDocument/2006/relationships/customXml" Target="../ink/ink1832.xml"/><Relationship Id="rId204" Type="http://schemas.openxmlformats.org/officeDocument/2006/relationships/customXml" Target="../ink/ink1839.xml"/><Relationship Id="rId225" Type="http://schemas.openxmlformats.org/officeDocument/2006/relationships/image" Target="../media/image1778.png"/><Relationship Id="rId246" Type="http://schemas.openxmlformats.org/officeDocument/2006/relationships/customXml" Target="../ink/ink1860.xml"/><Relationship Id="rId267" Type="http://schemas.openxmlformats.org/officeDocument/2006/relationships/customXml" Target="../ink/ink1871.xml"/><Relationship Id="rId288" Type="http://schemas.openxmlformats.org/officeDocument/2006/relationships/image" Target="../media/image1809.png"/><Relationship Id="rId106" Type="http://schemas.openxmlformats.org/officeDocument/2006/relationships/customXml" Target="../ink/ink1790.xml"/><Relationship Id="rId127" Type="http://schemas.openxmlformats.org/officeDocument/2006/relationships/image" Target="../media/image1729.png"/><Relationship Id="rId313" Type="http://schemas.openxmlformats.org/officeDocument/2006/relationships/customXml" Target="../ink/ink1894.xml"/><Relationship Id="rId10" Type="http://schemas.openxmlformats.org/officeDocument/2006/relationships/customXml" Target="../ink/ink1742.xml"/><Relationship Id="rId31" Type="http://schemas.openxmlformats.org/officeDocument/2006/relationships/image" Target="../media/image1681.png"/><Relationship Id="rId52" Type="http://schemas.openxmlformats.org/officeDocument/2006/relationships/customXml" Target="../ink/ink1763.xml"/><Relationship Id="rId73" Type="http://schemas.openxmlformats.org/officeDocument/2006/relationships/image" Target="../media/image1702.png"/><Relationship Id="rId94" Type="http://schemas.openxmlformats.org/officeDocument/2006/relationships/customXml" Target="../ink/ink1784.xml"/><Relationship Id="rId148" Type="http://schemas.openxmlformats.org/officeDocument/2006/relationships/customXml" Target="../ink/ink1811.xml"/><Relationship Id="rId169" Type="http://schemas.openxmlformats.org/officeDocument/2006/relationships/image" Target="../media/image1750.png"/><Relationship Id="rId334" Type="http://schemas.openxmlformats.org/officeDocument/2006/relationships/image" Target="../media/image1832.png"/><Relationship Id="rId355" Type="http://schemas.openxmlformats.org/officeDocument/2006/relationships/customXml" Target="../ink/ink1915.xml"/><Relationship Id="rId376" Type="http://schemas.openxmlformats.org/officeDocument/2006/relationships/image" Target="../media/image1853.png"/><Relationship Id="rId4" Type="http://schemas.openxmlformats.org/officeDocument/2006/relationships/customXml" Target="../ink/ink1739.xml"/><Relationship Id="rId180" Type="http://schemas.openxmlformats.org/officeDocument/2006/relationships/customXml" Target="../ink/ink1827.xml"/><Relationship Id="rId215" Type="http://schemas.openxmlformats.org/officeDocument/2006/relationships/image" Target="../media/image1773.png"/><Relationship Id="rId236" Type="http://schemas.openxmlformats.org/officeDocument/2006/relationships/customXml" Target="../ink/ink1855.xml"/><Relationship Id="rId257" Type="http://schemas.openxmlformats.org/officeDocument/2006/relationships/image" Target="../media/image1794.png"/><Relationship Id="rId278" Type="http://schemas.openxmlformats.org/officeDocument/2006/relationships/image" Target="../media/image1804.png"/><Relationship Id="rId303" Type="http://schemas.openxmlformats.org/officeDocument/2006/relationships/customXml" Target="../ink/ink1889.xml"/><Relationship Id="rId42" Type="http://schemas.openxmlformats.org/officeDocument/2006/relationships/customXml" Target="../ink/ink1758.xml"/><Relationship Id="rId84" Type="http://schemas.openxmlformats.org/officeDocument/2006/relationships/customXml" Target="../ink/ink1779.xml"/><Relationship Id="rId138" Type="http://schemas.openxmlformats.org/officeDocument/2006/relationships/customXml" Target="../ink/ink1806.xml"/><Relationship Id="rId345" Type="http://schemas.openxmlformats.org/officeDocument/2006/relationships/customXml" Target="../ink/ink1910.xml"/><Relationship Id="rId191" Type="http://schemas.openxmlformats.org/officeDocument/2006/relationships/image" Target="../media/image1761.png"/><Relationship Id="rId205" Type="http://schemas.openxmlformats.org/officeDocument/2006/relationships/image" Target="../media/image1768.png"/><Relationship Id="rId247" Type="http://schemas.openxmlformats.org/officeDocument/2006/relationships/image" Target="../media/image1789.png"/><Relationship Id="rId107" Type="http://schemas.openxmlformats.org/officeDocument/2006/relationships/image" Target="../media/image1719.png"/><Relationship Id="rId289" Type="http://schemas.openxmlformats.org/officeDocument/2006/relationships/customXml" Target="../ink/ink1882.xml"/><Relationship Id="rId11" Type="http://schemas.openxmlformats.org/officeDocument/2006/relationships/image" Target="../media/image1671.png"/><Relationship Id="rId53" Type="http://schemas.openxmlformats.org/officeDocument/2006/relationships/image" Target="../media/image1692.png"/><Relationship Id="rId149" Type="http://schemas.openxmlformats.org/officeDocument/2006/relationships/image" Target="../media/image1740.png"/><Relationship Id="rId314" Type="http://schemas.openxmlformats.org/officeDocument/2006/relationships/image" Target="../media/image1822.png"/><Relationship Id="rId356" Type="http://schemas.openxmlformats.org/officeDocument/2006/relationships/image" Target="../media/image1843.png"/><Relationship Id="rId95" Type="http://schemas.openxmlformats.org/officeDocument/2006/relationships/image" Target="../media/image1713.png"/><Relationship Id="rId160" Type="http://schemas.openxmlformats.org/officeDocument/2006/relationships/customXml" Target="../ink/ink1817.xml"/><Relationship Id="rId216" Type="http://schemas.openxmlformats.org/officeDocument/2006/relationships/customXml" Target="../ink/ink1845.xml"/><Relationship Id="rId258" Type="http://schemas.openxmlformats.org/officeDocument/2006/relationships/customXml" Target="../ink/ink1866.xml"/><Relationship Id="rId22" Type="http://schemas.openxmlformats.org/officeDocument/2006/relationships/customXml" Target="../ink/ink1748.xml"/><Relationship Id="rId64" Type="http://schemas.openxmlformats.org/officeDocument/2006/relationships/customXml" Target="../ink/ink1769.xml"/><Relationship Id="rId118" Type="http://schemas.openxmlformats.org/officeDocument/2006/relationships/customXml" Target="../ink/ink1796.xml"/><Relationship Id="rId325" Type="http://schemas.openxmlformats.org/officeDocument/2006/relationships/customXml" Target="../ink/ink1900.xml"/><Relationship Id="rId367" Type="http://schemas.openxmlformats.org/officeDocument/2006/relationships/customXml" Target="../ink/ink1921.xml"/><Relationship Id="rId171" Type="http://schemas.openxmlformats.org/officeDocument/2006/relationships/image" Target="../media/image1751.png"/><Relationship Id="rId227" Type="http://schemas.openxmlformats.org/officeDocument/2006/relationships/image" Target="../media/image1779.png"/><Relationship Id="rId269" Type="http://schemas.openxmlformats.org/officeDocument/2006/relationships/customXml" Target="../ink/ink1872.xml"/><Relationship Id="rId33" Type="http://schemas.openxmlformats.org/officeDocument/2006/relationships/image" Target="../media/image1682.png"/><Relationship Id="rId129" Type="http://schemas.openxmlformats.org/officeDocument/2006/relationships/image" Target="../media/image1730.png"/><Relationship Id="rId280" Type="http://schemas.openxmlformats.org/officeDocument/2006/relationships/image" Target="../media/image1805.png"/><Relationship Id="rId336" Type="http://schemas.openxmlformats.org/officeDocument/2006/relationships/image" Target="../media/image1833.png"/><Relationship Id="rId75" Type="http://schemas.openxmlformats.org/officeDocument/2006/relationships/image" Target="../media/image1703.png"/><Relationship Id="rId140" Type="http://schemas.openxmlformats.org/officeDocument/2006/relationships/customXml" Target="../ink/ink1807.xml"/><Relationship Id="rId182" Type="http://schemas.openxmlformats.org/officeDocument/2006/relationships/customXml" Target="../ink/ink1828.xml"/><Relationship Id="rId378" Type="http://schemas.openxmlformats.org/officeDocument/2006/relationships/image" Target="../media/image1854.png"/><Relationship Id="rId6" Type="http://schemas.openxmlformats.org/officeDocument/2006/relationships/customXml" Target="../ink/ink1740.xml"/><Relationship Id="rId238" Type="http://schemas.openxmlformats.org/officeDocument/2006/relationships/customXml" Target="../ink/ink1856.xml"/><Relationship Id="rId291" Type="http://schemas.openxmlformats.org/officeDocument/2006/relationships/customXml" Target="../ink/ink1883.xml"/><Relationship Id="rId305" Type="http://schemas.openxmlformats.org/officeDocument/2006/relationships/customXml" Target="../ink/ink1890.xml"/><Relationship Id="rId347" Type="http://schemas.openxmlformats.org/officeDocument/2006/relationships/customXml" Target="../ink/ink1911.xml"/><Relationship Id="rId44" Type="http://schemas.openxmlformats.org/officeDocument/2006/relationships/customXml" Target="../ink/ink1759.xml"/><Relationship Id="rId86" Type="http://schemas.openxmlformats.org/officeDocument/2006/relationships/customXml" Target="../ink/ink1780.xml"/><Relationship Id="rId151" Type="http://schemas.openxmlformats.org/officeDocument/2006/relationships/image" Target="../media/image1741.png"/><Relationship Id="rId193" Type="http://schemas.openxmlformats.org/officeDocument/2006/relationships/image" Target="../media/image1762.png"/><Relationship Id="rId207" Type="http://schemas.openxmlformats.org/officeDocument/2006/relationships/image" Target="../media/image1769.png"/><Relationship Id="rId249" Type="http://schemas.openxmlformats.org/officeDocument/2006/relationships/image" Target="../media/image1790.png"/><Relationship Id="rId13" Type="http://schemas.openxmlformats.org/officeDocument/2006/relationships/image" Target="../media/image1672.png"/><Relationship Id="rId109" Type="http://schemas.openxmlformats.org/officeDocument/2006/relationships/image" Target="../media/image1720.png"/><Relationship Id="rId260" Type="http://schemas.openxmlformats.org/officeDocument/2006/relationships/customXml" Target="../ink/ink1867.xml"/><Relationship Id="rId316" Type="http://schemas.openxmlformats.org/officeDocument/2006/relationships/image" Target="../media/image1823.png"/><Relationship Id="rId55" Type="http://schemas.openxmlformats.org/officeDocument/2006/relationships/image" Target="../media/image1693.png"/><Relationship Id="rId97" Type="http://schemas.openxmlformats.org/officeDocument/2006/relationships/image" Target="../media/image1714.png"/><Relationship Id="rId120" Type="http://schemas.openxmlformats.org/officeDocument/2006/relationships/customXml" Target="../ink/ink1797.xml"/><Relationship Id="rId358" Type="http://schemas.openxmlformats.org/officeDocument/2006/relationships/image" Target="../media/image1844.png"/><Relationship Id="rId162" Type="http://schemas.openxmlformats.org/officeDocument/2006/relationships/customXml" Target="../ink/ink1818.xml"/><Relationship Id="rId218" Type="http://schemas.openxmlformats.org/officeDocument/2006/relationships/customXml" Target="../ink/ink1846.xml"/><Relationship Id="rId271" Type="http://schemas.openxmlformats.org/officeDocument/2006/relationships/customXml" Target="../ink/ink1873.xml"/><Relationship Id="rId24" Type="http://schemas.openxmlformats.org/officeDocument/2006/relationships/customXml" Target="../ink/ink1749.xml"/><Relationship Id="rId66" Type="http://schemas.openxmlformats.org/officeDocument/2006/relationships/customXml" Target="../ink/ink1770.xml"/><Relationship Id="rId131" Type="http://schemas.openxmlformats.org/officeDocument/2006/relationships/image" Target="../media/image1731.png"/><Relationship Id="rId327" Type="http://schemas.openxmlformats.org/officeDocument/2006/relationships/customXml" Target="../ink/ink1901.xml"/><Relationship Id="rId369" Type="http://schemas.openxmlformats.org/officeDocument/2006/relationships/customXml" Target="../ink/ink1922.xml"/><Relationship Id="rId173" Type="http://schemas.openxmlformats.org/officeDocument/2006/relationships/image" Target="../media/image1752.png"/><Relationship Id="rId229" Type="http://schemas.openxmlformats.org/officeDocument/2006/relationships/image" Target="../media/image1780.png"/><Relationship Id="rId380" Type="http://schemas.openxmlformats.org/officeDocument/2006/relationships/image" Target="../media/image1855.png"/><Relationship Id="rId240" Type="http://schemas.openxmlformats.org/officeDocument/2006/relationships/customXml" Target="../ink/ink1857.xml"/><Relationship Id="rId35" Type="http://schemas.openxmlformats.org/officeDocument/2006/relationships/image" Target="../media/image1683.png"/><Relationship Id="rId77" Type="http://schemas.openxmlformats.org/officeDocument/2006/relationships/image" Target="../media/image1704.png"/><Relationship Id="rId100" Type="http://schemas.openxmlformats.org/officeDocument/2006/relationships/customXml" Target="../ink/ink1787.xml"/><Relationship Id="rId282" Type="http://schemas.openxmlformats.org/officeDocument/2006/relationships/image" Target="../media/image1806.png"/><Relationship Id="rId338" Type="http://schemas.openxmlformats.org/officeDocument/2006/relationships/image" Target="../media/image1834.png"/><Relationship Id="rId8" Type="http://schemas.openxmlformats.org/officeDocument/2006/relationships/customXml" Target="../ink/ink1741.xml"/><Relationship Id="rId142" Type="http://schemas.openxmlformats.org/officeDocument/2006/relationships/customXml" Target="../ink/ink1808.xml"/><Relationship Id="rId184" Type="http://schemas.openxmlformats.org/officeDocument/2006/relationships/customXml" Target="../ink/ink1829.xml"/><Relationship Id="rId251" Type="http://schemas.openxmlformats.org/officeDocument/2006/relationships/image" Target="../media/image1791.png"/><Relationship Id="rId46" Type="http://schemas.openxmlformats.org/officeDocument/2006/relationships/customXml" Target="../ink/ink1760.xml"/><Relationship Id="rId293" Type="http://schemas.openxmlformats.org/officeDocument/2006/relationships/customXml" Target="../ink/ink1884.xml"/><Relationship Id="rId307" Type="http://schemas.openxmlformats.org/officeDocument/2006/relationships/customXml" Target="../ink/ink1891.xml"/><Relationship Id="rId349" Type="http://schemas.openxmlformats.org/officeDocument/2006/relationships/customXml" Target="../ink/ink1912.xml"/><Relationship Id="rId88" Type="http://schemas.openxmlformats.org/officeDocument/2006/relationships/customXml" Target="../ink/ink1781.xml"/><Relationship Id="rId111" Type="http://schemas.openxmlformats.org/officeDocument/2006/relationships/image" Target="../media/image1721.png"/><Relationship Id="rId153" Type="http://schemas.openxmlformats.org/officeDocument/2006/relationships/image" Target="../media/image1742.png"/><Relationship Id="rId195" Type="http://schemas.openxmlformats.org/officeDocument/2006/relationships/image" Target="../media/image1763.png"/><Relationship Id="rId209" Type="http://schemas.openxmlformats.org/officeDocument/2006/relationships/image" Target="../media/image1770.png"/><Relationship Id="rId360" Type="http://schemas.openxmlformats.org/officeDocument/2006/relationships/image" Target="../media/image1845.png"/><Relationship Id="rId220" Type="http://schemas.openxmlformats.org/officeDocument/2006/relationships/customXml" Target="../ink/ink1847.xml"/><Relationship Id="rId15" Type="http://schemas.openxmlformats.org/officeDocument/2006/relationships/image" Target="../media/image1673.png"/><Relationship Id="rId57" Type="http://schemas.openxmlformats.org/officeDocument/2006/relationships/image" Target="../media/image1694.png"/><Relationship Id="rId262" Type="http://schemas.openxmlformats.org/officeDocument/2006/relationships/customXml" Target="../ink/ink1868.xml"/><Relationship Id="rId318" Type="http://schemas.openxmlformats.org/officeDocument/2006/relationships/image" Target="../media/image1824.png"/><Relationship Id="rId99" Type="http://schemas.openxmlformats.org/officeDocument/2006/relationships/image" Target="../media/image1715.png"/><Relationship Id="rId122" Type="http://schemas.openxmlformats.org/officeDocument/2006/relationships/customXml" Target="../ink/ink1798.xml"/><Relationship Id="rId164" Type="http://schemas.openxmlformats.org/officeDocument/2006/relationships/customXml" Target="../ink/ink1819.xml"/><Relationship Id="rId371" Type="http://schemas.openxmlformats.org/officeDocument/2006/relationships/customXml" Target="../ink/ink192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3.png"/><Relationship Id="rId21" Type="http://schemas.openxmlformats.org/officeDocument/2006/relationships/image" Target="../media/image1865.png"/><Relationship Id="rId324" Type="http://schemas.openxmlformats.org/officeDocument/2006/relationships/customXml" Target="../ink/ink2089.xml"/><Relationship Id="rId531" Type="http://schemas.openxmlformats.org/officeDocument/2006/relationships/image" Target="../media/image2120.png"/><Relationship Id="rId629" Type="http://schemas.openxmlformats.org/officeDocument/2006/relationships/image" Target="../media/image2169.png"/><Relationship Id="rId170" Type="http://schemas.openxmlformats.org/officeDocument/2006/relationships/customXml" Target="../ink/ink2012.xml"/><Relationship Id="rId268" Type="http://schemas.openxmlformats.org/officeDocument/2006/relationships/customXml" Target="../ink/ink2061.xml"/><Relationship Id="rId475" Type="http://schemas.openxmlformats.org/officeDocument/2006/relationships/image" Target="../media/image2092.png"/><Relationship Id="rId32" Type="http://schemas.openxmlformats.org/officeDocument/2006/relationships/customXml" Target="../ink/ink1943.xml"/><Relationship Id="rId128" Type="http://schemas.openxmlformats.org/officeDocument/2006/relationships/customXml" Target="../ink/ink1991.xml"/><Relationship Id="rId335" Type="http://schemas.openxmlformats.org/officeDocument/2006/relationships/image" Target="../media/image2022.png"/><Relationship Id="rId542" Type="http://schemas.openxmlformats.org/officeDocument/2006/relationships/customXml" Target="../ink/ink2198.xml"/><Relationship Id="rId181" Type="http://schemas.openxmlformats.org/officeDocument/2006/relationships/image" Target="../media/image1945.png"/><Relationship Id="rId402" Type="http://schemas.openxmlformats.org/officeDocument/2006/relationships/customXml" Target="../ink/ink2128.xml"/><Relationship Id="rId279" Type="http://schemas.openxmlformats.org/officeDocument/2006/relationships/image" Target="../media/image1994.png"/><Relationship Id="rId486" Type="http://schemas.openxmlformats.org/officeDocument/2006/relationships/customXml" Target="../ink/ink2170.xml"/><Relationship Id="rId43" Type="http://schemas.openxmlformats.org/officeDocument/2006/relationships/image" Target="../media/image1876.png"/><Relationship Id="rId139" Type="http://schemas.openxmlformats.org/officeDocument/2006/relationships/image" Target="../media/image1924.png"/><Relationship Id="rId346" Type="http://schemas.openxmlformats.org/officeDocument/2006/relationships/customXml" Target="../ink/ink2100.xml"/><Relationship Id="rId553" Type="http://schemas.openxmlformats.org/officeDocument/2006/relationships/image" Target="../media/image2131.png"/><Relationship Id="rId192" Type="http://schemas.openxmlformats.org/officeDocument/2006/relationships/customXml" Target="../ink/ink2023.xml"/><Relationship Id="rId206" Type="http://schemas.openxmlformats.org/officeDocument/2006/relationships/customXml" Target="../ink/ink2030.xml"/><Relationship Id="rId413" Type="http://schemas.openxmlformats.org/officeDocument/2006/relationships/image" Target="../media/image2061.png"/><Relationship Id="rId497" Type="http://schemas.openxmlformats.org/officeDocument/2006/relationships/image" Target="../media/image2103.png"/><Relationship Id="rId620" Type="http://schemas.openxmlformats.org/officeDocument/2006/relationships/customXml" Target="../ink/ink2237.xml"/><Relationship Id="rId357" Type="http://schemas.openxmlformats.org/officeDocument/2006/relationships/image" Target="../media/image2033.png"/><Relationship Id="rId54" Type="http://schemas.openxmlformats.org/officeDocument/2006/relationships/customXml" Target="../ink/ink1954.xml"/><Relationship Id="rId217" Type="http://schemas.openxmlformats.org/officeDocument/2006/relationships/image" Target="../media/image1963.png"/><Relationship Id="rId564" Type="http://schemas.openxmlformats.org/officeDocument/2006/relationships/customXml" Target="../ink/ink2209.xml"/><Relationship Id="rId424" Type="http://schemas.openxmlformats.org/officeDocument/2006/relationships/customXml" Target="../ink/ink2139.xml"/><Relationship Id="rId631" Type="http://schemas.openxmlformats.org/officeDocument/2006/relationships/image" Target="../media/image2170.png"/><Relationship Id="rId270" Type="http://schemas.openxmlformats.org/officeDocument/2006/relationships/customXml" Target="../ink/ink2062.xml"/><Relationship Id="rId65" Type="http://schemas.openxmlformats.org/officeDocument/2006/relationships/image" Target="../media/image1887.png"/><Relationship Id="rId130" Type="http://schemas.openxmlformats.org/officeDocument/2006/relationships/customXml" Target="../ink/ink1992.xml"/><Relationship Id="rId368" Type="http://schemas.openxmlformats.org/officeDocument/2006/relationships/customXml" Target="../ink/ink2111.xml"/><Relationship Id="rId575" Type="http://schemas.openxmlformats.org/officeDocument/2006/relationships/image" Target="../media/image2142.png"/><Relationship Id="rId228" Type="http://schemas.openxmlformats.org/officeDocument/2006/relationships/customXml" Target="../ink/ink2041.xml"/><Relationship Id="rId435" Type="http://schemas.openxmlformats.org/officeDocument/2006/relationships/image" Target="../media/image2072.png"/><Relationship Id="rId642" Type="http://schemas.openxmlformats.org/officeDocument/2006/relationships/customXml" Target="../ink/ink2248.xml"/><Relationship Id="rId281" Type="http://schemas.openxmlformats.org/officeDocument/2006/relationships/image" Target="../media/image1995.png"/><Relationship Id="rId502" Type="http://schemas.openxmlformats.org/officeDocument/2006/relationships/customXml" Target="../ink/ink2178.xml"/><Relationship Id="rId76" Type="http://schemas.openxmlformats.org/officeDocument/2006/relationships/customXml" Target="../ink/ink1965.xml"/><Relationship Id="rId141" Type="http://schemas.openxmlformats.org/officeDocument/2006/relationships/image" Target="../media/image1925.png"/><Relationship Id="rId379" Type="http://schemas.openxmlformats.org/officeDocument/2006/relationships/image" Target="../media/image2044.png"/><Relationship Id="rId586" Type="http://schemas.openxmlformats.org/officeDocument/2006/relationships/customXml" Target="../ink/ink2220.xml"/><Relationship Id="rId7" Type="http://schemas.openxmlformats.org/officeDocument/2006/relationships/image" Target="../media/image1858.png"/><Relationship Id="rId239" Type="http://schemas.openxmlformats.org/officeDocument/2006/relationships/image" Target="../media/image1974.png"/><Relationship Id="rId446" Type="http://schemas.openxmlformats.org/officeDocument/2006/relationships/customXml" Target="../ink/ink2150.xml"/><Relationship Id="rId653" Type="http://schemas.openxmlformats.org/officeDocument/2006/relationships/customXml" Target="../ink/ink2254.xml"/><Relationship Id="rId292" Type="http://schemas.openxmlformats.org/officeDocument/2006/relationships/customXml" Target="../ink/ink2073.xml"/><Relationship Id="rId306" Type="http://schemas.openxmlformats.org/officeDocument/2006/relationships/customXml" Target="../ink/ink2080.xml"/><Relationship Id="rId87" Type="http://schemas.openxmlformats.org/officeDocument/2006/relationships/image" Target="../media/image1898.png"/><Relationship Id="rId513" Type="http://schemas.openxmlformats.org/officeDocument/2006/relationships/image" Target="../media/image2111.png"/><Relationship Id="rId597" Type="http://schemas.openxmlformats.org/officeDocument/2006/relationships/image" Target="../media/image2153.png"/><Relationship Id="rId152" Type="http://schemas.openxmlformats.org/officeDocument/2006/relationships/customXml" Target="../ink/ink2003.xml"/><Relationship Id="rId457" Type="http://schemas.openxmlformats.org/officeDocument/2006/relationships/image" Target="../media/image2083.png"/><Relationship Id="rId14" Type="http://schemas.openxmlformats.org/officeDocument/2006/relationships/customXml" Target="../ink/ink1934.xml"/><Relationship Id="rId317" Type="http://schemas.openxmlformats.org/officeDocument/2006/relationships/image" Target="../media/image2013.png"/><Relationship Id="rId524" Type="http://schemas.openxmlformats.org/officeDocument/2006/relationships/customXml" Target="../ink/ink2189.xml"/><Relationship Id="rId98" Type="http://schemas.openxmlformats.org/officeDocument/2006/relationships/customXml" Target="../ink/ink1976.xml"/><Relationship Id="rId163" Type="http://schemas.openxmlformats.org/officeDocument/2006/relationships/image" Target="../media/image1936.png"/><Relationship Id="rId370" Type="http://schemas.openxmlformats.org/officeDocument/2006/relationships/customXml" Target="../ink/ink2112.xml"/><Relationship Id="rId230" Type="http://schemas.openxmlformats.org/officeDocument/2006/relationships/customXml" Target="../ink/ink2042.xml"/><Relationship Id="rId468" Type="http://schemas.openxmlformats.org/officeDocument/2006/relationships/customXml" Target="../ink/ink2161.xml"/><Relationship Id="rId25" Type="http://schemas.openxmlformats.org/officeDocument/2006/relationships/image" Target="../media/image1867.png"/><Relationship Id="rId328" Type="http://schemas.openxmlformats.org/officeDocument/2006/relationships/customXml" Target="../ink/ink2091.xml"/><Relationship Id="rId535" Type="http://schemas.openxmlformats.org/officeDocument/2006/relationships/image" Target="../media/image2122.png"/><Relationship Id="rId174" Type="http://schemas.openxmlformats.org/officeDocument/2006/relationships/customXml" Target="../ink/ink2014.xml"/><Relationship Id="rId381" Type="http://schemas.openxmlformats.org/officeDocument/2006/relationships/image" Target="../media/image2045.png"/><Relationship Id="rId602" Type="http://schemas.openxmlformats.org/officeDocument/2006/relationships/customXml" Target="../ink/ink2228.xml"/><Relationship Id="rId241" Type="http://schemas.openxmlformats.org/officeDocument/2006/relationships/image" Target="../media/image1975.png"/><Relationship Id="rId479" Type="http://schemas.openxmlformats.org/officeDocument/2006/relationships/image" Target="../media/image2094.png"/><Relationship Id="rId36" Type="http://schemas.openxmlformats.org/officeDocument/2006/relationships/customXml" Target="../ink/ink1945.xml"/><Relationship Id="rId339" Type="http://schemas.openxmlformats.org/officeDocument/2006/relationships/image" Target="../media/image2024.png"/><Relationship Id="rId546" Type="http://schemas.openxmlformats.org/officeDocument/2006/relationships/customXml" Target="../ink/ink2200.xml"/><Relationship Id="rId101" Type="http://schemas.openxmlformats.org/officeDocument/2006/relationships/image" Target="../media/image1905.png"/><Relationship Id="rId185" Type="http://schemas.openxmlformats.org/officeDocument/2006/relationships/image" Target="../media/image1947.png"/><Relationship Id="rId406" Type="http://schemas.openxmlformats.org/officeDocument/2006/relationships/customXml" Target="../ink/ink2130.xml"/><Relationship Id="rId392" Type="http://schemas.openxmlformats.org/officeDocument/2006/relationships/customXml" Target="../ink/ink2123.xml"/><Relationship Id="rId613" Type="http://schemas.openxmlformats.org/officeDocument/2006/relationships/image" Target="../media/image2161.png"/><Relationship Id="rId252" Type="http://schemas.openxmlformats.org/officeDocument/2006/relationships/customXml" Target="../ink/ink2053.xml"/><Relationship Id="rId47" Type="http://schemas.openxmlformats.org/officeDocument/2006/relationships/image" Target="../media/image1878.png"/><Relationship Id="rId112" Type="http://schemas.openxmlformats.org/officeDocument/2006/relationships/customXml" Target="../ink/ink1983.xml"/><Relationship Id="rId557" Type="http://schemas.openxmlformats.org/officeDocument/2006/relationships/image" Target="../media/image2133.png"/><Relationship Id="rId196" Type="http://schemas.openxmlformats.org/officeDocument/2006/relationships/customXml" Target="../ink/ink2025.xml"/><Relationship Id="rId417" Type="http://schemas.openxmlformats.org/officeDocument/2006/relationships/image" Target="../media/image2063.png"/><Relationship Id="rId624" Type="http://schemas.openxmlformats.org/officeDocument/2006/relationships/customXml" Target="../ink/ink2239.xml"/><Relationship Id="rId263" Type="http://schemas.openxmlformats.org/officeDocument/2006/relationships/image" Target="../media/image1986.png"/><Relationship Id="rId470" Type="http://schemas.openxmlformats.org/officeDocument/2006/relationships/customXml" Target="../ink/ink2162.xml"/><Relationship Id="rId58" Type="http://schemas.openxmlformats.org/officeDocument/2006/relationships/customXml" Target="../ink/ink1956.xml"/><Relationship Id="rId123" Type="http://schemas.openxmlformats.org/officeDocument/2006/relationships/image" Target="../media/image1916.png"/><Relationship Id="rId330" Type="http://schemas.openxmlformats.org/officeDocument/2006/relationships/customXml" Target="../ink/ink2092.xml"/><Relationship Id="rId568" Type="http://schemas.openxmlformats.org/officeDocument/2006/relationships/customXml" Target="../ink/ink2211.xml"/><Relationship Id="rId165" Type="http://schemas.openxmlformats.org/officeDocument/2006/relationships/image" Target="../media/image1937.png"/><Relationship Id="rId372" Type="http://schemas.openxmlformats.org/officeDocument/2006/relationships/customXml" Target="../ink/ink2113.xml"/><Relationship Id="rId428" Type="http://schemas.openxmlformats.org/officeDocument/2006/relationships/customXml" Target="../ink/ink2141.xml"/><Relationship Id="rId635" Type="http://schemas.openxmlformats.org/officeDocument/2006/relationships/image" Target="../media/image2172.png"/><Relationship Id="rId232" Type="http://schemas.openxmlformats.org/officeDocument/2006/relationships/customXml" Target="../ink/ink2043.xml"/><Relationship Id="rId274" Type="http://schemas.openxmlformats.org/officeDocument/2006/relationships/customXml" Target="../ink/ink2064.xml"/><Relationship Id="rId481" Type="http://schemas.openxmlformats.org/officeDocument/2006/relationships/image" Target="../media/image2095.png"/><Relationship Id="rId27" Type="http://schemas.openxmlformats.org/officeDocument/2006/relationships/image" Target="../media/image1868.png"/><Relationship Id="rId69" Type="http://schemas.openxmlformats.org/officeDocument/2006/relationships/image" Target="../media/image1889.png"/><Relationship Id="rId134" Type="http://schemas.openxmlformats.org/officeDocument/2006/relationships/customXml" Target="../ink/ink1994.xml"/><Relationship Id="rId537" Type="http://schemas.openxmlformats.org/officeDocument/2006/relationships/image" Target="../media/image2123.png"/><Relationship Id="rId579" Type="http://schemas.openxmlformats.org/officeDocument/2006/relationships/image" Target="../media/image2144.png"/><Relationship Id="rId80" Type="http://schemas.openxmlformats.org/officeDocument/2006/relationships/customXml" Target="../ink/ink1967.xml"/><Relationship Id="rId176" Type="http://schemas.openxmlformats.org/officeDocument/2006/relationships/customXml" Target="../ink/ink2015.xml"/><Relationship Id="rId341" Type="http://schemas.openxmlformats.org/officeDocument/2006/relationships/image" Target="../media/image2025.png"/><Relationship Id="rId383" Type="http://schemas.openxmlformats.org/officeDocument/2006/relationships/image" Target="../media/image2046.png"/><Relationship Id="rId439" Type="http://schemas.openxmlformats.org/officeDocument/2006/relationships/image" Target="../media/image2074.png"/><Relationship Id="rId590" Type="http://schemas.openxmlformats.org/officeDocument/2006/relationships/customXml" Target="../ink/ink2222.xml"/><Relationship Id="rId604" Type="http://schemas.openxmlformats.org/officeDocument/2006/relationships/customXml" Target="../ink/ink2229.xml"/><Relationship Id="rId646" Type="http://schemas.openxmlformats.org/officeDocument/2006/relationships/image" Target="../media/image2177.png"/><Relationship Id="rId201" Type="http://schemas.openxmlformats.org/officeDocument/2006/relationships/image" Target="../media/image1955.png"/><Relationship Id="rId243" Type="http://schemas.openxmlformats.org/officeDocument/2006/relationships/image" Target="../media/image1976.png"/><Relationship Id="rId285" Type="http://schemas.openxmlformats.org/officeDocument/2006/relationships/image" Target="../media/image1997.png"/><Relationship Id="rId450" Type="http://schemas.openxmlformats.org/officeDocument/2006/relationships/customXml" Target="../ink/ink2152.xml"/><Relationship Id="rId506" Type="http://schemas.openxmlformats.org/officeDocument/2006/relationships/customXml" Target="../ink/ink2180.xml"/><Relationship Id="rId38" Type="http://schemas.openxmlformats.org/officeDocument/2006/relationships/customXml" Target="../ink/ink1946.xml"/><Relationship Id="rId103" Type="http://schemas.openxmlformats.org/officeDocument/2006/relationships/image" Target="../media/image1906.png"/><Relationship Id="rId310" Type="http://schemas.openxmlformats.org/officeDocument/2006/relationships/customXml" Target="../ink/ink2082.xml"/><Relationship Id="rId492" Type="http://schemas.openxmlformats.org/officeDocument/2006/relationships/customXml" Target="../ink/ink2173.xml"/><Relationship Id="rId548" Type="http://schemas.openxmlformats.org/officeDocument/2006/relationships/customXml" Target="../ink/ink2201.xml"/><Relationship Id="rId91" Type="http://schemas.openxmlformats.org/officeDocument/2006/relationships/image" Target="../media/image1900.png"/><Relationship Id="rId145" Type="http://schemas.openxmlformats.org/officeDocument/2006/relationships/image" Target="../media/image1927.png"/><Relationship Id="rId187" Type="http://schemas.openxmlformats.org/officeDocument/2006/relationships/image" Target="../media/image1948.png"/><Relationship Id="rId352" Type="http://schemas.openxmlformats.org/officeDocument/2006/relationships/customXml" Target="../ink/ink2103.xml"/><Relationship Id="rId394" Type="http://schemas.openxmlformats.org/officeDocument/2006/relationships/customXml" Target="../ink/ink2124.xml"/><Relationship Id="rId408" Type="http://schemas.openxmlformats.org/officeDocument/2006/relationships/customXml" Target="../ink/ink2131.xml"/><Relationship Id="rId615" Type="http://schemas.openxmlformats.org/officeDocument/2006/relationships/image" Target="../media/image2162.png"/><Relationship Id="rId212" Type="http://schemas.openxmlformats.org/officeDocument/2006/relationships/customXml" Target="../ink/ink2033.xml"/><Relationship Id="rId254" Type="http://schemas.openxmlformats.org/officeDocument/2006/relationships/customXml" Target="../ink/ink2054.xml"/><Relationship Id="rId49" Type="http://schemas.openxmlformats.org/officeDocument/2006/relationships/image" Target="../media/image1879.png"/><Relationship Id="rId114" Type="http://schemas.openxmlformats.org/officeDocument/2006/relationships/customXml" Target="../ink/ink1984.xml"/><Relationship Id="rId296" Type="http://schemas.openxmlformats.org/officeDocument/2006/relationships/customXml" Target="../ink/ink2075.xml"/><Relationship Id="rId461" Type="http://schemas.openxmlformats.org/officeDocument/2006/relationships/image" Target="../media/image2085.png"/><Relationship Id="rId517" Type="http://schemas.openxmlformats.org/officeDocument/2006/relationships/image" Target="../media/image2113.png"/><Relationship Id="rId559" Type="http://schemas.openxmlformats.org/officeDocument/2006/relationships/image" Target="../media/image2134.png"/><Relationship Id="rId60" Type="http://schemas.openxmlformats.org/officeDocument/2006/relationships/customXml" Target="../ink/ink1957.xml"/><Relationship Id="rId156" Type="http://schemas.openxmlformats.org/officeDocument/2006/relationships/customXml" Target="../ink/ink2005.xml"/><Relationship Id="rId198" Type="http://schemas.openxmlformats.org/officeDocument/2006/relationships/customXml" Target="../ink/ink2026.xml"/><Relationship Id="rId321" Type="http://schemas.openxmlformats.org/officeDocument/2006/relationships/image" Target="../media/image2015.png"/><Relationship Id="rId363" Type="http://schemas.openxmlformats.org/officeDocument/2006/relationships/image" Target="../media/image2036.png"/><Relationship Id="rId419" Type="http://schemas.openxmlformats.org/officeDocument/2006/relationships/image" Target="../media/image2064.png"/><Relationship Id="rId570" Type="http://schemas.openxmlformats.org/officeDocument/2006/relationships/customXml" Target="../ink/ink2212.xml"/><Relationship Id="rId626" Type="http://schemas.openxmlformats.org/officeDocument/2006/relationships/customXml" Target="../ink/ink2240.xml"/><Relationship Id="rId223" Type="http://schemas.openxmlformats.org/officeDocument/2006/relationships/image" Target="../media/image1966.png"/><Relationship Id="rId430" Type="http://schemas.openxmlformats.org/officeDocument/2006/relationships/customXml" Target="../ink/ink2142.xml"/><Relationship Id="rId18" Type="http://schemas.openxmlformats.org/officeDocument/2006/relationships/customXml" Target="../ink/ink1936.xml"/><Relationship Id="rId265" Type="http://schemas.openxmlformats.org/officeDocument/2006/relationships/image" Target="../media/image1987.png"/><Relationship Id="rId472" Type="http://schemas.openxmlformats.org/officeDocument/2006/relationships/customXml" Target="../ink/ink2163.xml"/><Relationship Id="rId528" Type="http://schemas.openxmlformats.org/officeDocument/2006/relationships/customXml" Target="../ink/ink2191.xml"/><Relationship Id="rId125" Type="http://schemas.openxmlformats.org/officeDocument/2006/relationships/image" Target="../media/image1917.png"/><Relationship Id="rId167" Type="http://schemas.openxmlformats.org/officeDocument/2006/relationships/image" Target="../media/image1938.png"/><Relationship Id="rId332" Type="http://schemas.openxmlformats.org/officeDocument/2006/relationships/customXml" Target="../ink/ink2093.xml"/><Relationship Id="rId374" Type="http://schemas.openxmlformats.org/officeDocument/2006/relationships/customXml" Target="../ink/ink2114.xml"/><Relationship Id="rId581" Type="http://schemas.openxmlformats.org/officeDocument/2006/relationships/image" Target="../media/image2145.png"/><Relationship Id="rId71" Type="http://schemas.openxmlformats.org/officeDocument/2006/relationships/image" Target="../media/image1890.png"/><Relationship Id="rId234" Type="http://schemas.openxmlformats.org/officeDocument/2006/relationships/customXml" Target="../ink/ink2044.xml"/><Relationship Id="rId637" Type="http://schemas.openxmlformats.org/officeDocument/2006/relationships/image" Target="../media/image2173.png"/><Relationship Id="rId2" Type="http://schemas.openxmlformats.org/officeDocument/2006/relationships/customXml" Target="../ink/ink1928.xml"/><Relationship Id="rId29" Type="http://schemas.openxmlformats.org/officeDocument/2006/relationships/image" Target="../media/image1869.png"/><Relationship Id="rId276" Type="http://schemas.openxmlformats.org/officeDocument/2006/relationships/customXml" Target="../ink/ink2065.xml"/><Relationship Id="rId441" Type="http://schemas.openxmlformats.org/officeDocument/2006/relationships/image" Target="../media/image2075.png"/><Relationship Id="rId483" Type="http://schemas.openxmlformats.org/officeDocument/2006/relationships/image" Target="../media/image2096.png"/><Relationship Id="rId539" Type="http://schemas.openxmlformats.org/officeDocument/2006/relationships/image" Target="../media/image2124.png"/><Relationship Id="rId40" Type="http://schemas.openxmlformats.org/officeDocument/2006/relationships/customXml" Target="../ink/ink1947.xml"/><Relationship Id="rId136" Type="http://schemas.openxmlformats.org/officeDocument/2006/relationships/customXml" Target="../ink/ink1995.xml"/><Relationship Id="rId178" Type="http://schemas.openxmlformats.org/officeDocument/2006/relationships/customXml" Target="../ink/ink2016.xml"/><Relationship Id="rId301" Type="http://schemas.openxmlformats.org/officeDocument/2006/relationships/image" Target="../media/image2005.png"/><Relationship Id="rId343" Type="http://schemas.openxmlformats.org/officeDocument/2006/relationships/image" Target="../media/image2026.png"/><Relationship Id="rId550" Type="http://schemas.openxmlformats.org/officeDocument/2006/relationships/customXml" Target="../ink/ink2202.xml"/><Relationship Id="rId82" Type="http://schemas.openxmlformats.org/officeDocument/2006/relationships/customXml" Target="../ink/ink1968.xml"/><Relationship Id="rId203" Type="http://schemas.openxmlformats.org/officeDocument/2006/relationships/image" Target="../media/image1956.png"/><Relationship Id="rId385" Type="http://schemas.openxmlformats.org/officeDocument/2006/relationships/image" Target="../media/image2047.png"/><Relationship Id="rId592" Type="http://schemas.openxmlformats.org/officeDocument/2006/relationships/customXml" Target="../ink/ink2223.xml"/><Relationship Id="rId606" Type="http://schemas.openxmlformats.org/officeDocument/2006/relationships/customXml" Target="../ink/ink2230.xml"/><Relationship Id="rId648" Type="http://schemas.openxmlformats.org/officeDocument/2006/relationships/image" Target="../media/image2178.png"/><Relationship Id="rId245" Type="http://schemas.openxmlformats.org/officeDocument/2006/relationships/image" Target="../media/image1977.png"/><Relationship Id="rId287" Type="http://schemas.openxmlformats.org/officeDocument/2006/relationships/image" Target="../media/image1998.png"/><Relationship Id="rId410" Type="http://schemas.openxmlformats.org/officeDocument/2006/relationships/customXml" Target="../ink/ink2132.xml"/><Relationship Id="rId452" Type="http://schemas.openxmlformats.org/officeDocument/2006/relationships/customXml" Target="../ink/ink2153.xml"/><Relationship Id="rId494" Type="http://schemas.openxmlformats.org/officeDocument/2006/relationships/customXml" Target="../ink/ink2174.xml"/><Relationship Id="rId508" Type="http://schemas.openxmlformats.org/officeDocument/2006/relationships/customXml" Target="../ink/ink2181.xml"/><Relationship Id="rId105" Type="http://schemas.openxmlformats.org/officeDocument/2006/relationships/image" Target="../media/image1907.png"/><Relationship Id="rId147" Type="http://schemas.openxmlformats.org/officeDocument/2006/relationships/image" Target="../media/image1928.png"/><Relationship Id="rId312" Type="http://schemas.openxmlformats.org/officeDocument/2006/relationships/customXml" Target="../ink/ink2083.xml"/><Relationship Id="rId354" Type="http://schemas.openxmlformats.org/officeDocument/2006/relationships/customXml" Target="../ink/ink2104.xml"/><Relationship Id="rId51" Type="http://schemas.openxmlformats.org/officeDocument/2006/relationships/image" Target="../media/image1880.png"/><Relationship Id="rId93" Type="http://schemas.openxmlformats.org/officeDocument/2006/relationships/image" Target="../media/image1901.png"/><Relationship Id="rId189" Type="http://schemas.openxmlformats.org/officeDocument/2006/relationships/image" Target="../media/image1949.png"/><Relationship Id="rId396" Type="http://schemas.openxmlformats.org/officeDocument/2006/relationships/customXml" Target="../ink/ink2125.xml"/><Relationship Id="rId561" Type="http://schemas.openxmlformats.org/officeDocument/2006/relationships/image" Target="../media/image2135.png"/><Relationship Id="rId617" Type="http://schemas.openxmlformats.org/officeDocument/2006/relationships/image" Target="../media/image2163.png"/><Relationship Id="rId214" Type="http://schemas.openxmlformats.org/officeDocument/2006/relationships/customXml" Target="../ink/ink2034.xml"/><Relationship Id="rId256" Type="http://schemas.openxmlformats.org/officeDocument/2006/relationships/customXml" Target="../ink/ink2055.xml"/><Relationship Id="rId298" Type="http://schemas.openxmlformats.org/officeDocument/2006/relationships/customXml" Target="../ink/ink2076.xml"/><Relationship Id="rId421" Type="http://schemas.openxmlformats.org/officeDocument/2006/relationships/image" Target="../media/image2065.png"/><Relationship Id="rId463" Type="http://schemas.openxmlformats.org/officeDocument/2006/relationships/image" Target="../media/image2086.png"/><Relationship Id="rId519" Type="http://schemas.openxmlformats.org/officeDocument/2006/relationships/image" Target="../media/image2114.png"/><Relationship Id="rId116" Type="http://schemas.openxmlformats.org/officeDocument/2006/relationships/customXml" Target="../ink/ink1985.xml"/><Relationship Id="rId158" Type="http://schemas.openxmlformats.org/officeDocument/2006/relationships/customXml" Target="../ink/ink2006.xml"/><Relationship Id="rId323" Type="http://schemas.openxmlformats.org/officeDocument/2006/relationships/image" Target="../media/image2016.png"/><Relationship Id="rId530" Type="http://schemas.openxmlformats.org/officeDocument/2006/relationships/customXml" Target="../ink/ink2192.xml"/><Relationship Id="rId20" Type="http://schemas.openxmlformats.org/officeDocument/2006/relationships/customXml" Target="../ink/ink1937.xml"/><Relationship Id="rId62" Type="http://schemas.openxmlformats.org/officeDocument/2006/relationships/customXml" Target="../ink/ink1958.xml"/><Relationship Id="rId365" Type="http://schemas.openxmlformats.org/officeDocument/2006/relationships/image" Target="../media/image2037.png"/><Relationship Id="rId572" Type="http://schemas.openxmlformats.org/officeDocument/2006/relationships/customXml" Target="../ink/ink2213.xml"/><Relationship Id="rId628" Type="http://schemas.openxmlformats.org/officeDocument/2006/relationships/customXml" Target="../ink/ink2241.xml"/><Relationship Id="rId225" Type="http://schemas.openxmlformats.org/officeDocument/2006/relationships/image" Target="../media/image1967.png"/><Relationship Id="rId267" Type="http://schemas.openxmlformats.org/officeDocument/2006/relationships/image" Target="../media/image1988.png"/><Relationship Id="rId432" Type="http://schemas.openxmlformats.org/officeDocument/2006/relationships/customXml" Target="../ink/ink2143.xml"/><Relationship Id="rId474" Type="http://schemas.openxmlformats.org/officeDocument/2006/relationships/customXml" Target="../ink/ink2164.xml"/><Relationship Id="rId127" Type="http://schemas.openxmlformats.org/officeDocument/2006/relationships/image" Target="../media/image1918.png"/><Relationship Id="rId31" Type="http://schemas.openxmlformats.org/officeDocument/2006/relationships/image" Target="../media/image1870.png"/><Relationship Id="rId73" Type="http://schemas.openxmlformats.org/officeDocument/2006/relationships/image" Target="../media/image1891.png"/><Relationship Id="rId169" Type="http://schemas.openxmlformats.org/officeDocument/2006/relationships/image" Target="../media/image1939.png"/><Relationship Id="rId334" Type="http://schemas.openxmlformats.org/officeDocument/2006/relationships/customXml" Target="../ink/ink2094.xml"/><Relationship Id="rId376" Type="http://schemas.openxmlformats.org/officeDocument/2006/relationships/customXml" Target="../ink/ink2115.xml"/><Relationship Id="rId541" Type="http://schemas.openxmlformats.org/officeDocument/2006/relationships/image" Target="../media/image2125.png"/><Relationship Id="rId583" Type="http://schemas.openxmlformats.org/officeDocument/2006/relationships/image" Target="../media/image2146.png"/><Relationship Id="rId639" Type="http://schemas.openxmlformats.org/officeDocument/2006/relationships/image" Target="../media/image2174.png"/><Relationship Id="rId4" Type="http://schemas.openxmlformats.org/officeDocument/2006/relationships/customXml" Target="../ink/ink1929.xml"/><Relationship Id="rId180" Type="http://schemas.openxmlformats.org/officeDocument/2006/relationships/customXml" Target="../ink/ink2017.xml"/><Relationship Id="rId236" Type="http://schemas.openxmlformats.org/officeDocument/2006/relationships/customXml" Target="../ink/ink2045.xml"/><Relationship Id="rId278" Type="http://schemas.openxmlformats.org/officeDocument/2006/relationships/customXml" Target="../ink/ink2066.xml"/><Relationship Id="rId401" Type="http://schemas.openxmlformats.org/officeDocument/2006/relationships/image" Target="../media/image2055.png"/><Relationship Id="rId443" Type="http://schemas.openxmlformats.org/officeDocument/2006/relationships/image" Target="../media/image2076.png"/><Relationship Id="rId650" Type="http://schemas.openxmlformats.org/officeDocument/2006/relationships/image" Target="../media/image2179.png"/><Relationship Id="rId303" Type="http://schemas.openxmlformats.org/officeDocument/2006/relationships/image" Target="../media/image2006.png"/><Relationship Id="rId485" Type="http://schemas.openxmlformats.org/officeDocument/2006/relationships/image" Target="../media/image2097.png"/><Relationship Id="rId42" Type="http://schemas.openxmlformats.org/officeDocument/2006/relationships/customXml" Target="../ink/ink1948.xml"/><Relationship Id="rId84" Type="http://schemas.openxmlformats.org/officeDocument/2006/relationships/customXml" Target="../ink/ink1969.xml"/><Relationship Id="rId138" Type="http://schemas.openxmlformats.org/officeDocument/2006/relationships/customXml" Target="../ink/ink1996.xml"/><Relationship Id="rId345" Type="http://schemas.openxmlformats.org/officeDocument/2006/relationships/image" Target="../media/image2027.png"/><Relationship Id="rId387" Type="http://schemas.openxmlformats.org/officeDocument/2006/relationships/image" Target="../media/image2048.png"/><Relationship Id="rId510" Type="http://schemas.openxmlformats.org/officeDocument/2006/relationships/customXml" Target="../ink/ink2182.xml"/><Relationship Id="rId552" Type="http://schemas.openxmlformats.org/officeDocument/2006/relationships/customXml" Target="../ink/ink2203.xml"/><Relationship Id="rId594" Type="http://schemas.openxmlformats.org/officeDocument/2006/relationships/customXml" Target="../ink/ink2224.xml"/><Relationship Id="rId608" Type="http://schemas.openxmlformats.org/officeDocument/2006/relationships/customXml" Target="../ink/ink2231.xml"/><Relationship Id="rId191" Type="http://schemas.openxmlformats.org/officeDocument/2006/relationships/image" Target="../media/image1950.png"/><Relationship Id="rId205" Type="http://schemas.openxmlformats.org/officeDocument/2006/relationships/image" Target="../media/image1957.png"/><Relationship Id="rId247" Type="http://schemas.openxmlformats.org/officeDocument/2006/relationships/image" Target="../media/image1978.png"/><Relationship Id="rId412" Type="http://schemas.openxmlformats.org/officeDocument/2006/relationships/customXml" Target="../ink/ink2133.xml"/><Relationship Id="rId107" Type="http://schemas.openxmlformats.org/officeDocument/2006/relationships/image" Target="../media/image1908.png"/><Relationship Id="rId289" Type="http://schemas.openxmlformats.org/officeDocument/2006/relationships/image" Target="../media/image1999.png"/><Relationship Id="rId454" Type="http://schemas.openxmlformats.org/officeDocument/2006/relationships/customXml" Target="../ink/ink2154.xml"/><Relationship Id="rId496" Type="http://schemas.openxmlformats.org/officeDocument/2006/relationships/customXml" Target="../ink/ink2175.xml"/><Relationship Id="rId11" Type="http://schemas.openxmlformats.org/officeDocument/2006/relationships/image" Target="../media/image1860.png"/><Relationship Id="rId53" Type="http://schemas.openxmlformats.org/officeDocument/2006/relationships/image" Target="../media/image1881.png"/><Relationship Id="rId149" Type="http://schemas.openxmlformats.org/officeDocument/2006/relationships/image" Target="../media/image1929.png"/><Relationship Id="rId314" Type="http://schemas.openxmlformats.org/officeDocument/2006/relationships/customXml" Target="../ink/ink2084.xml"/><Relationship Id="rId356" Type="http://schemas.openxmlformats.org/officeDocument/2006/relationships/customXml" Target="../ink/ink2105.xml"/><Relationship Id="rId398" Type="http://schemas.openxmlformats.org/officeDocument/2006/relationships/customXml" Target="../ink/ink2126.xml"/><Relationship Id="rId521" Type="http://schemas.openxmlformats.org/officeDocument/2006/relationships/image" Target="../media/image2115.png"/><Relationship Id="rId563" Type="http://schemas.openxmlformats.org/officeDocument/2006/relationships/image" Target="../media/image2136.png"/><Relationship Id="rId619" Type="http://schemas.openxmlformats.org/officeDocument/2006/relationships/image" Target="../media/image2164.png"/><Relationship Id="rId95" Type="http://schemas.openxmlformats.org/officeDocument/2006/relationships/image" Target="../media/image1902.png"/><Relationship Id="rId160" Type="http://schemas.openxmlformats.org/officeDocument/2006/relationships/customXml" Target="../ink/ink2007.xml"/><Relationship Id="rId216" Type="http://schemas.openxmlformats.org/officeDocument/2006/relationships/customXml" Target="../ink/ink2035.xml"/><Relationship Id="rId423" Type="http://schemas.openxmlformats.org/officeDocument/2006/relationships/image" Target="../media/image2066.png"/><Relationship Id="rId258" Type="http://schemas.openxmlformats.org/officeDocument/2006/relationships/customXml" Target="../ink/ink2056.xml"/><Relationship Id="rId465" Type="http://schemas.openxmlformats.org/officeDocument/2006/relationships/image" Target="../media/image2087.png"/><Relationship Id="rId630" Type="http://schemas.openxmlformats.org/officeDocument/2006/relationships/customXml" Target="../ink/ink2242.xml"/><Relationship Id="rId22" Type="http://schemas.openxmlformats.org/officeDocument/2006/relationships/customXml" Target="../ink/ink1938.xml"/><Relationship Id="rId64" Type="http://schemas.openxmlformats.org/officeDocument/2006/relationships/customXml" Target="../ink/ink1959.xml"/><Relationship Id="rId118" Type="http://schemas.openxmlformats.org/officeDocument/2006/relationships/customXml" Target="../ink/ink1986.xml"/><Relationship Id="rId325" Type="http://schemas.openxmlformats.org/officeDocument/2006/relationships/image" Target="../media/image2017.png"/><Relationship Id="rId367" Type="http://schemas.openxmlformats.org/officeDocument/2006/relationships/image" Target="../media/image2038.png"/><Relationship Id="rId532" Type="http://schemas.openxmlformats.org/officeDocument/2006/relationships/customXml" Target="../ink/ink2193.xml"/><Relationship Id="rId574" Type="http://schemas.openxmlformats.org/officeDocument/2006/relationships/customXml" Target="../ink/ink2214.xml"/><Relationship Id="rId171" Type="http://schemas.openxmlformats.org/officeDocument/2006/relationships/image" Target="../media/image1940.png"/><Relationship Id="rId227" Type="http://schemas.openxmlformats.org/officeDocument/2006/relationships/image" Target="../media/image1968.png"/><Relationship Id="rId269" Type="http://schemas.openxmlformats.org/officeDocument/2006/relationships/image" Target="../media/image1989.png"/><Relationship Id="rId434" Type="http://schemas.openxmlformats.org/officeDocument/2006/relationships/customXml" Target="../ink/ink2144.xml"/><Relationship Id="rId476" Type="http://schemas.openxmlformats.org/officeDocument/2006/relationships/customXml" Target="../ink/ink2165.xml"/><Relationship Id="rId641" Type="http://schemas.openxmlformats.org/officeDocument/2006/relationships/image" Target="../media/image2175.png"/><Relationship Id="rId33" Type="http://schemas.openxmlformats.org/officeDocument/2006/relationships/image" Target="../media/image1871.png"/><Relationship Id="rId129" Type="http://schemas.openxmlformats.org/officeDocument/2006/relationships/image" Target="../media/image1919.png"/><Relationship Id="rId280" Type="http://schemas.openxmlformats.org/officeDocument/2006/relationships/customXml" Target="../ink/ink2067.xml"/><Relationship Id="rId336" Type="http://schemas.openxmlformats.org/officeDocument/2006/relationships/customXml" Target="../ink/ink2095.xml"/><Relationship Id="rId501" Type="http://schemas.openxmlformats.org/officeDocument/2006/relationships/image" Target="../media/image2105.png"/><Relationship Id="rId543" Type="http://schemas.openxmlformats.org/officeDocument/2006/relationships/image" Target="../media/image2126.png"/><Relationship Id="rId75" Type="http://schemas.openxmlformats.org/officeDocument/2006/relationships/image" Target="../media/image1892.png"/><Relationship Id="rId140" Type="http://schemas.openxmlformats.org/officeDocument/2006/relationships/customXml" Target="../ink/ink1997.xml"/><Relationship Id="rId182" Type="http://schemas.openxmlformats.org/officeDocument/2006/relationships/customXml" Target="../ink/ink2018.xml"/><Relationship Id="rId378" Type="http://schemas.openxmlformats.org/officeDocument/2006/relationships/customXml" Target="../ink/ink2116.xml"/><Relationship Id="rId403" Type="http://schemas.openxmlformats.org/officeDocument/2006/relationships/image" Target="../media/image2056.png"/><Relationship Id="rId585" Type="http://schemas.openxmlformats.org/officeDocument/2006/relationships/image" Target="../media/image2147.png"/><Relationship Id="rId6" Type="http://schemas.openxmlformats.org/officeDocument/2006/relationships/customXml" Target="../ink/ink1930.xml"/><Relationship Id="rId238" Type="http://schemas.openxmlformats.org/officeDocument/2006/relationships/customXml" Target="../ink/ink2046.xml"/><Relationship Id="rId445" Type="http://schemas.openxmlformats.org/officeDocument/2006/relationships/image" Target="../media/image2077.png"/><Relationship Id="rId487" Type="http://schemas.openxmlformats.org/officeDocument/2006/relationships/image" Target="../media/image2098.png"/><Relationship Id="rId610" Type="http://schemas.openxmlformats.org/officeDocument/2006/relationships/customXml" Target="../ink/ink2232.xml"/><Relationship Id="rId652" Type="http://schemas.openxmlformats.org/officeDocument/2006/relationships/image" Target="../media/image2180.png"/><Relationship Id="rId291" Type="http://schemas.openxmlformats.org/officeDocument/2006/relationships/image" Target="../media/image2000.png"/><Relationship Id="rId305" Type="http://schemas.openxmlformats.org/officeDocument/2006/relationships/image" Target="../media/image2007.png"/><Relationship Id="rId347" Type="http://schemas.openxmlformats.org/officeDocument/2006/relationships/image" Target="../media/image2028.png"/><Relationship Id="rId512" Type="http://schemas.openxmlformats.org/officeDocument/2006/relationships/customXml" Target="../ink/ink2183.xml"/><Relationship Id="rId44" Type="http://schemas.openxmlformats.org/officeDocument/2006/relationships/customXml" Target="../ink/ink1949.xml"/><Relationship Id="rId86" Type="http://schemas.openxmlformats.org/officeDocument/2006/relationships/customXml" Target="../ink/ink1970.xml"/><Relationship Id="rId151" Type="http://schemas.openxmlformats.org/officeDocument/2006/relationships/image" Target="../media/image1930.png"/><Relationship Id="rId389" Type="http://schemas.openxmlformats.org/officeDocument/2006/relationships/image" Target="../media/image2049.png"/><Relationship Id="rId554" Type="http://schemas.openxmlformats.org/officeDocument/2006/relationships/customXml" Target="../ink/ink2204.xml"/><Relationship Id="rId596" Type="http://schemas.openxmlformats.org/officeDocument/2006/relationships/customXml" Target="../ink/ink2225.xml"/><Relationship Id="rId193" Type="http://schemas.openxmlformats.org/officeDocument/2006/relationships/image" Target="../media/image1951.png"/><Relationship Id="rId207" Type="http://schemas.openxmlformats.org/officeDocument/2006/relationships/image" Target="../media/image1958.png"/><Relationship Id="rId249" Type="http://schemas.openxmlformats.org/officeDocument/2006/relationships/image" Target="../media/image1979.png"/><Relationship Id="rId414" Type="http://schemas.openxmlformats.org/officeDocument/2006/relationships/customXml" Target="../ink/ink2134.xml"/><Relationship Id="rId456" Type="http://schemas.openxmlformats.org/officeDocument/2006/relationships/customXml" Target="../ink/ink2155.xml"/><Relationship Id="rId498" Type="http://schemas.openxmlformats.org/officeDocument/2006/relationships/customXml" Target="../ink/ink2176.xml"/><Relationship Id="rId621" Type="http://schemas.openxmlformats.org/officeDocument/2006/relationships/image" Target="../media/image2165.png"/><Relationship Id="rId13" Type="http://schemas.openxmlformats.org/officeDocument/2006/relationships/image" Target="../media/image1861.png"/><Relationship Id="rId109" Type="http://schemas.openxmlformats.org/officeDocument/2006/relationships/image" Target="../media/image1909.png"/><Relationship Id="rId260" Type="http://schemas.openxmlformats.org/officeDocument/2006/relationships/customXml" Target="../ink/ink2057.xml"/><Relationship Id="rId316" Type="http://schemas.openxmlformats.org/officeDocument/2006/relationships/customXml" Target="../ink/ink2085.xml"/><Relationship Id="rId523" Type="http://schemas.openxmlformats.org/officeDocument/2006/relationships/image" Target="../media/image2116.png"/><Relationship Id="rId55" Type="http://schemas.openxmlformats.org/officeDocument/2006/relationships/image" Target="../media/image1882.png"/><Relationship Id="rId97" Type="http://schemas.openxmlformats.org/officeDocument/2006/relationships/image" Target="../media/image1903.png"/><Relationship Id="rId120" Type="http://schemas.openxmlformats.org/officeDocument/2006/relationships/customXml" Target="../ink/ink1987.xml"/><Relationship Id="rId358" Type="http://schemas.openxmlformats.org/officeDocument/2006/relationships/customXml" Target="../ink/ink2106.xml"/><Relationship Id="rId565" Type="http://schemas.openxmlformats.org/officeDocument/2006/relationships/image" Target="../media/image2137.png"/><Relationship Id="rId162" Type="http://schemas.openxmlformats.org/officeDocument/2006/relationships/customXml" Target="../ink/ink2008.xml"/><Relationship Id="rId218" Type="http://schemas.openxmlformats.org/officeDocument/2006/relationships/customXml" Target="../ink/ink2036.xml"/><Relationship Id="rId425" Type="http://schemas.openxmlformats.org/officeDocument/2006/relationships/image" Target="../media/image2067.png"/><Relationship Id="rId467" Type="http://schemas.openxmlformats.org/officeDocument/2006/relationships/image" Target="../media/image2088.png"/><Relationship Id="rId632" Type="http://schemas.openxmlformats.org/officeDocument/2006/relationships/customXml" Target="../ink/ink2243.xml"/><Relationship Id="rId271" Type="http://schemas.openxmlformats.org/officeDocument/2006/relationships/image" Target="../media/image1990.png"/><Relationship Id="rId24" Type="http://schemas.openxmlformats.org/officeDocument/2006/relationships/customXml" Target="../ink/ink1939.xml"/><Relationship Id="rId66" Type="http://schemas.openxmlformats.org/officeDocument/2006/relationships/customXml" Target="../ink/ink1960.xml"/><Relationship Id="rId131" Type="http://schemas.openxmlformats.org/officeDocument/2006/relationships/image" Target="../media/image1920.png"/><Relationship Id="rId327" Type="http://schemas.openxmlformats.org/officeDocument/2006/relationships/image" Target="../media/image2018.png"/><Relationship Id="rId369" Type="http://schemas.openxmlformats.org/officeDocument/2006/relationships/image" Target="../media/image2039.png"/><Relationship Id="rId534" Type="http://schemas.openxmlformats.org/officeDocument/2006/relationships/customXml" Target="../ink/ink2194.xml"/><Relationship Id="rId576" Type="http://schemas.openxmlformats.org/officeDocument/2006/relationships/customXml" Target="../ink/ink2215.xml"/><Relationship Id="rId173" Type="http://schemas.openxmlformats.org/officeDocument/2006/relationships/image" Target="../media/image1941.png"/><Relationship Id="rId229" Type="http://schemas.openxmlformats.org/officeDocument/2006/relationships/image" Target="../media/image1969.png"/><Relationship Id="rId380" Type="http://schemas.openxmlformats.org/officeDocument/2006/relationships/customXml" Target="../ink/ink2117.xml"/><Relationship Id="rId436" Type="http://schemas.openxmlformats.org/officeDocument/2006/relationships/customXml" Target="../ink/ink2145.xml"/><Relationship Id="rId601" Type="http://schemas.openxmlformats.org/officeDocument/2006/relationships/image" Target="../media/image2155.png"/><Relationship Id="rId643" Type="http://schemas.openxmlformats.org/officeDocument/2006/relationships/image" Target="../media/image2176.png"/><Relationship Id="rId240" Type="http://schemas.openxmlformats.org/officeDocument/2006/relationships/customXml" Target="../ink/ink2047.xml"/><Relationship Id="rId478" Type="http://schemas.openxmlformats.org/officeDocument/2006/relationships/customXml" Target="../ink/ink2166.xml"/><Relationship Id="rId35" Type="http://schemas.openxmlformats.org/officeDocument/2006/relationships/image" Target="../media/image1872.png"/><Relationship Id="rId77" Type="http://schemas.openxmlformats.org/officeDocument/2006/relationships/image" Target="../media/image1893.png"/><Relationship Id="rId100" Type="http://schemas.openxmlformats.org/officeDocument/2006/relationships/customXml" Target="../ink/ink1977.xml"/><Relationship Id="rId282" Type="http://schemas.openxmlformats.org/officeDocument/2006/relationships/customXml" Target="../ink/ink2068.xml"/><Relationship Id="rId338" Type="http://schemas.openxmlformats.org/officeDocument/2006/relationships/customXml" Target="../ink/ink2096.xml"/><Relationship Id="rId503" Type="http://schemas.openxmlformats.org/officeDocument/2006/relationships/image" Target="../media/image2106.png"/><Relationship Id="rId545" Type="http://schemas.openxmlformats.org/officeDocument/2006/relationships/image" Target="../media/image2127.png"/><Relationship Id="rId587" Type="http://schemas.openxmlformats.org/officeDocument/2006/relationships/image" Target="../media/image2148.png"/><Relationship Id="rId8" Type="http://schemas.openxmlformats.org/officeDocument/2006/relationships/customXml" Target="../ink/ink1931.xml"/><Relationship Id="rId142" Type="http://schemas.openxmlformats.org/officeDocument/2006/relationships/customXml" Target="../ink/ink1998.xml"/><Relationship Id="rId184" Type="http://schemas.openxmlformats.org/officeDocument/2006/relationships/customXml" Target="../ink/ink2019.xml"/><Relationship Id="rId391" Type="http://schemas.openxmlformats.org/officeDocument/2006/relationships/image" Target="../media/image2050.png"/><Relationship Id="rId405" Type="http://schemas.openxmlformats.org/officeDocument/2006/relationships/image" Target="../media/image2057.png"/><Relationship Id="rId447" Type="http://schemas.openxmlformats.org/officeDocument/2006/relationships/image" Target="../media/image2078.png"/><Relationship Id="rId612" Type="http://schemas.openxmlformats.org/officeDocument/2006/relationships/customXml" Target="../ink/ink2233.xml"/><Relationship Id="rId251" Type="http://schemas.openxmlformats.org/officeDocument/2006/relationships/image" Target="../media/image1980.png"/><Relationship Id="rId489" Type="http://schemas.openxmlformats.org/officeDocument/2006/relationships/image" Target="../media/image2099.png"/><Relationship Id="rId654" Type="http://schemas.openxmlformats.org/officeDocument/2006/relationships/image" Target="../media/image2181.png"/><Relationship Id="rId46" Type="http://schemas.openxmlformats.org/officeDocument/2006/relationships/customXml" Target="../ink/ink1950.xml"/><Relationship Id="rId293" Type="http://schemas.openxmlformats.org/officeDocument/2006/relationships/image" Target="../media/image2001.png"/><Relationship Id="rId307" Type="http://schemas.openxmlformats.org/officeDocument/2006/relationships/image" Target="../media/image2008.png"/><Relationship Id="rId349" Type="http://schemas.openxmlformats.org/officeDocument/2006/relationships/image" Target="../media/image2029.png"/><Relationship Id="rId514" Type="http://schemas.openxmlformats.org/officeDocument/2006/relationships/customXml" Target="../ink/ink2184.xml"/><Relationship Id="rId556" Type="http://schemas.openxmlformats.org/officeDocument/2006/relationships/customXml" Target="../ink/ink2205.xml"/><Relationship Id="rId88" Type="http://schemas.openxmlformats.org/officeDocument/2006/relationships/customXml" Target="../ink/ink1971.xml"/><Relationship Id="rId111" Type="http://schemas.openxmlformats.org/officeDocument/2006/relationships/image" Target="../media/image1910.png"/><Relationship Id="rId153" Type="http://schemas.openxmlformats.org/officeDocument/2006/relationships/image" Target="../media/image1931.png"/><Relationship Id="rId195" Type="http://schemas.openxmlformats.org/officeDocument/2006/relationships/image" Target="../media/image1952.png"/><Relationship Id="rId209" Type="http://schemas.openxmlformats.org/officeDocument/2006/relationships/image" Target="../media/image1959.png"/><Relationship Id="rId360" Type="http://schemas.openxmlformats.org/officeDocument/2006/relationships/customXml" Target="../ink/ink2107.xml"/><Relationship Id="rId416" Type="http://schemas.openxmlformats.org/officeDocument/2006/relationships/customXml" Target="../ink/ink2135.xml"/><Relationship Id="rId598" Type="http://schemas.openxmlformats.org/officeDocument/2006/relationships/customXml" Target="../ink/ink2226.xml"/><Relationship Id="rId220" Type="http://schemas.openxmlformats.org/officeDocument/2006/relationships/customXml" Target="../ink/ink2037.xml"/><Relationship Id="rId458" Type="http://schemas.openxmlformats.org/officeDocument/2006/relationships/customXml" Target="../ink/ink2156.xml"/><Relationship Id="rId623" Type="http://schemas.openxmlformats.org/officeDocument/2006/relationships/image" Target="../media/image2166.png"/><Relationship Id="rId15" Type="http://schemas.openxmlformats.org/officeDocument/2006/relationships/image" Target="../media/image1862.png"/><Relationship Id="rId57" Type="http://schemas.openxmlformats.org/officeDocument/2006/relationships/image" Target="../media/image1883.png"/><Relationship Id="rId262" Type="http://schemas.openxmlformats.org/officeDocument/2006/relationships/customXml" Target="../ink/ink2058.xml"/><Relationship Id="rId318" Type="http://schemas.openxmlformats.org/officeDocument/2006/relationships/customXml" Target="../ink/ink2086.xml"/><Relationship Id="rId525" Type="http://schemas.openxmlformats.org/officeDocument/2006/relationships/image" Target="../media/image2117.png"/><Relationship Id="rId567" Type="http://schemas.openxmlformats.org/officeDocument/2006/relationships/image" Target="../media/image2138.png"/><Relationship Id="rId99" Type="http://schemas.openxmlformats.org/officeDocument/2006/relationships/image" Target="../media/image1904.png"/><Relationship Id="rId122" Type="http://schemas.openxmlformats.org/officeDocument/2006/relationships/customXml" Target="../ink/ink1988.xml"/><Relationship Id="rId164" Type="http://schemas.openxmlformats.org/officeDocument/2006/relationships/customXml" Target="../ink/ink2009.xml"/><Relationship Id="rId371" Type="http://schemas.openxmlformats.org/officeDocument/2006/relationships/image" Target="../media/image2040.png"/><Relationship Id="rId427" Type="http://schemas.openxmlformats.org/officeDocument/2006/relationships/image" Target="../media/image2068.png"/><Relationship Id="rId469" Type="http://schemas.openxmlformats.org/officeDocument/2006/relationships/image" Target="../media/image2089.png"/><Relationship Id="rId634" Type="http://schemas.openxmlformats.org/officeDocument/2006/relationships/customXml" Target="../ink/ink2244.xml"/><Relationship Id="rId26" Type="http://schemas.openxmlformats.org/officeDocument/2006/relationships/customXml" Target="../ink/ink1940.xml"/><Relationship Id="rId231" Type="http://schemas.openxmlformats.org/officeDocument/2006/relationships/image" Target="../media/image1970.png"/><Relationship Id="rId273" Type="http://schemas.openxmlformats.org/officeDocument/2006/relationships/image" Target="../media/image1991.png"/><Relationship Id="rId329" Type="http://schemas.openxmlformats.org/officeDocument/2006/relationships/image" Target="../media/image2019.png"/><Relationship Id="rId480" Type="http://schemas.openxmlformats.org/officeDocument/2006/relationships/customXml" Target="../ink/ink2167.xml"/><Relationship Id="rId536" Type="http://schemas.openxmlformats.org/officeDocument/2006/relationships/customXml" Target="../ink/ink2195.xml"/><Relationship Id="rId68" Type="http://schemas.openxmlformats.org/officeDocument/2006/relationships/customXml" Target="../ink/ink1961.xml"/><Relationship Id="rId133" Type="http://schemas.openxmlformats.org/officeDocument/2006/relationships/image" Target="../media/image1921.png"/><Relationship Id="rId175" Type="http://schemas.openxmlformats.org/officeDocument/2006/relationships/image" Target="../media/image1942.png"/><Relationship Id="rId340" Type="http://schemas.openxmlformats.org/officeDocument/2006/relationships/customXml" Target="../ink/ink2097.xml"/><Relationship Id="rId578" Type="http://schemas.openxmlformats.org/officeDocument/2006/relationships/customXml" Target="../ink/ink2216.xml"/><Relationship Id="rId200" Type="http://schemas.openxmlformats.org/officeDocument/2006/relationships/customXml" Target="../ink/ink2027.xml"/><Relationship Id="rId382" Type="http://schemas.openxmlformats.org/officeDocument/2006/relationships/customXml" Target="../ink/ink2118.xml"/><Relationship Id="rId438" Type="http://schemas.openxmlformats.org/officeDocument/2006/relationships/customXml" Target="../ink/ink2146.xml"/><Relationship Id="rId603" Type="http://schemas.openxmlformats.org/officeDocument/2006/relationships/image" Target="../media/image2156.png"/><Relationship Id="rId645" Type="http://schemas.openxmlformats.org/officeDocument/2006/relationships/customXml" Target="../ink/ink2250.xml"/><Relationship Id="rId242" Type="http://schemas.openxmlformats.org/officeDocument/2006/relationships/customXml" Target="../ink/ink2048.xml"/><Relationship Id="rId284" Type="http://schemas.openxmlformats.org/officeDocument/2006/relationships/customXml" Target="../ink/ink2069.xml"/><Relationship Id="rId491" Type="http://schemas.openxmlformats.org/officeDocument/2006/relationships/image" Target="../media/image2100.png"/><Relationship Id="rId505" Type="http://schemas.openxmlformats.org/officeDocument/2006/relationships/image" Target="../media/image2107.png"/><Relationship Id="rId37" Type="http://schemas.openxmlformats.org/officeDocument/2006/relationships/image" Target="../media/image1873.png"/><Relationship Id="rId79" Type="http://schemas.openxmlformats.org/officeDocument/2006/relationships/image" Target="../media/image1894.png"/><Relationship Id="rId102" Type="http://schemas.openxmlformats.org/officeDocument/2006/relationships/customXml" Target="../ink/ink1978.xml"/><Relationship Id="rId144" Type="http://schemas.openxmlformats.org/officeDocument/2006/relationships/customXml" Target="../ink/ink1999.xml"/><Relationship Id="rId547" Type="http://schemas.openxmlformats.org/officeDocument/2006/relationships/image" Target="../media/image2128.png"/><Relationship Id="rId589" Type="http://schemas.openxmlformats.org/officeDocument/2006/relationships/image" Target="../media/image2149.png"/><Relationship Id="rId90" Type="http://schemas.openxmlformats.org/officeDocument/2006/relationships/customXml" Target="../ink/ink1972.xml"/><Relationship Id="rId186" Type="http://schemas.openxmlformats.org/officeDocument/2006/relationships/customXml" Target="../ink/ink2020.xml"/><Relationship Id="rId351" Type="http://schemas.openxmlformats.org/officeDocument/2006/relationships/image" Target="../media/image2030.png"/><Relationship Id="rId393" Type="http://schemas.openxmlformats.org/officeDocument/2006/relationships/image" Target="../media/image2051.png"/><Relationship Id="rId407" Type="http://schemas.openxmlformats.org/officeDocument/2006/relationships/image" Target="../media/image2058.png"/><Relationship Id="rId449" Type="http://schemas.openxmlformats.org/officeDocument/2006/relationships/image" Target="../media/image2079.png"/><Relationship Id="rId614" Type="http://schemas.openxmlformats.org/officeDocument/2006/relationships/customXml" Target="../ink/ink2234.xml"/><Relationship Id="rId656" Type="http://schemas.openxmlformats.org/officeDocument/2006/relationships/image" Target="../media/image2182.png"/><Relationship Id="rId211" Type="http://schemas.openxmlformats.org/officeDocument/2006/relationships/image" Target="../media/image1960.png"/><Relationship Id="rId253" Type="http://schemas.openxmlformats.org/officeDocument/2006/relationships/image" Target="../media/image1981.png"/><Relationship Id="rId295" Type="http://schemas.openxmlformats.org/officeDocument/2006/relationships/image" Target="../media/image2002.png"/><Relationship Id="rId309" Type="http://schemas.openxmlformats.org/officeDocument/2006/relationships/image" Target="../media/image2009.png"/><Relationship Id="rId460" Type="http://schemas.openxmlformats.org/officeDocument/2006/relationships/customXml" Target="../ink/ink2157.xml"/><Relationship Id="rId516" Type="http://schemas.openxmlformats.org/officeDocument/2006/relationships/customXml" Target="../ink/ink2185.xml"/><Relationship Id="rId48" Type="http://schemas.openxmlformats.org/officeDocument/2006/relationships/customXml" Target="../ink/ink1951.xml"/><Relationship Id="rId113" Type="http://schemas.openxmlformats.org/officeDocument/2006/relationships/image" Target="../media/image1911.png"/><Relationship Id="rId320" Type="http://schemas.openxmlformats.org/officeDocument/2006/relationships/customXml" Target="../ink/ink2087.xml"/><Relationship Id="rId558" Type="http://schemas.openxmlformats.org/officeDocument/2006/relationships/customXml" Target="../ink/ink2206.xml"/><Relationship Id="rId155" Type="http://schemas.openxmlformats.org/officeDocument/2006/relationships/image" Target="../media/image1932.png"/><Relationship Id="rId197" Type="http://schemas.openxmlformats.org/officeDocument/2006/relationships/image" Target="../media/image1953.png"/><Relationship Id="rId362" Type="http://schemas.openxmlformats.org/officeDocument/2006/relationships/customXml" Target="../ink/ink2108.xml"/><Relationship Id="rId418" Type="http://schemas.openxmlformats.org/officeDocument/2006/relationships/customXml" Target="../ink/ink2136.xml"/><Relationship Id="rId625" Type="http://schemas.openxmlformats.org/officeDocument/2006/relationships/image" Target="../media/image2167.png"/><Relationship Id="rId222" Type="http://schemas.openxmlformats.org/officeDocument/2006/relationships/customXml" Target="../ink/ink2038.xml"/><Relationship Id="rId264" Type="http://schemas.openxmlformats.org/officeDocument/2006/relationships/customXml" Target="../ink/ink2059.xml"/><Relationship Id="rId471" Type="http://schemas.openxmlformats.org/officeDocument/2006/relationships/image" Target="../media/image2090.png"/><Relationship Id="rId17" Type="http://schemas.openxmlformats.org/officeDocument/2006/relationships/image" Target="../media/image1863.png"/><Relationship Id="rId59" Type="http://schemas.openxmlformats.org/officeDocument/2006/relationships/image" Target="../media/image1884.png"/><Relationship Id="rId124" Type="http://schemas.openxmlformats.org/officeDocument/2006/relationships/customXml" Target="../ink/ink1989.xml"/><Relationship Id="rId527" Type="http://schemas.openxmlformats.org/officeDocument/2006/relationships/image" Target="../media/image2118.png"/><Relationship Id="rId569" Type="http://schemas.openxmlformats.org/officeDocument/2006/relationships/image" Target="../media/image2139.png"/><Relationship Id="rId70" Type="http://schemas.openxmlformats.org/officeDocument/2006/relationships/customXml" Target="../ink/ink1962.xml"/><Relationship Id="rId166" Type="http://schemas.openxmlformats.org/officeDocument/2006/relationships/customXml" Target="../ink/ink2010.xml"/><Relationship Id="rId331" Type="http://schemas.openxmlformats.org/officeDocument/2006/relationships/image" Target="../media/image2020.png"/><Relationship Id="rId373" Type="http://schemas.openxmlformats.org/officeDocument/2006/relationships/image" Target="../media/image2041.png"/><Relationship Id="rId429" Type="http://schemas.openxmlformats.org/officeDocument/2006/relationships/image" Target="../media/image2069.png"/><Relationship Id="rId580" Type="http://schemas.openxmlformats.org/officeDocument/2006/relationships/customXml" Target="../ink/ink2217.xml"/><Relationship Id="rId636" Type="http://schemas.openxmlformats.org/officeDocument/2006/relationships/customXml" Target="../ink/ink224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71.png"/><Relationship Id="rId440" Type="http://schemas.openxmlformats.org/officeDocument/2006/relationships/customXml" Target="../ink/ink2147.xml"/><Relationship Id="rId28" Type="http://schemas.openxmlformats.org/officeDocument/2006/relationships/customXml" Target="../ink/ink1941.xml"/><Relationship Id="rId275" Type="http://schemas.openxmlformats.org/officeDocument/2006/relationships/image" Target="../media/image1992.png"/><Relationship Id="rId300" Type="http://schemas.openxmlformats.org/officeDocument/2006/relationships/customXml" Target="../ink/ink2077.xml"/><Relationship Id="rId482" Type="http://schemas.openxmlformats.org/officeDocument/2006/relationships/customXml" Target="../ink/ink2168.xml"/><Relationship Id="rId538" Type="http://schemas.openxmlformats.org/officeDocument/2006/relationships/customXml" Target="../ink/ink2196.xml"/><Relationship Id="rId81" Type="http://schemas.openxmlformats.org/officeDocument/2006/relationships/image" Target="../media/image1895.png"/><Relationship Id="rId135" Type="http://schemas.openxmlformats.org/officeDocument/2006/relationships/image" Target="../media/image1922.png"/><Relationship Id="rId177" Type="http://schemas.openxmlformats.org/officeDocument/2006/relationships/image" Target="../media/image1943.png"/><Relationship Id="rId342" Type="http://schemas.openxmlformats.org/officeDocument/2006/relationships/customXml" Target="../ink/ink2098.xml"/><Relationship Id="rId384" Type="http://schemas.openxmlformats.org/officeDocument/2006/relationships/customXml" Target="../ink/ink2119.xml"/><Relationship Id="rId591" Type="http://schemas.openxmlformats.org/officeDocument/2006/relationships/image" Target="../media/image2150.png"/><Relationship Id="rId605" Type="http://schemas.openxmlformats.org/officeDocument/2006/relationships/image" Target="../media/image2157.png"/><Relationship Id="rId202" Type="http://schemas.openxmlformats.org/officeDocument/2006/relationships/customXml" Target="../ink/ink2028.xml"/><Relationship Id="rId244" Type="http://schemas.openxmlformats.org/officeDocument/2006/relationships/customXml" Target="../ink/ink2049.xml"/><Relationship Id="rId647" Type="http://schemas.openxmlformats.org/officeDocument/2006/relationships/customXml" Target="../ink/ink2251.xml"/><Relationship Id="rId39" Type="http://schemas.openxmlformats.org/officeDocument/2006/relationships/image" Target="../media/image1874.png"/><Relationship Id="rId286" Type="http://schemas.openxmlformats.org/officeDocument/2006/relationships/customXml" Target="../ink/ink2070.xml"/><Relationship Id="rId451" Type="http://schemas.openxmlformats.org/officeDocument/2006/relationships/image" Target="../media/image2080.png"/><Relationship Id="rId493" Type="http://schemas.openxmlformats.org/officeDocument/2006/relationships/image" Target="../media/image2101.png"/><Relationship Id="rId507" Type="http://schemas.openxmlformats.org/officeDocument/2006/relationships/image" Target="../media/image2108.png"/><Relationship Id="rId549" Type="http://schemas.openxmlformats.org/officeDocument/2006/relationships/image" Target="../media/image2129.png"/><Relationship Id="rId50" Type="http://schemas.openxmlformats.org/officeDocument/2006/relationships/customXml" Target="../ink/ink1952.xml"/><Relationship Id="rId104" Type="http://schemas.openxmlformats.org/officeDocument/2006/relationships/customXml" Target="../ink/ink1979.xml"/><Relationship Id="rId146" Type="http://schemas.openxmlformats.org/officeDocument/2006/relationships/customXml" Target="../ink/ink2000.xml"/><Relationship Id="rId188" Type="http://schemas.openxmlformats.org/officeDocument/2006/relationships/customXml" Target="../ink/ink2021.xml"/><Relationship Id="rId311" Type="http://schemas.openxmlformats.org/officeDocument/2006/relationships/image" Target="../media/image2010.png"/><Relationship Id="rId353" Type="http://schemas.openxmlformats.org/officeDocument/2006/relationships/image" Target="../media/image2031.png"/><Relationship Id="rId395" Type="http://schemas.openxmlformats.org/officeDocument/2006/relationships/image" Target="../media/image2052.png"/><Relationship Id="rId409" Type="http://schemas.openxmlformats.org/officeDocument/2006/relationships/image" Target="../media/image2059.png"/><Relationship Id="rId560" Type="http://schemas.openxmlformats.org/officeDocument/2006/relationships/customXml" Target="../ink/ink2207.xml"/><Relationship Id="rId92" Type="http://schemas.openxmlformats.org/officeDocument/2006/relationships/customXml" Target="../ink/ink1973.xml"/><Relationship Id="rId213" Type="http://schemas.openxmlformats.org/officeDocument/2006/relationships/image" Target="../media/image1961.png"/><Relationship Id="rId420" Type="http://schemas.openxmlformats.org/officeDocument/2006/relationships/customXml" Target="../ink/ink2137.xml"/><Relationship Id="rId616" Type="http://schemas.openxmlformats.org/officeDocument/2006/relationships/customXml" Target="../ink/ink2235.xml"/><Relationship Id="rId255" Type="http://schemas.openxmlformats.org/officeDocument/2006/relationships/image" Target="../media/image1982.png"/><Relationship Id="rId297" Type="http://schemas.openxmlformats.org/officeDocument/2006/relationships/image" Target="../media/image2003.png"/><Relationship Id="rId462" Type="http://schemas.openxmlformats.org/officeDocument/2006/relationships/customXml" Target="../ink/ink2158.xml"/><Relationship Id="rId518" Type="http://schemas.openxmlformats.org/officeDocument/2006/relationships/customXml" Target="../ink/ink2186.xml"/><Relationship Id="rId115" Type="http://schemas.openxmlformats.org/officeDocument/2006/relationships/image" Target="../media/image1912.png"/><Relationship Id="rId157" Type="http://schemas.openxmlformats.org/officeDocument/2006/relationships/image" Target="../media/image1933.png"/><Relationship Id="rId322" Type="http://schemas.openxmlformats.org/officeDocument/2006/relationships/customXml" Target="../ink/ink2088.xml"/><Relationship Id="rId364" Type="http://schemas.openxmlformats.org/officeDocument/2006/relationships/customXml" Target="../ink/ink2109.xml"/><Relationship Id="rId61" Type="http://schemas.openxmlformats.org/officeDocument/2006/relationships/image" Target="../media/image1885.png"/><Relationship Id="rId199" Type="http://schemas.openxmlformats.org/officeDocument/2006/relationships/image" Target="../media/image1954.png"/><Relationship Id="rId571" Type="http://schemas.openxmlformats.org/officeDocument/2006/relationships/image" Target="../media/image2140.png"/><Relationship Id="rId627" Type="http://schemas.openxmlformats.org/officeDocument/2006/relationships/image" Target="../media/image2168.png"/><Relationship Id="rId19" Type="http://schemas.openxmlformats.org/officeDocument/2006/relationships/image" Target="../media/image1864.png"/><Relationship Id="rId224" Type="http://schemas.openxmlformats.org/officeDocument/2006/relationships/customXml" Target="../ink/ink2039.xml"/><Relationship Id="rId266" Type="http://schemas.openxmlformats.org/officeDocument/2006/relationships/customXml" Target="../ink/ink2060.xml"/><Relationship Id="rId431" Type="http://schemas.openxmlformats.org/officeDocument/2006/relationships/image" Target="../media/image2070.png"/><Relationship Id="rId473" Type="http://schemas.openxmlformats.org/officeDocument/2006/relationships/image" Target="../media/image2091.png"/><Relationship Id="rId529" Type="http://schemas.openxmlformats.org/officeDocument/2006/relationships/image" Target="../media/image2119.png"/><Relationship Id="rId30" Type="http://schemas.openxmlformats.org/officeDocument/2006/relationships/customXml" Target="../ink/ink1942.xml"/><Relationship Id="rId126" Type="http://schemas.openxmlformats.org/officeDocument/2006/relationships/customXml" Target="../ink/ink1990.xml"/><Relationship Id="rId168" Type="http://schemas.openxmlformats.org/officeDocument/2006/relationships/customXml" Target="../ink/ink2011.xml"/><Relationship Id="rId333" Type="http://schemas.openxmlformats.org/officeDocument/2006/relationships/image" Target="../media/image2021.png"/><Relationship Id="rId540" Type="http://schemas.openxmlformats.org/officeDocument/2006/relationships/customXml" Target="../ink/ink2197.xml"/><Relationship Id="rId72" Type="http://schemas.openxmlformats.org/officeDocument/2006/relationships/customXml" Target="../ink/ink1963.xml"/><Relationship Id="rId375" Type="http://schemas.openxmlformats.org/officeDocument/2006/relationships/image" Target="../media/image2042.png"/><Relationship Id="rId582" Type="http://schemas.openxmlformats.org/officeDocument/2006/relationships/customXml" Target="../ink/ink2218.xml"/><Relationship Id="rId638" Type="http://schemas.openxmlformats.org/officeDocument/2006/relationships/customXml" Target="../ink/ink2246.xml"/><Relationship Id="rId3" Type="http://schemas.openxmlformats.org/officeDocument/2006/relationships/image" Target="../media/image1856.png"/><Relationship Id="rId235" Type="http://schemas.openxmlformats.org/officeDocument/2006/relationships/image" Target="../media/image1972.png"/><Relationship Id="rId277" Type="http://schemas.openxmlformats.org/officeDocument/2006/relationships/image" Target="../media/image1993.png"/><Relationship Id="rId400" Type="http://schemas.openxmlformats.org/officeDocument/2006/relationships/customXml" Target="../ink/ink2127.xml"/><Relationship Id="rId442" Type="http://schemas.openxmlformats.org/officeDocument/2006/relationships/customXml" Target="../ink/ink2148.xml"/><Relationship Id="rId484" Type="http://schemas.openxmlformats.org/officeDocument/2006/relationships/customXml" Target="../ink/ink2169.xml"/><Relationship Id="rId137" Type="http://schemas.openxmlformats.org/officeDocument/2006/relationships/image" Target="../media/image1923.png"/><Relationship Id="rId302" Type="http://schemas.openxmlformats.org/officeDocument/2006/relationships/customXml" Target="../ink/ink2078.xml"/><Relationship Id="rId344" Type="http://schemas.openxmlformats.org/officeDocument/2006/relationships/customXml" Target="../ink/ink2099.xml"/><Relationship Id="rId41" Type="http://schemas.openxmlformats.org/officeDocument/2006/relationships/image" Target="../media/image1875.png"/><Relationship Id="rId83" Type="http://schemas.openxmlformats.org/officeDocument/2006/relationships/image" Target="../media/image1896.png"/><Relationship Id="rId179" Type="http://schemas.openxmlformats.org/officeDocument/2006/relationships/image" Target="../media/image1944.png"/><Relationship Id="rId386" Type="http://schemas.openxmlformats.org/officeDocument/2006/relationships/customXml" Target="../ink/ink2120.xml"/><Relationship Id="rId551" Type="http://schemas.openxmlformats.org/officeDocument/2006/relationships/image" Target="../media/image2130.png"/><Relationship Id="rId593" Type="http://schemas.openxmlformats.org/officeDocument/2006/relationships/image" Target="../media/image2151.png"/><Relationship Id="rId607" Type="http://schemas.openxmlformats.org/officeDocument/2006/relationships/image" Target="../media/image2158.png"/><Relationship Id="rId649" Type="http://schemas.openxmlformats.org/officeDocument/2006/relationships/customXml" Target="../ink/ink2252.xml"/><Relationship Id="rId190" Type="http://schemas.openxmlformats.org/officeDocument/2006/relationships/customXml" Target="../ink/ink2022.xml"/><Relationship Id="rId204" Type="http://schemas.openxmlformats.org/officeDocument/2006/relationships/customXml" Target="../ink/ink2029.xml"/><Relationship Id="rId246" Type="http://schemas.openxmlformats.org/officeDocument/2006/relationships/customXml" Target="../ink/ink2050.xml"/><Relationship Id="rId288" Type="http://schemas.openxmlformats.org/officeDocument/2006/relationships/customXml" Target="../ink/ink2071.xml"/><Relationship Id="rId411" Type="http://schemas.openxmlformats.org/officeDocument/2006/relationships/image" Target="../media/image2060.png"/><Relationship Id="rId453" Type="http://schemas.openxmlformats.org/officeDocument/2006/relationships/image" Target="../media/image2081.png"/><Relationship Id="rId509" Type="http://schemas.openxmlformats.org/officeDocument/2006/relationships/image" Target="../media/image2109.png"/><Relationship Id="rId106" Type="http://schemas.openxmlformats.org/officeDocument/2006/relationships/customXml" Target="../ink/ink1980.xml"/><Relationship Id="rId313" Type="http://schemas.openxmlformats.org/officeDocument/2006/relationships/image" Target="../media/image2011.png"/><Relationship Id="rId495" Type="http://schemas.openxmlformats.org/officeDocument/2006/relationships/image" Target="../media/image2102.png"/><Relationship Id="rId10" Type="http://schemas.openxmlformats.org/officeDocument/2006/relationships/customXml" Target="../ink/ink1932.xml"/><Relationship Id="rId52" Type="http://schemas.openxmlformats.org/officeDocument/2006/relationships/customXml" Target="../ink/ink1953.xml"/><Relationship Id="rId94" Type="http://schemas.openxmlformats.org/officeDocument/2006/relationships/customXml" Target="../ink/ink1974.xml"/><Relationship Id="rId148" Type="http://schemas.openxmlformats.org/officeDocument/2006/relationships/customXml" Target="../ink/ink2001.xml"/><Relationship Id="rId355" Type="http://schemas.openxmlformats.org/officeDocument/2006/relationships/image" Target="../media/image2032.png"/><Relationship Id="rId397" Type="http://schemas.openxmlformats.org/officeDocument/2006/relationships/image" Target="../media/image2053.png"/><Relationship Id="rId520" Type="http://schemas.openxmlformats.org/officeDocument/2006/relationships/customXml" Target="../ink/ink2187.xml"/><Relationship Id="rId562" Type="http://schemas.openxmlformats.org/officeDocument/2006/relationships/customXml" Target="../ink/ink2208.xml"/><Relationship Id="rId618" Type="http://schemas.openxmlformats.org/officeDocument/2006/relationships/customXml" Target="../ink/ink2236.xml"/><Relationship Id="rId215" Type="http://schemas.openxmlformats.org/officeDocument/2006/relationships/image" Target="../media/image1962.png"/><Relationship Id="rId257" Type="http://schemas.openxmlformats.org/officeDocument/2006/relationships/image" Target="../media/image1983.png"/><Relationship Id="rId422" Type="http://schemas.openxmlformats.org/officeDocument/2006/relationships/customXml" Target="../ink/ink2138.xml"/><Relationship Id="rId464" Type="http://schemas.openxmlformats.org/officeDocument/2006/relationships/customXml" Target="../ink/ink2159.xml"/><Relationship Id="rId299" Type="http://schemas.openxmlformats.org/officeDocument/2006/relationships/image" Target="../media/image2004.png"/><Relationship Id="rId63" Type="http://schemas.openxmlformats.org/officeDocument/2006/relationships/image" Target="../media/image1886.png"/><Relationship Id="rId159" Type="http://schemas.openxmlformats.org/officeDocument/2006/relationships/image" Target="../media/image1934.png"/><Relationship Id="rId366" Type="http://schemas.openxmlformats.org/officeDocument/2006/relationships/customXml" Target="../ink/ink2110.xml"/><Relationship Id="rId573" Type="http://schemas.openxmlformats.org/officeDocument/2006/relationships/image" Target="../media/image2141.png"/><Relationship Id="rId226" Type="http://schemas.openxmlformats.org/officeDocument/2006/relationships/customXml" Target="../ink/ink2040.xml"/><Relationship Id="rId433" Type="http://schemas.openxmlformats.org/officeDocument/2006/relationships/image" Target="../media/image2071.png"/><Relationship Id="rId640" Type="http://schemas.openxmlformats.org/officeDocument/2006/relationships/customXml" Target="../ink/ink2247.xml"/><Relationship Id="rId74" Type="http://schemas.openxmlformats.org/officeDocument/2006/relationships/customXml" Target="../ink/ink1964.xml"/><Relationship Id="rId377" Type="http://schemas.openxmlformats.org/officeDocument/2006/relationships/image" Target="../media/image2043.png"/><Relationship Id="rId500" Type="http://schemas.openxmlformats.org/officeDocument/2006/relationships/customXml" Target="../ink/ink2177.xml"/><Relationship Id="rId584" Type="http://schemas.openxmlformats.org/officeDocument/2006/relationships/customXml" Target="../ink/ink2219.xml"/><Relationship Id="rId5" Type="http://schemas.openxmlformats.org/officeDocument/2006/relationships/image" Target="../media/image1857.png"/><Relationship Id="rId237" Type="http://schemas.openxmlformats.org/officeDocument/2006/relationships/image" Target="../media/image1973.png"/><Relationship Id="rId444" Type="http://schemas.openxmlformats.org/officeDocument/2006/relationships/customXml" Target="../ink/ink2149.xml"/><Relationship Id="rId651" Type="http://schemas.openxmlformats.org/officeDocument/2006/relationships/customXml" Target="../ink/ink2253.xml"/><Relationship Id="rId290" Type="http://schemas.openxmlformats.org/officeDocument/2006/relationships/customXml" Target="../ink/ink2072.xml"/><Relationship Id="rId304" Type="http://schemas.openxmlformats.org/officeDocument/2006/relationships/customXml" Target="../ink/ink2079.xml"/><Relationship Id="rId388" Type="http://schemas.openxmlformats.org/officeDocument/2006/relationships/customXml" Target="../ink/ink2121.xml"/><Relationship Id="rId511" Type="http://schemas.openxmlformats.org/officeDocument/2006/relationships/image" Target="../media/image2110.png"/><Relationship Id="rId609" Type="http://schemas.openxmlformats.org/officeDocument/2006/relationships/image" Target="../media/image2159.png"/><Relationship Id="rId85" Type="http://schemas.openxmlformats.org/officeDocument/2006/relationships/image" Target="../media/image1897.png"/><Relationship Id="rId150" Type="http://schemas.openxmlformats.org/officeDocument/2006/relationships/customXml" Target="../ink/ink2002.xml"/><Relationship Id="rId595" Type="http://schemas.openxmlformats.org/officeDocument/2006/relationships/image" Target="../media/image2152.png"/><Relationship Id="rId248" Type="http://schemas.openxmlformats.org/officeDocument/2006/relationships/customXml" Target="../ink/ink2051.xml"/><Relationship Id="rId455" Type="http://schemas.openxmlformats.org/officeDocument/2006/relationships/image" Target="../media/image2082.png"/><Relationship Id="rId12" Type="http://schemas.openxmlformats.org/officeDocument/2006/relationships/customXml" Target="../ink/ink1933.xml"/><Relationship Id="rId108" Type="http://schemas.openxmlformats.org/officeDocument/2006/relationships/customXml" Target="../ink/ink1981.xml"/><Relationship Id="rId315" Type="http://schemas.openxmlformats.org/officeDocument/2006/relationships/image" Target="../media/image2012.png"/><Relationship Id="rId522" Type="http://schemas.openxmlformats.org/officeDocument/2006/relationships/customXml" Target="../ink/ink2188.xml"/><Relationship Id="rId96" Type="http://schemas.openxmlformats.org/officeDocument/2006/relationships/customXml" Target="../ink/ink1975.xml"/><Relationship Id="rId161" Type="http://schemas.openxmlformats.org/officeDocument/2006/relationships/image" Target="../media/image1935.png"/><Relationship Id="rId399" Type="http://schemas.openxmlformats.org/officeDocument/2006/relationships/image" Target="../media/image2054.png"/><Relationship Id="rId259" Type="http://schemas.openxmlformats.org/officeDocument/2006/relationships/image" Target="../media/image1984.png"/><Relationship Id="rId466" Type="http://schemas.openxmlformats.org/officeDocument/2006/relationships/customXml" Target="../ink/ink2160.xml"/><Relationship Id="rId23" Type="http://schemas.openxmlformats.org/officeDocument/2006/relationships/image" Target="../media/image1866.png"/><Relationship Id="rId119" Type="http://schemas.openxmlformats.org/officeDocument/2006/relationships/image" Target="../media/image1914.png"/><Relationship Id="rId326" Type="http://schemas.openxmlformats.org/officeDocument/2006/relationships/customXml" Target="../ink/ink2090.xml"/><Relationship Id="rId533" Type="http://schemas.openxmlformats.org/officeDocument/2006/relationships/image" Target="../media/image2121.png"/><Relationship Id="rId172" Type="http://schemas.openxmlformats.org/officeDocument/2006/relationships/customXml" Target="../ink/ink2013.xml"/><Relationship Id="rId477" Type="http://schemas.openxmlformats.org/officeDocument/2006/relationships/image" Target="../media/image2093.png"/><Relationship Id="rId600" Type="http://schemas.openxmlformats.org/officeDocument/2006/relationships/customXml" Target="../ink/ink2227.xml"/><Relationship Id="rId337" Type="http://schemas.openxmlformats.org/officeDocument/2006/relationships/image" Target="../media/image2023.png"/><Relationship Id="rId34" Type="http://schemas.openxmlformats.org/officeDocument/2006/relationships/customXml" Target="../ink/ink1944.xml"/><Relationship Id="rId544" Type="http://schemas.openxmlformats.org/officeDocument/2006/relationships/customXml" Target="../ink/ink2199.xml"/><Relationship Id="rId183" Type="http://schemas.openxmlformats.org/officeDocument/2006/relationships/image" Target="../media/image1946.png"/><Relationship Id="rId390" Type="http://schemas.openxmlformats.org/officeDocument/2006/relationships/customXml" Target="../ink/ink2122.xml"/><Relationship Id="rId404" Type="http://schemas.openxmlformats.org/officeDocument/2006/relationships/customXml" Target="../ink/ink2129.xml"/><Relationship Id="rId611" Type="http://schemas.openxmlformats.org/officeDocument/2006/relationships/image" Target="../media/image2160.png"/><Relationship Id="rId250" Type="http://schemas.openxmlformats.org/officeDocument/2006/relationships/customXml" Target="../ink/ink2052.xml"/><Relationship Id="rId488" Type="http://schemas.openxmlformats.org/officeDocument/2006/relationships/customXml" Target="../ink/ink2171.xml"/><Relationship Id="rId45" Type="http://schemas.openxmlformats.org/officeDocument/2006/relationships/image" Target="../media/image1877.png"/><Relationship Id="rId110" Type="http://schemas.openxmlformats.org/officeDocument/2006/relationships/customXml" Target="../ink/ink1982.xml"/><Relationship Id="rId348" Type="http://schemas.openxmlformats.org/officeDocument/2006/relationships/customXml" Target="../ink/ink2101.xml"/><Relationship Id="rId555" Type="http://schemas.openxmlformats.org/officeDocument/2006/relationships/image" Target="../media/image2132.png"/><Relationship Id="rId194" Type="http://schemas.openxmlformats.org/officeDocument/2006/relationships/customXml" Target="../ink/ink2024.xml"/><Relationship Id="rId208" Type="http://schemas.openxmlformats.org/officeDocument/2006/relationships/customXml" Target="../ink/ink2031.xml"/><Relationship Id="rId415" Type="http://schemas.openxmlformats.org/officeDocument/2006/relationships/image" Target="../media/image2062.png"/><Relationship Id="rId622" Type="http://schemas.openxmlformats.org/officeDocument/2006/relationships/customXml" Target="../ink/ink2238.xml"/><Relationship Id="rId261" Type="http://schemas.openxmlformats.org/officeDocument/2006/relationships/image" Target="../media/image1985.png"/><Relationship Id="rId499" Type="http://schemas.openxmlformats.org/officeDocument/2006/relationships/image" Target="../media/image2104.png"/><Relationship Id="rId56" Type="http://schemas.openxmlformats.org/officeDocument/2006/relationships/customXml" Target="../ink/ink1955.xml"/><Relationship Id="rId359" Type="http://schemas.openxmlformats.org/officeDocument/2006/relationships/image" Target="../media/image2034.png"/><Relationship Id="rId566" Type="http://schemas.openxmlformats.org/officeDocument/2006/relationships/customXml" Target="../ink/ink2210.xml"/><Relationship Id="rId121" Type="http://schemas.openxmlformats.org/officeDocument/2006/relationships/image" Target="../media/image1915.png"/><Relationship Id="rId219" Type="http://schemas.openxmlformats.org/officeDocument/2006/relationships/image" Target="../media/image1964.png"/><Relationship Id="rId426" Type="http://schemas.openxmlformats.org/officeDocument/2006/relationships/customXml" Target="../ink/ink2140.xml"/><Relationship Id="rId633" Type="http://schemas.openxmlformats.org/officeDocument/2006/relationships/image" Target="../media/image2171.png"/><Relationship Id="rId67" Type="http://schemas.openxmlformats.org/officeDocument/2006/relationships/image" Target="../media/image1888.png"/><Relationship Id="rId272" Type="http://schemas.openxmlformats.org/officeDocument/2006/relationships/customXml" Target="../ink/ink2063.xml"/><Relationship Id="rId577" Type="http://schemas.openxmlformats.org/officeDocument/2006/relationships/image" Target="../media/image2143.png"/><Relationship Id="rId132" Type="http://schemas.openxmlformats.org/officeDocument/2006/relationships/customXml" Target="../ink/ink1993.xml"/><Relationship Id="rId437" Type="http://schemas.openxmlformats.org/officeDocument/2006/relationships/image" Target="../media/image2073.png"/><Relationship Id="rId644" Type="http://schemas.openxmlformats.org/officeDocument/2006/relationships/customXml" Target="../ink/ink2249.xml"/><Relationship Id="rId283" Type="http://schemas.openxmlformats.org/officeDocument/2006/relationships/image" Target="../media/image1996.png"/><Relationship Id="rId490" Type="http://schemas.openxmlformats.org/officeDocument/2006/relationships/customXml" Target="../ink/ink2172.xml"/><Relationship Id="rId504" Type="http://schemas.openxmlformats.org/officeDocument/2006/relationships/customXml" Target="../ink/ink2179.xml"/><Relationship Id="rId78" Type="http://schemas.openxmlformats.org/officeDocument/2006/relationships/customXml" Target="../ink/ink1966.xml"/><Relationship Id="rId143" Type="http://schemas.openxmlformats.org/officeDocument/2006/relationships/image" Target="../media/image1926.png"/><Relationship Id="rId350" Type="http://schemas.openxmlformats.org/officeDocument/2006/relationships/customXml" Target="../ink/ink2102.xml"/><Relationship Id="rId588" Type="http://schemas.openxmlformats.org/officeDocument/2006/relationships/customXml" Target="../ink/ink2221.xml"/><Relationship Id="rId9" Type="http://schemas.openxmlformats.org/officeDocument/2006/relationships/image" Target="../media/image1859.png"/><Relationship Id="rId210" Type="http://schemas.openxmlformats.org/officeDocument/2006/relationships/customXml" Target="../ink/ink2032.xml"/><Relationship Id="rId448" Type="http://schemas.openxmlformats.org/officeDocument/2006/relationships/customXml" Target="../ink/ink2151.xml"/><Relationship Id="rId655" Type="http://schemas.openxmlformats.org/officeDocument/2006/relationships/customXml" Target="../ink/ink2255.xml"/><Relationship Id="rId294" Type="http://schemas.openxmlformats.org/officeDocument/2006/relationships/customXml" Target="../ink/ink2074.xml"/><Relationship Id="rId308" Type="http://schemas.openxmlformats.org/officeDocument/2006/relationships/customXml" Target="../ink/ink2081.xml"/><Relationship Id="rId515" Type="http://schemas.openxmlformats.org/officeDocument/2006/relationships/image" Target="../media/image2112.png"/><Relationship Id="rId89" Type="http://schemas.openxmlformats.org/officeDocument/2006/relationships/image" Target="../media/image1899.png"/><Relationship Id="rId154" Type="http://schemas.openxmlformats.org/officeDocument/2006/relationships/customXml" Target="../ink/ink2004.xml"/><Relationship Id="rId361" Type="http://schemas.openxmlformats.org/officeDocument/2006/relationships/image" Target="../media/image2035.png"/><Relationship Id="rId599" Type="http://schemas.openxmlformats.org/officeDocument/2006/relationships/image" Target="../media/image2154.png"/><Relationship Id="rId459" Type="http://schemas.openxmlformats.org/officeDocument/2006/relationships/image" Target="../media/image2084.png"/><Relationship Id="rId16" Type="http://schemas.openxmlformats.org/officeDocument/2006/relationships/customXml" Target="../ink/ink1935.xml"/><Relationship Id="rId221" Type="http://schemas.openxmlformats.org/officeDocument/2006/relationships/image" Target="../media/image1965.png"/><Relationship Id="rId319" Type="http://schemas.openxmlformats.org/officeDocument/2006/relationships/image" Target="../media/image2014.png"/><Relationship Id="rId526" Type="http://schemas.openxmlformats.org/officeDocument/2006/relationships/customXml" Target="../ink/ink2190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0.png"/><Relationship Id="rId21" Type="http://schemas.openxmlformats.org/officeDocument/2006/relationships/image" Target="../media/image2192.png"/><Relationship Id="rId42" Type="http://schemas.openxmlformats.org/officeDocument/2006/relationships/customXml" Target="../ink/ink2276.xml"/><Relationship Id="rId63" Type="http://schemas.openxmlformats.org/officeDocument/2006/relationships/image" Target="../media/image2213.png"/><Relationship Id="rId84" Type="http://schemas.openxmlformats.org/officeDocument/2006/relationships/customXml" Target="../ink/ink2297.xml"/><Relationship Id="rId138" Type="http://schemas.openxmlformats.org/officeDocument/2006/relationships/customXml" Target="../ink/ink2324.xml"/><Relationship Id="rId159" Type="http://schemas.openxmlformats.org/officeDocument/2006/relationships/image" Target="../media/image2261.png"/><Relationship Id="rId170" Type="http://schemas.openxmlformats.org/officeDocument/2006/relationships/customXml" Target="../ink/ink2340.xml"/><Relationship Id="rId107" Type="http://schemas.openxmlformats.org/officeDocument/2006/relationships/image" Target="../media/image2235.png"/><Relationship Id="rId11" Type="http://schemas.openxmlformats.org/officeDocument/2006/relationships/image" Target="../media/image2187.png"/><Relationship Id="rId32" Type="http://schemas.openxmlformats.org/officeDocument/2006/relationships/customXml" Target="../ink/ink2271.xml"/><Relationship Id="rId53" Type="http://schemas.openxmlformats.org/officeDocument/2006/relationships/image" Target="../media/image2208.png"/><Relationship Id="rId74" Type="http://schemas.openxmlformats.org/officeDocument/2006/relationships/customXml" Target="../ink/ink2292.xml"/><Relationship Id="rId128" Type="http://schemas.openxmlformats.org/officeDocument/2006/relationships/customXml" Target="../ink/ink2319.xml"/><Relationship Id="rId149" Type="http://schemas.openxmlformats.org/officeDocument/2006/relationships/image" Target="../media/image2256.png"/><Relationship Id="rId5" Type="http://schemas.openxmlformats.org/officeDocument/2006/relationships/image" Target="../media/image2184.png"/><Relationship Id="rId95" Type="http://schemas.openxmlformats.org/officeDocument/2006/relationships/image" Target="../media/image2229.png"/><Relationship Id="rId160" Type="http://schemas.openxmlformats.org/officeDocument/2006/relationships/customXml" Target="../ink/ink2335.xml"/><Relationship Id="rId22" Type="http://schemas.openxmlformats.org/officeDocument/2006/relationships/customXml" Target="../ink/ink2266.xml"/><Relationship Id="rId43" Type="http://schemas.openxmlformats.org/officeDocument/2006/relationships/image" Target="../media/image2203.png"/><Relationship Id="rId64" Type="http://schemas.openxmlformats.org/officeDocument/2006/relationships/customXml" Target="../ink/ink2287.xml"/><Relationship Id="rId118" Type="http://schemas.openxmlformats.org/officeDocument/2006/relationships/customXml" Target="../ink/ink2314.xml"/><Relationship Id="rId139" Type="http://schemas.openxmlformats.org/officeDocument/2006/relationships/image" Target="../media/image2251.png"/><Relationship Id="rId85" Type="http://schemas.openxmlformats.org/officeDocument/2006/relationships/image" Target="../media/image2224.png"/><Relationship Id="rId150" Type="http://schemas.openxmlformats.org/officeDocument/2006/relationships/customXml" Target="../ink/ink2330.xml"/><Relationship Id="rId171" Type="http://schemas.openxmlformats.org/officeDocument/2006/relationships/image" Target="../media/image2267.png"/><Relationship Id="rId12" Type="http://schemas.openxmlformats.org/officeDocument/2006/relationships/customXml" Target="../ink/ink2261.xml"/><Relationship Id="rId33" Type="http://schemas.openxmlformats.org/officeDocument/2006/relationships/image" Target="../media/image2198.png"/><Relationship Id="rId108" Type="http://schemas.openxmlformats.org/officeDocument/2006/relationships/customXml" Target="../ink/ink2309.xml"/><Relationship Id="rId129" Type="http://schemas.openxmlformats.org/officeDocument/2006/relationships/image" Target="../media/image2246.png"/><Relationship Id="rId54" Type="http://schemas.openxmlformats.org/officeDocument/2006/relationships/customXml" Target="../ink/ink2282.xml"/><Relationship Id="rId75" Type="http://schemas.openxmlformats.org/officeDocument/2006/relationships/image" Target="../media/image2219.png"/><Relationship Id="rId96" Type="http://schemas.openxmlformats.org/officeDocument/2006/relationships/customXml" Target="../ink/ink2303.xml"/><Relationship Id="rId140" Type="http://schemas.openxmlformats.org/officeDocument/2006/relationships/customXml" Target="../ink/ink2325.xml"/><Relationship Id="rId161" Type="http://schemas.openxmlformats.org/officeDocument/2006/relationships/image" Target="../media/image2262.png"/><Relationship Id="rId6" Type="http://schemas.openxmlformats.org/officeDocument/2006/relationships/customXml" Target="../ink/ink2258.xml"/><Relationship Id="rId23" Type="http://schemas.openxmlformats.org/officeDocument/2006/relationships/image" Target="../media/image2193.png"/><Relationship Id="rId28" Type="http://schemas.openxmlformats.org/officeDocument/2006/relationships/customXml" Target="../ink/ink2269.xml"/><Relationship Id="rId49" Type="http://schemas.openxmlformats.org/officeDocument/2006/relationships/image" Target="../media/image2206.png"/><Relationship Id="rId114" Type="http://schemas.openxmlformats.org/officeDocument/2006/relationships/customXml" Target="../ink/ink2312.xml"/><Relationship Id="rId119" Type="http://schemas.openxmlformats.org/officeDocument/2006/relationships/image" Target="../media/image2241.png"/><Relationship Id="rId44" Type="http://schemas.openxmlformats.org/officeDocument/2006/relationships/customXml" Target="../ink/ink2277.xml"/><Relationship Id="rId60" Type="http://schemas.openxmlformats.org/officeDocument/2006/relationships/customXml" Target="../ink/ink2285.xml"/><Relationship Id="rId65" Type="http://schemas.openxmlformats.org/officeDocument/2006/relationships/image" Target="../media/image2214.png"/><Relationship Id="rId81" Type="http://schemas.openxmlformats.org/officeDocument/2006/relationships/image" Target="../media/image2222.png"/><Relationship Id="rId86" Type="http://schemas.openxmlformats.org/officeDocument/2006/relationships/customXml" Target="../ink/ink2298.xml"/><Relationship Id="rId130" Type="http://schemas.openxmlformats.org/officeDocument/2006/relationships/customXml" Target="../ink/ink2320.xml"/><Relationship Id="rId135" Type="http://schemas.openxmlformats.org/officeDocument/2006/relationships/image" Target="../media/image2249.png"/><Relationship Id="rId151" Type="http://schemas.openxmlformats.org/officeDocument/2006/relationships/image" Target="../media/image2257.png"/><Relationship Id="rId156" Type="http://schemas.openxmlformats.org/officeDocument/2006/relationships/customXml" Target="../ink/ink2333.xml"/><Relationship Id="rId177" Type="http://schemas.openxmlformats.org/officeDocument/2006/relationships/image" Target="../media/image2270.png"/><Relationship Id="rId172" Type="http://schemas.openxmlformats.org/officeDocument/2006/relationships/customXml" Target="../ink/ink2341.xml"/><Relationship Id="rId13" Type="http://schemas.openxmlformats.org/officeDocument/2006/relationships/image" Target="../media/image2188.png"/><Relationship Id="rId18" Type="http://schemas.openxmlformats.org/officeDocument/2006/relationships/customXml" Target="../ink/ink2264.xml"/><Relationship Id="rId39" Type="http://schemas.openxmlformats.org/officeDocument/2006/relationships/image" Target="../media/image2201.png"/><Relationship Id="rId109" Type="http://schemas.openxmlformats.org/officeDocument/2006/relationships/image" Target="../media/image2236.png"/><Relationship Id="rId34" Type="http://schemas.openxmlformats.org/officeDocument/2006/relationships/customXml" Target="../ink/ink2272.xml"/><Relationship Id="rId50" Type="http://schemas.openxmlformats.org/officeDocument/2006/relationships/customXml" Target="../ink/ink2280.xml"/><Relationship Id="rId55" Type="http://schemas.openxmlformats.org/officeDocument/2006/relationships/image" Target="../media/image2209.png"/><Relationship Id="rId76" Type="http://schemas.openxmlformats.org/officeDocument/2006/relationships/customXml" Target="../ink/ink2293.xml"/><Relationship Id="rId97" Type="http://schemas.openxmlformats.org/officeDocument/2006/relationships/image" Target="../media/image2230.png"/><Relationship Id="rId104" Type="http://schemas.openxmlformats.org/officeDocument/2006/relationships/customXml" Target="../ink/ink2307.xml"/><Relationship Id="rId120" Type="http://schemas.openxmlformats.org/officeDocument/2006/relationships/customXml" Target="../ink/ink2315.xml"/><Relationship Id="rId125" Type="http://schemas.openxmlformats.org/officeDocument/2006/relationships/image" Target="../media/image2244.png"/><Relationship Id="rId141" Type="http://schemas.openxmlformats.org/officeDocument/2006/relationships/image" Target="../media/image2252.png"/><Relationship Id="rId146" Type="http://schemas.openxmlformats.org/officeDocument/2006/relationships/customXml" Target="../ink/ink2328.xml"/><Relationship Id="rId167" Type="http://schemas.openxmlformats.org/officeDocument/2006/relationships/image" Target="../media/image2265.png"/><Relationship Id="rId7" Type="http://schemas.openxmlformats.org/officeDocument/2006/relationships/image" Target="../media/image2185.png"/><Relationship Id="rId71" Type="http://schemas.openxmlformats.org/officeDocument/2006/relationships/image" Target="../media/image2217.png"/><Relationship Id="rId92" Type="http://schemas.openxmlformats.org/officeDocument/2006/relationships/customXml" Target="../ink/ink2301.xml"/><Relationship Id="rId162" Type="http://schemas.openxmlformats.org/officeDocument/2006/relationships/customXml" Target="../ink/ink2336.xml"/><Relationship Id="rId2" Type="http://schemas.openxmlformats.org/officeDocument/2006/relationships/customXml" Target="../ink/ink2256.xml"/><Relationship Id="rId29" Type="http://schemas.openxmlformats.org/officeDocument/2006/relationships/image" Target="../media/image2196.png"/><Relationship Id="rId24" Type="http://schemas.openxmlformats.org/officeDocument/2006/relationships/customXml" Target="../ink/ink2267.xml"/><Relationship Id="rId40" Type="http://schemas.openxmlformats.org/officeDocument/2006/relationships/customXml" Target="../ink/ink2275.xml"/><Relationship Id="rId45" Type="http://schemas.openxmlformats.org/officeDocument/2006/relationships/image" Target="../media/image2204.png"/><Relationship Id="rId66" Type="http://schemas.openxmlformats.org/officeDocument/2006/relationships/customXml" Target="../ink/ink2288.xml"/><Relationship Id="rId87" Type="http://schemas.openxmlformats.org/officeDocument/2006/relationships/image" Target="../media/image2225.png"/><Relationship Id="rId110" Type="http://schemas.openxmlformats.org/officeDocument/2006/relationships/customXml" Target="../ink/ink2310.xml"/><Relationship Id="rId115" Type="http://schemas.openxmlformats.org/officeDocument/2006/relationships/image" Target="../media/image2239.png"/><Relationship Id="rId131" Type="http://schemas.openxmlformats.org/officeDocument/2006/relationships/image" Target="../media/image2247.png"/><Relationship Id="rId136" Type="http://schemas.openxmlformats.org/officeDocument/2006/relationships/customXml" Target="../ink/ink2323.xml"/><Relationship Id="rId157" Type="http://schemas.openxmlformats.org/officeDocument/2006/relationships/image" Target="../media/image2260.png"/><Relationship Id="rId178" Type="http://schemas.openxmlformats.org/officeDocument/2006/relationships/customXml" Target="../ink/ink2344.xml"/><Relationship Id="rId61" Type="http://schemas.openxmlformats.org/officeDocument/2006/relationships/image" Target="../media/image2212.png"/><Relationship Id="rId82" Type="http://schemas.openxmlformats.org/officeDocument/2006/relationships/customXml" Target="../ink/ink2296.xml"/><Relationship Id="rId152" Type="http://schemas.openxmlformats.org/officeDocument/2006/relationships/customXml" Target="../ink/ink2331.xml"/><Relationship Id="rId173" Type="http://schemas.openxmlformats.org/officeDocument/2006/relationships/image" Target="../media/image2268.png"/><Relationship Id="rId19" Type="http://schemas.openxmlformats.org/officeDocument/2006/relationships/image" Target="../media/image2191.png"/><Relationship Id="rId14" Type="http://schemas.openxmlformats.org/officeDocument/2006/relationships/customXml" Target="../ink/ink2262.xml"/><Relationship Id="rId30" Type="http://schemas.openxmlformats.org/officeDocument/2006/relationships/customXml" Target="../ink/ink2270.xml"/><Relationship Id="rId35" Type="http://schemas.openxmlformats.org/officeDocument/2006/relationships/image" Target="../media/image2199.png"/><Relationship Id="rId56" Type="http://schemas.openxmlformats.org/officeDocument/2006/relationships/customXml" Target="../ink/ink2283.xml"/><Relationship Id="rId77" Type="http://schemas.openxmlformats.org/officeDocument/2006/relationships/image" Target="../media/image2220.png"/><Relationship Id="rId100" Type="http://schemas.openxmlformats.org/officeDocument/2006/relationships/customXml" Target="../ink/ink2305.xml"/><Relationship Id="rId105" Type="http://schemas.openxmlformats.org/officeDocument/2006/relationships/image" Target="../media/image2234.png"/><Relationship Id="rId126" Type="http://schemas.openxmlformats.org/officeDocument/2006/relationships/customXml" Target="../ink/ink2318.xml"/><Relationship Id="rId147" Type="http://schemas.openxmlformats.org/officeDocument/2006/relationships/image" Target="../media/image2255.png"/><Relationship Id="rId168" Type="http://schemas.openxmlformats.org/officeDocument/2006/relationships/customXml" Target="../ink/ink2339.xml"/><Relationship Id="rId8" Type="http://schemas.openxmlformats.org/officeDocument/2006/relationships/customXml" Target="../ink/ink2259.xml"/><Relationship Id="rId51" Type="http://schemas.openxmlformats.org/officeDocument/2006/relationships/image" Target="../media/image2207.png"/><Relationship Id="rId72" Type="http://schemas.openxmlformats.org/officeDocument/2006/relationships/customXml" Target="../ink/ink2291.xml"/><Relationship Id="rId93" Type="http://schemas.openxmlformats.org/officeDocument/2006/relationships/image" Target="../media/image2228.png"/><Relationship Id="rId98" Type="http://schemas.openxmlformats.org/officeDocument/2006/relationships/customXml" Target="../ink/ink2304.xml"/><Relationship Id="rId121" Type="http://schemas.openxmlformats.org/officeDocument/2006/relationships/image" Target="../media/image2242.png"/><Relationship Id="rId142" Type="http://schemas.openxmlformats.org/officeDocument/2006/relationships/customXml" Target="../ink/ink2326.xml"/><Relationship Id="rId163" Type="http://schemas.openxmlformats.org/officeDocument/2006/relationships/image" Target="../media/image2263.png"/><Relationship Id="rId3" Type="http://schemas.openxmlformats.org/officeDocument/2006/relationships/image" Target="../media/image2183.png"/><Relationship Id="rId25" Type="http://schemas.openxmlformats.org/officeDocument/2006/relationships/image" Target="../media/image2194.png"/><Relationship Id="rId46" Type="http://schemas.openxmlformats.org/officeDocument/2006/relationships/customXml" Target="../ink/ink2278.xml"/><Relationship Id="rId67" Type="http://schemas.openxmlformats.org/officeDocument/2006/relationships/image" Target="../media/image2215.png"/><Relationship Id="rId116" Type="http://schemas.openxmlformats.org/officeDocument/2006/relationships/customXml" Target="../ink/ink2313.xml"/><Relationship Id="rId137" Type="http://schemas.openxmlformats.org/officeDocument/2006/relationships/image" Target="../media/image2250.png"/><Relationship Id="rId158" Type="http://schemas.openxmlformats.org/officeDocument/2006/relationships/customXml" Target="../ink/ink2334.xml"/><Relationship Id="rId20" Type="http://schemas.openxmlformats.org/officeDocument/2006/relationships/customXml" Target="../ink/ink2265.xml"/><Relationship Id="rId41" Type="http://schemas.openxmlformats.org/officeDocument/2006/relationships/image" Target="../media/image2202.png"/><Relationship Id="rId62" Type="http://schemas.openxmlformats.org/officeDocument/2006/relationships/customXml" Target="../ink/ink2286.xml"/><Relationship Id="rId83" Type="http://schemas.openxmlformats.org/officeDocument/2006/relationships/image" Target="../media/image2223.png"/><Relationship Id="rId88" Type="http://schemas.openxmlformats.org/officeDocument/2006/relationships/customXml" Target="../ink/ink2299.xml"/><Relationship Id="rId111" Type="http://schemas.openxmlformats.org/officeDocument/2006/relationships/image" Target="../media/image2237.png"/><Relationship Id="rId132" Type="http://schemas.openxmlformats.org/officeDocument/2006/relationships/customXml" Target="../ink/ink2321.xml"/><Relationship Id="rId153" Type="http://schemas.openxmlformats.org/officeDocument/2006/relationships/image" Target="../media/image2258.png"/><Relationship Id="rId174" Type="http://schemas.openxmlformats.org/officeDocument/2006/relationships/customXml" Target="../ink/ink2342.xml"/><Relationship Id="rId179" Type="http://schemas.openxmlformats.org/officeDocument/2006/relationships/image" Target="../media/image2271.png"/><Relationship Id="rId15" Type="http://schemas.openxmlformats.org/officeDocument/2006/relationships/image" Target="../media/image2189.png"/><Relationship Id="rId36" Type="http://schemas.openxmlformats.org/officeDocument/2006/relationships/customXml" Target="../ink/ink2273.xml"/><Relationship Id="rId57" Type="http://schemas.openxmlformats.org/officeDocument/2006/relationships/image" Target="../media/image2210.png"/><Relationship Id="rId106" Type="http://schemas.openxmlformats.org/officeDocument/2006/relationships/customXml" Target="../ink/ink2308.xml"/><Relationship Id="rId127" Type="http://schemas.openxmlformats.org/officeDocument/2006/relationships/image" Target="../media/image2245.png"/><Relationship Id="rId10" Type="http://schemas.openxmlformats.org/officeDocument/2006/relationships/customXml" Target="../ink/ink2260.xml"/><Relationship Id="rId31" Type="http://schemas.openxmlformats.org/officeDocument/2006/relationships/image" Target="../media/image2197.png"/><Relationship Id="rId52" Type="http://schemas.openxmlformats.org/officeDocument/2006/relationships/customXml" Target="../ink/ink2281.xml"/><Relationship Id="rId73" Type="http://schemas.openxmlformats.org/officeDocument/2006/relationships/image" Target="../media/image2218.png"/><Relationship Id="rId78" Type="http://schemas.openxmlformats.org/officeDocument/2006/relationships/customXml" Target="../ink/ink2294.xml"/><Relationship Id="rId94" Type="http://schemas.openxmlformats.org/officeDocument/2006/relationships/customXml" Target="../ink/ink2302.xml"/><Relationship Id="rId99" Type="http://schemas.openxmlformats.org/officeDocument/2006/relationships/image" Target="../media/image2231.png"/><Relationship Id="rId101" Type="http://schemas.openxmlformats.org/officeDocument/2006/relationships/image" Target="../media/image2232.png"/><Relationship Id="rId122" Type="http://schemas.openxmlformats.org/officeDocument/2006/relationships/customXml" Target="../ink/ink2316.xml"/><Relationship Id="rId143" Type="http://schemas.openxmlformats.org/officeDocument/2006/relationships/image" Target="../media/image2253.png"/><Relationship Id="rId148" Type="http://schemas.openxmlformats.org/officeDocument/2006/relationships/customXml" Target="../ink/ink2329.xml"/><Relationship Id="rId164" Type="http://schemas.openxmlformats.org/officeDocument/2006/relationships/customXml" Target="../ink/ink2337.xml"/><Relationship Id="rId169" Type="http://schemas.openxmlformats.org/officeDocument/2006/relationships/image" Target="../media/image2266.png"/><Relationship Id="rId4" Type="http://schemas.openxmlformats.org/officeDocument/2006/relationships/customXml" Target="../ink/ink2257.xml"/><Relationship Id="rId9" Type="http://schemas.openxmlformats.org/officeDocument/2006/relationships/image" Target="../media/image2186.png"/><Relationship Id="rId26" Type="http://schemas.openxmlformats.org/officeDocument/2006/relationships/customXml" Target="../ink/ink2268.xml"/><Relationship Id="rId47" Type="http://schemas.openxmlformats.org/officeDocument/2006/relationships/image" Target="../media/image2205.png"/><Relationship Id="rId68" Type="http://schemas.openxmlformats.org/officeDocument/2006/relationships/customXml" Target="../ink/ink2289.xml"/><Relationship Id="rId89" Type="http://schemas.openxmlformats.org/officeDocument/2006/relationships/image" Target="../media/image2226.png"/><Relationship Id="rId112" Type="http://schemas.openxmlformats.org/officeDocument/2006/relationships/customXml" Target="../ink/ink2311.xml"/><Relationship Id="rId133" Type="http://schemas.openxmlformats.org/officeDocument/2006/relationships/image" Target="../media/image2248.png"/><Relationship Id="rId154" Type="http://schemas.openxmlformats.org/officeDocument/2006/relationships/customXml" Target="../ink/ink2332.xml"/><Relationship Id="rId175" Type="http://schemas.openxmlformats.org/officeDocument/2006/relationships/image" Target="../media/image2269.png"/><Relationship Id="rId16" Type="http://schemas.openxmlformats.org/officeDocument/2006/relationships/customXml" Target="../ink/ink2263.xml"/><Relationship Id="rId37" Type="http://schemas.openxmlformats.org/officeDocument/2006/relationships/image" Target="../media/image2200.png"/><Relationship Id="rId58" Type="http://schemas.openxmlformats.org/officeDocument/2006/relationships/customXml" Target="../ink/ink2284.xml"/><Relationship Id="rId79" Type="http://schemas.openxmlformats.org/officeDocument/2006/relationships/image" Target="../media/image2221.png"/><Relationship Id="rId102" Type="http://schemas.openxmlformats.org/officeDocument/2006/relationships/customXml" Target="../ink/ink2306.xml"/><Relationship Id="rId123" Type="http://schemas.openxmlformats.org/officeDocument/2006/relationships/image" Target="../media/image2243.png"/><Relationship Id="rId144" Type="http://schemas.openxmlformats.org/officeDocument/2006/relationships/customXml" Target="../ink/ink2327.xml"/><Relationship Id="rId90" Type="http://schemas.openxmlformats.org/officeDocument/2006/relationships/customXml" Target="../ink/ink2300.xml"/><Relationship Id="rId165" Type="http://schemas.openxmlformats.org/officeDocument/2006/relationships/image" Target="../media/image2264.png"/><Relationship Id="rId27" Type="http://schemas.openxmlformats.org/officeDocument/2006/relationships/image" Target="../media/image2195.png"/><Relationship Id="rId48" Type="http://schemas.openxmlformats.org/officeDocument/2006/relationships/customXml" Target="../ink/ink2279.xml"/><Relationship Id="rId69" Type="http://schemas.openxmlformats.org/officeDocument/2006/relationships/image" Target="../media/image2216.png"/><Relationship Id="rId113" Type="http://schemas.openxmlformats.org/officeDocument/2006/relationships/image" Target="../media/image2238.png"/><Relationship Id="rId134" Type="http://schemas.openxmlformats.org/officeDocument/2006/relationships/customXml" Target="../ink/ink2322.xml"/><Relationship Id="rId80" Type="http://schemas.openxmlformats.org/officeDocument/2006/relationships/customXml" Target="../ink/ink2295.xml"/><Relationship Id="rId155" Type="http://schemas.openxmlformats.org/officeDocument/2006/relationships/image" Target="../media/image2259.png"/><Relationship Id="rId176" Type="http://schemas.openxmlformats.org/officeDocument/2006/relationships/customXml" Target="../ink/ink2343.xml"/><Relationship Id="rId17" Type="http://schemas.openxmlformats.org/officeDocument/2006/relationships/image" Target="../media/image2190.png"/><Relationship Id="rId38" Type="http://schemas.openxmlformats.org/officeDocument/2006/relationships/customXml" Target="../ink/ink2274.xml"/><Relationship Id="rId59" Type="http://schemas.openxmlformats.org/officeDocument/2006/relationships/image" Target="../media/image2211.png"/><Relationship Id="rId103" Type="http://schemas.openxmlformats.org/officeDocument/2006/relationships/image" Target="../media/image2233.png"/><Relationship Id="rId124" Type="http://schemas.openxmlformats.org/officeDocument/2006/relationships/customXml" Target="../ink/ink2317.xml"/><Relationship Id="rId70" Type="http://schemas.openxmlformats.org/officeDocument/2006/relationships/customXml" Target="../ink/ink2290.xml"/><Relationship Id="rId91" Type="http://schemas.openxmlformats.org/officeDocument/2006/relationships/image" Target="../media/image2227.png"/><Relationship Id="rId145" Type="http://schemas.openxmlformats.org/officeDocument/2006/relationships/image" Target="../media/image2254.png"/><Relationship Id="rId166" Type="http://schemas.openxmlformats.org/officeDocument/2006/relationships/customXml" Target="../ink/ink233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8.png"/><Relationship Id="rId21" Type="http://schemas.openxmlformats.org/officeDocument/2006/relationships/image" Target="../media/image2280.png"/><Relationship Id="rId42" Type="http://schemas.openxmlformats.org/officeDocument/2006/relationships/customXml" Target="../ink/ink2365.xml"/><Relationship Id="rId63" Type="http://schemas.openxmlformats.org/officeDocument/2006/relationships/image" Target="../media/image2301.png"/><Relationship Id="rId84" Type="http://schemas.openxmlformats.org/officeDocument/2006/relationships/customXml" Target="../ink/ink2386.xml"/><Relationship Id="rId138" Type="http://schemas.openxmlformats.org/officeDocument/2006/relationships/customXml" Target="../ink/ink2413.xml"/><Relationship Id="rId159" Type="http://schemas.openxmlformats.org/officeDocument/2006/relationships/image" Target="../media/image2349.png"/><Relationship Id="rId170" Type="http://schemas.openxmlformats.org/officeDocument/2006/relationships/customXml" Target="../ink/ink2429.xml"/><Relationship Id="rId191" Type="http://schemas.openxmlformats.org/officeDocument/2006/relationships/image" Target="../media/image2365.png"/><Relationship Id="rId205" Type="http://schemas.openxmlformats.org/officeDocument/2006/relationships/image" Target="../media/image2372.png"/><Relationship Id="rId226" Type="http://schemas.openxmlformats.org/officeDocument/2006/relationships/customXml" Target="../ink/ink2457.xml"/><Relationship Id="rId107" Type="http://schemas.openxmlformats.org/officeDocument/2006/relationships/image" Target="../media/image2323.png"/><Relationship Id="rId11" Type="http://schemas.openxmlformats.org/officeDocument/2006/relationships/image" Target="../media/image2275.png"/><Relationship Id="rId32" Type="http://schemas.openxmlformats.org/officeDocument/2006/relationships/customXml" Target="../ink/ink2360.xml"/><Relationship Id="rId53" Type="http://schemas.openxmlformats.org/officeDocument/2006/relationships/image" Target="../media/image2296.png"/><Relationship Id="rId74" Type="http://schemas.openxmlformats.org/officeDocument/2006/relationships/customXml" Target="../ink/ink2381.xml"/><Relationship Id="rId128" Type="http://schemas.openxmlformats.org/officeDocument/2006/relationships/customXml" Target="../ink/ink2408.xml"/><Relationship Id="rId149" Type="http://schemas.openxmlformats.org/officeDocument/2006/relationships/image" Target="../media/image2344.png"/><Relationship Id="rId5" Type="http://schemas.openxmlformats.org/officeDocument/2006/relationships/image" Target="../media/image2272.png"/><Relationship Id="rId95" Type="http://schemas.openxmlformats.org/officeDocument/2006/relationships/image" Target="../media/image2317.png"/><Relationship Id="rId160" Type="http://schemas.openxmlformats.org/officeDocument/2006/relationships/customXml" Target="../ink/ink2424.xml"/><Relationship Id="rId181" Type="http://schemas.openxmlformats.org/officeDocument/2006/relationships/image" Target="../media/image2360.png"/><Relationship Id="rId216" Type="http://schemas.openxmlformats.org/officeDocument/2006/relationships/customXml" Target="../ink/ink2452.xml"/><Relationship Id="rId237" Type="http://schemas.openxmlformats.org/officeDocument/2006/relationships/image" Target="../media/image2388.png"/><Relationship Id="rId22" Type="http://schemas.openxmlformats.org/officeDocument/2006/relationships/customXml" Target="../ink/ink2355.xml"/><Relationship Id="rId43" Type="http://schemas.openxmlformats.org/officeDocument/2006/relationships/image" Target="../media/image2291.png"/><Relationship Id="rId64" Type="http://schemas.openxmlformats.org/officeDocument/2006/relationships/customXml" Target="../ink/ink2376.xml"/><Relationship Id="rId118" Type="http://schemas.openxmlformats.org/officeDocument/2006/relationships/customXml" Target="../ink/ink2403.xml"/><Relationship Id="rId139" Type="http://schemas.openxmlformats.org/officeDocument/2006/relationships/image" Target="../media/image2339.png"/><Relationship Id="rId85" Type="http://schemas.openxmlformats.org/officeDocument/2006/relationships/image" Target="../media/image2312.png"/><Relationship Id="rId150" Type="http://schemas.openxmlformats.org/officeDocument/2006/relationships/customXml" Target="../ink/ink2419.xml"/><Relationship Id="rId171" Type="http://schemas.openxmlformats.org/officeDocument/2006/relationships/image" Target="../media/image2355.png"/><Relationship Id="rId192" Type="http://schemas.openxmlformats.org/officeDocument/2006/relationships/customXml" Target="../ink/ink2440.xml"/><Relationship Id="rId206" Type="http://schemas.openxmlformats.org/officeDocument/2006/relationships/customXml" Target="../ink/ink2447.xml"/><Relationship Id="rId227" Type="http://schemas.openxmlformats.org/officeDocument/2006/relationships/image" Target="../media/image2383.png"/><Relationship Id="rId12" Type="http://schemas.openxmlformats.org/officeDocument/2006/relationships/customXml" Target="../ink/ink2350.xml"/><Relationship Id="rId33" Type="http://schemas.openxmlformats.org/officeDocument/2006/relationships/image" Target="../media/image2286.png"/><Relationship Id="rId108" Type="http://schemas.openxmlformats.org/officeDocument/2006/relationships/customXml" Target="../ink/ink2398.xml"/><Relationship Id="rId129" Type="http://schemas.openxmlformats.org/officeDocument/2006/relationships/image" Target="../media/image2334.png"/><Relationship Id="rId54" Type="http://schemas.openxmlformats.org/officeDocument/2006/relationships/customXml" Target="../ink/ink2371.xml"/><Relationship Id="rId75" Type="http://schemas.openxmlformats.org/officeDocument/2006/relationships/image" Target="../media/image2307.png"/><Relationship Id="rId96" Type="http://schemas.openxmlformats.org/officeDocument/2006/relationships/customXml" Target="../ink/ink2392.xml"/><Relationship Id="rId140" Type="http://schemas.openxmlformats.org/officeDocument/2006/relationships/customXml" Target="../ink/ink2414.xml"/><Relationship Id="rId161" Type="http://schemas.openxmlformats.org/officeDocument/2006/relationships/image" Target="../media/image2350.png"/><Relationship Id="rId182" Type="http://schemas.openxmlformats.org/officeDocument/2006/relationships/customXml" Target="../ink/ink2435.xml"/><Relationship Id="rId217" Type="http://schemas.openxmlformats.org/officeDocument/2006/relationships/image" Target="../media/image2378.png"/><Relationship Id="rId6" Type="http://schemas.openxmlformats.org/officeDocument/2006/relationships/customXml" Target="../ink/ink2347.xml"/><Relationship Id="rId238" Type="http://schemas.openxmlformats.org/officeDocument/2006/relationships/customXml" Target="../ink/ink2463.xml"/><Relationship Id="rId23" Type="http://schemas.openxmlformats.org/officeDocument/2006/relationships/image" Target="../media/image2281.png"/><Relationship Id="rId119" Type="http://schemas.openxmlformats.org/officeDocument/2006/relationships/image" Target="../media/image2329.png"/><Relationship Id="rId44" Type="http://schemas.openxmlformats.org/officeDocument/2006/relationships/customXml" Target="../ink/ink2366.xml"/><Relationship Id="rId65" Type="http://schemas.openxmlformats.org/officeDocument/2006/relationships/image" Target="../media/image2302.png"/><Relationship Id="rId86" Type="http://schemas.openxmlformats.org/officeDocument/2006/relationships/customXml" Target="../ink/ink2387.xml"/><Relationship Id="rId130" Type="http://schemas.openxmlformats.org/officeDocument/2006/relationships/customXml" Target="../ink/ink2409.xml"/><Relationship Id="rId151" Type="http://schemas.openxmlformats.org/officeDocument/2006/relationships/image" Target="../media/image2345.png"/><Relationship Id="rId172" Type="http://schemas.openxmlformats.org/officeDocument/2006/relationships/customXml" Target="../ink/ink2430.xml"/><Relationship Id="rId193" Type="http://schemas.openxmlformats.org/officeDocument/2006/relationships/image" Target="../media/image2366.png"/><Relationship Id="rId207" Type="http://schemas.openxmlformats.org/officeDocument/2006/relationships/image" Target="../media/image2373.png"/><Relationship Id="rId228" Type="http://schemas.openxmlformats.org/officeDocument/2006/relationships/customXml" Target="../ink/ink2458.xml"/><Relationship Id="rId13" Type="http://schemas.openxmlformats.org/officeDocument/2006/relationships/image" Target="../media/image2276.png"/><Relationship Id="rId109" Type="http://schemas.openxmlformats.org/officeDocument/2006/relationships/image" Target="../media/image2324.png"/><Relationship Id="rId34" Type="http://schemas.openxmlformats.org/officeDocument/2006/relationships/customXml" Target="../ink/ink2361.xml"/><Relationship Id="rId55" Type="http://schemas.openxmlformats.org/officeDocument/2006/relationships/image" Target="../media/image2297.png"/><Relationship Id="rId76" Type="http://schemas.openxmlformats.org/officeDocument/2006/relationships/customXml" Target="../ink/ink2382.xml"/><Relationship Id="rId97" Type="http://schemas.openxmlformats.org/officeDocument/2006/relationships/image" Target="../media/image2318.png"/><Relationship Id="rId120" Type="http://schemas.openxmlformats.org/officeDocument/2006/relationships/customXml" Target="../ink/ink2404.xml"/><Relationship Id="rId141" Type="http://schemas.openxmlformats.org/officeDocument/2006/relationships/image" Target="../media/image2340.png"/><Relationship Id="rId7" Type="http://schemas.openxmlformats.org/officeDocument/2006/relationships/image" Target="../media/image2273.png"/><Relationship Id="rId162" Type="http://schemas.openxmlformats.org/officeDocument/2006/relationships/customXml" Target="../ink/ink2425.xml"/><Relationship Id="rId183" Type="http://schemas.openxmlformats.org/officeDocument/2006/relationships/image" Target="../media/image2361.png"/><Relationship Id="rId218" Type="http://schemas.openxmlformats.org/officeDocument/2006/relationships/customXml" Target="../ink/ink2453.xml"/><Relationship Id="rId239" Type="http://schemas.openxmlformats.org/officeDocument/2006/relationships/image" Target="../media/image2389.png"/><Relationship Id="rId24" Type="http://schemas.openxmlformats.org/officeDocument/2006/relationships/customXml" Target="../ink/ink2356.xml"/><Relationship Id="rId45" Type="http://schemas.openxmlformats.org/officeDocument/2006/relationships/image" Target="../media/image2292.png"/><Relationship Id="rId66" Type="http://schemas.openxmlformats.org/officeDocument/2006/relationships/customXml" Target="../ink/ink2377.xml"/><Relationship Id="rId87" Type="http://schemas.openxmlformats.org/officeDocument/2006/relationships/image" Target="../media/image2313.png"/><Relationship Id="rId110" Type="http://schemas.openxmlformats.org/officeDocument/2006/relationships/customXml" Target="../ink/ink2399.xml"/><Relationship Id="rId131" Type="http://schemas.openxmlformats.org/officeDocument/2006/relationships/image" Target="../media/image2335.png"/><Relationship Id="rId152" Type="http://schemas.openxmlformats.org/officeDocument/2006/relationships/customXml" Target="../ink/ink2420.xml"/><Relationship Id="rId173" Type="http://schemas.openxmlformats.org/officeDocument/2006/relationships/image" Target="../media/image2356.png"/><Relationship Id="rId194" Type="http://schemas.openxmlformats.org/officeDocument/2006/relationships/customXml" Target="../ink/ink2441.xml"/><Relationship Id="rId208" Type="http://schemas.openxmlformats.org/officeDocument/2006/relationships/customXml" Target="../ink/ink2448.xml"/><Relationship Id="rId229" Type="http://schemas.openxmlformats.org/officeDocument/2006/relationships/image" Target="../media/image2384.png"/><Relationship Id="rId14" Type="http://schemas.openxmlformats.org/officeDocument/2006/relationships/customXml" Target="../ink/ink2351.xml"/><Relationship Id="rId35" Type="http://schemas.openxmlformats.org/officeDocument/2006/relationships/image" Target="../media/image2287.png"/><Relationship Id="rId56" Type="http://schemas.openxmlformats.org/officeDocument/2006/relationships/customXml" Target="../ink/ink2372.xml"/><Relationship Id="rId77" Type="http://schemas.openxmlformats.org/officeDocument/2006/relationships/image" Target="../media/image2308.png"/><Relationship Id="rId100" Type="http://schemas.openxmlformats.org/officeDocument/2006/relationships/customXml" Target="../ink/ink2394.xml"/><Relationship Id="rId8" Type="http://schemas.openxmlformats.org/officeDocument/2006/relationships/customXml" Target="../ink/ink2348.xml"/><Relationship Id="rId98" Type="http://schemas.openxmlformats.org/officeDocument/2006/relationships/customXml" Target="../ink/ink2393.xml"/><Relationship Id="rId121" Type="http://schemas.openxmlformats.org/officeDocument/2006/relationships/image" Target="../media/image2330.png"/><Relationship Id="rId142" Type="http://schemas.openxmlformats.org/officeDocument/2006/relationships/customXml" Target="../ink/ink2415.xml"/><Relationship Id="rId163" Type="http://schemas.openxmlformats.org/officeDocument/2006/relationships/image" Target="../media/image2351.png"/><Relationship Id="rId184" Type="http://schemas.openxmlformats.org/officeDocument/2006/relationships/customXml" Target="../ink/ink2436.xml"/><Relationship Id="rId219" Type="http://schemas.openxmlformats.org/officeDocument/2006/relationships/image" Target="../media/image2379.png"/><Relationship Id="rId230" Type="http://schemas.openxmlformats.org/officeDocument/2006/relationships/customXml" Target="../ink/ink2459.xml"/><Relationship Id="rId25" Type="http://schemas.openxmlformats.org/officeDocument/2006/relationships/image" Target="../media/image2282.png"/><Relationship Id="rId46" Type="http://schemas.openxmlformats.org/officeDocument/2006/relationships/customXml" Target="../ink/ink2367.xml"/><Relationship Id="rId67" Type="http://schemas.openxmlformats.org/officeDocument/2006/relationships/image" Target="../media/image2303.png"/><Relationship Id="rId88" Type="http://schemas.openxmlformats.org/officeDocument/2006/relationships/customXml" Target="../ink/ink2388.xml"/><Relationship Id="rId111" Type="http://schemas.openxmlformats.org/officeDocument/2006/relationships/image" Target="../media/image2325.png"/><Relationship Id="rId132" Type="http://schemas.openxmlformats.org/officeDocument/2006/relationships/customXml" Target="../ink/ink2410.xml"/><Relationship Id="rId153" Type="http://schemas.openxmlformats.org/officeDocument/2006/relationships/image" Target="../media/image2346.png"/><Relationship Id="rId174" Type="http://schemas.openxmlformats.org/officeDocument/2006/relationships/customXml" Target="../ink/ink2431.xml"/><Relationship Id="rId195" Type="http://schemas.openxmlformats.org/officeDocument/2006/relationships/image" Target="../media/image2367.png"/><Relationship Id="rId209" Type="http://schemas.openxmlformats.org/officeDocument/2006/relationships/image" Target="../media/image2374.png"/><Relationship Id="rId190" Type="http://schemas.openxmlformats.org/officeDocument/2006/relationships/customXml" Target="../ink/ink2439.xml"/><Relationship Id="rId204" Type="http://schemas.openxmlformats.org/officeDocument/2006/relationships/customXml" Target="../ink/ink2446.xml"/><Relationship Id="rId220" Type="http://schemas.openxmlformats.org/officeDocument/2006/relationships/customXml" Target="../ink/ink2454.xml"/><Relationship Id="rId225" Type="http://schemas.openxmlformats.org/officeDocument/2006/relationships/image" Target="../media/image2382.png"/><Relationship Id="rId15" Type="http://schemas.openxmlformats.org/officeDocument/2006/relationships/image" Target="../media/image2277.png"/><Relationship Id="rId36" Type="http://schemas.openxmlformats.org/officeDocument/2006/relationships/customXml" Target="../ink/ink2362.xml"/><Relationship Id="rId57" Type="http://schemas.openxmlformats.org/officeDocument/2006/relationships/image" Target="../media/image2298.png"/><Relationship Id="rId106" Type="http://schemas.openxmlformats.org/officeDocument/2006/relationships/customXml" Target="../ink/ink2397.xml"/><Relationship Id="rId127" Type="http://schemas.openxmlformats.org/officeDocument/2006/relationships/image" Target="../media/image2333.png"/><Relationship Id="rId10" Type="http://schemas.openxmlformats.org/officeDocument/2006/relationships/customXml" Target="../ink/ink2349.xml"/><Relationship Id="rId31" Type="http://schemas.openxmlformats.org/officeDocument/2006/relationships/image" Target="../media/image2285.png"/><Relationship Id="rId52" Type="http://schemas.openxmlformats.org/officeDocument/2006/relationships/customXml" Target="../ink/ink2370.xml"/><Relationship Id="rId73" Type="http://schemas.openxmlformats.org/officeDocument/2006/relationships/image" Target="../media/image2306.png"/><Relationship Id="rId78" Type="http://schemas.openxmlformats.org/officeDocument/2006/relationships/customXml" Target="../ink/ink2383.xml"/><Relationship Id="rId94" Type="http://schemas.openxmlformats.org/officeDocument/2006/relationships/customXml" Target="../ink/ink2391.xml"/><Relationship Id="rId99" Type="http://schemas.openxmlformats.org/officeDocument/2006/relationships/image" Target="../media/image2319.png"/><Relationship Id="rId101" Type="http://schemas.openxmlformats.org/officeDocument/2006/relationships/image" Target="../media/image2320.png"/><Relationship Id="rId122" Type="http://schemas.openxmlformats.org/officeDocument/2006/relationships/customXml" Target="../ink/ink2405.xml"/><Relationship Id="rId143" Type="http://schemas.openxmlformats.org/officeDocument/2006/relationships/image" Target="../media/image2341.png"/><Relationship Id="rId148" Type="http://schemas.openxmlformats.org/officeDocument/2006/relationships/customXml" Target="../ink/ink2418.xml"/><Relationship Id="rId164" Type="http://schemas.openxmlformats.org/officeDocument/2006/relationships/customXml" Target="../ink/ink2426.xml"/><Relationship Id="rId169" Type="http://schemas.openxmlformats.org/officeDocument/2006/relationships/image" Target="../media/image2354.png"/><Relationship Id="rId185" Type="http://schemas.openxmlformats.org/officeDocument/2006/relationships/image" Target="../media/image2362.png"/><Relationship Id="rId4" Type="http://schemas.openxmlformats.org/officeDocument/2006/relationships/customXml" Target="../ink/ink2346.xml"/><Relationship Id="rId9" Type="http://schemas.openxmlformats.org/officeDocument/2006/relationships/image" Target="../media/image2274.png"/><Relationship Id="rId180" Type="http://schemas.openxmlformats.org/officeDocument/2006/relationships/customXml" Target="../ink/ink2434.xml"/><Relationship Id="rId210" Type="http://schemas.openxmlformats.org/officeDocument/2006/relationships/customXml" Target="../ink/ink2449.xml"/><Relationship Id="rId215" Type="http://schemas.openxmlformats.org/officeDocument/2006/relationships/image" Target="../media/image2377.png"/><Relationship Id="rId236" Type="http://schemas.openxmlformats.org/officeDocument/2006/relationships/customXml" Target="../ink/ink2462.xml"/><Relationship Id="rId26" Type="http://schemas.openxmlformats.org/officeDocument/2006/relationships/customXml" Target="../ink/ink2357.xml"/><Relationship Id="rId231" Type="http://schemas.openxmlformats.org/officeDocument/2006/relationships/image" Target="../media/image2385.png"/><Relationship Id="rId47" Type="http://schemas.openxmlformats.org/officeDocument/2006/relationships/image" Target="../media/image2293.png"/><Relationship Id="rId68" Type="http://schemas.openxmlformats.org/officeDocument/2006/relationships/customXml" Target="../ink/ink2378.xml"/><Relationship Id="rId89" Type="http://schemas.openxmlformats.org/officeDocument/2006/relationships/image" Target="../media/image2314.png"/><Relationship Id="rId112" Type="http://schemas.openxmlformats.org/officeDocument/2006/relationships/customXml" Target="../ink/ink2400.xml"/><Relationship Id="rId133" Type="http://schemas.openxmlformats.org/officeDocument/2006/relationships/image" Target="../media/image2336.png"/><Relationship Id="rId154" Type="http://schemas.openxmlformats.org/officeDocument/2006/relationships/customXml" Target="../ink/ink2421.xml"/><Relationship Id="rId175" Type="http://schemas.openxmlformats.org/officeDocument/2006/relationships/image" Target="../media/image2357.png"/><Relationship Id="rId196" Type="http://schemas.openxmlformats.org/officeDocument/2006/relationships/customXml" Target="../ink/ink2442.xml"/><Relationship Id="rId200" Type="http://schemas.openxmlformats.org/officeDocument/2006/relationships/customXml" Target="../ink/ink2444.xml"/><Relationship Id="rId16" Type="http://schemas.openxmlformats.org/officeDocument/2006/relationships/customXml" Target="../ink/ink2352.xml"/><Relationship Id="rId221" Type="http://schemas.openxmlformats.org/officeDocument/2006/relationships/image" Target="../media/image2380.png"/><Relationship Id="rId37" Type="http://schemas.openxmlformats.org/officeDocument/2006/relationships/image" Target="../media/image2288.png"/><Relationship Id="rId58" Type="http://schemas.openxmlformats.org/officeDocument/2006/relationships/customXml" Target="../ink/ink2373.xml"/><Relationship Id="rId79" Type="http://schemas.openxmlformats.org/officeDocument/2006/relationships/image" Target="../media/image2309.png"/><Relationship Id="rId102" Type="http://schemas.openxmlformats.org/officeDocument/2006/relationships/customXml" Target="../ink/ink2395.xml"/><Relationship Id="rId123" Type="http://schemas.openxmlformats.org/officeDocument/2006/relationships/image" Target="../media/image2331.png"/><Relationship Id="rId144" Type="http://schemas.openxmlformats.org/officeDocument/2006/relationships/customXml" Target="../ink/ink2416.xml"/><Relationship Id="rId90" Type="http://schemas.openxmlformats.org/officeDocument/2006/relationships/customXml" Target="../ink/ink2389.xml"/><Relationship Id="rId165" Type="http://schemas.openxmlformats.org/officeDocument/2006/relationships/image" Target="../media/image2352.png"/><Relationship Id="rId186" Type="http://schemas.openxmlformats.org/officeDocument/2006/relationships/customXml" Target="../ink/ink2437.xml"/><Relationship Id="rId211" Type="http://schemas.openxmlformats.org/officeDocument/2006/relationships/image" Target="../media/image2375.png"/><Relationship Id="rId232" Type="http://schemas.openxmlformats.org/officeDocument/2006/relationships/customXml" Target="../ink/ink2460.xml"/><Relationship Id="rId27" Type="http://schemas.openxmlformats.org/officeDocument/2006/relationships/image" Target="../media/image2283.png"/><Relationship Id="rId48" Type="http://schemas.openxmlformats.org/officeDocument/2006/relationships/customXml" Target="../ink/ink2368.xml"/><Relationship Id="rId69" Type="http://schemas.openxmlformats.org/officeDocument/2006/relationships/image" Target="../media/image2304.png"/><Relationship Id="rId113" Type="http://schemas.openxmlformats.org/officeDocument/2006/relationships/image" Target="../media/image2326.png"/><Relationship Id="rId134" Type="http://schemas.openxmlformats.org/officeDocument/2006/relationships/customXml" Target="../ink/ink2411.xml"/><Relationship Id="rId80" Type="http://schemas.openxmlformats.org/officeDocument/2006/relationships/customXml" Target="../ink/ink2384.xml"/><Relationship Id="rId155" Type="http://schemas.openxmlformats.org/officeDocument/2006/relationships/image" Target="../media/image2347.png"/><Relationship Id="rId176" Type="http://schemas.openxmlformats.org/officeDocument/2006/relationships/customXml" Target="../ink/ink2432.xml"/><Relationship Id="rId197" Type="http://schemas.openxmlformats.org/officeDocument/2006/relationships/image" Target="../media/image2368.png"/><Relationship Id="rId201" Type="http://schemas.openxmlformats.org/officeDocument/2006/relationships/image" Target="../media/image2370.png"/><Relationship Id="rId222" Type="http://schemas.openxmlformats.org/officeDocument/2006/relationships/customXml" Target="../ink/ink2455.xml"/><Relationship Id="rId17" Type="http://schemas.openxmlformats.org/officeDocument/2006/relationships/image" Target="../media/image2278.png"/><Relationship Id="rId38" Type="http://schemas.openxmlformats.org/officeDocument/2006/relationships/customXml" Target="../ink/ink2363.xml"/><Relationship Id="rId59" Type="http://schemas.openxmlformats.org/officeDocument/2006/relationships/image" Target="../media/image2299.png"/><Relationship Id="rId103" Type="http://schemas.openxmlformats.org/officeDocument/2006/relationships/image" Target="../media/image2321.png"/><Relationship Id="rId124" Type="http://schemas.openxmlformats.org/officeDocument/2006/relationships/customXml" Target="../ink/ink2406.xml"/><Relationship Id="rId70" Type="http://schemas.openxmlformats.org/officeDocument/2006/relationships/customXml" Target="../ink/ink2379.xml"/><Relationship Id="rId91" Type="http://schemas.openxmlformats.org/officeDocument/2006/relationships/image" Target="../media/image2315.png"/><Relationship Id="rId145" Type="http://schemas.openxmlformats.org/officeDocument/2006/relationships/image" Target="../media/image2342.png"/><Relationship Id="rId166" Type="http://schemas.openxmlformats.org/officeDocument/2006/relationships/customXml" Target="../ink/ink2427.xml"/><Relationship Id="rId187" Type="http://schemas.openxmlformats.org/officeDocument/2006/relationships/image" Target="../media/image23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50.xml"/><Relationship Id="rId233" Type="http://schemas.openxmlformats.org/officeDocument/2006/relationships/image" Target="../media/image2386.png"/><Relationship Id="rId28" Type="http://schemas.openxmlformats.org/officeDocument/2006/relationships/customXml" Target="../ink/ink2358.xml"/><Relationship Id="rId49" Type="http://schemas.openxmlformats.org/officeDocument/2006/relationships/image" Target="../media/image2294.png"/><Relationship Id="rId114" Type="http://schemas.openxmlformats.org/officeDocument/2006/relationships/customXml" Target="../ink/ink2401.xml"/><Relationship Id="rId60" Type="http://schemas.openxmlformats.org/officeDocument/2006/relationships/customXml" Target="../ink/ink2374.xml"/><Relationship Id="rId81" Type="http://schemas.openxmlformats.org/officeDocument/2006/relationships/image" Target="../media/image2310.png"/><Relationship Id="rId135" Type="http://schemas.openxmlformats.org/officeDocument/2006/relationships/image" Target="../media/image2337.png"/><Relationship Id="rId156" Type="http://schemas.openxmlformats.org/officeDocument/2006/relationships/customXml" Target="../ink/ink2422.xml"/><Relationship Id="rId177" Type="http://schemas.openxmlformats.org/officeDocument/2006/relationships/image" Target="../media/image2358.png"/><Relationship Id="rId198" Type="http://schemas.openxmlformats.org/officeDocument/2006/relationships/customXml" Target="../ink/ink2443.xml"/><Relationship Id="rId202" Type="http://schemas.openxmlformats.org/officeDocument/2006/relationships/customXml" Target="../ink/ink2445.xml"/><Relationship Id="rId223" Type="http://schemas.openxmlformats.org/officeDocument/2006/relationships/image" Target="../media/image2381.png"/><Relationship Id="rId18" Type="http://schemas.openxmlformats.org/officeDocument/2006/relationships/customXml" Target="../ink/ink2353.xml"/><Relationship Id="rId39" Type="http://schemas.openxmlformats.org/officeDocument/2006/relationships/image" Target="../media/image2289.png"/><Relationship Id="rId50" Type="http://schemas.openxmlformats.org/officeDocument/2006/relationships/customXml" Target="../ink/ink2369.xml"/><Relationship Id="rId104" Type="http://schemas.openxmlformats.org/officeDocument/2006/relationships/customXml" Target="../ink/ink2396.xml"/><Relationship Id="rId125" Type="http://schemas.openxmlformats.org/officeDocument/2006/relationships/image" Target="../media/image2332.png"/><Relationship Id="rId146" Type="http://schemas.openxmlformats.org/officeDocument/2006/relationships/customXml" Target="../ink/ink2417.xml"/><Relationship Id="rId167" Type="http://schemas.openxmlformats.org/officeDocument/2006/relationships/image" Target="../media/image2353.png"/><Relationship Id="rId188" Type="http://schemas.openxmlformats.org/officeDocument/2006/relationships/customXml" Target="../ink/ink2438.xml"/><Relationship Id="rId71" Type="http://schemas.openxmlformats.org/officeDocument/2006/relationships/image" Target="../media/image2305.png"/><Relationship Id="rId92" Type="http://schemas.openxmlformats.org/officeDocument/2006/relationships/customXml" Target="../ink/ink2390.xml"/><Relationship Id="rId213" Type="http://schemas.openxmlformats.org/officeDocument/2006/relationships/image" Target="../media/image2376.png"/><Relationship Id="rId234" Type="http://schemas.openxmlformats.org/officeDocument/2006/relationships/customXml" Target="../ink/ink2461.xml"/><Relationship Id="rId2" Type="http://schemas.openxmlformats.org/officeDocument/2006/relationships/customXml" Target="../ink/ink2345.xml"/><Relationship Id="rId29" Type="http://schemas.openxmlformats.org/officeDocument/2006/relationships/image" Target="../media/image2284.png"/><Relationship Id="rId40" Type="http://schemas.openxmlformats.org/officeDocument/2006/relationships/customXml" Target="../ink/ink2364.xml"/><Relationship Id="rId115" Type="http://schemas.openxmlformats.org/officeDocument/2006/relationships/image" Target="../media/image2327.png"/><Relationship Id="rId136" Type="http://schemas.openxmlformats.org/officeDocument/2006/relationships/customXml" Target="../ink/ink2412.xml"/><Relationship Id="rId157" Type="http://schemas.openxmlformats.org/officeDocument/2006/relationships/image" Target="../media/image2348.png"/><Relationship Id="rId178" Type="http://schemas.openxmlformats.org/officeDocument/2006/relationships/customXml" Target="../ink/ink2433.xml"/><Relationship Id="rId61" Type="http://schemas.openxmlformats.org/officeDocument/2006/relationships/image" Target="../media/image2300.png"/><Relationship Id="rId82" Type="http://schemas.openxmlformats.org/officeDocument/2006/relationships/customXml" Target="../ink/ink2385.xml"/><Relationship Id="rId199" Type="http://schemas.openxmlformats.org/officeDocument/2006/relationships/image" Target="../media/image2369.png"/><Relationship Id="rId203" Type="http://schemas.openxmlformats.org/officeDocument/2006/relationships/image" Target="../media/image2371.png"/><Relationship Id="rId19" Type="http://schemas.openxmlformats.org/officeDocument/2006/relationships/image" Target="../media/image2279.png"/><Relationship Id="rId224" Type="http://schemas.openxmlformats.org/officeDocument/2006/relationships/customXml" Target="../ink/ink2456.xml"/><Relationship Id="rId30" Type="http://schemas.openxmlformats.org/officeDocument/2006/relationships/customXml" Target="../ink/ink2359.xml"/><Relationship Id="rId105" Type="http://schemas.openxmlformats.org/officeDocument/2006/relationships/image" Target="../media/image2322.png"/><Relationship Id="rId126" Type="http://schemas.openxmlformats.org/officeDocument/2006/relationships/customXml" Target="../ink/ink2407.xml"/><Relationship Id="rId147" Type="http://schemas.openxmlformats.org/officeDocument/2006/relationships/image" Target="../media/image2343.png"/><Relationship Id="rId168" Type="http://schemas.openxmlformats.org/officeDocument/2006/relationships/customXml" Target="../ink/ink2428.xml"/><Relationship Id="rId51" Type="http://schemas.openxmlformats.org/officeDocument/2006/relationships/image" Target="../media/image2295.png"/><Relationship Id="rId72" Type="http://schemas.openxmlformats.org/officeDocument/2006/relationships/customXml" Target="../ink/ink2380.xml"/><Relationship Id="rId93" Type="http://schemas.openxmlformats.org/officeDocument/2006/relationships/image" Target="../media/image2316.png"/><Relationship Id="rId189" Type="http://schemas.openxmlformats.org/officeDocument/2006/relationships/image" Target="../media/image2364.png"/><Relationship Id="rId3" Type="http://schemas.openxmlformats.org/officeDocument/2006/relationships/image" Target="../media/image2271.png"/><Relationship Id="rId214" Type="http://schemas.openxmlformats.org/officeDocument/2006/relationships/customXml" Target="../ink/ink2451.xml"/><Relationship Id="rId235" Type="http://schemas.openxmlformats.org/officeDocument/2006/relationships/image" Target="../media/image2387.png"/><Relationship Id="rId116" Type="http://schemas.openxmlformats.org/officeDocument/2006/relationships/customXml" Target="../ink/ink2402.xml"/><Relationship Id="rId137" Type="http://schemas.openxmlformats.org/officeDocument/2006/relationships/image" Target="../media/image2338.png"/><Relationship Id="rId158" Type="http://schemas.openxmlformats.org/officeDocument/2006/relationships/customXml" Target="../ink/ink2423.xml"/><Relationship Id="rId20" Type="http://schemas.openxmlformats.org/officeDocument/2006/relationships/customXml" Target="../ink/ink2354.xml"/><Relationship Id="rId41" Type="http://schemas.openxmlformats.org/officeDocument/2006/relationships/image" Target="../media/image2290.png"/><Relationship Id="rId62" Type="http://schemas.openxmlformats.org/officeDocument/2006/relationships/customXml" Target="../ink/ink2375.xml"/><Relationship Id="rId83" Type="http://schemas.openxmlformats.org/officeDocument/2006/relationships/image" Target="../media/image2311.png"/><Relationship Id="rId179" Type="http://schemas.openxmlformats.org/officeDocument/2006/relationships/image" Target="../media/image2359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7.png"/><Relationship Id="rId21" Type="http://schemas.openxmlformats.org/officeDocument/2006/relationships/image" Target="../media/image2399.png"/><Relationship Id="rId42" Type="http://schemas.openxmlformats.org/officeDocument/2006/relationships/customXml" Target="../ink/ink2484.xml"/><Relationship Id="rId63" Type="http://schemas.openxmlformats.org/officeDocument/2006/relationships/image" Target="../media/image2420.png"/><Relationship Id="rId84" Type="http://schemas.openxmlformats.org/officeDocument/2006/relationships/customXml" Target="../ink/ink2505.xml"/><Relationship Id="rId138" Type="http://schemas.openxmlformats.org/officeDocument/2006/relationships/customXml" Target="../ink/ink2532.xml"/><Relationship Id="rId159" Type="http://schemas.openxmlformats.org/officeDocument/2006/relationships/image" Target="../media/image2468.png"/><Relationship Id="rId170" Type="http://schemas.openxmlformats.org/officeDocument/2006/relationships/customXml" Target="../ink/ink2548.xml"/><Relationship Id="rId191" Type="http://schemas.openxmlformats.org/officeDocument/2006/relationships/image" Target="../media/image2484.png"/><Relationship Id="rId205" Type="http://schemas.openxmlformats.org/officeDocument/2006/relationships/image" Target="../media/image2491.png"/><Relationship Id="rId226" Type="http://schemas.openxmlformats.org/officeDocument/2006/relationships/customXml" Target="../ink/ink2576.xml"/><Relationship Id="rId107" Type="http://schemas.openxmlformats.org/officeDocument/2006/relationships/image" Target="../media/image2442.png"/><Relationship Id="rId11" Type="http://schemas.openxmlformats.org/officeDocument/2006/relationships/image" Target="../media/image2394.png"/><Relationship Id="rId32" Type="http://schemas.openxmlformats.org/officeDocument/2006/relationships/customXml" Target="../ink/ink2479.xml"/><Relationship Id="rId53" Type="http://schemas.openxmlformats.org/officeDocument/2006/relationships/image" Target="../media/image2415.png"/><Relationship Id="rId74" Type="http://schemas.openxmlformats.org/officeDocument/2006/relationships/customXml" Target="../ink/ink2500.xml"/><Relationship Id="rId128" Type="http://schemas.openxmlformats.org/officeDocument/2006/relationships/customXml" Target="../ink/ink2527.xml"/><Relationship Id="rId149" Type="http://schemas.openxmlformats.org/officeDocument/2006/relationships/image" Target="../media/image2463.png"/><Relationship Id="rId5" Type="http://schemas.openxmlformats.org/officeDocument/2006/relationships/image" Target="../media/image2391.png"/><Relationship Id="rId95" Type="http://schemas.openxmlformats.org/officeDocument/2006/relationships/image" Target="../media/image2436.png"/><Relationship Id="rId160" Type="http://schemas.openxmlformats.org/officeDocument/2006/relationships/customXml" Target="../ink/ink2543.xml"/><Relationship Id="rId181" Type="http://schemas.openxmlformats.org/officeDocument/2006/relationships/image" Target="../media/image2479.png"/><Relationship Id="rId216" Type="http://schemas.openxmlformats.org/officeDocument/2006/relationships/customXml" Target="../ink/ink2571.xml"/><Relationship Id="rId22" Type="http://schemas.openxmlformats.org/officeDocument/2006/relationships/customXml" Target="../ink/ink2474.xml"/><Relationship Id="rId43" Type="http://schemas.openxmlformats.org/officeDocument/2006/relationships/image" Target="../media/image2410.png"/><Relationship Id="rId64" Type="http://schemas.openxmlformats.org/officeDocument/2006/relationships/customXml" Target="../ink/ink2495.xml"/><Relationship Id="rId118" Type="http://schemas.openxmlformats.org/officeDocument/2006/relationships/customXml" Target="../ink/ink2522.xml"/><Relationship Id="rId139" Type="http://schemas.openxmlformats.org/officeDocument/2006/relationships/image" Target="../media/image2458.png"/><Relationship Id="rId85" Type="http://schemas.openxmlformats.org/officeDocument/2006/relationships/image" Target="../media/image2431.png"/><Relationship Id="rId150" Type="http://schemas.openxmlformats.org/officeDocument/2006/relationships/customXml" Target="../ink/ink2538.xml"/><Relationship Id="rId171" Type="http://schemas.openxmlformats.org/officeDocument/2006/relationships/image" Target="../media/image2474.png"/><Relationship Id="rId192" Type="http://schemas.openxmlformats.org/officeDocument/2006/relationships/customXml" Target="../ink/ink2559.xml"/><Relationship Id="rId206" Type="http://schemas.openxmlformats.org/officeDocument/2006/relationships/customXml" Target="../ink/ink2566.xml"/><Relationship Id="rId227" Type="http://schemas.openxmlformats.org/officeDocument/2006/relationships/image" Target="../media/image2502.png"/><Relationship Id="rId12" Type="http://schemas.openxmlformats.org/officeDocument/2006/relationships/customXml" Target="../ink/ink2469.xml"/><Relationship Id="rId33" Type="http://schemas.openxmlformats.org/officeDocument/2006/relationships/image" Target="../media/image2405.png"/><Relationship Id="rId108" Type="http://schemas.openxmlformats.org/officeDocument/2006/relationships/customXml" Target="../ink/ink2517.xml"/><Relationship Id="rId129" Type="http://schemas.openxmlformats.org/officeDocument/2006/relationships/image" Target="../media/image2453.png"/><Relationship Id="rId54" Type="http://schemas.openxmlformats.org/officeDocument/2006/relationships/customXml" Target="../ink/ink2490.xml"/><Relationship Id="rId75" Type="http://schemas.openxmlformats.org/officeDocument/2006/relationships/image" Target="../media/image2426.png"/><Relationship Id="rId96" Type="http://schemas.openxmlformats.org/officeDocument/2006/relationships/customXml" Target="../ink/ink2511.xml"/><Relationship Id="rId140" Type="http://schemas.openxmlformats.org/officeDocument/2006/relationships/customXml" Target="../ink/ink2533.xml"/><Relationship Id="rId161" Type="http://schemas.openxmlformats.org/officeDocument/2006/relationships/image" Target="../media/image2469.png"/><Relationship Id="rId182" Type="http://schemas.openxmlformats.org/officeDocument/2006/relationships/customXml" Target="../ink/ink2554.xml"/><Relationship Id="rId217" Type="http://schemas.openxmlformats.org/officeDocument/2006/relationships/image" Target="../media/image2497.png"/><Relationship Id="rId6" Type="http://schemas.openxmlformats.org/officeDocument/2006/relationships/customXml" Target="../ink/ink2466.xml"/><Relationship Id="rId23" Type="http://schemas.openxmlformats.org/officeDocument/2006/relationships/image" Target="../media/image2400.png"/><Relationship Id="rId119" Type="http://schemas.openxmlformats.org/officeDocument/2006/relationships/image" Target="../media/image2448.png"/><Relationship Id="rId44" Type="http://schemas.openxmlformats.org/officeDocument/2006/relationships/customXml" Target="../ink/ink2485.xml"/><Relationship Id="rId65" Type="http://schemas.openxmlformats.org/officeDocument/2006/relationships/image" Target="../media/image2421.png"/><Relationship Id="rId86" Type="http://schemas.openxmlformats.org/officeDocument/2006/relationships/customXml" Target="../ink/ink2506.xml"/><Relationship Id="rId130" Type="http://schemas.openxmlformats.org/officeDocument/2006/relationships/customXml" Target="../ink/ink2528.xml"/><Relationship Id="rId151" Type="http://schemas.openxmlformats.org/officeDocument/2006/relationships/image" Target="../media/image2464.png"/><Relationship Id="rId172" Type="http://schemas.openxmlformats.org/officeDocument/2006/relationships/customXml" Target="../ink/ink2549.xml"/><Relationship Id="rId193" Type="http://schemas.openxmlformats.org/officeDocument/2006/relationships/image" Target="../media/image2485.png"/><Relationship Id="rId207" Type="http://schemas.openxmlformats.org/officeDocument/2006/relationships/image" Target="../media/image2492.png"/><Relationship Id="rId13" Type="http://schemas.openxmlformats.org/officeDocument/2006/relationships/image" Target="../media/image2395.png"/><Relationship Id="rId109" Type="http://schemas.openxmlformats.org/officeDocument/2006/relationships/image" Target="../media/image2443.png"/><Relationship Id="rId34" Type="http://schemas.openxmlformats.org/officeDocument/2006/relationships/customXml" Target="../ink/ink2480.xml"/><Relationship Id="rId55" Type="http://schemas.openxmlformats.org/officeDocument/2006/relationships/image" Target="../media/image2416.png"/><Relationship Id="rId76" Type="http://schemas.openxmlformats.org/officeDocument/2006/relationships/customXml" Target="../ink/ink2501.xml"/><Relationship Id="rId97" Type="http://schemas.openxmlformats.org/officeDocument/2006/relationships/image" Target="../media/image2437.png"/><Relationship Id="rId120" Type="http://schemas.openxmlformats.org/officeDocument/2006/relationships/customXml" Target="../ink/ink2523.xml"/><Relationship Id="rId141" Type="http://schemas.openxmlformats.org/officeDocument/2006/relationships/image" Target="../media/image2459.png"/><Relationship Id="rId7" Type="http://schemas.openxmlformats.org/officeDocument/2006/relationships/image" Target="../media/image2392.png"/><Relationship Id="rId162" Type="http://schemas.openxmlformats.org/officeDocument/2006/relationships/customXml" Target="../ink/ink2544.xml"/><Relationship Id="rId183" Type="http://schemas.openxmlformats.org/officeDocument/2006/relationships/image" Target="../media/image2480.png"/><Relationship Id="rId218" Type="http://schemas.openxmlformats.org/officeDocument/2006/relationships/customXml" Target="../ink/ink2572.xml"/><Relationship Id="rId24" Type="http://schemas.openxmlformats.org/officeDocument/2006/relationships/customXml" Target="../ink/ink2475.xml"/><Relationship Id="rId45" Type="http://schemas.openxmlformats.org/officeDocument/2006/relationships/image" Target="../media/image2411.png"/><Relationship Id="rId66" Type="http://schemas.openxmlformats.org/officeDocument/2006/relationships/customXml" Target="../ink/ink2496.xml"/><Relationship Id="rId87" Type="http://schemas.openxmlformats.org/officeDocument/2006/relationships/image" Target="../media/image2432.png"/><Relationship Id="rId110" Type="http://schemas.openxmlformats.org/officeDocument/2006/relationships/customXml" Target="../ink/ink2518.xml"/><Relationship Id="rId131" Type="http://schemas.openxmlformats.org/officeDocument/2006/relationships/image" Target="../media/image2454.png"/><Relationship Id="rId152" Type="http://schemas.openxmlformats.org/officeDocument/2006/relationships/customXml" Target="../ink/ink2539.xml"/><Relationship Id="rId173" Type="http://schemas.openxmlformats.org/officeDocument/2006/relationships/image" Target="../media/image2475.png"/><Relationship Id="rId194" Type="http://schemas.openxmlformats.org/officeDocument/2006/relationships/customXml" Target="../ink/ink2560.xml"/><Relationship Id="rId208" Type="http://schemas.openxmlformats.org/officeDocument/2006/relationships/customXml" Target="../ink/ink2567.xml"/><Relationship Id="rId14" Type="http://schemas.openxmlformats.org/officeDocument/2006/relationships/customXml" Target="../ink/ink2470.xml"/><Relationship Id="rId35" Type="http://schemas.openxmlformats.org/officeDocument/2006/relationships/image" Target="../media/image2406.png"/><Relationship Id="rId56" Type="http://schemas.openxmlformats.org/officeDocument/2006/relationships/customXml" Target="../ink/ink2491.xml"/><Relationship Id="rId77" Type="http://schemas.openxmlformats.org/officeDocument/2006/relationships/image" Target="../media/image2427.png"/><Relationship Id="rId100" Type="http://schemas.openxmlformats.org/officeDocument/2006/relationships/customXml" Target="../ink/ink2513.xml"/><Relationship Id="rId8" Type="http://schemas.openxmlformats.org/officeDocument/2006/relationships/customXml" Target="../ink/ink2467.xml"/><Relationship Id="rId98" Type="http://schemas.openxmlformats.org/officeDocument/2006/relationships/customXml" Target="../ink/ink2512.xml"/><Relationship Id="rId121" Type="http://schemas.openxmlformats.org/officeDocument/2006/relationships/image" Target="../media/image2449.png"/><Relationship Id="rId142" Type="http://schemas.openxmlformats.org/officeDocument/2006/relationships/customXml" Target="../ink/ink2534.xml"/><Relationship Id="rId163" Type="http://schemas.openxmlformats.org/officeDocument/2006/relationships/image" Target="../media/image2470.png"/><Relationship Id="rId184" Type="http://schemas.openxmlformats.org/officeDocument/2006/relationships/customXml" Target="../ink/ink2555.xml"/><Relationship Id="rId219" Type="http://schemas.openxmlformats.org/officeDocument/2006/relationships/image" Target="../media/image2498.png"/><Relationship Id="rId3" Type="http://schemas.openxmlformats.org/officeDocument/2006/relationships/image" Target="../media/image2390.png"/><Relationship Id="rId214" Type="http://schemas.openxmlformats.org/officeDocument/2006/relationships/customXml" Target="../ink/ink2570.xml"/><Relationship Id="rId25" Type="http://schemas.openxmlformats.org/officeDocument/2006/relationships/image" Target="../media/image2401.png"/><Relationship Id="rId46" Type="http://schemas.openxmlformats.org/officeDocument/2006/relationships/customXml" Target="../ink/ink2486.xml"/><Relationship Id="rId67" Type="http://schemas.openxmlformats.org/officeDocument/2006/relationships/image" Target="../media/image2422.png"/><Relationship Id="rId116" Type="http://schemas.openxmlformats.org/officeDocument/2006/relationships/customXml" Target="../ink/ink2521.xml"/><Relationship Id="rId137" Type="http://schemas.openxmlformats.org/officeDocument/2006/relationships/image" Target="../media/image2457.png"/><Relationship Id="rId158" Type="http://schemas.openxmlformats.org/officeDocument/2006/relationships/customXml" Target="../ink/ink2542.xml"/><Relationship Id="rId20" Type="http://schemas.openxmlformats.org/officeDocument/2006/relationships/customXml" Target="../ink/ink2473.xml"/><Relationship Id="rId41" Type="http://schemas.openxmlformats.org/officeDocument/2006/relationships/image" Target="../media/image2409.png"/><Relationship Id="rId62" Type="http://schemas.openxmlformats.org/officeDocument/2006/relationships/customXml" Target="../ink/ink2494.xml"/><Relationship Id="rId83" Type="http://schemas.openxmlformats.org/officeDocument/2006/relationships/image" Target="../media/image2430.png"/><Relationship Id="rId88" Type="http://schemas.openxmlformats.org/officeDocument/2006/relationships/customXml" Target="../ink/ink2507.xml"/><Relationship Id="rId111" Type="http://schemas.openxmlformats.org/officeDocument/2006/relationships/image" Target="../media/image2444.png"/><Relationship Id="rId132" Type="http://schemas.openxmlformats.org/officeDocument/2006/relationships/customXml" Target="../ink/ink2529.xml"/><Relationship Id="rId153" Type="http://schemas.openxmlformats.org/officeDocument/2006/relationships/image" Target="../media/image2465.png"/><Relationship Id="rId174" Type="http://schemas.openxmlformats.org/officeDocument/2006/relationships/customXml" Target="../ink/ink2550.xml"/><Relationship Id="rId179" Type="http://schemas.openxmlformats.org/officeDocument/2006/relationships/image" Target="../media/image2478.png"/><Relationship Id="rId195" Type="http://schemas.openxmlformats.org/officeDocument/2006/relationships/image" Target="../media/image2486.png"/><Relationship Id="rId209" Type="http://schemas.openxmlformats.org/officeDocument/2006/relationships/image" Target="../media/image2493.png"/><Relationship Id="rId190" Type="http://schemas.openxmlformats.org/officeDocument/2006/relationships/customXml" Target="../ink/ink2558.xml"/><Relationship Id="rId204" Type="http://schemas.openxmlformats.org/officeDocument/2006/relationships/customXml" Target="../ink/ink2565.xml"/><Relationship Id="rId220" Type="http://schemas.openxmlformats.org/officeDocument/2006/relationships/customXml" Target="../ink/ink2573.xml"/><Relationship Id="rId225" Type="http://schemas.openxmlformats.org/officeDocument/2006/relationships/image" Target="../media/image2501.png"/><Relationship Id="rId15" Type="http://schemas.openxmlformats.org/officeDocument/2006/relationships/image" Target="../media/image2396.png"/><Relationship Id="rId36" Type="http://schemas.openxmlformats.org/officeDocument/2006/relationships/customXml" Target="../ink/ink2481.xml"/><Relationship Id="rId57" Type="http://schemas.openxmlformats.org/officeDocument/2006/relationships/image" Target="../media/image2417.png"/><Relationship Id="rId106" Type="http://schemas.openxmlformats.org/officeDocument/2006/relationships/customXml" Target="../ink/ink2516.xml"/><Relationship Id="rId127" Type="http://schemas.openxmlformats.org/officeDocument/2006/relationships/image" Target="../media/image2452.png"/><Relationship Id="rId10" Type="http://schemas.openxmlformats.org/officeDocument/2006/relationships/customXml" Target="../ink/ink2468.xml"/><Relationship Id="rId31" Type="http://schemas.openxmlformats.org/officeDocument/2006/relationships/image" Target="../media/image2404.png"/><Relationship Id="rId52" Type="http://schemas.openxmlformats.org/officeDocument/2006/relationships/customXml" Target="../ink/ink2489.xml"/><Relationship Id="rId73" Type="http://schemas.openxmlformats.org/officeDocument/2006/relationships/image" Target="../media/image2425.png"/><Relationship Id="rId78" Type="http://schemas.openxmlformats.org/officeDocument/2006/relationships/customXml" Target="../ink/ink2502.xml"/><Relationship Id="rId94" Type="http://schemas.openxmlformats.org/officeDocument/2006/relationships/customXml" Target="../ink/ink2510.xml"/><Relationship Id="rId99" Type="http://schemas.openxmlformats.org/officeDocument/2006/relationships/image" Target="../media/image2438.png"/><Relationship Id="rId101" Type="http://schemas.openxmlformats.org/officeDocument/2006/relationships/image" Target="../media/image2439.png"/><Relationship Id="rId122" Type="http://schemas.openxmlformats.org/officeDocument/2006/relationships/customXml" Target="../ink/ink2524.xml"/><Relationship Id="rId143" Type="http://schemas.openxmlformats.org/officeDocument/2006/relationships/image" Target="../media/image2460.png"/><Relationship Id="rId148" Type="http://schemas.openxmlformats.org/officeDocument/2006/relationships/customXml" Target="../ink/ink2537.xml"/><Relationship Id="rId164" Type="http://schemas.openxmlformats.org/officeDocument/2006/relationships/customXml" Target="../ink/ink2545.xml"/><Relationship Id="rId169" Type="http://schemas.openxmlformats.org/officeDocument/2006/relationships/image" Target="../media/image2473.png"/><Relationship Id="rId185" Type="http://schemas.openxmlformats.org/officeDocument/2006/relationships/image" Target="../media/image2481.png"/><Relationship Id="rId4" Type="http://schemas.openxmlformats.org/officeDocument/2006/relationships/customXml" Target="../ink/ink2465.xml"/><Relationship Id="rId9" Type="http://schemas.openxmlformats.org/officeDocument/2006/relationships/image" Target="../media/image2393.png"/><Relationship Id="rId180" Type="http://schemas.openxmlformats.org/officeDocument/2006/relationships/customXml" Target="../ink/ink2553.xml"/><Relationship Id="rId210" Type="http://schemas.openxmlformats.org/officeDocument/2006/relationships/customXml" Target="../ink/ink2568.xml"/><Relationship Id="rId215" Type="http://schemas.openxmlformats.org/officeDocument/2006/relationships/image" Target="../media/image2496.png"/><Relationship Id="rId26" Type="http://schemas.openxmlformats.org/officeDocument/2006/relationships/customXml" Target="../ink/ink2476.xml"/><Relationship Id="rId47" Type="http://schemas.openxmlformats.org/officeDocument/2006/relationships/image" Target="../media/image2412.png"/><Relationship Id="rId68" Type="http://schemas.openxmlformats.org/officeDocument/2006/relationships/customXml" Target="../ink/ink2497.xml"/><Relationship Id="rId89" Type="http://schemas.openxmlformats.org/officeDocument/2006/relationships/image" Target="../media/image2433.png"/><Relationship Id="rId112" Type="http://schemas.openxmlformats.org/officeDocument/2006/relationships/customXml" Target="../ink/ink2519.xml"/><Relationship Id="rId133" Type="http://schemas.openxmlformats.org/officeDocument/2006/relationships/image" Target="../media/image2455.png"/><Relationship Id="rId154" Type="http://schemas.openxmlformats.org/officeDocument/2006/relationships/customXml" Target="../ink/ink2540.xml"/><Relationship Id="rId175" Type="http://schemas.openxmlformats.org/officeDocument/2006/relationships/image" Target="../media/image2476.png"/><Relationship Id="rId196" Type="http://schemas.openxmlformats.org/officeDocument/2006/relationships/customXml" Target="../ink/ink2561.xml"/><Relationship Id="rId200" Type="http://schemas.openxmlformats.org/officeDocument/2006/relationships/customXml" Target="../ink/ink2563.xml"/><Relationship Id="rId16" Type="http://schemas.openxmlformats.org/officeDocument/2006/relationships/customXml" Target="../ink/ink2471.xml"/><Relationship Id="rId221" Type="http://schemas.openxmlformats.org/officeDocument/2006/relationships/image" Target="../media/image2499.png"/><Relationship Id="rId37" Type="http://schemas.openxmlformats.org/officeDocument/2006/relationships/image" Target="../media/image2407.png"/><Relationship Id="rId58" Type="http://schemas.openxmlformats.org/officeDocument/2006/relationships/customXml" Target="../ink/ink2492.xml"/><Relationship Id="rId79" Type="http://schemas.openxmlformats.org/officeDocument/2006/relationships/image" Target="../media/image2428.png"/><Relationship Id="rId102" Type="http://schemas.openxmlformats.org/officeDocument/2006/relationships/customXml" Target="../ink/ink2514.xml"/><Relationship Id="rId123" Type="http://schemas.openxmlformats.org/officeDocument/2006/relationships/image" Target="../media/image2450.png"/><Relationship Id="rId144" Type="http://schemas.openxmlformats.org/officeDocument/2006/relationships/customXml" Target="../ink/ink2535.xml"/><Relationship Id="rId90" Type="http://schemas.openxmlformats.org/officeDocument/2006/relationships/customXml" Target="../ink/ink2508.xml"/><Relationship Id="rId165" Type="http://schemas.openxmlformats.org/officeDocument/2006/relationships/image" Target="../media/image2471.png"/><Relationship Id="rId186" Type="http://schemas.openxmlformats.org/officeDocument/2006/relationships/customXml" Target="../ink/ink2556.xml"/><Relationship Id="rId211" Type="http://schemas.openxmlformats.org/officeDocument/2006/relationships/image" Target="../media/image2494.png"/><Relationship Id="rId27" Type="http://schemas.openxmlformats.org/officeDocument/2006/relationships/image" Target="../media/image2402.png"/><Relationship Id="rId48" Type="http://schemas.openxmlformats.org/officeDocument/2006/relationships/customXml" Target="../ink/ink2487.xml"/><Relationship Id="rId69" Type="http://schemas.openxmlformats.org/officeDocument/2006/relationships/image" Target="../media/image2423.png"/><Relationship Id="rId113" Type="http://schemas.openxmlformats.org/officeDocument/2006/relationships/image" Target="../media/image2445.png"/><Relationship Id="rId134" Type="http://schemas.openxmlformats.org/officeDocument/2006/relationships/customXml" Target="../ink/ink2530.xml"/><Relationship Id="rId80" Type="http://schemas.openxmlformats.org/officeDocument/2006/relationships/customXml" Target="../ink/ink2503.xml"/><Relationship Id="rId155" Type="http://schemas.openxmlformats.org/officeDocument/2006/relationships/image" Target="../media/image2466.png"/><Relationship Id="rId176" Type="http://schemas.openxmlformats.org/officeDocument/2006/relationships/customXml" Target="../ink/ink2551.xml"/><Relationship Id="rId197" Type="http://schemas.openxmlformats.org/officeDocument/2006/relationships/image" Target="../media/image2487.png"/><Relationship Id="rId201" Type="http://schemas.openxmlformats.org/officeDocument/2006/relationships/image" Target="../media/image2489.png"/><Relationship Id="rId222" Type="http://schemas.openxmlformats.org/officeDocument/2006/relationships/customXml" Target="../ink/ink2574.xml"/><Relationship Id="rId17" Type="http://schemas.openxmlformats.org/officeDocument/2006/relationships/image" Target="../media/image2397.png"/><Relationship Id="rId38" Type="http://schemas.openxmlformats.org/officeDocument/2006/relationships/customXml" Target="../ink/ink2482.xml"/><Relationship Id="rId59" Type="http://schemas.openxmlformats.org/officeDocument/2006/relationships/image" Target="../media/image2418.png"/><Relationship Id="rId103" Type="http://schemas.openxmlformats.org/officeDocument/2006/relationships/image" Target="../media/image2440.png"/><Relationship Id="rId124" Type="http://schemas.openxmlformats.org/officeDocument/2006/relationships/customXml" Target="../ink/ink2525.xml"/><Relationship Id="rId70" Type="http://schemas.openxmlformats.org/officeDocument/2006/relationships/customXml" Target="../ink/ink2498.xml"/><Relationship Id="rId91" Type="http://schemas.openxmlformats.org/officeDocument/2006/relationships/image" Target="../media/image2434.png"/><Relationship Id="rId145" Type="http://schemas.openxmlformats.org/officeDocument/2006/relationships/image" Target="../media/image2461.png"/><Relationship Id="rId166" Type="http://schemas.openxmlformats.org/officeDocument/2006/relationships/customXml" Target="../ink/ink2546.xml"/><Relationship Id="rId187" Type="http://schemas.openxmlformats.org/officeDocument/2006/relationships/image" Target="../media/image24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69.xml"/><Relationship Id="rId28" Type="http://schemas.openxmlformats.org/officeDocument/2006/relationships/customXml" Target="../ink/ink2477.xml"/><Relationship Id="rId49" Type="http://schemas.openxmlformats.org/officeDocument/2006/relationships/image" Target="../media/image2413.png"/><Relationship Id="rId114" Type="http://schemas.openxmlformats.org/officeDocument/2006/relationships/customXml" Target="../ink/ink2520.xml"/><Relationship Id="rId60" Type="http://schemas.openxmlformats.org/officeDocument/2006/relationships/customXml" Target="../ink/ink2493.xml"/><Relationship Id="rId81" Type="http://schemas.openxmlformats.org/officeDocument/2006/relationships/image" Target="../media/image2429.png"/><Relationship Id="rId135" Type="http://schemas.openxmlformats.org/officeDocument/2006/relationships/image" Target="../media/image2456.png"/><Relationship Id="rId156" Type="http://schemas.openxmlformats.org/officeDocument/2006/relationships/customXml" Target="../ink/ink2541.xml"/><Relationship Id="rId177" Type="http://schemas.openxmlformats.org/officeDocument/2006/relationships/image" Target="../media/image2477.png"/><Relationship Id="rId198" Type="http://schemas.openxmlformats.org/officeDocument/2006/relationships/customXml" Target="../ink/ink2562.xml"/><Relationship Id="rId202" Type="http://schemas.openxmlformats.org/officeDocument/2006/relationships/customXml" Target="../ink/ink2564.xml"/><Relationship Id="rId223" Type="http://schemas.openxmlformats.org/officeDocument/2006/relationships/image" Target="../media/image2500.png"/><Relationship Id="rId18" Type="http://schemas.openxmlformats.org/officeDocument/2006/relationships/customXml" Target="../ink/ink2472.xml"/><Relationship Id="rId39" Type="http://schemas.openxmlformats.org/officeDocument/2006/relationships/image" Target="../media/image2408.png"/><Relationship Id="rId50" Type="http://schemas.openxmlformats.org/officeDocument/2006/relationships/customXml" Target="../ink/ink2488.xml"/><Relationship Id="rId104" Type="http://schemas.openxmlformats.org/officeDocument/2006/relationships/customXml" Target="../ink/ink2515.xml"/><Relationship Id="rId125" Type="http://schemas.openxmlformats.org/officeDocument/2006/relationships/image" Target="../media/image2451.png"/><Relationship Id="rId146" Type="http://schemas.openxmlformats.org/officeDocument/2006/relationships/customXml" Target="../ink/ink2536.xml"/><Relationship Id="rId167" Type="http://schemas.openxmlformats.org/officeDocument/2006/relationships/image" Target="../media/image2472.png"/><Relationship Id="rId188" Type="http://schemas.openxmlformats.org/officeDocument/2006/relationships/customXml" Target="../ink/ink2557.xml"/><Relationship Id="rId71" Type="http://schemas.openxmlformats.org/officeDocument/2006/relationships/image" Target="../media/image2424.png"/><Relationship Id="rId92" Type="http://schemas.openxmlformats.org/officeDocument/2006/relationships/customXml" Target="../ink/ink2509.xml"/><Relationship Id="rId213" Type="http://schemas.openxmlformats.org/officeDocument/2006/relationships/image" Target="../media/image2495.png"/><Relationship Id="rId2" Type="http://schemas.openxmlformats.org/officeDocument/2006/relationships/customXml" Target="../ink/ink2464.xml"/><Relationship Id="rId29" Type="http://schemas.openxmlformats.org/officeDocument/2006/relationships/image" Target="../media/image2403.png"/><Relationship Id="rId40" Type="http://schemas.openxmlformats.org/officeDocument/2006/relationships/customXml" Target="../ink/ink2483.xml"/><Relationship Id="rId115" Type="http://schemas.openxmlformats.org/officeDocument/2006/relationships/image" Target="../media/image2446.png"/><Relationship Id="rId136" Type="http://schemas.openxmlformats.org/officeDocument/2006/relationships/customXml" Target="../ink/ink2531.xml"/><Relationship Id="rId157" Type="http://schemas.openxmlformats.org/officeDocument/2006/relationships/image" Target="../media/image2467.png"/><Relationship Id="rId178" Type="http://schemas.openxmlformats.org/officeDocument/2006/relationships/customXml" Target="../ink/ink2552.xml"/><Relationship Id="rId61" Type="http://schemas.openxmlformats.org/officeDocument/2006/relationships/image" Target="../media/image2419.png"/><Relationship Id="rId82" Type="http://schemas.openxmlformats.org/officeDocument/2006/relationships/customXml" Target="../ink/ink2504.xml"/><Relationship Id="rId199" Type="http://schemas.openxmlformats.org/officeDocument/2006/relationships/image" Target="../media/image2488.png"/><Relationship Id="rId203" Type="http://schemas.openxmlformats.org/officeDocument/2006/relationships/image" Target="../media/image2490.png"/><Relationship Id="rId19" Type="http://schemas.openxmlformats.org/officeDocument/2006/relationships/image" Target="../media/image2398.png"/><Relationship Id="rId224" Type="http://schemas.openxmlformats.org/officeDocument/2006/relationships/customXml" Target="../ink/ink2575.xml"/><Relationship Id="rId30" Type="http://schemas.openxmlformats.org/officeDocument/2006/relationships/customXml" Target="../ink/ink2478.xml"/><Relationship Id="rId105" Type="http://schemas.openxmlformats.org/officeDocument/2006/relationships/image" Target="../media/image2441.png"/><Relationship Id="rId126" Type="http://schemas.openxmlformats.org/officeDocument/2006/relationships/customXml" Target="../ink/ink2526.xml"/><Relationship Id="rId147" Type="http://schemas.openxmlformats.org/officeDocument/2006/relationships/image" Target="../media/image2462.png"/><Relationship Id="rId168" Type="http://schemas.openxmlformats.org/officeDocument/2006/relationships/customXml" Target="../ink/ink2547.xml"/><Relationship Id="rId51" Type="http://schemas.openxmlformats.org/officeDocument/2006/relationships/image" Target="../media/image2414.png"/><Relationship Id="rId72" Type="http://schemas.openxmlformats.org/officeDocument/2006/relationships/customXml" Target="../ink/ink2499.xml"/><Relationship Id="rId93" Type="http://schemas.openxmlformats.org/officeDocument/2006/relationships/image" Target="../media/image2435.png"/><Relationship Id="rId189" Type="http://schemas.openxmlformats.org/officeDocument/2006/relationships/image" Target="../media/image24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89.xml"/><Relationship Id="rId21" Type="http://schemas.openxmlformats.org/officeDocument/2006/relationships/image" Target="../media/image2512.png"/><Relationship Id="rId42" Type="http://schemas.openxmlformats.org/officeDocument/2006/relationships/customXml" Target="../ink/ink2597.xml"/><Relationship Id="rId47" Type="http://schemas.openxmlformats.org/officeDocument/2006/relationships/image" Target="../media/image2525.png"/><Relationship Id="rId63" Type="http://schemas.openxmlformats.org/officeDocument/2006/relationships/image" Target="../media/image2533.png"/><Relationship Id="rId68" Type="http://schemas.openxmlformats.org/officeDocument/2006/relationships/customXml" Target="../ink/ink2610.xml"/><Relationship Id="rId16" Type="http://schemas.openxmlformats.org/officeDocument/2006/relationships/customXml" Target="../ink/ink2584.xml"/><Relationship Id="rId11" Type="http://schemas.openxmlformats.org/officeDocument/2006/relationships/image" Target="../media/image2507.png"/><Relationship Id="rId24" Type="http://schemas.openxmlformats.org/officeDocument/2006/relationships/customXml" Target="../ink/ink2588.xml"/><Relationship Id="rId32" Type="http://schemas.openxmlformats.org/officeDocument/2006/relationships/customXml" Target="../ink/ink2592.xml"/><Relationship Id="rId37" Type="http://schemas.openxmlformats.org/officeDocument/2006/relationships/image" Target="../media/image2520.png"/><Relationship Id="rId40" Type="http://schemas.openxmlformats.org/officeDocument/2006/relationships/customXml" Target="../ink/ink2596.xml"/><Relationship Id="rId45" Type="http://schemas.openxmlformats.org/officeDocument/2006/relationships/image" Target="../media/image2524.png"/><Relationship Id="rId53" Type="http://schemas.openxmlformats.org/officeDocument/2006/relationships/image" Target="../media/image2528.png"/><Relationship Id="rId58" Type="http://schemas.openxmlformats.org/officeDocument/2006/relationships/customXml" Target="../ink/ink2605.xml"/><Relationship Id="rId66" Type="http://schemas.openxmlformats.org/officeDocument/2006/relationships/customXml" Target="../ink/ink2609.xml"/><Relationship Id="rId74" Type="http://schemas.openxmlformats.org/officeDocument/2006/relationships/customXml" Target="../ink/ink2613.xml"/><Relationship Id="rId79" Type="http://schemas.openxmlformats.org/officeDocument/2006/relationships/image" Target="../media/image2541.png"/><Relationship Id="rId5" Type="http://schemas.openxmlformats.org/officeDocument/2006/relationships/image" Target="../media/image2504.png"/><Relationship Id="rId61" Type="http://schemas.openxmlformats.org/officeDocument/2006/relationships/image" Target="../media/image2532.png"/><Relationship Id="rId19" Type="http://schemas.openxmlformats.org/officeDocument/2006/relationships/image" Target="../media/image2511.png"/><Relationship Id="rId14" Type="http://schemas.openxmlformats.org/officeDocument/2006/relationships/customXml" Target="../ink/ink2583.xml"/><Relationship Id="rId22" Type="http://schemas.openxmlformats.org/officeDocument/2006/relationships/customXml" Target="../ink/ink2587.xml"/><Relationship Id="rId27" Type="http://schemas.openxmlformats.org/officeDocument/2006/relationships/image" Target="../media/image2515.png"/><Relationship Id="rId30" Type="http://schemas.openxmlformats.org/officeDocument/2006/relationships/customXml" Target="../ink/ink2591.xml"/><Relationship Id="rId35" Type="http://schemas.openxmlformats.org/officeDocument/2006/relationships/image" Target="../media/image2519.png"/><Relationship Id="rId43" Type="http://schemas.openxmlformats.org/officeDocument/2006/relationships/image" Target="../media/image2523.png"/><Relationship Id="rId48" Type="http://schemas.openxmlformats.org/officeDocument/2006/relationships/customXml" Target="../ink/ink2600.xml"/><Relationship Id="rId56" Type="http://schemas.openxmlformats.org/officeDocument/2006/relationships/customXml" Target="../ink/ink2604.xml"/><Relationship Id="rId64" Type="http://schemas.openxmlformats.org/officeDocument/2006/relationships/customXml" Target="../ink/ink2608.xml"/><Relationship Id="rId69" Type="http://schemas.openxmlformats.org/officeDocument/2006/relationships/image" Target="../media/image2536.png"/><Relationship Id="rId77" Type="http://schemas.openxmlformats.org/officeDocument/2006/relationships/image" Target="../media/image2540.png"/><Relationship Id="rId8" Type="http://schemas.openxmlformats.org/officeDocument/2006/relationships/customXml" Target="../ink/ink2580.xml"/><Relationship Id="rId51" Type="http://schemas.openxmlformats.org/officeDocument/2006/relationships/image" Target="../media/image2527.png"/><Relationship Id="rId72" Type="http://schemas.openxmlformats.org/officeDocument/2006/relationships/customXml" Target="../ink/ink2612.xml"/><Relationship Id="rId3" Type="http://schemas.openxmlformats.org/officeDocument/2006/relationships/image" Target="../media/image2503.png"/><Relationship Id="rId12" Type="http://schemas.openxmlformats.org/officeDocument/2006/relationships/customXml" Target="../ink/ink2582.xml"/><Relationship Id="rId17" Type="http://schemas.openxmlformats.org/officeDocument/2006/relationships/image" Target="../media/image2510.png"/><Relationship Id="rId25" Type="http://schemas.openxmlformats.org/officeDocument/2006/relationships/image" Target="../media/image2514.png"/><Relationship Id="rId33" Type="http://schemas.openxmlformats.org/officeDocument/2006/relationships/image" Target="../media/image2518.png"/><Relationship Id="rId38" Type="http://schemas.openxmlformats.org/officeDocument/2006/relationships/customXml" Target="../ink/ink2595.xml"/><Relationship Id="rId46" Type="http://schemas.openxmlformats.org/officeDocument/2006/relationships/customXml" Target="../ink/ink2599.xml"/><Relationship Id="rId59" Type="http://schemas.openxmlformats.org/officeDocument/2006/relationships/image" Target="../media/image2531.png"/><Relationship Id="rId67" Type="http://schemas.openxmlformats.org/officeDocument/2006/relationships/image" Target="../media/image2535.png"/><Relationship Id="rId20" Type="http://schemas.openxmlformats.org/officeDocument/2006/relationships/customXml" Target="../ink/ink2586.xml"/><Relationship Id="rId41" Type="http://schemas.openxmlformats.org/officeDocument/2006/relationships/image" Target="../media/image2522.png"/><Relationship Id="rId54" Type="http://schemas.openxmlformats.org/officeDocument/2006/relationships/customXml" Target="../ink/ink2603.xml"/><Relationship Id="rId62" Type="http://schemas.openxmlformats.org/officeDocument/2006/relationships/customXml" Target="../ink/ink2607.xml"/><Relationship Id="rId70" Type="http://schemas.openxmlformats.org/officeDocument/2006/relationships/customXml" Target="../ink/ink2611.xml"/><Relationship Id="rId75" Type="http://schemas.openxmlformats.org/officeDocument/2006/relationships/image" Target="../media/image25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79.xml"/><Relationship Id="rId15" Type="http://schemas.openxmlformats.org/officeDocument/2006/relationships/image" Target="../media/image2509.png"/><Relationship Id="rId23" Type="http://schemas.openxmlformats.org/officeDocument/2006/relationships/image" Target="../media/image2513.png"/><Relationship Id="rId28" Type="http://schemas.openxmlformats.org/officeDocument/2006/relationships/customXml" Target="../ink/ink2590.xml"/><Relationship Id="rId36" Type="http://schemas.openxmlformats.org/officeDocument/2006/relationships/customXml" Target="../ink/ink2594.xml"/><Relationship Id="rId49" Type="http://schemas.openxmlformats.org/officeDocument/2006/relationships/image" Target="../media/image2526.png"/><Relationship Id="rId57" Type="http://schemas.openxmlformats.org/officeDocument/2006/relationships/image" Target="../media/image2530.png"/><Relationship Id="rId10" Type="http://schemas.openxmlformats.org/officeDocument/2006/relationships/customXml" Target="../ink/ink2581.xml"/><Relationship Id="rId31" Type="http://schemas.openxmlformats.org/officeDocument/2006/relationships/image" Target="../media/image2517.png"/><Relationship Id="rId44" Type="http://schemas.openxmlformats.org/officeDocument/2006/relationships/customXml" Target="../ink/ink2598.xml"/><Relationship Id="rId52" Type="http://schemas.openxmlformats.org/officeDocument/2006/relationships/customXml" Target="../ink/ink2602.xml"/><Relationship Id="rId60" Type="http://schemas.openxmlformats.org/officeDocument/2006/relationships/customXml" Target="../ink/ink2606.xml"/><Relationship Id="rId65" Type="http://schemas.openxmlformats.org/officeDocument/2006/relationships/image" Target="../media/image2534.png"/><Relationship Id="rId73" Type="http://schemas.openxmlformats.org/officeDocument/2006/relationships/image" Target="../media/image2538.png"/><Relationship Id="rId78" Type="http://schemas.openxmlformats.org/officeDocument/2006/relationships/customXml" Target="../ink/ink2615.xml"/><Relationship Id="rId4" Type="http://schemas.openxmlformats.org/officeDocument/2006/relationships/customXml" Target="../ink/ink2578.xml"/><Relationship Id="rId9" Type="http://schemas.openxmlformats.org/officeDocument/2006/relationships/image" Target="../media/image2506.png"/><Relationship Id="rId13" Type="http://schemas.openxmlformats.org/officeDocument/2006/relationships/image" Target="../media/image2508.png"/><Relationship Id="rId18" Type="http://schemas.openxmlformats.org/officeDocument/2006/relationships/customXml" Target="../ink/ink2585.xml"/><Relationship Id="rId39" Type="http://schemas.openxmlformats.org/officeDocument/2006/relationships/image" Target="../media/image2521.png"/><Relationship Id="rId34" Type="http://schemas.openxmlformats.org/officeDocument/2006/relationships/customXml" Target="../ink/ink2593.xml"/><Relationship Id="rId50" Type="http://schemas.openxmlformats.org/officeDocument/2006/relationships/customXml" Target="../ink/ink2601.xml"/><Relationship Id="rId55" Type="http://schemas.openxmlformats.org/officeDocument/2006/relationships/image" Target="../media/image2529.png"/><Relationship Id="rId76" Type="http://schemas.openxmlformats.org/officeDocument/2006/relationships/customXml" Target="../ink/ink2614.xml"/><Relationship Id="rId7" Type="http://schemas.openxmlformats.org/officeDocument/2006/relationships/image" Target="../media/image2505.png"/><Relationship Id="rId71" Type="http://schemas.openxmlformats.org/officeDocument/2006/relationships/image" Target="../media/image2537.png"/><Relationship Id="rId2" Type="http://schemas.openxmlformats.org/officeDocument/2006/relationships/customXml" Target="../ink/ink2577.xml"/><Relationship Id="rId29" Type="http://schemas.openxmlformats.org/officeDocument/2006/relationships/image" Target="../media/image25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8310.png"/><Relationship Id="rId42" Type="http://schemas.openxmlformats.org/officeDocument/2006/relationships/customXml" Target="../ink/ink65.xml"/><Relationship Id="rId63" Type="http://schemas.openxmlformats.org/officeDocument/2006/relationships/image" Target="../media/image9811.png"/><Relationship Id="rId84" Type="http://schemas.openxmlformats.org/officeDocument/2006/relationships/customXml" Target="../ink/ink84.xml"/><Relationship Id="rId138" Type="http://schemas.openxmlformats.org/officeDocument/2006/relationships/customXml" Target="../ink/ink111.xml"/><Relationship Id="rId107" Type="http://schemas.openxmlformats.org/officeDocument/2006/relationships/image" Target="../media/image12010.png"/><Relationship Id="rId11" Type="http://schemas.openxmlformats.org/officeDocument/2006/relationships/image" Target="../media/image5100.png"/><Relationship Id="rId32" Type="http://schemas.openxmlformats.org/officeDocument/2006/relationships/customXml" Target="../ink/ink60.xml"/><Relationship Id="rId74" Type="http://schemas.openxmlformats.org/officeDocument/2006/relationships/customXml" Target="../ink/ink79.xml"/><Relationship Id="rId128" Type="http://schemas.openxmlformats.org/officeDocument/2006/relationships/customXml" Target="../ink/ink106.xml"/><Relationship Id="rId149" Type="http://schemas.openxmlformats.org/officeDocument/2006/relationships/image" Target="../media/image141.png"/><Relationship Id="rId5" Type="http://schemas.openxmlformats.org/officeDocument/2006/relationships/image" Target="../media/image7710.png"/><Relationship Id="rId90" Type="http://schemas.openxmlformats.org/officeDocument/2006/relationships/customXml" Target="../ink/ink87.xml"/><Relationship Id="rId95" Type="http://schemas.openxmlformats.org/officeDocument/2006/relationships/image" Target="../media/image11410.png"/><Relationship Id="rId22" Type="http://schemas.openxmlformats.org/officeDocument/2006/relationships/customXml" Target="../ink/ink55.xml"/><Relationship Id="rId27" Type="http://schemas.openxmlformats.org/officeDocument/2006/relationships/image" Target="../media/image8510.png"/><Relationship Id="rId43" Type="http://schemas.openxmlformats.org/officeDocument/2006/relationships/image" Target="../media/image9110.png"/><Relationship Id="rId48" Type="http://schemas.openxmlformats.org/officeDocument/2006/relationships/customXml" Target="../ink/ink68.xml"/><Relationship Id="rId64" Type="http://schemas.openxmlformats.org/officeDocument/2006/relationships/customXml" Target="../ink/ink74.xml"/><Relationship Id="rId69" Type="http://schemas.openxmlformats.org/officeDocument/2006/relationships/image" Target="../media/image10110.png"/><Relationship Id="rId113" Type="http://schemas.openxmlformats.org/officeDocument/2006/relationships/image" Target="../media/image123.png"/><Relationship Id="rId118" Type="http://schemas.openxmlformats.org/officeDocument/2006/relationships/customXml" Target="../ink/ink101.xml"/><Relationship Id="rId134" Type="http://schemas.openxmlformats.org/officeDocument/2006/relationships/customXml" Target="../ink/ink109.xml"/><Relationship Id="rId139" Type="http://schemas.openxmlformats.org/officeDocument/2006/relationships/image" Target="../media/image136.png"/><Relationship Id="rId80" Type="http://schemas.openxmlformats.org/officeDocument/2006/relationships/customXml" Target="../ink/ink82.xml"/><Relationship Id="rId85" Type="http://schemas.openxmlformats.org/officeDocument/2006/relationships/image" Target="../media/image10910.png"/><Relationship Id="rId12" Type="http://schemas.openxmlformats.org/officeDocument/2006/relationships/customXml" Target="../ink/ink50.xml"/><Relationship Id="rId17" Type="http://schemas.openxmlformats.org/officeDocument/2006/relationships/image" Target="../media/image8110.png"/><Relationship Id="rId33" Type="http://schemas.openxmlformats.org/officeDocument/2006/relationships/image" Target="../media/image8710.png"/><Relationship Id="rId38" Type="http://schemas.openxmlformats.org/officeDocument/2006/relationships/customXml" Target="../ink/ink63.xml"/><Relationship Id="rId59" Type="http://schemas.openxmlformats.org/officeDocument/2006/relationships/image" Target="../media/image9610.png"/><Relationship Id="rId103" Type="http://schemas.openxmlformats.org/officeDocument/2006/relationships/image" Target="../media/image11810.png"/><Relationship Id="rId108" Type="http://schemas.openxmlformats.org/officeDocument/2006/relationships/customXml" Target="../ink/ink96.xml"/><Relationship Id="rId124" Type="http://schemas.openxmlformats.org/officeDocument/2006/relationships/customXml" Target="../ink/ink104.xml"/><Relationship Id="rId129" Type="http://schemas.openxmlformats.org/officeDocument/2006/relationships/image" Target="../media/image131.png"/><Relationship Id="rId70" Type="http://schemas.openxmlformats.org/officeDocument/2006/relationships/customXml" Target="../ink/ink77.xml"/><Relationship Id="rId75" Type="http://schemas.openxmlformats.org/officeDocument/2006/relationships/image" Target="../media/image10410.png"/><Relationship Id="rId91" Type="http://schemas.openxmlformats.org/officeDocument/2006/relationships/image" Target="../media/image11210.png"/><Relationship Id="rId96" Type="http://schemas.openxmlformats.org/officeDocument/2006/relationships/customXml" Target="../ink/ink90.xml"/><Relationship Id="rId140" Type="http://schemas.openxmlformats.org/officeDocument/2006/relationships/customXml" Target="../ink/ink112.xml"/><Relationship Id="rId145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23" Type="http://schemas.openxmlformats.org/officeDocument/2006/relationships/image" Target="../media/image8410.png"/><Relationship Id="rId28" Type="http://schemas.openxmlformats.org/officeDocument/2006/relationships/customXml" Target="../ink/ink58.xml"/><Relationship Id="rId49" Type="http://schemas.openxmlformats.org/officeDocument/2006/relationships/image" Target="../media/image9410.png"/><Relationship Id="rId114" Type="http://schemas.openxmlformats.org/officeDocument/2006/relationships/customXml" Target="../ink/ink99.xml"/><Relationship Id="rId119" Type="http://schemas.openxmlformats.org/officeDocument/2006/relationships/image" Target="../media/image126.png"/><Relationship Id="rId44" Type="http://schemas.openxmlformats.org/officeDocument/2006/relationships/customXml" Target="../ink/ink66.xml"/><Relationship Id="rId60" Type="http://schemas.openxmlformats.org/officeDocument/2006/relationships/customXml" Target="../ink/ink72.xml"/><Relationship Id="rId65" Type="http://schemas.openxmlformats.org/officeDocument/2006/relationships/image" Target="../media/image9911.png"/><Relationship Id="rId81" Type="http://schemas.openxmlformats.org/officeDocument/2006/relationships/image" Target="../media/image10710.png"/><Relationship Id="rId86" Type="http://schemas.openxmlformats.org/officeDocument/2006/relationships/customXml" Target="../ink/ink85.xml"/><Relationship Id="rId130" Type="http://schemas.openxmlformats.org/officeDocument/2006/relationships/customXml" Target="../ink/ink107.xml"/><Relationship Id="rId135" Type="http://schemas.openxmlformats.org/officeDocument/2006/relationships/image" Target="../media/image134.png"/><Relationship Id="rId13" Type="http://schemas.openxmlformats.org/officeDocument/2006/relationships/image" Target="../media/image6100.png"/><Relationship Id="rId18" Type="http://schemas.openxmlformats.org/officeDocument/2006/relationships/customXml" Target="../ink/ink53.xml"/><Relationship Id="rId39" Type="http://schemas.openxmlformats.org/officeDocument/2006/relationships/image" Target="../media/image9010.png"/><Relationship Id="rId109" Type="http://schemas.openxmlformats.org/officeDocument/2006/relationships/image" Target="../media/image121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5710.png"/><Relationship Id="rId76" Type="http://schemas.openxmlformats.org/officeDocument/2006/relationships/customXml" Target="../ink/ink80.xml"/><Relationship Id="rId97" Type="http://schemas.openxmlformats.org/officeDocument/2006/relationships/image" Target="../media/image11510.png"/><Relationship Id="rId104" Type="http://schemas.openxmlformats.org/officeDocument/2006/relationships/customXml" Target="../ink/ink94.xml"/><Relationship Id="rId120" Type="http://schemas.openxmlformats.org/officeDocument/2006/relationships/customXml" Target="../ink/ink102.xml"/><Relationship Id="rId125" Type="http://schemas.openxmlformats.org/officeDocument/2006/relationships/image" Target="../media/image129.png"/><Relationship Id="rId141" Type="http://schemas.openxmlformats.org/officeDocument/2006/relationships/image" Target="../media/image137.png"/><Relationship Id="rId146" Type="http://schemas.openxmlformats.org/officeDocument/2006/relationships/customXml" Target="../ink/ink115.xml"/><Relationship Id="rId7" Type="http://schemas.openxmlformats.org/officeDocument/2006/relationships/image" Target="../media/image7810.png"/><Relationship Id="rId71" Type="http://schemas.openxmlformats.org/officeDocument/2006/relationships/image" Target="../media/image10210.png"/><Relationship Id="rId92" Type="http://schemas.openxmlformats.org/officeDocument/2006/relationships/customXml" Target="../ink/ink88.xml"/><Relationship Id="rId2" Type="http://schemas.openxmlformats.org/officeDocument/2006/relationships/customXml" Target="../ink/ink45.xml"/><Relationship Id="rId29" Type="http://schemas.openxmlformats.org/officeDocument/2006/relationships/image" Target="../media/image14100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9210.png"/><Relationship Id="rId66" Type="http://schemas.openxmlformats.org/officeDocument/2006/relationships/customXml" Target="../ink/ink75.xml"/><Relationship Id="rId87" Type="http://schemas.openxmlformats.org/officeDocument/2006/relationships/image" Target="../media/image11010.png"/><Relationship Id="rId110" Type="http://schemas.openxmlformats.org/officeDocument/2006/relationships/customXml" Target="../ink/ink97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10.xml"/><Relationship Id="rId61" Type="http://schemas.openxmlformats.org/officeDocument/2006/relationships/image" Target="../media/image9711.png"/><Relationship Id="rId82" Type="http://schemas.openxmlformats.org/officeDocument/2006/relationships/customXml" Target="../ink/ink83.xml"/><Relationship Id="rId19" Type="http://schemas.openxmlformats.org/officeDocument/2006/relationships/image" Target="../media/image8210.png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8810.png"/><Relationship Id="rId56" Type="http://schemas.openxmlformats.org/officeDocument/2006/relationships/customXml" Target="../ink/ink70.xml"/><Relationship Id="rId77" Type="http://schemas.openxmlformats.org/officeDocument/2006/relationships/image" Target="../media/image10510.png"/><Relationship Id="rId100" Type="http://schemas.openxmlformats.org/officeDocument/2006/relationships/customXml" Target="../ink/ink92.xml"/><Relationship Id="rId105" Type="http://schemas.openxmlformats.org/officeDocument/2006/relationships/image" Target="../media/image11910.png"/><Relationship Id="rId126" Type="http://schemas.openxmlformats.org/officeDocument/2006/relationships/customXml" Target="../ink/ink105.xml"/><Relationship Id="rId147" Type="http://schemas.openxmlformats.org/officeDocument/2006/relationships/image" Target="../media/image140.png"/><Relationship Id="rId8" Type="http://schemas.openxmlformats.org/officeDocument/2006/relationships/customXml" Target="../ink/ink48.xml"/><Relationship Id="rId72" Type="http://schemas.openxmlformats.org/officeDocument/2006/relationships/customXml" Target="../ink/ink78.xml"/><Relationship Id="rId93" Type="http://schemas.openxmlformats.org/officeDocument/2006/relationships/image" Target="../media/image11310.png"/><Relationship Id="rId98" Type="http://schemas.openxmlformats.org/officeDocument/2006/relationships/customXml" Target="../ink/ink91.xml"/><Relationship Id="rId121" Type="http://schemas.openxmlformats.org/officeDocument/2006/relationships/image" Target="../media/image127.png"/><Relationship Id="rId142" Type="http://schemas.openxmlformats.org/officeDocument/2006/relationships/customXml" Target="../ink/ink113.xml"/><Relationship Id="rId3" Type="http://schemas.openxmlformats.org/officeDocument/2006/relationships/image" Target="../media/image7610.png"/><Relationship Id="rId25" Type="http://schemas.openxmlformats.org/officeDocument/2006/relationships/image" Target="../media/image12100.png"/><Relationship Id="rId46" Type="http://schemas.openxmlformats.org/officeDocument/2006/relationships/customXml" Target="../ink/ink67.xml"/><Relationship Id="rId67" Type="http://schemas.openxmlformats.org/officeDocument/2006/relationships/image" Target="../media/image10011.png"/><Relationship Id="rId116" Type="http://schemas.openxmlformats.org/officeDocument/2006/relationships/customXml" Target="../ink/ink100.xml"/><Relationship Id="rId137" Type="http://schemas.openxmlformats.org/officeDocument/2006/relationships/image" Target="../media/image135.png"/><Relationship Id="rId20" Type="http://schemas.openxmlformats.org/officeDocument/2006/relationships/customXml" Target="../ink/ink54.xml"/><Relationship Id="rId41" Type="http://schemas.openxmlformats.org/officeDocument/2006/relationships/image" Target="../media/image20100.png"/><Relationship Id="rId62" Type="http://schemas.openxmlformats.org/officeDocument/2006/relationships/customXml" Target="../ink/ink73.xml"/><Relationship Id="rId83" Type="http://schemas.openxmlformats.org/officeDocument/2006/relationships/image" Target="../media/image10810.png"/><Relationship Id="rId88" Type="http://schemas.openxmlformats.org/officeDocument/2006/relationships/customXml" Target="../ink/ink86.xml"/><Relationship Id="rId111" Type="http://schemas.openxmlformats.org/officeDocument/2006/relationships/image" Target="../media/image122.png"/><Relationship Id="rId132" Type="http://schemas.openxmlformats.org/officeDocument/2006/relationships/customXml" Target="../ink/ink108.xml"/><Relationship Id="rId15" Type="http://schemas.openxmlformats.org/officeDocument/2006/relationships/image" Target="../media/image8010.png"/><Relationship Id="rId36" Type="http://schemas.openxmlformats.org/officeDocument/2006/relationships/customXml" Target="../ink/ink62.xml"/><Relationship Id="rId57" Type="http://schemas.openxmlformats.org/officeDocument/2006/relationships/image" Target="../media/image9510.png"/><Relationship Id="rId106" Type="http://schemas.openxmlformats.org/officeDocument/2006/relationships/customXml" Target="../ink/ink95.xml"/><Relationship Id="rId127" Type="http://schemas.openxmlformats.org/officeDocument/2006/relationships/image" Target="../media/image130.png"/><Relationship Id="rId10" Type="http://schemas.openxmlformats.org/officeDocument/2006/relationships/customXml" Target="../ink/ink49.xml"/><Relationship Id="rId31" Type="http://schemas.openxmlformats.org/officeDocument/2006/relationships/image" Target="../media/image8610.png"/><Relationship Id="rId73" Type="http://schemas.openxmlformats.org/officeDocument/2006/relationships/image" Target="../media/image10310.png"/><Relationship Id="rId78" Type="http://schemas.openxmlformats.org/officeDocument/2006/relationships/customXml" Target="../ink/ink81.xml"/><Relationship Id="rId94" Type="http://schemas.openxmlformats.org/officeDocument/2006/relationships/customXml" Target="../ink/ink89.xml"/><Relationship Id="rId99" Type="http://schemas.openxmlformats.org/officeDocument/2006/relationships/image" Target="../media/image11610.png"/><Relationship Id="rId101" Type="http://schemas.openxmlformats.org/officeDocument/2006/relationships/image" Target="../media/image11710.png"/><Relationship Id="rId122" Type="http://schemas.openxmlformats.org/officeDocument/2006/relationships/customXml" Target="../ink/ink103.xml"/><Relationship Id="rId143" Type="http://schemas.openxmlformats.org/officeDocument/2006/relationships/image" Target="../media/image138.png"/><Relationship Id="rId148" Type="http://schemas.openxmlformats.org/officeDocument/2006/relationships/customXml" Target="../ink/ink116.xml"/><Relationship Id="rId4" Type="http://schemas.openxmlformats.org/officeDocument/2006/relationships/customXml" Target="../ink/ink46.xml"/><Relationship Id="rId9" Type="http://schemas.openxmlformats.org/officeDocument/2006/relationships/image" Target="../media/image7910.png"/><Relationship Id="rId26" Type="http://schemas.openxmlformats.org/officeDocument/2006/relationships/customXml" Target="../ink/ink57.xml"/><Relationship Id="rId47" Type="http://schemas.openxmlformats.org/officeDocument/2006/relationships/image" Target="../media/image9310.png"/><Relationship Id="rId68" Type="http://schemas.openxmlformats.org/officeDocument/2006/relationships/customXml" Target="../ink/ink76.xml"/><Relationship Id="rId89" Type="http://schemas.openxmlformats.org/officeDocument/2006/relationships/image" Target="../media/image11110.png"/><Relationship Id="rId112" Type="http://schemas.openxmlformats.org/officeDocument/2006/relationships/customXml" Target="../ink/ink98.xml"/><Relationship Id="rId133" Type="http://schemas.openxmlformats.org/officeDocument/2006/relationships/image" Target="../media/image133.png"/><Relationship Id="rId16" Type="http://schemas.openxmlformats.org/officeDocument/2006/relationships/customXml" Target="../ink/ink52.xml"/><Relationship Id="rId37" Type="http://schemas.openxmlformats.org/officeDocument/2006/relationships/image" Target="../media/image8910.png"/><Relationship Id="rId58" Type="http://schemas.openxmlformats.org/officeDocument/2006/relationships/customXml" Target="../ink/ink71.xml"/><Relationship Id="rId79" Type="http://schemas.openxmlformats.org/officeDocument/2006/relationships/image" Target="../media/image10610.png"/><Relationship Id="rId102" Type="http://schemas.openxmlformats.org/officeDocument/2006/relationships/customXml" Target="../ink/ink93.xml"/><Relationship Id="rId123" Type="http://schemas.openxmlformats.org/officeDocument/2006/relationships/image" Target="../media/image128.png"/><Relationship Id="rId144" Type="http://schemas.openxmlformats.org/officeDocument/2006/relationships/customXml" Target="../ink/ink1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0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9010.png"/><Relationship Id="rId21" Type="http://schemas.openxmlformats.org/officeDocument/2006/relationships/image" Target="../media/image8310.png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9310.png"/><Relationship Id="rId50" Type="http://schemas.openxmlformats.org/officeDocument/2006/relationships/customXml" Target="../ink/ink141.xml"/><Relationship Id="rId55" Type="http://schemas.openxmlformats.org/officeDocument/2006/relationships/image" Target="../media/image9410.png"/><Relationship Id="rId7" Type="http://schemas.openxmlformats.org/officeDocument/2006/relationships/image" Target="../media/image7810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9" Type="http://schemas.openxmlformats.org/officeDocument/2006/relationships/image" Target="../media/image14100.png"/><Relationship Id="rId11" Type="http://schemas.openxmlformats.org/officeDocument/2006/relationships/image" Target="../media/image5100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8910.png"/><Relationship Id="rId40" Type="http://schemas.openxmlformats.org/officeDocument/2006/relationships/customXml" Target="../ink/ink136.xml"/><Relationship Id="rId45" Type="http://schemas.openxmlformats.org/officeDocument/2006/relationships/image" Target="../media/image9210.png"/><Relationship Id="rId53" Type="http://schemas.openxmlformats.org/officeDocument/2006/relationships/image" Target="../media/image9910.png"/><Relationship Id="rId58" Type="http://schemas.openxmlformats.org/officeDocument/2006/relationships/customXml" Target="../ink/ink145.xml"/><Relationship Id="rId5" Type="http://schemas.openxmlformats.org/officeDocument/2006/relationships/image" Target="../media/image7710.png"/><Relationship Id="rId19" Type="http://schemas.openxmlformats.org/officeDocument/2006/relationships/image" Target="../media/image8210.png"/><Relationship Id="rId4" Type="http://schemas.openxmlformats.org/officeDocument/2006/relationships/customXml" Target="../ink/ink118.xml"/><Relationship Id="rId9" Type="http://schemas.openxmlformats.org/officeDocument/2006/relationships/image" Target="../media/image7910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8510.png"/><Relationship Id="rId30" Type="http://schemas.openxmlformats.org/officeDocument/2006/relationships/customXml" Target="../ink/ink131.xml"/><Relationship Id="rId35" Type="http://schemas.openxmlformats.org/officeDocument/2006/relationships/image" Target="../media/image8810.png"/><Relationship Id="rId43" Type="http://schemas.openxmlformats.org/officeDocument/2006/relationships/image" Target="../media/image9110.png"/><Relationship Id="rId48" Type="http://schemas.openxmlformats.org/officeDocument/2006/relationships/customXml" Target="../ink/ink140.xml"/><Relationship Id="rId56" Type="http://schemas.openxmlformats.org/officeDocument/2006/relationships/customXml" Target="../ink/ink144.xml"/><Relationship Id="rId8" Type="http://schemas.openxmlformats.org/officeDocument/2006/relationships/customXml" Target="../ink/ink120.xml"/><Relationship Id="rId51" Type="http://schemas.openxmlformats.org/officeDocument/2006/relationships/image" Target="../media/image9810.png"/><Relationship Id="rId3" Type="http://schemas.openxmlformats.org/officeDocument/2006/relationships/image" Target="../media/image7610.png"/><Relationship Id="rId12" Type="http://schemas.openxmlformats.org/officeDocument/2006/relationships/customXml" Target="../ink/ink122.xml"/><Relationship Id="rId17" Type="http://schemas.openxmlformats.org/officeDocument/2006/relationships/image" Target="../media/image8110.png"/><Relationship Id="rId25" Type="http://schemas.openxmlformats.org/officeDocument/2006/relationships/image" Target="../media/image12100.png"/><Relationship Id="rId33" Type="http://schemas.openxmlformats.org/officeDocument/2006/relationships/image" Target="../media/image8710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59" Type="http://schemas.openxmlformats.org/officeDocument/2006/relationships/image" Target="../media/image10010.png"/><Relationship Id="rId20" Type="http://schemas.openxmlformats.org/officeDocument/2006/relationships/customXml" Target="../ink/ink126.xml"/><Relationship Id="rId41" Type="http://schemas.openxmlformats.org/officeDocument/2006/relationships/image" Target="../media/image20100.png"/><Relationship Id="rId54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5" Type="http://schemas.openxmlformats.org/officeDocument/2006/relationships/image" Target="../media/image8010.png"/><Relationship Id="rId23" Type="http://schemas.openxmlformats.org/officeDocument/2006/relationships/image" Target="../media/image8410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9710.png"/><Relationship Id="rId57" Type="http://schemas.openxmlformats.org/officeDocument/2006/relationships/image" Target="../media/image5710.png"/><Relationship Id="rId10" Type="http://schemas.openxmlformats.org/officeDocument/2006/relationships/customXml" Target="../ink/ink121.xml"/><Relationship Id="rId31" Type="http://schemas.openxmlformats.org/officeDocument/2006/relationships/image" Target="../media/image8610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47" Type="http://schemas.openxmlformats.org/officeDocument/2006/relationships/image" Target="../media/image164.png"/><Relationship Id="rId50" Type="http://schemas.openxmlformats.org/officeDocument/2006/relationships/customXml" Target="../ink/ink170.xml"/><Relationship Id="rId55" Type="http://schemas.openxmlformats.org/officeDocument/2006/relationships/image" Target="../media/image168.png"/><Relationship Id="rId7" Type="http://schemas.openxmlformats.org/officeDocument/2006/relationships/image" Target="../media/image144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59.png"/><Relationship Id="rId40" Type="http://schemas.openxmlformats.org/officeDocument/2006/relationships/customXml" Target="../ink/ink165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8" Type="http://schemas.openxmlformats.org/officeDocument/2006/relationships/customXml" Target="../ink/ink174.xml"/><Relationship Id="rId5" Type="http://schemas.openxmlformats.org/officeDocument/2006/relationships/image" Target="../media/image143.png"/><Relationship Id="rId19" Type="http://schemas.openxmlformats.org/officeDocument/2006/relationships/image" Target="../media/image150.png"/><Relationship Id="rId4" Type="http://schemas.openxmlformats.org/officeDocument/2006/relationships/customXml" Target="../ink/ink147.xml"/><Relationship Id="rId9" Type="http://schemas.openxmlformats.org/officeDocument/2006/relationships/image" Target="../media/image145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4.png"/><Relationship Id="rId30" Type="http://schemas.openxmlformats.org/officeDocument/2006/relationships/customXml" Target="../ink/ink160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8" Type="http://schemas.openxmlformats.org/officeDocument/2006/relationships/customXml" Target="../ink/ink149.xml"/><Relationship Id="rId51" Type="http://schemas.openxmlformats.org/officeDocument/2006/relationships/image" Target="../media/image166.png"/><Relationship Id="rId3" Type="http://schemas.openxmlformats.org/officeDocument/2006/relationships/image" Target="../media/image142.png"/><Relationship Id="rId12" Type="http://schemas.openxmlformats.org/officeDocument/2006/relationships/customXml" Target="../ink/ink151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70.png"/><Relationship Id="rId20" Type="http://schemas.openxmlformats.org/officeDocument/2006/relationships/customXml" Target="../ink/ink155.xml"/><Relationship Id="rId41" Type="http://schemas.openxmlformats.org/officeDocument/2006/relationships/image" Target="../media/image161.png"/><Relationship Id="rId54" Type="http://schemas.openxmlformats.org/officeDocument/2006/relationships/customXml" Target="../ink/ink1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65.png"/><Relationship Id="rId57" Type="http://schemas.openxmlformats.org/officeDocument/2006/relationships/image" Target="../media/image169.png"/><Relationship Id="rId10" Type="http://schemas.openxmlformats.org/officeDocument/2006/relationships/customXml" Target="../ink/ink150.xml"/><Relationship Id="rId31" Type="http://schemas.openxmlformats.org/officeDocument/2006/relationships/image" Target="../media/image156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336.xml"/><Relationship Id="rId366" Type="http://schemas.openxmlformats.org/officeDocument/2006/relationships/customXml" Target="../ink/ink357.xml"/><Relationship Id="rId170" Type="http://schemas.openxmlformats.org/officeDocument/2006/relationships/customXml" Target="../ink/ink259.xml"/><Relationship Id="rId226" Type="http://schemas.openxmlformats.org/officeDocument/2006/relationships/customXml" Target="../ink/ink287.xml"/><Relationship Id="rId433" Type="http://schemas.openxmlformats.org/officeDocument/2006/relationships/customXml" Target="../ink/ink391.xml"/><Relationship Id="rId268" Type="http://schemas.openxmlformats.org/officeDocument/2006/relationships/customXml" Target="../ink/ink308.xml"/><Relationship Id="rId32" Type="http://schemas.openxmlformats.org/officeDocument/2006/relationships/customXml" Target="../ink/ink190.xml"/><Relationship Id="rId74" Type="http://schemas.openxmlformats.org/officeDocument/2006/relationships/customXml" Target="../ink/ink211.xml"/><Relationship Id="rId128" Type="http://schemas.openxmlformats.org/officeDocument/2006/relationships/customXml" Target="../ink/ink238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375.xml"/><Relationship Id="rId279" Type="http://schemas.openxmlformats.org/officeDocument/2006/relationships/image" Target="../media/image308.png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19.xml"/><Relationship Id="rId304" Type="http://schemas.openxmlformats.org/officeDocument/2006/relationships/customXml" Target="../ink/ink326.xml"/><Relationship Id="rId346" Type="http://schemas.openxmlformats.org/officeDocument/2006/relationships/customXml" Target="../ink/ink347.xml"/><Relationship Id="rId388" Type="http://schemas.openxmlformats.org/officeDocument/2006/relationships/customXml" Target="../ink/ink368.xml"/><Relationship Id="rId85" Type="http://schemas.openxmlformats.org/officeDocument/2006/relationships/image" Target="../media/image211.png"/><Relationship Id="rId150" Type="http://schemas.openxmlformats.org/officeDocument/2006/relationships/customXml" Target="../ink/ink249.xml"/><Relationship Id="rId192" Type="http://schemas.openxmlformats.org/officeDocument/2006/relationships/customXml" Target="../ink/ink270.xml"/><Relationship Id="rId206" Type="http://schemas.openxmlformats.org/officeDocument/2006/relationships/customXml" Target="../ink/ink277.xml"/><Relationship Id="rId413" Type="http://schemas.openxmlformats.org/officeDocument/2006/relationships/image" Target="../media/image375.png"/><Relationship Id="rId248" Type="http://schemas.openxmlformats.org/officeDocument/2006/relationships/customXml" Target="../ink/ink298.xml"/><Relationship Id="rId12" Type="http://schemas.openxmlformats.org/officeDocument/2006/relationships/customXml" Target="../ink/ink180.xml"/><Relationship Id="rId108" Type="http://schemas.openxmlformats.org/officeDocument/2006/relationships/customXml" Target="../ink/ink228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01.xml"/><Relationship Id="rId96" Type="http://schemas.openxmlformats.org/officeDocument/2006/relationships/customXml" Target="../ink/ink222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386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09.xml"/><Relationship Id="rId326" Type="http://schemas.openxmlformats.org/officeDocument/2006/relationships/customXml" Target="../ink/ink337.xml"/><Relationship Id="rId65" Type="http://schemas.openxmlformats.org/officeDocument/2006/relationships/image" Target="../media/image201.png"/><Relationship Id="rId130" Type="http://schemas.openxmlformats.org/officeDocument/2006/relationships/customXml" Target="../ink/ink239.xml"/><Relationship Id="rId368" Type="http://schemas.openxmlformats.org/officeDocument/2006/relationships/customXml" Target="../ink/ink358.xml"/><Relationship Id="rId172" Type="http://schemas.openxmlformats.org/officeDocument/2006/relationships/customXml" Target="../ink/ink260.xml"/><Relationship Id="rId228" Type="http://schemas.openxmlformats.org/officeDocument/2006/relationships/customXml" Target="../ink/ink288.xml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191.xml"/><Relationship Id="rId76" Type="http://schemas.openxmlformats.org/officeDocument/2006/relationships/customXml" Target="../ink/ink212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369.xml"/><Relationship Id="rId404" Type="http://schemas.openxmlformats.org/officeDocument/2006/relationships/customXml" Target="../ink/ink376.xml"/><Relationship Id="rId250" Type="http://schemas.openxmlformats.org/officeDocument/2006/relationships/customXml" Target="../ink/ink299.xml"/><Relationship Id="rId292" Type="http://schemas.openxmlformats.org/officeDocument/2006/relationships/customXml" Target="../ink/ink320.xml"/><Relationship Id="rId306" Type="http://schemas.openxmlformats.org/officeDocument/2006/relationships/customXml" Target="../ink/ink327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29.xml"/><Relationship Id="rId348" Type="http://schemas.openxmlformats.org/officeDocument/2006/relationships/customXml" Target="../ink/ink348.xml"/><Relationship Id="rId152" Type="http://schemas.openxmlformats.org/officeDocument/2006/relationships/customXml" Target="../ink/ink250.xml"/><Relationship Id="rId194" Type="http://schemas.openxmlformats.org/officeDocument/2006/relationships/customXml" Target="../ink/ink271.xml"/><Relationship Id="rId208" Type="http://schemas.openxmlformats.org/officeDocument/2006/relationships/customXml" Target="../ink/ink278.xml"/><Relationship Id="rId415" Type="http://schemas.openxmlformats.org/officeDocument/2006/relationships/image" Target="../media/image376.png"/><Relationship Id="rId261" Type="http://schemas.openxmlformats.org/officeDocument/2006/relationships/image" Target="../media/image299.png"/><Relationship Id="rId14" Type="http://schemas.openxmlformats.org/officeDocument/2006/relationships/customXml" Target="../ink/ink181.xml"/><Relationship Id="rId56" Type="http://schemas.openxmlformats.org/officeDocument/2006/relationships/customXml" Target="../ink/ink202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23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359.xml"/><Relationship Id="rId426" Type="http://schemas.openxmlformats.org/officeDocument/2006/relationships/customXml" Target="../ink/ink387.xml"/><Relationship Id="rId230" Type="http://schemas.openxmlformats.org/officeDocument/2006/relationships/customXml" Target="../ink/ink289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10.xml"/><Relationship Id="rId328" Type="http://schemas.openxmlformats.org/officeDocument/2006/relationships/customXml" Target="../ink/ink338.xml"/><Relationship Id="rId132" Type="http://schemas.openxmlformats.org/officeDocument/2006/relationships/customXml" Target="../ink/ink240.xml"/><Relationship Id="rId174" Type="http://schemas.openxmlformats.org/officeDocument/2006/relationships/customXml" Target="../ink/ink261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36" Type="http://schemas.openxmlformats.org/officeDocument/2006/relationships/customXml" Target="../ink/ink192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13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349.xml"/><Relationship Id="rId406" Type="http://schemas.openxmlformats.org/officeDocument/2006/relationships/customXml" Target="../ink/ink377.xml"/><Relationship Id="rId9" Type="http://schemas.openxmlformats.org/officeDocument/2006/relationships/image" Target="../media/image173.png"/><Relationship Id="rId210" Type="http://schemas.openxmlformats.org/officeDocument/2006/relationships/customXml" Target="../ink/ink279.xml"/><Relationship Id="rId392" Type="http://schemas.openxmlformats.org/officeDocument/2006/relationships/customXml" Target="../ink/ink370.xml"/><Relationship Id="rId252" Type="http://schemas.openxmlformats.org/officeDocument/2006/relationships/customXml" Target="../ink/ink300.xml"/><Relationship Id="rId294" Type="http://schemas.openxmlformats.org/officeDocument/2006/relationships/customXml" Target="../ink/ink321.xml"/><Relationship Id="rId308" Type="http://schemas.openxmlformats.org/officeDocument/2006/relationships/customXml" Target="../ink/ink328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30.xml"/><Relationship Id="rId154" Type="http://schemas.openxmlformats.org/officeDocument/2006/relationships/customXml" Target="../ink/ink251.xml"/><Relationship Id="rId361" Type="http://schemas.openxmlformats.org/officeDocument/2006/relationships/image" Target="../media/image349.png"/><Relationship Id="rId196" Type="http://schemas.openxmlformats.org/officeDocument/2006/relationships/customXml" Target="../ink/ink272.xml"/><Relationship Id="rId417" Type="http://schemas.openxmlformats.org/officeDocument/2006/relationships/image" Target="../media/image377.png"/><Relationship Id="rId16" Type="http://schemas.openxmlformats.org/officeDocument/2006/relationships/customXml" Target="../ink/ink182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03.xml"/><Relationship Id="rId123" Type="http://schemas.openxmlformats.org/officeDocument/2006/relationships/image" Target="../media/image230.png"/><Relationship Id="rId330" Type="http://schemas.openxmlformats.org/officeDocument/2006/relationships/customXml" Target="../ink/ink339.xml"/><Relationship Id="rId165" Type="http://schemas.openxmlformats.org/officeDocument/2006/relationships/image" Target="../media/image251.png"/><Relationship Id="rId372" Type="http://schemas.openxmlformats.org/officeDocument/2006/relationships/customXml" Target="../ink/ink360.xml"/><Relationship Id="rId428" Type="http://schemas.openxmlformats.org/officeDocument/2006/relationships/customXml" Target="../ink/ink388.xml"/><Relationship Id="rId232" Type="http://schemas.openxmlformats.org/officeDocument/2006/relationships/customXml" Target="../ink/ink290.xml"/><Relationship Id="rId274" Type="http://schemas.openxmlformats.org/officeDocument/2006/relationships/customXml" Target="../ink/ink311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41.xml"/><Relationship Id="rId80" Type="http://schemas.openxmlformats.org/officeDocument/2006/relationships/customXml" Target="../ink/ink214.xml"/><Relationship Id="rId176" Type="http://schemas.openxmlformats.org/officeDocument/2006/relationships/customXml" Target="../ink/ink262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38" Type="http://schemas.openxmlformats.org/officeDocument/2006/relationships/customXml" Target="../ink/ink193.xml"/><Relationship Id="rId103" Type="http://schemas.openxmlformats.org/officeDocument/2006/relationships/image" Target="../media/image220.png"/><Relationship Id="rId310" Type="http://schemas.openxmlformats.org/officeDocument/2006/relationships/customXml" Target="../ink/ink329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350.xml"/><Relationship Id="rId394" Type="http://schemas.openxmlformats.org/officeDocument/2006/relationships/customXml" Target="../ink/ink371.xml"/><Relationship Id="rId408" Type="http://schemas.openxmlformats.org/officeDocument/2006/relationships/customXml" Target="../ink/ink378.xml"/><Relationship Id="rId212" Type="http://schemas.openxmlformats.org/officeDocument/2006/relationships/customXml" Target="../ink/ink280.xml"/><Relationship Id="rId254" Type="http://schemas.openxmlformats.org/officeDocument/2006/relationships/customXml" Target="../ink/ink301.xml"/><Relationship Id="rId28" Type="http://schemas.openxmlformats.org/officeDocument/2006/relationships/customXml" Target="../ink/ink188.xml"/><Relationship Id="rId49" Type="http://schemas.openxmlformats.org/officeDocument/2006/relationships/image" Target="../media/image193.png"/><Relationship Id="rId114" Type="http://schemas.openxmlformats.org/officeDocument/2006/relationships/customXml" Target="../ink/ink231.xml"/><Relationship Id="rId275" Type="http://schemas.openxmlformats.org/officeDocument/2006/relationships/image" Target="../media/image306.png"/><Relationship Id="rId296" Type="http://schemas.openxmlformats.org/officeDocument/2006/relationships/customXml" Target="../ink/ink322.xml"/><Relationship Id="rId300" Type="http://schemas.openxmlformats.org/officeDocument/2006/relationships/customXml" Target="../ink/ink324.xml"/><Relationship Id="rId60" Type="http://schemas.openxmlformats.org/officeDocument/2006/relationships/customXml" Target="../ink/ink204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56" Type="http://schemas.openxmlformats.org/officeDocument/2006/relationships/customXml" Target="../ink/ink252.xml"/><Relationship Id="rId177" Type="http://schemas.openxmlformats.org/officeDocument/2006/relationships/image" Target="../media/image257.png"/><Relationship Id="rId198" Type="http://schemas.openxmlformats.org/officeDocument/2006/relationships/customXml" Target="../ink/ink273.xml"/><Relationship Id="rId321" Type="http://schemas.openxmlformats.org/officeDocument/2006/relationships/image" Target="../media/image329.png"/><Relationship Id="rId342" Type="http://schemas.openxmlformats.org/officeDocument/2006/relationships/customXml" Target="../ink/ink345.xml"/><Relationship Id="rId363" Type="http://schemas.openxmlformats.org/officeDocument/2006/relationships/image" Target="../media/image350.png"/><Relationship Id="rId384" Type="http://schemas.openxmlformats.org/officeDocument/2006/relationships/customXml" Target="../ink/ink366.xml"/><Relationship Id="rId419" Type="http://schemas.openxmlformats.org/officeDocument/2006/relationships/image" Target="../media/image378.png"/><Relationship Id="rId202" Type="http://schemas.openxmlformats.org/officeDocument/2006/relationships/customXml" Target="../ink/ink275.xml"/><Relationship Id="rId223" Type="http://schemas.openxmlformats.org/officeDocument/2006/relationships/image" Target="../media/image280.png"/><Relationship Id="rId244" Type="http://schemas.openxmlformats.org/officeDocument/2006/relationships/customXml" Target="../ink/ink296.xml"/><Relationship Id="rId430" Type="http://schemas.openxmlformats.org/officeDocument/2006/relationships/customXml" Target="../ink/ink389.xml"/><Relationship Id="rId18" Type="http://schemas.openxmlformats.org/officeDocument/2006/relationships/customXml" Target="../ink/ink183.xml"/><Relationship Id="rId39" Type="http://schemas.openxmlformats.org/officeDocument/2006/relationships/image" Target="../media/image188.png"/><Relationship Id="rId265" Type="http://schemas.openxmlformats.org/officeDocument/2006/relationships/image" Target="../media/image301.png"/><Relationship Id="rId286" Type="http://schemas.openxmlformats.org/officeDocument/2006/relationships/customXml" Target="../ink/ink317.xml"/><Relationship Id="rId50" Type="http://schemas.openxmlformats.org/officeDocument/2006/relationships/customXml" Target="../ink/ink199.xml"/><Relationship Id="rId104" Type="http://schemas.openxmlformats.org/officeDocument/2006/relationships/customXml" Target="../ink/ink226.xml"/><Relationship Id="rId125" Type="http://schemas.openxmlformats.org/officeDocument/2006/relationships/image" Target="../media/image231.png"/><Relationship Id="rId146" Type="http://schemas.openxmlformats.org/officeDocument/2006/relationships/customXml" Target="../ink/ink247.xml"/><Relationship Id="rId167" Type="http://schemas.openxmlformats.org/officeDocument/2006/relationships/image" Target="../media/image252.png"/><Relationship Id="rId188" Type="http://schemas.openxmlformats.org/officeDocument/2006/relationships/customXml" Target="../ink/ink268.xml"/><Relationship Id="rId311" Type="http://schemas.openxmlformats.org/officeDocument/2006/relationships/image" Target="../media/image324.png"/><Relationship Id="rId332" Type="http://schemas.openxmlformats.org/officeDocument/2006/relationships/customXml" Target="../ink/ink340.xml"/><Relationship Id="rId353" Type="http://schemas.openxmlformats.org/officeDocument/2006/relationships/image" Target="../media/image345.png"/><Relationship Id="rId374" Type="http://schemas.openxmlformats.org/officeDocument/2006/relationships/customXml" Target="../ink/ink361.xml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71" Type="http://schemas.openxmlformats.org/officeDocument/2006/relationships/image" Target="../media/image204.png"/><Relationship Id="rId92" Type="http://schemas.openxmlformats.org/officeDocument/2006/relationships/customXml" Target="../ink/ink220.xml"/><Relationship Id="rId213" Type="http://schemas.openxmlformats.org/officeDocument/2006/relationships/image" Target="../media/image275.png"/><Relationship Id="rId234" Type="http://schemas.openxmlformats.org/officeDocument/2006/relationships/customXml" Target="../ink/ink291.xml"/><Relationship Id="rId420" Type="http://schemas.openxmlformats.org/officeDocument/2006/relationships/customXml" Target="../ink/ink384.xml"/><Relationship Id="rId2" Type="http://schemas.openxmlformats.org/officeDocument/2006/relationships/customXml" Target="../ink/ink175.xml"/><Relationship Id="rId29" Type="http://schemas.openxmlformats.org/officeDocument/2006/relationships/image" Target="../media/image183.png"/><Relationship Id="rId255" Type="http://schemas.openxmlformats.org/officeDocument/2006/relationships/image" Target="../media/image296.png"/><Relationship Id="rId276" Type="http://schemas.openxmlformats.org/officeDocument/2006/relationships/customXml" Target="../ink/ink312.xml"/><Relationship Id="rId297" Type="http://schemas.openxmlformats.org/officeDocument/2006/relationships/image" Target="../media/image317.png"/><Relationship Id="rId40" Type="http://schemas.openxmlformats.org/officeDocument/2006/relationships/customXml" Target="../ink/ink194.xml"/><Relationship Id="rId115" Type="http://schemas.openxmlformats.org/officeDocument/2006/relationships/image" Target="../media/image226.png"/><Relationship Id="rId136" Type="http://schemas.openxmlformats.org/officeDocument/2006/relationships/customXml" Target="../ink/ink242.xml"/><Relationship Id="rId157" Type="http://schemas.openxmlformats.org/officeDocument/2006/relationships/image" Target="../media/image247.png"/><Relationship Id="rId178" Type="http://schemas.openxmlformats.org/officeDocument/2006/relationships/customXml" Target="../ink/ink263.xml"/><Relationship Id="rId301" Type="http://schemas.openxmlformats.org/officeDocument/2006/relationships/image" Target="../media/image319.png"/><Relationship Id="rId322" Type="http://schemas.openxmlformats.org/officeDocument/2006/relationships/customXml" Target="../ink/ink335.xml"/><Relationship Id="rId343" Type="http://schemas.openxmlformats.org/officeDocument/2006/relationships/image" Target="../media/image340.png"/><Relationship Id="rId364" Type="http://schemas.openxmlformats.org/officeDocument/2006/relationships/customXml" Target="../ink/ink356.xml"/><Relationship Id="rId61" Type="http://schemas.openxmlformats.org/officeDocument/2006/relationships/image" Target="../media/image199.png"/><Relationship Id="rId82" Type="http://schemas.openxmlformats.org/officeDocument/2006/relationships/customXml" Target="../ink/ink215.xml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286.xml"/><Relationship Id="rId245" Type="http://schemas.openxmlformats.org/officeDocument/2006/relationships/image" Target="../media/image291.png"/><Relationship Id="rId266" Type="http://schemas.openxmlformats.org/officeDocument/2006/relationships/customXml" Target="../ink/ink307.xml"/><Relationship Id="rId287" Type="http://schemas.openxmlformats.org/officeDocument/2006/relationships/image" Target="../media/image312.png"/><Relationship Id="rId410" Type="http://schemas.openxmlformats.org/officeDocument/2006/relationships/customXml" Target="../ink/ink379.xml"/><Relationship Id="rId431" Type="http://schemas.openxmlformats.org/officeDocument/2006/relationships/customXml" Target="../ink/ink390.xml"/><Relationship Id="rId30" Type="http://schemas.openxmlformats.org/officeDocument/2006/relationships/customXml" Target="../ink/ink189.xml"/><Relationship Id="rId105" Type="http://schemas.openxmlformats.org/officeDocument/2006/relationships/image" Target="../media/image221.png"/><Relationship Id="rId126" Type="http://schemas.openxmlformats.org/officeDocument/2006/relationships/customXml" Target="../ink/ink237.xml"/><Relationship Id="rId147" Type="http://schemas.openxmlformats.org/officeDocument/2006/relationships/image" Target="../media/image242.png"/><Relationship Id="rId168" Type="http://schemas.openxmlformats.org/officeDocument/2006/relationships/customXml" Target="../ink/ink258.xml"/><Relationship Id="rId312" Type="http://schemas.openxmlformats.org/officeDocument/2006/relationships/customXml" Target="../ink/ink330.xml"/><Relationship Id="rId333" Type="http://schemas.openxmlformats.org/officeDocument/2006/relationships/image" Target="../media/image335.png"/><Relationship Id="rId354" Type="http://schemas.openxmlformats.org/officeDocument/2006/relationships/customXml" Target="../ink/ink351.xml"/><Relationship Id="rId51" Type="http://schemas.openxmlformats.org/officeDocument/2006/relationships/image" Target="../media/image194.png"/><Relationship Id="rId72" Type="http://schemas.openxmlformats.org/officeDocument/2006/relationships/customXml" Target="../ink/ink210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372.xml"/><Relationship Id="rId3" Type="http://schemas.openxmlformats.org/officeDocument/2006/relationships/image" Target="../media/image169.png"/><Relationship Id="rId214" Type="http://schemas.openxmlformats.org/officeDocument/2006/relationships/customXml" Target="../ink/ink281.xml"/><Relationship Id="rId235" Type="http://schemas.openxmlformats.org/officeDocument/2006/relationships/image" Target="../media/image286.png"/><Relationship Id="rId256" Type="http://schemas.openxmlformats.org/officeDocument/2006/relationships/customXml" Target="../ink/ink302.xml"/><Relationship Id="rId277" Type="http://schemas.openxmlformats.org/officeDocument/2006/relationships/image" Target="../media/image307.png"/><Relationship Id="rId298" Type="http://schemas.openxmlformats.org/officeDocument/2006/relationships/customXml" Target="../ink/ink323.xml"/><Relationship Id="rId400" Type="http://schemas.openxmlformats.org/officeDocument/2006/relationships/customXml" Target="../ink/ink374.xml"/><Relationship Id="rId421" Type="http://schemas.openxmlformats.org/officeDocument/2006/relationships/image" Target="../media/image379.png"/><Relationship Id="rId116" Type="http://schemas.openxmlformats.org/officeDocument/2006/relationships/customXml" Target="../ink/ink232.xml"/><Relationship Id="rId137" Type="http://schemas.openxmlformats.org/officeDocument/2006/relationships/image" Target="../media/image237.png"/><Relationship Id="rId158" Type="http://schemas.openxmlformats.org/officeDocument/2006/relationships/customXml" Target="../ink/ink253.xml"/><Relationship Id="rId302" Type="http://schemas.openxmlformats.org/officeDocument/2006/relationships/customXml" Target="../ink/ink325.xml"/><Relationship Id="rId323" Type="http://schemas.openxmlformats.org/officeDocument/2006/relationships/image" Target="../media/image330.png"/><Relationship Id="rId344" Type="http://schemas.openxmlformats.org/officeDocument/2006/relationships/customXml" Target="../ink/ink346.xml"/><Relationship Id="rId20" Type="http://schemas.openxmlformats.org/officeDocument/2006/relationships/customXml" Target="../ink/ink184.xml"/><Relationship Id="rId41" Type="http://schemas.openxmlformats.org/officeDocument/2006/relationships/image" Target="../media/image189.png"/><Relationship Id="rId62" Type="http://schemas.openxmlformats.org/officeDocument/2006/relationships/customXml" Target="../ink/ink205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367.xml"/><Relationship Id="rId190" Type="http://schemas.openxmlformats.org/officeDocument/2006/relationships/customXml" Target="../ink/ink269.xml"/><Relationship Id="rId204" Type="http://schemas.openxmlformats.org/officeDocument/2006/relationships/customXml" Target="../ink/ink276.xml"/><Relationship Id="rId225" Type="http://schemas.openxmlformats.org/officeDocument/2006/relationships/image" Target="../media/image281.png"/><Relationship Id="rId246" Type="http://schemas.openxmlformats.org/officeDocument/2006/relationships/customXml" Target="../ink/ink297.xml"/><Relationship Id="rId267" Type="http://schemas.openxmlformats.org/officeDocument/2006/relationships/image" Target="../media/image302.png"/><Relationship Id="rId288" Type="http://schemas.openxmlformats.org/officeDocument/2006/relationships/customXml" Target="../ink/ink318.xml"/><Relationship Id="rId411" Type="http://schemas.openxmlformats.org/officeDocument/2006/relationships/image" Target="../media/image374.png"/><Relationship Id="rId432" Type="http://schemas.openxmlformats.org/officeDocument/2006/relationships/image" Target="../media/image384.png"/><Relationship Id="rId106" Type="http://schemas.openxmlformats.org/officeDocument/2006/relationships/customXml" Target="../ink/ink227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179.xml"/><Relationship Id="rId31" Type="http://schemas.openxmlformats.org/officeDocument/2006/relationships/image" Target="../media/image184.png"/><Relationship Id="rId52" Type="http://schemas.openxmlformats.org/officeDocument/2006/relationships/customXml" Target="../ink/ink200.xml"/><Relationship Id="rId73" Type="http://schemas.openxmlformats.org/officeDocument/2006/relationships/image" Target="../media/image205.png"/><Relationship Id="rId94" Type="http://schemas.openxmlformats.org/officeDocument/2006/relationships/customXml" Target="../ink/ink221.xml"/><Relationship Id="rId148" Type="http://schemas.openxmlformats.org/officeDocument/2006/relationships/customXml" Target="../ink/ink248.xml"/><Relationship Id="rId169" Type="http://schemas.openxmlformats.org/officeDocument/2006/relationships/image" Target="../media/image253.png"/><Relationship Id="rId334" Type="http://schemas.openxmlformats.org/officeDocument/2006/relationships/customXml" Target="../ink/ink341.xml"/><Relationship Id="rId355" Type="http://schemas.openxmlformats.org/officeDocument/2006/relationships/image" Target="../media/image346.png"/><Relationship Id="rId376" Type="http://schemas.openxmlformats.org/officeDocument/2006/relationships/customXml" Target="../ink/ink362.xml"/><Relationship Id="rId397" Type="http://schemas.openxmlformats.org/officeDocument/2006/relationships/image" Target="../media/image367.png"/><Relationship Id="rId4" Type="http://schemas.openxmlformats.org/officeDocument/2006/relationships/customXml" Target="../ink/ink176.xml"/><Relationship Id="rId180" Type="http://schemas.openxmlformats.org/officeDocument/2006/relationships/customXml" Target="../ink/ink264.xml"/><Relationship Id="rId215" Type="http://schemas.openxmlformats.org/officeDocument/2006/relationships/image" Target="../media/image276.png"/><Relationship Id="rId236" Type="http://schemas.openxmlformats.org/officeDocument/2006/relationships/customXml" Target="../ink/ink292.xml"/><Relationship Id="rId257" Type="http://schemas.openxmlformats.org/officeDocument/2006/relationships/image" Target="../media/image297.png"/><Relationship Id="rId278" Type="http://schemas.openxmlformats.org/officeDocument/2006/relationships/customXml" Target="../ink/ink313.xml"/><Relationship Id="rId401" Type="http://schemas.openxmlformats.org/officeDocument/2006/relationships/image" Target="../media/image369.png"/><Relationship Id="rId422" Type="http://schemas.openxmlformats.org/officeDocument/2006/relationships/customXml" Target="../ink/ink385.xml"/><Relationship Id="rId303" Type="http://schemas.openxmlformats.org/officeDocument/2006/relationships/image" Target="../media/image320.png"/><Relationship Id="rId42" Type="http://schemas.openxmlformats.org/officeDocument/2006/relationships/customXml" Target="../ink/ink195.xml"/><Relationship Id="rId84" Type="http://schemas.openxmlformats.org/officeDocument/2006/relationships/customXml" Target="../ink/ink216.xml"/><Relationship Id="rId138" Type="http://schemas.openxmlformats.org/officeDocument/2006/relationships/customXml" Target="../ink/ink243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380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331.xml"/><Relationship Id="rId356" Type="http://schemas.openxmlformats.org/officeDocument/2006/relationships/customXml" Target="../ink/ink352.xml"/><Relationship Id="rId398" Type="http://schemas.openxmlformats.org/officeDocument/2006/relationships/customXml" Target="../ink/ink373.xml"/><Relationship Id="rId95" Type="http://schemas.openxmlformats.org/officeDocument/2006/relationships/image" Target="../media/image216.png"/><Relationship Id="rId160" Type="http://schemas.openxmlformats.org/officeDocument/2006/relationships/customXml" Target="../ink/ink254.xml"/><Relationship Id="rId216" Type="http://schemas.openxmlformats.org/officeDocument/2006/relationships/customXml" Target="../ink/ink282.xml"/><Relationship Id="rId423" Type="http://schemas.openxmlformats.org/officeDocument/2006/relationships/image" Target="../media/image380.png"/><Relationship Id="rId258" Type="http://schemas.openxmlformats.org/officeDocument/2006/relationships/customXml" Target="../ink/ink303.xml"/><Relationship Id="rId22" Type="http://schemas.openxmlformats.org/officeDocument/2006/relationships/customXml" Target="../ink/ink185.xml"/><Relationship Id="rId64" Type="http://schemas.openxmlformats.org/officeDocument/2006/relationships/customXml" Target="../ink/ink206.xml"/><Relationship Id="rId118" Type="http://schemas.openxmlformats.org/officeDocument/2006/relationships/customXml" Target="../ink/ink233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image" Target="../media/image385.png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14.xml"/><Relationship Id="rId336" Type="http://schemas.openxmlformats.org/officeDocument/2006/relationships/customXml" Target="../ink/ink342.xml"/><Relationship Id="rId75" Type="http://schemas.openxmlformats.org/officeDocument/2006/relationships/image" Target="../media/image206.png"/><Relationship Id="rId140" Type="http://schemas.openxmlformats.org/officeDocument/2006/relationships/customXml" Target="../ink/ink244.xml"/><Relationship Id="rId182" Type="http://schemas.openxmlformats.org/officeDocument/2006/relationships/customXml" Target="../ink/ink265.xml"/><Relationship Id="rId378" Type="http://schemas.openxmlformats.org/officeDocument/2006/relationships/customXml" Target="../ink/ink363.xml"/><Relationship Id="rId403" Type="http://schemas.openxmlformats.org/officeDocument/2006/relationships/image" Target="../media/image370.png"/><Relationship Id="rId6" Type="http://schemas.openxmlformats.org/officeDocument/2006/relationships/customXml" Target="../ink/ink177.xml"/><Relationship Id="rId238" Type="http://schemas.openxmlformats.org/officeDocument/2006/relationships/customXml" Target="../ink/ink293.xml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196.xml"/><Relationship Id="rId86" Type="http://schemas.openxmlformats.org/officeDocument/2006/relationships/customXml" Target="../ink/ink217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381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04.xml"/><Relationship Id="rId316" Type="http://schemas.openxmlformats.org/officeDocument/2006/relationships/customXml" Target="../ink/ink332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34.xml"/><Relationship Id="rId358" Type="http://schemas.openxmlformats.org/officeDocument/2006/relationships/customXml" Target="../ink/ink353.xml"/><Relationship Id="rId162" Type="http://schemas.openxmlformats.org/officeDocument/2006/relationships/customXml" Target="../ink/ink255.xml"/><Relationship Id="rId218" Type="http://schemas.openxmlformats.org/officeDocument/2006/relationships/customXml" Target="../ink/ink283.xml"/><Relationship Id="rId425" Type="http://schemas.openxmlformats.org/officeDocument/2006/relationships/image" Target="../media/image381.png"/><Relationship Id="rId271" Type="http://schemas.openxmlformats.org/officeDocument/2006/relationships/image" Target="../media/image304.png"/><Relationship Id="rId24" Type="http://schemas.openxmlformats.org/officeDocument/2006/relationships/customXml" Target="../ink/ink186.xml"/><Relationship Id="rId66" Type="http://schemas.openxmlformats.org/officeDocument/2006/relationships/customXml" Target="../ink/ink207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364.xml"/><Relationship Id="rId240" Type="http://schemas.openxmlformats.org/officeDocument/2006/relationships/customXml" Target="../ink/ink294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24.xml"/><Relationship Id="rId282" Type="http://schemas.openxmlformats.org/officeDocument/2006/relationships/customXml" Target="../ink/ink315.xml"/><Relationship Id="rId338" Type="http://schemas.openxmlformats.org/officeDocument/2006/relationships/customXml" Target="../ink/ink343.xml"/><Relationship Id="rId8" Type="http://schemas.openxmlformats.org/officeDocument/2006/relationships/customXml" Target="../ink/ink178.xml"/><Relationship Id="rId142" Type="http://schemas.openxmlformats.org/officeDocument/2006/relationships/customXml" Target="../ink/ink245.xml"/><Relationship Id="rId184" Type="http://schemas.openxmlformats.org/officeDocument/2006/relationships/customXml" Target="../ink/ink266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251" Type="http://schemas.openxmlformats.org/officeDocument/2006/relationships/image" Target="../media/image294.png"/><Relationship Id="rId46" Type="http://schemas.openxmlformats.org/officeDocument/2006/relationships/customXml" Target="../ink/ink197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18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354.xml"/><Relationship Id="rId416" Type="http://schemas.openxmlformats.org/officeDocument/2006/relationships/customXml" Target="../ink/ink382.xml"/><Relationship Id="rId220" Type="http://schemas.openxmlformats.org/officeDocument/2006/relationships/customXml" Target="../ink/ink284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05.xml"/><Relationship Id="rId318" Type="http://schemas.openxmlformats.org/officeDocument/2006/relationships/customXml" Target="../ink/ink333.xml"/><Relationship Id="rId99" Type="http://schemas.openxmlformats.org/officeDocument/2006/relationships/image" Target="../media/image218.png"/><Relationship Id="rId122" Type="http://schemas.openxmlformats.org/officeDocument/2006/relationships/customXml" Target="../ink/ink235.xml"/><Relationship Id="rId164" Type="http://schemas.openxmlformats.org/officeDocument/2006/relationships/customXml" Target="../ink/ink256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26" Type="http://schemas.openxmlformats.org/officeDocument/2006/relationships/customXml" Target="../ink/ink187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08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344.xml"/><Relationship Id="rId200" Type="http://schemas.openxmlformats.org/officeDocument/2006/relationships/customXml" Target="../ink/ink274.xml"/><Relationship Id="rId382" Type="http://schemas.openxmlformats.org/officeDocument/2006/relationships/customXml" Target="../ink/ink365.xml"/><Relationship Id="rId242" Type="http://schemas.openxmlformats.org/officeDocument/2006/relationships/customXml" Target="../ink/ink295.xml"/><Relationship Id="rId284" Type="http://schemas.openxmlformats.org/officeDocument/2006/relationships/customXml" Target="../ink/ink316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25.xml"/><Relationship Id="rId144" Type="http://schemas.openxmlformats.org/officeDocument/2006/relationships/customXml" Target="../ink/ink246.xml"/><Relationship Id="rId90" Type="http://schemas.openxmlformats.org/officeDocument/2006/relationships/customXml" Target="../ink/ink219.xml"/><Relationship Id="rId186" Type="http://schemas.openxmlformats.org/officeDocument/2006/relationships/customXml" Target="../ink/ink267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8" Type="http://schemas.openxmlformats.org/officeDocument/2006/relationships/customXml" Target="../ink/ink198.xml"/><Relationship Id="rId113" Type="http://schemas.openxmlformats.org/officeDocument/2006/relationships/image" Target="../media/image225.png"/><Relationship Id="rId320" Type="http://schemas.openxmlformats.org/officeDocument/2006/relationships/customXml" Target="../ink/ink334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355.xml"/><Relationship Id="rId418" Type="http://schemas.openxmlformats.org/officeDocument/2006/relationships/customXml" Target="../ink/ink383.xml"/><Relationship Id="rId222" Type="http://schemas.openxmlformats.org/officeDocument/2006/relationships/customXml" Target="../ink/ink285.xml"/><Relationship Id="rId264" Type="http://schemas.openxmlformats.org/officeDocument/2006/relationships/customXml" Target="../ink/ink306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36.xml"/><Relationship Id="rId70" Type="http://schemas.openxmlformats.org/officeDocument/2006/relationships/customXml" Target="../ink/ink209.xml"/><Relationship Id="rId166" Type="http://schemas.openxmlformats.org/officeDocument/2006/relationships/customXml" Target="../ink/ink257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671" Type="http://schemas.openxmlformats.org/officeDocument/2006/relationships/image" Target="../media/image704.png"/><Relationship Id="rId21" Type="http://schemas.openxmlformats.org/officeDocument/2006/relationships/image" Target="../media/image394.png"/><Relationship Id="rId324" Type="http://schemas.openxmlformats.org/officeDocument/2006/relationships/image" Target="../media/image531.png"/><Relationship Id="rId531" Type="http://schemas.openxmlformats.org/officeDocument/2006/relationships/customXml" Target="../ink/ink656.xml"/><Relationship Id="rId629" Type="http://schemas.openxmlformats.org/officeDocument/2006/relationships/image" Target="../media/image683.png"/><Relationship Id="rId170" Type="http://schemas.openxmlformats.org/officeDocument/2006/relationships/image" Target="../media/image454.png"/><Relationship Id="rId268" Type="http://schemas.openxmlformats.org/officeDocument/2006/relationships/image" Target="../media/image503.png"/><Relationship Id="rId475" Type="http://schemas.openxmlformats.org/officeDocument/2006/relationships/customXml" Target="../ink/ink628.xml"/><Relationship Id="rId682" Type="http://schemas.openxmlformats.org/officeDocument/2006/relationships/customXml" Target="../ink/ink732.xml"/><Relationship Id="rId32" Type="http://schemas.openxmlformats.org/officeDocument/2006/relationships/customXml" Target="../ink/ink407.xml"/><Relationship Id="rId128" Type="http://schemas.openxmlformats.org/officeDocument/2006/relationships/customXml" Target="../ink/ink455.xml"/><Relationship Id="rId335" Type="http://schemas.openxmlformats.org/officeDocument/2006/relationships/customXml" Target="../ink/ink558.xml"/><Relationship Id="rId542" Type="http://schemas.openxmlformats.org/officeDocument/2006/relationships/customXml" Target="../ink/ink662.xml"/><Relationship Id="rId181" Type="http://schemas.openxmlformats.org/officeDocument/2006/relationships/customXml" Target="../ink/ink481.xml"/><Relationship Id="rId402" Type="http://schemas.openxmlformats.org/officeDocument/2006/relationships/image" Target="../media/image570.png"/><Relationship Id="rId279" Type="http://schemas.openxmlformats.org/officeDocument/2006/relationships/customXml" Target="../ink/ink530.xml"/><Relationship Id="rId486" Type="http://schemas.openxmlformats.org/officeDocument/2006/relationships/image" Target="../media/image612.png"/><Relationship Id="rId693" Type="http://schemas.openxmlformats.org/officeDocument/2006/relationships/image" Target="../media/image715.png"/><Relationship Id="rId707" Type="http://schemas.openxmlformats.org/officeDocument/2006/relationships/image" Target="../media/image722.png"/><Relationship Id="rId43" Type="http://schemas.openxmlformats.org/officeDocument/2006/relationships/image" Target="../media/image401.png"/><Relationship Id="rId139" Type="http://schemas.openxmlformats.org/officeDocument/2006/relationships/image" Target="../media/image438.png"/><Relationship Id="rId346" Type="http://schemas.openxmlformats.org/officeDocument/2006/relationships/image" Target="../media/image542.png"/><Relationship Id="rId553" Type="http://schemas.openxmlformats.org/officeDocument/2006/relationships/image" Target="../media/image645.png"/><Relationship Id="rId192" Type="http://schemas.openxmlformats.org/officeDocument/2006/relationships/image" Target="../media/image465.png"/><Relationship Id="rId206" Type="http://schemas.openxmlformats.org/officeDocument/2006/relationships/image" Target="../media/image472.png"/><Relationship Id="rId413" Type="http://schemas.openxmlformats.org/officeDocument/2006/relationships/customXml" Target="../ink/ink597.xml"/><Relationship Id="rId497" Type="http://schemas.openxmlformats.org/officeDocument/2006/relationships/customXml" Target="../ink/ink639.xml"/><Relationship Id="rId620" Type="http://schemas.openxmlformats.org/officeDocument/2006/relationships/customXml" Target="../ink/ink701.xml"/><Relationship Id="rId718" Type="http://schemas.openxmlformats.org/officeDocument/2006/relationships/image" Target="../media/image726.png"/><Relationship Id="rId357" Type="http://schemas.openxmlformats.org/officeDocument/2006/relationships/customXml" Target="../ink/ink569.xml"/><Relationship Id="rId54" Type="http://schemas.openxmlformats.org/officeDocument/2006/relationships/customXml" Target="../ink/ink418.xml"/><Relationship Id="rId217" Type="http://schemas.openxmlformats.org/officeDocument/2006/relationships/customXml" Target="../ink/ink499.xml"/><Relationship Id="rId564" Type="http://schemas.openxmlformats.org/officeDocument/2006/relationships/customXml" Target="../ink/ink673.xml"/><Relationship Id="rId424" Type="http://schemas.openxmlformats.org/officeDocument/2006/relationships/image" Target="../media/image581.png"/><Relationship Id="rId631" Type="http://schemas.openxmlformats.org/officeDocument/2006/relationships/image" Target="../media/image684.png"/><Relationship Id="rId729" Type="http://schemas.openxmlformats.org/officeDocument/2006/relationships/customXml" Target="../ink/ink756.xml"/><Relationship Id="rId270" Type="http://schemas.openxmlformats.org/officeDocument/2006/relationships/image" Target="../media/image504.png"/><Relationship Id="rId65" Type="http://schemas.openxmlformats.org/officeDocument/2006/relationships/image" Target="../media/image408.png"/><Relationship Id="rId130" Type="http://schemas.openxmlformats.org/officeDocument/2006/relationships/customXml" Target="../ink/ink456.xml"/><Relationship Id="rId368" Type="http://schemas.openxmlformats.org/officeDocument/2006/relationships/image" Target="../media/image553.png"/><Relationship Id="rId575" Type="http://schemas.openxmlformats.org/officeDocument/2006/relationships/image" Target="../media/image656.png"/><Relationship Id="rId228" Type="http://schemas.openxmlformats.org/officeDocument/2006/relationships/image" Target="../media/image483.png"/><Relationship Id="rId435" Type="http://schemas.openxmlformats.org/officeDocument/2006/relationships/customXml" Target="../ink/ink608.xml"/><Relationship Id="rId642" Type="http://schemas.openxmlformats.org/officeDocument/2006/relationships/customXml" Target="../ink/ink712.xml"/><Relationship Id="rId281" Type="http://schemas.openxmlformats.org/officeDocument/2006/relationships/customXml" Target="../ink/ink531.xml"/><Relationship Id="rId502" Type="http://schemas.openxmlformats.org/officeDocument/2006/relationships/image" Target="../media/image620.png"/><Relationship Id="rId76" Type="http://schemas.openxmlformats.org/officeDocument/2006/relationships/customXml" Target="../ink/ink429.xml"/><Relationship Id="rId141" Type="http://schemas.openxmlformats.org/officeDocument/2006/relationships/customXml" Target="../ink/ink461.xml"/><Relationship Id="rId379" Type="http://schemas.openxmlformats.org/officeDocument/2006/relationships/customXml" Target="../ink/ink580.xml"/><Relationship Id="rId586" Type="http://schemas.openxmlformats.org/officeDocument/2006/relationships/customXml" Target="../ink/ink684.xml"/><Relationship Id="rId7" Type="http://schemas.openxmlformats.org/officeDocument/2006/relationships/image" Target="../media/image387.png"/><Relationship Id="rId239" Type="http://schemas.openxmlformats.org/officeDocument/2006/relationships/customXml" Target="../ink/ink510.xml"/><Relationship Id="rId446" Type="http://schemas.openxmlformats.org/officeDocument/2006/relationships/image" Target="../media/image592.png"/><Relationship Id="rId653" Type="http://schemas.openxmlformats.org/officeDocument/2006/relationships/image" Target="../media/image695.png"/><Relationship Id="rId292" Type="http://schemas.openxmlformats.org/officeDocument/2006/relationships/image" Target="../media/image515.png"/><Relationship Id="rId306" Type="http://schemas.openxmlformats.org/officeDocument/2006/relationships/image" Target="../media/image522.png"/><Relationship Id="rId87" Type="http://schemas.openxmlformats.org/officeDocument/2006/relationships/image" Target="../media/image416.png"/><Relationship Id="rId513" Type="http://schemas.openxmlformats.org/officeDocument/2006/relationships/customXml" Target="../ink/ink647.xml"/><Relationship Id="rId597" Type="http://schemas.openxmlformats.org/officeDocument/2006/relationships/image" Target="../media/image667.png"/><Relationship Id="rId720" Type="http://schemas.openxmlformats.org/officeDocument/2006/relationships/image" Target="../media/image727.png"/><Relationship Id="rId152" Type="http://schemas.openxmlformats.org/officeDocument/2006/relationships/image" Target="../media/image445.png"/><Relationship Id="rId457" Type="http://schemas.openxmlformats.org/officeDocument/2006/relationships/customXml" Target="../ink/ink619.xml"/><Relationship Id="rId664" Type="http://schemas.openxmlformats.org/officeDocument/2006/relationships/customXml" Target="../ink/ink723.xml"/><Relationship Id="rId14" Type="http://schemas.openxmlformats.org/officeDocument/2006/relationships/customXml" Target="../ink/ink398.xml"/><Relationship Id="rId317" Type="http://schemas.openxmlformats.org/officeDocument/2006/relationships/customXml" Target="../ink/ink549.xml"/><Relationship Id="rId524" Type="http://schemas.openxmlformats.org/officeDocument/2006/relationships/image" Target="../media/image631.png"/><Relationship Id="rId731" Type="http://schemas.openxmlformats.org/officeDocument/2006/relationships/customXml" Target="../ink/ink757.xml"/><Relationship Id="rId98" Type="http://schemas.openxmlformats.org/officeDocument/2006/relationships/customXml" Target="../ink/ink440.xml"/><Relationship Id="rId163" Type="http://schemas.openxmlformats.org/officeDocument/2006/relationships/customXml" Target="../ink/ink472.xml"/><Relationship Id="rId370" Type="http://schemas.openxmlformats.org/officeDocument/2006/relationships/image" Target="../media/image554.png"/><Relationship Id="rId230" Type="http://schemas.openxmlformats.org/officeDocument/2006/relationships/image" Target="../media/image484.png"/><Relationship Id="rId468" Type="http://schemas.openxmlformats.org/officeDocument/2006/relationships/image" Target="../media/image603.png"/><Relationship Id="rId675" Type="http://schemas.openxmlformats.org/officeDocument/2006/relationships/image" Target="../media/image706.png"/><Relationship Id="rId25" Type="http://schemas.openxmlformats.org/officeDocument/2006/relationships/image" Target="../media/image395.png"/><Relationship Id="rId328" Type="http://schemas.openxmlformats.org/officeDocument/2006/relationships/image" Target="../media/image533.png"/><Relationship Id="rId535" Type="http://schemas.openxmlformats.org/officeDocument/2006/relationships/customXml" Target="../ink/ink658.xml"/><Relationship Id="rId742" Type="http://schemas.openxmlformats.org/officeDocument/2006/relationships/image" Target="../media/image738.png"/><Relationship Id="rId174" Type="http://schemas.openxmlformats.org/officeDocument/2006/relationships/image" Target="../media/image456.png"/><Relationship Id="rId381" Type="http://schemas.openxmlformats.org/officeDocument/2006/relationships/customXml" Target="../ink/ink581.xml"/><Relationship Id="rId602" Type="http://schemas.openxmlformats.org/officeDocument/2006/relationships/customXml" Target="../ink/ink692.xml"/><Relationship Id="rId241" Type="http://schemas.openxmlformats.org/officeDocument/2006/relationships/customXml" Target="../ink/ink511.xml"/><Relationship Id="rId479" Type="http://schemas.openxmlformats.org/officeDocument/2006/relationships/customXml" Target="../ink/ink630.xml"/><Relationship Id="rId686" Type="http://schemas.openxmlformats.org/officeDocument/2006/relationships/customXml" Target="../ink/ink734.xml"/><Relationship Id="rId36" Type="http://schemas.openxmlformats.org/officeDocument/2006/relationships/customXml" Target="../ink/ink409.xml"/><Relationship Id="rId339" Type="http://schemas.openxmlformats.org/officeDocument/2006/relationships/customXml" Target="../ink/ink560.xml"/><Relationship Id="rId546" Type="http://schemas.openxmlformats.org/officeDocument/2006/relationships/customXml" Target="../ink/ink664.xml"/><Relationship Id="rId101" Type="http://schemas.openxmlformats.org/officeDocument/2006/relationships/image" Target="../media/image422.png"/><Relationship Id="rId185" Type="http://schemas.openxmlformats.org/officeDocument/2006/relationships/customXml" Target="../ink/ink483.xml"/><Relationship Id="rId406" Type="http://schemas.openxmlformats.org/officeDocument/2006/relationships/image" Target="../media/image572.png"/><Relationship Id="rId392" Type="http://schemas.openxmlformats.org/officeDocument/2006/relationships/image" Target="../media/image565.png"/><Relationship Id="rId613" Type="http://schemas.openxmlformats.org/officeDocument/2006/relationships/image" Target="../media/image675.png"/><Relationship Id="rId697" Type="http://schemas.openxmlformats.org/officeDocument/2006/relationships/image" Target="../media/image717.png"/><Relationship Id="rId252" Type="http://schemas.openxmlformats.org/officeDocument/2006/relationships/image" Target="../media/image495.png"/><Relationship Id="rId47" Type="http://schemas.openxmlformats.org/officeDocument/2006/relationships/image" Target="../media/image209.png"/><Relationship Id="rId112" Type="http://schemas.openxmlformats.org/officeDocument/2006/relationships/customXml" Target="../ink/ink447.xml"/><Relationship Id="rId557" Type="http://schemas.openxmlformats.org/officeDocument/2006/relationships/image" Target="../media/image647.png"/><Relationship Id="rId196" Type="http://schemas.openxmlformats.org/officeDocument/2006/relationships/image" Target="../media/image467.png"/><Relationship Id="rId417" Type="http://schemas.openxmlformats.org/officeDocument/2006/relationships/customXml" Target="../ink/ink599.xml"/><Relationship Id="rId624" Type="http://schemas.openxmlformats.org/officeDocument/2006/relationships/customXml" Target="../ink/ink703.xml"/><Relationship Id="rId263" Type="http://schemas.openxmlformats.org/officeDocument/2006/relationships/customXml" Target="../ink/ink522.xml"/><Relationship Id="rId470" Type="http://schemas.openxmlformats.org/officeDocument/2006/relationships/image" Target="../media/image604.png"/><Relationship Id="rId58" Type="http://schemas.openxmlformats.org/officeDocument/2006/relationships/customXml" Target="../ink/ink420.xml"/><Relationship Id="rId123" Type="http://schemas.openxmlformats.org/officeDocument/2006/relationships/image" Target="../media/image430.png"/><Relationship Id="rId330" Type="http://schemas.openxmlformats.org/officeDocument/2006/relationships/image" Target="../media/image534.png"/><Relationship Id="rId568" Type="http://schemas.openxmlformats.org/officeDocument/2006/relationships/customXml" Target="../ink/ink675.xml"/><Relationship Id="rId428" Type="http://schemas.openxmlformats.org/officeDocument/2006/relationships/image" Target="../media/image583.png"/><Relationship Id="rId635" Type="http://schemas.openxmlformats.org/officeDocument/2006/relationships/image" Target="../media/image686.png"/><Relationship Id="rId274" Type="http://schemas.openxmlformats.org/officeDocument/2006/relationships/image" Target="../media/image506.png"/><Relationship Id="rId481" Type="http://schemas.openxmlformats.org/officeDocument/2006/relationships/customXml" Target="../ink/ink631.xml"/><Relationship Id="rId702" Type="http://schemas.openxmlformats.org/officeDocument/2006/relationships/customXml" Target="../ink/ink742.xml"/><Relationship Id="rId69" Type="http://schemas.openxmlformats.org/officeDocument/2006/relationships/image" Target="../media/image409.png"/><Relationship Id="rId134" Type="http://schemas.openxmlformats.org/officeDocument/2006/relationships/customXml" Target="../ink/ink458.xml"/><Relationship Id="rId579" Type="http://schemas.openxmlformats.org/officeDocument/2006/relationships/image" Target="../media/image658.png"/><Relationship Id="rId341" Type="http://schemas.openxmlformats.org/officeDocument/2006/relationships/customXml" Target="../ink/ink561.xml"/><Relationship Id="rId439" Type="http://schemas.openxmlformats.org/officeDocument/2006/relationships/customXml" Target="../ink/ink610.xml"/><Relationship Id="rId646" Type="http://schemas.openxmlformats.org/officeDocument/2006/relationships/customXml" Target="../ink/ink714.xml"/><Relationship Id="rId201" Type="http://schemas.openxmlformats.org/officeDocument/2006/relationships/customXml" Target="../ink/ink491.xml"/><Relationship Id="rId285" Type="http://schemas.openxmlformats.org/officeDocument/2006/relationships/customXml" Target="../ink/ink533.xml"/><Relationship Id="rId506" Type="http://schemas.openxmlformats.org/officeDocument/2006/relationships/image" Target="../media/image622.png"/><Relationship Id="rId492" Type="http://schemas.openxmlformats.org/officeDocument/2006/relationships/image" Target="../media/image615.png"/><Relationship Id="rId713" Type="http://schemas.openxmlformats.org/officeDocument/2006/relationships/customXml" Target="../ink/ink748.xml"/><Relationship Id="rId145" Type="http://schemas.openxmlformats.org/officeDocument/2006/relationships/customXml" Target="../ink/ink463.xml"/><Relationship Id="rId352" Type="http://schemas.openxmlformats.org/officeDocument/2006/relationships/image" Target="../media/image545.png"/><Relationship Id="rId212" Type="http://schemas.openxmlformats.org/officeDocument/2006/relationships/image" Target="../media/image475.png"/><Relationship Id="rId657" Type="http://schemas.openxmlformats.org/officeDocument/2006/relationships/image" Target="../media/image697.png"/><Relationship Id="rId296" Type="http://schemas.openxmlformats.org/officeDocument/2006/relationships/image" Target="../media/image517.png"/><Relationship Id="rId517" Type="http://schemas.openxmlformats.org/officeDocument/2006/relationships/customXml" Target="../ink/ink649.xml"/><Relationship Id="rId724" Type="http://schemas.openxmlformats.org/officeDocument/2006/relationships/image" Target="../media/image729.png"/><Relationship Id="rId60" Type="http://schemas.openxmlformats.org/officeDocument/2006/relationships/customXml" Target="../ink/ink421.xml"/><Relationship Id="rId156" Type="http://schemas.openxmlformats.org/officeDocument/2006/relationships/image" Target="../media/image447.png"/><Relationship Id="rId363" Type="http://schemas.openxmlformats.org/officeDocument/2006/relationships/customXml" Target="../ink/ink572.xml"/><Relationship Id="rId570" Type="http://schemas.openxmlformats.org/officeDocument/2006/relationships/customXml" Target="../ink/ink676.xml"/><Relationship Id="rId223" Type="http://schemas.openxmlformats.org/officeDocument/2006/relationships/customXml" Target="../ink/ink502.xml"/><Relationship Id="rId430" Type="http://schemas.openxmlformats.org/officeDocument/2006/relationships/image" Target="../media/image584.png"/><Relationship Id="rId668" Type="http://schemas.openxmlformats.org/officeDocument/2006/relationships/customXml" Target="../ink/ink725.xml"/><Relationship Id="rId18" Type="http://schemas.openxmlformats.org/officeDocument/2006/relationships/customXml" Target="../ink/ink400.xml"/><Relationship Id="rId528" Type="http://schemas.openxmlformats.org/officeDocument/2006/relationships/image" Target="../media/image633.png"/><Relationship Id="rId735" Type="http://schemas.openxmlformats.org/officeDocument/2006/relationships/customXml" Target="../ink/ink759.xml"/><Relationship Id="rId167" Type="http://schemas.openxmlformats.org/officeDocument/2006/relationships/customXml" Target="../ink/ink474.xml"/><Relationship Id="rId374" Type="http://schemas.openxmlformats.org/officeDocument/2006/relationships/image" Target="../media/image556.png"/><Relationship Id="rId581" Type="http://schemas.openxmlformats.org/officeDocument/2006/relationships/image" Target="../media/image659.png"/><Relationship Id="rId71" Type="http://schemas.openxmlformats.org/officeDocument/2006/relationships/image" Target="../media/image244.png"/><Relationship Id="rId234" Type="http://schemas.openxmlformats.org/officeDocument/2006/relationships/image" Target="../media/image486.png"/><Relationship Id="rId679" Type="http://schemas.openxmlformats.org/officeDocument/2006/relationships/image" Target="../media/image708.png"/><Relationship Id="rId2" Type="http://schemas.openxmlformats.org/officeDocument/2006/relationships/customXml" Target="../ink/ink392.xml"/><Relationship Id="rId29" Type="http://schemas.openxmlformats.org/officeDocument/2006/relationships/image" Target="../media/image200.png"/><Relationship Id="rId441" Type="http://schemas.openxmlformats.org/officeDocument/2006/relationships/customXml" Target="../ink/ink611.xml"/><Relationship Id="rId539" Type="http://schemas.openxmlformats.org/officeDocument/2006/relationships/image" Target="../media/image638.png"/><Relationship Id="rId746" Type="http://schemas.openxmlformats.org/officeDocument/2006/relationships/image" Target="../media/image740.png"/><Relationship Id="rId178" Type="http://schemas.openxmlformats.org/officeDocument/2006/relationships/image" Target="../media/image458.png"/><Relationship Id="rId301" Type="http://schemas.openxmlformats.org/officeDocument/2006/relationships/customXml" Target="../ink/ink541.xml"/><Relationship Id="rId82" Type="http://schemas.openxmlformats.org/officeDocument/2006/relationships/customXml" Target="../ink/ink432.xml"/><Relationship Id="rId385" Type="http://schemas.openxmlformats.org/officeDocument/2006/relationships/customXml" Target="../ink/ink583.xml"/><Relationship Id="rId592" Type="http://schemas.openxmlformats.org/officeDocument/2006/relationships/customXml" Target="../ink/ink687.xml"/><Relationship Id="rId606" Type="http://schemas.openxmlformats.org/officeDocument/2006/relationships/customXml" Target="../ink/ink694.xml"/><Relationship Id="rId245" Type="http://schemas.openxmlformats.org/officeDocument/2006/relationships/customXml" Target="../ink/ink513.xml"/><Relationship Id="rId452" Type="http://schemas.openxmlformats.org/officeDocument/2006/relationships/image" Target="../media/image595.png"/><Relationship Id="rId105" Type="http://schemas.openxmlformats.org/officeDocument/2006/relationships/image" Target="../media/image384.png"/><Relationship Id="rId312" Type="http://schemas.openxmlformats.org/officeDocument/2006/relationships/image" Target="../media/image525.png"/><Relationship Id="rId93" Type="http://schemas.openxmlformats.org/officeDocument/2006/relationships/image" Target="../media/image419.png"/><Relationship Id="rId189" Type="http://schemas.openxmlformats.org/officeDocument/2006/relationships/customXml" Target="../ink/ink485.xml"/><Relationship Id="rId396" Type="http://schemas.openxmlformats.org/officeDocument/2006/relationships/image" Target="../media/image567.png"/><Relationship Id="rId617" Type="http://schemas.openxmlformats.org/officeDocument/2006/relationships/image" Target="../media/image677.png"/><Relationship Id="rId256" Type="http://schemas.openxmlformats.org/officeDocument/2006/relationships/image" Target="../media/image497.png"/><Relationship Id="rId463" Type="http://schemas.openxmlformats.org/officeDocument/2006/relationships/customXml" Target="../ink/ink622.xml"/><Relationship Id="rId670" Type="http://schemas.openxmlformats.org/officeDocument/2006/relationships/customXml" Target="../ink/ink726.xml"/><Relationship Id="rId116" Type="http://schemas.openxmlformats.org/officeDocument/2006/relationships/customXml" Target="../ink/ink449.xml"/><Relationship Id="rId323" Type="http://schemas.openxmlformats.org/officeDocument/2006/relationships/customXml" Target="../ink/ink552.xml"/><Relationship Id="rId530" Type="http://schemas.openxmlformats.org/officeDocument/2006/relationships/image" Target="../media/image634.png"/><Relationship Id="rId20" Type="http://schemas.openxmlformats.org/officeDocument/2006/relationships/customXml" Target="../ink/ink401.xml"/><Relationship Id="rId62" Type="http://schemas.openxmlformats.org/officeDocument/2006/relationships/customXml" Target="../ink/ink422.xml"/><Relationship Id="rId365" Type="http://schemas.openxmlformats.org/officeDocument/2006/relationships/customXml" Target="../ink/ink573.xml"/><Relationship Id="rId572" Type="http://schemas.openxmlformats.org/officeDocument/2006/relationships/customXml" Target="../ink/ink677.xml"/><Relationship Id="rId628" Type="http://schemas.openxmlformats.org/officeDocument/2006/relationships/customXml" Target="../ink/ink705.xml"/><Relationship Id="rId225" Type="http://schemas.openxmlformats.org/officeDocument/2006/relationships/customXml" Target="../ink/ink503.xml"/><Relationship Id="rId267" Type="http://schemas.openxmlformats.org/officeDocument/2006/relationships/customXml" Target="../ink/ink524.xml"/><Relationship Id="rId432" Type="http://schemas.openxmlformats.org/officeDocument/2006/relationships/image" Target="../media/image585.png"/><Relationship Id="rId474" Type="http://schemas.openxmlformats.org/officeDocument/2006/relationships/image" Target="../media/image606.png"/><Relationship Id="rId127" Type="http://schemas.openxmlformats.org/officeDocument/2006/relationships/image" Target="../media/image432.png"/><Relationship Id="rId681" Type="http://schemas.openxmlformats.org/officeDocument/2006/relationships/image" Target="../media/image709.png"/><Relationship Id="rId737" Type="http://schemas.openxmlformats.org/officeDocument/2006/relationships/customXml" Target="../ink/ink760.xml"/><Relationship Id="rId31" Type="http://schemas.openxmlformats.org/officeDocument/2006/relationships/image" Target="../media/image396.png"/><Relationship Id="rId73" Type="http://schemas.openxmlformats.org/officeDocument/2006/relationships/image" Target="../media/image410.png"/><Relationship Id="rId169" Type="http://schemas.openxmlformats.org/officeDocument/2006/relationships/customXml" Target="../ink/ink475.xml"/><Relationship Id="rId334" Type="http://schemas.openxmlformats.org/officeDocument/2006/relationships/image" Target="../media/image536.png"/><Relationship Id="rId376" Type="http://schemas.openxmlformats.org/officeDocument/2006/relationships/image" Target="../media/image557.png"/><Relationship Id="rId541" Type="http://schemas.openxmlformats.org/officeDocument/2006/relationships/image" Target="../media/image639.png"/><Relationship Id="rId583" Type="http://schemas.openxmlformats.org/officeDocument/2006/relationships/image" Target="../media/image660.png"/><Relationship Id="rId639" Type="http://schemas.openxmlformats.org/officeDocument/2006/relationships/image" Target="../media/image688.png"/><Relationship Id="rId4" Type="http://schemas.openxmlformats.org/officeDocument/2006/relationships/customXml" Target="../ink/ink393.xml"/><Relationship Id="rId180" Type="http://schemas.openxmlformats.org/officeDocument/2006/relationships/image" Target="../media/image459.png"/><Relationship Id="rId236" Type="http://schemas.openxmlformats.org/officeDocument/2006/relationships/image" Target="../media/image487.png"/><Relationship Id="rId278" Type="http://schemas.openxmlformats.org/officeDocument/2006/relationships/image" Target="../media/image508.png"/><Relationship Id="rId401" Type="http://schemas.openxmlformats.org/officeDocument/2006/relationships/customXml" Target="../ink/ink591.xml"/><Relationship Id="rId443" Type="http://schemas.openxmlformats.org/officeDocument/2006/relationships/customXml" Target="../ink/ink612.xml"/><Relationship Id="rId650" Type="http://schemas.openxmlformats.org/officeDocument/2006/relationships/customXml" Target="../ink/ink716.xml"/><Relationship Id="rId303" Type="http://schemas.openxmlformats.org/officeDocument/2006/relationships/customXml" Target="../ink/ink542.xml"/><Relationship Id="rId485" Type="http://schemas.openxmlformats.org/officeDocument/2006/relationships/customXml" Target="../ink/ink633.xml"/><Relationship Id="rId692" Type="http://schemas.openxmlformats.org/officeDocument/2006/relationships/customXml" Target="../ink/ink737.xml"/><Relationship Id="rId706" Type="http://schemas.openxmlformats.org/officeDocument/2006/relationships/customXml" Target="../ink/ink744.xml"/><Relationship Id="rId748" Type="http://schemas.openxmlformats.org/officeDocument/2006/relationships/image" Target="../media/image741.png"/><Relationship Id="rId42" Type="http://schemas.openxmlformats.org/officeDocument/2006/relationships/customXml" Target="../ink/ink412.xml"/><Relationship Id="rId84" Type="http://schemas.openxmlformats.org/officeDocument/2006/relationships/customXml" Target="../ink/ink433.xml"/><Relationship Id="rId138" Type="http://schemas.openxmlformats.org/officeDocument/2006/relationships/customXml" Target="../ink/ink460.xml"/><Relationship Id="rId345" Type="http://schemas.openxmlformats.org/officeDocument/2006/relationships/customXml" Target="../ink/ink563.xml"/><Relationship Id="rId387" Type="http://schemas.openxmlformats.org/officeDocument/2006/relationships/customXml" Target="../ink/ink584.xml"/><Relationship Id="rId510" Type="http://schemas.openxmlformats.org/officeDocument/2006/relationships/image" Target="../media/image624.png"/><Relationship Id="rId552" Type="http://schemas.openxmlformats.org/officeDocument/2006/relationships/customXml" Target="../ink/ink667.xml"/><Relationship Id="rId594" Type="http://schemas.openxmlformats.org/officeDocument/2006/relationships/customXml" Target="../ink/ink688.xml"/><Relationship Id="rId608" Type="http://schemas.openxmlformats.org/officeDocument/2006/relationships/customXml" Target="../ink/ink695.xml"/><Relationship Id="rId191" Type="http://schemas.openxmlformats.org/officeDocument/2006/relationships/customXml" Target="../ink/ink486.xml"/><Relationship Id="rId205" Type="http://schemas.openxmlformats.org/officeDocument/2006/relationships/customXml" Target="../ink/ink493.xml"/><Relationship Id="rId247" Type="http://schemas.openxmlformats.org/officeDocument/2006/relationships/customXml" Target="../ink/ink514.xml"/><Relationship Id="rId412" Type="http://schemas.openxmlformats.org/officeDocument/2006/relationships/image" Target="../media/image575.png"/><Relationship Id="rId107" Type="http://schemas.openxmlformats.org/officeDocument/2006/relationships/image" Target="../media/image385.png"/><Relationship Id="rId289" Type="http://schemas.openxmlformats.org/officeDocument/2006/relationships/customXml" Target="../ink/ink535.xml"/><Relationship Id="rId454" Type="http://schemas.openxmlformats.org/officeDocument/2006/relationships/image" Target="../media/image596.png"/><Relationship Id="rId496" Type="http://schemas.openxmlformats.org/officeDocument/2006/relationships/image" Target="../media/image617.png"/><Relationship Id="rId661" Type="http://schemas.openxmlformats.org/officeDocument/2006/relationships/image" Target="../media/image699.png"/><Relationship Id="rId717" Type="http://schemas.openxmlformats.org/officeDocument/2006/relationships/customXml" Target="../ink/ink750.xml"/><Relationship Id="rId11" Type="http://schemas.openxmlformats.org/officeDocument/2006/relationships/image" Target="../media/image389.png"/><Relationship Id="rId53" Type="http://schemas.openxmlformats.org/officeDocument/2006/relationships/image" Target="../media/image235.png"/><Relationship Id="rId149" Type="http://schemas.openxmlformats.org/officeDocument/2006/relationships/customXml" Target="../ink/ink465.xml"/><Relationship Id="rId314" Type="http://schemas.openxmlformats.org/officeDocument/2006/relationships/image" Target="../media/image526.png"/><Relationship Id="rId356" Type="http://schemas.openxmlformats.org/officeDocument/2006/relationships/image" Target="../media/image547.png"/><Relationship Id="rId398" Type="http://schemas.openxmlformats.org/officeDocument/2006/relationships/image" Target="../media/image568.png"/><Relationship Id="rId521" Type="http://schemas.openxmlformats.org/officeDocument/2006/relationships/customXml" Target="../ink/ink651.xml"/><Relationship Id="rId563" Type="http://schemas.openxmlformats.org/officeDocument/2006/relationships/image" Target="../media/image650.png"/><Relationship Id="rId619" Type="http://schemas.openxmlformats.org/officeDocument/2006/relationships/image" Target="../media/image678.png"/><Relationship Id="rId95" Type="http://schemas.openxmlformats.org/officeDocument/2006/relationships/image" Target="../media/image420.png"/><Relationship Id="rId160" Type="http://schemas.openxmlformats.org/officeDocument/2006/relationships/image" Target="../media/image449.png"/><Relationship Id="rId216" Type="http://schemas.openxmlformats.org/officeDocument/2006/relationships/image" Target="../media/image477.png"/><Relationship Id="rId423" Type="http://schemas.openxmlformats.org/officeDocument/2006/relationships/customXml" Target="../ink/ink602.xml"/><Relationship Id="rId258" Type="http://schemas.openxmlformats.org/officeDocument/2006/relationships/image" Target="../media/image498.png"/><Relationship Id="rId465" Type="http://schemas.openxmlformats.org/officeDocument/2006/relationships/customXml" Target="../ink/ink623.xml"/><Relationship Id="rId630" Type="http://schemas.openxmlformats.org/officeDocument/2006/relationships/customXml" Target="../ink/ink706.xml"/><Relationship Id="rId672" Type="http://schemas.openxmlformats.org/officeDocument/2006/relationships/customXml" Target="../ink/ink727.xml"/><Relationship Id="rId728" Type="http://schemas.openxmlformats.org/officeDocument/2006/relationships/image" Target="../media/image731.png"/><Relationship Id="rId22" Type="http://schemas.openxmlformats.org/officeDocument/2006/relationships/customXml" Target="../ink/ink402.xml"/><Relationship Id="rId64" Type="http://schemas.openxmlformats.org/officeDocument/2006/relationships/customXml" Target="../ink/ink423.xml"/><Relationship Id="rId118" Type="http://schemas.openxmlformats.org/officeDocument/2006/relationships/customXml" Target="../ink/ink450.xml"/><Relationship Id="rId325" Type="http://schemas.openxmlformats.org/officeDocument/2006/relationships/customXml" Target="../ink/ink553.xml"/><Relationship Id="rId367" Type="http://schemas.openxmlformats.org/officeDocument/2006/relationships/customXml" Target="../ink/ink574.xml"/><Relationship Id="rId532" Type="http://schemas.openxmlformats.org/officeDocument/2006/relationships/image" Target="../media/image635.png"/><Relationship Id="rId574" Type="http://schemas.openxmlformats.org/officeDocument/2006/relationships/customXml" Target="../ink/ink678.xml"/><Relationship Id="rId171" Type="http://schemas.openxmlformats.org/officeDocument/2006/relationships/customXml" Target="../ink/ink476.xml"/><Relationship Id="rId227" Type="http://schemas.openxmlformats.org/officeDocument/2006/relationships/customXml" Target="../ink/ink504.xml"/><Relationship Id="rId269" Type="http://schemas.openxmlformats.org/officeDocument/2006/relationships/customXml" Target="../ink/ink525.xml"/><Relationship Id="rId434" Type="http://schemas.openxmlformats.org/officeDocument/2006/relationships/image" Target="../media/image586.png"/><Relationship Id="rId476" Type="http://schemas.openxmlformats.org/officeDocument/2006/relationships/image" Target="../media/image607.png"/><Relationship Id="rId641" Type="http://schemas.openxmlformats.org/officeDocument/2006/relationships/image" Target="../media/image689.png"/><Relationship Id="rId683" Type="http://schemas.openxmlformats.org/officeDocument/2006/relationships/image" Target="../media/image710.png"/><Relationship Id="rId739" Type="http://schemas.openxmlformats.org/officeDocument/2006/relationships/customXml" Target="../ink/ink761.xml"/><Relationship Id="rId33" Type="http://schemas.openxmlformats.org/officeDocument/2006/relationships/image" Target="../media/image397.png"/><Relationship Id="rId129" Type="http://schemas.openxmlformats.org/officeDocument/2006/relationships/image" Target="../media/image433.png"/><Relationship Id="rId280" Type="http://schemas.openxmlformats.org/officeDocument/2006/relationships/image" Target="../media/image509.png"/><Relationship Id="rId336" Type="http://schemas.openxmlformats.org/officeDocument/2006/relationships/image" Target="../media/image537.png"/><Relationship Id="rId501" Type="http://schemas.openxmlformats.org/officeDocument/2006/relationships/customXml" Target="../ink/ink641.xml"/><Relationship Id="rId543" Type="http://schemas.openxmlformats.org/officeDocument/2006/relationships/image" Target="../media/image640.png"/><Relationship Id="rId75" Type="http://schemas.openxmlformats.org/officeDocument/2006/relationships/image" Target="../media/image411.png"/><Relationship Id="rId140" Type="http://schemas.openxmlformats.org/officeDocument/2006/relationships/image" Target="../media/image46.png"/><Relationship Id="rId182" Type="http://schemas.openxmlformats.org/officeDocument/2006/relationships/image" Target="../media/image460.png"/><Relationship Id="rId378" Type="http://schemas.openxmlformats.org/officeDocument/2006/relationships/image" Target="../media/image558.png"/><Relationship Id="rId403" Type="http://schemas.openxmlformats.org/officeDocument/2006/relationships/customXml" Target="../ink/ink592.xml"/><Relationship Id="rId585" Type="http://schemas.openxmlformats.org/officeDocument/2006/relationships/image" Target="../media/image661.png"/><Relationship Id="rId6" Type="http://schemas.openxmlformats.org/officeDocument/2006/relationships/customXml" Target="../ink/ink394.xml"/><Relationship Id="rId238" Type="http://schemas.openxmlformats.org/officeDocument/2006/relationships/image" Target="../media/image488.png"/><Relationship Id="rId445" Type="http://schemas.openxmlformats.org/officeDocument/2006/relationships/customXml" Target="../ink/ink613.xml"/><Relationship Id="rId487" Type="http://schemas.openxmlformats.org/officeDocument/2006/relationships/customXml" Target="../ink/ink634.xml"/><Relationship Id="rId610" Type="http://schemas.openxmlformats.org/officeDocument/2006/relationships/customXml" Target="../ink/ink696.xml"/><Relationship Id="rId652" Type="http://schemas.openxmlformats.org/officeDocument/2006/relationships/customXml" Target="../ink/ink717.xml"/><Relationship Id="rId694" Type="http://schemas.openxmlformats.org/officeDocument/2006/relationships/customXml" Target="../ink/ink738.xml"/><Relationship Id="rId708" Type="http://schemas.openxmlformats.org/officeDocument/2006/relationships/customXml" Target="../ink/ink745.xml"/><Relationship Id="rId291" Type="http://schemas.openxmlformats.org/officeDocument/2006/relationships/customXml" Target="../ink/ink536.xml"/><Relationship Id="rId305" Type="http://schemas.openxmlformats.org/officeDocument/2006/relationships/customXml" Target="../ink/ink543.xml"/><Relationship Id="rId347" Type="http://schemas.openxmlformats.org/officeDocument/2006/relationships/customXml" Target="../ink/ink564.xml"/><Relationship Id="rId512" Type="http://schemas.openxmlformats.org/officeDocument/2006/relationships/image" Target="../media/image625.png"/><Relationship Id="rId44" Type="http://schemas.openxmlformats.org/officeDocument/2006/relationships/customXml" Target="../ink/ink413.xml"/><Relationship Id="rId86" Type="http://schemas.openxmlformats.org/officeDocument/2006/relationships/customXml" Target="../ink/ink434.xml"/><Relationship Id="rId151" Type="http://schemas.openxmlformats.org/officeDocument/2006/relationships/customXml" Target="../ink/ink466.xml"/><Relationship Id="rId389" Type="http://schemas.openxmlformats.org/officeDocument/2006/relationships/customXml" Target="../ink/ink585.xml"/><Relationship Id="rId554" Type="http://schemas.openxmlformats.org/officeDocument/2006/relationships/customXml" Target="../ink/ink668.xml"/><Relationship Id="rId596" Type="http://schemas.openxmlformats.org/officeDocument/2006/relationships/customXml" Target="../ink/ink689.xml"/><Relationship Id="rId193" Type="http://schemas.openxmlformats.org/officeDocument/2006/relationships/customXml" Target="../ink/ink487.xml"/><Relationship Id="rId207" Type="http://schemas.openxmlformats.org/officeDocument/2006/relationships/customXml" Target="../ink/ink494.xml"/><Relationship Id="rId249" Type="http://schemas.openxmlformats.org/officeDocument/2006/relationships/customXml" Target="../ink/ink515.xml"/><Relationship Id="rId414" Type="http://schemas.openxmlformats.org/officeDocument/2006/relationships/image" Target="../media/image576.png"/><Relationship Id="rId456" Type="http://schemas.openxmlformats.org/officeDocument/2006/relationships/image" Target="../media/image597.png"/><Relationship Id="rId498" Type="http://schemas.openxmlformats.org/officeDocument/2006/relationships/image" Target="../media/image618.png"/><Relationship Id="rId621" Type="http://schemas.openxmlformats.org/officeDocument/2006/relationships/image" Target="../media/image679.png"/><Relationship Id="rId663" Type="http://schemas.openxmlformats.org/officeDocument/2006/relationships/image" Target="../media/image700.png"/><Relationship Id="rId13" Type="http://schemas.openxmlformats.org/officeDocument/2006/relationships/image" Target="../media/image390.png"/><Relationship Id="rId109" Type="http://schemas.openxmlformats.org/officeDocument/2006/relationships/image" Target="../media/image423.png"/><Relationship Id="rId260" Type="http://schemas.openxmlformats.org/officeDocument/2006/relationships/image" Target="../media/image499.png"/><Relationship Id="rId316" Type="http://schemas.openxmlformats.org/officeDocument/2006/relationships/image" Target="../media/image527.png"/><Relationship Id="rId523" Type="http://schemas.openxmlformats.org/officeDocument/2006/relationships/customXml" Target="../ink/ink652.xml"/><Relationship Id="rId719" Type="http://schemas.openxmlformats.org/officeDocument/2006/relationships/customXml" Target="../ink/ink751.xml"/><Relationship Id="rId55" Type="http://schemas.openxmlformats.org/officeDocument/2006/relationships/image" Target="../media/image405.png"/><Relationship Id="rId97" Type="http://schemas.openxmlformats.org/officeDocument/2006/relationships/image" Target="../media/image381.png"/><Relationship Id="rId120" Type="http://schemas.openxmlformats.org/officeDocument/2006/relationships/customXml" Target="../ink/ink451.xml"/><Relationship Id="rId358" Type="http://schemas.openxmlformats.org/officeDocument/2006/relationships/image" Target="../media/image548.png"/><Relationship Id="rId565" Type="http://schemas.openxmlformats.org/officeDocument/2006/relationships/image" Target="../media/image651.png"/><Relationship Id="rId730" Type="http://schemas.openxmlformats.org/officeDocument/2006/relationships/image" Target="../media/image732.png"/><Relationship Id="rId162" Type="http://schemas.openxmlformats.org/officeDocument/2006/relationships/image" Target="../media/image450.png"/><Relationship Id="rId218" Type="http://schemas.openxmlformats.org/officeDocument/2006/relationships/image" Target="../media/image478.png"/><Relationship Id="rId425" Type="http://schemas.openxmlformats.org/officeDocument/2006/relationships/customXml" Target="../ink/ink603.xml"/><Relationship Id="rId467" Type="http://schemas.openxmlformats.org/officeDocument/2006/relationships/customXml" Target="../ink/ink624.xml"/><Relationship Id="rId632" Type="http://schemas.openxmlformats.org/officeDocument/2006/relationships/customXml" Target="../ink/ink707.xml"/><Relationship Id="rId271" Type="http://schemas.openxmlformats.org/officeDocument/2006/relationships/customXml" Target="../ink/ink526.xml"/><Relationship Id="rId674" Type="http://schemas.openxmlformats.org/officeDocument/2006/relationships/customXml" Target="../ink/ink728.xml"/><Relationship Id="rId24" Type="http://schemas.openxmlformats.org/officeDocument/2006/relationships/customXml" Target="../ink/ink403.xml"/><Relationship Id="rId66" Type="http://schemas.openxmlformats.org/officeDocument/2006/relationships/customXml" Target="../ink/ink424.xml"/><Relationship Id="rId131" Type="http://schemas.openxmlformats.org/officeDocument/2006/relationships/image" Target="../media/image434.png"/><Relationship Id="rId327" Type="http://schemas.openxmlformats.org/officeDocument/2006/relationships/customXml" Target="../ink/ink554.xml"/><Relationship Id="rId369" Type="http://schemas.openxmlformats.org/officeDocument/2006/relationships/customXml" Target="../ink/ink575.xml"/><Relationship Id="rId534" Type="http://schemas.openxmlformats.org/officeDocument/2006/relationships/image" Target="../media/image636.png"/><Relationship Id="rId576" Type="http://schemas.openxmlformats.org/officeDocument/2006/relationships/customXml" Target="../ink/ink679.xml"/><Relationship Id="rId741" Type="http://schemas.openxmlformats.org/officeDocument/2006/relationships/customXml" Target="../ink/ink762.xml"/><Relationship Id="rId173" Type="http://schemas.openxmlformats.org/officeDocument/2006/relationships/customXml" Target="../ink/ink477.xml"/><Relationship Id="rId229" Type="http://schemas.openxmlformats.org/officeDocument/2006/relationships/customXml" Target="../ink/ink505.xml"/><Relationship Id="rId380" Type="http://schemas.openxmlformats.org/officeDocument/2006/relationships/image" Target="../media/image559.png"/><Relationship Id="rId436" Type="http://schemas.openxmlformats.org/officeDocument/2006/relationships/image" Target="../media/image587.png"/><Relationship Id="rId601" Type="http://schemas.openxmlformats.org/officeDocument/2006/relationships/image" Target="../media/image669.png"/><Relationship Id="rId643" Type="http://schemas.openxmlformats.org/officeDocument/2006/relationships/image" Target="../media/image690.png"/><Relationship Id="rId240" Type="http://schemas.openxmlformats.org/officeDocument/2006/relationships/image" Target="../media/image489.png"/><Relationship Id="rId478" Type="http://schemas.openxmlformats.org/officeDocument/2006/relationships/image" Target="../media/image608.png"/><Relationship Id="rId685" Type="http://schemas.openxmlformats.org/officeDocument/2006/relationships/image" Target="../media/image711.png"/><Relationship Id="rId35" Type="http://schemas.openxmlformats.org/officeDocument/2006/relationships/image" Target="../media/image398.png"/><Relationship Id="rId77" Type="http://schemas.openxmlformats.org/officeDocument/2006/relationships/image" Target="../media/image412.png"/><Relationship Id="rId100" Type="http://schemas.openxmlformats.org/officeDocument/2006/relationships/customXml" Target="../ink/ink441.xml"/><Relationship Id="rId282" Type="http://schemas.openxmlformats.org/officeDocument/2006/relationships/image" Target="../media/image510.png"/><Relationship Id="rId338" Type="http://schemas.openxmlformats.org/officeDocument/2006/relationships/image" Target="../media/image538.png"/><Relationship Id="rId503" Type="http://schemas.openxmlformats.org/officeDocument/2006/relationships/customXml" Target="../ink/ink642.xml"/><Relationship Id="rId545" Type="http://schemas.openxmlformats.org/officeDocument/2006/relationships/image" Target="../media/image641.png"/><Relationship Id="rId587" Type="http://schemas.openxmlformats.org/officeDocument/2006/relationships/image" Target="../media/image662.png"/><Relationship Id="rId710" Type="http://schemas.openxmlformats.org/officeDocument/2006/relationships/customXml" Target="../ink/ink746.xml"/><Relationship Id="rId8" Type="http://schemas.openxmlformats.org/officeDocument/2006/relationships/customXml" Target="../ink/ink395.xml"/><Relationship Id="rId142" Type="http://schemas.openxmlformats.org/officeDocument/2006/relationships/image" Target="../media/image440.png"/><Relationship Id="rId184" Type="http://schemas.openxmlformats.org/officeDocument/2006/relationships/image" Target="../media/image461.png"/><Relationship Id="rId391" Type="http://schemas.openxmlformats.org/officeDocument/2006/relationships/customXml" Target="../ink/ink586.xml"/><Relationship Id="rId405" Type="http://schemas.openxmlformats.org/officeDocument/2006/relationships/customXml" Target="../ink/ink593.xml"/><Relationship Id="rId447" Type="http://schemas.openxmlformats.org/officeDocument/2006/relationships/customXml" Target="../ink/ink614.xml"/><Relationship Id="rId612" Type="http://schemas.openxmlformats.org/officeDocument/2006/relationships/customXml" Target="../ink/ink697.xml"/><Relationship Id="rId251" Type="http://schemas.openxmlformats.org/officeDocument/2006/relationships/customXml" Target="../ink/ink516.xml"/><Relationship Id="rId489" Type="http://schemas.openxmlformats.org/officeDocument/2006/relationships/customXml" Target="../ink/ink635.xml"/><Relationship Id="rId654" Type="http://schemas.openxmlformats.org/officeDocument/2006/relationships/customXml" Target="../ink/ink718.xml"/><Relationship Id="rId696" Type="http://schemas.openxmlformats.org/officeDocument/2006/relationships/customXml" Target="../ink/ink739.xml"/><Relationship Id="rId46" Type="http://schemas.openxmlformats.org/officeDocument/2006/relationships/customXml" Target="../ink/ink414.xml"/><Relationship Id="rId293" Type="http://schemas.openxmlformats.org/officeDocument/2006/relationships/customXml" Target="../ink/ink537.xml"/><Relationship Id="rId307" Type="http://schemas.openxmlformats.org/officeDocument/2006/relationships/customXml" Target="../ink/ink544.xml"/><Relationship Id="rId349" Type="http://schemas.openxmlformats.org/officeDocument/2006/relationships/customXml" Target="../ink/ink565.xml"/><Relationship Id="rId514" Type="http://schemas.openxmlformats.org/officeDocument/2006/relationships/image" Target="../media/image626.png"/><Relationship Id="rId556" Type="http://schemas.openxmlformats.org/officeDocument/2006/relationships/customXml" Target="../ink/ink669.xml"/><Relationship Id="rId721" Type="http://schemas.openxmlformats.org/officeDocument/2006/relationships/customXml" Target="../ink/ink752.xml"/><Relationship Id="rId88" Type="http://schemas.openxmlformats.org/officeDocument/2006/relationships/customXml" Target="../ink/ink435.xml"/><Relationship Id="rId111" Type="http://schemas.openxmlformats.org/officeDocument/2006/relationships/image" Target="../media/image424.png"/><Relationship Id="rId153" Type="http://schemas.openxmlformats.org/officeDocument/2006/relationships/customXml" Target="../ink/ink467.xml"/><Relationship Id="rId195" Type="http://schemas.openxmlformats.org/officeDocument/2006/relationships/customXml" Target="../ink/ink488.xml"/><Relationship Id="rId209" Type="http://schemas.openxmlformats.org/officeDocument/2006/relationships/customXml" Target="../ink/ink495.xml"/><Relationship Id="rId360" Type="http://schemas.openxmlformats.org/officeDocument/2006/relationships/image" Target="../media/image549.png"/><Relationship Id="rId416" Type="http://schemas.openxmlformats.org/officeDocument/2006/relationships/image" Target="../media/image577.png"/><Relationship Id="rId598" Type="http://schemas.openxmlformats.org/officeDocument/2006/relationships/customXml" Target="../ink/ink690.xml"/><Relationship Id="rId220" Type="http://schemas.openxmlformats.org/officeDocument/2006/relationships/image" Target="../media/image479.png"/><Relationship Id="rId458" Type="http://schemas.openxmlformats.org/officeDocument/2006/relationships/image" Target="../media/image598.png"/><Relationship Id="rId623" Type="http://schemas.openxmlformats.org/officeDocument/2006/relationships/image" Target="../media/image680.png"/><Relationship Id="rId665" Type="http://schemas.openxmlformats.org/officeDocument/2006/relationships/image" Target="../media/image701.png"/><Relationship Id="rId15" Type="http://schemas.openxmlformats.org/officeDocument/2006/relationships/image" Target="../media/image391.png"/><Relationship Id="rId57" Type="http://schemas.openxmlformats.org/officeDocument/2006/relationships/image" Target="../media/image237.png"/><Relationship Id="rId262" Type="http://schemas.openxmlformats.org/officeDocument/2006/relationships/image" Target="../media/image500.png"/><Relationship Id="rId318" Type="http://schemas.openxmlformats.org/officeDocument/2006/relationships/image" Target="../media/image528.png"/><Relationship Id="rId525" Type="http://schemas.openxmlformats.org/officeDocument/2006/relationships/customXml" Target="../ink/ink653.xml"/><Relationship Id="rId567" Type="http://schemas.openxmlformats.org/officeDocument/2006/relationships/image" Target="../media/image652.png"/><Relationship Id="rId732" Type="http://schemas.openxmlformats.org/officeDocument/2006/relationships/image" Target="../media/image733.png"/><Relationship Id="rId99" Type="http://schemas.openxmlformats.org/officeDocument/2006/relationships/image" Target="../media/image421.png"/><Relationship Id="rId122" Type="http://schemas.openxmlformats.org/officeDocument/2006/relationships/customXml" Target="../ink/ink452.xml"/><Relationship Id="rId164" Type="http://schemas.openxmlformats.org/officeDocument/2006/relationships/image" Target="../media/image451.png"/><Relationship Id="rId371" Type="http://schemas.openxmlformats.org/officeDocument/2006/relationships/customXml" Target="../ink/ink576.xml"/><Relationship Id="rId427" Type="http://schemas.openxmlformats.org/officeDocument/2006/relationships/customXml" Target="../ink/ink604.xml"/><Relationship Id="rId469" Type="http://schemas.openxmlformats.org/officeDocument/2006/relationships/customXml" Target="../ink/ink625.xml"/><Relationship Id="rId634" Type="http://schemas.openxmlformats.org/officeDocument/2006/relationships/customXml" Target="../ink/ink708.xml"/><Relationship Id="rId676" Type="http://schemas.openxmlformats.org/officeDocument/2006/relationships/customXml" Target="../ink/ink729.xml"/><Relationship Id="rId26" Type="http://schemas.openxmlformats.org/officeDocument/2006/relationships/customXml" Target="../ink/ink404.xml"/><Relationship Id="rId231" Type="http://schemas.openxmlformats.org/officeDocument/2006/relationships/customXml" Target="../ink/ink506.xml"/><Relationship Id="rId273" Type="http://schemas.openxmlformats.org/officeDocument/2006/relationships/customXml" Target="../ink/ink527.xml"/><Relationship Id="rId329" Type="http://schemas.openxmlformats.org/officeDocument/2006/relationships/customXml" Target="../ink/ink555.xml"/><Relationship Id="rId480" Type="http://schemas.openxmlformats.org/officeDocument/2006/relationships/image" Target="../media/image609.png"/><Relationship Id="rId536" Type="http://schemas.openxmlformats.org/officeDocument/2006/relationships/customXml" Target="../ink/ink659.xml"/><Relationship Id="rId701" Type="http://schemas.openxmlformats.org/officeDocument/2006/relationships/image" Target="../media/image719.png"/><Relationship Id="rId68" Type="http://schemas.openxmlformats.org/officeDocument/2006/relationships/customXml" Target="../ink/ink425.xml"/><Relationship Id="rId133" Type="http://schemas.openxmlformats.org/officeDocument/2006/relationships/image" Target="../media/image435.png"/><Relationship Id="rId175" Type="http://schemas.openxmlformats.org/officeDocument/2006/relationships/customXml" Target="../ink/ink478.xml"/><Relationship Id="rId340" Type="http://schemas.openxmlformats.org/officeDocument/2006/relationships/image" Target="../media/image539.png"/><Relationship Id="rId578" Type="http://schemas.openxmlformats.org/officeDocument/2006/relationships/customXml" Target="../ink/ink680.xml"/><Relationship Id="rId743" Type="http://schemas.openxmlformats.org/officeDocument/2006/relationships/customXml" Target="../ink/ink763.xml"/><Relationship Id="rId200" Type="http://schemas.openxmlformats.org/officeDocument/2006/relationships/image" Target="../media/image469.png"/><Relationship Id="rId382" Type="http://schemas.openxmlformats.org/officeDocument/2006/relationships/image" Target="../media/image560.png"/><Relationship Id="rId438" Type="http://schemas.openxmlformats.org/officeDocument/2006/relationships/image" Target="../media/image588.png"/><Relationship Id="rId603" Type="http://schemas.openxmlformats.org/officeDocument/2006/relationships/image" Target="../media/image670.png"/><Relationship Id="rId645" Type="http://schemas.openxmlformats.org/officeDocument/2006/relationships/image" Target="../media/image691.png"/><Relationship Id="rId687" Type="http://schemas.openxmlformats.org/officeDocument/2006/relationships/image" Target="../media/image712.png"/><Relationship Id="rId242" Type="http://schemas.openxmlformats.org/officeDocument/2006/relationships/image" Target="../media/image490.png"/><Relationship Id="rId284" Type="http://schemas.openxmlformats.org/officeDocument/2006/relationships/image" Target="../media/image511.png"/><Relationship Id="rId491" Type="http://schemas.openxmlformats.org/officeDocument/2006/relationships/customXml" Target="../ink/ink636.xml"/><Relationship Id="rId505" Type="http://schemas.openxmlformats.org/officeDocument/2006/relationships/customXml" Target="../ink/ink643.xml"/><Relationship Id="rId712" Type="http://schemas.openxmlformats.org/officeDocument/2006/relationships/customXml" Target="../ink/ink747.xml"/><Relationship Id="rId37" Type="http://schemas.openxmlformats.org/officeDocument/2006/relationships/image" Target="../media/image399.png"/><Relationship Id="rId79" Type="http://schemas.openxmlformats.org/officeDocument/2006/relationships/image" Target="../media/image413.png"/><Relationship Id="rId102" Type="http://schemas.openxmlformats.org/officeDocument/2006/relationships/customXml" Target="../ink/ink442.xml"/><Relationship Id="rId144" Type="http://schemas.openxmlformats.org/officeDocument/2006/relationships/image" Target="../media/image441.png"/><Relationship Id="rId547" Type="http://schemas.openxmlformats.org/officeDocument/2006/relationships/image" Target="../media/image642.png"/><Relationship Id="rId589" Type="http://schemas.openxmlformats.org/officeDocument/2006/relationships/image" Target="../media/image663.png"/><Relationship Id="rId90" Type="http://schemas.openxmlformats.org/officeDocument/2006/relationships/customXml" Target="../ink/ink436.xml"/><Relationship Id="rId186" Type="http://schemas.openxmlformats.org/officeDocument/2006/relationships/image" Target="../media/image462.png"/><Relationship Id="rId351" Type="http://schemas.openxmlformats.org/officeDocument/2006/relationships/customXml" Target="../ink/ink566.xml"/><Relationship Id="rId393" Type="http://schemas.openxmlformats.org/officeDocument/2006/relationships/customXml" Target="../ink/ink587.xml"/><Relationship Id="rId407" Type="http://schemas.openxmlformats.org/officeDocument/2006/relationships/customXml" Target="../ink/ink594.xml"/><Relationship Id="rId449" Type="http://schemas.openxmlformats.org/officeDocument/2006/relationships/customXml" Target="../ink/ink615.xml"/><Relationship Id="rId614" Type="http://schemas.openxmlformats.org/officeDocument/2006/relationships/customXml" Target="../ink/ink698.xml"/><Relationship Id="rId656" Type="http://schemas.openxmlformats.org/officeDocument/2006/relationships/customXml" Target="../ink/ink719.xml"/><Relationship Id="rId211" Type="http://schemas.openxmlformats.org/officeDocument/2006/relationships/customXml" Target="../ink/ink496.xml"/><Relationship Id="rId253" Type="http://schemas.openxmlformats.org/officeDocument/2006/relationships/customXml" Target="../ink/ink517.xml"/><Relationship Id="rId295" Type="http://schemas.openxmlformats.org/officeDocument/2006/relationships/customXml" Target="../ink/ink538.xml"/><Relationship Id="rId309" Type="http://schemas.openxmlformats.org/officeDocument/2006/relationships/customXml" Target="../ink/ink545.xml"/><Relationship Id="rId460" Type="http://schemas.openxmlformats.org/officeDocument/2006/relationships/image" Target="../media/image599.png"/><Relationship Id="rId516" Type="http://schemas.openxmlformats.org/officeDocument/2006/relationships/image" Target="../media/image627.png"/><Relationship Id="rId698" Type="http://schemas.openxmlformats.org/officeDocument/2006/relationships/customXml" Target="../ink/ink740.xml"/><Relationship Id="rId48" Type="http://schemas.openxmlformats.org/officeDocument/2006/relationships/customXml" Target="../ink/ink415.xml"/><Relationship Id="rId113" Type="http://schemas.openxmlformats.org/officeDocument/2006/relationships/image" Target="../media/image425.png"/><Relationship Id="rId320" Type="http://schemas.openxmlformats.org/officeDocument/2006/relationships/image" Target="../media/image529.png"/><Relationship Id="rId558" Type="http://schemas.openxmlformats.org/officeDocument/2006/relationships/customXml" Target="../ink/ink670.xml"/><Relationship Id="rId723" Type="http://schemas.openxmlformats.org/officeDocument/2006/relationships/customXml" Target="../ink/ink753.xml"/><Relationship Id="rId155" Type="http://schemas.openxmlformats.org/officeDocument/2006/relationships/customXml" Target="../ink/ink468.xml"/><Relationship Id="rId197" Type="http://schemas.openxmlformats.org/officeDocument/2006/relationships/customXml" Target="../ink/ink489.xml"/><Relationship Id="rId362" Type="http://schemas.openxmlformats.org/officeDocument/2006/relationships/image" Target="../media/image550.png"/><Relationship Id="rId418" Type="http://schemas.openxmlformats.org/officeDocument/2006/relationships/image" Target="../media/image578.png"/><Relationship Id="rId625" Type="http://schemas.openxmlformats.org/officeDocument/2006/relationships/image" Target="../media/image681.png"/><Relationship Id="rId222" Type="http://schemas.openxmlformats.org/officeDocument/2006/relationships/image" Target="../media/image480.png"/><Relationship Id="rId264" Type="http://schemas.openxmlformats.org/officeDocument/2006/relationships/image" Target="../media/image501.png"/><Relationship Id="rId471" Type="http://schemas.openxmlformats.org/officeDocument/2006/relationships/customXml" Target="../ink/ink626.xml"/><Relationship Id="rId667" Type="http://schemas.openxmlformats.org/officeDocument/2006/relationships/image" Target="../media/image702.png"/><Relationship Id="rId17" Type="http://schemas.openxmlformats.org/officeDocument/2006/relationships/image" Target="../media/image392.png"/><Relationship Id="rId59" Type="http://schemas.openxmlformats.org/officeDocument/2006/relationships/image" Target="../media/image406.png"/><Relationship Id="rId124" Type="http://schemas.openxmlformats.org/officeDocument/2006/relationships/customXml" Target="../ink/ink453.xml"/><Relationship Id="rId527" Type="http://schemas.openxmlformats.org/officeDocument/2006/relationships/customXml" Target="../ink/ink654.xml"/><Relationship Id="rId569" Type="http://schemas.openxmlformats.org/officeDocument/2006/relationships/image" Target="../media/image653.png"/><Relationship Id="rId734" Type="http://schemas.openxmlformats.org/officeDocument/2006/relationships/image" Target="../media/image734.png"/><Relationship Id="rId70" Type="http://schemas.openxmlformats.org/officeDocument/2006/relationships/customXml" Target="../ink/ink426.xml"/><Relationship Id="rId166" Type="http://schemas.openxmlformats.org/officeDocument/2006/relationships/image" Target="../media/image452.png"/><Relationship Id="rId331" Type="http://schemas.openxmlformats.org/officeDocument/2006/relationships/customXml" Target="../ink/ink556.xml"/><Relationship Id="rId373" Type="http://schemas.openxmlformats.org/officeDocument/2006/relationships/customXml" Target="../ink/ink577.xml"/><Relationship Id="rId429" Type="http://schemas.openxmlformats.org/officeDocument/2006/relationships/customXml" Target="../ink/ink605.xml"/><Relationship Id="rId580" Type="http://schemas.openxmlformats.org/officeDocument/2006/relationships/customXml" Target="../ink/ink681.xml"/><Relationship Id="rId636" Type="http://schemas.openxmlformats.org/officeDocument/2006/relationships/customXml" Target="../ink/ink709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07.xml"/><Relationship Id="rId440" Type="http://schemas.openxmlformats.org/officeDocument/2006/relationships/image" Target="../media/image589.png"/><Relationship Id="rId678" Type="http://schemas.openxmlformats.org/officeDocument/2006/relationships/customXml" Target="../ink/ink730.xml"/><Relationship Id="rId28" Type="http://schemas.openxmlformats.org/officeDocument/2006/relationships/customXml" Target="../ink/ink405.xml"/><Relationship Id="rId275" Type="http://schemas.openxmlformats.org/officeDocument/2006/relationships/customXml" Target="../ink/ink528.xml"/><Relationship Id="rId300" Type="http://schemas.openxmlformats.org/officeDocument/2006/relationships/image" Target="../media/image519.png"/><Relationship Id="rId482" Type="http://schemas.openxmlformats.org/officeDocument/2006/relationships/image" Target="../media/image610.png"/><Relationship Id="rId538" Type="http://schemas.openxmlformats.org/officeDocument/2006/relationships/customXml" Target="../ink/ink660.xml"/><Relationship Id="rId703" Type="http://schemas.openxmlformats.org/officeDocument/2006/relationships/image" Target="../media/image720.png"/><Relationship Id="rId745" Type="http://schemas.openxmlformats.org/officeDocument/2006/relationships/customXml" Target="../ink/ink764.xml"/><Relationship Id="rId81" Type="http://schemas.openxmlformats.org/officeDocument/2006/relationships/image" Target="../media/image414.png"/><Relationship Id="rId135" Type="http://schemas.openxmlformats.org/officeDocument/2006/relationships/image" Target="../media/image436.png"/><Relationship Id="rId177" Type="http://schemas.openxmlformats.org/officeDocument/2006/relationships/customXml" Target="../ink/ink479.xml"/><Relationship Id="rId342" Type="http://schemas.openxmlformats.org/officeDocument/2006/relationships/image" Target="../media/image540.png"/><Relationship Id="rId384" Type="http://schemas.openxmlformats.org/officeDocument/2006/relationships/image" Target="../media/image561.png"/><Relationship Id="rId591" Type="http://schemas.openxmlformats.org/officeDocument/2006/relationships/image" Target="../media/image664.png"/><Relationship Id="rId605" Type="http://schemas.openxmlformats.org/officeDocument/2006/relationships/image" Target="../media/image671.png"/><Relationship Id="rId202" Type="http://schemas.openxmlformats.org/officeDocument/2006/relationships/image" Target="../media/image470.png"/><Relationship Id="rId244" Type="http://schemas.openxmlformats.org/officeDocument/2006/relationships/image" Target="../media/image491.png"/><Relationship Id="rId647" Type="http://schemas.openxmlformats.org/officeDocument/2006/relationships/image" Target="../media/image692.png"/><Relationship Id="rId689" Type="http://schemas.openxmlformats.org/officeDocument/2006/relationships/image" Target="../media/image713.png"/><Relationship Id="rId39" Type="http://schemas.openxmlformats.org/officeDocument/2006/relationships/image" Target="../media/image400.png"/><Relationship Id="rId286" Type="http://schemas.openxmlformats.org/officeDocument/2006/relationships/image" Target="../media/image512.png"/><Relationship Id="rId451" Type="http://schemas.openxmlformats.org/officeDocument/2006/relationships/customXml" Target="../ink/ink616.xml"/><Relationship Id="rId493" Type="http://schemas.openxmlformats.org/officeDocument/2006/relationships/customXml" Target="../ink/ink637.xml"/><Relationship Id="rId507" Type="http://schemas.openxmlformats.org/officeDocument/2006/relationships/customXml" Target="../ink/ink644.xml"/><Relationship Id="rId549" Type="http://schemas.openxmlformats.org/officeDocument/2006/relationships/image" Target="../media/image643.png"/><Relationship Id="rId714" Type="http://schemas.openxmlformats.org/officeDocument/2006/relationships/image" Target="../media/image724.png"/><Relationship Id="rId50" Type="http://schemas.openxmlformats.org/officeDocument/2006/relationships/customXml" Target="../ink/ink416.xml"/><Relationship Id="rId104" Type="http://schemas.openxmlformats.org/officeDocument/2006/relationships/customXml" Target="../ink/ink443.xml"/><Relationship Id="rId146" Type="http://schemas.openxmlformats.org/officeDocument/2006/relationships/image" Target="../media/image442.png"/><Relationship Id="rId188" Type="http://schemas.openxmlformats.org/officeDocument/2006/relationships/image" Target="../media/image463.png"/><Relationship Id="rId311" Type="http://schemas.openxmlformats.org/officeDocument/2006/relationships/customXml" Target="../ink/ink546.xml"/><Relationship Id="rId353" Type="http://schemas.openxmlformats.org/officeDocument/2006/relationships/customXml" Target="../ink/ink567.xml"/><Relationship Id="rId395" Type="http://schemas.openxmlformats.org/officeDocument/2006/relationships/customXml" Target="../ink/ink588.xml"/><Relationship Id="rId409" Type="http://schemas.openxmlformats.org/officeDocument/2006/relationships/customXml" Target="../ink/ink595.xml"/><Relationship Id="rId560" Type="http://schemas.openxmlformats.org/officeDocument/2006/relationships/customXml" Target="../ink/ink671.xml"/><Relationship Id="rId92" Type="http://schemas.openxmlformats.org/officeDocument/2006/relationships/customXml" Target="../ink/ink437.xml"/><Relationship Id="rId213" Type="http://schemas.openxmlformats.org/officeDocument/2006/relationships/customXml" Target="../ink/ink497.xml"/><Relationship Id="rId420" Type="http://schemas.openxmlformats.org/officeDocument/2006/relationships/image" Target="../media/image579.png"/><Relationship Id="rId616" Type="http://schemas.openxmlformats.org/officeDocument/2006/relationships/customXml" Target="../ink/ink699.xml"/><Relationship Id="rId658" Type="http://schemas.openxmlformats.org/officeDocument/2006/relationships/customXml" Target="../ink/ink720.xml"/><Relationship Id="rId255" Type="http://schemas.openxmlformats.org/officeDocument/2006/relationships/customXml" Target="../ink/ink518.xml"/><Relationship Id="rId297" Type="http://schemas.openxmlformats.org/officeDocument/2006/relationships/customXml" Target="../ink/ink539.xml"/><Relationship Id="rId462" Type="http://schemas.openxmlformats.org/officeDocument/2006/relationships/image" Target="../media/image600.png"/><Relationship Id="rId518" Type="http://schemas.openxmlformats.org/officeDocument/2006/relationships/image" Target="../media/image628.png"/><Relationship Id="rId725" Type="http://schemas.openxmlformats.org/officeDocument/2006/relationships/customXml" Target="../ink/ink754.xml"/><Relationship Id="rId115" Type="http://schemas.openxmlformats.org/officeDocument/2006/relationships/image" Target="../media/image426.png"/><Relationship Id="rId157" Type="http://schemas.openxmlformats.org/officeDocument/2006/relationships/customXml" Target="../ink/ink469.xml"/><Relationship Id="rId322" Type="http://schemas.openxmlformats.org/officeDocument/2006/relationships/image" Target="../media/image530.png"/><Relationship Id="rId364" Type="http://schemas.openxmlformats.org/officeDocument/2006/relationships/image" Target="../media/image551.png"/><Relationship Id="rId61" Type="http://schemas.openxmlformats.org/officeDocument/2006/relationships/image" Target="../media/image407.png"/><Relationship Id="rId199" Type="http://schemas.openxmlformats.org/officeDocument/2006/relationships/customXml" Target="../ink/ink490.xml"/><Relationship Id="rId571" Type="http://schemas.openxmlformats.org/officeDocument/2006/relationships/image" Target="../media/image654.png"/><Relationship Id="rId627" Type="http://schemas.openxmlformats.org/officeDocument/2006/relationships/image" Target="../media/image682.png"/><Relationship Id="rId669" Type="http://schemas.openxmlformats.org/officeDocument/2006/relationships/image" Target="../media/image703.png"/><Relationship Id="rId19" Type="http://schemas.openxmlformats.org/officeDocument/2006/relationships/image" Target="../media/image393.png"/><Relationship Id="rId224" Type="http://schemas.openxmlformats.org/officeDocument/2006/relationships/image" Target="../media/image481.png"/><Relationship Id="rId266" Type="http://schemas.openxmlformats.org/officeDocument/2006/relationships/image" Target="../media/image502.png"/><Relationship Id="rId431" Type="http://schemas.openxmlformats.org/officeDocument/2006/relationships/customXml" Target="../ink/ink606.xml"/><Relationship Id="rId473" Type="http://schemas.openxmlformats.org/officeDocument/2006/relationships/customXml" Target="../ink/ink627.xml"/><Relationship Id="rId529" Type="http://schemas.openxmlformats.org/officeDocument/2006/relationships/customXml" Target="../ink/ink655.xml"/><Relationship Id="rId680" Type="http://schemas.openxmlformats.org/officeDocument/2006/relationships/customXml" Target="../ink/ink731.xml"/><Relationship Id="rId736" Type="http://schemas.openxmlformats.org/officeDocument/2006/relationships/image" Target="../media/image735.png"/><Relationship Id="rId30" Type="http://schemas.openxmlformats.org/officeDocument/2006/relationships/customXml" Target="../ink/ink406.xml"/><Relationship Id="rId126" Type="http://schemas.openxmlformats.org/officeDocument/2006/relationships/customXml" Target="../ink/ink454.xml"/><Relationship Id="rId168" Type="http://schemas.openxmlformats.org/officeDocument/2006/relationships/image" Target="../media/image453.png"/><Relationship Id="rId333" Type="http://schemas.openxmlformats.org/officeDocument/2006/relationships/customXml" Target="../ink/ink557.xml"/><Relationship Id="rId540" Type="http://schemas.openxmlformats.org/officeDocument/2006/relationships/customXml" Target="../ink/ink661.xml"/><Relationship Id="rId72" Type="http://schemas.openxmlformats.org/officeDocument/2006/relationships/customXml" Target="../ink/ink427.xml"/><Relationship Id="rId375" Type="http://schemas.openxmlformats.org/officeDocument/2006/relationships/customXml" Target="../ink/ink578.xml"/><Relationship Id="rId582" Type="http://schemas.openxmlformats.org/officeDocument/2006/relationships/customXml" Target="../ink/ink682.xml"/><Relationship Id="rId638" Type="http://schemas.openxmlformats.org/officeDocument/2006/relationships/customXml" Target="../ink/ink710.xml"/><Relationship Id="rId3" Type="http://schemas.openxmlformats.org/officeDocument/2006/relationships/image" Target="../media/image386.png"/><Relationship Id="rId235" Type="http://schemas.openxmlformats.org/officeDocument/2006/relationships/customXml" Target="../ink/ink508.xml"/><Relationship Id="rId277" Type="http://schemas.openxmlformats.org/officeDocument/2006/relationships/customXml" Target="../ink/ink529.xml"/><Relationship Id="rId400" Type="http://schemas.openxmlformats.org/officeDocument/2006/relationships/image" Target="../media/image569.png"/><Relationship Id="rId442" Type="http://schemas.openxmlformats.org/officeDocument/2006/relationships/image" Target="../media/image590.png"/><Relationship Id="rId484" Type="http://schemas.openxmlformats.org/officeDocument/2006/relationships/image" Target="../media/image611.png"/><Relationship Id="rId705" Type="http://schemas.openxmlformats.org/officeDocument/2006/relationships/image" Target="../media/image721.png"/><Relationship Id="rId137" Type="http://schemas.openxmlformats.org/officeDocument/2006/relationships/image" Target="../media/image437.png"/><Relationship Id="rId302" Type="http://schemas.openxmlformats.org/officeDocument/2006/relationships/image" Target="../media/image520.png"/><Relationship Id="rId344" Type="http://schemas.openxmlformats.org/officeDocument/2006/relationships/image" Target="../media/image541.png"/><Relationship Id="rId691" Type="http://schemas.openxmlformats.org/officeDocument/2006/relationships/image" Target="../media/image714.png"/><Relationship Id="rId747" Type="http://schemas.openxmlformats.org/officeDocument/2006/relationships/customXml" Target="../ink/ink765.xml"/><Relationship Id="rId41" Type="http://schemas.openxmlformats.org/officeDocument/2006/relationships/image" Target="../media/image206.png"/><Relationship Id="rId83" Type="http://schemas.openxmlformats.org/officeDocument/2006/relationships/image" Target="../media/image415.png"/><Relationship Id="rId179" Type="http://schemas.openxmlformats.org/officeDocument/2006/relationships/customXml" Target="../ink/ink480.xml"/><Relationship Id="rId386" Type="http://schemas.openxmlformats.org/officeDocument/2006/relationships/image" Target="../media/image562.png"/><Relationship Id="rId551" Type="http://schemas.openxmlformats.org/officeDocument/2006/relationships/image" Target="../media/image644.png"/><Relationship Id="rId593" Type="http://schemas.openxmlformats.org/officeDocument/2006/relationships/image" Target="../media/image665.png"/><Relationship Id="rId607" Type="http://schemas.openxmlformats.org/officeDocument/2006/relationships/image" Target="../media/image672.png"/><Relationship Id="rId649" Type="http://schemas.openxmlformats.org/officeDocument/2006/relationships/image" Target="../media/image693.png"/><Relationship Id="rId190" Type="http://schemas.openxmlformats.org/officeDocument/2006/relationships/image" Target="../media/image464.png"/><Relationship Id="rId204" Type="http://schemas.openxmlformats.org/officeDocument/2006/relationships/image" Target="../media/image471.png"/><Relationship Id="rId246" Type="http://schemas.openxmlformats.org/officeDocument/2006/relationships/image" Target="../media/image492.png"/><Relationship Id="rId288" Type="http://schemas.openxmlformats.org/officeDocument/2006/relationships/image" Target="../media/image513.png"/><Relationship Id="rId411" Type="http://schemas.openxmlformats.org/officeDocument/2006/relationships/customXml" Target="../ink/ink596.xml"/><Relationship Id="rId453" Type="http://schemas.openxmlformats.org/officeDocument/2006/relationships/customXml" Target="../ink/ink617.xml"/><Relationship Id="rId509" Type="http://schemas.openxmlformats.org/officeDocument/2006/relationships/customXml" Target="../ink/ink645.xml"/><Relationship Id="rId660" Type="http://schemas.openxmlformats.org/officeDocument/2006/relationships/customXml" Target="../ink/ink721.xml"/><Relationship Id="rId106" Type="http://schemas.openxmlformats.org/officeDocument/2006/relationships/customXml" Target="../ink/ink444.xml"/><Relationship Id="rId313" Type="http://schemas.openxmlformats.org/officeDocument/2006/relationships/customXml" Target="../ink/ink547.xml"/><Relationship Id="rId495" Type="http://schemas.openxmlformats.org/officeDocument/2006/relationships/customXml" Target="../ink/ink638.xml"/><Relationship Id="rId716" Type="http://schemas.openxmlformats.org/officeDocument/2006/relationships/image" Target="../media/image725.png"/><Relationship Id="rId10" Type="http://schemas.openxmlformats.org/officeDocument/2006/relationships/customXml" Target="../ink/ink396.xml"/><Relationship Id="rId52" Type="http://schemas.openxmlformats.org/officeDocument/2006/relationships/customXml" Target="../ink/ink417.xml"/><Relationship Id="rId94" Type="http://schemas.openxmlformats.org/officeDocument/2006/relationships/customXml" Target="../ink/ink438.xml"/><Relationship Id="rId148" Type="http://schemas.openxmlformats.org/officeDocument/2006/relationships/image" Target="../media/image443.png"/><Relationship Id="rId355" Type="http://schemas.openxmlformats.org/officeDocument/2006/relationships/customXml" Target="../ink/ink568.xml"/><Relationship Id="rId397" Type="http://schemas.openxmlformats.org/officeDocument/2006/relationships/customXml" Target="../ink/ink589.xml"/><Relationship Id="rId520" Type="http://schemas.openxmlformats.org/officeDocument/2006/relationships/image" Target="../media/image629.png"/><Relationship Id="rId562" Type="http://schemas.openxmlformats.org/officeDocument/2006/relationships/customXml" Target="../ink/ink672.xml"/><Relationship Id="rId618" Type="http://schemas.openxmlformats.org/officeDocument/2006/relationships/customXml" Target="../ink/ink700.xml"/><Relationship Id="rId215" Type="http://schemas.openxmlformats.org/officeDocument/2006/relationships/customXml" Target="../ink/ink498.xml"/><Relationship Id="rId257" Type="http://schemas.openxmlformats.org/officeDocument/2006/relationships/customXml" Target="../ink/ink519.xml"/><Relationship Id="rId422" Type="http://schemas.openxmlformats.org/officeDocument/2006/relationships/image" Target="../media/image580.png"/><Relationship Id="rId464" Type="http://schemas.openxmlformats.org/officeDocument/2006/relationships/image" Target="../media/image601.png"/><Relationship Id="rId299" Type="http://schemas.openxmlformats.org/officeDocument/2006/relationships/customXml" Target="../ink/ink540.xml"/><Relationship Id="rId727" Type="http://schemas.openxmlformats.org/officeDocument/2006/relationships/customXml" Target="../ink/ink755.xml"/><Relationship Id="rId63" Type="http://schemas.openxmlformats.org/officeDocument/2006/relationships/image" Target="../media/image240.png"/><Relationship Id="rId159" Type="http://schemas.openxmlformats.org/officeDocument/2006/relationships/customXml" Target="../ink/ink470.xml"/><Relationship Id="rId366" Type="http://schemas.openxmlformats.org/officeDocument/2006/relationships/image" Target="../media/image552.png"/><Relationship Id="rId573" Type="http://schemas.openxmlformats.org/officeDocument/2006/relationships/image" Target="../media/image655.png"/><Relationship Id="rId226" Type="http://schemas.openxmlformats.org/officeDocument/2006/relationships/image" Target="../media/image482.png"/><Relationship Id="rId433" Type="http://schemas.openxmlformats.org/officeDocument/2006/relationships/customXml" Target="../ink/ink607.xml"/><Relationship Id="rId640" Type="http://schemas.openxmlformats.org/officeDocument/2006/relationships/customXml" Target="../ink/ink711.xml"/><Relationship Id="rId738" Type="http://schemas.openxmlformats.org/officeDocument/2006/relationships/image" Target="../media/image736.png"/><Relationship Id="rId74" Type="http://schemas.openxmlformats.org/officeDocument/2006/relationships/customXml" Target="../ink/ink428.xml"/><Relationship Id="rId377" Type="http://schemas.openxmlformats.org/officeDocument/2006/relationships/customXml" Target="../ink/ink579.xml"/><Relationship Id="rId500" Type="http://schemas.openxmlformats.org/officeDocument/2006/relationships/image" Target="../media/image619.png"/><Relationship Id="rId584" Type="http://schemas.openxmlformats.org/officeDocument/2006/relationships/customXml" Target="../ink/ink683.xml"/><Relationship Id="rId5" Type="http://schemas.openxmlformats.org/officeDocument/2006/relationships/image" Target="../media/image188.png"/><Relationship Id="rId237" Type="http://schemas.openxmlformats.org/officeDocument/2006/relationships/customXml" Target="../ink/ink509.xml"/><Relationship Id="rId444" Type="http://schemas.openxmlformats.org/officeDocument/2006/relationships/image" Target="../media/image591.png"/><Relationship Id="rId651" Type="http://schemas.openxmlformats.org/officeDocument/2006/relationships/image" Target="../media/image694.png"/><Relationship Id="rId290" Type="http://schemas.openxmlformats.org/officeDocument/2006/relationships/image" Target="../media/image514.png"/><Relationship Id="rId304" Type="http://schemas.openxmlformats.org/officeDocument/2006/relationships/image" Target="../media/image521.png"/><Relationship Id="rId388" Type="http://schemas.openxmlformats.org/officeDocument/2006/relationships/image" Target="../media/image563.png"/><Relationship Id="rId511" Type="http://schemas.openxmlformats.org/officeDocument/2006/relationships/customXml" Target="../ink/ink646.xml"/><Relationship Id="rId609" Type="http://schemas.openxmlformats.org/officeDocument/2006/relationships/image" Target="../media/image673.png"/><Relationship Id="rId85" Type="http://schemas.openxmlformats.org/officeDocument/2006/relationships/image" Target="../media/image251.png"/><Relationship Id="rId150" Type="http://schemas.openxmlformats.org/officeDocument/2006/relationships/image" Target="../media/image444.png"/><Relationship Id="rId595" Type="http://schemas.openxmlformats.org/officeDocument/2006/relationships/image" Target="../media/image666.png"/><Relationship Id="rId248" Type="http://schemas.openxmlformats.org/officeDocument/2006/relationships/image" Target="../media/image493.png"/><Relationship Id="rId455" Type="http://schemas.openxmlformats.org/officeDocument/2006/relationships/customXml" Target="../ink/ink618.xml"/><Relationship Id="rId662" Type="http://schemas.openxmlformats.org/officeDocument/2006/relationships/customXml" Target="../ink/ink722.xml"/><Relationship Id="rId12" Type="http://schemas.openxmlformats.org/officeDocument/2006/relationships/customXml" Target="../ink/ink397.xml"/><Relationship Id="rId108" Type="http://schemas.openxmlformats.org/officeDocument/2006/relationships/customXml" Target="../ink/ink445.xml"/><Relationship Id="rId315" Type="http://schemas.openxmlformats.org/officeDocument/2006/relationships/customXml" Target="../ink/ink548.xml"/><Relationship Id="rId522" Type="http://schemas.openxmlformats.org/officeDocument/2006/relationships/image" Target="../media/image630.png"/><Relationship Id="rId96" Type="http://schemas.openxmlformats.org/officeDocument/2006/relationships/customXml" Target="../ink/ink439.xml"/><Relationship Id="rId161" Type="http://schemas.openxmlformats.org/officeDocument/2006/relationships/customXml" Target="../ink/ink471.xml"/><Relationship Id="rId399" Type="http://schemas.openxmlformats.org/officeDocument/2006/relationships/customXml" Target="../ink/ink590.xml"/><Relationship Id="rId259" Type="http://schemas.openxmlformats.org/officeDocument/2006/relationships/customXml" Target="../ink/ink520.xml"/><Relationship Id="rId466" Type="http://schemas.openxmlformats.org/officeDocument/2006/relationships/image" Target="../media/image602.png"/><Relationship Id="rId673" Type="http://schemas.openxmlformats.org/officeDocument/2006/relationships/image" Target="../media/image705.png"/><Relationship Id="rId23" Type="http://schemas.openxmlformats.org/officeDocument/2006/relationships/image" Target="../media/image197.png"/><Relationship Id="rId119" Type="http://schemas.openxmlformats.org/officeDocument/2006/relationships/image" Target="../media/image428.png"/><Relationship Id="rId326" Type="http://schemas.openxmlformats.org/officeDocument/2006/relationships/image" Target="../media/image532.png"/><Relationship Id="rId533" Type="http://schemas.openxmlformats.org/officeDocument/2006/relationships/customXml" Target="../ink/ink657.xml"/><Relationship Id="rId740" Type="http://schemas.openxmlformats.org/officeDocument/2006/relationships/image" Target="../media/image737.png"/><Relationship Id="rId172" Type="http://schemas.openxmlformats.org/officeDocument/2006/relationships/image" Target="../media/image455.png"/><Relationship Id="rId477" Type="http://schemas.openxmlformats.org/officeDocument/2006/relationships/customXml" Target="../ink/ink629.xml"/><Relationship Id="rId600" Type="http://schemas.openxmlformats.org/officeDocument/2006/relationships/customXml" Target="../ink/ink691.xml"/><Relationship Id="rId684" Type="http://schemas.openxmlformats.org/officeDocument/2006/relationships/customXml" Target="../ink/ink733.xml"/><Relationship Id="rId337" Type="http://schemas.openxmlformats.org/officeDocument/2006/relationships/customXml" Target="../ink/ink559.xml"/><Relationship Id="rId34" Type="http://schemas.openxmlformats.org/officeDocument/2006/relationships/customXml" Target="../ink/ink408.xml"/><Relationship Id="rId544" Type="http://schemas.openxmlformats.org/officeDocument/2006/relationships/customXml" Target="../ink/ink663.xml"/><Relationship Id="rId183" Type="http://schemas.openxmlformats.org/officeDocument/2006/relationships/customXml" Target="../ink/ink482.xml"/><Relationship Id="rId390" Type="http://schemas.openxmlformats.org/officeDocument/2006/relationships/image" Target="../media/image564.png"/><Relationship Id="rId404" Type="http://schemas.openxmlformats.org/officeDocument/2006/relationships/image" Target="../media/image571.png"/><Relationship Id="rId611" Type="http://schemas.openxmlformats.org/officeDocument/2006/relationships/image" Target="../media/image674.png"/><Relationship Id="rId250" Type="http://schemas.openxmlformats.org/officeDocument/2006/relationships/image" Target="../media/image494.png"/><Relationship Id="rId488" Type="http://schemas.openxmlformats.org/officeDocument/2006/relationships/image" Target="../media/image613.png"/><Relationship Id="rId695" Type="http://schemas.openxmlformats.org/officeDocument/2006/relationships/image" Target="../media/image716.png"/><Relationship Id="rId709" Type="http://schemas.openxmlformats.org/officeDocument/2006/relationships/image" Target="../media/image723.png"/><Relationship Id="rId45" Type="http://schemas.openxmlformats.org/officeDocument/2006/relationships/image" Target="../media/image402.png"/><Relationship Id="rId110" Type="http://schemas.openxmlformats.org/officeDocument/2006/relationships/customXml" Target="../ink/ink446.xml"/><Relationship Id="rId348" Type="http://schemas.openxmlformats.org/officeDocument/2006/relationships/image" Target="../media/image543.png"/><Relationship Id="rId555" Type="http://schemas.openxmlformats.org/officeDocument/2006/relationships/image" Target="../media/image646.png"/><Relationship Id="rId194" Type="http://schemas.openxmlformats.org/officeDocument/2006/relationships/image" Target="../media/image466.png"/><Relationship Id="rId208" Type="http://schemas.openxmlformats.org/officeDocument/2006/relationships/image" Target="../media/image473.png"/><Relationship Id="rId415" Type="http://schemas.openxmlformats.org/officeDocument/2006/relationships/customXml" Target="../ink/ink598.xml"/><Relationship Id="rId622" Type="http://schemas.openxmlformats.org/officeDocument/2006/relationships/customXml" Target="../ink/ink702.xml"/><Relationship Id="rId261" Type="http://schemas.openxmlformats.org/officeDocument/2006/relationships/customXml" Target="../ink/ink521.xml"/><Relationship Id="rId499" Type="http://schemas.openxmlformats.org/officeDocument/2006/relationships/customXml" Target="../ink/ink640.xml"/><Relationship Id="rId56" Type="http://schemas.openxmlformats.org/officeDocument/2006/relationships/customXml" Target="../ink/ink419.xml"/><Relationship Id="rId359" Type="http://schemas.openxmlformats.org/officeDocument/2006/relationships/customXml" Target="../ink/ink570.xml"/><Relationship Id="rId566" Type="http://schemas.openxmlformats.org/officeDocument/2006/relationships/customXml" Target="../ink/ink674.xml"/><Relationship Id="rId121" Type="http://schemas.openxmlformats.org/officeDocument/2006/relationships/image" Target="../media/image429.png"/><Relationship Id="rId219" Type="http://schemas.openxmlformats.org/officeDocument/2006/relationships/customXml" Target="../ink/ink500.xml"/><Relationship Id="rId426" Type="http://schemas.openxmlformats.org/officeDocument/2006/relationships/image" Target="../media/image582.png"/><Relationship Id="rId633" Type="http://schemas.openxmlformats.org/officeDocument/2006/relationships/image" Target="../media/image685.png"/><Relationship Id="rId67" Type="http://schemas.openxmlformats.org/officeDocument/2006/relationships/image" Target="../media/image242.png"/><Relationship Id="rId272" Type="http://schemas.openxmlformats.org/officeDocument/2006/relationships/image" Target="../media/image505.png"/><Relationship Id="rId577" Type="http://schemas.openxmlformats.org/officeDocument/2006/relationships/image" Target="../media/image657.png"/><Relationship Id="rId700" Type="http://schemas.openxmlformats.org/officeDocument/2006/relationships/customXml" Target="../ink/ink741.xml"/><Relationship Id="rId132" Type="http://schemas.openxmlformats.org/officeDocument/2006/relationships/customXml" Target="../ink/ink457.xml"/><Relationship Id="rId437" Type="http://schemas.openxmlformats.org/officeDocument/2006/relationships/customXml" Target="../ink/ink609.xml"/><Relationship Id="rId644" Type="http://schemas.openxmlformats.org/officeDocument/2006/relationships/customXml" Target="../ink/ink713.xml"/><Relationship Id="rId283" Type="http://schemas.openxmlformats.org/officeDocument/2006/relationships/customXml" Target="../ink/ink532.xml"/><Relationship Id="rId490" Type="http://schemas.openxmlformats.org/officeDocument/2006/relationships/image" Target="../media/image614.png"/><Relationship Id="rId504" Type="http://schemas.openxmlformats.org/officeDocument/2006/relationships/image" Target="../media/image621.png"/><Relationship Id="rId711" Type="http://schemas.openxmlformats.org/officeDocument/2006/relationships/image" Target="../media/image169.png"/><Relationship Id="rId78" Type="http://schemas.openxmlformats.org/officeDocument/2006/relationships/customXml" Target="../ink/ink430.xml"/><Relationship Id="rId143" Type="http://schemas.openxmlformats.org/officeDocument/2006/relationships/customXml" Target="../ink/ink462.xml"/><Relationship Id="rId350" Type="http://schemas.openxmlformats.org/officeDocument/2006/relationships/image" Target="../media/image544.png"/><Relationship Id="rId588" Type="http://schemas.openxmlformats.org/officeDocument/2006/relationships/customXml" Target="../ink/ink685.xml"/><Relationship Id="rId9" Type="http://schemas.openxmlformats.org/officeDocument/2006/relationships/image" Target="../media/image388.png"/><Relationship Id="rId210" Type="http://schemas.openxmlformats.org/officeDocument/2006/relationships/image" Target="../media/image474.png"/><Relationship Id="rId448" Type="http://schemas.openxmlformats.org/officeDocument/2006/relationships/image" Target="../media/image593.png"/><Relationship Id="rId655" Type="http://schemas.openxmlformats.org/officeDocument/2006/relationships/image" Target="../media/image696.png"/><Relationship Id="rId294" Type="http://schemas.openxmlformats.org/officeDocument/2006/relationships/image" Target="../media/image516.png"/><Relationship Id="rId308" Type="http://schemas.openxmlformats.org/officeDocument/2006/relationships/image" Target="../media/image523.png"/><Relationship Id="rId515" Type="http://schemas.openxmlformats.org/officeDocument/2006/relationships/customXml" Target="../ink/ink648.xml"/><Relationship Id="rId722" Type="http://schemas.openxmlformats.org/officeDocument/2006/relationships/image" Target="../media/image728.png"/><Relationship Id="rId89" Type="http://schemas.openxmlformats.org/officeDocument/2006/relationships/image" Target="../media/image417.png"/><Relationship Id="rId154" Type="http://schemas.openxmlformats.org/officeDocument/2006/relationships/image" Target="../media/image446.png"/><Relationship Id="rId361" Type="http://schemas.openxmlformats.org/officeDocument/2006/relationships/customXml" Target="../ink/ink571.xml"/><Relationship Id="rId599" Type="http://schemas.openxmlformats.org/officeDocument/2006/relationships/image" Target="../media/image668.png"/><Relationship Id="rId459" Type="http://schemas.openxmlformats.org/officeDocument/2006/relationships/customXml" Target="../ink/ink620.xml"/><Relationship Id="rId666" Type="http://schemas.openxmlformats.org/officeDocument/2006/relationships/customXml" Target="../ink/ink724.xml"/><Relationship Id="rId16" Type="http://schemas.openxmlformats.org/officeDocument/2006/relationships/customXml" Target="../ink/ink399.xml"/><Relationship Id="rId221" Type="http://schemas.openxmlformats.org/officeDocument/2006/relationships/customXml" Target="../ink/ink501.xml"/><Relationship Id="rId319" Type="http://schemas.openxmlformats.org/officeDocument/2006/relationships/customXml" Target="../ink/ink550.xml"/><Relationship Id="rId526" Type="http://schemas.openxmlformats.org/officeDocument/2006/relationships/image" Target="../media/image632.png"/><Relationship Id="rId733" Type="http://schemas.openxmlformats.org/officeDocument/2006/relationships/customXml" Target="../ink/ink758.xml"/><Relationship Id="rId165" Type="http://schemas.openxmlformats.org/officeDocument/2006/relationships/customXml" Target="../ink/ink473.xml"/><Relationship Id="rId372" Type="http://schemas.openxmlformats.org/officeDocument/2006/relationships/image" Target="../media/image555.png"/><Relationship Id="rId677" Type="http://schemas.openxmlformats.org/officeDocument/2006/relationships/image" Target="../media/image707.png"/><Relationship Id="rId232" Type="http://schemas.openxmlformats.org/officeDocument/2006/relationships/image" Target="../media/image485.png"/><Relationship Id="rId27" Type="http://schemas.openxmlformats.org/officeDocument/2006/relationships/image" Target="../media/image199.png"/><Relationship Id="rId537" Type="http://schemas.openxmlformats.org/officeDocument/2006/relationships/image" Target="../media/image637.png"/><Relationship Id="rId744" Type="http://schemas.openxmlformats.org/officeDocument/2006/relationships/image" Target="../media/image739.png"/><Relationship Id="rId80" Type="http://schemas.openxmlformats.org/officeDocument/2006/relationships/customXml" Target="../ink/ink431.xml"/><Relationship Id="rId176" Type="http://schemas.openxmlformats.org/officeDocument/2006/relationships/image" Target="../media/image457.png"/><Relationship Id="rId383" Type="http://schemas.openxmlformats.org/officeDocument/2006/relationships/customXml" Target="../ink/ink582.xml"/><Relationship Id="rId590" Type="http://schemas.openxmlformats.org/officeDocument/2006/relationships/customXml" Target="../ink/ink686.xml"/><Relationship Id="rId604" Type="http://schemas.openxmlformats.org/officeDocument/2006/relationships/customXml" Target="../ink/ink693.xml"/><Relationship Id="rId243" Type="http://schemas.openxmlformats.org/officeDocument/2006/relationships/customXml" Target="../ink/ink512.xml"/><Relationship Id="rId450" Type="http://schemas.openxmlformats.org/officeDocument/2006/relationships/image" Target="../media/image594.png"/><Relationship Id="rId688" Type="http://schemas.openxmlformats.org/officeDocument/2006/relationships/customXml" Target="../ink/ink735.xml"/><Relationship Id="rId38" Type="http://schemas.openxmlformats.org/officeDocument/2006/relationships/customXml" Target="../ink/ink410.xml"/><Relationship Id="rId103" Type="http://schemas.openxmlformats.org/officeDocument/2006/relationships/image" Target="../media/image247.png"/><Relationship Id="rId310" Type="http://schemas.openxmlformats.org/officeDocument/2006/relationships/image" Target="../media/image524.png"/><Relationship Id="rId548" Type="http://schemas.openxmlformats.org/officeDocument/2006/relationships/customXml" Target="../ink/ink665.xml"/><Relationship Id="rId91" Type="http://schemas.openxmlformats.org/officeDocument/2006/relationships/image" Target="../media/image418.png"/><Relationship Id="rId187" Type="http://schemas.openxmlformats.org/officeDocument/2006/relationships/customXml" Target="../ink/ink484.xml"/><Relationship Id="rId394" Type="http://schemas.openxmlformats.org/officeDocument/2006/relationships/image" Target="../media/image566.png"/><Relationship Id="rId408" Type="http://schemas.openxmlformats.org/officeDocument/2006/relationships/image" Target="../media/image573.png"/><Relationship Id="rId615" Type="http://schemas.openxmlformats.org/officeDocument/2006/relationships/image" Target="../media/image676.png"/><Relationship Id="rId254" Type="http://schemas.openxmlformats.org/officeDocument/2006/relationships/image" Target="../media/image496.png"/><Relationship Id="rId699" Type="http://schemas.openxmlformats.org/officeDocument/2006/relationships/image" Target="../media/image718.png"/><Relationship Id="rId49" Type="http://schemas.openxmlformats.org/officeDocument/2006/relationships/image" Target="../media/image403.png"/><Relationship Id="rId114" Type="http://schemas.openxmlformats.org/officeDocument/2006/relationships/customXml" Target="../ink/ink448.xml"/><Relationship Id="rId461" Type="http://schemas.openxmlformats.org/officeDocument/2006/relationships/customXml" Target="../ink/ink621.xml"/><Relationship Id="rId559" Type="http://schemas.openxmlformats.org/officeDocument/2006/relationships/image" Target="../media/image648.png"/><Relationship Id="rId198" Type="http://schemas.openxmlformats.org/officeDocument/2006/relationships/image" Target="../media/image468.png"/><Relationship Id="rId321" Type="http://schemas.openxmlformats.org/officeDocument/2006/relationships/customXml" Target="../ink/ink551.xml"/><Relationship Id="rId419" Type="http://schemas.openxmlformats.org/officeDocument/2006/relationships/customXml" Target="../ink/ink600.xml"/><Relationship Id="rId626" Type="http://schemas.openxmlformats.org/officeDocument/2006/relationships/customXml" Target="../ink/ink704.xml"/><Relationship Id="rId265" Type="http://schemas.openxmlformats.org/officeDocument/2006/relationships/customXml" Target="../ink/ink523.xml"/><Relationship Id="rId472" Type="http://schemas.openxmlformats.org/officeDocument/2006/relationships/image" Target="../media/image605.png"/><Relationship Id="rId125" Type="http://schemas.openxmlformats.org/officeDocument/2006/relationships/image" Target="../media/image431.png"/><Relationship Id="rId332" Type="http://schemas.openxmlformats.org/officeDocument/2006/relationships/image" Target="../media/image535.png"/><Relationship Id="rId637" Type="http://schemas.openxmlformats.org/officeDocument/2006/relationships/image" Target="../media/image687.png"/><Relationship Id="rId276" Type="http://schemas.openxmlformats.org/officeDocument/2006/relationships/image" Target="../media/image507.png"/><Relationship Id="rId483" Type="http://schemas.openxmlformats.org/officeDocument/2006/relationships/customXml" Target="../ink/ink632.xml"/><Relationship Id="rId690" Type="http://schemas.openxmlformats.org/officeDocument/2006/relationships/customXml" Target="../ink/ink736.xml"/><Relationship Id="rId704" Type="http://schemas.openxmlformats.org/officeDocument/2006/relationships/customXml" Target="../ink/ink743.xml"/><Relationship Id="rId40" Type="http://schemas.openxmlformats.org/officeDocument/2006/relationships/customXml" Target="../ink/ink411.xml"/><Relationship Id="rId136" Type="http://schemas.openxmlformats.org/officeDocument/2006/relationships/customXml" Target="../ink/ink459.xml"/><Relationship Id="rId343" Type="http://schemas.openxmlformats.org/officeDocument/2006/relationships/customXml" Target="../ink/ink562.xml"/><Relationship Id="rId550" Type="http://schemas.openxmlformats.org/officeDocument/2006/relationships/customXml" Target="../ink/ink666.xml"/><Relationship Id="rId203" Type="http://schemas.openxmlformats.org/officeDocument/2006/relationships/customXml" Target="../ink/ink492.xml"/><Relationship Id="rId648" Type="http://schemas.openxmlformats.org/officeDocument/2006/relationships/customXml" Target="../ink/ink715.xml"/><Relationship Id="rId287" Type="http://schemas.openxmlformats.org/officeDocument/2006/relationships/customXml" Target="../ink/ink534.xml"/><Relationship Id="rId410" Type="http://schemas.openxmlformats.org/officeDocument/2006/relationships/image" Target="../media/image574.png"/><Relationship Id="rId494" Type="http://schemas.openxmlformats.org/officeDocument/2006/relationships/image" Target="../media/image616.png"/><Relationship Id="rId508" Type="http://schemas.openxmlformats.org/officeDocument/2006/relationships/image" Target="../media/image623.png"/><Relationship Id="rId715" Type="http://schemas.openxmlformats.org/officeDocument/2006/relationships/customXml" Target="../ink/ink749.xml"/><Relationship Id="rId147" Type="http://schemas.openxmlformats.org/officeDocument/2006/relationships/customXml" Target="../ink/ink464.xml"/><Relationship Id="rId354" Type="http://schemas.openxmlformats.org/officeDocument/2006/relationships/image" Target="../media/image546.png"/><Relationship Id="rId51" Type="http://schemas.openxmlformats.org/officeDocument/2006/relationships/image" Target="../media/image404.png"/><Relationship Id="rId561" Type="http://schemas.openxmlformats.org/officeDocument/2006/relationships/image" Target="../media/image649.png"/><Relationship Id="rId659" Type="http://schemas.openxmlformats.org/officeDocument/2006/relationships/image" Target="../media/image698.png"/><Relationship Id="rId214" Type="http://schemas.openxmlformats.org/officeDocument/2006/relationships/image" Target="../media/image476.png"/><Relationship Id="rId298" Type="http://schemas.openxmlformats.org/officeDocument/2006/relationships/image" Target="../media/image518.png"/><Relationship Id="rId421" Type="http://schemas.openxmlformats.org/officeDocument/2006/relationships/customXml" Target="../ink/ink601.xml"/><Relationship Id="rId519" Type="http://schemas.openxmlformats.org/officeDocument/2006/relationships/customXml" Target="../ink/ink650.xml"/><Relationship Id="rId158" Type="http://schemas.openxmlformats.org/officeDocument/2006/relationships/image" Target="../media/image448.png"/><Relationship Id="rId726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A1D97D-F574-2816-8966-52C8A0BAAF2E}"/>
              </a:ext>
            </a:extLst>
          </p:cNvPr>
          <p:cNvSpPr/>
          <p:nvPr/>
        </p:nvSpPr>
        <p:spPr>
          <a:xfrm>
            <a:off x="4446493" y="3044446"/>
            <a:ext cx="2886635" cy="2886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ADF3A6-E2D9-1D51-A267-B12BAA24AD31}"/>
              </a:ext>
            </a:extLst>
          </p:cNvPr>
          <p:cNvCxnSpPr>
            <a:cxnSpLocks/>
          </p:cNvCxnSpPr>
          <p:nvPr/>
        </p:nvCxnSpPr>
        <p:spPr>
          <a:xfrm flipV="1">
            <a:off x="5889811" y="3407127"/>
            <a:ext cx="1038510" cy="1080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60EB5-6C7F-8D16-B587-B84325257B24}"/>
              </a:ext>
            </a:extLst>
          </p:cNvPr>
          <p:cNvCxnSpPr>
            <a:cxnSpLocks/>
          </p:cNvCxnSpPr>
          <p:nvPr/>
        </p:nvCxnSpPr>
        <p:spPr>
          <a:xfrm>
            <a:off x="3299013" y="4487764"/>
            <a:ext cx="536985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D728F9-826C-B04D-680D-9F80A3BE13E5}"/>
              </a:ext>
            </a:extLst>
          </p:cNvPr>
          <p:cNvCxnSpPr>
            <a:cxnSpLocks/>
          </p:cNvCxnSpPr>
          <p:nvPr/>
        </p:nvCxnSpPr>
        <p:spPr>
          <a:xfrm flipV="1">
            <a:off x="5889811" y="2116599"/>
            <a:ext cx="0" cy="460785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4A793-1E12-3351-77E8-096122B308ED}"/>
              </a:ext>
            </a:extLst>
          </p:cNvPr>
          <p:cNvSpPr txBox="1"/>
          <p:nvPr/>
        </p:nvSpPr>
        <p:spPr>
          <a:xfrm>
            <a:off x="2633522" y="4164597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83E8DD-AD8E-E246-6089-7D4CBD953C18}"/>
              </a:ext>
            </a:extLst>
          </p:cNvPr>
          <p:cNvCxnSpPr/>
          <p:nvPr/>
        </p:nvCxnSpPr>
        <p:spPr>
          <a:xfrm>
            <a:off x="3119718" y="4487764"/>
            <a:ext cx="591670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9BD54B8-DA35-8E12-8266-8D3A87D464AF}"/>
              </a:ext>
            </a:extLst>
          </p:cNvPr>
          <p:cNvSpPr txBox="1"/>
          <p:nvPr/>
        </p:nvSpPr>
        <p:spPr>
          <a:xfrm>
            <a:off x="3500020" y="1204838"/>
            <a:ext cx="51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around X puts the arrow in the ZY plane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0AE4D-E08A-75CF-2098-694882E8AF82}"/>
              </a:ext>
            </a:extLst>
          </p:cNvPr>
          <p:cNvSpPr txBox="1"/>
          <p:nvPr/>
        </p:nvSpPr>
        <p:spPr>
          <a:xfrm>
            <a:off x="5651198" y="1534631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E851-6220-4659-89E3-BFDE6EAC870C}"/>
              </a:ext>
            </a:extLst>
          </p:cNvPr>
          <p:cNvSpPr txBox="1"/>
          <p:nvPr/>
        </p:nvSpPr>
        <p:spPr>
          <a:xfrm>
            <a:off x="507548" y="4549151"/>
            <a:ext cx="477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A9D95F-AC2A-9C84-A871-599A08EE6CEC}"/>
              </a:ext>
            </a:extLst>
          </p:cNvPr>
          <p:cNvSpPr txBox="1"/>
          <p:nvPr/>
        </p:nvSpPr>
        <p:spPr>
          <a:xfrm>
            <a:off x="507548" y="436106"/>
            <a:ext cx="1993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p = [0.0,0.0,radius];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ECB204-0984-B377-73F2-70F65DF0318D}"/>
              </a:ext>
            </a:extLst>
          </p:cNvPr>
          <p:cNvSpPr txBox="1"/>
          <p:nvPr/>
        </p:nvSpPr>
        <p:spPr>
          <a:xfrm>
            <a:off x="445113" y="836745"/>
            <a:ext cx="335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effectLst/>
                <a:latin typeface="Menlo"/>
              </a:rPr>
              <a:t>ang = [xomega,yomega,zomega];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6406A2-6136-ED96-9CDE-7106E72E20CA}"/>
              </a:ext>
            </a:extLst>
          </p:cNvPr>
          <p:cNvSpPr txBox="1"/>
          <p:nvPr/>
        </p:nvSpPr>
        <p:spPr>
          <a:xfrm>
            <a:off x="445113" y="1206077"/>
            <a:ext cx="2478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 = [1.0,0.0,0.0];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8EA237-58FD-6F7D-99F7-9ECF4D7D669C}"/>
              </a:ext>
            </a:extLst>
          </p:cNvPr>
          <p:cNvSpPr txBox="1"/>
          <p:nvPr/>
        </p:nvSpPr>
        <p:spPr>
          <a:xfrm>
            <a:off x="445113" y="1601957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rvbq</a:t>
            </a:r>
            <a:r>
              <a:rPr lang="en-US" sz="1800" b="0" i="0" dirty="0">
                <a:effectLst/>
                <a:latin typeface="Menlo"/>
              </a:rPr>
              <a:t>(p, </a:t>
            </a:r>
            <a:r>
              <a:rPr lang="en-US" dirty="0" err="1">
                <a:latin typeface="Menlo"/>
              </a:rPr>
              <a:t>xomega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2FAAC-C1BB-7CDF-B7D1-900A79EF209C}"/>
              </a:ext>
            </a:extLst>
          </p:cNvPr>
          <p:cNvSpPr txBox="1"/>
          <p:nvPr/>
        </p:nvSpPr>
        <p:spPr>
          <a:xfrm>
            <a:off x="3500020" y="480682"/>
            <a:ext cx="792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This position vector lay in the Z plane but gets moved in the ZY</a:t>
            </a:r>
          </a:p>
        </p:txBody>
      </p:sp>
    </p:spTree>
    <p:extLst>
      <p:ext uri="{BB962C8B-B14F-4D97-AF65-F5344CB8AC3E}">
        <p14:creationId xmlns:p14="http://schemas.microsoft.com/office/powerpoint/2010/main" val="5224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577" y="839006"/>
                <a:ext cx="140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9297" y="726686"/>
                  <a:ext cx="8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64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005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486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713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26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457" y="342236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657" y="3381326"/>
                  <a:ext cx="13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8217" y="3508766"/>
                  <a:ext cx="87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21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13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96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53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1177" y="353000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401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96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697" y="350444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897" y="3601646"/>
                  <a:ext cx="42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886"/>
                  <a:ext cx="47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497" y="351164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217" y="3522806"/>
                  <a:ext cx="3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3297" y="3502286"/>
                  <a:ext cx="14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977" y="3451886"/>
                  <a:ext cx="11952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1017" y="3874166"/>
                  <a:ext cx="5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4086"/>
                  <a:ext cx="235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097" y="4110686"/>
                  <a:ext cx="22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704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8297" y="400484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37" y="3896846"/>
                  <a:ext cx="121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897" y="400340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328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726"/>
                  <a:ext cx="32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737" y="408440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697" y="404696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497" y="417476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497" y="4056686"/>
                  <a:ext cx="85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2297" y="415784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6337" y="4065686"/>
                  <a:ext cx="5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832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897" y="4152086"/>
                  <a:ext cx="579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5977" y="4001966"/>
                  <a:ext cx="59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5977" y="4093406"/>
                  <a:ext cx="20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8177" y="4022846"/>
                  <a:ext cx="105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526"/>
                  <a:ext cx="1324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177" y="4449086"/>
                  <a:ext cx="5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297" y="466508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57" y="4507406"/>
                  <a:ext cx="10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37" y="4574006"/>
                  <a:ext cx="88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577" y="4405526"/>
                  <a:ext cx="203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90097" y="4507406"/>
                  <a:ext cx="6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577" y="462620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36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9177" y="4508846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166"/>
                  <a:ext cx="5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3617" y="4532606"/>
                  <a:ext cx="2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81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5337" y="46506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697" y="4501286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497" y="445916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36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909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6337" y="4455206"/>
                  <a:ext cx="7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646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9097" y="4508126"/>
                  <a:ext cx="152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05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33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57" y="4851926"/>
                  <a:ext cx="149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97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1004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96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4366"/>
                  <a:ext cx="36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3137" y="5018606"/>
                  <a:ext cx="18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417" y="5123726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457" y="509780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3417" y="5091686"/>
                  <a:ext cx="3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5206"/>
                  <a:ext cx="128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60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93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77" y="4942286"/>
                  <a:ext cx="1792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97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45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1337" y="5051006"/>
                  <a:ext cx="42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497" y="4977206"/>
                  <a:ext cx="142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525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92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897" y="5119046"/>
                  <a:ext cx="99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928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1017" y="497648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7257" y="520832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524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77" y="4912406"/>
                  <a:ext cx="2016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1297" y="5552126"/>
                  <a:ext cx="56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417" y="5458886"/>
                  <a:ext cx="167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93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77" y="5337206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917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366"/>
                  <a:ext cx="122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5377" y="5359526"/>
                  <a:ext cx="17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8886"/>
                  <a:ext cx="12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4017" y="5526566"/>
                  <a:ext cx="170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65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525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17" y="5482286"/>
                  <a:ext cx="15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116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37" y="5491646"/>
                  <a:ext cx="19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9137" y="5514686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80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53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104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36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708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14:cNvPr>
              <p14:cNvContentPartPr/>
              <p14:nvPr/>
            </p14:nvContentPartPr>
            <p14:xfrm>
              <a:off x="4172177" y="449126"/>
              <a:ext cx="118800" cy="2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63177" y="440126"/>
                <a:ext cx="136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14:cNvPr>
              <p14:cNvContentPartPr/>
              <p14:nvPr/>
            </p14:nvContentPartPr>
            <p14:xfrm>
              <a:off x="4257857" y="415286"/>
              <a:ext cx="93960" cy="64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248857" y="406646"/>
                <a:ext cx="111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14:cNvPr>
              <p14:cNvContentPartPr/>
              <p14:nvPr/>
            </p14:nvContentPartPr>
            <p14:xfrm>
              <a:off x="4205297" y="561446"/>
              <a:ext cx="242640" cy="13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196657" y="552806"/>
                <a:ext cx="260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14:cNvPr>
              <p14:cNvContentPartPr/>
              <p14:nvPr/>
            </p14:nvContentPartPr>
            <p14:xfrm>
              <a:off x="4576457" y="590966"/>
              <a:ext cx="92160" cy="122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67457" y="581966"/>
                <a:ext cx="109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14:cNvPr>
              <p14:cNvContentPartPr/>
              <p14:nvPr/>
            </p14:nvContentPartPr>
            <p14:xfrm>
              <a:off x="4577897" y="656846"/>
              <a:ext cx="128520" cy="24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68897" y="647846"/>
                <a:ext cx="146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14:cNvPr>
              <p14:cNvContentPartPr/>
              <p14:nvPr/>
            </p14:nvContentPartPr>
            <p14:xfrm>
              <a:off x="4844657" y="477206"/>
              <a:ext cx="200520" cy="312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835657" y="468206"/>
                <a:ext cx="218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14:cNvPr>
              <p14:cNvContentPartPr/>
              <p14:nvPr/>
            </p14:nvContentPartPr>
            <p14:xfrm>
              <a:off x="5070737" y="569006"/>
              <a:ext cx="104040" cy="138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61737" y="560006"/>
                <a:ext cx="121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14:cNvPr>
              <p14:cNvContentPartPr/>
              <p14:nvPr/>
            </p14:nvContentPartPr>
            <p14:xfrm>
              <a:off x="5084417" y="598886"/>
              <a:ext cx="58680" cy="14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075777" y="590246"/>
                <a:ext cx="76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14:cNvPr>
              <p14:cNvContentPartPr/>
              <p14:nvPr/>
            </p14:nvContentPartPr>
            <p14:xfrm>
              <a:off x="5193857" y="742166"/>
              <a:ext cx="56160" cy="69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185217" y="733526"/>
                <a:ext cx="73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14:cNvPr>
              <p14:cNvContentPartPr/>
              <p14:nvPr/>
            </p14:nvContentPartPr>
            <p14:xfrm>
              <a:off x="5368457" y="590966"/>
              <a:ext cx="19800" cy="12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59457" y="581966"/>
                <a:ext cx="3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14:cNvPr>
              <p14:cNvContentPartPr/>
              <p14:nvPr/>
            </p14:nvContentPartPr>
            <p14:xfrm>
              <a:off x="5313377" y="659366"/>
              <a:ext cx="9936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304377" y="650366"/>
                <a:ext cx="117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14:cNvPr>
              <p14:cNvContentPartPr/>
              <p14:nvPr/>
            </p14:nvContentPartPr>
            <p14:xfrm>
              <a:off x="5487977" y="517166"/>
              <a:ext cx="196560" cy="21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479337" y="508526"/>
                <a:ext cx="21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14:cNvPr>
              <p14:cNvContentPartPr/>
              <p14:nvPr/>
            </p14:nvContentPartPr>
            <p14:xfrm>
              <a:off x="5537657" y="637046"/>
              <a:ext cx="118800" cy="43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28657" y="628046"/>
                <a:ext cx="136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14:cNvPr>
              <p14:cNvContentPartPr/>
              <p14:nvPr/>
            </p14:nvContentPartPr>
            <p14:xfrm>
              <a:off x="5757257" y="618326"/>
              <a:ext cx="100080" cy="127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748617" y="609326"/>
                <a:ext cx="117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14:cNvPr>
              <p14:cNvContentPartPr/>
              <p14:nvPr/>
            </p14:nvContentPartPr>
            <p14:xfrm>
              <a:off x="5741417" y="660806"/>
              <a:ext cx="102240" cy="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732417" y="651806"/>
                <a:ext cx="11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14:cNvPr>
              <p14:cNvContentPartPr/>
              <p14:nvPr/>
            </p14:nvContentPartPr>
            <p14:xfrm>
              <a:off x="5934377" y="739286"/>
              <a:ext cx="12240" cy="75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25377" y="730286"/>
                <a:ext cx="2988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291AEF7-4862-AF9B-120B-31956E1C8E2A}"/>
              </a:ext>
            </a:extLst>
          </p:cNvPr>
          <p:cNvGrpSpPr/>
          <p:nvPr/>
        </p:nvGrpSpPr>
        <p:grpSpPr>
          <a:xfrm>
            <a:off x="6017537" y="540566"/>
            <a:ext cx="1850040" cy="351720"/>
            <a:chOff x="6017537" y="540566"/>
            <a:chExt cx="1850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14:cNvPr>
                <p14:cNvContentPartPr/>
                <p14:nvPr/>
              </p14:nvContentPartPr>
              <p14:xfrm>
                <a:off x="6017537" y="627686"/>
                <a:ext cx="13140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08537" y="618686"/>
                  <a:ext cx="14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14:cNvPr>
                <p14:cNvContentPartPr/>
                <p14:nvPr/>
              </p14:nvContentPartPr>
              <p14:xfrm>
                <a:off x="6179897" y="760526"/>
                <a:ext cx="77040" cy="84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71257" y="751886"/>
                  <a:ext cx="9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14:cNvPr>
                <p14:cNvContentPartPr/>
                <p14:nvPr/>
              </p14:nvContentPartPr>
              <p14:xfrm>
                <a:off x="6333977" y="606806"/>
                <a:ext cx="26280" cy="104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24977" y="598166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14:cNvPr>
                <p14:cNvContentPartPr/>
                <p14:nvPr/>
              </p14:nvContentPartPr>
              <p14:xfrm>
                <a:off x="6280337" y="668006"/>
                <a:ext cx="107640" cy="1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71337" y="659006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14:cNvPr>
                <p14:cNvContentPartPr/>
                <p14:nvPr/>
              </p14:nvContentPartPr>
              <p14:xfrm>
                <a:off x="6473297" y="584486"/>
                <a:ext cx="16560" cy="17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64297" y="575486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14:cNvPr>
                <p14:cNvContentPartPr/>
                <p14:nvPr/>
              </p14:nvContentPartPr>
              <p14:xfrm>
                <a:off x="6411737" y="550286"/>
                <a:ext cx="1724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03097" y="541286"/>
                  <a:ext cx="190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14:cNvPr>
                <p14:cNvContentPartPr/>
                <p14:nvPr/>
              </p14:nvContentPartPr>
              <p14:xfrm>
                <a:off x="6645017" y="572966"/>
                <a:ext cx="113760" cy="161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36377" y="563966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14:cNvPr>
                <p14:cNvContentPartPr/>
                <p14:nvPr/>
              </p14:nvContentPartPr>
              <p14:xfrm>
                <a:off x="6646097" y="632366"/>
                <a:ext cx="105480" cy="12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37457" y="623726"/>
                  <a:ext cx="12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14:cNvPr>
                <p14:cNvContentPartPr/>
                <p14:nvPr/>
              </p14:nvContentPartPr>
              <p14:xfrm>
                <a:off x="6860297" y="713006"/>
                <a:ext cx="38880" cy="91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51297" y="704006"/>
                  <a:ext cx="56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14:cNvPr>
                <p14:cNvContentPartPr/>
                <p14:nvPr/>
              </p14:nvContentPartPr>
              <p14:xfrm>
                <a:off x="6982337" y="607166"/>
                <a:ext cx="11484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73337" y="598526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14:cNvPr>
                <p14:cNvContentPartPr/>
                <p14:nvPr/>
              </p14:nvContentPartPr>
              <p14:xfrm>
                <a:off x="6979457" y="659726"/>
                <a:ext cx="156240" cy="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70457" y="650726"/>
                  <a:ext cx="17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14:cNvPr>
                <p14:cNvContentPartPr/>
                <p14:nvPr/>
              </p14:nvContentPartPr>
              <p14:xfrm>
                <a:off x="7125257" y="713006"/>
                <a:ext cx="69120" cy="89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16257" y="704006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14:cNvPr>
                <p14:cNvContentPartPr/>
                <p14:nvPr/>
              </p14:nvContentPartPr>
              <p14:xfrm>
                <a:off x="7232897" y="672326"/>
                <a:ext cx="146160" cy="27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23897" y="663686"/>
                  <a:ext cx="163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14:cNvPr>
                <p14:cNvContentPartPr/>
                <p14:nvPr/>
              </p14:nvContentPartPr>
              <p14:xfrm>
                <a:off x="7290497" y="601046"/>
                <a:ext cx="38880" cy="18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81497" y="592406"/>
                  <a:ext cx="5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14:cNvPr>
                <p14:cNvContentPartPr/>
                <p14:nvPr/>
              </p14:nvContentPartPr>
              <p14:xfrm>
                <a:off x="7417577" y="626246"/>
                <a:ext cx="142200" cy="153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08577" y="617246"/>
                  <a:ext cx="159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14:cNvPr>
                <p14:cNvContentPartPr/>
                <p14:nvPr/>
              </p14:nvContentPartPr>
              <p14:xfrm>
                <a:off x="7604777" y="654686"/>
                <a:ext cx="137520" cy="13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96137" y="645686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14:cNvPr>
                <p14:cNvContentPartPr/>
                <p14:nvPr/>
              </p14:nvContentPartPr>
              <p14:xfrm>
                <a:off x="7572017" y="718766"/>
                <a:ext cx="147240" cy="24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63017" y="709766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14:cNvPr>
                <p14:cNvContentPartPr/>
                <p14:nvPr/>
              </p14:nvContentPartPr>
              <p14:xfrm>
                <a:off x="7701257" y="540566"/>
                <a:ext cx="166320" cy="351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92617" y="531566"/>
                  <a:ext cx="1839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3D5F75-172A-EE0C-D5AC-19E9D62CA5D7}"/>
              </a:ext>
            </a:extLst>
          </p:cNvPr>
          <p:cNvGrpSpPr/>
          <p:nvPr/>
        </p:nvGrpSpPr>
        <p:grpSpPr>
          <a:xfrm>
            <a:off x="4272720" y="1008508"/>
            <a:ext cx="2232583" cy="268292"/>
            <a:chOff x="4351097" y="1192886"/>
            <a:chExt cx="29448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14:cNvPr>
                <p14:cNvContentPartPr/>
                <p14:nvPr/>
              </p14:nvContentPartPr>
              <p14:xfrm>
                <a:off x="4351097" y="1192886"/>
                <a:ext cx="169560" cy="208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39223" y="1181036"/>
                  <a:ext cx="192833" cy="2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14:cNvPr>
                <p14:cNvContentPartPr/>
                <p14:nvPr/>
              </p14:nvContentPartPr>
              <p14:xfrm>
                <a:off x="4395377" y="1302326"/>
                <a:ext cx="132120" cy="39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383538" y="1290507"/>
                  <a:ext cx="155324" cy="62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14:cNvPr>
                <p14:cNvContentPartPr/>
                <p14:nvPr/>
              </p14:nvContentPartPr>
              <p14:xfrm>
                <a:off x="4563137" y="1311686"/>
                <a:ext cx="91440" cy="79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51766" y="1299847"/>
                  <a:ext cx="114655" cy="102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14:cNvPr>
                <p14:cNvContentPartPr/>
                <p14:nvPr/>
              </p14:nvContentPartPr>
              <p14:xfrm>
                <a:off x="4576457" y="1304126"/>
                <a:ext cx="124920" cy="110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65057" y="1292255"/>
                  <a:ext cx="148194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14:cNvPr>
                <p14:cNvContentPartPr/>
                <p14:nvPr/>
              </p14:nvContentPartPr>
              <p14:xfrm>
                <a:off x="4717217" y="1409606"/>
                <a:ext cx="61560" cy="6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705852" y="1397789"/>
                  <a:ext cx="84763" cy="8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14:cNvPr>
                <p14:cNvContentPartPr/>
                <p14:nvPr/>
              </p14:nvContentPartPr>
              <p14:xfrm>
                <a:off x="4876697" y="1296566"/>
                <a:ext cx="18360" cy="106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64928" y="1284686"/>
                  <a:ext cx="41428" cy="13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14:cNvPr>
                <p14:cNvContentPartPr/>
                <p14:nvPr/>
              </p14:nvContentPartPr>
              <p14:xfrm>
                <a:off x="4832777" y="1336526"/>
                <a:ext cx="13284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820916" y="1324526"/>
                  <a:ext cx="156087" cy="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14:cNvPr>
                <p14:cNvContentPartPr/>
                <p14:nvPr/>
              </p14:nvContentPartPr>
              <p14:xfrm>
                <a:off x="5087297" y="1268126"/>
                <a:ext cx="19440" cy="142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75443" y="1256276"/>
                  <a:ext cx="42673" cy="165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14:cNvPr>
                <p14:cNvContentPartPr/>
                <p14:nvPr/>
              </p14:nvContentPartPr>
              <p14:xfrm>
                <a:off x="5038697" y="1200086"/>
                <a:ext cx="212760" cy="210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027325" y="1188221"/>
                  <a:ext cx="235979" cy="2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14:cNvPr>
                <p14:cNvContentPartPr/>
                <p14:nvPr/>
              </p14:nvContentPartPr>
              <p14:xfrm>
                <a:off x="5296097" y="1334006"/>
                <a:ext cx="150120" cy="19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84220" y="1322137"/>
                  <a:ext cx="173398" cy="218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14:cNvPr>
                <p14:cNvContentPartPr/>
                <p14:nvPr/>
              </p14:nvContentPartPr>
              <p14:xfrm>
                <a:off x="5501297" y="1436246"/>
                <a:ext cx="88560" cy="10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89931" y="1424853"/>
                  <a:ext cx="111766" cy="130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14:cNvPr>
                <p14:cNvContentPartPr/>
                <p14:nvPr/>
              </p14:nvContentPartPr>
              <p14:xfrm>
                <a:off x="5684897" y="1314566"/>
                <a:ext cx="20160" cy="55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73176" y="1302744"/>
                  <a:ext cx="43133" cy="7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14:cNvPr>
                <p14:cNvContentPartPr/>
                <p14:nvPr/>
              </p14:nvContentPartPr>
              <p14:xfrm>
                <a:off x="5655377" y="1349126"/>
                <a:ext cx="110520" cy="20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3519" y="1337467"/>
                  <a:ext cx="133762" cy="43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14:cNvPr>
                <p14:cNvContentPartPr/>
                <p14:nvPr/>
              </p14:nvContentPartPr>
              <p14:xfrm>
                <a:off x="5880017" y="1251206"/>
                <a:ext cx="172440" cy="157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68616" y="1239833"/>
                  <a:ext cx="195717" cy="18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14:cNvPr>
                <p14:cNvContentPartPr/>
                <p14:nvPr/>
              </p14:nvContentPartPr>
              <p14:xfrm>
                <a:off x="6114017" y="1332206"/>
                <a:ext cx="105480" cy="110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02614" y="1320335"/>
                  <a:ext cx="128762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14:cNvPr>
                <p14:cNvContentPartPr/>
                <p14:nvPr/>
              </p14:nvContentPartPr>
              <p14:xfrm>
                <a:off x="6121217" y="1381166"/>
                <a:ext cx="115920" cy="19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09340" y="1369241"/>
                  <a:ext cx="139199" cy="42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14:cNvPr>
                <p14:cNvContentPartPr/>
                <p14:nvPr/>
              </p14:nvContentPartPr>
              <p14:xfrm>
                <a:off x="6262337" y="1445966"/>
                <a:ext cx="83520" cy="10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50948" y="1434135"/>
                  <a:ext cx="106773" cy="12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14:cNvPr>
                <p14:cNvContentPartPr/>
                <p14:nvPr/>
              </p14:nvContentPartPr>
              <p14:xfrm>
                <a:off x="6430457" y="1300526"/>
                <a:ext cx="32400" cy="114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18545" y="1289114"/>
                  <a:ext cx="55747" cy="1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14:cNvPr>
                <p14:cNvContentPartPr/>
                <p14:nvPr/>
              </p14:nvContentPartPr>
              <p14:xfrm>
                <a:off x="6434417" y="1358126"/>
                <a:ext cx="117000" cy="15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22527" y="1346479"/>
                  <a:ext cx="140305" cy="38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14:cNvPr>
                <p14:cNvContentPartPr/>
                <p14:nvPr/>
              </p14:nvContentPartPr>
              <p14:xfrm>
                <a:off x="6618017" y="1291166"/>
                <a:ext cx="5760" cy="119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06017" y="1279297"/>
                  <a:ext cx="29280" cy="14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14:cNvPr>
                <p14:cNvContentPartPr/>
                <p14:nvPr/>
              </p14:nvContentPartPr>
              <p14:xfrm>
                <a:off x="6617297" y="1231046"/>
                <a:ext cx="154440" cy="16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05417" y="1219182"/>
                  <a:ext cx="177725" cy="19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14:cNvPr>
                <p14:cNvContentPartPr/>
                <p14:nvPr/>
              </p14:nvContentPartPr>
              <p14:xfrm>
                <a:off x="6873617" y="1308446"/>
                <a:ext cx="135720" cy="68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62228" y="1296571"/>
                  <a:ext cx="158973" cy="9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14:cNvPr>
                <p14:cNvContentPartPr/>
                <p14:nvPr/>
              </p14:nvContentPartPr>
              <p14:xfrm>
                <a:off x="7109057" y="1293326"/>
                <a:ext cx="186840" cy="133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97202" y="1281929"/>
                  <a:ext cx="210076" cy="157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4A8FD38-26C1-578A-1E5F-79AABD617900}"/>
              </a:ext>
            </a:extLst>
          </p:cNvPr>
          <p:cNvGrpSpPr/>
          <p:nvPr/>
        </p:nvGrpSpPr>
        <p:grpSpPr>
          <a:xfrm>
            <a:off x="4140051" y="1396557"/>
            <a:ext cx="4603354" cy="314026"/>
            <a:chOff x="4653857" y="1903526"/>
            <a:chExt cx="58525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14:cNvPr>
                <p14:cNvContentPartPr/>
                <p14:nvPr/>
              </p14:nvContentPartPr>
              <p14:xfrm>
                <a:off x="4653857" y="1916486"/>
                <a:ext cx="187560" cy="219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42420" y="1905048"/>
                  <a:ext cx="209976" cy="24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14:cNvPr>
                <p14:cNvContentPartPr/>
                <p14:nvPr/>
              </p14:nvContentPartPr>
              <p14:xfrm>
                <a:off x="4692737" y="2037086"/>
                <a:ext cx="150480" cy="30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681760" y="2026159"/>
                  <a:ext cx="172892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14:cNvPr>
                <p14:cNvContentPartPr/>
                <p14:nvPr/>
              </p14:nvContentPartPr>
              <p14:xfrm>
                <a:off x="4893977" y="1916126"/>
                <a:ext cx="158040" cy="320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82558" y="1905144"/>
                  <a:ext cx="180421" cy="343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14:cNvPr>
                <p14:cNvContentPartPr/>
                <p14:nvPr/>
              </p14:nvContentPartPr>
              <p14:xfrm>
                <a:off x="5099537" y="2029886"/>
                <a:ext cx="74160" cy="128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88550" y="2018452"/>
                  <a:ext cx="96591" cy="150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14:cNvPr>
                <p14:cNvContentPartPr/>
                <p14:nvPr/>
              </p14:nvContentPartPr>
              <p14:xfrm>
                <a:off x="5113577" y="2020886"/>
                <a:ext cx="122760" cy="113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02126" y="2009902"/>
                  <a:ext cx="145205" cy="135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14:cNvPr>
                <p14:cNvContentPartPr/>
                <p14:nvPr/>
              </p14:nvContentPartPr>
              <p14:xfrm>
                <a:off x="5277377" y="2099006"/>
                <a:ext cx="74880" cy="1108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6419" y="2087599"/>
                  <a:ext cx="97253" cy="13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14:cNvPr>
                <p14:cNvContentPartPr/>
                <p14:nvPr/>
              </p14:nvContentPartPr>
              <p14:xfrm>
                <a:off x="5456297" y="2005406"/>
                <a:ext cx="20160" cy="143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45545" y="1994427"/>
                  <a:ext cx="42112" cy="16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14:cNvPr>
                <p14:cNvContentPartPr/>
                <p14:nvPr/>
              </p14:nvContentPartPr>
              <p14:xfrm>
                <a:off x="5416697" y="2078846"/>
                <a:ext cx="108000" cy="26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05256" y="2067823"/>
                  <a:ext cx="130424" cy="49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14:cNvPr>
                <p14:cNvContentPartPr/>
                <p14:nvPr/>
              </p14:nvContentPartPr>
              <p14:xfrm>
                <a:off x="5576897" y="1970486"/>
                <a:ext cx="193680" cy="195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65934" y="1959041"/>
                  <a:ext cx="216063" cy="217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14:cNvPr>
                <p14:cNvContentPartPr/>
                <p14:nvPr/>
              </p14:nvContentPartPr>
              <p14:xfrm>
                <a:off x="5597417" y="2087846"/>
                <a:ext cx="117720" cy="25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86466" y="2076932"/>
                  <a:ext cx="140078" cy="4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14:cNvPr>
                <p14:cNvContentPartPr/>
                <p14:nvPr/>
              </p14:nvContentPartPr>
              <p14:xfrm>
                <a:off x="5827097" y="2111606"/>
                <a:ext cx="123120" cy="108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815655" y="2100633"/>
                  <a:ext cx="145547" cy="13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14:cNvPr>
                <p14:cNvContentPartPr/>
                <p14:nvPr/>
              </p14:nvContentPartPr>
              <p14:xfrm>
                <a:off x="5779577" y="2153006"/>
                <a:ext cx="150120" cy="29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68135" y="2141514"/>
                  <a:ext cx="172546" cy="5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14:cNvPr>
                <p14:cNvContentPartPr/>
                <p14:nvPr/>
              </p14:nvContentPartPr>
              <p14:xfrm>
                <a:off x="5948417" y="1948526"/>
                <a:ext cx="136440" cy="334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936971" y="1937546"/>
                  <a:ext cx="158875" cy="35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14:cNvPr>
                <p14:cNvContentPartPr/>
                <p14:nvPr/>
              </p14:nvContentPartPr>
              <p14:xfrm>
                <a:off x="6252617" y="2058686"/>
                <a:ext cx="14400" cy="119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241004" y="2047738"/>
                  <a:ext cx="37161" cy="1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14:cNvPr>
                <p14:cNvContentPartPr/>
                <p14:nvPr/>
              </p14:nvContentPartPr>
              <p14:xfrm>
                <a:off x="6189977" y="2117006"/>
                <a:ext cx="175680" cy="6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178539" y="2105435"/>
                  <a:ext cx="198098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14:cNvPr>
                <p14:cNvContentPartPr/>
                <p14:nvPr/>
              </p14:nvContentPartPr>
              <p14:xfrm>
                <a:off x="6502097" y="2019806"/>
                <a:ext cx="9360" cy="153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90397" y="2008819"/>
                  <a:ext cx="32292" cy="17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14:cNvPr>
                <p14:cNvContentPartPr/>
                <p14:nvPr/>
              </p14:nvContentPartPr>
              <p14:xfrm>
                <a:off x="6404537" y="1943486"/>
                <a:ext cx="251280" cy="243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393094" y="1932503"/>
                  <a:ext cx="273708" cy="265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14:cNvPr>
                <p14:cNvContentPartPr/>
                <p14:nvPr/>
              </p14:nvContentPartPr>
              <p14:xfrm>
                <a:off x="6668417" y="1982726"/>
                <a:ext cx="128520" cy="210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7440" y="1971300"/>
                  <a:ext cx="150931" cy="232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14:cNvPr>
                <p14:cNvContentPartPr/>
                <p14:nvPr/>
              </p14:nvContentPartPr>
              <p14:xfrm>
                <a:off x="6853817" y="2061926"/>
                <a:ext cx="143280" cy="218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42373" y="2050492"/>
                  <a:ext cx="165710" cy="240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14:cNvPr>
                <p14:cNvContentPartPr/>
                <p14:nvPr/>
              </p14:nvContentPartPr>
              <p14:xfrm>
                <a:off x="7050017" y="2172446"/>
                <a:ext cx="85320" cy="9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38611" y="2161497"/>
                  <a:ext cx="107677" cy="121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14:cNvPr>
                <p14:cNvContentPartPr/>
                <p14:nvPr/>
              </p14:nvContentPartPr>
              <p14:xfrm>
                <a:off x="7183217" y="2066606"/>
                <a:ext cx="15480" cy="100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171835" y="2055610"/>
                  <a:ext cx="37789" cy="123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14:cNvPr>
                <p14:cNvContentPartPr/>
                <p14:nvPr/>
              </p14:nvContentPartPr>
              <p14:xfrm>
                <a:off x="7136057" y="2100446"/>
                <a:ext cx="106920" cy="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25091" y="2089328"/>
                  <a:ext cx="129309" cy="29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14:cNvPr>
                <p14:cNvContentPartPr/>
                <p14:nvPr/>
              </p14:nvContentPartPr>
              <p14:xfrm>
                <a:off x="7330817" y="2030966"/>
                <a:ext cx="28800" cy="149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19388" y="2019974"/>
                  <a:ext cx="51200" cy="172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14:cNvPr>
                <p14:cNvContentPartPr/>
                <p14:nvPr/>
              </p14:nvContentPartPr>
              <p14:xfrm>
                <a:off x="7289057" y="1964366"/>
                <a:ext cx="173160" cy="215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78092" y="1952920"/>
                  <a:ext cx="195547" cy="238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14:cNvPr>
                <p14:cNvContentPartPr/>
                <p14:nvPr/>
              </p14:nvContentPartPr>
              <p14:xfrm>
                <a:off x="7518737" y="2060126"/>
                <a:ext cx="88920" cy="91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07793" y="2048684"/>
                  <a:ext cx="111264" cy="113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14:cNvPr>
                <p14:cNvContentPartPr/>
                <p14:nvPr/>
              </p14:nvContentPartPr>
              <p14:xfrm>
                <a:off x="7515497" y="2095406"/>
                <a:ext cx="106200" cy="30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504053" y="2084479"/>
                  <a:ext cx="128630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14:cNvPr>
                <p14:cNvContentPartPr/>
                <p14:nvPr/>
              </p14:nvContentPartPr>
              <p14:xfrm>
                <a:off x="7655537" y="1952846"/>
                <a:ext cx="97920" cy="318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644098" y="1941402"/>
                  <a:ext cx="120341" cy="34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14:cNvPr>
                <p14:cNvContentPartPr/>
                <p14:nvPr/>
              </p14:nvContentPartPr>
              <p14:xfrm>
                <a:off x="7917257" y="2043206"/>
                <a:ext cx="19080" cy="95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05900" y="2031806"/>
                  <a:ext cx="41340" cy="118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14:cNvPr>
                <p14:cNvContentPartPr/>
                <p14:nvPr/>
              </p14:nvContentPartPr>
              <p14:xfrm>
                <a:off x="7853897" y="2075606"/>
                <a:ext cx="155160" cy="24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842945" y="2064273"/>
                  <a:ext cx="177521" cy="46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14:cNvPr>
                <p14:cNvContentPartPr/>
                <p14:nvPr/>
              </p14:nvContentPartPr>
              <p14:xfrm>
                <a:off x="8044337" y="2005766"/>
                <a:ext cx="213840" cy="19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32914" y="1994317"/>
                  <a:ext cx="236229" cy="214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14:cNvPr>
                <p14:cNvContentPartPr/>
                <p14:nvPr/>
              </p14:nvContentPartPr>
              <p14:xfrm>
                <a:off x="8302817" y="1990286"/>
                <a:ext cx="127080" cy="261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291846" y="1978847"/>
                  <a:ext cx="149479" cy="28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14:cNvPr>
                <p14:cNvContentPartPr/>
                <p14:nvPr/>
              </p14:nvContentPartPr>
              <p14:xfrm>
                <a:off x="8427737" y="2092886"/>
                <a:ext cx="152280" cy="141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16305" y="2081447"/>
                  <a:ext cx="174688" cy="16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14:cNvPr>
                <p14:cNvContentPartPr/>
                <p14:nvPr/>
              </p14:nvContentPartPr>
              <p14:xfrm>
                <a:off x="8409737" y="2150126"/>
                <a:ext cx="136440" cy="22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398329" y="2138786"/>
                  <a:ext cx="158800" cy="4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14:cNvPr>
                <p14:cNvContentPartPr/>
                <p14:nvPr/>
              </p14:nvContentPartPr>
              <p14:xfrm>
                <a:off x="8634737" y="2164886"/>
                <a:ext cx="90000" cy="107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23316" y="2153424"/>
                  <a:ext cx="112386" cy="12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14:cNvPr>
                <p14:cNvContentPartPr/>
                <p14:nvPr/>
              </p14:nvContentPartPr>
              <p14:xfrm>
                <a:off x="8811497" y="2095406"/>
                <a:ext cx="5184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00028" y="2084434"/>
                  <a:ext cx="74319" cy="17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14:cNvPr>
                <p14:cNvContentPartPr/>
                <p14:nvPr/>
              </p14:nvContentPartPr>
              <p14:xfrm>
                <a:off x="8774777" y="2161286"/>
                <a:ext cx="178200" cy="23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63354" y="2150444"/>
                  <a:ext cx="200589" cy="45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14:cNvPr>
                <p14:cNvContentPartPr/>
                <p14:nvPr/>
              </p14:nvContentPartPr>
              <p14:xfrm>
                <a:off x="8957297" y="2070566"/>
                <a:ext cx="205920" cy="17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46315" y="2059155"/>
                  <a:ext cx="228342" cy="194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14:cNvPr>
                <p14:cNvContentPartPr/>
                <p14:nvPr/>
              </p14:nvContentPartPr>
              <p14:xfrm>
                <a:off x="9231257" y="2081366"/>
                <a:ext cx="121320" cy="136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19812" y="2069928"/>
                  <a:ext cx="143753" cy="15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14:cNvPr>
                <p14:cNvContentPartPr/>
                <p14:nvPr/>
              </p14:nvContentPartPr>
              <p14:xfrm>
                <a:off x="9202097" y="2138966"/>
                <a:ext cx="186120" cy="36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91122" y="2127574"/>
                  <a:ext cx="208528" cy="58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14:cNvPr>
                <p14:cNvContentPartPr/>
                <p14:nvPr/>
              </p14:nvContentPartPr>
              <p14:xfrm>
                <a:off x="9379937" y="1964006"/>
                <a:ext cx="119160" cy="2728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368479" y="1953018"/>
                  <a:ext cx="141617" cy="295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14:cNvPr>
                <p14:cNvContentPartPr/>
                <p14:nvPr/>
              </p14:nvContentPartPr>
              <p14:xfrm>
                <a:off x="9640217" y="2023406"/>
                <a:ext cx="2232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29285" y="2011984"/>
                  <a:ext cx="44640" cy="12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14:cNvPr>
                <p14:cNvContentPartPr/>
                <p14:nvPr/>
              </p14:nvContentPartPr>
              <p14:xfrm>
                <a:off x="9580817" y="2069846"/>
                <a:ext cx="205560" cy="33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69372" y="2058414"/>
                  <a:ext cx="227993" cy="56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14:cNvPr>
                <p14:cNvContentPartPr/>
                <p14:nvPr/>
              </p14:nvContentPartPr>
              <p14:xfrm>
                <a:off x="9828497" y="2035286"/>
                <a:ext cx="30960" cy="171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7115" y="2024319"/>
                  <a:ext cx="53269" cy="193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14:cNvPr>
                <p14:cNvContentPartPr/>
                <p14:nvPr/>
              </p14:nvContentPartPr>
              <p14:xfrm>
                <a:off x="9803657" y="2009366"/>
                <a:ext cx="217080" cy="172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92232" y="1997925"/>
                  <a:ext cx="239474" cy="19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14:cNvPr>
                <p14:cNvContentPartPr/>
                <p14:nvPr/>
              </p14:nvContentPartPr>
              <p14:xfrm>
                <a:off x="10103537" y="2077406"/>
                <a:ext cx="155520" cy="61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92559" y="2066462"/>
                  <a:ext cx="177933" cy="83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14:cNvPr>
                <p14:cNvContentPartPr/>
                <p14:nvPr/>
              </p14:nvContentPartPr>
              <p14:xfrm>
                <a:off x="10355177" y="2046446"/>
                <a:ext cx="151200" cy="124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3722" y="2035447"/>
                  <a:ext cx="173651" cy="14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14:cNvPr>
                <p14:cNvContentPartPr/>
                <p14:nvPr/>
              </p14:nvContentPartPr>
              <p14:xfrm>
                <a:off x="7186097" y="1903526"/>
                <a:ext cx="331200" cy="351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175118" y="1892543"/>
                  <a:ext cx="353615" cy="373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14:cNvPr>
                <p14:cNvContentPartPr/>
                <p14:nvPr/>
              </p14:nvContentPartPr>
              <p14:xfrm>
                <a:off x="8889977" y="1975886"/>
                <a:ext cx="333000" cy="32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78542" y="1964441"/>
                  <a:ext cx="355413" cy="349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F13795C-EB95-28B2-696E-33C5DCEFC71E}"/>
              </a:ext>
            </a:extLst>
          </p:cNvPr>
          <p:cNvGrpSpPr/>
          <p:nvPr/>
        </p:nvGrpSpPr>
        <p:grpSpPr>
          <a:xfrm>
            <a:off x="4232571" y="1968515"/>
            <a:ext cx="554948" cy="291855"/>
            <a:chOff x="4746377" y="2679686"/>
            <a:chExt cx="6598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14:cNvPr>
                <p14:cNvContentPartPr/>
                <p14:nvPr/>
              </p14:nvContentPartPr>
              <p14:xfrm>
                <a:off x="4746377" y="2679686"/>
                <a:ext cx="187920" cy="220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36103" y="2668991"/>
                  <a:ext cx="208895" cy="241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14:cNvPr>
                <p14:cNvContentPartPr/>
                <p14:nvPr/>
              </p14:nvContentPartPr>
              <p14:xfrm>
                <a:off x="4787417" y="2830526"/>
                <a:ext cx="193320" cy="20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77152" y="2819873"/>
                  <a:ext cx="214277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14:cNvPr>
                <p14:cNvContentPartPr/>
                <p14:nvPr/>
              </p14:nvContentPartPr>
              <p14:xfrm>
                <a:off x="5008097" y="2791286"/>
                <a:ext cx="110520" cy="131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97429" y="2780586"/>
                  <a:ext cx="131429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14:cNvPr>
                <p14:cNvContentPartPr/>
                <p14:nvPr/>
              </p14:nvContentPartPr>
              <p14:xfrm>
                <a:off x="5036897" y="2799926"/>
                <a:ext cx="122760" cy="105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26631" y="2789257"/>
                  <a:ext cx="143719" cy="126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14:cNvPr>
                <p14:cNvContentPartPr/>
                <p14:nvPr/>
              </p14:nvContentPartPr>
              <p14:xfrm>
                <a:off x="5178737" y="2925566"/>
                <a:ext cx="73080" cy="10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168480" y="2915279"/>
                  <a:ext cx="94021" cy="122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14:cNvPr>
                <p14:cNvContentPartPr/>
                <p14:nvPr/>
              </p14:nvContentPartPr>
              <p14:xfrm>
                <a:off x="5350457" y="2795966"/>
                <a:ext cx="23760" cy="129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339657" y="2785278"/>
                  <a:ext cx="44928" cy="150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14:cNvPr>
                <p14:cNvContentPartPr/>
                <p14:nvPr/>
              </p14:nvContentPartPr>
              <p14:xfrm>
                <a:off x="5292497" y="2874806"/>
                <a:ext cx="113760" cy="15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81805" y="2864103"/>
                  <a:ext cx="134716" cy="368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6EA1FE-4AF3-91E5-FBFB-0BF57320621A}"/>
              </a:ext>
            </a:extLst>
          </p:cNvPr>
          <p:cNvGrpSpPr/>
          <p:nvPr/>
        </p:nvGrpSpPr>
        <p:grpSpPr>
          <a:xfrm>
            <a:off x="5019171" y="1911161"/>
            <a:ext cx="405690" cy="304570"/>
            <a:chOff x="5532977" y="2619926"/>
            <a:chExt cx="4824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14:cNvPr>
                <p14:cNvContentPartPr/>
                <p14:nvPr/>
              </p14:nvContentPartPr>
              <p14:xfrm>
                <a:off x="5546657" y="2708846"/>
                <a:ext cx="117360" cy="273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535949" y="2698583"/>
                  <a:ext cx="138348" cy="294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14:cNvPr>
                <p14:cNvContentPartPr/>
                <p14:nvPr/>
              </p14:nvContentPartPr>
              <p14:xfrm>
                <a:off x="5532977" y="2857166"/>
                <a:ext cx="238680" cy="33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22283" y="2846591"/>
                  <a:ext cx="259639" cy="54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14:cNvPr>
                <p14:cNvContentPartPr/>
                <p14:nvPr/>
              </p14:nvContentPartPr>
              <p14:xfrm>
                <a:off x="5728457" y="2619926"/>
                <a:ext cx="110880" cy="72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18182" y="2609660"/>
                  <a:ext cx="131857" cy="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14:cNvPr>
                <p14:cNvContentPartPr/>
                <p14:nvPr/>
              </p14:nvContentPartPr>
              <p14:xfrm>
                <a:off x="5860217" y="2829086"/>
                <a:ext cx="152640" cy="144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49498" y="2818382"/>
                  <a:ext cx="173649" cy="16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14:cNvPr>
                <p14:cNvContentPartPr/>
                <p14:nvPr/>
              </p14:nvContentPartPr>
              <p14:xfrm>
                <a:off x="5827457" y="2891366"/>
                <a:ext cx="187920" cy="27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17207" y="2881106"/>
                  <a:ext cx="208847" cy="4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627C879-9A90-A86E-EA63-5450313A4488}"/>
              </a:ext>
            </a:extLst>
          </p:cNvPr>
          <p:cNvGrpSpPr/>
          <p:nvPr/>
        </p:nvGrpSpPr>
        <p:grpSpPr>
          <a:xfrm>
            <a:off x="5596800" y="1982471"/>
            <a:ext cx="2380252" cy="344534"/>
            <a:chOff x="6223817" y="2770766"/>
            <a:chExt cx="283032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14:cNvPr>
                <p14:cNvContentPartPr/>
                <p14:nvPr/>
              </p14:nvContentPartPr>
              <p14:xfrm>
                <a:off x="6279977" y="2839886"/>
                <a:ext cx="20520" cy="113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69717" y="2829188"/>
                  <a:ext cx="41468" cy="134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14:cNvPr>
                <p14:cNvContentPartPr/>
                <p14:nvPr/>
              </p14:nvContentPartPr>
              <p14:xfrm>
                <a:off x="6223817" y="2902886"/>
                <a:ext cx="134640" cy="16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13097" y="2892228"/>
                  <a:ext cx="155651" cy="37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14:cNvPr>
                <p14:cNvContentPartPr/>
                <p14:nvPr/>
              </p14:nvContentPartPr>
              <p14:xfrm>
                <a:off x="6506777" y="2793806"/>
                <a:ext cx="38520" cy="162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496077" y="2783525"/>
                  <a:ext cx="59492" cy="18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14:cNvPr>
                <p14:cNvContentPartPr/>
                <p14:nvPr/>
              </p14:nvContentPartPr>
              <p14:xfrm>
                <a:off x="6443057" y="2770766"/>
                <a:ext cx="255600" cy="207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32353" y="2760074"/>
                  <a:ext cx="276579" cy="22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14:cNvPr>
                <p14:cNvContentPartPr/>
                <p14:nvPr/>
              </p14:nvContentPartPr>
              <p14:xfrm>
                <a:off x="6738977" y="2907566"/>
                <a:ext cx="151200" cy="252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28726" y="2896876"/>
                  <a:ext cx="172129" cy="27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14:cNvPr>
                <p14:cNvContentPartPr/>
                <p14:nvPr/>
              </p14:nvContentPartPr>
              <p14:xfrm>
                <a:off x="6954257" y="3028886"/>
                <a:ext cx="77760" cy="151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43576" y="3018183"/>
                  <a:ext cx="98695" cy="17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14:cNvPr>
                <p14:cNvContentPartPr/>
                <p14:nvPr/>
              </p14:nvContentPartPr>
              <p14:xfrm>
                <a:off x="7211657" y="2870486"/>
                <a:ext cx="31680" cy="131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200954" y="2860214"/>
                  <a:ext cx="52657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14:cNvPr>
                <p14:cNvContentPartPr/>
                <p14:nvPr/>
              </p14:nvContentPartPr>
              <p14:xfrm>
                <a:off x="7138217" y="2936366"/>
                <a:ext cx="150840" cy="23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127962" y="2925699"/>
                  <a:ext cx="171778" cy="43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14:cNvPr>
                <p14:cNvContentPartPr/>
                <p14:nvPr/>
              </p14:nvContentPartPr>
              <p14:xfrm>
                <a:off x="7334777" y="2826206"/>
                <a:ext cx="209160" cy="179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324511" y="2815513"/>
                  <a:ext cx="230119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14:cNvPr>
                <p14:cNvContentPartPr/>
                <p14:nvPr/>
              </p14:nvContentPartPr>
              <p14:xfrm>
                <a:off x="7614137" y="2936366"/>
                <a:ext cx="117720" cy="177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603435" y="2925678"/>
                  <a:ext cx="138696" cy="19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14:cNvPr>
                <p14:cNvContentPartPr/>
                <p14:nvPr/>
              </p14:nvContentPartPr>
              <p14:xfrm>
                <a:off x="7547897" y="3046526"/>
                <a:ext cx="173160" cy="13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537208" y="3035838"/>
                  <a:ext cx="194110" cy="3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14:cNvPr>
                <p14:cNvContentPartPr/>
                <p14:nvPr/>
              </p14:nvContentPartPr>
              <p14:xfrm>
                <a:off x="7755617" y="3049406"/>
                <a:ext cx="109440" cy="130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744929" y="3039118"/>
                  <a:ext cx="130388" cy="151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14:cNvPr>
                <p14:cNvContentPartPr/>
                <p14:nvPr/>
              </p14:nvContentPartPr>
              <p14:xfrm>
                <a:off x="8015897" y="2918006"/>
                <a:ext cx="28080" cy="118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05686" y="2907310"/>
                  <a:ext cx="48927" cy="139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14:cNvPr>
                <p14:cNvContentPartPr/>
                <p14:nvPr/>
              </p14:nvContentPartPr>
              <p14:xfrm>
                <a:off x="7973057" y="2963006"/>
                <a:ext cx="188640" cy="18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962363" y="2952292"/>
                  <a:ext cx="209600" cy="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14:cNvPr>
                <p14:cNvContentPartPr/>
                <p14:nvPr/>
              </p14:nvContentPartPr>
              <p14:xfrm>
                <a:off x="8231897" y="2884526"/>
                <a:ext cx="28080" cy="129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221261" y="2873827"/>
                  <a:ext cx="48927" cy="150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14:cNvPr>
                <p14:cNvContentPartPr/>
                <p14:nvPr/>
              </p14:nvContentPartPr>
              <p14:xfrm>
                <a:off x="8236577" y="2861846"/>
                <a:ext cx="457200" cy="156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26303" y="2851145"/>
                  <a:ext cx="478176" cy="17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14:cNvPr>
                <p14:cNvContentPartPr/>
                <p14:nvPr/>
              </p14:nvContentPartPr>
              <p14:xfrm>
                <a:off x="8588657" y="2963006"/>
                <a:ext cx="111960" cy="15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577933" y="2952206"/>
                  <a:ext cx="132979" cy="36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14:cNvPr>
                <p14:cNvContentPartPr/>
                <p14:nvPr/>
              </p14:nvContentPartPr>
              <p14:xfrm>
                <a:off x="8847137" y="2907926"/>
                <a:ext cx="207000" cy="1393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36445" y="2897209"/>
                  <a:ext cx="227957" cy="160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5B8C0B0-E60C-3F13-B4A7-4EDD422B04FB}"/>
              </a:ext>
            </a:extLst>
          </p:cNvPr>
          <p:cNvGrpSpPr/>
          <p:nvPr/>
        </p:nvGrpSpPr>
        <p:grpSpPr>
          <a:xfrm>
            <a:off x="4432029" y="3319702"/>
            <a:ext cx="168635" cy="116378"/>
            <a:chOff x="4989377" y="4472126"/>
            <a:chExt cx="21492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14:cNvPr>
                <p14:cNvContentPartPr/>
                <p14:nvPr/>
              </p14:nvContentPartPr>
              <p14:xfrm>
                <a:off x="5061737" y="4472126"/>
                <a:ext cx="142560" cy="1483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50736" y="4460646"/>
                  <a:ext cx="165021" cy="170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14:cNvPr>
                <p14:cNvContentPartPr/>
                <p14:nvPr/>
              </p14:nvContentPartPr>
              <p14:xfrm>
                <a:off x="4989377" y="4542326"/>
                <a:ext cx="160200" cy="24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77934" y="4531241"/>
                  <a:ext cx="182628" cy="471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750C6F1-B37A-DB9A-678E-9820B1E357DB}"/>
              </a:ext>
            </a:extLst>
          </p:cNvPr>
          <p:cNvGrpSpPr/>
          <p:nvPr/>
        </p:nvGrpSpPr>
        <p:grpSpPr>
          <a:xfrm>
            <a:off x="4678269" y="3248296"/>
            <a:ext cx="1201909" cy="524829"/>
            <a:chOff x="5418497" y="4323446"/>
            <a:chExt cx="15318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14:cNvPr>
                <p14:cNvContentPartPr/>
                <p14:nvPr/>
              </p14:nvContentPartPr>
              <p14:xfrm>
                <a:off x="5418497" y="4445846"/>
                <a:ext cx="147240" cy="219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407065" y="4434408"/>
                  <a:ext cx="169646" cy="44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14:cNvPr>
                <p14:cNvContentPartPr/>
                <p14:nvPr/>
              </p14:nvContentPartPr>
              <p14:xfrm>
                <a:off x="5429297" y="4510646"/>
                <a:ext cx="123840" cy="18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417873" y="4499231"/>
                  <a:ext cx="146232" cy="41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14:cNvPr>
                <p14:cNvContentPartPr/>
                <p14:nvPr/>
              </p14:nvContentPartPr>
              <p14:xfrm>
                <a:off x="5730617" y="4499126"/>
                <a:ext cx="130680" cy="11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19612" y="4488067"/>
                  <a:ext cx="153148" cy="3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14:cNvPr>
                <p14:cNvContentPartPr/>
                <p14:nvPr/>
              </p14:nvContentPartPr>
              <p14:xfrm>
                <a:off x="6002777" y="4323446"/>
                <a:ext cx="162000" cy="231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991304" y="4312440"/>
                  <a:ext cx="184487" cy="253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14:cNvPr>
                <p14:cNvContentPartPr/>
                <p14:nvPr/>
              </p14:nvContentPartPr>
              <p14:xfrm>
                <a:off x="6009257" y="4488326"/>
                <a:ext cx="147600" cy="7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997797" y="4476679"/>
                  <a:ext cx="170061" cy="3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14:cNvPr>
                <p14:cNvContentPartPr/>
                <p14:nvPr/>
              </p14:nvContentPartPr>
              <p14:xfrm>
                <a:off x="6204017" y="4433606"/>
                <a:ext cx="75240" cy="921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193006" y="4422602"/>
                  <a:ext cx="97720" cy="114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14:cNvPr>
                <p14:cNvContentPartPr/>
                <p14:nvPr/>
              </p14:nvContentPartPr>
              <p14:xfrm>
                <a:off x="6194297" y="4450526"/>
                <a:ext cx="91800" cy="56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182822" y="4439038"/>
                  <a:ext cx="114291" cy="7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14:cNvPr>
                <p14:cNvContentPartPr/>
                <p14:nvPr/>
              </p14:nvContentPartPr>
              <p14:xfrm>
                <a:off x="6317777" y="4507046"/>
                <a:ext cx="109440" cy="85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306329" y="4496037"/>
                  <a:ext cx="131877" cy="10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14:cNvPr>
                <p14:cNvContentPartPr/>
                <p14:nvPr/>
              </p14:nvContentPartPr>
              <p14:xfrm>
                <a:off x="6508217" y="4423886"/>
                <a:ext cx="3492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96730" y="4412450"/>
                  <a:ext cx="57434" cy="144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14:cNvPr>
                <p14:cNvContentPartPr/>
                <p14:nvPr/>
              </p14:nvContentPartPr>
              <p14:xfrm>
                <a:off x="6447377" y="4464206"/>
                <a:ext cx="143640" cy="24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35941" y="4453284"/>
                  <a:ext cx="166055" cy="46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14:cNvPr>
                <p14:cNvContentPartPr/>
                <p14:nvPr/>
              </p14:nvContentPartPr>
              <p14:xfrm>
                <a:off x="6678497" y="4389686"/>
                <a:ext cx="15120" cy="142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667379" y="4378234"/>
                  <a:ext cx="36911" cy="165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14:cNvPr>
                <p14:cNvContentPartPr/>
                <p14:nvPr/>
              </p14:nvContentPartPr>
              <p14:xfrm>
                <a:off x="6641417" y="4334246"/>
                <a:ext cx="207000" cy="225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29968" y="4322771"/>
                  <a:ext cx="229440" cy="24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14:cNvPr>
                <p14:cNvContentPartPr/>
                <p14:nvPr/>
              </p14:nvContentPartPr>
              <p14:xfrm>
                <a:off x="6009257" y="4669046"/>
                <a:ext cx="941040" cy="442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997786" y="4658090"/>
                  <a:ext cx="963522" cy="66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14:cNvPr>
                <p14:cNvContentPartPr/>
                <p14:nvPr/>
              </p14:nvContentPartPr>
              <p14:xfrm>
                <a:off x="6237497" y="4801166"/>
                <a:ext cx="219240" cy="191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226030" y="4789706"/>
                  <a:ext cx="241714" cy="213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14:cNvPr>
                <p14:cNvContentPartPr/>
                <p14:nvPr/>
              </p14:nvContentPartPr>
              <p14:xfrm>
                <a:off x="6264497" y="4927886"/>
                <a:ext cx="214920" cy="19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253499" y="4916983"/>
                  <a:ext cx="237374" cy="4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14:cNvPr>
                <p14:cNvContentPartPr/>
                <p14:nvPr/>
              </p14:nvContentPartPr>
              <p14:xfrm>
                <a:off x="6526937" y="4764806"/>
                <a:ext cx="142560" cy="91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15477" y="4753331"/>
                  <a:ext cx="165021" cy="114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DEBF736E-922B-386D-BFB2-0A765E4B78F7}"/>
              </a:ext>
            </a:extLst>
          </p:cNvPr>
          <p:cNvGrpSpPr/>
          <p:nvPr/>
        </p:nvGrpSpPr>
        <p:grpSpPr>
          <a:xfrm>
            <a:off x="4242360" y="2450288"/>
            <a:ext cx="2619994" cy="676551"/>
            <a:chOff x="4738749" y="3356724"/>
            <a:chExt cx="2886908" cy="7454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14:cNvPr>
                <p14:cNvContentPartPr/>
                <p14:nvPr/>
              </p14:nvContentPartPr>
              <p14:xfrm>
                <a:off x="6655389" y="3913198"/>
                <a:ext cx="129958" cy="189001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645484" y="3903292"/>
                  <a:ext cx="149372" cy="208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14:cNvPr>
                <p14:cNvContentPartPr/>
                <p14:nvPr/>
              </p14:nvContentPartPr>
              <p14:xfrm>
                <a:off x="6647469" y="3974401"/>
                <a:ext cx="225738" cy="45719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37948" y="3964462"/>
                  <a:ext cx="245178" cy="65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14:cNvPr>
                <p14:cNvContentPartPr/>
                <p14:nvPr/>
              </p14:nvContentPartPr>
              <p14:xfrm>
                <a:off x="6868149" y="3842170"/>
                <a:ext cx="80286" cy="6779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858657" y="3832259"/>
                  <a:ext cx="99665" cy="8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14:cNvPr>
                <p14:cNvContentPartPr/>
                <p14:nvPr/>
              </p14:nvContentPartPr>
              <p14:xfrm>
                <a:off x="4989605" y="3516984"/>
                <a:ext cx="91220" cy="8435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979733" y="3506942"/>
                  <a:ext cx="110570" cy="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14:cNvPr>
                <p14:cNvContentPartPr/>
                <p14:nvPr/>
              </p14:nvContentPartPr>
              <p14:xfrm>
                <a:off x="4989917" y="3571341"/>
                <a:ext cx="89658" cy="13433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979999" y="3561464"/>
                  <a:ext cx="109097" cy="32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14:cNvPr>
                <p14:cNvContentPartPr/>
                <p14:nvPr/>
              </p14:nvContentPartPr>
              <p14:xfrm>
                <a:off x="5201098" y="3547911"/>
                <a:ext cx="163384" cy="14683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191184" y="3537990"/>
                  <a:ext cx="182816" cy="34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14:cNvPr>
                <p14:cNvContentPartPr/>
                <p14:nvPr/>
              </p14:nvContentPartPr>
              <p14:xfrm>
                <a:off x="5461013" y="3356724"/>
                <a:ext cx="161510" cy="174318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451117" y="3346820"/>
                  <a:ext cx="180907" cy="193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14:cNvPr>
                <p14:cNvContentPartPr/>
                <p14:nvPr/>
              </p14:nvContentPartPr>
              <p14:xfrm>
                <a:off x="5477258" y="3472311"/>
                <a:ext cx="125272" cy="18119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67347" y="3462464"/>
                  <a:ext cx="144697" cy="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14:cNvPr>
                <p14:cNvContentPartPr/>
                <p14:nvPr/>
              </p14:nvContentPartPr>
              <p14:xfrm>
                <a:off x="5682816" y="3450131"/>
                <a:ext cx="56856" cy="78099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72876" y="3440220"/>
                  <a:ext cx="76338" cy="97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14:cNvPr>
                <p14:cNvContentPartPr/>
                <p14:nvPr/>
              </p14:nvContentPartPr>
              <p14:xfrm>
                <a:off x="5684378" y="3428888"/>
                <a:ext cx="62792" cy="110589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74443" y="3418979"/>
                  <a:ext cx="82265" cy="130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14:cNvPr>
                <p14:cNvContentPartPr/>
                <p14:nvPr/>
              </p14:nvContentPartPr>
              <p14:xfrm>
                <a:off x="5812149" y="3502926"/>
                <a:ext cx="82785" cy="81536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802246" y="3493031"/>
                  <a:ext cx="102194" cy="100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14:cNvPr>
                <p14:cNvContentPartPr/>
                <p14:nvPr/>
              </p14:nvContentPartPr>
              <p14:xfrm>
                <a:off x="5956789" y="3494179"/>
                <a:ext cx="119648" cy="16869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947281" y="3484540"/>
                  <a:ext cx="139061" cy="36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14:cNvPr>
                <p14:cNvContentPartPr/>
                <p14:nvPr/>
              </p14:nvContentPartPr>
              <p14:xfrm>
                <a:off x="6061443" y="3450756"/>
                <a:ext cx="14683" cy="110276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051522" y="3440839"/>
                  <a:ext cx="34128" cy="129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14:cNvPr>
                <p14:cNvContentPartPr/>
                <p14:nvPr/>
              </p14:nvContentPartPr>
              <p14:xfrm>
                <a:off x="6014895" y="3491680"/>
                <a:ext cx="144640" cy="20618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04988" y="3481767"/>
                  <a:ext cx="164057" cy="40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14:cNvPr>
                <p14:cNvContentPartPr/>
                <p14:nvPr/>
              </p14:nvContentPartPr>
              <p14:xfrm>
                <a:off x="6231387" y="3442009"/>
                <a:ext cx="31240" cy="136205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221501" y="3432110"/>
                  <a:ext cx="50617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14:cNvPr>
                <p14:cNvContentPartPr/>
                <p14:nvPr/>
              </p14:nvContentPartPr>
              <p14:xfrm>
                <a:off x="6209207" y="3369532"/>
                <a:ext cx="174318" cy="182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99280" y="3359617"/>
                  <a:ext cx="193775" cy="20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14:cNvPr>
                <p14:cNvContentPartPr/>
                <p14:nvPr/>
              </p14:nvContentPartPr>
              <p14:xfrm>
                <a:off x="6403831" y="3492305"/>
                <a:ext cx="133394" cy="208682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393906" y="3482783"/>
                  <a:ext cx="152847" cy="228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14:cNvPr>
                <p14:cNvContentPartPr/>
                <p14:nvPr/>
              </p14:nvContentPartPr>
              <p14:xfrm>
                <a:off x="6613138" y="3635070"/>
                <a:ext cx="81224" cy="88409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603233" y="3625159"/>
                  <a:ext cx="100639" cy="107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14:cNvPr>
                <p14:cNvContentPartPr/>
                <p14:nvPr/>
              </p14:nvContentPartPr>
              <p14:xfrm>
                <a:off x="6700922" y="3454505"/>
                <a:ext cx="12184" cy="106215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691096" y="3444993"/>
                  <a:ext cx="31443" cy="125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14:cNvPr>
                <p14:cNvContentPartPr/>
                <p14:nvPr/>
              </p14:nvContentPartPr>
              <p14:xfrm>
                <a:off x="6652812" y="3515422"/>
                <a:ext cx="118711" cy="90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43283" y="3505574"/>
                  <a:ext cx="138165" cy="28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14:cNvPr>
                <p14:cNvContentPartPr/>
                <p14:nvPr/>
              </p14:nvContentPartPr>
              <p14:xfrm>
                <a:off x="6814322" y="3431387"/>
                <a:ext cx="180566" cy="143703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804819" y="3421463"/>
                  <a:ext cx="199969" cy="163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14:cNvPr>
                <p14:cNvContentPartPr/>
                <p14:nvPr/>
              </p14:nvContentPartPr>
              <p14:xfrm>
                <a:off x="7004885" y="3517296"/>
                <a:ext cx="92782" cy="136205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95369" y="3507793"/>
                  <a:ext cx="112211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14:cNvPr>
                <p14:cNvContentPartPr/>
                <p14:nvPr/>
              </p14:nvContentPartPr>
              <p14:xfrm>
                <a:off x="7000824" y="3589460"/>
                <a:ext cx="83098" cy="7498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990884" y="3579594"/>
                  <a:ext cx="102580" cy="26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14:cNvPr>
                <p14:cNvContentPartPr/>
                <p14:nvPr/>
              </p14:nvContentPartPr>
              <p14:xfrm>
                <a:off x="7120472" y="3587274"/>
                <a:ext cx="84347" cy="104341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110968" y="3577356"/>
                  <a:ext cx="103751" cy="12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14:cNvPr>
                <p14:cNvContentPartPr/>
                <p14:nvPr/>
              </p14:nvContentPartPr>
              <p14:xfrm>
                <a:off x="7250430" y="3457004"/>
                <a:ext cx="39987" cy="111838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240532" y="3447089"/>
                  <a:ext cx="59387" cy="131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14:cNvPr>
                <p14:cNvContentPartPr/>
                <p14:nvPr/>
              </p14:nvContentPartPr>
              <p14:xfrm>
                <a:off x="7205132" y="3503239"/>
                <a:ext cx="179629" cy="35926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195615" y="3493369"/>
                  <a:ext cx="199059" cy="55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14:cNvPr>
                <p14:cNvContentPartPr/>
                <p14:nvPr/>
              </p14:nvContentPartPr>
              <p14:xfrm>
                <a:off x="7427247" y="3452005"/>
                <a:ext cx="26866" cy="122148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417370" y="3442487"/>
                  <a:ext cx="46225" cy="141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14:cNvPr>
                <p14:cNvContentPartPr/>
                <p14:nvPr/>
              </p14:nvContentPartPr>
              <p14:xfrm>
                <a:off x="7409128" y="3399522"/>
                <a:ext cx="141204" cy="195873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399212" y="3389609"/>
                  <a:ext cx="160639" cy="215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14:cNvPr>
                <p14:cNvContentPartPr/>
                <p14:nvPr/>
              </p14:nvContentPartPr>
              <p14:xfrm>
                <a:off x="6283870" y="3365784"/>
                <a:ext cx="181816" cy="193374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273967" y="3355878"/>
                  <a:ext cx="201226" cy="212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14:cNvPr>
                <p14:cNvContentPartPr/>
                <p14:nvPr/>
              </p14:nvContentPartPr>
              <p14:xfrm>
                <a:off x="6967710" y="3422328"/>
                <a:ext cx="171507" cy="236798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58182" y="3412412"/>
                  <a:ext cx="190960" cy="256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14:cNvPr>
                <p14:cNvContentPartPr/>
                <p14:nvPr/>
              </p14:nvContentPartPr>
              <p14:xfrm>
                <a:off x="4807164" y="3480434"/>
                <a:ext cx="117774" cy="194936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97250" y="3470906"/>
                  <a:ext cx="137205" cy="214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14:cNvPr>
                <p14:cNvContentPartPr/>
                <p14:nvPr/>
              </p14:nvContentPartPr>
              <p14:xfrm>
                <a:off x="4738749" y="3558533"/>
                <a:ext cx="176505" cy="15932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728833" y="3548575"/>
                  <a:ext cx="195940" cy="35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14:cNvPr>
                <p14:cNvContentPartPr/>
                <p14:nvPr/>
              </p14:nvContentPartPr>
              <p14:xfrm>
                <a:off x="5535857" y="3770126"/>
                <a:ext cx="2089800" cy="788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526338" y="3760618"/>
                  <a:ext cx="2109234" cy="982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D23777C-8572-8129-5393-B552271A4D4F}"/>
              </a:ext>
            </a:extLst>
          </p:cNvPr>
          <p:cNvGrpSpPr/>
          <p:nvPr/>
        </p:nvGrpSpPr>
        <p:grpSpPr>
          <a:xfrm>
            <a:off x="4568537" y="4105286"/>
            <a:ext cx="432000" cy="154800"/>
            <a:chOff x="4568537" y="4105286"/>
            <a:chExt cx="4320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14:cNvPr>
                <p14:cNvContentPartPr/>
                <p14:nvPr/>
              </p14:nvContentPartPr>
              <p14:xfrm>
                <a:off x="4568537" y="4105286"/>
                <a:ext cx="217080" cy="154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559537" y="4096286"/>
                  <a:ext cx="23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14:cNvPr>
                <p14:cNvContentPartPr/>
                <p14:nvPr/>
              </p14:nvContentPartPr>
              <p14:xfrm>
                <a:off x="4909817" y="4142006"/>
                <a:ext cx="81720" cy="90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00817" y="4133006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14:cNvPr>
                <p14:cNvContentPartPr/>
                <p14:nvPr/>
              </p14:nvContentPartPr>
              <p14:xfrm>
                <a:off x="4910537" y="4185206"/>
                <a:ext cx="90000" cy="194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901897" y="4176206"/>
                  <a:ext cx="107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EDCE43A4-E3EC-EA30-1E39-19EF8039C498}"/>
              </a:ext>
            </a:extLst>
          </p:cNvPr>
          <p:cNvGrpSpPr/>
          <p:nvPr/>
        </p:nvGrpSpPr>
        <p:grpSpPr>
          <a:xfrm>
            <a:off x="5174057" y="3909806"/>
            <a:ext cx="4282920" cy="488160"/>
            <a:chOff x="5174057" y="3909806"/>
            <a:chExt cx="4282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14:cNvPr>
                <p14:cNvContentPartPr/>
                <p14:nvPr/>
              </p14:nvContentPartPr>
              <p14:xfrm>
                <a:off x="5174057" y="4010606"/>
                <a:ext cx="158400" cy="3769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65417" y="4001966"/>
                  <a:ext cx="176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14:cNvPr>
                <p14:cNvContentPartPr/>
                <p14:nvPr/>
              </p14:nvContentPartPr>
              <p14:xfrm>
                <a:off x="5423897" y="4089806"/>
                <a:ext cx="117360" cy="1713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415257" y="4081166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14:cNvPr>
                <p14:cNvContentPartPr/>
                <p14:nvPr/>
              </p14:nvContentPartPr>
              <p14:xfrm>
                <a:off x="5458097" y="4090526"/>
                <a:ext cx="27360" cy="1198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449457" y="4081526"/>
                  <a:ext cx="4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14:cNvPr>
                <p14:cNvContentPartPr/>
                <p14:nvPr/>
              </p14:nvContentPartPr>
              <p14:xfrm>
                <a:off x="5516777" y="4228406"/>
                <a:ext cx="96840" cy="6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507777" y="4219766"/>
                  <a:ext cx="11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14:cNvPr>
                <p14:cNvContentPartPr/>
                <p14:nvPr/>
              </p14:nvContentPartPr>
              <p14:xfrm>
                <a:off x="5639897" y="4158206"/>
                <a:ext cx="101880" cy="144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631257" y="4149566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14:cNvPr>
                <p14:cNvContentPartPr/>
                <p14:nvPr/>
              </p14:nvContentPartPr>
              <p14:xfrm>
                <a:off x="5638457" y="4214366"/>
                <a:ext cx="137160" cy="201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629817" y="4205366"/>
                  <a:ext cx="154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14:cNvPr>
                <p14:cNvContentPartPr/>
                <p14:nvPr/>
              </p14:nvContentPartPr>
              <p14:xfrm>
                <a:off x="5873177" y="4097726"/>
                <a:ext cx="80280" cy="141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64177" y="4088726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14:cNvPr>
                <p14:cNvContentPartPr/>
                <p14:nvPr/>
              </p14:nvContentPartPr>
              <p14:xfrm>
                <a:off x="5868137" y="4111046"/>
                <a:ext cx="78840" cy="1393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59137" y="4102046"/>
                  <a:ext cx="9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14:cNvPr>
                <p14:cNvContentPartPr/>
                <p14:nvPr/>
              </p14:nvContentPartPr>
              <p14:xfrm>
                <a:off x="6009977" y="4208606"/>
                <a:ext cx="77760" cy="885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000977" y="4199606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14:cNvPr>
                <p14:cNvContentPartPr/>
                <p14:nvPr/>
              </p14:nvContentPartPr>
              <p14:xfrm>
                <a:off x="6210857" y="4108166"/>
                <a:ext cx="38880" cy="1296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202217" y="4099166"/>
                  <a:ext cx="56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14:cNvPr>
                <p14:cNvContentPartPr/>
                <p14:nvPr/>
              </p14:nvContentPartPr>
              <p14:xfrm>
                <a:off x="6160817" y="4179446"/>
                <a:ext cx="113040" cy="17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52177" y="4170446"/>
                  <a:ext cx="130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14:cNvPr>
                <p14:cNvContentPartPr/>
                <p14:nvPr/>
              </p14:nvContentPartPr>
              <p14:xfrm>
                <a:off x="6347657" y="4028606"/>
                <a:ext cx="148680" cy="2257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339017" y="4019966"/>
                  <a:ext cx="166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14:cNvPr>
                <p14:cNvContentPartPr/>
                <p14:nvPr/>
              </p14:nvContentPartPr>
              <p14:xfrm>
                <a:off x="6351257" y="4150646"/>
                <a:ext cx="137160" cy="41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42617" y="4142006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14:cNvPr>
                <p14:cNvContentPartPr/>
                <p14:nvPr/>
              </p14:nvContentPartPr>
              <p14:xfrm>
                <a:off x="6570497" y="4167926"/>
                <a:ext cx="84960" cy="101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561857" y="4159286"/>
                  <a:ext cx="10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14:cNvPr>
                <p14:cNvContentPartPr/>
                <p14:nvPr/>
              </p14:nvContentPartPr>
              <p14:xfrm>
                <a:off x="6552857" y="4205726"/>
                <a:ext cx="124560" cy="122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543857" y="4196726"/>
                  <a:ext cx="142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14:cNvPr>
                <p14:cNvContentPartPr/>
                <p14:nvPr/>
              </p14:nvContentPartPr>
              <p14:xfrm>
                <a:off x="6721337" y="4165766"/>
                <a:ext cx="28800" cy="1134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712697" y="4156766"/>
                  <a:ext cx="4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14:cNvPr>
                <p14:cNvContentPartPr/>
                <p14:nvPr/>
              </p14:nvContentPartPr>
              <p14:xfrm>
                <a:off x="6881897" y="4040126"/>
                <a:ext cx="117720" cy="2883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873257" y="4031126"/>
                  <a:ext cx="135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14:cNvPr>
                <p14:cNvContentPartPr/>
                <p14:nvPr/>
              </p14:nvContentPartPr>
              <p14:xfrm>
                <a:off x="7025537" y="4235606"/>
                <a:ext cx="94320" cy="846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016537" y="4226966"/>
                  <a:ext cx="111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14:cNvPr>
                <p14:cNvContentPartPr/>
                <p14:nvPr/>
              </p14:nvContentPartPr>
              <p14:xfrm>
                <a:off x="7114457" y="4095926"/>
                <a:ext cx="108720" cy="8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105457" y="4087286"/>
                  <a:ext cx="126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14:cNvPr>
                <p14:cNvContentPartPr/>
                <p14:nvPr/>
              </p14:nvContentPartPr>
              <p14:xfrm>
                <a:off x="7089617" y="4140566"/>
                <a:ext cx="135000" cy="27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080977" y="4131926"/>
                  <a:ext cx="15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14:cNvPr>
                <p14:cNvContentPartPr/>
                <p14:nvPr/>
              </p14:nvContentPartPr>
              <p14:xfrm>
                <a:off x="7279337" y="4031486"/>
                <a:ext cx="126000" cy="3351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70697" y="4022846"/>
                  <a:ext cx="143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14:cNvPr>
                <p14:cNvContentPartPr/>
                <p14:nvPr/>
              </p14:nvContentPartPr>
              <p14:xfrm>
                <a:off x="7438817" y="4256486"/>
                <a:ext cx="68040" cy="108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429817" y="4247846"/>
                  <a:ext cx="85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14:cNvPr>
                <p14:cNvContentPartPr/>
                <p14:nvPr/>
              </p14:nvContentPartPr>
              <p14:xfrm>
                <a:off x="7591817" y="4077926"/>
                <a:ext cx="18360" cy="950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7582817" y="4068926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14:cNvPr>
                <p14:cNvContentPartPr/>
                <p14:nvPr/>
              </p14:nvContentPartPr>
              <p14:xfrm>
                <a:off x="7525937" y="4114646"/>
                <a:ext cx="135720" cy="26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7517297" y="4105646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14:cNvPr>
                <p14:cNvContentPartPr/>
                <p14:nvPr/>
              </p14:nvContentPartPr>
              <p14:xfrm>
                <a:off x="7722137" y="4021046"/>
                <a:ext cx="34200" cy="1213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713137" y="4012046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14:cNvPr>
                <p14:cNvContentPartPr/>
                <p14:nvPr/>
              </p14:nvContentPartPr>
              <p14:xfrm>
                <a:off x="7684337" y="3959486"/>
                <a:ext cx="162000" cy="2246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675337" y="3950486"/>
                  <a:ext cx="179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14:cNvPr>
                <p14:cNvContentPartPr/>
                <p14:nvPr/>
              </p14:nvContentPartPr>
              <p14:xfrm>
                <a:off x="7893497" y="4047686"/>
                <a:ext cx="124560" cy="133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884857" y="4038686"/>
                  <a:ext cx="142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14:cNvPr>
                <p14:cNvContentPartPr/>
                <p14:nvPr/>
              </p14:nvContentPartPr>
              <p14:xfrm>
                <a:off x="7871897" y="4088366"/>
                <a:ext cx="117360" cy="428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863257" y="4079366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14:cNvPr>
                <p14:cNvContentPartPr/>
                <p14:nvPr/>
              </p14:nvContentPartPr>
              <p14:xfrm>
                <a:off x="8124617" y="4172966"/>
                <a:ext cx="21960" cy="856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115617" y="4163966"/>
                  <a:ext cx="39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14:cNvPr>
                <p14:cNvContentPartPr/>
                <p14:nvPr/>
              </p14:nvContentPartPr>
              <p14:xfrm>
                <a:off x="8217857" y="4057406"/>
                <a:ext cx="135360" cy="1551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209217" y="4048766"/>
                  <a:ext cx="153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14:cNvPr>
                <p14:cNvContentPartPr/>
                <p14:nvPr/>
              </p14:nvContentPartPr>
              <p14:xfrm>
                <a:off x="8208857" y="4125806"/>
                <a:ext cx="125640" cy="169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199857" y="4117166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14:cNvPr>
                <p14:cNvContentPartPr/>
                <p14:nvPr/>
              </p14:nvContentPartPr>
              <p14:xfrm>
                <a:off x="8389937" y="4187366"/>
                <a:ext cx="124920" cy="723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380937" y="4178726"/>
                  <a:ext cx="14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14:cNvPr>
                <p14:cNvContentPartPr/>
                <p14:nvPr/>
              </p14:nvContentPartPr>
              <p14:xfrm>
                <a:off x="8466257" y="4089446"/>
                <a:ext cx="109800" cy="14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457617" y="4080446"/>
                  <a:ext cx="12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14:cNvPr>
                <p14:cNvContentPartPr/>
                <p14:nvPr/>
              </p14:nvContentPartPr>
              <p14:xfrm>
                <a:off x="8464097" y="4118966"/>
                <a:ext cx="120960" cy="291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455097" y="4109966"/>
                  <a:ext cx="138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14:cNvPr>
                <p14:cNvContentPartPr/>
                <p14:nvPr/>
              </p14:nvContentPartPr>
              <p14:xfrm>
                <a:off x="8612777" y="4060286"/>
                <a:ext cx="103680" cy="1969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603777" y="4051286"/>
                  <a:ext cx="12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14:cNvPr>
                <p14:cNvContentPartPr/>
                <p14:nvPr/>
              </p14:nvContentPartPr>
              <p14:xfrm>
                <a:off x="8585777" y="4153166"/>
                <a:ext cx="135720" cy="20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576777" y="4144526"/>
                  <a:ext cx="15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14:cNvPr>
                <p14:cNvContentPartPr/>
                <p14:nvPr/>
              </p14:nvContentPartPr>
              <p14:xfrm>
                <a:off x="8750297" y="4213646"/>
                <a:ext cx="77040" cy="73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741657" y="4204646"/>
                  <a:ext cx="94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14:cNvPr>
                <p14:cNvContentPartPr/>
                <p14:nvPr/>
              </p14:nvContentPartPr>
              <p14:xfrm>
                <a:off x="8881697" y="4067126"/>
                <a:ext cx="13320" cy="1155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872697" y="4058486"/>
                  <a:ext cx="3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14:cNvPr>
                <p14:cNvContentPartPr/>
                <p14:nvPr/>
              </p14:nvContentPartPr>
              <p14:xfrm>
                <a:off x="8846057" y="4116446"/>
                <a:ext cx="127080" cy="169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837057" y="4107806"/>
                  <a:ext cx="144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14:cNvPr>
                <p14:cNvContentPartPr/>
                <p14:nvPr/>
              </p14:nvContentPartPr>
              <p14:xfrm>
                <a:off x="8927417" y="4013486"/>
                <a:ext cx="178560" cy="185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918417" y="4004846"/>
                  <a:ext cx="196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14:cNvPr>
                <p14:cNvContentPartPr/>
                <p14:nvPr/>
              </p14:nvContentPartPr>
              <p14:xfrm>
                <a:off x="9148097" y="4100966"/>
                <a:ext cx="99360" cy="116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139097" y="4092326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14:cNvPr>
                <p14:cNvContentPartPr/>
                <p14:nvPr/>
              </p14:nvContentPartPr>
              <p14:xfrm>
                <a:off x="9132257" y="4142006"/>
                <a:ext cx="153360" cy="45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123617" y="4133006"/>
                  <a:ext cx="171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14:cNvPr>
                <p14:cNvContentPartPr/>
                <p14:nvPr/>
              </p14:nvContentPartPr>
              <p14:xfrm>
                <a:off x="9189137" y="3909806"/>
                <a:ext cx="267840" cy="4881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180137" y="3900806"/>
                  <a:ext cx="2854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9170C8E-50B2-AFA4-0B63-B22C3B605F96}"/>
              </a:ext>
            </a:extLst>
          </p:cNvPr>
          <p:cNvGrpSpPr/>
          <p:nvPr/>
        </p:nvGrpSpPr>
        <p:grpSpPr>
          <a:xfrm>
            <a:off x="4724777" y="4576166"/>
            <a:ext cx="2943360" cy="727560"/>
            <a:chOff x="4724777" y="4576166"/>
            <a:chExt cx="2943360" cy="7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14:cNvPr>
                <p14:cNvContentPartPr/>
                <p14:nvPr/>
              </p14:nvContentPartPr>
              <p14:xfrm>
                <a:off x="4724777" y="4715486"/>
                <a:ext cx="150840" cy="1818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715777" y="4706486"/>
                  <a:ext cx="168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14:cNvPr>
                <p14:cNvContentPartPr/>
                <p14:nvPr/>
              </p14:nvContentPartPr>
              <p14:xfrm>
                <a:off x="4757177" y="4714046"/>
                <a:ext cx="146880" cy="170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748537" y="4705046"/>
                  <a:ext cx="164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14:cNvPr>
                <p14:cNvContentPartPr/>
                <p14:nvPr/>
              </p14:nvContentPartPr>
              <p14:xfrm>
                <a:off x="4938977" y="4870646"/>
                <a:ext cx="131040" cy="86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930337" y="4861646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14:cNvPr>
                <p14:cNvContentPartPr/>
                <p14:nvPr/>
              </p14:nvContentPartPr>
              <p14:xfrm>
                <a:off x="5040137" y="4749686"/>
                <a:ext cx="111960" cy="158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031137" y="4741046"/>
                  <a:ext cx="12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14:cNvPr>
                <p14:cNvContentPartPr/>
                <p14:nvPr/>
              </p14:nvContentPartPr>
              <p14:xfrm>
                <a:off x="5061737" y="4805846"/>
                <a:ext cx="111960" cy="12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052737" y="4797206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14:cNvPr>
                <p14:cNvContentPartPr/>
                <p14:nvPr/>
              </p14:nvContentPartPr>
              <p14:xfrm>
                <a:off x="5267297" y="4710806"/>
                <a:ext cx="131760" cy="15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258297" y="4701806"/>
                  <a:ext cx="149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14:cNvPr>
                <p14:cNvContentPartPr/>
                <p14:nvPr/>
              </p14:nvContentPartPr>
              <p14:xfrm>
                <a:off x="5298977" y="4725566"/>
                <a:ext cx="125640" cy="1310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290337" y="4716566"/>
                  <a:ext cx="14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14:cNvPr>
                <p14:cNvContentPartPr/>
                <p14:nvPr/>
              </p14:nvContentPartPr>
              <p14:xfrm>
                <a:off x="5447657" y="4855166"/>
                <a:ext cx="89280" cy="1026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439017" y="4846526"/>
                  <a:ext cx="106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14:cNvPr>
                <p14:cNvContentPartPr/>
                <p14:nvPr/>
              </p14:nvContentPartPr>
              <p14:xfrm>
                <a:off x="5630177" y="4725926"/>
                <a:ext cx="20880" cy="135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621177" y="4717286"/>
                  <a:ext cx="3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14:cNvPr>
                <p14:cNvContentPartPr/>
                <p14:nvPr/>
              </p14:nvContentPartPr>
              <p14:xfrm>
                <a:off x="5577257" y="4801526"/>
                <a:ext cx="12672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568257" y="4792526"/>
                  <a:ext cx="144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14:cNvPr>
                <p14:cNvContentPartPr/>
                <p14:nvPr/>
              </p14:nvContentPartPr>
              <p14:xfrm>
                <a:off x="5793257" y="4720166"/>
                <a:ext cx="151920" cy="140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784257" y="4711526"/>
                  <a:ext cx="16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14:cNvPr>
                <p14:cNvContentPartPr/>
                <p14:nvPr/>
              </p14:nvContentPartPr>
              <p14:xfrm>
                <a:off x="5996657" y="4836806"/>
                <a:ext cx="15480" cy="262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5988017" y="4828166"/>
                  <a:ext cx="3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14:cNvPr>
                <p14:cNvContentPartPr/>
                <p14:nvPr/>
              </p14:nvContentPartPr>
              <p14:xfrm>
                <a:off x="6054617" y="4720886"/>
                <a:ext cx="115920" cy="137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045617" y="4711886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14:cNvPr>
                <p14:cNvContentPartPr/>
                <p14:nvPr/>
              </p14:nvContentPartPr>
              <p14:xfrm>
                <a:off x="6104297" y="4710086"/>
                <a:ext cx="123840" cy="7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095657" y="4701446"/>
                  <a:ext cx="14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14:cNvPr>
                <p14:cNvContentPartPr/>
                <p14:nvPr/>
              </p14:nvContentPartPr>
              <p14:xfrm>
                <a:off x="6282137" y="4576166"/>
                <a:ext cx="141840" cy="5400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273137" y="4567166"/>
                  <a:ext cx="15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14:cNvPr>
                <p14:cNvContentPartPr/>
                <p14:nvPr/>
              </p14:nvContentPartPr>
              <p14:xfrm>
                <a:off x="6416417" y="4767686"/>
                <a:ext cx="86040" cy="5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407777" y="4758686"/>
                  <a:ext cx="103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14:cNvPr>
                <p14:cNvContentPartPr/>
                <p14:nvPr/>
              </p14:nvContentPartPr>
              <p14:xfrm>
                <a:off x="6551417" y="4682726"/>
                <a:ext cx="141120" cy="1249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542777" y="4674086"/>
                  <a:ext cx="158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14:cNvPr>
                <p14:cNvContentPartPr/>
                <p14:nvPr/>
              </p14:nvContentPartPr>
              <p14:xfrm>
                <a:off x="6733577" y="4772726"/>
                <a:ext cx="15120" cy="313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724937" y="4764086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14:cNvPr>
                <p14:cNvContentPartPr/>
                <p14:nvPr/>
              </p14:nvContentPartPr>
              <p14:xfrm>
                <a:off x="6810977" y="4689206"/>
                <a:ext cx="70920" cy="1155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802337" y="468056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14:cNvPr>
                <p14:cNvContentPartPr/>
                <p14:nvPr/>
              </p14:nvContentPartPr>
              <p14:xfrm>
                <a:off x="6849857" y="4664006"/>
                <a:ext cx="137520" cy="14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841217" y="4655006"/>
                  <a:ext cx="15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14:cNvPr>
                <p14:cNvContentPartPr/>
                <p14:nvPr/>
              </p14:nvContentPartPr>
              <p14:xfrm>
                <a:off x="6987017" y="4782806"/>
                <a:ext cx="115200" cy="54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978017" y="4774166"/>
                  <a:ext cx="132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14:cNvPr>
                <p14:cNvContentPartPr/>
                <p14:nvPr/>
              </p14:nvContentPartPr>
              <p14:xfrm>
                <a:off x="7183217" y="4726286"/>
                <a:ext cx="20160" cy="144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174217" y="4717286"/>
                  <a:ext cx="3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14:cNvPr>
                <p14:cNvContentPartPr/>
                <p14:nvPr/>
              </p14:nvContentPartPr>
              <p14:xfrm>
                <a:off x="7145057" y="4691366"/>
                <a:ext cx="191160" cy="1677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136417" y="4682366"/>
                  <a:ext cx="20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14:cNvPr>
                <p14:cNvContentPartPr/>
                <p14:nvPr/>
              </p14:nvContentPartPr>
              <p14:xfrm>
                <a:off x="6503897" y="4909166"/>
                <a:ext cx="843480" cy="59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495257" y="4900166"/>
                  <a:ext cx="861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14:cNvPr>
                <p14:cNvContentPartPr/>
                <p14:nvPr/>
              </p14:nvContentPartPr>
              <p14:xfrm>
                <a:off x="6658697" y="5045966"/>
                <a:ext cx="110160" cy="191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650057" y="5037326"/>
                  <a:ext cx="127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14:cNvPr>
                <p14:cNvContentPartPr/>
                <p14:nvPr/>
              </p14:nvContentPartPr>
              <p14:xfrm>
                <a:off x="6880817" y="5097086"/>
                <a:ext cx="149040" cy="1288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872177" y="5088086"/>
                  <a:ext cx="166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14:cNvPr>
                <p14:cNvContentPartPr/>
                <p14:nvPr/>
              </p14:nvContentPartPr>
              <p14:xfrm>
                <a:off x="7069817" y="5197886"/>
                <a:ext cx="21960" cy="270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061177" y="5188886"/>
                  <a:ext cx="3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14:cNvPr>
                <p14:cNvContentPartPr/>
                <p14:nvPr/>
              </p14:nvContentPartPr>
              <p14:xfrm>
                <a:off x="7152977" y="5088806"/>
                <a:ext cx="75240" cy="12564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144337" y="5079806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14:cNvPr>
                <p14:cNvContentPartPr/>
                <p14:nvPr/>
              </p14:nvContentPartPr>
              <p14:xfrm>
                <a:off x="7203017" y="5093846"/>
                <a:ext cx="84600" cy="118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7194377" y="5084846"/>
                  <a:ext cx="10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14:cNvPr>
                <p14:cNvContentPartPr/>
                <p14:nvPr/>
              </p14:nvContentPartPr>
              <p14:xfrm>
                <a:off x="7279697" y="5083766"/>
                <a:ext cx="63720" cy="2034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270697" y="5075126"/>
                  <a:ext cx="81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14:cNvPr>
                <p14:cNvContentPartPr/>
                <p14:nvPr/>
              </p14:nvContentPartPr>
              <p14:xfrm>
                <a:off x="7400657" y="5016446"/>
                <a:ext cx="131760" cy="817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392017" y="5007446"/>
                  <a:ext cx="149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14:cNvPr>
                <p14:cNvContentPartPr/>
                <p14:nvPr/>
              </p14:nvContentPartPr>
              <p14:xfrm>
                <a:off x="7445297" y="4582646"/>
                <a:ext cx="222840" cy="7210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436657" y="4573646"/>
                  <a:ext cx="24048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865009E3-5126-F259-538E-CB30AAB16FAB}"/>
              </a:ext>
            </a:extLst>
          </p:cNvPr>
          <p:cNvGrpSpPr/>
          <p:nvPr/>
        </p:nvGrpSpPr>
        <p:grpSpPr>
          <a:xfrm>
            <a:off x="4817297" y="5278526"/>
            <a:ext cx="982080" cy="314280"/>
            <a:chOff x="4817297" y="5278526"/>
            <a:chExt cx="982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14:cNvPr>
                <p14:cNvContentPartPr/>
                <p14:nvPr/>
              </p14:nvContentPartPr>
              <p14:xfrm>
                <a:off x="4817297" y="5278526"/>
                <a:ext cx="238680" cy="31428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808297" y="5269886"/>
                  <a:ext cx="25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14:cNvPr>
                <p14:cNvContentPartPr/>
                <p14:nvPr/>
              </p14:nvContentPartPr>
              <p14:xfrm>
                <a:off x="5118617" y="5519726"/>
                <a:ext cx="95040" cy="478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09617" y="5510726"/>
                  <a:ext cx="112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14:cNvPr>
                <p14:cNvContentPartPr/>
                <p14:nvPr/>
              </p14:nvContentPartPr>
              <p14:xfrm>
                <a:off x="5262257" y="5369606"/>
                <a:ext cx="125640" cy="115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53617" y="5360606"/>
                  <a:ext cx="14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14:cNvPr>
                <p14:cNvContentPartPr/>
                <p14:nvPr/>
              </p14:nvContentPartPr>
              <p14:xfrm>
                <a:off x="5283137" y="5403806"/>
                <a:ext cx="79200" cy="93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274137" y="5395166"/>
                  <a:ext cx="96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14:cNvPr>
                <p14:cNvContentPartPr/>
                <p14:nvPr/>
              </p14:nvContentPartPr>
              <p14:xfrm>
                <a:off x="5517497" y="5305526"/>
                <a:ext cx="145080" cy="219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508497" y="5296886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14:cNvPr>
                <p14:cNvContentPartPr/>
                <p14:nvPr/>
              </p14:nvContentPartPr>
              <p14:xfrm>
                <a:off x="5721617" y="5470406"/>
                <a:ext cx="77760" cy="939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712977" y="5461406"/>
                  <a:ext cx="954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5D5AF4A-2FB3-1DDC-D18A-8BFF97E8B480}"/>
              </a:ext>
            </a:extLst>
          </p:cNvPr>
          <p:cNvGrpSpPr/>
          <p:nvPr/>
        </p:nvGrpSpPr>
        <p:grpSpPr>
          <a:xfrm>
            <a:off x="4906937" y="5756966"/>
            <a:ext cx="951120" cy="212760"/>
            <a:chOff x="4906937" y="5756966"/>
            <a:chExt cx="9511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14:cNvPr>
                <p14:cNvContentPartPr/>
                <p14:nvPr/>
              </p14:nvContentPartPr>
              <p14:xfrm>
                <a:off x="4913777" y="5764166"/>
                <a:ext cx="139320" cy="1908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4904777" y="5755166"/>
                  <a:ext cx="15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14:cNvPr>
                <p14:cNvContentPartPr/>
                <p14:nvPr/>
              </p14:nvContentPartPr>
              <p14:xfrm>
                <a:off x="4906937" y="5866046"/>
                <a:ext cx="150480" cy="226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4897937" y="5857046"/>
                  <a:ext cx="16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14:cNvPr>
                <p14:cNvContentPartPr/>
                <p14:nvPr/>
              </p14:nvContentPartPr>
              <p14:xfrm>
                <a:off x="5157497" y="5868926"/>
                <a:ext cx="115200" cy="421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148857" y="5860286"/>
                  <a:ext cx="13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14:cNvPr>
                <p14:cNvContentPartPr/>
                <p14:nvPr/>
              </p14:nvContentPartPr>
              <p14:xfrm>
                <a:off x="5392577" y="5803766"/>
                <a:ext cx="115560" cy="68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5383577" y="5795126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14:cNvPr>
                <p14:cNvContentPartPr/>
                <p14:nvPr/>
              </p14:nvContentPartPr>
              <p14:xfrm>
                <a:off x="5396897" y="5839766"/>
                <a:ext cx="104760" cy="15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5387897" y="583112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14:cNvPr>
                <p14:cNvContentPartPr/>
                <p14:nvPr/>
              </p14:nvContentPartPr>
              <p14:xfrm>
                <a:off x="5625137" y="5756966"/>
                <a:ext cx="130680" cy="183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5616497" y="5748326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14:cNvPr>
                <p14:cNvContentPartPr/>
                <p14:nvPr/>
              </p14:nvContentPartPr>
              <p14:xfrm>
                <a:off x="5597417" y="5852726"/>
                <a:ext cx="198720" cy="15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588777" y="5843726"/>
                  <a:ext cx="21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14:cNvPr>
                <p14:cNvContentPartPr/>
                <p14:nvPr/>
              </p14:nvContentPartPr>
              <p14:xfrm>
                <a:off x="5786777" y="5885126"/>
                <a:ext cx="71280" cy="846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778137" y="5876126"/>
                  <a:ext cx="889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B9385D1C-57B5-2D2E-4F0D-E80B948937DC}"/>
              </a:ext>
            </a:extLst>
          </p:cNvPr>
          <p:cNvGrpSpPr/>
          <p:nvPr/>
        </p:nvGrpSpPr>
        <p:grpSpPr>
          <a:xfrm>
            <a:off x="9305417" y="618686"/>
            <a:ext cx="801360" cy="263880"/>
            <a:chOff x="9305417" y="618686"/>
            <a:chExt cx="801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14:cNvPr>
                <p14:cNvContentPartPr/>
                <p14:nvPr/>
              </p14:nvContentPartPr>
              <p14:xfrm>
                <a:off x="9305417" y="618686"/>
                <a:ext cx="117000" cy="145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296777" y="610046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14:cNvPr>
                <p14:cNvContentPartPr/>
                <p14:nvPr/>
              </p14:nvContentPartPr>
              <p14:xfrm>
                <a:off x="9313697" y="619046"/>
                <a:ext cx="64800" cy="1364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305057" y="610046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14:cNvPr>
                <p14:cNvContentPartPr/>
                <p14:nvPr/>
              </p14:nvContentPartPr>
              <p14:xfrm>
                <a:off x="9396497" y="757286"/>
                <a:ext cx="142200" cy="77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387857" y="748286"/>
                  <a:ext cx="159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14:cNvPr>
                <p14:cNvContentPartPr/>
                <p14:nvPr/>
              </p14:nvContentPartPr>
              <p14:xfrm>
                <a:off x="9566777" y="679166"/>
                <a:ext cx="108720" cy="147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558137" y="670526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14:cNvPr>
                <p14:cNvContentPartPr/>
                <p14:nvPr/>
              </p14:nvContentPartPr>
              <p14:xfrm>
                <a:off x="9560657" y="742526"/>
                <a:ext cx="127800" cy="3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9552017" y="733886"/>
                  <a:ext cx="145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14:cNvPr>
                <p14:cNvContentPartPr/>
                <p14:nvPr/>
              </p14:nvContentPartPr>
              <p14:xfrm>
                <a:off x="9819497" y="641006"/>
                <a:ext cx="131760" cy="1940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9810497" y="632006"/>
                  <a:ext cx="149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14:cNvPr>
                <p14:cNvContentPartPr/>
                <p14:nvPr/>
              </p14:nvContentPartPr>
              <p14:xfrm>
                <a:off x="9890417" y="641726"/>
                <a:ext cx="88560" cy="135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9881417" y="63308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14:cNvPr>
                <p14:cNvContentPartPr/>
                <p14:nvPr/>
              </p14:nvContentPartPr>
              <p14:xfrm>
                <a:off x="10036937" y="768446"/>
                <a:ext cx="69840" cy="114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027937" y="759806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14:cNvPr>
              <p14:cNvContentPartPr/>
              <p14:nvPr/>
            </p14:nvContentPartPr>
            <p14:xfrm>
              <a:off x="10154297" y="700406"/>
              <a:ext cx="104760" cy="1476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0145657" y="691766"/>
                <a:ext cx="1224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A598119-3734-C4F6-A07D-B05DF31EDC18}"/>
              </a:ext>
            </a:extLst>
          </p:cNvPr>
          <p:cNvGrpSpPr/>
          <p:nvPr/>
        </p:nvGrpSpPr>
        <p:grpSpPr>
          <a:xfrm>
            <a:off x="10341137" y="654326"/>
            <a:ext cx="567000" cy="180000"/>
            <a:chOff x="10341137" y="654326"/>
            <a:chExt cx="5670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14:cNvPr>
                <p14:cNvContentPartPr/>
                <p14:nvPr/>
              </p14:nvContentPartPr>
              <p14:xfrm>
                <a:off x="10341137" y="654326"/>
                <a:ext cx="46080" cy="1800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332497" y="645326"/>
                  <a:ext cx="6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14:cNvPr>
                <p14:cNvContentPartPr/>
                <p14:nvPr/>
              </p14:nvContentPartPr>
              <p14:xfrm>
                <a:off x="10439417" y="678086"/>
                <a:ext cx="94320" cy="1177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430777" y="669086"/>
                  <a:ext cx="111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14:cNvPr>
                <p14:cNvContentPartPr/>
                <p14:nvPr/>
              </p14:nvContentPartPr>
              <p14:xfrm>
                <a:off x="10616177" y="737126"/>
                <a:ext cx="16560" cy="302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607537" y="728486"/>
                  <a:ext cx="3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14:cNvPr>
                <p14:cNvContentPartPr/>
                <p14:nvPr/>
              </p14:nvContentPartPr>
              <p14:xfrm>
                <a:off x="10719857" y="665126"/>
                <a:ext cx="81000" cy="148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711217" y="656486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14:cNvPr>
                <p14:cNvContentPartPr/>
                <p14:nvPr/>
              </p14:nvContentPartPr>
              <p14:xfrm>
                <a:off x="10765937" y="670166"/>
                <a:ext cx="142200" cy="57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756937" y="661526"/>
                  <a:ext cx="159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EFA69F31-7024-DAFE-4253-7B0E0CA3C0E2}"/>
              </a:ext>
            </a:extLst>
          </p:cNvPr>
          <p:cNvGrpSpPr/>
          <p:nvPr/>
        </p:nvGrpSpPr>
        <p:grpSpPr>
          <a:xfrm>
            <a:off x="9353297" y="1068326"/>
            <a:ext cx="979200" cy="384480"/>
            <a:chOff x="9353297" y="1068326"/>
            <a:chExt cx="97920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14:cNvPr>
                <p14:cNvContentPartPr/>
                <p14:nvPr/>
              </p14:nvContentPartPr>
              <p14:xfrm>
                <a:off x="9353297" y="1068326"/>
                <a:ext cx="172440" cy="268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344657" y="1059686"/>
                  <a:ext cx="190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14:cNvPr>
                <p14:cNvContentPartPr/>
                <p14:nvPr/>
              </p14:nvContentPartPr>
              <p14:xfrm>
                <a:off x="9603857" y="1273166"/>
                <a:ext cx="85680" cy="74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595217" y="1264526"/>
                  <a:ext cx="10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14:cNvPr>
                <p14:cNvContentPartPr/>
                <p14:nvPr/>
              </p14:nvContentPartPr>
              <p14:xfrm>
                <a:off x="9776657" y="1170206"/>
                <a:ext cx="113040" cy="504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67657" y="1161206"/>
                  <a:ext cx="13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14:cNvPr>
                <p14:cNvContentPartPr/>
                <p14:nvPr/>
              </p14:nvContentPartPr>
              <p14:xfrm>
                <a:off x="9790337" y="1190366"/>
                <a:ext cx="105840" cy="20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781697" y="1181366"/>
                  <a:ext cx="12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14:cNvPr>
                <p14:cNvContentPartPr/>
                <p14:nvPr/>
              </p14:nvContentPartPr>
              <p14:xfrm>
                <a:off x="10003457" y="1071206"/>
                <a:ext cx="178920" cy="303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994457" y="1062566"/>
                  <a:ext cx="19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14:cNvPr>
                <p14:cNvContentPartPr/>
                <p14:nvPr/>
              </p14:nvContentPartPr>
              <p14:xfrm>
                <a:off x="10259057" y="1315646"/>
                <a:ext cx="73440" cy="137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250417" y="1306646"/>
                  <a:ext cx="91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9A0E0AF6-C34E-7AD6-F485-E6F1C3AEDEC3}"/>
              </a:ext>
            </a:extLst>
          </p:cNvPr>
          <p:cNvGrpSpPr/>
          <p:nvPr/>
        </p:nvGrpSpPr>
        <p:grpSpPr>
          <a:xfrm>
            <a:off x="9396857" y="1582766"/>
            <a:ext cx="549720" cy="235440"/>
            <a:chOff x="9396857" y="1582766"/>
            <a:chExt cx="5497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14:cNvPr>
                <p14:cNvContentPartPr/>
                <p14:nvPr/>
              </p14:nvContentPartPr>
              <p14:xfrm>
                <a:off x="9432857" y="1582766"/>
                <a:ext cx="126720" cy="2149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23857" y="1573766"/>
                  <a:ext cx="144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14:cNvPr>
                <p14:cNvContentPartPr/>
                <p14:nvPr/>
              </p14:nvContentPartPr>
              <p14:xfrm>
                <a:off x="9396857" y="1678166"/>
                <a:ext cx="173160" cy="241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87857" y="1669166"/>
                  <a:ext cx="19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14:cNvPr>
                <p14:cNvContentPartPr/>
                <p14:nvPr/>
              </p14:nvContentPartPr>
              <p14:xfrm>
                <a:off x="9601697" y="1729286"/>
                <a:ext cx="118800" cy="88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593057" y="1720286"/>
                  <a:ext cx="136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14:cNvPr>
                <p14:cNvContentPartPr/>
                <p14:nvPr/>
              </p14:nvContentPartPr>
              <p14:xfrm>
                <a:off x="9836057" y="1708046"/>
                <a:ext cx="95760" cy="36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827417" y="1699046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14:cNvPr>
                <p14:cNvContentPartPr/>
                <p14:nvPr/>
              </p14:nvContentPartPr>
              <p14:xfrm>
                <a:off x="9790337" y="1757366"/>
                <a:ext cx="156240" cy="234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781697" y="1748726"/>
                  <a:ext cx="1738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974AA30-343F-53D4-ED4E-F3BD493863B6}"/>
              </a:ext>
            </a:extLst>
          </p:cNvPr>
          <p:cNvGrpSpPr/>
          <p:nvPr/>
        </p:nvGrpSpPr>
        <p:grpSpPr>
          <a:xfrm>
            <a:off x="10113617" y="1623086"/>
            <a:ext cx="378360" cy="276120"/>
            <a:chOff x="10113617" y="1623086"/>
            <a:chExt cx="378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14:cNvPr>
                <p14:cNvContentPartPr/>
                <p14:nvPr/>
              </p14:nvContentPartPr>
              <p14:xfrm>
                <a:off x="10131977" y="1623086"/>
                <a:ext cx="145800" cy="1936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0122977" y="1614086"/>
                  <a:ext cx="163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14:cNvPr>
                <p14:cNvContentPartPr/>
                <p14:nvPr/>
              </p14:nvContentPartPr>
              <p14:xfrm>
                <a:off x="10113617" y="1731446"/>
                <a:ext cx="159480" cy="180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0104617" y="1722806"/>
                  <a:ext cx="177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14:cNvPr>
                <p14:cNvContentPartPr/>
                <p14:nvPr/>
              </p14:nvContentPartPr>
              <p14:xfrm>
                <a:off x="10384697" y="1780766"/>
                <a:ext cx="107280" cy="11844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375697" y="1771766"/>
                  <a:ext cx="12492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1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191" y="839042"/>
                <a:ext cx="140812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8937" y="726306"/>
                  <a:ext cx="82440" cy="1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28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969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100"/>
                  <a:ext cx="97560" cy="142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677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59"/>
                  <a:ext cx="94320" cy="114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097" y="342200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269" y="3381326"/>
                  <a:ext cx="132895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811" y="3508766"/>
                  <a:ext cx="87931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585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77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60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17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0817" y="352964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365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60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337" y="350408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537" y="3601687"/>
                  <a:ext cx="42480" cy="96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910"/>
                  <a:ext cx="4716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137" y="351128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375" y="3522806"/>
                  <a:ext cx="37491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2911" y="3502286"/>
                  <a:ext cx="142251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617" y="3451515"/>
                  <a:ext cx="119520" cy="306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579" y="3873806"/>
                  <a:ext cx="59912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3694"/>
                  <a:ext cx="235800" cy="1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740" y="4110326"/>
                  <a:ext cx="210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668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7937" y="400448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68" y="3896475"/>
                  <a:ext cx="121619" cy="32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537" y="400304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292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076"/>
                  <a:ext cx="3204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377" y="408404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337" y="404660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137" y="417440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089" y="4056714"/>
                  <a:ext cx="85414" cy="134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1937" y="415748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5977" y="4065718"/>
                  <a:ext cx="59400" cy="118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796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456" y="4151726"/>
                  <a:ext cx="58119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6055" y="4001966"/>
                  <a:ext cx="58888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6877" y="4093406"/>
                  <a:ext cx="19116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7780" y="4022486"/>
                  <a:ext cx="105553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153"/>
                  <a:ext cx="132480" cy="2592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76" y="4448726"/>
                  <a:ext cx="49846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1937" y="466472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95" y="4507508"/>
                  <a:ext cx="102526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83" y="4574006"/>
                  <a:ext cx="8811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200" y="4405526"/>
                  <a:ext cx="203794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89669" y="4507406"/>
                  <a:ext cx="65654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217" y="462584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00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8791" y="4508486"/>
                  <a:ext cx="142251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278"/>
                  <a:ext cx="58320" cy="45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2936" y="4532218"/>
                  <a:ext cx="28710" cy="134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45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7137" y="4651686"/>
                  <a:ext cx="15552" cy="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739" y="4500896"/>
                  <a:ext cx="93517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137" y="445880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00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873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5919" y="4455226"/>
                  <a:ext cx="73555" cy="1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043"/>
                  <a:ext cx="32400" cy="3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8713" y="4507766"/>
                  <a:ext cx="152687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869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897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82" y="4851451"/>
                  <a:ext cx="149352" cy="46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61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0968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60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3987"/>
                  <a:ext cx="36360" cy="18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2758" y="5018651"/>
                  <a:ext cx="185798" cy="88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057" y="5123758"/>
                  <a:ext cx="98280" cy="119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097" y="509744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2869" y="5091297"/>
                  <a:ext cx="35648" cy="129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4804"/>
                  <a:ext cx="128160" cy="9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24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57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97" y="4942286"/>
                  <a:ext cx="179241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61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09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0847" y="5050622"/>
                  <a:ext cx="43096" cy="153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111" y="4976846"/>
                  <a:ext cx="142971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489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56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537" y="5118516"/>
                  <a:ext cx="99000" cy="37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892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0657" y="497612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6897" y="520796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488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95" y="4912406"/>
                  <a:ext cx="201566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0852" y="5551766"/>
                  <a:ext cx="56326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035" y="5458886"/>
                  <a:ext cx="16708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57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95" y="5336573"/>
                  <a:ext cx="192564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881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493"/>
                  <a:ext cx="122400" cy="42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4997" y="5359166"/>
                  <a:ext cx="179679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9044"/>
                  <a:ext cx="12420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3657" y="5526174"/>
                  <a:ext cx="170640" cy="120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29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489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41" y="5481926"/>
                  <a:ext cx="150072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080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55" y="5491669"/>
                  <a:ext cx="198325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8777" y="5514715"/>
                  <a:ext cx="168480" cy="127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44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17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068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00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672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15BDBE-3BBD-CF6A-1C4A-FE4C2DE7E921}"/>
              </a:ext>
            </a:extLst>
          </p:cNvPr>
          <p:cNvGrpSpPr/>
          <p:nvPr/>
        </p:nvGrpSpPr>
        <p:grpSpPr>
          <a:xfrm>
            <a:off x="4887857" y="644606"/>
            <a:ext cx="4307400" cy="368640"/>
            <a:chOff x="4887857" y="644606"/>
            <a:chExt cx="43074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14:cNvPr>
                <p14:cNvContentPartPr/>
                <p14:nvPr/>
              </p14:nvContentPartPr>
              <p14:xfrm>
                <a:off x="4887857" y="690686"/>
                <a:ext cx="253800" cy="218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79217" y="682046"/>
                  <a:ext cx="271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14:cNvPr>
                <p14:cNvContentPartPr/>
                <p14:nvPr/>
              </p14:nvContentPartPr>
              <p14:xfrm>
                <a:off x="5193137" y="674126"/>
                <a:ext cx="156240" cy="18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84497" y="665126"/>
                  <a:ext cx="173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14:cNvPr>
                <p14:cNvContentPartPr/>
                <p14:nvPr/>
              </p14:nvContentPartPr>
              <p14:xfrm>
                <a:off x="5224457" y="797606"/>
                <a:ext cx="10548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15457" y="788966"/>
                  <a:ext cx="12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14:cNvPr>
                <p14:cNvContentPartPr/>
                <p14:nvPr/>
              </p14:nvContentPartPr>
              <p14:xfrm>
                <a:off x="5399777" y="791126"/>
                <a:ext cx="39960" cy="10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91137" y="782126"/>
                  <a:ext cx="5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14:cNvPr>
                <p14:cNvContentPartPr/>
                <p14:nvPr/>
              </p14:nvContentPartPr>
              <p14:xfrm>
                <a:off x="5545577" y="740366"/>
                <a:ext cx="11520" cy="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36577" y="731366"/>
                  <a:ext cx="29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14:cNvPr>
                <p14:cNvContentPartPr/>
                <p14:nvPr/>
              </p14:nvContentPartPr>
              <p14:xfrm>
                <a:off x="5511017" y="661886"/>
                <a:ext cx="15840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02377" y="652886"/>
                  <a:ext cx="17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14:cNvPr>
                <p14:cNvContentPartPr/>
                <p14:nvPr/>
              </p14:nvContentPartPr>
              <p14:xfrm>
                <a:off x="5735657" y="819926"/>
                <a:ext cx="11160" cy="745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26657" y="811286"/>
                  <a:ext cx="2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14:cNvPr>
                <p14:cNvContentPartPr/>
                <p14:nvPr/>
              </p14:nvContentPartPr>
              <p14:xfrm>
                <a:off x="5847617" y="716606"/>
                <a:ext cx="184320" cy="14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38617" y="707606"/>
                  <a:ext cx="20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14:cNvPr>
                <p14:cNvContentPartPr/>
                <p14:nvPr/>
              </p14:nvContentPartPr>
              <p14:xfrm>
                <a:off x="6057857" y="684566"/>
                <a:ext cx="215280" cy="217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49217" y="675566"/>
                  <a:ext cx="23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14:cNvPr>
                <p14:cNvContentPartPr/>
                <p14:nvPr/>
              </p14:nvContentPartPr>
              <p14:xfrm>
                <a:off x="6400217" y="733166"/>
                <a:ext cx="98640" cy="69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391577" y="724166"/>
                  <a:ext cx="116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14:cNvPr>
                <p14:cNvContentPartPr/>
                <p14:nvPr/>
              </p14:nvContentPartPr>
              <p14:xfrm>
                <a:off x="6533417" y="678086"/>
                <a:ext cx="201600" cy="239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24777" y="669086"/>
                  <a:ext cx="21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14:cNvPr>
                <p14:cNvContentPartPr/>
                <p14:nvPr/>
              </p14:nvContentPartPr>
              <p14:xfrm>
                <a:off x="6852017" y="769166"/>
                <a:ext cx="104760" cy="109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843377" y="760166"/>
                  <a:ext cx="122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14:cNvPr>
                <p14:cNvContentPartPr/>
                <p14:nvPr/>
              </p14:nvContentPartPr>
              <p14:xfrm>
                <a:off x="6850577" y="751886"/>
                <a:ext cx="94680" cy="925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41937" y="742886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14:cNvPr>
                <p14:cNvContentPartPr/>
                <p14:nvPr/>
              </p14:nvContentPartPr>
              <p14:xfrm>
                <a:off x="6989177" y="821366"/>
                <a:ext cx="80640" cy="68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80177" y="812366"/>
                  <a:ext cx="98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14:cNvPr>
                <p14:cNvContentPartPr/>
                <p14:nvPr/>
              </p14:nvContentPartPr>
              <p14:xfrm>
                <a:off x="7142537" y="749366"/>
                <a:ext cx="86760" cy="113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33537" y="740366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14:cNvPr>
                <p14:cNvContentPartPr/>
                <p14:nvPr/>
              </p14:nvContentPartPr>
              <p14:xfrm>
                <a:off x="7177097" y="731366"/>
                <a:ext cx="56880" cy="104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68457" y="722726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14:cNvPr>
                <p14:cNvContentPartPr/>
                <p14:nvPr/>
              </p14:nvContentPartPr>
              <p14:xfrm>
                <a:off x="7286177" y="823526"/>
                <a:ext cx="56880" cy="349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77537" y="814526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14:cNvPr>
                <p14:cNvContentPartPr/>
                <p14:nvPr/>
              </p14:nvContentPartPr>
              <p14:xfrm>
                <a:off x="7424057" y="829646"/>
                <a:ext cx="16920" cy="867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5417" y="820646"/>
                  <a:ext cx="34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14:cNvPr>
                <p14:cNvContentPartPr/>
                <p14:nvPr/>
              </p14:nvContentPartPr>
              <p14:xfrm>
                <a:off x="7556537" y="736046"/>
                <a:ext cx="212760" cy="251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7537" y="727046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14:cNvPr>
                <p14:cNvContentPartPr/>
                <p14:nvPr/>
              </p14:nvContentPartPr>
              <p14:xfrm>
                <a:off x="7826177" y="769886"/>
                <a:ext cx="82800" cy="75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17537" y="760886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14:cNvPr>
                <p14:cNvContentPartPr/>
                <p14:nvPr/>
              </p14:nvContentPartPr>
              <p14:xfrm>
                <a:off x="7970537" y="734606"/>
                <a:ext cx="163080" cy="278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61897" y="725966"/>
                  <a:ext cx="180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14:cNvPr>
                <p14:cNvContentPartPr/>
                <p14:nvPr/>
              </p14:nvContentPartPr>
              <p14:xfrm>
                <a:off x="8225057" y="880046"/>
                <a:ext cx="68040" cy="669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16057" y="871406"/>
                  <a:ext cx="85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14:cNvPr>
                <p14:cNvContentPartPr/>
                <p14:nvPr/>
              </p14:nvContentPartPr>
              <p14:xfrm>
                <a:off x="8294897" y="772766"/>
                <a:ext cx="24480" cy="87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86257" y="763766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14:cNvPr>
                <p14:cNvContentPartPr/>
                <p14:nvPr/>
              </p14:nvContentPartPr>
              <p14:xfrm>
                <a:off x="8463377" y="687446"/>
                <a:ext cx="109440" cy="159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4377" y="678446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14:cNvPr>
                <p14:cNvContentPartPr/>
                <p14:nvPr/>
              </p14:nvContentPartPr>
              <p14:xfrm>
                <a:off x="8458337" y="747206"/>
                <a:ext cx="12744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49697" y="738566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14:cNvPr>
                <p14:cNvContentPartPr/>
                <p14:nvPr/>
              </p14:nvContentPartPr>
              <p14:xfrm>
                <a:off x="8654177" y="758366"/>
                <a:ext cx="10476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45537" y="749366"/>
                  <a:ext cx="12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14:cNvPr>
                <p14:cNvContentPartPr/>
                <p14:nvPr/>
              </p14:nvContentPartPr>
              <p14:xfrm>
                <a:off x="8773697" y="705806"/>
                <a:ext cx="112320" cy="13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4697" y="696806"/>
                  <a:ext cx="129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14:cNvPr>
                <p14:cNvContentPartPr/>
                <p14:nvPr/>
              </p14:nvContentPartPr>
              <p14:xfrm>
                <a:off x="8787377" y="741446"/>
                <a:ext cx="99720" cy="2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78737" y="732806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14:cNvPr>
                <p14:cNvContentPartPr/>
                <p14:nvPr/>
              </p14:nvContentPartPr>
              <p14:xfrm>
                <a:off x="8929577" y="797246"/>
                <a:ext cx="97200" cy="6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20577" y="788246"/>
                  <a:ext cx="114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14:cNvPr>
                <p14:cNvContentPartPr/>
                <p14:nvPr/>
              </p14:nvContentPartPr>
              <p14:xfrm>
                <a:off x="8988257" y="644606"/>
                <a:ext cx="207000" cy="27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79257" y="635966"/>
                  <a:ext cx="2246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49A1C4C-FB6D-E50B-65B5-463905043C64}"/>
              </a:ext>
            </a:extLst>
          </p:cNvPr>
          <p:cNvGrpSpPr/>
          <p:nvPr/>
        </p:nvGrpSpPr>
        <p:grpSpPr>
          <a:xfrm>
            <a:off x="5224457" y="1114766"/>
            <a:ext cx="4326840" cy="493560"/>
            <a:chOff x="5224457" y="1114766"/>
            <a:chExt cx="43268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14:cNvPr>
                <p14:cNvContentPartPr/>
                <p14:nvPr/>
              </p14:nvContentPartPr>
              <p14:xfrm>
                <a:off x="5224457" y="1151486"/>
                <a:ext cx="170280" cy="1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15817" y="1142486"/>
                  <a:ext cx="18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14:cNvPr>
                <p14:cNvContentPartPr/>
                <p14:nvPr/>
              </p14:nvContentPartPr>
              <p14:xfrm>
                <a:off x="5282417" y="1234286"/>
                <a:ext cx="130680" cy="9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3417" y="1225646"/>
                  <a:ext cx="148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14:cNvPr>
                <p14:cNvContentPartPr/>
                <p14:nvPr/>
              </p14:nvContentPartPr>
              <p14:xfrm>
                <a:off x="5500217" y="1143206"/>
                <a:ext cx="84600" cy="177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1217" y="1134206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14:cNvPr>
                <p14:cNvContentPartPr/>
                <p14:nvPr/>
              </p14:nvContentPartPr>
              <p14:xfrm>
                <a:off x="5651057" y="1175246"/>
                <a:ext cx="114840" cy="140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42417" y="1166246"/>
                  <a:ext cx="13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14:cNvPr>
                <p14:cNvContentPartPr/>
                <p14:nvPr/>
              </p14:nvContentPartPr>
              <p14:xfrm>
                <a:off x="5689217" y="1186766"/>
                <a:ext cx="77760" cy="8784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80217" y="1178126"/>
                  <a:ext cx="95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14:cNvPr>
                <p14:cNvContentPartPr/>
                <p14:nvPr/>
              </p14:nvContentPartPr>
              <p14:xfrm>
                <a:off x="5798297" y="1244726"/>
                <a:ext cx="163080" cy="291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89297" y="1236086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14:cNvPr>
                <p14:cNvContentPartPr/>
                <p14:nvPr/>
              </p14:nvContentPartPr>
              <p14:xfrm>
                <a:off x="5969297" y="1186406"/>
                <a:ext cx="92520" cy="117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60657" y="1177406"/>
                  <a:ext cx="11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14:cNvPr>
                <p14:cNvContentPartPr/>
                <p14:nvPr/>
              </p14:nvContentPartPr>
              <p14:xfrm>
                <a:off x="5977217" y="1164806"/>
                <a:ext cx="116280" cy="990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68217" y="1155806"/>
                  <a:ext cx="13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14:cNvPr>
                <p14:cNvContentPartPr/>
                <p14:nvPr/>
              </p14:nvContentPartPr>
              <p14:xfrm>
                <a:off x="6114017" y="1271366"/>
                <a:ext cx="81720" cy="558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05377" y="1262726"/>
                  <a:ext cx="99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14:cNvPr>
                <p14:cNvContentPartPr/>
                <p14:nvPr/>
              </p14:nvContentPartPr>
              <p14:xfrm>
                <a:off x="6199337" y="1114766"/>
                <a:ext cx="118440" cy="222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0337" y="1105766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14:cNvPr>
                <p14:cNvContentPartPr/>
                <p14:nvPr/>
              </p14:nvContentPartPr>
              <p14:xfrm>
                <a:off x="6446297" y="1249046"/>
                <a:ext cx="28800" cy="8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37657" y="1240406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14:cNvPr>
                <p14:cNvContentPartPr/>
                <p14:nvPr/>
              </p14:nvContentPartPr>
              <p14:xfrm>
                <a:off x="6405617" y="1271006"/>
                <a:ext cx="93240" cy="1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96617" y="1262366"/>
                  <a:ext cx="11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14:cNvPr>
                <p14:cNvContentPartPr/>
                <p14:nvPr/>
              </p14:nvContentPartPr>
              <p14:xfrm>
                <a:off x="6661217" y="1215206"/>
                <a:ext cx="11880" cy="123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52577" y="1206566"/>
                  <a:ext cx="2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14:cNvPr>
                <p14:cNvContentPartPr/>
                <p14:nvPr/>
              </p14:nvContentPartPr>
              <p14:xfrm>
                <a:off x="6585977" y="1172726"/>
                <a:ext cx="254880" cy="13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77337" y="1163726"/>
                  <a:ext cx="27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14:cNvPr>
                <p14:cNvContentPartPr/>
                <p14:nvPr/>
              </p14:nvContentPartPr>
              <p14:xfrm>
                <a:off x="6845897" y="1152926"/>
                <a:ext cx="105840" cy="162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36897" y="1144286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14:cNvPr>
                <p14:cNvContentPartPr/>
                <p14:nvPr/>
              </p14:nvContentPartPr>
              <p14:xfrm>
                <a:off x="7015097" y="1209086"/>
                <a:ext cx="129600" cy="253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06457" y="1200086"/>
                  <a:ext cx="147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14:cNvPr>
                <p14:cNvContentPartPr/>
                <p14:nvPr/>
              </p14:nvContentPartPr>
              <p14:xfrm>
                <a:off x="7159097" y="1241486"/>
                <a:ext cx="84600" cy="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50097" y="1232486"/>
                  <a:ext cx="102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14:cNvPr>
                <p14:cNvContentPartPr/>
                <p14:nvPr/>
              </p14:nvContentPartPr>
              <p14:xfrm>
                <a:off x="7316777" y="1209446"/>
                <a:ext cx="106560" cy="25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07777" y="1200446"/>
                  <a:ext cx="124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14:cNvPr>
                <p14:cNvContentPartPr/>
                <p14:nvPr/>
              </p14:nvContentPartPr>
              <p14:xfrm>
                <a:off x="7469777" y="1371086"/>
                <a:ext cx="59760" cy="8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60777" y="1362086"/>
                  <a:ext cx="77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14:cNvPr>
                <p14:cNvContentPartPr/>
                <p14:nvPr/>
              </p14:nvContentPartPr>
              <p14:xfrm>
                <a:off x="7504337" y="1125566"/>
                <a:ext cx="63360" cy="205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495697" y="1116926"/>
                  <a:ext cx="8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14:cNvPr>
                <p14:cNvContentPartPr/>
                <p14:nvPr/>
              </p14:nvContentPartPr>
              <p14:xfrm>
                <a:off x="7712777" y="1200446"/>
                <a:ext cx="15840" cy="802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04137" y="1191806"/>
                  <a:ext cx="33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14:cNvPr>
                <p14:cNvContentPartPr/>
                <p14:nvPr/>
              </p14:nvContentPartPr>
              <p14:xfrm>
                <a:off x="7655177" y="1232486"/>
                <a:ext cx="136440" cy="223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46177" y="1223846"/>
                  <a:ext cx="15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14:cNvPr>
                <p14:cNvContentPartPr/>
                <p14:nvPr/>
              </p14:nvContentPartPr>
              <p14:xfrm>
                <a:off x="7881257" y="1161206"/>
                <a:ext cx="138240" cy="1562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2257" y="1152566"/>
                  <a:ext cx="15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14:cNvPr>
                <p14:cNvContentPartPr/>
                <p14:nvPr/>
              </p14:nvContentPartPr>
              <p14:xfrm>
                <a:off x="8060897" y="1178486"/>
                <a:ext cx="168120" cy="173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52257" y="1169846"/>
                  <a:ext cx="185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14:cNvPr>
                <p14:cNvContentPartPr/>
                <p14:nvPr/>
              </p14:nvContentPartPr>
              <p14:xfrm>
                <a:off x="8277617" y="1183886"/>
                <a:ext cx="107640" cy="1544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68977" y="1175246"/>
                  <a:ext cx="12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14:cNvPr>
                <p14:cNvContentPartPr/>
                <p14:nvPr/>
              </p14:nvContentPartPr>
              <p14:xfrm>
                <a:off x="8300657" y="1258766"/>
                <a:ext cx="153360" cy="86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91657" y="1250126"/>
                  <a:ext cx="17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14:cNvPr>
                <p14:cNvContentPartPr/>
                <p14:nvPr/>
              </p14:nvContentPartPr>
              <p14:xfrm>
                <a:off x="8489297" y="1277486"/>
                <a:ext cx="90000" cy="97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80297" y="1268846"/>
                  <a:ext cx="10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14:cNvPr>
                <p14:cNvContentPartPr/>
                <p14:nvPr/>
              </p14:nvContentPartPr>
              <p14:xfrm>
                <a:off x="8594777" y="1204046"/>
                <a:ext cx="155160" cy="128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85777" y="1195406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14:cNvPr>
                <p14:cNvContentPartPr/>
                <p14:nvPr/>
              </p14:nvContentPartPr>
              <p14:xfrm>
                <a:off x="8617457" y="1251206"/>
                <a:ext cx="146520" cy="25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8817" y="1242566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14:cNvPr>
                <p14:cNvContentPartPr/>
                <p14:nvPr/>
              </p14:nvContentPartPr>
              <p14:xfrm>
                <a:off x="8792417" y="1227086"/>
                <a:ext cx="150120" cy="1090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83417" y="1218086"/>
                  <a:ext cx="16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14:cNvPr>
                <p14:cNvContentPartPr/>
                <p14:nvPr/>
              </p14:nvContentPartPr>
              <p14:xfrm>
                <a:off x="8916617" y="1191086"/>
                <a:ext cx="105840" cy="23472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07617" y="1182086"/>
                  <a:ext cx="123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14:cNvPr>
                <p14:cNvContentPartPr/>
                <p14:nvPr/>
              </p14:nvContentPartPr>
              <p14:xfrm>
                <a:off x="8085017" y="1151486"/>
                <a:ext cx="165960" cy="2872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76377" y="1142846"/>
                  <a:ext cx="18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14:cNvPr>
                <p14:cNvContentPartPr/>
                <p14:nvPr/>
              </p14:nvContentPartPr>
              <p14:xfrm>
                <a:off x="9112457" y="1243646"/>
                <a:ext cx="156600" cy="187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03457" y="1235006"/>
                  <a:ext cx="174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14:cNvPr>
                <p14:cNvContentPartPr/>
                <p14:nvPr/>
              </p14:nvContentPartPr>
              <p14:xfrm>
                <a:off x="9136937" y="1301606"/>
                <a:ext cx="87120" cy="226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28297" y="1292966"/>
                  <a:ext cx="104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14:cNvPr>
                <p14:cNvContentPartPr/>
                <p14:nvPr/>
              </p14:nvContentPartPr>
              <p14:xfrm>
                <a:off x="9363377" y="1229966"/>
                <a:ext cx="187920" cy="1357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54377" y="1220966"/>
                  <a:ext cx="205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14:cNvPr>
                <p14:cNvContentPartPr/>
                <p14:nvPr/>
              </p14:nvContentPartPr>
              <p14:xfrm>
                <a:off x="6660137" y="1214846"/>
                <a:ext cx="826560" cy="3333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651137" y="1205846"/>
                  <a:ext cx="844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14:cNvPr>
                <p14:cNvContentPartPr/>
                <p14:nvPr/>
              </p14:nvContentPartPr>
              <p14:xfrm>
                <a:off x="8028497" y="1305566"/>
                <a:ext cx="701280" cy="3027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9497" y="1296566"/>
                  <a:ext cx="71892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776D3C0-CB29-75DA-A8DA-4CAD1987847F}"/>
              </a:ext>
            </a:extLst>
          </p:cNvPr>
          <p:cNvGrpSpPr/>
          <p:nvPr/>
        </p:nvGrpSpPr>
        <p:grpSpPr>
          <a:xfrm>
            <a:off x="4475297" y="1770686"/>
            <a:ext cx="1338840" cy="255240"/>
            <a:chOff x="4475297" y="1770686"/>
            <a:chExt cx="13388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14:cNvPr>
                <p14:cNvContentPartPr/>
                <p14:nvPr/>
              </p14:nvContentPartPr>
              <p14:xfrm>
                <a:off x="4519937" y="1817126"/>
                <a:ext cx="54000" cy="141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510937" y="1808486"/>
                  <a:ext cx="7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14:cNvPr>
                <p14:cNvContentPartPr/>
                <p14:nvPr/>
              </p14:nvContentPartPr>
              <p14:xfrm>
                <a:off x="4475297" y="1770686"/>
                <a:ext cx="213840" cy="96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66297" y="1761686"/>
                  <a:ext cx="231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14:cNvPr>
                <p14:cNvContentPartPr/>
                <p14:nvPr/>
              </p14:nvContentPartPr>
              <p14:xfrm>
                <a:off x="4595897" y="1830086"/>
                <a:ext cx="95760" cy="1314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586897" y="1821446"/>
                  <a:ext cx="11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14:cNvPr>
                <p14:cNvContentPartPr/>
                <p14:nvPr/>
              </p14:nvContentPartPr>
              <p14:xfrm>
                <a:off x="4708577" y="1817126"/>
                <a:ext cx="88560" cy="13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99577" y="180812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14:cNvPr>
                <p14:cNvContentPartPr/>
                <p14:nvPr/>
              </p14:nvContentPartPr>
              <p14:xfrm>
                <a:off x="4719017" y="1894166"/>
                <a:ext cx="108720" cy="15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10017" y="1885166"/>
                  <a:ext cx="12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14:cNvPr>
                <p14:cNvContentPartPr/>
                <p14:nvPr/>
              </p14:nvContentPartPr>
              <p14:xfrm>
                <a:off x="4850057" y="1851686"/>
                <a:ext cx="7200" cy="97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41417" y="1842686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14:cNvPr>
                <p14:cNvContentPartPr/>
                <p14:nvPr/>
              </p14:nvContentPartPr>
              <p14:xfrm>
                <a:off x="4869857" y="1816766"/>
                <a:ext cx="122400" cy="143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861217" y="1808126"/>
                  <a:ext cx="140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14:cNvPr>
                <p14:cNvContentPartPr/>
                <p14:nvPr/>
              </p14:nvContentPartPr>
              <p14:xfrm>
                <a:off x="5012777" y="1835486"/>
                <a:ext cx="157680" cy="123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003777" y="1826486"/>
                  <a:ext cx="175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14:cNvPr>
                <p14:cNvContentPartPr/>
                <p14:nvPr/>
              </p14:nvContentPartPr>
              <p14:xfrm>
                <a:off x="5282057" y="1789766"/>
                <a:ext cx="141480" cy="166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73417" y="1781126"/>
                  <a:ext cx="15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14:cNvPr>
                <p14:cNvContentPartPr/>
                <p14:nvPr/>
              </p14:nvContentPartPr>
              <p14:xfrm>
                <a:off x="5235977" y="1871846"/>
                <a:ext cx="167400" cy="104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27337" y="1862846"/>
                  <a:ext cx="18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14:cNvPr>
                <p14:cNvContentPartPr/>
                <p14:nvPr/>
              </p14:nvContentPartPr>
              <p14:xfrm>
                <a:off x="5477537" y="1823246"/>
                <a:ext cx="170280" cy="120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68537" y="1814606"/>
                  <a:ext cx="18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14:cNvPr>
                <p14:cNvContentPartPr/>
                <p14:nvPr/>
              </p14:nvContentPartPr>
              <p14:xfrm>
                <a:off x="5615417" y="1927286"/>
                <a:ext cx="49680" cy="986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06777" y="1918646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14:cNvPr>
                <p14:cNvContentPartPr/>
                <p14:nvPr/>
              </p14:nvContentPartPr>
              <p14:xfrm>
                <a:off x="5742857" y="1784366"/>
                <a:ext cx="44640" cy="51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34217" y="1775366"/>
                  <a:ext cx="6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14:cNvPr>
                <p14:cNvContentPartPr/>
                <p14:nvPr/>
              </p14:nvContentPartPr>
              <p14:xfrm>
                <a:off x="5737457" y="1895246"/>
                <a:ext cx="76680" cy="6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28817" y="1886606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99ABC183-DAE4-3B5A-2D9F-7534FD971B88}"/>
              </a:ext>
            </a:extLst>
          </p:cNvPr>
          <p:cNvGrpSpPr/>
          <p:nvPr/>
        </p:nvGrpSpPr>
        <p:grpSpPr>
          <a:xfrm>
            <a:off x="6133097" y="1768526"/>
            <a:ext cx="1691280" cy="304560"/>
            <a:chOff x="6133097" y="1768526"/>
            <a:chExt cx="16912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14:cNvPr>
                <p14:cNvContentPartPr/>
                <p14:nvPr/>
              </p14:nvContentPartPr>
              <p14:xfrm>
                <a:off x="6133097" y="1768526"/>
                <a:ext cx="154080" cy="1598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24457" y="1759886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14:cNvPr>
                <p14:cNvContentPartPr/>
                <p14:nvPr/>
              </p14:nvContentPartPr>
              <p14:xfrm>
                <a:off x="6133097" y="1904246"/>
                <a:ext cx="137880" cy="194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24457" y="1895246"/>
                  <a:ext cx="15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14:cNvPr>
                <p14:cNvContentPartPr/>
                <p14:nvPr/>
              </p14:nvContentPartPr>
              <p14:xfrm>
                <a:off x="6342257" y="1789766"/>
                <a:ext cx="122040" cy="21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333617" y="1781126"/>
                  <a:ext cx="139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14:cNvPr>
                <p14:cNvContentPartPr/>
                <p14:nvPr/>
              </p14:nvContentPartPr>
              <p14:xfrm>
                <a:off x="6485897" y="1859246"/>
                <a:ext cx="85320" cy="1184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77257" y="1850606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14:cNvPr>
                <p14:cNvContentPartPr/>
                <p14:nvPr/>
              </p14:nvContentPartPr>
              <p14:xfrm>
                <a:off x="6502097" y="1878686"/>
                <a:ext cx="82800" cy="680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93457" y="1870046"/>
                  <a:ext cx="10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14:cNvPr>
                <p14:cNvContentPartPr/>
                <p14:nvPr/>
              </p14:nvContentPartPr>
              <p14:xfrm>
                <a:off x="6649337" y="1920446"/>
                <a:ext cx="128880" cy="151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640337" y="1911446"/>
                  <a:ext cx="14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14:cNvPr>
                <p14:cNvContentPartPr/>
                <p14:nvPr/>
              </p14:nvContentPartPr>
              <p14:xfrm>
                <a:off x="6816017" y="1854566"/>
                <a:ext cx="78120" cy="1130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07377" y="1845926"/>
                  <a:ext cx="9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14:cNvPr>
                <p14:cNvContentPartPr/>
                <p14:nvPr/>
              </p14:nvContentPartPr>
              <p14:xfrm>
                <a:off x="6841937" y="1867886"/>
                <a:ext cx="73440" cy="83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33297" y="1858886"/>
                  <a:ext cx="9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14:cNvPr>
                <p14:cNvContentPartPr/>
                <p14:nvPr/>
              </p14:nvContentPartPr>
              <p14:xfrm>
                <a:off x="6944897" y="1937366"/>
                <a:ext cx="101160" cy="651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35897" y="1928366"/>
                  <a:ext cx="118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14:cNvPr>
                <p14:cNvContentPartPr/>
                <p14:nvPr/>
              </p14:nvContentPartPr>
              <p14:xfrm>
                <a:off x="7042817" y="1769246"/>
                <a:ext cx="195480" cy="303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33817" y="1760246"/>
                  <a:ext cx="213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14:cNvPr>
                <p14:cNvContentPartPr/>
                <p14:nvPr/>
              </p14:nvContentPartPr>
              <p14:xfrm>
                <a:off x="7414697" y="1868246"/>
                <a:ext cx="170640" cy="244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05697" y="1859606"/>
                  <a:ext cx="18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14:cNvPr>
                <p14:cNvContentPartPr/>
                <p14:nvPr/>
              </p14:nvContentPartPr>
              <p14:xfrm>
                <a:off x="7408577" y="1925846"/>
                <a:ext cx="139680" cy="68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99577" y="1916846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14:cNvPr>
                <p14:cNvContentPartPr/>
                <p14:nvPr/>
              </p14:nvContentPartPr>
              <p14:xfrm>
                <a:off x="7658057" y="1873286"/>
                <a:ext cx="166320" cy="115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649057" y="1864646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F3E0EE34-E9C9-D762-9FE2-233BC83ABD5F}"/>
              </a:ext>
            </a:extLst>
          </p:cNvPr>
          <p:cNvGrpSpPr/>
          <p:nvPr/>
        </p:nvGrpSpPr>
        <p:grpSpPr>
          <a:xfrm>
            <a:off x="4593377" y="2221766"/>
            <a:ext cx="810360" cy="156960"/>
            <a:chOff x="4593377" y="2221766"/>
            <a:chExt cx="810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14:cNvPr>
                <p14:cNvContentPartPr/>
                <p14:nvPr/>
              </p14:nvContentPartPr>
              <p14:xfrm>
                <a:off x="4593377" y="2239046"/>
                <a:ext cx="137160" cy="1242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84377" y="2230406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14:cNvPr>
                <p14:cNvContentPartPr/>
                <p14:nvPr/>
              </p14:nvContentPartPr>
              <p14:xfrm>
                <a:off x="4813337" y="2235446"/>
                <a:ext cx="11160" cy="102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804697" y="2226446"/>
                  <a:ext cx="28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14:cNvPr>
                <p14:cNvContentPartPr/>
                <p14:nvPr/>
              </p14:nvContentPartPr>
              <p14:xfrm>
                <a:off x="4795337" y="2221766"/>
                <a:ext cx="175320" cy="212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786337" y="2212766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14:cNvPr>
                <p14:cNvContentPartPr/>
                <p14:nvPr/>
              </p14:nvContentPartPr>
              <p14:xfrm>
                <a:off x="4790297" y="2287286"/>
                <a:ext cx="186480" cy="86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81657" y="2278646"/>
                  <a:ext cx="204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14:cNvPr>
                <p14:cNvContentPartPr/>
                <p14:nvPr/>
              </p14:nvContentPartPr>
              <p14:xfrm>
                <a:off x="4997297" y="2231126"/>
                <a:ext cx="139680" cy="113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988297" y="2222486"/>
                  <a:ext cx="15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14:cNvPr>
                <p14:cNvContentPartPr/>
                <p14:nvPr/>
              </p14:nvContentPartPr>
              <p14:xfrm>
                <a:off x="5121497" y="2240846"/>
                <a:ext cx="22680" cy="1148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112857" y="2232206"/>
                  <a:ext cx="4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14:cNvPr>
                <p14:cNvContentPartPr/>
                <p14:nvPr/>
              </p14:nvContentPartPr>
              <p14:xfrm>
                <a:off x="5215097" y="2245526"/>
                <a:ext cx="188640" cy="133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206097" y="2236526"/>
                  <a:ext cx="2062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46FA4119-4C67-011D-BCDC-03F766F191E1}"/>
              </a:ext>
            </a:extLst>
          </p:cNvPr>
          <p:cNvGrpSpPr/>
          <p:nvPr/>
        </p:nvGrpSpPr>
        <p:grpSpPr>
          <a:xfrm>
            <a:off x="5539097" y="2228606"/>
            <a:ext cx="55800" cy="132840"/>
            <a:chOff x="5539097" y="2228606"/>
            <a:chExt cx="558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14:cNvPr>
                <p14:cNvContentPartPr/>
                <p14:nvPr/>
              </p14:nvContentPartPr>
              <p14:xfrm>
                <a:off x="5539097" y="2228606"/>
                <a:ext cx="55800" cy="248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530097" y="2219966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14:cNvPr>
                <p14:cNvContentPartPr/>
                <p14:nvPr/>
              </p14:nvContentPartPr>
              <p14:xfrm>
                <a:off x="5539097" y="2327246"/>
                <a:ext cx="43920" cy="3420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30097" y="2318246"/>
                  <a:ext cx="61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1DBED8EE-5C49-35C0-0FCD-A1E0ED9364D5}"/>
              </a:ext>
            </a:extLst>
          </p:cNvPr>
          <p:cNvGrpSpPr/>
          <p:nvPr/>
        </p:nvGrpSpPr>
        <p:grpSpPr>
          <a:xfrm>
            <a:off x="5855897" y="2207006"/>
            <a:ext cx="3076200" cy="380880"/>
            <a:chOff x="5855897" y="2207006"/>
            <a:chExt cx="307620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14:cNvPr>
                <p14:cNvContentPartPr/>
                <p14:nvPr/>
              </p14:nvContentPartPr>
              <p14:xfrm>
                <a:off x="5855897" y="2207006"/>
                <a:ext cx="135360" cy="255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47257" y="2198366"/>
                  <a:ext cx="15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14:cNvPr>
                <p14:cNvContentPartPr/>
                <p14:nvPr/>
              </p14:nvContentPartPr>
              <p14:xfrm>
                <a:off x="6055337" y="2297006"/>
                <a:ext cx="76320" cy="990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46697" y="2288366"/>
                  <a:ext cx="93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14:cNvPr>
                <p14:cNvContentPartPr/>
                <p14:nvPr/>
              </p14:nvContentPartPr>
              <p14:xfrm>
                <a:off x="6071897" y="2310686"/>
                <a:ext cx="47520" cy="1047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62897" y="2301686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14:cNvPr>
                <p14:cNvContentPartPr/>
                <p14:nvPr/>
              </p14:nvContentPartPr>
              <p14:xfrm>
                <a:off x="6183137" y="2405726"/>
                <a:ext cx="76320" cy="846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174137" y="2397086"/>
                  <a:ext cx="9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14:cNvPr>
                <p14:cNvContentPartPr/>
                <p14:nvPr/>
              </p14:nvContentPartPr>
              <p14:xfrm>
                <a:off x="6345857" y="2331926"/>
                <a:ext cx="40680" cy="824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337217" y="2323286"/>
                  <a:ext cx="5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14:cNvPr>
                <p14:cNvContentPartPr/>
                <p14:nvPr/>
              </p14:nvContentPartPr>
              <p14:xfrm>
                <a:off x="6312377" y="2382326"/>
                <a:ext cx="140400" cy="115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03377" y="2373686"/>
                  <a:ext cx="15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14:cNvPr>
                <p14:cNvContentPartPr/>
                <p14:nvPr/>
              </p14:nvContentPartPr>
              <p14:xfrm>
                <a:off x="6504257" y="2274686"/>
                <a:ext cx="139320" cy="16452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495617" y="2265686"/>
                  <a:ext cx="15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14:cNvPr>
                <p14:cNvContentPartPr/>
                <p14:nvPr/>
              </p14:nvContentPartPr>
              <p14:xfrm>
                <a:off x="6506777" y="2386286"/>
                <a:ext cx="111240" cy="298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98137" y="2377286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14:cNvPr>
                <p14:cNvContentPartPr/>
                <p14:nvPr/>
              </p14:nvContentPartPr>
              <p14:xfrm>
                <a:off x="6728897" y="2352086"/>
                <a:ext cx="113760" cy="1094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719897" y="2343446"/>
                  <a:ext cx="131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14:cNvPr>
                <p14:cNvContentPartPr/>
                <p14:nvPr/>
              </p14:nvContentPartPr>
              <p14:xfrm>
                <a:off x="6695057" y="2409686"/>
                <a:ext cx="128880" cy="180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686057" y="2400686"/>
                  <a:ext cx="146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14:cNvPr>
                <p14:cNvContentPartPr/>
                <p14:nvPr/>
              </p14:nvContentPartPr>
              <p14:xfrm>
                <a:off x="6871457" y="2404286"/>
                <a:ext cx="36720" cy="820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862817" y="2395646"/>
                  <a:ext cx="5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14:cNvPr>
                <p14:cNvContentPartPr/>
                <p14:nvPr/>
              </p14:nvContentPartPr>
              <p14:xfrm>
                <a:off x="7073057" y="2311766"/>
                <a:ext cx="80280" cy="125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064417" y="2303126"/>
                  <a:ext cx="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14:cNvPr>
                <p14:cNvContentPartPr/>
                <p14:nvPr/>
              </p14:nvContentPartPr>
              <p14:xfrm>
                <a:off x="7066937" y="2343446"/>
                <a:ext cx="141480" cy="244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57937" y="2334446"/>
                  <a:ext cx="159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14:cNvPr>
                <p14:cNvContentPartPr/>
                <p14:nvPr/>
              </p14:nvContentPartPr>
              <p14:xfrm>
                <a:off x="7198337" y="2441366"/>
                <a:ext cx="91080" cy="81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89697" y="2432726"/>
                  <a:ext cx="108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14:cNvPr>
                <p14:cNvContentPartPr/>
                <p14:nvPr/>
              </p14:nvContentPartPr>
              <p14:xfrm>
                <a:off x="7357817" y="2334446"/>
                <a:ext cx="14040" cy="76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349177" y="2325806"/>
                  <a:ext cx="31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14:cNvPr>
                <p14:cNvContentPartPr/>
                <p14:nvPr/>
              </p14:nvContentPartPr>
              <p14:xfrm>
                <a:off x="7299497" y="2378726"/>
                <a:ext cx="135360" cy="162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90497" y="2370086"/>
                  <a:ext cx="153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14:cNvPr>
                <p14:cNvContentPartPr/>
                <p14:nvPr/>
              </p14:nvContentPartPr>
              <p14:xfrm>
                <a:off x="7470137" y="2337326"/>
                <a:ext cx="39240" cy="954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461497" y="2328326"/>
                  <a:ext cx="5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14:cNvPr>
                <p14:cNvContentPartPr/>
                <p14:nvPr/>
              </p14:nvContentPartPr>
              <p14:xfrm>
                <a:off x="7452497" y="2271086"/>
                <a:ext cx="174600" cy="155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443857" y="2262086"/>
                  <a:ext cx="192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14:cNvPr>
                <p14:cNvContentPartPr/>
                <p14:nvPr/>
              </p14:nvContentPartPr>
              <p14:xfrm>
                <a:off x="7716017" y="2327246"/>
                <a:ext cx="80640" cy="1076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07017" y="2318246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14:cNvPr>
                <p14:cNvContentPartPr/>
                <p14:nvPr/>
              </p14:nvContentPartPr>
              <p14:xfrm>
                <a:off x="7690097" y="2365046"/>
                <a:ext cx="93600" cy="23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681097" y="2356046"/>
                  <a:ext cx="11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14:cNvPr>
                <p14:cNvContentPartPr/>
                <p14:nvPr/>
              </p14:nvContentPartPr>
              <p14:xfrm>
                <a:off x="7896737" y="2402486"/>
                <a:ext cx="60840" cy="1065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888097" y="2393846"/>
                  <a:ext cx="78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14:cNvPr>
                <p14:cNvContentPartPr/>
                <p14:nvPr/>
              </p14:nvContentPartPr>
              <p14:xfrm>
                <a:off x="8070257" y="2300966"/>
                <a:ext cx="126360" cy="1533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061617" y="2292326"/>
                  <a:ext cx="144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14:cNvPr>
                <p14:cNvContentPartPr/>
                <p14:nvPr/>
              </p14:nvContentPartPr>
              <p14:xfrm>
                <a:off x="8074577" y="2362166"/>
                <a:ext cx="125280" cy="223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65577" y="2353526"/>
                  <a:ext cx="14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14:cNvPr>
                <p14:cNvContentPartPr/>
                <p14:nvPr/>
              </p14:nvContentPartPr>
              <p14:xfrm>
                <a:off x="8241617" y="2397806"/>
                <a:ext cx="73440" cy="9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32617" y="2389166"/>
                  <a:ext cx="91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14:cNvPr>
                <p14:cNvContentPartPr/>
                <p14:nvPr/>
              </p14:nvContentPartPr>
              <p14:xfrm>
                <a:off x="8405777" y="2353526"/>
                <a:ext cx="29520" cy="903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7137" y="2344526"/>
                  <a:ext cx="4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14:cNvPr>
                <p14:cNvContentPartPr/>
                <p14:nvPr/>
              </p14:nvContentPartPr>
              <p14:xfrm>
                <a:off x="8361857" y="2396006"/>
                <a:ext cx="93960" cy="1044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353217" y="2387006"/>
                  <a:ext cx="11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14:cNvPr>
                <p14:cNvContentPartPr/>
                <p14:nvPr/>
              </p14:nvContentPartPr>
              <p14:xfrm>
                <a:off x="8506937" y="2306726"/>
                <a:ext cx="138600" cy="1314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97937" y="2298086"/>
                  <a:ext cx="156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14:cNvPr>
                <p14:cNvContentPartPr/>
                <p14:nvPr/>
              </p14:nvContentPartPr>
              <p14:xfrm>
                <a:off x="8720417" y="2401406"/>
                <a:ext cx="87480" cy="896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11777" y="2392406"/>
                  <a:ext cx="105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14:cNvPr>
                <p14:cNvContentPartPr/>
                <p14:nvPr/>
              </p14:nvContentPartPr>
              <p14:xfrm>
                <a:off x="8665337" y="2446766"/>
                <a:ext cx="141480" cy="147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56337" y="2438126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14:cNvPr>
                <p14:cNvContentPartPr/>
                <p14:nvPr/>
              </p14:nvContentPartPr>
              <p14:xfrm>
                <a:off x="8772617" y="2254166"/>
                <a:ext cx="159480" cy="3304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763617" y="2245526"/>
                  <a:ext cx="1771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7B02228-BBE0-8FD6-9DA2-6E75BE6734F3}"/>
              </a:ext>
            </a:extLst>
          </p:cNvPr>
          <p:cNvGrpSpPr/>
          <p:nvPr/>
        </p:nvGrpSpPr>
        <p:grpSpPr>
          <a:xfrm>
            <a:off x="5150297" y="2884526"/>
            <a:ext cx="348120" cy="285120"/>
            <a:chOff x="5150297" y="2884526"/>
            <a:chExt cx="3481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14:cNvPr>
                <p14:cNvContentPartPr/>
                <p14:nvPr/>
              </p14:nvContentPartPr>
              <p14:xfrm>
                <a:off x="5150297" y="2884526"/>
                <a:ext cx="171000" cy="227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41297" y="2875526"/>
                  <a:ext cx="188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14:cNvPr>
                <p14:cNvContentPartPr/>
                <p14:nvPr/>
              </p14:nvContentPartPr>
              <p14:xfrm>
                <a:off x="5176217" y="3029246"/>
                <a:ext cx="108000" cy="17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67217" y="3020606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14:cNvPr>
                <p14:cNvContentPartPr/>
                <p14:nvPr/>
              </p14:nvContentPartPr>
              <p14:xfrm>
                <a:off x="5370617" y="2911166"/>
                <a:ext cx="127800" cy="258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361617" y="2902166"/>
                  <a:ext cx="1454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0E5254C-5ECF-BDC6-353F-F464EA803A47}"/>
              </a:ext>
            </a:extLst>
          </p:cNvPr>
          <p:cNvGrpSpPr/>
          <p:nvPr/>
        </p:nvGrpSpPr>
        <p:grpSpPr>
          <a:xfrm>
            <a:off x="5538737" y="2900006"/>
            <a:ext cx="910800" cy="310320"/>
            <a:chOff x="5538737" y="2900006"/>
            <a:chExt cx="910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14:cNvPr>
                <p14:cNvContentPartPr/>
                <p14:nvPr/>
              </p14:nvContentPartPr>
              <p14:xfrm>
                <a:off x="5538737" y="3000806"/>
                <a:ext cx="106920" cy="1180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529737" y="2992166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14:cNvPr>
                <p14:cNvContentPartPr/>
                <p14:nvPr/>
              </p14:nvContentPartPr>
              <p14:xfrm>
                <a:off x="5565377" y="2977766"/>
                <a:ext cx="119520" cy="1519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556737" y="2969126"/>
                  <a:ext cx="137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14:cNvPr>
                <p14:cNvContentPartPr/>
                <p14:nvPr/>
              </p14:nvContentPartPr>
              <p14:xfrm>
                <a:off x="5717297" y="3090806"/>
                <a:ext cx="75960" cy="1004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708297" y="3082166"/>
                  <a:ext cx="9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14:cNvPr>
                <p14:cNvContentPartPr/>
                <p14:nvPr/>
              </p14:nvContentPartPr>
              <p14:xfrm>
                <a:off x="5886857" y="3013406"/>
                <a:ext cx="3240" cy="1076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877857" y="3004406"/>
                  <a:ext cx="2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14:cNvPr>
                <p14:cNvContentPartPr/>
                <p14:nvPr/>
              </p14:nvContentPartPr>
              <p14:xfrm>
                <a:off x="5829977" y="3060206"/>
                <a:ext cx="112680" cy="118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21337" y="3051566"/>
                  <a:ext cx="13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14:cNvPr>
                <p14:cNvContentPartPr/>
                <p14:nvPr/>
              </p14:nvContentPartPr>
              <p14:xfrm>
                <a:off x="6016817" y="2939246"/>
                <a:ext cx="147240" cy="2149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008177" y="2930246"/>
                  <a:ext cx="164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14:cNvPr>
                <p14:cNvContentPartPr/>
                <p14:nvPr/>
              </p14:nvContentPartPr>
              <p14:xfrm>
                <a:off x="6048857" y="3056966"/>
                <a:ext cx="117000" cy="248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040217" y="3048326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14:cNvPr>
                <p14:cNvContentPartPr/>
                <p14:nvPr/>
              </p14:nvContentPartPr>
              <p14:xfrm>
                <a:off x="6234617" y="3073526"/>
                <a:ext cx="83880" cy="121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225617" y="3064526"/>
                  <a:ext cx="101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14:cNvPr>
                <p14:cNvContentPartPr/>
                <p14:nvPr/>
              </p14:nvContentPartPr>
              <p14:xfrm>
                <a:off x="6198257" y="3132566"/>
                <a:ext cx="91440" cy="140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89617" y="3123566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14:cNvPr>
                <p14:cNvContentPartPr/>
                <p14:nvPr/>
              </p14:nvContentPartPr>
              <p14:xfrm>
                <a:off x="6320657" y="2900006"/>
                <a:ext cx="128880" cy="31032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311657" y="2891366"/>
                  <a:ext cx="1465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4402819-C674-50FD-D39E-157F3D522559}"/>
              </a:ext>
            </a:extLst>
          </p:cNvPr>
          <p:cNvGrpSpPr/>
          <p:nvPr/>
        </p:nvGrpSpPr>
        <p:grpSpPr>
          <a:xfrm>
            <a:off x="6486977" y="3003686"/>
            <a:ext cx="318240" cy="96480"/>
            <a:chOff x="6486977" y="3003686"/>
            <a:chExt cx="3182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14:cNvPr>
                <p14:cNvContentPartPr/>
                <p14:nvPr/>
              </p14:nvContentPartPr>
              <p14:xfrm>
                <a:off x="6495977" y="3003686"/>
                <a:ext cx="100800" cy="129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87337" y="2995046"/>
                  <a:ext cx="118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14:cNvPr>
                <p14:cNvContentPartPr/>
                <p14:nvPr/>
              </p14:nvContentPartPr>
              <p14:xfrm>
                <a:off x="6486977" y="3049046"/>
                <a:ext cx="134640" cy="2772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478337" y="3040046"/>
                  <a:ext cx="15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14:cNvPr>
                <p14:cNvContentPartPr/>
                <p14:nvPr/>
              </p14:nvContentPartPr>
              <p14:xfrm>
                <a:off x="6687497" y="3021326"/>
                <a:ext cx="117720" cy="788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78857" y="3012326"/>
                  <a:ext cx="135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EDC32407-DDD3-822E-2494-2B30F31AA374}"/>
              </a:ext>
            </a:extLst>
          </p:cNvPr>
          <p:cNvGrpSpPr/>
          <p:nvPr/>
        </p:nvGrpSpPr>
        <p:grpSpPr>
          <a:xfrm>
            <a:off x="7104445" y="2879726"/>
            <a:ext cx="1490400" cy="294120"/>
            <a:chOff x="5266937" y="3489326"/>
            <a:chExt cx="14904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14:cNvPr>
                <p14:cNvContentPartPr/>
                <p14:nvPr/>
              </p14:nvContentPartPr>
              <p14:xfrm>
                <a:off x="5266937" y="3514166"/>
                <a:ext cx="135720" cy="24084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57937" y="3505166"/>
                  <a:ext cx="153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14:cNvPr>
                <p14:cNvContentPartPr/>
                <p14:nvPr/>
              </p14:nvContentPartPr>
              <p14:xfrm>
                <a:off x="5283497" y="3660326"/>
                <a:ext cx="142200" cy="1620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274497" y="3651326"/>
                  <a:ext cx="15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14:cNvPr>
                <p14:cNvContentPartPr/>
                <p14:nvPr/>
              </p14:nvContentPartPr>
              <p14:xfrm>
                <a:off x="5478257" y="3600926"/>
                <a:ext cx="94680" cy="11376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69617" y="3592286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14:cNvPr>
                <p14:cNvContentPartPr/>
                <p14:nvPr/>
              </p14:nvContentPartPr>
              <p14:xfrm>
                <a:off x="5498777" y="3595526"/>
                <a:ext cx="98640" cy="12672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89777" y="3586526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14:cNvPr>
                <p14:cNvContentPartPr/>
                <p14:nvPr/>
              </p14:nvContentPartPr>
              <p14:xfrm>
                <a:off x="5639177" y="3710366"/>
                <a:ext cx="72000" cy="730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30177" y="3701726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14:cNvPr>
                <p14:cNvContentPartPr/>
                <p14:nvPr/>
              </p14:nvContentPartPr>
              <p14:xfrm>
                <a:off x="5837897" y="3617126"/>
                <a:ext cx="3600" cy="9252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9257" y="3608486"/>
                  <a:ext cx="21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14:cNvPr>
                <p14:cNvContentPartPr/>
                <p14:nvPr/>
              </p14:nvContentPartPr>
              <p14:xfrm>
                <a:off x="5790377" y="3672926"/>
                <a:ext cx="119880" cy="360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781377" y="3664286"/>
                  <a:ext cx="137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14:cNvPr>
                <p14:cNvContentPartPr/>
                <p14:nvPr/>
              </p14:nvContentPartPr>
              <p14:xfrm>
                <a:off x="6013577" y="3558806"/>
                <a:ext cx="150840" cy="1760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04937" y="3549806"/>
                  <a:ext cx="16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14:cNvPr>
                <p14:cNvContentPartPr/>
                <p14:nvPr/>
              </p14:nvContentPartPr>
              <p14:xfrm>
                <a:off x="6030857" y="3677966"/>
                <a:ext cx="118800" cy="262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021857" y="3668966"/>
                  <a:ext cx="13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14:cNvPr>
                <p14:cNvContentPartPr/>
                <p14:nvPr/>
              </p14:nvContentPartPr>
              <p14:xfrm>
                <a:off x="6165137" y="3489326"/>
                <a:ext cx="78840" cy="6552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56497" y="3480326"/>
                  <a:ext cx="96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14:cNvPr>
                <p14:cNvContentPartPr/>
                <p14:nvPr/>
              </p14:nvContentPartPr>
              <p14:xfrm>
                <a:off x="6278537" y="3621086"/>
                <a:ext cx="119520" cy="1260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269537" y="3612446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14:cNvPr>
                <p14:cNvContentPartPr/>
                <p14:nvPr/>
              </p14:nvContentPartPr>
              <p14:xfrm>
                <a:off x="6249017" y="3666086"/>
                <a:ext cx="104760" cy="154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40017" y="365744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14:cNvPr>
                <p14:cNvContentPartPr/>
                <p14:nvPr/>
              </p14:nvContentPartPr>
              <p14:xfrm>
                <a:off x="6470057" y="3639446"/>
                <a:ext cx="86040" cy="208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61417" y="3630806"/>
                  <a:ext cx="10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14:cNvPr>
                <p14:cNvContentPartPr/>
                <p14:nvPr/>
              </p14:nvContentPartPr>
              <p14:xfrm>
                <a:off x="6473297" y="3692006"/>
                <a:ext cx="105840" cy="612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464297" y="3683006"/>
                  <a:ext cx="123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14:cNvPr>
                <p14:cNvContentPartPr/>
                <p14:nvPr/>
              </p14:nvContentPartPr>
              <p14:xfrm>
                <a:off x="6634217" y="3639446"/>
                <a:ext cx="123120" cy="853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625577" y="3630446"/>
                  <a:ext cx="140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6D71B49E-8E7A-2423-1D14-354EB652581D}"/>
              </a:ext>
            </a:extLst>
          </p:cNvPr>
          <p:cNvGrpSpPr/>
          <p:nvPr/>
        </p:nvGrpSpPr>
        <p:grpSpPr>
          <a:xfrm>
            <a:off x="8707817" y="3024206"/>
            <a:ext cx="235080" cy="140040"/>
            <a:chOff x="8707817" y="3024206"/>
            <a:chExt cx="2350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14:cNvPr>
                <p14:cNvContentPartPr/>
                <p14:nvPr/>
              </p14:nvContentPartPr>
              <p14:xfrm>
                <a:off x="8729777" y="3040046"/>
                <a:ext cx="83520" cy="14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20777" y="3031046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14:cNvPr>
                <p14:cNvContentPartPr/>
                <p14:nvPr/>
              </p14:nvContentPartPr>
              <p14:xfrm>
                <a:off x="8707817" y="3089366"/>
                <a:ext cx="114120" cy="198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99177" y="3080366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14:cNvPr>
                <p14:cNvContentPartPr/>
                <p14:nvPr/>
              </p14:nvContentPartPr>
              <p14:xfrm>
                <a:off x="8819777" y="3024206"/>
                <a:ext cx="123120" cy="140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810777" y="3015206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35E457CF-A13A-A525-78E2-00B4F6314203}"/>
              </a:ext>
            </a:extLst>
          </p:cNvPr>
          <p:cNvGrpSpPr/>
          <p:nvPr/>
        </p:nvGrpSpPr>
        <p:grpSpPr>
          <a:xfrm>
            <a:off x="9211457" y="2890646"/>
            <a:ext cx="1174680" cy="350640"/>
            <a:chOff x="9211457" y="2890646"/>
            <a:chExt cx="11746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14:cNvPr>
                <p14:cNvContentPartPr/>
                <p14:nvPr/>
              </p14:nvContentPartPr>
              <p14:xfrm>
                <a:off x="9222977" y="2952566"/>
                <a:ext cx="106920" cy="1807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13977" y="2943566"/>
                  <a:ext cx="124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14:cNvPr>
                <p14:cNvContentPartPr/>
                <p14:nvPr/>
              </p14:nvContentPartPr>
              <p14:xfrm>
                <a:off x="9211457" y="3068486"/>
                <a:ext cx="117000" cy="212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202817" y="3059486"/>
                  <a:ext cx="13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14:cNvPr>
                <p14:cNvContentPartPr/>
                <p14:nvPr/>
              </p14:nvContentPartPr>
              <p14:xfrm>
                <a:off x="9309737" y="2890646"/>
                <a:ext cx="91440" cy="838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301097" y="2881646"/>
                  <a:ext cx="109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14:cNvPr>
                <p14:cNvContentPartPr/>
                <p14:nvPr/>
              </p14:nvContentPartPr>
              <p14:xfrm>
                <a:off x="9409457" y="3020966"/>
                <a:ext cx="117720" cy="128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400817" y="3012326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14:cNvPr>
                <p14:cNvContentPartPr/>
                <p14:nvPr/>
              </p14:nvContentPartPr>
              <p14:xfrm>
                <a:off x="9390737" y="3078206"/>
                <a:ext cx="131040" cy="136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382097" y="3069566"/>
                  <a:ext cx="148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14:cNvPr>
                <p14:cNvContentPartPr/>
                <p14:nvPr/>
              </p14:nvContentPartPr>
              <p14:xfrm>
                <a:off x="9660377" y="3052646"/>
                <a:ext cx="83520" cy="190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651377" y="3043646"/>
                  <a:ext cx="10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14:cNvPr>
                <p14:cNvContentPartPr/>
                <p14:nvPr/>
              </p14:nvContentPartPr>
              <p14:xfrm>
                <a:off x="9655337" y="3110606"/>
                <a:ext cx="87120" cy="136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646697" y="3101606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14:cNvPr>
                <p14:cNvContentPartPr/>
                <p14:nvPr/>
              </p14:nvContentPartPr>
              <p14:xfrm>
                <a:off x="9821297" y="3033926"/>
                <a:ext cx="96120" cy="612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812297" y="3025286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14:cNvPr>
                <p14:cNvContentPartPr/>
                <p14:nvPr/>
              </p14:nvContentPartPr>
              <p14:xfrm>
                <a:off x="9935777" y="2900366"/>
                <a:ext cx="162360" cy="27828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926777" y="2891726"/>
                  <a:ext cx="180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14:cNvPr>
                <p14:cNvContentPartPr/>
                <p14:nvPr/>
              </p14:nvContentPartPr>
              <p14:xfrm>
                <a:off x="9980417" y="3096206"/>
                <a:ext cx="144360" cy="208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971417" y="3087566"/>
                  <a:ext cx="16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14:cNvPr>
                <p14:cNvContentPartPr/>
                <p14:nvPr/>
              </p14:nvContentPartPr>
              <p14:xfrm>
                <a:off x="10190657" y="3049406"/>
                <a:ext cx="87120" cy="1206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81657" y="3040766"/>
                  <a:ext cx="104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14:cNvPr>
                <p14:cNvContentPartPr/>
                <p14:nvPr/>
              </p14:nvContentPartPr>
              <p14:xfrm>
                <a:off x="10192817" y="3049406"/>
                <a:ext cx="82800" cy="1454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184177" y="3040766"/>
                  <a:ext cx="10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14:cNvPr>
                <p14:cNvContentPartPr/>
                <p14:nvPr/>
              </p14:nvContentPartPr>
              <p14:xfrm>
                <a:off x="10304417" y="3138686"/>
                <a:ext cx="81720" cy="1026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95777" y="3129686"/>
                  <a:ext cx="993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4F0F56A-DC2E-5386-4C87-D51BF2C289CD}"/>
              </a:ext>
            </a:extLst>
          </p:cNvPr>
          <p:cNvGrpSpPr/>
          <p:nvPr/>
        </p:nvGrpSpPr>
        <p:grpSpPr>
          <a:xfrm>
            <a:off x="5136257" y="3511286"/>
            <a:ext cx="414720" cy="139680"/>
            <a:chOff x="5136257" y="3511286"/>
            <a:chExt cx="4147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14:cNvPr>
                <p14:cNvContentPartPr/>
                <p14:nvPr/>
              </p14:nvContentPartPr>
              <p14:xfrm>
                <a:off x="5199617" y="3511286"/>
                <a:ext cx="165240" cy="139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190977" y="3502646"/>
                  <a:ext cx="182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14:cNvPr>
                <p14:cNvContentPartPr/>
                <p14:nvPr/>
              </p14:nvContentPartPr>
              <p14:xfrm>
                <a:off x="5136257" y="3582566"/>
                <a:ext cx="202680" cy="2160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127617" y="3573926"/>
                  <a:ext cx="22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14:cNvPr>
                <p14:cNvContentPartPr/>
                <p14:nvPr/>
              </p14:nvContentPartPr>
              <p14:xfrm>
                <a:off x="5472137" y="3573926"/>
                <a:ext cx="78840" cy="79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463137" y="3564926"/>
                  <a:ext cx="96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14:cNvPr>
                <p14:cNvContentPartPr/>
                <p14:nvPr/>
              </p14:nvContentPartPr>
              <p14:xfrm>
                <a:off x="5479337" y="3607046"/>
                <a:ext cx="64080" cy="93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470697" y="3598046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C4405E7-7CF5-216C-6CFF-31959067B1A8}"/>
              </a:ext>
            </a:extLst>
          </p:cNvPr>
          <p:cNvGrpSpPr/>
          <p:nvPr/>
        </p:nvGrpSpPr>
        <p:grpSpPr>
          <a:xfrm>
            <a:off x="5728457" y="3422366"/>
            <a:ext cx="605880" cy="523080"/>
            <a:chOff x="5728457" y="3422366"/>
            <a:chExt cx="60588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14:cNvPr>
                <p14:cNvContentPartPr/>
                <p14:nvPr/>
              </p14:nvContentPartPr>
              <p14:xfrm>
                <a:off x="5728457" y="3526046"/>
                <a:ext cx="126720" cy="75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719457" y="3517406"/>
                  <a:ext cx="144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14:cNvPr>
                <p14:cNvContentPartPr/>
                <p14:nvPr/>
              </p14:nvContentPartPr>
              <p14:xfrm>
                <a:off x="5946257" y="3422366"/>
                <a:ext cx="109080" cy="165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937617" y="3413726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14:cNvPr>
                <p14:cNvContentPartPr/>
                <p14:nvPr/>
              </p14:nvContentPartPr>
              <p14:xfrm>
                <a:off x="5961377" y="3448286"/>
                <a:ext cx="100080" cy="1245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952737" y="3439286"/>
                  <a:ext cx="11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14:cNvPr>
                <p14:cNvContentPartPr/>
                <p14:nvPr/>
              </p14:nvContentPartPr>
              <p14:xfrm>
                <a:off x="6131297" y="3553046"/>
                <a:ext cx="49320" cy="7380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22297" y="3544406"/>
                  <a:ext cx="66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14:cNvPr>
                <p14:cNvContentPartPr/>
                <p14:nvPr/>
              </p14:nvContentPartPr>
              <p14:xfrm>
                <a:off x="5808377" y="3685886"/>
                <a:ext cx="525960" cy="558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799737" y="3676886"/>
                  <a:ext cx="54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14:cNvPr>
                <p14:cNvContentPartPr/>
                <p14:nvPr/>
              </p14:nvContentPartPr>
              <p14:xfrm>
                <a:off x="5918177" y="3788486"/>
                <a:ext cx="210600" cy="1569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909537" y="3779846"/>
                  <a:ext cx="22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14:cNvPr>
                <p14:cNvContentPartPr/>
                <p14:nvPr/>
              </p14:nvContentPartPr>
              <p14:xfrm>
                <a:off x="5960297" y="3888926"/>
                <a:ext cx="182520" cy="57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951297" y="3880286"/>
                  <a:ext cx="200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7A6CEBC5-35D5-35DC-DD41-F1B39C71EA00}"/>
              </a:ext>
            </a:extLst>
          </p:cNvPr>
          <p:cNvGrpSpPr/>
          <p:nvPr/>
        </p:nvGrpSpPr>
        <p:grpSpPr>
          <a:xfrm>
            <a:off x="4596617" y="4152806"/>
            <a:ext cx="1235160" cy="221760"/>
            <a:chOff x="4596617" y="4152806"/>
            <a:chExt cx="1235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14:cNvPr>
                <p14:cNvContentPartPr/>
                <p14:nvPr/>
              </p14:nvContentPartPr>
              <p14:xfrm>
                <a:off x="4596617" y="4167926"/>
                <a:ext cx="136440" cy="1317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587617" y="4158926"/>
                  <a:ext cx="15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14:cNvPr>
                <p14:cNvContentPartPr/>
                <p14:nvPr/>
              </p14:nvContentPartPr>
              <p14:xfrm>
                <a:off x="4728737" y="4192406"/>
                <a:ext cx="118800" cy="12492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720097" y="4183406"/>
                  <a:ext cx="13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14:cNvPr>
                <p14:cNvContentPartPr/>
                <p14:nvPr/>
              </p14:nvContentPartPr>
              <p14:xfrm>
                <a:off x="4857617" y="4174406"/>
                <a:ext cx="39240" cy="1324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848617" y="4165766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14:cNvPr>
                <p14:cNvContentPartPr/>
                <p14:nvPr/>
              </p14:nvContentPartPr>
              <p14:xfrm>
                <a:off x="4946537" y="4152806"/>
                <a:ext cx="10080" cy="14580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937537" y="4144166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14:cNvPr>
                <p14:cNvContentPartPr/>
                <p14:nvPr/>
              </p14:nvContentPartPr>
              <p14:xfrm>
                <a:off x="4862657" y="4238486"/>
                <a:ext cx="119160" cy="115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854017" y="4229846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14:cNvPr>
                <p14:cNvContentPartPr/>
                <p14:nvPr/>
              </p14:nvContentPartPr>
              <p14:xfrm>
                <a:off x="5032577" y="4231646"/>
                <a:ext cx="101160" cy="68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023937" y="4223006"/>
                  <a:ext cx="11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14:cNvPr>
                <p14:cNvContentPartPr/>
                <p14:nvPr/>
              </p14:nvContentPartPr>
              <p14:xfrm>
                <a:off x="5157137" y="4182326"/>
                <a:ext cx="140760" cy="1184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148137" y="4173326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14:cNvPr>
                <p14:cNvContentPartPr/>
                <p14:nvPr/>
              </p14:nvContentPartPr>
              <p14:xfrm>
                <a:off x="5286377" y="4176926"/>
                <a:ext cx="140400" cy="1054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277737" y="4168286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14:cNvPr>
                <p14:cNvContentPartPr/>
                <p14:nvPr/>
              </p14:nvContentPartPr>
              <p14:xfrm>
                <a:off x="5303297" y="4265126"/>
                <a:ext cx="113760" cy="493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94657" y="4256486"/>
                  <a:ext cx="131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14:cNvPr>
                <p14:cNvContentPartPr/>
                <p14:nvPr/>
              </p14:nvContentPartPr>
              <p14:xfrm>
                <a:off x="5442257" y="4179806"/>
                <a:ext cx="110880" cy="127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433257" y="4171166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14:cNvPr>
                <p14:cNvContentPartPr/>
                <p14:nvPr/>
              </p14:nvContentPartPr>
              <p14:xfrm>
                <a:off x="5606777" y="4189166"/>
                <a:ext cx="93600" cy="12636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97777" y="4180166"/>
                  <a:ext cx="11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14:cNvPr>
                <p14:cNvContentPartPr/>
                <p14:nvPr/>
              </p14:nvContentPartPr>
              <p14:xfrm>
                <a:off x="5790737" y="4183046"/>
                <a:ext cx="41040" cy="385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781737" y="4174046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14:cNvPr>
                <p14:cNvContentPartPr/>
                <p14:nvPr/>
              </p14:nvContentPartPr>
              <p14:xfrm>
                <a:off x="5753657" y="4296086"/>
                <a:ext cx="75240" cy="7848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744657" y="4287446"/>
                  <a:ext cx="928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53DBFCB4-6050-0E47-7518-43E67AA09A9B}"/>
              </a:ext>
            </a:extLst>
          </p:cNvPr>
          <p:cNvGrpSpPr/>
          <p:nvPr/>
        </p:nvGrpSpPr>
        <p:grpSpPr>
          <a:xfrm>
            <a:off x="6111497" y="4128326"/>
            <a:ext cx="4587480" cy="377280"/>
            <a:chOff x="6111497" y="4128326"/>
            <a:chExt cx="4587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14:cNvPr>
                <p14:cNvContentPartPr/>
                <p14:nvPr/>
              </p14:nvContentPartPr>
              <p14:xfrm>
                <a:off x="6111497" y="4139126"/>
                <a:ext cx="173880" cy="28620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102857" y="4130126"/>
                  <a:ext cx="191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14:cNvPr>
                <p14:cNvContentPartPr/>
                <p14:nvPr/>
              </p14:nvContentPartPr>
              <p14:xfrm>
                <a:off x="6313817" y="4191686"/>
                <a:ext cx="101520" cy="1155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304817" y="4182686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14:cNvPr>
                <p14:cNvContentPartPr/>
                <p14:nvPr/>
              </p14:nvContentPartPr>
              <p14:xfrm>
                <a:off x="6332177" y="4196726"/>
                <a:ext cx="37080" cy="1206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323177" y="4188086"/>
                  <a:ext cx="54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14:cNvPr>
                <p14:cNvContentPartPr/>
                <p14:nvPr/>
              </p14:nvContentPartPr>
              <p14:xfrm>
                <a:off x="6430097" y="4322006"/>
                <a:ext cx="96120" cy="622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21457" y="4313366"/>
                  <a:ext cx="113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14:cNvPr>
                <p14:cNvContentPartPr/>
                <p14:nvPr/>
              </p14:nvContentPartPr>
              <p14:xfrm>
                <a:off x="6566537" y="4242086"/>
                <a:ext cx="113760" cy="5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557897" y="4233086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14:cNvPr>
                <p14:cNvContentPartPr/>
                <p14:nvPr/>
              </p14:nvContentPartPr>
              <p14:xfrm>
                <a:off x="6567977" y="4301486"/>
                <a:ext cx="99000" cy="147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558977" y="4292486"/>
                  <a:ext cx="11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14:cNvPr>
                <p14:cNvContentPartPr/>
                <p14:nvPr/>
              </p14:nvContentPartPr>
              <p14:xfrm>
                <a:off x="6745457" y="4201766"/>
                <a:ext cx="100080" cy="1206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736457" y="4193126"/>
                  <a:ext cx="117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14:cNvPr>
                <p14:cNvContentPartPr/>
                <p14:nvPr/>
              </p14:nvContentPartPr>
              <p14:xfrm>
                <a:off x="6783617" y="4181246"/>
                <a:ext cx="81360" cy="10332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774617" y="4172246"/>
                  <a:ext cx="99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14:cNvPr>
                <p14:cNvContentPartPr/>
                <p14:nvPr/>
              </p14:nvContentPartPr>
              <p14:xfrm>
                <a:off x="6887657" y="4287446"/>
                <a:ext cx="73800" cy="1083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879017" y="4278806"/>
                  <a:ext cx="9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14:cNvPr>
                <p14:cNvContentPartPr/>
                <p14:nvPr/>
              </p14:nvContentPartPr>
              <p14:xfrm>
                <a:off x="7075577" y="4196366"/>
                <a:ext cx="13680" cy="1015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66937" y="4187726"/>
                  <a:ext cx="3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14:cNvPr>
                <p14:cNvContentPartPr/>
                <p14:nvPr/>
              </p14:nvContentPartPr>
              <p14:xfrm>
                <a:off x="6987377" y="4273046"/>
                <a:ext cx="110520" cy="82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978377" y="4264406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14:cNvPr>
                <p14:cNvContentPartPr/>
                <p14:nvPr/>
              </p14:nvContentPartPr>
              <p14:xfrm>
                <a:off x="7158737" y="4128326"/>
                <a:ext cx="158040" cy="2005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149737" y="4119326"/>
                  <a:ext cx="175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14:cNvPr>
                <p14:cNvContentPartPr/>
                <p14:nvPr/>
              </p14:nvContentPartPr>
              <p14:xfrm>
                <a:off x="7191137" y="4278806"/>
                <a:ext cx="118440" cy="122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182137" y="4269806"/>
                  <a:ext cx="136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14:cNvPr>
                <p14:cNvContentPartPr/>
                <p14:nvPr/>
              </p14:nvContentPartPr>
              <p14:xfrm>
                <a:off x="7392737" y="4212566"/>
                <a:ext cx="82440" cy="12276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384097" y="4203566"/>
                  <a:ext cx="100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14:cNvPr>
                <p14:cNvContentPartPr/>
                <p14:nvPr/>
              </p14:nvContentPartPr>
              <p14:xfrm>
                <a:off x="7364297" y="4277726"/>
                <a:ext cx="125280" cy="190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355297" y="4269086"/>
                  <a:ext cx="142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14:cNvPr>
                <p14:cNvContentPartPr/>
                <p14:nvPr/>
              </p14:nvContentPartPr>
              <p14:xfrm>
                <a:off x="7567697" y="4310486"/>
                <a:ext cx="51480" cy="12888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558697" y="4301486"/>
                  <a:ext cx="69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14:cNvPr>
                <p14:cNvContentPartPr/>
                <p14:nvPr/>
              </p14:nvContentPartPr>
              <p14:xfrm>
                <a:off x="7767137" y="4195646"/>
                <a:ext cx="128160" cy="3013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758497" y="4187006"/>
                  <a:ext cx="145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14:cNvPr>
                <p14:cNvContentPartPr/>
                <p14:nvPr/>
              </p14:nvContentPartPr>
              <p14:xfrm>
                <a:off x="7934177" y="4366286"/>
                <a:ext cx="67320" cy="511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925177" y="4357646"/>
                  <a:ext cx="84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14:cNvPr>
                <p14:cNvContentPartPr/>
                <p14:nvPr/>
              </p14:nvContentPartPr>
              <p14:xfrm>
                <a:off x="8032097" y="4223366"/>
                <a:ext cx="82440" cy="216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023457" y="4214366"/>
                  <a:ext cx="100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14:cNvPr>
                <p14:cNvContentPartPr/>
                <p14:nvPr/>
              </p14:nvContentPartPr>
              <p14:xfrm>
                <a:off x="8023817" y="4263686"/>
                <a:ext cx="123840" cy="4644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015177" y="4254686"/>
                  <a:ext cx="14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14:cNvPr>
                <p14:cNvContentPartPr/>
                <p14:nvPr/>
              </p14:nvContentPartPr>
              <p14:xfrm>
                <a:off x="8220737" y="4184126"/>
                <a:ext cx="165240" cy="32148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211737" y="4175126"/>
                  <a:ext cx="182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14:cNvPr>
                <p14:cNvContentPartPr/>
                <p14:nvPr/>
              </p14:nvContentPartPr>
              <p14:xfrm>
                <a:off x="8483177" y="4366646"/>
                <a:ext cx="63720" cy="9360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474177" y="4357646"/>
                  <a:ext cx="8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14:cNvPr>
                <p14:cNvContentPartPr/>
                <p14:nvPr/>
              </p14:nvContentPartPr>
              <p14:xfrm>
                <a:off x="8609537" y="4214726"/>
                <a:ext cx="29880" cy="8784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600897" y="4206086"/>
                  <a:ext cx="4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14:cNvPr>
                <p14:cNvContentPartPr/>
                <p14:nvPr/>
              </p14:nvContentPartPr>
              <p14:xfrm>
                <a:off x="8560937" y="4258646"/>
                <a:ext cx="110520" cy="216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551937" y="4249646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14:cNvPr>
                <p14:cNvContentPartPr/>
                <p14:nvPr/>
              </p14:nvContentPartPr>
              <p14:xfrm>
                <a:off x="8743457" y="4211846"/>
                <a:ext cx="9000" cy="1209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734817" y="4202846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14:cNvPr>
                <p14:cNvContentPartPr/>
                <p14:nvPr/>
              </p14:nvContentPartPr>
              <p14:xfrm>
                <a:off x="8697017" y="4144886"/>
                <a:ext cx="149040" cy="1800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688377" y="4135886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14:cNvPr>
                <p14:cNvContentPartPr/>
                <p14:nvPr/>
              </p14:nvContentPartPr>
              <p14:xfrm>
                <a:off x="8868017" y="4192046"/>
                <a:ext cx="96840" cy="12996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859377" y="4183046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14:cNvPr>
                <p14:cNvContentPartPr/>
                <p14:nvPr/>
              </p14:nvContentPartPr>
              <p14:xfrm>
                <a:off x="8820137" y="4221926"/>
                <a:ext cx="149760" cy="4932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811137" y="4212926"/>
                  <a:ext cx="167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14:cNvPr>
                <p14:cNvContentPartPr/>
                <p14:nvPr/>
              </p14:nvContentPartPr>
              <p14:xfrm>
                <a:off x="9079697" y="4302206"/>
                <a:ext cx="12960" cy="741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071057" y="4293206"/>
                  <a:ext cx="3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14:cNvPr>
                <p14:cNvContentPartPr/>
                <p14:nvPr/>
              </p14:nvContentPartPr>
              <p14:xfrm>
                <a:off x="9190217" y="4192766"/>
                <a:ext cx="127440" cy="1591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181217" y="4184126"/>
                  <a:ext cx="14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14:cNvPr>
                <p14:cNvContentPartPr/>
                <p14:nvPr/>
              </p14:nvContentPartPr>
              <p14:xfrm>
                <a:off x="9218657" y="4277726"/>
                <a:ext cx="106200" cy="1872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9209657" y="4268726"/>
                  <a:ext cx="123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14:cNvPr>
                <p14:cNvContentPartPr/>
                <p14:nvPr/>
              </p14:nvContentPartPr>
              <p14:xfrm>
                <a:off x="9361577" y="4301846"/>
                <a:ext cx="113040" cy="727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352937" y="4292846"/>
                  <a:ext cx="13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14:cNvPr>
                <p14:cNvContentPartPr/>
                <p14:nvPr/>
              </p14:nvContentPartPr>
              <p14:xfrm>
                <a:off x="9472097" y="4242806"/>
                <a:ext cx="110880" cy="684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463457" y="4233806"/>
                  <a:ext cx="12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14:cNvPr>
                <p14:cNvContentPartPr/>
                <p14:nvPr/>
              </p14:nvContentPartPr>
              <p14:xfrm>
                <a:off x="9453377" y="4275206"/>
                <a:ext cx="167040" cy="4932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444737" y="4266566"/>
                  <a:ext cx="184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14:cNvPr>
                <p14:cNvContentPartPr/>
                <p14:nvPr/>
              </p14:nvContentPartPr>
              <p14:xfrm>
                <a:off x="9689177" y="4174046"/>
                <a:ext cx="112320" cy="15840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680177" y="4165046"/>
                  <a:ext cx="12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14:cNvPr>
                <p14:cNvContentPartPr/>
                <p14:nvPr/>
              </p14:nvContentPartPr>
              <p14:xfrm>
                <a:off x="9697097" y="4234166"/>
                <a:ext cx="102240" cy="22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688097" y="4225526"/>
                  <a:ext cx="11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14:cNvPr>
                <p14:cNvContentPartPr/>
                <p14:nvPr/>
              </p14:nvContentPartPr>
              <p14:xfrm>
                <a:off x="9840737" y="4282046"/>
                <a:ext cx="116640" cy="8316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831737" y="4273046"/>
                  <a:ext cx="134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14:cNvPr>
                <p14:cNvContentPartPr/>
                <p14:nvPr/>
              </p14:nvContentPartPr>
              <p14:xfrm>
                <a:off x="10061417" y="4226966"/>
                <a:ext cx="12600" cy="1209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0052417" y="4217966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14:cNvPr>
                <p14:cNvContentPartPr/>
                <p14:nvPr/>
              </p14:nvContentPartPr>
              <p14:xfrm>
                <a:off x="10033697" y="4273406"/>
                <a:ext cx="91080" cy="720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0024697" y="4264766"/>
                  <a:ext cx="10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14:cNvPr>
                <p14:cNvContentPartPr/>
                <p14:nvPr/>
              </p14:nvContentPartPr>
              <p14:xfrm>
                <a:off x="10164377" y="4194206"/>
                <a:ext cx="131760" cy="126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55737" y="4185566"/>
                  <a:ext cx="149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14:cNvPr>
                <p14:cNvContentPartPr/>
                <p14:nvPr/>
              </p14:nvContentPartPr>
              <p14:xfrm>
                <a:off x="10398017" y="4194206"/>
                <a:ext cx="106560" cy="13284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389377" y="4185206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14:cNvPr>
                <p14:cNvContentPartPr/>
                <p14:nvPr/>
              </p14:nvContentPartPr>
              <p14:xfrm>
                <a:off x="10404497" y="4273046"/>
                <a:ext cx="109080" cy="205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395497" y="4264406"/>
                  <a:ext cx="12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14:cNvPr>
                <p14:cNvContentPartPr/>
                <p14:nvPr/>
              </p14:nvContentPartPr>
              <p14:xfrm>
                <a:off x="10473257" y="4135526"/>
                <a:ext cx="225720" cy="33372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464257" y="4126886"/>
                  <a:ext cx="2433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D9BE0239-C1F1-5F72-7E63-D530AFA3E55B}"/>
              </a:ext>
            </a:extLst>
          </p:cNvPr>
          <p:cNvGrpSpPr/>
          <p:nvPr/>
        </p:nvGrpSpPr>
        <p:grpSpPr>
          <a:xfrm>
            <a:off x="5435777" y="4703246"/>
            <a:ext cx="2322360" cy="555120"/>
            <a:chOff x="5435777" y="4703246"/>
            <a:chExt cx="232236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14:cNvPr>
                <p14:cNvContentPartPr/>
                <p14:nvPr/>
              </p14:nvContentPartPr>
              <p14:xfrm>
                <a:off x="6732137" y="4732046"/>
                <a:ext cx="153000" cy="2368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723137" y="4723046"/>
                  <a:ext cx="17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14:cNvPr>
                <p14:cNvContentPartPr/>
                <p14:nvPr/>
              </p14:nvContentPartPr>
              <p14:xfrm>
                <a:off x="6765617" y="4873166"/>
                <a:ext cx="124200" cy="1692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756977" y="4864526"/>
                  <a:ext cx="141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14:cNvPr>
                <p14:cNvContentPartPr/>
                <p14:nvPr/>
              </p14:nvContentPartPr>
              <p14:xfrm>
                <a:off x="5435777" y="4703246"/>
                <a:ext cx="212760" cy="43092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426777" y="4694606"/>
                  <a:ext cx="230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14:cNvPr>
                <p14:cNvContentPartPr/>
                <p14:nvPr/>
              </p14:nvContentPartPr>
              <p14:xfrm>
                <a:off x="5681657" y="4787486"/>
                <a:ext cx="115560" cy="17388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672657" y="4778846"/>
                  <a:ext cx="13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14:cNvPr>
                <p14:cNvContentPartPr/>
                <p14:nvPr/>
              </p14:nvContentPartPr>
              <p14:xfrm>
                <a:off x="5721977" y="4805486"/>
                <a:ext cx="38160" cy="14436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712977" y="4796486"/>
                  <a:ext cx="5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14:cNvPr>
                <p14:cNvContentPartPr/>
                <p14:nvPr/>
              </p14:nvContentPartPr>
              <p14:xfrm>
                <a:off x="5817017" y="4927166"/>
                <a:ext cx="137520" cy="9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5808377" y="4918526"/>
                  <a:ext cx="15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14:cNvPr>
                <p14:cNvContentPartPr/>
                <p14:nvPr/>
              </p14:nvContentPartPr>
              <p14:xfrm>
                <a:off x="5969297" y="4858406"/>
                <a:ext cx="88920" cy="900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5960657" y="48497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14:cNvPr>
                <p14:cNvContentPartPr/>
                <p14:nvPr/>
              </p14:nvContentPartPr>
              <p14:xfrm>
                <a:off x="5973977" y="4899446"/>
                <a:ext cx="123120" cy="2412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5965337" y="4890806"/>
                  <a:ext cx="140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14:cNvPr>
                <p14:cNvContentPartPr/>
                <p14:nvPr/>
              </p14:nvContentPartPr>
              <p14:xfrm>
                <a:off x="6181337" y="4797566"/>
                <a:ext cx="96480" cy="1296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172697" y="4788566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14:cNvPr>
                <p14:cNvContentPartPr/>
                <p14:nvPr/>
              </p14:nvContentPartPr>
              <p14:xfrm>
                <a:off x="6222017" y="4782806"/>
                <a:ext cx="104760" cy="18828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213017" y="4773806"/>
                  <a:ext cx="12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14:cNvPr>
                <p14:cNvContentPartPr/>
                <p14:nvPr/>
              </p14:nvContentPartPr>
              <p14:xfrm>
                <a:off x="6375017" y="4917086"/>
                <a:ext cx="74160" cy="9072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366017" y="4908086"/>
                  <a:ext cx="91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14:cNvPr>
                <p14:cNvContentPartPr/>
                <p14:nvPr/>
              </p14:nvContentPartPr>
              <p14:xfrm>
                <a:off x="6530537" y="4824926"/>
                <a:ext cx="36360" cy="11520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521537" y="4816286"/>
                  <a:ext cx="54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14:cNvPr>
                <p14:cNvContentPartPr/>
                <p14:nvPr/>
              </p14:nvContentPartPr>
              <p14:xfrm>
                <a:off x="6508217" y="4884326"/>
                <a:ext cx="151200" cy="504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6499217" y="4875326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14:cNvPr>
                <p14:cNvContentPartPr/>
                <p14:nvPr/>
              </p14:nvContentPartPr>
              <p14:xfrm>
                <a:off x="6926537" y="4729526"/>
                <a:ext cx="201960" cy="30384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917897" y="4720886"/>
                  <a:ext cx="219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14:cNvPr>
                <p14:cNvContentPartPr/>
                <p14:nvPr/>
              </p14:nvContentPartPr>
              <p14:xfrm>
                <a:off x="7085657" y="4858046"/>
                <a:ext cx="125280" cy="756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076657" y="4849406"/>
                  <a:ext cx="14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14:cNvPr>
                <p14:cNvContentPartPr/>
                <p14:nvPr/>
              </p14:nvContentPartPr>
              <p14:xfrm>
                <a:off x="7282937" y="4782086"/>
                <a:ext cx="95400" cy="1429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273937" y="4773446"/>
                  <a:ext cx="11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14:cNvPr>
                <p14:cNvContentPartPr/>
                <p14:nvPr/>
              </p14:nvContentPartPr>
              <p14:xfrm>
                <a:off x="7302377" y="4800086"/>
                <a:ext cx="97200" cy="16812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293737" y="4791446"/>
                  <a:ext cx="11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14:cNvPr>
                <p14:cNvContentPartPr/>
                <p14:nvPr/>
              </p14:nvContentPartPr>
              <p14:xfrm>
                <a:off x="7444937" y="4898006"/>
                <a:ext cx="96480" cy="8568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435937" y="4889006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14:cNvPr>
                <p14:cNvContentPartPr/>
                <p14:nvPr/>
              </p14:nvContentPartPr>
              <p14:xfrm>
                <a:off x="7171337" y="4978286"/>
                <a:ext cx="426240" cy="2700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162697" y="4969646"/>
                  <a:ext cx="443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14:cNvPr>
                <p14:cNvContentPartPr/>
                <p14:nvPr/>
              </p14:nvContentPartPr>
              <p14:xfrm>
                <a:off x="7295177" y="5028686"/>
                <a:ext cx="170280" cy="17532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7286177" y="5020046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14:cNvPr>
                <p14:cNvContentPartPr/>
                <p14:nvPr/>
              </p14:nvContentPartPr>
              <p14:xfrm>
                <a:off x="7292297" y="5135246"/>
                <a:ext cx="161280" cy="1872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7283297" y="5126606"/>
                  <a:ext cx="17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14:cNvPr>
                <p14:cNvContentPartPr/>
                <p14:nvPr/>
              </p14:nvContentPartPr>
              <p14:xfrm>
                <a:off x="7563017" y="4721966"/>
                <a:ext cx="195120" cy="5364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7554017" y="4712966"/>
                  <a:ext cx="212760" cy="55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91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417F8-17F5-6618-AC2E-10348DC542EE}"/>
              </a:ext>
            </a:extLst>
          </p:cNvPr>
          <p:cNvGrpSpPr/>
          <p:nvPr/>
        </p:nvGrpSpPr>
        <p:grpSpPr>
          <a:xfrm>
            <a:off x="1030817" y="437246"/>
            <a:ext cx="2431800" cy="574560"/>
            <a:chOff x="1030817" y="437246"/>
            <a:chExt cx="24318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14:cNvPr>
                <p14:cNvContentPartPr/>
                <p14:nvPr/>
              </p14:nvContentPartPr>
              <p14:xfrm>
                <a:off x="1030817" y="508166"/>
                <a:ext cx="15660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177" y="499526"/>
                  <a:ext cx="174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14:cNvPr>
                <p14:cNvContentPartPr/>
                <p14:nvPr/>
              </p14:nvContentPartPr>
              <p14:xfrm>
                <a:off x="1205417" y="585206"/>
                <a:ext cx="131760" cy="42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777" y="576206"/>
                  <a:ext cx="149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14:cNvPr>
                <p14:cNvContentPartPr/>
                <p14:nvPr/>
              </p14:nvContentPartPr>
              <p14:xfrm>
                <a:off x="1430417" y="608966"/>
                <a:ext cx="145800" cy="9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417" y="599966"/>
                  <a:ext cx="16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14:cNvPr>
                <p14:cNvContentPartPr/>
                <p14:nvPr/>
              </p14:nvContentPartPr>
              <p14:xfrm>
                <a:off x="1637057" y="619766"/>
                <a:ext cx="1882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417" y="610766"/>
                  <a:ext cx="205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14:cNvPr>
                <p14:cNvContentPartPr/>
                <p14:nvPr/>
              </p14:nvContentPartPr>
              <p14:xfrm>
                <a:off x="1877177" y="437246"/>
                <a:ext cx="195840" cy="26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537" y="428246"/>
                  <a:ext cx="213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14:cNvPr>
                <p14:cNvContentPartPr/>
                <p14:nvPr/>
              </p14:nvContentPartPr>
              <p14:xfrm>
                <a:off x="2073377" y="591326"/>
                <a:ext cx="1476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4737" y="582686"/>
                  <a:ext cx="32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14:cNvPr>
                <p14:cNvContentPartPr/>
                <p14:nvPr/>
              </p14:nvContentPartPr>
              <p14:xfrm>
                <a:off x="2129897" y="604646"/>
                <a:ext cx="375480" cy="11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257" y="596006"/>
                  <a:ext cx="393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14:cNvPr>
                <p14:cNvContentPartPr/>
                <p14:nvPr/>
              </p14:nvContentPartPr>
              <p14:xfrm>
                <a:off x="2716697" y="512846"/>
                <a:ext cx="311400" cy="44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8057" y="503846"/>
                  <a:ext cx="329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14:cNvPr>
                <p14:cNvContentPartPr/>
                <p14:nvPr/>
              </p14:nvContentPartPr>
              <p14:xfrm>
                <a:off x="3196937" y="597806"/>
                <a:ext cx="265680" cy="11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8297" y="589166"/>
                  <a:ext cx="2833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ED373-C9E5-5EFD-DAC1-762050E3B09E}"/>
              </a:ext>
            </a:extLst>
          </p:cNvPr>
          <p:cNvGrpSpPr/>
          <p:nvPr/>
        </p:nvGrpSpPr>
        <p:grpSpPr>
          <a:xfrm>
            <a:off x="3714977" y="507806"/>
            <a:ext cx="961200" cy="435600"/>
            <a:chOff x="3714977" y="507806"/>
            <a:chExt cx="961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14:cNvPr>
                <p14:cNvContentPartPr/>
                <p14:nvPr/>
              </p14:nvContentPartPr>
              <p14:xfrm>
                <a:off x="3714977" y="628766"/>
                <a:ext cx="171000" cy="31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6337" y="620126"/>
                  <a:ext cx="188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14:cNvPr>
                <p14:cNvContentPartPr/>
                <p14:nvPr/>
              </p14:nvContentPartPr>
              <p14:xfrm>
                <a:off x="3962657" y="507806"/>
                <a:ext cx="27432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4017" y="49880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14:cNvPr>
                <p14:cNvContentPartPr/>
                <p14:nvPr/>
              </p14:nvContentPartPr>
              <p14:xfrm>
                <a:off x="4283057" y="619046"/>
                <a:ext cx="393120" cy="14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417" y="610406"/>
                  <a:ext cx="4107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DB1954-70E2-8BD8-1A87-2479B8CD77E0}"/>
              </a:ext>
            </a:extLst>
          </p:cNvPr>
          <p:cNvGrpSpPr/>
          <p:nvPr/>
        </p:nvGrpSpPr>
        <p:grpSpPr>
          <a:xfrm>
            <a:off x="1243577" y="1441646"/>
            <a:ext cx="2588040" cy="453240"/>
            <a:chOff x="1243577" y="1441646"/>
            <a:chExt cx="25880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14:cNvPr>
                <p14:cNvContentPartPr/>
                <p14:nvPr/>
              </p14:nvContentPartPr>
              <p14:xfrm>
                <a:off x="1243577" y="1457126"/>
                <a:ext cx="192240" cy="26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4937" y="1448486"/>
                  <a:ext cx="209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14:cNvPr>
                <p14:cNvContentPartPr/>
                <p14:nvPr/>
              </p14:nvContentPartPr>
              <p14:xfrm>
                <a:off x="1281377" y="1616606"/>
                <a:ext cx="2055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2377" y="1607606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14:cNvPr>
                <p14:cNvContentPartPr/>
                <p14:nvPr/>
              </p14:nvContentPartPr>
              <p14:xfrm>
                <a:off x="1503857" y="1586726"/>
                <a:ext cx="109080" cy="8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4857" y="1577726"/>
                  <a:ext cx="12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14:cNvPr>
                <p14:cNvContentPartPr/>
                <p14:nvPr/>
              </p14:nvContentPartPr>
              <p14:xfrm>
                <a:off x="1527617" y="1563326"/>
                <a:ext cx="96120" cy="10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8977" y="1554686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14:cNvPr>
                <p14:cNvContentPartPr/>
                <p14:nvPr/>
              </p14:nvContentPartPr>
              <p14:xfrm>
                <a:off x="1688177" y="1575566"/>
                <a:ext cx="180720" cy="13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537" y="1566926"/>
                  <a:ext cx="198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14:cNvPr>
                <p14:cNvContentPartPr/>
                <p14:nvPr/>
              </p14:nvContentPartPr>
              <p14:xfrm>
                <a:off x="1931177" y="1441646"/>
                <a:ext cx="77040" cy="24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2537" y="1432646"/>
                  <a:ext cx="9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14:cNvPr>
                <p14:cNvContentPartPr/>
                <p14:nvPr/>
              </p14:nvContentPartPr>
              <p14:xfrm>
                <a:off x="1925417" y="1454966"/>
                <a:ext cx="173160" cy="15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6417" y="1445966"/>
                  <a:ext cx="190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14:cNvPr>
                <p14:cNvContentPartPr/>
                <p14:nvPr/>
              </p14:nvContentPartPr>
              <p14:xfrm>
                <a:off x="2167697" y="1586366"/>
                <a:ext cx="152640" cy="30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9057" y="1577366"/>
                  <a:ext cx="170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14:cNvPr>
                <p14:cNvContentPartPr/>
                <p14:nvPr/>
              </p14:nvContentPartPr>
              <p14:xfrm>
                <a:off x="2587457" y="1542806"/>
                <a:ext cx="2016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817" y="1533806"/>
                  <a:ext cx="3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14:cNvPr>
                <p14:cNvContentPartPr/>
                <p14:nvPr/>
              </p14:nvContentPartPr>
              <p14:xfrm>
                <a:off x="2508617" y="1596806"/>
                <a:ext cx="93240" cy="5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9977" y="1587806"/>
                  <a:ext cx="110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14:cNvPr>
                <p14:cNvContentPartPr/>
                <p14:nvPr/>
              </p14:nvContentPartPr>
              <p14:xfrm>
                <a:off x="2760977" y="1492406"/>
                <a:ext cx="23184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1977" y="1483766"/>
                  <a:ext cx="24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14:cNvPr>
                <p14:cNvContentPartPr/>
                <p14:nvPr/>
              </p14:nvContentPartPr>
              <p14:xfrm>
                <a:off x="3089297" y="1591766"/>
                <a:ext cx="105480" cy="12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0657" y="1583126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14:cNvPr>
                <p14:cNvContentPartPr/>
                <p14:nvPr/>
              </p14:nvContentPartPr>
              <p14:xfrm>
                <a:off x="3096137" y="1647206"/>
                <a:ext cx="13428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7497" y="1638566"/>
                  <a:ext cx="151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14:cNvPr>
                <p14:cNvContentPartPr/>
                <p14:nvPr/>
              </p14:nvContentPartPr>
              <p14:xfrm>
                <a:off x="3343457" y="1593566"/>
                <a:ext cx="774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4817" y="1584566"/>
                  <a:ext cx="95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14:cNvPr>
                <p14:cNvContentPartPr/>
                <p14:nvPr/>
              </p14:nvContentPartPr>
              <p14:xfrm>
                <a:off x="3328337" y="1647206"/>
                <a:ext cx="14004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9697" y="1638566"/>
                  <a:ext cx="157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14:cNvPr>
                <p14:cNvContentPartPr/>
                <p14:nvPr/>
              </p14:nvContentPartPr>
              <p14:xfrm>
                <a:off x="3627857" y="1471886"/>
                <a:ext cx="37800" cy="17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8857" y="1463246"/>
                  <a:ext cx="5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14:cNvPr>
                <p14:cNvContentPartPr/>
                <p14:nvPr/>
              </p14:nvContentPartPr>
              <p14:xfrm>
                <a:off x="3605537" y="1461806"/>
                <a:ext cx="22608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6897" y="1452806"/>
                  <a:ext cx="24372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B61B663F-C919-9F87-0500-7525319C9D1C}"/>
              </a:ext>
            </a:extLst>
          </p:cNvPr>
          <p:cNvSpPr/>
          <p:nvPr/>
        </p:nvSpPr>
        <p:spPr>
          <a:xfrm rot="5400000">
            <a:off x="4293108" y="2471238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14:cNvPr>
              <p14:cNvContentPartPr/>
              <p14:nvPr/>
            </p14:nvContentPartPr>
            <p14:xfrm>
              <a:off x="7091777" y="2328686"/>
              <a:ext cx="137880" cy="8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2777" y="2319686"/>
                <a:ext cx="15552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D5C3CD3-D69E-ADB6-5BA4-49764E562059}"/>
              </a:ext>
            </a:extLst>
          </p:cNvPr>
          <p:cNvGrpSpPr/>
          <p:nvPr/>
        </p:nvGrpSpPr>
        <p:grpSpPr>
          <a:xfrm>
            <a:off x="7415057" y="1987406"/>
            <a:ext cx="1166760" cy="368640"/>
            <a:chOff x="7415057" y="1987406"/>
            <a:chExt cx="1166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14:cNvPr>
                <p14:cNvContentPartPr/>
                <p14:nvPr/>
              </p14:nvContentPartPr>
              <p14:xfrm>
                <a:off x="7415057" y="1987406"/>
                <a:ext cx="172800" cy="21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06057" y="1978766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14:cNvPr>
                <p14:cNvContentPartPr/>
                <p14:nvPr/>
              </p14:nvContentPartPr>
              <p14:xfrm>
                <a:off x="7580297" y="2086766"/>
                <a:ext cx="117720" cy="6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657" y="2077766"/>
                  <a:ext cx="13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14:cNvPr>
                <p14:cNvContentPartPr/>
                <p14:nvPr/>
              </p14:nvContentPartPr>
              <p14:xfrm>
                <a:off x="7595417" y="2073806"/>
                <a:ext cx="66600" cy="9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6417" y="2064806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14:cNvPr>
                <p14:cNvContentPartPr/>
                <p14:nvPr/>
              </p14:nvContentPartPr>
              <p14:xfrm>
                <a:off x="7664537" y="2177486"/>
                <a:ext cx="70920" cy="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5537" y="2168486"/>
                  <a:ext cx="88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14:cNvPr>
                <p14:cNvContentPartPr/>
                <p14:nvPr/>
              </p14:nvContentPartPr>
              <p14:xfrm>
                <a:off x="7771457" y="2201246"/>
                <a:ext cx="54000" cy="5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457" y="2192246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14:cNvPr>
                <p14:cNvContentPartPr/>
                <p14:nvPr/>
              </p14:nvContentPartPr>
              <p14:xfrm>
                <a:off x="7918697" y="2105486"/>
                <a:ext cx="10224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0057" y="2096486"/>
                  <a:ext cx="119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14:cNvPr>
                <p14:cNvContentPartPr/>
                <p14:nvPr/>
              </p14:nvContentPartPr>
              <p14:xfrm>
                <a:off x="8058377" y="2285486"/>
                <a:ext cx="62640" cy="5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9737" y="2276846"/>
                  <a:ext cx="8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14:cNvPr>
                <p14:cNvContentPartPr/>
                <p14:nvPr/>
              </p14:nvContentPartPr>
              <p14:xfrm>
                <a:off x="8113097" y="2161286"/>
                <a:ext cx="68400" cy="84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4097" y="2152646"/>
                  <a:ext cx="86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14:cNvPr>
                <p14:cNvContentPartPr/>
                <p14:nvPr/>
              </p14:nvContentPartPr>
              <p14:xfrm>
                <a:off x="8284097" y="2088206"/>
                <a:ext cx="83160" cy="237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5457" y="2079566"/>
                  <a:ext cx="100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14:cNvPr>
                <p14:cNvContentPartPr/>
                <p14:nvPr/>
              </p14:nvContentPartPr>
              <p14:xfrm>
                <a:off x="8308217" y="2196206"/>
                <a:ext cx="7272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9577" y="2187566"/>
                  <a:ext cx="90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14:cNvPr>
                <p14:cNvContentPartPr/>
                <p14:nvPr/>
              </p14:nvContentPartPr>
              <p14:xfrm>
                <a:off x="8352857" y="2215286"/>
                <a:ext cx="88200" cy="9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4217" y="2206646"/>
                  <a:ext cx="105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14:cNvPr>
                <p14:cNvContentPartPr/>
                <p14:nvPr/>
              </p14:nvContentPartPr>
              <p14:xfrm>
                <a:off x="8456177" y="2011526"/>
                <a:ext cx="125640" cy="34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7537" y="2002526"/>
                  <a:ext cx="143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85E1D-15A9-860E-A050-D4038BE31484}"/>
              </a:ext>
            </a:extLst>
          </p:cNvPr>
          <p:cNvGrpSpPr/>
          <p:nvPr/>
        </p:nvGrpSpPr>
        <p:grpSpPr>
          <a:xfrm>
            <a:off x="8544017" y="1560086"/>
            <a:ext cx="792000" cy="174960"/>
            <a:chOff x="8544017" y="1560086"/>
            <a:chExt cx="79200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14:cNvPr>
                <p14:cNvContentPartPr/>
                <p14:nvPr/>
              </p14:nvContentPartPr>
              <p14:xfrm>
                <a:off x="8544017" y="1590326"/>
                <a:ext cx="51120" cy="10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5377" y="1581326"/>
                  <a:ext cx="68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14:cNvPr>
                <p14:cNvContentPartPr/>
                <p14:nvPr/>
              </p14:nvContentPartPr>
              <p14:xfrm>
                <a:off x="8706737" y="1560086"/>
                <a:ext cx="110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8097" y="1551446"/>
                  <a:ext cx="12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14:cNvPr>
                <p14:cNvContentPartPr/>
                <p14:nvPr/>
              </p14:nvContentPartPr>
              <p14:xfrm>
                <a:off x="8917337" y="1675286"/>
                <a:ext cx="1152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8337" y="1666646"/>
                  <a:ext cx="2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14:cNvPr>
                <p14:cNvContentPartPr/>
                <p14:nvPr/>
              </p14:nvContentPartPr>
              <p14:xfrm>
                <a:off x="9049097" y="1604726"/>
                <a:ext cx="6228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0097" y="1595726"/>
                  <a:ext cx="7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14:cNvPr>
                <p14:cNvContentPartPr/>
                <p14:nvPr/>
              </p14:nvContentPartPr>
              <p14:xfrm>
                <a:off x="9181217" y="1579526"/>
                <a:ext cx="154800" cy="2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2217" y="1570886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762FFA-D4F4-5DCF-1207-CD1E46FA5503}"/>
              </a:ext>
            </a:extLst>
          </p:cNvPr>
          <p:cNvGrpSpPr/>
          <p:nvPr/>
        </p:nvGrpSpPr>
        <p:grpSpPr>
          <a:xfrm>
            <a:off x="8626457" y="6514766"/>
            <a:ext cx="668520" cy="153360"/>
            <a:chOff x="8626457" y="6514766"/>
            <a:chExt cx="6685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14:cNvPr>
                <p14:cNvContentPartPr/>
                <p14:nvPr/>
              </p14:nvContentPartPr>
              <p14:xfrm>
                <a:off x="8626457" y="6560846"/>
                <a:ext cx="5400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817" y="6552206"/>
                  <a:ext cx="71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14:cNvPr>
                <p14:cNvContentPartPr/>
                <p14:nvPr/>
              </p14:nvContentPartPr>
              <p14:xfrm>
                <a:off x="8769737" y="6527006"/>
                <a:ext cx="24120" cy="10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0737" y="6518366"/>
                  <a:ext cx="4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14:cNvPr>
                <p14:cNvContentPartPr/>
                <p14:nvPr/>
              </p14:nvContentPartPr>
              <p14:xfrm>
                <a:off x="8877737" y="6616646"/>
                <a:ext cx="540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69097" y="6607646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14:cNvPr>
                <p14:cNvContentPartPr/>
                <p14:nvPr/>
              </p14:nvContentPartPr>
              <p14:xfrm>
                <a:off x="8986457" y="6552566"/>
                <a:ext cx="4788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7817" y="6543566"/>
                  <a:ext cx="6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14:cNvPr>
                <p14:cNvContentPartPr/>
                <p14:nvPr/>
              </p14:nvContentPartPr>
              <p14:xfrm>
                <a:off x="9099857" y="6514766"/>
                <a:ext cx="19512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0857" y="6505766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618647-E9B0-F4AD-3CCC-44F7B2F71D3B}"/>
              </a:ext>
            </a:extLst>
          </p:cNvPr>
          <p:cNvGrpSpPr/>
          <p:nvPr/>
        </p:nvGrpSpPr>
        <p:grpSpPr>
          <a:xfrm>
            <a:off x="5958497" y="5445206"/>
            <a:ext cx="548640" cy="284040"/>
            <a:chOff x="5958497" y="5445206"/>
            <a:chExt cx="5486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14:cNvPr>
                <p14:cNvContentPartPr/>
                <p14:nvPr/>
              </p14:nvContentPartPr>
              <p14:xfrm>
                <a:off x="5958497" y="5445206"/>
                <a:ext cx="127440" cy="147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497" y="5436206"/>
                  <a:ext cx="14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14:cNvPr>
                <p14:cNvContentPartPr/>
                <p14:nvPr/>
              </p14:nvContentPartPr>
              <p14:xfrm>
                <a:off x="6090977" y="5479766"/>
                <a:ext cx="97560" cy="1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1977" y="5470766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14:cNvPr>
                <p14:cNvContentPartPr/>
                <p14:nvPr/>
              </p14:nvContentPartPr>
              <p14:xfrm>
                <a:off x="6127337" y="5652926"/>
                <a:ext cx="38520" cy="3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8337" y="5644286"/>
                  <a:ext cx="56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14:cNvPr>
                <p14:cNvContentPartPr/>
                <p14:nvPr/>
              </p14:nvContentPartPr>
              <p14:xfrm>
                <a:off x="6224177" y="5619446"/>
                <a:ext cx="6660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5177" y="5610446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14:cNvPr>
                <p14:cNvContentPartPr/>
                <p14:nvPr/>
              </p14:nvContentPartPr>
              <p14:xfrm>
                <a:off x="6306257" y="5629886"/>
                <a:ext cx="200880" cy="6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7257" y="5621246"/>
                  <a:ext cx="2185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3DBB968-C332-A5FF-D802-79FA91CD139E}"/>
              </a:ext>
            </a:extLst>
          </p:cNvPr>
          <p:cNvGrpSpPr/>
          <p:nvPr/>
        </p:nvGrpSpPr>
        <p:grpSpPr>
          <a:xfrm>
            <a:off x="7852097" y="6571646"/>
            <a:ext cx="535320" cy="129240"/>
            <a:chOff x="7852097" y="6571646"/>
            <a:chExt cx="5353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14:cNvPr>
                <p14:cNvContentPartPr/>
                <p14:nvPr/>
              </p14:nvContentPartPr>
              <p14:xfrm>
                <a:off x="7852097" y="6571646"/>
                <a:ext cx="5940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3457" y="6562646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14:cNvPr>
                <p14:cNvContentPartPr/>
                <p14:nvPr/>
              </p14:nvContentPartPr>
              <p14:xfrm>
                <a:off x="7938497" y="6590366"/>
                <a:ext cx="108360" cy="10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29857" y="6581366"/>
                  <a:ext cx="126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14:cNvPr>
                <p14:cNvContentPartPr/>
                <p14:nvPr/>
              </p14:nvContentPartPr>
              <p14:xfrm>
                <a:off x="8087897" y="6668846"/>
                <a:ext cx="10080" cy="20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8897" y="6659846"/>
                  <a:ext cx="27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14:cNvPr>
                <p14:cNvContentPartPr/>
                <p14:nvPr/>
              </p14:nvContentPartPr>
              <p14:xfrm>
                <a:off x="8218217" y="6621686"/>
                <a:ext cx="44640" cy="7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9577" y="6613046"/>
                  <a:ext cx="62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14:cNvPr>
                <p14:cNvContentPartPr/>
                <p14:nvPr/>
              </p14:nvContentPartPr>
              <p14:xfrm>
                <a:off x="8271497" y="6588206"/>
                <a:ext cx="115920" cy="6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62857" y="6579566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00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DE346-41B4-DA8A-AE1C-DAE0C083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1" y="109890"/>
            <a:ext cx="7312359" cy="67481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2CCAC-F257-4B4F-6A5C-F464685441BA}"/>
              </a:ext>
            </a:extLst>
          </p:cNvPr>
          <p:cNvCxnSpPr/>
          <p:nvPr/>
        </p:nvCxnSpPr>
        <p:spPr>
          <a:xfrm flipV="1">
            <a:off x="7175863" y="2995749"/>
            <a:ext cx="931817" cy="1010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27CA-40D8-5229-3DCE-CE85A89B4FF2}"/>
              </a:ext>
            </a:extLst>
          </p:cNvPr>
          <p:cNvCxnSpPr>
            <a:cxnSpLocks/>
          </p:cNvCxnSpPr>
          <p:nvPr/>
        </p:nvCxnSpPr>
        <p:spPr>
          <a:xfrm flipV="1">
            <a:off x="7611291" y="2769326"/>
            <a:ext cx="0" cy="138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4A187-E80A-2588-5315-F61D8962B439}"/>
              </a:ext>
            </a:extLst>
          </p:cNvPr>
          <p:cNvGrpSpPr/>
          <p:nvPr/>
        </p:nvGrpSpPr>
        <p:grpSpPr>
          <a:xfrm>
            <a:off x="7560137" y="2068766"/>
            <a:ext cx="2801520" cy="730080"/>
            <a:chOff x="7560137" y="2068766"/>
            <a:chExt cx="28015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14:cNvPr>
                <p14:cNvContentPartPr/>
                <p14:nvPr/>
              </p14:nvContentPartPr>
              <p14:xfrm>
                <a:off x="7743017" y="2268206"/>
                <a:ext cx="1529280" cy="46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34017" y="2259566"/>
                  <a:ext cx="154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14:cNvPr>
                <p14:cNvContentPartPr/>
                <p14:nvPr/>
              </p14:nvContentPartPr>
              <p14:xfrm>
                <a:off x="9171857" y="2207366"/>
                <a:ext cx="97920" cy="20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3217" y="2198726"/>
                  <a:ext cx="11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14:cNvPr>
                <p14:cNvContentPartPr/>
                <p14:nvPr/>
              </p14:nvContentPartPr>
              <p14:xfrm>
                <a:off x="7560137" y="2720726"/>
                <a:ext cx="133920" cy="7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1497" y="2712086"/>
                  <a:ext cx="151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14:cNvPr>
                <p14:cNvContentPartPr/>
                <p14:nvPr/>
              </p14:nvContentPartPr>
              <p14:xfrm>
                <a:off x="9427457" y="2150126"/>
                <a:ext cx="4608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8817" y="2141486"/>
                  <a:ext cx="63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14:cNvPr>
                <p14:cNvContentPartPr/>
                <p14:nvPr/>
              </p14:nvContentPartPr>
              <p14:xfrm>
                <a:off x="9507017" y="2169926"/>
                <a:ext cx="119520" cy="12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98377" y="2161286"/>
                  <a:ext cx="13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14:cNvPr>
                <p14:cNvContentPartPr/>
                <p14:nvPr/>
              </p14:nvContentPartPr>
              <p14:xfrm>
                <a:off x="9655697" y="2282966"/>
                <a:ext cx="27360" cy="1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46697" y="2274326"/>
                  <a:ext cx="4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14:cNvPr>
                <p14:cNvContentPartPr/>
                <p14:nvPr/>
              </p14:nvContentPartPr>
              <p14:xfrm>
                <a:off x="9749297" y="2195486"/>
                <a:ext cx="113040" cy="11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0657" y="2186486"/>
                  <a:ext cx="130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14:cNvPr>
                <p14:cNvContentPartPr/>
                <p14:nvPr/>
              </p14:nvContentPartPr>
              <p14:xfrm>
                <a:off x="9873137" y="2168846"/>
                <a:ext cx="90360" cy="1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4137" y="2159846"/>
                  <a:ext cx="108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14:cNvPr>
                <p14:cNvContentPartPr/>
                <p14:nvPr/>
              </p14:nvContentPartPr>
              <p14:xfrm>
                <a:off x="9925697" y="2308166"/>
                <a:ext cx="590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6697" y="2299526"/>
                  <a:ext cx="7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14:cNvPr>
                <p14:cNvContentPartPr/>
                <p14:nvPr/>
              </p14:nvContentPartPr>
              <p14:xfrm>
                <a:off x="10105697" y="2204126"/>
                <a:ext cx="3996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97057" y="2195126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14:cNvPr>
                <p14:cNvContentPartPr/>
                <p14:nvPr/>
              </p14:nvContentPartPr>
              <p14:xfrm>
                <a:off x="10159337" y="2228966"/>
                <a:ext cx="119160" cy="12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50337" y="2220326"/>
                  <a:ext cx="13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14:cNvPr>
                <p14:cNvContentPartPr/>
                <p14:nvPr/>
              </p14:nvContentPartPr>
              <p14:xfrm>
                <a:off x="10299737" y="2332646"/>
                <a:ext cx="61920" cy="7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1097" y="2323646"/>
                  <a:ext cx="79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14:cNvPr>
                <p14:cNvContentPartPr/>
                <p14:nvPr/>
              </p14:nvContentPartPr>
              <p14:xfrm>
                <a:off x="9266177" y="2068766"/>
                <a:ext cx="150840" cy="28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7177" y="2060126"/>
                  <a:ext cx="1684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437C0A-4225-E3CB-6CEF-AE9C3279FFD5}"/>
              </a:ext>
            </a:extLst>
          </p:cNvPr>
          <p:cNvGrpSpPr/>
          <p:nvPr/>
        </p:nvGrpSpPr>
        <p:grpSpPr>
          <a:xfrm>
            <a:off x="10591697" y="2226446"/>
            <a:ext cx="604440" cy="281160"/>
            <a:chOff x="10591697" y="2226446"/>
            <a:chExt cx="6044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14:cNvPr>
                <p14:cNvContentPartPr/>
                <p14:nvPr/>
              </p14:nvContentPartPr>
              <p14:xfrm>
                <a:off x="10591697" y="2234726"/>
                <a:ext cx="47160" cy="13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2697" y="2226086"/>
                  <a:ext cx="6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14:cNvPr>
                <p14:cNvContentPartPr/>
                <p14:nvPr/>
              </p14:nvContentPartPr>
              <p14:xfrm>
                <a:off x="10698257" y="2316446"/>
                <a:ext cx="2160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89617" y="2307806"/>
                  <a:ext cx="39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14:cNvPr>
                <p14:cNvContentPartPr/>
                <p14:nvPr/>
              </p14:nvContentPartPr>
              <p14:xfrm>
                <a:off x="10780337" y="2262806"/>
                <a:ext cx="100080" cy="12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1337" y="2254166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14:cNvPr>
                <p14:cNvContentPartPr/>
                <p14:nvPr/>
              </p14:nvContentPartPr>
              <p14:xfrm>
                <a:off x="10887977" y="2245886"/>
                <a:ext cx="217800" cy="1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78977" y="2237246"/>
                  <a:ext cx="23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14:cNvPr>
                <p14:cNvContentPartPr/>
                <p14:nvPr/>
              </p14:nvContentPartPr>
              <p14:xfrm>
                <a:off x="11052857" y="2226446"/>
                <a:ext cx="143280" cy="28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857" y="2217806"/>
                  <a:ext cx="1609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72822D-448C-09F3-C6B7-5F426A8E8F7F}"/>
              </a:ext>
            </a:extLst>
          </p:cNvPr>
          <p:cNvGrpSpPr/>
          <p:nvPr/>
        </p:nvGrpSpPr>
        <p:grpSpPr>
          <a:xfrm>
            <a:off x="7158737" y="3941846"/>
            <a:ext cx="3704760" cy="515880"/>
            <a:chOff x="7158737" y="3941846"/>
            <a:chExt cx="37047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14:cNvPr>
                <p14:cNvContentPartPr/>
                <p14:nvPr/>
              </p14:nvContentPartPr>
              <p14:xfrm>
                <a:off x="7158737" y="3960926"/>
                <a:ext cx="107640" cy="77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49737" y="3951926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14:cNvPr>
                <p14:cNvContentPartPr/>
                <p14:nvPr/>
              </p14:nvContentPartPr>
              <p14:xfrm>
                <a:off x="7372937" y="3941846"/>
                <a:ext cx="1952280" cy="29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64297" y="3932846"/>
                  <a:ext cx="196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14:cNvPr>
                <p14:cNvContentPartPr/>
                <p14:nvPr/>
              </p14:nvContentPartPr>
              <p14:xfrm>
                <a:off x="9221177" y="4108886"/>
                <a:ext cx="122040" cy="14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2537" y="4099886"/>
                  <a:ext cx="13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14:cNvPr>
                <p14:cNvContentPartPr/>
                <p14:nvPr/>
              </p14:nvContentPartPr>
              <p14:xfrm>
                <a:off x="9432137" y="4024286"/>
                <a:ext cx="162720" cy="28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3497" y="4015646"/>
                  <a:ext cx="180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14:cNvPr>
                <p14:cNvContentPartPr/>
                <p14:nvPr/>
              </p14:nvContentPartPr>
              <p14:xfrm>
                <a:off x="9595577" y="4142006"/>
                <a:ext cx="6192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6937" y="4133006"/>
                  <a:ext cx="79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14:cNvPr>
                <p14:cNvContentPartPr/>
                <p14:nvPr/>
              </p14:nvContentPartPr>
              <p14:xfrm>
                <a:off x="9726617" y="4110686"/>
                <a:ext cx="86760" cy="10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7977" y="4101686"/>
                  <a:ext cx="104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14:cNvPr>
                <p14:cNvContentPartPr/>
                <p14:nvPr/>
              </p14:nvContentPartPr>
              <p14:xfrm>
                <a:off x="9879257" y="4216526"/>
                <a:ext cx="1584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70257" y="4207526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14:cNvPr>
                <p14:cNvContentPartPr/>
                <p14:nvPr/>
              </p14:nvContentPartPr>
              <p14:xfrm>
                <a:off x="9967457" y="4149926"/>
                <a:ext cx="842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58457" y="4141286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14:cNvPr>
                <p14:cNvContentPartPr/>
                <p14:nvPr/>
              </p14:nvContentPartPr>
              <p14:xfrm>
                <a:off x="10068977" y="4143446"/>
                <a:ext cx="115200" cy="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59977" y="4134446"/>
                  <a:ext cx="132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14:cNvPr>
                <p14:cNvContentPartPr/>
                <p14:nvPr/>
              </p14:nvContentPartPr>
              <p14:xfrm>
                <a:off x="10051337" y="4292486"/>
                <a:ext cx="943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42697" y="4283846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14:cNvPr>
                <p14:cNvContentPartPr/>
                <p14:nvPr/>
              </p14:nvContentPartPr>
              <p14:xfrm>
                <a:off x="10317017" y="4116086"/>
                <a:ext cx="49320" cy="15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8017" y="4107446"/>
                  <a:ext cx="6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14:cNvPr>
                <p14:cNvContentPartPr/>
                <p14:nvPr/>
              </p14:nvContentPartPr>
              <p14:xfrm>
                <a:off x="10458497" y="4115006"/>
                <a:ext cx="4032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49497" y="4106366"/>
                  <a:ext cx="57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14:cNvPr>
                <p14:cNvContentPartPr/>
                <p14:nvPr/>
              </p14:nvContentPartPr>
              <p14:xfrm>
                <a:off x="10517177" y="4261886"/>
                <a:ext cx="16200" cy="2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08537" y="4252886"/>
                  <a:ext cx="3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14:cNvPr>
                <p14:cNvContentPartPr/>
                <p14:nvPr/>
              </p14:nvContentPartPr>
              <p14:xfrm>
                <a:off x="10634897" y="4135166"/>
                <a:ext cx="8244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25897" y="4126166"/>
                  <a:ext cx="10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14:cNvPr>
                <p14:cNvContentPartPr/>
                <p14:nvPr/>
              </p14:nvContentPartPr>
              <p14:xfrm>
                <a:off x="10743977" y="4112846"/>
                <a:ext cx="119520" cy="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34977" y="4104206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14:cNvPr>
                <p14:cNvContentPartPr/>
                <p14:nvPr/>
              </p14:nvContentPartPr>
              <p14:xfrm>
                <a:off x="10720937" y="4309046"/>
                <a:ext cx="75600" cy="14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12297" y="4300046"/>
                  <a:ext cx="93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66181A-37AC-CA37-692F-9DE01E9DD12B}"/>
              </a:ext>
            </a:extLst>
          </p:cNvPr>
          <p:cNvGrpSpPr/>
          <p:nvPr/>
        </p:nvGrpSpPr>
        <p:grpSpPr>
          <a:xfrm>
            <a:off x="11015417" y="4061006"/>
            <a:ext cx="211320" cy="333720"/>
            <a:chOff x="11015417" y="4061006"/>
            <a:chExt cx="2113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14:cNvPr>
                <p14:cNvContentPartPr/>
                <p14:nvPr/>
              </p14:nvContentPartPr>
              <p14:xfrm>
                <a:off x="11015417" y="4133366"/>
                <a:ext cx="48600" cy="137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06777" y="4124726"/>
                  <a:ext cx="66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14:cNvPr>
                <p14:cNvContentPartPr/>
                <p14:nvPr/>
              </p14:nvContentPartPr>
              <p14:xfrm>
                <a:off x="11071577" y="4061006"/>
                <a:ext cx="155160" cy="33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62937" y="4052366"/>
                  <a:ext cx="1728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278037-25C4-AD60-0332-77C5C8BEFB27}"/>
              </a:ext>
            </a:extLst>
          </p:cNvPr>
          <p:cNvGrpSpPr/>
          <p:nvPr/>
        </p:nvGrpSpPr>
        <p:grpSpPr>
          <a:xfrm>
            <a:off x="8085737" y="2960126"/>
            <a:ext cx="3045600" cy="477720"/>
            <a:chOff x="8085737" y="2960126"/>
            <a:chExt cx="30456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14:cNvPr>
                <p14:cNvContentPartPr/>
                <p14:nvPr/>
              </p14:nvContentPartPr>
              <p14:xfrm>
                <a:off x="8085737" y="2960126"/>
                <a:ext cx="1065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76737" y="2951126"/>
                  <a:ext cx="124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14:cNvPr>
                <p14:cNvContentPartPr/>
                <p14:nvPr/>
              </p14:nvContentPartPr>
              <p14:xfrm>
                <a:off x="8282297" y="2994686"/>
                <a:ext cx="87444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3657" y="2986046"/>
                  <a:ext cx="89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14:cNvPr>
                <p14:cNvContentPartPr/>
                <p14:nvPr/>
              </p14:nvContentPartPr>
              <p14:xfrm>
                <a:off x="9093737" y="3040406"/>
                <a:ext cx="133560" cy="16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84737" y="3031406"/>
                  <a:ext cx="15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14:cNvPr>
                <p14:cNvContentPartPr/>
                <p14:nvPr/>
              </p14:nvContentPartPr>
              <p14:xfrm>
                <a:off x="9356537" y="3004406"/>
                <a:ext cx="163080" cy="32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47897" y="2995406"/>
                  <a:ext cx="180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14:cNvPr>
                <p14:cNvContentPartPr/>
                <p14:nvPr/>
              </p14:nvContentPartPr>
              <p14:xfrm>
                <a:off x="9514217" y="3096926"/>
                <a:ext cx="6804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05577" y="3087926"/>
                  <a:ext cx="85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14:cNvPr>
                <p14:cNvContentPartPr/>
                <p14:nvPr/>
              </p14:nvContentPartPr>
              <p14:xfrm>
                <a:off x="9638057" y="3082166"/>
                <a:ext cx="113040" cy="158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29057" y="3073166"/>
                  <a:ext cx="130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14:cNvPr>
                <p14:cNvContentPartPr/>
                <p14:nvPr/>
              </p14:nvContentPartPr>
              <p14:xfrm>
                <a:off x="9798257" y="3217526"/>
                <a:ext cx="16920" cy="1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9257" y="3208886"/>
                  <a:ext cx="3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14:cNvPr>
                <p14:cNvContentPartPr/>
                <p14:nvPr/>
              </p14:nvContentPartPr>
              <p14:xfrm>
                <a:off x="9914177" y="3120326"/>
                <a:ext cx="52560" cy="13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05537" y="3111326"/>
                  <a:ext cx="70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14:cNvPr>
                <p14:cNvContentPartPr/>
                <p14:nvPr/>
              </p14:nvContentPartPr>
              <p14:xfrm>
                <a:off x="9984377" y="3103046"/>
                <a:ext cx="103680" cy="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75737" y="3094406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14:cNvPr>
                <p14:cNvContentPartPr/>
                <p14:nvPr/>
              </p14:nvContentPartPr>
              <p14:xfrm>
                <a:off x="10034057" y="3231566"/>
                <a:ext cx="853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25057" y="3222566"/>
                  <a:ext cx="102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14:cNvPr>
                <p14:cNvContentPartPr/>
                <p14:nvPr/>
              </p14:nvContentPartPr>
              <p14:xfrm>
                <a:off x="10235657" y="3126806"/>
                <a:ext cx="46440" cy="17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6657" y="3117806"/>
                  <a:ext cx="64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14:cNvPr>
                <p14:cNvContentPartPr/>
                <p14:nvPr/>
              </p14:nvContentPartPr>
              <p14:xfrm>
                <a:off x="10323857" y="3137966"/>
                <a:ext cx="89640" cy="12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14857" y="3128966"/>
                  <a:ext cx="107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14:cNvPr>
                <p14:cNvContentPartPr/>
                <p14:nvPr/>
              </p14:nvContentPartPr>
              <p14:xfrm>
                <a:off x="10463537" y="3248486"/>
                <a:ext cx="10080" cy="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54897" y="3239486"/>
                  <a:ext cx="2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14:cNvPr>
                <p14:cNvContentPartPr/>
                <p14:nvPr/>
              </p14:nvContentPartPr>
              <p14:xfrm>
                <a:off x="10544897" y="3147686"/>
                <a:ext cx="96120" cy="13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36257" y="3139046"/>
                  <a:ext cx="11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14:cNvPr>
                <p14:cNvContentPartPr/>
                <p14:nvPr/>
              </p14:nvContentPartPr>
              <p14:xfrm>
                <a:off x="10647497" y="3105206"/>
                <a:ext cx="122040" cy="1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38497" y="3096566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14:cNvPr>
                <p14:cNvContentPartPr/>
                <p14:nvPr/>
              </p14:nvContentPartPr>
              <p14:xfrm>
                <a:off x="10674497" y="3290606"/>
                <a:ext cx="8532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65497" y="3281606"/>
                  <a:ext cx="10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14:cNvPr>
                <p14:cNvContentPartPr/>
                <p14:nvPr/>
              </p14:nvContentPartPr>
              <p14:xfrm>
                <a:off x="10910297" y="3163526"/>
                <a:ext cx="46800" cy="23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01657" y="3154526"/>
                  <a:ext cx="6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14:cNvPr>
                <p14:cNvContentPartPr/>
                <p14:nvPr/>
              </p14:nvContentPartPr>
              <p14:xfrm>
                <a:off x="11043857" y="3111326"/>
                <a:ext cx="87480" cy="32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35217" y="3102326"/>
                  <a:ext cx="10512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171BA6-55FA-F68C-1715-DD3ADA6B5D25}"/>
              </a:ext>
            </a:extLst>
          </p:cNvPr>
          <p:cNvGrpSpPr/>
          <p:nvPr/>
        </p:nvGrpSpPr>
        <p:grpSpPr>
          <a:xfrm>
            <a:off x="644537" y="913886"/>
            <a:ext cx="562680" cy="429480"/>
            <a:chOff x="644537" y="913886"/>
            <a:chExt cx="5626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14:cNvPr>
                <p14:cNvContentPartPr/>
                <p14:nvPr/>
              </p14:nvContentPartPr>
              <p14:xfrm>
                <a:off x="644537" y="1120166"/>
                <a:ext cx="298080" cy="22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5897" y="1111166"/>
                  <a:ext cx="31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14:cNvPr>
                <p14:cNvContentPartPr/>
                <p14:nvPr/>
              </p14:nvContentPartPr>
              <p14:xfrm>
                <a:off x="765497" y="954206"/>
                <a:ext cx="185040" cy="2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6857" y="945566"/>
                  <a:ext cx="202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14:cNvPr>
                <p14:cNvContentPartPr/>
                <p14:nvPr/>
              </p14:nvContentPartPr>
              <p14:xfrm>
                <a:off x="895817" y="913886"/>
                <a:ext cx="105840" cy="13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7177" y="905246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14:cNvPr>
                <p14:cNvContentPartPr/>
                <p14:nvPr/>
              </p14:nvContentPartPr>
              <p14:xfrm>
                <a:off x="1054217" y="1194686"/>
                <a:ext cx="117720" cy="1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5577" y="1186046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14:cNvPr>
                <p14:cNvContentPartPr/>
                <p14:nvPr/>
              </p14:nvContentPartPr>
              <p14:xfrm>
                <a:off x="1056377" y="1260206"/>
                <a:ext cx="150840" cy="3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7737" y="1251566"/>
                  <a:ext cx="1684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C6AD95-2EB5-9887-57D8-7E20035023E5}"/>
              </a:ext>
            </a:extLst>
          </p:cNvPr>
          <p:cNvGrpSpPr/>
          <p:nvPr/>
        </p:nvGrpSpPr>
        <p:grpSpPr>
          <a:xfrm>
            <a:off x="1477937" y="1024046"/>
            <a:ext cx="1475640" cy="420120"/>
            <a:chOff x="1477937" y="1024046"/>
            <a:chExt cx="147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14:cNvPr>
                <p14:cNvContentPartPr/>
                <p14:nvPr/>
              </p14:nvContentPartPr>
              <p14:xfrm>
                <a:off x="1477937" y="1024046"/>
                <a:ext cx="17784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9297" y="1015046"/>
                  <a:ext cx="195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14:cNvPr>
                <p14:cNvContentPartPr/>
                <p14:nvPr/>
              </p14:nvContentPartPr>
              <p14:xfrm>
                <a:off x="1661897" y="1244726"/>
                <a:ext cx="137880" cy="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53257" y="1236086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14:cNvPr>
                <p14:cNvContentPartPr/>
                <p14:nvPr/>
              </p14:nvContentPartPr>
              <p14:xfrm>
                <a:off x="1865657" y="1214486"/>
                <a:ext cx="168840" cy="11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57017" y="1205486"/>
                  <a:ext cx="18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14:cNvPr>
                <p14:cNvContentPartPr/>
                <p14:nvPr/>
              </p14:nvContentPartPr>
              <p14:xfrm>
                <a:off x="2145377" y="1342646"/>
                <a:ext cx="28080" cy="2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6377" y="133364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14:cNvPr>
                <p14:cNvContentPartPr/>
                <p14:nvPr/>
              </p14:nvContentPartPr>
              <p14:xfrm>
                <a:off x="2256977" y="1192886"/>
                <a:ext cx="72720" cy="134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47977" y="1183886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14:cNvPr>
                <p14:cNvContentPartPr/>
                <p14:nvPr/>
              </p14:nvContentPartPr>
              <p14:xfrm>
                <a:off x="2313857" y="1172726"/>
                <a:ext cx="160560" cy="1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05217" y="1163726"/>
                  <a:ext cx="17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14:cNvPr>
                <p14:cNvContentPartPr/>
                <p14:nvPr/>
              </p14:nvContentPartPr>
              <p14:xfrm>
                <a:off x="2452817" y="1311326"/>
                <a:ext cx="3276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43817" y="1302326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14:cNvPr>
                <p14:cNvContentPartPr/>
                <p14:nvPr/>
              </p14:nvContentPartPr>
              <p14:xfrm>
                <a:off x="2647577" y="1206926"/>
                <a:ext cx="193680" cy="10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8577" y="1197926"/>
                  <a:ext cx="21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14:cNvPr>
                <p14:cNvContentPartPr/>
                <p14:nvPr/>
              </p14:nvContentPartPr>
              <p14:xfrm>
                <a:off x="2884457" y="1307726"/>
                <a:ext cx="69120" cy="9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5817" y="1298726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7F52BC-6CD7-6A27-BE2F-30916FDE76C9}"/>
              </a:ext>
            </a:extLst>
          </p:cNvPr>
          <p:cNvGrpSpPr/>
          <p:nvPr/>
        </p:nvGrpSpPr>
        <p:grpSpPr>
          <a:xfrm>
            <a:off x="3125657" y="1156166"/>
            <a:ext cx="331200" cy="302760"/>
            <a:chOff x="3125657" y="1156166"/>
            <a:chExt cx="331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14:cNvPr>
                <p14:cNvContentPartPr/>
                <p14:nvPr/>
              </p14:nvContentPartPr>
              <p14:xfrm>
                <a:off x="3125657" y="1204406"/>
                <a:ext cx="173880" cy="11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16657" y="1195406"/>
                  <a:ext cx="191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14:cNvPr>
                <p14:cNvContentPartPr/>
                <p14:nvPr/>
              </p14:nvContentPartPr>
              <p14:xfrm>
                <a:off x="3315737" y="1156166"/>
                <a:ext cx="141120" cy="30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07097" y="1147526"/>
                  <a:ext cx="15876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12F7A63-9595-4F3A-CD04-38FD91E292ED}"/>
              </a:ext>
            </a:extLst>
          </p:cNvPr>
          <p:cNvGrpSpPr/>
          <p:nvPr/>
        </p:nvGrpSpPr>
        <p:grpSpPr>
          <a:xfrm>
            <a:off x="7588577" y="4149566"/>
            <a:ext cx="922680" cy="1272600"/>
            <a:chOff x="7588577" y="4149566"/>
            <a:chExt cx="922680" cy="12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14:cNvPr>
                <p14:cNvContentPartPr/>
                <p14:nvPr/>
              </p14:nvContentPartPr>
              <p14:xfrm>
                <a:off x="7588577" y="4153886"/>
                <a:ext cx="96840" cy="5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79577" y="4144886"/>
                  <a:ext cx="11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14:cNvPr>
                <p14:cNvContentPartPr/>
                <p14:nvPr/>
              </p14:nvContentPartPr>
              <p14:xfrm>
                <a:off x="7614497" y="4149566"/>
                <a:ext cx="810000" cy="11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05497" y="4140566"/>
                  <a:ext cx="8276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14:cNvPr>
                <p14:cNvContentPartPr/>
                <p14:nvPr/>
              </p14:nvContentPartPr>
              <p14:xfrm>
                <a:off x="8355017" y="5189966"/>
                <a:ext cx="15624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46377" y="5180966"/>
                  <a:ext cx="17388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9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2D10C6-5D28-DC1E-FB80-AD8C6835A5CC}"/>
              </a:ext>
            </a:extLst>
          </p:cNvPr>
          <p:cNvSpPr/>
          <p:nvPr/>
        </p:nvSpPr>
        <p:spPr>
          <a:xfrm>
            <a:off x="975360" y="2002971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1FF45-791B-D56F-78A5-716927FFF16B}"/>
              </a:ext>
            </a:extLst>
          </p:cNvPr>
          <p:cNvCxnSpPr/>
          <p:nvPr/>
        </p:nvCxnSpPr>
        <p:spPr>
          <a:xfrm>
            <a:off x="3466012" y="1663337"/>
            <a:ext cx="1567542" cy="20290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11C7844-09C5-779B-EC00-C0A98EE8058D}"/>
              </a:ext>
            </a:extLst>
          </p:cNvPr>
          <p:cNvSpPr/>
          <p:nvPr/>
        </p:nvSpPr>
        <p:spPr>
          <a:xfrm>
            <a:off x="3966754" y="0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52598-2561-7C8E-EB31-DE7AB5D7F8A5}"/>
              </a:ext>
            </a:extLst>
          </p:cNvPr>
          <p:cNvCxnSpPr>
            <a:cxnSpLocks/>
          </p:cNvCxnSpPr>
          <p:nvPr/>
        </p:nvCxnSpPr>
        <p:spPr>
          <a:xfrm flipH="1">
            <a:off x="4241074" y="2351314"/>
            <a:ext cx="1645920" cy="313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C59A8-16AF-16C2-98E3-DA033E0D6404}"/>
              </a:ext>
            </a:extLst>
          </p:cNvPr>
          <p:cNvCxnSpPr>
            <a:cxnSpLocks/>
          </p:cNvCxnSpPr>
          <p:nvPr/>
        </p:nvCxnSpPr>
        <p:spPr>
          <a:xfrm flipH="1">
            <a:off x="4214949" y="1741714"/>
            <a:ext cx="1524000" cy="9231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F8E7D-3838-2027-9E46-7F09377EBA68}"/>
              </a:ext>
            </a:extLst>
          </p:cNvPr>
          <p:cNvCxnSpPr>
            <a:cxnSpLocks/>
          </p:cNvCxnSpPr>
          <p:nvPr/>
        </p:nvCxnSpPr>
        <p:spPr>
          <a:xfrm flipV="1">
            <a:off x="4232366" y="1515291"/>
            <a:ext cx="609600" cy="1140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70587-536B-EFC1-FDF2-682CD3D0D9AB}"/>
              </a:ext>
            </a:extLst>
          </p:cNvPr>
          <p:cNvGrpSpPr/>
          <p:nvPr/>
        </p:nvGrpSpPr>
        <p:grpSpPr>
          <a:xfrm>
            <a:off x="3898577" y="2048966"/>
            <a:ext cx="1537200" cy="1317960"/>
            <a:chOff x="3898577" y="2048966"/>
            <a:chExt cx="153720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14:cNvPr>
                <p14:cNvContentPartPr/>
                <p14:nvPr/>
              </p14:nvContentPartPr>
              <p14:xfrm>
                <a:off x="3898577" y="2048966"/>
                <a:ext cx="63648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9577" y="2039966"/>
                  <a:ext cx="65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14:cNvPr>
                <p14:cNvContentPartPr/>
                <p14:nvPr/>
              </p14:nvContentPartPr>
              <p14:xfrm>
                <a:off x="4760417" y="2429846"/>
                <a:ext cx="675360" cy="93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1417" y="2420846"/>
                  <a:ext cx="693000" cy="9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6B1E64-A45A-2DC7-54A8-90E0A5B232C0}"/>
              </a:ext>
            </a:extLst>
          </p:cNvPr>
          <p:cNvGrpSpPr/>
          <p:nvPr/>
        </p:nvGrpSpPr>
        <p:grpSpPr>
          <a:xfrm>
            <a:off x="3910097" y="3186206"/>
            <a:ext cx="2379600" cy="662040"/>
            <a:chOff x="3910097" y="3186206"/>
            <a:chExt cx="237960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14:cNvPr>
                <p14:cNvContentPartPr/>
                <p14:nvPr/>
              </p14:nvContentPartPr>
              <p14:xfrm>
                <a:off x="3910097" y="3720446"/>
                <a:ext cx="2379600" cy="12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1457" y="3711806"/>
                  <a:ext cx="2397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14:cNvPr>
                <p14:cNvContentPartPr/>
                <p14:nvPr/>
              </p14:nvContentPartPr>
              <p14:xfrm>
                <a:off x="4232657" y="3186206"/>
                <a:ext cx="385200" cy="52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4017" y="3177566"/>
                  <a:ext cx="40284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14:cNvPr>
              <p14:cNvContentPartPr/>
              <p14:nvPr/>
            </p14:nvContentPartPr>
            <p14:xfrm>
              <a:off x="2018657" y="2731526"/>
              <a:ext cx="102960" cy="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0017" y="2722526"/>
                <a:ext cx="120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14:cNvPr>
              <p14:cNvContentPartPr/>
              <p14:nvPr/>
            </p14:nvContentPartPr>
            <p14:xfrm>
              <a:off x="3024137" y="1970846"/>
              <a:ext cx="1315440" cy="86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5137" y="1961846"/>
                <a:ext cx="133308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7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14:cNvPr>
              <p14:cNvContentPartPr/>
              <p14:nvPr/>
            </p14:nvContentPartPr>
            <p14:xfrm>
              <a:off x="4726577" y="3178286"/>
              <a:ext cx="144000" cy="6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577" y="3169646"/>
                <a:ext cx="161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14:cNvPr>
              <p14:cNvContentPartPr/>
              <p14:nvPr/>
            </p14:nvContentPartPr>
            <p14:xfrm>
              <a:off x="3834857" y="2588246"/>
              <a:ext cx="10872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217" y="2579606"/>
                <a:ext cx="126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14:cNvPr>
              <p14:cNvContentPartPr/>
              <p14:nvPr/>
            </p14:nvContentPartPr>
            <p14:xfrm>
              <a:off x="3805337" y="2568086"/>
              <a:ext cx="173520" cy="128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1017" y="2563766"/>
                <a:ext cx="182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14:cNvPr>
              <p14:cNvContentPartPr/>
              <p14:nvPr/>
            </p14:nvContentPartPr>
            <p14:xfrm>
              <a:off x="777017" y="631646"/>
              <a:ext cx="72000" cy="89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377" y="622646"/>
                <a:ext cx="89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14:cNvPr>
              <p14:cNvContentPartPr/>
              <p14:nvPr/>
            </p14:nvContentPartPr>
            <p14:xfrm>
              <a:off x="781337" y="621206"/>
              <a:ext cx="109440" cy="8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697" y="612206"/>
                <a:ext cx="127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14:cNvPr>
              <p14:cNvContentPartPr/>
              <p14:nvPr/>
            </p14:nvContentPartPr>
            <p14:xfrm>
              <a:off x="913457" y="710846"/>
              <a:ext cx="54000" cy="7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457" y="701846"/>
                <a:ext cx="71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14:cNvPr>
              <p14:cNvContentPartPr/>
              <p14:nvPr/>
            </p14:nvContentPartPr>
            <p14:xfrm>
              <a:off x="971057" y="711566"/>
              <a:ext cx="174960" cy="7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417" y="702566"/>
                <a:ext cx="192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14:cNvPr>
              <p14:cNvContentPartPr/>
              <p14:nvPr/>
            </p14:nvContentPartPr>
            <p14:xfrm>
              <a:off x="1190297" y="634526"/>
              <a:ext cx="24840" cy="73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297" y="625886"/>
                <a:ext cx="42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14:cNvPr>
              <p14:cNvContentPartPr/>
              <p14:nvPr/>
            </p14:nvContentPartPr>
            <p14:xfrm>
              <a:off x="1299737" y="553886"/>
              <a:ext cx="132480" cy="28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097" y="545246"/>
                <a:ext cx="1501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14:cNvPr>
              <p14:cNvContentPartPr/>
              <p14:nvPr/>
            </p14:nvContentPartPr>
            <p14:xfrm>
              <a:off x="1504577" y="753326"/>
              <a:ext cx="113040" cy="53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5937" y="744326"/>
                <a:ext cx="130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14:cNvPr>
              <p14:cNvContentPartPr/>
              <p14:nvPr/>
            </p14:nvContentPartPr>
            <p14:xfrm>
              <a:off x="1638137" y="742886"/>
              <a:ext cx="181080" cy="55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9497" y="734246"/>
                <a:ext cx="198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14:cNvPr>
              <p14:cNvContentPartPr/>
              <p14:nvPr/>
            </p14:nvContentPartPr>
            <p14:xfrm>
              <a:off x="466337" y="542726"/>
              <a:ext cx="231840" cy="21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337" y="534086"/>
                <a:ext cx="2494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5FB6910-990E-B0FA-6075-AF92A65DCE08}"/>
              </a:ext>
            </a:extLst>
          </p:cNvPr>
          <p:cNvGrpSpPr/>
          <p:nvPr/>
        </p:nvGrpSpPr>
        <p:grpSpPr>
          <a:xfrm>
            <a:off x="1770257" y="467486"/>
            <a:ext cx="523440" cy="147240"/>
            <a:chOff x="1770257" y="467486"/>
            <a:chExt cx="52344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14:cNvPr>
                <p14:cNvContentPartPr/>
                <p14:nvPr/>
              </p14:nvContentPartPr>
              <p14:xfrm>
                <a:off x="1770257" y="467486"/>
                <a:ext cx="23472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1617" y="458846"/>
                  <a:ext cx="25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14:cNvPr>
                <p14:cNvContentPartPr/>
                <p14:nvPr/>
              </p14:nvContentPartPr>
              <p14:xfrm>
                <a:off x="2133137" y="518606"/>
                <a:ext cx="1339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4497" y="509606"/>
                  <a:ext cx="15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14:cNvPr>
                <p14:cNvContentPartPr/>
                <p14:nvPr/>
              </p14:nvContentPartPr>
              <p14:xfrm>
                <a:off x="2157977" y="596006"/>
                <a:ext cx="135720" cy="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8977" y="587006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14:cNvPr>
              <p14:cNvContentPartPr/>
              <p14:nvPr/>
            </p14:nvContentPartPr>
            <p14:xfrm>
              <a:off x="3885977" y="1400606"/>
              <a:ext cx="360" cy="11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6977" y="1391966"/>
                <a:ext cx="18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14:cNvPr>
              <p14:cNvContentPartPr/>
              <p14:nvPr/>
            </p14:nvContentPartPr>
            <p14:xfrm>
              <a:off x="3877337" y="1859966"/>
              <a:ext cx="31680" cy="62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8697" y="1851326"/>
                <a:ext cx="4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14:cNvPr>
              <p14:cNvContentPartPr/>
              <p14:nvPr/>
            </p14:nvContentPartPr>
            <p14:xfrm>
              <a:off x="3832337" y="2189006"/>
              <a:ext cx="27000" cy="212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3337" y="2180366"/>
                <a:ext cx="4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14:cNvPr>
              <p14:cNvContentPartPr/>
              <p14:nvPr/>
            </p14:nvContentPartPr>
            <p14:xfrm>
              <a:off x="4690937" y="2253086"/>
              <a:ext cx="139680" cy="299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2297" y="2244446"/>
                <a:ext cx="157320" cy="30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14:cNvPr>
              <p14:cNvContentPartPr/>
              <p14:nvPr/>
            </p14:nvContentPartPr>
            <p14:xfrm>
              <a:off x="3359657" y="2419046"/>
              <a:ext cx="4067280" cy="123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017" y="2410406"/>
                <a:ext cx="40849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14:cNvPr>
              <p14:cNvContentPartPr/>
              <p14:nvPr/>
            </p14:nvContentPartPr>
            <p14:xfrm>
              <a:off x="3241577" y="3102686"/>
              <a:ext cx="5005800" cy="209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2577" y="3094046"/>
                <a:ext cx="50234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64E04FC-9DF8-0C32-0614-4DFBA95BB1B7}"/>
              </a:ext>
            </a:extLst>
          </p:cNvPr>
          <p:cNvGrpSpPr/>
          <p:nvPr/>
        </p:nvGrpSpPr>
        <p:grpSpPr>
          <a:xfrm>
            <a:off x="8376977" y="3337766"/>
            <a:ext cx="149400" cy="104760"/>
            <a:chOff x="8376977" y="3337766"/>
            <a:chExt cx="14940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14:cNvPr>
                <p14:cNvContentPartPr/>
                <p14:nvPr/>
              </p14:nvContentPartPr>
              <p14:xfrm>
                <a:off x="8398577" y="3347846"/>
                <a:ext cx="68040" cy="8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9577" y="3338846"/>
                  <a:ext cx="85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14:cNvPr>
                <p14:cNvContentPartPr/>
                <p14:nvPr/>
              </p14:nvContentPartPr>
              <p14:xfrm>
                <a:off x="8376977" y="3337766"/>
                <a:ext cx="149400" cy="104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8337" y="3329126"/>
                  <a:ext cx="167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14:cNvPr>
              <p14:cNvContentPartPr/>
              <p14:nvPr/>
            </p14:nvContentPartPr>
            <p14:xfrm>
              <a:off x="7526657" y="2279726"/>
              <a:ext cx="16380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7657" y="2270726"/>
                <a:ext cx="1814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57C4584-A094-0F6F-3FEB-3F7B6585BF72}"/>
              </a:ext>
            </a:extLst>
          </p:cNvPr>
          <p:cNvGrpSpPr/>
          <p:nvPr/>
        </p:nvGrpSpPr>
        <p:grpSpPr>
          <a:xfrm>
            <a:off x="4747457" y="1326086"/>
            <a:ext cx="144720" cy="786960"/>
            <a:chOff x="4747457" y="1326086"/>
            <a:chExt cx="14472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14:cNvPr>
                <p14:cNvContentPartPr/>
                <p14:nvPr/>
              </p14:nvContentPartPr>
              <p14:xfrm>
                <a:off x="4863017" y="1537046"/>
                <a:ext cx="7560" cy="2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4017" y="1528406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14:cNvPr>
                <p14:cNvContentPartPr/>
                <p14:nvPr/>
              </p14:nvContentPartPr>
              <p14:xfrm>
                <a:off x="4821257" y="1692926"/>
                <a:ext cx="19080" cy="22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2257" y="1684286"/>
                  <a:ext cx="3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14:cNvPr>
                <p14:cNvContentPartPr/>
                <p14:nvPr/>
              </p14:nvContentPartPr>
              <p14:xfrm>
                <a:off x="4824137" y="2026286"/>
                <a:ext cx="30960" cy="8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5497" y="2017646"/>
                  <a:ext cx="4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14:cNvPr>
                <p14:cNvContentPartPr/>
                <p14:nvPr/>
              </p14:nvContentPartPr>
              <p14:xfrm>
                <a:off x="4747457" y="1326086"/>
                <a:ext cx="14472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8817" y="1317086"/>
                  <a:ext cx="162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14:cNvPr>
                <p14:cNvContentPartPr/>
                <p14:nvPr/>
              </p14:nvContentPartPr>
              <p14:xfrm>
                <a:off x="4794977" y="1530926"/>
                <a:ext cx="25560" cy="30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977" y="1522286"/>
                  <a:ext cx="432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14:cNvPr>
              <p14:cNvContentPartPr/>
              <p14:nvPr/>
            </p14:nvContentPartPr>
            <p14:xfrm>
              <a:off x="5110337" y="458126"/>
              <a:ext cx="16920" cy="135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1697" y="449126"/>
                <a:ext cx="34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14:cNvPr>
              <p14:cNvContentPartPr/>
              <p14:nvPr/>
            </p14:nvContentPartPr>
            <p14:xfrm>
              <a:off x="5044097" y="544526"/>
              <a:ext cx="153360" cy="14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097" y="535526"/>
                <a:ext cx="171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14:cNvPr>
              <p14:cNvContentPartPr/>
              <p14:nvPr/>
            </p14:nvContentPartPr>
            <p14:xfrm>
              <a:off x="5320217" y="369926"/>
              <a:ext cx="241200" cy="267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1577" y="361286"/>
                <a:ext cx="25884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7E180F-6320-FBA9-FDC8-FBAC1A3D60FC}"/>
              </a:ext>
            </a:extLst>
          </p:cNvPr>
          <p:cNvGrpSpPr/>
          <p:nvPr/>
        </p:nvGrpSpPr>
        <p:grpSpPr>
          <a:xfrm>
            <a:off x="5672297" y="368126"/>
            <a:ext cx="1503360" cy="421920"/>
            <a:chOff x="5672297" y="368126"/>
            <a:chExt cx="150336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14:cNvPr>
                <p14:cNvContentPartPr/>
                <p14:nvPr/>
              </p14:nvContentPartPr>
              <p14:xfrm>
                <a:off x="5672297" y="487286"/>
                <a:ext cx="107640" cy="166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3297" y="478286"/>
                  <a:ext cx="125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14:cNvPr>
                <p14:cNvContentPartPr/>
                <p14:nvPr/>
              </p14:nvContentPartPr>
              <p14:xfrm>
                <a:off x="5696777" y="497006"/>
                <a:ext cx="118800" cy="96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8137" y="488366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14:cNvPr>
                <p14:cNvContentPartPr/>
                <p14:nvPr/>
              </p14:nvContentPartPr>
              <p14:xfrm>
                <a:off x="5877857" y="592406"/>
                <a:ext cx="2088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8857" y="583406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14:cNvPr>
                <p14:cNvContentPartPr/>
                <p14:nvPr/>
              </p14:nvContentPartPr>
              <p14:xfrm>
                <a:off x="6002417" y="495926"/>
                <a:ext cx="161280" cy="29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93417" y="486926"/>
                  <a:ext cx="178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14:cNvPr>
                <p14:cNvContentPartPr/>
                <p14:nvPr/>
              </p14:nvContentPartPr>
              <p14:xfrm>
                <a:off x="6265217" y="493766"/>
                <a:ext cx="2628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56217" y="484766"/>
                  <a:ext cx="43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14:cNvPr>
                <p14:cNvContentPartPr/>
                <p14:nvPr/>
              </p14:nvContentPartPr>
              <p14:xfrm>
                <a:off x="6227777" y="558566"/>
                <a:ext cx="141120" cy="14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9137" y="549926"/>
                  <a:ext cx="158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14:cNvPr>
                <p14:cNvContentPartPr/>
                <p14:nvPr/>
              </p14:nvContentPartPr>
              <p14:xfrm>
                <a:off x="6454577" y="411686"/>
                <a:ext cx="29880" cy="103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5577" y="402686"/>
                  <a:ext cx="4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14:cNvPr>
                <p14:cNvContentPartPr/>
                <p14:nvPr/>
              </p14:nvContentPartPr>
              <p14:xfrm>
                <a:off x="6388697" y="538406"/>
                <a:ext cx="143280" cy="29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0057" y="529406"/>
                  <a:ext cx="160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14:cNvPr>
                <p14:cNvContentPartPr/>
                <p14:nvPr/>
              </p14:nvContentPartPr>
              <p14:xfrm>
                <a:off x="6412457" y="593126"/>
                <a:ext cx="225360" cy="14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3817" y="584486"/>
                  <a:ext cx="24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14:cNvPr>
                <p14:cNvContentPartPr/>
                <p14:nvPr/>
              </p14:nvContentPartPr>
              <p14:xfrm>
                <a:off x="6668057" y="485846"/>
                <a:ext cx="2448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9057" y="477206"/>
                  <a:ext cx="4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14:cNvPr>
                <p14:cNvContentPartPr/>
                <p14:nvPr/>
              </p14:nvContentPartPr>
              <p14:xfrm>
                <a:off x="6656897" y="444806"/>
                <a:ext cx="222120" cy="205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7897" y="435806"/>
                  <a:ext cx="239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14:cNvPr>
                <p14:cNvContentPartPr/>
                <p14:nvPr/>
              </p14:nvContentPartPr>
              <p14:xfrm>
                <a:off x="6852737" y="368126"/>
                <a:ext cx="322920" cy="309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097" y="359126"/>
                  <a:ext cx="34056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14:cNvPr>
              <p14:cNvContentPartPr/>
              <p14:nvPr/>
            </p14:nvContentPartPr>
            <p14:xfrm>
              <a:off x="2994617" y="3238406"/>
              <a:ext cx="1166760" cy="486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5977" y="3229766"/>
                <a:ext cx="1184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14:cNvPr>
              <p14:cNvContentPartPr/>
              <p14:nvPr/>
            </p14:nvContentPartPr>
            <p14:xfrm>
              <a:off x="3636497" y="4065326"/>
              <a:ext cx="5040" cy="2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7497" y="4056686"/>
                <a:ext cx="226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9D8B3CF-0D12-2A96-2AF1-36936AD7FDB0}"/>
              </a:ext>
            </a:extLst>
          </p:cNvPr>
          <p:cNvGrpSpPr/>
          <p:nvPr/>
        </p:nvGrpSpPr>
        <p:grpSpPr>
          <a:xfrm>
            <a:off x="774857" y="3578966"/>
            <a:ext cx="1439280" cy="356760"/>
            <a:chOff x="774857" y="3578966"/>
            <a:chExt cx="14392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14:cNvPr>
                <p14:cNvContentPartPr/>
                <p14:nvPr/>
              </p14:nvContentPartPr>
              <p14:xfrm>
                <a:off x="931457" y="3714326"/>
                <a:ext cx="90720" cy="135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2457" y="3705326"/>
                  <a:ext cx="108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14:cNvPr>
                <p14:cNvContentPartPr/>
                <p14:nvPr/>
              </p14:nvContentPartPr>
              <p14:xfrm>
                <a:off x="923537" y="3753926"/>
                <a:ext cx="83880" cy="6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897" y="3744926"/>
                  <a:ext cx="10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14:cNvPr>
                <p14:cNvContentPartPr/>
                <p14:nvPr/>
              </p14:nvContentPartPr>
              <p14:xfrm>
                <a:off x="1234577" y="3680486"/>
                <a:ext cx="118080" cy="111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937" y="3671846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14:cNvPr>
                <p14:cNvContentPartPr/>
                <p14:nvPr/>
              </p14:nvContentPartPr>
              <p14:xfrm>
                <a:off x="1376057" y="3679766"/>
                <a:ext cx="45720" cy="162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7057" y="3670766"/>
                  <a:ext cx="6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14:cNvPr>
                <p14:cNvContentPartPr/>
                <p14:nvPr/>
              </p14:nvContentPartPr>
              <p14:xfrm>
                <a:off x="1422497" y="3772646"/>
                <a:ext cx="70920" cy="80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3857" y="3764006"/>
                  <a:ext cx="88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14:cNvPr>
                <p14:cNvContentPartPr/>
                <p14:nvPr/>
              </p14:nvContentPartPr>
              <p14:xfrm>
                <a:off x="774857" y="3707126"/>
                <a:ext cx="149400" cy="228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857" y="3698126"/>
                  <a:ext cx="16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14:cNvPr>
                <p14:cNvContentPartPr/>
                <p14:nvPr/>
              </p14:nvContentPartPr>
              <p14:xfrm>
                <a:off x="1548137" y="3776246"/>
                <a:ext cx="20520" cy="6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9497" y="3767606"/>
                  <a:ext cx="3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14:cNvPr>
                <p14:cNvContentPartPr/>
                <p14:nvPr/>
              </p14:nvContentPartPr>
              <p14:xfrm>
                <a:off x="1673777" y="3641246"/>
                <a:ext cx="122400" cy="243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65137" y="3632606"/>
                  <a:ext cx="140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14:cNvPr>
                <p14:cNvContentPartPr/>
                <p14:nvPr/>
              </p14:nvContentPartPr>
              <p14:xfrm>
                <a:off x="1883657" y="3676166"/>
                <a:ext cx="12960" cy="7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75017" y="3667526"/>
                  <a:ext cx="30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14:cNvPr>
                <p14:cNvContentPartPr/>
                <p14:nvPr/>
              </p14:nvContentPartPr>
              <p14:xfrm>
                <a:off x="1844777" y="3717206"/>
                <a:ext cx="7272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6137" y="3708206"/>
                  <a:ext cx="90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14:cNvPr>
                <p14:cNvContentPartPr/>
                <p14:nvPr/>
              </p14:nvContentPartPr>
              <p14:xfrm>
                <a:off x="1963937" y="3578966"/>
                <a:ext cx="123840" cy="124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5297" y="3569966"/>
                  <a:ext cx="141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14:cNvPr>
                <p14:cNvContentPartPr/>
                <p14:nvPr/>
              </p14:nvContentPartPr>
              <p14:xfrm>
                <a:off x="2086697" y="3582566"/>
                <a:ext cx="61920" cy="19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7697" y="3573926"/>
                  <a:ext cx="7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14:cNvPr>
                <p14:cNvContentPartPr/>
                <p14:nvPr/>
              </p14:nvContentPartPr>
              <p14:xfrm>
                <a:off x="2152937" y="3701006"/>
                <a:ext cx="61200" cy="67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4297" y="3692366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14:cNvPr>
                <p14:cNvContentPartPr/>
                <p14:nvPr/>
              </p14:nvContentPartPr>
              <p14:xfrm>
                <a:off x="1131257" y="3780926"/>
                <a:ext cx="124920" cy="55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2257" y="3772286"/>
                  <a:ext cx="142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F84F653-9F63-7478-8D41-CF3CE1A08AA2}"/>
              </a:ext>
            </a:extLst>
          </p:cNvPr>
          <p:cNvGrpSpPr/>
          <p:nvPr/>
        </p:nvGrpSpPr>
        <p:grpSpPr>
          <a:xfrm>
            <a:off x="2804177" y="466406"/>
            <a:ext cx="1058400" cy="257400"/>
            <a:chOff x="2804177" y="466406"/>
            <a:chExt cx="1058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14:cNvPr>
                <p14:cNvContentPartPr/>
                <p14:nvPr/>
              </p14:nvContentPartPr>
              <p14:xfrm>
                <a:off x="2946377" y="517166"/>
                <a:ext cx="136440" cy="15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7377" y="508526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14:cNvPr>
                <p14:cNvContentPartPr/>
                <p14:nvPr/>
              </p14:nvContentPartPr>
              <p14:xfrm>
                <a:off x="2949257" y="561446"/>
                <a:ext cx="173880" cy="91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0257" y="552446"/>
                  <a:ext cx="19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14:cNvPr>
                <p14:cNvContentPartPr/>
                <p14:nvPr/>
              </p14:nvContentPartPr>
              <p14:xfrm>
                <a:off x="3475937" y="524366"/>
                <a:ext cx="1044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7297" y="515726"/>
                  <a:ext cx="2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14:cNvPr>
                <p14:cNvContentPartPr/>
                <p14:nvPr/>
              </p14:nvContentPartPr>
              <p14:xfrm>
                <a:off x="3429497" y="472166"/>
                <a:ext cx="135360" cy="16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20857" y="463526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14:cNvPr>
                <p14:cNvContentPartPr/>
                <p14:nvPr/>
              </p14:nvContentPartPr>
              <p14:xfrm>
                <a:off x="3552617" y="466406"/>
                <a:ext cx="86040" cy="257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43617" y="457766"/>
                  <a:ext cx="10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14:cNvPr>
                <p14:cNvContentPartPr/>
                <p14:nvPr/>
              </p14:nvContentPartPr>
              <p14:xfrm>
                <a:off x="3618137" y="611486"/>
                <a:ext cx="150120" cy="102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9497" y="602486"/>
                  <a:ext cx="167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14:cNvPr>
                <p14:cNvContentPartPr/>
                <p14:nvPr/>
              </p14:nvContentPartPr>
              <p14:xfrm>
                <a:off x="2804177" y="516446"/>
                <a:ext cx="135000" cy="16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5177" y="507806"/>
                  <a:ext cx="15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14:cNvPr>
                <p14:cNvContentPartPr/>
                <p14:nvPr/>
              </p14:nvContentPartPr>
              <p14:xfrm>
                <a:off x="3830897" y="603926"/>
                <a:ext cx="3168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22257" y="594926"/>
                  <a:ext cx="49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14:cNvPr>
                <p14:cNvContentPartPr/>
                <p14:nvPr/>
              </p14:nvContentPartPr>
              <p14:xfrm>
                <a:off x="3213857" y="644246"/>
                <a:ext cx="119160" cy="9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04857" y="635246"/>
                  <a:ext cx="136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DEDF111-3580-322A-A9BF-FE0228527EAA}"/>
              </a:ext>
            </a:extLst>
          </p:cNvPr>
          <p:cNvGrpSpPr/>
          <p:nvPr/>
        </p:nvGrpSpPr>
        <p:grpSpPr>
          <a:xfrm>
            <a:off x="4108097" y="535166"/>
            <a:ext cx="436680" cy="325080"/>
            <a:chOff x="4108097" y="535166"/>
            <a:chExt cx="436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14:cNvPr>
                <p14:cNvContentPartPr/>
                <p14:nvPr/>
              </p14:nvContentPartPr>
              <p14:xfrm>
                <a:off x="4108097" y="571166"/>
                <a:ext cx="231120" cy="28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99457" y="562526"/>
                  <a:ext cx="24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14:cNvPr>
                <p14:cNvContentPartPr/>
                <p14:nvPr/>
              </p14:nvContentPartPr>
              <p14:xfrm>
                <a:off x="4346057" y="535166"/>
                <a:ext cx="198720" cy="18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7417" y="526526"/>
                  <a:ext cx="2163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14:cNvPr>
              <p14:cNvContentPartPr/>
              <p14:nvPr/>
            </p14:nvContentPartPr>
            <p14:xfrm>
              <a:off x="3848897" y="2685806"/>
              <a:ext cx="175320" cy="471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40257" y="2677166"/>
                <a:ext cx="1929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14:cNvPr>
              <p14:cNvContentPartPr/>
              <p14:nvPr/>
            </p14:nvContentPartPr>
            <p14:xfrm>
              <a:off x="3947537" y="2697326"/>
              <a:ext cx="828000" cy="495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38897" y="2688326"/>
                <a:ext cx="845640" cy="51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693B043-F818-9F65-343C-E132F83963FB}"/>
              </a:ext>
            </a:extLst>
          </p:cNvPr>
          <p:cNvGrpSpPr/>
          <p:nvPr/>
        </p:nvGrpSpPr>
        <p:grpSpPr>
          <a:xfrm>
            <a:off x="8479937" y="498806"/>
            <a:ext cx="2824920" cy="506520"/>
            <a:chOff x="8479937" y="498806"/>
            <a:chExt cx="282492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14:cNvPr>
                <p14:cNvContentPartPr/>
                <p14:nvPr/>
              </p14:nvContentPartPr>
              <p14:xfrm>
                <a:off x="8619257" y="660806"/>
                <a:ext cx="91800" cy="138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10617" y="651806"/>
                  <a:ext cx="109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14:cNvPr>
                <p14:cNvContentPartPr/>
                <p14:nvPr/>
              </p14:nvContentPartPr>
              <p14:xfrm>
                <a:off x="8591537" y="719126"/>
                <a:ext cx="78480" cy="97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2897" y="710486"/>
                  <a:ext cx="9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14:cNvPr>
                <p14:cNvContentPartPr/>
                <p14:nvPr/>
              </p14:nvContentPartPr>
              <p14:xfrm>
                <a:off x="8735537" y="740726"/>
                <a:ext cx="60840" cy="9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6897" y="732086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14:cNvPr>
                <p14:cNvContentPartPr/>
                <p14:nvPr/>
              </p14:nvContentPartPr>
              <p14:xfrm>
                <a:off x="8852177" y="633446"/>
                <a:ext cx="17640" cy="101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3177" y="624806"/>
                  <a:ext cx="3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14:cNvPr>
                <p14:cNvContentPartPr/>
                <p14:nvPr/>
              </p14:nvContentPartPr>
              <p14:xfrm>
                <a:off x="8833457" y="596366"/>
                <a:ext cx="84600" cy="166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4457" y="587366"/>
                  <a:ext cx="102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14:cNvPr>
                <p14:cNvContentPartPr/>
                <p14:nvPr/>
              </p14:nvContentPartPr>
              <p14:xfrm>
                <a:off x="8965217" y="634526"/>
                <a:ext cx="47880" cy="261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6577" y="625886"/>
                  <a:ext cx="65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14:cNvPr>
                <p14:cNvContentPartPr/>
                <p14:nvPr/>
              </p14:nvContentPartPr>
              <p14:xfrm>
                <a:off x="9027857" y="792206"/>
                <a:ext cx="108720" cy="104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9217" y="783206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14:cNvPr>
                <p14:cNvContentPartPr/>
                <p14:nvPr/>
              </p14:nvContentPartPr>
              <p14:xfrm>
                <a:off x="8479937" y="666206"/>
                <a:ext cx="107280" cy="28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0937" y="657206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14:cNvPr>
                <p14:cNvContentPartPr/>
                <p14:nvPr/>
              </p14:nvContentPartPr>
              <p14:xfrm>
                <a:off x="9044777" y="556046"/>
                <a:ext cx="119160" cy="306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6137" y="547046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14:cNvPr>
                <p14:cNvContentPartPr/>
                <p14:nvPr/>
              </p14:nvContentPartPr>
              <p14:xfrm>
                <a:off x="9254297" y="675566"/>
                <a:ext cx="40320" cy="120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5657" y="666926"/>
                  <a:ext cx="57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14:cNvPr>
                <p14:cNvContentPartPr/>
                <p14:nvPr/>
              </p14:nvContentPartPr>
              <p14:xfrm>
                <a:off x="9222617" y="759086"/>
                <a:ext cx="117720" cy="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3977" y="750446"/>
                  <a:ext cx="135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14:cNvPr>
                <p14:cNvContentPartPr/>
                <p14:nvPr/>
              </p14:nvContentPartPr>
              <p14:xfrm>
                <a:off x="9387857" y="638846"/>
                <a:ext cx="181080" cy="142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8857" y="630206"/>
                  <a:ext cx="198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14:cNvPr>
                <p14:cNvContentPartPr/>
                <p14:nvPr/>
              </p14:nvContentPartPr>
              <p14:xfrm>
                <a:off x="9615737" y="821366"/>
                <a:ext cx="70920" cy="18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737" y="812366"/>
                  <a:ext cx="8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14:cNvPr>
                <p14:cNvContentPartPr/>
                <p14:nvPr/>
              </p14:nvContentPartPr>
              <p14:xfrm>
                <a:off x="9767297" y="676286"/>
                <a:ext cx="175680" cy="244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58657" y="667286"/>
                  <a:ext cx="193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14:cNvPr>
                <p14:cNvContentPartPr/>
                <p14:nvPr/>
              </p14:nvContentPartPr>
              <p14:xfrm>
                <a:off x="10048817" y="682046"/>
                <a:ext cx="22320" cy="87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40177" y="673046"/>
                  <a:ext cx="3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14:cNvPr>
                <p14:cNvContentPartPr/>
                <p14:nvPr/>
              </p14:nvContentPartPr>
              <p14:xfrm>
                <a:off x="10026137" y="725246"/>
                <a:ext cx="96120" cy="14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17137" y="716246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14:cNvPr>
                <p14:cNvContentPartPr/>
                <p14:nvPr/>
              </p14:nvContentPartPr>
              <p14:xfrm>
                <a:off x="10163297" y="504206"/>
                <a:ext cx="182880" cy="284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4297" y="495206"/>
                  <a:ext cx="200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14:cNvPr>
                <p14:cNvContentPartPr/>
                <p14:nvPr/>
              </p14:nvContentPartPr>
              <p14:xfrm>
                <a:off x="10327817" y="625886"/>
                <a:ext cx="187560" cy="237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18817" y="616886"/>
                  <a:ext cx="205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14:cNvPr>
                <p14:cNvContentPartPr/>
                <p14:nvPr/>
              </p14:nvContentPartPr>
              <p14:xfrm>
                <a:off x="10517177" y="670886"/>
                <a:ext cx="5400" cy="6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08537" y="661886"/>
                  <a:ext cx="23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14:cNvPr>
                <p14:cNvContentPartPr/>
                <p14:nvPr/>
              </p14:nvContentPartPr>
              <p14:xfrm>
                <a:off x="10485137" y="707966"/>
                <a:ext cx="91800" cy="21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76497" y="699326"/>
                  <a:ext cx="10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14:cNvPr>
                <p14:cNvContentPartPr/>
                <p14:nvPr/>
              </p14:nvContentPartPr>
              <p14:xfrm>
                <a:off x="10675217" y="517166"/>
                <a:ext cx="9360" cy="112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66217" y="508526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14:cNvPr>
                <p14:cNvContentPartPr/>
                <p14:nvPr/>
              </p14:nvContentPartPr>
              <p14:xfrm>
                <a:off x="10654337" y="498806"/>
                <a:ext cx="113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5697" y="490166"/>
                  <a:ext cx="131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14:cNvPr>
                <p14:cNvContentPartPr/>
                <p14:nvPr/>
              </p14:nvContentPartPr>
              <p14:xfrm>
                <a:off x="10676297" y="675206"/>
                <a:ext cx="192600" cy="43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7657" y="666566"/>
                  <a:ext cx="21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14:cNvPr>
                <p14:cNvContentPartPr/>
                <p14:nvPr/>
              </p14:nvContentPartPr>
              <p14:xfrm>
                <a:off x="10754777" y="741446"/>
                <a:ext cx="142560" cy="63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45777" y="732806"/>
                  <a:ext cx="160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14:cNvPr>
                <p14:cNvContentPartPr/>
                <p14:nvPr/>
              </p14:nvContentPartPr>
              <p14:xfrm>
                <a:off x="10826417" y="535526"/>
                <a:ext cx="209880" cy="288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7777" y="526886"/>
                  <a:ext cx="227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14:cNvPr>
                <p14:cNvContentPartPr/>
                <p14:nvPr/>
              </p14:nvContentPartPr>
              <p14:xfrm>
                <a:off x="11094617" y="524366"/>
                <a:ext cx="21024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5977" y="515726"/>
                  <a:ext cx="2278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14:cNvPr>
              <p14:cNvContentPartPr/>
              <p14:nvPr/>
            </p14:nvContentPartPr>
            <p14:xfrm>
              <a:off x="8051177" y="697526"/>
              <a:ext cx="243720" cy="228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42537" y="688526"/>
                <a:ext cx="2613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9870445-0770-1D2C-2FF9-BA3069EDE00F}"/>
              </a:ext>
            </a:extLst>
          </p:cNvPr>
          <p:cNvGrpSpPr/>
          <p:nvPr/>
        </p:nvGrpSpPr>
        <p:grpSpPr>
          <a:xfrm>
            <a:off x="8490377" y="1118726"/>
            <a:ext cx="2271240" cy="461520"/>
            <a:chOff x="8490377" y="1118726"/>
            <a:chExt cx="22712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14:cNvPr>
                <p14:cNvContentPartPr/>
                <p14:nvPr/>
              </p14:nvContentPartPr>
              <p14:xfrm>
                <a:off x="8744897" y="1297646"/>
                <a:ext cx="107640" cy="19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897" y="1288646"/>
                  <a:ext cx="125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14:cNvPr>
                <p14:cNvContentPartPr/>
                <p14:nvPr/>
              </p14:nvContentPartPr>
              <p14:xfrm>
                <a:off x="8906897" y="1371086"/>
                <a:ext cx="70920" cy="12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97897" y="136244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14:cNvPr>
                <p14:cNvContentPartPr/>
                <p14:nvPr/>
              </p14:nvContentPartPr>
              <p14:xfrm>
                <a:off x="8908697" y="1404206"/>
                <a:ext cx="70920" cy="57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99697" y="1395566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14:cNvPr>
                <p14:cNvContentPartPr/>
                <p14:nvPr/>
              </p14:nvContentPartPr>
              <p14:xfrm>
                <a:off x="9051257" y="1390166"/>
                <a:ext cx="96120" cy="16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2617" y="1381166"/>
                  <a:ext cx="11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14:cNvPr>
                <p14:cNvContentPartPr/>
                <p14:nvPr/>
              </p14:nvContentPartPr>
              <p14:xfrm>
                <a:off x="9237737" y="1280366"/>
                <a:ext cx="25200" cy="85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29097" y="1271726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14:cNvPr>
                <p14:cNvContentPartPr/>
                <p14:nvPr/>
              </p14:nvContentPartPr>
              <p14:xfrm>
                <a:off x="9209657" y="1231406"/>
                <a:ext cx="117000" cy="12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01017" y="1222766"/>
                  <a:ext cx="134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14:cNvPr>
                <p14:cNvContentPartPr/>
                <p14:nvPr/>
              </p14:nvContentPartPr>
              <p14:xfrm>
                <a:off x="9330977" y="1267046"/>
                <a:ext cx="55440" cy="212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21977" y="1258046"/>
                  <a:ext cx="7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14:cNvPr>
                <p14:cNvContentPartPr/>
                <p14:nvPr/>
              </p14:nvContentPartPr>
              <p14:xfrm>
                <a:off x="9404777" y="1382246"/>
                <a:ext cx="139680" cy="109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95777" y="1373606"/>
                  <a:ext cx="157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14:cNvPr>
                <p14:cNvContentPartPr/>
                <p14:nvPr/>
              </p14:nvContentPartPr>
              <p14:xfrm>
                <a:off x="9594497" y="1465766"/>
                <a:ext cx="51120" cy="114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85857" y="145712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14:cNvPr>
                <p14:cNvContentPartPr/>
                <p14:nvPr/>
              </p14:nvContentPartPr>
              <p14:xfrm>
                <a:off x="9785297" y="1281806"/>
                <a:ext cx="149040" cy="184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657" y="1272806"/>
                  <a:ext cx="16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14:cNvPr>
                <p14:cNvContentPartPr/>
                <p14:nvPr/>
              </p14:nvContentPartPr>
              <p14:xfrm>
                <a:off x="10000217" y="1350566"/>
                <a:ext cx="156240" cy="205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1217" y="1341926"/>
                  <a:ext cx="17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14:cNvPr>
                <p14:cNvContentPartPr/>
                <p14:nvPr/>
              </p14:nvContentPartPr>
              <p14:xfrm>
                <a:off x="10210097" y="1292246"/>
                <a:ext cx="24840" cy="11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1097" y="1283246"/>
                  <a:ext cx="4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14:cNvPr>
                <p14:cNvContentPartPr/>
                <p14:nvPr/>
              </p14:nvContentPartPr>
              <p14:xfrm>
                <a:off x="10125497" y="1344446"/>
                <a:ext cx="154440" cy="41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6497" y="1335446"/>
                  <a:ext cx="17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14:cNvPr>
                <p14:cNvContentPartPr/>
                <p14:nvPr/>
              </p14:nvContentPartPr>
              <p14:xfrm>
                <a:off x="10308017" y="1138166"/>
                <a:ext cx="860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99377" y="1129166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14:cNvPr>
                <p14:cNvContentPartPr/>
                <p14:nvPr/>
              </p14:nvContentPartPr>
              <p14:xfrm>
                <a:off x="10409177" y="1199366"/>
                <a:ext cx="78120" cy="261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00537" y="1190366"/>
                  <a:ext cx="9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14:cNvPr>
                <p14:cNvContentPartPr/>
                <p14:nvPr/>
              </p14:nvContentPartPr>
              <p14:xfrm>
                <a:off x="10488377" y="1362446"/>
                <a:ext cx="144360" cy="99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79377" y="1353806"/>
                  <a:ext cx="162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14:cNvPr>
                <p14:cNvContentPartPr/>
                <p14:nvPr/>
              </p14:nvContentPartPr>
              <p14:xfrm>
                <a:off x="8490377" y="1227086"/>
                <a:ext cx="308160" cy="324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1737" y="1218086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14:cNvPr>
                <p14:cNvContentPartPr/>
                <p14:nvPr/>
              </p14:nvContentPartPr>
              <p14:xfrm>
                <a:off x="10553177" y="1118726"/>
                <a:ext cx="208440" cy="223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44177" y="1109726"/>
                  <a:ext cx="226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EE64128-EDB9-8BBF-2B15-9A3A86FBBA87}"/>
              </a:ext>
            </a:extLst>
          </p:cNvPr>
          <p:cNvGrpSpPr/>
          <p:nvPr/>
        </p:nvGrpSpPr>
        <p:grpSpPr>
          <a:xfrm>
            <a:off x="3209537" y="1495286"/>
            <a:ext cx="4103452" cy="2791800"/>
            <a:chOff x="3209537" y="1495286"/>
            <a:chExt cx="4103452" cy="27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14:cNvPr>
                <p14:cNvContentPartPr/>
                <p14:nvPr/>
              </p14:nvContentPartPr>
              <p14:xfrm>
                <a:off x="3890109" y="2634480"/>
                <a:ext cx="83160" cy="129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1469" y="2625480"/>
                  <a:ext cx="10080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14:cNvPr>
                <p14:cNvContentPartPr/>
                <p14:nvPr/>
              </p14:nvContentPartPr>
              <p14:xfrm>
                <a:off x="3930069" y="2625480"/>
                <a:ext cx="1618560" cy="145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1429" y="2616480"/>
                  <a:ext cx="163620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14:cNvPr>
                <p14:cNvContentPartPr/>
                <p14:nvPr/>
              </p14:nvContentPartPr>
              <p14:xfrm>
                <a:off x="3892269" y="3860280"/>
                <a:ext cx="1707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3269" y="3851640"/>
                  <a:ext cx="1725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14:cNvPr>
                <p14:cNvContentPartPr/>
                <p14:nvPr/>
              </p14:nvContentPartPr>
              <p14:xfrm>
                <a:off x="3894789" y="1893960"/>
                <a:ext cx="1875960" cy="72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85789" y="1884960"/>
                  <a:ext cx="18936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14:cNvPr>
                <p14:cNvContentPartPr/>
                <p14:nvPr/>
              </p14:nvContentPartPr>
              <p14:xfrm>
                <a:off x="5786229" y="1885680"/>
                <a:ext cx="1187640" cy="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77229" y="1876680"/>
                  <a:ext cx="120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14:cNvPr>
                <p14:cNvContentPartPr/>
                <p14:nvPr/>
              </p14:nvContentPartPr>
              <p14:xfrm>
                <a:off x="5506869" y="1947960"/>
                <a:ext cx="1533960" cy="68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97869" y="1939320"/>
                  <a:ext cx="155160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14:cNvPr>
                <p14:cNvContentPartPr/>
                <p14:nvPr/>
              </p14:nvContentPartPr>
              <p14:xfrm>
                <a:off x="5583549" y="3128040"/>
                <a:ext cx="1729440" cy="79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4549" y="3119040"/>
                  <a:ext cx="17470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14:cNvPr>
                <p14:cNvContentPartPr/>
                <p14:nvPr/>
              </p14:nvContentPartPr>
              <p14:xfrm>
                <a:off x="7010949" y="1969920"/>
                <a:ext cx="97560" cy="136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01949" y="1960920"/>
                  <a:ext cx="11520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14:cNvPr>
                <p14:cNvContentPartPr/>
                <p14:nvPr/>
              </p14:nvContentPartPr>
              <p14:xfrm>
                <a:off x="5826909" y="1905120"/>
                <a:ext cx="15480" cy="4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17909" y="1896480"/>
                  <a:ext cx="33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14:cNvPr>
                <p14:cNvContentPartPr/>
                <p14:nvPr/>
              </p14:nvContentPartPr>
              <p14:xfrm>
                <a:off x="5800989" y="2057040"/>
                <a:ext cx="14400" cy="10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91989" y="2048040"/>
                  <a:ext cx="32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14:cNvPr>
                <p14:cNvContentPartPr/>
                <p14:nvPr/>
              </p14:nvContentPartPr>
              <p14:xfrm>
                <a:off x="5808189" y="2255760"/>
                <a:ext cx="1008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99189" y="2247120"/>
                  <a:ext cx="2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14:cNvPr>
                <p14:cNvContentPartPr/>
                <p14:nvPr/>
              </p14:nvContentPartPr>
              <p14:xfrm>
                <a:off x="5826909" y="2537280"/>
                <a:ext cx="17280" cy="17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17909" y="2528640"/>
                  <a:ext cx="34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14:cNvPr>
                <p14:cNvContentPartPr/>
                <p14:nvPr/>
              </p14:nvContentPartPr>
              <p14:xfrm>
                <a:off x="5823669" y="2805120"/>
                <a:ext cx="37080" cy="32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15029" y="2796120"/>
                  <a:ext cx="54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14:cNvPr>
                <p14:cNvContentPartPr/>
                <p14:nvPr/>
              </p14:nvContentPartPr>
              <p14:xfrm>
                <a:off x="5872629" y="3183120"/>
                <a:ext cx="64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3989" y="3174120"/>
                  <a:ext cx="2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14:cNvPr>
                <p14:cNvContentPartPr/>
                <p14:nvPr/>
              </p14:nvContentPartPr>
              <p14:xfrm>
                <a:off x="3927189" y="3881520"/>
                <a:ext cx="7380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18189" y="3872880"/>
                  <a:ext cx="91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14:cNvPr>
                <p14:cNvContentPartPr/>
                <p14:nvPr/>
              </p14:nvContentPartPr>
              <p14:xfrm>
                <a:off x="4236429" y="3621960"/>
                <a:ext cx="384120" cy="16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27429" y="3613320"/>
                  <a:ext cx="40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14:cNvPr>
                <p14:cNvContentPartPr/>
                <p14:nvPr/>
              </p14:nvContentPartPr>
              <p14:xfrm>
                <a:off x="4793349" y="3466800"/>
                <a:ext cx="42588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84349" y="3458160"/>
                  <a:ext cx="443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14:cNvPr>
                <p14:cNvContentPartPr/>
                <p14:nvPr/>
              </p14:nvContentPartPr>
              <p14:xfrm>
                <a:off x="5464029" y="3233520"/>
                <a:ext cx="343440" cy="16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55389" y="3224520"/>
                  <a:ext cx="36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14:cNvPr>
                <p14:cNvContentPartPr/>
                <p14:nvPr/>
              </p14:nvContentPartPr>
              <p14:xfrm>
                <a:off x="5863629" y="3171240"/>
                <a:ext cx="52200" cy="4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4629" y="3162240"/>
                  <a:ext cx="6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14:cNvPr>
                <p14:cNvContentPartPr/>
                <p14:nvPr/>
              </p14:nvContentPartPr>
              <p14:xfrm>
                <a:off x="5975229" y="3226680"/>
                <a:ext cx="82548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66229" y="3218040"/>
                  <a:ext cx="843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14:cNvPr>
                <p14:cNvContentPartPr/>
                <p14:nvPr/>
              </p14:nvContentPartPr>
              <p14:xfrm>
                <a:off x="6991869" y="3347640"/>
                <a:ext cx="148680" cy="1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82869" y="3339000"/>
                  <a:ext cx="166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14:cNvPr>
                <p14:cNvContentPartPr/>
                <p14:nvPr/>
              </p14:nvContentPartPr>
              <p14:xfrm>
                <a:off x="3658097" y="2308166"/>
                <a:ext cx="133200" cy="14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49097" y="2299166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14:cNvPr>
                <p14:cNvContentPartPr/>
                <p14:nvPr/>
              </p14:nvContentPartPr>
              <p14:xfrm>
                <a:off x="3828377" y="2273966"/>
                <a:ext cx="218520" cy="14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19737" y="2264966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14:cNvPr>
                <p14:cNvContentPartPr/>
                <p14:nvPr/>
              </p14:nvContentPartPr>
              <p14:xfrm>
                <a:off x="5453417" y="2324366"/>
                <a:ext cx="135360" cy="153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44777" y="2315726"/>
                  <a:ext cx="153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14:cNvPr>
                <p14:cNvContentPartPr/>
                <p14:nvPr/>
              </p14:nvContentPartPr>
              <p14:xfrm>
                <a:off x="5615777" y="2314286"/>
                <a:ext cx="15768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06777" y="2305286"/>
                  <a:ext cx="175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14:cNvPr>
                <p14:cNvContentPartPr/>
                <p14:nvPr/>
              </p14:nvContentPartPr>
              <p14:xfrm>
                <a:off x="5502377" y="4134086"/>
                <a:ext cx="12600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93377" y="4125086"/>
                  <a:ext cx="143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14:cNvPr>
                <p14:cNvContentPartPr/>
                <p14:nvPr/>
              </p14:nvContentPartPr>
              <p14:xfrm>
                <a:off x="5674097" y="4131926"/>
                <a:ext cx="18828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65457" y="4122926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14:cNvPr>
                <p14:cNvContentPartPr/>
                <p14:nvPr/>
              </p14:nvContentPartPr>
              <p14:xfrm>
                <a:off x="3740897" y="3993326"/>
                <a:ext cx="18828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31897" y="3984326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14:cNvPr>
                <p14:cNvContentPartPr/>
                <p14:nvPr/>
              </p14:nvContentPartPr>
              <p14:xfrm>
                <a:off x="3956537" y="4021406"/>
                <a:ext cx="22932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47897" y="4012406"/>
                  <a:ext cx="24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14:cNvPr>
                <p14:cNvContentPartPr/>
                <p14:nvPr/>
              </p14:nvContentPartPr>
              <p14:xfrm>
                <a:off x="5770937" y="1843046"/>
                <a:ext cx="78840" cy="5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61937" y="1834046"/>
                  <a:ext cx="96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14:cNvPr>
                <p14:cNvContentPartPr/>
                <p14:nvPr/>
              </p14:nvContentPartPr>
              <p14:xfrm>
                <a:off x="6240737" y="1906406"/>
                <a:ext cx="129240" cy="4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31737" y="1897766"/>
                  <a:ext cx="146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14:cNvPr>
                <p14:cNvContentPartPr/>
                <p14:nvPr/>
              </p14:nvContentPartPr>
              <p14:xfrm>
                <a:off x="4624337" y="2615606"/>
                <a:ext cx="140040" cy="9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15337" y="2606966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14:cNvPr>
                <p14:cNvContentPartPr/>
                <p14:nvPr/>
              </p14:nvContentPartPr>
              <p14:xfrm>
                <a:off x="4693097" y="2354606"/>
                <a:ext cx="154080" cy="19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84097" y="2345966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14:cNvPr>
                <p14:cNvContentPartPr/>
                <p14:nvPr/>
              </p14:nvContentPartPr>
              <p14:xfrm>
                <a:off x="4690937" y="2472686"/>
                <a:ext cx="16488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82297" y="2464046"/>
                  <a:ext cx="18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14:cNvPr>
                <p14:cNvContentPartPr/>
                <p14:nvPr/>
              </p14:nvContentPartPr>
              <p14:xfrm>
                <a:off x="4158137" y="2139686"/>
                <a:ext cx="10152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49497" y="2131046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14:cNvPr>
                <p14:cNvContentPartPr/>
                <p14:nvPr/>
              </p14:nvContentPartPr>
              <p14:xfrm>
                <a:off x="4314737" y="2138246"/>
                <a:ext cx="59760" cy="9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05737" y="2129606"/>
                  <a:ext cx="7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14:cNvPr>
                <p14:cNvContentPartPr/>
                <p14:nvPr/>
              </p14:nvContentPartPr>
              <p14:xfrm>
                <a:off x="4302137" y="2153726"/>
                <a:ext cx="79920" cy="5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293497" y="2144726"/>
                  <a:ext cx="97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14:cNvPr>
                <p14:cNvContentPartPr/>
                <p14:nvPr/>
              </p14:nvContentPartPr>
              <p14:xfrm>
                <a:off x="4441457" y="2146166"/>
                <a:ext cx="73800" cy="8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32817" y="2137166"/>
                  <a:ext cx="9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14:cNvPr>
                <p14:cNvContentPartPr/>
                <p14:nvPr/>
              </p14:nvContentPartPr>
              <p14:xfrm>
                <a:off x="4563137" y="2047526"/>
                <a:ext cx="15732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54137" y="2038526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14:cNvPr>
                <p14:cNvContentPartPr/>
                <p14:nvPr/>
              </p14:nvContentPartPr>
              <p14:xfrm>
                <a:off x="4718657" y="1949966"/>
                <a:ext cx="163800" cy="26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10017" y="1940966"/>
                  <a:ext cx="181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14:cNvPr>
                <p14:cNvContentPartPr/>
                <p14:nvPr/>
              </p14:nvContentPartPr>
              <p14:xfrm>
                <a:off x="4943297" y="2411126"/>
                <a:ext cx="160200" cy="10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34657" y="2402486"/>
                  <a:ext cx="17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14:cNvPr>
                <p14:cNvContentPartPr/>
                <p14:nvPr/>
              </p14:nvContentPartPr>
              <p14:xfrm>
                <a:off x="4977137" y="2467286"/>
                <a:ext cx="81720" cy="1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68497" y="2458646"/>
                  <a:ext cx="9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14:cNvPr>
                <p14:cNvContentPartPr/>
                <p14:nvPr/>
              </p14:nvContentPartPr>
              <p14:xfrm>
                <a:off x="4890737" y="2356766"/>
                <a:ext cx="150840" cy="17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1737" y="2348126"/>
                  <a:ext cx="16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14:cNvPr>
                <p14:cNvContentPartPr/>
                <p14:nvPr/>
              </p14:nvContentPartPr>
              <p14:xfrm>
                <a:off x="5089457" y="2343806"/>
                <a:ext cx="128880" cy="20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080457" y="2334806"/>
                  <a:ext cx="146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14:cNvPr>
                <p14:cNvContentPartPr/>
                <p14:nvPr/>
              </p14:nvContentPartPr>
              <p14:xfrm>
                <a:off x="6432257" y="1662686"/>
                <a:ext cx="18000" cy="12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23257" y="1654046"/>
                  <a:ext cx="35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14:cNvPr>
                <p14:cNvContentPartPr/>
                <p14:nvPr/>
              </p14:nvContentPartPr>
              <p14:xfrm>
                <a:off x="6356657" y="1622006"/>
                <a:ext cx="239040" cy="17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47657" y="1613006"/>
                  <a:ext cx="25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14:cNvPr>
                <p14:cNvContentPartPr/>
                <p14:nvPr/>
              </p14:nvContentPartPr>
              <p14:xfrm>
                <a:off x="6671297" y="1561166"/>
                <a:ext cx="12168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62297" y="1552526"/>
                  <a:ext cx="13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14:cNvPr>
                <p14:cNvContentPartPr/>
                <p14:nvPr/>
              </p14:nvContentPartPr>
              <p14:xfrm>
                <a:off x="6762377" y="1619486"/>
                <a:ext cx="207360" cy="10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3377" y="1610846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14:cNvPr>
                <p14:cNvContentPartPr/>
                <p14:nvPr/>
              </p14:nvContentPartPr>
              <p14:xfrm>
                <a:off x="6857057" y="1663046"/>
                <a:ext cx="13536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48417" y="1654406"/>
                  <a:ext cx="153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14:cNvPr>
                <p14:cNvContentPartPr/>
                <p14:nvPr/>
              </p14:nvContentPartPr>
              <p14:xfrm>
                <a:off x="7004297" y="1495286"/>
                <a:ext cx="16452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5657" y="1486646"/>
                  <a:ext cx="182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14:cNvPr>
                <p14:cNvContentPartPr/>
                <p14:nvPr/>
              </p14:nvContentPartPr>
              <p14:xfrm>
                <a:off x="3956177" y="3191606"/>
                <a:ext cx="819360" cy="28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947537" y="3182966"/>
                  <a:ext cx="837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14:cNvPr>
                <p14:cNvContentPartPr/>
                <p14:nvPr/>
              </p14:nvContentPartPr>
              <p14:xfrm>
                <a:off x="3890657" y="3126806"/>
                <a:ext cx="1249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82017" y="3117806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14:cNvPr>
                <p14:cNvContentPartPr/>
                <p14:nvPr/>
              </p14:nvContentPartPr>
              <p14:xfrm>
                <a:off x="5699657" y="3441086"/>
                <a:ext cx="128160" cy="114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90657" y="3432446"/>
                  <a:ext cx="145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14:cNvPr>
                <p14:cNvContentPartPr/>
                <p14:nvPr/>
              </p14:nvContentPartPr>
              <p14:xfrm>
                <a:off x="5315177" y="2404286"/>
                <a:ext cx="9576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306177" y="2395646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14:cNvPr>
                <p14:cNvContentPartPr/>
                <p14:nvPr/>
              </p14:nvContentPartPr>
              <p14:xfrm>
                <a:off x="3881657" y="3198086"/>
                <a:ext cx="83880" cy="61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73017" y="318944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14:cNvPr>
                <p14:cNvContentPartPr/>
                <p14:nvPr/>
              </p14:nvContentPartPr>
              <p14:xfrm>
                <a:off x="4761497" y="3211406"/>
                <a:ext cx="20160" cy="8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52857" y="3202406"/>
                  <a:ext cx="3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14:cNvPr>
                <p14:cNvContentPartPr/>
                <p14:nvPr/>
              </p14:nvContentPartPr>
              <p14:xfrm>
                <a:off x="3888857" y="3243806"/>
                <a:ext cx="51840" cy="15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79857" y="3234806"/>
                  <a:ext cx="69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14:cNvPr>
                <p14:cNvContentPartPr/>
                <p14:nvPr/>
              </p14:nvContentPartPr>
              <p14:xfrm>
                <a:off x="3487817" y="3202046"/>
                <a:ext cx="135000" cy="151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79177" y="3193406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14:cNvPr>
                <p14:cNvContentPartPr/>
                <p14:nvPr/>
              </p14:nvContentPartPr>
              <p14:xfrm>
                <a:off x="3545057" y="3197366"/>
                <a:ext cx="196200" cy="130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36057" y="3188726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14:cNvPr>
                <p14:cNvContentPartPr/>
                <p14:nvPr/>
              </p14:nvContentPartPr>
              <p14:xfrm>
                <a:off x="3771497" y="3302126"/>
                <a:ext cx="24120" cy="7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762857" y="3293126"/>
                  <a:ext cx="41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14:cNvPr>
                <p14:cNvContentPartPr/>
                <p14:nvPr/>
              </p14:nvContentPartPr>
              <p14:xfrm>
                <a:off x="3813977" y="3193046"/>
                <a:ext cx="32400" cy="51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805337" y="3184046"/>
                  <a:ext cx="5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14:cNvPr>
                <p14:cNvContentPartPr/>
                <p14:nvPr/>
              </p14:nvContentPartPr>
              <p14:xfrm>
                <a:off x="3837017" y="3130406"/>
                <a:ext cx="69480" cy="73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28017" y="3121766"/>
                  <a:ext cx="87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14:cNvPr>
                <p14:cNvContentPartPr/>
                <p14:nvPr/>
              </p14:nvContentPartPr>
              <p14:xfrm>
                <a:off x="3241577" y="2852846"/>
                <a:ext cx="58320" cy="3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232577" y="2843846"/>
                  <a:ext cx="75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14:cNvPr>
                <p14:cNvContentPartPr/>
                <p14:nvPr/>
              </p14:nvContentPartPr>
              <p14:xfrm>
                <a:off x="3209537" y="2743046"/>
                <a:ext cx="106920" cy="183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200897" y="2734046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14:cNvPr>
                <p14:cNvContentPartPr/>
                <p14:nvPr/>
              </p14:nvContentPartPr>
              <p14:xfrm>
                <a:off x="3226457" y="2814326"/>
                <a:ext cx="102240" cy="98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17817" y="2805686"/>
                  <a:ext cx="119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14:cNvPr>
                <p14:cNvContentPartPr/>
                <p14:nvPr/>
              </p14:nvContentPartPr>
              <p14:xfrm>
                <a:off x="3459017" y="2898206"/>
                <a:ext cx="27360" cy="81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450377" y="2889206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14:cNvPr>
                <p14:cNvContentPartPr/>
                <p14:nvPr/>
              </p14:nvContentPartPr>
              <p14:xfrm>
                <a:off x="3531017" y="2742686"/>
                <a:ext cx="49320" cy="107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522017" y="2733686"/>
                  <a:ext cx="6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14:cNvPr>
                <p14:cNvContentPartPr/>
                <p14:nvPr/>
              </p14:nvContentPartPr>
              <p14:xfrm>
                <a:off x="3596537" y="2672846"/>
                <a:ext cx="187560" cy="117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587897" y="2663846"/>
                  <a:ext cx="2052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E97EA76-81C4-1FC4-FDCD-6A60C9D219A7}"/>
              </a:ext>
            </a:extLst>
          </p:cNvPr>
          <p:cNvGrpSpPr/>
          <p:nvPr/>
        </p:nvGrpSpPr>
        <p:grpSpPr>
          <a:xfrm>
            <a:off x="7370057" y="4510286"/>
            <a:ext cx="444600" cy="262440"/>
            <a:chOff x="7370057" y="4510286"/>
            <a:chExt cx="444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14:cNvPr>
                <p14:cNvContentPartPr/>
                <p14:nvPr/>
              </p14:nvContentPartPr>
              <p14:xfrm>
                <a:off x="7370057" y="4556366"/>
                <a:ext cx="111600" cy="200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61057" y="4547366"/>
                  <a:ext cx="12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14:cNvPr>
                <p14:cNvContentPartPr/>
                <p14:nvPr/>
              </p14:nvContentPartPr>
              <p14:xfrm>
                <a:off x="7566977" y="4700726"/>
                <a:ext cx="16200" cy="72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57977" y="4691726"/>
                  <a:ext cx="33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14:cNvPr>
                <p14:cNvContentPartPr/>
                <p14:nvPr/>
              </p14:nvContentPartPr>
              <p14:xfrm>
                <a:off x="7633217" y="4573646"/>
                <a:ext cx="5760" cy="104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24577" y="4565006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14:cNvPr>
                <p14:cNvContentPartPr/>
                <p14:nvPr/>
              </p14:nvContentPartPr>
              <p14:xfrm>
                <a:off x="7650137" y="4510286"/>
                <a:ext cx="164520" cy="12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1497" y="4501646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770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14:cNvPr>
              <p14:cNvContentPartPr/>
              <p14:nvPr/>
            </p14:nvContentPartPr>
            <p14:xfrm>
              <a:off x="2517617" y="423566"/>
              <a:ext cx="142920" cy="32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977" y="414926"/>
                <a:ext cx="160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14:cNvPr>
              <p14:cNvContentPartPr/>
              <p14:nvPr/>
            </p14:nvContentPartPr>
            <p14:xfrm>
              <a:off x="2948177" y="1565846"/>
              <a:ext cx="185040" cy="147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537" y="1556846"/>
                <a:ext cx="202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14:cNvPr>
              <p14:cNvContentPartPr/>
              <p14:nvPr/>
            </p14:nvContentPartPr>
            <p14:xfrm>
              <a:off x="3218537" y="1641446"/>
              <a:ext cx="28080" cy="102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9897" y="1632446"/>
                <a:ext cx="45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14:cNvPr>
              <p14:cNvContentPartPr/>
              <p14:nvPr/>
            </p14:nvContentPartPr>
            <p14:xfrm>
              <a:off x="3295217" y="1582406"/>
              <a:ext cx="133200" cy="140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217" y="1573406"/>
                <a:ext cx="150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14:cNvPr>
              <p14:cNvContentPartPr/>
              <p14:nvPr/>
            </p14:nvContentPartPr>
            <p14:xfrm>
              <a:off x="3478097" y="1553606"/>
              <a:ext cx="1044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9097" y="1544606"/>
                <a:ext cx="12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14:cNvPr>
              <p14:cNvContentPartPr/>
              <p14:nvPr/>
            </p14:nvContentPartPr>
            <p14:xfrm>
              <a:off x="3487817" y="1627046"/>
              <a:ext cx="118080" cy="9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817" y="1618046"/>
                <a:ext cx="13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14:cNvPr>
              <p14:cNvContentPartPr/>
              <p14:nvPr/>
            </p14:nvContentPartPr>
            <p14:xfrm>
              <a:off x="3655937" y="1663046"/>
              <a:ext cx="46440" cy="15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6937" y="1654406"/>
                <a:ext cx="64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14:cNvPr>
              <p14:cNvContentPartPr/>
              <p14:nvPr/>
            </p14:nvContentPartPr>
            <p14:xfrm>
              <a:off x="3767897" y="1543526"/>
              <a:ext cx="137520" cy="132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257" y="1534886"/>
                <a:ext cx="155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14:cNvPr>
              <p14:cNvContentPartPr/>
              <p14:nvPr/>
            </p14:nvContentPartPr>
            <p14:xfrm>
              <a:off x="3983897" y="1515086"/>
              <a:ext cx="14472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897" y="1506086"/>
                <a:ext cx="162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14:cNvPr>
              <p14:cNvContentPartPr/>
              <p14:nvPr/>
            </p14:nvContentPartPr>
            <p14:xfrm>
              <a:off x="4158497" y="1652606"/>
              <a:ext cx="24840" cy="114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9497" y="1643606"/>
                <a:ext cx="42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14:cNvPr>
              <p14:cNvContentPartPr/>
              <p14:nvPr/>
            </p14:nvContentPartPr>
            <p14:xfrm>
              <a:off x="4231937" y="1523726"/>
              <a:ext cx="154800" cy="10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2937" y="1515086"/>
                <a:ext cx="172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14:cNvPr>
              <p14:cNvContentPartPr/>
              <p14:nvPr/>
            </p14:nvContentPartPr>
            <p14:xfrm>
              <a:off x="4391057" y="1450646"/>
              <a:ext cx="224280" cy="262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2057" y="1441646"/>
                <a:ext cx="2419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DD80331-281B-FC81-B080-E245B2A94C5E}"/>
              </a:ext>
            </a:extLst>
          </p:cNvPr>
          <p:cNvGrpSpPr/>
          <p:nvPr/>
        </p:nvGrpSpPr>
        <p:grpSpPr>
          <a:xfrm>
            <a:off x="662897" y="438686"/>
            <a:ext cx="2276640" cy="2360880"/>
            <a:chOff x="662897" y="438686"/>
            <a:chExt cx="2276640" cy="23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14:cNvPr>
                <p14:cNvContentPartPr/>
                <p14:nvPr/>
              </p14:nvContentPartPr>
              <p14:xfrm>
                <a:off x="1014257" y="438686"/>
                <a:ext cx="171000" cy="37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5617" y="429686"/>
                  <a:ext cx="188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14:cNvPr>
                <p14:cNvContentPartPr/>
                <p14:nvPr/>
              </p14:nvContentPartPr>
              <p14:xfrm>
                <a:off x="1160057" y="607526"/>
                <a:ext cx="158400" cy="12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1417" y="598526"/>
                  <a:ext cx="176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14:cNvPr>
                <p14:cNvContentPartPr/>
                <p14:nvPr/>
              </p14:nvContentPartPr>
              <p14:xfrm>
                <a:off x="1364897" y="680966"/>
                <a:ext cx="29160" cy="9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897" y="671966"/>
                  <a:ext cx="4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14:cNvPr>
                <p14:cNvContentPartPr/>
                <p14:nvPr/>
              </p14:nvContentPartPr>
              <p14:xfrm>
                <a:off x="1447337" y="570086"/>
                <a:ext cx="820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8697" y="561446"/>
                  <a:ext cx="99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14:cNvPr>
                <p14:cNvContentPartPr/>
                <p14:nvPr/>
              </p14:nvContentPartPr>
              <p14:xfrm>
                <a:off x="1518977" y="538766"/>
                <a:ext cx="32760" cy="18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0337" y="530126"/>
                  <a:ext cx="5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14:cNvPr>
                <p14:cNvContentPartPr/>
                <p14:nvPr/>
              </p14:nvContentPartPr>
              <p14:xfrm>
                <a:off x="1626257" y="564326"/>
                <a:ext cx="4212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257" y="555686"/>
                  <a:ext cx="59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14:cNvPr>
                <p14:cNvContentPartPr/>
                <p14:nvPr/>
              </p14:nvContentPartPr>
              <p14:xfrm>
                <a:off x="1787177" y="664766"/>
                <a:ext cx="11880" cy="9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8537" y="656126"/>
                  <a:ext cx="29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14:cNvPr>
                <p14:cNvContentPartPr/>
                <p14:nvPr/>
              </p14:nvContentPartPr>
              <p14:xfrm>
                <a:off x="1954577" y="572246"/>
                <a:ext cx="13032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577" y="563606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14:cNvPr>
                <p14:cNvContentPartPr/>
                <p14:nvPr/>
              </p14:nvContentPartPr>
              <p14:xfrm>
                <a:off x="2213417" y="681686"/>
                <a:ext cx="180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4417" y="672686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14:cNvPr>
                <p14:cNvContentPartPr/>
                <p14:nvPr/>
              </p14:nvContentPartPr>
              <p14:xfrm>
                <a:off x="2322857" y="562886"/>
                <a:ext cx="130320" cy="9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4217" y="554246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14:cNvPr>
                <p14:cNvContentPartPr/>
                <p14:nvPr/>
              </p14:nvContentPartPr>
              <p14:xfrm>
                <a:off x="1111817" y="1044566"/>
                <a:ext cx="136440" cy="34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2817" y="1035566"/>
                  <a:ext cx="154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14:cNvPr>
                <p14:cNvContentPartPr/>
                <p14:nvPr/>
              </p14:nvContentPartPr>
              <p14:xfrm>
                <a:off x="1310897" y="1123766"/>
                <a:ext cx="158400" cy="15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01897" y="1115126"/>
                  <a:ext cx="17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14:cNvPr>
                <p14:cNvContentPartPr/>
                <p14:nvPr/>
              </p14:nvContentPartPr>
              <p14:xfrm>
                <a:off x="1497377" y="1194686"/>
                <a:ext cx="6480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8377" y="1185686"/>
                  <a:ext cx="82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14:cNvPr>
                <p14:cNvContentPartPr/>
                <p14:nvPr/>
              </p14:nvContentPartPr>
              <p14:xfrm>
                <a:off x="1614737" y="1080566"/>
                <a:ext cx="943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6097" y="1071926"/>
                  <a:ext cx="111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14:cNvPr>
                <p14:cNvContentPartPr/>
                <p14:nvPr/>
              </p14:nvContentPartPr>
              <p14:xfrm>
                <a:off x="1765577" y="1105406"/>
                <a:ext cx="102600" cy="9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6577" y="1096766"/>
                  <a:ext cx="120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14:cNvPr>
                <p14:cNvContentPartPr/>
                <p14:nvPr/>
              </p14:nvContentPartPr>
              <p14:xfrm>
                <a:off x="1848377" y="1043486"/>
                <a:ext cx="3888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9377" y="1034486"/>
                  <a:ext cx="5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14:cNvPr>
                <p14:cNvContentPartPr/>
                <p14:nvPr/>
              </p14:nvContentPartPr>
              <p14:xfrm>
                <a:off x="1915697" y="1197566"/>
                <a:ext cx="88200" cy="16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6697" y="1188566"/>
                  <a:ext cx="10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14:cNvPr>
                <p14:cNvContentPartPr/>
                <p14:nvPr/>
              </p14:nvContentPartPr>
              <p14:xfrm>
                <a:off x="2066897" y="1086686"/>
                <a:ext cx="117000" cy="6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8257" y="1077686"/>
                  <a:ext cx="134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14:cNvPr>
                <p14:cNvContentPartPr/>
                <p14:nvPr/>
              </p14:nvContentPartPr>
              <p14:xfrm>
                <a:off x="2177417" y="1032326"/>
                <a:ext cx="24840" cy="18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8777" y="1023326"/>
                  <a:ext cx="42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14:cNvPr>
                <p14:cNvContentPartPr/>
                <p14:nvPr/>
              </p14:nvContentPartPr>
              <p14:xfrm>
                <a:off x="2272457" y="1060046"/>
                <a:ext cx="109440" cy="11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3457" y="1051406"/>
                  <a:ext cx="12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14:cNvPr>
                <p14:cNvContentPartPr/>
                <p14:nvPr/>
              </p14:nvContentPartPr>
              <p14:xfrm>
                <a:off x="2434097" y="1143926"/>
                <a:ext cx="453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5097" y="1135286"/>
                  <a:ext cx="63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14:cNvPr>
                <p14:cNvContentPartPr/>
                <p14:nvPr/>
              </p14:nvContentPartPr>
              <p14:xfrm>
                <a:off x="2516537" y="1069046"/>
                <a:ext cx="12924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537" y="1060046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14:cNvPr>
                <p14:cNvContentPartPr/>
                <p14:nvPr/>
              </p14:nvContentPartPr>
              <p14:xfrm>
                <a:off x="2637137" y="994526"/>
                <a:ext cx="163080" cy="29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8137" y="985886"/>
                  <a:ext cx="180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14:cNvPr>
                <p14:cNvContentPartPr/>
                <p14:nvPr/>
              </p14:nvContentPartPr>
              <p14:xfrm>
                <a:off x="1651097" y="812726"/>
                <a:ext cx="57600" cy="16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2097" y="803726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14:cNvPr>
                <p14:cNvContentPartPr/>
                <p14:nvPr/>
              </p14:nvContentPartPr>
              <p14:xfrm>
                <a:off x="1707617" y="837206"/>
                <a:ext cx="48960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8977" y="828566"/>
                  <a:ext cx="50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14:cNvPr>
                <p14:cNvContentPartPr/>
                <p14:nvPr/>
              </p14:nvContentPartPr>
              <p14:xfrm>
                <a:off x="662897" y="1637126"/>
                <a:ext cx="42480" cy="23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3897" y="1628486"/>
                  <a:ext cx="60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14:cNvPr>
                <p14:cNvContentPartPr/>
                <p14:nvPr/>
              </p14:nvContentPartPr>
              <p14:xfrm>
                <a:off x="677657" y="1566566"/>
                <a:ext cx="1555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017" y="1557926"/>
                  <a:ext cx="17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14:cNvPr>
                <p14:cNvContentPartPr/>
                <p14:nvPr/>
              </p14:nvContentPartPr>
              <p14:xfrm>
                <a:off x="681257" y="1885886"/>
                <a:ext cx="161640" cy="4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617" y="1876886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14:cNvPr>
                <p14:cNvContentPartPr/>
                <p14:nvPr/>
              </p14:nvContentPartPr>
              <p14:xfrm>
                <a:off x="930017" y="1588886"/>
                <a:ext cx="8604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017" y="1580246"/>
                  <a:ext cx="103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14:cNvPr>
                <p14:cNvContentPartPr/>
                <p14:nvPr/>
              </p14:nvContentPartPr>
              <p14:xfrm>
                <a:off x="1050617" y="1636406"/>
                <a:ext cx="11232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977" y="1627766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14:cNvPr>
                <p14:cNvContentPartPr/>
                <p14:nvPr/>
              </p14:nvContentPartPr>
              <p14:xfrm>
                <a:off x="1202537" y="1745486"/>
                <a:ext cx="1440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897" y="1736846"/>
                  <a:ext cx="3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14:cNvPr>
                <p14:cNvContentPartPr/>
                <p14:nvPr/>
              </p14:nvContentPartPr>
              <p14:xfrm>
                <a:off x="1262297" y="1622006"/>
                <a:ext cx="12564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3297" y="1613006"/>
                  <a:ext cx="143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14:cNvPr>
                <p14:cNvContentPartPr/>
                <p14:nvPr/>
              </p14:nvContentPartPr>
              <p14:xfrm>
                <a:off x="1435457" y="1604726"/>
                <a:ext cx="114480" cy="11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6457" y="1596086"/>
                  <a:ext cx="13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14:cNvPr>
                <p14:cNvContentPartPr/>
                <p14:nvPr/>
              </p14:nvContentPartPr>
              <p14:xfrm>
                <a:off x="1599257" y="1705166"/>
                <a:ext cx="3240" cy="8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0257" y="1696526"/>
                  <a:ext cx="2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14:cNvPr>
                <p14:cNvContentPartPr/>
                <p14:nvPr/>
              </p14:nvContentPartPr>
              <p14:xfrm>
                <a:off x="1671257" y="1605086"/>
                <a:ext cx="8892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2257" y="1596446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14:cNvPr>
                <p14:cNvContentPartPr/>
                <p14:nvPr/>
              </p14:nvContentPartPr>
              <p14:xfrm>
                <a:off x="1871777" y="1654766"/>
                <a:ext cx="18000" cy="7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2777" y="1645766"/>
                  <a:ext cx="35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14:cNvPr>
                <p14:cNvContentPartPr/>
                <p14:nvPr/>
              </p14:nvContentPartPr>
              <p14:xfrm>
                <a:off x="1921817" y="1562966"/>
                <a:ext cx="14256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17" y="1553966"/>
                  <a:ext cx="16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14:cNvPr>
                <p14:cNvContentPartPr/>
                <p14:nvPr/>
              </p14:nvContentPartPr>
              <p14:xfrm>
                <a:off x="2122697" y="1475846"/>
                <a:ext cx="12888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4057" y="1467206"/>
                  <a:ext cx="146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14:cNvPr>
                <p14:cNvContentPartPr/>
                <p14:nvPr/>
              </p14:nvContentPartPr>
              <p14:xfrm>
                <a:off x="2417537" y="1369286"/>
                <a:ext cx="406440" cy="176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8897" y="1360646"/>
                  <a:ext cx="424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14:cNvPr>
                <p14:cNvContentPartPr/>
                <p14:nvPr/>
              </p14:nvContentPartPr>
              <p14:xfrm>
                <a:off x="2785457" y="1516886"/>
                <a:ext cx="154080" cy="31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6457" y="1508246"/>
                  <a:ext cx="171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14:cNvPr>
                <p14:cNvContentPartPr/>
                <p14:nvPr/>
              </p14:nvContentPartPr>
              <p14:xfrm>
                <a:off x="1793297" y="1388006"/>
                <a:ext cx="115560" cy="9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84297" y="1379366"/>
                  <a:ext cx="133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14:cNvPr>
                <p14:cNvContentPartPr/>
                <p14:nvPr/>
              </p14:nvContentPartPr>
              <p14:xfrm>
                <a:off x="1765217" y="1415006"/>
                <a:ext cx="15480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6217" y="1406366"/>
                  <a:ext cx="17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14:cNvPr>
                <p14:cNvContentPartPr/>
                <p14:nvPr/>
              </p14:nvContentPartPr>
              <p14:xfrm>
                <a:off x="2713457" y="1472966"/>
                <a:ext cx="1072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4817" y="1464326"/>
                  <a:ext cx="12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14:cNvPr>
                <p14:cNvContentPartPr/>
                <p14:nvPr/>
              </p14:nvContentPartPr>
              <p14:xfrm>
                <a:off x="1485857" y="1855286"/>
                <a:ext cx="4680" cy="22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7217" y="184628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14:cNvPr>
                <p14:cNvContentPartPr/>
                <p14:nvPr/>
              </p14:nvContentPartPr>
              <p14:xfrm>
                <a:off x="1137017" y="1905326"/>
                <a:ext cx="684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8017" y="1896686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14:cNvPr>
                <p14:cNvContentPartPr/>
                <p14:nvPr/>
              </p14:nvContentPartPr>
              <p14:xfrm>
                <a:off x="1233497" y="1879046"/>
                <a:ext cx="65880" cy="370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4497" y="1870046"/>
                  <a:ext cx="835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14:cNvPr>
                <p14:cNvContentPartPr/>
                <p14:nvPr/>
              </p14:nvContentPartPr>
              <p14:xfrm>
                <a:off x="750377" y="2344526"/>
                <a:ext cx="210240" cy="45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737" y="2335886"/>
                  <a:ext cx="227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14:cNvPr>
                <p14:cNvContentPartPr/>
                <p14:nvPr/>
              </p14:nvContentPartPr>
              <p14:xfrm>
                <a:off x="917057" y="2504726"/>
                <a:ext cx="141840" cy="18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417" y="2495726"/>
                  <a:ext cx="159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14:cNvPr>
                <p14:cNvContentPartPr/>
                <p14:nvPr/>
              </p14:nvContentPartPr>
              <p14:xfrm>
                <a:off x="1115777" y="2502566"/>
                <a:ext cx="22680" cy="112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137" y="2493566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14:cNvPr>
                <p14:cNvContentPartPr/>
                <p14:nvPr/>
              </p14:nvContentPartPr>
              <p14:xfrm>
                <a:off x="1206497" y="2615246"/>
                <a:ext cx="8640" cy="12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7857" y="2606246"/>
                  <a:ext cx="2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14:cNvPr>
                <p14:cNvContentPartPr/>
                <p14:nvPr/>
              </p14:nvContentPartPr>
              <p14:xfrm>
                <a:off x="1271297" y="2501846"/>
                <a:ext cx="155880" cy="12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2657" y="2493206"/>
                  <a:ext cx="173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14:cNvPr>
                <p14:cNvContentPartPr/>
                <p14:nvPr/>
              </p14:nvContentPartPr>
              <p14:xfrm>
                <a:off x="1508897" y="2447486"/>
                <a:ext cx="140760" cy="143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00257" y="2438486"/>
                  <a:ext cx="15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14:cNvPr>
                <p14:cNvContentPartPr/>
                <p14:nvPr/>
              </p14:nvContentPartPr>
              <p14:xfrm>
                <a:off x="1721657" y="2557286"/>
                <a:ext cx="32400" cy="138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2657" y="2548286"/>
                  <a:ext cx="50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14:cNvPr>
                <p14:cNvContentPartPr/>
                <p14:nvPr/>
              </p14:nvContentPartPr>
              <p14:xfrm>
                <a:off x="1812017" y="2449646"/>
                <a:ext cx="169920" cy="13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3377" y="2441006"/>
                  <a:ext cx="18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14:cNvPr>
                <p14:cNvContentPartPr/>
                <p14:nvPr/>
              </p14:nvContentPartPr>
              <p14:xfrm>
                <a:off x="2042777" y="2411846"/>
                <a:ext cx="21960" cy="14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34137" y="2403206"/>
                  <a:ext cx="3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14:cNvPr>
                <p14:cNvContentPartPr/>
                <p14:nvPr/>
              </p14:nvContentPartPr>
              <p14:xfrm>
                <a:off x="2151137" y="2514446"/>
                <a:ext cx="24480" cy="14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2497" y="2505446"/>
                  <a:ext cx="4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14:cNvPr>
                <p14:cNvContentPartPr/>
                <p14:nvPr/>
              </p14:nvContentPartPr>
              <p14:xfrm>
                <a:off x="2221697" y="2407886"/>
                <a:ext cx="134640" cy="11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3057" y="2399246"/>
                  <a:ext cx="15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14:cNvPr>
                <p14:cNvContentPartPr/>
                <p14:nvPr/>
              </p14:nvContentPartPr>
              <p14:xfrm>
                <a:off x="2368577" y="2352446"/>
                <a:ext cx="17064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9937" y="2343446"/>
                  <a:ext cx="18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14:cNvPr>
                <p14:cNvContentPartPr/>
                <p14:nvPr/>
              </p14:nvContentPartPr>
              <p14:xfrm>
                <a:off x="2491337" y="2268566"/>
                <a:ext cx="274680" cy="34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82337" y="2259926"/>
                  <a:ext cx="2923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52DA8B-C89B-1801-CE3B-01990AD4EAC1}"/>
              </a:ext>
            </a:extLst>
          </p:cNvPr>
          <p:cNvGrpSpPr/>
          <p:nvPr/>
        </p:nvGrpSpPr>
        <p:grpSpPr>
          <a:xfrm>
            <a:off x="3324737" y="1910726"/>
            <a:ext cx="1664640" cy="747720"/>
            <a:chOff x="3324737" y="1910726"/>
            <a:chExt cx="16646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14:cNvPr>
                <p14:cNvContentPartPr/>
                <p14:nvPr/>
              </p14:nvContentPartPr>
              <p14:xfrm>
                <a:off x="3585737" y="1910726"/>
                <a:ext cx="183240" cy="29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6737" y="1902086"/>
                  <a:ext cx="200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14:cNvPr>
                <p14:cNvContentPartPr/>
                <p14:nvPr/>
              </p14:nvContentPartPr>
              <p14:xfrm>
                <a:off x="3662057" y="2165246"/>
                <a:ext cx="17244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53417" y="2156606"/>
                  <a:ext cx="19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14:cNvPr>
                <p14:cNvContentPartPr/>
                <p14:nvPr/>
              </p14:nvContentPartPr>
              <p14:xfrm>
                <a:off x="3324737" y="2338406"/>
                <a:ext cx="178920" cy="32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15737" y="2329766"/>
                  <a:ext cx="196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14:cNvPr>
                <p14:cNvContentPartPr/>
                <p14:nvPr/>
              </p14:nvContentPartPr>
              <p14:xfrm>
                <a:off x="3591857" y="2376566"/>
                <a:ext cx="110160" cy="12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3217" y="2367566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14:cNvPr>
                <p14:cNvContentPartPr/>
                <p14:nvPr/>
              </p14:nvContentPartPr>
              <p14:xfrm>
                <a:off x="3803177" y="2426246"/>
                <a:ext cx="38520" cy="9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4537" y="2417246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14:cNvPr>
                <p14:cNvContentPartPr/>
                <p14:nvPr/>
              </p14:nvContentPartPr>
              <p14:xfrm>
                <a:off x="3913697" y="2342006"/>
                <a:ext cx="151560" cy="14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04697" y="2333366"/>
                  <a:ext cx="16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14:cNvPr>
                <p14:cNvContentPartPr/>
                <p14:nvPr/>
              </p14:nvContentPartPr>
              <p14:xfrm>
                <a:off x="4091177" y="2330126"/>
                <a:ext cx="146880" cy="13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537" y="2321126"/>
                  <a:ext cx="16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14:cNvPr>
                <p14:cNvContentPartPr/>
                <p14:nvPr/>
              </p14:nvContentPartPr>
              <p14:xfrm>
                <a:off x="4337417" y="2308886"/>
                <a:ext cx="153360" cy="9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28417" y="2300246"/>
                  <a:ext cx="17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14:cNvPr>
                <p14:cNvContentPartPr/>
                <p14:nvPr/>
              </p14:nvContentPartPr>
              <p14:xfrm>
                <a:off x="4557737" y="2405006"/>
                <a:ext cx="1620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9097" y="2396006"/>
                  <a:ext cx="33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14:cNvPr>
                <p14:cNvContentPartPr/>
                <p14:nvPr/>
              </p14:nvContentPartPr>
              <p14:xfrm>
                <a:off x="4262537" y="2457566"/>
                <a:ext cx="10800" cy="8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3537" y="2448566"/>
                  <a:ext cx="28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14:cNvPr>
                <p14:cNvContentPartPr/>
                <p14:nvPr/>
              </p14:nvContentPartPr>
              <p14:xfrm>
                <a:off x="4639457" y="2291606"/>
                <a:ext cx="146520" cy="9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30457" y="2282966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14:cNvPr>
                <p14:cNvContentPartPr/>
                <p14:nvPr/>
              </p14:nvContentPartPr>
              <p14:xfrm>
                <a:off x="4795337" y="2210246"/>
                <a:ext cx="194040" cy="28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86337" y="2201246"/>
                  <a:ext cx="211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F95A85-1913-C605-8CF9-C9409EA43A0C}"/>
              </a:ext>
            </a:extLst>
          </p:cNvPr>
          <p:cNvGrpSpPr/>
          <p:nvPr/>
        </p:nvGrpSpPr>
        <p:grpSpPr>
          <a:xfrm>
            <a:off x="3450377" y="2693006"/>
            <a:ext cx="2019240" cy="937440"/>
            <a:chOff x="3450377" y="2693006"/>
            <a:chExt cx="201924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14:cNvPr>
                <p14:cNvContentPartPr/>
                <p14:nvPr/>
              </p14:nvContentPartPr>
              <p14:xfrm>
                <a:off x="4031777" y="2693006"/>
                <a:ext cx="117360" cy="29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2777" y="2684006"/>
                  <a:ext cx="135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14:cNvPr>
                <p14:cNvContentPartPr/>
                <p14:nvPr/>
              </p14:nvContentPartPr>
              <p14:xfrm>
                <a:off x="4011257" y="2877686"/>
                <a:ext cx="119880" cy="18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02257" y="2869046"/>
                  <a:ext cx="13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14:cNvPr>
                <p14:cNvContentPartPr/>
                <p14:nvPr/>
              </p14:nvContentPartPr>
              <p14:xfrm>
                <a:off x="3450377" y="3036446"/>
                <a:ext cx="247680" cy="313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41377" y="3027446"/>
                  <a:ext cx="265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14:cNvPr>
                <p14:cNvContentPartPr/>
                <p14:nvPr/>
              </p14:nvContentPartPr>
              <p14:xfrm>
                <a:off x="3645497" y="3135806"/>
                <a:ext cx="12816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36497" y="3126806"/>
                  <a:ext cx="14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14:cNvPr>
                <p14:cNvContentPartPr/>
                <p14:nvPr/>
              </p14:nvContentPartPr>
              <p14:xfrm>
                <a:off x="3781577" y="3155246"/>
                <a:ext cx="11088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577" y="3146246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14:cNvPr>
                <p14:cNvContentPartPr/>
                <p14:nvPr/>
              </p14:nvContentPartPr>
              <p14:xfrm>
                <a:off x="3930257" y="3226886"/>
                <a:ext cx="35280" cy="11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1617" y="3218246"/>
                  <a:ext cx="52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14:cNvPr>
                <p14:cNvContentPartPr/>
                <p14:nvPr/>
              </p14:nvContentPartPr>
              <p14:xfrm>
                <a:off x="4060577" y="3117806"/>
                <a:ext cx="125640" cy="14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1937" y="3109166"/>
                  <a:ext cx="143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14:cNvPr>
                <p14:cNvContentPartPr/>
                <p14:nvPr/>
              </p14:nvContentPartPr>
              <p14:xfrm>
                <a:off x="4252817" y="3123566"/>
                <a:ext cx="85320" cy="9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44177" y="3114926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14:cNvPr>
                <p14:cNvContentPartPr/>
                <p14:nvPr/>
              </p14:nvContentPartPr>
              <p14:xfrm>
                <a:off x="4397537" y="3203486"/>
                <a:ext cx="13680" cy="8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8537" y="3194846"/>
                  <a:ext cx="3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14:cNvPr>
                <p14:cNvContentPartPr/>
                <p14:nvPr/>
              </p14:nvContentPartPr>
              <p14:xfrm>
                <a:off x="4492217" y="3076046"/>
                <a:ext cx="107640" cy="11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3217" y="3067406"/>
                  <a:ext cx="12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14:cNvPr>
                <p14:cNvContentPartPr/>
                <p14:nvPr/>
              </p14:nvContentPartPr>
              <p14:xfrm>
                <a:off x="4651337" y="3062366"/>
                <a:ext cx="119520" cy="96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2337" y="3053366"/>
                  <a:ext cx="137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14:cNvPr>
                <p14:cNvContentPartPr/>
                <p14:nvPr/>
              </p14:nvContentPartPr>
              <p14:xfrm>
                <a:off x="4820177" y="3140126"/>
                <a:ext cx="13680" cy="9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1177" y="3131126"/>
                  <a:ext cx="31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14:cNvPr>
                <p14:cNvContentPartPr/>
                <p14:nvPr/>
              </p14:nvContentPartPr>
              <p14:xfrm>
                <a:off x="4903697" y="3022406"/>
                <a:ext cx="124920" cy="13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5057" y="3013406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14:cNvPr>
                <p14:cNvContentPartPr/>
                <p14:nvPr/>
              </p14:nvContentPartPr>
              <p14:xfrm>
                <a:off x="5101337" y="3011246"/>
                <a:ext cx="158400" cy="154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92697" y="3002246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14:cNvPr>
                <p14:cNvContentPartPr/>
                <p14:nvPr/>
              </p14:nvContentPartPr>
              <p14:xfrm>
                <a:off x="5285297" y="2942486"/>
                <a:ext cx="96840" cy="20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6297" y="2933486"/>
                  <a:ext cx="114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14:cNvPr>
                <p14:cNvContentPartPr/>
                <p14:nvPr/>
              </p14:nvContentPartPr>
              <p14:xfrm>
                <a:off x="5245337" y="2922326"/>
                <a:ext cx="224280" cy="293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6337" y="2913326"/>
                  <a:ext cx="241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14:cNvPr>
                <p14:cNvContentPartPr/>
                <p14:nvPr/>
              </p14:nvContentPartPr>
              <p14:xfrm>
                <a:off x="4542617" y="3328406"/>
                <a:ext cx="84960" cy="210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3977" y="3319406"/>
                  <a:ext cx="10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14:cNvPr>
                <p14:cNvContentPartPr/>
                <p14:nvPr/>
              </p14:nvContentPartPr>
              <p14:xfrm>
                <a:off x="4489697" y="3491486"/>
                <a:ext cx="23724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81057" y="3482486"/>
                  <a:ext cx="254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14:cNvPr>
              <p14:cNvContentPartPr/>
              <p14:nvPr/>
            </p14:nvContentPartPr>
            <p14:xfrm>
              <a:off x="3725417" y="3835646"/>
              <a:ext cx="113400" cy="28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16417" y="3826646"/>
                <a:ext cx="13104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B6CB15-EBF4-4C00-018E-3949DD271EB4}"/>
              </a:ext>
            </a:extLst>
          </p:cNvPr>
          <p:cNvGrpSpPr/>
          <p:nvPr/>
        </p:nvGrpSpPr>
        <p:grpSpPr>
          <a:xfrm>
            <a:off x="3839177" y="3845726"/>
            <a:ext cx="1894680" cy="633600"/>
            <a:chOff x="3839177" y="3845726"/>
            <a:chExt cx="1894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14:cNvPr>
                <p14:cNvContentPartPr/>
                <p14:nvPr/>
              </p14:nvContentPartPr>
              <p14:xfrm>
                <a:off x="3839177" y="3964886"/>
                <a:ext cx="189000" cy="11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0177" y="3956246"/>
                  <a:ext cx="20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14:cNvPr>
                <p14:cNvContentPartPr/>
                <p14:nvPr/>
              </p14:nvContentPartPr>
              <p14:xfrm>
                <a:off x="4107737" y="4024286"/>
                <a:ext cx="25200" cy="87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8737" y="4015286"/>
                  <a:ext cx="42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14:cNvPr>
                <p14:cNvContentPartPr/>
                <p14:nvPr/>
              </p14:nvContentPartPr>
              <p14:xfrm>
                <a:off x="4182977" y="3877046"/>
                <a:ext cx="174960" cy="19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73977" y="3868406"/>
                  <a:ext cx="19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14:cNvPr>
                <p14:cNvContentPartPr/>
                <p14:nvPr/>
              </p14:nvContentPartPr>
              <p14:xfrm>
                <a:off x="4392857" y="3888566"/>
                <a:ext cx="157320" cy="20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3857" y="3879566"/>
                  <a:ext cx="17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14:cNvPr>
                <p14:cNvContentPartPr/>
                <p14:nvPr/>
              </p14:nvContentPartPr>
              <p14:xfrm>
                <a:off x="4447577" y="3967766"/>
                <a:ext cx="129240" cy="33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8577" y="3959126"/>
                  <a:ext cx="146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14:cNvPr>
                <p14:cNvContentPartPr/>
                <p14:nvPr/>
              </p14:nvContentPartPr>
              <p14:xfrm>
                <a:off x="4642337" y="4007366"/>
                <a:ext cx="28440" cy="15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33337" y="3998726"/>
                  <a:ext cx="46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14:cNvPr>
                <p14:cNvContentPartPr/>
                <p14:nvPr/>
              </p14:nvContentPartPr>
              <p14:xfrm>
                <a:off x="4764737" y="3939686"/>
                <a:ext cx="171000" cy="139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6097" y="3930686"/>
                  <a:ext cx="18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14:cNvPr>
                <p14:cNvContentPartPr/>
                <p14:nvPr/>
              </p14:nvContentPartPr>
              <p14:xfrm>
                <a:off x="4977497" y="3915206"/>
                <a:ext cx="169920" cy="125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8497" y="3906566"/>
                  <a:ext cx="18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14:cNvPr>
                <p14:cNvContentPartPr/>
                <p14:nvPr/>
              </p14:nvContentPartPr>
              <p14:xfrm>
                <a:off x="5223017" y="3970286"/>
                <a:ext cx="720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4017" y="396128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14:cNvPr>
                <p14:cNvContentPartPr/>
                <p14:nvPr/>
              </p14:nvContentPartPr>
              <p14:xfrm>
                <a:off x="5342537" y="3853646"/>
                <a:ext cx="147960" cy="15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3537" y="3845006"/>
                  <a:ext cx="16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14:cNvPr>
                <p14:cNvContentPartPr/>
                <p14:nvPr/>
              </p14:nvContentPartPr>
              <p14:xfrm>
                <a:off x="5590217" y="3845726"/>
                <a:ext cx="143640" cy="88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1577" y="3836726"/>
                  <a:ext cx="16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14:cNvPr>
                <p14:cNvContentPartPr/>
                <p14:nvPr/>
              </p14:nvContentPartPr>
              <p14:xfrm>
                <a:off x="4356857" y="4208246"/>
                <a:ext cx="1263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8217" y="4199606"/>
                  <a:ext cx="14400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14:cNvPr>
              <p14:cNvContentPartPr/>
              <p14:nvPr/>
            </p14:nvContentPartPr>
            <p14:xfrm>
              <a:off x="5073617" y="4184486"/>
              <a:ext cx="531720" cy="263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64977" y="4175846"/>
                <a:ext cx="5493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53C7587-6CC8-544B-1BDF-72A9C44C4D2A}"/>
              </a:ext>
            </a:extLst>
          </p:cNvPr>
          <p:cNvGrpSpPr/>
          <p:nvPr/>
        </p:nvGrpSpPr>
        <p:grpSpPr>
          <a:xfrm>
            <a:off x="5307257" y="4343246"/>
            <a:ext cx="1701000" cy="486000"/>
            <a:chOff x="5307257" y="4343246"/>
            <a:chExt cx="17010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14:cNvPr>
                <p14:cNvContentPartPr/>
                <p14:nvPr/>
              </p14:nvContentPartPr>
              <p14:xfrm>
                <a:off x="5529377" y="4557806"/>
                <a:ext cx="147240" cy="11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20377" y="4548806"/>
                  <a:ext cx="164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14:cNvPr>
                <p14:cNvContentPartPr/>
                <p14:nvPr/>
              </p14:nvContentPartPr>
              <p14:xfrm>
                <a:off x="5307257" y="4521806"/>
                <a:ext cx="181440" cy="307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98617" y="4512806"/>
                  <a:ext cx="199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14:cNvPr>
                <p14:cNvContentPartPr/>
                <p14:nvPr/>
              </p14:nvContentPartPr>
              <p14:xfrm>
                <a:off x="5709377" y="4523606"/>
                <a:ext cx="118080" cy="13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00737" y="4514606"/>
                  <a:ext cx="13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14:cNvPr>
                <p14:cNvContentPartPr/>
                <p14:nvPr/>
              </p14:nvContentPartPr>
              <p14:xfrm>
                <a:off x="5903777" y="4642766"/>
                <a:ext cx="10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94777" y="4633766"/>
                  <a:ext cx="28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14:cNvPr>
                <p14:cNvContentPartPr/>
                <p14:nvPr/>
              </p14:nvContentPartPr>
              <p14:xfrm>
                <a:off x="5986937" y="4499846"/>
                <a:ext cx="146520" cy="15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8297" y="4491206"/>
                  <a:ext cx="164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14:cNvPr>
                <p14:cNvContentPartPr/>
                <p14:nvPr/>
              </p14:nvContentPartPr>
              <p14:xfrm>
                <a:off x="6114017" y="4466006"/>
                <a:ext cx="221760" cy="19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5017" y="4457006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14:cNvPr>
                <p14:cNvContentPartPr/>
                <p14:nvPr/>
              </p14:nvContentPartPr>
              <p14:xfrm>
                <a:off x="6377897" y="4601726"/>
                <a:ext cx="3708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9257" y="4592726"/>
                  <a:ext cx="54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14:cNvPr>
                <p14:cNvContentPartPr/>
                <p14:nvPr/>
              </p14:nvContentPartPr>
              <p14:xfrm>
                <a:off x="6467897" y="4491566"/>
                <a:ext cx="145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8897" y="4482566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14:cNvPr>
                <p14:cNvContentPartPr/>
                <p14:nvPr/>
              </p14:nvContentPartPr>
              <p14:xfrm>
                <a:off x="6636017" y="4459166"/>
                <a:ext cx="212400" cy="11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27377" y="4450166"/>
                  <a:ext cx="23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14:cNvPr>
                <p14:cNvContentPartPr/>
                <p14:nvPr/>
              </p14:nvContentPartPr>
              <p14:xfrm>
                <a:off x="6645017" y="4611086"/>
                <a:ext cx="27360" cy="10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36017" y="4602086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14:cNvPr>
                <p14:cNvContentPartPr/>
                <p14:nvPr/>
              </p14:nvContentPartPr>
              <p14:xfrm>
                <a:off x="6836537" y="4343246"/>
                <a:ext cx="171720" cy="35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27537" y="4334606"/>
                  <a:ext cx="1893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2D33D1-997E-3489-3953-C95716AB5C56}"/>
              </a:ext>
            </a:extLst>
          </p:cNvPr>
          <p:cNvGrpSpPr/>
          <p:nvPr/>
        </p:nvGrpSpPr>
        <p:grpSpPr>
          <a:xfrm>
            <a:off x="3568817" y="4632686"/>
            <a:ext cx="1525680" cy="1766160"/>
            <a:chOff x="3568817" y="4632686"/>
            <a:chExt cx="1525680" cy="17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14:cNvPr>
                <p14:cNvContentPartPr/>
                <p14:nvPr/>
              </p14:nvContentPartPr>
              <p14:xfrm>
                <a:off x="3695177" y="4800446"/>
                <a:ext cx="143640" cy="12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6537" y="4791446"/>
                  <a:ext cx="161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14:cNvPr>
                <p14:cNvContentPartPr/>
                <p14:nvPr/>
              </p14:nvContentPartPr>
              <p14:xfrm>
                <a:off x="3579617" y="4733846"/>
                <a:ext cx="129240" cy="322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70977" y="4725206"/>
                  <a:ext cx="14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14:cNvPr>
                <p14:cNvContentPartPr/>
                <p14:nvPr/>
              </p14:nvContentPartPr>
              <p14:xfrm>
                <a:off x="3880937" y="4898006"/>
                <a:ext cx="28440" cy="83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71937" y="4889006"/>
                  <a:ext cx="46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14:cNvPr>
                <p14:cNvContentPartPr/>
                <p14:nvPr/>
              </p14:nvContentPartPr>
              <p14:xfrm>
                <a:off x="3996497" y="4779566"/>
                <a:ext cx="130320" cy="15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7497" y="4770566"/>
                  <a:ext cx="14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14:cNvPr>
                <p14:cNvContentPartPr/>
                <p14:nvPr/>
              </p14:nvContentPartPr>
              <p14:xfrm>
                <a:off x="4130417" y="4765166"/>
                <a:ext cx="12816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21417" y="4756526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14:cNvPr>
                <p14:cNvContentPartPr/>
                <p14:nvPr/>
              </p14:nvContentPartPr>
              <p14:xfrm>
                <a:off x="4273337" y="4866686"/>
                <a:ext cx="4716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64697" y="4857686"/>
                  <a:ext cx="6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14:cNvPr>
                <p14:cNvContentPartPr/>
                <p14:nvPr/>
              </p14:nvContentPartPr>
              <p14:xfrm>
                <a:off x="4401497" y="4721966"/>
                <a:ext cx="149400" cy="13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92857" y="4712966"/>
                  <a:ext cx="167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14:cNvPr>
                <p14:cNvContentPartPr/>
                <p14:nvPr/>
              </p14:nvContentPartPr>
              <p14:xfrm>
                <a:off x="4590497" y="4828886"/>
                <a:ext cx="30600" cy="13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81497" y="4819886"/>
                  <a:ext cx="48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14:cNvPr>
                <p14:cNvContentPartPr/>
                <p14:nvPr/>
              </p14:nvContentPartPr>
              <p14:xfrm>
                <a:off x="4718657" y="4688126"/>
                <a:ext cx="148680" cy="12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10017" y="4679126"/>
                  <a:ext cx="166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14:cNvPr>
                <p14:cNvContentPartPr/>
                <p14:nvPr/>
              </p14:nvContentPartPr>
              <p14:xfrm>
                <a:off x="4900097" y="4632686"/>
                <a:ext cx="157320" cy="24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91097" y="4623686"/>
                  <a:ext cx="17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14:cNvPr>
                <p14:cNvContentPartPr/>
                <p14:nvPr/>
              </p14:nvContentPartPr>
              <p14:xfrm>
                <a:off x="4015937" y="4971806"/>
                <a:ext cx="162360" cy="27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07297" y="4963166"/>
                  <a:ext cx="180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14:cNvPr>
                <p14:cNvContentPartPr/>
                <p14:nvPr/>
              </p14:nvContentPartPr>
              <p14:xfrm>
                <a:off x="3893177" y="5124806"/>
                <a:ext cx="16920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4537" y="5116166"/>
                  <a:ext cx="186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14:cNvPr>
                <p14:cNvContentPartPr/>
                <p14:nvPr/>
              </p14:nvContentPartPr>
              <p14:xfrm>
                <a:off x="3568817" y="5474366"/>
                <a:ext cx="147240" cy="33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9817" y="5465366"/>
                  <a:ext cx="164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14:cNvPr>
                <p14:cNvContentPartPr/>
                <p14:nvPr/>
              </p14:nvContentPartPr>
              <p14:xfrm>
                <a:off x="3734777" y="5573006"/>
                <a:ext cx="179640" cy="136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25777" y="5564006"/>
                  <a:ext cx="197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14:cNvPr>
                <p14:cNvContentPartPr/>
                <p14:nvPr/>
              </p14:nvContentPartPr>
              <p14:xfrm>
                <a:off x="3941417" y="5661566"/>
                <a:ext cx="19800" cy="137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32417" y="5652926"/>
                  <a:ext cx="3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14:cNvPr>
                <p14:cNvContentPartPr/>
                <p14:nvPr/>
              </p14:nvContentPartPr>
              <p14:xfrm>
                <a:off x="4045097" y="5531606"/>
                <a:ext cx="180000" cy="10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36097" y="5522606"/>
                  <a:ext cx="197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14:cNvPr>
                <p14:cNvContentPartPr/>
                <p14:nvPr/>
              </p14:nvContentPartPr>
              <p14:xfrm>
                <a:off x="4244897" y="5489846"/>
                <a:ext cx="119520" cy="7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36257" y="5480846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14:cNvPr>
                <p14:cNvContentPartPr/>
                <p14:nvPr/>
              </p14:nvContentPartPr>
              <p14:xfrm>
                <a:off x="4350377" y="5462846"/>
                <a:ext cx="57240" cy="180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41377" y="5454206"/>
                  <a:ext cx="74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14:cNvPr>
                <p14:cNvContentPartPr/>
                <p14:nvPr/>
              </p14:nvContentPartPr>
              <p14:xfrm>
                <a:off x="4466297" y="5593886"/>
                <a:ext cx="26280" cy="85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57297" y="5584886"/>
                  <a:ext cx="4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14:cNvPr>
                <p14:cNvContentPartPr/>
                <p14:nvPr/>
              </p14:nvContentPartPr>
              <p14:xfrm>
                <a:off x="4506257" y="5488406"/>
                <a:ext cx="140400" cy="113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97617" y="5479406"/>
                  <a:ext cx="15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14:cNvPr>
                <p14:cNvContentPartPr/>
                <p14:nvPr/>
              </p14:nvContentPartPr>
              <p14:xfrm>
                <a:off x="4682657" y="5583806"/>
                <a:ext cx="19440" cy="7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73657" y="5575166"/>
                  <a:ext cx="3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14:cNvPr>
                <p14:cNvContentPartPr/>
                <p14:nvPr/>
              </p14:nvContentPartPr>
              <p14:xfrm>
                <a:off x="4793177" y="5452766"/>
                <a:ext cx="137880" cy="9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84177" y="5443766"/>
                  <a:ext cx="155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14:cNvPr>
                <p14:cNvContentPartPr/>
                <p14:nvPr/>
              </p14:nvContentPartPr>
              <p14:xfrm>
                <a:off x="4957337" y="5382566"/>
                <a:ext cx="137160" cy="28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48697" y="5373926"/>
                  <a:ext cx="15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14:cNvPr>
                <p14:cNvContentPartPr/>
                <p14:nvPr/>
              </p14:nvContentPartPr>
              <p14:xfrm>
                <a:off x="4276217" y="5794046"/>
                <a:ext cx="43200" cy="18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67577" y="5785406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14:cNvPr>
                <p14:cNvContentPartPr/>
                <p14:nvPr/>
              </p14:nvContentPartPr>
              <p14:xfrm>
                <a:off x="4225817" y="5948486"/>
                <a:ext cx="204480" cy="11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16817" y="5939846"/>
                  <a:ext cx="22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14:cNvPr>
                <p14:cNvContentPartPr/>
                <p14:nvPr/>
              </p14:nvContentPartPr>
              <p14:xfrm>
                <a:off x="3969497" y="6101486"/>
                <a:ext cx="126360" cy="29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60857" y="6092846"/>
                  <a:ext cx="14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14:cNvPr>
                <p14:cNvContentPartPr/>
                <p14:nvPr/>
              </p14:nvContentPartPr>
              <p14:xfrm>
                <a:off x="4111697" y="6180686"/>
                <a:ext cx="1526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02697" y="6171686"/>
                  <a:ext cx="17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14:cNvPr>
                <p14:cNvContentPartPr/>
                <p14:nvPr/>
              </p14:nvContentPartPr>
              <p14:xfrm>
                <a:off x="4267577" y="6145406"/>
                <a:ext cx="181080" cy="129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58937" y="6136766"/>
                  <a:ext cx="19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14:cNvPr>
                <p14:cNvContentPartPr/>
                <p14:nvPr/>
              </p14:nvContentPartPr>
              <p14:xfrm>
                <a:off x="4433537" y="6107966"/>
                <a:ext cx="221040" cy="14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24897" y="6099326"/>
                  <a:ext cx="238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14:cNvPr>
                <p14:cNvContentPartPr/>
                <p14:nvPr/>
              </p14:nvContentPartPr>
              <p14:xfrm>
                <a:off x="4633337" y="6031646"/>
                <a:ext cx="185040" cy="17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24337" y="6023006"/>
                  <a:ext cx="20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14:cNvPr>
                <p14:cNvContentPartPr/>
                <p14:nvPr/>
              </p14:nvContentPartPr>
              <p14:xfrm>
                <a:off x="4790297" y="5901326"/>
                <a:ext cx="243720" cy="33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81657" y="5892686"/>
                  <a:ext cx="26136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720C41D-700E-1FB6-2030-216F4E1E2B91}"/>
              </a:ext>
            </a:extLst>
          </p:cNvPr>
          <p:cNvGrpSpPr/>
          <p:nvPr/>
        </p:nvGrpSpPr>
        <p:grpSpPr>
          <a:xfrm>
            <a:off x="5652137" y="4823126"/>
            <a:ext cx="1727640" cy="775080"/>
            <a:chOff x="5652137" y="4823126"/>
            <a:chExt cx="172764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14:cNvPr>
                <p14:cNvContentPartPr/>
                <p14:nvPr/>
              </p14:nvContentPartPr>
              <p14:xfrm>
                <a:off x="5829977" y="4823126"/>
                <a:ext cx="145440" cy="28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21337" y="4814486"/>
                  <a:ext cx="163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14:cNvPr>
                <p14:cNvContentPartPr/>
                <p14:nvPr/>
              </p14:nvContentPartPr>
              <p14:xfrm>
                <a:off x="5819177" y="5043086"/>
                <a:ext cx="232920" cy="168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10537" y="5034086"/>
                  <a:ext cx="25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14:cNvPr>
                <p14:cNvContentPartPr/>
                <p14:nvPr/>
              </p14:nvContentPartPr>
              <p14:xfrm>
                <a:off x="5652137" y="5321006"/>
                <a:ext cx="190800" cy="245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43497" y="5312006"/>
                  <a:ext cx="208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14:cNvPr>
                <p14:cNvContentPartPr/>
                <p14:nvPr/>
              </p14:nvContentPartPr>
              <p14:xfrm>
                <a:off x="5887217" y="5384726"/>
                <a:ext cx="190080" cy="11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78217" y="5376086"/>
                  <a:ext cx="207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14:cNvPr>
                <p14:cNvContentPartPr/>
                <p14:nvPr/>
              </p14:nvContentPartPr>
              <p14:xfrm>
                <a:off x="6105377" y="5478326"/>
                <a:ext cx="18360" cy="119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6737" y="5469686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14:cNvPr>
                <p14:cNvContentPartPr/>
                <p14:nvPr/>
              </p14:nvContentPartPr>
              <p14:xfrm>
                <a:off x="6189977" y="5358086"/>
                <a:ext cx="125280" cy="107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80977" y="5349446"/>
                  <a:ext cx="14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14:cNvPr>
                <p14:cNvContentPartPr/>
                <p14:nvPr/>
              </p14:nvContentPartPr>
              <p14:xfrm>
                <a:off x="6359537" y="5311646"/>
                <a:ext cx="112320" cy="76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0897" y="5302646"/>
                  <a:ext cx="129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14:cNvPr>
                <p14:cNvContentPartPr/>
                <p14:nvPr/>
              </p14:nvContentPartPr>
              <p14:xfrm>
                <a:off x="6463937" y="5254766"/>
                <a:ext cx="158760" cy="25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54937" y="5245766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14:cNvPr>
                <p14:cNvContentPartPr/>
                <p14:nvPr/>
              </p14:nvContentPartPr>
              <p14:xfrm>
                <a:off x="6656897" y="5300846"/>
                <a:ext cx="15588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7897" y="5292206"/>
                  <a:ext cx="173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14:cNvPr>
                <p14:cNvContentPartPr/>
                <p14:nvPr/>
              </p14:nvContentPartPr>
              <p14:xfrm>
                <a:off x="6909617" y="5313086"/>
                <a:ext cx="21240" cy="149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00977" y="5304446"/>
                  <a:ext cx="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14:cNvPr>
                <p14:cNvContentPartPr/>
                <p14:nvPr/>
              </p14:nvContentPartPr>
              <p14:xfrm>
                <a:off x="7059737" y="5183486"/>
                <a:ext cx="138240" cy="93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1097" y="5174486"/>
                  <a:ext cx="15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14:cNvPr>
                <p14:cNvContentPartPr/>
                <p14:nvPr/>
              </p14:nvContentPartPr>
              <p14:xfrm>
                <a:off x="7230737" y="5093486"/>
                <a:ext cx="149040" cy="35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2097" y="5084486"/>
                  <a:ext cx="1666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902032C-5DBD-3789-1BDD-ED5DFE761CF1}"/>
              </a:ext>
            </a:extLst>
          </p:cNvPr>
          <p:cNvGrpSpPr/>
          <p:nvPr/>
        </p:nvGrpSpPr>
        <p:grpSpPr>
          <a:xfrm>
            <a:off x="5938697" y="5751566"/>
            <a:ext cx="1094040" cy="497520"/>
            <a:chOff x="5938697" y="5751566"/>
            <a:chExt cx="10940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14:cNvPr>
                <p14:cNvContentPartPr/>
                <p14:nvPr/>
              </p14:nvContentPartPr>
              <p14:xfrm>
                <a:off x="6174137" y="5751566"/>
                <a:ext cx="3996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5497" y="5742566"/>
                  <a:ext cx="57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14:cNvPr>
                <p14:cNvContentPartPr/>
                <p14:nvPr/>
              </p14:nvContentPartPr>
              <p14:xfrm>
                <a:off x="6105377" y="5864246"/>
                <a:ext cx="216000" cy="78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96377" y="5855246"/>
                  <a:ext cx="233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14:cNvPr>
                <p14:cNvContentPartPr/>
                <p14:nvPr/>
              </p14:nvContentPartPr>
              <p14:xfrm>
                <a:off x="5994857" y="5985926"/>
                <a:ext cx="162360" cy="15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85857" y="5977286"/>
                  <a:ext cx="180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14:cNvPr>
                <p14:cNvContentPartPr/>
                <p14:nvPr/>
              </p14:nvContentPartPr>
              <p14:xfrm>
                <a:off x="6259097" y="5979446"/>
                <a:ext cx="149040" cy="13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50097" y="5970446"/>
                  <a:ext cx="166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14:cNvPr>
                <p14:cNvContentPartPr/>
                <p14:nvPr/>
              </p14:nvContentPartPr>
              <p14:xfrm>
                <a:off x="6453137" y="5957486"/>
                <a:ext cx="128520" cy="125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44497" y="5948486"/>
                  <a:ext cx="14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14:cNvPr>
                <p14:cNvContentPartPr/>
                <p14:nvPr/>
              </p14:nvContentPartPr>
              <p14:xfrm>
                <a:off x="6617657" y="5947406"/>
                <a:ext cx="147240" cy="11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09017" y="5938766"/>
                  <a:ext cx="164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14:cNvPr>
                <p14:cNvContentPartPr/>
                <p14:nvPr/>
              </p14:nvContentPartPr>
              <p14:xfrm>
                <a:off x="5938697" y="5907446"/>
                <a:ext cx="292320" cy="34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30057" y="5898446"/>
                  <a:ext cx="309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14:cNvPr>
                <p14:cNvContentPartPr/>
                <p14:nvPr/>
              </p14:nvContentPartPr>
              <p14:xfrm>
                <a:off x="6828257" y="5895566"/>
                <a:ext cx="204480" cy="27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19257" y="5886926"/>
                  <a:ext cx="2221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14:cNvPr>
              <p14:cNvContentPartPr/>
              <p14:nvPr/>
            </p14:nvContentPartPr>
            <p14:xfrm>
              <a:off x="868817" y="2882366"/>
              <a:ext cx="216000" cy="289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9817" y="2873366"/>
                <a:ext cx="23364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C6A54B0-781E-10E2-EC0C-5D13D0EB0FD8}"/>
              </a:ext>
            </a:extLst>
          </p:cNvPr>
          <p:cNvGrpSpPr/>
          <p:nvPr/>
        </p:nvGrpSpPr>
        <p:grpSpPr>
          <a:xfrm>
            <a:off x="1480817" y="2840606"/>
            <a:ext cx="104760" cy="358200"/>
            <a:chOff x="1480817" y="2840606"/>
            <a:chExt cx="104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14:cNvPr>
                <p14:cNvContentPartPr/>
                <p14:nvPr/>
              </p14:nvContentPartPr>
              <p14:xfrm>
                <a:off x="1527977" y="2840606"/>
                <a:ext cx="16200" cy="302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19337" y="2831606"/>
                  <a:ext cx="33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14:cNvPr>
                <p14:cNvContentPartPr/>
                <p14:nvPr/>
              </p14:nvContentPartPr>
              <p14:xfrm>
                <a:off x="1480817" y="3075686"/>
                <a:ext cx="104760" cy="123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72177" y="3067046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751DBE7-EC07-7CBB-2EBF-67DE5A3C5A9F}"/>
              </a:ext>
            </a:extLst>
          </p:cNvPr>
          <p:cNvGrpSpPr/>
          <p:nvPr/>
        </p:nvGrpSpPr>
        <p:grpSpPr>
          <a:xfrm>
            <a:off x="243857" y="3380606"/>
            <a:ext cx="1462320" cy="378720"/>
            <a:chOff x="243857" y="3380606"/>
            <a:chExt cx="1462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14:cNvPr>
                <p14:cNvContentPartPr/>
                <p14:nvPr/>
              </p14:nvContentPartPr>
              <p14:xfrm>
                <a:off x="243857" y="3506966"/>
                <a:ext cx="114120" cy="25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4857" y="3497966"/>
                  <a:ext cx="13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14:cNvPr>
                <p14:cNvContentPartPr/>
                <p14:nvPr/>
              </p14:nvContentPartPr>
              <p14:xfrm>
                <a:off x="341777" y="3601286"/>
                <a:ext cx="144720" cy="11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2777" y="3592286"/>
                  <a:ext cx="16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14:cNvPr>
                <p14:cNvContentPartPr/>
                <p14:nvPr/>
              </p14:nvContentPartPr>
              <p14:xfrm>
                <a:off x="528977" y="3683366"/>
                <a:ext cx="20160" cy="71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9977" y="3674726"/>
                  <a:ext cx="3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14:cNvPr>
                <p14:cNvContentPartPr/>
                <p14:nvPr/>
              </p14:nvContentPartPr>
              <p14:xfrm>
                <a:off x="582617" y="3527486"/>
                <a:ext cx="72000" cy="132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3617" y="3518486"/>
                  <a:ext cx="89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14:cNvPr>
                <p14:cNvContentPartPr/>
                <p14:nvPr/>
              </p14:nvContentPartPr>
              <p14:xfrm>
                <a:off x="660377" y="3520286"/>
                <a:ext cx="114480" cy="14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1737" y="3511646"/>
                  <a:ext cx="13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14:cNvPr>
                <p14:cNvContentPartPr/>
                <p14:nvPr/>
              </p14:nvContentPartPr>
              <p14:xfrm>
                <a:off x="804377" y="3627206"/>
                <a:ext cx="5040" cy="70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5377" y="3618566"/>
                  <a:ext cx="22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14:cNvPr>
                <p14:cNvContentPartPr/>
                <p14:nvPr/>
              </p14:nvContentPartPr>
              <p14:xfrm>
                <a:off x="836777" y="3498686"/>
                <a:ext cx="121320" cy="11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8137" y="3489686"/>
                  <a:ext cx="138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14:cNvPr>
                <p14:cNvContentPartPr/>
                <p14:nvPr/>
              </p14:nvContentPartPr>
              <p14:xfrm>
                <a:off x="963137" y="3469526"/>
                <a:ext cx="88200" cy="12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4137" y="3460886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14:cNvPr>
                <p14:cNvContentPartPr/>
                <p14:nvPr/>
              </p14:nvContentPartPr>
              <p14:xfrm>
                <a:off x="1064657" y="3589766"/>
                <a:ext cx="39960" cy="101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5657" y="3581126"/>
                  <a:ext cx="57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14:cNvPr>
                <p14:cNvContentPartPr/>
                <p14:nvPr/>
              </p14:nvContentPartPr>
              <p14:xfrm>
                <a:off x="1119017" y="3480686"/>
                <a:ext cx="75960" cy="117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0377" y="3471686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14:cNvPr>
                <p14:cNvContentPartPr/>
                <p14:nvPr/>
              </p14:nvContentPartPr>
              <p14:xfrm>
                <a:off x="1204337" y="3451886"/>
                <a:ext cx="7632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95337" y="3442886"/>
                  <a:ext cx="93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14:cNvPr>
                <p14:cNvContentPartPr/>
                <p14:nvPr/>
              </p14:nvContentPartPr>
              <p14:xfrm>
                <a:off x="1292897" y="3380606"/>
                <a:ext cx="127080" cy="23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4257" y="3371966"/>
                  <a:ext cx="144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14:cNvPr>
                <p14:cNvContentPartPr/>
                <p14:nvPr/>
              </p14:nvContentPartPr>
              <p14:xfrm>
                <a:off x="1562537" y="3403646"/>
                <a:ext cx="143640" cy="257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53897" y="3395006"/>
                  <a:ext cx="1612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7CC21D7-4ACF-B43B-8429-782E4A733B20}"/>
              </a:ext>
            </a:extLst>
          </p:cNvPr>
          <p:cNvGrpSpPr/>
          <p:nvPr/>
        </p:nvGrpSpPr>
        <p:grpSpPr>
          <a:xfrm>
            <a:off x="1596377" y="3286646"/>
            <a:ext cx="1459440" cy="407160"/>
            <a:chOff x="1596377" y="3286646"/>
            <a:chExt cx="14594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14:cNvPr>
                <p14:cNvContentPartPr/>
                <p14:nvPr/>
              </p14:nvContentPartPr>
              <p14:xfrm>
                <a:off x="1596377" y="3450446"/>
                <a:ext cx="284040" cy="155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587737" y="3441446"/>
                  <a:ext cx="30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14:cNvPr>
                <p14:cNvContentPartPr/>
                <p14:nvPr/>
              </p14:nvContentPartPr>
              <p14:xfrm>
                <a:off x="1946297" y="3549806"/>
                <a:ext cx="17280" cy="144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37657" y="3541166"/>
                  <a:ext cx="3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14:cNvPr>
                <p14:cNvContentPartPr/>
                <p14:nvPr/>
              </p14:nvContentPartPr>
              <p14:xfrm>
                <a:off x="2042777" y="3464126"/>
                <a:ext cx="106920" cy="115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4137" y="3455486"/>
                  <a:ext cx="12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14:cNvPr>
                <p14:cNvContentPartPr/>
                <p14:nvPr/>
              </p14:nvContentPartPr>
              <p14:xfrm>
                <a:off x="2213417" y="3442166"/>
                <a:ext cx="73440" cy="84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04417" y="3433166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14:cNvPr>
                <p14:cNvContentPartPr/>
                <p14:nvPr/>
              </p14:nvContentPartPr>
              <p14:xfrm>
                <a:off x="2276417" y="3362966"/>
                <a:ext cx="55800" cy="20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67777" y="3353966"/>
                  <a:ext cx="73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14:cNvPr>
                <p14:cNvContentPartPr/>
                <p14:nvPr/>
              </p14:nvContentPartPr>
              <p14:xfrm>
                <a:off x="2396657" y="3512726"/>
                <a:ext cx="34920" cy="12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87657" y="3503726"/>
                  <a:ext cx="52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14:cNvPr>
                <p14:cNvContentPartPr/>
                <p14:nvPr/>
              </p14:nvContentPartPr>
              <p14:xfrm>
                <a:off x="2480897" y="3407966"/>
                <a:ext cx="222120" cy="169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72257" y="3398966"/>
                  <a:ext cx="239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14:cNvPr>
                <p14:cNvContentPartPr/>
                <p14:nvPr/>
              </p14:nvContentPartPr>
              <p14:xfrm>
                <a:off x="2754857" y="3397886"/>
                <a:ext cx="119880" cy="81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745857" y="3389246"/>
                  <a:ext cx="137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14:cNvPr>
                <p14:cNvContentPartPr/>
                <p14:nvPr/>
              </p14:nvContentPartPr>
              <p14:xfrm>
                <a:off x="2907497" y="3286646"/>
                <a:ext cx="148320" cy="24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98857" y="3278006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EFCFEC9-3E56-6D29-4EC8-BA1EB7BEF2A4}"/>
              </a:ext>
            </a:extLst>
          </p:cNvPr>
          <p:cNvGrpSpPr/>
          <p:nvPr/>
        </p:nvGrpSpPr>
        <p:grpSpPr>
          <a:xfrm>
            <a:off x="289937" y="3898286"/>
            <a:ext cx="1359360" cy="694080"/>
            <a:chOff x="289937" y="3898286"/>
            <a:chExt cx="135936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14:cNvPr>
                <p14:cNvContentPartPr/>
                <p14:nvPr/>
              </p14:nvContentPartPr>
              <p14:xfrm>
                <a:off x="680897" y="3898286"/>
                <a:ext cx="84240" cy="158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71897" y="3889646"/>
                  <a:ext cx="101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14:cNvPr>
                <p14:cNvContentPartPr/>
                <p14:nvPr/>
              </p14:nvContentPartPr>
              <p14:xfrm>
                <a:off x="637697" y="3937886"/>
                <a:ext cx="82080" cy="18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9057" y="3929246"/>
                  <a:ext cx="9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14:cNvPr>
                <p14:cNvContentPartPr/>
                <p14:nvPr/>
              </p14:nvContentPartPr>
              <p14:xfrm>
                <a:off x="289937" y="4317686"/>
                <a:ext cx="118800" cy="27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0937" y="4309046"/>
                  <a:ext cx="136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14:cNvPr>
                <p14:cNvContentPartPr/>
                <p14:nvPr/>
              </p14:nvContentPartPr>
              <p14:xfrm>
                <a:off x="386777" y="4381766"/>
                <a:ext cx="234720" cy="124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78137" y="4372766"/>
                  <a:ext cx="25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14:cNvPr>
                <p14:cNvContentPartPr/>
                <p14:nvPr/>
              </p14:nvContentPartPr>
              <p14:xfrm>
                <a:off x="690977" y="4461326"/>
                <a:ext cx="25200" cy="130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977" y="4452686"/>
                  <a:ext cx="4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14:cNvPr>
                <p14:cNvContentPartPr/>
                <p14:nvPr/>
              </p14:nvContentPartPr>
              <p14:xfrm>
                <a:off x="711857" y="4334246"/>
                <a:ext cx="100440" cy="13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3217" y="4325606"/>
                  <a:ext cx="11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14:cNvPr>
                <p14:cNvContentPartPr/>
                <p14:nvPr/>
              </p14:nvContentPartPr>
              <p14:xfrm>
                <a:off x="849737" y="4310846"/>
                <a:ext cx="92880" cy="65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0737" y="4302206"/>
                  <a:ext cx="110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14:cNvPr>
                <p14:cNvContentPartPr/>
                <p14:nvPr/>
              </p14:nvContentPartPr>
              <p14:xfrm>
                <a:off x="921377" y="4226246"/>
                <a:ext cx="149040" cy="28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2377" y="4217246"/>
                  <a:ext cx="16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14:cNvPr>
                <p14:cNvContentPartPr/>
                <p14:nvPr/>
              </p14:nvContentPartPr>
              <p14:xfrm>
                <a:off x="1082297" y="4291766"/>
                <a:ext cx="130320" cy="11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3657" y="4283126"/>
                  <a:ext cx="147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14:cNvPr>
                <p14:cNvContentPartPr/>
                <p14:nvPr/>
              </p14:nvContentPartPr>
              <p14:xfrm>
                <a:off x="1290017" y="4369886"/>
                <a:ext cx="44280" cy="84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81377" y="4361246"/>
                  <a:ext cx="61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14:cNvPr>
                <p14:cNvContentPartPr/>
                <p14:nvPr/>
              </p14:nvContentPartPr>
              <p14:xfrm>
                <a:off x="1358057" y="4244246"/>
                <a:ext cx="147960" cy="110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49417" y="4235606"/>
                  <a:ext cx="16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14:cNvPr>
                <p14:cNvContentPartPr/>
                <p14:nvPr/>
              </p14:nvContentPartPr>
              <p14:xfrm>
                <a:off x="1502777" y="4136246"/>
                <a:ext cx="146520" cy="25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94137" y="4127246"/>
                  <a:ext cx="1641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AAFE1CE-DA96-CA55-3261-120B441F9E4A}"/>
              </a:ext>
            </a:extLst>
          </p:cNvPr>
          <p:cNvGrpSpPr/>
          <p:nvPr/>
        </p:nvGrpSpPr>
        <p:grpSpPr>
          <a:xfrm>
            <a:off x="1897337" y="3817286"/>
            <a:ext cx="1517040" cy="579960"/>
            <a:chOff x="1897337" y="3817286"/>
            <a:chExt cx="151704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14:cNvPr>
                <p14:cNvContentPartPr/>
                <p14:nvPr/>
              </p14:nvContentPartPr>
              <p14:xfrm>
                <a:off x="2404577" y="3817286"/>
                <a:ext cx="70200" cy="158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577" y="3808286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14:cNvPr>
                <p14:cNvContentPartPr/>
                <p14:nvPr/>
              </p14:nvContentPartPr>
              <p14:xfrm>
                <a:off x="2394857" y="3931046"/>
                <a:ext cx="189000" cy="10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85857" y="3922406"/>
                  <a:ext cx="20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14:cNvPr>
                <p14:cNvContentPartPr/>
                <p14:nvPr/>
              </p14:nvContentPartPr>
              <p14:xfrm>
                <a:off x="1897337" y="4058846"/>
                <a:ext cx="156600" cy="256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88697" y="4050206"/>
                  <a:ext cx="174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14:cNvPr>
                <p14:cNvContentPartPr/>
                <p14:nvPr/>
              </p14:nvContentPartPr>
              <p14:xfrm>
                <a:off x="2131337" y="4137686"/>
                <a:ext cx="118440" cy="99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122337" y="4128686"/>
                  <a:ext cx="13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14:cNvPr>
                <p14:cNvContentPartPr/>
                <p14:nvPr/>
              </p14:nvContentPartPr>
              <p14:xfrm>
                <a:off x="2281457" y="4271606"/>
                <a:ext cx="29880" cy="125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272457" y="4262606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14:cNvPr>
                <p14:cNvContentPartPr/>
                <p14:nvPr/>
              </p14:nvContentPartPr>
              <p14:xfrm>
                <a:off x="2427257" y="4133006"/>
                <a:ext cx="7920" cy="125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418257" y="4124006"/>
                  <a:ext cx="2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14:cNvPr>
                <p14:cNvContentPartPr/>
                <p14:nvPr/>
              </p14:nvContentPartPr>
              <p14:xfrm>
                <a:off x="2471537" y="4081166"/>
                <a:ext cx="131040" cy="7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462897" y="4072166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14:cNvPr>
                <p14:cNvContentPartPr/>
                <p14:nvPr/>
              </p14:nvContentPartPr>
              <p14:xfrm>
                <a:off x="2501417" y="4173326"/>
                <a:ext cx="97560" cy="109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92777" y="4164326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14:cNvPr>
                <p14:cNvContentPartPr/>
                <p14:nvPr/>
              </p14:nvContentPartPr>
              <p14:xfrm>
                <a:off x="2695457" y="4195646"/>
                <a:ext cx="21600" cy="150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86817" y="4187006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14:cNvPr>
                <p14:cNvContentPartPr/>
                <p14:nvPr/>
              </p14:nvContentPartPr>
              <p14:xfrm>
                <a:off x="2753417" y="4052366"/>
                <a:ext cx="106200" cy="144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44417" y="4043726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14:cNvPr>
                <p14:cNvContentPartPr/>
                <p14:nvPr/>
              </p14:nvContentPartPr>
              <p14:xfrm>
                <a:off x="2849177" y="4046606"/>
                <a:ext cx="121680" cy="11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840537" y="4037606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14:cNvPr>
                <p14:cNvContentPartPr/>
                <p14:nvPr/>
              </p14:nvContentPartPr>
              <p14:xfrm>
                <a:off x="3037097" y="4142366"/>
                <a:ext cx="9000" cy="123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28457" y="4133726"/>
                  <a:ext cx="2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14:cNvPr>
                <p14:cNvContentPartPr/>
                <p14:nvPr/>
              </p14:nvContentPartPr>
              <p14:xfrm>
                <a:off x="3125657" y="4017446"/>
                <a:ext cx="149040" cy="111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17017" y="4008806"/>
                  <a:ext cx="166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14:cNvPr>
                <p14:cNvContentPartPr/>
                <p14:nvPr/>
              </p14:nvContentPartPr>
              <p14:xfrm>
                <a:off x="3287297" y="3919166"/>
                <a:ext cx="127080" cy="277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78657" y="3910166"/>
                  <a:ext cx="1447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9C59A8E-5EB3-E517-21BE-668226C3A605}"/>
              </a:ext>
            </a:extLst>
          </p:cNvPr>
          <p:cNvGrpSpPr/>
          <p:nvPr/>
        </p:nvGrpSpPr>
        <p:grpSpPr>
          <a:xfrm>
            <a:off x="1983017" y="4461326"/>
            <a:ext cx="1294560" cy="661680"/>
            <a:chOff x="1983017" y="4461326"/>
            <a:chExt cx="129456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14:cNvPr>
                <p14:cNvContentPartPr/>
                <p14:nvPr/>
              </p14:nvContentPartPr>
              <p14:xfrm>
                <a:off x="2402777" y="4461326"/>
                <a:ext cx="148680" cy="269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93777" y="4452686"/>
                  <a:ext cx="166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14:cNvPr>
                <p14:cNvContentPartPr/>
                <p14:nvPr/>
              </p14:nvContentPartPr>
              <p14:xfrm>
                <a:off x="1983017" y="4860566"/>
                <a:ext cx="162720" cy="262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74377" y="4851926"/>
                  <a:ext cx="180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14:cNvPr>
                <p14:cNvContentPartPr/>
                <p14:nvPr/>
              </p14:nvContentPartPr>
              <p14:xfrm>
                <a:off x="2207297" y="4912046"/>
                <a:ext cx="123120" cy="11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98657" y="4903046"/>
                  <a:ext cx="14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14:cNvPr>
                <p14:cNvContentPartPr/>
                <p14:nvPr/>
              </p14:nvContentPartPr>
              <p14:xfrm>
                <a:off x="2352017" y="4985126"/>
                <a:ext cx="36000" cy="10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43017" y="4976126"/>
                  <a:ext cx="5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14:cNvPr>
                <p14:cNvContentPartPr/>
                <p14:nvPr/>
              </p14:nvContentPartPr>
              <p14:xfrm>
                <a:off x="2459657" y="4856966"/>
                <a:ext cx="27720" cy="109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1017" y="4848326"/>
                  <a:ext cx="4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14:cNvPr>
                <p14:cNvContentPartPr/>
                <p14:nvPr/>
              </p14:nvContentPartPr>
              <p14:xfrm>
                <a:off x="2467217" y="4820606"/>
                <a:ext cx="156960" cy="179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58217" y="4811966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14:cNvPr>
                <p14:cNvContentPartPr/>
                <p14:nvPr/>
              </p14:nvContentPartPr>
              <p14:xfrm>
                <a:off x="2554337" y="4906646"/>
                <a:ext cx="10116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545697" y="4898006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14:cNvPr>
                <p14:cNvContentPartPr/>
                <p14:nvPr/>
              </p14:nvContentPartPr>
              <p14:xfrm>
                <a:off x="2736497" y="4934006"/>
                <a:ext cx="26640" cy="97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27857" y="492536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14:cNvPr>
                <p14:cNvContentPartPr/>
                <p14:nvPr/>
              </p14:nvContentPartPr>
              <p14:xfrm>
                <a:off x="2832977" y="4800446"/>
                <a:ext cx="85320" cy="130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3977" y="479180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14:cNvPr>
                <p14:cNvContentPartPr/>
                <p14:nvPr/>
              </p14:nvContentPartPr>
              <p14:xfrm>
                <a:off x="2941337" y="4904846"/>
                <a:ext cx="23400" cy="10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32697" y="4896206"/>
                  <a:ext cx="4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14:cNvPr>
                <p14:cNvContentPartPr/>
                <p14:nvPr/>
              </p14:nvContentPartPr>
              <p14:xfrm>
                <a:off x="3039977" y="4779206"/>
                <a:ext cx="8280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31337" y="4770566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14:cNvPr>
                <p14:cNvContentPartPr/>
                <p14:nvPr/>
              </p14:nvContentPartPr>
              <p14:xfrm>
                <a:off x="3142577" y="4700726"/>
                <a:ext cx="135000" cy="271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33577" y="4692086"/>
                  <a:ext cx="152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FA77F13-B9C1-F14C-B6F1-61092EEF6440}"/>
              </a:ext>
            </a:extLst>
          </p:cNvPr>
          <p:cNvGrpSpPr/>
          <p:nvPr/>
        </p:nvGrpSpPr>
        <p:grpSpPr>
          <a:xfrm>
            <a:off x="7022657" y="454526"/>
            <a:ext cx="1608120" cy="414360"/>
            <a:chOff x="7022657" y="454526"/>
            <a:chExt cx="16081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14:cNvPr>
                <p14:cNvContentPartPr/>
                <p14:nvPr/>
              </p14:nvContentPartPr>
              <p14:xfrm>
                <a:off x="7022657" y="454526"/>
                <a:ext cx="270000" cy="396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14017" y="445886"/>
                  <a:ext cx="287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14:cNvPr>
                <p14:cNvContentPartPr/>
                <p14:nvPr/>
              </p14:nvContentPartPr>
              <p14:xfrm>
                <a:off x="7188977" y="650006"/>
                <a:ext cx="158760" cy="11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79977" y="641366"/>
                  <a:ext cx="176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14:cNvPr>
                <p14:cNvContentPartPr/>
                <p14:nvPr/>
              </p14:nvContentPartPr>
              <p14:xfrm>
                <a:off x="7400657" y="766646"/>
                <a:ext cx="3996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2017" y="758006"/>
                  <a:ext cx="57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14:cNvPr>
                <p14:cNvContentPartPr/>
                <p14:nvPr/>
              </p14:nvContentPartPr>
              <p14:xfrm>
                <a:off x="7525937" y="632006"/>
                <a:ext cx="106560" cy="77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516937" y="623006"/>
                  <a:ext cx="12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14:cNvPr>
                <p14:cNvContentPartPr/>
                <p14:nvPr/>
              </p14:nvContentPartPr>
              <p14:xfrm>
                <a:off x="7604057" y="595286"/>
                <a:ext cx="41400" cy="218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595417" y="586286"/>
                  <a:ext cx="59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14:cNvPr>
                <p14:cNvContentPartPr/>
                <p14:nvPr/>
              </p14:nvContentPartPr>
              <p14:xfrm>
                <a:off x="7737617" y="634526"/>
                <a:ext cx="22320" cy="166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728977" y="625886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14:cNvPr>
                <p14:cNvContentPartPr/>
                <p14:nvPr/>
              </p14:nvContentPartPr>
              <p14:xfrm>
                <a:off x="7866497" y="774566"/>
                <a:ext cx="30600" cy="77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857857" y="765566"/>
                  <a:ext cx="4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14:cNvPr>
                <p14:cNvContentPartPr/>
                <p14:nvPr/>
              </p14:nvContentPartPr>
              <p14:xfrm>
                <a:off x="7997537" y="689246"/>
                <a:ext cx="127080" cy="81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88897" y="680246"/>
                  <a:ext cx="14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14:cNvPr>
                <p14:cNvContentPartPr/>
                <p14:nvPr/>
              </p14:nvContentPartPr>
              <p14:xfrm>
                <a:off x="8239097" y="701846"/>
                <a:ext cx="178200" cy="66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30457" y="693206"/>
                  <a:ext cx="195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14:cNvPr>
                <p14:cNvContentPartPr/>
                <p14:nvPr/>
              </p14:nvContentPartPr>
              <p14:xfrm>
                <a:off x="8487857" y="492686"/>
                <a:ext cx="142920" cy="339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78857" y="483686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19E646B-3CCE-C40E-8F6C-A62AC079CB63}"/>
              </a:ext>
            </a:extLst>
          </p:cNvPr>
          <p:cNvGrpSpPr/>
          <p:nvPr/>
        </p:nvGrpSpPr>
        <p:grpSpPr>
          <a:xfrm>
            <a:off x="7049657" y="995246"/>
            <a:ext cx="1927080" cy="336240"/>
            <a:chOff x="7049657" y="995246"/>
            <a:chExt cx="19270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14:cNvPr>
                <p14:cNvContentPartPr/>
                <p14:nvPr/>
              </p14:nvContentPartPr>
              <p14:xfrm>
                <a:off x="7049657" y="1002086"/>
                <a:ext cx="157320" cy="329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041017" y="993446"/>
                  <a:ext cx="174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14:cNvPr>
                <p14:cNvContentPartPr/>
                <p14:nvPr/>
              </p14:nvContentPartPr>
              <p14:xfrm>
                <a:off x="7252337" y="1113326"/>
                <a:ext cx="155880" cy="98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243337" y="1104686"/>
                  <a:ext cx="17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14:cNvPr>
                <p14:cNvContentPartPr/>
                <p14:nvPr/>
              </p14:nvContentPartPr>
              <p14:xfrm>
                <a:off x="7494257" y="1246166"/>
                <a:ext cx="45000" cy="70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485257" y="1237166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14:cNvPr>
                <p14:cNvContentPartPr/>
                <p14:nvPr/>
              </p14:nvContentPartPr>
              <p14:xfrm>
                <a:off x="7630337" y="1091726"/>
                <a:ext cx="107640" cy="119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21697" y="1082726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14:cNvPr>
                <p14:cNvContentPartPr/>
                <p14:nvPr/>
              </p14:nvContentPartPr>
              <p14:xfrm>
                <a:off x="7807817" y="1085606"/>
                <a:ext cx="137520" cy="55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99177" y="1076966"/>
                  <a:ext cx="155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14:cNvPr>
                <p14:cNvContentPartPr/>
                <p14:nvPr/>
              </p14:nvContentPartPr>
              <p14:xfrm>
                <a:off x="7901417" y="1043486"/>
                <a:ext cx="43200" cy="210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92777" y="1034486"/>
                  <a:ext cx="6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14:cNvPr>
                <p14:cNvContentPartPr/>
                <p14:nvPr/>
              </p14:nvContentPartPr>
              <p14:xfrm>
                <a:off x="8006897" y="1198646"/>
                <a:ext cx="43200" cy="130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8257" y="1190006"/>
                  <a:ext cx="60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14:cNvPr>
                <p14:cNvContentPartPr/>
                <p14:nvPr/>
              </p14:nvContentPartPr>
              <p14:xfrm>
                <a:off x="8140097" y="1102166"/>
                <a:ext cx="124920" cy="74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31457" y="1093166"/>
                  <a:ext cx="142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14:cNvPr>
                <p14:cNvContentPartPr/>
                <p14:nvPr/>
              </p14:nvContentPartPr>
              <p14:xfrm>
                <a:off x="8233697" y="1070486"/>
                <a:ext cx="53640" cy="18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225057" y="1061846"/>
                  <a:ext cx="7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14:cNvPr>
                <p14:cNvContentPartPr/>
                <p14:nvPr/>
              </p14:nvContentPartPr>
              <p14:xfrm>
                <a:off x="8300657" y="1097126"/>
                <a:ext cx="185760" cy="115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92017" y="1088486"/>
                  <a:ext cx="20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14:cNvPr>
                <p14:cNvContentPartPr/>
                <p14:nvPr/>
              </p14:nvContentPartPr>
              <p14:xfrm>
                <a:off x="8538977" y="1197926"/>
                <a:ext cx="30240" cy="69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529977" y="1189286"/>
                  <a:ext cx="4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14:cNvPr>
                <p14:cNvContentPartPr/>
                <p14:nvPr/>
              </p14:nvContentPartPr>
              <p14:xfrm>
                <a:off x="8636177" y="1090286"/>
                <a:ext cx="176760" cy="114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627537" y="1081646"/>
                  <a:ext cx="19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14:cNvPr>
                <p14:cNvContentPartPr/>
                <p14:nvPr/>
              </p14:nvContentPartPr>
              <p14:xfrm>
                <a:off x="8848577" y="995246"/>
                <a:ext cx="128160" cy="257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839577" y="986246"/>
                  <a:ext cx="145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14:cNvPr>
                <p14:cNvContentPartPr/>
                <p14:nvPr/>
              </p14:nvContentPartPr>
              <p14:xfrm>
                <a:off x="8171057" y="1061126"/>
                <a:ext cx="352440" cy="228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62057" y="1052486"/>
                  <a:ext cx="370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5A29AD8-EFB4-D851-0191-413BBFD0E256}"/>
              </a:ext>
            </a:extLst>
          </p:cNvPr>
          <p:cNvGrpSpPr/>
          <p:nvPr/>
        </p:nvGrpSpPr>
        <p:grpSpPr>
          <a:xfrm>
            <a:off x="7125617" y="1536686"/>
            <a:ext cx="1685520" cy="344880"/>
            <a:chOff x="7125617" y="1536686"/>
            <a:chExt cx="168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14:cNvPr>
                <p14:cNvContentPartPr/>
                <p14:nvPr/>
              </p14:nvContentPartPr>
              <p14:xfrm>
                <a:off x="7125617" y="1536686"/>
                <a:ext cx="183960" cy="344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116617" y="1527686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14:cNvPr>
                <p14:cNvContentPartPr/>
                <p14:nvPr/>
              </p14:nvContentPartPr>
              <p14:xfrm>
                <a:off x="7311737" y="1613726"/>
                <a:ext cx="120960" cy="137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02737" y="1605086"/>
                  <a:ext cx="13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14:cNvPr>
                <p14:cNvContentPartPr/>
                <p14:nvPr/>
              </p14:nvContentPartPr>
              <p14:xfrm>
                <a:off x="7483097" y="1634966"/>
                <a:ext cx="80280" cy="117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474457" y="1626326"/>
                  <a:ext cx="97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14:cNvPr>
                <p14:cNvContentPartPr/>
                <p14:nvPr/>
              </p14:nvContentPartPr>
              <p14:xfrm>
                <a:off x="7627457" y="1744766"/>
                <a:ext cx="18360" cy="105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18457" y="1736126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14:cNvPr>
                <p14:cNvContentPartPr/>
                <p14:nvPr/>
              </p14:nvContentPartPr>
              <p14:xfrm>
                <a:off x="7761737" y="1620926"/>
                <a:ext cx="104040" cy="124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53097" y="1611926"/>
                  <a:ext cx="12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14:cNvPr>
                <p14:cNvContentPartPr/>
                <p14:nvPr/>
              </p14:nvContentPartPr>
              <p14:xfrm>
                <a:off x="7924457" y="1634606"/>
                <a:ext cx="133560" cy="10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15817" y="1625966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14:cNvPr>
                <p14:cNvContentPartPr/>
                <p14:nvPr/>
              </p14:nvContentPartPr>
              <p14:xfrm>
                <a:off x="8092577" y="1730366"/>
                <a:ext cx="47880" cy="76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83937" y="1721366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14:cNvPr>
                <p14:cNvContentPartPr/>
                <p14:nvPr/>
              </p14:nvContentPartPr>
              <p14:xfrm>
                <a:off x="8239817" y="1619486"/>
                <a:ext cx="147960" cy="9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231177" y="1610846"/>
                  <a:ext cx="16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14:cNvPr>
                <p14:cNvContentPartPr/>
                <p14:nvPr/>
              </p14:nvContentPartPr>
              <p14:xfrm>
                <a:off x="8467697" y="1700486"/>
                <a:ext cx="36720" cy="84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459057" y="1691486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14:cNvPr>
                <p14:cNvContentPartPr/>
                <p14:nvPr/>
              </p14:nvContentPartPr>
              <p14:xfrm>
                <a:off x="8626457" y="1586366"/>
                <a:ext cx="184680" cy="10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617817" y="1577726"/>
                  <a:ext cx="202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14:cNvPr>
                <p14:cNvContentPartPr/>
                <p14:nvPr/>
              </p14:nvContentPartPr>
              <p14:xfrm>
                <a:off x="7308857" y="1592846"/>
                <a:ext cx="250200" cy="269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00217" y="1583846"/>
                  <a:ext cx="2678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14:cNvPr>
              <p14:cNvContentPartPr/>
              <p14:nvPr/>
            </p14:nvContentPartPr>
            <p14:xfrm>
              <a:off x="7212737" y="2008286"/>
              <a:ext cx="168120" cy="329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7203737" y="1999646"/>
                <a:ext cx="185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14:cNvPr>
              <p14:cNvContentPartPr/>
              <p14:nvPr/>
            </p14:nvContentPartPr>
            <p14:xfrm>
              <a:off x="8892857" y="1481246"/>
              <a:ext cx="178200" cy="304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8884217" y="1472606"/>
                <a:ext cx="19584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4211F48-17CF-3334-DAE4-512CF1890F48}"/>
              </a:ext>
            </a:extLst>
          </p:cNvPr>
          <p:cNvGrpSpPr/>
          <p:nvPr/>
        </p:nvGrpSpPr>
        <p:grpSpPr>
          <a:xfrm>
            <a:off x="7385537" y="1985606"/>
            <a:ext cx="777600" cy="323280"/>
            <a:chOff x="7385537" y="1985606"/>
            <a:chExt cx="7776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14:cNvPr>
                <p14:cNvContentPartPr/>
                <p14:nvPr/>
              </p14:nvContentPartPr>
              <p14:xfrm>
                <a:off x="7385537" y="2096486"/>
                <a:ext cx="129600" cy="124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76537" y="2087486"/>
                  <a:ext cx="147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14:cNvPr>
                <p14:cNvContentPartPr/>
                <p14:nvPr/>
              </p14:nvContentPartPr>
              <p14:xfrm>
                <a:off x="7589297" y="2073086"/>
                <a:ext cx="19440" cy="138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80297" y="2064446"/>
                  <a:ext cx="3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14:cNvPr>
                <p14:cNvContentPartPr/>
                <p14:nvPr/>
              </p14:nvContentPartPr>
              <p14:xfrm>
                <a:off x="7685057" y="2202326"/>
                <a:ext cx="28080" cy="93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76417" y="2193686"/>
                  <a:ext cx="4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14:cNvPr>
                <p14:cNvContentPartPr/>
                <p14:nvPr/>
              </p14:nvContentPartPr>
              <p14:xfrm>
                <a:off x="7794857" y="2094326"/>
                <a:ext cx="115560" cy="125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85857" y="2085686"/>
                  <a:ext cx="133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14:cNvPr>
                <p14:cNvContentPartPr/>
                <p14:nvPr/>
              </p14:nvContentPartPr>
              <p14:xfrm>
                <a:off x="7977737" y="2068766"/>
                <a:ext cx="91440" cy="156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69097" y="2059766"/>
                  <a:ext cx="109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14:cNvPr>
                <p14:cNvContentPartPr/>
                <p14:nvPr/>
              </p14:nvContentPartPr>
              <p14:xfrm>
                <a:off x="8118857" y="2188646"/>
                <a:ext cx="44280" cy="120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10217" y="2179646"/>
                  <a:ext cx="6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14:cNvPr>
                <p14:cNvContentPartPr/>
                <p14:nvPr/>
              </p14:nvContentPartPr>
              <p14:xfrm>
                <a:off x="7446737" y="1985606"/>
                <a:ext cx="248760" cy="258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437737" y="1976966"/>
                  <a:ext cx="266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5E89CAB-5AE0-6978-8D1B-F597994F2C38}"/>
              </a:ext>
            </a:extLst>
          </p:cNvPr>
          <p:cNvGrpSpPr/>
          <p:nvPr/>
        </p:nvGrpSpPr>
        <p:grpSpPr>
          <a:xfrm>
            <a:off x="8325857" y="1997486"/>
            <a:ext cx="844920" cy="324000"/>
            <a:chOff x="8325857" y="1997486"/>
            <a:chExt cx="844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14:cNvPr>
                <p14:cNvContentPartPr/>
                <p14:nvPr/>
              </p14:nvContentPartPr>
              <p14:xfrm>
                <a:off x="8325857" y="2088566"/>
                <a:ext cx="107640" cy="133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317217" y="2079566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14:cNvPr>
                <p14:cNvContentPartPr/>
                <p14:nvPr/>
              </p14:nvContentPartPr>
              <p14:xfrm>
                <a:off x="8525657" y="2061206"/>
                <a:ext cx="26280" cy="169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16657" y="2052566"/>
                  <a:ext cx="4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14:cNvPr>
                <p14:cNvContentPartPr/>
                <p14:nvPr/>
              </p14:nvContentPartPr>
              <p14:xfrm>
                <a:off x="8580017" y="2207006"/>
                <a:ext cx="51120" cy="114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571377" y="219836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14:cNvPr>
                <p14:cNvContentPartPr/>
                <p14:nvPr/>
              </p14:nvContentPartPr>
              <p14:xfrm>
                <a:off x="8713937" y="2111606"/>
                <a:ext cx="95760" cy="110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05297" y="2102606"/>
                  <a:ext cx="11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14:cNvPr>
                <p14:cNvContentPartPr/>
                <p14:nvPr/>
              </p14:nvContentPartPr>
              <p14:xfrm>
                <a:off x="8859377" y="2089286"/>
                <a:ext cx="162720" cy="153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50737" y="2080646"/>
                  <a:ext cx="180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14:cNvPr>
                <p14:cNvContentPartPr/>
                <p14:nvPr/>
              </p14:nvContentPartPr>
              <p14:xfrm>
                <a:off x="9040097" y="1997486"/>
                <a:ext cx="130680" cy="296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31097" y="1988486"/>
                  <a:ext cx="148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14:cNvPr>
                <p14:cNvContentPartPr/>
                <p14:nvPr/>
              </p14:nvContentPartPr>
              <p14:xfrm>
                <a:off x="8445017" y="2041406"/>
                <a:ext cx="166680" cy="176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436377" y="2032766"/>
                  <a:ext cx="184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14:cNvPr>
                <p14:cNvContentPartPr/>
                <p14:nvPr/>
              </p14:nvContentPartPr>
              <p14:xfrm>
                <a:off x="8964137" y="2089646"/>
                <a:ext cx="149760" cy="1814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955137" y="2080646"/>
                  <a:ext cx="1674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14:cNvPr>
              <p14:cNvContentPartPr/>
              <p14:nvPr/>
            </p14:nvContentPartPr>
            <p14:xfrm>
              <a:off x="7272137" y="2505446"/>
              <a:ext cx="157320" cy="3031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263497" y="2496806"/>
                <a:ext cx="17496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84DBEA8-1092-B4B6-9ECE-8E2781681421}"/>
              </a:ext>
            </a:extLst>
          </p:cNvPr>
          <p:cNvGrpSpPr/>
          <p:nvPr/>
        </p:nvGrpSpPr>
        <p:grpSpPr>
          <a:xfrm>
            <a:off x="7482017" y="2491406"/>
            <a:ext cx="1561320" cy="302760"/>
            <a:chOff x="7482017" y="2491406"/>
            <a:chExt cx="1561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14:cNvPr>
                <p14:cNvContentPartPr/>
                <p14:nvPr/>
              </p14:nvContentPartPr>
              <p14:xfrm>
                <a:off x="7482017" y="2595086"/>
                <a:ext cx="168840" cy="109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73017" y="2586446"/>
                  <a:ext cx="18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14:cNvPr>
                <p14:cNvContentPartPr/>
                <p14:nvPr/>
              </p14:nvContentPartPr>
              <p14:xfrm>
                <a:off x="7743737" y="2681486"/>
                <a:ext cx="45000" cy="112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734737" y="2672486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14:cNvPr>
                <p14:cNvContentPartPr/>
                <p14:nvPr/>
              </p14:nvContentPartPr>
              <p14:xfrm>
                <a:off x="7862897" y="2585006"/>
                <a:ext cx="15768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854257" y="2576366"/>
                  <a:ext cx="175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14:cNvPr>
                <p14:cNvContentPartPr/>
                <p14:nvPr/>
              </p14:nvContentPartPr>
              <p14:xfrm>
                <a:off x="8066657" y="2575286"/>
                <a:ext cx="125280" cy="60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057657" y="2566646"/>
                  <a:ext cx="14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14:cNvPr>
                <p14:cNvContentPartPr/>
                <p14:nvPr/>
              </p14:nvContentPartPr>
              <p14:xfrm>
                <a:off x="8166377" y="2531006"/>
                <a:ext cx="27720" cy="135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157737" y="2522366"/>
                  <a:ext cx="45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14:cNvPr>
                <p14:cNvContentPartPr/>
                <p14:nvPr/>
              </p14:nvContentPartPr>
              <p14:xfrm>
                <a:off x="8235137" y="2642966"/>
                <a:ext cx="38880" cy="98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26137" y="2634326"/>
                  <a:ext cx="56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14:cNvPr>
                <p14:cNvContentPartPr/>
                <p14:nvPr/>
              </p14:nvContentPartPr>
              <p14:xfrm>
                <a:off x="8359697" y="2587526"/>
                <a:ext cx="13140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50697" y="2578886"/>
                  <a:ext cx="149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14:cNvPr>
                <p14:cNvContentPartPr/>
                <p14:nvPr/>
              </p14:nvContentPartPr>
              <p14:xfrm>
                <a:off x="8562737" y="2660246"/>
                <a:ext cx="43200" cy="98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553737" y="2651246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14:cNvPr>
                <p14:cNvContentPartPr/>
                <p14:nvPr/>
              </p14:nvContentPartPr>
              <p14:xfrm>
                <a:off x="8662817" y="2578526"/>
                <a:ext cx="137160" cy="93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54177" y="2569886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14:cNvPr>
                <p14:cNvContentPartPr/>
                <p14:nvPr/>
              </p14:nvContentPartPr>
              <p14:xfrm>
                <a:off x="8856137" y="2491406"/>
                <a:ext cx="187200" cy="278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847497" y="2482406"/>
                  <a:ext cx="204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A3F92EF-3CA5-27EF-6BC5-F43793426FBE}"/>
              </a:ext>
            </a:extLst>
          </p:cNvPr>
          <p:cNvGrpSpPr/>
          <p:nvPr/>
        </p:nvGrpSpPr>
        <p:grpSpPr>
          <a:xfrm>
            <a:off x="7285097" y="2950046"/>
            <a:ext cx="470880" cy="298080"/>
            <a:chOff x="7285097" y="2950046"/>
            <a:chExt cx="470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14:cNvPr>
                <p14:cNvContentPartPr/>
                <p14:nvPr/>
              </p14:nvContentPartPr>
              <p14:xfrm>
                <a:off x="7285097" y="2950046"/>
                <a:ext cx="146520" cy="245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76457" y="2941046"/>
                  <a:ext cx="16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14:cNvPr>
                <p14:cNvContentPartPr/>
                <p14:nvPr/>
              </p14:nvContentPartPr>
              <p14:xfrm>
                <a:off x="7483457" y="3009806"/>
                <a:ext cx="182520" cy="131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74817" y="3001166"/>
                  <a:ext cx="20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14:cNvPr>
                <p14:cNvContentPartPr/>
                <p14:nvPr/>
              </p14:nvContentPartPr>
              <p14:xfrm>
                <a:off x="7691177" y="3121766"/>
                <a:ext cx="64800" cy="126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682537" y="3113126"/>
                  <a:ext cx="82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348A055A-66A3-B358-BDFC-A27F981B080C}"/>
              </a:ext>
            </a:extLst>
          </p:cNvPr>
          <p:cNvGrpSpPr/>
          <p:nvPr/>
        </p:nvGrpSpPr>
        <p:grpSpPr>
          <a:xfrm>
            <a:off x="7966217" y="2886326"/>
            <a:ext cx="1257120" cy="317160"/>
            <a:chOff x="7966217" y="2886326"/>
            <a:chExt cx="1257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14:cNvPr>
                <p14:cNvContentPartPr/>
                <p14:nvPr/>
              </p14:nvContentPartPr>
              <p14:xfrm>
                <a:off x="7966217" y="2995046"/>
                <a:ext cx="44280" cy="1220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957217" y="2986406"/>
                  <a:ext cx="6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14:cNvPr>
                <p14:cNvContentPartPr/>
                <p14:nvPr/>
              </p14:nvContentPartPr>
              <p14:xfrm>
                <a:off x="8055857" y="2954006"/>
                <a:ext cx="148680" cy="68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047217" y="2945366"/>
                  <a:ext cx="16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14:cNvPr>
                <p14:cNvContentPartPr/>
                <p14:nvPr/>
              </p14:nvContentPartPr>
              <p14:xfrm>
                <a:off x="8079977" y="3034646"/>
                <a:ext cx="127080" cy="10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071337" y="3026006"/>
                  <a:ext cx="14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14:cNvPr>
                <p14:cNvContentPartPr/>
                <p14:nvPr/>
              </p14:nvContentPartPr>
              <p14:xfrm>
                <a:off x="8265737" y="3078926"/>
                <a:ext cx="50760" cy="124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257097" y="3070286"/>
                  <a:ext cx="6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14:cNvPr>
                <p14:cNvContentPartPr/>
                <p14:nvPr/>
              </p14:nvContentPartPr>
              <p14:xfrm>
                <a:off x="8457257" y="2975246"/>
                <a:ext cx="118080" cy="116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48257" y="2966606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14:cNvPr>
                <p14:cNvContentPartPr/>
                <p14:nvPr/>
              </p14:nvContentPartPr>
              <p14:xfrm>
                <a:off x="8622497" y="2954726"/>
                <a:ext cx="107640" cy="1458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13497" y="2945726"/>
                  <a:ext cx="12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14:cNvPr>
                <p14:cNvContentPartPr/>
                <p14:nvPr/>
              </p14:nvContentPartPr>
              <p14:xfrm>
                <a:off x="8779817" y="3072446"/>
                <a:ext cx="24840" cy="738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771177" y="3063806"/>
                  <a:ext cx="42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14:cNvPr>
                <p14:cNvContentPartPr/>
                <p14:nvPr/>
              </p14:nvContentPartPr>
              <p14:xfrm>
                <a:off x="8890337" y="2970566"/>
                <a:ext cx="137880" cy="102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81697" y="2961926"/>
                  <a:ext cx="15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14:cNvPr>
                <p14:cNvContentPartPr/>
                <p14:nvPr/>
              </p14:nvContentPartPr>
              <p14:xfrm>
                <a:off x="9066017" y="2886326"/>
                <a:ext cx="157320" cy="286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057017" y="2877686"/>
                  <a:ext cx="174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14:cNvPr>
                <p14:cNvContentPartPr/>
                <p14:nvPr/>
              </p14:nvContentPartPr>
              <p14:xfrm>
                <a:off x="8529257" y="2890286"/>
                <a:ext cx="141120" cy="228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520257" y="2881286"/>
                  <a:ext cx="158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2B25E42-18FA-512B-6123-EA3E663BFA4F}"/>
              </a:ext>
            </a:extLst>
          </p:cNvPr>
          <p:cNvGrpSpPr/>
          <p:nvPr/>
        </p:nvGrpSpPr>
        <p:grpSpPr>
          <a:xfrm>
            <a:off x="7268537" y="3375566"/>
            <a:ext cx="639360" cy="253080"/>
            <a:chOff x="7268537" y="3375566"/>
            <a:chExt cx="639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14:cNvPr>
                <p14:cNvContentPartPr/>
                <p14:nvPr/>
              </p14:nvContentPartPr>
              <p14:xfrm>
                <a:off x="7268537" y="3375566"/>
                <a:ext cx="192240" cy="253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259897" y="3366566"/>
                  <a:ext cx="209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14:cNvPr>
                <p14:cNvContentPartPr/>
                <p14:nvPr/>
              </p14:nvContentPartPr>
              <p14:xfrm>
                <a:off x="7592177" y="3433886"/>
                <a:ext cx="243000" cy="117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583177" y="3424886"/>
                  <a:ext cx="26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14:cNvPr>
                <p14:cNvContentPartPr/>
                <p14:nvPr/>
              </p14:nvContentPartPr>
              <p14:xfrm>
                <a:off x="7842737" y="3523526"/>
                <a:ext cx="65160" cy="10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833737" y="3514886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4876ED8-2560-835B-FC5B-6BB814BEC93B}"/>
              </a:ext>
            </a:extLst>
          </p:cNvPr>
          <p:cNvGrpSpPr/>
          <p:nvPr/>
        </p:nvGrpSpPr>
        <p:grpSpPr>
          <a:xfrm>
            <a:off x="8081777" y="3339926"/>
            <a:ext cx="1036440" cy="273960"/>
            <a:chOff x="8081777" y="3339926"/>
            <a:chExt cx="1036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14:cNvPr>
                <p14:cNvContentPartPr/>
                <p14:nvPr/>
              </p14:nvContentPartPr>
              <p14:xfrm>
                <a:off x="8081777" y="3407966"/>
                <a:ext cx="10440" cy="114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073137" y="3398966"/>
                  <a:ext cx="2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14:cNvPr>
                <p14:cNvContentPartPr/>
                <p14:nvPr/>
              </p14:nvContentPartPr>
              <p14:xfrm>
                <a:off x="8176457" y="3368006"/>
                <a:ext cx="125640" cy="172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167817" y="3359366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14:cNvPr>
                <p14:cNvContentPartPr/>
                <p14:nvPr/>
              </p14:nvContentPartPr>
              <p14:xfrm>
                <a:off x="8230457" y="3439646"/>
                <a:ext cx="97560" cy="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21817" y="3431006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14:cNvPr>
                <p14:cNvContentPartPr/>
                <p14:nvPr/>
              </p14:nvContentPartPr>
              <p14:xfrm>
                <a:off x="8366537" y="3478526"/>
                <a:ext cx="52560" cy="128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357537" y="3469886"/>
                  <a:ext cx="7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14:cNvPr>
                <p14:cNvContentPartPr/>
                <p14:nvPr/>
              </p14:nvContentPartPr>
              <p14:xfrm>
                <a:off x="8527457" y="3401126"/>
                <a:ext cx="138600" cy="892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518457" y="3392486"/>
                  <a:ext cx="156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14:cNvPr>
                <p14:cNvContentPartPr/>
                <p14:nvPr/>
              </p14:nvContentPartPr>
              <p14:xfrm>
                <a:off x="8729057" y="3409046"/>
                <a:ext cx="172440" cy="105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720417" y="3400046"/>
                  <a:ext cx="19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14:cNvPr>
                <p14:cNvContentPartPr/>
                <p14:nvPr/>
              </p14:nvContentPartPr>
              <p14:xfrm>
                <a:off x="8702057" y="3502286"/>
                <a:ext cx="32040" cy="60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693417" y="3493286"/>
                  <a:ext cx="4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14:cNvPr>
                <p14:cNvContentPartPr/>
                <p14:nvPr/>
              </p14:nvContentPartPr>
              <p14:xfrm>
                <a:off x="8942537" y="3512726"/>
                <a:ext cx="24120" cy="54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933897" y="3503726"/>
                  <a:ext cx="4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14:cNvPr>
                <p14:cNvContentPartPr/>
                <p14:nvPr/>
              </p14:nvContentPartPr>
              <p14:xfrm>
                <a:off x="8963417" y="3339926"/>
                <a:ext cx="154800" cy="273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954777" y="3330926"/>
                  <a:ext cx="1724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316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ABA75-5044-B6E1-C5EB-9575D041B773}"/>
              </a:ext>
            </a:extLst>
          </p:cNvPr>
          <p:cNvCxnSpPr/>
          <p:nvPr/>
        </p:nvCxnSpPr>
        <p:spPr>
          <a:xfrm>
            <a:off x="1018903" y="1349828"/>
            <a:ext cx="568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3F634-4B49-C142-39FF-D6523BB4D199}"/>
              </a:ext>
            </a:extLst>
          </p:cNvPr>
          <p:cNvCxnSpPr/>
          <p:nvPr/>
        </p:nvCxnSpPr>
        <p:spPr>
          <a:xfrm>
            <a:off x="1027611" y="2316480"/>
            <a:ext cx="56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E7B30E-F7C2-E3A3-B954-C708D5ECB075}"/>
              </a:ext>
            </a:extLst>
          </p:cNvPr>
          <p:cNvCxnSpPr/>
          <p:nvPr/>
        </p:nvCxnSpPr>
        <p:spPr>
          <a:xfrm>
            <a:off x="1010195" y="3422468"/>
            <a:ext cx="582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803C0E-47C1-1219-F1E8-4F47C4B66640}"/>
              </a:ext>
            </a:extLst>
          </p:cNvPr>
          <p:cNvCxnSpPr/>
          <p:nvPr/>
        </p:nvCxnSpPr>
        <p:spPr>
          <a:xfrm>
            <a:off x="2037806" y="957943"/>
            <a:ext cx="0" cy="34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94194-9A72-5CCE-251B-56B2971A8235}"/>
              </a:ext>
            </a:extLst>
          </p:cNvPr>
          <p:cNvCxnSpPr/>
          <p:nvPr/>
        </p:nvCxnSpPr>
        <p:spPr>
          <a:xfrm>
            <a:off x="3831771" y="957943"/>
            <a:ext cx="0" cy="330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CE81C3-EE3E-2D23-0CDF-4C37352D2379}"/>
              </a:ext>
            </a:extLst>
          </p:cNvPr>
          <p:cNvCxnSpPr/>
          <p:nvPr/>
        </p:nvCxnSpPr>
        <p:spPr>
          <a:xfrm>
            <a:off x="2908663" y="975360"/>
            <a:ext cx="0" cy="3570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C008A3-F7B3-7AAA-03AF-5F37B97CE068}"/>
              </a:ext>
            </a:extLst>
          </p:cNvPr>
          <p:cNvCxnSpPr>
            <a:cxnSpLocks/>
          </p:cNvCxnSpPr>
          <p:nvPr/>
        </p:nvCxnSpPr>
        <p:spPr>
          <a:xfrm>
            <a:off x="1306286" y="182444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FDACB-6D40-C5FD-507A-BD1B88F6C108}"/>
              </a:ext>
            </a:extLst>
          </p:cNvPr>
          <p:cNvCxnSpPr>
            <a:cxnSpLocks/>
          </p:cNvCxnSpPr>
          <p:nvPr/>
        </p:nvCxnSpPr>
        <p:spPr>
          <a:xfrm>
            <a:off x="1328057" y="283028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E59961-127B-1A1D-7523-633C93467322}"/>
              </a:ext>
            </a:extLst>
          </p:cNvPr>
          <p:cNvGrpSpPr/>
          <p:nvPr/>
        </p:nvGrpSpPr>
        <p:grpSpPr>
          <a:xfrm>
            <a:off x="2814257" y="4292486"/>
            <a:ext cx="268200" cy="141840"/>
            <a:chOff x="2814257" y="4292486"/>
            <a:chExt cx="2682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14:cNvPr>
                <p14:cNvContentPartPr/>
                <p14:nvPr/>
              </p14:nvContentPartPr>
              <p14:xfrm>
                <a:off x="2814257" y="4314446"/>
                <a:ext cx="53640" cy="119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257" y="4305446"/>
                  <a:ext cx="7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14:cNvPr>
                <p14:cNvContentPartPr/>
                <p14:nvPr/>
              </p14:nvContentPartPr>
              <p14:xfrm>
                <a:off x="2921537" y="4292486"/>
                <a:ext cx="160920" cy="9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2537" y="4283486"/>
                  <a:ext cx="1785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B6EE23-FA6F-B6FE-1FD2-F9747BE5EA8C}"/>
              </a:ext>
            </a:extLst>
          </p:cNvPr>
          <p:cNvGrpSpPr/>
          <p:nvPr/>
        </p:nvGrpSpPr>
        <p:grpSpPr>
          <a:xfrm>
            <a:off x="865577" y="2753486"/>
            <a:ext cx="222480" cy="153360"/>
            <a:chOff x="865577" y="2753486"/>
            <a:chExt cx="2224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14:cNvPr>
                <p14:cNvContentPartPr/>
                <p14:nvPr/>
              </p14:nvContentPartPr>
              <p14:xfrm>
                <a:off x="865577" y="2771126"/>
                <a:ext cx="30960" cy="135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937" y="2762126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14:cNvPr>
                <p14:cNvContentPartPr/>
                <p14:nvPr/>
              </p14:nvContentPartPr>
              <p14:xfrm>
                <a:off x="956297" y="2753486"/>
                <a:ext cx="131760" cy="9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297" y="2744486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AE4AE6-650C-C77A-1350-AD4301DB058E}"/>
              </a:ext>
            </a:extLst>
          </p:cNvPr>
          <p:cNvGrpSpPr/>
          <p:nvPr/>
        </p:nvGrpSpPr>
        <p:grpSpPr>
          <a:xfrm>
            <a:off x="2899937" y="2318966"/>
            <a:ext cx="442080" cy="1374480"/>
            <a:chOff x="2899937" y="2318966"/>
            <a:chExt cx="442080" cy="13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14:cNvPr>
                <p14:cNvContentPartPr/>
                <p14:nvPr/>
              </p14:nvContentPartPr>
              <p14:xfrm>
                <a:off x="2899937" y="2332646"/>
                <a:ext cx="28080" cy="111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1297" y="2323646"/>
                  <a:ext cx="457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14:cNvPr>
                <p14:cNvContentPartPr/>
                <p14:nvPr/>
              </p14:nvContentPartPr>
              <p14:xfrm>
                <a:off x="2966177" y="3572846"/>
                <a:ext cx="4644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7177" y="3563846"/>
                  <a:ext cx="6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14:cNvPr>
                <p14:cNvContentPartPr/>
                <p14:nvPr/>
              </p14:nvContentPartPr>
              <p14:xfrm>
                <a:off x="3000017" y="3554846"/>
                <a:ext cx="116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1017" y="3545846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14:cNvPr>
                <p14:cNvContentPartPr/>
                <p14:nvPr/>
              </p14:nvContentPartPr>
              <p14:xfrm>
                <a:off x="3170657" y="3615326"/>
                <a:ext cx="10080" cy="7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1657" y="3606326"/>
                  <a:ext cx="2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14:cNvPr>
                <p14:cNvContentPartPr/>
                <p14:nvPr/>
              </p14:nvContentPartPr>
              <p14:xfrm>
                <a:off x="3207737" y="3527486"/>
                <a:ext cx="3708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9097" y="3518486"/>
                  <a:ext cx="54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14:cNvPr>
                <p14:cNvContentPartPr/>
                <p14:nvPr/>
              </p14:nvContentPartPr>
              <p14:xfrm>
                <a:off x="3255257" y="3502286"/>
                <a:ext cx="86760" cy="8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617" y="3493646"/>
                  <a:ext cx="10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14:cNvPr>
                <p14:cNvContentPartPr/>
                <p14:nvPr/>
              </p14:nvContentPartPr>
              <p14:xfrm>
                <a:off x="2915417" y="2318966"/>
                <a:ext cx="29880" cy="109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777" y="2309966"/>
                  <a:ext cx="47520" cy="11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5921E68-E7D0-282D-9F32-01E531759CCE}"/>
              </a:ext>
            </a:extLst>
          </p:cNvPr>
          <p:cNvGrpSpPr/>
          <p:nvPr/>
        </p:nvGrpSpPr>
        <p:grpSpPr>
          <a:xfrm>
            <a:off x="2889497" y="1072646"/>
            <a:ext cx="519120" cy="1292760"/>
            <a:chOff x="2889497" y="1072646"/>
            <a:chExt cx="519120" cy="12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14:cNvPr>
                <p14:cNvContentPartPr/>
                <p14:nvPr/>
              </p14:nvContentPartPr>
              <p14:xfrm>
                <a:off x="2889497" y="1328606"/>
                <a:ext cx="47520" cy="103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0857" y="1319606"/>
                  <a:ext cx="6516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14:cNvPr>
                <p14:cNvContentPartPr/>
                <p14:nvPr/>
              </p14:nvContentPartPr>
              <p14:xfrm>
                <a:off x="3020897" y="1185326"/>
                <a:ext cx="2124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257" y="1176326"/>
                  <a:ext cx="3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14:cNvPr>
                <p14:cNvContentPartPr/>
                <p14:nvPr/>
              </p14:nvContentPartPr>
              <p14:xfrm>
                <a:off x="3042497" y="1174166"/>
                <a:ext cx="97920" cy="6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3857" y="1165526"/>
                  <a:ext cx="11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14:cNvPr>
                <p14:cNvContentPartPr/>
                <p14:nvPr/>
              </p14:nvContentPartPr>
              <p14:xfrm>
                <a:off x="3175697" y="1192886"/>
                <a:ext cx="24840" cy="7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057" y="1184246"/>
                  <a:ext cx="4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14:cNvPr>
                <p14:cNvContentPartPr/>
                <p14:nvPr/>
              </p14:nvContentPartPr>
              <p14:xfrm>
                <a:off x="3235457" y="1102166"/>
                <a:ext cx="37080" cy="10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6817" y="1093526"/>
                  <a:ext cx="54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14:cNvPr>
                <p14:cNvContentPartPr/>
                <p14:nvPr/>
              </p14:nvContentPartPr>
              <p14:xfrm>
                <a:off x="3301337" y="1072646"/>
                <a:ext cx="107280" cy="11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2337" y="1064006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EDF6B35-FF26-B400-0369-59E1E68A1488}"/>
              </a:ext>
            </a:extLst>
          </p:cNvPr>
          <p:cNvGrpSpPr/>
          <p:nvPr/>
        </p:nvGrpSpPr>
        <p:grpSpPr>
          <a:xfrm>
            <a:off x="764417" y="1746566"/>
            <a:ext cx="227160" cy="151920"/>
            <a:chOff x="764417" y="1746566"/>
            <a:chExt cx="2271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14:cNvPr>
                <p14:cNvContentPartPr/>
                <p14:nvPr/>
              </p14:nvContentPartPr>
              <p14:xfrm>
                <a:off x="764417" y="1777166"/>
                <a:ext cx="2052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417" y="1768166"/>
                  <a:ext cx="38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14:cNvPr>
                <p14:cNvContentPartPr/>
                <p14:nvPr/>
              </p14:nvContentPartPr>
              <p14:xfrm>
                <a:off x="853697" y="1746566"/>
                <a:ext cx="137880" cy="146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697" y="1737926"/>
                  <a:ext cx="1555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22E940-9036-10EC-D19F-8DC6FACDB8EB}"/>
              </a:ext>
            </a:extLst>
          </p:cNvPr>
          <p:cNvGrpSpPr/>
          <p:nvPr/>
        </p:nvGrpSpPr>
        <p:grpSpPr>
          <a:xfrm>
            <a:off x="2884817" y="725966"/>
            <a:ext cx="198720" cy="106920"/>
            <a:chOff x="2884817" y="725966"/>
            <a:chExt cx="1987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14:cNvPr>
                <p14:cNvContentPartPr/>
                <p14:nvPr/>
              </p14:nvContentPartPr>
              <p14:xfrm>
                <a:off x="2884817" y="725966"/>
                <a:ext cx="2520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5817" y="717326"/>
                  <a:ext cx="4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14:cNvPr>
                <p14:cNvContentPartPr/>
                <p14:nvPr/>
              </p14:nvContentPartPr>
              <p14:xfrm>
                <a:off x="2943137" y="727766"/>
                <a:ext cx="140400" cy="10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4497" y="719126"/>
                  <a:ext cx="158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5B2D803-73A1-C3A9-DF5D-D5686CDDC96F}"/>
              </a:ext>
            </a:extLst>
          </p:cNvPr>
          <p:cNvGrpSpPr/>
          <p:nvPr/>
        </p:nvGrpSpPr>
        <p:grpSpPr>
          <a:xfrm>
            <a:off x="5197817" y="3794246"/>
            <a:ext cx="487440" cy="352440"/>
            <a:chOff x="5197817" y="3794246"/>
            <a:chExt cx="4874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14:cNvPr>
                <p14:cNvContentPartPr/>
                <p14:nvPr/>
              </p14:nvContentPartPr>
              <p14:xfrm>
                <a:off x="5197817" y="3844646"/>
                <a:ext cx="131760" cy="21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9177" y="3836006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14:cNvPr>
                <p14:cNvContentPartPr/>
                <p14:nvPr/>
              </p14:nvContentPartPr>
              <p14:xfrm>
                <a:off x="5363057" y="4024286"/>
                <a:ext cx="28080" cy="12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4057" y="4015286"/>
                  <a:ext cx="4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14:cNvPr>
                <p14:cNvContentPartPr/>
                <p14:nvPr/>
              </p14:nvContentPartPr>
              <p14:xfrm>
                <a:off x="5522537" y="3849326"/>
                <a:ext cx="18360" cy="13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3537" y="3840326"/>
                  <a:ext cx="3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14:cNvPr>
                <p14:cNvContentPartPr/>
                <p14:nvPr/>
              </p14:nvContentPartPr>
              <p14:xfrm>
                <a:off x="5470337" y="3794246"/>
                <a:ext cx="214920" cy="250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1337" y="3785606"/>
                  <a:ext cx="2325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14:cNvPr>
              <p14:cNvContentPartPr/>
              <p14:nvPr/>
            </p14:nvContentPartPr>
            <p14:xfrm>
              <a:off x="2633897" y="2425886"/>
              <a:ext cx="93960" cy="159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4897" y="2417246"/>
                <a:ext cx="111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ACA3FF9-6604-87D3-4AAB-9A6BE275E670}"/>
              </a:ext>
            </a:extLst>
          </p:cNvPr>
          <p:cNvGrpSpPr/>
          <p:nvPr/>
        </p:nvGrpSpPr>
        <p:grpSpPr>
          <a:xfrm>
            <a:off x="3031697" y="1578446"/>
            <a:ext cx="101520" cy="146880"/>
            <a:chOff x="3031697" y="1578446"/>
            <a:chExt cx="10152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14:cNvPr>
                <p14:cNvContentPartPr/>
                <p14:nvPr/>
              </p14:nvContentPartPr>
              <p14:xfrm>
                <a:off x="3033857" y="1578446"/>
                <a:ext cx="99360" cy="6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5217" y="156944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14:cNvPr>
                <p14:cNvContentPartPr/>
                <p14:nvPr/>
              </p14:nvContentPartPr>
              <p14:xfrm>
                <a:off x="3031697" y="1662326"/>
                <a:ext cx="79200" cy="6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057" y="1653686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4F2B151-BF24-7FB5-B80B-CAB9CBAC0EC6}"/>
              </a:ext>
            </a:extLst>
          </p:cNvPr>
          <p:cNvGrpSpPr/>
          <p:nvPr/>
        </p:nvGrpSpPr>
        <p:grpSpPr>
          <a:xfrm>
            <a:off x="7239737" y="697526"/>
            <a:ext cx="1449000" cy="313200"/>
            <a:chOff x="7239737" y="697526"/>
            <a:chExt cx="1449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14:cNvPr>
                <p14:cNvContentPartPr/>
                <p14:nvPr/>
              </p14:nvContentPartPr>
              <p14:xfrm>
                <a:off x="7239737" y="723446"/>
                <a:ext cx="152280" cy="287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0737" y="714806"/>
                  <a:ext cx="16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14:cNvPr>
                <p14:cNvContentPartPr/>
                <p14:nvPr/>
              </p14:nvContentPartPr>
              <p14:xfrm>
                <a:off x="7414697" y="806606"/>
                <a:ext cx="186840" cy="11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5697" y="797606"/>
                  <a:ext cx="204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14:cNvPr>
                <p14:cNvContentPartPr/>
                <p14:nvPr/>
              </p14:nvContentPartPr>
              <p14:xfrm>
                <a:off x="7620977" y="884726"/>
                <a:ext cx="82800" cy="12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12337" y="875726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14:cNvPr>
                <p14:cNvContentPartPr/>
                <p14:nvPr/>
              </p14:nvContentPartPr>
              <p14:xfrm>
                <a:off x="7757057" y="815246"/>
                <a:ext cx="169560" cy="92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8057" y="806606"/>
                  <a:ext cx="187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14:cNvPr>
                <p14:cNvContentPartPr/>
                <p14:nvPr/>
              </p14:nvContentPartPr>
              <p14:xfrm>
                <a:off x="7946777" y="871046"/>
                <a:ext cx="77400" cy="10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7777" y="862406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14:cNvPr>
                <p14:cNvContentPartPr/>
                <p14:nvPr/>
              </p14:nvContentPartPr>
              <p14:xfrm>
                <a:off x="8059817" y="805886"/>
                <a:ext cx="15300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1177" y="797246"/>
                  <a:ext cx="17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14:cNvPr>
                <p14:cNvContentPartPr/>
                <p14:nvPr/>
              </p14:nvContentPartPr>
              <p14:xfrm>
                <a:off x="8261417" y="873566"/>
                <a:ext cx="49680" cy="72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2417" y="864566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14:cNvPr>
                <p14:cNvContentPartPr/>
                <p14:nvPr/>
              </p14:nvContentPartPr>
              <p14:xfrm>
                <a:off x="8389577" y="798326"/>
                <a:ext cx="128520" cy="10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0937" y="789326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14:cNvPr>
                <p14:cNvContentPartPr/>
                <p14:nvPr/>
              </p14:nvContentPartPr>
              <p14:xfrm>
                <a:off x="8534297" y="697526"/>
                <a:ext cx="154440" cy="300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5297" y="688526"/>
                  <a:ext cx="17208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14:cNvPr>
              <p14:cNvContentPartPr/>
              <p14:nvPr/>
            </p14:nvContentPartPr>
            <p14:xfrm>
              <a:off x="6830417" y="798326"/>
              <a:ext cx="147240" cy="18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1777" y="789686"/>
                <a:ext cx="1648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2E1AD5-8C35-B20C-3200-47987BEF998F}"/>
              </a:ext>
            </a:extLst>
          </p:cNvPr>
          <p:cNvGrpSpPr/>
          <p:nvPr/>
        </p:nvGrpSpPr>
        <p:grpSpPr>
          <a:xfrm>
            <a:off x="6899177" y="1421846"/>
            <a:ext cx="546480" cy="357840"/>
            <a:chOff x="6899177" y="1421846"/>
            <a:chExt cx="546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14:cNvPr>
                <p14:cNvContentPartPr/>
                <p14:nvPr/>
              </p14:nvContentPartPr>
              <p14:xfrm>
                <a:off x="6899177" y="1453166"/>
                <a:ext cx="199080" cy="214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0177" y="1444166"/>
                  <a:ext cx="21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14:cNvPr>
                <p14:cNvContentPartPr/>
                <p14:nvPr/>
              </p14:nvContentPartPr>
              <p14:xfrm>
                <a:off x="7237577" y="1421846"/>
                <a:ext cx="208080" cy="35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8577" y="1412846"/>
                  <a:ext cx="22572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1171650-28F0-5522-B3FD-B7EA31CB4FB8}"/>
              </a:ext>
            </a:extLst>
          </p:cNvPr>
          <p:cNvGrpSpPr/>
          <p:nvPr/>
        </p:nvGrpSpPr>
        <p:grpSpPr>
          <a:xfrm>
            <a:off x="7364297" y="1452806"/>
            <a:ext cx="1364040" cy="321840"/>
            <a:chOff x="7364297" y="1452806"/>
            <a:chExt cx="1364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14:cNvPr>
                <p14:cNvContentPartPr/>
                <p14:nvPr/>
              </p14:nvContentPartPr>
              <p14:xfrm>
                <a:off x="7364297" y="1520126"/>
                <a:ext cx="140040" cy="18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5657" y="1511126"/>
                  <a:ext cx="157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14:cNvPr>
                <p14:cNvContentPartPr/>
                <p14:nvPr/>
              </p14:nvContentPartPr>
              <p14:xfrm>
                <a:off x="7555097" y="1686806"/>
                <a:ext cx="27000" cy="44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6097" y="1678166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14:cNvPr>
                <p14:cNvContentPartPr/>
                <p14:nvPr/>
              </p14:nvContentPartPr>
              <p14:xfrm>
                <a:off x="7678577" y="1565846"/>
                <a:ext cx="124920" cy="86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9577" y="1556846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14:cNvPr>
                <p14:cNvContentPartPr/>
                <p14:nvPr/>
              </p14:nvContentPartPr>
              <p14:xfrm>
                <a:off x="7898177" y="1619486"/>
                <a:ext cx="25560" cy="7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89537" y="1610846"/>
                  <a:ext cx="4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14:cNvPr>
                <p14:cNvContentPartPr/>
                <p14:nvPr/>
              </p14:nvContentPartPr>
              <p14:xfrm>
                <a:off x="7999697" y="1540646"/>
                <a:ext cx="204840" cy="11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0697" y="1531646"/>
                  <a:ext cx="22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14:cNvPr>
                <p14:cNvContentPartPr/>
                <p14:nvPr/>
              </p14:nvContentPartPr>
              <p14:xfrm>
                <a:off x="8268617" y="1660886"/>
                <a:ext cx="40320" cy="78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59617" y="1651886"/>
                  <a:ext cx="57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14:cNvPr>
                <p14:cNvContentPartPr/>
                <p14:nvPr/>
              </p14:nvContentPartPr>
              <p14:xfrm>
                <a:off x="8389937" y="1556126"/>
                <a:ext cx="139320" cy="8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1297" y="1547126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14:cNvPr>
                <p14:cNvContentPartPr/>
                <p14:nvPr/>
              </p14:nvContentPartPr>
              <p14:xfrm>
                <a:off x="8562377" y="1452806"/>
                <a:ext cx="165960" cy="32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53377" y="1444166"/>
                  <a:ext cx="1836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14:cNvPr>
              <p14:cNvContentPartPr/>
              <p14:nvPr/>
            </p14:nvContentPartPr>
            <p14:xfrm>
              <a:off x="3003617" y="2489966"/>
              <a:ext cx="113040" cy="225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94617" y="2481326"/>
                <a:ext cx="1306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79FEEFC-05EA-B69C-809C-7F3948553D57}"/>
              </a:ext>
            </a:extLst>
          </p:cNvPr>
          <p:cNvGrpSpPr/>
          <p:nvPr/>
        </p:nvGrpSpPr>
        <p:grpSpPr>
          <a:xfrm>
            <a:off x="6927977" y="2146886"/>
            <a:ext cx="249840" cy="145440"/>
            <a:chOff x="6927977" y="2146886"/>
            <a:chExt cx="249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14:cNvPr>
                <p14:cNvContentPartPr/>
                <p14:nvPr/>
              </p14:nvContentPartPr>
              <p14:xfrm>
                <a:off x="6927977" y="2146886"/>
                <a:ext cx="40320" cy="139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19337" y="2137886"/>
                  <a:ext cx="5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14:cNvPr>
                <p14:cNvContentPartPr/>
                <p14:nvPr/>
              </p14:nvContentPartPr>
              <p14:xfrm>
                <a:off x="7044977" y="2175686"/>
                <a:ext cx="132840" cy="116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5977" y="2167046"/>
                  <a:ext cx="1504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14:cNvPr>
              <p14:cNvContentPartPr/>
              <p14:nvPr/>
            </p14:nvContentPartPr>
            <p14:xfrm>
              <a:off x="7356017" y="2056166"/>
              <a:ext cx="146160" cy="335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7377" y="2047166"/>
                <a:ext cx="1638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14:cNvPr>
              <p14:cNvContentPartPr/>
              <p14:nvPr/>
            </p14:nvContentPartPr>
            <p14:xfrm>
              <a:off x="972137" y="3502646"/>
              <a:ext cx="51840" cy="923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137" y="3493646"/>
                <a:ext cx="69480" cy="9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1AF0663-AF6B-1552-5CDA-4E3287B75122}"/>
              </a:ext>
            </a:extLst>
          </p:cNvPr>
          <p:cNvGrpSpPr/>
          <p:nvPr/>
        </p:nvGrpSpPr>
        <p:grpSpPr>
          <a:xfrm>
            <a:off x="842897" y="4633046"/>
            <a:ext cx="148680" cy="167040"/>
            <a:chOff x="842897" y="4633046"/>
            <a:chExt cx="1486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14:cNvPr>
                <p14:cNvContentPartPr/>
                <p14:nvPr/>
              </p14:nvContentPartPr>
              <p14:xfrm>
                <a:off x="842897" y="4671206"/>
                <a:ext cx="5688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3897" y="4662206"/>
                  <a:ext cx="74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14:cNvPr>
                <p14:cNvContentPartPr/>
                <p14:nvPr/>
              </p14:nvContentPartPr>
              <p14:xfrm>
                <a:off x="956297" y="4633046"/>
                <a:ext cx="35280" cy="12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297" y="4624406"/>
                  <a:ext cx="52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362C05-90B2-F51C-AA3B-FA20FD791387}"/>
              </a:ext>
            </a:extLst>
          </p:cNvPr>
          <p:cNvGrpSpPr/>
          <p:nvPr/>
        </p:nvGrpSpPr>
        <p:grpSpPr>
          <a:xfrm>
            <a:off x="7420097" y="3137246"/>
            <a:ext cx="394920" cy="222480"/>
            <a:chOff x="7420097" y="3137246"/>
            <a:chExt cx="394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14:cNvPr>
                <p14:cNvContentPartPr/>
                <p14:nvPr/>
              </p14:nvContentPartPr>
              <p14:xfrm>
                <a:off x="7420097" y="3177206"/>
                <a:ext cx="23760" cy="182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1097" y="3168566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14:cNvPr>
                <p14:cNvContentPartPr/>
                <p14:nvPr/>
              </p14:nvContentPartPr>
              <p14:xfrm>
                <a:off x="7434497" y="3137246"/>
                <a:ext cx="127440" cy="160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25497" y="3128246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14:cNvPr>
                <p14:cNvContentPartPr/>
                <p14:nvPr/>
              </p14:nvContentPartPr>
              <p14:xfrm>
                <a:off x="7658777" y="3178646"/>
                <a:ext cx="2556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0137" y="3169646"/>
                  <a:ext cx="4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14:cNvPr>
                <p14:cNvContentPartPr/>
                <p14:nvPr/>
              </p14:nvContentPartPr>
              <p14:xfrm>
                <a:off x="7674257" y="3146606"/>
                <a:ext cx="140760" cy="190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5617" y="3137966"/>
                  <a:ext cx="158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C2685A-D9B0-431E-7841-106CD34FD7E6}"/>
              </a:ext>
            </a:extLst>
          </p:cNvPr>
          <p:cNvGrpSpPr/>
          <p:nvPr/>
        </p:nvGrpSpPr>
        <p:grpSpPr>
          <a:xfrm>
            <a:off x="2306297" y="2505446"/>
            <a:ext cx="461880" cy="271440"/>
            <a:chOff x="2306297" y="2505446"/>
            <a:chExt cx="4618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14:cNvPr>
                <p14:cNvContentPartPr/>
                <p14:nvPr/>
              </p14:nvContentPartPr>
              <p14:xfrm>
                <a:off x="2512937" y="2590046"/>
                <a:ext cx="4320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3937" y="2581046"/>
                  <a:ext cx="60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14:cNvPr>
                <p14:cNvContentPartPr/>
                <p14:nvPr/>
              </p14:nvContentPartPr>
              <p14:xfrm>
                <a:off x="2532737" y="2585006"/>
                <a:ext cx="235440" cy="19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4097" y="2576366"/>
                  <a:ext cx="25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14:cNvPr>
                <p14:cNvContentPartPr/>
                <p14:nvPr/>
              </p14:nvContentPartPr>
              <p14:xfrm>
                <a:off x="2306297" y="2522006"/>
                <a:ext cx="11160" cy="8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7297" y="2513366"/>
                  <a:ext cx="28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14:cNvPr>
                <p14:cNvContentPartPr/>
                <p14:nvPr/>
              </p14:nvContentPartPr>
              <p14:xfrm>
                <a:off x="2390537" y="2505446"/>
                <a:ext cx="43560" cy="76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1897" y="2496806"/>
                  <a:ext cx="61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36E814-2743-0A5C-49CD-EFD6B15BB859}"/>
              </a:ext>
            </a:extLst>
          </p:cNvPr>
          <p:cNvGrpSpPr/>
          <p:nvPr/>
        </p:nvGrpSpPr>
        <p:grpSpPr>
          <a:xfrm>
            <a:off x="3229697" y="1999286"/>
            <a:ext cx="386280" cy="691560"/>
            <a:chOff x="3229697" y="1999286"/>
            <a:chExt cx="38628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14:cNvPr>
                <p14:cNvContentPartPr/>
                <p14:nvPr/>
              </p14:nvContentPartPr>
              <p14:xfrm>
                <a:off x="3374777" y="2222486"/>
                <a:ext cx="27720" cy="296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5777" y="2213846"/>
                  <a:ext cx="45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14:cNvPr>
                <p14:cNvContentPartPr/>
                <p14:nvPr/>
              </p14:nvContentPartPr>
              <p14:xfrm>
                <a:off x="3382697" y="2205206"/>
                <a:ext cx="233280" cy="36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3697" y="2196566"/>
                  <a:ext cx="250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14:cNvPr>
                <p14:cNvContentPartPr/>
                <p14:nvPr/>
              </p14:nvContentPartPr>
              <p14:xfrm>
                <a:off x="3252017" y="2537846"/>
                <a:ext cx="6840" cy="74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3377" y="2528846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14:cNvPr>
                <p14:cNvContentPartPr/>
                <p14:nvPr/>
              </p14:nvContentPartPr>
              <p14:xfrm>
                <a:off x="3313217" y="2538926"/>
                <a:ext cx="36000" cy="68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4577" y="2530286"/>
                  <a:ext cx="53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14:cNvPr>
                <p14:cNvContentPartPr/>
                <p14:nvPr/>
              </p14:nvContentPartPr>
              <p14:xfrm>
                <a:off x="3377297" y="2632886"/>
                <a:ext cx="20880" cy="5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68297" y="2624246"/>
                  <a:ext cx="3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14:cNvPr>
                <p14:cNvContentPartPr/>
                <p14:nvPr/>
              </p14:nvContentPartPr>
              <p14:xfrm>
                <a:off x="3472337" y="2595806"/>
                <a:ext cx="12960" cy="7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3697" y="2586806"/>
                  <a:ext cx="3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14:cNvPr>
                <p14:cNvContentPartPr/>
                <p14:nvPr/>
              </p14:nvContentPartPr>
              <p14:xfrm>
                <a:off x="3510857" y="2601566"/>
                <a:ext cx="90360" cy="66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2217" y="2592926"/>
                  <a:ext cx="10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14:cNvPr>
                <p14:cNvContentPartPr/>
                <p14:nvPr/>
              </p14:nvContentPartPr>
              <p14:xfrm>
                <a:off x="3229697" y="2084246"/>
                <a:ext cx="24480" cy="91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0697" y="2075606"/>
                  <a:ext cx="4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14:cNvPr>
                <p14:cNvContentPartPr/>
                <p14:nvPr/>
              </p14:nvContentPartPr>
              <p14:xfrm>
                <a:off x="3301337" y="2073086"/>
                <a:ext cx="63000" cy="8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2337" y="2064446"/>
                  <a:ext cx="8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14:cNvPr>
                <p14:cNvContentPartPr/>
                <p14:nvPr/>
              </p14:nvContentPartPr>
              <p14:xfrm>
                <a:off x="3417977" y="2113046"/>
                <a:ext cx="21600" cy="7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09337" y="2104046"/>
                  <a:ext cx="3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14:cNvPr>
                <p14:cNvContentPartPr/>
                <p14:nvPr/>
              </p14:nvContentPartPr>
              <p14:xfrm>
                <a:off x="3468017" y="2051126"/>
                <a:ext cx="6480" cy="62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9377" y="2042486"/>
                  <a:ext cx="2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14:cNvPr>
                <p14:cNvContentPartPr/>
                <p14:nvPr/>
              </p14:nvContentPartPr>
              <p14:xfrm>
                <a:off x="3465857" y="1999286"/>
                <a:ext cx="68760" cy="97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7217" y="1990286"/>
                  <a:ext cx="8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14:cNvPr>
                <p14:cNvContentPartPr/>
                <p14:nvPr/>
              </p14:nvContentPartPr>
              <p14:xfrm>
                <a:off x="3461537" y="2316806"/>
                <a:ext cx="78840" cy="6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537" y="2308166"/>
                  <a:ext cx="96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14:cNvPr>
                <p14:cNvContentPartPr/>
                <p14:nvPr/>
              </p14:nvContentPartPr>
              <p14:xfrm>
                <a:off x="3452177" y="2392046"/>
                <a:ext cx="131400" cy="12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3537" y="2383046"/>
                  <a:ext cx="149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14:cNvPr>
              <p14:cNvContentPartPr/>
              <p14:nvPr/>
            </p14:nvContentPartPr>
            <p14:xfrm>
              <a:off x="3675017" y="2049326"/>
              <a:ext cx="16560" cy="846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66017" y="2040326"/>
                <a:ext cx="34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14:cNvPr>
              <p14:cNvContentPartPr/>
              <p14:nvPr/>
            </p14:nvContentPartPr>
            <p14:xfrm>
              <a:off x="3735857" y="2067686"/>
              <a:ext cx="10080" cy="5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26857" y="2059046"/>
                <a:ext cx="277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DE2A1D3-A4DC-C01C-C26B-299E0F037A5A}"/>
              </a:ext>
            </a:extLst>
          </p:cNvPr>
          <p:cNvGrpSpPr/>
          <p:nvPr/>
        </p:nvGrpSpPr>
        <p:grpSpPr>
          <a:xfrm>
            <a:off x="3730817" y="2060846"/>
            <a:ext cx="339840" cy="142560"/>
            <a:chOff x="3730817" y="2060846"/>
            <a:chExt cx="3398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14:cNvPr>
                <p14:cNvContentPartPr/>
                <p14:nvPr/>
              </p14:nvContentPartPr>
              <p14:xfrm>
                <a:off x="3730817" y="2065526"/>
                <a:ext cx="45360" cy="8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22177" y="2056526"/>
                  <a:ext cx="6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14:cNvPr>
                <p14:cNvContentPartPr/>
                <p14:nvPr/>
              </p14:nvContentPartPr>
              <p14:xfrm>
                <a:off x="3811457" y="2129966"/>
                <a:ext cx="7560" cy="6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2457" y="2121326"/>
                  <a:ext cx="25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14:cNvPr>
                <p14:cNvContentPartPr/>
                <p14:nvPr/>
              </p14:nvContentPartPr>
              <p14:xfrm>
                <a:off x="3913337" y="2068766"/>
                <a:ext cx="15480" cy="87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4697" y="2060126"/>
                  <a:ext cx="33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14:cNvPr>
                <p14:cNvContentPartPr/>
                <p14:nvPr/>
              </p14:nvContentPartPr>
              <p14:xfrm>
                <a:off x="3941417" y="2060846"/>
                <a:ext cx="129240" cy="142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2417" y="2052206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346954F-AFF8-984C-3956-3AFBE8638CC2}"/>
              </a:ext>
            </a:extLst>
          </p:cNvPr>
          <p:cNvGrpSpPr/>
          <p:nvPr/>
        </p:nvGrpSpPr>
        <p:grpSpPr>
          <a:xfrm>
            <a:off x="1540937" y="3057686"/>
            <a:ext cx="639000" cy="664920"/>
            <a:chOff x="1540937" y="3057686"/>
            <a:chExt cx="6390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14:cNvPr>
                <p14:cNvContentPartPr/>
                <p14:nvPr/>
              </p14:nvContentPartPr>
              <p14:xfrm>
                <a:off x="1794017" y="3225446"/>
                <a:ext cx="385920" cy="49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377" y="3216446"/>
                  <a:ext cx="403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14:cNvPr>
                <p14:cNvContentPartPr/>
                <p14:nvPr/>
              </p14:nvContentPartPr>
              <p14:xfrm>
                <a:off x="1540937" y="3063446"/>
                <a:ext cx="15480" cy="9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31937" y="3054446"/>
                  <a:ext cx="3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14:cNvPr>
                <p14:cNvContentPartPr/>
                <p14:nvPr/>
              </p14:nvContentPartPr>
              <p14:xfrm>
                <a:off x="1632377" y="3057686"/>
                <a:ext cx="63720" cy="65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3377" y="3049046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14:cNvPr>
                <p14:cNvContentPartPr/>
                <p14:nvPr/>
              </p14:nvContentPartPr>
              <p14:xfrm>
                <a:off x="1719497" y="3092606"/>
                <a:ext cx="12960" cy="66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0857" y="3083966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69737FB-A924-8871-4029-9F741B20302A}"/>
              </a:ext>
            </a:extLst>
          </p:cNvPr>
          <p:cNvGrpSpPr/>
          <p:nvPr/>
        </p:nvGrpSpPr>
        <p:grpSpPr>
          <a:xfrm>
            <a:off x="1709057" y="3702446"/>
            <a:ext cx="75960" cy="90000"/>
            <a:chOff x="1709057" y="3702446"/>
            <a:chExt cx="759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14:cNvPr>
                <p14:cNvContentPartPr/>
                <p14:nvPr/>
              </p14:nvContentPartPr>
              <p14:xfrm>
                <a:off x="1709057" y="3702446"/>
                <a:ext cx="97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00057" y="3693446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14:cNvPr>
                <p14:cNvContentPartPr/>
                <p14:nvPr/>
              </p14:nvContentPartPr>
              <p14:xfrm>
                <a:off x="1775297" y="3710726"/>
                <a:ext cx="9720" cy="78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66657" y="3702086"/>
                  <a:ext cx="2736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2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F51DE2-6162-0151-B487-13E33970F1A3}"/>
              </a:ext>
            </a:extLst>
          </p:cNvPr>
          <p:cNvCxnSpPr>
            <a:cxnSpLocks/>
          </p:cNvCxnSpPr>
          <p:nvPr/>
        </p:nvCxnSpPr>
        <p:spPr>
          <a:xfrm>
            <a:off x="3048000" y="1271451"/>
            <a:ext cx="7724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59C808-CCD9-643B-F692-E50C03617BF6}"/>
              </a:ext>
            </a:extLst>
          </p:cNvPr>
          <p:cNvCxnSpPr>
            <a:cxnSpLocks/>
          </p:cNvCxnSpPr>
          <p:nvPr/>
        </p:nvCxnSpPr>
        <p:spPr>
          <a:xfrm>
            <a:off x="3078482" y="2799805"/>
            <a:ext cx="7751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1B383-987A-B3EC-E79D-F44E37E6D7FF}"/>
              </a:ext>
            </a:extLst>
          </p:cNvPr>
          <p:cNvCxnSpPr>
            <a:cxnSpLocks/>
          </p:cNvCxnSpPr>
          <p:nvPr/>
        </p:nvCxnSpPr>
        <p:spPr>
          <a:xfrm>
            <a:off x="3100252" y="4241074"/>
            <a:ext cx="7720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DB45E-FC0E-D837-7AAB-7310B7979389}"/>
              </a:ext>
            </a:extLst>
          </p:cNvPr>
          <p:cNvCxnSpPr>
            <a:cxnSpLocks/>
          </p:cNvCxnSpPr>
          <p:nvPr/>
        </p:nvCxnSpPr>
        <p:spPr>
          <a:xfrm flipV="1">
            <a:off x="3095898" y="1280160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7D5FD-DE30-A4B4-AA77-81421C63E2B7}"/>
              </a:ext>
            </a:extLst>
          </p:cNvPr>
          <p:cNvCxnSpPr>
            <a:cxnSpLocks/>
          </p:cNvCxnSpPr>
          <p:nvPr/>
        </p:nvCxnSpPr>
        <p:spPr>
          <a:xfrm flipV="1">
            <a:off x="6191796" y="125838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2682A-792E-1A31-0929-D920308EDF67}"/>
              </a:ext>
            </a:extLst>
          </p:cNvPr>
          <p:cNvCxnSpPr>
            <a:cxnSpLocks/>
          </p:cNvCxnSpPr>
          <p:nvPr/>
        </p:nvCxnSpPr>
        <p:spPr>
          <a:xfrm flipV="1">
            <a:off x="9100458" y="126709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4859A-97EC-A98A-4DB4-0A8E4392B660}"/>
              </a:ext>
            </a:extLst>
          </p:cNvPr>
          <p:cNvCxnSpPr>
            <a:cxnSpLocks/>
          </p:cNvCxnSpPr>
          <p:nvPr/>
        </p:nvCxnSpPr>
        <p:spPr>
          <a:xfrm flipV="1">
            <a:off x="4524105" y="1262743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93347-49D5-C504-80D6-26C0599E06AF}"/>
              </a:ext>
            </a:extLst>
          </p:cNvPr>
          <p:cNvGrpSpPr/>
          <p:nvPr/>
        </p:nvGrpSpPr>
        <p:grpSpPr>
          <a:xfrm>
            <a:off x="6105377" y="1033046"/>
            <a:ext cx="164520" cy="102600"/>
            <a:chOff x="6105377" y="1033046"/>
            <a:chExt cx="16452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14:cNvPr>
                <p14:cNvContentPartPr/>
                <p14:nvPr/>
              </p14:nvContentPartPr>
              <p14:xfrm>
                <a:off x="6105377" y="1055006"/>
                <a:ext cx="11160" cy="8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737" y="1046006"/>
                  <a:ext cx="28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14:cNvPr>
                <p14:cNvContentPartPr/>
                <p14:nvPr/>
              </p14:nvContentPartPr>
              <p14:xfrm>
                <a:off x="6156137" y="1033046"/>
                <a:ext cx="11376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7497" y="1024406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CA7AA-D373-A5DF-F6B1-3A34DA8481C7}"/>
              </a:ext>
            </a:extLst>
          </p:cNvPr>
          <p:cNvGrpSpPr/>
          <p:nvPr/>
        </p:nvGrpSpPr>
        <p:grpSpPr>
          <a:xfrm>
            <a:off x="3113777" y="1082006"/>
            <a:ext cx="108360" cy="117360"/>
            <a:chOff x="3113777" y="1082006"/>
            <a:chExt cx="1083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14:cNvPr>
                <p14:cNvContentPartPr/>
                <p14:nvPr/>
              </p14:nvContentPartPr>
              <p14:xfrm>
                <a:off x="3113777" y="1101086"/>
                <a:ext cx="14760" cy="9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4777" y="1092086"/>
                  <a:ext cx="32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14:cNvPr>
                <p14:cNvContentPartPr/>
                <p14:nvPr/>
              </p14:nvContentPartPr>
              <p14:xfrm>
                <a:off x="3195857" y="1082006"/>
                <a:ext cx="2628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857" y="1073366"/>
                  <a:ext cx="439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14:cNvPr>
              <p14:cNvContentPartPr/>
              <p14:nvPr/>
            </p14:nvContentPartPr>
            <p14:xfrm>
              <a:off x="2770697" y="4216166"/>
              <a:ext cx="27000" cy="107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1697" y="4207166"/>
                <a:ext cx="44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14:cNvPr>
              <p14:cNvContentPartPr/>
              <p14:nvPr/>
            </p14:nvContentPartPr>
            <p14:xfrm>
              <a:off x="2883377" y="4198886"/>
              <a:ext cx="32760" cy="104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37" y="4190246"/>
                <a:ext cx="504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3203770-5836-5B93-537D-941115F5EC41}"/>
              </a:ext>
            </a:extLst>
          </p:cNvPr>
          <p:cNvGrpSpPr/>
          <p:nvPr/>
        </p:nvGrpSpPr>
        <p:grpSpPr>
          <a:xfrm>
            <a:off x="2665577" y="2729726"/>
            <a:ext cx="259560" cy="105120"/>
            <a:chOff x="2665577" y="2729726"/>
            <a:chExt cx="25956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14:cNvPr>
                <p14:cNvContentPartPr/>
                <p14:nvPr/>
              </p14:nvContentPartPr>
              <p14:xfrm>
                <a:off x="2665577" y="2729726"/>
                <a:ext cx="28440" cy="10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6937" y="2720726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14:cNvPr>
                <p14:cNvContentPartPr/>
                <p14:nvPr/>
              </p14:nvContentPartPr>
              <p14:xfrm>
                <a:off x="2783657" y="2741246"/>
                <a:ext cx="14148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4657" y="2732246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9843D2-1BB1-CBDE-B861-2B1B5B8BE517}"/>
              </a:ext>
            </a:extLst>
          </p:cNvPr>
          <p:cNvGrpSpPr/>
          <p:nvPr/>
        </p:nvGrpSpPr>
        <p:grpSpPr>
          <a:xfrm>
            <a:off x="2700497" y="1226366"/>
            <a:ext cx="183600" cy="124560"/>
            <a:chOff x="2700497" y="1226366"/>
            <a:chExt cx="1836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14:cNvPr>
                <p14:cNvContentPartPr/>
                <p14:nvPr/>
              </p14:nvContentPartPr>
              <p14:xfrm>
                <a:off x="2700497" y="1228166"/>
                <a:ext cx="19440" cy="10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1857" y="1219526"/>
                  <a:ext cx="3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14:cNvPr>
                <p14:cNvContentPartPr/>
                <p14:nvPr/>
              </p14:nvContentPartPr>
              <p14:xfrm>
                <a:off x="2773217" y="1226366"/>
                <a:ext cx="11088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77" y="1217726"/>
                  <a:ext cx="128520" cy="14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DFC31D-6CCE-E660-7352-F30E63BC3706}"/>
              </a:ext>
            </a:extLst>
          </p:cNvPr>
          <p:cNvCxnSpPr>
            <a:cxnSpLocks/>
          </p:cNvCxnSpPr>
          <p:nvPr/>
        </p:nvCxnSpPr>
        <p:spPr>
          <a:xfrm flipV="1">
            <a:off x="7637419" y="1249680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3A5B1F-CDD2-7117-EB31-F9F5311A07F0}"/>
              </a:ext>
            </a:extLst>
          </p:cNvPr>
          <p:cNvCxnSpPr>
            <a:cxnSpLocks/>
          </p:cNvCxnSpPr>
          <p:nvPr/>
        </p:nvCxnSpPr>
        <p:spPr>
          <a:xfrm flipH="1">
            <a:off x="3135086" y="1994263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092D84-C74E-C1E7-7298-5EC11E589937}"/>
              </a:ext>
            </a:extLst>
          </p:cNvPr>
          <p:cNvCxnSpPr>
            <a:cxnSpLocks/>
          </p:cNvCxnSpPr>
          <p:nvPr/>
        </p:nvCxnSpPr>
        <p:spPr>
          <a:xfrm flipH="1">
            <a:off x="3113314" y="3470366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EF31BD-C787-8608-6C79-DD5C3A234075}"/>
              </a:ext>
            </a:extLst>
          </p:cNvPr>
          <p:cNvGrpSpPr/>
          <p:nvPr/>
        </p:nvGrpSpPr>
        <p:grpSpPr>
          <a:xfrm>
            <a:off x="4396457" y="4386806"/>
            <a:ext cx="443880" cy="208800"/>
            <a:chOff x="4396457" y="4386806"/>
            <a:chExt cx="443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14:cNvPr>
                <p14:cNvContentPartPr/>
                <p14:nvPr/>
              </p14:nvContentPartPr>
              <p14:xfrm>
                <a:off x="4396457" y="4473566"/>
                <a:ext cx="30240" cy="10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7817" y="4464926"/>
                  <a:ext cx="47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14:cNvPr>
                <p14:cNvContentPartPr/>
                <p14:nvPr/>
              </p14:nvContentPartPr>
              <p14:xfrm>
                <a:off x="4619297" y="4468886"/>
                <a:ext cx="2016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0657" y="4460246"/>
                  <a:ext cx="37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14:cNvPr>
                <p14:cNvContentPartPr/>
                <p14:nvPr/>
              </p14:nvContentPartPr>
              <p14:xfrm>
                <a:off x="4670417" y="4439006"/>
                <a:ext cx="8388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1777" y="4430006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14:cNvPr>
                <p14:cNvContentPartPr/>
                <p14:nvPr/>
              </p14:nvContentPartPr>
              <p14:xfrm>
                <a:off x="4738817" y="4386806"/>
                <a:ext cx="101520" cy="3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9817" y="4377806"/>
                  <a:ext cx="119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14:cNvPr>
                <p14:cNvContentPartPr/>
                <p14:nvPr/>
              </p14:nvContentPartPr>
              <p14:xfrm>
                <a:off x="4505897" y="4451246"/>
                <a:ext cx="43200" cy="1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7257" y="444260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5DD8DD-B77C-612D-6FBC-979E3786AAB0}"/>
              </a:ext>
            </a:extLst>
          </p:cNvPr>
          <p:cNvGrpSpPr/>
          <p:nvPr/>
        </p:nvGrpSpPr>
        <p:grpSpPr>
          <a:xfrm>
            <a:off x="4487537" y="903086"/>
            <a:ext cx="446400" cy="215640"/>
            <a:chOff x="4487537" y="903086"/>
            <a:chExt cx="446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14:cNvPr>
                <p14:cNvContentPartPr/>
                <p14:nvPr/>
              </p14:nvContentPartPr>
              <p14:xfrm>
                <a:off x="4487537" y="1029806"/>
                <a:ext cx="10800" cy="8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8537" y="1021166"/>
                  <a:ext cx="2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14:cNvPr>
                <p14:cNvContentPartPr/>
                <p14:nvPr/>
              </p14:nvContentPartPr>
              <p14:xfrm>
                <a:off x="4563857" y="993086"/>
                <a:ext cx="46800" cy="12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5217" y="984446"/>
                  <a:ext cx="6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14:cNvPr>
                <p14:cNvContentPartPr/>
                <p14:nvPr/>
              </p14:nvContentPartPr>
              <p14:xfrm>
                <a:off x="4693097" y="1088486"/>
                <a:ext cx="241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4097" y="1079846"/>
                  <a:ext cx="4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14:cNvPr>
                <p14:cNvContentPartPr/>
                <p14:nvPr/>
              </p14:nvContentPartPr>
              <p14:xfrm>
                <a:off x="4741697" y="990926"/>
                <a:ext cx="8496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2697" y="982286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14:cNvPr>
                <p14:cNvContentPartPr/>
                <p14:nvPr/>
              </p14:nvContentPartPr>
              <p14:xfrm>
                <a:off x="4784537" y="903086"/>
                <a:ext cx="149400" cy="5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5537" y="894086"/>
                  <a:ext cx="1670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FD6552-EBD4-ED13-D06F-9D5D15339370}"/>
              </a:ext>
            </a:extLst>
          </p:cNvPr>
          <p:cNvGrpSpPr/>
          <p:nvPr/>
        </p:nvGrpSpPr>
        <p:grpSpPr>
          <a:xfrm>
            <a:off x="7605497" y="927926"/>
            <a:ext cx="452520" cy="205200"/>
            <a:chOff x="7605497" y="927926"/>
            <a:chExt cx="452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14:cNvPr>
                <p14:cNvContentPartPr/>
                <p14:nvPr/>
              </p14:nvContentPartPr>
              <p14:xfrm>
                <a:off x="7605497" y="1013246"/>
                <a:ext cx="17280" cy="11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6857" y="1004246"/>
                  <a:ext cx="34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14:cNvPr>
                <p14:cNvContentPartPr/>
                <p14:nvPr/>
              </p14:nvContentPartPr>
              <p14:xfrm>
                <a:off x="7687217" y="1013246"/>
                <a:ext cx="6876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8217" y="1004606"/>
                  <a:ext cx="86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14:cNvPr>
                <p14:cNvContentPartPr/>
                <p14:nvPr/>
              </p14:nvContentPartPr>
              <p14:xfrm>
                <a:off x="7827977" y="1080206"/>
                <a:ext cx="27720" cy="2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8977" y="1071206"/>
                  <a:ext cx="45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14:cNvPr>
                <p14:cNvContentPartPr/>
                <p14:nvPr/>
              </p14:nvContentPartPr>
              <p14:xfrm>
                <a:off x="7902857" y="974366"/>
                <a:ext cx="61200" cy="9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857" y="965366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14:cNvPr>
                <p14:cNvContentPartPr/>
                <p14:nvPr/>
              </p14:nvContentPartPr>
              <p14:xfrm>
                <a:off x="7974497" y="927926"/>
                <a:ext cx="83520" cy="2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5497" y="919286"/>
                  <a:ext cx="101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8F0F11-2C17-A78A-9020-20F7CFBB359C}"/>
              </a:ext>
            </a:extLst>
          </p:cNvPr>
          <p:cNvGrpSpPr/>
          <p:nvPr/>
        </p:nvGrpSpPr>
        <p:grpSpPr>
          <a:xfrm>
            <a:off x="7639337" y="4346486"/>
            <a:ext cx="580680" cy="182160"/>
            <a:chOff x="7639337" y="4346486"/>
            <a:chExt cx="5806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14:cNvPr>
                <p14:cNvContentPartPr/>
                <p14:nvPr/>
              </p14:nvContentPartPr>
              <p14:xfrm>
                <a:off x="7639337" y="4395086"/>
                <a:ext cx="25200" cy="13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0697" y="4386086"/>
                  <a:ext cx="42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14:cNvPr>
                <p14:cNvContentPartPr/>
                <p14:nvPr/>
              </p14:nvContentPartPr>
              <p14:xfrm>
                <a:off x="7734737" y="4400126"/>
                <a:ext cx="10008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5737" y="4391486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14:cNvPr>
                <p14:cNvContentPartPr/>
                <p14:nvPr/>
              </p14:nvContentPartPr>
              <p14:xfrm>
                <a:off x="7899617" y="4461326"/>
                <a:ext cx="9000" cy="3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977" y="4452686"/>
                  <a:ext cx="26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14:cNvPr>
                <p14:cNvContentPartPr/>
                <p14:nvPr/>
              </p14:nvContentPartPr>
              <p14:xfrm>
                <a:off x="7998977" y="4408406"/>
                <a:ext cx="7236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9977" y="4399766"/>
                  <a:ext cx="90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14:cNvPr>
                <p14:cNvContentPartPr/>
                <p14:nvPr/>
              </p14:nvContentPartPr>
              <p14:xfrm>
                <a:off x="8045057" y="4346486"/>
                <a:ext cx="174960" cy="4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6057" y="4337846"/>
                  <a:ext cx="1926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A50993-417E-C1B4-454D-6E75251E179C}"/>
              </a:ext>
            </a:extLst>
          </p:cNvPr>
          <p:cNvGrpSpPr/>
          <p:nvPr/>
        </p:nvGrpSpPr>
        <p:grpSpPr>
          <a:xfrm>
            <a:off x="2603297" y="3327686"/>
            <a:ext cx="347400" cy="185760"/>
            <a:chOff x="2603297" y="3327686"/>
            <a:chExt cx="347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14:cNvPr>
                <p14:cNvContentPartPr/>
                <p14:nvPr/>
              </p14:nvContentPartPr>
              <p14:xfrm>
                <a:off x="2603297" y="3408326"/>
                <a:ext cx="2016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4657" y="3399686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14:cNvPr>
                <p14:cNvContentPartPr/>
                <p14:nvPr/>
              </p14:nvContentPartPr>
              <p14:xfrm>
                <a:off x="2687177" y="3359006"/>
                <a:ext cx="25560" cy="10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177" y="3350006"/>
                  <a:ext cx="4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14:cNvPr>
                <p14:cNvContentPartPr/>
                <p14:nvPr/>
              </p14:nvContentPartPr>
              <p14:xfrm>
                <a:off x="2747297" y="3492566"/>
                <a:ext cx="1368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8657" y="3483566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14:cNvPr>
                <p14:cNvContentPartPr/>
                <p14:nvPr/>
              </p14:nvContentPartPr>
              <p14:xfrm>
                <a:off x="2817857" y="3327686"/>
                <a:ext cx="132840" cy="15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08857" y="3319046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807B135-FDD8-74D3-4CBD-861F836CC3CA}"/>
              </a:ext>
            </a:extLst>
          </p:cNvPr>
          <p:cNvGrpSpPr/>
          <p:nvPr/>
        </p:nvGrpSpPr>
        <p:grpSpPr>
          <a:xfrm>
            <a:off x="2714177" y="1831526"/>
            <a:ext cx="326880" cy="187200"/>
            <a:chOff x="2714177" y="1831526"/>
            <a:chExt cx="3268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14:cNvPr>
                <p14:cNvContentPartPr/>
                <p14:nvPr/>
              </p14:nvContentPartPr>
              <p14:xfrm>
                <a:off x="2714177" y="1866806"/>
                <a:ext cx="28800" cy="15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5177" y="1858166"/>
                  <a:ext cx="4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14:cNvPr>
                <p14:cNvContentPartPr/>
                <p14:nvPr/>
              </p14:nvContentPartPr>
              <p14:xfrm>
                <a:off x="2798417" y="1890566"/>
                <a:ext cx="8244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9777" y="1881926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14:cNvPr>
                <p14:cNvContentPartPr/>
                <p14:nvPr/>
              </p14:nvContentPartPr>
              <p14:xfrm>
                <a:off x="2915417" y="1969406"/>
                <a:ext cx="17280" cy="3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6777" y="1960406"/>
                  <a:ext cx="3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14:cNvPr>
                <p14:cNvContentPartPr/>
                <p14:nvPr/>
              </p14:nvContentPartPr>
              <p14:xfrm>
                <a:off x="2967977" y="1911806"/>
                <a:ext cx="58680" cy="7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59337" y="1903166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14:cNvPr>
                <p14:cNvContentPartPr/>
                <p14:nvPr/>
              </p14:nvContentPartPr>
              <p14:xfrm>
                <a:off x="3001097" y="1831526"/>
                <a:ext cx="3996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2097" y="1822886"/>
                  <a:ext cx="57600" cy="5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F0281D-E6DC-5EE5-8BB0-62BE118DD3F3}"/>
              </a:ext>
            </a:extLst>
          </p:cNvPr>
          <p:cNvSpPr/>
          <p:nvPr/>
        </p:nvSpPr>
        <p:spPr>
          <a:xfrm>
            <a:off x="6210300" y="2784021"/>
            <a:ext cx="2900226" cy="145433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722CF4-2ADB-72A6-703C-8D8F128E98F7}"/>
              </a:ext>
            </a:extLst>
          </p:cNvPr>
          <p:cNvSpPr/>
          <p:nvPr/>
        </p:nvSpPr>
        <p:spPr>
          <a:xfrm>
            <a:off x="9056915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EF038B-E808-BAEB-1D7B-A4E5613D75B0}"/>
              </a:ext>
            </a:extLst>
          </p:cNvPr>
          <p:cNvSpPr/>
          <p:nvPr/>
        </p:nvSpPr>
        <p:spPr>
          <a:xfrm>
            <a:off x="1403441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198B7-4CB7-51EF-1B41-7D9E4E0ED430}"/>
              </a:ext>
            </a:extLst>
          </p:cNvPr>
          <p:cNvSpPr/>
          <p:nvPr/>
        </p:nvSpPr>
        <p:spPr>
          <a:xfrm>
            <a:off x="6162675" y="536121"/>
            <a:ext cx="2919276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702452-3556-A1BB-2340-3C74F12D828D}"/>
              </a:ext>
            </a:extLst>
          </p:cNvPr>
          <p:cNvSpPr/>
          <p:nvPr/>
        </p:nvSpPr>
        <p:spPr>
          <a:xfrm>
            <a:off x="6194516" y="4222296"/>
            <a:ext cx="2920909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E5594E-B719-FE5A-1E24-2B960CCEF434}"/>
              </a:ext>
            </a:extLst>
          </p:cNvPr>
          <p:cNvCxnSpPr>
            <a:cxnSpLocks/>
          </p:cNvCxnSpPr>
          <p:nvPr/>
        </p:nvCxnSpPr>
        <p:spPr>
          <a:xfrm flipV="1">
            <a:off x="10814958" y="124804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DF0864-5A11-173C-605D-971E6888B078}"/>
              </a:ext>
            </a:extLst>
          </p:cNvPr>
          <p:cNvGrpSpPr/>
          <p:nvPr/>
        </p:nvGrpSpPr>
        <p:grpSpPr>
          <a:xfrm>
            <a:off x="9039045" y="4437060"/>
            <a:ext cx="267120" cy="192240"/>
            <a:chOff x="9039045" y="4437060"/>
            <a:chExt cx="2671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14:cNvPr>
                <p14:cNvContentPartPr/>
                <p14:nvPr/>
              </p14:nvContentPartPr>
              <p14:xfrm>
                <a:off x="9039045" y="4437060"/>
                <a:ext cx="17280" cy="15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0405" y="4428420"/>
                  <a:ext cx="3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14:cNvPr>
                <p14:cNvContentPartPr/>
                <p14:nvPr/>
              </p14:nvContentPartPr>
              <p14:xfrm>
                <a:off x="9136245" y="4437420"/>
                <a:ext cx="169920" cy="19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27245" y="4428420"/>
                  <a:ext cx="187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FBE0D6-BEDB-B134-D918-978D14DEE98E}"/>
              </a:ext>
            </a:extLst>
          </p:cNvPr>
          <p:cNvGrpSpPr/>
          <p:nvPr/>
        </p:nvGrpSpPr>
        <p:grpSpPr>
          <a:xfrm>
            <a:off x="8840325" y="1071926"/>
            <a:ext cx="234360" cy="186694"/>
            <a:chOff x="8840325" y="1071926"/>
            <a:chExt cx="234360" cy="186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14:cNvPr>
                <p14:cNvContentPartPr/>
                <p14:nvPr/>
              </p14:nvContentPartPr>
              <p14:xfrm>
                <a:off x="8842817" y="1087766"/>
                <a:ext cx="756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34177" y="1079126"/>
                  <a:ext cx="2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14:cNvPr>
                <p14:cNvContentPartPr/>
                <p14:nvPr/>
              </p14:nvContentPartPr>
              <p14:xfrm>
                <a:off x="8894657" y="1071926"/>
                <a:ext cx="104760" cy="10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6017" y="1062926"/>
                  <a:ext cx="122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14:cNvPr>
                <p14:cNvContentPartPr/>
                <p14:nvPr/>
              </p14:nvContentPartPr>
              <p14:xfrm>
                <a:off x="8840325" y="1074300"/>
                <a:ext cx="1944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31325" y="1065300"/>
                  <a:ext cx="3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14:cNvPr>
                <p14:cNvContentPartPr/>
                <p14:nvPr/>
              </p14:nvContentPartPr>
              <p14:xfrm>
                <a:off x="8922765" y="1083300"/>
                <a:ext cx="15192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3765" y="1074300"/>
                  <a:ext cx="1695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4AA445-1455-ABFF-14AF-09D7866B2761}"/>
              </a:ext>
            </a:extLst>
          </p:cNvPr>
          <p:cNvGrpSpPr/>
          <p:nvPr/>
        </p:nvGrpSpPr>
        <p:grpSpPr>
          <a:xfrm>
            <a:off x="11011485" y="2671980"/>
            <a:ext cx="227160" cy="151560"/>
            <a:chOff x="11011485" y="2671980"/>
            <a:chExt cx="2271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14:cNvPr>
                <p14:cNvContentPartPr/>
                <p14:nvPr/>
              </p14:nvContentPartPr>
              <p14:xfrm>
                <a:off x="11011485" y="2685660"/>
                <a:ext cx="15480" cy="133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02845" y="2676660"/>
                  <a:ext cx="3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14:cNvPr>
                <p14:cNvContentPartPr/>
                <p14:nvPr/>
              </p14:nvContentPartPr>
              <p14:xfrm>
                <a:off x="11084565" y="2671980"/>
                <a:ext cx="154080" cy="15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5565" y="2663340"/>
                  <a:ext cx="171720" cy="169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891E5D-5F17-6623-56D7-B8C820CD82BB}"/>
              </a:ext>
            </a:extLst>
          </p:cNvPr>
          <p:cNvCxnSpPr/>
          <p:nvPr/>
        </p:nvCxnSpPr>
        <p:spPr>
          <a:xfrm>
            <a:off x="6191250" y="200977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34A1F3-C117-81C1-1ECE-2310E7C85E24}"/>
              </a:ext>
            </a:extLst>
          </p:cNvPr>
          <p:cNvCxnSpPr/>
          <p:nvPr/>
        </p:nvCxnSpPr>
        <p:spPr>
          <a:xfrm>
            <a:off x="9096375" y="199072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96ACB8-0581-A09B-5F8B-485F9A6B6C58}"/>
              </a:ext>
            </a:extLst>
          </p:cNvPr>
          <p:cNvSpPr/>
          <p:nvPr/>
        </p:nvSpPr>
        <p:spPr>
          <a:xfrm>
            <a:off x="5943600" y="4152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6055F0-A340-E6D1-8ED7-8BFFC15545F2}"/>
              </a:ext>
            </a:extLst>
          </p:cNvPr>
          <p:cNvSpPr/>
          <p:nvPr/>
        </p:nvSpPr>
        <p:spPr>
          <a:xfrm>
            <a:off x="6305550" y="3095625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C5431D-FD34-61F3-EC32-7FA29A67D35C}"/>
              </a:ext>
            </a:extLst>
          </p:cNvPr>
          <p:cNvSpPr/>
          <p:nvPr/>
        </p:nvSpPr>
        <p:spPr>
          <a:xfrm>
            <a:off x="8991600" y="37338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8A5022A-F242-58DC-94E6-49181CFF7F17}"/>
              </a:ext>
            </a:extLst>
          </p:cNvPr>
          <p:cNvSpPr/>
          <p:nvPr/>
        </p:nvSpPr>
        <p:spPr>
          <a:xfrm>
            <a:off x="8143875" y="3009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78A2D42-2BE5-4C99-D191-07799C6B6C10}"/>
              </a:ext>
            </a:extLst>
          </p:cNvPr>
          <p:cNvGrpSpPr/>
          <p:nvPr/>
        </p:nvGrpSpPr>
        <p:grpSpPr>
          <a:xfrm>
            <a:off x="4815525" y="3217740"/>
            <a:ext cx="439560" cy="142560"/>
            <a:chOff x="4815525" y="3217740"/>
            <a:chExt cx="439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14:cNvPr>
                <p14:cNvContentPartPr/>
                <p14:nvPr/>
              </p14:nvContentPartPr>
              <p14:xfrm>
                <a:off x="4815525" y="3217740"/>
                <a:ext cx="18720" cy="110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6525" y="3208740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14:cNvPr>
                <p14:cNvContentPartPr/>
                <p14:nvPr/>
              </p14:nvContentPartPr>
              <p14:xfrm>
                <a:off x="4878525" y="3222420"/>
                <a:ext cx="74520" cy="113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9525" y="3213420"/>
                  <a:ext cx="92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14:cNvPr>
                <p14:cNvContentPartPr/>
                <p14:nvPr/>
              </p14:nvContentPartPr>
              <p14:xfrm>
                <a:off x="4979325" y="3304860"/>
                <a:ext cx="10800" cy="5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70685" y="3296220"/>
                  <a:ext cx="28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14:cNvPr>
                <p14:cNvContentPartPr/>
                <p14:nvPr/>
              </p14:nvContentPartPr>
              <p14:xfrm>
                <a:off x="5045925" y="3237180"/>
                <a:ext cx="16560" cy="81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6925" y="3228540"/>
                  <a:ext cx="34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14:cNvPr>
                <p14:cNvContentPartPr/>
                <p14:nvPr/>
              </p14:nvContentPartPr>
              <p14:xfrm>
                <a:off x="5104605" y="3220620"/>
                <a:ext cx="150480" cy="82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5605" y="3211980"/>
                  <a:ext cx="1681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015A16-E82A-75EA-01AE-47DC10111B81}"/>
              </a:ext>
            </a:extLst>
          </p:cNvPr>
          <p:cNvGrpSpPr/>
          <p:nvPr/>
        </p:nvGrpSpPr>
        <p:grpSpPr>
          <a:xfrm>
            <a:off x="4028925" y="3174540"/>
            <a:ext cx="334440" cy="187920"/>
            <a:chOff x="4028925" y="3174540"/>
            <a:chExt cx="3344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14:cNvPr>
                <p14:cNvContentPartPr/>
                <p14:nvPr/>
              </p14:nvContentPartPr>
              <p14:xfrm>
                <a:off x="4028925" y="3233220"/>
                <a:ext cx="20160" cy="6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19925" y="3224220"/>
                  <a:ext cx="37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14:cNvPr>
                <p14:cNvContentPartPr/>
                <p14:nvPr/>
              </p14:nvContentPartPr>
              <p14:xfrm>
                <a:off x="4081485" y="3190380"/>
                <a:ext cx="29520" cy="87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2845" y="3181380"/>
                  <a:ext cx="47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14:cNvPr>
                <p14:cNvContentPartPr/>
                <p14:nvPr/>
              </p14:nvContentPartPr>
              <p14:xfrm>
                <a:off x="4143405" y="3257340"/>
                <a:ext cx="21960" cy="10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4765" y="3248340"/>
                  <a:ext cx="39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14:cNvPr>
                <p14:cNvContentPartPr/>
                <p14:nvPr/>
              </p14:nvContentPartPr>
              <p14:xfrm>
                <a:off x="4227285" y="3194340"/>
                <a:ext cx="32760" cy="73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8285" y="3185340"/>
                  <a:ext cx="5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14:cNvPr>
                <p14:cNvContentPartPr/>
                <p14:nvPr/>
              </p14:nvContentPartPr>
              <p14:xfrm>
                <a:off x="4287765" y="3174540"/>
                <a:ext cx="75600" cy="7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9125" y="3165900"/>
                  <a:ext cx="93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F20E5B4-B0FF-4F2E-92FA-B13082E5AE4A}"/>
              </a:ext>
            </a:extLst>
          </p:cNvPr>
          <p:cNvGrpSpPr/>
          <p:nvPr/>
        </p:nvGrpSpPr>
        <p:grpSpPr>
          <a:xfrm>
            <a:off x="4143405" y="3714180"/>
            <a:ext cx="280440" cy="189000"/>
            <a:chOff x="4143405" y="3714180"/>
            <a:chExt cx="2804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14:cNvPr>
                <p14:cNvContentPartPr/>
                <p14:nvPr/>
              </p14:nvContentPartPr>
              <p14:xfrm>
                <a:off x="4143405" y="3717060"/>
                <a:ext cx="15480" cy="8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34765" y="3708420"/>
                  <a:ext cx="3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14:cNvPr>
                <p14:cNvContentPartPr/>
                <p14:nvPr/>
              </p14:nvContentPartPr>
              <p14:xfrm>
                <a:off x="4190205" y="3714180"/>
                <a:ext cx="39240" cy="88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1565" y="3705540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14:cNvPr>
                <p14:cNvContentPartPr/>
                <p14:nvPr/>
              </p14:nvContentPartPr>
              <p14:xfrm>
                <a:off x="4288125" y="3806700"/>
                <a:ext cx="16560" cy="9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9125" y="3797700"/>
                  <a:ext cx="34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14:cNvPr>
                <p14:cNvContentPartPr/>
                <p14:nvPr/>
              </p14:nvContentPartPr>
              <p14:xfrm>
                <a:off x="4351125" y="3734340"/>
                <a:ext cx="17640" cy="9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42485" y="3725340"/>
                  <a:ext cx="3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14:cNvPr>
                <p14:cNvContentPartPr/>
                <p14:nvPr/>
              </p14:nvContentPartPr>
              <p14:xfrm>
                <a:off x="4408365" y="3719220"/>
                <a:ext cx="15480" cy="10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9725" y="3710220"/>
                  <a:ext cx="33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DC956C9-5F48-69DA-4865-58338650189B}"/>
              </a:ext>
            </a:extLst>
          </p:cNvPr>
          <p:cNvGrpSpPr/>
          <p:nvPr/>
        </p:nvGrpSpPr>
        <p:grpSpPr>
          <a:xfrm>
            <a:off x="4878525" y="3637860"/>
            <a:ext cx="385920" cy="153360"/>
            <a:chOff x="4878525" y="3637860"/>
            <a:chExt cx="3859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14:cNvPr>
                <p14:cNvContentPartPr/>
                <p14:nvPr/>
              </p14:nvContentPartPr>
              <p14:xfrm>
                <a:off x="4878525" y="3649740"/>
                <a:ext cx="29520" cy="110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9525" y="3640740"/>
                  <a:ext cx="47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14:cNvPr>
                <p14:cNvContentPartPr/>
                <p14:nvPr/>
              </p14:nvContentPartPr>
              <p14:xfrm>
                <a:off x="4950885" y="3650460"/>
                <a:ext cx="73800" cy="107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42245" y="3641460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14:cNvPr>
                <p14:cNvContentPartPr/>
                <p14:nvPr/>
              </p14:nvContentPartPr>
              <p14:xfrm>
                <a:off x="5069685" y="3735420"/>
                <a:ext cx="18720" cy="5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0685" y="3726420"/>
                  <a:ext cx="36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14:cNvPr>
                <p14:cNvContentPartPr/>
                <p14:nvPr/>
              </p14:nvContentPartPr>
              <p14:xfrm>
                <a:off x="5168685" y="3664140"/>
                <a:ext cx="41760" cy="9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59685" y="3655140"/>
                  <a:ext cx="59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14:cNvPr>
                <p14:cNvContentPartPr/>
                <p14:nvPr/>
              </p14:nvContentPartPr>
              <p14:xfrm>
                <a:off x="5240325" y="3637860"/>
                <a:ext cx="2412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1685" y="3629220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B838B19-ED6C-15A5-EBC0-A8E81898C4AE}"/>
              </a:ext>
            </a:extLst>
          </p:cNvPr>
          <p:cNvGrpSpPr/>
          <p:nvPr/>
        </p:nvGrpSpPr>
        <p:grpSpPr>
          <a:xfrm>
            <a:off x="5144925" y="2102460"/>
            <a:ext cx="385200" cy="110160"/>
            <a:chOff x="5144925" y="2102460"/>
            <a:chExt cx="3852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14:cNvPr>
                <p14:cNvContentPartPr/>
                <p14:nvPr/>
              </p14:nvContentPartPr>
              <p14:xfrm>
                <a:off x="5144925" y="2129100"/>
                <a:ext cx="6840" cy="6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5925" y="2120100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14:cNvPr>
                <p14:cNvContentPartPr/>
                <p14:nvPr/>
              </p14:nvContentPartPr>
              <p14:xfrm>
                <a:off x="5208645" y="2104620"/>
                <a:ext cx="55800" cy="78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0005" y="2095620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14:cNvPr>
                <p14:cNvContentPartPr/>
                <p14:nvPr/>
              </p14:nvContentPartPr>
              <p14:xfrm>
                <a:off x="5286045" y="2160780"/>
                <a:ext cx="16560" cy="51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7405" y="2151780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14:cNvPr>
                <p14:cNvContentPartPr/>
                <p14:nvPr/>
              </p14:nvContentPartPr>
              <p14:xfrm>
                <a:off x="5357685" y="2102460"/>
                <a:ext cx="16560" cy="8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9045" y="2093460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14:cNvPr>
                <p14:cNvContentPartPr/>
                <p14:nvPr/>
              </p14:nvContentPartPr>
              <p14:xfrm>
                <a:off x="5379645" y="2102460"/>
                <a:ext cx="150480" cy="8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0645" y="2093820"/>
                  <a:ext cx="168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598C07C-95FC-E33C-7A88-5333FAEAB489}"/>
              </a:ext>
            </a:extLst>
          </p:cNvPr>
          <p:cNvGrpSpPr/>
          <p:nvPr/>
        </p:nvGrpSpPr>
        <p:grpSpPr>
          <a:xfrm>
            <a:off x="6344805" y="2339700"/>
            <a:ext cx="151560" cy="94680"/>
            <a:chOff x="6344805" y="2339700"/>
            <a:chExt cx="1515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14:cNvPr>
                <p14:cNvContentPartPr/>
                <p14:nvPr/>
              </p14:nvContentPartPr>
              <p14:xfrm>
                <a:off x="6344805" y="2339700"/>
                <a:ext cx="9360" cy="94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36165" y="2330700"/>
                  <a:ext cx="2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14:cNvPr>
                <p14:cNvContentPartPr/>
                <p14:nvPr/>
              </p14:nvContentPartPr>
              <p14:xfrm>
                <a:off x="6422205" y="2339700"/>
                <a:ext cx="74160" cy="74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13565" y="2331060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22482F3-0AE4-FD7A-B8DF-0AF074259AE7}"/>
              </a:ext>
            </a:extLst>
          </p:cNvPr>
          <p:cNvGrpSpPr/>
          <p:nvPr/>
        </p:nvGrpSpPr>
        <p:grpSpPr>
          <a:xfrm>
            <a:off x="6386565" y="3933420"/>
            <a:ext cx="460440" cy="156240"/>
            <a:chOff x="6386565" y="3933420"/>
            <a:chExt cx="4604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14:cNvPr>
                <p14:cNvContentPartPr/>
                <p14:nvPr/>
              </p14:nvContentPartPr>
              <p14:xfrm>
                <a:off x="6386565" y="3983100"/>
                <a:ext cx="16920" cy="7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7565" y="3974100"/>
                  <a:ext cx="3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14:cNvPr>
                <p14:cNvContentPartPr/>
                <p14:nvPr/>
              </p14:nvContentPartPr>
              <p14:xfrm>
                <a:off x="6447405" y="3986700"/>
                <a:ext cx="93240" cy="7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8405" y="3978060"/>
                  <a:ext cx="110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14:cNvPr>
                <p14:cNvContentPartPr/>
                <p14:nvPr/>
              </p14:nvContentPartPr>
              <p14:xfrm>
                <a:off x="6596445" y="4019820"/>
                <a:ext cx="21960" cy="69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87445" y="4011180"/>
                  <a:ext cx="3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14:cNvPr>
                <p14:cNvContentPartPr/>
                <p14:nvPr/>
              </p14:nvContentPartPr>
              <p14:xfrm>
                <a:off x="6691485" y="3946020"/>
                <a:ext cx="22680" cy="68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2485" y="3937380"/>
                  <a:ext cx="40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14:cNvPr>
                <p14:cNvContentPartPr/>
                <p14:nvPr/>
              </p14:nvContentPartPr>
              <p14:xfrm>
                <a:off x="6737565" y="3933420"/>
                <a:ext cx="109440" cy="14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8565" y="3924780"/>
                  <a:ext cx="1270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C1FA2A-67F9-E1AD-8D8C-C4F06E67B501}"/>
              </a:ext>
            </a:extLst>
          </p:cNvPr>
          <p:cNvGrpSpPr/>
          <p:nvPr/>
        </p:nvGrpSpPr>
        <p:grpSpPr>
          <a:xfrm>
            <a:off x="6501405" y="4432740"/>
            <a:ext cx="415800" cy="139680"/>
            <a:chOff x="6501405" y="4432740"/>
            <a:chExt cx="415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14:cNvPr>
                <p14:cNvContentPartPr/>
                <p14:nvPr/>
              </p14:nvContentPartPr>
              <p14:xfrm>
                <a:off x="6501405" y="4500780"/>
                <a:ext cx="234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2765" y="4491780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14:cNvPr>
                <p14:cNvContentPartPr/>
                <p14:nvPr/>
              </p14:nvContentPartPr>
              <p14:xfrm>
                <a:off x="6579885" y="4456860"/>
                <a:ext cx="48960" cy="7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0885" y="4448220"/>
                  <a:ext cx="6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14:cNvPr>
                <p14:cNvContentPartPr/>
                <p14:nvPr/>
              </p14:nvContentPartPr>
              <p14:xfrm>
                <a:off x="6675285" y="4517340"/>
                <a:ext cx="2160" cy="4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6645" y="4508700"/>
                  <a:ext cx="19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14:cNvPr>
                <p14:cNvContentPartPr/>
                <p14:nvPr/>
              </p14:nvContentPartPr>
              <p14:xfrm>
                <a:off x="6745485" y="4477740"/>
                <a:ext cx="13680" cy="50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36485" y="4469100"/>
                  <a:ext cx="31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14:cNvPr>
                <p14:cNvContentPartPr/>
                <p14:nvPr/>
              </p14:nvContentPartPr>
              <p14:xfrm>
                <a:off x="6787605" y="4432740"/>
                <a:ext cx="129600" cy="94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8605" y="4423740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01E8417-2FAA-7324-BC49-E6D4D0B77B12}"/>
              </a:ext>
            </a:extLst>
          </p:cNvPr>
          <p:cNvGrpSpPr/>
          <p:nvPr/>
        </p:nvGrpSpPr>
        <p:grpSpPr>
          <a:xfrm>
            <a:off x="6307005" y="2913180"/>
            <a:ext cx="485640" cy="153360"/>
            <a:chOff x="6307005" y="2913180"/>
            <a:chExt cx="4856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14:cNvPr>
                <p14:cNvContentPartPr/>
                <p14:nvPr/>
              </p14:nvContentPartPr>
              <p14:xfrm>
                <a:off x="6307005" y="2945580"/>
                <a:ext cx="18720" cy="89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98005" y="2936580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14:cNvPr>
                <p14:cNvContentPartPr/>
                <p14:nvPr/>
              </p14:nvContentPartPr>
              <p14:xfrm>
                <a:off x="6370365" y="2944860"/>
                <a:ext cx="78480" cy="5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61365" y="2935860"/>
                  <a:ext cx="9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14:cNvPr>
                <p14:cNvContentPartPr/>
                <p14:nvPr/>
              </p14:nvContentPartPr>
              <p14:xfrm>
                <a:off x="6489525" y="3019380"/>
                <a:ext cx="1008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0885" y="3010380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14:cNvPr>
                <p14:cNvContentPartPr/>
                <p14:nvPr/>
              </p14:nvContentPartPr>
              <p14:xfrm>
                <a:off x="6608325" y="2913180"/>
                <a:ext cx="25560" cy="114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9325" y="2904540"/>
                  <a:ext cx="4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14:cNvPr>
                <p14:cNvContentPartPr/>
                <p14:nvPr/>
              </p14:nvContentPartPr>
              <p14:xfrm>
                <a:off x="6713805" y="2929020"/>
                <a:ext cx="78840" cy="5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04805" y="2920380"/>
                  <a:ext cx="964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66068D9-E991-51C2-0C39-4D4B37BD4832}"/>
              </a:ext>
            </a:extLst>
          </p:cNvPr>
          <p:cNvGrpSpPr/>
          <p:nvPr/>
        </p:nvGrpSpPr>
        <p:grpSpPr>
          <a:xfrm>
            <a:off x="8645925" y="3702660"/>
            <a:ext cx="327600" cy="191880"/>
            <a:chOff x="8645925" y="3702660"/>
            <a:chExt cx="327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14:cNvPr>
                <p14:cNvContentPartPr/>
                <p14:nvPr/>
              </p14:nvContentPartPr>
              <p14:xfrm>
                <a:off x="8645925" y="3732900"/>
                <a:ext cx="21960" cy="12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36925" y="3723900"/>
                  <a:ext cx="39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14:cNvPr>
                <p14:cNvContentPartPr/>
                <p14:nvPr/>
              </p14:nvContentPartPr>
              <p14:xfrm>
                <a:off x="8712885" y="3746580"/>
                <a:ext cx="51480" cy="6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4245" y="3737940"/>
                  <a:ext cx="69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14:cNvPr>
                <p14:cNvContentPartPr/>
                <p14:nvPr/>
              </p14:nvContentPartPr>
              <p14:xfrm>
                <a:off x="8778405" y="3839100"/>
                <a:ext cx="16920" cy="55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9405" y="3830100"/>
                  <a:ext cx="34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14:cNvPr>
                <p14:cNvContentPartPr/>
                <p14:nvPr/>
              </p14:nvContentPartPr>
              <p14:xfrm>
                <a:off x="8845005" y="3746940"/>
                <a:ext cx="7200" cy="57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36005" y="3738300"/>
                  <a:ext cx="2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14:cNvPr>
                <p14:cNvContentPartPr/>
                <p14:nvPr/>
              </p14:nvContentPartPr>
              <p14:xfrm>
                <a:off x="8892165" y="3702660"/>
                <a:ext cx="81360" cy="59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83525" y="3694020"/>
                  <a:ext cx="990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6D2C96F-E70A-6082-5B78-D33F539109C9}"/>
              </a:ext>
            </a:extLst>
          </p:cNvPr>
          <p:cNvGrpSpPr/>
          <p:nvPr/>
        </p:nvGrpSpPr>
        <p:grpSpPr>
          <a:xfrm>
            <a:off x="9531525" y="3623460"/>
            <a:ext cx="438840" cy="174960"/>
            <a:chOff x="9531525" y="3623460"/>
            <a:chExt cx="4388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14:cNvPr>
                <p14:cNvContentPartPr/>
                <p14:nvPr/>
              </p14:nvContentPartPr>
              <p14:xfrm>
                <a:off x="9531525" y="3623460"/>
                <a:ext cx="32040" cy="91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22885" y="3614460"/>
                  <a:ext cx="49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14:cNvPr>
                <p14:cNvContentPartPr/>
                <p14:nvPr/>
              </p14:nvContentPartPr>
              <p14:xfrm>
                <a:off x="9597045" y="3628140"/>
                <a:ext cx="75600" cy="117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88045" y="3619500"/>
                  <a:ext cx="9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14:cNvPr>
                <p14:cNvContentPartPr/>
                <p14:nvPr/>
              </p14:nvContentPartPr>
              <p14:xfrm>
                <a:off x="9690645" y="3752340"/>
                <a:ext cx="2556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1645" y="3743700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14:cNvPr>
                <p14:cNvContentPartPr/>
                <p14:nvPr/>
              </p14:nvContentPartPr>
              <p14:xfrm>
                <a:off x="9799725" y="3654420"/>
                <a:ext cx="24840" cy="88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1085" y="3645420"/>
                  <a:ext cx="42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14:cNvPr>
                <p14:cNvContentPartPr/>
                <p14:nvPr/>
              </p14:nvContentPartPr>
              <p14:xfrm>
                <a:off x="9844725" y="3633180"/>
                <a:ext cx="1256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6085" y="3624180"/>
                  <a:ext cx="1432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12A1941-C2CF-50B0-2E58-B140245817A2}"/>
              </a:ext>
            </a:extLst>
          </p:cNvPr>
          <p:cNvGrpSpPr/>
          <p:nvPr/>
        </p:nvGrpSpPr>
        <p:grpSpPr>
          <a:xfrm>
            <a:off x="9937245" y="300660"/>
            <a:ext cx="318960" cy="138600"/>
            <a:chOff x="9937245" y="300660"/>
            <a:chExt cx="3189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14:cNvPr>
                <p14:cNvContentPartPr/>
                <p14:nvPr/>
              </p14:nvContentPartPr>
              <p14:xfrm>
                <a:off x="9937245" y="300660"/>
                <a:ext cx="119520" cy="138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28245" y="292020"/>
                  <a:ext cx="137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14:cNvPr>
                <p14:cNvContentPartPr/>
                <p14:nvPr/>
              </p14:nvContentPartPr>
              <p14:xfrm>
                <a:off x="9976845" y="330900"/>
                <a:ext cx="73800" cy="103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68205" y="321900"/>
                  <a:ext cx="9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14:cNvPr>
                <p14:cNvContentPartPr/>
                <p14:nvPr/>
              </p14:nvContentPartPr>
              <p14:xfrm>
                <a:off x="10170525" y="362580"/>
                <a:ext cx="85680" cy="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1885" y="353580"/>
                  <a:ext cx="103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14:cNvPr>
                <p14:cNvContentPartPr/>
                <p14:nvPr/>
              </p14:nvContentPartPr>
              <p14:xfrm>
                <a:off x="10175205" y="415140"/>
                <a:ext cx="66960" cy="11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6565" y="406500"/>
                  <a:ext cx="84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DC855DD-D3B6-A332-7AAD-2DD179FDF3DE}"/>
              </a:ext>
            </a:extLst>
          </p:cNvPr>
          <p:cNvGrpSpPr/>
          <p:nvPr/>
        </p:nvGrpSpPr>
        <p:grpSpPr>
          <a:xfrm>
            <a:off x="10409925" y="329460"/>
            <a:ext cx="175680" cy="132480"/>
            <a:chOff x="10409925" y="329460"/>
            <a:chExt cx="1756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14:cNvPr>
                <p14:cNvContentPartPr/>
                <p14:nvPr/>
              </p14:nvContentPartPr>
              <p14:xfrm>
                <a:off x="10409925" y="329460"/>
                <a:ext cx="19080" cy="94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01285" y="320820"/>
                  <a:ext cx="3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14:cNvPr>
                <p14:cNvContentPartPr/>
                <p14:nvPr/>
              </p14:nvContentPartPr>
              <p14:xfrm>
                <a:off x="10490925" y="339900"/>
                <a:ext cx="94680" cy="122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81925" y="33126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CD1753C-3CC3-4532-83BB-CFC69DC21857}"/>
              </a:ext>
            </a:extLst>
          </p:cNvPr>
          <p:cNvGrpSpPr/>
          <p:nvPr/>
        </p:nvGrpSpPr>
        <p:grpSpPr>
          <a:xfrm>
            <a:off x="9946605" y="529620"/>
            <a:ext cx="295200" cy="284400"/>
            <a:chOff x="9946605" y="529620"/>
            <a:chExt cx="2952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14:cNvPr>
                <p14:cNvContentPartPr/>
                <p14:nvPr/>
              </p14:nvContentPartPr>
              <p14:xfrm>
                <a:off x="9946605" y="529620"/>
                <a:ext cx="128160" cy="284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37965" y="520620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14:cNvPr>
                <p14:cNvContentPartPr/>
                <p14:nvPr/>
              </p14:nvContentPartPr>
              <p14:xfrm>
                <a:off x="10162605" y="629340"/>
                <a:ext cx="72720" cy="1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53605" y="620340"/>
                  <a:ext cx="90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14:cNvPr>
                <p14:cNvContentPartPr/>
                <p14:nvPr/>
              </p14:nvContentPartPr>
              <p14:xfrm>
                <a:off x="10158645" y="671820"/>
                <a:ext cx="83160" cy="26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50005" y="662820"/>
                  <a:ext cx="1008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14:cNvPr>
              <p14:cNvContentPartPr/>
              <p14:nvPr/>
            </p14:nvContentPartPr>
            <p14:xfrm>
              <a:off x="10400925" y="606300"/>
              <a:ext cx="217440" cy="12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91925" y="597300"/>
                <a:ext cx="23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14:cNvPr>
              <p14:cNvContentPartPr/>
              <p14:nvPr/>
            </p14:nvContentPartPr>
            <p14:xfrm>
              <a:off x="9990165" y="926340"/>
              <a:ext cx="106200" cy="115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81525" y="917340"/>
                <a:ext cx="1238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B738C69-5FC7-275D-2E03-CE0908B65CFE}"/>
              </a:ext>
            </a:extLst>
          </p:cNvPr>
          <p:cNvGrpSpPr/>
          <p:nvPr/>
        </p:nvGrpSpPr>
        <p:grpSpPr>
          <a:xfrm>
            <a:off x="10261605" y="959100"/>
            <a:ext cx="104400" cy="63000"/>
            <a:chOff x="10261605" y="959100"/>
            <a:chExt cx="104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14:cNvPr>
                <p14:cNvContentPartPr/>
                <p14:nvPr/>
              </p14:nvContentPartPr>
              <p14:xfrm>
                <a:off x="10275285" y="959100"/>
                <a:ext cx="59040" cy="9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66645" y="950460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14:cNvPr>
                <p14:cNvContentPartPr/>
                <p14:nvPr/>
              </p14:nvContentPartPr>
              <p14:xfrm>
                <a:off x="10261605" y="1017060"/>
                <a:ext cx="104400" cy="5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52605" y="1008060"/>
                  <a:ext cx="1220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DFFFA-7885-CE2C-1F35-415049BCBEEF}"/>
              </a:ext>
            </a:extLst>
          </p:cNvPr>
          <p:cNvGrpSpPr/>
          <p:nvPr/>
        </p:nvGrpSpPr>
        <p:grpSpPr>
          <a:xfrm>
            <a:off x="6135645" y="4260300"/>
            <a:ext cx="225360" cy="268920"/>
            <a:chOff x="6135645" y="4260300"/>
            <a:chExt cx="2253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14:cNvPr>
                <p14:cNvContentPartPr/>
                <p14:nvPr/>
              </p14:nvContentPartPr>
              <p14:xfrm>
                <a:off x="6135645" y="4398900"/>
                <a:ext cx="42480" cy="13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26645" y="4389900"/>
                  <a:ext cx="60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14:cNvPr>
                <p14:cNvContentPartPr/>
                <p14:nvPr/>
              </p14:nvContentPartPr>
              <p14:xfrm>
                <a:off x="6229965" y="4413660"/>
                <a:ext cx="131040" cy="11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20965" y="4404660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14:cNvPr>
                <p14:cNvContentPartPr/>
                <p14:nvPr/>
              </p14:nvContentPartPr>
              <p14:xfrm>
                <a:off x="6179565" y="4260300"/>
                <a:ext cx="33840" cy="112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0925" y="4251660"/>
                  <a:ext cx="51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14:cNvPr>
              <p14:cNvContentPartPr/>
              <p14:nvPr/>
            </p14:nvContentPartPr>
            <p14:xfrm>
              <a:off x="6601485" y="3204060"/>
              <a:ext cx="141480" cy="9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2845" y="3195060"/>
                <a:ext cx="159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14:cNvPr>
              <p14:cNvContentPartPr/>
              <p14:nvPr/>
            </p14:nvContentPartPr>
            <p14:xfrm>
              <a:off x="8382765" y="3141060"/>
              <a:ext cx="1090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73765" y="3132420"/>
                <a:ext cx="1267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88917A-336F-2D8D-6ADE-8FE350D57E8C}"/>
              </a:ext>
            </a:extLst>
          </p:cNvPr>
          <p:cNvGrpSpPr/>
          <p:nvPr/>
        </p:nvGrpSpPr>
        <p:grpSpPr>
          <a:xfrm>
            <a:off x="9231645" y="3826860"/>
            <a:ext cx="108000" cy="183240"/>
            <a:chOff x="9231645" y="3826860"/>
            <a:chExt cx="1080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14:cNvPr>
                <p14:cNvContentPartPr/>
                <p14:nvPr/>
              </p14:nvContentPartPr>
              <p14:xfrm>
                <a:off x="9231645" y="3888420"/>
                <a:ext cx="79560" cy="41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23005" y="3879420"/>
                  <a:ext cx="97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14:cNvPr>
                <p14:cNvContentPartPr/>
                <p14:nvPr/>
              </p14:nvContentPartPr>
              <p14:xfrm>
                <a:off x="9313005" y="3826860"/>
                <a:ext cx="26640" cy="183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04005" y="3817860"/>
                  <a:ext cx="442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995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933162C-1459-7658-7324-84BF3CD8EC88}"/>
              </a:ext>
            </a:extLst>
          </p:cNvPr>
          <p:cNvGrpSpPr/>
          <p:nvPr/>
        </p:nvGrpSpPr>
        <p:grpSpPr>
          <a:xfrm>
            <a:off x="1005257" y="355166"/>
            <a:ext cx="1162440" cy="249120"/>
            <a:chOff x="1005257" y="355166"/>
            <a:chExt cx="1162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14:cNvPr>
                <p14:cNvContentPartPr/>
                <p14:nvPr/>
              </p14:nvContentPartPr>
              <p14:xfrm>
                <a:off x="1005257" y="355166"/>
                <a:ext cx="139320" cy="21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617" y="346166"/>
                  <a:ext cx="15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14:cNvPr>
                <p14:cNvContentPartPr/>
                <p14:nvPr/>
              </p14:nvContentPartPr>
              <p14:xfrm>
                <a:off x="1203257" y="402326"/>
                <a:ext cx="62640" cy="17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17" y="393686"/>
                  <a:ext cx="8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14:cNvPr>
                <p14:cNvContentPartPr/>
                <p14:nvPr/>
              </p14:nvContentPartPr>
              <p14:xfrm>
                <a:off x="1354097" y="490886"/>
                <a:ext cx="177480" cy="1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97" y="482246"/>
                  <a:ext cx="195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14:cNvPr>
                <p14:cNvContentPartPr/>
                <p14:nvPr/>
              </p14:nvContentPartPr>
              <p14:xfrm>
                <a:off x="1479737" y="400886"/>
                <a:ext cx="13284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097" y="392246"/>
                  <a:ext cx="150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14:cNvPr>
                <p14:cNvContentPartPr/>
                <p14:nvPr/>
              </p14:nvContentPartPr>
              <p14:xfrm>
                <a:off x="1677017" y="374966"/>
                <a:ext cx="125640" cy="17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017" y="366326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14:cNvPr>
                <p14:cNvContentPartPr/>
                <p14:nvPr/>
              </p14:nvContentPartPr>
              <p14:xfrm>
                <a:off x="1832897" y="367046"/>
                <a:ext cx="13788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4257" y="358046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14:cNvPr>
                <p14:cNvContentPartPr/>
                <p14:nvPr/>
              </p14:nvContentPartPr>
              <p14:xfrm>
                <a:off x="1938377" y="413126"/>
                <a:ext cx="22932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737" y="404486"/>
                  <a:ext cx="246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627213-B5FC-C8E0-5F1B-ED98CECB910C}"/>
              </a:ext>
            </a:extLst>
          </p:cNvPr>
          <p:cNvGrpSpPr/>
          <p:nvPr/>
        </p:nvGrpSpPr>
        <p:grpSpPr>
          <a:xfrm>
            <a:off x="2564777" y="347246"/>
            <a:ext cx="753840" cy="231120"/>
            <a:chOff x="2564777" y="347246"/>
            <a:chExt cx="7538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14:cNvPr>
                <p14:cNvContentPartPr/>
                <p14:nvPr/>
              </p14:nvContentPartPr>
              <p14:xfrm>
                <a:off x="2574497" y="392246"/>
                <a:ext cx="167400" cy="175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5497" y="383606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14:cNvPr>
                <p14:cNvContentPartPr/>
                <p14:nvPr/>
              </p14:nvContentPartPr>
              <p14:xfrm>
                <a:off x="2564777" y="450926"/>
                <a:ext cx="173160" cy="2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5777" y="441926"/>
                  <a:ext cx="190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14:cNvPr>
                <p14:cNvContentPartPr/>
                <p14:nvPr/>
              </p14:nvContentPartPr>
              <p14:xfrm>
                <a:off x="2846297" y="442646"/>
                <a:ext cx="12636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297" y="434006"/>
                  <a:ext cx="14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14:cNvPr>
                <p14:cNvContentPartPr/>
                <p14:nvPr/>
              </p14:nvContentPartPr>
              <p14:xfrm>
                <a:off x="2841977" y="503846"/>
                <a:ext cx="15516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2977" y="494846"/>
                  <a:ext cx="17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14:cNvPr>
                <p14:cNvContentPartPr/>
                <p14:nvPr/>
              </p14:nvContentPartPr>
              <p14:xfrm>
                <a:off x="3144737" y="380726"/>
                <a:ext cx="18360" cy="15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5737" y="372086"/>
                  <a:ext cx="3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14:cNvPr>
                <p14:cNvContentPartPr/>
                <p14:nvPr/>
              </p14:nvContentPartPr>
              <p14:xfrm>
                <a:off x="3083537" y="347246"/>
                <a:ext cx="112680" cy="10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4537" y="338606"/>
                  <a:ext cx="13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14:cNvPr>
                <p14:cNvContentPartPr/>
                <p14:nvPr/>
              </p14:nvContentPartPr>
              <p14:xfrm>
                <a:off x="3056537" y="536966"/>
                <a:ext cx="262080" cy="41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7537" y="528326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612E34-30D7-DA86-83DB-9078FD8710B4}"/>
              </a:ext>
            </a:extLst>
          </p:cNvPr>
          <p:cNvGrpSpPr/>
          <p:nvPr/>
        </p:nvGrpSpPr>
        <p:grpSpPr>
          <a:xfrm>
            <a:off x="960257" y="794726"/>
            <a:ext cx="1294200" cy="196920"/>
            <a:chOff x="960257" y="794726"/>
            <a:chExt cx="1294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14:cNvPr>
                <p14:cNvContentPartPr/>
                <p14:nvPr/>
              </p14:nvContentPartPr>
              <p14:xfrm>
                <a:off x="960257" y="809486"/>
                <a:ext cx="149400" cy="165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617" y="800486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14:cNvPr>
                <p14:cNvContentPartPr/>
                <p14:nvPr/>
              </p14:nvContentPartPr>
              <p14:xfrm>
                <a:off x="1170497" y="825326"/>
                <a:ext cx="156960" cy="8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1497" y="816326"/>
                  <a:ext cx="174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14:cNvPr>
                <p14:cNvContentPartPr/>
                <p14:nvPr/>
              </p14:nvContentPartPr>
              <p14:xfrm>
                <a:off x="1308377" y="794726"/>
                <a:ext cx="51840" cy="19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9377" y="785726"/>
                  <a:ext cx="6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14:cNvPr>
                <p14:cNvContentPartPr/>
                <p14:nvPr/>
              </p14:nvContentPartPr>
              <p14:xfrm>
                <a:off x="1472177" y="866006"/>
                <a:ext cx="147240" cy="1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3177" y="857366"/>
                  <a:ext cx="16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14:cNvPr>
                <p14:cNvContentPartPr/>
                <p14:nvPr/>
              </p14:nvContentPartPr>
              <p14:xfrm>
                <a:off x="1570457" y="810566"/>
                <a:ext cx="102960" cy="14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817" y="801926"/>
                  <a:ext cx="12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14:cNvPr>
                <p14:cNvContentPartPr/>
                <p14:nvPr/>
              </p14:nvContentPartPr>
              <p14:xfrm>
                <a:off x="1759457" y="827846"/>
                <a:ext cx="158400" cy="146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0817" y="818846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14:cNvPr>
                <p14:cNvContentPartPr/>
                <p14:nvPr/>
              </p14:nvContentPartPr>
              <p14:xfrm>
                <a:off x="2010737" y="837926"/>
                <a:ext cx="122040" cy="13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2097" y="829286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14:cNvPr>
                <p14:cNvContentPartPr/>
                <p14:nvPr/>
              </p14:nvContentPartPr>
              <p14:xfrm>
                <a:off x="2142137" y="821366"/>
                <a:ext cx="112320" cy="11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3497" y="812366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BD3EEB-7CA9-DEEF-1C62-16689A60FF6E}"/>
              </a:ext>
            </a:extLst>
          </p:cNvPr>
          <p:cNvGrpSpPr/>
          <p:nvPr/>
        </p:nvGrpSpPr>
        <p:grpSpPr>
          <a:xfrm>
            <a:off x="903737" y="1110806"/>
            <a:ext cx="264960" cy="247680"/>
            <a:chOff x="903737" y="1110806"/>
            <a:chExt cx="2649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14:cNvPr>
                <p14:cNvContentPartPr/>
                <p14:nvPr/>
              </p14:nvContentPartPr>
              <p14:xfrm>
                <a:off x="1007417" y="1166606"/>
                <a:ext cx="161280" cy="17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777" y="1157966"/>
                  <a:ext cx="17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14:cNvPr>
                <p14:cNvContentPartPr/>
                <p14:nvPr/>
              </p14:nvContentPartPr>
              <p14:xfrm>
                <a:off x="903737" y="1110806"/>
                <a:ext cx="70920" cy="24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4737" y="1102166"/>
                  <a:ext cx="885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4EC6D0B-4090-F5D6-5A10-39FE8BA313F6}"/>
              </a:ext>
            </a:extLst>
          </p:cNvPr>
          <p:cNvGrpSpPr/>
          <p:nvPr/>
        </p:nvGrpSpPr>
        <p:grpSpPr>
          <a:xfrm>
            <a:off x="1381817" y="1155086"/>
            <a:ext cx="930960" cy="197640"/>
            <a:chOff x="1381817" y="1155086"/>
            <a:chExt cx="9309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14:cNvPr>
                <p14:cNvContentPartPr/>
                <p14:nvPr/>
              </p14:nvContentPartPr>
              <p14:xfrm>
                <a:off x="1381817" y="1218446"/>
                <a:ext cx="214200" cy="18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72817" y="1209446"/>
                  <a:ext cx="23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14:cNvPr>
                <p14:cNvContentPartPr/>
                <p14:nvPr/>
              </p14:nvContentPartPr>
              <p14:xfrm>
                <a:off x="1544177" y="1155086"/>
                <a:ext cx="204480" cy="16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5177" y="1146446"/>
                  <a:ext cx="22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14:cNvPr>
                <p14:cNvContentPartPr/>
                <p14:nvPr/>
              </p14:nvContentPartPr>
              <p14:xfrm>
                <a:off x="1914257" y="1156886"/>
                <a:ext cx="1440" cy="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5617" y="11478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14:cNvPr>
                <p14:cNvContentPartPr/>
                <p14:nvPr/>
              </p14:nvContentPartPr>
              <p14:xfrm>
                <a:off x="1915697" y="1156886"/>
                <a:ext cx="222840" cy="195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6697" y="1147886"/>
                  <a:ext cx="240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14:cNvPr>
                <p14:cNvContentPartPr/>
                <p14:nvPr/>
              </p14:nvContentPartPr>
              <p14:xfrm>
                <a:off x="1962137" y="1236446"/>
                <a:ext cx="350640" cy="3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3137" y="1227806"/>
                  <a:ext cx="368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E54ABE-4C0D-A77F-6600-313E6DDC883C}"/>
              </a:ext>
            </a:extLst>
          </p:cNvPr>
          <p:cNvGrpSpPr/>
          <p:nvPr/>
        </p:nvGrpSpPr>
        <p:grpSpPr>
          <a:xfrm>
            <a:off x="2621297" y="733526"/>
            <a:ext cx="594720" cy="254520"/>
            <a:chOff x="2621297" y="733526"/>
            <a:chExt cx="594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14:cNvPr>
                <p14:cNvContentPartPr/>
                <p14:nvPr/>
              </p14:nvContentPartPr>
              <p14:xfrm>
                <a:off x="2632097" y="733526"/>
                <a:ext cx="121320" cy="21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3457" y="724886"/>
                  <a:ext cx="138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14:cNvPr>
                <p14:cNvContentPartPr/>
                <p14:nvPr/>
              </p14:nvContentPartPr>
              <p14:xfrm>
                <a:off x="2621297" y="858086"/>
                <a:ext cx="133560" cy="19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2657" y="849086"/>
                  <a:ext cx="151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14:cNvPr>
                <p14:cNvContentPartPr/>
                <p14:nvPr/>
              </p14:nvContentPartPr>
              <p14:xfrm>
                <a:off x="2846657" y="862406"/>
                <a:ext cx="194400" cy="46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8017" y="853406"/>
                  <a:ext cx="21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14:cNvPr>
                <p14:cNvContentPartPr/>
                <p14:nvPr/>
              </p14:nvContentPartPr>
              <p14:xfrm>
                <a:off x="3093257" y="806606"/>
                <a:ext cx="122760" cy="18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4617" y="797606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EE547D-DD03-FD04-74D5-181F6CC71D8A}"/>
              </a:ext>
            </a:extLst>
          </p:cNvPr>
          <p:cNvGrpSpPr/>
          <p:nvPr/>
        </p:nvGrpSpPr>
        <p:grpSpPr>
          <a:xfrm>
            <a:off x="2606177" y="1132766"/>
            <a:ext cx="422640" cy="162360"/>
            <a:chOff x="2606177" y="1132766"/>
            <a:chExt cx="4226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14:cNvPr>
                <p14:cNvContentPartPr/>
                <p14:nvPr/>
              </p14:nvContentPartPr>
              <p14:xfrm>
                <a:off x="2606177" y="1132766"/>
                <a:ext cx="150480" cy="143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7537" y="1124126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14:cNvPr>
                <p14:cNvContentPartPr/>
                <p14:nvPr/>
              </p14:nvContentPartPr>
              <p14:xfrm>
                <a:off x="2621297" y="1178486"/>
                <a:ext cx="179280" cy="2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657" y="1169846"/>
                  <a:ext cx="196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14:cNvPr>
                <p14:cNvContentPartPr/>
                <p14:nvPr/>
              </p14:nvContentPartPr>
              <p14:xfrm>
                <a:off x="2865017" y="1188206"/>
                <a:ext cx="16380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6017" y="117920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14:cNvPr>
              <p14:cNvContentPartPr/>
              <p14:nvPr/>
            </p14:nvContentPartPr>
            <p14:xfrm>
              <a:off x="3133217" y="1143206"/>
              <a:ext cx="70920" cy="210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4217" y="1134206"/>
                <a:ext cx="8856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BF43F64-1933-F186-8356-02DD1732D999}"/>
              </a:ext>
            </a:extLst>
          </p:cNvPr>
          <p:cNvGrpSpPr/>
          <p:nvPr/>
        </p:nvGrpSpPr>
        <p:grpSpPr>
          <a:xfrm>
            <a:off x="3892457" y="360566"/>
            <a:ext cx="665640" cy="151200"/>
            <a:chOff x="3892457" y="360566"/>
            <a:chExt cx="6656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14:cNvPr>
                <p14:cNvContentPartPr/>
                <p14:nvPr/>
              </p14:nvContentPartPr>
              <p14:xfrm>
                <a:off x="3892457" y="384326"/>
                <a:ext cx="30960" cy="10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3817" y="375326"/>
                  <a:ext cx="48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14:cNvPr>
                <p14:cNvContentPartPr/>
                <p14:nvPr/>
              </p14:nvContentPartPr>
              <p14:xfrm>
                <a:off x="4028177" y="381086"/>
                <a:ext cx="161280" cy="7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9177" y="372086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14:cNvPr>
                <p14:cNvContentPartPr/>
                <p14:nvPr/>
              </p14:nvContentPartPr>
              <p14:xfrm>
                <a:off x="4314377" y="390086"/>
                <a:ext cx="100440" cy="12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77" y="381086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14:cNvPr>
                <p14:cNvContentPartPr/>
                <p14:nvPr/>
              </p14:nvContentPartPr>
              <p14:xfrm>
                <a:off x="4438577" y="360566"/>
                <a:ext cx="119520" cy="1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9577" y="351566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D61A13-A7DB-06D4-E967-027066C2650F}"/>
              </a:ext>
            </a:extLst>
          </p:cNvPr>
          <p:cNvGrpSpPr/>
          <p:nvPr/>
        </p:nvGrpSpPr>
        <p:grpSpPr>
          <a:xfrm>
            <a:off x="3696257" y="717326"/>
            <a:ext cx="855000" cy="479520"/>
            <a:chOff x="3696257" y="717326"/>
            <a:chExt cx="855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14:cNvPr>
                <p14:cNvContentPartPr/>
                <p14:nvPr/>
              </p14:nvContentPartPr>
              <p14:xfrm>
                <a:off x="3760697" y="743246"/>
                <a:ext cx="30960" cy="11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1697" y="734246"/>
                  <a:ext cx="48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14:cNvPr>
                <p14:cNvContentPartPr/>
                <p14:nvPr/>
              </p14:nvContentPartPr>
              <p14:xfrm>
                <a:off x="3938177" y="740726"/>
                <a:ext cx="16344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9177" y="731726"/>
                  <a:ext cx="181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14:cNvPr>
                <p14:cNvContentPartPr/>
                <p14:nvPr/>
              </p14:nvContentPartPr>
              <p14:xfrm>
                <a:off x="4274057" y="717326"/>
                <a:ext cx="122400" cy="13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5417" y="708326"/>
                  <a:ext cx="140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14:cNvPr>
                <p14:cNvContentPartPr/>
                <p14:nvPr/>
              </p14:nvContentPartPr>
              <p14:xfrm>
                <a:off x="3696257" y="731006"/>
                <a:ext cx="829800" cy="46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87617" y="722006"/>
                  <a:ext cx="847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14:cNvPr>
                <p14:cNvContentPartPr/>
                <p14:nvPr/>
              </p14:nvContentPartPr>
              <p14:xfrm>
                <a:off x="3901817" y="1081286"/>
                <a:ext cx="178920" cy="7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2817" y="1072286"/>
                  <a:ext cx="196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14:cNvPr>
                <p14:cNvContentPartPr/>
                <p14:nvPr/>
              </p14:nvContentPartPr>
              <p14:xfrm>
                <a:off x="4242737" y="1052846"/>
                <a:ext cx="997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3737" y="1043846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14:cNvPr>
                <p14:cNvContentPartPr/>
                <p14:nvPr/>
              </p14:nvContentPartPr>
              <p14:xfrm>
                <a:off x="4361897" y="1058966"/>
                <a:ext cx="189360" cy="19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53257" y="1050326"/>
                  <a:ext cx="207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14:cNvPr>
              <p14:cNvContentPartPr/>
              <p14:nvPr/>
            </p14:nvContentPartPr>
            <p14:xfrm>
              <a:off x="996977" y="1564046"/>
              <a:ext cx="3523320" cy="157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337" y="1555406"/>
                <a:ext cx="35409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C9DAD4B-8F4D-B50D-6576-D92BFBEFE0D9}"/>
              </a:ext>
            </a:extLst>
          </p:cNvPr>
          <p:cNvGrpSpPr/>
          <p:nvPr/>
        </p:nvGrpSpPr>
        <p:grpSpPr>
          <a:xfrm>
            <a:off x="753617" y="1870046"/>
            <a:ext cx="602640" cy="198000"/>
            <a:chOff x="753617" y="1870046"/>
            <a:chExt cx="602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14:cNvPr>
                <p14:cNvContentPartPr/>
                <p14:nvPr/>
              </p14:nvContentPartPr>
              <p14:xfrm>
                <a:off x="753617" y="1876526"/>
                <a:ext cx="148320" cy="16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617" y="1867526"/>
                  <a:ext cx="16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14:cNvPr>
                <p14:cNvContentPartPr/>
                <p14:nvPr/>
              </p14:nvContentPartPr>
              <p14:xfrm>
                <a:off x="999857" y="1885886"/>
                <a:ext cx="25200" cy="180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217" y="1876886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14:cNvPr>
                <p14:cNvContentPartPr/>
                <p14:nvPr/>
              </p14:nvContentPartPr>
              <p14:xfrm>
                <a:off x="1153217" y="1870046"/>
                <a:ext cx="203040" cy="19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4577" y="1861046"/>
                  <a:ext cx="22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14:cNvPr>
                <p14:cNvContentPartPr/>
                <p14:nvPr/>
              </p14:nvContentPartPr>
              <p14:xfrm>
                <a:off x="1164017" y="1989206"/>
                <a:ext cx="168120" cy="28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5377" y="1980206"/>
                  <a:ext cx="185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A7AA054-6729-E95B-CAB6-D8F23157AF96}"/>
              </a:ext>
            </a:extLst>
          </p:cNvPr>
          <p:cNvGrpSpPr/>
          <p:nvPr/>
        </p:nvGrpSpPr>
        <p:grpSpPr>
          <a:xfrm>
            <a:off x="1782497" y="1947806"/>
            <a:ext cx="506880" cy="137520"/>
            <a:chOff x="1782497" y="1947806"/>
            <a:chExt cx="5068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14:cNvPr>
                <p14:cNvContentPartPr/>
                <p14:nvPr/>
              </p14:nvContentPartPr>
              <p14:xfrm>
                <a:off x="1782497" y="1947806"/>
                <a:ext cx="172080" cy="10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3497" y="1938806"/>
                  <a:ext cx="18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14:cNvPr>
                <p14:cNvContentPartPr/>
                <p14:nvPr/>
              </p14:nvContentPartPr>
              <p14:xfrm>
                <a:off x="2036657" y="2004326"/>
                <a:ext cx="14868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8017" y="1995326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14:cNvPr>
                <p14:cNvContentPartPr/>
                <p14:nvPr/>
              </p14:nvContentPartPr>
              <p14:xfrm>
                <a:off x="2150057" y="1981286"/>
                <a:ext cx="139320" cy="104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41417" y="1972646"/>
                  <a:ext cx="156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B127343-7A90-73E6-ABAC-9306D5BC6FCF}"/>
              </a:ext>
            </a:extLst>
          </p:cNvPr>
          <p:cNvGrpSpPr/>
          <p:nvPr/>
        </p:nvGrpSpPr>
        <p:grpSpPr>
          <a:xfrm>
            <a:off x="2546777" y="1951406"/>
            <a:ext cx="239040" cy="170280"/>
            <a:chOff x="2546777" y="1951406"/>
            <a:chExt cx="2390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14:cNvPr>
                <p14:cNvContentPartPr/>
                <p14:nvPr/>
              </p14:nvContentPartPr>
              <p14:xfrm>
                <a:off x="2546777" y="1951406"/>
                <a:ext cx="41400" cy="15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37777" y="1942406"/>
                  <a:ext cx="5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14:cNvPr>
                <p14:cNvContentPartPr/>
                <p14:nvPr/>
              </p14:nvContentPartPr>
              <p14:xfrm>
                <a:off x="2647577" y="1951766"/>
                <a:ext cx="138240" cy="169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8577" y="1942766"/>
                  <a:ext cx="155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FF276D-6103-FA58-4D15-43C344EFF7AC}"/>
              </a:ext>
            </a:extLst>
          </p:cNvPr>
          <p:cNvGrpSpPr/>
          <p:nvPr/>
        </p:nvGrpSpPr>
        <p:grpSpPr>
          <a:xfrm>
            <a:off x="3008657" y="1961846"/>
            <a:ext cx="254160" cy="168120"/>
            <a:chOff x="3008657" y="1961846"/>
            <a:chExt cx="254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14:cNvPr>
                <p14:cNvContentPartPr/>
                <p14:nvPr/>
              </p14:nvContentPartPr>
              <p14:xfrm>
                <a:off x="3008657" y="2002166"/>
                <a:ext cx="33840" cy="10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9657" y="1993166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14:cNvPr>
                <p14:cNvContentPartPr/>
                <p14:nvPr/>
              </p14:nvContentPartPr>
              <p14:xfrm>
                <a:off x="3113057" y="1961846"/>
                <a:ext cx="149760" cy="16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04417" y="1953206"/>
                  <a:ext cx="1674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BD80D9-0E84-5DA7-2FF9-2B1053D2BBB5}"/>
              </a:ext>
            </a:extLst>
          </p:cNvPr>
          <p:cNvGrpSpPr/>
          <p:nvPr/>
        </p:nvGrpSpPr>
        <p:grpSpPr>
          <a:xfrm>
            <a:off x="3567737" y="1930166"/>
            <a:ext cx="455760" cy="213840"/>
            <a:chOff x="3567737" y="1930166"/>
            <a:chExt cx="4557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14:cNvPr>
                <p14:cNvContentPartPr/>
                <p14:nvPr/>
              </p14:nvContentPartPr>
              <p14:xfrm>
                <a:off x="3567737" y="1930166"/>
                <a:ext cx="126000" cy="114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8737" y="1921526"/>
                  <a:ext cx="143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14:cNvPr>
                <p14:cNvContentPartPr/>
                <p14:nvPr/>
              </p14:nvContentPartPr>
              <p14:xfrm>
                <a:off x="3659897" y="1941326"/>
                <a:ext cx="166320" cy="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1257" y="1932686"/>
                  <a:ext cx="18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14:cNvPr>
                <p14:cNvContentPartPr/>
                <p14:nvPr/>
              </p14:nvContentPartPr>
              <p14:xfrm>
                <a:off x="3860057" y="1963286"/>
                <a:ext cx="163440" cy="6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1057" y="1954286"/>
                  <a:ext cx="181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14:cNvPr>
                <p14:cNvContentPartPr/>
                <p14:nvPr/>
              </p14:nvContentPartPr>
              <p14:xfrm>
                <a:off x="3837377" y="2037806"/>
                <a:ext cx="157680" cy="10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8377" y="2028806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0A5B37B-3792-0307-16F8-03653CE397C6}"/>
              </a:ext>
            </a:extLst>
          </p:cNvPr>
          <p:cNvGrpSpPr/>
          <p:nvPr/>
        </p:nvGrpSpPr>
        <p:grpSpPr>
          <a:xfrm>
            <a:off x="2508257" y="2287646"/>
            <a:ext cx="228240" cy="153720"/>
            <a:chOff x="2508257" y="2287646"/>
            <a:chExt cx="2282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14:cNvPr>
                <p14:cNvContentPartPr/>
                <p14:nvPr/>
              </p14:nvContentPartPr>
              <p14:xfrm>
                <a:off x="2550737" y="2287646"/>
                <a:ext cx="185760" cy="15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2097" y="2279006"/>
                  <a:ext cx="20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14:cNvPr>
                <p14:cNvContentPartPr/>
                <p14:nvPr/>
              </p14:nvContentPartPr>
              <p14:xfrm>
                <a:off x="2508257" y="2290526"/>
                <a:ext cx="65160" cy="15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9257" y="2281526"/>
                  <a:ext cx="82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35790C-5B10-BC7E-8864-61AE622DA727}"/>
              </a:ext>
            </a:extLst>
          </p:cNvPr>
          <p:cNvGrpSpPr/>
          <p:nvPr/>
        </p:nvGrpSpPr>
        <p:grpSpPr>
          <a:xfrm>
            <a:off x="3005777" y="2297006"/>
            <a:ext cx="313920" cy="158040"/>
            <a:chOff x="3005777" y="2297006"/>
            <a:chExt cx="31392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14:cNvPr>
                <p14:cNvContentPartPr/>
                <p14:nvPr/>
              </p14:nvContentPartPr>
              <p14:xfrm>
                <a:off x="3005777" y="2297006"/>
                <a:ext cx="46440" cy="147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6777" y="2288366"/>
                  <a:ext cx="64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14:cNvPr>
                <p14:cNvContentPartPr/>
                <p14:nvPr/>
              </p14:nvContentPartPr>
              <p14:xfrm>
                <a:off x="3138617" y="2298446"/>
                <a:ext cx="181080" cy="156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9617" y="2289806"/>
                  <a:ext cx="1987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28DB35-E0C9-0DBD-A8DF-F587048E296E}"/>
              </a:ext>
            </a:extLst>
          </p:cNvPr>
          <p:cNvGrpSpPr/>
          <p:nvPr/>
        </p:nvGrpSpPr>
        <p:grpSpPr>
          <a:xfrm>
            <a:off x="3631817" y="2214206"/>
            <a:ext cx="524880" cy="253800"/>
            <a:chOff x="3631817" y="2214206"/>
            <a:chExt cx="524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14:cNvPr>
                <p14:cNvContentPartPr/>
                <p14:nvPr/>
              </p14:nvContentPartPr>
              <p14:xfrm>
                <a:off x="3631817" y="2282606"/>
                <a:ext cx="129600" cy="131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2817" y="2273966"/>
                  <a:ext cx="147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14:cNvPr>
                <p14:cNvContentPartPr/>
                <p14:nvPr/>
              </p14:nvContentPartPr>
              <p14:xfrm>
                <a:off x="3748457" y="2214206"/>
                <a:ext cx="173160" cy="2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9457" y="2205206"/>
                  <a:ext cx="19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14:cNvPr>
                <p14:cNvContentPartPr/>
                <p14:nvPr/>
              </p14:nvContentPartPr>
              <p14:xfrm>
                <a:off x="3966977" y="2276486"/>
                <a:ext cx="189720" cy="191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7977" y="2267846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81FA339-CD9D-D775-54FD-D97FC3670B52}"/>
              </a:ext>
            </a:extLst>
          </p:cNvPr>
          <p:cNvGrpSpPr/>
          <p:nvPr/>
        </p:nvGrpSpPr>
        <p:grpSpPr>
          <a:xfrm>
            <a:off x="5599577" y="2304566"/>
            <a:ext cx="356040" cy="159480"/>
            <a:chOff x="5599577" y="2304566"/>
            <a:chExt cx="3560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14:cNvPr>
                <p14:cNvContentPartPr/>
                <p14:nvPr/>
              </p14:nvContentPartPr>
              <p14:xfrm>
                <a:off x="5599577" y="2309966"/>
                <a:ext cx="10080" cy="154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0937" y="2301326"/>
                  <a:ext cx="2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14:cNvPr>
                <p14:cNvContentPartPr/>
                <p14:nvPr/>
              </p14:nvContentPartPr>
              <p14:xfrm>
                <a:off x="5759777" y="2304566"/>
                <a:ext cx="195840" cy="146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1137" y="2295926"/>
                  <a:ext cx="2134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88AD39-121D-8352-D3C4-135E514CB849}"/>
              </a:ext>
            </a:extLst>
          </p:cNvPr>
          <p:cNvGrpSpPr/>
          <p:nvPr/>
        </p:nvGrpSpPr>
        <p:grpSpPr>
          <a:xfrm>
            <a:off x="6281057" y="2318966"/>
            <a:ext cx="333360" cy="156960"/>
            <a:chOff x="6281057" y="2318966"/>
            <a:chExt cx="333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14:cNvPr>
                <p14:cNvContentPartPr/>
                <p14:nvPr/>
              </p14:nvContentPartPr>
              <p14:xfrm>
                <a:off x="6281057" y="2335166"/>
                <a:ext cx="34560" cy="140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72057" y="2326166"/>
                  <a:ext cx="52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14:cNvPr>
                <p14:cNvContentPartPr/>
                <p14:nvPr/>
              </p14:nvContentPartPr>
              <p14:xfrm>
                <a:off x="6411737" y="2318966"/>
                <a:ext cx="202680" cy="145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2737" y="2309966"/>
                  <a:ext cx="220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B7A9C28-352F-AAD3-620D-13367F20E7C3}"/>
              </a:ext>
            </a:extLst>
          </p:cNvPr>
          <p:cNvGrpSpPr/>
          <p:nvPr/>
        </p:nvGrpSpPr>
        <p:grpSpPr>
          <a:xfrm>
            <a:off x="6849857" y="2268566"/>
            <a:ext cx="387360" cy="204120"/>
            <a:chOff x="6849857" y="2268566"/>
            <a:chExt cx="387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14:cNvPr>
                <p14:cNvContentPartPr/>
                <p14:nvPr/>
              </p14:nvContentPartPr>
              <p14:xfrm>
                <a:off x="6849857" y="2306726"/>
                <a:ext cx="128880" cy="14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1217" y="2297726"/>
                  <a:ext cx="14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14:cNvPr>
                <p14:cNvContentPartPr/>
                <p14:nvPr/>
              </p14:nvContentPartPr>
              <p14:xfrm>
                <a:off x="6927617" y="2268566"/>
                <a:ext cx="162360" cy="19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18617" y="2259926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14:cNvPr>
                <p14:cNvContentPartPr/>
                <p14:nvPr/>
              </p14:nvContentPartPr>
              <p14:xfrm>
                <a:off x="7079177" y="2294846"/>
                <a:ext cx="158040" cy="177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0537" y="2285846"/>
                  <a:ext cx="175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F87F4D-E840-2E6B-400F-EBE585DABBE1}"/>
              </a:ext>
            </a:extLst>
          </p:cNvPr>
          <p:cNvGrpSpPr/>
          <p:nvPr/>
        </p:nvGrpSpPr>
        <p:grpSpPr>
          <a:xfrm>
            <a:off x="2557577" y="1664846"/>
            <a:ext cx="198000" cy="201240"/>
            <a:chOff x="2557577" y="1664846"/>
            <a:chExt cx="1980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14:cNvPr>
                <p14:cNvContentPartPr/>
                <p14:nvPr/>
              </p14:nvContentPartPr>
              <p14:xfrm>
                <a:off x="2557577" y="1664846"/>
                <a:ext cx="167400" cy="201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48577" y="1655846"/>
                  <a:ext cx="18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14:cNvPr>
                <p14:cNvContentPartPr/>
                <p14:nvPr/>
              </p14:nvContentPartPr>
              <p14:xfrm>
                <a:off x="2583497" y="1765646"/>
                <a:ext cx="17208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4497" y="1756646"/>
                  <a:ext cx="189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2B65849-C5F9-3485-F7A2-72D712FC8CD5}"/>
              </a:ext>
            </a:extLst>
          </p:cNvPr>
          <p:cNvGrpSpPr/>
          <p:nvPr/>
        </p:nvGrpSpPr>
        <p:grpSpPr>
          <a:xfrm>
            <a:off x="2489897" y="2655566"/>
            <a:ext cx="1815840" cy="207720"/>
            <a:chOff x="2489897" y="2655566"/>
            <a:chExt cx="18158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14:cNvPr>
                <p14:cNvContentPartPr/>
                <p14:nvPr/>
              </p14:nvContentPartPr>
              <p14:xfrm>
                <a:off x="2621297" y="2681846"/>
                <a:ext cx="39600" cy="139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2297" y="2673206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14:cNvPr>
                <p14:cNvContentPartPr/>
                <p14:nvPr/>
              </p14:nvContentPartPr>
              <p14:xfrm>
                <a:off x="2736497" y="2665646"/>
                <a:ext cx="115560" cy="16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7857" y="2657006"/>
                  <a:ext cx="133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14:cNvPr>
                <p14:cNvContentPartPr/>
                <p14:nvPr/>
              </p14:nvContentPartPr>
              <p14:xfrm>
                <a:off x="3030977" y="2682926"/>
                <a:ext cx="51840" cy="16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22337" y="2673926"/>
                  <a:ext cx="69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14:cNvPr>
                <p14:cNvContentPartPr/>
                <p14:nvPr/>
              </p14:nvContentPartPr>
              <p14:xfrm>
                <a:off x="3173897" y="2682206"/>
                <a:ext cx="149760" cy="181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5257" y="2673566"/>
                  <a:ext cx="167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14:cNvPr>
                <p14:cNvContentPartPr/>
                <p14:nvPr/>
              </p14:nvContentPartPr>
              <p14:xfrm>
                <a:off x="3715697" y="2708486"/>
                <a:ext cx="151920" cy="5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7057" y="2699486"/>
                  <a:ext cx="16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14:cNvPr>
                <p14:cNvContentPartPr/>
                <p14:nvPr/>
              </p14:nvContentPartPr>
              <p14:xfrm>
                <a:off x="3807497" y="2655566"/>
                <a:ext cx="72720" cy="153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98497" y="2646926"/>
                  <a:ext cx="90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14:cNvPr>
                <p14:cNvContentPartPr/>
                <p14:nvPr/>
              </p14:nvContentPartPr>
              <p14:xfrm>
                <a:off x="4019537" y="2684006"/>
                <a:ext cx="119160" cy="171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0537" y="267536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14:cNvPr>
                <p14:cNvContentPartPr/>
                <p14:nvPr/>
              </p14:nvContentPartPr>
              <p14:xfrm>
                <a:off x="4131137" y="2696246"/>
                <a:ext cx="174600" cy="10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2137" y="2687606"/>
                  <a:ext cx="192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14:cNvPr>
                <p14:cNvContentPartPr/>
                <p14:nvPr/>
              </p14:nvContentPartPr>
              <p14:xfrm>
                <a:off x="2489897" y="2785166"/>
                <a:ext cx="1764000" cy="57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81257" y="2776526"/>
                  <a:ext cx="1781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EBCEFAC-1FA6-AC3D-AF88-783314F92B3B}"/>
              </a:ext>
            </a:extLst>
          </p:cNvPr>
          <p:cNvGrpSpPr/>
          <p:nvPr/>
        </p:nvGrpSpPr>
        <p:grpSpPr>
          <a:xfrm>
            <a:off x="5611097" y="2667446"/>
            <a:ext cx="357840" cy="211320"/>
            <a:chOff x="5611097" y="2667446"/>
            <a:chExt cx="3578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14:cNvPr>
                <p14:cNvContentPartPr/>
                <p14:nvPr/>
              </p14:nvContentPartPr>
              <p14:xfrm>
                <a:off x="5611097" y="2709926"/>
                <a:ext cx="44640" cy="165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2457" y="2701286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14:cNvPr>
                <p14:cNvContentPartPr/>
                <p14:nvPr/>
              </p14:nvContentPartPr>
              <p14:xfrm>
                <a:off x="5780657" y="2667446"/>
                <a:ext cx="188280" cy="211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2017" y="2658806"/>
                  <a:ext cx="205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0C08D74-0895-FAB1-0A53-0A12B6E509E1}"/>
              </a:ext>
            </a:extLst>
          </p:cNvPr>
          <p:cNvGrpSpPr/>
          <p:nvPr/>
        </p:nvGrpSpPr>
        <p:grpSpPr>
          <a:xfrm>
            <a:off x="6204017" y="2730086"/>
            <a:ext cx="321120" cy="155160"/>
            <a:chOff x="6204017" y="2730086"/>
            <a:chExt cx="3211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14:cNvPr>
                <p14:cNvContentPartPr/>
                <p14:nvPr/>
              </p14:nvContentPartPr>
              <p14:xfrm>
                <a:off x="6204017" y="2730086"/>
                <a:ext cx="42840" cy="155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5377" y="2721446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14:cNvPr>
                <p14:cNvContentPartPr/>
                <p14:nvPr/>
              </p14:nvContentPartPr>
              <p14:xfrm>
                <a:off x="6357017" y="2738006"/>
                <a:ext cx="168120" cy="125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48017" y="2729006"/>
                  <a:ext cx="1857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33121ED-4AE5-EA57-68FC-043865C54BED}"/>
              </a:ext>
            </a:extLst>
          </p:cNvPr>
          <p:cNvGrpSpPr/>
          <p:nvPr/>
        </p:nvGrpSpPr>
        <p:grpSpPr>
          <a:xfrm>
            <a:off x="6884777" y="2659166"/>
            <a:ext cx="351000" cy="198720"/>
            <a:chOff x="6884777" y="2659166"/>
            <a:chExt cx="35100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14:cNvPr>
                <p14:cNvContentPartPr/>
                <p14:nvPr/>
              </p14:nvContentPartPr>
              <p14:xfrm>
                <a:off x="6884777" y="2673926"/>
                <a:ext cx="135360" cy="158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76137" y="2664926"/>
                  <a:ext cx="153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14:cNvPr>
                <p14:cNvContentPartPr/>
                <p14:nvPr/>
              </p14:nvContentPartPr>
              <p14:xfrm>
                <a:off x="7004297" y="2659166"/>
                <a:ext cx="138960" cy="1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95297" y="2650166"/>
                  <a:ext cx="15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14:cNvPr>
                <p14:cNvContentPartPr/>
                <p14:nvPr/>
              </p14:nvContentPartPr>
              <p14:xfrm>
                <a:off x="7201217" y="2677526"/>
                <a:ext cx="34560" cy="180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92577" y="2668526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037FCB-AF98-CF0C-C8E4-20E62107ED55}"/>
              </a:ext>
            </a:extLst>
          </p:cNvPr>
          <p:cNvGrpSpPr/>
          <p:nvPr/>
        </p:nvGrpSpPr>
        <p:grpSpPr>
          <a:xfrm>
            <a:off x="5785337" y="3100526"/>
            <a:ext cx="758520" cy="158760"/>
            <a:chOff x="5785337" y="3100526"/>
            <a:chExt cx="7585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14:cNvPr>
                <p14:cNvContentPartPr/>
                <p14:nvPr/>
              </p14:nvContentPartPr>
              <p14:xfrm>
                <a:off x="5785337" y="3135446"/>
                <a:ext cx="30960" cy="123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76697" y="3126806"/>
                  <a:ext cx="4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14:cNvPr>
                <p14:cNvContentPartPr/>
                <p14:nvPr/>
              </p14:nvContentPartPr>
              <p14:xfrm>
                <a:off x="5877857" y="3100526"/>
                <a:ext cx="158040" cy="145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68857" y="3091526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14:cNvPr>
                <p14:cNvContentPartPr/>
                <p14:nvPr/>
              </p14:nvContentPartPr>
              <p14:xfrm>
                <a:off x="6199337" y="3112406"/>
                <a:ext cx="61200" cy="14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90697" y="3103406"/>
                  <a:ext cx="78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14:cNvPr>
                <p14:cNvContentPartPr/>
                <p14:nvPr/>
              </p14:nvContentPartPr>
              <p14:xfrm>
                <a:off x="6377177" y="3101246"/>
                <a:ext cx="166680" cy="133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8537" y="3092246"/>
                  <a:ext cx="184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6C1A842-8BBE-B171-34B9-25BD44D66943}"/>
              </a:ext>
            </a:extLst>
          </p:cNvPr>
          <p:cNvGrpSpPr/>
          <p:nvPr/>
        </p:nvGrpSpPr>
        <p:grpSpPr>
          <a:xfrm>
            <a:off x="6847697" y="3031406"/>
            <a:ext cx="433800" cy="158760"/>
            <a:chOff x="6847697" y="3031406"/>
            <a:chExt cx="433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14:cNvPr>
                <p14:cNvContentPartPr/>
                <p14:nvPr/>
              </p14:nvContentPartPr>
              <p14:xfrm>
                <a:off x="6847697" y="3073166"/>
                <a:ext cx="142920" cy="117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8697" y="3064526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14:cNvPr>
                <p14:cNvContentPartPr/>
                <p14:nvPr/>
              </p14:nvContentPartPr>
              <p14:xfrm>
                <a:off x="6981257" y="3038966"/>
                <a:ext cx="151560" cy="41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72257" y="3030326"/>
                  <a:ext cx="169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14:cNvPr>
                <p14:cNvContentPartPr/>
                <p14:nvPr/>
              </p14:nvContentPartPr>
              <p14:xfrm>
                <a:off x="7079897" y="3031406"/>
                <a:ext cx="201600" cy="151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1257" y="3022406"/>
                  <a:ext cx="21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3C72C95-8B0C-E232-5BEF-22392072C8FD}"/>
              </a:ext>
            </a:extLst>
          </p:cNvPr>
          <p:cNvGrpSpPr/>
          <p:nvPr/>
        </p:nvGrpSpPr>
        <p:grpSpPr>
          <a:xfrm>
            <a:off x="6136337" y="237086"/>
            <a:ext cx="375120" cy="271800"/>
            <a:chOff x="6136337" y="237086"/>
            <a:chExt cx="375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14:cNvPr>
                <p14:cNvContentPartPr/>
                <p14:nvPr/>
              </p14:nvContentPartPr>
              <p14:xfrm>
                <a:off x="6147137" y="237086"/>
                <a:ext cx="230040" cy="261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8137" y="228446"/>
                  <a:ext cx="24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14:cNvPr>
                <p14:cNvContentPartPr/>
                <p14:nvPr/>
              </p14:nvContentPartPr>
              <p14:xfrm>
                <a:off x="6136337" y="382166"/>
                <a:ext cx="169560" cy="22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27337" y="37352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14:cNvPr>
                <p14:cNvContentPartPr/>
                <p14:nvPr/>
              </p14:nvContentPartPr>
              <p14:xfrm>
                <a:off x="6287177" y="449126"/>
                <a:ext cx="147240" cy="40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8537" y="440126"/>
                  <a:ext cx="16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14:cNvPr>
                <p14:cNvContentPartPr/>
                <p14:nvPr/>
              </p14:nvContentPartPr>
              <p14:xfrm>
                <a:off x="6335057" y="468206"/>
                <a:ext cx="176400" cy="40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6417" y="459566"/>
                  <a:ext cx="1940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14:cNvPr>
              <p14:cNvContentPartPr/>
              <p14:nvPr/>
            </p14:nvContentPartPr>
            <p14:xfrm>
              <a:off x="6675977" y="310166"/>
              <a:ext cx="27360" cy="187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66977" y="301526"/>
                <a:ext cx="45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2521DA-372F-3247-BE70-A8E9F345FCD8}"/>
              </a:ext>
            </a:extLst>
          </p:cNvPr>
          <p:cNvGrpSpPr/>
          <p:nvPr/>
        </p:nvGrpSpPr>
        <p:grpSpPr>
          <a:xfrm>
            <a:off x="7020497" y="277406"/>
            <a:ext cx="689760" cy="210600"/>
            <a:chOff x="7020497" y="277406"/>
            <a:chExt cx="689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14:cNvPr>
                <p14:cNvContentPartPr/>
                <p14:nvPr/>
              </p14:nvContentPartPr>
              <p14:xfrm>
                <a:off x="7085657" y="380006"/>
                <a:ext cx="16920" cy="97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77017" y="371006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14:cNvPr>
                <p14:cNvContentPartPr/>
                <p14:nvPr/>
              </p14:nvContentPartPr>
              <p14:xfrm>
                <a:off x="7020497" y="277406"/>
                <a:ext cx="261000" cy="177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11857" y="268406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14:cNvPr>
                <p14:cNvContentPartPr/>
                <p14:nvPr/>
              </p14:nvContentPartPr>
              <p14:xfrm>
                <a:off x="7350257" y="347246"/>
                <a:ext cx="103320" cy="8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41257" y="338606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14:cNvPr>
                <p14:cNvContentPartPr/>
                <p14:nvPr/>
              </p14:nvContentPartPr>
              <p14:xfrm>
                <a:off x="7335137" y="415286"/>
                <a:ext cx="152640" cy="7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137" y="406646"/>
                  <a:ext cx="17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14:cNvPr>
                <p14:cNvContentPartPr/>
                <p14:nvPr/>
              </p14:nvContentPartPr>
              <p14:xfrm>
                <a:off x="7553297" y="333206"/>
                <a:ext cx="156960" cy="154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4297" y="324566"/>
                  <a:ext cx="17460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5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A1D97D-F574-2816-8966-52C8A0BAAF2E}"/>
              </a:ext>
            </a:extLst>
          </p:cNvPr>
          <p:cNvSpPr/>
          <p:nvPr/>
        </p:nvSpPr>
        <p:spPr>
          <a:xfrm>
            <a:off x="4329951" y="1985682"/>
            <a:ext cx="2886635" cy="2886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ADF3A6-E2D9-1D51-A267-B12BAA24AD31}"/>
              </a:ext>
            </a:extLst>
          </p:cNvPr>
          <p:cNvCxnSpPr>
            <a:cxnSpLocks/>
          </p:cNvCxnSpPr>
          <p:nvPr/>
        </p:nvCxnSpPr>
        <p:spPr>
          <a:xfrm flipV="1">
            <a:off x="5773269" y="2348363"/>
            <a:ext cx="1038510" cy="1080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60EB5-6C7F-8D16-B587-B84325257B24}"/>
              </a:ext>
            </a:extLst>
          </p:cNvPr>
          <p:cNvCxnSpPr>
            <a:cxnSpLocks/>
          </p:cNvCxnSpPr>
          <p:nvPr/>
        </p:nvCxnSpPr>
        <p:spPr>
          <a:xfrm>
            <a:off x="3182471" y="3429000"/>
            <a:ext cx="536985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D728F9-826C-B04D-680D-9F80A3BE13E5}"/>
              </a:ext>
            </a:extLst>
          </p:cNvPr>
          <p:cNvCxnSpPr>
            <a:cxnSpLocks/>
          </p:cNvCxnSpPr>
          <p:nvPr/>
        </p:nvCxnSpPr>
        <p:spPr>
          <a:xfrm flipV="1">
            <a:off x="5773269" y="1057835"/>
            <a:ext cx="0" cy="460785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4A793-1E12-3351-77E8-096122B308ED}"/>
              </a:ext>
            </a:extLst>
          </p:cNvPr>
          <p:cNvSpPr txBox="1"/>
          <p:nvPr/>
        </p:nvSpPr>
        <p:spPr>
          <a:xfrm>
            <a:off x="5516727" y="475867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83E8DD-AD8E-E246-6089-7D4CBD953C18}"/>
              </a:ext>
            </a:extLst>
          </p:cNvPr>
          <p:cNvCxnSpPr/>
          <p:nvPr/>
        </p:nvCxnSpPr>
        <p:spPr>
          <a:xfrm>
            <a:off x="3003176" y="3429000"/>
            <a:ext cx="591670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9BD54B8-DA35-8E12-8266-8D3A87D464AF}"/>
              </a:ext>
            </a:extLst>
          </p:cNvPr>
          <p:cNvSpPr txBox="1"/>
          <p:nvPr/>
        </p:nvSpPr>
        <p:spPr>
          <a:xfrm>
            <a:off x="2539052" y="1247437"/>
            <a:ext cx="51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around Y puts the arrow in the ZX plane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0AE4D-E08A-75CF-2098-694882E8AF82}"/>
              </a:ext>
            </a:extLst>
          </p:cNvPr>
          <p:cNvSpPr txBox="1"/>
          <p:nvPr/>
        </p:nvSpPr>
        <p:spPr>
          <a:xfrm>
            <a:off x="2539052" y="3038598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E886B-2FFB-6FC7-31C3-FD02D6546313}"/>
              </a:ext>
            </a:extLst>
          </p:cNvPr>
          <p:cNvSpPr txBox="1"/>
          <p:nvPr/>
        </p:nvSpPr>
        <p:spPr>
          <a:xfrm>
            <a:off x="507548" y="4549151"/>
            <a:ext cx="477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89DCF-1BF0-FA29-E413-4E1A7CB7F2B4}"/>
              </a:ext>
            </a:extLst>
          </p:cNvPr>
          <p:cNvSpPr txBox="1"/>
          <p:nvPr/>
        </p:nvSpPr>
        <p:spPr>
          <a:xfrm>
            <a:off x="445113" y="836745"/>
            <a:ext cx="335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effectLst/>
                <a:latin typeface="Menlo"/>
              </a:rPr>
              <a:t>ang = [xomega,yomega,zomega];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4459B-DC05-C271-B952-8CC375D11A1E}"/>
              </a:ext>
            </a:extLst>
          </p:cNvPr>
          <p:cNvSpPr txBox="1"/>
          <p:nvPr/>
        </p:nvSpPr>
        <p:spPr>
          <a:xfrm>
            <a:off x="445113" y="1206077"/>
            <a:ext cx="2478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 = [0.0,1.0,0.0];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08841-2A13-78B6-5A74-D5875F6D2243}"/>
              </a:ext>
            </a:extLst>
          </p:cNvPr>
          <p:cNvSpPr txBox="1"/>
          <p:nvPr/>
        </p:nvSpPr>
        <p:spPr>
          <a:xfrm>
            <a:off x="445113" y="1601957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rvbq</a:t>
            </a:r>
            <a:r>
              <a:rPr lang="en-US" sz="1800" b="0" i="0" dirty="0">
                <a:effectLst/>
                <a:latin typeface="Menlo"/>
              </a:rPr>
              <a:t>(p, </a:t>
            </a:r>
            <a:r>
              <a:rPr lang="en-US" sz="1800" b="0" i="0" dirty="0" err="1">
                <a:effectLst/>
                <a:latin typeface="Menlo"/>
              </a:rPr>
              <a:t>y</a:t>
            </a:r>
            <a:r>
              <a:rPr lang="en-US" dirty="0" err="1">
                <a:latin typeface="Menlo"/>
              </a:rPr>
              <a:t>omega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E94E8-F181-FFD1-2557-4F04CB1DAB0D}"/>
              </a:ext>
            </a:extLst>
          </p:cNvPr>
          <p:cNvSpPr txBox="1"/>
          <p:nvPr/>
        </p:nvSpPr>
        <p:spPr>
          <a:xfrm>
            <a:off x="507548" y="282747"/>
            <a:ext cx="249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p = [radius,0.0,0.0];</a:t>
            </a:r>
          </a:p>
        </p:txBody>
      </p:sp>
    </p:spTree>
    <p:extLst>
      <p:ext uri="{BB962C8B-B14F-4D97-AF65-F5344CB8AC3E}">
        <p14:creationId xmlns:p14="http://schemas.microsoft.com/office/powerpoint/2010/main" val="280343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14:cNvPr>
              <p14:cNvContentPartPr/>
              <p14:nvPr/>
            </p14:nvContentPartPr>
            <p14:xfrm>
              <a:off x="1572160" y="555067"/>
              <a:ext cx="23400" cy="11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040" y="548947"/>
                <a:ext cx="3564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5247-42FB-FA90-7255-4C60E98CBBF2}"/>
              </a:ext>
            </a:extLst>
          </p:cNvPr>
          <p:cNvGrpSpPr/>
          <p:nvPr/>
        </p:nvGrpSpPr>
        <p:grpSpPr>
          <a:xfrm>
            <a:off x="2524680" y="1396680"/>
            <a:ext cx="2776680" cy="264600"/>
            <a:chOff x="2524680" y="1396680"/>
            <a:chExt cx="27766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14:cNvPr>
                <p14:cNvContentPartPr/>
                <p14:nvPr/>
              </p14:nvContentPartPr>
              <p14:xfrm>
                <a:off x="2797200" y="1582800"/>
                <a:ext cx="2504160" cy="51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1080" y="1576680"/>
                  <a:ext cx="2516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14:cNvPr>
                <p14:cNvContentPartPr/>
                <p14:nvPr/>
              </p14:nvContentPartPr>
              <p14:xfrm>
                <a:off x="2648160" y="1651560"/>
                <a:ext cx="11160" cy="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040" y="1645440"/>
                  <a:ext cx="23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14:cNvPr>
                <p14:cNvContentPartPr/>
                <p14:nvPr/>
              </p14:nvContentPartPr>
              <p14:xfrm>
                <a:off x="2624760" y="1644720"/>
                <a:ext cx="30240" cy="1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8640" y="1638600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14:cNvPr>
                <p14:cNvContentPartPr/>
                <p14:nvPr/>
              </p14:nvContentPartPr>
              <p14:xfrm>
                <a:off x="2524680" y="1462920"/>
                <a:ext cx="13284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8560" y="1456800"/>
                  <a:ext cx="145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14:cNvPr>
                <p14:cNvContentPartPr/>
                <p14:nvPr/>
              </p14:nvContentPartPr>
              <p14:xfrm>
                <a:off x="2652840" y="1542120"/>
                <a:ext cx="41760" cy="8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6720" y="1536000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14:cNvPr>
                <p14:cNvContentPartPr/>
                <p14:nvPr/>
              </p14:nvContentPartPr>
              <p14:xfrm>
                <a:off x="2723040" y="1448880"/>
                <a:ext cx="107280" cy="9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6920" y="1442760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14:cNvPr>
                <p14:cNvContentPartPr/>
                <p14:nvPr/>
              </p14:nvContentPartPr>
              <p14:xfrm>
                <a:off x="2870640" y="1466520"/>
                <a:ext cx="44640" cy="7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4520" y="1460400"/>
                  <a:ext cx="56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14:cNvPr>
                <p14:cNvContentPartPr/>
                <p14:nvPr/>
              </p14:nvContentPartPr>
              <p14:xfrm>
                <a:off x="2904480" y="1396680"/>
                <a:ext cx="110520" cy="8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8360" y="1390560"/>
                  <a:ext cx="122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23893D-1F0E-A08B-8737-49A3A38CB1AB}"/>
              </a:ext>
            </a:extLst>
          </p:cNvPr>
          <p:cNvGrpSpPr/>
          <p:nvPr/>
        </p:nvGrpSpPr>
        <p:grpSpPr>
          <a:xfrm>
            <a:off x="5284440" y="1308120"/>
            <a:ext cx="547200" cy="241920"/>
            <a:chOff x="5284440" y="1308120"/>
            <a:chExt cx="54720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14:cNvPr>
                <p14:cNvContentPartPr/>
                <p14:nvPr/>
              </p14:nvContentPartPr>
              <p14:xfrm>
                <a:off x="5284440" y="1428720"/>
                <a:ext cx="6120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8320" y="1422600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14:cNvPr>
                <p14:cNvContentPartPr/>
                <p14:nvPr/>
              </p14:nvContentPartPr>
              <p14:xfrm>
                <a:off x="5421600" y="1463640"/>
                <a:ext cx="16920" cy="8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5480" y="1457520"/>
                  <a:ext cx="29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14:cNvPr>
                <p14:cNvContentPartPr/>
                <p14:nvPr/>
              </p14:nvContentPartPr>
              <p14:xfrm>
                <a:off x="5511960" y="1377600"/>
                <a:ext cx="52560" cy="7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5840" y="1371480"/>
                  <a:ext cx="64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14:cNvPr>
                <p14:cNvContentPartPr/>
                <p14:nvPr/>
              </p14:nvContentPartPr>
              <p14:xfrm>
                <a:off x="5646600" y="1386240"/>
                <a:ext cx="51840" cy="11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0480" y="1380120"/>
                  <a:ext cx="6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14:cNvPr>
                <p14:cNvContentPartPr/>
                <p14:nvPr/>
              </p14:nvContentPartPr>
              <p14:xfrm>
                <a:off x="5774040" y="1308120"/>
                <a:ext cx="57600" cy="10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67920" y="1302000"/>
                  <a:ext cx="698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14:cNvPr>
              <p14:cNvContentPartPr/>
              <p14:nvPr/>
            </p14:nvContentPartPr>
            <p14:xfrm>
              <a:off x="4060080" y="1588200"/>
              <a:ext cx="155880" cy="95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3960" y="1582080"/>
                <a:ext cx="168120" cy="9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58874-79C8-867E-026D-9E6094401435}"/>
              </a:ext>
            </a:extLst>
          </p:cNvPr>
          <p:cNvGrpSpPr/>
          <p:nvPr/>
        </p:nvGrpSpPr>
        <p:grpSpPr>
          <a:xfrm>
            <a:off x="1125360" y="2938200"/>
            <a:ext cx="671760" cy="237600"/>
            <a:chOff x="1125360" y="2938200"/>
            <a:chExt cx="6717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14:cNvPr>
                <p14:cNvContentPartPr/>
                <p14:nvPr/>
              </p14:nvContentPartPr>
              <p14:xfrm>
                <a:off x="1125360" y="2938200"/>
                <a:ext cx="196920" cy="23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9240" y="2932080"/>
                  <a:ext cx="209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14:cNvPr>
                <p14:cNvContentPartPr/>
                <p14:nvPr/>
              </p14:nvContentPartPr>
              <p14:xfrm>
                <a:off x="1351080" y="2972040"/>
                <a:ext cx="202320" cy="20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4960" y="2965920"/>
                  <a:ext cx="214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14:cNvPr>
                <p14:cNvContentPartPr/>
                <p14:nvPr/>
              </p14:nvContentPartPr>
              <p14:xfrm>
                <a:off x="1531800" y="2938200"/>
                <a:ext cx="26532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5680" y="2932080"/>
                  <a:ext cx="27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14:cNvPr>
                <p14:cNvContentPartPr/>
                <p14:nvPr/>
              </p14:nvContentPartPr>
              <p14:xfrm>
                <a:off x="1552680" y="3040800"/>
                <a:ext cx="165960" cy="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6560" y="3034680"/>
                  <a:ext cx="1782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0CF382-EEF3-43A4-852F-0192D5B1BF55}"/>
              </a:ext>
            </a:extLst>
          </p:cNvPr>
          <p:cNvGrpSpPr/>
          <p:nvPr/>
        </p:nvGrpSpPr>
        <p:grpSpPr>
          <a:xfrm>
            <a:off x="1014840" y="3429600"/>
            <a:ext cx="813960" cy="235440"/>
            <a:chOff x="1014840" y="3429600"/>
            <a:chExt cx="81396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14:cNvPr>
                <p14:cNvContentPartPr/>
                <p14:nvPr/>
              </p14:nvContentPartPr>
              <p14:xfrm>
                <a:off x="1088280" y="3440760"/>
                <a:ext cx="26280" cy="20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160" y="3434640"/>
                  <a:ext cx="38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14:cNvPr>
                <p14:cNvContentPartPr/>
                <p14:nvPr/>
              </p14:nvContentPartPr>
              <p14:xfrm>
                <a:off x="1014840" y="3429600"/>
                <a:ext cx="263520" cy="221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720" y="3423480"/>
                  <a:ext cx="27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14:cNvPr>
                <p14:cNvContentPartPr/>
                <p14:nvPr/>
              </p14:nvContentPartPr>
              <p14:xfrm>
                <a:off x="1288080" y="3504840"/>
                <a:ext cx="242640" cy="12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81960" y="3498720"/>
                  <a:ext cx="254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14:cNvPr>
                <p14:cNvContentPartPr/>
                <p14:nvPr/>
              </p14:nvContentPartPr>
              <p14:xfrm>
                <a:off x="1592640" y="3485400"/>
                <a:ext cx="236160" cy="17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6520" y="3479280"/>
                  <a:ext cx="2484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342C38-F7E6-2ECF-4ACD-1A11ECE8DE1B}"/>
              </a:ext>
            </a:extLst>
          </p:cNvPr>
          <p:cNvGrpSpPr/>
          <p:nvPr/>
        </p:nvGrpSpPr>
        <p:grpSpPr>
          <a:xfrm>
            <a:off x="1056600" y="3849720"/>
            <a:ext cx="833040" cy="253440"/>
            <a:chOff x="1056600" y="3849720"/>
            <a:chExt cx="8330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14:cNvPr>
                <p14:cNvContentPartPr/>
                <p14:nvPr/>
              </p14:nvContentPartPr>
              <p14:xfrm>
                <a:off x="1056600" y="3888960"/>
                <a:ext cx="32400" cy="14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0480" y="3882840"/>
                  <a:ext cx="4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14:cNvPr>
                <p14:cNvContentPartPr/>
                <p14:nvPr/>
              </p14:nvContentPartPr>
              <p14:xfrm>
                <a:off x="1093320" y="3860880"/>
                <a:ext cx="194040" cy="18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200" y="3854760"/>
                  <a:ext cx="20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14:cNvPr>
                <p14:cNvContentPartPr/>
                <p14:nvPr/>
              </p14:nvContentPartPr>
              <p14:xfrm>
                <a:off x="1230120" y="3849720"/>
                <a:ext cx="7992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4000" y="3843600"/>
                  <a:ext cx="92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14:cNvPr>
                <p14:cNvContentPartPr/>
                <p14:nvPr/>
              </p14:nvContentPartPr>
              <p14:xfrm>
                <a:off x="1330200" y="3882840"/>
                <a:ext cx="141840" cy="20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4080" y="3876720"/>
                  <a:ext cx="15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14:cNvPr>
                <p14:cNvContentPartPr/>
                <p14:nvPr/>
              </p14:nvContentPartPr>
              <p14:xfrm>
                <a:off x="1335240" y="3999480"/>
                <a:ext cx="169920" cy="30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9120" y="3993360"/>
                  <a:ext cx="18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14:cNvPr>
                <p14:cNvContentPartPr/>
                <p14:nvPr/>
              </p14:nvContentPartPr>
              <p14:xfrm>
                <a:off x="1492560" y="3935040"/>
                <a:ext cx="177480" cy="14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6440" y="3928920"/>
                  <a:ext cx="18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14:cNvPr>
                <p14:cNvContentPartPr/>
                <p14:nvPr/>
              </p14:nvContentPartPr>
              <p14:xfrm>
                <a:off x="1704960" y="3881760"/>
                <a:ext cx="184680" cy="22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98840" y="3875640"/>
                  <a:ext cx="19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14:cNvPr>
                <p14:cNvContentPartPr/>
                <p14:nvPr/>
              </p14:nvContentPartPr>
              <p14:xfrm>
                <a:off x="1671120" y="4001640"/>
                <a:ext cx="215640" cy="3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65000" y="3995520"/>
                  <a:ext cx="227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B785EC-267F-64D1-7EF3-276E91DF1BDA}"/>
              </a:ext>
            </a:extLst>
          </p:cNvPr>
          <p:cNvGrpSpPr/>
          <p:nvPr/>
        </p:nvGrpSpPr>
        <p:grpSpPr>
          <a:xfrm>
            <a:off x="1062000" y="4304040"/>
            <a:ext cx="1204920" cy="211320"/>
            <a:chOff x="1062000" y="4304040"/>
            <a:chExt cx="12049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14:cNvPr>
                <p14:cNvContentPartPr/>
                <p14:nvPr/>
              </p14:nvContentPartPr>
              <p14:xfrm>
                <a:off x="1062000" y="4304040"/>
                <a:ext cx="217800" cy="18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5880" y="4297920"/>
                  <a:ext cx="230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14:cNvPr>
                <p14:cNvContentPartPr/>
                <p14:nvPr/>
              </p14:nvContentPartPr>
              <p14:xfrm>
                <a:off x="1267920" y="4332120"/>
                <a:ext cx="154440" cy="18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61800" y="4326000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14:cNvPr>
                <p14:cNvContentPartPr/>
                <p14:nvPr/>
              </p14:nvContentPartPr>
              <p14:xfrm>
                <a:off x="1444320" y="4313760"/>
                <a:ext cx="12852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38200" y="4307640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14:cNvPr>
                <p14:cNvContentPartPr/>
                <p14:nvPr/>
              </p14:nvContentPartPr>
              <p14:xfrm>
                <a:off x="1466640" y="4416000"/>
                <a:ext cx="156960" cy="1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520" y="4409880"/>
                  <a:ext cx="169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14:cNvPr>
                <p14:cNvContentPartPr/>
                <p14:nvPr/>
              </p14:nvContentPartPr>
              <p14:xfrm>
                <a:off x="1586880" y="4387200"/>
                <a:ext cx="176760" cy="106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0760" y="4381080"/>
                  <a:ext cx="189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14:cNvPr>
                <p14:cNvContentPartPr/>
                <p14:nvPr/>
              </p14:nvContentPartPr>
              <p14:xfrm>
                <a:off x="1799280" y="4329960"/>
                <a:ext cx="1764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3160" y="4323840"/>
                  <a:ext cx="188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14:cNvPr>
                <p14:cNvContentPartPr/>
                <p14:nvPr/>
              </p14:nvContentPartPr>
              <p14:xfrm>
                <a:off x="2009520" y="4343640"/>
                <a:ext cx="166320" cy="15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03400" y="4337520"/>
                  <a:ext cx="178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14:cNvPr>
                <p14:cNvContentPartPr/>
                <p14:nvPr/>
              </p14:nvContentPartPr>
              <p14:xfrm>
                <a:off x="2050200" y="4325640"/>
                <a:ext cx="21672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4080" y="4319520"/>
                  <a:ext cx="22896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030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5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A1D97D-F574-2816-8966-52C8A0BAAF2E}"/>
              </a:ext>
            </a:extLst>
          </p:cNvPr>
          <p:cNvSpPr/>
          <p:nvPr/>
        </p:nvSpPr>
        <p:spPr>
          <a:xfrm>
            <a:off x="4329951" y="1985682"/>
            <a:ext cx="2886635" cy="2886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ADF3A6-E2D9-1D51-A267-B12BAA24AD31}"/>
              </a:ext>
            </a:extLst>
          </p:cNvPr>
          <p:cNvCxnSpPr>
            <a:cxnSpLocks/>
          </p:cNvCxnSpPr>
          <p:nvPr/>
        </p:nvCxnSpPr>
        <p:spPr>
          <a:xfrm flipV="1">
            <a:off x="5773269" y="2348363"/>
            <a:ext cx="1038510" cy="1080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60EB5-6C7F-8D16-B587-B84325257B24}"/>
              </a:ext>
            </a:extLst>
          </p:cNvPr>
          <p:cNvCxnSpPr>
            <a:cxnSpLocks/>
          </p:cNvCxnSpPr>
          <p:nvPr/>
        </p:nvCxnSpPr>
        <p:spPr>
          <a:xfrm>
            <a:off x="3182471" y="3429000"/>
            <a:ext cx="536985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D728F9-826C-B04D-680D-9F80A3BE13E5}"/>
              </a:ext>
            </a:extLst>
          </p:cNvPr>
          <p:cNvCxnSpPr>
            <a:cxnSpLocks/>
          </p:cNvCxnSpPr>
          <p:nvPr/>
        </p:nvCxnSpPr>
        <p:spPr>
          <a:xfrm flipV="1">
            <a:off x="5773269" y="1057835"/>
            <a:ext cx="0" cy="460785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4A793-1E12-3351-77E8-096122B308ED}"/>
              </a:ext>
            </a:extLst>
          </p:cNvPr>
          <p:cNvSpPr txBox="1"/>
          <p:nvPr/>
        </p:nvSpPr>
        <p:spPr>
          <a:xfrm>
            <a:off x="2516980" y="3105833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83E8DD-AD8E-E246-6089-7D4CBD953C18}"/>
              </a:ext>
            </a:extLst>
          </p:cNvPr>
          <p:cNvCxnSpPr/>
          <p:nvPr/>
        </p:nvCxnSpPr>
        <p:spPr>
          <a:xfrm>
            <a:off x="3003176" y="3429000"/>
            <a:ext cx="591670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70E4AF-DB8F-6204-C413-9E954ABEC63E}"/>
              </a:ext>
            </a:extLst>
          </p:cNvPr>
          <p:cNvSpPr txBox="1"/>
          <p:nvPr/>
        </p:nvSpPr>
        <p:spPr>
          <a:xfrm>
            <a:off x="5534656" y="475867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D54B8-DA35-8E12-8266-8D3A87D464AF}"/>
              </a:ext>
            </a:extLst>
          </p:cNvPr>
          <p:cNvSpPr txBox="1"/>
          <p:nvPr/>
        </p:nvSpPr>
        <p:spPr>
          <a:xfrm>
            <a:off x="3433829" y="5621259"/>
            <a:ext cx="51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around Z puts the arrow in the XY plane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0AE4D-E08A-75CF-2098-694882E8AF82}"/>
              </a:ext>
            </a:extLst>
          </p:cNvPr>
          <p:cNvSpPr txBox="1"/>
          <p:nvPr/>
        </p:nvSpPr>
        <p:spPr>
          <a:xfrm>
            <a:off x="5526038" y="3061400"/>
            <a:ext cx="47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1A8036-5036-2BC7-EA00-864A06E3DF93}"/>
              </a:ext>
            </a:extLst>
          </p:cNvPr>
          <p:cNvSpPr txBox="1"/>
          <p:nvPr/>
        </p:nvSpPr>
        <p:spPr>
          <a:xfrm>
            <a:off x="507548" y="4549151"/>
            <a:ext cx="477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Z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8ED55D-56C3-06CD-3CE0-5382EA8670E2}"/>
              </a:ext>
            </a:extLst>
          </p:cNvPr>
          <p:cNvSpPr txBox="1"/>
          <p:nvPr/>
        </p:nvSpPr>
        <p:spPr>
          <a:xfrm>
            <a:off x="445113" y="836745"/>
            <a:ext cx="335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effectLst/>
                <a:latin typeface="Menlo"/>
              </a:rPr>
              <a:t>ang = [xomega,yomega,zomega];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61A45D-2D92-D714-2446-A20F20B769E4}"/>
              </a:ext>
            </a:extLst>
          </p:cNvPr>
          <p:cNvSpPr txBox="1"/>
          <p:nvPr/>
        </p:nvSpPr>
        <p:spPr>
          <a:xfrm>
            <a:off x="445113" y="1215042"/>
            <a:ext cx="2478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 = [0.0,0.0,1.0];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2A173E9-040A-86BC-6E84-DFA762461B82}"/>
              </a:ext>
            </a:extLst>
          </p:cNvPr>
          <p:cNvSpPr txBox="1"/>
          <p:nvPr/>
        </p:nvSpPr>
        <p:spPr>
          <a:xfrm>
            <a:off x="445113" y="1601957"/>
            <a:ext cx="2474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rvbq</a:t>
            </a:r>
            <a:r>
              <a:rPr lang="en-US" sz="1800" b="0" i="0" dirty="0">
                <a:effectLst/>
                <a:latin typeface="Menlo"/>
              </a:rPr>
              <a:t>(p, </a:t>
            </a:r>
            <a:r>
              <a:rPr lang="en-US" sz="1800" b="0" i="0" dirty="0" err="1">
                <a:effectLst/>
                <a:latin typeface="Menlo"/>
              </a:rPr>
              <a:t>z</a:t>
            </a:r>
            <a:r>
              <a:rPr lang="en-US" dirty="0" err="1">
                <a:latin typeface="Menlo"/>
              </a:rPr>
              <a:t>omega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veca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98A784-5555-EE85-DA0B-C85F999EA461}"/>
              </a:ext>
            </a:extLst>
          </p:cNvPr>
          <p:cNvSpPr txBox="1"/>
          <p:nvPr/>
        </p:nvSpPr>
        <p:spPr>
          <a:xfrm>
            <a:off x="445113" y="493274"/>
            <a:ext cx="264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p = [0.0,radius,0.0];</a:t>
            </a:r>
          </a:p>
        </p:txBody>
      </p:sp>
    </p:spTree>
    <p:extLst>
      <p:ext uri="{BB962C8B-B14F-4D97-AF65-F5344CB8AC3E}">
        <p14:creationId xmlns:p14="http://schemas.microsoft.com/office/powerpoint/2010/main" val="34273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FBA924-E228-2E75-5424-732F2C728779}"/>
              </a:ext>
            </a:extLst>
          </p:cNvPr>
          <p:cNvCxnSpPr>
            <a:cxnSpLocks/>
          </p:cNvCxnSpPr>
          <p:nvPr/>
        </p:nvCxnSpPr>
        <p:spPr>
          <a:xfrm flipV="1">
            <a:off x="1183341" y="2064123"/>
            <a:ext cx="6364941" cy="203274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F18F659-4582-7833-FB98-3F01BF1A013E}"/>
              </a:ext>
            </a:extLst>
          </p:cNvPr>
          <p:cNvSpPr/>
          <p:nvPr/>
        </p:nvSpPr>
        <p:spPr>
          <a:xfrm>
            <a:off x="4733365" y="224789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A85F3-0BD1-2893-E384-74AF3C61EB93}"/>
              </a:ext>
            </a:extLst>
          </p:cNvPr>
          <p:cNvSpPr/>
          <p:nvPr/>
        </p:nvSpPr>
        <p:spPr>
          <a:xfrm>
            <a:off x="3845859" y="2542613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AE60F4-E36A-CC6C-4384-88EA4E8A8AEF}"/>
              </a:ext>
            </a:extLst>
          </p:cNvPr>
          <p:cNvSpPr/>
          <p:nvPr/>
        </p:nvSpPr>
        <p:spPr>
          <a:xfrm>
            <a:off x="5656730" y="202871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5FBFAD-9F0C-CDF9-BDEF-33A41FD9CCEA}"/>
              </a:ext>
            </a:extLst>
          </p:cNvPr>
          <p:cNvSpPr/>
          <p:nvPr/>
        </p:nvSpPr>
        <p:spPr>
          <a:xfrm>
            <a:off x="2958353" y="2837328"/>
            <a:ext cx="950259" cy="950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82D55-382D-543D-11B1-1926EB64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55" y="3169023"/>
            <a:ext cx="963251" cy="9632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7A36D-20C0-BF8E-5DFF-674F2D722AE0}"/>
              </a:ext>
            </a:extLst>
          </p:cNvPr>
          <p:cNvGrpSpPr/>
          <p:nvPr/>
        </p:nvGrpSpPr>
        <p:grpSpPr>
          <a:xfrm>
            <a:off x="3841560" y="2307840"/>
            <a:ext cx="550080" cy="258840"/>
            <a:chOff x="3841560" y="2307840"/>
            <a:chExt cx="5500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4CBD11-3BE0-3F7D-8FA5-190FFDD8094C}"/>
                    </a:ext>
                  </a:extLst>
                </p14:cNvPr>
                <p14:cNvContentPartPr/>
                <p14:nvPr/>
              </p14:nvContentPartPr>
              <p14:xfrm>
                <a:off x="3866040" y="2334840"/>
                <a:ext cx="15624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4CBD11-3BE0-3F7D-8FA5-190FFDD809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59920" y="2328720"/>
                  <a:ext cx="168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8F6E47-CFF1-3C1C-4F7E-DD00F851F582}"/>
                    </a:ext>
                  </a:extLst>
                </p14:cNvPr>
                <p14:cNvContentPartPr/>
                <p14:nvPr/>
              </p14:nvContentPartPr>
              <p14:xfrm>
                <a:off x="3841560" y="2345640"/>
                <a:ext cx="218880" cy="12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8F6E47-CFF1-3C1C-4F7E-DD00F851F5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440" y="2339520"/>
                  <a:ext cx="231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163FB7-9E57-D68D-29EC-CC103196292B}"/>
                    </a:ext>
                  </a:extLst>
                </p14:cNvPr>
                <p14:cNvContentPartPr/>
                <p14:nvPr/>
              </p14:nvContentPartPr>
              <p14:xfrm>
                <a:off x="4133880" y="2413680"/>
                <a:ext cx="29160" cy="90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163FB7-9E57-D68D-29EC-CC10319629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7760" y="2407560"/>
                  <a:ext cx="4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9CA2DF-C4AF-2C40-5A47-9B4F38F943B1}"/>
                    </a:ext>
                  </a:extLst>
                </p14:cNvPr>
                <p14:cNvContentPartPr/>
                <p14:nvPr/>
              </p14:nvContentPartPr>
              <p14:xfrm>
                <a:off x="4196520" y="2307840"/>
                <a:ext cx="195120" cy="25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9CA2DF-C4AF-2C40-5A47-9B4F38F943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0400" y="2301720"/>
                  <a:ext cx="20736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7E6AD1-6C90-64C0-752D-72ADC3D25D10}"/>
                  </a:ext>
                </a:extLst>
              </p14:cNvPr>
              <p14:cNvContentPartPr/>
              <p14:nvPr/>
            </p14:nvContentPartPr>
            <p14:xfrm>
              <a:off x="3403800" y="3264360"/>
              <a:ext cx="102960" cy="71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7E6AD1-6C90-64C0-752D-72ADC3D25D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97680" y="3258240"/>
                <a:ext cx="115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C57C4F-FEFE-FD8F-668E-9126987FD6E0}"/>
                  </a:ext>
                </a:extLst>
              </p14:cNvPr>
              <p14:cNvContentPartPr/>
              <p14:nvPr/>
            </p14:nvContentPartPr>
            <p14:xfrm>
              <a:off x="2444400" y="3621480"/>
              <a:ext cx="129600" cy="9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C57C4F-FEFE-FD8F-668E-9126987FD6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8280" y="3615360"/>
                <a:ext cx="1418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19A5D8-FB26-E469-EAF5-F35532621134}"/>
                  </a:ext>
                </a:extLst>
              </p14:cNvPr>
              <p14:cNvContentPartPr/>
              <p14:nvPr/>
            </p14:nvContentPartPr>
            <p14:xfrm>
              <a:off x="6075360" y="2476680"/>
              <a:ext cx="115560" cy="5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19A5D8-FB26-E469-EAF5-F355326211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69240" y="2470560"/>
                <a:ext cx="127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6894F3-8D98-3B46-E409-76A08A91EE9C}"/>
                  </a:ext>
                </a:extLst>
              </p14:cNvPr>
              <p14:cNvContentPartPr/>
              <p14:nvPr/>
            </p14:nvContentPartPr>
            <p14:xfrm>
              <a:off x="5171400" y="2694480"/>
              <a:ext cx="126000" cy="81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6894F3-8D98-3B46-E409-76A08A91EE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65280" y="2688360"/>
                <a:ext cx="1382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FEE82F-FCA7-AF12-FF20-CD8206F2CDC5}"/>
                  </a:ext>
                </a:extLst>
              </p14:cNvPr>
              <p14:cNvContentPartPr/>
              <p14:nvPr/>
            </p14:nvContentPartPr>
            <p14:xfrm>
              <a:off x="4247280" y="2994720"/>
              <a:ext cx="119520" cy="8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FEE82F-FCA7-AF12-FF20-CD8206F2CD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1160" y="2988600"/>
                <a:ext cx="131760" cy="92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1674DA-33E8-B0F5-8ABA-21724CE4BDBB}"/>
              </a:ext>
            </a:extLst>
          </p:cNvPr>
          <p:cNvCxnSpPr>
            <a:cxnSpLocks/>
          </p:cNvCxnSpPr>
          <p:nvPr/>
        </p:nvCxnSpPr>
        <p:spPr>
          <a:xfrm flipH="1">
            <a:off x="3455280" y="3072047"/>
            <a:ext cx="834332" cy="29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10075D-1573-B6DE-EC86-C64E607F23B7}"/>
              </a:ext>
            </a:extLst>
          </p:cNvPr>
          <p:cNvCxnSpPr>
            <a:cxnSpLocks/>
          </p:cNvCxnSpPr>
          <p:nvPr/>
        </p:nvCxnSpPr>
        <p:spPr>
          <a:xfrm>
            <a:off x="3455280" y="3080496"/>
            <a:ext cx="9579" cy="219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C042A0-FFBF-23E9-07D1-5A9D5977A4CF}"/>
              </a:ext>
            </a:extLst>
          </p:cNvPr>
          <p:cNvCxnSpPr>
            <a:cxnSpLocks/>
          </p:cNvCxnSpPr>
          <p:nvPr/>
        </p:nvCxnSpPr>
        <p:spPr>
          <a:xfrm flipH="1">
            <a:off x="3489148" y="3066551"/>
            <a:ext cx="810043" cy="2056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968347-08F0-8E70-01C1-2F5AC033ED3D}"/>
              </a:ext>
            </a:extLst>
          </p:cNvPr>
          <p:cNvGrpSpPr/>
          <p:nvPr/>
        </p:nvGrpSpPr>
        <p:grpSpPr>
          <a:xfrm>
            <a:off x="3286800" y="2600520"/>
            <a:ext cx="195480" cy="502200"/>
            <a:chOff x="3286800" y="2600520"/>
            <a:chExt cx="19548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7A6A0A-FE6C-65BD-7A56-EE786B816686}"/>
                    </a:ext>
                  </a:extLst>
                </p14:cNvPr>
                <p14:cNvContentPartPr/>
                <p14:nvPr/>
              </p14:nvContentPartPr>
              <p14:xfrm>
                <a:off x="3407040" y="3017400"/>
                <a:ext cx="75240" cy="85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7A6A0A-FE6C-65BD-7A56-EE786B8166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0920" y="3011280"/>
                  <a:ext cx="87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CE446F-38E9-1D31-6BD7-DD4D3F61D27B}"/>
                    </a:ext>
                  </a:extLst>
                </p14:cNvPr>
                <p14:cNvContentPartPr/>
                <p14:nvPr/>
              </p14:nvContentPartPr>
              <p14:xfrm>
                <a:off x="3286800" y="2600520"/>
                <a:ext cx="128520" cy="46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CE446F-38E9-1D31-6BD7-DD4D3F61D2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80680" y="2594400"/>
                  <a:ext cx="14076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4727E3-C72F-0807-4D3E-521CAA689D2A}"/>
              </a:ext>
            </a:extLst>
          </p:cNvPr>
          <p:cNvGrpSpPr/>
          <p:nvPr/>
        </p:nvGrpSpPr>
        <p:grpSpPr>
          <a:xfrm>
            <a:off x="3047760" y="2303160"/>
            <a:ext cx="494640" cy="211320"/>
            <a:chOff x="3047760" y="2303160"/>
            <a:chExt cx="4946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5DB063-0457-6943-8AA7-F716F18D98F8}"/>
                    </a:ext>
                  </a:extLst>
                </p14:cNvPr>
                <p14:cNvContentPartPr/>
                <p14:nvPr/>
              </p14:nvContentPartPr>
              <p14:xfrm>
                <a:off x="3088800" y="2349960"/>
                <a:ext cx="8208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5DB063-0457-6943-8AA7-F716F18D98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2680" y="2343840"/>
                  <a:ext cx="94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8A7BE2-AA80-2C3A-A0AD-60F4F4E7215B}"/>
                    </a:ext>
                  </a:extLst>
                </p14:cNvPr>
                <p14:cNvContentPartPr/>
                <p14:nvPr/>
              </p14:nvContentPartPr>
              <p14:xfrm>
                <a:off x="3047760" y="2396040"/>
                <a:ext cx="138600" cy="51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8A7BE2-AA80-2C3A-A0AD-60F4F4E721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1640" y="2389920"/>
                  <a:ext cx="150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9AFFDF-74DD-5EC2-4DE2-09C6DBA9F9E6}"/>
                    </a:ext>
                  </a:extLst>
                </p14:cNvPr>
                <p14:cNvContentPartPr/>
                <p14:nvPr/>
              </p14:nvContentPartPr>
              <p14:xfrm>
                <a:off x="3198240" y="2460120"/>
                <a:ext cx="34200" cy="33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9AFFDF-74DD-5EC2-4DE2-09C6DBA9F9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92120" y="2454000"/>
                  <a:ext cx="4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2F9BA3-F12D-71A6-2A82-29EA279888FA}"/>
                    </a:ext>
                  </a:extLst>
                </p14:cNvPr>
                <p14:cNvContentPartPr/>
                <p14:nvPr/>
              </p14:nvContentPartPr>
              <p14:xfrm>
                <a:off x="3242880" y="2413680"/>
                <a:ext cx="56520" cy="85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2F9BA3-F12D-71A6-2A82-29EA279888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6760" y="2407560"/>
                  <a:ext cx="68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764BFA-7C9E-F31F-597E-C3992C76C5D3}"/>
                    </a:ext>
                  </a:extLst>
                </p14:cNvPr>
                <p14:cNvContentPartPr/>
                <p14:nvPr/>
              </p14:nvContentPartPr>
              <p14:xfrm>
                <a:off x="3324600" y="2303160"/>
                <a:ext cx="150840" cy="206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764BFA-7C9E-F31F-597E-C3992C76C5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18480" y="2297040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0C8415-5703-7D93-B052-2D1D06F27CDE}"/>
                    </a:ext>
                  </a:extLst>
                </p14:cNvPr>
                <p14:cNvContentPartPr/>
                <p14:nvPr/>
              </p14:nvContentPartPr>
              <p14:xfrm>
                <a:off x="3536640" y="2464440"/>
                <a:ext cx="5760" cy="50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0C8415-5703-7D93-B052-2D1D06F27C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30520" y="2458320"/>
                  <a:ext cx="1800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303751F-00D1-EB1F-675F-3EA3EC63432B}"/>
                  </a:ext>
                </a:extLst>
              </p14:cNvPr>
              <p14:cNvContentPartPr/>
              <p14:nvPr/>
            </p14:nvContentPartPr>
            <p14:xfrm>
              <a:off x="3297240" y="3406560"/>
              <a:ext cx="141120" cy="43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303751F-00D1-EB1F-675F-3EA3EC634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91120" y="3400440"/>
                <a:ext cx="153360" cy="45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F0D8F044-94B2-AE6D-3723-2FC2D4F074C9}"/>
              </a:ext>
            </a:extLst>
          </p:cNvPr>
          <p:cNvGrpSpPr/>
          <p:nvPr/>
        </p:nvGrpSpPr>
        <p:grpSpPr>
          <a:xfrm>
            <a:off x="3099960" y="4112520"/>
            <a:ext cx="697680" cy="243360"/>
            <a:chOff x="3099960" y="4112520"/>
            <a:chExt cx="6976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9F9B35-F8C9-7900-56C5-541E23BC98EE}"/>
                    </a:ext>
                  </a:extLst>
                </p14:cNvPr>
                <p14:cNvContentPartPr/>
                <p14:nvPr/>
              </p14:nvContentPartPr>
              <p14:xfrm>
                <a:off x="3099960" y="4112520"/>
                <a:ext cx="90000" cy="134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9F9B35-F8C9-7900-56C5-541E23BC98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93840" y="4106400"/>
                  <a:ext cx="102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9C9BBC-C44F-D5A6-18A4-B8E4F59E8082}"/>
                    </a:ext>
                  </a:extLst>
                </p14:cNvPr>
                <p14:cNvContentPartPr/>
                <p14:nvPr/>
              </p14:nvContentPartPr>
              <p14:xfrm>
                <a:off x="3120120" y="4126560"/>
                <a:ext cx="65520" cy="121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9C9BBC-C44F-D5A6-18A4-B8E4F59E80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14000" y="4120440"/>
                  <a:ext cx="7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63900F-7C9A-AE9D-4F74-4CE896E0D4F0}"/>
                    </a:ext>
                  </a:extLst>
                </p14:cNvPr>
                <p14:cNvContentPartPr/>
                <p14:nvPr/>
              </p14:nvContentPartPr>
              <p14:xfrm>
                <a:off x="3200760" y="4215480"/>
                <a:ext cx="91080" cy="4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63900F-7C9A-AE9D-4F74-4CE896E0D4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94640" y="4209360"/>
                  <a:ext cx="103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DEA9F1-5B73-263C-1AA0-953C1B453246}"/>
                    </a:ext>
                  </a:extLst>
                </p14:cNvPr>
                <p14:cNvContentPartPr/>
                <p14:nvPr/>
              </p14:nvContentPartPr>
              <p14:xfrm>
                <a:off x="3351960" y="4214040"/>
                <a:ext cx="25920" cy="9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DEA9F1-5B73-263C-1AA0-953C1B4532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45840" y="4207920"/>
                  <a:ext cx="38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103147-B21D-9548-2B65-086CDCA23146}"/>
                    </a:ext>
                  </a:extLst>
                </p14:cNvPr>
                <p14:cNvContentPartPr/>
                <p14:nvPr/>
              </p14:nvContentPartPr>
              <p14:xfrm>
                <a:off x="3453120" y="4133400"/>
                <a:ext cx="1594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103147-B21D-9548-2B65-086CDCA23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7000" y="4127280"/>
                  <a:ext cx="171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A160CA-994A-8E11-E56D-23594A2C8477}"/>
                    </a:ext>
                  </a:extLst>
                </p14:cNvPr>
                <p14:cNvContentPartPr/>
                <p14:nvPr/>
              </p14:nvContentPartPr>
              <p14:xfrm>
                <a:off x="3648240" y="4259040"/>
                <a:ext cx="149400" cy="9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A160CA-994A-8E11-E56D-23594A2C84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42120" y="4252920"/>
                  <a:ext cx="16164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985B00C-8916-B71C-11BD-42F6494B9B0C}"/>
                  </a:ext>
                </a:extLst>
              </p14:cNvPr>
              <p14:cNvContentPartPr/>
              <p14:nvPr/>
            </p14:nvContentPartPr>
            <p14:xfrm>
              <a:off x="3696480" y="2747040"/>
              <a:ext cx="108000" cy="158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985B00C-8916-B71C-11BD-42F6494B9B0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90360" y="2740920"/>
                <a:ext cx="120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B3853F2-E68E-193C-F2E0-B307B9F957A9}"/>
                  </a:ext>
                </a:extLst>
              </p14:cNvPr>
              <p14:cNvContentPartPr/>
              <p14:nvPr/>
            </p14:nvContentPartPr>
            <p14:xfrm>
              <a:off x="5680800" y="3739200"/>
              <a:ext cx="145800" cy="52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B3853F2-E68E-193C-F2E0-B307B9F957A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74680" y="3733080"/>
                <a:ext cx="15804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743475F-80FF-7358-7561-FB8ACE488ABE}"/>
              </a:ext>
            </a:extLst>
          </p:cNvPr>
          <p:cNvGrpSpPr/>
          <p:nvPr/>
        </p:nvGrpSpPr>
        <p:grpSpPr>
          <a:xfrm>
            <a:off x="4764240" y="3657120"/>
            <a:ext cx="963720" cy="284040"/>
            <a:chOff x="4764240" y="3657120"/>
            <a:chExt cx="9637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1E4C26-2070-BCB6-510C-CC3714541843}"/>
                    </a:ext>
                  </a:extLst>
                </p14:cNvPr>
                <p14:cNvContentPartPr/>
                <p14:nvPr/>
              </p14:nvContentPartPr>
              <p14:xfrm>
                <a:off x="4785480" y="3657120"/>
                <a:ext cx="849600" cy="282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1E4C26-2070-BCB6-510C-CC371454184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79360" y="3651000"/>
                  <a:ext cx="86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204902-F393-521D-84B6-111BEC4D8FBA}"/>
                    </a:ext>
                  </a:extLst>
                </p14:cNvPr>
                <p14:cNvContentPartPr/>
                <p14:nvPr/>
              </p14:nvContentPartPr>
              <p14:xfrm>
                <a:off x="4764240" y="3859800"/>
                <a:ext cx="963720" cy="81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204902-F393-521D-84B6-111BEC4D8F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58120" y="3853680"/>
                  <a:ext cx="975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821782A-5F02-567D-184D-BC559A065F08}"/>
                    </a:ext>
                  </a:extLst>
                </p14:cNvPr>
                <p14:cNvContentPartPr/>
                <p14:nvPr/>
              </p14:nvContentPartPr>
              <p14:xfrm>
                <a:off x="5590080" y="3695280"/>
                <a:ext cx="31680" cy="231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821782A-5F02-567D-184D-BC559A065F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83960" y="3689160"/>
                  <a:ext cx="4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E0474F-CF5E-7ACE-C741-D2291F8B8498}"/>
                    </a:ext>
                  </a:extLst>
                </p14:cNvPr>
                <p14:cNvContentPartPr/>
                <p14:nvPr/>
              </p14:nvContentPartPr>
              <p14:xfrm>
                <a:off x="5331600" y="3724800"/>
                <a:ext cx="12600" cy="181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E0474F-CF5E-7ACE-C741-D2291F8B84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25480" y="3718680"/>
                  <a:ext cx="2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6F3453-123B-CE50-A850-21E5FD066F3B}"/>
                    </a:ext>
                  </a:extLst>
                </p14:cNvPr>
                <p14:cNvContentPartPr/>
                <p14:nvPr/>
              </p14:nvContentPartPr>
              <p14:xfrm>
                <a:off x="5389920" y="3769800"/>
                <a:ext cx="56880" cy="74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6F3453-123B-CE50-A850-21E5FD066F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83800" y="3763680"/>
                  <a:ext cx="69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6368E26-25DE-C26C-71BB-AFD53A0581D3}"/>
                    </a:ext>
                  </a:extLst>
                </p14:cNvPr>
                <p14:cNvContentPartPr/>
                <p14:nvPr/>
              </p14:nvContentPartPr>
              <p14:xfrm>
                <a:off x="5373000" y="3814800"/>
                <a:ext cx="65880" cy="12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6368E26-25DE-C26C-71BB-AFD53A0581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66880" y="3808680"/>
                  <a:ext cx="78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4ADD0-BDF4-1F71-6E9B-236B3F6E0B15}"/>
              </a:ext>
            </a:extLst>
          </p:cNvPr>
          <p:cNvGrpSpPr/>
          <p:nvPr/>
        </p:nvGrpSpPr>
        <p:grpSpPr>
          <a:xfrm>
            <a:off x="5028840" y="4148160"/>
            <a:ext cx="842400" cy="236160"/>
            <a:chOff x="5028840" y="4148160"/>
            <a:chExt cx="8424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AFF422-4570-CF3B-C68C-DE6EAFCF8288}"/>
                    </a:ext>
                  </a:extLst>
                </p14:cNvPr>
                <p14:cNvContentPartPr/>
                <p14:nvPr/>
              </p14:nvContentPartPr>
              <p14:xfrm>
                <a:off x="5047920" y="4326360"/>
                <a:ext cx="10440" cy="5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AFF422-4570-CF3B-C68C-DE6EAFCF82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41800" y="4320240"/>
                  <a:ext cx="22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5D3748-8D4E-6DF2-CE8A-2FF4865D2B96}"/>
                    </a:ext>
                  </a:extLst>
                </p14:cNvPr>
                <p14:cNvContentPartPr/>
                <p14:nvPr/>
              </p14:nvContentPartPr>
              <p14:xfrm>
                <a:off x="5028840" y="4205400"/>
                <a:ext cx="149400" cy="17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5D3748-8D4E-6DF2-CE8A-2FF4865D2B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22720" y="4199280"/>
                  <a:ext cx="161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EEB73E2-73DF-F338-1D4C-D34C5F0CCB77}"/>
                    </a:ext>
                  </a:extLst>
                </p14:cNvPr>
                <p14:cNvContentPartPr/>
                <p14:nvPr/>
              </p14:nvContentPartPr>
              <p14:xfrm>
                <a:off x="5267880" y="4265520"/>
                <a:ext cx="65160" cy="63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EEB73E2-73DF-F338-1D4C-D34C5F0CCB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1760" y="4259400"/>
                  <a:ext cx="77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CBCBBD6-4933-B587-1DA2-2DC2B0E88574}"/>
                    </a:ext>
                  </a:extLst>
                </p14:cNvPr>
                <p14:cNvContentPartPr/>
                <p14:nvPr/>
              </p14:nvContentPartPr>
              <p14:xfrm>
                <a:off x="5364720" y="4266240"/>
                <a:ext cx="8640" cy="3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CBCBBD6-4933-B587-1DA2-2DC2B0E885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58600" y="4260120"/>
                  <a:ext cx="20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F095189-5C24-9905-AAE4-A0CDB9573245}"/>
                    </a:ext>
                  </a:extLst>
                </p14:cNvPr>
                <p14:cNvContentPartPr/>
                <p14:nvPr/>
              </p14:nvContentPartPr>
              <p14:xfrm>
                <a:off x="5376960" y="4240320"/>
                <a:ext cx="164880" cy="69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F095189-5C24-9905-AAE4-A0CDB95732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70840" y="4234200"/>
                  <a:ext cx="177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53A1168-D942-CDB9-B5DB-DA30C6D88423}"/>
                    </a:ext>
                  </a:extLst>
                </p14:cNvPr>
                <p14:cNvContentPartPr/>
                <p14:nvPr/>
              </p14:nvContentPartPr>
              <p14:xfrm>
                <a:off x="5563440" y="4148160"/>
                <a:ext cx="55800" cy="189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53A1168-D942-CDB9-B5DB-DA30C6D884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57320" y="4142040"/>
                  <a:ext cx="68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D36B42-9A05-64DD-3AAB-FD5C116BB26F}"/>
                    </a:ext>
                  </a:extLst>
                </p14:cNvPr>
                <p14:cNvContentPartPr/>
                <p14:nvPr/>
              </p14:nvContentPartPr>
              <p14:xfrm>
                <a:off x="5679720" y="4179840"/>
                <a:ext cx="123840" cy="109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D36B42-9A05-64DD-3AAB-FD5C116BB2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73600" y="4173720"/>
                  <a:ext cx="136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301533-5A01-62CC-C36E-A50D5BE83F1A}"/>
                    </a:ext>
                  </a:extLst>
                </p14:cNvPr>
                <p14:cNvContentPartPr/>
                <p14:nvPr/>
              </p14:nvContentPartPr>
              <p14:xfrm>
                <a:off x="5682240" y="4233840"/>
                <a:ext cx="126720" cy="14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301533-5A01-62CC-C36E-A50D5BE83F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76120" y="4227720"/>
                  <a:ext cx="13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4587896-0AFC-EA32-41E6-EF572C1680A4}"/>
                    </a:ext>
                  </a:extLst>
                </p14:cNvPr>
                <p14:cNvContentPartPr/>
                <p14:nvPr/>
              </p14:nvContentPartPr>
              <p14:xfrm>
                <a:off x="5835240" y="4155000"/>
                <a:ext cx="36000" cy="188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4587896-0AFC-EA32-41E6-EF572C1680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29120" y="4148880"/>
                  <a:ext cx="482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9A01605-E38A-667A-E6FE-A35B0BCD897F}"/>
              </a:ext>
            </a:extLst>
          </p:cNvPr>
          <p:cNvGrpSpPr/>
          <p:nvPr/>
        </p:nvGrpSpPr>
        <p:grpSpPr>
          <a:xfrm>
            <a:off x="5982480" y="4214760"/>
            <a:ext cx="309240" cy="126360"/>
            <a:chOff x="5982480" y="4214760"/>
            <a:chExt cx="3092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BFCD7A6-DFA2-B08F-C999-CF36704E4C7C}"/>
                    </a:ext>
                  </a:extLst>
                </p14:cNvPr>
                <p14:cNvContentPartPr/>
                <p14:nvPr/>
              </p14:nvContentPartPr>
              <p14:xfrm>
                <a:off x="5982480" y="4236360"/>
                <a:ext cx="59760" cy="10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BFCD7A6-DFA2-B08F-C999-CF36704E4C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76360" y="4230240"/>
                  <a:ext cx="72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93E34E7-1EB1-1F93-8040-57327517DAC3}"/>
                    </a:ext>
                  </a:extLst>
                </p14:cNvPr>
                <p14:cNvContentPartPr/>
                <p14:nvPr/>
              </p14:nvContentPartPr>
              <p14:xfrm>
                <a:off x="5998320" y="4276320"/>
                <a:ext cx="54720" cy="12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93E34E7-1EB1-1F93-8040-57327517DA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92200" y="4270200"/>
                  <a:ext cx="66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4C19484-FE96-942A-CAEF-EF90044CFEC1}"/>
                    </a:ext>
                  </a:extLst>
                </p14:cNvPr>
                <p14:cNvContentPartPr/>
                <p14:nvPr/>
              </p14:nvContentPartPr>
              <p14:xfrm>
                <a:off x="6146280" y="4214760"/>
                <a:ext cx="145440" cy="12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4C19484-FE96-942A-CAEF-EF90044CFE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40160" y="4208640"/>
                  <a:ext cx="15768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42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14:cNvPr>
              <p14:cNvContentPartPr/>
              <p14:nvPr/>
            </p14:nvContentPartPr>
            <p14:xfrm>
              <a:off x="8785577" y="4742846"/>
              <a:ext cx="141840" cy="13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6577" y="4733846"/>
                <a:ext cx="159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14:cNvPr>
              <p14:cNvContentPartPr/>
              <p14:nvPr/>
            </p14:nvContentPartPr>
            <p14:xfrm>
              <a:off x="7850297" y="3560606"/>
              <a:ext cx="486360" cy="51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1297" y="3551606"/>
                <a:ext cx="50400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AAAEBE4-07E0-0B54-BB4E-325E121F039D}"/>
              </a:ext>
            </a:extLst>
          </p:cNvPr>
          <p:cNvGrpSpPr/>
          <p:nvPr/>
        </p:nvGrpSpPr>
        <p:grpSpPr>
          <a:xfrm>
            <a:off x="8304257" y="3934286"/>
            <a:ext cx="507240" cy="337320"/>
            <a:chOff x="8304257" y="3934286"/>
            <a:chExt cx="5072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14:cNvPr>
                <p14:cNvContentPartPr/>
                <p14:nvPr/>
              </p14:nvContentPartPr>
              <p14:xfrm>
                <a:off x="8324777" y="3934286"/>
                <a:ext cx="180360" cy="20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5777" y="3925286"/>
                  <a:ext cx="19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14:cNvPr>
                <p14:cNvContentPartPr/>
                <p14:nvPr/>
              </p14:nvContentPartPr>
              <p14:xfrm>
                <a:off x="8304257" y="4066766"/>
                <a:ext cx="204840" cy="2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5257" y="4057766"/>
                  <a:ext cx="22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14:cNvPr>
                <p14:cNvContentPartPr/>
                <p14:nvPr/>
              </p14:nvContentPartPr>
              <p14:xfrm>
                <a:off x="8564177" y="4076126"/>
                <a:ext cx="44640" cy="46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5177" y="4067126"/>
                  <a:ext cx="62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14:cNvPr>
                <p14:cNvContentPartPr/>
                <p14:nvPr/>
              </p14:nvContentPartPr>
              <p14:xfrm>
                <a:off x="8600537" y="4028606"/>
                <a:ext cx="7992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1897" y="4019966"/>
                  <a:ext cx="97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14:cNvPr>
                <p14:cNvContentPartPr/>
                <p14:nvPr/>
              </p14:nvContentPartPr>
              <p14:xfrm>
                <a:off x="8701337" y="4054886"/>
                <a:ext cx="110160" cy="216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92337" y="4045886"/>
                  <a:ext cx="1278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88787F-8E6A-6324-625F-A2D0964BA238}"/>
              </a:ext>
            </a:extLst>
          </p:cNvPr>
          <p:cNvGrpSpPr/>
          <p:nvPr/>
        </p:nvGrpSpPr>
        <p:grpSpPr>
          <a:xfrm>
            <a:off x="7771457" y="4861286"/>
            <a:ext cx="851400" cy="300600"/>
            <a:chOff x="7771457" y="4861286"/>
            <a:chExt cx="8514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14:cNvPr>
                <p14:cNvContentPartPr/>
                <p14:nvPr/>
              </p14:nvContentPartPr>
              <p14:xfrm>
                <a:off x="7771457" y="4882166"/>
                <a:ext cx="125640" cy="11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817" y="4873166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14:cNvPr>
                <p14:cNvContentPartPr/>
                <p14:nvPr/>
              </p14:nvContentPartPr>
              <p14:xfrm>
                <a:off x="7894937" y="4905926"/>
                <a:ext cx="11808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5937" y="4897286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14:cNvPr>
                <p14:cNvContentPartPr/>
                <p14:nvPr/>
              </p14:nvContentPartPr>
              <p14:xfrm>
                <a:off x="8024177" y="4901966"/>
                <a:ext cx="70200" cy="10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5537" y="4893326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14:cNvPr>
                <p14:cNvContentPartPr/>
                <p14:nvPr/>
              </p14:nvContentPartPr>
              <p14:xfrm>
                <a:off x="8106977" y="4861286"/>
                <a:ext cx="96120" cy="15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8337" y="4852646"/>
                  <a:ext cx="11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14:cNvPr>
                <p14:cNvContentPartPr/>
                <p14:nvPr/>
              </p14:nvContentPartPr>
              <p14:xfrm>
                <a:off x="8204177" y="4894406"/>
                <a:ext cx="126720" cy="13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95177" y="4885766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14:cNvPr>
                <p14:cNvContentPartPr/>
                <p14:nvPr/>
              </p14:nvContentPartPr>
              <p14:xfrm>
                <a:off x="8216777" y="4964966"/>
                <a:ext cx="15156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7777" y="4956326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14:cNvPr>
                <p14:cNvContentPartPr/>
                <p14:nvPr/>
              </p14:nvContentPartPr>
              <p14:xfrm>
                <a:off x="8343137" y="4963166"/>
                <a:ext cx="92880" cy="7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4137" y="4954526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14:cNvPr>
                <p14:cNvContentPartPr/>
                <p14:nvPr/>
              </p14:nvContentPartPr>
              <p14:xfrm>
                <a:off x="8371217" y="4968566"/>
                <a:ext cx="70920" cy="5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2217" y="4959566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14:cNvPr>
                <p14:cNvContentPartPr/>
                <p14:nvPr/>
              </p14:nvContentPartPr>
              <p14:xfrm>
                <a:off x="8481377" y="4961726"/>
                <a:ext cx="6588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72377" y="4953086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14:cNvPr>
                <p14:cNvContentPartPr/>
                <p14:nvPr/>
              </p14:nvContentPartPr>
              <p14:xfrm>
                <a:off x="8561657" y="4896206"/>
                <a:ext cx="61200" cy="26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3017" y="4887206"/>
                  <a:ext cx="7884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14:cNvPr>
              <p14:cNvContentPartPr/>
              <p14:nvPr/>
            </p14:nvContentPartPr>
            <p14:xfrm>
              <a:off x="7559417" y="2518046"/>
              <a:ext cx="152280" cy="10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777" y="2509406"/>
                <a:ext cx="169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4E1AF1-71BE-1F84-E694-193B19187A3E}"/>
              </a:ext>
            </a:extLst>
          </p:cNvPr>
          <p:cNvGrpSpPr/>
          <p:nvPr/>
        </p:nvGrpSpPr>
        <p:grpSpPr>
          <a:xfrm>
            <a:off x="10175537" y="3770126"/>
            <a:ext cx="1075680" cy="571320"/>
            <a:chOff x="10175537" y="3770126"/>
            <a:chExt cx="10756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14:cNvPr>
                <p14:cNvContentPartPr/>
                <p14:nvPr/>
              </p14:nvContentPartPr>
              <p14:xfrm>
                <a:off x="10175537" y="3770126"/>
                <a:ext cx="14760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6897" y="3761126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14:cNvPr>
                <p14:cNvContentPartPr/>
                <p14:nvPr/>
              </p14:nvContentPartPr>
              <p14:xfrm>
                <a:off x="10356977" y="4022126"/>
                <a:ext cx="100800" cy="13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8337" y="4013126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14:cNvPr>
                <p14:cNvContentPartPr/>
                <p14:nvPr/>
              </p14:nvContentPartPr>
              <p14:xfrm>
                <a:off x="10471097" y="4126166"/>
                <a:ext cx="8280" cy="62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2457" y="4117166"/>
                  <a:ext cx="25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14:cNvPr>
                <p14:cNvContentPartPr/>
                <p14:nvPr/>
              </p14:nvContentPartPr>
              <p14:xfrm>
                <a:off x="10497377" y="4073246"/>
                <a:ext cx="3240" cy="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8377" y="4064606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14:cNvPr>
                <p14:cNvContentPartPr/>
                <p14:nvPr/>
              </p14:nvContentPartPr>
              <p14:xfrm>
                <a:off x="10506017" y="4089806"/>
                <a:ext cx="150840" cy="102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97017" y="4081166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14:cNvPr>
                <p14:cNvContentPartPr/>
                <p14:nvPr/>
              </p14:nvContentPartPr>
              <p14:xfrm>
                <a:off x="10718057" y="3973166"/>
                <a:ext cx="10080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09417" y="3964526"/>
                  <a:ext cx="11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14:cNvPr>
                <p14:cNvContentPartPr/>
                <p14:nvPr/>
              </p14:nvContentPartPr>
              <p14:xfrm>
                <a:off x="10813097" y="4070726"/>
                <a:ext cx="86040" cy="84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04457" y="4062086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14:cNvPr>
                <p14:cNvContentPartPr/>
                <p14:nvPr/>
              </p14:nvContentPartPr>
              <p14:xfrm>
                <a:off x="10842257" y="4077206"/>
                <a:ext cx="97200" cy="7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3257" y="4068566"/>
                  <a:ext cx="114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14:cNvPr>
                <p14:cNvContentPartPr/>
                <p14:nvPr/>
              </p14:nvContentPartPr>
              <p14:xfrm>
                <a:off x="10960337" y="4088006"/>
                <a:ext cx="133200" cy="253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51337" y="4079366"/>
                  <a:ext cx="15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14:cNvPr>
                <p14:cNvContentPartPr/>
                <p14:nvPr/>
              </p14:nvContentPartPr>
              <p14:xfrm>
                <a:off x="11100017" y="3926006"/>
                <a:ext cx="151200" cy="40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91377" y="3917006"/>
                  <a:ext cx="168840" cy="424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3D2950-E1B0-70D1-11EA-F419B6323AA3}"/>
              </a:ext>
            </a:extLst>
          </p:cNvPr>
          <p:cNvCxnSpPr>
            <a:cxnSpLocks/>
          </p:cNvCxnSpPr>
          <p:nvPr/>
        </p:nvCxnSpPr>
        <p:spPr>
          <a:xfrm>
            <a:off x="7672251" y="1149531"/>
            <a:ext cx="2542903" cy="94052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8EAB21-9430-609E-1BCD-7929CFF6980F}"/>
              </a:ext>
            </a:extLst>
          </p:cNvPr>
          <p:cNvCxnSpPr>
            <a:cxnSpLocks/>
          </p:cNvCxnSpPr>
          <p:nvPr/>
        </p:nvCxnSpPr>
        <p:spPr>
          <a:xfrm flipV="1">
            <a:off x="6139543" y="1123406"/>
            <a:ext cx="1524000" cy="45284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98072A-6B50-4256-145C-8DF254015619}"/>
              </a:ext>
            </a:extLst>
          </p:cNvPr>
          <p:cNvCxnSpPr>
            <a:cxnSpLocks/>
          </p:cNvCxnSpPr>
          <p:nvPr/>
        </p:nvCxnSpPr>
        <p:spPr>
          <a:xfrm flipV="1">
            <a:off x="6117772" y="1140823"/>
            <a:ext cx="1545771" cy="19986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EC20793-3FC3-718F-2D2C-CC8F45705688}"/>
              </a:ext>
            </a:extLst>
          </p:cNvPr>
          <p:cNvCxnSpPr>
            <a:cxnSpLocks/>
          </p:cNvCxnSpPr>
          <p:nvPr/>
        </p:nvCxnSpPr>
        <p:spPr>
          <a:xfrm>
            <a:off x="7624354" y="1149531"/>
            <a:ext cx="0" cy="145868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1D7003-F8A1-F74A-A722-60A35AD82979}"/>
              </a:ext>
            </a:extLst>
          </p:cNvPr>
          <p:cNvGrpSpPr/>
          <p:nvPr/>
        </p:nvGrpSpPr>
        <p:grpSpPr>
          <a:xfrm>
            <a:off x="6984137" y="2194046"/>
            <a:ext cx="551520" cy="477000"/>
            <a:chOff x="6984137" y="2194046"/>
            <a:chExt cx="5515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14:cNvPr>
                <p14:cNvContentPartPr/>
                <p14:nvPr/>
              </p14:nvContentPartPr>
              <p14:xfrm>
                <a:off x="6984137" y="2208806"/>
                <a:ext cx="108720" cy="46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75497" y="2199806"/>
                  <a:ext cx="126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14:cNvPr>
                <p14:cNvContentPartPr/>
                <p14:nvPr/>
              </p14:nvContentPartPr>
              <p14:xfrm>
                <a:off x="7188257" y="2194046"/>
                <a:ext cx="131400" cy="16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9257" y="2185406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14:cNvPr>
                <p14:cNvContentPartPr/>
                <p14:nvPr/>
              </p14:nvContentPartPr>
              <p14:xfrm>
                <a:off x="7172777" y="2271446"/>
                <a:ext cx="15336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4137" y="2262446"/>
                  <a:ext cx="17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14:cNvPr>
                <p14:cNvContentPartPr/>
                <p14:nvPr/>
              </p14:nvContentPartPr>
              <p14:xfrm>
                <a:off x="7341257" y="2317886"/>
                <a:ext cx="61920" cy="14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2617" y="2308886"/>
                  <a:ext cx="79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14:cNvPr>
                <p14:cNvContentPartPr/>
                <p14:nvPr/>
              </p14:nvContentPartPr>
              <p14:xfrm>
                <a:off x="7422257" y="2295566"/>
                <a:ext cx="107640" cy="11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3617" y="2286926"/>
                  <a:ext cx="125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14:cNvPr>
                <p14:cNvContentPartPr/>
                <p14:nvPr/>
              </p14:nvContentPartPr>
              <p14:xfrm>
                <a:off x="7431617" y="2352086"/>
                <a:ext cx="104040" cy="1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2617" y="2343446"/>
                  <a:ext cx="1216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14:cNvPr>
              <p14:cNvContentPartPr/>
              <p14:nvPr/>
            </p14:nvContentPartPr>
            <p14:xfrm>
              <a:off x="7570577" y="1095326"/>
              <a:ext cx="110520" cy="90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61937" y="1086686"/>
                <a:ext cx="128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14:cNvPr>
              <p14:cNvContentPartPr/>
              <p14:nvPr/>
            </p14:nvContentPartPr>
            <p14:xfrm>
              <a:off x="6092057" y="1502846"/>
              <a:ext cx="142200" cy="119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83417" y="1494206"/>
                <a:ext cx="15984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9F8E44-9C6D-E247-F22B-09E263696B74}"/>
              </a:ext>
            </a:extLst>
          </p:cNvPr>
          <p:cNvGrpSpPr/>
          <p:nvPr/>
        </p:nvGrpSpPr>
        <p:grpSpPr>
          <a:xfrm>
            <a:off x="6878657" y="791486"/>
            <a:ext cx="1176120" cy="373320"/>
            <a:chOff x="6878657" y="791486"/>
            <a:chExt cx="11761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14:cNvPr>
                <p14:cNvContentPartPr/>
                <p14:nvPr/>
              </p14:nvContentPartPr>
              <p14:xfrm>
                <a:off x="6878657" y="948086"/>
                <a:ext cx="124560" cy="16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9657" y="939446"/>
                  <a:ext cx="142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14:cNvPr>
                <p14:cNvContentPartPr/>
                <p14:nvPr/>
              </p14:nvContentPartPr>
              <p14:xfrm>
                <a:off x="7046777" y="1006046"/>
                <a:ext cx="25200" cy="8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8137" y="997406"/>
                  <a:ext cx="42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14:cNvPr>
                <p14:cNvContentPartPr/>
                <p14:nvPr/>
              </p14:nvContentPartPr>
              <p14:xfrm>
                <a:off x="7042817" y="972926"/>
                <a:ext cx="20880" cy="1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3817" y="964286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14:cNvPr>
                <p14:cNvContentPartPr/>
                <p14:nvPr/>
              </p14:nvContentPartPr>
              <p14:xfrm>
                <a:off x="7111577" y="990206"/>
                <a:ext cx="144360" cy="9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2937" y="981206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14:cNvPr>
                <p14:cNvContentPartPr/>
                <p14:nvPr/>
              </p14:nvContentPartPr>
              <p14:xfrm>
                <a:off x="7329017" y="833246"/>
                <a:ext cx="40320" cy="248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0017" y="824606"/>
                  <a:ext cx="57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14:cNvPr>
                <p14:cNvContentPartPr/>
                <p14:nvPr/>
              </p14:nvContentPartPr>
              <p14:xfrm>
                <a:off x="7431257" y="887246"/>
                <a:ext cx="13428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22617" y="878606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14:cNvPr>
                <p14:cNvContentPartPr/>
                <p14:nvPr/>
              </p14:nvContentPartPr>
              <p14:xfrm>
                <a:off x="7431617" y="968966"/>
                <a:ext cx="150480" cy="22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2617" y="959966"/>
                  <a:ext cx="168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14:cNvPr>
                <p14:cNvContentPartPr/>
                <p14:nvPr/>
              </p14:nvContentPartPr>
              <p14:xfrm>
                <a:off x="7636817" y="924686"/>
                <a:ext cx="106920" cy="16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8177" y="916046"/>
                  <a:ext cx="124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14:cNvPr>
                <p14:cNvContentPartPr/>
                <p14:nvPr/>
              </p14:nvContentPartPr>
              <p14:xfrm>
                <a:off x="7813937" y="924326"/>
                <a:ext cx="121320" cy="89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4937" y="915326"/>
                  <a:ext cx="138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14:cNvPr>
                <p14:cNvContentPartPr/>
                <p14:nvPr/>
              </p14:nvContentPartPr>
              <p14:xfrm>
                <a:off x="7823297" y="969326"/>
                <a:ext cx="122760" cy="1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4297" y="960686"/>
                  <a:ext cx="14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14:cNvPr>
                <p14:cNvContentPartPr/>
                <p14:nvPr/>
              </p14:nvContentPartPr>
              <p14:xfrm>
                <a:off x="7913657" y="791486"/>
                <a:ext cx="141120" cy="373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4657" y="782846"/>
                  <a:ext cx="1587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528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124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96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088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2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2159726"/>
            <a:ext cx="0" cy="189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5460274" y="2865120"/>
            <a:ext cx="1306286" cy="54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5129349" y="2586446"/>
            <a:ext cx="1889760" cy="105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7BA5249-AD6A-F78C-2911-0140C3C09E8B}"/>
              </a:ext>
            </a:extLst>
          </p:cNvPr>
          <p:cNvSpPr/>
          <p:nvPr/>
        </p:nvSpPr>
        <p:spPr>
          <a:xfrm rot="5400000">
            <a:off x="5407805" y="2053227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6EB96D-5329-95C7-E096-CA074672CFCD}"/>
              </a:ext>
            </a:extLst>
          </p:cNvPr>
          <p:cNvCxnSpPr>
            <a:cxnSpLocks/>
          </p:cNvCxnSpPr>
          <p:nvPr/>
        </p:nvCxnSpPr>
        <p:spPr>
          <a:xfrm flipV="1">
            <a:off x="6113417" y="1489165"/>
            <a:ext cx="2055223" cy="16546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15D601-C2B4-0E2F-4ED5-F69448E5ED77}"/>
              </a:ext>
            </a:extLst>
          </p:cNvPr>
          <p:cNvCxnSpPr>
            <a:cxnSpLocks/>
          </p:cNvCxnSpPr>
          <p:nvPr/>
        </p:nvCxnSpPr>
        <p:spPr>
          <a:xfrm>
            <a:off x="6122126" y="3143794"/>
            <a:ext cx="2081348" cy="296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14:cNvPr>
              <p14:cNvContentPartPr/>
              <p14:nvPr/>
            </p14:nvContentPartPr>
            <p14:xfrm>
              <a:off x="8166017" y="1462166"/>
              <a:ext cx="75960" cy="44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377" y="1453526"/>
                <a:ext cx="93600" cy="62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B4F8AF-01C5-82ED-9375-DB3018ABB2FA}"/>
              </a:ext>
            </a:extLst>
          </p:cNvPr>
          <p:cNvCxnSpPr>
            <a:cxnSpLocks/>
          </p:cNvCxnSpPr>
          <p:nvPr/>
        </p:nvCxnSpPr>
        <p:spPr>
          <a:xfrm flipV="1">
            <a:off x="8168640" y="1506583"/>
            <a:ext cx="0" cy="19158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49E926-4F33-AE1A-93D1-218782324D3D}"/>
              </a:ext>
            </a:extLst>
          </p:cNvPr>
          <p:cNvGrpSpPr/>
          <p:nvPr/>
        </p:nvGrpSpPr>
        <p:grpSpPr>
          <a:xfrm>
            <a:off x="8130377" y="1088126"/>
            <a:ext cx="257040" cy="323280"/>
            <a:chOff x="8130377" y="1088126"/>
            <a:chExt cx="2570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14:cNvPr>
                <p14:cNvContentPartPr/>
                <p14:nvPr/>
              </p14:nvContentPartPr>
              <p14:xfrm>
                <a:off x="8130377" y="1218806"/>
                <a:ext cx="15840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1737" y="1209806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14:cNvPr>
                <p14:cNvContentPartPr/>
                <p14:nvPr/>
              </p14:nvContentPartPr>
              <p14:xfrm>
                <a:off x="8132537" y="1202246"/>
                <a:ext cx="12060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3537" y="1193606"/>
                  <a:ext cx="1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14:cNvPr>
                <p14:cNvContentPartPr/>
                <p14:nvPr/>
              </p14:nvContentPartPr>
              <p14:xfrm>
                <a:off x="8207777" y="1136366"/>
                <a:ext cx="83880" cy="1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9137" y="1127726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14:cNvPr>
                <p14:cNvContentPartPr/>
                <p14:nvPr/>
              </p14:nvContentPartPr>
              <p14:xfrm>
                <a:off x="8273297" y="1088126"/>
                <a:ext cx="11412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4657" y="1079486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14:cNvPr>
                <p14:cNvContentPartPr/>
                <p14:nvPr/>
              </p14:nvContentPartPr>
              <p14:xfrm>
                <a:off x="8288057" y="1356686"/>
                <a:ext cx="85320" cy="5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9417" y="1348046"/>
                  <a:ext cx="102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1D8E1-8FD6-1E0D-6D12-AA33187CBF01}"/>
              </a:ext>
            </a:extLst>
          </p:cNvPr>
          <p:cNvGrpSpPr/>
          <p:nvPr/>
        </p:nvGrpSpPr>
        <p:grpSpPr>
          <a:xfrm>
            <a:off x="8061977" y="3524606"/>
            <a:ext cx="291600" cy="207360"/>
            <a:chOff x="8061977" y="3524606"/>
            <a:chExt cx="2916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14:cNvPr>
                <p14:cNvContentPartPr/>
                <p14:nvPr/>
              </p14:nvContentPartPr>
              <p14:xfrm>
                <a:off x="8061977" y="3557726"/>
                <a:ext cx="155160" cy="15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2977" y="3549086"/>
                  <a:ext cx="17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14:cNvPr>
                <p14:cNvContentPartPr/>
                <p14:nvPr/>
              </p14:nvContentPartPr>
              <p14:xfrm>
                <a:off x="8106617" y="3581846"/>
                <a:ext cx="8352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97617" y="3573206"/>
                  <a:ext cx="10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14:cNvPr>
                <p14:cNvContentPartPr/>
                <p14:nvPr/>
              </p14:nvContentPartPr>
              <p14:xfrm>
                <a:off x="8103377" y="3524606"/>
                <a:ext cx="161640" cy="2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4737" y="3515966"/>
                  <a:ext cx="179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14:cNvPr>
                <p14:cNvContentPartPr/>
                <p14:nvPr/>
              </p14:nvContentPartPr>
              <p14:xfrm>
                <a:off x="8248817" y="3525686"/>
                <a:ext cx="104760" cy="5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9817" y="3517046"/>
                  <a:ext cx="1224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14:cNvPr>
              <p14:cNvContentPartPr/>
              <p14:nvPr/>
            </p14:nvContentPartPr>
            <p14:xfrm>
              <a:off x="8191937" y="3407606"/>
              <a:ext cx="129240" cy="55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3297" y="3398966"/>
                <a:ext cx="1468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ED9843-4E88-145A-CFE6-843B95AB6AC2}"/>
              </a:ext>
            </a:extLst>
          </p:cNvPr>
          <p:cNvGrpSpPr/>
          <p:nvPr/>
        </p:nvGrpSpPr>
        <p:grpSpPr>
          <a:xfrm>
            <a:off x="5232737" y="3393926"/>
            <a:ext cx="121680" cy="120240"/>
            <a:chOff x="5232737" y="3393926"/>
            <a:chExt cx="1216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14:cNvPr>
                <p14:cNvContentPartPr/>
                <p14:nvPr/>
              </p14:nvContentPartPr>
              <p14:xfrm>
                <a:off x="5245697" y="3395366"/>
                <a:ext cx="93600" cy="11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6697" y="3386366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14:cNvPr>
                <p14:cNvContentPartPr/>
                <p14:nvPr/>
              </p14:nvContentPartPr>
              <p14:xfrm>
                <a:off x="5232737" y="3393926"/>
                <a:ext cx="12168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097" y="3384926"/>
                  <a:ext cx="1393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14:cNvPr>
              <p14:cNvContentPartPr/>
              <p14:nvPr/>
            </p14:nvContentPartPr>
            <p14:xfrm>
              <a:off x="4977137" y="2397806"/>
              <a:ext cx="144360" cy="22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8497" y="2389166"/>
                <a:ext cx="1620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D0F2E44-FB06-D5B7-2B4C-A3AC8AEF10DA}"/>
              </a:ext>
            </a:extLst>
          </p:cNvPr>
          <p:cNvGrpSpPr/>
          <p:nvPr/>
        </p:nvGrpSpPr>
        <p:grpSpPr>
          <a:xfrm>
            <a:off x="6070457" y="1933766"/>
            <a:ext cx="139320" cy="182880"/>
            <a:chOff x="6070457" y="1933766"/>
            <a:chExt cx="139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14:cNvPr>
                <p14:cNvContentPartPr/>
                <p14:nvPr/>
              </p14:nvContentPartPr>
              <p14:xfrm>
                <a:off x="6092417" y="1933766"/>
                <a:ext cx="117360" cy="18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3417" y="1925126"/>
                  <a:ext cx="13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14:cNvPr>
                <p14:cNvContentPartPr/>
                <p14:nvPr/>
              </p14:nvContentPartPr>
              <p14:xfrm>
                <a:off x="6070457" y="2043926"/>
                <a:ext cx="853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1817" y="2034926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3057" y="63488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9617" y="665486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4337" y="534446"/>
                  <a:ext cx="180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937" y="50348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6377" y="714806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5297" y="770966"/>
                  <a:ext cx="118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3177" y="563246"/>
                  <a:ext cx="164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53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133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47777" y="79868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47137" y="681686"/>
                  <a:ext cx="12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6497" y="669086"/>
                  <a:ext cx="12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9297" y="821726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2817" y="69284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1297" y="714086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2313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3217" y="68924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3937" y="828566"/>
                  <a:ext cx="80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89057" y="685646"/>
                  <a:ext cx="5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8097" y="64604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257" y="862766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8657" y="527966"/>
                  <a:ext cx="15228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14:cNvPr>
              <p14:cNvContentPartPr/>
              <p14:nvPr/>
            </p14:nvContentPartPr>
            <p14:xfrm>
              <a:off x="2519057" y="1241126"/>
              <a:ext cx="186840" cy="420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10417" y="1232126"/>
                <a:ext cx="2044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14:cNvPr>
              <p14:cNvContentPartPr/>
              <p14:nvPr/>
            </p14:nvContentPartPr>
            <p14:xfrm>
              <a:off x="2729297" y="1310606"/>
              <a:ext cx="107640" cy="159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0297" y="1301966"/>
                <a:ext cx="12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14:cNvPr>
              <p14:cNvContentPartPr/>
              <p14:nvPr/>
            </p14:nvContentPartPr>
            <p14:xfrm>
              <a:off x="2645777" y="1329686"/>
              <a:ext cx="38880" cy="16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36777" y="1321046"/>
                <a:ext cx="56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14:cNvPr>
              <p14:cNvContentPartPr/>
              <p14:nvPr/>
            </p14:nvContentPartPr>
            <p14:xfrm>
              <a:off x="2896697" y="1484846"/>
              <a:ext cx="36000" cy="4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8057" y="1476206"/>
                <a:ext cx="53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14:cNvPr>
              <p14:cNvContentPartPr/>
              <p14:nvPr/>
            </p14:nvContentPartPr>
            <p14:xfrm>
              <a:off x="3002537" y="1348766"/>
              <a:ext cx="86400" cy="136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93537" y="1340126"/>
                <a:ext cx="1040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14:cNvPr>
              <p14:cNvContentPartPr/>
              <p14:nvPr/>
            </p14:nvContentPartPr>
            <p14:xfrm>
              <a:off x="3082457" y="1341926"/>
              <a:ext cx="107640" cy="15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3457" y="1333286"/>
                <a:ext cx="125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14:cNvPr>
              <p14:cNvContentPartPr/>
              <p14:nvPr/>
            </p14:nvContentPartPr>
            <p14:xfrm>
              <a:off x="3185057" y="1452446"/>
              <a:ext cx="108720" cy="9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76057" y="1443806"/>
                <a:ext cx="12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14:cNvPr>
              <p14:cNvContentPartPr/>
              <p14:nvPr/>
            </p14:nvContentPartPr>
            <p14:xfrm>
              <a:off x="3375137" y="1407086"/>
              <a:ext cx="114840" cy="79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6137" y="1398086"/>
                <a:ext cx="132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14:cNvPr>
              <p14:cNvContentPartPr/>
              <p14:nvPr/>
            </p14:nvContentPartPr>
            <p14:xfrm>
              <a:off x="3427697" y="1390166"/>
              <a:ext cx="49680" cy="110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19057" y="1381166"/>
                <a:ext cx="67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14:cNvPr>
              <p14:cNvContentPartPr/>
              <p14:nvPr/>
            </p14:nvContentPartPr>
            <p14:xfrm>
              <a:off x="3642257" y="1443086"/>
              <a:ext cx="76320" cy="142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33617" y="1434086"/>
                <a:ext cx="93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A1D3BC-8D40-B534-A5C6-58AB798CA867}"/>
              </a:ext>
            </a:extLst>
          </p:cNvPr>
          <p:cNvGrpSpPr/>
          <p:nvPr/>
        </p:nvGrpSpPr>
        <p:grpSpPr>
          <a:xfrm>
            <a:off x="3909017" y="1354166"/>
            <a:ext cx="934200" cy="338400"/>
            <a:chOff x="3909017" y="1354166"/>
            <a:chExt cx="9342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14:cNvPr>
                <p14:cNvContentPartPr/>
                <p14:nvPr/>
              </p14:nvContentPartPr>
              <p14:xfrm>
                <a:off x="3909017" y="1359206"/>
                <a:ext cx="38880" cy="132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0017" y="1350566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14:cNvPr>
                <p14:cNvContentPartPr/>
                <p14:nvPr/>
              </p14:nvContentPartPr>
              <p14:xfrm>
                <a:off x="3985337" y="1354166"/>
                <a:ext cx="107280" cy="116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6337" y="1345526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14:cNvPr>
                <p14:cNvContentPartPr/>
                <p14:nvPr/>
              </p14:nvContentPartPr>
              <p14:xfrm>
                <a:off x="4123577" y="1485206"/>
                <a:ext cx="14040" cy="18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4937" y="1476566"/>
                  <a:ext cx="31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14:cNvPr>
                <p14:cNvContentPartPr/>
                <p14:nvPr/>
              </p14:nvContentPartPr>
              <p14:xfrm>
                <a:off x="4245257" y="1379726"/>
                <a:ext cx="43200" cy="14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6617" y="137108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14:cNvPr>
                <p14:cNvContentPartPr/>
                <p14:nvPr/>
              </p14:nvContentPartPr>
              <p14:xfrm>
                <a:off x="4279457" y="1379006"/>
                <a:ext cx="110520" cy="1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0457" y="1370006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14:cNvPr>
                <p14:cNvContentPartPr/>
                <p14:nvPr/>
              </p14:nvContentPartPr>
              <p14:xfrm>
                <a:off x="4397897" y="1456406"/>
                <a:ext cx="88560" cy="1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89257" y="1447766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14:cNvPr>
                <p14:cNvContentPartPr/>
                <p14:nvPr/>
              </p14:nvContentPartPr>
              <p14:xfrm>
                <a:off x="4522097" y="1413566"/>
                <a:ext cx="15516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3097" y="1404926"/>
                  <a:ext cx="172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14:cNvPr>
                <p14:cNvContentPartPr/>
                <p14:nvPr/>
              </p14:nvContentPartPr>
              <p14:xfrm>
                <a:off x="4771937" y="1475486"/>
                <a:ext cx="71280" cy="125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3297" y="1466486"/>
                  <a:ext cx="889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D10373E-1185-AA8B-4320-CA38536CB05E}"/>
              </a:ext>
            </a:extLst>
          </p:cNvPr>
          <p:cNvGrpSpPr/>
          <p:nvPr/>
        </p:nvGrpSpPr>
        <p:grpSpPr>
          <a:xfrm>
            <a:off x="5043017" y="1250126"/>
            <a:ext cx="651240" cy="434880"/>
            <a:chOff x="5043017" y="1250126"/>
            <a:chExt cx="6512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14:cNvPr>
                <p14:cNvContentPartPr/>
                <p14:nvPr/>
              </p14:nvContentPartPr>
              <p14:xfrm>
                <a:off x="5043017" y="1365686"/>
                <a:ext cx="30960" cy="11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4017" y="1357046"/>
                  <a:ext cx="48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14:cNvPr>
                <p14:cNvContentPartPr/>
                <p14:nvPr/>
              </p14:nvContentPartPr>
              <p14:xfrm>
                <a:off x="5141297" y="1429046"/>
                <a:ext cx="11844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32297" y="1420406"/>
                  <a:ext cx="136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14:cNvPr>
                <p14:cNvContentPartPr/>
                <p14:nvPr/>
              </p14:nvContentPartPr>
              <p14:xfrm>
                <a:off x="5336057" y="1384046"/>
                <a:ext cx="114840" cy="195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7057" y="1375406"/>
                  <a:ext cx="132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14:cNvPr>
                <p14:cNvContentPartPr/>
                <p14:nvPr/>
              </p14:nvContentPartPr>
              <p14:xfrm>
                <a:off x="5300417" y="1452446"/>
                <a:ext cx="169200" cy="3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91417" y="1443446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14:cNvPr>
                <p14:cNvContentPartPr/>
                <p14:nvPr/>
              </p14:nvContentPartPr>
              <p14:xfrm>
                <a:off x="5532977" y="1250126"/>
                <a:ext cx="161280" cy="434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24337" y="1241486"/>
                  <a:ext cx="17892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264817" y="1858886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6177" y="1907486"/>
                  <a:ext cx="19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2777" y="1849886"/>
                  <a:ext cx="1494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202537" y="2076326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4817" y="2152646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27977" y="2197646"/>
                  <a:ext cx="113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850897" y="1975526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313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281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8817" y="225164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1057" y="2131406"/>
                  <a:ext cx="118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05457" y="2110166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6977" y="2131406"/>
                  <a:ext cx="18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9337" y="2267846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55617" y="210476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697" y="2264966"/>
                  <a:ext cx="115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22817" y="212528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4205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657" y="2020526"/>
                  <a:ext cx="19368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A018F45-BDCB-F769-21C8-0971941CAC43}"/>
              </a:ext>
            </a:extLst>
          </p:cNvPr>
          <p:cNvGrpSpPr/>
          <p:nvPr/>
        </p:nvGrpSpPr>
        <p:grpSpPr>
          <a:xfrm>
            <a:off x="1255817" y="2790926"/>
            <a:ext cx="335160" cy="406080"/>
            <a:chOff x="1255817" y="2790926"/>
            <a:chExt cx="3351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14:cNvPr>
                <p14:cNvContentPartPr/>
                <p14:nvPr/>
              </p14:nvContentPartPr>
              <p14:xfrm>
                <a:off x="1255817" y="2983886"/>
                <a:ext cx="254880" cy="21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46817" y="2975246"/>
                  <a:ext cx="27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14:cNvPr>
                <p14:cNvContentPartPr/>
                <p14:nvPr/>
              </p14:nvContentPartPr>
              <p14:xfrm>
                <a:off x="1376417" y="2851406"/>
                <a:ext cx="146880" cy="34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67777" y="2842766"/>
                  <a:ext cx="164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14:cNvPr>
                <p14:cNvContentPartPr/>
                <p14:nvPr/>
              </p14:nvContentPartPr>
              <p14:xfrm>
                <a:off x="1405217" y="2790926"/>
                <a:ext cx="185760" cy="146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96217" y="2782286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14:cNvPr>
              <p14:cNvContentPartPr/>
              <p14:nvPr/>
            </p14:nvContentPartPr>
            <p14:xfrm>
              <a:off x="1699337" y="2989286"/>
              <a:ext cx="130320" cy="74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90337" y="2980646"/>
                <a:ext cx="14796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F4A609B-7188-3DC7-7974-65FCCD0C026D}"/>
              </a:ext>
            </a:extLst>
          </p:cNvPr>
          <p:cNvGrpSpPr/>
          <p:nvPr/>
        </p:nvGrpSpPr>
        <p:grpSpPr>
          <a:xfrm>
            <a:off x="608897" y="1091726"/>
            <a:ext cx="1818720" cy="449280"/>
            <a:chOff x="608897" y="1091726"/>
            <a:chExt cx="18187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14:cNvPr>
                <p14:cNvContentPartPr/>
                <p14:nvPr/>
              </p14:nvContentPartPr>
              <p14:xfrm>
                <a:off x="1233497" y="1192166"/>
                <a:ext cx="134280" cy="2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4857" y="1183526"/>
                  <a:ext cx="15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14:cNvPr>
                <p14:cNvContentPartPr/>
                <p14:nvPr/>
              </p14:nvContentPartPr>
              <p14:xfrm>
                <a:off x="1350857" y="1157246"/>
                <a:ext cx="105840" cy="9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1857" y="1148606"/>
                  <a:ext cx="12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14:cNvPr>
                <p14:cNvContentPartPr/>
                <p14:nvPr/>
              </p14:nvContentPartPr>
              <p14:xfrm>
                <a:off x="1176257" y="1363526"/>
                <a:ext cx="140760" cy="13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617" y="1354526"/>
                  <a:ext cx="15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14:cNvPr>
                <p14:cNvContentPartPr/>
                <p14:nvPr/>
              </p14:nvContentPartPr>
              <p14:xfrm>
                <a:off x="1226657" y="1350566"/>
                <a:ext cx="135360" cy="126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18017" y="1341566"/>
                  <a:ext cx="153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14:cNvPr>
                <p14:cNvContentPartPr/>
                <p14:nvPr/>
              </p14:nvContentPartPr>
              <p14:xfrm>
                <a:off x="1487297" y="1430486"/>
                <a:ext cx="17820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78297" y="1421486"/>
                  <a:ext cx="19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14:cNvPr>
                <p14:cNvContentPartPr/>
                <p14:nvPr/>
              </p14:nvContentPartPr>
              <p14:xfrm>
                <a:off x="1814897" y="1348046"/>
                <a:ext cx="140760" cy="11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06257" y="1339406"/>
                  <a:ext cx="158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14:cNvPr>
                <p14:cNvContentPartPr/>
                <p14:nvPr/>
              </p14:nvContentPartPr>
              <p14:xfrm>
                <a:off x="1844057" y="1328606"/>
                <a:ext cx="154440" cy="14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5057" y="1319966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14:cNvPr>
                <p14:cNvContentPartPr/>
                <p14:nvPr/>
              </p14:nvContentPartPr>
              <p14:xfrm>
                <a:off x="2024777" y="1472606"/>
                <a:ext cx="96120" cy="6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5777" y="1463606"/>
                  <a:ext cx="113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14:cNvPr>
                <p14:cNvContentPartPr/>
                <p14:nvPr/>
              </p14:nvContentPartPr>
              <p14:xfrm>
                <a:off x="2275337" y="1370726"/>
                <a:ext cx="11952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6697" y="1361726"/>
                  <a:ext cx="13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14:cNvPr>
                <p14:cNvContentPartPr/>
                <p14:nvPr/>
              </p14:nvContentPartPr>
              <p14:xfrm>
                <a:off x="2286137" y="1455686"/>
                <a:ext cx="141480" cy="2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77497" y="1447046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14:cNvPr>
                <p14:cNvContentPartPr/>
                <p14:nvPr/>
              </p14:nvContentPartPr>
              <p14:xfrm>
                <a:off x="962057" y="1371086"/>
                <a:ext cx="142200" cy="1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3417" y="1362086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14:cNvPr>
                <p14:cNvContentPartPr/>
                <p14:nvPr/>
              </p14:nvContentPartPr>
              <p14:xfrm>
                <a:off x="916337" y="1414286"/>
                <a:ext cx="92160" cy="1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697" y="1405286"/>
                  <a:ext cx="10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14:cNvPr>
                <p14:cNvContentPartPr/>
                <p14:nvPr/>
              </p14:nvContentPartPr>
              <p14:xfrm>
                <a:off x="608897" y="1259846"/>
                <a:ext cx="203400" cy="204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257" y="1251206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14:cNvPr>
                <p14:cNvContentPartPr/>
                <p14:nvPr/>
              </p14:nvContentPartPr>
              <p14:xfrm>
                <a:off x="666857" y="1131686"/>
                <a:ext cx="153000" cy="16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217" y="1123046"/>
                  <a:ext cx="170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14:cNvPr>
                <p14:cNvContentPartPr/>
                <p14:nvPr/>
              </p14:nvContentPartPr>
              <p14:xfrm>
                <a:off x="737417" y="1091726"/>
                <a:ext cx="138600" cy="103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417" y="1083086"/>
                  <a:ext cx="1562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14:cNvPr>
              <p14:cNvContentPartPr/>
              <p14:nvPr/>
            </p14:nvContentPartPr>
            <p14:xfrm>
              <a:off x="1983377" y="2991446"/>
              <a:ext cx="221760" cy="175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4737" y="2982806"/>
                <a:ext cx="2394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060E199-6436-CDAE-0F5E-ADAD3DF34C1F}"/>
              </a:ext>
            </a:extLst>
          </p:cNvPr>
          <p:cNvGrpSpPr/>
          <p:nvPr/>
        </p:nvGrpSpPr>
        <p:grpSpPr>
          <a:xfrm>
            <a:off x="2018657" y="2801726"/>
            <a:ext cx="266040" cy="113760"/>
            <a:chOff x="2018657" y="2801726"/>
            <a:chExt cx="26604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14:cNvPr>
                <p14:cNvContentPartPr/>
                <p14:nvPr/>
              </p14:nvContentPartPr>
              <p14:xfrm>
                <a:off x="2018657" y="2846726"/>
                <a:ext cx="168120" cy="18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0017" y="2837726"/>
                  <a:ext cx="185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14:cNvPr>
                <p14:cNvContentPartPr/>
                <p14:nvPr/>
              </p14:nvContentPartPr>
              <p14:xfrm>
                <a:off x="2146817" y="2801726"/>
                <a:ext cx="137880" cy="113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177" y="2792726"/>
                  <a:ext cx="1555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A87B595-BDE2-4555-7538-01AF6C1A4BF6}"/>
              </a:ext>
            </a:extLst>
          </p:cNvPr>
          <p:cNvGrpSpPr/>
          <p:nvPr/>
        </p:nvGrpSpPr>
        <p:grpSpPr>
          <a:xfrm>
            <a:off x="8295257" y="2263166"/>
            <a:ext cx="954720" cy="407520"/>
            <a:chOff x="8295257" y="2263166"/>
            <a:chExt cx="9547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14:cNvPr>
                <p14:cNvContentPartPr/>
                <p14:nvPr/>
              </p14:nvContentPartPr>
              <p14:xfrm>
                <a:off x="8295257" y="2397086"/>
                <a:ext cx="93240" cy="119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86617" y="2388446"/>
                  <a:ext cx="11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14:cNvPr>
                <p14:cNvContentPartPr/>
                <p14:nvPr/>
              </p14:nvContentPartPr>
              <p14:xfrm>
                <a:off x="8320457" y="2380166"/>
                <a:ext cx="75240" cy="94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11457" y="2371166"/>
                  <a:ext cx="92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14:cNvPr>
                <p14:cNvContentPartPr/>
                <p14:nvPr/>
              </p14:nvContentPartPr>
              <p14:xfrm>
                <a:off x="8320817" y="2285486"/>
                <a:ext cx="8316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1817" y="2276486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14:cNvPr>
                <p14:cNvContentPartPr/>
                <p14:nvPr/>
              </p14:nvContentPartPr>
              <p14:xfrm>
                <a:off x="8392457" y="2263166"/>
                <a:ext cx="88560" cy="7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83817" y="2254166"/>
                  <a:ext cx="106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14:cNvPr>
                <p14:cNvContentPartPr/>
                <p14:nvPr/>
              </p14:nvContentPartPr>
              <p14:xfrm>
                <a:off x="8492177" y="2449286"/>
                <a:ext cx="69120" cy="1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83177" y="2440646"/>
                  <a:ext cx="8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14:cNvPr>
                <p14:cNvContentPartPr/>
                <p14:nvPr/>
              </p14:nvContentPartPr>
              <p14:xfrm>
                <a:off x="8595857" y="2415086"/>
                <a:ext cx="114120" cy="112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86857" y="2406086"/>
                  <a:ext cx="131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14:cNvPr>
                <p14:cNvContentPartPr/>
                <p14:nvPr/>
              </p14:nvContentPartPr>
              <p14:xfrm>
                <a:off x="8619257" y="2430926"/>
                <a:ext cx="9756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10617" y="2421926"/>
                  <a:ext cx="115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14:cNvPr>
                <p14:cNvContentPartPr/>
                <p14:nvPr/>
              </p14:nvContentPartPr>
              <p14:xfrm>
                <a:off x="8613497" y="2336606"/>
                <a:ext cx="117720" cy="27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4497" y="2327966"/>
                  <a:ext cx="13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14:cNvPr>
                <p14:cNvContentPartPr/>
                <p14:nvPr/>
              </p14:nvContentPartPr>
              <p14:xfrm>
                <a:off x="8720057" y="2289806"/>
                <a:ext cx="9828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11057" y="2280806"/>
                  <a:ext cx="115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14:cNvPr>
                <p14:cNvContentPartPr/>
                <p14:nvPr/>
              </p14:nvContentPartPr>
              <p14:xfrm>
                <a:off x="8747777" y="2531006"/>
                <a:ext cx="63000" cy="7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38777" y="2522366"/>
                  <a:ext cx="8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14:cNvPr>
                <p14:cNvContentPartPr/>
                <p14:nvPr/>
              </p14:nvContentPartPr>
              <p14:xfrm>
                <a:off x="8889977" y="2519486"/>
                <a:ext cx="98640" cy="24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80977" y="2510486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14:cNvPr>
                <p14:cNvContentPartPr/>
                <p14:nvPr/>
              </p14:nvContentPartPr>
              <p14:xfrm>
                <a:off x="8835257" y="2578526"/>
                <a:ext cx="116640" cy="2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6257" y="2569526"/>
                  <a:ext cx="13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14:cNvPr>
                <p14:cNvContentPartPr/>
                <p14:nvPr/>
              </p14:nvContentPartPr>
              <p14:xfrm>
                <a:off x="9034337" y="2557286"/>
                <a:ext cx="152280" cy="113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25697" y="2548646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14:cNvPr>
                <p14:cNvContentPartPr/>
                <p14:nvPr/>
              </p14:nvContentPartPr>
              <p14:xfrm>
                <a:off x="9066017" y="2423006"/>
                <a:ext cx="106920" cy="10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57017" y="2414366"/>
                  <a:ext cx="124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14:cNvPr>
                <p14:cNvContentPartPr/>
                <p14:nvPr/>
              </p14:nvContentPartPr>
              <p14:xfrm>
                <a:off x="9143777" y="2393846"/>
                <a:ext cx="106200" cy="7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35137" y="2384846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919E0BC-0A5D-A5D1-21BE-B0CEFC90B4CE}"/>
              </a:ext>
            </a:extLst>
          </p:cNvPr>
          <p:cNvGrpSpPr/>
          <p:nvPr/>
        </p:nvGrpSpPr>
        <p:grpSpPr>
          <a:xfrm>
            <a:off x="2405657" y="2944646"/>
            <a:ext cx="493560" cy="190800"/>
            <a:chOff x="2405657" y="2944646"/>
            <a:chExt cx="4935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14:cNvPr>
                <p14:cNvContentPartPr/>
                <p14:nvPr/>
              </p14:nvContentPartPr>
              <p14:xfrm>
                <a:off x="2428697" y="3022046"/>
                <a:ext cx="111960" cy="19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9697" y="3013406"/>
                  <a:ext cx="12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14:cNvPr>
                <p14:cNvContentPartPr/>
                <p14:nvPr/>
              </p14:nvContentPartPr>
              <p14:xfrm>
                <a:off x="2405657" y="3074606"/>
                <a:ext cx="169200" cy="19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96657" y="3065606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14:cNvPr>
                <p14:cNvContentPartPr/>
                <p14:nvPr/>
              </p14:nvContentPartPr>
              <p14:xfrm>
                <a:off x="2707697" y="2944646"/>
                <a:ext cx="191520" cy="19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8697" y="2936006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04009C2-B643-69A7-1EF7-B649E656C2E0}"/>
              </a:ext>
            </a:extLst>
          </p:cNvPr>
          <p:cNvGrpSpPr/>
          <p:nvPr/>
        </p:nvGrpSpPr>
        <p:grpSpPr>
          <a:xfrm>
            <a:off x="948377" y="3688046"/>
            <a:ext cx="1855800" cy="350640"/>
            <a:chOff x="948377" y="3688046"/>
            <a:chExt cx="18558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14:cNvPr>
                <p14:cNvContentPartPr/>
                <p14:nvPr/>
              </p14:nvContentPartPr>
              <p14:xfrm>
                <a:off x="948377" y="3745646"/>
                <a:ext cx="147960" cy="177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377" y="3737006"/>
                  <a:ext cx="165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14:cNvPr>
                <p14:cNvContentPartPr/>
                <p14:nvPr/>
              </p14:nvContentPartPr>
              <p14:xfrm>
                <a:off x="1084457" y="3944006"/>
                <a:ext cx="7092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817" y="3935366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14:cNvPr>
                <p14:cNvContentPartPr/>
                <p14:nvPr/>
              </p14:nvContentPartPr>
              <p14:xfrm>
                <a:off x="1116497" y="3955166"/>
                <a:ext cx="66240" cy="6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7497" y="3946526"/>
                  <a:ext cx="83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14:cNvPr>
                <p14:cNvContentPartPr/>
                <p14:nvPr/>
              </p14:nvContentPartPr>
              <p14:xfrm>
                <a:off x="1200737" y="3718286"/>
                <a:ext cx="119520" cy="254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2097" y="3709646"/>
                  <a:ext cx="13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14:cNvPr>
                <p14:cNvContentPartPr/>
                <p14:nvPr/>
              </p14:nvContentPartPr>
              <p14:xfrm>
                <a:off x="1360937" y="3789926"/>
                <a:ext cx="45720" cy="120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52297" y="3781286"/>
                  <a:ext cx="6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14:cNvPr>
                <p14:cNvContentPartPr/>
                <p14:nvPr/>
              </p14:nvContentPartPr>
              <p14:xfrm>
                <a:off x="1453457" y="3768686"/>
                <a:ext cx="117360" cy="117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44457" y="3760046"/>
                  <a:ext cx="135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14:cNvPr>
                <p14:cNvContentPartPr/>
                <p14:nvPr/>
              </p14:nvContentPartPr>
              <p14:xfrm>
                <a:off x="1624097" y="3867686"/>
                <a:ext cx="23040" cy="26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15097" y="3858686"/>
                  <a:ext cx="40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14:cNvPr>
                <p14:cNvContentPartPr/>
                <p14:nvPr/>
              </p14:nvContentPartPr>
              <p14:xfrm>
                <a:off x="1735337" y="3774446"/>
                <a:ext cx="102240" cy="13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26337" y="3765446"/>
                  <a:ext cx="119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14:cNvPr>
                <p14:cNvContentPartPr/>
                <p14:nvPr/>
              </p14:nvContentPartPr>
              <p14:xfrm>
                <a:off x="1834337" y="3771206"/>
                <a:ext cx="115200" cy="13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5697" y="3762206"/>
                  <a:ext cx="13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14:cNvPr>
                <p14:cNvContentPartPr/>
                <p14:nvPr/>
              </p14:nvContentPartPr>
              <p14:xfrm>
                <a:off x="1975457" y="3887486"/>
                <a:ext cx="170280" cy="27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66457" y="3878486"/>
                  <a:ext cx="187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14:cNvPr>
                <p14:cNvContentPartPr/>
                <p14:nvPr/>
              </p14:nvContentPartPr>
              <p14:xfrm>
                <a:off x="2225657" y="3845366"/>
                <a:ext cx="99000" cy="65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17017" y="3836726"/>
                  <a:ext cx="11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14:cNvPr>
                <p14:cNvContentPartPr/>
                <p14:nvPr/>
              </p14:nvContentPartPr>
              <p14:xfrm>
                <a:off x="2257337" y="3831686"/>
                <a:ext cx="151560" cy="122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48697" y="3822686"/>
                  <a:ext cx="169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14:cNvPr>
                <p14:cNvContentPartPr/>
                <p14:nvPr/>
              </p14:nvContentPartPr>
              <p14:xfrm>
                <a:off x="2375057" y="3688046"/>
                <a:ext cx="197640" cy="350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66057" y="3679046"/>
                  <a:ext cx="215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14:cNvPr>
                <p14:cNvContentPartPr/>
                <p14:nvPr/>
              </p14:nvContentPartPr>
              <p14:xfrm>
                <a:off x="2700857" y="3816566"/>
                <a:ext cx="19080" cy="129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92217" y="3807926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14:cNvPr>
                <p14:cNvContentPartPr/>
                <p14:nvPr/>
              </p14:nvContentPartPr>
              <p14:xfrm>
                <a:off x="2659817" y="3875606"/>
                <a:ext cx="144360" cy="35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51177" y="3866606"/>
                  <a:ext cx="162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2B4E53B-1A57-B4E4-7C98-122D2842A40C}"/>
              </a:ext>
            </a:extLst>
          </p:cNvPr>
          <p:cNvGrpSpPr/>
          <p:nvPr/>
        </p:nvGrpSpPr>
        <p:grpSpPr>
          <a:xfrm>
            <a:off x="2965817" y="3690206"/>
            <a:ext cx="1379160" cy="477360"/>
            <a:chOff x="2965817" y="3690206"/>
            <a:chExt cx="137916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14:cNvPr>
                <p14:cNvContentPartPr/>
                <p14:nvPr/>
              </p14:nvContentPartPr>
              <p14:xfrm>
                <a:off x="2965817" y="3784886"/>
                <a:ext cx="134280" cy="134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57177" y="3776246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14:cNvPr>
                <p14:cNvContentPartPr/>
                <p14:nvPr/>
              </p14:nvContentPartPr>
              <p14:xfrm>
                <a:off x="3131417" y="3897926"/>
                <a:ext cx="90360" cy="250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22417" y="3888926"/>
                  <a:ext cx="10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14:cNvPr>
                <p14:cNvContentPartPr/>
                <p14:nvPr/>
              </p14:nvContentPartPr>
              <p14:xfrm>
                <a:off x="3249857" y="3690206"/>
                <a:ext cx="146520" cy="350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40857" y="3681206"/>
                  <a:ext cx="164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14:cNvPr>
                <p14:cNvContentPartPr/>
                <p14:nvPr/>
              </p14:nvContentPartPr>
              <p14:xfrm>
                <a:off x="3385937" y="3815486"/>
                <a:ext cx="37800" cy="150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77297" y="3806846"/>
                  <a:ext cx="5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14:cNvPr>
                <p14:cNvContentPartPr/>
                <p14:nvPr/>
              </p14:nvContentPartPr>
              <p14:xfrm>
                <a:off x="3462257" y="3837446"/>
                <a:ext cx="163440" cy="1256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53257" y="3828806"/>
                  <a:ext cx="18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14:cNvPr>
                <p14:cNvContentPartPr/>
                <p14:nvPr/>
              </p14:nvContentPartPr>
              <p14:xfrm>
                <a:off x="3635777" y="3920966"/>
                <a:ext cx="18000" cy="3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26777" y="3912326"/>
                  <a:ext cx="3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14:cNvPr>
                <p14:cNvContentPartPr/>
                <p14:nvPr/>
              </p14:nvContentPartPr>
              <p14:xfrm>
                <a:off x="3715697" y="3832766"/>
                <a:ext cx="10080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07057" y="382412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14:cNvPr>
                <p14:cNvContentPartPr/>
                <p14:nvPr/>
              </p14:nvContentPartPr>
              <p14:xfrm>
                <a:off x="3792377" y="3834926"/>
                <a:ext cx="129240" cy="10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83737" y="3826286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14:cNvPr>
                <p14:cNvContentPartPr/>
                <p14:nvPr/>
              </p14:nvContentPartPr>
              <p14:xfrm>
                <a:off x="3887777" y="3932846"/>
                <a:ext cx="130680" cy="18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8777" y="3924206"/>
                  <a:ext cx="14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14:cNvPr>
                <p14:cNvContentPartPr/>
                <p14:nvPr/>
              </p14:nvContentPartPr>
              <p14:xfrm>
                <a:off x="4060937" y="3894326"/>
                <a:ext cx="129960" cy="273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1937" y="3885686"/>
                  <a:ext cx="14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14:cNvPr>
                <p14:cNvContentPartPr/>
                <p14:nvPr/>
              </p14:nvContentPartPr>
              <p14:xfrm>
                <a:off x="4172177" y="3791726"/>
                <a:ext cx="172800" cy="34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63177" y="3783086"/>
                  <a:ext cx="1904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DEB0DD0-A9FB-6126-0C15-9FEA9532026B}"/>
              </a:ext>
            </a:extLst>
          </p:cNvPr>
          <p:cNvGrpSpPr/>
          <p:nvPr/>
        </p:nvGrpSpPr>
        <p:grpSpPr>
          <a:xfrm>
            <a:off x="4526057" y="3734846"/>
            <a:ext cx="1279440" cy="374760"/>
            <a:chOff x="4526057" y="3734846"/>
            <a:chExt cx="1279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14:cNvPr>
                <p14:cNvContentPartPr/>
                <p14:nvPr/>
              </p14:nvContentPartPr>
              <p14:xfrm>
                <a:off x="4595897" y="3833846"/>
                <a:ext cx="23760" cy="125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6897" y="3824846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14:cNvPr>
                <p14:cNvContentPartPr/>
                <p14:nvPr/>
              </p14:nvContentPartPr>
              <p14:xfrm>
                <a:off x="4526057" y="3871646"/>
                <a:ext cx="136440" cy="45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17057" y="3863006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14:cNvPr>
                <p14:cNvContentPartPr/>
                <p14:nvPr/>
              </p14:nvContentPartPr>
              <p14:xfrm>
                <a:off x="4784177" y="3825566"/>
                <a:ext cx="159840" cy="128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75537" y="3816926"/>
                  <a:ext cx="17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14:cNvPr>
                <p14:cNvContentPartPr/>
                <p14:nvPr/>
              </p14:nvContentPartPr>
              <p14:xfrm>
                <a:off x="4960577" y="3924566"/>
                <a:ext cx="112320" cy="121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51577" y="3915566"/>
                  <a:ext cx="12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14:cNvPr>
                <p14:cNvContentPartPr/>
                <p14:nvPr/>
              </p14:nvContentPartPr>
              <p14:xfrm>
                <a:off x="4974257" y="3991886"/>
                <a:ext cx="138240" cy="14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65617" y="3982886"/>
                  <a:ext cx="155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14:cNvPr>
                <p14:cNvContentPartPr/>
                <p14:nvPr/>
              </p14:nvContentPartPr>
              <p14:xfrm>
                <a:off x="5163257" y="3744206"/>
                <a:ext cx="126720" cy="257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54257" y="3735566"/>
                  <a:ext cx="14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14:cNvPr>
                <p14:cNvContentPartPr/>
                <p14:nvPr/>
              </p14:nvContentPartPr>
              <p14:xfrm>
                <a:off x="5274137" y="3857246"/>
                <a:ext cx="40680" cy="106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65137" y="3848606"/>
                  <a:ext cx="58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14:cNvPr>
                <p14:cNvContentPartPr/>
                <p14:nvPr/>
              </p14:nvContentPartPr>
              <p14:xfrm>
                <a:off x="5352617" y="3894326"/>
                <a:ext cx="123840" cy="10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43977" y="3885326"/>
                  <a:ext cx="141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14:cNvPr>
                <p14:cNvContentPartPr/>
                <p14:nvPr/>
              </p14:nvContentPartPr>
              <p14:xfrm>
                <a:off x="5537657" y="3836006"/>
                <a:ext cx="121680" cy="171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29017" y="3827366"/>
                  <a:ext cx="139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14:cNvPr>
                <p14:cNvContentPartPr/>
                <p14:nvPr/>
              </p14:nvContentPartPr>
              <p14:xfrm>
                <a:off x="5491937" y="3910886"/>
                <a:ext cx="193320" cy="41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83297" y="3901886"/>
                  <a:ext cx="21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14:cNvPr>
                <p14:cNvContentPartPr/>
                <p14:nvPr/>
              </p14:nvContentPartPr>
              <p14:xfrm>
                <a:off x="5678777" y="3734846"/>
                <a:ext cx="126720" cy="374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70137" y="3725846"/>
                  <a:ext cx="144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14:cNvPr>
              <p14:cNvContentPartPr/>
              <p14:nvPr/>
            </p14:nvContentPartPr>
            <p14:xfrm>
              <a:off x="3092897" y="3466646"/>
              <a:ext cx="204120" cy="163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84257" y="3457646"/>
                <a:ext cx="221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14:cNvPr>
              <p14:cNvContentPartPr/>
              <p14:nvPr/>
            </p14:nvContentPartPr>
            <p14:xfrm>
              <a:off x="4913417" y="3600206"/>
              <a:ext cx="166320" cy="113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04777" y="3591566"/>
                <a:ext cx="18396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0BC71CD-6CB1-0E20-9602-1BE2C2F05553}"/>
              </a:ext>
            </a:extLst>
          </p:cNvPr>
          <p:cNvGrpSpPr/>
          <p:nvPr/>
        </p:nvGrpSpPr>
        <p:grpSpPr>
          <a:xfrm>
            <a:off x="1012817" y="4543406"/>
            <a:ext cx="2304360" cy="368640"/>
            <a:chOff x="1012817" y="4543406"/>
            <a:chExt cx="23043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14:cNvPr>
                <p14:cNvContentPartPr/>
                <p14:nvPr/>
              </p14:nvContentPartPr>
              <p14:xfrm>
                <a:off x="1012817" y="4662926"/>
                <a:ext cx="172800" cy="3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3817" y="4653926"/>
                  <a:ext cx="190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14:cNvPr>
                <p14:cNvContentPartPr/>
                <p14:nvPr/>
              </p14:nvContentPartPr>
              <p14:xfrm>
                <a:off x="1229897" y="4610006"/>
                <a:ext cx="144360" cy="124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0897" y="4601006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14:cNvPr>
                <p14:cNvContentPartPr/>
                <p14:nvPr/>
              </p14:nvContentPartPr>
              <p14:xfrm>
                <a:off x="1435457" y="4715846"/>
                <a:ext cx="18360" cy="22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26457" y="470720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14:cNvPr>
                <p14:cNvContentPartPr/>
                <p14:nvPr/>
              </p14:nvContentPartPr>
              <p14:xfrm>
                <a:off x="1536617" y="4606766"/>
                <a:ext cx="106920" cy="134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27977" y="4598126"/>
                  <a:ext cx="12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14:cNvPr>
                <p14:cNvContentPartPr/>
                <p14:nvPr/>
              </p14:nvContentPartPr>
              <p14:xfrm>
                <a:off x="1577657" y="4569326"/>
                <a:ext cx="145080" cy="1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68657" y="4560326"/>
                  <a:ext cx="162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14:cNvPr>
                <p14:cNvContentPartPr/>
                <p14:nvPr/>
              </p14:nvContentPartPr>
              <p14:xfrm>
                <a:off x="1789697" y="4543406"/>
                <a:ext cx="16020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80697" y="4534406"/>
                  <a:ext cx="177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14:cNvPr>
                <p14:cNvContentPartPr/>
                <p14:nvPr/>
              </p14:nvContentPartPr>
              <p14:xfrm>
                <a:off x="2005337" y="4603526"/>
                <a:ext cx="14040" cy="150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337" y="4594526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14:cNvPr>
                <p14:cNvContentPartPr/>
                <p14:nvPr/>
              </p14:nvContentPartPr>
              <p14:xfrm>
                <a:off x="2099297" y="4620446"/>
                <a:ext cx="106200" cy="142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90657" y="4611446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14:cNvPr>
                <p14:cNvContentPartPr/>
                <p14:nvPr/>
              </p14:nvContentPartPr>
              <p14:xfrm>
                <a:off x="2284337" y="4730966"/>
                <a:ext cx="17280" cy="47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5337" y="4721966"/>
                  <a:ext cx="34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14:cNvPr>
                <p14:cNvContentPartPr/>
                <p14:nvPr/>
              </p14:nvContentPartPr>
              <p14:xfrm>
                <a:off x="2350217" y="4610726"/>
                <a:ext cx="129960" cy="151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41217" y="4602086"/>
                  <a:ext cx="147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14:cNvPr>
                <p14:cNvContentPartPr/>
                <p14:nvPr/>
              </p14:nvContentPartPr>
              <p14:xfrm>
                <a:off x="2462177" y="4605326"/>
                <a:ext cx="168480" cy="34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53537" y="4596686"/>
                  <a:ext cx="18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14:cNvPr>
                <p14:cNvContentPartPr/>
                <p14:nvPr/>
              </p14:nvContentPartPr>
              <p14:xfrm>
                <a:off x="2685017" y="4684526"/>
                <a:ext cx="182880" cy="27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76017" y="4675886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14:cNvPr>
                <p14:cNvContentPartPr/>
                <p14:nvPr/>
              </p14:nvContentPartPr>
              <p14:xfrm>
                <a:off x="2981657" y="4661846"/>
                <a:ext cx="121320" cy="9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72657" y="4653206"/>
                  <a:ext cx="138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14:cNvPr>
                <p14:cNvContentPartPr/>
                <p14:nvPr/>
              </p14:nvContentPartPr>
              <p14:xfrm>
                <a:off x="3003977" y="4661486"/>
                <a:ext cx="157680" cy="12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95337" y="4652846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14:cNvPr>
                <p14:cNvContentPartPr/>
                <p14:nvPr/>
              </p14:nvContentPartPr>
              <p14:xfrm>
                <a:off x="3145817" y="4583366"/>
                <a:ext cx="171360" cy="328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36817" y="4574366"/>
                  <a:ext cx="1890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14:cNvPr>
              <p14:cNvContentPartPr/>
              <p14:nvPr/>
            </p14:nvContentPartPr>
            <p14:xfrm>
              <a:off x="1332857" y="5348726"/>
              <a:ext cx="542160" cy="396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323857" y="5340086"/>
                <a:ext cx="559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A14D1B4-DAB8-E8B1-97E5-E3FD9DE39933}"/>
              </a:ext>
            </a:extLst>
          </p:cNvPr>
          <p:cNvGrpSpPr/>
          <p:nvPr/>
        </p:nvGrpSpPr>
        <p:grpSpPr>
          <a:xfrm>
            <a:off x="1217657" y="5090606"/>
            <a:ext cx="941400" cy="163440"/>
            <a:chOff x="1217657" y="5090606"/>
            <a:chExt cx="941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14:cNvPr>
                <p14:cNvContentPartPr/>
                <p14:nvPr/>
              </p14:nvContentPartPr>
              <p14:xfrm>
                <a:off x="1424297" y="5096006"/>
                <a:ext cx="25200" cy="15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15657" y="5087006"/>
                  <a:ext cx="42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14:cNvPr>
                <p14:cNvContentPartPr/>
                <p14:nvPr/>
              </p14:nvContentPartPr>
              <p14:xfrm>
                <a:off x="1557137" y="5093486"/>
                <a:ext cx="14796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48137" y="5084486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14:cNvPr>
                <p14:cNvContentPartPr/>
                <p14:nvPr/>
              </p14:nvContentPartPr>
              <p14:xfrm>
                <a:off x="1217657" y="5097806"/>
                <a:ext cx="153360" cy="23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209017" y="5089166"/>
                  <a:ext cx="171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14:cNvPr>
                <p14:cNvContentPartPr/>
                <p14:nvPr/>
              </p14:nvContentPartPr>
              <p14:xfrm>
                <a:off x="1830017" y="5190686"/>
                <a:ext cx="21960" cy="16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21377" y="5182046"/>
                  <a:ext cx="3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14:cNvPr>
                <p14:cNvContentPartPr/>
                <p14:nvPr/>
              </p14:nvContentPartPr>
              <p14:xfrm>
                <a:off x="1954577" y="5101406"/>
                <a:ext cx="75240" cy="119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45937" y="5092766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14:cNvPr>
                <p14:cNvContentPartPr/>
                <p14:nvPr/>
              </p14:nvContentPartPr>
              <p14:xfrm>
                <a:off x="2004977" y="5090606"/>
                <a:ext cx="154080" cy="20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95977" y="5081606"/>
                  <a:ext cx="171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14:cNvPr>
              <p14:cNvContentPartPr/>
              <p14:nvPr/>
            </p14:nvContentPartPr>
            <p14:xfrm>
              <a:off x="1608617" y="5444486"/>
              <a:ext cx="197280" cy="135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599617" y="5435846"/>
                <a:ext cx="2149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67BAE36-8977-8238-56AC-274B9AC41453}"/>
              </a:ext>
            </a:extLst>
          </p:cNvPr>
          <p:cNvGrpSpPr/>
          <p:nvPr/>
        </p:nvGrpSpPr>
        <p:grpSpPr>
          <a:xfrm>
            <a:off x="2231777" y="5107886"/>
            <a:ext cx="707760" cy="417960"/>
            <a:chOff x="2231777" y="5107886"/>
            <a:chExt cx="7077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14:cNvPr>
                <p14:cNvContentPartPr/>
                <p14:nvPr/>
              </p14:nvContentPartPr>
              <p14:xfrm>
                <a:off x="2678537" y="5115086"/>
                <a:ext cx="90360" cy="108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69537" y="5106086"/>
                  <a:ext cx="10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14:cNvPr>
                <p14:cNvContentPartPr/>
                <p14:nvPr/>
              </p14:nvContentPartPr>
              <p14:xfrm>
                <a:off x="2687897" y="5107886"/>
                <a:ext cx="158040" cy="126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78897" y="5098886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14:cNvPr>
                <p14:cNvContentPartPr/>
                <p14:nvPr/>
              </p14:nvContentPartPr>
              <p14:xfrm>
                <a:off x="2231777" y="5314526"/>
                <a:ext cx="236880" cy="18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23137" y="5305526"/>
                  <a:ext cx="25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14:cNvPr>
                <p14:cNvContentPartPr/>
                <p14:nvPr/>
              </p14:nvContentPartPr>
              <p14:xfrm>
                <a:off x="2605097" y="5331086"/>
                <a:ext cx="334440" cy="27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96457" y="5322446"/>
                  <a:ext cx="352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14:cNvPr>
                <p14:cNvContentPartPr/>
                <p14:nvPr/>
              </p14:nvContentPartPr>
              <p14:xfrm>
                <a:off x="2683937" y="5403446"/>
                <a:ext cx="245160" cy="122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75297" y="5394446"/>
                  <a:ext cx="26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14:cNvPr>
                <p14:cNvContentPartPr/>
                <p14:nvPr/>
              </p14:nvContentPartPr>
              <p14:xfrm>
                <a:off x="2275337" y="5209406"/>
                <a:ext cx="42120" cy="158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66697" y="5200766"/>
                  <a:ext cx="59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8F8F962-B441-6BEE-52F0-8A25B9CC9CE0}"/>
              </a:ext>
            </a:extLst>
          </p:cNvPr>
          <p:cNvGrpSpPr/>
          <p:nvPr/>
        </p:nvGrpSpPr>
        <p:grpSpPr>
          <a:xfrm>
            <a:off x="3108377" y="5255126"/>
            <a:ext cx="462960" cy="119520"/>
            <a:chOff x="3108377" y="5255126"/>
            <a:chExt cx="46296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14:cNvPr>
                <p14:cNvContentPartPr/>
                <p14:nvPr/>
              </p14:nvContentPartPr>
              <p14:xfrm>
                <a:off x="3133217" y="5278886"/>
                <a:ext cx="106920" cy="30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24217" y="5269886"/>
                  <a:ext cx="12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14:cNvPr>
                <p14:cNvContentPartPr/>
                <p14:nvPr/>
              </p14:nvContentPartPr>
              <p14:xfrm>
                <a:off x="3108377" y="5339366"/>
                <a:ext cx="137520" cy="8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99377" y="5330366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14:cNvPr>
                <p14:cNvContentPartPr/>
                <p14:nvPr/>
              </p14:nvContentPartPr>
              <p14:xfrm>
                <a:off x="3370097" y="5255126"/>
                <a:ext cx="20124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1457" y="5246126"/>
                  <a:ext cx="218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7653B8D-66C8-DFBE-763D-A0899569347C}"/>
              </a:ext>
            </a:extLst>
          </p:cNvPr>
          <p:cNvGrpSpPr/>
          <p:nvPr/>
        </p:nvGrpSpPr>
        <p:grpSpPr>
          <a:xfrm>
            <a:off x="4190897" y="4964246"/>
            <a:ext cx="1245240" cy="489600"/>
            <a:chOff x="4190897" y="4964246"/>
            <a:chExt cx="1245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14:cNvPr>
                <p14:cNvContentPartPr/>
                <p14:nvPr/>
              </p14:nvContentPartPr>
              <p14:xfrm>
                <a:off x="4289897" y="5034446"/>
                <a:ext cx="81360" cy="132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81257" y="5025806"/>
                  <a:ext cx="99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14:cNvPr>
                <p14:cNvContentPartPr/>
                <p14:nvPr/>
              </p14:nvContentPartPr>
              <p14:xfrm>
                <a:off x="4308257" y="5027966"/>
                <a:ext cx="101520" cy="121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9617" y="5019326"/>
                  <a:ext cx="119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14:cNvPr>
                <p14:cNvContentPartPr/>
                <p14:nvPr/>
              </p14:nvContentPartPr>
              <p14:xfrm>
                <a:off x="4190897" y="5228126"/>
                <a:ext cx="281160" cy="28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81897" y="5219126"/>
                  <a:ext cx="29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14:cNvPr>
                <p14:cNvContentPartPr/>
                <p14:nvPr/>
              </p14:nvContentPartPr>
              <p14:xfrm>
                <a:off x="4270457" y="5306966"/>
                <a:ext cx="255600" cy="133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61817" y="5297966"/>
                  <a:ext cx="27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14:cNvPr>
                <p14:cNvContentPartPr/>
                <p14:nvPr/>
              </p14:nvContentPartPr>
              <p14:xfrm>
                <a:off x="4603457" y="5148206"/>
                <a:ext cx="137880" cy="25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94817" y="5139566"/>
                  <a:ext cx="15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14:cNvPr>
                <p14:cNvContentPartPr/>
                <p14:nvPr/>
              </p14:nvContentPartPr>
              <p14:xfrm>
                <a:off x="4619297" y="5203646"/>
                <a:ext cx="158040" cy="3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10657" y="5194646"/>
                  <a:ext cx="175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14:cNvPr>
                <p14:cNvContentPartPr/>
                <p14:nvPr/>
              </p14:nvContentPartPr>
              <p14:xfrm>
                <a:off x="4885697" y="4964246"/>
                <a:ext cx="41400" cy="176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6697" y="4955246"/>
                  <a:ext cx="59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14:cNvPr>
                <p14:cNvContentPartPr/>
                <p14:nvPr/>
              </p14:nvContentPartPr>
              <p14:xfrm>
                <a:off x="4963457" y="5002766"/>
                <a:ext cx="167040" cy="11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54457" y="4994126"/>
                  <a:ext cx="184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14:cNvPr>
                <p14:cNvContentPartPr/>
                <p14:nvPr/>
              </p14:nvContentPartPr>
              <p14:xfrm>
                <a:off x="5154977" y="5073326"/>
                <a:ext cx="32400" cy="16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145977" y="5064326"/>
                  <a:ext cx="50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14:cNvPr>
                <p14:cNvContentPartPr/>
                <p14:nvPr/>
              </p14:nvContentPartPr>
              <p14:xfrm>
                <a:off x="5233457" y="4985126"/>
                <a:ext cx="74520" cy="120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24457" y="4976486"/>
                  <a:ext cx="92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14:cNvPr>
                <p14:cNvContentPartPr/>
                <p14:nvPr/>
              </p14:nvContentPartPr>
              <p14:xfrm>
                <a:off x="5277377" y="5001686"/>
                <a:ext cx="158760" cy="3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68737" y="4992686"/>
                  <a:ext cx="176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14:cNvPr>
                <p14:cNvContentPartPr/>
                <p14:nvPr/>
              </p14:nvContentPartPr>
              <p14:xfrm>
                <a:off x="4828457" y="5233886"/>
                <a:ext cx="418680" cy="28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19457" y="5224886"/>
                  <a:ext cx="43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14:cNvPr>
                <p14:cNvContentPartPr/>
                <p14:nvPr/>
              </p14:nvContentPartPr>
              <p14:xfrm>
                <a:off x="4988657" y="5321726"/>
                <a:ext cx="183960" cy="132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0017" y="5312726"/>
                  <a:ext cx="2016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4346777" y="5608286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338137" y="566300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57937" y="5705486"/>
                  <a:ext cx="137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61697" y="5722406"/>
                  <a:ext cx="172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95537" y="576272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90377" y="564392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25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4101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795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2697" y="63452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9644" y="665126"/>
                  <a:ext cx="138908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3957" y="534446"/>
                  <a:ext cx="180759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4937" y="50312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6377" y="714226"/>
                  <a:ext cx="92160" cy="3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4905" y="770966"/>
                  <a:ext cx="118863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3177" y="562877"/>
                  <a:ext cx="164880" cy="35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17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097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7777" y="79832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7137" y="681714"/>
                  <a:ext cx="120600" cy="134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6105" y="669648"/>
                  <a:ext cx="120662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8937" y="821778"/>
                  <a:ext cx="55800" cy="79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2817" y="69248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1334" y="713701"/>
                  <a:ext cx="105048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277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3217" y="68888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3577" y="828181"/>
                  <a:ext cx="80280" cy="147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8697" y="685265"/>
                  <a:ext cx="5184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097" y="64568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6278" y="862406"/>
                  <a:ext cx="170959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8657" y="527599"/>
                  <a:ext cx="152280" cy="469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195149" y="1136074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5799" y="1907126"/>
                  <a:ext cx="19839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2392" y="1849886"/>
                  <a:ext cx="149448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132869" y="1353514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4851" y="2152286"/>
                  <a:ext cx="112253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7583" y="2197286"/>
                  <a:ext cx="113826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781229" y="1252714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277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245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8457" y="225128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0697" y="2131429"/>
                  <a:ext cx="11808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5097" y="2109496"/>
                  <a:ext cx="17784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6597" y="2131046"/>
                  <a:ext cx="181479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8977" y="2267221"/>
                  <a:ext cx="226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5617" y="210440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2730" y="2264966"/>
                  <a:ext cx="115495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2457" y="212492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169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88297" y="2020159"/>
                  <a:ext cx="193680" cy="4636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1211692" y="2063898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7777" y="566264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7964" y="5705486"/>
                  <a:ext cx="137107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1316" y="5722046"/>
                  <a:ext cx="172841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5537" y="576236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0017" y="564356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389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065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82F96B-A348-F8F7-38DE-9D69AB6CDF99}"/>
              </a:ext>
            </a:extLst>
          </p:cNvPr>
          <p:cNvGrpSpPr/>
          <p:nvPr/>
        </p:nvGrpSpPr>
        <p:grpSpPr>
          <a:xfrm>
            <a:off x="1252217" y="2595086"/>
            <a:ext cx="2154240" cy="495000"/>
            <a:chOff x="1252217" y="2595086"/>
            <a:chExt cx="2154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14:cNvPr>
                <p14:cNvContentPartPr/>
                <p14:nvPr/>
              </p14:nvContentPartPr>
              <p14:xfrm>
                <a:off x="1252217" y="2759246"/>
                <a:ext cx="12168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43577" y="2750606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14:cNvPr>
                <p14:cNvContentPartPr/>
                <p14:nvPr/>
              </p14:nvContentPartPr>
              <p14:xfrm>
                <a:off x="1262297" y="2769686"/>
                <a:ext cx="102240" cy="15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3657" y="2761046"/>
                  <a:ext cx="11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14:cNvPr>
                <p14:cNvContentPartPr/>
                <p14:nvPr/>
              </p14:nvContentPartPr>
              <p14:xfrm>
                <a:off x="1349057" y="2633246"/>
                <a:ext cx="124920" cy="5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40417" y="2624246"/>
                  <a:ext cx="142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14:cNvPr>
                <p14:cNvContentPartPr/>
                <p14:nvPr/>
              </p14:nvContentPartPr>
              <p14:xfrm>
                <a:off x="1507097" y="2809286"/>
                <a:ext cx="13680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8097" y="2800286"/>
                  <a:ext cx="154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14:cNvPr>
                <p14:cNvContentPartPr/>
                <p14:nvPr/>
              </p14:nvContentPartPr>
              <p14:xfrm>
                <a:off x="1732457" y="2721446"/>
                <a:ext cx="200520" cy="36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23817" y="2712806"/>
                  <a:ext cx="218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14:cNvPr>
                <p14:cNvContentPartPr/>
                <p14:nvPr/>
              </p14:nvContentPartPr>
              <p14:xfrm>
                <a:off x="1980497" y="2595086"/>
                <a:ext cx="85680" cy="11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1857" y="2586086"/>
                  <a:ext cx="10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14:cNvPr>
                <p14:cNvContentPartPr/>
                <p14:nvPr/>
              </p14:nvContentPartPr>
              <p14:xfrm>
                <a:off x="1518977" y="2742686"/>
                <a:ext cx="435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9977" y="2733686"/>
                  <a:ext cx="61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14:cNvPr>
                <p14:cNvContentPartPr/>
                <p14:nvPr/>
              </p14:nvContentPartPr>
              <p14:xfrm>
                <a:off x="2231417" y="2762846"/>
                <a:ext cx="1764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2417" y="2754206"/>
                  <a:ext cx="3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14:cNvPr>
                <p14:cNvContentPartPr/>
                <p14:nvPr/>
              </p14:nvContentPartPr>
              <p14:xfrm>
                <a:off x="2191817" y="2807126"/>
                <a:ext cx="14436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82817" y="2798486"/>
                  <a:ext cx="16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14:cNvPr>
                <p14:cNvContentPartPr/>
                <p14:nvPr/>
              </p14:nvContentPartPr>
              <p14:xfrm>
                <a:off x="2391617" y="2714966"/>
                <a:ext cx="15048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2617" y="2705966"/>
                  <a:ext cx="16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14:cNvPr>
                <p14:cNvContentPartPr/>
                <p14:nvPr/>
              </p14:nvContentPartPr>
              <p14:xfrm>
                <a:off x="2390537" y="2799206"/>
                <a:ext cx="143640" cy="2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1897" y="2790566"/>
                  <a:ext cx="161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14:cNvPr>
                <p14:cNvContentPartPr/>
                <p14:nvPr/>
              </p14:nvContentPartPr>
              <p14:xfrm>
                <a:off x="2541737" y="2622086"/>
                <a:ext cx="133560" cy="9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3097" y="2613446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14:cNvPr>
                <p14:cNvContentPartPr/>
                <p14:nvPr/>
              </p14:nvContentPartPr>
              <p14:xfrm>
                <a:off x="2716697" y="2813246"/>
                <a:ext cx="13572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7697" y="2804246"/>
                  <a:ext cx="153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14:cNvPr>
                <p14:cNvContentPartPr/>
                <p14:nvPr/>
              </p14:nvContentPartPr>
              <p14:xfrm>
                <a:off x="2733617" y="2871566"/>
                <a:ext cx="156600" cy="1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617" y="2862926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14:cNvPr>
                <p14:cNvContentPartPr/>
                <p14:nvPr/>
              </p14:nvContentPartPr>
              <p14:xfrm>
                <a:off x="3025937" y="2729726"/>
                <a:ext cx="13032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7297" y="2720726"/>
                  <a:ext cx="147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14:cNvPr>
                <p14:cNvContentPartPr/>
                <p14:nvPr/>
              </p14:nvContentPartPr>
              <p14:xfrm>
                <a:off x="3185057" y="2610566"/>
                <a:ext cx="22140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6057" y="2601566"/>
                  <a:ext cx="239040" cy="131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3928179-A412-017F-B7A4-504D78D060D2}"/>
              </a:ext>
            </a:extLst>
          </p:cNvPr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5423943" y="677227"/>
            <a:ext cx="4408034" cy="43127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C7088-438B-40C8-053D-6F18520DC662}"/>
              </a:ext>
            </a:extLst>
          </p:cNvPr>
          <p:cNvGrpSpPr/>
          <p:nvPr/>
        </p:nvGrpSpPr>
        <p:grpSpPr>
          <a:xfrm>
            <a:off x="1378217" y="1615526"/>
            <a:ext cx="616320" cy="250560"/>
            <a:chOff x="1378217" y="1615526"/>
            <a:chExt cx="6163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14:cNvPr>
                <p14:cNvContentPartPr/>
                <p14:nvPr/>
              </p14:nvContentPartPr>
              <p14:xfrm>
                <a:off x="1389377" y="1633166"/>
                <a:ext cx="26640" cy="9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80737" y="162452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14:cNvPr>
                <p14:cNvContentPartPr/>
                <p14:nvPr/>
              </p14:nvContentPartPr>
              <p14:xfrm>
                <a:off x="1378217" y="1615526"/>
                <a:ext cx="85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69217" y="1606526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14:cNvPr>
                <p14:cNvContentPartPr/>
                <p14:nvPr/>
              </p14:nvContentPartPr>
              <p14:xfrm>
                <a:off x="1464617" y="1630646"/>
                <a:ext cx="72720" cy="12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55617" y="1622006"/>
                  <a:ext cx="90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14:cNvPr>
                <p14:cNvContentPartPr/>
                <p14:nvPr/>
              </p14:nvContentPartPr>
              <p14:xfrm>
                <a:off x="1548497" y="1667366"/>
                <a:ext cx="92160" cy="7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39857" y="1658726"/>
                  <a:ext cx="10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14:cNvPr>
                <p14:cNvContentPartPr/>
                <p14:nvPr/>
              </p14:nvContentPartPr>
              <p14:xfrm>
                <a:off x="1562897" y="1717406"/>
                <a:ext cx="6552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54257" y="1708766"/>
                  <a:ext cx="8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14:cNvPr>
                <p14:cNvContentPartPr/>
                <p14:nvPr/>
              </p14:nvContentPartPr>
              <p14:xfrm>
                <a:off x="1683137" y="1717406"/>
                <a:ext cx="122400" cy="8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74137" y="1708766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14:cNvPr>
                <p14:cNvContentPartPr/>
                <p14:nvPr/>
              </p14:nvContentPartPr>
              <p14:xfrm>
                <a:off x="1890137" y="1740806"/>
                <a:ext cx="104400" cy="12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1137" y="1732166"/>
                  <a:ext cx="1220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14:cNvPr>
              <p14:cNvContentPartPr/>
              <p14:nvPr/>
            </p14:nvContentPartPr>
            <p14:xfrm>
              <a:off x="6899897" y="1397726"/>
              <a:ext cx="58680" cy="10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90897" y="1389086"/>
                <a:ext cx="763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410C489-DD6D-05C3-174C-3A2E3B8C8FC6}"/>
              </a:ext>
            </a:extLst>
          </p:cNvPr>
          <p:cNvGrpSpPr/>
          <p:nvPr/>
        </p:nvGrpSpPr>
        <p:grpSpPr>
          <a:xfrm>
            <a:off x="2283257" y="1073366"/>
            <a:ext cx="214920" cy="162360"/>
            <a:chOff x="2283257" y="1073366"/>
            <a:chExt cx="21492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14:cNvPr>
                <p14:cNvContentPartPr/>
                <p14:nvPr/>
              </p14:nvContentPartPr>
              <p14:xfrm>
                <a:off x="2283257" y="1073366"/>
                <a:ext cx="17316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4617" y="1064726"/>
                  <a:ext cx="19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14:cNvPr>
                <p14:cNvContentPartPr/>
                <p14:nvPr/>
              </p14:nvContentPartPr>
              <p14:xfrm>
                <a:off x="2334017" y="1169486"/>
                <a:ext cx="164160" cy="2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5017" y="1160846"/>
                  <a:ext cx="181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0794D5-13B8-89CE-1C2B-CBDDC6DCAAE4}"/>
              </a:ext>
            </a:extLst>
          </p:cNvPr>
          <p:cNvGrpSpPr/>
          <p:nvPr/>
        </p:nvGrpSpPr>
        <p:grpSpPr>
          <a:xfrm>
            <a:off x="2870417" y="1183166"/>
            <a:ext cx="195840" cy="166320"/>
            <a:chOff x="2870417" y="1183166"/>
            <a:chExt cx="1958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14:cNvPr>
                <p14:cNvContentPartPr/>
                <p14:nvPr/>
              </p14:nvContentPartPr>
              <p14:xfrm>
                <a:off x="2910737" y="1223846"/>
                <a:ext cx="10800" cy="125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01737" y="1214846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14:cNvPr>
                <p14:cNvContentPartPr/>
                <p14:nvPr/>
              </p14:nvContentPartPr>
              <p14:xfrm>
                <a:off x="2870417" y="1183166"/>
                <a:ext cx="195840" cy="16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61777" y="1174526"/>
                  <a:ext cx="2134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14:cNvPr>
              <p14:cNvContentPartPr/>
              <p14:nvPr/>
            </p14:nvContentPartPr>
            <p14:xfrm>
              <a:off x="3667457" y="1194686"/>
              <a:ext cx="153000" cy="13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8457" y="1185686"/>
                <a:ext cx="1706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28458E5-6110-CED5-F14F-43C48FB83CCE}"/>
              </a:ext>
            </a:extLst>
          </p:cNvPr>
          <p:cNvGrpSpPr/>
          <p:nvPr/>
        </p:nvGrpSpPr>
        <p:grpSpPr>
          <a:xfrm>
            <a:off x="728057" y="3310046"/>
            <a:ext cx="1834200" cy="286920"/>
            <a:chOff x="728057" y="3310046"/>
            <a:chExt cx="1834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14:cNvPr>
                <p14:cNvContentPartPr/>
                <p14:nvPr/>
              </p14:nvContentPartPr>
              <p14:xfrm>
                <a:off x="728057" y="3337046"/>
                <a:ext cx="119160" cy="171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9417" y="332840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14:cNvPr>
                <p14:cNvContentPartPr/>
                <p14:nvPr/>
              </p14:nvContentPartPr>
              <p14:xfrm>
                <a:off x="885737" y="3428846"/>
                <a:ext cx="127440" cy="83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7097" y="3420206"/>
                  <a:ext cx="14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14:cNvPr>
                <p14:cNvContentPartPr/>
                <p14:nvPr/>
              </p14:nvContentPartPr>
              <p14:xfrm>
                <a:off x="1035137" y="3421286"/>
                <a:ext cx="164880" cy="9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497" y="3412286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14:cNvPr>
                <p14:cNvContentPartPr/>
                <p14:nvPr/>
              </p14:nvContentPartPr>
              <p14:xfrm>
                <a:off x="1218377" y="3310046"/>
                <a:ext cx="140760" cy="205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737" y="3301046"/>
                  <a:ext cx="158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14:cNvPr>
                <p14:cNvContentPartPr/>
                <p14:nvPr/>
              </p14:nvContentPartPr>
              <p14:xfrm>
                <a:off x="1403417" y="3419486"/>
                <a:ext cx="102240" cy="9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4777" y="3410846"/>
                  <a:ext cx="11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14:cNvPr>
                <p14:cNvContentPartPr/>
                <p14:nvPr/>
              </p14:nvContentPartPr>
              <p14:xfrm>
                <a:off x="1669097" y="3398606"/>
                <a:ext cx="110880" cy="10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60457" y="3389606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14:cNvPr>
                <p14:cNvContentPartPr/>
                <p14:nvPr/>
              </p14:nvContentPartPr>
              <p14:xfrm>
                <a:off x="1827137" y="3435326"/>
                <a:ext cx="107640" cy="16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18497" y="3426686"/>
                  <a:ext cx="12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14:cNvPr>
                <p14:cNvContentPartPr/>
                <p14:nvPr/>
              </p14:nvContentPartPr>
              <p14:xfrm>
                <a:off x="1978337" y="3323726"/>
                <a:ext cx="583920" cy="204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69337" y="3315086"/>
                  <a:ext cx="6015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237D6A8-E4B8-B7B4-D48F-46897947E5B4}"/>
              </a:ext>
            </a:extLst>
          </p:cNvPr>
          <p:cNvGrpSpPr/>
          <p:nvPr/>
        </p:nvGrpSpPr>
        <p:grpSpPr>
          <a:xfrm>
            <a:off x="2796257" y="3397886"/>
            <a:ext cx="116640" cy="57600"/>
            <a:chOff x="2796257" y="3397886"/>
            <a:chExt cx="116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14:cNvPr>
                <p14:cNvContentPartPr/>
                <p14:nvPr/>
              </p14:nvContentPartPr>
              <p14:xfrm>
                <a:off x="2796257" y="3397886"/>
                <a:ext cx="116640" cy="23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87257" y="3388886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14:cNvPr>
                <p14:cNvContentPartPr/>
                <p14:nvPr/>
              </p14:nvContentPartPr>
              <p14:xfrm>
                <a:off x="2805617" y="3441806"/>
                <a:ext cx="107280" cy="13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96617" y="34331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AB7AB66-C17D-3BD8-31D3-A3C2A10BB766}"/>
              </a:ext>
            </a:extLst>
          </p:cNvPr>
          <p:cNvGrpSpPr/>
          <p:nvPr/>
        </p:nvGrpSpPr>
        <p:grpSpPr>
          <a:xfrm>
            <a:off x="3118817" y="3376286"/>
            <a:ext cx="1161000" cy="297720"/>
            <a:chOff x="3118817" y="3376286"/>
            <a:chExt cx="1161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14:cNvPr>
                <p14:cNvContentPartPr/>
                <p14:nvPr/>
              </p14:nvContentPartPr>
              <p14:xfrm>
                <a:off x="3118817" y="3378806"/>
                <a:ext cx="12024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09817" y="3370166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14:cNvPr>
                <p14:cNvContentPartPr/>
                <p14:nvPr/>
              </p14:nvContentPartPr>
              <p14:xfrm>
                <a:off x="3145097" y="3378446"/>
                <a:ext cx="109800" cy="164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36457" y="3369446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14:cNvPr>
                <p14:cNvContentPartPr/>
                <p14:nvPr/>
              </p14:nvContentPartPr>
              <p14:xfrm>
                <a:off x="3284417" y="3554486"/>
                <a:ext cx="53640" cy="52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75417" y="3545846"/>
                  <a:ext cx="71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14:cNvPr>
                <p14:cNvContentPartPr/>
                <p14:nvPr/>
              </p14:nvContentPartPr>
              <p14:xfrm>
                <a:off x="3394937" y="3505886"/>
                <a:ext cx="25560" cy="93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6297" y="3496886"/>
                  <a:ext cx="4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14:cNvPr>
                <p14:cNvContentPartPr/>
                <p14:nvPr/>
              </p14:nvContentPartPr>
              <p14:xfrm>
                <a:off x="3518777" y="3397886"/>
                <a:ext cx="137160" cy="26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0137" y="3389246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14:cNvPr>
                <p14:cNvContentPartPr/>
                <p14:nvPr/>
              </p14:nvContentPartPr>
              <p14:xfrm>
                <a:off x="3737657" y="3576446"/>
                <a:ext cx="83880" cy="97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8657" y="3567446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14:cNvPr>
                <p14:cNvContentPartPr/>
                <p14:nvPr/>
              </p14:nvContentPartPr>
              <p14:xfrm>
                <a:off x="3873737" y="3470246"/>
                <a:ext cx="46080" cy="101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65097" y="3461606"/>
                  <a:ext cx="63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14:cNvPr>
                <p14:cNvContentPartPr/>
                <p14:nvPr/>
              </p14:nvContentPartPr>
              <p14:xfrm>
                <a:off x="4009817" y="3376286"/>
                <a:ext cx="114120" cy="157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1177" y="3367286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14:cNvPr>
                <p14:cNvContentPartPr/>
                <p14:nvPr/>
              </p14:nvContentPartPr>
              <p14:xfrm>
                <a:off x="4004057" y="3464126"/>
                <a:ext cx="145080" cy="28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95057" y="3455486"/>
                  <a:ext cx="16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14:cNvPr>
                <p14:cNvContentPartPr/>
                <p14:nvPr/>
              </p14:nvContentPartPr>
              <p14:xfrm>
                <a:off x="4206737" y="3488606"/>
                <a:ext cx="73080" cy="101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98097" y="3479966"/>
                  <a:ext cx="90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6DEB750-A356-4BD3-B69E-F29DA96B93AB}"/>
              </a:ext>
            </a:extLst>
          </p:cNvPr>
          <p:cNvGrpSpPr/>
          <p:nvPr/>
        </p:nvGrpSpPr>
        <p:grpSpPr>
          <a:xfrm>
            <a:off x="789257" y="3700646"/>
            <a:ext cx="1042920" cy="292680"/>
            <a:chOff x="789257" y="3700646"/>
            <a:chExt cx="10429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14:cNvPr>
                <p14:cNvContentPartPr/>
                <p14:nvPr/>
              </p14:nvContentPartPr>
              <p14:xfrm>
                <a:off x="789257" y="3700646"/>
                <a:ext cx="166320" cy="201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0257" y="3692006"/>
                  <a:ext cx="18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14:cNvPr>
                <p14:cNvContentPartPr/>
                <p14:nvPr/>
              </p14:nvContentPartPr>
              <p14:xfrm>
                <a:off x="955937" y="3787046"/>
                <a:ext cx="127080" cy="73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6937" y="3778406"/>
                  <a:ext cx="144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14:cNvPr>
                <p14:cNvContentPartPr/>
                <p14:nvPr/>
              </p14:nvContentPartPr>
              <p14:xfrm>
                <a:off x="1106417" y="3781286"/>
                <a:ext cx="100080" cy="86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7777" y="3772286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14:cNvPr>
                <p14:cNvContentPartPr/>
                <p14:nvPr/>
              </p14:nvContentPartPr>
              <p14:xfrm>
                <a:off x="1246817" y="3806126"/>
                <a:ext cx="339840" cy="109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38177" y="3797126"/>
                  <a:ext cx="357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14:cNvPr>
                <p14:cNvContentPartPr/>
                <p14:nvPr/>
              </p14:nvContentPartPr>
              <p14:xfrm>
                <a:off x="1525457" y="3855446"/>
                <a:ext cx="277200" cy="85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16817" y="3846446"/>
                  <a:ext cx="294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14:cNvPr>
                <p14:cNvContentPartPr/>
                <p14:nvPr/>
              </p14:nvContentPartPr>
              <p14:xfrm>
                <a:off x="1736057" y="3741326"/>
                <a:ext cx="96120" cy="252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27057" y="3732686"/>
                  <a:ext cx="113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1DBE78-05D9-E001-AB21-702820A176A5}"/>
              </a:ext>
            </a:extLst>
          </p:cNvPr>
          <p:cNvGrpSpPr/>
          <p:nvPr/>
        </p:nvGrpSpPr>
        <p:grpSpPr>
          <a:xfrm>
            <a:off x="2168417" y="3775166"/>
            <a:ext cx="1212840" cy="396000"/>
            <a:chOff x="2168417" y="3775166"/>
            <a:chExt cx="12128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14:cNvPr>
                <p14:cNvContentPartPr/>
                <p14:nvPr/>
              </p14:nvContentPartPr>
              <p14:xfrm>
                <a:off x="2168417" y="3775166"/>
                <a:ext cx="158760" cy="308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59417" y="3766166"/>
                  <a:ext cx="176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14:cNvPr>
                <p14:cNvContentPartPr/>
                <p14:nvPr/>
              </p14:nvContentPartPr>
              <p14:xfrm>
                <a:off x="2355977" y="3858326"/>
                <a:ext cx="186840" cy="174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7337" y="3849326"/>
                  <a:ext cx="204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14:cNvPr>
                <p14:cNvContentPartPr/>
                <p14:nvPr/>
              </p14:nvContentPartPr>
              <p14:xfrm>
                <a:off x="2466857" y="3961286"/>
                <a:ext cx="129240" cy="59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57857" y="3952646"/>
                  <a:ext cx="14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14:cNvPr>
                <p14:cNvContentPartPr/>
                <p14:nvPr/>
              </p14:nvContentPartPr>
              <p14:xfrm>
                <a:off x="2617337" y="3981446"/>
                <a:ext cx="24480" cy="111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08337" y="3972446"/>
                  <a:ext cx="4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14:cNvPr>
                <p14:cNvContentPartPr/>
                <p14:nvPr/>
              </p14:nvContentPartPr>
              <p14:xfrm>
                <a:off x="2737217" y="3873086"/>
                <a:ext cx="113400" cy="166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28217" y="3864446"/>
                  <a:ext cx="13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14:cNvPr>
                <p14:cNvContentPartPr/>
                <p14:nvPr/>
              </p14:nvContentPartPr>
              <p14:xfrm>
                <a:off x="2874737" y="4014566"/>
                <a:ext cx="21240" cy="83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66097" y="4005926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14:cNvPr>
                <p14:cNvContentPartPr/>
                <p14:nvPr/>
              </p14:nvContentPartPr>
              <p14:xfrm>
                <a:off x="3006137" y="3925286"/>
                <a:ext cx="159120" cy="145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97137" y="3916646"/>
                  <a:ext cx="176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14:cNvPr>
                <p14:cNvContentPartPr/>
                <p14:nvPr/>
              </p14:nvContentPartPr>
              <p14:xfrm>
                <a:off x="3177137" y="3827366"/>
                <a:ext cx="204120" cy="343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68137" y="3818366"/>
                  <a:ext cx="2217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EB996A-1C4C-CA1C-CCAD-0A067DBD58F6}"/>
              </a:ext>
            </a:extLst>
          </p:cNvPr>
          <p:cNvGrpSpPr/>
          <p:nvPr/>
        </p:nvGrpSpPr>
        <p:grpSpPr>
          <a:xfrm>
            <a:off x="3607337" y="3965966"/>
            <a:ext cx="146160" cy="94680"/>
            <a:chOff x="3607337" y="3965966"/>
            <a:chExt cx="1461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14:cNvPr>
                <p14:cNvContentPartPr/>
                <p14:nvPr/>
              </p14:nvContentPartPr>
              <p14:xfrm>
                <a:off x="3619577" y="3965966"/>
                <a:ext cx="133920" cy="32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10577" y="3956966"/>
                  <a:ext cx="151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14:cNvPr>
                <p14:cNvContentPartPr/>
                <p14:nvPr/>
              </p14:nvContentPartPr>
              <p14:xfrm>
                <a:off x="3607337" y="4015286"/>
                <a:ext cx="142560" cy="4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98697" y="4006646"/>
                  <a:ext cx="1602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901F72-FC9E-D4FF-8202-1A812E7EE6F3}"/>
              </a:ext>
            </a:extLst>
          </p:cNvPr>
          <p:cNvGrpSpPr/>
          <p:nvPr/>
        </p:nvGrpSpPr>
        <p:grpSpPr>
          <a:xfrm>
            <a:off x="3917657" y="3867686"/>
            <a:ext cx="1699200" cy="366840"/>
            <a:chOff x="3917657" y="3867686"/>
            <a:chExt cx="16992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14:cNvPr>
                <p14:cNvContentPartPr/>
                <p14:nvPr/>
              </p14:nvContentPartPr>
              <p14:xfrm>
                <a:off x="3968417" y="3964166"/>
                <a:ext cx="2160" cy="3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59417" y="3955166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14:cNvPr>
                <p14:cNvContentPartPr/>
                <p14:nvPr/>
              </p14:nvContentPartPr>
              <p14:xfrm>
                <a:off x="3974177" y="3960206"/>
                <a:ext cx="8640" cy="10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65177" y="3951206"/>
                  <a:ext cx="2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14:cNvPr>
                <p14:cNvContentPartPr/>
                <p14:nvPr/>
              </p14:nvContentPartPr>
              <p14:xfrm>
                <a:off x="3917657" y="3867686"/>
                <a:ext cx="143280" cy="335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09017" y="3859046"/>
                  <a:ext cx="160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14:cNvPr>
                <p14:cNvContentPartPr/>
                <p14:nvPr/>
              </p14:nvContentPartPr>
              <p14:xfrm>
                <a:off x="4063817" y="4041926"/>
                <a:ext cx="61920" cy="9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55177" y="4033286"/>
                  <a:ext cx="79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14:cNvPr>
                <p14:cNvContentPartPr/>
                <p14:nvPr/>
              </p14:nvContentPartPr>
              <p14:xfrm>
                <a:off x="4163177" y="4016726"/>
                <a:ext cx="159840" cy="122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54177" y="4007726"/>
                  <a:ext cx="177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14:cNvPr>
                <p14:cNvContentPartPr/>
                <p14:nvPr/>
              </p14:nvContentPartPr>
              <p14:xfrm>
                <a:off x="4366937" y="4107086"/>
                <a:ext cx="21600" cy="21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57937" y="4098086"/>
                  <a:ext cx="39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14:cNvPr>
                <p14:cNvContentPartPr/>
                <p14:nvPr/>
              </p14:nvContentPartPr>
              <p14:xfrm>
                <a:off x="4446857" y="4016726"/>
                <a:ext cx="68400" cy="1180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37857" y="4007726"/>
                  <a:ext cx="86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14:cNvPr>
                <p14:cNvContentPartPr/>
                <p14:nvPr/>
              </p14:nvContentPartPr>
              <p14:xfrm>
                <a:off x="4562777" y="3979286"/>
                <a:ext cx="65160" cy="90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53777" y="3970646"/>
                  <a:ext cx="82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14:cNvPr>
                <p14:cNvContentPartPr/>
                <p14:nvPr/>
              </p14:nvContentPartPr>
              <p14:xfrm>
                <a:off x="4596257" y="4082246"/>
                <a:ext cx="23400" cy="849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87617" y="4073246"/>
                  <a:ext cx="4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14:cNvPr>
                <p14:cNvContentPartPr/>
                <p14:nvPr/>
              </p14:nvContentPartPr>
              <p14:xfrm>
                <a:off x="4674017" y="4038686"/>
                <a:ext cx="159480" cy="180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65377" y="4029686"/>
                  <a:ext cx="177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14:cNvPr>
                <p14:cNvContentPartPr/>
                <p14:nvPr/>
              </p14:nvContentPartPr>
              <p14:xfrm>
                <a:off x="4899737" y="4079726"/>
                <a:ext cx="100800" cy="709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90737" y="4070726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14:cNvPr>
                <p14:cNvContentPartPr/>
                <p14:nvPr/>
              </p14:nvContentPartPr>
              <p14:xfrm>
                <a:off x="5005217" y="4144526"/>
                <a:ext cx="45720" cy="58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96577" y="4135526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14:cNvPr>
                <p14:cNvContentPartPr/>
                <p14:nvPr/>
              </p14:nvContentPartPr>
              <p14:xfrm>
                <a:off x="5108897" y="4050566"/>
                <a:ext cx="146160" cy="109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99897" y="4041926"/>
                  <a:ext cx="163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14:cNvPr>
                <p14:cNvContentPartPr/>
                <p14:nvPr/>
              </p14:nvContentPartPr>
              <p14:xfrm>
                <a:off x="5329217" y="4152086"/>
                <a:ext cx="22320" cy="6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0577" y="4143446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14:cNvPr>
                <p14:cNvContentPartPr/>
                <p14:nvPr/>
              </p14:nvContentPartPr>
              <p14:xfrm>
                <a:off x="5369897" y="4050926"/>
                <a:ext cx="1267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1257" y="4041926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14:cNvPr>
                <p14:cNvContentPartPr/>
                <p14:nvPr/>
              </p14:nvContentPartPr>
              <p14:xfrm>
                <a:off x="5465657" y="3985406"/>
                <a:ext cx="151200" cy="2491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56657" y="3976406"/>
                  <a:ext cx="168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ADDB9E07-0428-8A67-427C-DEF7DB5F0F4B}"/>
              </a:ext>
            </a:extLst>
          </p:cNvPr>
          <p:cNvGrpSpPr/>
          <p:nvPr/>
        </p:nvGrpSpPr>
        <p:grpSpPr>
          <a:xfrm>
            <a:off x="872417" y="4318766"/>
            <a:ext cx="3632760" cy="307080"/>
            <a:chOff x="872417" y="4318766"/>
            <a:chExt cx="3632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14:cNvPr>
                <p14:cNvContentPartPr/>
                <p14:nvPr/>
              </p14:nvContentPartPr>
              <p14:xfrm>
                <a:off x="872417" y="4358366"/>
                <a:ext cx="198720" cy="200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3417" y="4349366"/>
                  <a:ext cx="21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14:cNvPr>
                <p14:cNvContentPartPr/>
                <p14:nvPr/>
              </p14:nvContentPartPr>
              <p14:xfrm>
                <a:off x="1068257" y="4457006"/>
                <a:ext cx="151560" cy="76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9617" y="4448366"/>
                  <a:ext cx="16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14:cNvPr>
                <p14:cNvContentPartPr/>
                <p14:nvPr/>
              </p14:nvContentPartPr>
              <p14:xfrm>
                <a:off x="1245737" y="4459166"/>
                <a:ext cx="167040" cy="84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6737" y="4450526"/>
                  <a:ext cx="184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14:cNvPr>
                <p14:cNvContentPartPr/>
                <p14:nvPr/>
              </p14:nvContentPartPr>
              <p14:xfrm>
                <a:off x="1455257" y="4329926"/>
                <a:ext cx="38520" cy="218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46257" y="4320926"/>
                  <a:ext cx="5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14:cNvPr>
                <p14:cNvContentPartPr/>
                <p14:nvPr/>
              </p14:nvContentPartPr>
              <p14:xfrm>
                <a:off x="1395857" y="4469606"/>
                <a:ext cx="137520" cy="5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86857" y="4460606"/>
                  <a:ext cx="15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14:cNvPr>
                <p14:cNvContentPartPr/>
                <p14:nvPr/>
              </p14:nvContentPartPr>
              <p14:xfrm>
                <a:off x="1529777" y="4464206"/>
                <a:ext cx="103320" cy="103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21137" y="4455206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14:cNvPr>
                <p14:cNvContentPartPr/>
                <p14:nvPr/>
              </p14:nvContentPartPr>
              <p14:xfrm>
                <a:off x="1657937" y="4410926"/>
                <a:ext cx="171720" cy="15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48937" y="4401926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14:cNvPr>
                <p14:cNvContentPartPr/>
                <p14:nvPr/>
              </p14:nvContentPartPr>
              <p14:xfrm>
                <a:off x="1974017" y="4338206"/>
                <a:ext cx="201240" cy="191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65017" y="4329206"/>
                  <a:ext cx="21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14:cNvPr>
                <p14:cNvContentPartPr/>
                <p14:nvPr/>
              </p14:nvContentPartPr>
              <p14:xfrm>
                <a:off x="2139977" y="4450526"/>
                <a:ext cx="104400" cy="111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31337" y="4441526"/>
                  <a:ext cx="12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14:cNvPr>
                <p14:cNvContentPartPr/>
                <p14:nvPr/>
              </p14:nvContentPartPr>
              <p14:xfrm>
                <a:off x="2271377" y="4442966"/>
                <a:ext cx="93960" cy="110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62377" y="4433966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14:cNvPr>
                <p14:cNvContentPartPr/>
                <p14:nvPr/>
              </p14:nvContentPartPr>
              <p14:xfrm>
                <a:off x="2397737" y="4443326"/>
                <a:ext cx="260640" cy="1008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88737" y="4434686"/>
                  <a:ext cx="27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14:cNvPr>
                <p14:cNvContentPartPr/>
                <p14:nvPr/>
              </p14:nvContentPartPr>
              <p14:xfrm>
                <a:off x="2617697" y="4354406"/>
                <a:ext cx="491040" cy="2347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09057" y="4345766"/>
                  <a:ext cx="508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14:cNvPr>
                <p14:cNvContentPartPr/>
                <p14:nvPr/>
              </p14:nvContentPartPr>
              <p14:xfrm>
                <a:off x="3279377" y="4318766"/>
                <a:ext cx="36000" cy="232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270737" y="4309766"/>
                  <a:ext cx="5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14:cNvPr>
                <p14:cNvContentPartPr/>
                <p14:nvPr/>
              </p14:nvContentPartPr>
              <p14:xfrm>
                <a:off x="3219257" y="4435766"/>
                <a:ext cx="267840" cy="119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10617" y="4427126"/>
                  <a:ext cx="285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14:cNvPr>
                <p14:cNvContentPartPr/>
                <p14:nvPr/>
              </p14:nvContentPartPr>
              <p14:xfrm>
                <a:off x="3683657" y="4423886"/>
                <a:ext cx="22320" cy="144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674657" y="4415246"/>
                  <a:ext cx="3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14:cNvPr>
                <p14:cNvContentPartPr/>
                <p14:nvPr/>
              </p14:nvContentPartPr>
              <p14:xfrm>
                <a:off x="3619937" y="4325966"/>
                <a:ext cx="150120" cy="140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11297" y="4317326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14:cNvPr>
                <p14:cNvContentPartPr/>
                <p14:nvPr/>
              </p14:nvContentPartPr>
              <p14:xfrm>
                <a:off x="3800297" y="4392566"/>
                <a:ext cx="82800" cy="168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791297" y="4383926"/>
                  <a:ext cx="10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14:cNvPr>
                <p14:cNvContentPartPr/>
                <p14:nvPr/>
              </p14:nvContentPartPr>
              <p14:xfrm>
                <a:off x="3894977" y="4411286"/>
                <a:ext cx="138240" cy="1508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85977" y="4402646"/>
                  <a:ext cx="155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14:cNvPr>
                <p14:cNvContentPartPr/>
                <p14:nvPr/>
              </p14:nvContentPartPr>
              <p14:xfrm>
                <a:off x="3953297" y="4484366"/>
                <a:ext cx="110520" cy="29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44657" y="4475366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14:cNvPr>
                <p14:cNvContentPartPr/>
                <p14:nvPr/>
              </p14:nvContentPartPr>
              <p14:xfrm>
                <a:off x="4082177" y="4436846"/>
                <a:ext cx="180720" cy="145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073177" y="4428206"/>
                  <a:ext cx="198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14:cNvPr>
                <p14:cNvContentPartPr/>
                <p14:nvPr/>
              </p14:nvContentPartPr>
              <p14:xfrm>
                <a:off x="4323017" y="4456286"/>
                <a:ext cx="182160" cy="169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14017" y="4447646"/>
                  <a:ext cx="1998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A2DE7F1-0064-F24F-FFA9-CC018CCFA33C}"/>
              </a:ext>
            </a:extLst>
          </p:cNvPr>
          <p:cNvGrpSpPr/>
          <p:nvPr/>
        </p:nvGrpSpPr>
        <p:grpSpPr>
          <a:xfrm>
            <a:off x="848297" y="4689206"/>
            <a:ext cx="1171800" cy="297000"/>
            <a:chOff x="848297" y="4689206"/>
            <a:chExt cx="1171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14:cNvPr>
                <p14:cNvContentPartPr/>
                <p14:nvPr/>
              </p14:nvContentPartPr>
              <p14:xfrm>
                <a:off x="848297" y="4799006"/>
                <a:ext cx="54720" cy="161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9297" y="4790006"/>
                  <a:ext cx="7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14:cNvPr>
                <p14:cNvContentPartPr/>
                <p14:nvPr/>
              </p14:nvContentPartPr>
              <p14:xfrm>
                <a:off x="858017" y="4689206"/>
                <a:ext cx="210600" cy="126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9017" y="4680206"/>
                  <a:ext cx="228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14:cNvPr>
                <p14:cNvContentPartPr/>
                <p14:nvPr/>
              </p14:nvContentPartPr>
              <p14:xfrm>
                <a:off x="1002737" y="4843646"/>
                <a:ext cx="270720" cy="99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3737" y="4835006"/>
                  <a:ext cx="28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14:cNvPr>
                <p14:cNvContentPartPr/>
                <p14:nvPr/>
              </p14:nvContentPartPr>
              <p14:xfrm>
                <a:off x="1259777" y="4839686"/>
                <a:ext cx="630360" cy="146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51137" y="4830686"/>
                  <a:ext cx="64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14:cNvPr>
                <p14:cNvContentPartPr/>
                <p14:nvPr/>
              </p14:nvContentPartPr>
              <p14:xfrm>
                <a:off x="1869977" y="4856966"/>
                <a:ext cx="150120" cy="1270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860977" y="4848326"/>
                  <a:ext cx="167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E4FF11-7363-18EE-0C8D-8D54D317143B}"/>
              </a:ext>
            </a:extLst>
          </p:cNvPr>
          <p:cNvGrpSpPr/>
          <p:nvPr/>
        </p:nvGrpSpPr>
        <p:grpSpPr>
          <a:xfrm>
            <a:off x="2283617" y="4701086"/>
            <a:ext cx="1264680" cy="447840"/>
            <a:chOff x="2283617" y="4701086"/>
            <a:chExt cx="12646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14:cNvPr>
                <p14:cNvContentPartPr/>
                <p14:nvPr/>
              </p14:nvContentPartPr>
              <p14:xfrm>
                <a:off x="2427977" y="4712246"/>
                <a:ext cx="37440" cy="219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18977" y="4703246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14:cNvPr>
                <p14:cNvContentPartPr/>
                <p14:nvPr/>
              </p14:nvContentPartPr>
              <p14:xfrm>
                <a:off x="2283617" y="4811246"/>
                <a:ext cx="198720" cy="604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4977" y="4802606"/>
                  <a:ext cx="216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14:cNvPr>
                <p14:cNvContentPartPr/>
                <p14:nvPr/>
              </p14:nvContentPartPr>
              <p14:xfrm>
                <a:off x="2505377" y="4701086"/>
                <a:ext cx="278640" cy="18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96737" y="4692086"/>
                  <a:ext cx="296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14:cNvPr>
                <p14:cNvContentPartPr/>
                <p14:nvPr/>
              </p14:nvContentPartPr>
              <p14:xfrm>
                <a:off x="2759897" y="4834646"/>
                <a:ext cx="145080" cy="96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51257" y="4826006"/>
                  <a:ext cx="162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14:cNvPr>
                <p14:cNvContentPartPr/>
                <p14:nvPr/>
              </p14:nvContentPartPr>
              <p14:xfrm>
                <a:off x="2940617" y="4869566"/>
                <a:ext cx="174240" cy="75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1617" y="4860566"/>
                  <a:ext cx="19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14:cNvPr>
                <p14:cNvContentPartPr/>
                <p14:nvPr/>
              </p14:nvContentPartPr>
              <p14:xfrm>
                <a:off x="3163457" y="4851566"/>
                <a:ext cx="141120" cy="297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4817" y="4842926"/>
                  <a:ext cx="15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14:cNvPr>
                <p14:cNvContentPartPr/>
                <p14:nvPr/>
              </p14:nvContentPartPr>
              <p14:xfrm>
                <a:off x="3359657" y="4760846"/>
                <a:ext cx="188640" cy="258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50657" y="4751846"/>
                  <a:ext cx="2062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369E59E-8463-A78C-6071-30BB208F502B}"/>
              </a:ext>
            </a:extLst>
          </p:cNvPr>
          <p:cNvGrpSpPr/>
          <p:nvPr/>
        </p:nvGrpSpPr>
        <p:grpSpPr>
          <a:xfrm>
            <a:off x="3743417" y="4714766"/>
            <a:ext cx="2780280" cy="425880"/>
            <a:chOff x="3743417" y="4714766"/>
            <a:chExt cx="27802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14:cNvPr>
                <p14:cNvContentPartPr/>
                <p14:nvPr/>
              </p14:nvContentPartPr>
              <p14:xfrm>
                <a:off x="3743417" y="4787846"/>
                <a:ext cx="185760" cy="144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34777" y="4778846"/>
                  <a:ext cx="20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14:cNvPr>
                <p14:cNvContentPartPr/>
                <p14:nvPr/>
              </p14:nvContentPartPr>
              <p14:xfrm>
                <a:off x="3955457" y="4861646"/>
                <a:ext cx="146520" cy="77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46817" y="4852646"/>
                  <a:ext cx="164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14:cNvPr>
                <p14:cNvContentPartPr/>
                <p14:nvPr/>
              </p14:nvContentPartPr>
              <p14:xfrm>
                <a:off x="4187297" y="4850126"/>
                <a:ext cx="299160" cy="94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78297" y="4841126"/>
                  <a:ext cx="31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14:cNvPr>
                <p14:cNvContentPartPr/>
                <p14:nvPr/>
              </p14:nvContentPartPr>
              <p14:xfrm>
                <a:off x="4387817" y="4755806"/>
                <a:ext cx="277920" cy="217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78817" y="4746806"/>
                  <a:ext cx="29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14:cNvPr>
                <p14:cNvContentPartPr/>
                <p14:nvPr/>
              </p14:nvContentPartPr>
              <p14:xfrm>
                <a:off x="4562417" y="4890086"/>
                <a:ext cx="218160" cy="979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53417" y="4881446"/>
                  <a:ext cx="235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14:cNvPr>
                <p14:cNvContentPartPr/>
                <p14:nvPr/>
              </p14:nvContentPartPr>
              <p14:xfrm>
                <a:off x="4796057" y="4817726"/>
                <a:ext cx="186120" cy="15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87417" y="4808726"/>
                  <a:ext cx="20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14:cNvPr>
                <p14:cNvContentPartPr/>
                <p14:nvPr/>
              </p14:nvContentPartPr>
              <p14:xfrm>
                <a:off x="5136617" y="4793606"/>
                <a:ext cx="127440" cy="91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127977" y="4784606"/>
                  <a:ext cx="14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14:cNvPr>
                <p14:cNvContentPartPr/>
                <p14:nvPr/>
              </p14:nvContentPartPr>
              <p14:xfrm>
                <a:off x="5220857" y="4715486"/>
                <a:ext cx="158400" cy="425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11857" y="4706846"/>
                  <a:ext cx="176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14:cNvPr>
                <p14:cNvContentPartPr/>
                <p14:nvPr/>
              </p14:nvContentPartPr>
              <p14:xfrm>
                <a:off x="5211857" y="4918166"/>
                <a:ext cx="245160" cy="45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202857" y="4909166"/>
                  <a:ext cx="262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14:cNvPr>
                <p14:cNvContentPartPr/>
                <p14:nvPr/>
              </p14:nvContentPartPr>
              <p14:xfrm>
                <a:off x="5535137" y="4770206"/>
                <a:ext cx="107280" cy="1285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26497" y="4761566"/>
                  <a:ext cx="124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14:cNvPr>
                <p14:cNvContentPartPr/>
                <p14:nvPr/>
              </p14:nvContentPartPr>
              <p14:xfrm>
                <a:off x="5684897" y="4772366"/>
                <a:ext cx="180360" cy="209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676257" y="4763366"/>
                  <a:ext cx="198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14:cNvPr>
                <p14:cNvContentPartPr/>
                <p14:nvPr/>
              </p14:nvContentPartPr>
              <p14:xfrm>
                <a:off x="5856617" y="4714766"/>
                <a:ext cx="667080" cy="229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7617" y="4705766"/>
                  <a:ext cx="6847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D81F42CD-CFF4-65BC-EB9D-5BDF2A777F9A}"/>
              </a:ext>
            </a:extLst>
          </p:cNvPr>
          <p:cNvGrpSpPr/>
          <p:nvPr/>
        </p:nvGrpSpPr>
        <p:grpSpPr>
          <a:xfrm>
            <a:off x="913457" y="5195366"/>
            <a:ext cx="1907280" cy="512280"/>
            <a:chOff x="913457" y="5195366"/>
            <a:chExt cx="19072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14:cNvPr>
                <p14:cNvContentPartPr/>
                <p14:nvPr/>
              </p14:nvContentPartPr>
              <p14:xfrm>
                <a:off x="945497" y="5364926"/>
                <a:ext cx="158040" cy="160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6857" y="5355926"/>
                  <a:ext cx="17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14:cNvPr>
                <p14:cNvContentPartPr/>
                <p14:nvPr/>
              </p14:nvContentPartPr>
              <p14:xfrm>
                <a:off x="913457" y="5237126"/>
                <a:ext cx="165600" cy="21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4457" y="5228486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14:cNvPr>
                <p14:cNvContentPartPr/>
                <p14:nvPr/>
              </p14:nvContentPartPr>
              <p14:xfrm>
                <a:off x="1021097" y="5195366"/>
                <a:ext cx="182160" cy="1058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12097" y="5186366"/>
                  <a:ext cx="19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14:cNvPr>
                <p14:cNvContentPartPr/>
                <p14:nvPr/>
              </p14:nvContentPartPr>
              <p14:xfrm>
                <a:off x="1262657" y="5409926"/>
                <a:ext cx="109800" cy="262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54017" y="5400926"/>
                  <a:ext cx="12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14:cNvPr>
                <p14:cNvContentPartPr/>
                <p14:nvPr/>
              </p14:nvContentPartPr>
              <p14:xfrm>
                <a:off x="1248617" y="5474366"/>
                <a:ext cx="142200" cy="32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39617" y="5465366"/>
                  <a:ext cx="15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14:cNvPr>
                <p14:cNvContentPartPr/>
                <p14:nvPr/>
              </p14:nvContentPartPr>
              <p14:xfrm>
                <a:off x="1482977" y="5254766"/>
                <a:ext cx="193680" cy="385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473977" y="5245766"/>
                  <a:ext cx="211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14:cNvPr>
                <p14:cNvContentPartPr/>
                <p14:nvPr/>
              </p14:nvContentPartPr>
              <p14:xfrm>
                <a:off x="1739657" y="5432246"/>
                <a:ext cx="15840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30657" y="5423606"/>
                  <a:ext cx="176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14:cNvPr>
                <p14:cNvContentPartPr/>
                <p14:nvPr/>
              </p14:nvContentPartPr>
              <p14:xfrm>
                <a:off x="1805177" y="5412086"/>
                <a:ext cx="125640" cy="102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796177" y="5403446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14:cNvPr>
                <p14:cNvContentPartPr/>
                <p14:nvPr/>
              </p14:nvContentPartPr>
              <p14:xfrm>
                <a:off x="1944857" y="5518286"/>
                <a:ext cx="72360" cy="79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36217" y="5509286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14:cNvPr>
                <p14:cNvContentPartPr/>
                <p14:nvPr/>
              </p14:nvContentPartPr>
              <p14:xfrm>
                <a:off x="2168777" y="5430446"/>
                <a:ext cx="27360" cy="12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159777" y="5421806"/>
                  <a:ext cx="45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14:cNvPr>
                <p14:cNvContentPartPr/>
                <p14:nvPr/>
              </p14:nvContentPartPr>
              <p14:xfrm>
                <a:off x="2131697" y="5487686"/>
                <a:ext cx="130320" cy="32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22697" y="5479046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14:cNvPr>
                <p14:cNvContentPartPr/>
                <p14:nvPr/>
              </p14:nvContentPartPr>
              <p14:xfrm>
                <a:off x="2297297" y="5323886"/>
                <a:ext cx="216000" cy="2210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88297" y="5315246"/>
                  <a:ext cx="233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14:cNvPr>
                <p14:cNvContentPartPr/>
                <p14:nvPr/>
              </p14:nvContentPartPr>
              <p14:xfrm>
                <a:off x="2384417" y="5474366"/>
                <a:ext cx="107280" cy="13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375777" y="54653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14:cNvPr>
                <p14:cNvContentPartPr/>
                <p14:nvPr/>
              </p14:nvContentPartPr>
              <p14:xfrm>
                <a:off x="2571617" y="5454206"/>
                <a:ext cx="139320" cy="119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562617" y="5445566"/>
                  <a:ext cx="156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14:cNvPr>
                <p14:cNvContentPartPr/>
                <p14:nvPr/>
              </p14:nvContentPartPr>
              <p14:xfrm>
                <a:off x="2558657" y="5471486"/>
                <a:ext cx="262080" cy="2361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550017" y="5462486"/>
                  <a:ext cx="2797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E811EDE-16FB-7332-F4DF-96D6EBA64D0D}"/>
              </a:ext>
            </a:extLst>
          </p:cNvPr>
          <p:cNvGrpSpPr/>
          <p:nvPr/>
        </p:nvGrpSpPr>
        <p:grpSpPr>
          <a:xfrm>
            <a:off x="3062297" y="5307686"/>
            <a:ext cx="2726280" cy="441000"/>
            <a:chOff x="3062297" y="5307686"/>
            <a:chExt cx="272628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14:cNvPr>
                <p14:cNvContentPartPr/>
                <p14:nvPr/>
              </p14:nvContentPartPr>
              <p14:xfrm>
                <a:off x="3062297" y="5393726"/>
                <a:ext cx="204120" cy="285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53657" y="5385086"/>
                  <a:ext cx="221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14:cNvPr>
                <p14:cNvContentPartPr/>
                <p14:nvPr/>
              </p14:nvContentPartPr>
              <p14:xfrm>
                <a:off x="3371897" y="5587766"/>
                <a:ext cx="74160" cy="77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62897" y="5578766"/>
                  <a:ext cx="91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14:cNvPr>
                <p14:cNvContentPartPr/>
                <p14:nvPr/>
              </p14:nvContentPartPr>
              <p14:xfrm>
                <a:off x="3593657" y="5486246"/>
                <a:ext cx="8640" cy="87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84657" y="5477606"/>
                  <a:ext cx="2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14:cNvPr>
                <p14:cNvContentPartPr/>
                <p14:nvPr/>
              </p14:nvContentPartPr>
              <p14:xfrm>
                <a:off x="3558377" y="5500646"/>
                <a:ext cx="108000" cy="79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49377" y="5491646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14:cNvPr>
                <p14:cNvContentPartPr/>
                <p14:nvPr/>
              </p14:nvContentPartPr>
              <p14:xfrm>
                <a:off x="3720737" y="5393726"/>
                <a:ext cx="32400" cy="132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11737" y="5385086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14:cNvPr>
                <p14:cNvContentPartPr/>
                <p14:nvPr/>
              </p14:nvContentPartPr>
              <p14:xfrm>
                <a:off x="3703817" y="5307686"/>
                <a:ext cx="166680" cy="2257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95177" y="5299046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14:cNvPr>
                <p14:cNvContentPartPr/>
                <p14:nvPr/>
              </p14:nvContentPartPr>
              <p14:xfrm>
                <a:off x="3955097" y="5449526"/>
                <a:ext cx="120600" cy="164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46457" y="5440886"/>
                  <a:ext cx="13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14:cNvPr>
                <p14:cNvContentPartPr/>
                <p14:nvPr/>
              </p14:nvContentPartPr>
              <p14:xfrm>
                <a:off x="3924497" y="5505326"/>
                <a:ext cx="170280" cy="51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15497" y="5496326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14:cNvPr>
                <p14:cNvContentPartPr/>
                <p14:nvPr/>
              </p14:nvContentPartPr>
              <p14:xfrm>
                <a:off x="4175777" y="5511086"/>
                <a:ext cx="114480" cy="132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166777" y="5502086"/>
                  <a:ext cx="132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14:cNvPr>
                <p14:cNvContentPartPr/>
                <p14:nvPr/>
              </p14:nvContentPartPr>
              <p14:xfrm>
                <a:off x="4461257" y="5417126"/>
                <a:ext cx="169560" cy="1483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52257" y="5408126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14:cNvPr>
                <p14:cNvContentPartPr/>
                <p14:nvPr/>
              </p14:nvContentPartPr>
              <p14:xfrm>
                <a:off x="4488977" y="5486966"/>
                <a:ext cx="175320" cy="277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479977" y="5477966"/>
                  <a:ext cx="192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14:cNvPr>
                <p14:cNvContentPartPr/>
                <p14:nvPr/>
              </p14:nvContentPartPr>
              <p14:xfrm>
                <a:off x="4676897" y="5535566"/>
                <a:ext cx="79200" cy="85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67897" y="5526566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14:cNvPr>
                <p14:cNvContentPartPr/>
                <p14:nvPr/>
              </p14:nvContentPartPr>
              <p14:xfrm>
                <a:off x="4922777" y="5456726"/>
                <a:ext cx="11160" cy="1184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13777" y="5447726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14:cNvPr>
                <p14:cNvContentPartPr/>
                <p14:nvPr/>
              </p14:nvContentPartPr>
              <p14:xfrm>
                <a:off x="4870937" y="5512886"/>
                <a:ext cx="110160" cy="35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62297" y="5503886"/>
                  <a:ext cx="12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14:cNvPr>
                <p14:cNvContentPartPr/>
                <p14:nvPr/>
              </p14:nvContentPartPr>
              <p14:xfrm>
                <a:off x="5121857" y="5439446"/>
                <a:ext cx="213480" cy="159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112857" y="5430806"/>
                  <a:ext cx="23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14:cNvPr>
                <p14:cNvContentPartPr/>
                <p14:nvPr/>
              </p14:nvContentPartPr>
              <p14:xfrm>
                <a:off x="5432177" y="5507126"/>
                <a:ext cx="85680" cy="1022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423537" y="5498486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14:cNvPr>
                <p14:cNvContentPartPr/>
                <p14:nvPr/>
              </p14:nvContentPartPr>
              <p14:xfrm>
                <a:off x="5399777" y="5537366"/>
                <a:ext cx="167400" cy="14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91137" y="5528366"/>
                  <a:ext cx="185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14:cNvPr>
                <p14:cNvContentPartPr/>
                <p14:nvPr/>
              </p14:nvContentPartPr>
              <p14:xfrm>
                <a:off x="5585537" y="5371766"/>
                <a:ext cx="203040" cy="3769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76537" y="5362766"/>
                  <a:ext cx="2206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26AA5C60-6EE4-FEEE-1CEE-BC860D21ABE0}"/>
              </a:ext>
            </a:extLst>
          </p:cNvPr>
          <p:cNvGrpSpPr/>
          <p:nvPr/>
        </p:nvGrpSpPr>
        <p:grpSpPr>
          <a:xfrm>
            <a:off x="5170817" y="356606"/>
            <a:ext cx="1948680" cy="412200"/>
            <a:chOff x="5170817" y="356606"/>
            <a:chExt cx="19486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14:cNvPr>
                <p14:cNvContentPartPr/>
                <p14:nvPr/>
              </p14:nvContentPartPr>
              <p14:xfrm>
                <a:off x="5170817" y="374606"/>
                <a:ext cx="109800" cy="29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62177" y="365966"/>
                  <a:ext cx="12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14:cNvPr>
                <p14:cNvContentPartPr/>
                <p14:nvPr/>
              </p14:nvContentPartPr>
              <p14:xfrm>
                <a:off x="5229857" y="356606"/>
                <a:ext cx="123120" cy="734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20857" y="347966"/>
                  <a:ext cx="140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14:cNvPr>
                <p14:cNvContentPartPr/>
                <p14:nvPr/>
              </p14:nvContentPartPr>
              <p14:xfrm>
                <a:off x="5206817" y="507086"/>
                <a:ext cx="159480" cy="950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198177" y="498086"/>
                  <a:ext cx="177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14:cNvPr>
                <p14:cNvContentPartPr/>
                <p14:nvPr/>
              </p14:nvContentPartPr>
              <p14:xfrm>
                <a:off x="5504177" y="520046"/>
                <a:ext cx="71280" cy="13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95177" y="511406"/>
                  <a:ext cx="8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14:cNvPr>
                <p14:cNvContentPartPr/>
                <p14:nvPr/>
              </p14:nvContentPartPr>
              <p14:xfrm>
                <a:off x="5473577" y="553886"/>
                <a:ext cx="128160" cy="190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464937" y="545246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14:cNvPr>
                <p14:cNvContentPartPr/>
                <p14:nvPr/>
              </p14:nvContentPartPr>
              <p14:xfrm>
                <a:off x="5724497" y="395846"/>
                <a:ext cx="170640" cy="348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715857" y="387206"/>
                  <a:ext cx="188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14:cNvPr>
                <p14:cNvContentPartPr/>
                <p14:nvPr/>
              </p14:nvContentPartPr>
              <p14:xfrm>
                <a:off x="5895857" y="541646"/>
                <a:ext cx="121680" cy="153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86857" y="533006"/>
                  <a:ext cx="139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14:cNvPr>
                <p14:cNvContentPartPr/>
                <p14:nvPr/>
              </p14:nvContentPartPr>
              <p14:xfrm>
                <a:off x="5924657" y="562166"/>
                <a:ext cx="55440" cy="1195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916017" y="553166"/>
                  <a:ext cx="73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14:cNvPr>
                <p14:cNvContentPartPr/>
                <p14:nvPr/>
              </p14:nvContentPartPr>
              <p14:xfrm>
                <a:off x="6012137" y="642446"/>
                <a:ext cx="78480" cy="100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003497" y="633806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14:cNvPr>
                <p14:cNvContentPartPr/>
                <p14:nvPr/>
              </p14:nvContentPartPr>
              <p14:xfrm>
                <a:off x="6141017" y="605726"/>
                <a:ext cx="120600" cy="208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32377" y="596726"/>
                  <a:ext cx="13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14:cNvPr>
                <p14:cNvContentPartPr/>
                <p14:nvPr/>
              </p14:nvContentPartPr>
              <p14:xfrm>
                <a:off x="6290417" y="542006"/>
                <a:ext cx="149760" cy="13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281417" y="533006"/>
                  <a:ext cx="167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14:cNvPr>
                <p14:cNvContentPartPr/>
                <p14:nvPr/>
              </p14:nvContentPartPr>
              <p14:xfrm>
                <a:off x="6526937" y="647846"/>
                <a:ext cx="17280" cy="241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17937" y="639206"/>
                  <a:ext cx="3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14:cNvPr>
                <p14:cNvContentPartPr/>
                <p14:nvPr/>
              </p14:nvContentPartPr>
              <p14:xfrm>
                <a:off x="6571217" y="528326"/>
                <a:ext cx="101880" cy="176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62217" y="519686"/>
                  <a:ext cx="119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14:cNvPr>
                <p14:cNvContentPartPr/>
                <p14:nvPr/>
              </p14:nvContentPartPr>
              <p14:xfrm>
                <a:off x="6665897" y="500966"/>
                <a:ext cx="137520" cy="244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657257" y="491966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14:cNvPr>
                <p14:cNvContentPartPr/>
                <p14:nvPr/>
              </p14:nvContentPartPr>
              <p14:xfrm>
                <a:off x="6802337" y="574406"/>
                <a:ext cx="139680" cy="141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793337" y="565766"/>
                  <a:ext cx="15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14:cNvPr>
                <p14:cNvContentPartPr/>
                <p14:nvPr/>
              </p14:nvContentPartPr>
              <p14:xfrm>
                <a:off x="6771377" y="611126"/>
                <a:ext cx="196200" cy="392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762737" y="602486"/>
                  <a:ext cx="21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14:cNvPr>
                <p14:cNvContentPartPr/>
                <p14:nvPr/>
              </p14:nvContentPartPr>
              <p14:xfrm>
                <a:off x="6924737" y="376766"/>
                <a:ext cx="194760" cy="392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15737" y="367766"/>
                  <a:ext cx="212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B34AE82-026D-D6F8-29EC-F7EF201529C1}"/>
              </a:ext>
            </a:extLst>
          </p:cNvPr>
          <p:cNvGrpSpPr/>
          <p:nvPr/>
        </p:nvGrpSpPr>
        <p:grpSpPr>
          <a:xfrm>
            <a:off x="7964057" y="405926"/>
            <a:ext cx="2171880" cy="350280"/>
            <a:chOff x="7964057" y="405926"/>
            <a:chExt cx="2171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14:cNvPr>
                <p14:cNvContentPartPr/>
                <p14:nvPr/>
              </p14:nvContentPartPr>
              <p14:xfrm>
                <a:off x="7964057" y="578366"/>
                <a:ext cx="131760" cy="93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55417" y="569726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14:cNvPr>
                <p14:cNvContentPartPr/>
                <p14:nvPr/>
              </p14:nvContentPartPr>
              <p14:xfrm>
                <a:off x="8146577" y="504206"/>
                <a:ext cx="219960" cy="1584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37937" y="495206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14:cNvPr>
                <p14:cNvContentPartPr/>
                <p14:nvPr/>
              </p14:nvContentPartPr>
              <p14:xfrm>
                <a:off x="8441777" y="600326"/>
                <a:ext cx="5040" cy="25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33137" y="591326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14:cNvPr>
                <p14:cNvContentPartPr/>
                <p14:nvPr/>
              </p14:nvContentPartPr>
              <p14:xfrm>
                <a:off x="8544017" y="498086"/>
                <a:ext cx="115560" cy="145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535017" y="489446"/>
                  <a:ext cx="133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14:cNvPr>
                <p14:cNvContentPartPr/>
                <p14:nvPr/>
              </p14:nvContentPartPr>
              <p14:xfrm>
                <a:off x="8596937" y="479366"/>
                <a:ext cx="103320" cy="14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87937" y="470366"/>
                  <a:ext cx="120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14:cNvPr>
                <p14:cNvContentPartPr/>
                <p14:nvPr/>
              </p14:nvContentPartPr>
              <p14:xfrm>
                <a:off x="8722217" y="405926"/>
                <a:ext cx="169920" cy="350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713217" y="396926"/>
                  <a:ext cx="187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14:cNvPr>
                <p14:cNvContentPartPr/>
                <p14:nvPr/>
              </p14:nvContentPartPr>
              <p14:xfrm>
                <a:off x="8885297" y="461006"/>
                <a:ext cx="131040" cy="1908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76297" y="452006"/>
                  <a:ext cx="14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14:cNvPr>
                <p14:cNvContentPartPr/>
                <p14:nvPr/>
              </p14:nvContentPartPr>
              <p14:xfrm>
                <a:off x="8906897" y="511406"/>
                <a:ext cx="66960" cy="1144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897897" y="502766"/>
                  <a:ext cx="8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14:cNvPr>
                <p14:cNvContentPartPr/>
                <p14:nvPr/>
              </p14:nvContentPartPr>
              <p14:xfrm>
                <a:off x="9000137" y="616526"/>
                <a:ext cx="84600" cy="88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991497" y="607526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14:cNvPr>
                <p14:cNvContentPartPr/>
                <p14:nvPr/>
              </p14:nvContentPartPr>
              <p14:xfrm>
                <a:off x="9027857" y="632006"/>
                <a:ext cx="54360" cy="352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019217" y="623006"/>
                  <a:ext cx="7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14:cNvPr>
                <p14:cNvContentPartPr/>
                <p14:nvPr/>
              </p14:nvContentPartPr>
              <p14:xfrm>
                <a:off x="9132257" y="548486"/>
                <a:ext cx="136800" cy="22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123617" y="539486"/>
                  <a:ext cx="154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14:cNvPr>
                <p14:cNvContentPartPr/>
                <p14:nvPr/>
              </p14:nvContentPartPr>
              <p14:xfrm>
                <a:off x="9310817" y="504206"/>
                <a:ext cx="219960" cy="1461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302177" y="495566"/>
                  <a:ext cx="237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14:cNvPr>
                <p14:cNvContentPartPr/>
                <p14:nvPr/>
              </p14:nvContentPartPr>
              <p14:xfrm>
                <a:off x="9608537" y="620486"/>
                <a:ext cx="3240" cy="144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99537" y="611846"/>
                  <a:ext cx="2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14:cNvPr>
                <p14:cNvContentPartPr/>
                <p14:nvPr/>
              </p14:nvContentPartPr>
              <p14:xfrm>
                <a:off x="9641657" y="476486"/>
                <a:ext cx="100080" cy="145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32657" y="467846"/>
                  <a:ext cx="117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14:cNvPr>
                <p14:cNvContentPartPr/>
                <p14:nvPr/>
              </p14:nvContentPartPr>
              <p14:xfrm>
                <a:off x="9734177" y="457046"/>
                <a:ext cx="123120" cy="216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25177" y="448406"/>
                  <a:ext cx="140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14:cNvPr>
                <p14:cNvContentPartPr/>
                <p14:nvPr/>
              </p14:nvContentPartPr>
              <p14:xfrm>
                <a:off x="9883217" y="511046"/>
                <a:ext cx="88200" cy="113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74217" y="502046"/>
                  <a:ext cx="105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14:cNvPr>
                <p14:cNvContentPartPr/>
                <p14:nvPr/>
              </p14:nvContentPartPr>
              <p14:xfrm>
                <a:off x="9855137" y="570086"/>
                <a:ext cx="163440" cy="252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46137" y="561086"/>
                  <a:ext cx="181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14:cNvPr>
                <p14:cNvContentPartPr/>
                <p14:nvPr/>
              </p14:nvContentPartPr>
              <p14:xfrm>
                <a:off x="10029017" y="427886"/>
                <a:ext cx="106920" cy="2926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20377" y="419246"/>
                  <a:ext cx="12456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33A61886-9C9D-0017-D705-81DAF0D1BFD2}"/>
              </a:ext>
            </a:extLst>
          </p:cNvPr>
          <p:cNvGrpSpPr/>
          <p:nvPr/>
        </p:nvGrpSpPr>
        <p:grpSpPr>
          <a:xfrm>
            <a:off x="10346177" y="532646"/>
            <a:ext cx="523800" cy="116640"/>
            <a:chOff x="10346177" y="532646"/>
            <a:chExt cx="523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14:cNvPr>
                <p14:cNvContentPartPr/>
                <p14:nvPr/>
              </p14:nvContentPartPr>
              <p14:xfrm>
                <a:off x="10346177" y="565046"/>
                <a:ext cx="235080" cy="252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337177" y="556406"/>
                  <a:ext cx="252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14:cNvPr>
                <p14:cNvContentPartPr/>
                <p14:nvPr/>
              </p14:nvContentPartPr>
              <p14:xfrm>
                <a:off x="10437617" y="626606"/>
                <a:ext cx="177120" cy="5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28617" y="617966"/>
                  <a:ext cx="194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14:cNvPr>
                <p14:cNvContentPartPr/>
                <p14:nvPr/>
              </p14:nvContentPartPr>
              <p14:xfrm>
                <a:off x="10679177" y="532646"/>
                <a:ext cx="19080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670177" y="524006"/>
                  <a:ext cx="208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21732D5-E20E-E18F-53EB-70FE1AFC0FEB}"/>
              </a:ext>
            </a:extLst>
          </p:cNvPr>
          <p:cNvGrpSpPr/>
          <p:nvPr/>
        </p:nvGrpSpPr>
        <p:grpSpPr>
          <a:xfrm>
            <a:off x="9891137" y="1528766"/>
            <a:ext cx="1895760" cy="267120"/>
            <a:chOff x="9891137" y="1528766"/>
            <a:chExt cx="1895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14:cNvPr>
                <p14:cNvContentPartPr/>
                <p14:nvPr/>
              </p14:nvContentPartPr>
              <p14:xfrm>
                <a:off x="9891137" y="1638926"/>
                <a:ext cx="141480" cy="19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82137" y="1630286"/>
                  <a:ext cx="15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14:cNvPr>
                <p14:cNvContentPartPr/>
                <p14:nvPr/>
              </p14:nvContentPartPr>
              <p14:xfrm>
                <a:off x="10048817" y="1583486"/>
                <a:ext cx="123120" cy="1155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039817" y="1574846"/>
                  <a:ext cx="140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14:cNvPr>
                <p14:cNvContentPartPr/>
                <p14:nvPr/>
              </p14:nvContentPartPr>
              <p14:xfrm>
                <a:off x="10214057" y="1651886"/>
                <a:ext cx="25200" cy="33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205417" y="1643246"/>
                  <a:ext cx="4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14:cNvPr>
                <p14:cNvContentPartPr/>
                <p14:nvPr/>
              </p14:nvContentPartPr>
              <p14:xfrm>
                <a:off x="10313417" y="1583486"/>
                <a:ext cx="62640" cy="114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304417" y="1574486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14:cNvPr>
                <p14:cNvContentPartPr/>
                <p14:nvPr/>
              </p14:nvContentPartPr>
              <p14:xfrm>
                <a:off x="10368857" y="1555046"/>
                <a:ext cx="10908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60217" y="1546046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14:cNvPr>
                <p14:cNvContentPartPr/>
                <p14:nvPr/>
              </p14:nvContentPartPr>
              <p14:xfrm>
                <a:off x="10462457" y="1565486"/>
                <a:ext cx="125640" cy="1378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53457" y="1556846"/>
                  <a:ext cx="143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14:cNvPr>
                <p14:cNvContentPartPr/>
                <p14:nvPr/>
              </p14:nvContentPartPr>
              <p14:xfrm>
                <a:off x="10463537" y="1593926"/>
                <a:ext cx="90720" cy="972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54897" y="1585286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14:cNvPr>
                <p14:cNvContentPartPr/>
                <p14:nvPr/>
              </p14:nvContentPartPr>
              <p14:xfrm>
                <a:off x="10555697" y="1694726"/>
                <a:ext cx="84600" cy="1011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47057" y="1686086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14:cNvPr>
                <p14:cNvContentPartPr/>
                <p14:nvPr/>
              </p14:nvContentPartPr>
              <p14:xfrm>
                <a:off x="10716977" y="1590326"/>
                <a:ext cx="28080" cy="11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708337" y="1581686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14:cNvPr>
                <p14:cNvContentPartPr/>
                <p14:nvPr/>
              </p14:nvContentPartPr>
              <p14:xfrm>
                <a:off x="10676297" y="1645406"/>
                <a:ext cx="98640" cy="201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667657" y="1636406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14:cNvPr>
                <p14:cNvContentPartPr/>
                <p14:nvPr/>
              </p14:nvContentPartPr>
              <p14:xfrm>
                <a:off x="10873577" y="1546766"/>
                <a:ext cx="130320" cy="97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64937" y="1538126"/>
                  <a:ext cx="14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14:cNvPr>
                <p14:cNvContentPartPr/>
                <p14:nvPr/>
              </p14:nvContentPartPr>
              <p14:xfrm>
                <a:off x="11041337" y="1632806"/>
                <a:ext cx="42840" cy="42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032337" y="1624166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14:cNvPr>
                <p14:cNvContentPartPr/>
                <p14:nvPr/>
              </p14:nvContentPartPr>
              <p14:xfrm>
                <a:off x="11125217" y="1535966"/>
                <a:ext cx="80280" cy="1076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16577" y="1526966"/>
                  <a:ext cx="9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14:cNvPr>
                <p14:cNvContentPartPr/>
                <p14:nvPr/>
              </p14:nvContentPartPr>
              <p14:xfrm>
                <a:off x="11247257" y="1548206"/>
                <a:ext cx="66600" cy="1252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238257" y="1539566"/>
                  <a:ext cx="8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14:cNvPr>
                <p14:cNvContentPartPr/>
                <p14:nvPr/>
              </p14:nvContentPartPr>
              <p14:xfrm>
                <a:off x="11300537" y="1528766"/>
                <a:ext cx="92880" cy="75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291897" y="1519766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14:cNvPr>
                <p14:cNvContentPartPr/>
                <p14:nvPr/>
              </p14:nvContentPartPr>
              <p14:xfrm>
                <a:off x="11388737" y="1569086"/>
                <a:ext cx="95040" cy="106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380097" y="1560086"/>
                  <a:ext cx="112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14:cNvPr>
                <p14:cNvContentPartPr/>
                <p14:nvPr/>
              </p14:nvContentPartPr>
              <p14:xfrm>
                <a:off x="11365697" y="1607246"/>
                <a:ext cx="108720" cy="129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357057" y="1598246"/>
                  <a:ext cx="12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14:cNvPr>
                <p14:cNvContentPartPr/>
                <p14:nvPr/>
              </p14:nvContentPartPr>
              <p14:xfrm>
                <a:off x="11537057" y="1580606"/>
                <a:ext cx="122760" cy="62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528057" y="1571966"/>
                  <a:ext cx="140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14:cNvPr>
                <p14:cNvContentPartPr/>
                <p14:nvPr/>
              </p14:nvContentPartPr>
              <p14:xfrm>
                <a:off x="11705177" y="1555406"/>
                <a:ext cx="81720" cy="856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96537" y="1546406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C809F3C5-C6D1-2C98-13B2-EF08415AB5C1}"/>
              </a:ext>
            </a:extLst>
          </p:cNvPr>
          <p:cNvGrpSpPr/>
          <p:nvPr/>
        </p:nvGrpSpPr>
        <p:grpSpPr>
          <a:xfrm>
            <a:off x="10009937" y="2168126"/>
            <a:ext cx="1668600" cy="281160"/>
            <a:chOff x="10009937" y="2168126"/>
            <a:chExt cx="16686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14:cNvPr>
                <p14:cNvContentPartPr/>
                <p14:nvPr/>
              </p14:nvContentPartPr>
              <p14:xfrm>
                <a:off x="10009937" y="2209166"/>
                <a:ext cx="200520" cy="137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000937" y="2200526"/>
                  <a:ext cx="218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14:cNvPr>
                <p14:cNvContentPartPr/>
                <p14:nvPr/>
              </p14:nvContentPartPr>
              <p14:xfrm>
                <a:off x="10265537" y="2284046"/>
                <a:ext cx="30240" cy="601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56897" y="2275406"/>
                  <a:ext cx="47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14:cNvPr>
                <p14:cNvContentPartPr/>
                <p14:nvPr/>
              </p14:nvContentPartPr>
              <p14:xfrm>
                <a:off x="10338977" y="2205926"/>
                <a:ext cx="86760" cy="1220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29977" y="2196926"/>
                  <a:ext cx="10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14:cNvPr>
                <p14:cNvContentPartPr/>
                <p14:nvPr/>
              </p14:nvContentPartPr>
              <p14:xfrm>
                <a:off x="10506737" y="2204846"/>
                <a:ext cx="101160" cy="1180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98097" y="2196206"/>
                  <a:ext cx="11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14:cNvPr>
                <p14:cNvContentPartPr/>
                <p14:nvPr/>
              </p14:nvContentPartPr>
              <p14:xfrm>
                <a:off x="10535897" y="2201966"/>
                <a:ext cx="122040" cy="111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527257" y="2193326"/>
                  <a:ext cx="139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14:cNvPr>
                <p14:cNvContentPartPr/>
                <p14:nvPr/>
              </p14:nvContentPartPr>
              <p14:xfrm>
                <a:off x="10691057" y="2242646"/>
                <a:ext cx="124920" cy="1303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682417" y="2233646"/>
                  <a:ext cx="142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14:cNvPr>
                <p14:cNvContentPartPr/>
                <p14:nvPr/>
              </p14:nvContentPartPr>
              <p14:xfrm>
                <a:off x="10647497" y="2299526"/>
                <a:ext cx="161280" cy="104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638497" y="2290526"/>
                  <a:ext cx="17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14:cNvPr>
                <p14:cNvContentPartPr/>
                <p14:nvPr/>
              </p14:nvContentPartPr>
              <p14:xfrm>
                <a:off x="10880057" y="2251286"/>
                <a:ext cx="139680" cy="748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871417" y="2242646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14:cNvPr>
                <p14:cNvContentPartPr/>
                <p14:nvPr/>
              </p14:nvContentPartPr>
              <p14:xfrm>
                <a:off x="11032697" y="2168126"/>
                <a:ext cx="164160" cy="1353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024057" y="2159126"/>
                  <a:ext cx="181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14:cNvPr>
                <p14:cNvContentPartPr/>
                <p14:nvPr/>
              </p14:nvContentPartPr>
              <p14:xfrm>
                <a:off x="11262737" y="2300966"/>
                <a:ext cx="8280" cy="259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54097" y="2292326"/>
                  <a:ext cx="2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14:cNvPr>
                <p14:cNvContentPartPr/>
                <p14:nvPr/>
              </p14:nvContentPartPr>
              <p14:xfrm>
                <a:off x="11287217" y="2207366"/>
                <a:ext cx="104760" cy="1407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278577" y="2198726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14:cNvPr>
                <p14:cNvContentPartPr/>
                <p14:nvPr/>
              </p14:nvContentPartPr>
              <p14:xfrm>
                <a:off x="11339417" y="2227166"/>
                <a:ext cx="127440" cy="79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330417" y="2218526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14:cNvPr>
                <p14:cNvContentPartPr/>
                <p14:nvPr/>
              </p14:nvContentPartPr>
              <p14:xfrm>
                <a:off x="11480177" y="2246606"/>
                <a:ext cx="105840" cy="1101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471537" y="2237966"/>
                  <a:ext cx="123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14:cNvPr>
                <p14:cNvContentPartPr/>
                <p14:nvPr/>
              </p14:nvContentPartPr>
              <p14:xfrm>
                <a:off x="11607257" y="2318246"/>
                <a:ext cx="71280" cy="131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598257" y="2309246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F2C4-19C3-CFF8-4AF3-16361A9252F3}"/>
              </a:ext>
            </a:extLst>
          </p:cNvPr>
          <p:cNvGrpSpPr/>
          <p:nvPr/>
        </p:nvGrpSpPr>
        <p:grpSpPr>
          <a:xfrm>
            <a:off x="10120457" y="2628206"/>
            <a:ext cx="1546920" cy="446040"/>
            <a:chOff x="10120457" y="2628206"/>
            <a:chExt cx="15469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14:cNvPr>
                <p14:cNvContentPartPr/>
                <p14:nvPr/>
              </p14:nvContentPartPr>
              <p14:xfrm>
                <a:off x="10120457" y="2714606"/>
                <a:ext cx="189360" cy="20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111457" y="2705606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14:cNvPr>
                <p14:cNvContentPartPr/>
                <p14:nvPr/>
              </p14:nvContentPartPr>
              <p14:xfrm>
                <a:off x="10142057" y="2792726"/>
                <a:ext cx="162720" cy="201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33417" y="2784086"/>
                  <a:ext cx="180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14:cNvPr>
                <p14:cNvContentPartPr/>
                <p14:nvPr/>
              </p14:nvContentPartPr>
              <p14:xfrm>
                <a:off x="10413497" y="2779406"/>
                <a:ext cx="84240" cy="15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04857" y="2770406"/>
                  <a:ext cx="101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14:cNvPr>
                <p14:cNvContentPartPr/>
                <p14:nvPr/>
              </p14:nvContentPartPr>
              <p14:xfrm>
                <a:off x="10408817" y="2829086"/>
                <a:ext cx="98640" cy="8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99817" y="2820086"/>
                  <a:ext cx="11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14:cNvPr>
                <p14:cNvContentPartPr/>
                <p14:nvPr/>
              </p14:nvContentPartPr>
              <p14:xfrm>
                <a:off x="10668737" y="2662406"/>
                <a:ext cx="172080" cy="10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659737" y="2653766"/>
                  <a:ext cx="189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14:cNvPr>
                <p14:cNvContentPartPr/>
                <p14:nvPr/>
              </p14:nvContentPartPr>
              <p14:xfrm>
                <a:off x="10911017" y="2729726"/>
                <a:ext cx="29160" cy="25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02377" y="2720726"/>
                  <a:ext cx="4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14:cNvPr>
                <p14:cNvContentPartPr/>
                <p14:nvPr/>
              </p14:nvContentPartPr>
              <p14:xfrm>
                <a:off x="10979777" y="2649446"/>
                <a:ext cx="92520" cy="112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970777" y="2640806"/>
                  <a:ext cx="110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14:cNvPr>
                <p14:cNvContentPartPr/>
                <p14:nvPr/>
              </p14:nvContentPartPr>
              <p14:xfrm>
                <a:off x="11062577" y="2628206"/>
                <a:ext cx="138600" cy="104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053937" y="2619566"/>
                  <a:ext cx="156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14:cNvPr>
                <p14:cNvContentPartPr/>
                <p14:nvPr/>
              </p14:nvContentPartPr>
              <p14:xfrm>
                <a:off x="10645697" y="2865446"/>
                <a:ext cx="496440" cy="1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37057" y="2856446"/>
                  <a:ext cx="51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14:cNvPr>
                <p14:cNvContentPartPr/>
                <p14:nvPr/>
              </p14:nvContentPartPr>
              <p14:xfrm>
                <a:off x="10685297" y="2935286"/>
                <a:ext cx="183960" cy="1065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676297" y="2926286"/>
                  <a:ext cx="20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14:cNvPr>
                <p14:cNvContentPartPr/>
                <p14:nvPr/>
              </p14:nvContentPartPr>
              <p14:xfrm>
                <a:off x="10927217" y="2996846"/>
                <a:ext cx="15840" cy="482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918577" y="2988206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14:cNvPr>
                <p14:cNvContentPartPr/>
                <p14:nvPr/>
              </p14:nvContentPartPr>
              <p14:xfrm>
                <a:off x="11010377" y="2957606"/>
                <a:ext cx="141120" cy="871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001737" y="2948606"/>
                  <a:ext cx="158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14:cNvPr>
                <p14:cNvContentPartPr/>
                <p14:nvPr/>
              </p14:nvContentPartPr>
              <p14:xfrm>
                <a:off x="11216657" y="2966966"/>
                <a:ext cx="61920" cy="1072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207657" y="2958326"/>
                  <a:ext cx="79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14:cNvPr>
                <p14:cNvContentPartPr/>
                <p14:nvPr/>
              </p14:nvContentPartPr>
              <p14:xfrm>
                <a:off x="11267417" y="2951126"/>
                <a:ext cx="161280" cy="97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258777" y="2942486"/>
                  <a:ext cx="17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14:cNvPr>
                <p14:cNvContentPartPr/>
                <p14:nvPr/>
              </p14:nvContentPartPr>
              <p14:xfrm>
                <a:off x="11373977" y="2739086"/>
                <a:ext cx="127800" cy="1562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64977" y="2730446"/>
                  <a:ext cx="145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14:cNvPr>
                <p14:cNvContentPartPr/>
                <p14:nvPr/>
              </p14:nvContentPartPr>
              <p14:xfrm>
                <a:off x="11424737" y="2754926"/>
                <a:ext cx="86400" cy="1170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6097" y="2746286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14:cNvPr>
                <p14:cNvContentPartPr/>
                <p14:nvPr/>
              </p14:nvContentPartPr>
              <p14:xfrm>
                <a:off x="11573777" y="2824046"/>
                <a:ext cx="84600" cy="903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64777" y="2815406"/>
                  <a:ext cx="102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14:cNvPr>
                <p14:cNvContentPartPr/>
                <p14:nvPr/>
              </p14:nvContentPartPr>
              <p14:xfrm>
                <a:off x="11533817" y="2834846"/>
                <a:ext cx="133560" cy="1533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25177" y="2826206"/>
                  <a:ext cx="1512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9DA47DE-165E-AC13-9DD7-3E318439F2C8}"/>
              </a:ext>
            </a:extLst>
          </p:cNvPr>
          <p:cNvGrpSpPr/>
          <p:nvPr/>
        </p:nvGrpSpPr>
        <p:grpSpPr>
          <a:xfrm>
            <a:off x="10114697" y="3423086"/>
            <a:ext cx="1029960" cy="215280"/>
            <a:chOff x="10114697" y="3423086"/>
            <a:chExt cx="1029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14:cNvPr>
                <p14:cNvContentPartPr/>
                <p14:nvPr/>
              </p14:nvContentPartPr>
              <p14:xfrm>
                <a:off x="10143497" y="3423086"/>
                <a:ext cx="110880" cy="2019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134497" y="3414086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14:cNvPr>
                <p14:cNvContentPartPr/>
                <p14:nvPr/>
              </p14:nvContentPartPr>
              <p14:xfrm>
                <a:off x="10114697" y="3496886"/>
                <a:ext cx="206280" cy="7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105697" y="3487886"/>
                  <a:ext cx="22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14:cNvPr>
                <p14:cNvContentPartPr/>
                <p14:nvPr/>
              </p14:nvContentPartPr>
              <p14:xfrm>
                <a:off x="10460657" y="3481406"/>
                <a:ext cx="99720" cy="27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451657" y="3472406"/>
                  <a:ext cx="117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14:cNvPr>
                <p14:cNvContentPartPr/>
                <p14:nvPr/>
              </p14:nvContentPartPr>
              <p14:xfrm>
                <a:off x="10468577" y="3554846"/>
                <a:ext cx="102240" cy="86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59577" y="3545846"/>
                  <a:ext cx="11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14:cNvPr>
                <p14:cNvContentPartPr/>
                <p14:nvPr/>
              </p14:nvContentPartPr>
              <p14:xfrm>
                <a:off x="10710137" y="3437846"/>
                <a:ext cx="128160" cy="1256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701137" y="3429206"/>
                  <a:ext cx="145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14:cNvPr>
                <p14:cNvContentPartPr/>
                <p14:nvPr/>
              </p14:nvContentPartPr>
              <p14:xfrm>
                <a:off x="10903097" y="3474926"/>
                <a:ext cx="104760" cy="101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894097" y="3465926"/>
                  <a:ext cx="122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14:cNvPr>
                <p14:cNvContentPartPr/>
                <p14:nvPr/>
              </p14:nvContentPartPr>
              <p14:xfrm>
                <a:off x="10921817" y="3470966"/>
                <a:ext cx="95760" cy="842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912817" y="3462326"/>
                  <a:ext cx="113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14:cNvPr>
                <p14:cNvContentPartPr/>
                <p14:nvPr/>
              </p14:nvContentPartPr>
              <p14:xfrm>
                <a:off x="11055017" y="3545846"/>
                <a:ext cx="89640" cy="9252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46017" y="3537206"/>
                  <a:ext cx="107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C5EF512D-EEFB-95FD-DB71-2AEEC246A903}"/>
              </a:ext>
            </a:extLst>
          </p:cNvPr>
          <p:cNvGrpSpPr/>
          <p:nvPr/>
        </p:nvGrpSpPr>
        <p:grpSpPr>
          <a:xfrm>
            <a:off x="7285457" y="2777966"/>
            <a:ext cx="321480" cy="144000"/>
            <a:chOff x="7285457" y="2777966"/>
            <a:chExt cx="3214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14:cNvPr>
                <p14:cNvContentPartPr/>
                <p14:nvPr/>
              </p14:nvContentPartPr>
              <p14:xfrm>
                <a:off x="7298417" y="2777966"/>
                <a:ext cx="79920" cy="903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89417" y="2769326"/>
                  <a:ext cx="9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14:cNvPr>
                <p14:cNvContentPartPr/>
                <p14:nvPr/>
              </p14:nvContentPartPr>
              <p14:xfrm>
                <a:off x="7285457" y="2810726"/>
                <a:ext cx="92520" cy="4500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276817" y="2801726"/>
                  <a:ext cx="110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14:cNvPr>
                <p14:cNvContentPartPr/>
                <p14:nvPr/>
              </p14:nvContentPartPr>
              <p14:xfrm>
                <a:off x="7354937" y="2870486"/>
                <a:ext cx="82800" cy="514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345937" y="2861486"/>
                  <a:ext cx="10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14:cNvPr>
                <p14:cNvContentPartPr/>
                <p14:nvPr/>
              </p14:nvContentPartPr>
              <p14:xfrm>
                <a:off x="7487777" y="2807846"/>
                <a:ext cx="119160" cy="907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479137" y="2798846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6540CBCD-EC88-F3F3-295A-3C260A02FFA8}"/>
              </a:ext>
            </a:extLst>
          </p:cNvPr>
          <p:cNvGrpSpPr/>
          <p:nvPr/>
        </p:nvGrpSpPr>
        <p:grpSpPr>
          <a:xfrm>
            <a:off x="7787297" y="3296366"/>
            <a:ext cx="330840" cy="349560"/>
            <a:chOff x="7787297" y="3296366"/>
            <a:chExt cx="3308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14:cNvPr>
                <p14:cNvContentPartPr/>
                <p14:nvPr/>
              </p14:nvContentPartPr>
              <p14:xfrm>
                <a:off x="7787297" y="3296366"/>
                <a:ext cx="104040" cy="97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778297" y="3287366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14:cNvPr>
                <p14:cNvContentPartPr/>
                <p14:nvPr/>
              </p14:nvContentPartPr>
              <p14:xfrm>
                <a:off x="7871177" y="3449366"/>
                <a:ext cx="105480" cy="1364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862537" y="3440726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14:cNvPr>
                <p14:cNvContentPartPr/>
                <p14:nvPr/>
              </p14:nvContentPartPr>
              <p14:xfrm>
                <a:off x="7887737" y="3474926"/>
                <a:ext cx="90720" cy="842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78737" y="3465926"/>
                  <a:ext cx="108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14:cNvPr>
                <p14:cNvContentPartPr/>
                <p14:nvPr/>
              </p14:nvContentPartPr>
              <p14:xfrm>
                <a:off x="8020937" y="3536486"/>
                <a:ext cx="97200" cy="1094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11937" y="3527846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6306DC10-4AA8-500C-1A43-88A7D9B58F57}"/>
              </a:ext>
            </a:extLst>
          </p:cNvPr>
          <p:cNvGrpSpPr/>
          <p:nvPr/>
        </p:nvGrpSpPr>
        <p:grpSpPr>
          <a:xfrm>
            <a:off x="8433857" y="4584806"/>
            <a:ext cx="1229400" cy="306360"/>
            <a:chOff x="8433857" y="4584806"/>
            <a:chExt cx="1229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14:cNvPr>
                <p14:cNvContentPartPr/>
                <p14:nvPr/>
              </p14:nvContentPartPr>
              <p14:xfrm>
                <a:off x="8433857" y="4635926"/>
                <a:ext cx="117720" cy="216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424857" y="4627286"/>
                  <a:ext cx="13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14:cNvPr>
                <p14:cNvContentPartPr/>
                <p14:nvPr/>
              </p14:nvContentPartPr>
              <p14:xfrm>
                <a:off x="8443937" y="4694966"/>
                <a:ext cx="81720" cy="11304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435297" y="4686326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14:cNvPr>
                <p14:cNvContentPartPr/>
                <p14:nvPr/>
              </p14:nvContentPartPr>
              <p14:xfrm>
                <a:off x="8542217" y="4773806"/>
                <a:ext cx="81720" cy="96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533577" y="476516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14:cNvPr>
                <p14:cNvContentPartPr/>
                <p14:nvPr/>
              </p14:nvContentPartPr>
              <p14:xfrm>
                <a:off x="8660297" y="4684526"/>
                <a:ext cx="86760" cy="10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51657" y="4675886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14:cNvPr>
                <p14:cNvContentPartPr/>
                <p14:nvPr/>
              </p14:nvContentPartPr>
              <p14:xfrm>
                <a:off x="8664617" y="4743206"/>
                <a:ext cx="145440" cy="111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655617" y="4734206"/>
                  <a:ext cx="163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14:cNvPr>
                <p14:cNvContentPartPr/>
                <p14:nvPr/>
              </p14:nvContentPartPr>
              <p14:xfrm>
                <a:off x="8868377" y="4656806"/>
                <a:ext cx="100440" cy="187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859377" y="4648166"/>
                  <a:ext cx="11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14:cNvPr>
                <p14:cNvContentPartPr/>
                <p14:nvPr/>
              </p14:nvContentPartPr>
              <p14:xfrm>
                <a:off x="8885657" y="4698206"/>
                <a:ext cx="112320" cy="1112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877017" y="4689206"/>
                  <a:ext cx="12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14:cNvPr>
                <p14:cNvContentPartPr/>
                <p14:nvPr/>
              </p14:nvContentPartPr>
              <p14:xfrm>
                <a:off x="8999777" y="4787126"/>
                <a:ext cx="84960" cy="1040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990777" y="4778126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14:cNvPr>
                <p14:cNvContentPartPr/>
                <p14:nvPr/>
              </p14:nvContentPartPr>
              <p14:xfrm>
                <a:off x="9148457" y="4671566"/>
                <a:ext cx="12240" cy="1155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139817" y="4662566"/>
                  <a:ext cx="2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14:cNvPr>
                <p14:cNvContentPartPr/>
                <p14:nvPr/>
              </p14:nvContentPartPr>
              <p14:xfrm>
                <a:off x="9095897" y="4763366"/>
                <a:ext cx="115560" cy="50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086897" y="4754726"/>
                  <a:ext cx="133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14:cNvPr>
                <p14:cNvContentPartPr/>
                <p14:nvPr/>
              </p14:nvContentPartPr>
              <p14:xfrm>
                <a:off x="9284177" y="4584806"/>
                <a:ext cx="160920" cy="26352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275537" y="4576166"/>
                  <a:ext cx="178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14:cNvPr>
                <p14:cNvContentPartPr/>
                <p14:nvPr/>
              </p14:nvContentPartPr>
              <p14:xfrm>
                <a:off x="9362657" y="4742486"/>
                <a:ext cx="138600" cy="42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353657" y="4733846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14:cNvPr>
                <p14:cNvContentPartPr/>
                <p14:nvPr/>
              </p14:nvContentPartPr>
              <p14:xfrm>
                <a:off x="9534377" y="4721246"/>
                <a:ext cx="128880" cy="10692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525737" y="4712606"/>
                  <a:ext cx="146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14:cNvPr>
                <p14:cNvContentPartPr/>
                <p14:nvPr/>
              </p14:nvContentPartPr>
              <p14:xfrm>
                <a:off x="9498737" y="4778486"/>
                <a:ext cx="138600" cy="129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489737" y="4769486"/>
                  <a:ext cx="156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D8716B8D-8718-8FC4-172A-6E28690A910A}"/>
              </a:ext>
            </a:extLst>
          </p:cNvPr>
          <p:cNvGrpSpPr/>
          <p:nvPr/>
        </p:nvGrpSpPr>
        <p:grpSpPr>
          <a:xfrm>
            <a:off x="8477777" y="5001326"/>
            <a:ext cx="923040" cy="340920"/>
            <a:chOff x="8477777" y="5001326"/>
            <a:chExt cx="923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14:cNvPr>
                <p14:cNvContentPartPr/>
                <p14:nvPr/>
              </p14:nvContentPartPr>
              <p14:xfrm>
                <a:off x="8477777" y="5069726"/>
                <a:ext cx="161280" cy="27252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468777" y="5061086"/>
                  <a:ext cx="17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14:cNvPr>
                <p14:cNvContentPartPr/>
                <p14:nvPr/>
              </p14:nvContentPartPr>
              <p14:xfrm>
                <a:off x="8690177" y="5212646"/>
                <a:ext cx="120240" cy="777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681537" y="5204006"/>
                  <a:ext cx="13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14:cNvPr>
                <p14:cNvContentPartPr/>
                <p14:nvPr/>
              </p14:nvContentPartPr>
              <p14:xfrm>
                <a:off x="8869457" y="5119766"/>
                <a:ext cx="96120" cy="12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860817" y="5110766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14:cNvPr>
                <p14:cNvContentPartPr/>
                <p14:nvPr/>
              </p14:nvContentPartPr>
              <p14:xfrm>
                <a:off x="8886017" y="5162246"/>
                <a:ext cx="82080" cy="792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877377" y="5153246"/>
                  <a:ext cx="99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14:cNvPr>
                <p14:cNvContentPartPr/>
                <p14:nvPr/>
              </p14:nvContentPartPr>
              <p14:xfrm>
                <a:off x="9047297" y="5001326"/>
                <a:ext cx="187560" cy="29628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38297" y="4992686"/>
                  <a:ext cx="205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14:cNvPr>
                <p14:cNvContentPartPr/>
                <p14:nvPr/>
              </p14:nvContentPartPr>
              <p14:xfrm>
                <a:off x="9301097" y="5171606"/>
                <a:ext cx="99720" cy="9576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292097" y="5162606"/>
                  <a:ext cx="1173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8A19905-2585-42D3-22E0-02571EB3B4B7}"/>
              </a:ext>
            </a:extLst>
          </p:cNvPr>
          <p:cNvGrpSpPr/>
          <p:nvPr/>
        </p:nvGrpSpPr>
        <p:grpSpPr>
          <a:xfrm>
            <a:off x="8553017" y="5411726"/>
            <a:ext cx="941400" cy="273600"/>
            <a:chOff x="8553017" y="5411726"/>
            <a:chExt cx="9414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14:cNvPr>
                <p14:cNvContentPartPr/>
                <p14:nvPr/>
              </p14:nvContentPartPr>
              <p14:xfrm>
                <a:off x="8560217" y="5507486"/>
                <a:ext cx="133560" cy="1778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51577" y="5498846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14:cNvPr>
                <p14:cNvContentPartPr/>
                <p14:nvPr/>
              </p14:nvContentPartPr>
              <p14:xfrm>
                <a:off x="8553017" y="5569046"/>
                <a:ext cx="194400" cy="392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544377" y="5560406"/>
                  <a:ext cx="21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14:cNvPr>
                <p14:cNvContentPartPr/>
                <p14:nvPr/>
              </p14:nvContentPartPr>
              <p14:xfrm>
                <a:off x="8763977" y="5604686"/>
                <a:ext cx="133560" cy="7560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754977" y="5596046"/>
                  <a:ext cx="151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14:cNvPr>
                <p14:cNvContentPartPr/>
                <p14:nvPr/>
              </p14:nvContentPartPr>
              <p14:xfrm>
                <a:off x="9029297" y="5541326"/>
                <a:ext cx="90360" cy="126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020657" y="5532326"/>
                  <a:ext cx="10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14:cNvPr>
                <p14:cNvContentPartPr/>
                <p14:nvPr/>
              </p14:nvContentPartPr>
              <p14:xfrm>
                <a:off x="9010937" y="5582726"/>
                <a:ext cx="92160" cy="864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02297" y="5573726"/>
                  <a:ext cx="10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14:cNvPr>
                <p14:cNvContentPartPr/>
                <p14:nvPr/>
              </p14:nvContentPartPr>
              <p14:xfrm>
                <a:off x="9214337" y="5411726"/>
                <a:ext cx="146880" cy="172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205337" y="5402726"/>
                  <a:ext cx="164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14:cNvPr>
                <p14:cNvContentPartPr/>
                <p14:nvPr/>
              </p14:nvContentPartPr>
              <p14:xfrm>
                <a:off x="9249257" y="5503166"/>
                <a:ext cx="172080" cy="1188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240257" y="5494166"/>
                  <a:ext cx="18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14:cNvPr>
                <p14:cNvContentPartPr/>
                <p14:nvPr/>
              </p14:nvContentPartPr>
              <p14:xfrm>
                <a:off x="9419177" y="5544926"/>
                <a:ext cx="75240" cy="1033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410177" y="5536286"/>
                  <a:ext cx="92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34584987-1582-D5E0-0C5B-5A7E6EA1BBAF}"/>
              </a:ext>
            </a:extLst>
          </p:cNvPr>
          <p:cNvGrpSpPr/>
          <p:nvPr/>
        </p:nvGrpSpPr>
        <p:grpSpPr>
          <a:xfrm>
            <a:off x="9834257" y="4403006"/>
            <a:ext cx="769320" cy="254520"/>
            <a:chOff x="9834257" y="4403006"/>
            <a:chExt cx="769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14:cNvPr>
                <p14:cNvContentPartPr/>
                <p14:nvPr/>
              </p14:nvContentPartPr>
              <p14:xfrm>
                <a:off x="9843257" y="4403006"/>
                <a:ext cx="117720" cy="18432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834617" y="4394006"/>
                  <a:ext cx="13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14:cNvPr>
                <p14:cNvContentPartPr/>
                <p14:nvPr/>
              </p14:nvContentPartPr>
              <p14:xfrm>
                <a:off x="9834257" y="4430726"/>
                <a:ext cx="70560" cy="1407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825617" y="4421726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14:cNvPr>
                <p14:cNvContentPartPr/>
                <p14:nvPr/>
              </p14:nvContentPartPr>
              <p14:xfrm>
                <a:off x="9909137" y="4566086"/>
                <a:ext cx="117000" cy="9144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900497" y="4557446"/>
                  <a:ext cx="13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14:cNvPr>
                <p14:cNvContentPartPr/>
                <p14:nvPr/>
              </p14:nvContentPartPr>
              <p14:xfrm>
                <a:off x="10049537" y="4508126"/>
                <a:ext cx="83160" cy="54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040897" y="44991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14:cNvPr>
                <p14:cNvContentPartPr/>
                <p14:nvPr/>
              </p14:nvContentPartPr>
              <p14:xfrm>
                <a:off x="10042337" y="4552406"/>
                <a:ext cx="82800" cy="15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033337" y="4543766"/>
                  <a:ext cx="10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14:cNvPr>
                <p14:cNvContentPartPr/>
                <p14:nvPr/>
              </p14:nvContentPartPr>
              <p14:xfrm>
                <a:off x="10217657" y="4522526"/>
                <a:ext cx="140040" cy="194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209017" y="4513886"/>
                  <a:ext cx="15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14:cNvPr>
                <p14:cNvContentPartPr/>
                <p14:nvPr/>
              </p14:nvContentPartPr>
              <p14:xfrm>
                <a:off x="10409897" y="4418486"/>
                <a:ext cx="84960" cy="19116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401257" y="4409486"/>
                  <a:ext cx="10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14:cNvPr>
                <p14:cNvContentPartPr/>
                <p14:nvPr/>
              </p14:nvContentPartPr>
              <p14:xfrm>
                <a:off x="10392977" y="4462766"/>
                <a:ext cx="78840" cy="1069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384337" y="4454126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14:cNvPr>
                <p14:cNvContentPartPr/>
                <p14:nvPr/>
              </p14:nvContentPartPr>
              <p14:xfrm>
                <a:off x="10518617" y="4566086"/>
                <a:ext cx="84960" cy="8136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509617" y="4557086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3E62A0EE-4819-3353-56B3-0D4E6D38BC9F}"/>
              </a:ext>
            </a:extLst>
          </p:cNvPr>
          <p:cNvGrpSpPr/>
          <p:nvPr/>
        </p:nvGrpSpPr>
        <p:grpSpPr>
          <a:xfrm>
            <a:off x="6511097" y="5754806"/>
            <a:ext cx="1310040" cy="576720"/>
            <a:chOff x="6511097" y="5754806"/>
            <a:chExt cx="13100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14:cNvPr>
                <p14:cNvContentPartPr/>
                <p14:nvPr/>
              </p14:nvContentPartPr>
              <p14:xfrm>
                <a:off x="6546737" y="5909966"/>
                <a:ext cx="360" cy="36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37737" y="5900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14:cNvPr>
                <p14:cNvContentPartPr/>
                <p14:nvPr/>
              </p14:nvContentPartPr>
              <p14:xfrm>
                <a:off x="6534137" y="5926166"/>
                <a:ext cx="360" cy="39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25137" y="5917526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14:cNvPr>
                <p14:cNvContentPartPr/>
                <p14:nvPr/>
              </p14:nvContentPartPr>
              <p14:xfrm>
                <a:off x="6511097" y="5916086"/>
                <a:ext cx="299880" cy="1630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502457" y="5907446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14:cNvPr>
                <p14:cNvContentPartPr/>
                <p14:nvPr/>
              </p14:nvContentPartPr>
              <p14:xfrm>
                <a:off x="6556817" y="5763086"/>
                <a:ext cx="225720" cy="457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48177" y="5754086"/>
                  <a:ext cx="24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14:cNvPr>
                <p14:cNvContentPartPr/>
                <p14:nvPr/>
              </p14:nvContentPartPr>
              <p14:xfrm>
                <a:off x="6766697" y="5754806"/>
                <a:ext cx="75960" cy="644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757697" y="5745806"/>
                  <a:ext cx="9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14:cNvPr>
                <p14:cNvContentPartPr/>
                <p14:nvPr/>
              </p14:nvContentPartPr>
              <p14:xfrm>
                <a:off x="6912137" y="5980886"/>
                <a:ext cx="104400" cy="1332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03137" y="5972246"/>
                  <a:ext cx="12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14:cNvPr>
                <p14:cNvContentPartPr/>
                <p14:nvPr/>
              </p14:nvContentPartPr>
              <p14:xfrm>
                <a:off x="6907817" y="6012206"/>
                <a:ext cx="119520" cy="792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898817" y="6003566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14:cNvPr>
                <p14:cNvContentPartPr/>
                <p14:nvPr/>
              </p14:nvContentPartPr>
              <p14:xfrm>
                <a:off x="7141457" y="5882246"/>
                <a:ext cx="205920" cy="35892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132817" y="5873606"/>
                  <a:ext cx="223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14:cNvPr>
                <p14:cNvContentPartPr/>
                <p14:nvPr/>
              </p14:nvContentPartPr>
              <p14:xfrm>
                <a:off x="7238657" y="6095366"/>
                <a:ext cx="145440" cy="1980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229657" y="6086726"/>
                  <a:ext cx="16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14:cNvPr>
                <p14:cNvContentPartPr/>
                <p14:nvPr/>
              </p14:nvContentPartPr>
              <p14:xfrm>
                <a:off x="7490297" y="6039926"/>
                <a:ext cx="135720" cy="1278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81657" y="603128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14:cNvPr>
                <p14:cNvContentPartPr/>
                <p14:nvPr/>
              </p14:nvContentPartPr>
              <p14:xfrm>
                <a:off x="7531697" y="6057566"/>
                <a:ext cx="69840" cy="1692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522697" y="6048566"/>
                  <a:ext cx="8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14:cNvPr>
                <p14:cNvContentPartPr/>
                <p14:nvPr/>
              </p14:nvContentPartPr>
              <p14:xfrm>
                <a:off x="7662737" y="6175286"/>
                <a:ext cx="63720" cy="766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53737" y="6166286"/>
                  <a:ext cx="81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14:cNvPr>
                <p14:cNvContentPartPr/>
                <p14:nvPr/>
              </p14:nvContentPartPr>
              <p14:xfrm>
                <a:off x="7777577" y="6192206"/>
                <a:ext cx="43560" cy="1393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768577" y="6183566"/>
                  <a:ext cx="61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28935A3-8A26-3E6A-3E6F-C7D1AF4FBAD9}"/>
              </a:ext>
            </a:extLst>
          </p:cNvPr>
          <p:cNvGrpSpPr/>
          <p:nvPr/>
        </p:nvGrpSpPr>
        <p:grpSpPr>
          <a:xfrm>
            <a:off x="7979537" y="6026246"/>
            <a:ext cx="1031040" cy="351360"/>
            <a:chOff x="7979537" y="6026246"/>
            <a:chExt cx="103104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14:cNvPr>
                <p14:cNvContentPartPr/>
                <p14:nvPr/>
              </p14:nvContentPartPr>
              <p14:xfrm>
                <a:off x="7979537" y="6096086"/>
                <a:ext cx="107280" cy="28152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970537" y="6087086"/>
                  <a:ext cx="12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14:cNvPr>
                <p14:cNvContentPartPr/>
                <p14:nvPr/>
              </p14:nvContentPartPr>
              <p14:xfrm>
                <a:off x="8173937" y="6253046"/>
                <a:ext cx="54000" cy="8964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164937" y="6244046"/>
                  <a:ext cx="71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14:cNvPr>
                <p14:cNvContentPartPr/>
                <p14:nvPr/>
              </p14:nvContentPartPr>
              <p14:xfrm>
                <a:off x="8343857" y="6202286"/>
                <a:ext cx="35640" cy="1155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334857" y="6193646"/>
                  <a:ext cx="53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14:cNvPr>
                <p14:cNvContentPartPr/>
                <p14:nvPr/>
              </p14:nvContentPartPr>
              <p14:xfrm>
                <a:off x="8554817" y="6108686"/>
                <a:ext cx="110160" cy="17028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546177" y="6100046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14:cNvPr>
                <p14:cNvContentPartPr/>
                <p14:nvPr/>
              </p14:nvContentPartPr>
              <p14:xfrm>
                <a:off x="8520977" y="6184646"/>
                <a:ext cx="147240" cy="223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512337" y="6175646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14:cNvPr>
                <p14:cNvContentPartPr/>
                <p14:nvPr/>
              </p14:nvContentPartPr>
              <p14:xfrm>
                <a:off x="8739857" y="6233246"/>
                <a:ext cx="70560" cy="10044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731217" y="6224246"/>
                  <a:ext cx="88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14:cNvPr>
                <p14:cNvContentPartPr/>
                <p14:nvPr/>
              </p14:nvContentPartPr>
              <p14:xfrm>
                <a:off x="8792417" y="6026246"/>
                <a:ext cx="218160" cy="33228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783417" y="6017606"/>
                  <a:ext cx="235800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98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9112</TotalTime>
  <Words>143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22</cp:revision>
  <dcterms:created xsi:type="dcterms:W3CDTF">2023-10-18T16:44:57Z</dcterms:created>
  <dcterms:modified xsi:type="dcterms:W3CDTF">2024-09-13T18:57:28Z</dcterms:modified>
</cp:coreProperties>
</file>