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8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9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7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0BF5-083C-406A-89D7-63148E8F8924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18AF-BC50-4855-83A4-83A29C8A0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7634" y="414064"/>
            <a:ext cx="12025163" cy="5917725"/>
            <a:chOff x="66760" y="94886"/>
            <a:chExt cx="8663747" cy="426353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188498" y="3211059"/>
              <a:ext cx="1620000" cy="720000"/>
            </a:xfrm>
            <a:prstGeom prst="roundRect">
              <a:avLst>
                <a:gd name="adj" fmla="val 1980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GB" sz="2200" b="1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Back Office</a:t>
              </a:r>
              <a:endParaRPr lang="en-GB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Top Corners Rounded 12"/>
            <p:cNvSpPr/>
            <p:nvPr/>
          </p:nvSpPr>
          <p:spPr>
            <a:xfrm rot="16200000">
              <a:off x="3470544" y="3133278"/>
              <a:ext cx="535868" cy="900000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Camada</a:t>
              </a:r>
              <a:r>
                <a:rPr lang="en-GB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</a:t>
              </a:r>
              <a:r>
                <a:rPr lang="en-GB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Negócio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Top Corners Rounded 13"/>
            <p:cNvSpPr/>
            <p:nvPr/>
          </p:nvSpPr>
          <p:spPr>
            <a:xfrm rot="16200000">
              <a:off x="5990563" y="3121059"/>
              <a:ext cx="535870" cy="900000"/>
            </a:xfrm>
            <a:prstGeom prst="round2SameRect">
              <a:avLst>
                <a:gd name="adj1" fmla="val 0"/>
                <a:gd name="adj2" fmla="val 1453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Camada</a:t>
              </a:r>
              <a:r>
                <a:rPr lang="en-GB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Dados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rrow: Right 16"/>
            <p:cNvSpPr/>
            <p:nvPr/>
          </p:nvSpPr>
          <p:spPr>
            <a:xfrm>
              <a:off x="6902501" y="3391058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622501" y="2992801"/>
              <a:ext cx="1108006" cy="1365618"/>
              <a:chOff x="8416292" y="3841878"/>
              <a:chExt cx="1108006" cy="1365618"/>
            </a:xfrm>
          </p:grpSpPr>
          <p:pic>
            <p:nvPicPr>
              <p:cNvPr id="15" name="Picture 14" descr="C:\Users\Daniel\Desktop\database-symbol_318-9131.jpg"/>
              <p:cNvPicPr preferRelativeResize="0"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5" r="16971" b="18550"/>
              <a:stretch/>
            </p:blipFill>
            <p:spPr bwMode="auto">
              <a:xfrm>
                <a:off x="8610295" y="3841878"/>
                <a:ext cx="720000" cy="903953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416292" y="4745831"/>
                <a:ext cx="1108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/>
                  <a:t>Base de Dados</a:t>
                </a:r>
              </a:p>
            </p:txBody>
          </p:sp>
        </p:grpSp>
        <p:sp>
          <p:nvSpPr>
            <p:cNvPr id="21" name="Arrow: Left 20"/>
            <p:cNvSpPr/>
            <p:nvPr/>
          </p:nvSpPr>
          <p:spPr>
            <a:xfrm>
              <a:off x="2374475" y="3403277"/>
              <a:ext cx="720000" cy="360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66760" y="3322822"/>
              <a:ext cx="2113712" cy="54429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Registo</a:t>
              </a:r>
              <a:r>
                <a:rPr lang="en-GB" sz="1400" dirty="0"/>
                <a:t> de </a:t>
              </a:r>
              <a:r>
                <a:rPr lang="en-GB" sz="1400" dirty="0" err="1"/>
                <a:t>estabelecimentos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Registo</a:t>
              </a:r>
              <a:r>
                <a:rPr lang="en-GB" sz="1400" dirty="0"/>
                <a:t> de </a:t>
              </a:r>
              <a:r>
                <a:rPr lang="en-GB" sz="1400" dirty="0" err="1"/>
                <a:t>produtos</a:t>
              </a:r>
              <a:r>
                <a:rPr lang="en-GB" sz="1400" dirty="0"/>
                <a:t>, </a:t>
              </a:r>
              <a:r>
                <a:rPr lang="en-GB" sz="1400" dirty="0" err="1"/>
                <a:t>constituintes</a:t>
              </a:r>
              <a:r>
                <a:rPr lang="en-GB" sz="1400" dirty="0"/>
                <a:t> e </a:t>
              </a:r>
              <a:r>
                <a:rPr lang="en-GB" sz="1400" dirty="0" err="1"/>
                <a:t>etiquetas</a:t>
              </a:r>
              <a:endParaRPr lang="en-GB" sz="14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4170498" y="323624"/>
              <a:ext cx="1656000" cy="720000"/>
            </a:xfrm>
            <a:prstGeom prst="roundRect">
              <a:avLst>
                <a:gd name="adj" fmla="val 1980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GB" sz="2200" b="1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Front Office</a:t>
              </a:r>
              <a:endParaRPr lang="en-GB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143498" y="1766485"/>
              <a:ext cx="171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b="1" i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Network</a:t>
              </a:r>
            </a:p>
          </p:txBody>
        </p:sp>
        <p:cxnSp>
          <p:nvCxnSpPr>
            <p:cNvPr id="27" name="Straight Connector 26"/>
            <p:cNvCxnSpPr>
              <a:stCxn id="25" idx="4"/>
            </p:cNvCxnSpPr>
            <p:nvPr/>
          </p:nvCxnSpPr>
          <p:spPr>
            <a:xfrm>
              <a:off x="4998498" y="2486485"/>
              <a:ext cx="0" cy="82885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0"/>
              <a:endCxn id="24" idx="2"/>
            </p:cNvCxnSpPr>
            <p:nvPr/>
          </p:nvCxnSpPr>
          <p:spPr>
            <a:xfrm flipV="1">
              <a:off x="4998498" y="1043624"/>
              <a:ext cx="0" cy="7228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Top Corners Rounded 29"/>
            <p:cNvSpPr/>
            <p:nvPr/>
          </p:nvSpPr>
          <p:spPr>
            <a:xfrm rot="16200000">
              <a:off x="3452564" y="233624"/>
              <a:ext cx="535868" cy="900000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Camada</a:t>
              </a:r>
              <a:r>
                <a:rPr lang="en-GB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</a:t>
              </a:r>
              <a:r>
                <a:rPr lang="en-GB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Negócio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Arrow: Left 30"/>
            <p:cNvSpPr/>
            <p:nvPr/>
          </p:nvSpPr>
          <p:spPr>
            <a:xfrm>
              <a:off x="2374475" y="503624"/>
              <a:ext cx="720000" cy="360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2262" y="116496"/>
              <a:ext cx="2108210" cy="1134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Registo</a:t>
              </a:r>
              <a:r>
                <a:rPr lang="en-GB" sz="1400" dirty="0"/>
                <a:t> de </a:t>
              </a:r>
              <a:r>
                <a:rPr lang="en-GB" sz="1400" dirty="0" err="1"/>
                <a:t>clientes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Registo</a:t>
              </a:r>
              <a:r>
                <a:rPr lang="en-GB" sz="1400" dirty="0"/>
                <a:t> de </a:t>
              </a:r>
              <a:r>
                <a:rPr lang="en-GB" sz="1400" dirty="0" err="1"/>
                <a:t>preferências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Avaliação</a:t>
              </a:r>
              <a:r>
                <a:rPr lang="en-GB" sz="1400" dirty="0"/>
                <a:t> de </a:t>
              </a:r>
              <a:r>
                <a:rPr lang="en-GB" sz="1400" dirty="0" err="1"/>
                <a:t>produtos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Denúncia</a:t>
              </a:r>
              <a:r>
                <a:rPr lang="en-GB" sz="1400" dirty="0"/>
                <a:t> de </a:t>
              </a:r>
              <a:r>
                <a:rPr lang="en-GB" sz="1400" dirty="0" err="1"/>
                <a:t>estabelecimentos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Reconhecedor</a:t>
              </a:r>
              <a:r>
                <a:rPr lang="en-GB" sz="1400" dirty="0"/>
                <a:t> de </a:t>
              </a:r>
              <a:r>
                <a:rPr lang="en-GB" sz="1400" dirty="0" err="1"/>
                <a:t>voz</a:t>
              </a:r>
              <a:endParaRPr lang="en-GB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400" dirty="0" err="1"/>
                <a:t>Mapa</a:t>
              </a:r>
              <a:r>
                <a:rPr lang="en-GB" sz="1400" dirty="0"/>
                <a:t> </a:t>
              </a:r>
              <a:r>
                <a:rPr lang="en-GB" sz="1400" dirty="0" err="1"/>
                <a:t>geográfico</a:t>
              </a:r>
              <a:endParaRPr lang="en-GB" sz="10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902501" y="94886"/>
              <a:ext cx="655607" cy="1410859"/>
              <a:chOff x="5771072" y="65212"/>
              <a:chExt cx="655607" cy="1410859"/>
            </a:xfrm>
          </p:grpSpPr>
          <p:pic>
            <p:nvPicPr>
              <p:cNvPr id="16" name="Picture 15" descr="C:\Users\Daniel\Desktop\smartphone-from-the-front_318-9452.jpg"/>
              <p:cNvPicPr preferRelativeResize="0"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3103" y="65212"/>
                <a:ext cx="639150" cy="11305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771072" y="1199072"/>
                <a:ext cx="65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i="1" dirty="0"/>
                  <a:t>Eat Up</a:t>
                </a:r>
              </a:p>
            </p:txBody>
          </p:sp>
        </p:grpSp>
        <p:sp>
          <p:nvSpPr>
            <p:cNvPr id="39" name="Arrow: Right 38"/>
            <p:cNvSpPr/>
            <p:nvPr/>
          </p:nvSpPr>
          <p:spPr>
            <a:xfrm>
              <a:off x="6006498" y="503624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422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Militão</dc:creator>
  <cp:lastModifiedBy>Daniel Militão</cp:lastModifiedBy>
  <cp:revision>22</cp:revision>
  <dcterms:created xsi:type="dcterms:W3CDTF">2017-04-27T22:40:05Z</dcterms:created>
  <dcterms:modified xsi:type="dcterms:W3CDTF">2017-04-28T19:21:38Z</dcterms:modified>
</cp:coreProperties>
</file>