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DAAD9-3421-6069-A123-F2FEF2B37C2A}" v="1" dt="2019-01-16T12:27:53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THOIT Jean-Baptiste" userId="S::jb.duthoit@institutdegenech.fr::0a030bd0-b431-4d3e-a8f9-c7cd59f03448" providerId="AD" clId="Web-{C8BDAAD9-3421-6069-A123-F2FEF2B37C2A}"/>
    <pc:docChg chg="addSld modSld">
      <pc:chgData name="DUTHOIT Jean-Baptiste" userId="S::jb.duthoit@institutdegenech.fr::0a030bd0-b431-4d3e-a8f9-c7cd59f03448" providerId="AD" clId="Web-{C8BDAAD9-3421-6069-A123-F2FEF2B37C2A}" dt="2019-01-16T12:41:59.691" v="582" actId="20577"/>
      <pc:docMkLst>
        <pc:docMk/>
      </pc:docMkLst>
      <pc:sldChg chg="modSp">
        <pc:chgData name="DUTHOIT Jean-Baptiste" userId="S::jb.duthoit@institutdegenech.fr::0a030bd0-b431-4d3e-a8f9-c7cd59f03448" providerId="AD" clId="Web-{C8BDAAD9-3421-6069-A123-F2FEF2B37C2A}" dt="2019-01-16T12:27:00.845" v="6" actId="20577"/>
        <pc:sldMkLst>
          <pc:docMk/>
          <pc:sldMk cId="109857222" sldId="256"/>
        </pc:sldMkLst>
        <pc:spChg chg="mod">
          <ac:chgData name="DUTHOIT Jean-Baptiste" userId="S::jb.duthoit@institutdegenech.fr::0a030bd0-b431-4d3e-a8f9-c7cd59f03448" providerId="AD" clId="Web-{C8BDAAD9-3421-6069-A123-F2FEF2B37C2A}" dt="2019-01-16T12:27:00.845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DUTHOIT Jean-Baptiste" userId="S::jb.duthoit@institutdegenech.fr::0a030bd0-b431-4d3e-a8f9-c7cd59f03448" providerId="AD" clId="Web-{C8BDAAD9-3421-6069-A123-F2FEF2B37C2A}" dt="2019-01-16T12:30:31.521" v="141" actId="20577"/>
        <pc:sldMkLst>
          <pc:docMk/>
          <pc:sldMk cId="2178316388" sldId="257"/>
        </pc:sldMkLst>
        <pc:spChg chg="del">
          <ac:chgData name="DUTHOIT Jean-Baptiste" userId="S::jb.duthoit@institutdegenech.fr::0a030bd0-b431-4d3e-a8f9-c7cd59f03448" providerId="AD" clId="Web-{C8BDAAD9-3421-6069-A123-F2FEF2B37C2A}" dt="2019-01-16T12:27:07.142" v="9"/>
          <ac:spMkLst>
            <pc:docMk/>
            <pc:sldMk cId="2178316388" sldId="257"/>
            <ac:spMk id="2" creationId="{C8A39D26-4CF7-493A-847E-06BC078246B8}"/>
          </ac:spMkLst>
        </pc:spChg>
        <pc:spChg chg="del">
          <ac:chgData name="DUTHOIT Jean-Baptiste" userId="S::jb.duthoit@institutdegenech.fr::0a030bd0-b431-4d3e-a8f9-c7cd59f03448" providerId="AD" clId="Web-{C8BDAAD9-3421-6069-A123-F2FEF2B37C2A}" dt="2019-01-16T12:27:08.095" v="10"/>
          <ac:spMkLst>
            <pc:docMk/>
            <pc:sldMk cId="2178316388" sldId="257"/>
            <ac:spMk id="3" creationId="{E62C6674-10C0-4FBB-8AAD-8E58AC4759BA}"/>
          </ac:spMkLst>
        </pc:spChg>
        <pc:spChg chg="add mod">
          <ac:chgData name="DUTHOIT Jean-Baptiste" userId="S::jb.duthoit@institutdegenech.fr::0a030bd0-b431-4d3e-a8f9-c7cd59f03448" providerId="AD" clId="Web-{C8BDAAD9-3421-6069-A123-F2FEF2B37C2A}" dt="2019-01-16T12:30:31.521" v="141" actId="20577"/>
          <ac:spMkLst>
            <pc:docMk/>
            <pc:sldMk cId="2178316388" sldId="257"/>
            <ac:spMk id="6" creationId="{E092CFA3-67F8-415D-A5A1-9063ADE41D3E}"/>
          </ac:spMkLst>
        </pc:spChg>
        <pc:picChg chg="add mod">
          <ac:chgData name="DUTHOIT Jean-Baptiste" userId="S::jb.duthoit@institutdegenech.fr::0a030bd0-b431-4d3e-a8f9-c7cd59f03448" providerId="AD" clId="Web-{C8BDAAD9-3421-6069-A123-F2FEF2B37C2A}" dt="2019-01-16T12:27:58.221" v="15" actId="1076"/>
          <ac:picMkLst>
            <pc:docMk/>
            <pc:sldMk cId="2178316388" sldId="257"/>
            <ac:picMk id="4" creationId="{562CEAEB-86C7-4113-ADBB-A50C1FAE5D72}"/>
          </ac:picMkLst>
        </pc:picChg>
      </pc:sldChg>
      <pc:sldChg chg="addSp delSp modSp add replId">
        <pc:chgData name="DUTHOIT Jean-Baptiste" userId="S::jb.duthoit@institutdegenech.fr::0a030bd0-b431-4d3e-a8f9-c7cd59f03448" providerId="AD" clId="Web-{C8BDAAD9-3421-6069-A123-F2FEF2B37C2A}" dt="2019-01-16T12:33:36.056" v="227"/>
        <pc:sldMkLst>
          <pc:docMk/>
          <pc:sldMk cId="3838775724" sldId="258"/>
        </pc:sldMkLst>
        <pc:spChg chg="add mod">
          <ac:chgData name="DUTHOIT Jean-Baptiste" userId="S::jb.duthoit@institutdegenech.fr::0a030bd0-b431-4d3e-a8f9-c7cd59f03448" providerId="AD" clId="Web-{C8BDAAD9-3421-6069-A123-F2FEF2B37C2A}" dt="2019-01-16T12:33:36.056" v="227"/>
          <ac:spMkLst>
            <pc:docMk/>
            <pc:sldMk cId="3838775724" sldId="258"/>
            <ac:spMk id="5" creationId="{46C3A090-5C85-4536-87F5-66FE5C4E6F84}"/>
          </ac:spMkLst>
        </pc:spChg>
        <pc:spChg chg="mod">
          <ac:chgData name="DUTHOIT Jean-Baptiste" userId="S::jb.duthoit@institutdegenech.fr::0a030bd0-b431-4d3e-a8f9-c7cd59f03448" providerId="AD" clId="Web-{C8BDAAD9-3421-6069-A123-F2FEF2B37C2A}" dt="2019-01-16T12:32:52.383" v="219" actId="20577"/>
          <ac:spMkLst>
            <pc:docMk/>
            <pc:sldMk cId="3838775724" sldId="258"/>
            <ac:spMk id="6" creationId="{E092CFA3-67F8-415D-A5A1-9063ADE41D3E}"/>
          </ac:spMkLst>
        </pc:spChg>
        <pc:picChg chg="add mod">
          <ac:chgData name="DUTHOIT Jean-Baptiste" userId="S::jb.duthoit@institutdegenech.fr::0a030bd0-b431-4d3e-a8f9-c7cd59f03448" providerId="AD" clId="Web-{C8BDAAD9-3421-6069-A123-F2FEF2B37C2A}" dt="2019-01-16T12:31:49.054" v="150" actId="1076"/>
          <ac:picMkLst>
            <pc:docMk/>
            <pc:sldMk cId="3838775724" sldId="258"/>
            <ac:picMk id="2" creationId="{AF6527AE-F906-4274-86BC-70FA506E2EFD}"/>
          </ac:picMkLst>
        </pc:picChg>
        <pc:picChg chg="del">
          <ac:chgData name="DUTHOIT Jean-Baptiste" userId="S::jb.duthoit@institutdegenech.fr::0a030bd0-b431-4d3e-a8f9-c7cd59f03448" providerId="AD" clId="Web-{C8BDAAD9-3421-6069-A123-F2FEF2B37C2A}" dt="2019-01-16T12:30:44.240" v="144"/>
          <ac:picMkLst>
            <pc:docMk/>
            <pc:sldMk cId="3838775724" sldId="258"/>
            <ac:picMk id="4" creationId="{562CEAEB-86C7-4113-ADBB-A50C1FAE5D72}"/>
          </ac:picMkLst>
        </pc:picChg>
      </pc:sldChg>
      <pc:sldChg chg="add replId">
        <pc:chgData name="DUTHOIT Jean-Baptiste" userId="S::jb.duthoit@institutdegenech.fr::0a030bd0-b431-4d3e-a8f9-c7cd59f03448" providerId="AD" clId="Web-{C8BDAAD9-3421-6069-A123-F2FEF2B37C2A}" dt="2019-01-16T12:32:58.321" v="221"/>
        <pc:sldMkLst>
          <pc:docMk/>
          <pc:sldMk cId="2116254081" sldId="259"/>
        </pc:sldMkLst>
      </pc:sldChg>
      <pc:sldChg chg="addSp delSp modSp add replId">
        <pc:chgData name="DUTHOIT Jean-Baptiste" userId="S::jb.duthoit@institutdegenech.fr::0a030bd0-b431-4d3e-a8f9-c7cd59f03448" providerId="AD" clId="Web-{C8BDAAD9-3421-6069-A123-F2FEF2B37C2A}" dt="2019-01-16T12:36:35.419" v="368"/>
        <pc:sldMkLst>
          <pc:docMk/>
          <pc:sldMk cId="2567884865" sldId="260"/>
        </pc:sldMkLst>
        <pc:spChg chg="mod">
          <ac:chgData name="DUTHOIT Jean-Baptiste" userId="S::jb.duthoit@institutdegenech.fr::0a030bd0-b431-4d3e-a8f9-c7cd59f03448" providerId="AD" clId="Web-{C8BDAAD9-3421-6069-A123-F2FEF2B37C2A}" dt="2019-01-16T12:35:52.402" v="365" actId="14100"/>
          <ac:spMkLst>
            <pc:docMk/>
            <pc:sldMk cId="2567884865" sldId="260"/>
            <ac:spMk id="6" creationId="{E092CFA3-67F8-415D-A5A1-9063ADE41D3E}"/>
          </ac:spMkLst>
        </pc:spChg>
        <pc:picChg chg="del">
          <ac:chgData name="DUTHOIT Jean-Baptiste" userId="S::jb.duthoit@institutdegenech.fr::0a030bd0-b431-4d3e-a8f9-c7cd59f03448" providerId="AD" clId="Web-{C8BDAAD9-3421-6069-A123-F2FEF2B37C2A}" dt="2019-01-16T12:34:12.932" v="229"/>
          <ac:picMkLst>
            <pc:docMk/>
            <pc:sldMk cId="2567884865" sldId="260"/>
            <ac:picMk id="2" creationId="{AF6527AE-F906-4274-86BC-70FA506E2EFD}"/>
          </ac:picMkLst>
        </pc:picChg>
        <pc:picChg chg="add mod">
          <ac:chgData name="DUTHOIT Jean-Baptiste" userId="S::jb.duthoit@institutdegenech.fr::0a030bd0-b431-4d3e-a8f9-c7cd59f03448" providerId="AD" clId="Web-{C8BDAAD9-3421-6069-A123-F2FEF2B37C2A}" dt="2019-01-16T12:34:28.963" v="235" actId="14100"/>
          <ac:picMkLst>
            <pc:docMk/>
            <pc:sldMk cId="2567884865" sldId="260"/>
            <ac:picMk id="3" creationId="{7C766E37-01C7-4ECB-902A-E4F4E8FF6F8A}"/>
          </ac:picMkLst>
        </pc:picChg>
        <pc:picChg chg="add del mod">
          <ac:chgData name="DUTHOIT Jean-Baptiste" userId="S::jb.duthoit@institutdegenech.fr::0a030bd0-b431-4d3e-a8f9-c7cd59f03448" providerId="AD" clId="Web-{C8BDAAD9-3421-6069-A123-F2FEF2B37C2A}" dt="2019-01-16T12:36:35.419" v="368"/>
          <ac:picMkLst>
            <pc:docMk/>
            <pc:sldMk cId="2567884865" sldId="260"/>
            <ac:picMk id="5" creationId="{2D7AD764-4341-4210-9D6A-AE02E1CAE44D}"/>
          </ac:picMkLst>
        </pc:picChg>
      </pc:sldChg>
      <pc:sldChg chg="addSp delSp modSp add replId">
        <pc:chgData name="DUTHOIT Jean-Baptiste" userId="S::jb.duthoit@institutdegenech.fr::0a030bd0-b431-4d3e-a8f9-c7cd59f03448" providerId="AD" clId="Web-{C8BDAAD9-3421-6069-A123-F2FEF2B37C2A}" dt="2019-01-16T12:38:18.374" v="392"/>
        <pc:sldMkLst>
          <pc:docMk/>
          <pc:sldMk cId="259536139" sldId="261"/>
        </pc:sldMkLst>
        <pc:spChg chg="add mod">
          <ac:chgData name="DUTHOIT Jean-Baptiste" userId="S::jb.duthoit@institutdegenech.fr::0a030bd0-b431-4d3e-a8f9-c7cd59f03448" providerId="AD" clId="Web-{C8BDAAD9-3421-6069-A123-F2FEF2B37C2A}" dt="2019-01-16T12:37:31.154" v="391" actId="1076"/>
          <ac:spMkLst>
            <pc:docMk/>
            <pc:sldMk cId="259536139" sldId="261"/>
            <ac:spMk id="2" creationId="{809E0FF3-23A1-4798-8DCD-E83AEB2624BF}"/>
          </ac:spMkLst>
        </pc:spChg>
        <pc:spChg chg="add del">
          <ac:chgData name="DUTHOIT Jean-Baptiste" userId="S::jb.duthoit@institutdegenech.fr::0a030bd0-b431-4d3e-a8f9-c7cd59f03448" providerId="AD" clId="Web-{C8BDAAD9-3421-6069-A123-F2FEF2B37C2A}" dt="2019-01-16T12:37:01.763" v="374"/>
          <ac:spMkLst>
            <pc:docMk/>
            <pc:sldMk cId="259536139" sldId="261"/>
            <ac:spMk id="4" creationId="{47203722-D638-4112-8F6F-637C6CC58F14}"/>
          </ac:spMkLst>
        </pc:spChg>
        <pc:picChg chg="mod">
          <ac:chgData name="DUTHOIT Jean-Baptiste" userId="S::jb.duthoit@institutdegenech.fr::0a030bd0-b431-4d3e-a8f9-c7cd59f03448" providerId="AD" clId="Web-{C8BDAAD9-3421-6069-A123-F2FEF2B37C2A}" dt="2019-01-16T12:36:49.216" v="371" actId="1076"/>
          <ac:picMkLst>
            <pc:docMk/>
            <pc:sldMk cId="259536139" sldId="261"/>
            <ac:picMk id="5" creationId="{2D7AD764-4341-4210-9D6A-AE02E1CAE44D}"/>
          </ac:picMkLst>
        </pc:picChg>
        <pc:picChg chg="add mod">
          <ac:chgData name="DUTHOIT Jean-Baptiste" userId="S::jb.duthoit@institutdegenech.fr::0a030bd0-b431-4d3e-a8f9-c7cd59f03448" providerId="AD" clId="Web-{C8BDAAD9-3421-6069-A123-F2FEF2B37C2A}" dt="2019-01-16T12:38:18.374" v="392"/>
          <ac:picMkLst>
            <pc:docMk/>
            <pc:sldMk cId="259536139" sldId="261"/>
            <ac:picMk id="7" creationId="{F3A32596-EA12-43B3-93C4-570BA292B58F}"/>
          </ac:picMkLst>
        </pc:picChg>
      </pc:sldChg>
      <pc:sldChg chg="delSp modSp add replId">
        <pc:chgData name="DUTHOIT Jean-Baptiste" userId="S::jb.duthoit@institutdegenech.fr::0a030bd0-b431-4d3e-a8f9-c7cd59f03448" providerId="AD" clId="Web-{C8BDAAD9-3421-6069-A123-F2FEF2B37C2A}" dt="2019-01-16T12:38:35.765" v="399" actId="14100"/>
        <pc:sldMkLst>
          <pc:docMk/>
          <pc:sldMk cId="2434657529" sldId="262"/>
        </pc:sldMkLst>
        <pc:spChg chg="del">
          <ac:chgData name="DUTHOIT Jean-Baptiste" userId="S::jb.duthoit@institutdegenech.fr::0a030bd0-b431-4d3e-a8f9-c7cd59f03448" providerId="AD" clId="Web-{C8BDAAD9-3421-6069-A123-F2FEF2B37C2A}" dt="2019-01-16T12:38:27.843" v="396"/>
          <ac:spMkLst>
            <pc:docMk/>
            <pc:sldMk cId="2434657529" sldId="262"/>
            <ac:spMk id="6" creationId="{E092CFA3-67F8-415D-A5A1-9063ADE41D3E}"/>
          </ac:spMkLst>
        </pc:spChg>
        <pc:picChg chg="del">
          <ac:chgData name="DUTHOIT Jean-Baptiste" userId="S::jb.duthoit@institutdegenech.fr::0a030bd0-b431-4d3e-a8f9-c7cd59f03448" providerId="AD" clId="Web-{C8BDAAD9-3421-6069-A123-F2FEF2B37C2A}" dt="2019-01-16T12:38:26.390" v="395"/>
          <ac:picMkLst>
            <pc:docMk/>
            <pc:sldMk cId="2434657529" sldId="262"/>
            <ac:picMk id="3" creationId="{7C766E37-01C7-4ECB-902A-E4F4E8FF6F8A}"/>
          </ac:picMkLst>
        </pc:picChg>
        <pc:picChg chg="del">
          <ac:chgData name="DUTHOIT Jean-Baptiste" userId="S::jb.duthoit@institutdegenech.fr::0a030bd0-b431-4d3e-a8f9-c7cd59f03448" providerId="AD" clId="Web-{C8BDAAD9-3421-6069-A123-F2FEF2B37C2A}" dt="2019-01-16T12:38:24.749" v="394"/>
          <ac:picMkLst>
            <pc:docMk/>
            <pc:sldMk cId="2434657529" sldId="262"/>
            <ac:picMk id="5" creationId="{2D7AD764-4341-4210-9D6A-AE02E1CAE44D}"/>
          </ac:picMkLst>
        </pc:picChg>
        <pc:picChg chg="mod">
          <ac:chgData name="DUTHOIT Jean-Baptiste" userId="S::jb.duthoit@institutdegenech.fr::0a030bd0-b431-4d3e-a8f9-c7cd59f03448" providerId="AD" clId="Web-{C8BDAAD9-3421-6069-A123-F2FEF2B37C2A}" dt="2019-01-16T12:38:35.765" v="399" actId="14100"/>
          <ac:picMkLst>
            <pc:docMk/>
            <pc:sldMk cId="2434657529" sldId="262"/>
            <ac:picMk id="7" creationId="{F3A32596-EA12-43B3-93C4-570BA292B58F}"/>
          </ac:picMkLst>
        </pc:picChg>
      </pc:sldChg>
      <pc:sldChg chg="addSp delSp modSp add replId">
        <pc:chgData name="DUTHOIT Jean-Baptiste" userId="S::jb.duthoit@institutdegenech.fr::0a030bd0-b431-4d3e-a8f9-c7cd59f03448" providerId="AD" clId="Web-{C8BDAAD9-3421-6069-A123-F2FEF2B37C2A}" dt="2019-01-16T12:41:58.894" v="580" actId="20577"/>
        <pc:sldMkLst>
          <pc:docMk/>
          <pc:sldMk cId="1932089481" sldId="263"/>
        </pc:sldMkLst>
        <pc:spChg chg="mod">
          <ac:chgData name="DUTHOIT Jean-Baptiste" userId="S::jb.duthoit@institutdegenech.fr::0a030bd0-b431-4d3e-a8f9-c7cd59f03448" providerId="AD" clId="Web-{C8BDAAD9-3421-6069-A123-F2FEF2B37C2A}" dt="2019-01-16T12:40:20.095" v="472" actId="20577"/>
          <ac:spMkLst>
            <pc:docMk/>
            <pc:sldMk cId="1932089481" sldId="263"/>
            <ac:spMk id="2" creationId="{809E0FF3-23A1-4798-8DCD-E83AEB2624BF}"/>
          </ac:spMkLst>
        </pc:spChg>
        <pc:spChg chg="add mod">
          <ac:chgData name="DUTHOIT Jean-Baptiste" userId="S::jb.duthoit@institutdegenech.fr::0a030bd0-b431-4d3e-a8f9-c7cd59f03448" providerId="AD" clId="Web-{C8BDAAD9-3421-6069-A123-F2FEF2B37C2A}" dt="2019-01-16T12:41:58.894" v="580" actId="20577"/>
          <ac:spMkLst>
            <pc:docMk/>
            <pc:sldMk cId="1932089481" sldId="263"/>
            <ac:spMk id="3" creationId="{DC128B70-27F8-4885-BCC1-3667E8CA30F5}"/>
          </ac:spMkLst>
        </pc:spChg>
        <pc:picChg chg="del">
          <ac:chgData name="DUTHOIT Jean-Baptiste" userId="S::jb.duthoit@institutdegenech.fr::0a030bd0-b431-4d3e-a8f9-c7cd59f03448" providerId="AD" clId="Web-{C8BDAAD9-3421-6069-A123-F2FEF2B37C2A}" dt="2019-01-16T12:38:56.453" v="401"/>
          <ac:picMkLst>
            <pc:docMk/>
            <pc:sldMk cId="1932089481" sldId="263"/>
            <ac:picMk id="7" creationId="{F3A32596-EA12-43B3-93C4-570BA292B5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Boucle </a:t>
            </a:r>
            <a:r>
              <a:rPr lang="en-US" dirty="0" err="1">
                <a:cs typeface="Calibri Light"/>
              </a:rPr>
              <a:t>si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alors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62CEAEB-86C7-4113-ADBB-A50C1FAE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3" y="803155"/>
            <a:ext cx="4579727" cy="2936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2CFA3-67F8-415D-A5A1-9063ADE41D3E}"/>
              </a:ext>
            </a:extLst>
          </p:cNvPr>
          <p:cNvSpPr txBox="1"/>
          <p:nvPr/>
        </p:nvSpPr>
        <p:spPr>
          <a:xfrm>
            <a:off x="6034506" y="961189"/>
            <a:ext cx="3932989" cy="37856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1) Tester </a:t>
            </a:r>
            <a:r>
              <a:rPr lang="en-US" sz="2400" dirty="0" err="1">
                <a:cs typeface="Calibri"/>
              </a:rPr>
              <a:t>l'algorithme</a:t>
            </a:r>
            <a:r>
              <a:rPr lang="en-US" sz="2400" dirty="0">
                <a:cs typeface="Calibri"/>
              </a:rPr>
              <a:t> pour A=10 et B=7</a:t>
            </a:r>
          </a:p>
          <a:p>
            <a:r>
              <a:rPr lang="en-US" sz="2400" dirty="0">
                <a:cs typeface="Calibri"/>
              </a:rPr>
              <a:t>2) Tester </a:t>
            </a:r>
            <a:r>
              <a:rPr lang="en-US" sz="2400" dirty="0" err="1">
                <a:cs typeface="Calibri"/>
              </a:rPr>
              <a:t>l'algorithme</a:t>
            </a:r>
            <a:r>
              <a:rPr lang="en-US" sz="2400" dirty="0">
                <a:cs typeface="Calibri"/>
              </a:rPr>
              <a:t> pour A=2 et B=7</a:t>
            </a:r>
          </a:p>
          <a:p>
            <a:r>
              <a:rPr lang="en-US" sz="2400" dirty="0">
                <a:cs typeface="Calibri"/>
              </a:rPr>
              <a:t>3) Que </a:t>
            </a:r>
            <a:r>
              <a:rPr lang="en-US" sz="2400" dirty="0" err="1">
                <a:cs typeface="Calibri"/>
              </a:rPr>
              <a:t>permet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réaliser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programme</a:t>
            </a:r>
            <a:r>
              <a:rPr lang="en-US" sz="2400" dirty="0">
                <a:cs typeface="Calibri"/>
              </a:rPr>
              <a:t> ?</a:t>
            </a:r>
          </a:p>
          <a:p>
            <a:r>
              <a:rPr lang="en-US" sz="2400" dirty="0">
                <a:cs typeface="Calibri"/>
              </a:rPr>
              <a:t>4) Le </a:t>
            </a:r>
            <a:r>
              <a:rPr lang="en-US" sz="2400" err="1">
                <a:cs typeface="Calibri"/>
              </a:rPr>
              <a:t>traduire</a:t>
            </a:r>
            <a:r>
              <a:rPr lang="en-US" sz="2400" dirty="0">
                <a:cs typeface="Calibri"/>
              </a:rPr>
              <a:t> en </a:t>
            </a:r>
            <a:r>
              <a:rPr lang="en-US" sz="2400" err="1">
                <a:cs typeface="Calibri"/>
              </a:rPr>
              <a:t>langage</a:t>
            </a:r>
            <a:r>
              <a:rPr lang="en-US" sz="2400" dirty="0">
                <a:cs typeface="Calibri"/>
              </a:rPr>
              <a:t> Python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3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92CFA3-67F8-415D-A5A1-9063ADE41D3E}"/>
              </a:ext>
            </a:extLst>
          </p:cNvPr>
          <p:cNvSpPr txBox="1"/>
          <p:nvPr/>
        </p:nvSpPr>
        <p:spPr>
          <a:xfrm>
            <a:off x="7794033" y="864207"/>
            <a:ext cx="393298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Ecrire</a:t>
            </a:r>
            <a:r>
              <a:rPr lang="en-US" sz="2400" dirty="0">
                <a:cs typeface="Calibri"/>
              </a:rPr>
              <a:t> un </a:t>
            </a:r>
            <a:r>
              <a:rPr lang="en-US" sz="2400" dirty="0" err="1">
                <a:cs typeface="Calibri"/>
              </a:rPr>
              <a:t>algorithme</a:t>
            </a:r>
            <a:r>
              <a:rPr lang="en-US" sz="2400" dirty="0">
                <a:cs typeface="Calibri"/>
              </a:rPr>
              <a:t> qui affiche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le </a:t>
            </a:r>
            <a:r>
              <a:rPr lang="en-US" sz="2400" dirty="0" err="1">
                <a:cs typeface="Calibri"/>
              </a:rPr>
              <a:t>nombre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donné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est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strictement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positif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strictement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négatif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nul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F6527AE-F906-4274-86BC-70FA506E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576020"/>
            <a:ext cx="6885708" cy="43802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C3A090-5C85-4536-87F5-66FE5C4E6F84}"/>
              </a:ext>
            </a:extLst>
          </p:cNvPr>
          <p:cNvSpPr/>
          <p:nvPr/>
        </p:nvSpPr>
        <p:spPr>
          <a:xfrm>
            <a:off x="839537" y="1013326"/>
            <a:ext cx="5713663" cy="3654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92CFA3-67F8-415D-A5A1-9063ADE41D3E}"/>
              </a:ext>
            </a:extLst>
          </p:cNvPr>
          <p:cNvSpPr txBox="1"/>
          <p:nvPr/>
        </p:nvSpPr>
        <p:spPr>
          <a:xfrm>
            <a:off x="7794033" y="864207"/>
            <a:ext cx="393298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Ecrire</a:t>
            </a:r>
            <a:r>
              <a:rPr lang="en-US" sz="2400" dirty="0">
                <a:cs typeface="Calibri"/>
              </a:rPr>
              <a:t> un </a:t>
            </a:r>
            <a:r>
              <a:rPr lang="en-US" sz="2400" dirty="0" err="1">
                <a:cs typeface="Calibri"/>
              </a:rPr>
              <a:t>algorithme</a:t>
            </a:r>
            <a:r>
              <a:rPr lang="en-US" sz="2400" dirty="0">
                <a:cs typeface="Calibri"/>
              </a:rPr>
              <a:t> qui affiche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le </a:t>
            </a:r>
            <a:r>
              <a:rPr lang="en-US" sz="2400" dirty="0" err="1">
                <a:cs typeface="Calibri"/>
              </a:rPr>
              <a:t>nombre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donné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est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strictement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positif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strictement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négatif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nul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F6527AE-F906-4274-86BC-70FA506E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576020"/>
            <a:ext cx="6885708" cy="43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92CFA3-67F8-415D-A5A1-9063ADE41D3E}"/>
              </a:ext>
            </a:extLst>
          </p:cNvPr>
          <p:cNvSpPr txBox="1"/>
          <p:nvPr/>
        </p:nvSpPr>
        <p:spPr>
          <a:xfrm>
            <a:off x="855822" y="1385576"/>
            <a:ext cx="4066673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Les 20 premières photocopies </a:t>
            </a:r>
            <a:r>
              <a:rPr lang="en-US" sz="2400" dirty="0" err="1">
                <a:cs typeface="Calibri"/>
              </a:rPr>
              <a:t>sont</a:t>
            </a:r>
            <a:r>
              <a:rPr lang="en-US" sz="2400" dirty="0">
                <a:cs typeface="Calibri"/>
              </a:rPr>
              <a:t> à 0.25 euro </a:t>
            </a:r>
            <a:r>
              <a:rPr lang="en-US" sz="2400" dirty="0" err="1">
                <a:cs typeface="Calibri"/>
              </a:rPr>
              <a:t>l'unité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  <a:p>
            <a:r>
              <a:rPr lang="en-US" sz="2400" dirty="0">
                <a:cs typeface="Calibri"/>
              </a:rPr>
              <a:t>Les </a:t>
            </a:r>
            <a:r>
              <a:rPr lang="en-US" sz="2400" dirty="0" err="1">
                <a:cs typeface="Calibri"/>
              </a:rPr>
              <a:t>suivantes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sont</a:t>
            </a:r>
            <a:r>
              <a:rPr lang="en-US" sz="2400" dirty="0">
                <a:cs typeface="Calibri"/>
              </a:rPr>
              <a:t> à 0.1 euro </a:t>
            </a:r>
            <a:r>
              <a:rPr lang="en-US" sz="2400" dirty="0" err="1">
                <a:cs typeface="Calibri"/>
              </a:rPr>
              <a:t>l'unité</a:t>
            </a:r>
            <a:r>
              <a:rPr lang="en-US" sz="24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1) </a:t>
            </a:r>
            <a:r>
              <a:rPr lang="en-US" sz="2400" dirty="0" err="1">
                <a:cs typeface="Calibri"/>
              </a:rPr>
              <a:t>Créer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cet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algorithme</a:t>
            </a:r>
          </a:p>
          <a:p>
            <a:r>
              <a:rPr lang="en-US" sz="2400" dirty="0">
                <a:cs typeface="Calibri"/>
              </a:rPr>
              <a:t>2) Le </a:t>
            </a:r>
            <a:r>
              <a:rPr lang="en-US" sz="2400" dirty="0" err="1">
                <a:cs typeface="Calibri"/>
              </a:rPr>
              <a:t>traduire</a:t>
            </a:r>
            <a:r>
              <a:rPr lang="en-US" sz="2400" dirty="0">
                <a:cs typeface="Calibri"/>
              </a:rPr>
              <a:t> en Python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3" descr="A picture containing orange, indoor, dark&#10;&#10;Description generated with high confidence">
            <a:extLst>
              <a:ext uri="{FF2B5EF4-FFF2-40B4-BE49-F238E27FC236}">
                <a16:creationId xmlns:a16="http://schemas.microsoft.com/office/drawing/2014/main" id="{7C766E37-01C7-4ECB-902A-E4F4E8FF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3" y="242528"/>
            <a:ext cx="11740146" cy="8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8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92CFA3-67F8-415D-A5A1-9063ADE41D3E}"/>
              </a:ext>
            </a:extLst>
          </p:cNvPr>
          <p:cNvSpPr txBox="1"/>
          <p:nvPr/>
        </p:nvSpPr>
        <p:spPr>
          <a:xfrm>
            <a:off x="855822" y="1385576"/>
            <a:ext cx="4066673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Les 20 premières photocopies </a:t>
            </a:r>
            <a:r>
              <a:rPr lang="en-US" sz="2400" dirty="0" err="1">
                <a:cs typeface="Calibri"/>
              </a:rPr>
              <a:t>sont</a:t>
            </a:r>
            <a:r>
              <a:rPr lang="en-US" sz="2400" dirty="0">
                <a:cs typeface="Calibri"/>
              </a:rPr>
              <a:t> à 0.25 euro </a:t>
            </a:r>
            <a:r>
              <a:rPr lang="en-US" sz="2400" dirty="0" err="1">
                <a:cs typeface="Calibri"/>
              </a:rPr>
              <a:t>l'unité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  <a:p>
            <a:r>
              <a:rPr lang="en-US" sz="2400" dirty="0">
                <a:cs typeface="Calibri"/>
              </a:rPr>
              <a:t>Les </a:t>
            </a:r>
            <a:r>
              <a:rPr lang="en-US" sz="2400" dirty="0" err="1">
                <a:cs typeface="Calibri"/>
              </a:rPr>
              <a:t>suivantes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sont</a:t>
            </a:r>
            <a:r>
              <a:rPr lang="en-US" sz="2400" dirty="0">
                <a:cs typeface="Calibri"/>
              </a:rPr>
              <a:t> à 0.1 euro </a:t>
            </a:r>
            <a:r>
              <a:rPr lang="en-US" sz="2400" dirty="0" err="1">
                <a:cs typeface="Calibri"/>
              </a:rPr>
              <a:t>l'unité</a:t>
            </a:r>
            <a:r>
              <a:rPr lang="en-US" sz="24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1) </a:t>
            </a:r>
            <a:r>
              <a:rPr lang="en-US" sz="2400" dirty="0" err="1">
                <a:cs typeface="Calibri"/>
              </a:rPr>
              <a:t>Créer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cet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algorithme</a:t>
            </a:r>
          </a:p>
          <a:p>
            <a:r>
              <a:rPr lang="en-US" sz="2400" dirty="0">
                <a:cs typeface="Calibri"/>
              </a:rPr>
              <a:t>2) Le </a:t>
            </a:r>
            <a:r>
              <a:rPr lang="en-US" sz="2400" dirty="0" err="1">
                <a:cs typeface="Calibri"/>
              </a:rPr>
              <a:t>traduire</a:t>
            </a:r>
            <a:r>
              <a:rPr lang="en-US" sz="2400" dirty="0">
                <a:cs typeface="Calibri"/>
              </a:rPr>
              <a:t> en Python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3" descr="A picture containing orange, indoor, dark&#10;&#10;Description generated with high confidence">
            <a:extLst>
              <a:ext uri="{FF2B5EF4-FFF2-40B4-BE49-F238E27FC236}">
                <a16:creationId xmlns:a16="http://schemas.microsoft.com/office/drawing/2014/main" id="{7C766E37-01C7-4ECB-902A-E4F4E8FF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3" y="242528"/>
            <a:ext cx="11740146" cy="85178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7AD764-4341-4210-9D6A-AE02E1CAE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42" y="1391543"/>
            <a:ext cx="6767094" cy="2069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9E0FF3-23A1-4798-8DCD-E83AEB2624BF}"/>
              </a:ext>
            </a:extLst>
          </p:cNvPr>
          <p:cNvSpPr txBox="1"/>
          <p:nvPr/>
        </p:nvSpPr>
        <p:spPr>
          <a:xfrm>
            <a:off x="5219032" y="2899610"/>
            <a:ext cx="298383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Afficher</a:t>
            </a:r>
            <a:r>
              <a:rPr lang="en-US" sz="2400" b="1" dirty="0"/>
              <a:t> P</a:t>
            </a: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A32596-EA12-43B3-93C4-570BA292B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009864"/>
            <a:ext cx="2743200" cy="8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E0FF3-23A1-4798-8DCD-E83AEB2624BF}"/>
              </a:ext>
            </a:extLst>
          </p:cNvPr>
          <p:cNvSpPr txBox="1"/>
          <p:nvPr/>
        </p:nvSpPr>
        <p:spPr>
          <a:xfrm>
            <a:off x="5219032" y="2899610"/>
            <a:ext cx="298383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Afficher</a:t>
            </a:r>
            <a:r>
              <a:rPr lang="en-US" sz="2400" b="1" dirty="0"/>
              <a:t> P</a:t>
            </a: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A32596-EA12-43B3-93C4-570BA292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9" y="469864"/>
            <a:ext cx="11526252" cy="35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E0FF3-23A1-4798-8DCD-E83AEB2624BF}"/>
              </a:ext>
            </a:extLst>
          </p:cNvPr>
          <p:cNvSpPr txBox="1"/>
          <p:nvPr/>
        </p:nvSpPr>
        <p:spPr>
          <a:xfrm>
            <a:off x="941137" y="961189"/>
            <a:ext cx="2983831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Voici</a:t>
            </a:r>
            <a:r>
              <a:rPr lang="en-US" sz="2400" b="1" dirty="0"/>
              <a:t> un </a:t>
            </a:r>
            <a:r>
              <a:rPr lang="en-US" sz="2400" b="1" dirty="0" err="1"/>
              <a:t>programme</a:t>
            </a:r>
            <a:r>
              <a:rPr lang="en-US" sz="2400" b="1" dirty="0"/>
              <a:t> en </a:t>
            </a:r>
            <a:r>
              <a:rPr lang="en-US" sz="2400" b="1" dirty="0" err="1"/>
              <a:t>langage</a:t>
            </a:r>
            <a:r>
              <a:rPr lang="en-US" sz="2400" b="1" dirty="0"/>
              <a:t> Python:</a:t>
            </a:r>
            <a:endParaRPr lang="en-US" sz="2400" b="1">
              <a:cs typeface="Calibri" panose="020F0502020204030204"/>
            </a:endParaRPr>
          </a:p>
          <a:p>
            <a:r>
              <a:rPr lang="en-US" sz="2400" b="1" dirty="0">
                <a:cs typeface="Calibri" panose="020F0502020204030204"/>
              </a:rPr>
              <a:t>1) Que </a:t>
            </a:r>
            <a:r>
              <a:rPr lang="en-US" sz="2400" b="1" dirty="0" err="1">
                <a:cs typeface="Calibri" panose="020F0502020204030204"/>
              </a:rPr>
              <a:t>vaut</a:t>
            </a:r>
            <a:r>
              <a:rPr lang="en-US" sz="2400" b="1" dirty="0">
                <a:cs typeface="Calibri" panose="020F0502020204030204"/>
              </a:rPr>
              <a:t> b à la fin du </a:t>
            </a:r>
            <a:r>
              <a:rPr lang="en-US" sz="2400" b="1" dirty="0" err="1">
                <a:cs typeface="Calibri" panose="020F0502020204030204"/>
              </a:rPr>
              <a:t>programme</a:t>
            </a:r>
            <a:endParaRPr lang="en-US" sz="2400" b="1" dirty="0">
              <a:cs typeface="Calibri" panose="020F0502020204030204"/>
            </a:endParaRPr>
          </a:p>
          <a:p>
            <a:r>
              <a:rPr lang="en-US" sz="2400" b="1" dirty="0">
                <a:cs typeface="Calibri" panose="020F0502020204030204"/>
              </a:rPr>
              <a:t>2) </a:t>
            </a:r>
            <a:r>
              <a:rPr lang="en-US" sz="2400" b="1" dirty="0" err="1">
                <a:cs typeface="Calibri" panose="020F0502020204030204"/>
              </a:rPr>
              <a:t>si</a:t>
            </a:r>
            <a:r>
              <a:rPr lang="en-US" sz="2400" b="1" dirty="0">
                <a:cs typeface="Calibri" panose="020F0502020204030204"/>
              </a:rPr>
              <a:t> on </a:t>
            </a:r>
            <a:r>
              <a:rPr lang="en-US" sz="2400" b="1" dirty="0" err="1">
                <a:cs typeface="Calibri" panose="020F0502020204030204"/>
              </a:rPr>
              <a:t>affecte</a:t>
            </a:r>
            <a:r>
              <a:rPr lang="en-US" sz="2400" b="1" dirty="0">
                <a:cs typeface="Calibri" panose="020F0502020204030204"/>
              </a:rPr>
              <a:t> 5 à la variable a, que </a:t>
            </a:r>
            <a:r>
              <a:rPr lang="en-US" sz="2400" b="1" dirty="0" err="1">
                <a:cs typeface="Calibri" panose="020F0502020204030204"/>
              </a:rPr>
              <a:t>vaut</a:t>
            </a:r>
            <a:r>
              <a:rPr lang="en-US" sz="2400" b="1" dirty="0">
                <a:cs typeface="Calibri"/>
              </a:rPr>
              <a:t> b?</a:t>
            </a:r>
          </a:p>
          <a:p>
            <a:endParaRPr lang="en-US" sz="24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28B70-27F8-4885-BCC1-3667E8CA30F5}"/>
              </a:ext>
            </a:extLst>
          </p:cNvPr>
          <p:cNvSpPr txBox="1"/>
          <p:nvPr/>
        </p:nvSpPr>
        <p:spPr>
          <a:xfrm>
            <a:off x="5673558" y="1001294"/>
            <a:ext cx="27432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a=7</a:t>
            </a:r>
          </a:p>
          <a:p>
            <a:r>
              <a:rPr lang="en-US" sz="2400" dirty="0">
                <a:cs typeface="Calibri"/>
              </a:rPr>
              <a:t>b=12</a:t>
            </a:r>
          </a:p>
          <a:p>
            <a:r>
              <a:rPr lang="en-US" sz="2400" dirty="0">
                <a:cs typeface="Calibri"/>
              </a:rPr>
              <a:t>if a&gt;5:</a:t>
            </a:r>
          </a:p>
          <a:p>
            <a:r>
              <a:rPr lang="en-US" sz="2400" dirty="0">
                <a:cs typeface="Calibri"/>
              </a:rPr>
              <a:t>     b=b-5</a:t>
            </a:r>
          </a:p>
          <a:p>
            <a:r>
              <a:rPr lang="en-US" sz="2400" dirty="0">
                <a:cs typeface="Calibri"/>
              </a:rPr>
              <a:t>if b&gt;=10:</a:t>
            </a:r>
          </a:p>
          <a:p>
            <a:r>
              <a:rPr lang="en-US" sz="2400" dirty="0">
                <a:cs typeface="Calibri"/>
              </a:rPr>
              <a:t>     b=b+1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08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Boucle si alors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147</cp:revision>
  <dcterms:created xsi:type="dcterms:W3CDTF">2013-07-15T20:26:40Z</dcterms:created>
  <dcterms:modified xsi:type="dcterms:W3CDTF">2019-01-16T12:44:10Z</dcterms:modified>
</cp:coreProperties>
</file>