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5"/>
  </p:notesMasterIdLst>
  <p:sldIdLst>
    <p:sldId id="297" r:id="rId2"/>
    <p:sldId id="298" r:id="rId3"/>
    <p:sldId id="29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anwei XIa" initials="TX" lastIdx="91" clrIdx="0">
    <p:extLst>
      <p:ext uri="{19B8F6BF-5375-455C-9EA6-DF929625EA0E}">
        <p15:presenceInfo xmlns:p15="http://schemas.microsoft.com/office/powerpoint/2012/main" userId="a6f457a78eca580a" providerId="Windows Live"/>
      </p:ext>
    </p:extLst>
  </p:cmAuthor>
  <p:cmAuthor id="2" name="Hantao Cui" initials="HC" lastIdx="3" clrIdx="1">
    <p:extLst>
      <p:ext uri="{19B8F6BF-5375-455C-9EA6-DF929625EA0E}">
        <p15:presenceInfo xmlns:p15="http://schemas.microsoft.com/office/powerpoint/2012/main" userId="5585c0785525a7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4A976B-F0AA-4F8E-BDA7-42B4136AE045}" v="5" dt="2020-12-01T20:42:28.228"/>
    <p1510:client id="{50A2D8B9-00B3-4F32-83F4-FB7E110803AC}" v="23" dt="2020-12-01T20:37:09.131"/>
    <p1510:client id="{C120B476-ECDB-406A-8A88-A9F178A38088}" v="1" dt="2020-12-01T20:45:02.2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10" autoAdjust="0"/>
    <p:restoredTop sz="76339" autoAdjust="0"/>
  </p:normalViewPr>
  <p:slideViewPr>
    <p:cSldViewPr showGuides="1">
      <p:cViewPr varScale="1">
        <p:scale>
          <a:sx n="87" d="100"/>
          <a:sy n="87" d="100"/>
        </p:scale>
        <p:origin x="1584" y="102"/>
      </p:cViewPr>
      <p:guideLst>
        <p:guide orient="horz" pos="16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nwei XIa" userId="a6f457a78eca580a" providerId="LiveId" clId="{C120B476-ECDB-406A-8A88-A9F178A38088}"/>
    <pc:docChg chg="custSel modSld">
      <pc:chgData name="Tianwei XIa" userId="a6f457a78eca580a" providerId="LiveId" clId="{C120B476-ECDB-406A-8A88-A9F178A38088}" dt="2020-12-01T20:46:03.210" v="148" actId="20577"/>
      <pc:docMkLst>
        <pc:docMk/>
      </pc:docMkLst>
      <pc:sldChg chg="addSp modSp mod">
        <pc:chgData name="Tianwei XIa" userId="a6f457a78eca580a" providerId="LiveId" clId="{C120B476-ECDB-406A-8A88-A9F178A38088}" dt="2020-12-01T20:46:03.210" v="148" actId="20577"/>
        <pc:sldMkLst>
          <pc:docMk/>
          <pc:sldMk cId="3631927018" sldId="297"/>
        </pc:sldMkLst>
        <pc:spChg chg="mod">
          <ac:chgData name="Tianwei XIa" userId="a6f457a78eca580a" providerId="LiveId" clId="{C120B476-ECDB-406A-8A88-A9F178A38088}" dt="2020-12-01T20:44:51.374" v="0" actId="1076"/>
          <ac:spMkLst>
            <pc:docMk/>
            <pc:sldMk cId="3631927018" sldId="297"/>
            <ac:spMk id="8" creationId="{5E2F00D0-B892-4320-A97F-274071A0DB34}"/>
          </ac:spMkLst>
        </pc:spChg>
        <pc:spChg chg="mod">
          <ac:chgData name="Tianwei XIa" userId="a6f457a78eca580a" providerId="LiveId" clId="{C120B476-ECDB-406A-8A88-A9F178A38088}" dt="2020-12-01T20:45:00.308" v="6" actId="1076"/>
          <ac:spMkLst>
            <pc:docMk/>
            <pc:sldMk cId="3631927018" sldId="297"/>
            <ac:spMk id="9" creationId="{A59B5E06-F4FE-48D8-88A7-47267A8DC870}"/>
          </ac:spMkLst>
        </pc:spChg>
        <pc:spChg chg="add mod">
          <ac:chgData name="Tianwei XIa" userId="a6f457a78eca580a" providerId="LiveId" clId="{C120B476-ECDB-406A-8A88-A9F178A38088}" dt="2020-12-01T20:46:03.210" v="148" actId="20577"/>
          <ac:spMkLst>
            <pc:docMk/>
            <pc:sldMk cId="3631927018" sldId="297"/>
            <ac:spMk id="10" creationId="{56DDA56A-61C9-42AC-8755-7617E6BD84FA}"/>
          </ac:spMkLst>
        </pc:spChg>
      </pc:sldChg>
    </pc:docChg>
  </pc:docChgLst>
  <pc:docChgLst>
    <pc:chgData name="Tianwei XIa" userId="a6f457a78eca580a" providerId="LiveId" clId="{094A976B-F0AA-4F8E-BDA7-42B4136AE045}"/>
    <pc:docChg chg="custSel delSld modSld">
      <pc:chgData name="Tianwei XIa" userId="a6f457a78eca580a" providerId="LiveId" clId="{094A976B-F0AA-4F8E-BDA7-42B4136AE045}" dt="2020-12-01T20:42:53.720" v="84" actId="20577"/>
      <pc:docMkLst>
        <pc:docMk/>
      </pc:docMkLst>
      <pc:sldChg chg="del">
        <pc:chgData name="Tianwei XIa" userId="a6f457a78eca580a" providerId="LiveId" clId="{094A976B-F0AA-4F8E-BDA7-42B4136AE045}" dt="2020-12-01T20:40:16.006" v="4" actId="47"/>
        <pc:sldMkLst>
          <pc:docMk/>
          <pc:sldMk cId="455212513" sldId="256"/>
        </pc:sldMkLst>
      </pc:sldChg>
      <pc:sldChg chg="del">
        <pc:chgData name="Tianwei XIa" userId="a6f457a78eca580a" providerId="LiveId" clId="{094A976B-F0AA-4F8E-BDA7-42B4136AE045}" dt="2020-12-01T20:40:13.358" v="0" actId="47"/>
        <pc:sldMkLst>
          <pc:docMk/>
          <pc:sldMk cId="1943846446" sldId="293"/>
        </pc:sldMkLst>
      </pc:sldChg>
      <pc:sldChg chg="del">
        <pc:chgData name="Tianwei XIa" userId="a6f457a78eca580a" providerId="LiveId" clId="{094A976B-F0AA-4F8E-BDA7-42B4136AE045}" dt="2020-12-01T20:40:13.869" v="1" actId="47"/>
        <pc:sldMkLst>
          <pc:docMk/>
          <pc:sldMk cId="1890718048" sldId="294"/>
        </pc:sldMkLst>
      </pc:sldChg>
      <pc:sldChg chg="del">
        <pc:chgData name="Tianwei XIa" userId="a6f457a78eca580a" providerId="LiveId" clId="{094A976B-F0AA-4F8E-BDA7-42B4136AE045}" dt="2020-12-01T20:40:14.427" v="2" actId="47"/>
        <pc:sldMkLst>
          <pc:docMk/>
          <pc:sldMk cId="3711761089" sldId="295"/>
        </pc:sldMkLst>
      </pc:sldChg>
      <pc:sldChg chg="del">
        <pc:chgData name="Tianwei XIa" userId="a6f457a78eca580a" providerId="LiveId" clId="{094A976B-F0AA-4F8E-BDA7-42B4136AE045}" dt="2020-12-01T20:40:14.978" v="3" actId="47"/>
        <pc:sldMkLst>
          <pc:docMk/>
          <pc:sldMk cId="3762700901" sldId="296"/>
        </pc:sldMkLst>
      </pc:sldChg>
      <pc:sldChg chg="addSp modSp mod">
        <pc:chgData name="Tianwei XIa" userId="a6f457a78eca580a" providerId="LiveId" clId="{094A976B-F0AA-4F8E-BDA7-42B4136AE045}" dt="2020-12-01T20:42:53.720" v="84" actId="20577"/>
        <pc:sldMkLst>
          <pc:docMk/>
          <pc:sldMk cId="3631927018" sldId="297"/>
        </pc:sldMkLst>
        <pc:spChg chg="add mod">
          <ac:chgData name="Tianwei XIa" userId="a6f457a78eca580a" providerId="LiveId" clId="{094A976B-F0AA-4F8E-BDA7-42B4136AE045}" dt="2020-12-01T20:40:40.204" v="11" actId="1076"/>
          <ac:spMkLst>
            <pc:docMk/>
            <pc:sldMk cId="3631927018" sldId="297"/>
            <ac:spMk id="8" creationId="{5E2F00D0-B892-4320-A97F-274071A0DB34}"/>
          </ac:spMkLst>
        </pc:spChg>
        <pc:spChg chg="add mod">
          <ac:chgData name="Tianwei XIa" userId="a6f457a78eca580a" providerId="LiveId" clId="{094A976B-F0AA-4F8E-BDA7-42B4136AE045}" dt="2020-12-01T20:42:53.720" v="84" actId="20577"/>
          <ac:spMkLst>
            <pc:docMk/>
            <pc:sldMk cId="3631927018" sldId="297"/>
            <ac:spMk id="9" creationId="{A59B5E06-F4FE-48D8-88A7-47267A8DC870}"/>
          </ac:spMkLst>
        </pc:spChg>
        <pc:spChg chg="mod">
          <ac:chgData name="Tianwei XIa" userId="a6f457a78eca580a" providerId="LiveId" clId="{094A976B-F0AA-4F8E-BDA7-42B4136AE045}" dt="2020-12-01T20:40:22.181" v="9" actId="20577"/>
          <ac:spMkLst>
            <pc:docMk/>
            <pc:sldMk cId="3631927018" sldId="297"/>
            <ac:spMk id="14" creationId="{3EDE352A-4C99-4A59-AA76-38D81FDD041A}"/>
          </ac:spMkLst>
        </pc:spChg>
        <pc:graphicFrameChg chg="mod modGraphic">
          <ac:chgData name="Tianwei XIa" userId="a6f457a78eca580a" providerId="LiveId" clId="{094A976B-F0AA-4F8E-BDA7-42B4136AE045}" dt="2020-12-01T20:41:56.815" v="48" actId="20577"/>
          <ac:graphicFrameMkLst>
            <pc:docMk/>
            <pc:sldMk cId="3631927018" sldId="297"/>
            <ac:graphicFrameMk id="7" creationId="{AF40C5EF-601E-451B-91C2-9A5FD90766E7}"/>
          </ac:graphicFrameMkLst>
        </pc:graphicFrameChg>
      </pc:sldChg>
    </pc:docChg>
  </pc:docChgLst>
  <pc:docChgLst>
    <pc:chgData name="Tianwei XIa" userId="a6f457a78eca580a" providerId="LiveId" clId="{FD25808B-F850-4195-9C34-ADE3F3E8AD07}"/>
    <pc:docChg chg="undo redo custSel mod addSld delSld modSld sldOrd">
      <pc:chgData name="Tianwei XIa" userId="a6f457a78eca580a" providerId="LiveId" clId="{FD25808B-F850-4195-9C34-ADE3F3E8AD07}" dt="2020-11-19T15:14:38.420" v="5734" actId="20577"/>
      <pc:docMkLst>
        <pc:docMk/>
      </pc:docMkLst>
      <pc:sldChg chg="del">
        <pc:chgData name="Tianwei XIa" userId="a6f457a78eca580a" providerId="LiveId" clId="{FD25808B-F850-4195-9C34-ADE3F3E8AD07}" dt="2020-10-05T13:52:15.562" v="0" actId="47"/>
        <pc:sldMkLst>
          <pc:docMk/>
          <pc:sldMk cId="1571193722" sldId="257"/>
        </pc:sldMkLst>
      </pc:sldChg>
      <pc:sldChg chg="del">
        <pc:chgData name="Tianwei XIa" userId="a6f457a78eca580a" providerId="LiveId" clId="{FD25808B-F850-4195-9C34-ADE3F3E8AD07}" dt="2020-10-05T13:52:16.092" v="1" actId="47"/>
        <pc:sldMkLst>
          <pc:docMk/>
          <pc:sldMk cId="3504946747" sldId="258"/>
        </pc:sldMkLst>
      </pc:sldChg>
      <pc:sldChg chg="del">
        <pc:chgData name="Tianwei XIa" userId="a6f457a78eca580a" providerId="LiveId" clId="{FD25808B-F850-4195-9C34-ADE3F3E8AD07}" dt="2020-10-05T13:52:16.624" v="2" actId="47"/>
        <pc:sldMkLst>
          <pc:docMk/>
          <pc:sldMk cId="2337319797" sldId="259"/>
        </pc:sldMkLst>
      </pc:sldChg>
      <pc:sldChg chg="del">
        <pc:chgData name="Tianwei XIa" userId="a6f457a78eca580a" providerId="LiveId" clId="{FD25808B-F850-4195-9C34-ADE3F3E8AD07}" dt="2020-10-05T13:52:17.545" v="3" actId="47"/>
        <pc:sldMkLst>
          <pc:docMk/>
          <pc:sldMk cId="674805434" sldId="260"/>
        </pc:sldMkLst>
      </pc:sldChg>
      <pc:sldChg chg="del">
        <pc:chgData name="Tianwei XIa" userId="a6f457a78eca580a" providerId="LiveId" clId="{FD25808B-F850-4195-9C34-ADE3F3E8AD07}" dt="2020-10-05T13:52:18.623" v="5" actId="47"/>
        <pc:sldMkLst>
          <pc:docMk/>
          <pc:sldMk cId="790208093" sldId="261"/>
        </pc:sldMkLst>
      </pc:sldChg>
      <pc:sldChg chg="del">
        <pc:chgData name="Tianwei XIa" userId="a6f457a78eca580a" providerId="LiveId" clId="{FD25808B-F850-4195-9C34-ADE3F3E8AD07}" dt="2020-10-05T13:52:18.010" v="4" actId="47"/>
        <pc:sldMkLst>
          <pc:docMk/>
          <pc:sldMk cId="728805562" sldId="262"/>
        </pc:sldMkLst>
      </pc:sldChg>
      <pc:sldChg chg="addSp delSp modSp add del mod modNotesTx">
        <pc:chgData name="Tianwei XIa" userId="a6f457a78eca580a" providerId="LiveId" clId="{FD25808B-F850-4195-9C34-ADE3F3E8AD07}" dt="2020-10-19T14:22:00.711" v="1399" actId="20577"/>
        <pc:sldMkLst>
          <pc:docMk/>
          <pc:sldMk cId="2035914763" sldId="263"/>
        </pc:sldMkLst>
        <pc:spChg chg="add mod">
          <ac:chgData name="Tianwei XIa" userId="a6f457a78eca580a" providerId="LiveId" clId="{FD25808B-F850-4195-9C34-ADE3F3E8AD07}" dt="2020-10-19T14:20:38.307" v="1318" actId="14100"/>
          <ac:spMkLst>
            <pc:docMk/>
            <pc:sldMk cId="2035914763" sldId="263"/>
            <ac:spMk id="2" creationId="{02451CB1-A575-4CD4-9161-A7E037367121}"/>
          </ac:spMkLst>
        </pc:spChg>
        <pc:spChg chg="del mod">
          <ac:chgData name="Tianwei XIa" userId="a6f457a78eca580a" providerId="LiveId" clId="{FD25808B-F850-4195-9C34-ADE3F3E8AD07}" dt="2020-10-15T22:53:24.691" v="782" actId="478"/>
          <ac:spMkLst>
            <pc:docMk/>
            <pc:sldMk cId="2035914763" sldId="263"/>
            <ac:spMk id="2" creationId="{61888F65-D06D-41F0-B723-ADAD4855B5E4}"/>
          </ac:spMkLst>
        </pc:spChg>
        <pc:spChg chg="add del mod">
          <ac:chgData name="Tianwei XIa" userId="a6f457a78eca580a" providerId="LiveId" clId="{FD25808B-F850-4195-9C34-ADE3F3E8AD07}" dt="2020-10-15T22:53:30.676" v="787" actId="478"/>
          <ac:spMkLst>
            <pc:docMk/>
            <pc:sldMk cId="2035914763" sldId="263"/>
            <ac:spMk id="7" creationId="{B14E2607-070B-40E9-9D1C-2139FD839389}"/>
          </ac:spMkLst>
        </pc:spChg>
        <pc:spChg chg="del">
          <ac:chgData name="Tianwei XIa" userId="a6f457a78eca580a" providerId="LiveId" clId="{FD25808B-F850-4195-9C34-ADE3F3E8AD07}" dt="2020-10-15T22:53:27.691" v="785" actId="478"/>
          <ac:spMkLst>
            <pc:docMk/>
            <pc:sldMk cId="2035914763" sldId="263"/>
            <ac:spMk id="14" creationId="{3EDE352A-4C99-4A59-AA76-38D81FDD041A}"/>
          </ac:spMkLst>
        </pc:spChg>
        <pc:graphicFrameChg chg="del">
          <ac:chgData name="Tianwei XIa" userId="a6f457a78eca580a" providerId="LiveId" clId="{FD25808B-F850-4195-9C34-ADE3F3E8AD07}" dt="2020-10-15T22:53:22.222" v="779" actId="478"/>
          <ac:graphicFrameMkLst>
            <pc:docMk/>
            <pc:sldMk cId="2035914763" sldId="263"/>
            <ac:graphicFrameMk id="21" creationId="{D744424C-4D17-4366-A245-2DA4D356D30B}"/>
          </ac:graphicFrameMkLst>
        </pc:graphicFrameChg>
        <pc:picChg chg="mod">
          <ac:chgData name="Tianwei XIa" userId="a6f457a78eca580a" providerId="LiveId" clId="{FD25808B-F850-4195-9C34-ADE3F3E8AD07}" dt="2020-10-19T14:20:19.301" v="1315" actId="1076"/>
          <ac:picMkLst>
            <pc:docMk/>
            <pc:sldMk cId="2035914763" sldId="263"/>
            <ac:picMk id="16" creationId="{BAEED7CF-620E-48B6-960B-06283D1C9E29}"/>
          </ac:picMkLst>
        </pc:picChg>
        <pc:cxnChg chg="del">
          <ac:chgData name="Tianwei XIa" userId="a6f457a78eca580a" providerId="LiveId" clId="{FD25808B-F850-4195-9C34-ADE3F3E8AD07}" dt="2020-10-15T22:53:26.073" v="784" actId="478"/>
          <ac:cxnSpMkLst>
            <pc:docMk/>
            <pc:sldMk cId="2035914763" sldId="263"/>
            <ac:cxnSpMk id="17" creationId="{D0511E41-05B3-441D-8A82-C74E046A57D3}"/>
          </ac:cxnSpMkLst>
        </pc:cxnChg>
      </pc:sldChg>
      <pc:sldChg chg="del">
        <pc:chgData name="Tianwei XIa" userId="a6f457a78eca580a" providerId="LiveId" clId="{FD25808B-F850-4195-9C34-ADE3F3E8AD07}" dt="2020-10-05T13:52:19.520" v="7" actId="47"/>
        <pc:sldMkLst>
          <pc:docMk/>
          <pc:sldMk cId="2599097413" sldId="265"/>
        </pc:sldMkLst>
      </pc:sldChg>
      <pc:sldChg chg="del">
        <pc:chgData name="Tianwei XIa" userId="a6f457a78eca580a" providerId="LiveId" clId="{FD25808B-F850-4195-9C34-ADE3F3E8AD07}" dt="2020-10-05T13:52:20.012" v="8" actId="47"/>
        <pc:sldMkLst>
          <pc:docMk/>
          <pc:sldMk cId="482578142" sldId="266"/>
        </pc:sldMkLst>
      </pc:sldChg>
      <pc:sldChg chg="del">
        <pc:chgData name="Tianwei XIa" userId="a6f457a78eca580a" providerId="LiveId" clId="{FD25808B-F850-4195-9C34-ADE3F3E8AD07}" dt="2020-10-05T13:52:20.445" v="9" actId="47"/>
        <pc:sldMkLst>
          <pc:docMk/>
          <pc:sldMk cId="72540457" sldId="267"/>
        </pc:sldMkLst>
      </pc:sldChg>
      <pc:sldChg chg="addSp delSp modSp add del mod modClrScheme chgLayout">
        <pc:chgData name="Tianwei XIa" userId="a6f457a78eca580a" providerId="LiveId" clId="{FD25808B-F850-4195-9C34-ADE3F3E8AD07}" dt="2020-10-05T14:04:55.530" v="60" actId="1076"/>
        <pc:sldMkLst>
          <pc:docMk/>
          <pc:sldMk cId="2402403847" sldId="268"/>
        </pc:sldMkLst>
        <pc:spChg chg="add del mod ord">
          <ac:chgData name="Tianwei XIa" userId="a6f457a78eca580a" providerId="LiveId" clId="{FD25808B-F850-4195-9C34-ADE3F3E8AD07}" dt="2020-10-05T13:53:07.701" v="41"/>
          <ac:spMkLst>
            <pc:docMk/>
            <pc:sldMk cId="2402403847" sldId="268"/>
            <ac:spMk id="3" creationId="{9D8FEA35-A399-4B01-BC14-84244FB2CDB9}"/>
          </ac:spMkLst>
        </pc:spChg>
        <pc:spChg chg="mod ord">
          <ac:chgData name="Tianwei XIa" userId="a6f457a78eca580a" providerId="LiveId" clId="{FD25808B-F850-4195-9C34-ADE3F3E8AD07}" dt="2020-10-05T13:53:07.701" v="41"/>
          <ac:spMkLst>
            <pc:docMk/>
            <pc:sldMk cId="2402403847" sldId="268"/>
            <ac:spMk id="4" creationId="{178A9CCC-FDAB-445D-928C-4B79DF7526BC}"/>
          </ac:spMkLst>
        </pc:spChg>
        <pc:spChg chg="mod ord">
          <ac:chgData name="Tianwei XIa" userId="a6f457a78eca580a" providerId="LiveId" clId="{FD25808B-F850-4195-9C34-ADE3F3E8AD07}" dt="2020-10-05T13:53:07.701" v="41"/>
          <ac:spMkLst>
            <pc:docMk/>
            <pc:sldMk cId="2402403847" sldId="268"/>
            <ac:spMk id="5" creationId="{8916957F-193D-47C0-99A6-2F3005F2524E}"/>
          </ac:spMkLst>
        </pc:spChg>
        <pc:spChg chg="mod ord">
          <ac:chgData name="Tianwei XIa" userId="a6f457a78eca580a" providerId="LiveId" clId="{FD25808B-F850-4195-9C34-ADE3F3E8AD07}" dt="2020-10-05T13:53:07.701" v="41"/>
          <ac:spMkLst>
            <pc:docMk/>
            <pc:sldMk cId="2402403847" sldId="268"/>
            <ac:spMk id="6" creationId="{BF0353F6-5CD0-478A-8833-381D1EF02D72}"/>
          </ac:spMkLst>
        </pc:spChg>
        <pc:spChg chg="add del mod ord">
          <ac:chgData name="Tianwei XIa" userId="a6f457a78eca580a" providerId="LiveId" clId="{FD25808B-F850-4195-9C34-ADE3F3E8AD07}" dt="2020-10-05T13:53:07.701" v="41"/>
          <ac:spMkLst>
            <pc:docMk/>
            <pc:sldMk cId="2402403847" sldId="268"/>
            <ac:spMk id="8" creationId="{ED2ABDC3-6B72-48FF-9CF5-F2689F2AF0DE}"/>
          </ac:spMkLst>
        </pc:spChg>
        <pc:spChg chg="del">
          <ac:chgData name="Tianwei XIa" userId="a6f457a78eca580a" providerId="LiveId" clId="{FD25808B-F850-4195-9C34-ADE3F3E8AD07}" dt="2020-10-05T13:52:55.104" v="35" actId="478"/>
          <ac:spMkLst>
            <pc:docMk/>
            <pc:sldMk cId="2402403847" sldId="268"/>
            <ac:spMk id="10" creationId="{AC11CDA3-E16E-45B3-90AF-09B79A25AC29}"/>
          </ac:spMkLst>
        </pc:spChg>
        <pc:spChg chg="add del mod ord">
          <ac:chgData name="Tianwei XIa" userId="a6f457a78eca580a" providerId="LiveId" clId="{FD25808B-F850-4195-9C34-ADE3F3E8AD07}" dt="2020-10-05T13:53:07.701" v="41"/>
          <ac:spMkLst>
            <pc:docMk/>
            <pc:sldMk cId="2402403847" sldId="268"/>
            <ac:spMk id="11" creationId="{B05BD93B-6FED-465C-888D-33C6D1E5D051}"/>
          </ac:spMkLst>
        </pc:spChg>
        <pc:spChg chg="del">
          <ac:chgData name="Tianwei XIa" userId="a6f457a78eca580a" providerId="LiveId" clId="{FD25808B-F850-4195-9C34-ADE3F3E8AD07}" dt="2020-10-05T13:52:56.245" v="36" actId="478"/>
          <ac:spMkLst>
            <pc:docMk/>
            <pc:sldMk cId="2402403847" sldId="268"/>
            <ac:spMk id="12" creationId="{85E90DB7-27DE-4DE2-A03F-F89CB3F2BD5B}"/>
          </ac:spMkLst>
        </pc:spChg>
        <pc:spChg chg="add del mod ord">
          <ac:chgData name="Tianwei XIa" userId="a6f457a78eca580a" providerId="LiveId" clId="{FD25808B-F850-4195-9C34-ADE3F3E8AD07}" dt="2020-10-05T13:53:07.701" v="41"/>
          <ac:spMkLst>
            <pc:docMk/>
            <pc:sldMk cId="2402403847" sldId="268"/>
            <ac:spMk id="13" creationId="{0397769C-AB00-436D-851D-399FD782639F}"/>
          </ac:spMkLst>
        </pc:spChg>
        <pc:spChg chg="mod ord">
          <ac:chgData name="Tianwei XIa" userId="a6f457a78eca580a" providerId="LiveId" clId="{FD25808B-F850-4195-9C34-ADE3F3E8AD07}" dt="2020-10-05T13:53:07.701" v="41"/>
          <ac:spMkLst>
            <pc:docMk/>
            <pc:sldMk cId="2402403847" sldId="268"/>
            <ac:spMk id="14" creationId="{3EDE352A-4C99-4A59-AA76-38D81FDD041A}"/>
          </ac:spMkLst>
        </pc:spChg>
        <pc:spChg chg="add del mod">
          <ac:chgData name="Tianwei XIa" userId="a6f457a78eca580a" providerId="LiveId" clId="{FD25808B-F850-4195-9C34-ADE3F3E8AD07}" dt="2020-10-05T13:53:07.701" v="41"/>
          <ac:spMkLst>
            <pc:docMk/>
            <pc:sldMk cId="2402403847" sldId="268"/>
            <ac:spMk id="15" creationId="{F69D88F5-9A35-491B-AA89-A59EA5A28EE4}"/>
          </ac:spMkLst>
        </pc:spChg>
        <pc:spChg chg="add del mod">
          <ac:chgData name="Tianwei XIa" userId="a6f457a78eca580a" providerId="LiveId" clId="{FD25808B-F850-4195-9C34-ADE3F3E8AD07}" dt="2020-10-05T13:53:07.701" v="41"/>
          <ac:spMkLst>
            <pc:docMk/>
            <pc:sldMk cId="2402403847" sldId="268"/>
            <ac:spMk id="16" creationId="{24CDD45C-D92A-4A35-B035-2BE840740B9E}"/>
          </ac:spMkLst>
        </pc:spChg>
        <pc:spChg chg="del mod">
          <ac:chgData name="Tianwei XIa" userId="a6f457a78eca580a" providerId="LiveId" clId="{FD25808B-F850-4195-9C34-ADE3F3E8AD07}" dt="2020-10-05T13:53:49.390" v="58" actId="478"/>
          <ac:spMkLst>
            <pc:docMk/>
            <pc:sldMk cId="2402403847" sldId="268"/>
            <ac:spMk id="17" creationId="{C71CB2E4-F083-486E-9305-A0B7596861E4}"/>
          </ac:spMkLst>
        </pc:spChg>
        <pc:spChg chg="add del mod">
          <ac:chgData name="Tianwei XIa" userId="a6f457a78eca580a" providerId="LiveId" clId="{FD25808B-F850-4195-9C34-ADE3F3E8AD07}" dt="2020-10-05T13:53:33.502" v="52" actId="1076"/>
          <ac:spMkLst>
            <pc:docMk/>
            <pc:sldMk cId="2402403847" sldId="268"/>
            <ac:spMk id="18" creationId="{87E743FD-57BF-4CE0-84B8-5F342847408D}"/>
          </ac:spMkLst>
        </pc:spChg>
        <pc:spChg chg="add del mod">
          <ac:chgData name="Tianwei XIa" userId="a6f457a78eca580a" providerId="LiveId" clId="{FD25808B-F850-4195-9C34-ADE3F3E8AD07}" dt="2020-10-05T13:53:07.701" v="41"/>
          <ac:spMkLst>
            <pc:docMk/>
            <pc:sldMk cId="2402403847" sldId="268"/>
            <ac:spMk id="19" creationId="{C9D4A065-2E4F-4A0D-842C-D1C53B7F3090}"/>
          </ac:spMkLst>
        </pc:spChg>
        <pc:spChg chg="add del mod">
          <ac:chgData name="Tianwei XIa" userId="a6f457a78eca580a" providerId="LiveId" clId="{FD25808B-F850-4195-9C34-ADE3F3E8AD07}" dt="2020-10-05T13:53:07.701" v="41"/>
          <ac:spMkLst>
            <pc:docMk/>
            <pc:sldMk cId="2402403847" sldId="268"/>
            <ac:spMk id="20" creationId="{13E5A091-4327-4776-BEF5-3E73E90A1A2E}"/>
          </ac:spMkLst>
        </pc:spChg>
        <pc:spChg chg="add del mod">
          <ac:chgData name="Tianwei XIa" userId="a6f457a78eca580a" providerId="LiveId" clId="{FD25808B-F850-4195-9C34-ADE3F3E8AD07}" dt="2020-10-05T13:53:28.334" v="50" actId="478"/>
          <ac:spMkLst>
            <pc:docMk/>
            <pc:sldMk cId="2402403847" sldId="268"/>
            <ac:spMk id="21" creationId="{67E9D62C-A75D-4460-96E1-AF9D806078B0}"/>
          </ac:spMkLst>
        </pc:spChg>
        <pc:spChg chg="add del mod">
          <ac:chgData name="Tianwei XIa" userId="a6f457a78eca580a" providerId="LiveId" clId="{FD25808B-F850-4195-9C34-ADE3F3E8AD07}" dt="2020-10-05T13:53:15.931" v="44" actId="478"/>
          <ac:spMkLst>
            <pc:docMk/>
            <pc:sldMk cId="2402403847" sldId="268"/>
            <ac:spMk id="22" creationId="{0ABFE639-CED3-47DE-BBA2-4DBA4F3D30F6}"/>
          </ac:spMkLst>
        </pc:spChg>
        <pc:spChg chg="add del mod">
          <ac:chgData name="Tianwei XIa" userId="a6f457a78eca580a" providerId="LiveId" clId="{FD25808B-F850-4195-9C34-ADE3F3E8AD07}" dt="2020-10-05T13:53:24.719" v="48" actId="478"/>
          <ac:spMkLst>
            <pc:docMk/>
            <pc:sldMk cId="2402403847" sldId="268"/>
            <ac:spMk id="23" creationId="{0C4949F7-E33D-4C6D-A51B-1446B0192CDA}"/>
          </ac:spMkLst>
        </pc:spChg>
        <pc:spChg chg="add del mod">
          <ac:chgData name="Tianwei XIa" userId="a6f457a78eca580a" providerId="LiveId" clId="{FD25808B-F850-4195-9C34-ADE3F3E8AD07}" dt="2020-10-05T13:53:29.197" v="51" actId="478"/>
          <ac:spMkLst>
            <pc:docMk/>
            <pc:sldMk cId="2402403847" sldId="268"/>
            <ac:spMk id="24" creationId="{7A6C4B6E-4AB2-4867-AFEE-A1F3F7A3B288}"/>
          </ac:spMkLst>
        </pc:spChg>
        <pc:graphicFrameChg chg="mod">
          <ac:chgData name="Tianwei XIa" userId="a6f457a78eca580a" providerId="LiveId" clId="{FD25808B-F850-4195-9C34-ADE3F3E8AD07}" dt="2020-10-05T13:53:36.581" v="54" actId="1076"/>
          <ac:graphicFrameMkLst>
            <pc:docMk/>
            <pc:sldMk cId="2402403847" sldId="268"/>
            <ac:graphicFrameMk id="2" creationId="{EB428181-03A6-4CC1-9CCB-B18EB884FF50}"/>
          </ac:graphicFrameMkLst>
        </pc:graphicFrameChg>
        <pc:graphicFrameChg chg="mod">
          <ac:chgData name="Tianwei XIa" userId="a6f457a78eca580a" providerId="LiveId" clId="{FD25808B-F850-4195-9C34-ADE3F3E8AD07}" dt="2020-10-05T13:53:37.197" v="55" actId="1076"/>
          <ac:graphicFrameMkLst>
            <pc:docMk/>
            <pc:sldMk cId="2402403847" sldId="268"/>
            <ac:graphicFrameMk id="7" creationId="{C885FD2D-1434-4D78-A026-1C75F4BDFA2B}"/>
          </ac:graphicFrameMkLst>
        </pc:graphicFrameChg>
        <pc:graphicFrameChg chg="mod">
          <ac:chgData name="Tianwei XIa" userId="a6f457a78eca580a" providerId="LiveId" clId="{FD25808B-F850-4195-9C34-ADE3F3E8AD07}" dt="2020-10-05T14:04:55.530" v="60" actId="1076"/>
          <ac:graphicFrameMkLst>
            <pc:docMk/>
            <pc:sldMk cId="2402403847" sldId="268"/>
            <ac:graphicFrameMk id="9" creationId="{64288CA7-98D9-42B1-BF4F-BC2128DCAE62}"/>
          </ac:graphicFrameMkLst>
        </pc:graphicFrameChg>
      </pc:sldChg>
      <pc:sldChg chg="del">
        <pc:chgData name="Tianwei XIa" userId="a6f457a78eca580a" providerId="LiveId" clId="{FD25808B-F850-4195-9C34-ADE3F3E8AD07}" dt="2020-10-05T13:52:21.510" v="11" actId="47"/>
        <pc:sldMkLst>
          <pc:docMk/>
          <pc:sldMk cId="1693575047" sldId="269"/>
        </pc:sldMkLst>
      </pc:sldChg>
      <pc:sldChg chg="del">
        <pc:chgData name="Tianwei XIa" userId="a6f457a78eca580a" providerId="LiveId" clId="{FD25808B-F850-4195-9C34-ADE3F3E8AD07}" dt="2020-10-05T13:52:22.038" v="12" actId="47"/>
        <pc:sldMkLst>
          <pc:docMk/>
          <pc:sldMk cId="2921031308" sldId="270"/>
        </pc:sldMkLst>
      </pc:sldChg>
      <pc:sldChg chg="del">
        <pc:chgData name="Tianwei XIa" userId="a6f457a78eca580a" providerId="LiveId" clId="{FD25808B-F850-4195-9C34-ADE3F3E8AD07}" dt="2020-10-05T13:52:24.988" v="14" actId="47"/>
        <pc:sldMkLst>
          <pc:docMk/>
          <pc:sldMk cId="1021755128" sldId="271"/>
        </pc:sldMkLst>
      </pc:sldChg>
      <pc:sldChg chg="del">
        <pc:chgData name="Tianwei XIa" userId="a6f457a78eca580a" providerId="LiveId" clId="{FD25808B-F850-4195-9C34-ADE3F3E8AD07}" dt="2020-10-05T13:52:22.627" v="13" actId="47"/>
        <pc:sldMkLst>
          <pc:docMk/>
          <pc:sldMk cId="939971586" sldId="272"/>
        </pc:sldMkLst>
      </pc:sldChg>
      <pc:sldChg chg="del">
        <pc:chgData name="Tianwei XIa" userId="a6f457a78eca580a" providerId="LiveId" clId="{FD25808B-F850-4195-9C34-ADE3F3E8AD07}" dt="2020-10-05T13:52:25.730" v="15" actId="47"/>
        <pc:sldMkLst>
          <pc:docMk/>
          <pc:sldMk cId="2459063473" sldId="273"/>
        </pc:sldMkLst>
      </pc:sldChg>
      <pc:sldChg chg="del">
        <pc:chgData name="Tianwei XIa" userId="a6f457a78eca580a" providerId="LiveId" clId="{FD25808B-F850-4195-9C34-ADE3F3E8AD07}" dt="2020-10-05T13:52:26.522" v="17" actId="47"/>
        <pc:sldMkLst>
          <pc:docMk/>
          <pc:sldMk cId="738195534" sldId="274"/>
        </pc:sldMkLst>
      </pc:sldChg>
      <pc:sldChg chg="del">
        <pc:chgData name="Tianwei XIa" userId="a6f457a78eca580a" providerId="LiveId" clId="{FD25808B-F850-4195-9C34-ADE3F3E8AD07}" dt="2020-10-05T13:52:26.152" v="16" actId="47"/>
        <pc:sldMkLst>
          <pc:docMk/>
          <pc:sldMk cId="2736156051" sldId="275"/>
        </pc:sldMkLst>
      </pc:sldChg>
      <pc:sldChg chg="del">
        <pc:chgData name="Tianwei XIa" userId="a6f457a78eca580a" providerId="LiveId" clId="{FD25808B-F850-4195-9C34-ADE3F3E8AD07}" dt="2020-10-05T13:52:26.817" v="18" actId="47"/>
        <pc:sldMkLst>
          <pc:docMk/>
          <pc:sldMk cId="401820069" sldId="276"/>
        </pc:sldMkLst>
      </pc:sldChg>
      <pc:sldChg chg="del">
        <pc:chgData name="Tianwei XIa" userId="a6f457a78eca580a" providerId="LiveId" clId="{FD25808B-F850-4195-9C34-ADE3F3E8AD07}" dt="2020-10-05T13:52:27.089" v="19" actId="47"/>
        <pc:sldMkLst>
          <pc:docMk/>
          <pc:sldMk cId="527460990" sldId="277"/>
        </pc:sldMkLst>
      </pc:sldChg>
      <pc:sldChg chg="del">
        <pc:chgData name="Tianwei XIa" userId="a6f457a78eca580a" providerId="LiveId" clId="{FD25808B-F850-4195-9C34-ADE3F3E8AD07}" dt="2020-10-05T13:52:27.428" v="20" actId="47"/>
        <pc:sldMkLst>
          <pc:docMk/>
          <pc:sldMk cId="2305209827" sldId="278"/>
        </pc:sldMkLst>
      </pc:sldChg>
      <pc:sldChg chg="del">
        <pc:chgData name="Tianwei XIa" userId="a6f457a78eca580a" providerId="LiveId" clId="{FD25808B-F850-4195-9C34-ADE3F3E8AD07}" dt="2020-10-05T13:52:27.735" v="21" actId="47"/>
        <pc:sldMkLst>
          <pc:docMk/>
          <pc:sldMk cId="2424584094" sldId="279"/>
        </pc:sldMkLst>
      </pc:sldChg>
      <pc:sldChg chg="del">
        <pc:chgData name="Tianwei XIa" userId="a6f457a78eca580a" providerId="LiveId" clId="{FD25808B-F850-4195-9C34-ADE3F3E8AD07}" dt="2020-10-05T13:52:28.070" v="22" actId="47"/>
        <pc:sldMkLst>
          <pc:docMk/>
          <pc:sldMk cId="2813427596" sldId="280"/>
        </pc:sldMkLst>
      </pc:sldChg>
      <pc:sldChg chg="del">
        <pc:chgData name="Tianwei XIa" userId="a6f457a78eca580a" providerId="LiveId" clId="{FD25808B-F850-4195-9C34-ADE3F3E8AD07}" dt="2020-10-05T13:52:28.400" v="23" actId="47"/>
        <pc:sldMkLst>
          <pc:docMk/>
          <pc:sldMk cId="3930861705" sldId="282"/>
        </pc:sldMkLst>
      </pc:sldChg>
      <pc:sldChg chg="del">
        <pc:chgData name="Tianwei XIa" userId="a6f457a78eca580a" providerId="LiveId" clId="{FD25808B-F850-4195-9C34-ADE3F3E8AD07}" dt="2020-10-05T13:52:28.743" v="24" actId="47"/>
        <pc:sldMkLst>
          <pc:docMk/>
          <pc:sldMk cId="2145277554" sldId="283"/>
        </pc:sldMkLst>
      </pc:sldChg>
      <pc:sldChg chg="del">
        <pc:chgData name="Tianwei XIa" userId="a6f457a78eca580a" providerId="LiveId" clId="{FD25808B-F850-4195-9C34-ADE3F3E8AD07}" dt="2020-10-05T13:52:29.281" v="25" actId="47"/>
        <pc:sldMkLst>
          <pc:docMk/>
          <pc:sldMk cId="2931782471" sldId="284"/>
        </pc:sldMkLst>
      </pc:sldChg>
      <pc:sldChg chg="del">
        <pc:chgData name="Tianwei XIa" userId="a6f457a78eca580a" providerId="LiveId" clId="{FD25808B-F850-4195-9C34-ADE3F3E8AD07}" dt="2020-10-05T13:52:29.769" v="26" actId="47"/>
        <pc:sldMkLst>
          <pc:docMk/>
          <pc:sldMk cId="3496980892" sldId="285"/>
        </pc:sldMkLst>
      </pc:sldChg>
      <pc:sldChg chg="del">
        <pc:chgData name="Tianwei XIa" userId="a6f457a78eca580a" providerId="LiveId" clId="{FD25808B-F850-4195-9C34-ADE3F3E8AD07}" dt="2020-10-05T13:52:30.345" v="27" actId="47"/>
        <pc:sldMkLst>
          <pc:docMk/>
          <pc:sldMk cId="2450108275" sldId="286"/>
        </pc:sldMkLst>
      </pc:sldChg>
      <pc:sldChg chg="del">
        <pc:chgData name="Tianwei XIa" userId="a6f457a78eca580a" providerId="LiveId" clId="{FD25808B-F850-4195-9C34-ADE3F3E8AD07}" dt="2020-10-05T13:52:30.769" v="28" actId="47"/>
        <pc:sldMkLst>
          <pc:docMk/>
          <pc:sldMk cId="2661877712" sldId="287"/>
        </pc:sldMkLst>
      </pc:sldChg>
      <pc:sldChg chg="del">
        <pc:chgData name="Tianwei XIa" userId="a6f457a78eca580a" providerId="LiveId" clId="{FD25808B-F850-4195-9C34-ADE3F3E8AD07}" dt="2020-10-05T13:52:31.233" v="29" actId="47"/>
        <pc:sldMkLst>
          <pc:docMk/>
          <pc:sldMk cId="964400842" sldId="288"/>
        </pc:sldMkLst>
      </pc:sldChg>
      <pc:sldChg chg="del">
        <pc:chgData name="Tianwei XIa" userId="a6f457a78eca580a" providerId="LiveId" clId="{FD25808B-F850-4195-9C34-ADE3F3E8AD07}" dt="2020-10-05T13:52:31.628" v="30" actId="47"/>
        <pc:sldMkLst>
          <pc:docMk/>
          <pc:sldMk cId="1531934241" sldId="289"/>
        </pc:sldMkLst>
      </pc:sldChg>
      <pc:sldChg chg="del">
        <pc:chgData name="Tianwei XIa" userId="a6f457a78eca580a" providerId="LiveId" clId="{FD25808B-F850-4195-9C34-ADE3F3E8AD07}" dt="2020-10-05T13:52:31.914" v="31" actId="47"/>
        <pc:sldMkLst>
          <pc:docMk/>
          <pc:sldMk cId="314424569" sldId="290"/>
        </pc:sldMkLst>
      </pc:sldChg>
      <pc:sldChg chg="addCm modCm">
        <pc:chgData name="Tianwei XIa" userId="a6f457a78eca580a" providerId="LiveId" clId="{FD25808B-F850-4195-9C34-ADE3F3E8AD07}" dt="2020-10-06T14:24:19.974" v="152" actId="5900"/>
        <pc:sldMkLst>
          <pc:docMk/>
          <pc:sldMk cId="134294964" sldId="292"/>
        </pc:sldMkLst>
      </pc:sldChg>
      <pc:sldChg chg="addSp delSp modSp add mod addCm modCm">
        <pc:chgData name="Tianwei XIa" userId="a6f457a78eca580a" providerId="LiveId" clId="{FD25808B-F850-4195-9C34-ADE3F3E8AD07}" dt="2020-10-06T14:19:39.612" v="147"/>
        <pc:sldMkLst>
          <pc:docMk/>
          <pc:sldMk cId="1943846446" sldId="293"/>
        </pc:sldMkLst>
        <pc:spChg chg="add mod">
          <ac:chgData name="Tianwei XIa" userId="a6f457a78eca580a" providerId="LiveId" clId="{FD25808B-F850-4195-9C34-ADE3F3E8AD07}" dt="2020-10-06T13:50:40.953" v="121" actId="1076"/>
          <ac:spMkLst>
            <pc:docMk/>
            <pc:sldMk cId="1943846446" sldId="293"/>
            <ac:spMk id="2" creationId="{35E36E75-9A09-4C90-839F-4CBBBA26DA7B}"/>
          </ac:spMkLst>
        </pc:spChg>
        <pc:spChg chg="add mod">
          <ac:chgData name="Tianwei XIa" userId="a6f457a78eca580a" providerId="LiveId" clId="{FD25808B-F850-4195-9C34-ADE3F3E8AD07}" dt="2020-10-06T13:50:52.948" v="126" actId="14100"/>
          <ac:spMkLst>
            <pc:docMk/>
            <pc:sldMk cId="1943846446" sldId="293"/>
            <ac:spMk id="3" creationId="{769080FF-DCFD-44B5-94E7-028D213D954D}"/>
          </ac:spMkLst>
        </pc:spChg>
        <pc:spChg chg="del">
          <ac:chgData name="Tianwei XIa" userId="a6f457a78eca580a" providerId="LiveId" clId="{FD25808B-F850-4195-9C34-ADE3F3E8AD07}" dt="2020-10-05T14:52:48.040" v="88" actId="478"/>
          <ac:spMkLst>
            <pc:docMk/>
            <pc:sldMk cId="1943846446" sldId="293"/>
            <ac:spMk id="18" creationId="{87E743FD-57BF-4CE0-84B8-5F342847408D}"/>
          </ac:spMkLst>
        </pc:spChg>
        <pc:graphicFrameChg chg="del">
          <ac:chgData name="Tianwei XIa" userId="a6f457a78eca580a" providerId="LiveId" clId="{FD25808B-F850-4195-9C34-ADE3F3E8AD07}" dt="2020-10-05T14:52:48.575" v="89" actId="478"/>
          <ac:graphicFrameMkLst>
            <pc:docMk/>
            <pc:sldMk cId="1943846446" sldId="293"/>
            <ac:graphicFrameMk id="2" creationId="{EB428181-03A6-4CC1-9CCB-B18EB884FF50}"/>
          </ac:graphicFrameMkLst>
        </pc:graphicFrameChg>
        <pc:graphicFrameChg chg="del mod">
          <ac:chgData name="Tianwei XIa" userId="a6f457a78eca580a" providerId="LiveId" clId="{FD25808B-F850-4195-9C34-ADE3F3E8AD07}" dt="2020-10-05T14:52:46.266" v="86" actId="478"/>
          <ac:graphicFrameMkLst>
            <pc:docMk/>
            <pc:sldMk cId="1943846446" sldId="293"/>
            <ac:graphicFrameMk id="7" creationId="{C885FD2D-1434-4D78-A026-1C75F4BDFA2B}"/>
          </ac:graphicFrameMkLst>
        </pc:graphicFrameChg>
        <pc:graphicFrameChg chg="del">
          <ac:chgData name="Tianwei XIa" userId="a6f457a78eca580a" providerId="LiveId" clId="{FD25808B-F850-4195-9C34-ADE3F3E8AD07}" dt="2020-10-05T14:52:46.619" v="87" actId="478"/>
          <ac:graphicFrameMkLst>
            <pc:docMk/>
            <pc:sldMk cId="1943846446" sldId="293"/>
            <ac:graphicFrameMk id="9" creationId="{64288CA7-98D9-42B1-BF4F-BC2128DCAE62}"/>
          </ac:graphicFrameMkLst>
        </pc:graphicFrameChg>
        <pc:picChg chg="add mod">
          <ac:chgData name="Tianwei XIa" userId="a6f457a78eca580a" providerId="LiveId" clId="{FD25808B-F850-4195-9C34-ADE3F3E8AD07}" dt="2020-10-05T14:53:04.047" v="92" actId="27614"/>
          <ac:picMkLst>
            <pc:docMk/>
            <pc:sldMk cId="1943846446" sldId="293"/>
            <ac:picMk id="8" creationId="{BACC169D-C181-4646-8E14-EA2809678256}"/>
          </ac:picMkLst>
        </pc:picChg>
        <pc:picChg chg="add mod">
          <ac:chgData name="Tianwei XIa" userId="a6f457a78eca580a" providerId="LiveId" clId="{FD25808B-F850-4195-9C34-ADE3F3E8AD07}" dt="2020-10-05T15:15:53.448" v="101" actId="1076"/>
          <ac:picMkLst>
            <pc:docMk/>
            <pc:sldMk cId="1943846446" sldId="293"/>
            <ac:picMk id="11" creationId="{33583DB4-8E01-49A8-9C8F-A6733311CA70}"/>
          </ac:picMkLst>
        </pc:picChg>
      </pc:sldChg>
      <pc:sldChg chg="del">
        <pc:chgData name="Tianwei XIa" userId="a6f457a78eca580a" providerId="LiveId" clId="{FD25808B-F850-4195-9C34-ADE3F3E8AD07}" dt="2020-10-05T13:52:36.248" v="33" actId="47"/>
        <pc:sldMkLst>
          <pc:docMk/>
          <pc:sldMk cId="1983806900" sldId="293"/>
        </pc:sldMkLst>
      </pc:sldChg>
      <pc:sldChg chg="del">
        <pc:chgData name="Tianwei XIa" userId="a6f457a78eca580a" providerId="LiveId" clId="{FD25808B-F850-4195-9C34-ADE3F3E8AD07}" dt="2020-10-05T13:52:32.468" v="32" actId="47"/>
        <pc:sldMkLst>
          <pc:docMk/>
          <pc:sldMk cId="3607598865" sldId="294"/>
        </pc:sldMkLst>
      </pc:sldChg>
      <pc:sldChg chg="addSp delSp modSp add mod ord setBg">
        <pc:chgData name="Tianwei XIa" userId="a6f457a78eca580a" providerId="LiveId" clId="{FD25808B-F850-4195-9C34-ADE3F3E8AD07}" dt="2020-10-08T14:03:00.734" v="424" actId="14100"/>
        <pc:sldMkLst>
          <pc:docMk/>
          <pc:sldMk cId="3684938954" sldId="294"/>
        </pc:sldMkLst>
        <pc:spChg chg="add del mod">
          <ac:chgData name="Tianwei XIa" userId="a6f457a78eca580a" providerId="LiveId" clId="{FD25808B-F850-4195-9C34-ADE3F3E8AD07}" dt="2020-10-06T15:01:38.316" v="172" actId="478"/>
          <ac:spMkLst>
            <pc:docMk/>
            <pc:sldMk cId="3684938954" sldId="294"/>
            <ac:spMk id="2" creationId="{52F60DA1-31AD-4881-A8DA-77F8D36B8A3A}"/>
          </ac:spMkLst>
        </pc:spChg>
        <pc:spChg chg="add mod">
          <ac:chgData name="Tianwei XIa" userId="a6f457a78eca580a" providerId="LiveId" clId="{FD25808B-F850-4195-9C34-ADE3F3E8AD07}" dt="2020-10-08T14:03:00.734" v="424" actId="14100"/>
          <ac:spMkLst>
            <pc:docMk/>
            <pc:sldMk cId="3684938954" sldId="294"/>
            <ac:spMk id="2" creationId="{DEF89243-BEF7-400F-8D46-C5A530620F47}"/>
          </ac:spMkLst>
        </pc:spChg>
        <pc:spChg chg="mod ord">
          <ac:chgData name="Tianwei XIa" userId="a6f457a78eca580a" providerId="LiveId" clId="{FD25808B-F850-4195-9C34-ADE3F3E8AD07}" dt="2020-10-06T15:02:09.848" v="180" actId="26606"/>
          <ac:spMkLst>
            <pc:docMk/>
            <pc:sldMk cId="3684938954" sldId="294"/>
            <ac:spMk id="4" creationId="{178A9CCC-FDAB-445D-928C-4B79DF7526BC}"/>
          </ac:spMkLst>
        </pc:spChg>
        <pc:spChg chg="mod ord">
          <ac:chgData name="Tianwei XIa" userId="a6f457a78eca580a" providerId="LiveId" clId="{FD25808B-F850-4195-9C34-ADE3F3E8AD07}" dt="2020-10-06T15:02:09.848" v="180" actId="26606"/>
          <ac:spMkLst>
            <pc:docMk/>
            <pc:sldMk cId="3684938954" sldId="294"/>
            <ac:spMk id="5" creationId="{8916957F-193D-47C0-99A6-2F3005F2524E}"/>
          </ac:spMkLst>
        </pc:spChg>
        <pc:spChg chg="mod ord">
          <ac:chgData name="Tianwei XIa" userId="a6f457a78eca580a" providerId="LiveId" clId="{FD25808B-F850-4195-9C34-ADE3F3E8AD07}" dt="2020-10-06T15:02:09.848" v="180" actId="26606"/>
          <ac:spMkLst>
            <pc:docMk/>
            <pc:sldMk cId="3684938954" sldId="294"/>
            <ac:spMk id="6" creationId="{BF0353F6-5CD0-478A-8833-381D1EF02D72}"/>
          </ac:spMkLst>
        </pc:spChg>
        <pc:spChg chg="mod">
          <ac:chgData name="Tianwei XIa" userId="a6f457a78eca580a" providerId="LiveId" clId="{FD25808B-F850-4195-9C34-ADE3F3E8AD07}" dt="2020-10-06T15:02:09.848" v="180" actId="26606"/>
          <ac:spMkLst>
            <pc:docMk/>
            <pc:sldMk cId="3684938954" sldId="294"/>
            <ac:spMk id="14" creationId="{3EDE352A-4C99-4A59-AA76-38D81FDD041A}"/>
          </ac:spMkLst>
        </pc:spChg>
        <pc:spChg chg="add del">
          <ac:chgData name="Tianwei XIa" userId="a6f457a78eca580a" providerId="LiveId" clId="{FD25808B-F850-4195-9C34-ADE3F3E8AD07}" dt="2020-10-06T15:02:09.848" v="180" actId="26606"/>
          <ac:spMkLst>
            <pc:docMk/>
            <pc:sldMk cId="3684938954" sldId="294"/>
            <ac:spMk id="19" creationId="{8C2832B0-D577-4EA0-820F-695EE1E9D0D0}"/>
          </ac:spMkLst>
        </pc:spChg>
        <pc:spChg chg="add del">
          <ac:chgData name="Tianwei XIa" userId="a6f457a78eca580a" providerId="LiveId" clId="{FD25808B-F850-4195-9C34-ADE3F3E8AD07}" dt="2020-10-06T15:02:09.848" v="180" actId="26606"/>
          <ac:spMkLst>
            <pc:docMk/>
            <pc:sldMk cId="3684938954" sldId="294"/>
            <ac:spMk id="21" creationId="{FA57A853-2E0C-42F0-85F3-C0B501A9CC9D}"/>
          </ac:spMkLst>
        </pc:spChg>
        <pc:spChg chg="add del">
          <ac:chgData name="Tianwei XIa" userId="a6f457a78eca580a" providerId="LiveId" clId="{FD25808B-F850-4195-9C34-ADE3F3E8AD07}" dt="2020-10-06T15:02:09.848" v="180" actId="26606"/>
          <ac:spMkLst>
            <pc:docMk/>
            <pc:sldMk cId="3684938954" sldId="294"/>
            <ac:spMk id="23" creationId="{F2E9C3F6-DA5B-4DBC-9A74-B8E0CB075741}"/>
          </ac:spMkLst>
        </pc:spChg>
        <pc:spChg chg="add del">
          <ac:chgData name="Tianwei XIa" userId="a6f457a78eca580a" providerId="LiveId" clId="{FD25808B-F850-4195-9C34-ADE3F3E8AD07}" dt="2020-10-06T15:02:09.848" v="180" actId="26606"/>
          <ac:spMkLst>
            <pc:docMk/>
            <pc:sldMk cId="3684938954" sldId="294"/>
            <ac:spMk id="25" creationId="{1A166365-F18F-415C-B28F-D46003176B36}"/>
          </ac:spMkLst>
        </pc:spChg>
        <pc:spChg chg="add del">
          <ac:chgData name="Tianwei XIa" userId="a6f457a78eca580a" providerId="LiveId" clId="{FD25808B-F850-4195-9C34-ADE3F3E8AD07}" dt="2020-10-06T15:02:09.848" v="180" actId="26606"/>
          <ac:spMkLst>
            <pc:docMk/>
            <pc:sldMk cId="3684938954" sldId="294"/>
            <ac:spMk id="27" creationId="{B2CDDFB2-5255-4B15-A6A1-CF91458828CD}"/>
          </ac:spMkLst>
        </pc:spChg>
        <pc:picChg chg="add del mod">
          <ac:chgData name="Tianwei XIa" userId="a6f457a78eca580a" providerId="LiveId" clId="{FD25808B-F850-4195-9C34-ADE3F3E8AD07}" dt="2020-10-06T15:01:36.971" v="170" actId="478"/>
          <ac:picMkLst>
            <pc:docMk/>
            <pc:sldMk cId="3684938954" sldId="294"/>
            <ac:picMk id="3" creationId="{6DF36BBB-307C-4F7B-8AC3-A011AE7553B3}"/>
          </ac:picMkLst>
        </pc:picChg>
        <pc:picChg chg="add mod">
          <ac:chgData name="Tianwei XIa" userId="a6f457a78eca580a" providerId="LiveId" clId="{FD25808B-F850-4195-9C34-ADE3F3E8AD07}" dt="2020-10-06T15:02:09.848" v="180" actId="26606"/>
          <ac:picMkLst>
            <pc:docMk/>
            <pc:sldMk cId="3684938954" sldId="294"/>
            <ac:picMk id="8" creationId="{B317D7DE-9E3A-440F-A7A8-AE49BDCDB823}"/>
          </ac:picMkLst>
        </pc:picChg>
        <pc:picChg chg="del">
          <ac:chgData name="Tianwei XIa" userId="a6f457a78eca580a" providerId="LiveId" clId="{FD25808B-F850-4195-9C34-ADE3F3E8AD07}" dt="2020-10-05T15:15:57.428" v="104" actId="478"/>
          <ac:picMkLst>
            <pc:docMk/>
            <pc:sldMk cId="3684938954" sldId="294"/>
            <ac:picMk id="8" creationId="{BACC169D-C181-4646-8E14-EA2809678256}"/>
          </ac:picMkLst>
        </pc:picChg>
        <pc:picChg chg="add mod">
          <ac:chgData name="Tianwei XIa" userId="a6f457a78eca580a" providerId="LiveId" clId="{FD25808B-F850-4195-9C34-ADE3F3E8AD07}" dt="2020-10-06T15:02:09.848" v="180" actId="26606"/>
          <ac:picMkLst>
            <pc:docMk/>
            <pc:sldMk cId="3684938954" sldId="294"/>
            <ac:picMk id="9" creationId="{B8326B15-3315-46EC-969B-88596B2556C8}"/>
          </ac:picMkLst>
        </pc:picChg>
        <pc:picChg chg="del">
          <ac:chgData name="Tianwei XIa" userId="a6f457a78eca580a" providerId="LiveId" clId="{FD25808B-F850-4195-9C34-ADE3F3E8AD07}" dt="2020-10-05T15:15:57.118" v="103" actId="478"/>
          <ac:picMkLst>
            <pc:docMk/>
            <pc:sldMk cId="3684938954" sldId="294"/>
            <ac:picMk id="11" creationId="{33583DB4-8E01-49A8-9C8F-A6733311CA70}"/>
          </ac:picMkLst>
        </pc:picChg>
        <pc:picChg chg="add del mod">
          <ac:chgData name="Tianwei XIa" userId="a6f457a78eca580a" providerId="LiveId" clId="{FD25808B-F850-4195-9C34-ADE3F3E8AD07}" dt="2020-10-06T15:01:14.754" v="166" actId="478"/>
          <ac:picMkLst>
            <pc:docMk/>
            <pc:sldMk cId="3684938954" sldId="294"/>
            <ac:picMk id="12" creationId="{AA2A4335-33E5-4FFC-A775-3B8761B05CCD}"/>
          </ac:picMkLst>
        </pc:picChg>
        <pc:picChg chg="add mod ord">
          <ac:chgData name="Tianwei XIa" userId="a6f457a78eca580a" providerId="LiveId" clId="{FD25808B-F850-4195-9C34-ADE3F3E8AD07}" dt="2020-10-06T15:02:17.899" v="183" actId="1076"/>
          <ac:picMkLst>
            <pc:docMk/>
            <pc:sldMk cId="3684938954" sldId="294"/>
            <ac:picMk id="13" creationId="{67BAF398-33DB-486F-A067-EF4B6D8D5107}"/>
          </ac:picMkLst>
        </pc:picChg>
        <pc:picChg chg="add mod modCrop">
          <ac:chgData name="Tianwei XIa" userId="a6f457a78eca580a" providerId="LiveId" clId="{FD25808B-F850-4195-9C34-ADE3F3E8AD07}" dt="2020-10-07T20:40:45.952" v="305" actId="1076"/>
          <ac:picMkLst>
            <pc:docMk/>
            <pc:sldMk cId="3684938954" sldId="294"/>
            <ac:picMk id="15" creationId="{67E02096-636F-4E7C-850D-805E892987E1}"/>
          </ac:picMkLst>
        </pc:picChg>
        <pc:picChg chg="add mod ord modCrop">
          <ac:chgData name="Tianwei XIa" userId="a6f457a78eca580a" providerId="LiveId" clId="{FD25808B-F850-4195-9C34-ADE3F3E8AD07}" dt="2020-10-08T14:02:35.010" v="389" actId="1076"/>
          <ac:picMkLst>
            <pc:docMk/>
            <pc:sldMk cId="3684938954" sldId="294"/>
            <ac:picMk id="16" creationId="{3EA09824-DC8D-4D18-B0E3-57F5E125BB98}"/>
          </ac:picMkLst>
        </pc:picChg>
        <pc:cxnChg chg="add mod">
          <ac:chgData name="Tianwei XIa" userId="a6f457a78eca580a" providerId="LiveId" clId="{FD25808B-F850-4195-9C34-ADE3F3E8AD07}" dt="2020-10-07T20:41:41.336" v="318" actId="1076"/>
          <ac:cxnSpMkLst>
            <pc:docMk/>
            <pc:sldMk cId="3684938954" sldId="294"/>
            <ac:cxnSpMk id="3" creationId="{5135107C-CDD2-4DB5-B254-A02D8090FF80}"/>
          </ac:cxnSpMkLst>
        </pc:cxnChg>
        <pc:cxnChg chg="add mod">
          <ac:chgData name="Tianwei XIa" userId="a6f457a78eca580a" providerId="LiveId" clId="{FD25808B-F850-4195-9C34-ADE3F3E8AD07}" dt="2020-10-07T20:41:34.354" v="315" actId="1076"/>
          <ac:cxnSpMkLst>
            <pc:docMk/>
            <pc:sldMk cId="3684938954" sldId="294"/>
            <ac:cxnSpMk id="10" creationId="{FF2EFA5B-0FD0-4432-A4E9-70DB9D6E67DC}"/>
          </ac:cxnSpMkLst>
        </pc:cxnChg>
      </pc:sldChg>
      <pc:sldChg chg="addSp delSp modSp add mod">
        <pc:chgData name="Tianwei XIa" userId="a6f457a78eca580a" providerId="LiveId" clId="{FD25808B-F850-4195-9C34-ADE3F3E8AD07}" dt="2020-10-08T14:10:15.678" v="439" actId="20577"/>
        <pc:sldMkLst>
          <pc:docMk/>
          <pc:sldMk cId="2825991078" sldId="295"/>
        </pc:sldMkLst>
        <pc:spChg chg="add mod">
          <ac:chgData name="Tianwei XIa" userId="a6f457a78eca580a" providerId="LiveId" clId="{FD25808B-F850-4195-9C34-ADE3F3E8AD07}" dt="2020-10-07T20:39:14.804" v="209" actId="14100"/>
          <ac:spMkLst>
            <pc:docMk/>
            <pc:sldMk cId="2825991078" sldId="295"/>
            <ac:spMk id="2" creationId="{06862864-5014-47F5-BC5D-721DDA7B1535}"/>
          </ac:spMkLst>
        </pc:spChg>
        <pc:spChg chg="del">
          <ac:chgData name="Tianwei XIa" userId="a6f457a78eca580a" providerId="LiveId" clId="{FD25808B-F850-4195-9C34-ADE3F3E8AD07}" dt="2020-10-06T15:00:32.578" v="155" actId="478"/>
          <ac:spMkLst>
            <pc:docMk/>
            <pc:sldMk cId="2825991078" sldId="295"/>
            <ac:spMk id="2" creationId="{52F60DA1-31AD-4881-A8DA-77F8D36B8A3A}"/>
          </ac:spMkLst>
        </pc:spChg>
        <pc:spChg chg="add mod">
          <ac:chgData name="Tianwei XIa" userId="a6f457a78eca580a" providerId="LiveId" clId="{FD25808B-F850-4195-9C34-ADE3F3E8AD07}" dt="2020-10-07T20:39:32.792" v="212" actId="208"/>
          <ac:spMkLst>
            <pc:docMk/>
            <pc:sldMk cId="2825991078" sldId="295"/>
            <ac:spMk id="3" creationId="{D4CFF3B3-6305-45B3-9046-2D6ED2F740F7}"/>
          </ac:spMkLst>
        </pc:spChg>
        <pc:spChg chg="add mod">
          <ac:chgData name="Tianwei XIa" userId="a6f457a78eca580a" providerId="LiveId" clId="{FD25808B-F850-4195-9C34-ADE3F3E8AD07}" dt="2020-10-08T14:01:23.432" v="387" actId="208"/>
          <ac:spMkLst>
            <pc:docMk/>
            <pc:sldMk cId="2825991078" sldId="295"/>
            <ac:spMk id="8" creationId="{C9A17DAE-9666-4ACC-B862-9767B948074B}"/>
          </ac:spMkLst>
        </pc:spChg>
        <pc:spChg chg="add mod">
          <ac:chgData name="Tianwei XIa" userId="a6f457a78eca580a" providerId="LiveId" clId="{FD25808B-F850-4195-9C34-ADE3F3E8AD07}" dt="2020-10-08T14:10:15.678" v="439" actId="20577"/>
          <ac:spMkLst>
            <pc:docMk/>
            <pc:sldMk cId="2825991078" sldId="295"/>
            <ac:spMk id="9" creationId="{BE969AC9-B0EB-4C37-A7AC-E9F5A3E6B6DC}"/>
          </ac:spMkLst>
        </pc:spChg>
        <pc:picChg chg="del">
          <ac:chgData name="Tianwei XIa" userId="a6f457a78eca580a" providerId="LiveId" clId="{FD25808B-F850-4195-9C34-ADE3F3E8AD07}" dt="2020-10-06T15:00:30.355" v="154" actId="478"/>
          <ac:picMkLst>
            <pc:docMk/>
            <pc:sldMk cId="2825991078" sldId="295"/>
            <ac:picMk id="3" creationId="{6DF36BBB-307C-4F7B-8AC3-A011AE7553B3}"/>
          </ac:picMkLst>
        </pc:picChg>
        <pc:picChg chg="add mod">
          <ac:chgData name="Tianwei XIa" userId="a6f457a78eca580a" providerId="LiveId" clId="{FD25808B-F850-4195-9C34-ADE3F3E8AD07}" dt="2020-10-07T13:07:38.039" v="200" actId="1076"/>
          <ac:picMkLst>
            <pc:docMk/>
            <pc:sldMk cId="2825991078" sldId="295"/>
            <ac:picMk id="7" creationId="{FE770DE3-9248-46C0-91A4-3B0ACD0A6513}"/>
          </ac:picMkLst>
        </pc:picChg>
        <pc:picChg chg="del">
          <ac:chgData name="Tianwei XIa" userId="a6f457a78eca580a" providerId="LiveId" clId="{FD25808B-F850-4195-9C34-ADE3F3E8AD07}" dt="2020-10-06T15:00:34.627" v="157" actId="478"/>
          <ac:picMkLst>
            <pc:docMk/>
            <pc:sldMk cId="2825991078" sldId="295"/>
            <ac:picMk id="9" creationId="{B8326B15-3315-46EC-969B-88596B2556C8}"/>
          </ac:picMkLst>
        </pc:picChg>
        <pc:picChg chg="mod">
          <ac:chgData name="Tianwei XIa" userId="a6f457a78eca580a" providerId="LiveId" clId="{FD25808B-F850-4195-9C34-ADE3F3E8AD07}" dt="2020-10-07T13:07:49.189" v="202" actId="1076"/>
          <ac:picMkLst>
            <pc:docMk/>
            <pc:sldMk cId="2825991078" sldId="295"/>
            <ac:picMk id="12" creationId="{AA2A4335-33E5-4FFC-A775-3B8761B05CCD}"/>
          </ac:picMkLst>
        </pc:picChg>
      </pc:sldChg>
      <pc:sldChg chg="addSp delSp modSp add mod addCm modCm">
        <pc:chgData name="Tianwei XIa" userId="a6f457a78eca580a" providerId="LiveId" clId="{FD25808B-F850-4195-9C34-ADE3F3E8AD07}" dt="2020-10-13T00:27:46.378" v="515"/>
        <pc:sldMkLst>
          <pc:docMk/>
          <pc:sldMk cId="1332365175" sldId="296"/>
        </pc:sldMkLst>
        <pc:spChg chg="mod">
          <ac:chgData name="Tianwei XIa" userId="a6f457a78eca580a" providerId="LiveId" clId="{FD25808B-F850-4195-9C34-ADE3F3E8AD07}" dt="2020-10-12T21:14:08.560" v="454" actId="1076"/>
          <ac:spMkLst>
            <pc:docMk/>
            <pc:sldMk cId="1332365175" sldId="296"/>
            <ac:spMk id="2" creationId="{DEF89243-BEF7-400F-8D46-C5A530620F47}"/>
          </ac:spMkLst>
        </pc:spChg>
        <pc:spChg chg="add mod">
          <ac:chgData name="Tianwei XIa" userId="a6f457a78eca580a" providerId="LiveId" clId="{FD25808B-F850-4195-9C34-ADE3F3E8AD07}" dt="2020-10-13T00:13:04.448" v="507" actId="5793"/>
          <ac:spMkLst>
            <pc:docMk/>
            <pc:sldMk cId="1332365175" sldId="296"/>
            <ac:spMk id="7" creationId="{BB608F74-0C2E-42B5-BD5B-DB466B149819}"/>
          </ac:spMkLst>
        </pc:spChg>
        <pc:spChg chg="add mod">
          <ac:chgData name="Tianwei XIa" userId="a6f457a78eca580a" providerId="LiveId" clId="{FD25808B-F850-4195-9C34-ADE3F3E8AD07}" dt="2020-10-12T22:52:50.595" v="466" actId="14100"/>
          <ac:spMkLst>
            <pc:docMk/>
            <pc:sldMk cId="1332365175" sldId="296"/>
            <ac:spMk id="21" creationId="{F1159485-B00C-4BFC-880F-AF531890C089}"/>
          </ac:spMkLst>
        </pc:spChg>
        <pc:picChg chg="del">
          <ac:chgData name="Tianwei XIa" userId="a6f457a78eca580a" providerId="LiveId" clId="{FD25808B-F850-4195-9C34-ADE3F3E8AD07}" dt="2020-10-12T21:13:05.943" v="441" actId="478"/>
          <ac:picMkLst>
            <pc:docMk/>
            <pc:sldMk cId="1332365175" sldId="296"/>
            <ac:picMk id="8" creationId="{B317D7DE-9E3A-440F-A7A8-AE49BDCDB823}"/>
          </ac:picMkLst>
        </pc:picChg>
        <pc:picChg chg="del">
          <ac:chgData name="Tianwei XIa" userId="a6f457a78eca580a" providerId="LiveId" clId="{FD25808B-F850-4195-9C34-ADE3F3E8AD07}" dt="2020-10-12T21:14:09.908" v="455" actId="478"/>
          <ac:picMkLst>
            <pc:docMk/>
            <pc:sldMk cId="1332365175" sldId="296"/>
            <ac:picMk id="9" creationId="{B8326B15-3315-46EC-969B-88596B2556C8}"/>
          </ac:picMkLst>
        </pc:picChg>
        <pc:picChg chg="add mod ord">
          <ac:chgData name="Tianwei XIa" userId="a6f457a78eca580a" providerId="LiveId" clId="{FD25808B-F850-4195-9C34-ADE3F3E8AD07}" dt="2020-10-12T21:13:27.763" v="447" actId="1076"/>
          <ac:picMkLst>
            <pc:docMk/>
            <pc:sldMk cId="1332365175" sldId="296"/>
            <ac:picMk id="11" creationId="{4E377B21-B6BE-4498-95DA-AD882A7A2C79}"/>
          </ac:picMkLst>
        </pc:picChg>
        <pc:picChg chg="del">
          <ac:chgData name="Tianwei XIa" userId="a6f457a78eca580a" providerId="LiveId" clId="{FD25808B-F850-4195-9C34-ADE3F3E8AD07}" dt="2020-10-12T21:13:29.188" v="448" actId="478"/>
          <ac:picMkLst>
            <pc:docMk/>
            <pc:sldMk cId="1332365175" sldId="296"/>
            <ac:picMk id="13" creationId="{67BAF398-33DB-486F-A067-EF4B6D8D5107}"/>
          </ac:picMkLst>
        </pc:picChg>
        <pc:picChg chg="del">
          <ac:chgData name="Tianwei XIa" userId="a6f457a78eca580a" providerId="LiveId" clId="{FD25808B-F850-4195-9C34-ADE3F3E8AD07}" dt="2020-10-12T21:14:06.723" v="453" actId="478"/>
          <ac:picMkLst>
            <pc:docMk/>
            <pc:sldMk cId="1332365175" sldId="296"/>
            <ac:picMk id="16" creationId="{3EA09824-DC8D-4D18-B0E3-57F5E125BB98}"/>
          </ac:picMkLst>
        </pc:picChg>
        <pc:picChg chg="add mod">
          <ac:chgData name="Tianwei XIa" userId="a6f457a78eca580a" providerId="LiveId" clId="{FD25808B-F850-4195-9C34-ADE3F3E8AD07}" dt="2020-10-12T21:14:01.158" v="452" actId="962"/>
          <ac:picMkLst>
            <pc:docMk/>
            <pc:sldMk cId="1332365175" sldId="296"/>
            <ac:picMk id="17" creationId="{B105D703-1311-41F0-81D5-AD0D34DC975C}"/>
          </ac:picMkLst>
        </pc:picChg>
        <pc:picChg chg="add mod">
          <ac:chgData name="Tianwei XIa" userId="a6f457a78eca580a" providerId="LiveId" clId="{FD25808B-F850-4195-9C34-ADE3F3E8AD07}" dt="2020-10-13T00:03:01.589" v="467" actId="1076"/>
          <ac:picMkLst>
            <pc:docMk/>
            <pc:sldMk cId="1332365175" sldId="296"/>
            <ac:picMk id="19" creationId="{0FE1F0DA-77EF-4786-B632-D05A57538EEE}"/>
          </ac:picMkLst>
        </pc:picChg>
      </pc:sldChg>
      <pc:sldChg chg="addSp delSp modSp add mod addCm modCm">
        <pc:chgData name="Tianwei XIa" userId="a6f457a78eca580a" providerId="LiveId" clId="{FD25808B-F850-4195-9C34-ADE3F3E8AD07}" dt="2020-10-13T00:54:07.297" v="540"/>
        <pc:sldMkLst>
          <pc:docMk/>
          <pc:sldMk cId="1952544836" sldId="297"/>
        </pc:sldMkLst>
        <pc:spChg chg="add del mod">
          <ac:chgData name="Tianwei XIa" userId="a6f457a78eca580a" providerId="LiveId" clId="{FD25808B-F850-4195-9C34-ADE3F3E8AD07}" dt="2020-10-13T00:43:34.242" v="529"/>
          <ac:spMkLst>
            <pc:docMk/>
            <pc:sldMk cId="1952544836" sldId="297"/>
            <ac:spMk id="8" creationId="{0A9DBEB4-1B9D-46F9-86EE-609CD5D1D5CB}"/>
          </ac:spMkLst>
        </pc:spChg>
        <pc:graphicFrameChg chg="mod">
          <ac:chgData name="Tianwei XIa" userId="a6f457a78eca580a" providerId="LiveId" clId="{FD25808B-F850-4195-9C34-ADE3F3E8AD07}" dt="2020-10-12T22:52:39.488" v="465" actId="1076"/>
          <ac:graphicFrameMkLst>
            <pc:docMk/>
            <pc:sldMk cId="1952544836" sldId="297"/>
            <ac:graphicFrameMk id="2" creationId="{EB428181-03A6-4CC1-9CCB-B18EB884FF50}"/>
          </ac:graphicFrameMkLst>
        </pc:graphicFrameChg>
        <pc:graphicFrameChg chg="add mod">
          <ac:chgData name="Tianwei XIa" userId="a6f457a78eca580a" providerId="LiveId" clId="{FD25808B-F850-4195-9C34-ADE3F3E8AD07}" dt="2020-10-13T00:42:46.059" v="525"/>
          <ac:graphicFrameMkLst>
            <pc:docMk/>
            <pc:sldMk cId="1952544836" sldId="297"/>
            <ac:graphicFrameMk id="3" creationId="{EEDCBAB3-182E-49DF-8CB7-F10ADD20071E}"/>
          </ac:graphicFrameMkLst>
        </pc:graphicFrameChg>
        <pc:graphicFrameChg chg="mod">
          <ac:chgData name="Tianwei XIa" userId="a6f457a78eca580a" providerId="LiveId" clId="{FD25808B-F850-4195-9C34-ADE3F3E8AD07}" dt="2020-10-13T00:41:50.611" v="517"/>
          <ac:graphicFrameMkLst>
            <pc:docMk/>
            <pc:sldMk cId="1952544836" sldId="297"/>
            <ac:graphicFrameMk id="7" creationId="{C885FD2D-1434-4D78-A026-1C75F4BDFA2B}"/>
          </ac:graphicFrameMkLst>
        </pc:graphicFrameChg>
        <pc:graphicFrameChg chg="del">
          <ac:chgData name="Tianwei XIa" userId="a6f457a78eca580a" providerId="LiveId" clId="{FD25808B-F850-4195-9C34-ADE3F3E8AD07}" dt="2020-10-12T21:14:50.530" v="463" actId="478"/>
          <ac:graphicFrameMkLst>
            <pc:docMk/>
            <pc:sldMk cId="1952544836" sldId="297"/>
            <ac:graphicFrameMk id="9" creationId="{64288CA7-98D9-42B1-BF4F-BC2128DCAE62}"/>
          </ac:graphicFrameMkLst>
        </pc:graphicFrameChg>
      </pc:sldChg>
      <pc:sldChg chg="addSp delSp modSp add mod delCm modCm modNotesTx">
        <pc:chgData name="Tianwei XIa" userId="a6f457a78eca580a" providerId="LiveId" clId="{FD25808B-F850-4195-9C34-ADE3F3E8AD07}" dt="2020-10-21T14:31:13.364" v="1524" actId="20578"/>
        <pc:sldMkLst>
          <pc:docMk/>
          <pc:sldMk cId="1690100138" sldId="298"/>
        </pc:sldMkLst>
        <pc:spChg chg="mod">
          <ac:chgData name="Tianwei XIa" userId="a6f457a78eca580a" providerId="LiveId" clId="{FD25808B-F850-4195-9C34-ADE3F3E8AD07}" dt="2020-10-15T14:07:04.285" v="558" actId="1076"/>
          <ac:spMkLst>
            <pc:docMk/>
            <pc:sldMk cId="1690100138" sldId="298"/>
            <ac:spMk id="3" creationId="{A3A450C5-AE13-4566-A2FA-B9F1B9102467}"/>
          </ac:spMkLst>
        </pc:spChg>
        <pc:spChg chg="mod">
          <ac:chgData name="Tianwei XIa" userId="a6f457a78eca580a" providerId="LiveId" clId="{FD25808B-F850-4195-9C34-ADE3F3E8AD07}" dt="2020-10-15T14:07:04.285" v="558" actId="1076"/>
          <ac:spMkLst>
            <pc:docMk/>
            <pc:sldMk cId="1690100138" sldId="298"/>
            <ac:spMk id="7" creationId="{CBD87921-6988-4E76-9F0F-12D8FA6A1F95}"/>
          </ac:spMkLst>
        </pc:spChg>
        <pc:spChg chg="add del mod">
          <ac:chgData name="Tianwei XIa" userId="a6f457a78eca580a" providerId="LiveId" clId="{FD25808B-F850-4195-9C34-ADE3F3E8AD07}" dt="2020-10-15T14:06:52.706" v="552" actId="478"/>
          <ac:spMkLst>
            <pc:docMk/>
            <pc:sldMk cId="1690100138" sldId="298"/>
            <ac:spMk id="8" creationId="{7ED2ACE4-0E80-4926-BC5E-B5B15078F76C}"/>
          </ac:spMkLst>
        </pc:spChg>
        <pc:spChg chg="add del mod">
          <ac:chgData name="Tianwei XIa" userId="a6f457a78eca580a" providerId="LiveId" clId="{FD25808B-F850-4195-9C34-ADE3F3E8AD07}" dt="2020-10-15T14:06:55.634" v="555" actId="478"/>
          <ac:spMkLst>
            <pc:docMk/>
            <pc:sldMk cId="1690100138" sldId="298"/>
            <ac:spMk id="10" creationId="{23311065-7C87-4CB3-B98F-EA8B3F7D1E25}"/>
          </ac:spMkLst>
        </pc:spChg>
        <pc:spChg chg="mod">
          <ac:chgData name="Tianwei XIa" userId="a6f457a78eca580a" providerId="LiveId" clId="{FD25808B-F850-4195-9C34-ADE3F3E8AD07}" dt="2020-10-15T14:07:04.285" v="558" actId="1076"/>
          <ac:spMkLst>
            <pc:docMk/>
            <pc:sldMk cId="1690100138" sldId="298"/>
            <ac:spMk id="11" creationId="{AB24252E-3B58-4300-B674-D4418256EFFB}"/>
          </ac:spMkLst>
        </pc:spChg>
        <pc:spChg chg="mod">
          <ac:chgData name="Tianwei XIa" userId="a6f457a78eca580a" providerId="LiveId" clId="{FD25808B-F850-4195-9C34-ADE3F3E8AD07}" dt="2020-10-15T14:07:04.285" v="558" actId="1076"/>
          <ac:spMkLst>
            <pc:docMk/>
            <pc:sldMk cId="1690100138" sldId="298"/>
            <ac:spMk id="13" creationId="{55B3F3F3-CD17-4759-8E98-92591AF62F3D}"/>
          </ac:spMkLst>
        </pc:spChg>
        <pc:spChg chg="mod">
          <ac:chgData name="Tianwei XIa" userId="a6f457a78eca580a" providerId="LiveId" clId="{FD25808B-F850-4195-9C34-ADE3F3E8AD07}" dt="2020-10-15T14:06:58.067" v="557" actId="1076"/>
          <ac:spMkLst>
            <pc:docMk/>
            <pc:sldMk cId="1690100138" sldId="298"/>
            <ac:spMk id="14" creationId="{3EDE352A-4C99-4A59-AA76-38D81FDD041A}"/>
          </ac:spMkLst>
        </pc:spChg>
        <pc:spChg chg="mod">
          <ac:chgData name="Tianwei XIa" userId="a6f457a78eca580a" providerId="LiveId" clId="{FD25808B-F850-4195-9C34-ADE3F3E8AD07}" dt="2020-10-15T22:54:12.539" v="812" actId="113"/>
          <ac:spMkLst>
            <pc:docMk/>
            <pc:sldMk cId="1690100138" sldId="298"/>
            <ac:spMk id="15" creationId="{D9B3A5BF-633E-407B-BDD8-AC39B9BE9737}"/>
          </ac:spMkLst>
        </pc:spChg>
        <pc:spChg chg="mod">
          <ac:chgData name="Tianwei XIa" userId="a6f457a78eca580a" providerId="LiveId" clId="{FD25808B-F850-4195-9C34-ADE3F3E8AD07}" dt="2020-10-15T14:07:04.285" v="558" actId="1076"/>
          <ac:spMkLst>
            <pc:docMk/>
            <pc:sldMk cId="1690100138" sldId="298"/>
            <ac:spMk id="16" creationId="{7E3D2EA4-62FD-44E6-BB91-5A243292C5FA}"/>
          </ac:spMkLst>
        </pc:spChg>
        <pc:spChg chg="mod">
          <ac:chgData name="Tianwei XIa" userId="a6f457a78eca580a" providerId="LiveId" clId="{FD25808B-F850-4195-9C34-ADE3F3E8AD07}" dt="2020-10-15T14:07:04.285" v="558" actId="1076"/>
          <ac:spMkLst>
            <pc:docMk/>
            <pc:sldMk cId="1690100138" sldId="298"/>
            <ac:spMk id="17" creationId="{D44C973D-6FD2-4AE4-98DF-17E93B35592D}"/>
          </ac:spMkLst>
        </pc:spChg>
        <pc:spChg chg="mod">
          <ac:chgData name="Tianwei XIa" userId="a6f457a78eca580a" providerId="LiveId" clId="{FD25808B-F850-4195-9C34-ADE3F3E8AD07}" dt="2020-10-21T14:31:13.364" v="1524" actId="20578"/>
          <ac:spMkLst>
            <pc:docMk/>
            <pc:sldMk cId="1690100138" sldId="298"/>
            <ac:spMk id="18" creationId="{E8097F6D-3E54-428D-A219-DA637FD6A73B}"/>
          </ac:spMkLst>
        </pc:spChg>
        <pc:spChg chg="mod">
          <ac:chgData name="Tianwei XIa" userId="a6f457a78eca580a" providerId="LiveId" clId="{FD25808B-F850-4195-9C34-ADE3F3E8AD07}" dt="2020-10-15T14:07:04.285" v="558" actId="1076"/>
          <ac:spMkLst>
            <pc:docMk/>
            <pc:sldMk cId="1690100138" sldId="298"/>
            <ac:spMk id="21" creationId="{E03144D4-3A54-484C-AC96-180446132BEE}"/>
          </ac:spMkLst>
        </pc:spChg>
        <pc:spChg chg="mod">
          <ac:chgData name="Tianwei XIa" userId="a6f457a78eca580a" providerId="LiveId" clId="{FD25808B-F850-4195-9C34-ADE3F3E8AD07}" dt="2020-10-15T14:07:04.285" v="558" actId="1076"/>
          <ac:spMkLst>
            <pc:docMk/>
            <pc:sldMk cId="1690100138" sldId="298"/>
            <ac:spMk id="26" creationId="{E2689E28-9A90-4653-AD37-C87D6DE5E488}"/>
          </ac:spMkLst>
        </pc:spChg>
        <pc:spChg chg="del">
          <ac:chgData name="Tianwei XIa" userId="a6f457a78eca580a" providerId="LiveId" clId="{FD25808B-F850-4195-9C34-ADE3F3E8AD07}" dt="2020-10-15T14:06:53.418" v="553" actId="478"/>
          <ac:spMkLst>
            <pc:docMk/>
            <pc:sldMk cId="1690100138" sldId="298"/>
            <ac:spMk id="27" creationId="{8D3205BB-2DB3-4466-BE03-C86DD85DB029}"/>
          </ac:spMkLst>
        </pc:spChg>
        <pc:spChg chg="add mod">
          <ac:chgData name="Tianwei XIa" userId="a6f457a78eca580a" providerId="LiveId" clId="{FD25808B-F850-4195-9C34-ADE3F3E8AD07}" dt="2020-10-16T13:53:15.713" v="840" actId="1076"/>
          <ac:spMkLst>
            <pc:docMk/>
            <pc:sldMk cId="1690100138" sldId="298"/>
            <ac:spMk id="31" creationId="{9185980C-7622-4542-9FA4-181DE8A72585}"/>
          </ac:spMkLst>
        </pc:spChg>
        <pc:spChg chg="mod">
          <ac:chgData name="Tianwei XIa" userId="a6f457a78eca580a" providerId="LiveId" clId="{FD25808B-F850-4195-9C34-ADE3F3E8AD07}" dt="2020-10-15T14:07:04.285" v="558" actId="1076"/>
          <ac:spMkLst>
            <pc:docMk/>
            <pc:sldMk cId="1690100138" sldId="298"/>
            <ac:spMk id="36" creationId="{8EA4BAB1-B117-4B76-BA65-C3392D3B90C2}"/>
          </ac:spMkLst>
        </pc:spChg>
        <pc:spChg chg="mod">
          <ac:chgData name="Tianwei XIa" userId="a6f457a78eca580a" providerId="LiveId" clId="{FD25808B-F850-4195-9C34-ADE3F3E8AD07}" dt="2020-10-15T14:07:04.285" v="558" actId="1076"/>
          <ac:spMkLst>
            <pc:docMk/>
            <pc:sldMk cId="1690100138" sldId="298"/>
            <ac:spMk id="38" creationId="{50E83D87-D970-45FA-BE62-D0562A9E4459}"/>
          </ac:spMkLst>
        </pc:spChg>
        <pc:spChg chg="del">
          <ac:chgData name="Tianwei XIa" userId="a6f457a78eca580a" providerId="LiveId" clId="{FD25808B-F850-4195-9C34-ADE3F3E8AD07}" dt="2020-10-15T14:06:54.545" v="554" actId="478"/>
          <ac:spMkLst>
            <pc:docMk/>
            <pc:sldMk cId="1690100138" sldId="298"/>
            <ac:spMk id="39" creationId="{98DBE396-3827-4545-AFDC-64B1D1F3E65A}"/>
          </ac:spMkLst>
        </pc:spChg>
        <pc:spChg chg="mod">
          <ac:chgData name="Tianwei XIa" userId="a6f457a78eca580a" providerId="LiveId" clId="{FD25808B-F850-4195-9C34-ADE3F3E8AD07}" dt="2020-10-15T14:07:04.285" v="558" actId="1076"/>
          <ac:spMkLst>
            <pc:docMk/>
            <pc:sldMk cId="1690100138" sldId="298"/>
            <ac:spMk id="40" creationId="{DF2D3327-B381-47F0-9399-F577E7BA2692}"/>
          </ac:spMkLst>
        </pc:spChg>
        <pc:spChg chg="mod">
          <ac:chgData name="Tianwei XIa" userId="a6f457a78eca580a" providerId="LiveId" clId="{FD25808B-F850-4195-9C34-ADE3F3E8AD07}" dt="2020-10-15T14:07:04.285" v="558" actId="1076"/>
          <ac:spMkLst>
            <pc:docMk/>
            <pc:sldMk cId="1690100138" sldId="298"/>
            <ac:spMk id="42" creationId="{FD094F50-E5FE-4DA5-8887-DD5B78730492}"/>
          </ac:spMkLst>
        </pc:spChg>
        <pc:picChg chg="add mod">
          <ac:chgData name="Tianwei XIa" userId="a6f457a78eca580a" providerId="LiveId" clId="{FD25808B-F850-4195-9C34-ADE3F3E8AD07}" dt="2020-10-16T13:53:23.293" v="841" actId="1076"/>
          <ac:picMkLst>
            <pc:docMk/>
            <pc:sldMk cId="1690100138" sldId="298"/>
            <ac:picMk id="8" creationId="{5476900B-443A-4563-9904-5330082237CE}"/>
          </ac:picMkLst>
        </pc:picChg>
        <pc:picChg chg="add del mod">
          <ac:chgData name="Tianwei XIa" userId="a6f457a78eca580a" providerId="LiveId" clId="{FD25808B-F850-4195-9C34-ADE3F3E8AD07}" dt="2020-10-15T14:35:47.278" v="648" actId="478"/>
          <ac:picMkLst>
            <pc:docMk/>
            <pc:sldMk cId="1690100138" sldId="298"/>
            <ac:picMk id="12" creationId="{5D5BE887-B2C5-46FF-B251-DAED92DEA2D2}"/>
          </ac:picMkLst>
        </pc:picChg>
        <pc:picChg chg="add mod">
          <ac:chgData name="Tianwei XIa" userId="a6f457a78eca580a" providerId="LiveId" clId="{FD25808B-F850-4195-9C34-ADE3F3E8AD07}" dt="2020-10-15T14:36:59.675" v="654" actId="1076"/>
          <ac:picMkLst>
            <pc:docMk/>
            <pc:sldMk cId="1690100138" sldId="298"/>
            <ac:picMk id="20" creationId="{47D16B43-5B7A-47E5-A6A1-887C834AD16E}"/>
          </ac:picMkLst>
        </pc:picChg>
        <pc:picChg chg="add mod">
          <ac:chgData name="Tianwei XIa" userId="a6f457a78eca580a" providerId="LiveId" clId="{FD25808B-F850-4195-9C34-ADE3F3E8AD07}" dt="2020-10-15T14:35:53.565" v="653" actId="1076"/>
          <ac:picMkLst>
            <pc:docMk/>
            <pc:sldMk cId="1690100138" sldId="298"/>
            <ac:picMk id="22" creationId="{26F18619-F189-421A-9957-2161011BA05B}"/>
          </ac:picMkLst>
        </pc:picChg>
        <pc:picChg chg="add del">
          <ac:chgData name="Tianwei XIa" userId="a6f457a78eca580a" providerId="LiveId" clId="{FD25808B-F850-4195-9C34-ADE3F3E8AD07}" dt="2020-10-15T14:38:15.163" v="656" actId="22"/>
          <ac:picMkLst>
            <pc:docMk/>
            <pc:sldMk cId="1690100138" sldId="298"/>
            <ac:picMk id="24" creationId="{6950D4B7-28D1-415D-A2F2-3A1562206438}"/>
          </ac:picMkLst>
        </pc:picChg>
        <pc:picChg chg="del">
          <ac:chgData name="Tianwei XIa" userId="a6f457a78eca580a" providerId="LiveId" clId="{FD25808B-F850-4195-9C34-ADE3F3E8AD07}" dt="2020-10-15T14:06:41.510" v="542" actId="478"/>
          <ac:picMkLst>
            <pc:docMk/>
            <pc:sldMk cId="1690100138" sldId="298"/>
            <ac:picMk id="37" creationId="{F883EF45-1858-4C00-B638-7ACC8C36F51F}"/>
          </ac:picMkLst>
        </pc:picChg>
        <pc:cxnChg chg="mod">
          <ac:chgData name="Tianwei XIa" userId="a6f457a78eca580a" providerId="LiveId" clId="{FD25808B-F850-4195-9C34-ADE3F3E8AD07}" dt="2020-10-15T14:07:04.285" v="558" actId="1076"/>
          <ac:cxnSpMkLst>
            <pc:docMk/>
            <pc:sldMk cId="1690100138" sldId="298"/>
            <ac:cxnSpMk id="23" creationId="{E9AB0EE5-7DBB-4458-A1B6-22B8F7CBBAAB}"/>
          </ac:cxnSpMkLst>
        </pc:cxnChg>
        <pc:cxnChg chg="mod">
          <ac:chgData name="Tianwei XIa" userId="a6f457a78eca580a" providerId="LiveId" clId="{FD25808B-F850-4195-9C34-ADE3F3E8AD07}" dt="2020-10-15T14:07:04.285" v="558" actId="1076"/>
          <ac:cxnSpMkLst>
            <pc:docMk/>
            <pc:sldMk cId="1690100138" sldId="298"/>
            <ac:cxnSpMk id="28" creationId="{86DD9A40-41EE-4A17-9FA8-5D21F412A69D}"/>
          </ac:cxnSpMkLst>
        </pc:cxnChg>
        <pc:cxnChg chg="add mod">
          <ac:chgData name="Tianwei XIa" userId="a6f457a78eca580a" providerId="LiveId" clId="{FD25808B-F850-4195-9C34-ADE3F3E8AD07}" dt="2020-10-15T22:53:46.257" v="793" actId="1076"/>
          <ac:cxnSpMkLst>
            <pc:docMk/>
            <pc:sldMk cId="1690100138" sldId="298"/>
            <ac:cxnSpMk id="29" creationId="{8F370032-4BC9-43C9-BE8C-730FB9C5AB6D}"/>
          </ac:cxnSpMkLst>
        </pc:cxnChg>
        <pc:cxnChg chg="mod">
          <ac:chgData name="Tianwei XIa" userId="a6f457a78eca580a" providerId="LiveId" clId="{FD25808B-F850-4195-9C34-ADE3F3E8AD07}" dt="2020-10-15T14:07:04.285" v="558" actId="1076"/>
          <ac:cxnSpMkLst>
            <pc:docMk/>
            <pc:sldMk cId="1690100138" sldId="298"/>
            <ac:cxnSpMk id="30" creationId="{690E760C-23E0-448B-9B15-AEE4C029860F}"/>
          </ac:cxnSpMkLst>
        </pc:cxnChg>
        <pc:cxnChg chg="mod">
          <ac:chgData name="Tianwei XIa" userId="a6f457a78eca580a" providerId="LiveId" clId="{FD25808B-F850-4195-9C34-ADE3F3E8AD07}" dt="2020-10-15T14:07:04.285" v="558" actId="1076"/>
          <ac:cxnSpMkLst>
            <pc:docMk/>
            <pc:sldMk cId="1690100138" sldId="298"/>
            <ac:cxnSpMk id="32" creationId="{E1CEBE5B-4AC0-49A3-AD9C-CCA4D486A464}"/>
          </ac:cxnSpMkLst>
        </pc:cxnChg>
        <pc:cxnChg chg="mod">
          <ac:chgData name="Tianwei XIa" userId="a6f457a78eca580a" providerId="LiveId" clId="{FD25808B-F850-4195-9C34-ADE3F3E8AD07}" dt="2020-10-15T14:07:04.285" v="558" actId="1076"/>
          <ac:cxnSpMkLst>
            <pc:docMk/>
            <pc:sldMk cId="1690100138" sldId="298"/>
            <ac:cxnSpMk id="34" creationId="{216A4E66-A104-466F-B9CC-42A28625D8EA}"/>
          </ac:cxnSpMkLst>
        </pc:cxnChg>
      </pc:sldChg>
      <pc:sldChg chg="addSp delSp modSp add mod addCm modCm modNotesTx">
        <pc:chgData name="Tianwei XIa" userId="a6f457a78eca580a" providerId="LiveId" clId="{FD25808B-F850-4195-9C34-ADE3F3E8AD07}" dt="2020-10-19T14:28:24.935" v="1459" actId="20577"/>
        <pc:sldMkLst>
          <pc:docMk/>
          <pc:sldMk cId="1390117503" sldId="299"/>
        </pc:sldMkLst>
        <pc:spChg chg="mod">
          <ac:chgData name="Tianwei XIa" userId="a6f457a78eca580a" providerId="LiveId" clId="{FD25808B-F850-4195-9C34-ADE3F3E8AD07}" dt="2020-10-16T13:56:53.714" v="949" actId="1076"/>
          <ac:spMkLst>
            <pc:docMk/>
            <pc:sldMk cId="1390117503" sldId="299"/>
            <ac:spMk id="5" creationId="{8916957F-193D-47C0-99A6-2F3005F2524E}"/>
          </ac:spMkLst>
        </pc:spChg>
        <pc:spChg chg="mod">
          <ac:chgData name="Tianwei XIa" userId="a6f457a78eca580a" providerId="LiveId" clId="{FD25808B-F850-4195-9C34-ADE3F3E8AD07}" dt="2020-10-16T13:56:51.523" v="947" actId="20577"/>
          <ac:spMkLst>
            <pc:docMk/>
            <pc:sldMk cId="1390117503" sldId="299"/>
            <ac:spMk id="11" creationId="{AB24252E-3B58-4300-B674-D4418256EFFB}"/>
          </ac:spMkLst>
        </pc:spChg>
        <pc:spChg chg="mod">
          <ac:chgData name="Tianwei XIa" userId="a6f457a78eca580a" providerId="LiveId" clId="{FD25808B-F850-4195-9C34-ADE3F3E8AD07}" dt="2020-10-16T13:56:48.051" v="944" actId="20577"/>
          <ac:spMkLst>
            <pc:docMk/>
            <pc:sldMk cId="1390117503" sldId="299"/>
            <ac:spMk id="15" creationId="{D9B3A5BF-633E-407B-BDD8-AC39B9BE9737}"/>
          </ac:spMkLst>
        </pc:spChg>
        <pc:spChg chg="mod">
          <ac:chgData name="Tianwei XIa" userId="a6f457a78eca580a" providerId="LiveId" clId="{FD25808B-F850-4195-9C34-ADE3F3E8AD07}" dt="2020-10-15T14:39:33.378" v="694" actId="207"/>
          <ac:spMkLst>
            <pc:docMk/>
            <pc:sldMk cId="1390117503" sldId="299"/>
            <ac:spMk id="18" creationId="{E8097F6D-3E54-428D-A219-DA637FD6A73B}"/>
          </ac:spMkLst>
        </pc:spChg>
        <pc:spChg chg="mod">
          <ac:chgData name="Tianwei XIa" userId="a6f457a78eca580a" providerId="LiveId" clId="{FD25808B-F850-4195-9C34-ADE3F3E8AD07}" dt="2020-10-16T14:24:03.188" v="1276" actId="1076"/>
          <ac:spMkLst>
            <pc:docMk/>
            <pc:sldMk cId="1390117503" sldId="299"/>
            <ac:spMk id="21" creationId="{E03144D4-3A54-484C-AC96-180446132BEE}"/>
          </ac:spMkLst>
        </pc:spChg>
        <pc:spChg chg="add mod">
          <ac:chgData name="Tianwei XIa" userId="a6f457a78eca580a" providerId="LiveId" clId="{FD25808B-F850-4195-9C34-ADE3F3E8AD07}" dt="2020-10-16T13:55:32.676" v="851" actId="20577"/>
          <ac:spMkLst>
            <pc:docMk/>
            <pc:sldMk cId="1390117503" sldId="299"/>
            <ac:spMk id="29" creationId="{39761966-720C-435C-BC3C-208E3030AF24}"/>
          </ac:spMkLst>
        </pc:spChg>
        <pc:spChg chg="add mod">
          <ac:chgData name="Tianwei XIa" userId="a6f457a78eca580a" providerId="LiveId" clId="{FD25808B-F850-4195-9C34-ADE3F3E8AD07}" dt="2020-10-15T22:55:04.201" v="818" actId="1076"/>
          <ac:spMkLst>
            <pc:docMk/>
            <pc:sldMk cId="1390117503" sldId="299"/>
            <ac:spMk id="31" creationId="{E2EDF326-F3E8-49A5-9735-C1FFA5A9AA63}"/>
          </ac:spMkLst>
        </pc:spChg>
        <pc:spChg chg="add mod">
          <ac:chgData name="Tianwei XIa" userId="a6f457a78eca580a" providerId="LiveId" clId="{FD25808B-F850-4195-9C34-ADE3F3E8AD07}" dt="2020-10-16T13:56:27.538" v="937" actId="207"/>
          <ac:spMkLst>
            <pc:docMk/>
            <pc:sldMk cId="1390117503" sldId="299"/>
            <ac:spMk id="35" creationId="{5F1B5F2F-8ED9-425B-9E99-74A021FAF53D}"/>
          </ac:spMkLst>
        </pc:spChg>
        <pc:picChg chg="del">
          <ac:chgData name="Tianwei XIa" userId="a6f457a78eca580a" providerId="LiveId" clId="{FD25808B-F850-4195-9C34-ADE3F3E8AD07}" dt="2020-10-15T14:38:27.568" v="662" actId="478"/>
          <ac:picMkLst>
            <pc:docMk/>
            <pc:sldMk cId="1390117503" sldId="299"/>
            <ac:picMk id="20" creationId="{47D16B43-5B7A-47E5-A6A1-887C834AD16E}"/>
          </ac:picMkLst>
        </pc:picChg>
        <pc:picChg chg="del">
          <ac:chgData name="Tianwei XIa" userId="a6f457a78eca580a" providerId="LiveId" clId="{FD25808B-F850-4195-9C34-ADE3F3E8AD07}" dt="2020-10-15T14:38:27.247" v="661" actId="478"/>
          <ac:picMkLst>
            <pc:docMk/>
            <pc:sldMk cId="1390117503" sldId="299"/>
            <ac:picMk id="22" creationId="{26F18619-F189-421A-9957-2161011BA05B}"/>
          </ac:picMkLst>
        </pc:picChg>
        <pc:cxnChg chg="add mod">
          <ac:chgData name="Tianwei XIa" userId="a6f457a78eca580a" providerId="LiveId" clId="{FD25808B-F850-4195-9C34-ADE3F3E8AD07}" dt="2020-10-15T22:55:02.289" v="817" actId="1076"/>
          <ac:cxnSpMkLst>
            <pc:docMk/>
            <pc:sldMk cId="1390117503" sldId="299"/>
            <ac:cxnSpMk id="8" creationId="{AB99DC8C-F5F7-4A35-9157-85B826FCB1CD}"/>
          </ac:cxnSpMkLst>
        </pc:cxnChg>
        <pc:cxnChg chg="add mod">
          <ac:chgData name="Tianwei XIa" userId="a6f457a78eca580a" providerId="LiveId" clId="{FD25808B-F850-4195-9C34-ADE3F3E8AD07}" dt="2020-10-15T14:40:57.498" v="773" actId="571"/>
          <ac:cxnSpMkLst>
            <pc:docMk/>
            <pc:sldMk cId="1390117503" sldId="299"/>
            <ac:cxnSpMk id="33" creationId="{7534FC84-2764-4486-8870-E53E510A19F3}"/>
          </ac:cxnSpMkLst>
        </pc:cxnChg>
      </pc:sldChg>
      <pc:sldChg chg="addSp delSp modSp add mod addCm delCm">
        <pc:chgData name="Tianwei XIa" userId="a6f457a78eca580a" providerId="LiveId" clId="{FD25808B-F850-4195-9C34-ADE3F3E8AD07}" dt="2020-10-21T14:40:26.805" v="1525" actId="1589"/>
        <pc:sldMkLst>
          <pc:docMk/>
          <pc:sldMk cId="1690144751" sldId="300"/>
        </pc:sldMkLst>
        <pc:spChg chg="del">
          <ac:chgData name="Tianwei XIa" userId="a6f457a78eca580a" providerId="LiveId" clId="{FD25808B-F850-4195-9C34-ADE3F3E8AD07}" dt="2020-10-19T13:49:55.825" v="1289" actId="478"/>
          <ac:spMkLst>
            <pc:docMk/>
            <pc:sldMk cId="1690144751" sldId="300"/>
            <ac:spMk id="3" creationId="{A3A450C5-AE13-4566-A2FA-B9F1B9102467}"/>
          </ac:spMkLst>
        </pc:spChg>
        <pc:spChg chg="del">
          <ac:chgData name="Tianwei XIa" userId="a6f457a78eca580a" providerId="LiveId" clId="{FD25808B-F850-4195-9C34-ADE3F3E8AD07}" dt="2020-10-19T13:49:55.825" v="1289" actId="478"/>
          <ac:spMkLst>
            <pc:docMk/>
            <pc:sldMk cId="1690144751" sldId="300"/>
            <ac:spMk id="7" creationId="{CBD87921-6988-4E76-9F0F-12D8FA6A1F95}"/>
          </ac:spMkLst>
        </pc:spChg>
        <pc:spChg chg="del">
          <ac:chgData name="Tianwei XIa" userId="a6f457a78eca580a" providerId="LiveId" clId="{FD25808B-F850-4195-9C34-ADE3F3E8AD07}" dt="2020-10-19T13:49:55.825" v="1289" actId="478"/>
          <ac:spMkLst>
            <pc:docMk/>
            <pc:sldMk cId="1690144751" sldId="300"/>
            <ac:spMk id="11" creationId="{AB24252E-3B58-4300-B674-D4418256EFFB}"/>
          </ac:spMkLst>
        </pc:spChg>
        <pc:spChg chg="del">
          <ac:chgData name="Tianwei XIa" userId="a6f457a78eca580a" providerId="LiveId" clId="{FD25808B-F850-4195-9C34-ADE3F3E8AD07}" dt="2020-10-19T13:49:55.825" v="1289" actId="478"/>
          <ac:spMkLst>
            <pc:docMk/>
            <pc:sldMk cId="1690144751" sldId="300"/>
            <ac:spMk id="13" creationId="{55B3F3F3-CD17-4759-8E98-92591AF62F3D}"/>
          </ac:spMkLst>
        </pc:spChg>
        <pc:spChg chg="del">
          <ac:chgData name="Tianwei XIa" userId="a6f457a78eca580a" providerId="LiveId" clId="{FD25808B-F850-4195-9C34-ADE3F3E8AD07}" dt="2020-10-19T13:49:55.825" v="1289" actId="478"/>
          <ac:spMkLst>
            <pc:docMk/>
            <pc:sldMk cId="1690144751" sldId="300"/>
            <ac:spMk id="15" creationId="{D9B3A5BF-633E-407B-BDD8-AC39B9BE9737}"/>
          </ac:spMkLst>
        </pc:spChg>
        <pc:spChg chg="del">
          <ac:chgData name="Tianwei XIa" userId="a6f457a78eca580a" providerId="LiveId" clId="{FD25808B-F850-4195-9C34-ADE3F3E8AD07}" dt="2020-10-19T13:49:55.825" v="1289" actId="478"/>
          <ac:spMkLst>
            <pc:docMk/>
            <pc:sldMk cId="1690144751" sldId="300"/>
            <ac:spMk id="16" creationId="{7E3D2EA4-62FD-44E6-BB91-5A243292C5FA}"/>
          </ac:spMkLst>
        </pc:spChg>
        <pc:spChg chg="del">
          <ac:chgData name="Tianwei XIa" userId="a6f457a78eca580a" providerId="LiveId" clId="{FD25808B-F850-4195-9C34-ADE3F3E8AD07}" dt="2020-10-19T13:49:55.825" v="1289" actId="478"/>
          <ac:spMkLst>
            <pc:docMk/>
            <pc:sldMk cId="1690144751" sldId="300"/>
            <ac:spMk id="17" creationId="{D44C973D-6FD2-4AE4-98DF-17E93B35592D}"/>
          </ac:spMkLst>
        </pc:spChg>
        <pc:spChg chg="del">
          <ac:chgData name="Tianwei XIa" userId="a6f457a78eca580a" providerId="LiveId" clId="{FD25808B-F850-4195-9C34-ADE3F3E8AD07}" dt="2020-10-19T13:49:55.825" v="1289" actId="478"/>
          <ac:spMkLst>
            <pc:docMk/>
            <pc:sldMk cId="1690144751" sldId="300"/>
            <ac:spMk id="18" creationId="{E8097F6D-3E54-428D-A219-DA637FD6A73B}"/>
          </ac:spMkLst>
        </pc:spChg>
        <pc:spChg chg="del">
          <ac:chgData name="Tianwei XIa" userId="a6f457a78eca580a" providerId="LiveId" clId="{FD25808B-F850-4195-9C34-ADE3F3E8AD07}" dt="2020-10-19T13:49:55.825" v="1289" actId="478"/>
          <ac:spMkLst>
            <pc:docMk/>
            <pc:sldMk cId="1690144751" sldId="300"/>
            <ac:spMk id="21" creationId="{E03144D4-3A54-484C-AC96-180446132BEE}"/>
          </ac:spMkLst>
        </pc:spChg>
        <pc:spChg chg="del">
          <ac:chgData name="Tianwei XIa" userId="a6f457a78eca580a" providerId="LiveId" clId="{FD25808B-F850-4195-9C34-ADE3F3E8AD07}" dt="2020-10-19T13:49:55.825" v="1289" actId="478"/>
          <ac:spMkLst>
            <pc:docMk/>
            <pc:sldMk cId="1690144751" sldId="300"/>
            <ac:spMk id="26" creationId="{E2689E28-9A90-4653-AD37-C87D6DE5E488}"/>
          </ac:spMkLst>
        </pc:spChg>
        <pc:spChg chg="del">
          <ac:chgData name="Tianwei XIa" userId="a6f457a78eca580a" providerId="LiveId" clId="{FD25808B-F850-4195-9C34-ADE3F3E8AD07}" dt="2020-10-19T13:49:55.825" v="1289" actId="478"/>
          <ac:spMkLst>
            <pc:docMk/>
            <pc:sldMk cId="1690144751" sldId="300"/>
            <ac:spMk id="29" creationId="{39761966-720C-435C-BC3C-208E3030AF24}"/>
          </ac:spMkLst>
        </pc:spChg>
        <pc:spChg chg="del">
          <ac:chgData name="Tianwei XIa" userId="a6f457a78eca580a" providerId="LiveId" clId="{FD25808B-F850-4195-9C34-ADE3F3E8AD07}" dt="2020-10-19T13:49:55.825" v="1289" actId="478"/>
          <ac:spMkLst>
            <pc:docMk/>
            <pc:sldMk cId="1690144751" sldId="300"/>
            <ac:spMk id="31" creationId="{E2EDF326-F3E8-49A5-9735-C1FFA5A9AA63}"/>
          </ac:spMkLst>
        </pc:spChg>
        <pc:spChg chg="del">
          <ac:chgData name="Tianwei XIa" userId="a6f457a78eca580a" providerId="LiveId" clId="{FD25808B-F850-4195-9C34-ADE3F3E8AD07}" dt="2020-10-19T13:49:52.968" v="1288" actId="478"/>
          <ac:spMkLst>
            <pc:docMk/>
            <pc:sldMk cId="1690144751" sldId="300"/>
            <ac:spMk id="35" creationId="{5F1B5F2F-8ED9-425B-9E99-74A021FAF53D}"/>
          </ac:spMkLst>
        </pc:spChg>
        <pc:spChg chg="del">
          <ac:chgData name="Tianwei XIa" userId="a6f457a78eca580a" providerId="LiveId" clId="{FD25808B-F850-4195-9C34-ADE3F3E8AD07}" dt="2020-10-19T13:49:58.855" v="1292" actId="478"/>
          <ac:spMkLst>
            <pc:docMk/>
            <pc:sldMk cId="1690144751" sldId="300"/>
            <ac:spMk id="36" creationId="{8EA4BAB1-B117-4B76-BA65-C3392D3B90C2}"/>
          </ac:spMkLst>
        </pc:spChg>
        <pc:spChg chg="del">
          <ac:chgData name="Tianwei XIa" userId="a6f457a78eca580a" providerId="LiveId" clId="{FD25808B-F850-4195-9C34-ADE3F3E8AD07}" dt="2020-10-19T13:49:58.217" v="1291" actId="478"/>
          <ac:spMkLst>
            <pc:docMk/>
            <pc:sldMk cId="1690144751" sldId="300"/>
            <ac:spMk id="38" creationId="{50E83D87-D970-45FA-BE62-D0562A9E4459}"/>
          </ac:spMkLst>
        </pc:spChg>
        <pc:spChg chg="del">
          <ac:chgData name="Tianwei XIa" userId="a6f457a78eca580a" providerId="LiveId" clId="{FD25808B-F850-4195-9C34-ADE3F3E8AD07}" dt="2020-10-19T13:49:55.825" v="1289" actId="478"/>
          <ac:spMkLst>
            <pc:docMk/>
            <pc:sldMk cId="1690144751" sldId="300"/>
            <ac:spMk id="40" creationId="{DF2D3327-B381-47F0-9399-F577E7BA2692}"/>
          </ac:spMkLst>
        </pc:spChg>
        <pc:spChg chg="del">
          <ac:chgData name="Tianwei XIa" userId="a6f457a78eca580a" providerId="LiveId" clId="{FD25808B-F850-4195-9C34-ADE3F3E8AD07}" dt="2020-10-19T13:49:57.208" v="1290" actId="478"/>
          <ac:spMkLst>
            <pc:docMk/>
            <pc:sldMk cId="1690144751" sldId="300"/>
            <ac:spMk id="42" creationId="{FD094F50-E5FE-4DA5-8887-DD5B78730492}"/>
          </ac:spMkLst>
        </pc:spChg>
        <pc:picChg chg="add mod">
          <ac:chgData name="Tianwei XIa" userId="a6f457a78eca580a" providerId="LiveId" clId="{FD25808B-F850-4195-9C34-ADE3F3E8AD07}" dt="2020-10-19T13:52:47.568" v="1298" actId="1076"/>
          <ac:picMkLst>
            <pc:docMk/>
            <pc:sldMk cId="1690144751" sldId="300"/>
            <ac:picMk id="2" creationId="{C2B916D0-48F0-40DF-A485-BDF33B7C7041}"/>
          </ac:picMkLst>
        </pc:picChg>
        <pc:picChg chg="add mod">
          <ac:chgData name="Tianwei XIa" userId="a6f457a78eca580a" providerId="LiveId" clId="{FD25808B-F850-4195-9C34-ADE3F3E8AD07}" dt="2020-10-19T14:08:46.608" v="1310" actId="1076"/>
          <ac:picMkLst>
            <pc:docMk/>
            <pc:sldMk cId="1690144751" sldId="300"/>
            <ac:picMk id="10" creationId="{0481ADC4-D404-4466-9E95-7B03ABE68A29}"/>
          </ac:picMkLst>
        </pc:picChg>
        <pc:picChg chg="add mod">
          <ac:chgData name="Tianwei XIa" userId="a6f457a78eca580a" providerId="LiveId" clId="{FD25808B-F850-4195-9C34-ADE3F3E8AD07}" dt="2020-10-19T14:09:23.301" v="1312" actId="1076"/>
          <ac:picMkLst>
            <pc:docMk/>
            <pc:sldMk cId="1690144751" sldId="300"/>
            <ac:picMk id="19" creationId="{534DF154-2110-4395-AE95-900B8C28D68B}"/>
          </ac:picMkLst>
        </pc:picChg>
        <pc:cxnChg chg="del">
          <ac:chgData name="Tianwei XIa" userId="a6f457a78eca580a" providerId="LiveId" clId="{FD25808B-F850-4195-9C34-ADE3F3E8AD07}" dt="2020-10-19T13:49:55.825" v="1289" actId="478"/>
          <ac:cxnSpMkLst>
            <pc:docMk/>
            <pc:sldMk cId="1690144751" sldId="300"/>
            <ac:cxnSpMk id="8" creationId="{AB99DC8C-F5F7-4A35-9157-85B826FCB1CD}"/>
          </ac:cxnSpMkLst>
        </pc:cxnChg>
        <pc:cxnChg chg="del mod">
          <ac:chgData name="Tianwei XIa" userId="a6f457a78eca580a" providerId="LiveId" clId="{FD25808B-F850-4195-9C34-ADE3F3E8AD07}" dt="2020-10-19T13:49:55.825" v="1289" actId="478"/>
          <ac:cxnSpMkLst>
            <pc:docMk/>
            <pc:sldMk cId="1690144751" sldId="300"/>
            <ac:cxnSpMk id="23" creationId="{E9AB0EE5-7DBB-4458-A1B6-22B8F7CBBAAB}"/>
          </ac:cxnSpMkLst>
        </pc:cxnChg>
        <pc:cxnChg chg="del">
          <ac:chgData name="Tianwei XIa" userId="a6f457a78eca580a" providerId="LiveId" clId="{FD25808B-F850-4195-9C34-ADE3F3E8AD07}" dt="2020-10-19T13:49:55.825" v="1289" actId="478"/>
          <ac:cxnSpMkLst>
            <pc:docMk/>
            <pc:sldMk cId="1690144751" sldId="300"/>
            <ac:cxnSpMk id="28" creationId="{86DD9A40-41EE-4A17-9FA8-5D21F412A69D}"/>
          </ac:cxnSpMkLst>
        </pc:cxnChg>
        <pc:cxnChg chg="del">
          <ac:chgData name="Tianwei XIa" userId="a6f457a78eca580a" providerId="LiveId" clId="{FD25808B-F850-4195-9C34-ADE3F3E8AD07}" dt="2020-10-19T13:49:55.825" v="1289" actId="478"/>
          <ac:cxnSpMkLst>
            <pc:docMk/>
            <pc:sldMk cId="1690144751" sldId="300"/>
            <ac:cxnSpMk id="30" creationId="{690E760C-23E0-448B-9B15-AEE4C029860F}"/>
          </ac:cxnSpMkLst>
        </pc:cxnChg>
        <pc:cxnChg chg="del">
          <ac:chgData name="Tianwei XIa" userId="a6f457a78eca580a" providerId="LiveId" clId="{FD25808B-F850-4195-9C34-ADE3F3E8AD07}" dt="2020-10-19T13:49:55.825" v="1289" actId="478"/>
          <ac:cxnSpMkLst>
            <pc:docMk/>
            <pc:sldMk cId="1690144751" sldId="300"/>
            <ac:cxnSpMk id="32" creationId="{E1CEBE5B-4AC0-49A3-AD9C-CCA4D486A464}"/>
          </ac:cxnSpMkLst>
        </pc:cxnChg>
        <pc:cxnChg chg="del">
          <ac:chgData name="Tianwei XIa" userId="a6f457a78eca580a" providerId="LiveId" clId="{FD25808B-F850-4195-9C34-ADE3F3E8AD07}" dt="2020-10-19T13:49:55.825" v="1289" actId="478"/>
          <ac:cxnSpMkLst>
            <pc:docMk/>
            <pc:sldMk cId="1690144751" sldId="300"/>
            <ac:cxnSpMk id="33" creationId="{7534FC84-2764-4486-8870-E53E510A19F3}"/>
          </ac:cxnSpMkLst>
        </pc:cxnChg>
        <pc:cxnChg chg="del">
          <ac:chgData name="Tianwei XIa" userId="a6f457a78eca580a" providerId="LiveId" clId="{FD25808B-F850-4195-9C34-ADE3F3E8AD07}" dt="2020-10-19T13:49:59.359" v="1293" actId="478"/>
          <ac:cxnSpMkLst>
            <pc:docMk/>
            <pc:sldMk cId="1690144751" sldId="300"/>
            <ac:cxnSpMk id="34" creationId="{216A4E66-A104-466F-B9CC-42A28625D8EA}"/>
          </ac:cxnSpMkLst>
        </pc:cxnChg>
      </pc:sldChg>
      <pc:sldChg chg="add del modNotesTx">
        <pc:chgData name="Tianwei XIa" userId="a6f457a78eca580a" providerId="LiveId" clId="{FD25808B-F850-4195-9C34-ADE3F3E8AD07}" dt="2020-10-16T14:29:49.103" v="1285" actId="47"/>
        <pc:sldMkLst>
          <pc:docMk/>
          <pc:sldMk cId="3967016478" sldId="300"/>
        </pc:sldMkLst>
      </pc:sldChg>
      <pc:sldChg chg="addSp delSp modSp add mod addCm modCm modNotesTx">
        <pc:chgData name="Tianwei XIa" userId="a6f457a78eca580a" providerId="LiveId" clId="{FD25808B-F850-4195-9C34-ADE3F3E8AD07}" dt="2020-10-29T14:38:27.452" v="3656" actId="478"/>
        <pc:sldMkLst>
          <pc:docMk/>
          <pc:sldMk cId="1014421791" sldId="301"/>
        </pc:sldMkLst>
        <pc:spChg chg="add del mod">
          <ac:chgData name="Tianwei XIa" userId="a6f457a78eca580a" providerId="LiveId" clId="{FD25808B-F850-4195-9C34-ADE3F3E8AD07}" dt="2020-10-29T14:26:33.373" v="3583" actId="478"/>
          <ac:spMkLst>
            <pc:docMk/>
            <pc:sldMk cId="1014421791" sldId="301"/>
            <ac:spMk id="18" creationId="{9D0110DF-9083-454B-BB8E-36DD6E097F9D}"/>
          </ac:spMkLst>
        </pc:spChg>
        <pc:spChg chg="add mod">
          <ac:chgData name="Tianwei XIa" userId="a6f457a78eca580a" providerId="LiveId" clId="{FD25808B-F850-4195-9C34-ADE3F3E8AD07}" dt="2020-10-29T14:26:44.252" v="3588" actId="1076"/>
          <ac:spMkLst>
            <pc:docMk/>
            <pc:sldMk cId="1014421791" sldId="301"/>
            <ac:spMk id="21" creationId="{F896D7B9-5B96-4190-9E78-02E44A346EF6}"/>
          </ac:spMkLst>
        </pc:spChg>
        <pc:spChg chg="add mod">
          <ac:chgData name="Tianwei XIa" userId="a6f457a78eca580a" providerId="LiveId" clId="{FD25808B-F850-4195-9C34-ADE3F3E8AD07}" dt="2020-10-29T14:26:50.584" v="3590" actId="1076"/>
          <ac:spMkLst>
            <pc:docMk/>
            <pc:sldMk cId="1014421791" sldId="301"/>
            <ac:spMk id="22" creationId="{FF212F9D-4362-409F-BAE9-BD799E8B76B9}"/>
          </ac:spMkLst>
        </pc:spChg>
        <pc:spChg chg="add mod">
          <ac:chgData name="Tianwei XIa" userId="a6f457a78eca580a" providerId="LiveId" clId="{FD25808B-F850-4195-9C34-ADE3F3E8AD07}" dt="2020-10-29T14:26:44.252" v="3588" actId="1076"/>
          <ac:spMkLst>
            <pc:docMk/>
            <pc:sldMk cId="1014421791" sldId="301"/>
            <ac:spMk id="23" creationId="{A2920353-A87B-4CC9-B76D-172FD8E73533}"/>
          </ac:spMkLst>
        </pc:spChg>
        <pc:graphicFrameChg chg="add del mod modGraphic">
          <ac:chgData name="Tianwei XIa" userId="a6f457a78eca580a" providerId="LiveId" clId="{FD25808B-F850-4195-9C34-ADE3F3E8AD07}" dt="2020-10-29T14:38:27.452" v="3656" actId="478"/>
          <ac:graphicFrameMkLst>
            <pc:docMk/>
            <pc:sldMk cId="1014421791" sldId="301"/>
            <ac:graphicFrameMk id="2" creationId="{8A857617-A5E8-4DE2-81C9-406CB19397AB}"/>
          </ac:graphicFrameMkLst>
        </pc:graphicFrameChg>
        <pc:picChg chg="del">
          <ac:chgData name="Tianwei XIa" userId="a6f457a78eca580a" providerId="LiveId" clId="{FD25808B-F850-4195-9C34-ADE3F3E8AD07}" dt="2020-10-20T19:37:11.474" v="1461" actId="478"/>
          <ac:picMkLst>
            <pc:docMk/>
            <pc:sldMk cId="1014421791" sldId="301"/>
            <ac:picMk id="2" creationId="{C2B916D0-48F0-40DF-A485-BDF33B7C7041}"/>
          </ac:picMkLst>
        </pc:picChg>
        <pc:picChg chg="add mod">
          <ac:chgData name="Tianwei XIa" userId="a6f457a78eca580a" providerId="LiveId" clId="{FD25808B-F850-4195-9C34-ADE3F3E8AD07}" dt="2020-10-29T14:26:46.103" v="3589" actId="1076"/>
          <ac:picMkLst>
            <pc:docMk/>
            <pc:sldMk cId="1014421791" sldId="301"/>
            <ac:picMk id="7" creationId="{7EC5CE1F-BC31-4CC1-9B89-142E8D8A856D}"/>
          </ac:picMkLst>
        </pc:picChg>
        <pc:picChg chg="add mod">
          <ac:chgData name="Tianwei XIa" userId="a6f457a78eca580a" providerId="LiveId" clId="{FD25808B-F850-4195-9C34-ADE3F3E8AD07}" dt="2020-10-20T19:49:38.230" v="1521" actId="1076"/>
          <ac:picMkLst>
            <pc:docMk/>
            <pc:sldMk cId="1014421791" sldId="301"/>
            <ac:picMk id="9" creationId="{22218391-1BAD-4E31-B9C7-243677303585}"/>
          </ac:picMkLst>
        </pc:picChg>
        <pc:picChg chg="del">
          <ac:chgData name="Tianwei XIa" userId="a6f457a78eca580a" providerId="LiveId" clId="{FD25808B-F850-4195-9C34-ADE3F3E8AD07}" dt="2020-10-20T19:37:11.813" v="1462" actId="478"/>
          <ac:picMkLst>
            <pc:docMk/>
            <pc:sldMk cId="1014421791" sldId="301"/>
            <ac:picMk id="10" creationId="{0481ADC4-D404-4466-9E95-7B03ABE68A29}"/>
          </ac:picMkLst>
        </pc:picChg>
        <pc:picChg chg="add del mod">
          <ac:chgData name="Tianwei XIa" userId="a6f457a78eca580a" providerId="LiveId" clId="{FD25808B-F850-4195-9C34-ADE3F3E8AD07}" dt="2020-10-29T14:26:31.676" v="3581" actId="478"/>
          <ac:picMkLst>
            <pc:docMk/>
            <pc:sldMk cId="1014421791" sldId="301"/>
            <ac:picMk id="12" creationId="{78387176-0643-4938-9D24-58858D68362A}"/>
          </ac:picMkLst>
        </pc:picChg>
        <pc:picChg chg="add del mod">
          <ac:chgData name="Tianwei XIa" userId="a6f457a78eca580a" providerId="LiveId" clId="{FD25808B-F850-4195-9C34-ADE3F3E8AD07}" dt="2020-10-20T19:39:30.773" v="1482" actId="478"/>
          <ac:picMkLst>
            <pc:docMk/>
            <pc:sldMk cId="1014421791" sldId="301"/>
            <ac:picMk id="13" creationId="{067142AC-69D1-4D38-AAC5-3E8A53C113D4}"/>
          </ac:picMkLst>
        </pc:picChg>
        <pc:picChg chg="add del mod">
          <ac:chgData name="Tianwei XIa" userId="a6f457a78eca580a" providerId="LiveId" clId="{FD25808B-F850-4195-9C34-ADE3F3E8AD07}" dt="2020-10-20T19:40:06.892" v="1489" actId="478"/>
          <ac:picMkLst>
            <pc:docMk/>
            <pc:sldMk cId="1014421791" sldId="301"/>
            <ac:picMk id="15" creationId="{1472032C-3C87-4E60-BB8C-7C5D93B63209}"/>
          </ac:picMkLst>
        </pc:picChg>
        <pc:picChg chg="add del mod">
          <ac:chgData name="Tianwei XIa" userId="a6f457a78eca580a" providerId="LiveId" clId="{FD25808B-F850-4195-9C34-ADE3F3E8AD07}" dt="2020-10-20T19:48:07.932" v="1493" actId="478"/>
          <ac:picMkLst>
            <pc:docMk/>
            <pc:sldMk cId="1014421791" sldId="301"/>
            <ac:picMk id="16" creationId="{CD8A3339-11D1-4B95-9376-45555EB4A281}"/>
          </ac:picMkLst>
        </pc:picChg>
        <pc:picChg chg="add mod">
          <ac:chgData name="Tianwei XIa" userId="a6f457a78eca580a" providerId="LiveId" clId="{FD25808B-F850-4195-9C34-ADE3F3E8AD07}" dt="2020-10-29T14:26:44.252" v="3588" actId="1076"/>
          <ac:picMkLst>
            <pc:docMk/>
            <pc:sldMk cId="1014421791" sldId="301"/>
            <ac:picMk id="16" creationId="{DC073C4D-3330-4FA9-A8AE-9CBD71BA000B}"/>
          </ac:picMkLst>
        </pc:picChg>
        <pc:picChg chg="add mod">
          <ac:chgData name="Tianwei XIa" userId="a6f457a78eca580a" providerId="LiveId" clId="{FD25808B-F850-4195-9C34-ADE3F3E8AD07}" dt="2020-10-29T14:26:39.604" v="3587" actId="1076"/>
          <ac:picMkLst>
            <pc:docMk/>
            <pc:sldMk cId="1014421791" sldId="301"/>
            <ac:picMk id="17" creationId="{E9E187ED-1546-47DC-895C-377FEABEA9C4}"/>
          </ac:picMkLst>
        </pc:picChg>
        <pc:picChg chg="del">
          <ac:chgData name="Tianwei XIa" userId="a6f457a78eca580a" providerId="LiveId" clId="{FD25808B-F850-4195-9C34-ADE3F3E8AD07}" dt="2020-10-20T19:37:12.452" v="1463" actId="478"/>
          <ac:picMkLst>
            <pc:docMk/>
            <pc:sldMk cId="1014421791" sldId="301"/>
            <ac:picMk id="19" creationId="{534DF154-2110-4395-AE95-900B8C28D68B}"/>
          </ac:picMkLst>
        </pc:picChg>
        <pc:cxnChg chg="add del mod">
          <ac:chgData name="Tianwei XIa" userId="a6f457a78eca580a" providerId="LiveId" clId="{FD25808B-F850-4195-9C34-ADE3F3E8AD07}" dt="2020-10-29T14:26:32.604" v="3582" actId="478"/>
          <ac:cxnSpMkLst>
            <pc:docMk/>
            <pc:sldMk cId="1014421791" sldId="301"/>
            <ac:cxnSpMk id="15" creationId="{78FFF8B2-AD21-4146-A7C3-A95D3FE39144}"/>
          </ac:cxnSpMkLst>
        </pc:cxnChg>
        <pc:cxnChg chg="add mod">
          <ac:chgData name="Tianwei XIa" userId="a6f457a78eca580a" providerId="LiveId" clId="{FD25808B-F850-4195-9C34-ADE3F3E8AD07}" dt="2020-10-29T14:26:44.252" v="3588" actId="1076"/>
          <ac:cxnSpMkLst>
            <pc:docMk/>
            <pc:sldMk cId="1014421791" sldId="301"/>
            <ac:cxnSpMk id="19" creationId="{5652F7A7-06C9-4801-9324-8CB7239BDEEC}"/>
          </ac:cxnSpMkLst>
        </pc:cxnChg>
        <pc:cxnChg chg="add mod">
          <ac:chgData name="Tianwei XIa" userId="a6f457a78eca580a" providerId="LiveId" clId="{FD25808B-F850-4195-9C34-ADE3F3E8AD07}" dt="2020-10-29T14:26:44.252" v="3588" actId="1076"/>
          <ac:cxnSpMkLst>
            <pc:docMk/>
            <pc:sldMk cId="1014421791" sldId="301"/>
            <ac:cxnSpMk id="20" creationId="{E5012F43-70C5-4813-9D91-2789289E729C}"/>
          </ac:cxnSpMkLst>
        </pc:cxnChg>
        <pc:cxnChg chg="add del mod">
          <ac:chgData name="Tianwei XIa" userId="a6f457a78eca580a" providerId="LiveId" clId="{FD25808B-F850-4195-9C34-ADE3F3E8AD07}" dt="2020-10-20T19:48:58.586" v="1510" actId="478"/>
          <ac:cxnSpMkLst>
            <pc:docMk/>
            <pc:sldMk cId="1014421791" sldId="301"/>
            <ac:cxnSpMk id="21" creationId="{EEEB0474-BD5B-4202-889D-78320BCADC84}"/>
          </ac:cxnSpMkLst>
        </pc:cxnChg>
        <pc:cxnChg chg="add mod">
          <ac:chgData name="Tianwei XIa" userId="a6f457a78eca580a" providerId="LiveId" clId="{FD25808B-F850-4195-9C34-ADE3F3E8AD07}" dt="2020-10-29T14:38:22.358" v="3645" actId="208"/>
          <ac:cxnSpMkLst>
            <pc:docMk/>
            <pc:sldMk cId="1014421791" sldId="301"/>
            <ac:cxnSpMk id="24" creationId="{13F7FD1A-7844-43AE-BC40-F2E541EE6780}"/>
          </ac:cxnSpMkLst>
        </pc:cxnChg>
        <pc:cxnChg chg="add mod">
          <ac:chgData name="Tianwei XIa" userId="a6f457a78eca580a" providerId="LiveId" clId="{FD25808B-F850-4195-9C34-ADE3F3E8AD07}" dt="2020-10-21T14:46:39.766" v="1568" actId="1076"/>
          <ac:cxnSpMkLst>
            <pc:docMk/>
            <pc:sldMk cId="1014421791" sldId="301"/>
            <ac:cxnSpMk id="26" creationId="{5D01CD5A-1469-4897-9298-450CD723F34C}"/>
          </ac:cxnSpMkLst>
        </pc:cxnChg>
        <pc:cxnChg chg="add mod">
          <ac:chgData name="Tianwei XIa" userId="a6f457a78eca580a" providerId="LiveId" clId="{FD25808B-F850-4195-9C34-ADE3F3E8AD07}" dt="2020-10-20T19:49:17.382" v="1515" actId="1076"/>
          <ac:cxnSpMkLst>
            <pc:docMk/>
            <pc:sldMk cId="1014421791" sldId="301"/>
            <ac:cxnSpMk id="27" creationId="{0305A7DB-6AE5-4B76-97ED-1BF0A9C32E6D}"/>
          </ac:cxnSpMkLst>
        </pc:cxnChg>
        <pc:cxnChg chg="add mod">
          <ac:chgData name="Tianwei XIa" userId="a6f457a78eca580a" providerId="LiveId" clId="{FD25808B-F850-4195-9C34-ADE3F3E8AD07}" dt="2020-10-20T19:49:21.549" v="1517" actId="1076"/>
          <ac:cxnSpMkLst>
            <pc:docMk/>
            <pc:sldMk cId="1014421791" sldId="301"/>
            <ac:cxnSpMk id="28" creationId="{43D5B6FE-72F0-4CEC-9AB5-DC2B00A918B4}"/>
          </ac:cxnSpMkLst>
        </pc:cxnChg>
      </pc:sldChg>
      <pc:sldChg chg="addSp delSp modSp add mod addCm delCm modCm modNotesTx">
        <pc:chgData name="Tianwei XIa" userId="a6f457a78eca580a" providerId="LiveId" clId="{FD25808B-F850-4195-9C34-ADE3F3E8AD07}" dt="2020-10-22T15:08:40.084" v="1935"/>
        <pc:sldMkLst>
          <pc:docMk/>
          <pc:sldMk cId="1453368602" sldId="302"/>
        </pc:sldMkLst>
        <pc:spChg chg="add mod">
          <ac:chgData name="Tianwei XIa" userId="a6f457a78eca580a" providerId="LiveId" clId="{FD25808B-F850-4195-9C34-ADE3F3E8AD07}" dt="2020-10-22T13:30:43.892" v="1631" actId="2711"/>
          <ac:spMkLst>
            <pc:docMk/>
            <pc:sldMk cId="1453368602" sldId="302"/>
            <ac:spMk id="13" creationId="{29BB794A-1480-4CAF-A1E2-43CF068CC037}"/>
          </ac:spMkLst>
        </pc:spChg>
        <pc:spChg chg="add mod">
          <ac:chgData name="Tianwei XIa" userId="a6f457a78eca580a" providerId="LiveId" clId="{FD25808B-F850-4195-9C34-ADE3F3E8AD07}" dt="2020-10-22T13:31:08.370" v="1678" actId="1076"/>
          <ac:spMkLst>
            <pc:docMk/>
            <pc:sldMk cId="1453368602" sldId="302"/>
            <ac:spMk id="16" creationId="{98D1E4BF-18E7-4878-A08C-AB177F2D72F7}"/>
          </ac:spMkLst>
        </pc:spChg>
        <pc:spChg chg="add mod">
          <ac:chgData name="Tianwei XIa" userId="a6f457a78eca580a" providerId="LiveId" clId="{FD25808B-F850-4195-9C34-ADE3F3E8AD07}" dt="2020-10-22T13:31:22.159" v="1683" actId="1076"/>
          <ac:spMkLst>
            <pc:docMk/>
            <pc:sldMk cId="1453368602" sldId="302"/>
            <ac:spMk id="17" creationId="{96B1D0DA-C407-4006-8D89-0294E030E2C8}"/>
          </ac:spMkLst>
        </pc:spChg>
        <pc:spChg chg="add mod">
          <ac:chgData name="Tianwei XIa" userId="a6f457a78eca580a" providerId="LiveId" clId="{FD25808B-F850-4195-9C34-ADE3F3E8AD07}" dt="2020-10-22T13:31:38.159" v="1700" actId="1076"/>
          <ac:spMkLst>
            <pc:docMk/>
            <pc:sldMk cId="1453368602" sldId="302"/>
            <ac:spMk id="18" creationId="{8E67634A-A79D-4E68-A9C4-3C0D8B21CE36}"/>
          </ac:spMkLst>
        </pc:spChg>
        <pc:spChg chg="del mod">
          <ac:chgData name="Tianwei XIa" userId="a6f457a78eca580a" providerId="LiveId" clId="{FD25808B-F850-4195-9C34-ADE3F3E8AD07}" dt="2020-10-21T20:24:00.838" v="1584" actId="478"/>
          <ac:spMkLst>
            <pc:docMk/>
            <pc:sldMk cId="1453368602" sldId="302"/>
            <ac:spMk id="18" creationId="{9D0110DF-9083-454B-BB8E-36DD6E097F9D}"/>
          </ac:spMkLst>
        </pc:spChg>
        <pc:spChg chg="add mod">
          <ac:chgData name="Tianwei XIa" userId="a6f457a78eca580a" providerId="LiveId" clId="{FD25808B-F850-4195-9C34-ADE3F3E8AD07}" dt="2020-10-22T13:31:55.919" v="1704" actId="207"/>
          <ac:spMkLst>
            <pc:docMk/>
            <pc:sldMk cId="1453368602" sldId="302"/>
            <ac:spMk id="19" creationId="{1FD7847F-D5DF-4AD2-BC55-3A7F65532D42}"/>
          </ac:spMkLst>
        </pc:spChg>
        <pc:spChg chg="add mod">
          <ac:chgData name="Tianwei XIa" userId="a6f457a78eca580a" providerId="LiveId" clId="{FD25808B-F850-4195-9C34-ADE3F3E8AD07}" dt="2020-10-22T13:32:10.176" v="1712" actId="14100"/>
          <ac:spMkLst>
            <pc:docMk/>
            <pc:sldMk cId="1453368602" sldId="302"/>
            <ac:spMk id="21" creationId="{AE7D52DE-8AF5-46B2-A526-71F364B61398}"/>
          </ac:spMkLst>
        </pc:spChg>
        <pc:spChg chg="add mod">
          <ac:chgData name="Tianwei XIa" userId="a6f457a78eca580a" providerId="LiveId" clId="{FD25808B-F850-4195-9C34-ADE3F3E8AD07}" dt="2020-10-22T13:32:57.673" v="1770" actId="1076"/>
          <ac:spMkLst>
            <pc:docMk/>
            <pc:sldMk cId="1453368602" sldId="302"/>
            <ac:spMk id="22" creationId="{9AA7F247-C32D-41DB-8419-D19093EA12AA}"/>
          </ac:spMkLst>
        </pc:spChg>
        <pc:spChg chg="add mod">
          <ac:chgData name="Tianwei XIa" userId="a6f457a78eca580a" providerId="LiveId" clId="{FD25808B-F850-4195-9C34-ADE3F3E8AD07}" dt="2020-10-22T13:33:04.547" v="1772" actId="6549"/>
          <ac:spMkLst>
            <pc:docMk/>
            <pc:sldMk cId="1453368602" sldId="302"/>
            <ac:spMk id="23" creationId="{83F41A4A-EA47-4CF2-8A7E-2DCEBF1C30CE}"/>
          </ac:spMkLst>
        </pc:spChg>
        <pc:spChg chg="add mod">
          <ac:chgData name="Tianwei XIa" userId="a6f457a78eca580a" providerId="LiveId" clId="{FD25808B-F850-4195-9C34-ADE3F3E8AD07}" dt="2020-10-22T13:44:36.301" v="1791" actId="1076"/>
          <ac:spMkLst>
            <pc:docMk/>
            <pc:sldMk cId="1453368602" sldId="302"/>
            <ac:spMk id="26" creationId="{418A099C-3C2B-4D50-B220-34112522E239}"/>
          </ac:spMkLst>
        </pc:spChg>
        <pc:spChg chg="add mod">
          <ac:chgData name="Tianwei XIa" userId="a6f457a78eca580a" providerId="LiveId" clId="{FD25808B-F850-4195-9C34-ADE3F3E8AD07}" dt="2020-10-22T13:44:54.901" v="1828" actId="1076"/>
          <ac:spMkLst>
            <pc:docMk/>
            <pc:sldMk cId="1453368602" sldId="302"/>
            <ac:spMk id="27" creationId="{43346377-1501-4BED-8493-B18FCC373FAE}"/>
          </ac:spMkLst>
        </pc:spChg>
        <pc:picChg chg="add mod">
          <ac:chgData name="Tianwei XIa" userId="a6f457a78eca580a" providerId="LiveId" clId="{FD25808B-F850-4195-9C34-ADE3F3E8AD07}" dt="2020-10-21T20:25:19.956" v="1594" actId="1076"/>
          <ac:picMkLst>
            <pc:docMk/>
            <pc:sldMk cId="1453368602" sldId="302"/>
            <ac:picMk id="3" creationId="{3FE905D7-F5C7-4B95-9E5B-8C0E2C006179}"/>
          </ac:picMkLst>
        </pc:picChg>
        <pc:picChg chg="del">
          <ac:chgData name="Tianwei XIa" userId="a6f457a78eca580a" providerId="LiveId" clId="{FD25808B-F850-4195-9C34-ADE3F3E8AD07}" dt="2020-10-21T20:24:20.158" v="1589" actId="478"/>
          <ac:picMkLst>
            <pc:docMk/>
            <pc:sldMk cId="1453368602" sldId="302"/>
            <ac:picMk id="7" creationId="{7EC5CE1F-BC31-4CC1-9B89-142E8D8A856D}"/>
          </ac:picMkLst>
        </pc:picChg>
        <pc:picChg chg="del">
          <ac:chgData name="Tianwei XIa" userId="a6f457a78eca580a" providerId="LiveId" clId="{FD25808B-F850-4195-9C34-ADE3F3E8AD07}" dt="2020-10-21T20:24:19.566" v="1588" actId="478"/>
          <ac:picMkLst>
            <pc:docMk/>
            <pc:sldMk cId="1453368602" sldId="302"/>
            <ac:picMk id="9" creationId="{22218391-1BAD-4E31-B9C7-243677303585}"/>
          </ac:picMkLst>
        </pc:picChg>
        <pc:picChg chg="add mod">
          <ac:chgData name="Tianwei XIa" userId="a6f457a78eca580a" providerId="LiveId" clId="{FD25808B-F850-4195-9C34-ADE3F3E8AD07}" dt="2020-10-22T13:31:43.530" v="1702" actId="1076"/>
          <ac:picMkLst>
            <pc:docMk/>
            <pc:sldMk cId="1453368602" sldId="302"/>
            <ac:picMk id="10" creationId="{34DC8EB9-4611-46BD-B420-C4E70B4389FD}"/>
          </ac:picMkLst>
        </pc:picChg>
        <pc:picChg chg="mod">
          <ac:chgData name="Tianwei XIa" userId="a6f457a78eca580a" providerId="LiveId" clId="{FD25808B-F850-4195-9C34-ADE3F3E8AD07}" dt="2020-10-21T20:23:58.106" v="1582" actId="1076"/>
          <ac:picMkLst>
            <pc:docMk/>
            <pc:sldMk cId="1453368602" sldId="302"/>
            <ac:picMk id="12" creationId="{78387176-0643-4938-9D24-58858D68362A}"/>
          </ac:picMkLst>
        </pc:picChg>
        <pc:picChg chg="del">
          <ac:chgData name="Tianwei XIa" userId="a6f457a78eca580a" providerId="LiveId" clId="{FD25808B-F850-4195-9C34-ADE3F3E8AD07}" dt="2020-10-21T20:23:16.967" v="1570" actId="478"/>
          <ac:picMkLst>
            <pc:docMk/>
            <pc:sldMk cId="1453368602" sldId="302"/>
            <ac:picMk id="17" creationId="{E9E187ED-1546-47DC-895C-377FEABEA9C4}"/>
          </ac:picMkLst>
        </pc:picChg>
        <pc:picChg chg="add mod">
          <ac:chgData name="Tianwei XIa" userId="a6f457a78eca580a" providerId="LiveId" clId="{FD25808B-F850-4195-9C34-ADE3F3E8AD07}" dt="2020-10-22T13:44:20.705" v="1776" actId="962"/>
          <ac:picMkLst>
            <pc:docMk/>
            <pc:sldMk cId="1453368602" sldId="302"/>
            <ac:picMk id="25" creationId="{CCC5CD72-36CD-4476-B07A-FD0783FA1A76}"/>
          </ac:picMkLst>
        </pc:picChg>
        <pc:cxnChg chg="add mod">
          <ac:chgData name="Tianwei XIa" userId="a6f457a78eca580a" providerId="LiveId" clId="{FD25808B-F850-4195-9C34-ADE3F3E8AD07}" dt="2020-10-22T13:30:09.711" v="1603" actId="1582"/>
          <ac:cxnSpMkLst>
            <pc:docMk/>
            <pc:sldMk cId="1453368602" sldId="302"/>
            <ac:cxnSpMk id="8" creationId="{71E4BC2F-397E-403E-A553-C302F54E4B92}"/>
          </ac:cxnSpMkLst>
        </pc:cxnChg>
        <pc:cxnChg chg="add mod">
          <ac:chgData name="Tianwei XIa" userId="a6f457a78eca580a" providerId="LiveId" clId="{FD25808B-F850-4195-9C34-ADE3F3E8AD07}" dt="2020-10-22T13:29:59.240" v="1601" actId="1076"/>
          <ac:cxnSpMkLst>
            <pc:docMk/>
            <pc:sldMk cId="1453368602" sldId="302"/>
            <ac:cxnSpMk id="9" creationId="{895F1281-5573-482F-8482-F03E6261B204}"/>
          </ac:cxnSpMkLst>
        </pc:cxnChg>
        <pc:cxnChg chg="add mod">
          <ac:chgData name="Tianwei XIa" userId="a6f457a78eca580a" providerId="LiveId" clId="{FD25808B-F850-4195-9C34-ADE3F3E8AD07}" dt="2020-10-22T13:29:57.099" v="1600"/>
          <ac:cxnSpMkLst>
            <pc:docMk/>
            <pc:sldMk cId="1453368602" sldId="302"/>
            <ac:cxnSpMk id="11" creationId="{C58C59C2-9F3E-4D91-8300-0EF2D7716D7C}"/>
          </ac:cxnSpMkLst>
        </pc:cxnChg>
        <pc:cxnChg chg="del">
          <ac:chgData name="Tianwei XIa" userId="a6f457a78eca580a" providerId="LiveId" clId="{FD25808B-F850-4195-9C34-ADE3F3E8AD07}" dt="2020-10-21T20:23:17.510" v="1571" actId="478"/>
          <ac:cxnSpMkLst>
            <pc:docMk/>
            <pc:sldMk cId="1453368602" sldId="302"/>
            <ac:cxnSpMk id="15" creationId="{78FFF8B2-AD21-4146-A7C3-A95D3FE39144}"/>
          </ac:cxnSpMkLst>
        </pc:cxnChg>
        <pc:cxnChg chg="add mod">
          <ac:chgData name="Tianwei XIa" userId="a6f457a78eca580a" providerId="LiveId" clId="{FD25808B-F850-4195-9C34-ADE3F3E8AD07}" dt="2020-10-22T13:30:13.158" v="1605" actId="1076"/>
          <ac:cxnSpMkLst>
            <pc:docMk/>
            <pc:sldMk cId="1453368602" sldId="302"/>
            <ac:cxnSpMk id="15" creationId="{81852768-4257-4502-AA81-6D81CE89F577}"/>
          </ac:cxnSpMkLst>
        </pc:cxnChg>
        <pc:cxnChg chg="del">
          <ac:chgData name="Tianwei XIa" userId="a6f457a78eca580a" providerId="LiveId" clId="{FD25808B-F850-4195-9C34-ADE3F3E8AD07}" dt="2020-10-21T20:23:19.229" v="1572" actId="478"/>
          <ac:cxnSpMkLst>
            <pc:docMk/>
            <pc:sldMk cId="1453368602" sldId="302"/>
            <ac:cxnSpMk id="24" creationId="{13F7FD1A-7844-43AE-BC40-F2E541EE6780}"/>
          </ac:cxnSpMkLst>
        </pc:cxnChg>
        <pc:cxnChg chg="del mod">
          <ac:chgData name="Tianwei XIa" userId="a6f457a78eca580a" providerId="LiveId" clId="{FD25808B-F850-4195-9C34-ADE3F3E8AD07}" dt="2020-10-21T20:23:20.357" v="1574" actId="478"/>
          <ac:cxnSpMkLst>
            <pc:docMk/>
            <pc:sldMk cId="1453368602" sldId="302"/>
            <ac:cxnSpMk id="26" creationId="{5D01CD5A-1469-4897-9298-450CD723F34C}"/>
          </ac:cxnSpMkLst>
        </pc:cxnChg>
        <pc:cxnChg chg="del">
          <ac:chgData name="Tianwei XIa" userId="a6f457a78eca580a" providerId="LiveId" clId="{FD25808B-F850-4195-9C34-ADE3F3E8AD07}" dt="2020-10-21T20:23:19.229" v="1572" actId="478"/>
          <ac:cxnSpMkLst>
            <pc:docMk/>
            <pc:sldMk cId="1453368602" sldId="302"/>
            <ac:cxnSpMk id="27" creationId="{0305A7DB-6AE5-4B76-97ED-1BF0A9C32E6D}"/>
          </ac:cxnSpMkLst>
        </pc:cxnChg>
        <pc:cxnChg chg="del">
          <ac:chgData name="Tianwei XIa" userId="a6f457a78eca580a" providerId="LiveId" clId="{FD25808B-F850-4195-9C34-ADE3F3E8AD07}" dt="2020-10-21T20:23:19.229" v="1572" actId="478"/>
          <ac:cxnSpMkLst>
            <pc:docMk/>
            <pc:sldMk cId="1453368602" sldId="302"/>
            <ac:cxnSpMk id="28" creationId="{43D5B6FE-72F0-4CEC-9AB5-DC2B00A918B4}"/>
          </ac:cxnSpMkLst>
        </pc:cxnChg>
      </pc:sldChg>
      <pc:sldChg chg="addSp delSp modSp add mod addCm delCm modCm modNotesTx">
        <pc:chgData name="Tianwei XIa" userId="a6f457a78eca580a" providerId="LiveId" clId="{FD25808B-F850-4195-9C34-ADE3F3E8AD07}" dt="2020-10-29T14:34:05.180" v="3620" actId="20577"/>
        <pc:sldMkLst>
          <pc:docMk/>
          <pc:sldMk cId="4116813608" sldId="303"/>
        </pc:sldMkLst>
        <pc:spChg chg="add mod">
          <ac:chgData name="Tianwei XIa" userId="a6f457a78eca580a" providerId="LiveId" clId="{FD25808B-F850-4195-9C34-ADE3F3E8AD07}" dt="2020-10-27T13:55:51.164" v="2043" actId="1076"/>
          <ac:spMkLst>
            <pc:docMk/>
            <pc:sldMk cId="4116813608" sldId="303"/>
            <ac:spMk id="10" creationId="{C7BDF76E-80F8-48BF-8B7C-F0B1F8AE95DA}"/>
          </ac:spMkLst>
        </pc:spChg>
        <pc:spChg chg="add mod">
          <ac:chgData name="Tianwei XIa" userId="a6f457a78eca580a" providerId="LiveId" clId="{FD25808B-F850-4195-9C34-ADE3F3E8AD07}" dt="2020-10-27T14:14:29.422" v="2069" actId="1076"/>
          <ac:spMkLst>
            <pc:docMk/>
            <pc:sldMk cId="4116813608" sldId="303"/>
            <ac:spMk id="12" creationId="{9F6ADE2D-34B5-4D06-B934-D8F4C66FA2CD}"/>
          </ac:spMkLst>
        </pc:spChg>
        <pc:spChg chg="del">
          <ac:chgData name="Tianwei XIa" userId="a6f457a78eca580a" providerId="LiveId" clId="{FD25808B-F850-4195-9C34-ADE3F3E8AD07}" dt="2020-10-27T01:22:41.626" v="1943" actId="478"/>
          <ac:spMkLst>
            <pc:docMk/>
            <pc:sldMk cId="4116813608" sldId="303"/>
            <ac:spMk id="13" creationId="{29BB794A-1480-4CAF-A1E2-43CF068CC037}"/>
          </ac:spMkLst>
        </pc:spChg>
        <pc:spChg chg="del">
          <ac:chgData name="Tianwei XIa" userId="a6f457a78eca580a" providerId="LiveId" clId="{FD25808B-F850-4195-9C34-ADE3F3E8AD07}" dt="2020-10-27T01:22:42.995" v="1945" actId="478"/>
          <ac:spMkLst>
            <pc:docMk/>
            <pc:sldMk cId="4116813608" sldId="303"/>
            <ac:spMk id="16" creationId="{98D1E4BF-18E7-4878-A08C-AB177F2D72F7}"/>
          </ac:spMkLst>
        </pc:spChg>
        <pc:spChg chg="del">
          <ac:chgData name="Tianwei XIa" userId="a6f457a78eca580a" providerId="LiveId" clId="{FD25808B-F850-4195-9C34-ADE3F3E8AD07}" dt="2020-10-27T01:22:44.602" v="1947" actId="478"/>
          <ac:spMkLst>
            <pc:docMk/>
            <pc:sldMk cId="4116813608" sldId="303"/>
            <ac:spMk id="17" creationId="{96B1D0DA-C407-4006-8D89-0294E030E2C8}"/>
          </ac:spMkLst>
        </pc:spChg>
        <pc:spChg chg="add mod">
          <ac:chgData name="Tianwei XIa" userId="a6f457a78eca580a" providerId="LiveId" clId="{FD25808B-F850-4195-9C34-ADE3F3E8AD07}" dt="2020-10-29T14:33:34.944" v="3604" actId="1076"/>
          <ac:spMkLst>
            <pc:docMk/>
            <pc:sldMk cId="4116813608" sldId="303"/>
            <ac:spMk id="18" creationId="{6ECAECF3-AA5D-4B95-9700-19FA6D9FB2E2}"/>
          </ac:spMkLst>
        </pc:spChg>
        <pc:spChg chg="del">
          <ac:chgData name="Tianwei XIa" userId="a6f457a78eca580a" providerId="LiveId" clId="{FD25808B-F850-4195-9C34-ADE3F3E8AD07}" dt="2020-10-27T01:22:39.578" v="1941" actId="478"/>
          <ac:spMkLst>
            <pc:docMk/>
            <pc:sldMk cId="4116813608" sldId="303"/>
            <ac:spMk id="18" creationId="{8E67634A-A79D-4E68-A9C4-3C0D8B21CE36}"/>
          </ac:spMkLst>
        </pc:spChg>
        <pc:spChg chg="del">
          <ac:chgData name="Tianwei XIa" userId="a6f457a78eca580a" providerId="LiveId" clId="{FD25808B-F850-4195-9C34-ADE3F3E8AD07}" dt="2020-10-27T01:22:42.371" v="1944" actId="478"/>
          <ac:spMkLst>
            <pc:docMk/>
            <pc:sldMk cId="4116813608" sldId="303"/>
            <ac:spMk id="19" creationId="{1FD7847F-D5DF-4AD2-BC55-3A7F65532D42}"/>
          </ac:spMkLst>
        </pc:spChg>
        <pc:spChg chg="del">
          <ac:chgData name="Tianwei XIa" userId="a6f457a78eca580a" providerId="LiveId" clId="{FD25808B-F850-4195-9C34-ADE3F3E8AD07}" dt="2020-10-27T01:22:37.530" v="1939" actId="478"/>
          <ac:spMkLst>
            <pc:docMk/>
            <pc:sldMk cId="4116813608" sldId="303"/>
            <ac:spMk id="21" creationId="{AE7D52DE-8AF5-46B2-A526-71F364B61398}"/>
          </ac:spMkLst>
        </pc:spChg>
        <pc:spChg chg="del">
          <ac:chgData name="Tianwei XIa" userId="a6f457a78eca580a" providerId="LiveId" clId="{FD25808B-F850-4195-9C34-ADE3F3E8AD07}" dt="2020-10-27T01:22:48.587" v="1953" actId="478"/>
          <ac:spMkLst>
            <pc:docMk/>
            <pc:sldMk cId="4116813608" sldId="303"/>
            <ac:spMk id="22" creationId="{9AA7F247-C32D-41DB-8419-D19093EA12AA}"/>
          </ac:spMkLst>
        </pc:spChg>
        <pc:spChg chg="del">
          <ac:chgData name="Tianwei XIa" userId="a6f457a78eca580a" providerId="LiveId" clId="{FD25808B-F850-4195-9C34-ADE3F3E8AD07}" dt="2020-10-27T01:22:36.946" v="1938" actId="478"/>
          <ac:spMkLst>
            <pc:docMk/>
            <pc:sldMk cId="4116813608" sldId="303"/>
            <ac:spMk id="23" creationId="{83F41A4A-EA47-4CF2-8A7E-2DCEBF1C30CE}"/>
          </ac:spMkLst>
        </pc:spChg>
        <pc:spChg chg="del">
          <ac:chgData name="Tianwei XIa" userId="a6f457a78eca580a" providerId="LiveId" clId="{FD25808B-F850-4195-9C34-ADE3F3E8AD07}" dt="2020-10-27T01:22:46.602" v="1949" actId="478"/>
          <ac:spMkLst>
            <pc:docMk/>
            <pc:sldMk cId="4116813608" sldId="303"/>
            <ac:spMk id="26" creationId="{418A099C-3C2B-4D50-B220-34112522E239}"/>
          </ac:spMkLst>
        </pc:spChg>
        <pc:spChg chg="del">
          <ac:chgData name="Tianwei XIa" userId="a6f457a78eca580a" providerId="LiveId" clId="{FD25808B-F850-4195-9C34-ADE3F3E8AD07}" dt="2020-10-27T01:22:48.107" v="1952" actId="478"/>
          <ac:spMkLst>
            <pc:docMk/>
            <pc:sldMk cId="4116813608" sldId="303"/>
            <ac:spMk id="27" creationId="{43346377-1501-4BED-8493-B18FCC373FAE}"/>
          </ac:spMkLst>
        </pc:spChg>
        <pc:picChg chg="add del mod">
          <ac:chgData name="Tianwei XIa" userId="a6f457a78eca580a" providerId="LiveId" clId="{FD25808B-F850-4195-9C34-ADE3F3E8AD07}" dt="2020-10-27T13:51:20.058" v="2009" actId="478"/>
          <ac:picMkLst>
            <pc:docMk/>
            <pc:sldMk cId="4116813608" sldId="303"/>
            <ac:picMk id="2" creationId="{C6EA0B00-B3BB-4741-891D-6D1114611F46}"/>
          </ac:picMkLst>
        </pc:picChg>
        <pc:picChg chg="del">
          <ac:chgData name="Tianwei XIa" userId="a6f457a78eca580a" providerId="LiveId" clId="{FD25808B-F850-4195-9C34-ADE3F3E8AD07}" dt="2020-10-27T01:22:36.066" v="1937" actId="478"/>
          <ac:picMkLst>
            <pc:docMk/>
            <pc:sldMk cId="4116813608" sldId="303"/>
            <ac:picMk id="3" creationId="{3FE905D7-F5C7-4B95-9E5B-8C0E2C006179}"/>
          </ac:picMkLst>
        </pc:picChg>
        <pc:picChg chg="add mod">
          <ac:chgData name="Tianwei XIa" userId="a6f457a78eca580a" providerId="LiveId" clId="{FD25808B-F850-4195-9C34-ADE3F3E8AD07}" dt="2020-10-27T14:14:26.737" v="2068" actId="1076"/>
          <ac:picMkLst>
            <pc:docMk/>
            <pc:sldMk cId="4116813608" sldId="303"/>
            <ac:picMk id="3" creationId="{EB8330F5-0BBC-440B-BBC9-B3F918ABC874}"/>
          </ac:picMkLst>
        </pc:picChg>
        <pc:picChg chg="add del mod">
          <ac:chgData name="Tianwei XIa" userId="a6f457a78eca580a" providerId="LiveId" clId="{FD25808B-F850-4195-9C34-ADE3F3E8AD07}" dt="2020-10-27T13:52:18.766" v="2013" actId="478"/>
          <ac:picMkLst>
            <pc:docMk/>
            <pc:sldMk cId="4116813608" sldId="303"/>
            <ac:picMk id="7" creationId="{53457E53-4646-4ECD-9DE4-61E73E21BBFD}"/>
          </ac:picMkLst>
        </pc:picChg>
        <pc:picChg chg="add del mod">
          <ac:chgData name="Tianwei XIa" userId="a6f457a78eca580a" providerId="LiveId" clId="{FD25808B-F850-4195-9C34-ADE3F3E8AD07}" dt="2020-10-27T13:53:45.686" v="2017" actId="478"/>
          <ac:picMkLst>
            <pc:docMk/>
            <pc:sldMk cId="4116813608" sldId="303"/>
            <ac:picMk id="8" creationId="{39BB9B47-AD74-4D09-BA5E-E8F39C0CECEC}"/>
          </ac:picMkLst>
        </pc:picChg>
        <pc:picChg chg="del">
          <ac:chgData name="Tianwei XIa" userId="a6f457a78eca580a" providerId="LiveId" clId="{FD25808B-F850-4195-9C34-ADE3F3E8AD07}" dt="2020-10-27T01:22:47.412" v="1951" actId="478"/>
          <ac:picMkLst>
            <pc:docMk/>
            <pc:sldMk cId="4116813608" sldId="303"/>
            <ac:picMk id="10" creationId="{34DC8EB9-4611-46BD-B420-C4E70B4389FD}"/>
          </ac:picMkLst>
        </pc:picChg>
        <pc:picChg chg="del">
          <ac:chgData name="Tianwei XIa" userId="a6f457a78eca580a" providerId="LiveId" clId="{FD25808B-F850-4195-9C34-ADE3F3E8AD07}" dt="2020-10-27T01:22:39.914" v="1942" actId="478"/>
          <ac:picMkLst>
            <pc:docMk/>
            <pc:sldMk cId="4116813608" sldId="303"/>
            <ac:picMk id="12" creationId="{78387176-0643-4938-9D24-58858D68362A}"/>
          </ac:picMkLst>
        </pc:picChg>
        <pc:picChg chg="add mod">
          <ac:chgData name="Tianwei XIa" userId="a6f457a78eca580a" providerId="LiveId" clId="{FD25808B-F850-4195-9C34-ADE3F3E8AD07}" dt="2020-10-27T13:53:50.186" v="2021" actId="14100"/>
          <ac:picMkLst>
            <pc:docMk/>
            <pc:sldMk cId="4116813608" sldId="303"/>
            <ac:picMk id="13" creationId="{0AF200F9-F94F-4A1C-9790-CBE36E49AF8A}"/>
          </ac:picMkLst>
        </pc:picChg>
        <pc:picChg chg="add del mod">
          <ac:chgData name="Tianwei XIa" userId="a6f457a78eca580a" providerId="LiveId" clId="{FD25808B-F850-4195-9C34-ADE3F3E8AD07}" dt="2020-10-27T13:54:00.856" v="2025" actId="478"/>
          <ac:picMkLst>
            <pc:docMk/>
            <pc:sldMk cId="4116813608" sldId="303"/>
            <ac:picMk id="15" creationId="{B805D816-D42C-47A2-9D2D-87178E385084}"/>
          </ac:picMkLst>
        </pc:picChg>
        <pc:picChg chg="add mod">
          <ac:chgData name="Tianwei XIa" userId="a6f457a78eca580a" providerId="LiveId" clId="{FD25808B-F850-4195-9C34-ADE3F3E8AD07}" dt="2020-10-27T13:54:10.236" v="2028" actId="1076"/>
          <ac:picMkLst>
            <pc:docMk/>
            <pc:sldMk cId="4116813608" sldId="303"/>
            <ac:picMk id="16" creationId="{107F28C6-AE6D-4F5E-B9F7-DF348B9E3486}"/>
          </ac:picMkLst>
        </pc:picChg>
        <pc:picChg chg="add del mod">
          <ac:chgData name="Tianwei XIa" userId="a6f457a78eca580a" providerId="LiveId" clId="{FD25808B-F850-4195-9C34-ADE3F3E8AD07}" dt="2020-10-27T13:53:51.392" v="2022" actId="478"/>
          <ac:picMkLst>
            <pc:docMk/>
            <pc:sldMk cId="4116813608" sldId="303"/>
            <ac:picMk id="20" creationId="{11A7D80B-C40A-4B45-A35D-82B634691FB4}"/>
          </ac:picMkLst>
        </pc:picChg>
        <pc:picChg chg="del">
          <ac:chgData name="Tianwei XIa" userId="a6f457a78eca580a" providerId="LiveId" clId="{FD25808B-F850-4195-9C34-ADE3F3E8AD07}" dt="2020-10-27T01:22:46.987" v="1950" actId="478"/>
          <ac:picMkLst>
            <pc:docMk/>
            <pc:sldMk cId="4116813608" sldId="303"/>
            <ac:picMk id="25" creationId="{CCC5CD72-36CD-4476-B07A-FD0783FA1A76}"/>
          </ac:picMkLst>
        </pc:picChg>
        <pc:cxnChg chg="del">
          <ac:chgData name="Tianwei XIa" userId="a6f457a78eca580a" providerId="LiveId" clId="{FD25808B-F850-4195-9C34-ADE3F3E8AD07}" dt="2020-10-27T01:22:41.626" v="1943" actId="478"/>
          <ac:cxnSpMkLst>
            <pc:docMk/>
            <pc:sldMk cId="4116813608" sldId="303"/>
            <ac:cxnSpMk id="8" creationId="{71E4BC2F-397E-403E-A553-C302F54E4B92}"/>
          </ac:cxnSpMkLst>
        </pc:cxnChg>
        <pc:cxnChg chg="del">
          <ac:chgData name="Tianwei XIa" userId="a6f457a78eca580a" providerId="LiveId" clId="{FD25808B-F850-4195-9C34-ADE3F3E8AD07}" dt="2020-10-27T01:22:45.081" v="1948" actId="478"/>
          <ac:cxnSpMkLst>
            <pc:docMk/>
            <pc:sldMk cId="4116813608" sldId="303"/>
            <ac:cxnSpMk id="9" creationId="{895F1281-5573-482F-8482-F03E6261B204}"/>
          </ac:cxnSpMkLst>
        </pc:cxnChg>
        <pc:cxnChg chg="add mod">
          <ac:chgData name="Tianwei XIa" userId="a6f457a78eca580a" providerId="LiveId" clId="{FD25808B-F850-4195-9C34-ADE3F3E8AD07}" dt="2020-10-27T13:55:51.164" v="2043" actId="1076"/>
          <ac:cxnSpMkLst>
            <pc:docMk/>
            <pc:sldMk cId="4116813608" sldId="303"/>
            <ac:cxnSpMk id="9" creationId="{99DBA5D2-C169-4397-99A9-A9E93C95B699}"/>
          </ac:cxnSpMkLst>
        </pc:cxnChg>
        <pc:cxnChg chg="add del mod">
          <ac:chgData name="Tianwei XIa" userId="a6f457a78eca580a" providerId="LiveId" clId="{FD25808B-F850-4195-9C34-ADE3F3E8AD07}" dt="2020-10-27T14:14:22.656" v="2064" actId="478"/>
          <ac:cxnSpMkLst>
            <pc:docMk/>
            <pc:sldMk cId="4116813608" sldId="303"/>
            <ac:cxnSpMk id="11" creationId="{77B68A11-1063-4B00-AFC9-60BB749873D8}"/>
          </ac:cxnSpMkLst>
        </pc:cxnChg>
        <pc:cxnChg chg="del">
          <ac:chgData name="Tianwei XIa" userId="a6f457a78eca580a" providerId="LiveId" clId="{FD25808B-F850-4195-9C34-ADE3F3E8AD07}" dt="2020-10-27T01:22:43.642" v="1946" actId="478"/>
          <ac:cxnSpMkLst>
            <pc:docMk/>
            <pc:sldMk cId="4116813608" sldId="303"/>
            <ac:cxnSpMk id="11" creationId="{C58C59C2-9F3E-4D91-8300-0EF2D7716D7C}"/>
          </ac:cxnSpMkLst>
        </pc:cxnChg>
        <pc:cxnChg chg="del">
          <ac:chgData name="Tianwei XIa" userId="a6f457a78eca580a" providerId="LiveId" clId="{FD25808B-F850-4195-9C34-ADE3F3E8AD07}" dt="2020-10-27T01:22:38.131" v="1940" actId="478"/>
          <ac:cxnSpMkLst>
            <pc:docMk/>
            <pc:sldMk cId="4116813608" sldId="303"/>
            <ac:cxnSpMk id="15" creationId="{81852768-4257-4502-AA81-6D81CE89F577}"/>
          </ac:cxnSpMkLst>
        </pc:cxnChg>
        <pc:cxnChg chg="add mod">
          <ac:chgData name="Tianwei XIa" userId="a6f457a78eca580a" providerId="LiveId" clId="{FD25808B-F850-4195-9C34-ADE3F3E8AD07}" dt="2020-10-27T14:14:24.963" v="2066" actId="1076"/>
          <ac:cxnSpMkLst>
            <pc:docMk/>
            <pc:sldMk cId="4116813608" sldId="303"/>
            <ac:cxnSpMk id="21" creationId="{03CC6F60-F476-4D1C-800F-49803AAFF570}"/>
          </ac:cxnSpMkLst>
        </pc:cxnChg>
      </pc:sldChg>
      <pc:sldChg chg="addSp delSp modSp add mod addCm delCm modCm modNotesTx">
        <pc:chgData name="Tianwei XIa" userId="a6f457a78eca580a" providerId="LiveId" clId="{FD25808B-F850-4195-9C34-ADE3F3E8AD07}" dt="2020-10-29T14:32:07.625" v="3603" actId="1076"/>
        <pc:sldMkLst>
          <pc:docMk/>
          <pc:sldMk cId="2323558503" sldId="304"/>
        </pc:sldMkLst>
        <pc:spChg chg="del">
          <ac:chgData name="Tianwei XIa" userId="a6f457a78eca580a" providerId="LiveId" clId="{FD25808B-F850-4195-9C34-ADE3F3E8AD07}" dt="2020-10-28T12:43:19.097" v="2103" actId="478"/>
          <ac:spMkLst>
            <pc:docMk/>
            <pc:sldMk cId="2323558503" sldId="304"/>
            <ac:spMk id="10" creationId="{C7BDF76E-80F8-48BF-8B7C-F0B1F8AE95DA}"/>
          </ac:spMkLst>
        </pc:spChg>
        <pc:spChg chg="add mod">
          <ac:chgData name="Tianwei XIa" userId="a6f457a78eca580a" providerId="LiveId" clId="{FD25808B-F850-4195-9C34-ADE3F3E8AD07}" dt="2020-10-28T13:54:12.123" v="2313" actId="1076"/>
          <ac:spMkLst>
            <pc:docMk/>
            <pc:sldMk cId="2323558503" sldId="304"/>
            <ac:spMk id="11" creationId="{37AE5302-1BE6-4048-8EE4-19D6E774B932}"/>
          </ac:spMkLst>
        </pc:spChg>
        <pc:spChg chg="del">
          <ac:chgData name="Tianwei XIa" userId="a6f457a78eca580a" providerId="LiveId" clId="{FD25808B-F850-4195-9C34-ADE3F3E8AD07}" dt="2020-10-28T12:43:19.097" v="2103" actId="478"/>
          <ac:spMkLst>
            <pc:docMk/>
            <pc:sldMk cId="2323558503" sldId="304"/>
            <ac:spMk id="12" creationId="{9F6ADE2D-34B5-4D06-B934-D8F4C66FA2CD}"/>
          </ac:spMkLst>
        </pc:spChg>
        <pc:spChg chg="add del mod">
          <ac:chgData name="Tianwei XIa" userId="a6f457a78eca580a" providerId="LiveId" clId="{FD25808B-F850-4195-9C34-ADE3F3E8AD07}" dt="2020-10-28T12:44:02.041" v="2111" actId="478"/>
          <ac:spMkLst>
            <pc:docMk/>
            <pc:sldMk cId="2323558503" sldId="304"/>
            <ac:spMk id="17" creationId="{E1545FEA-85EA-4516-8130-38D22602B9CF}"/>
          </ac:spMkLst>
        </pc:spChg>
        <pc:spChg chg="del">
          <ac:chgData name="Tianwei XIa" userId="a6f457a78eca580a" providerId="LiveId" clId="{FD25808B-F850-4195-9C34-ADE3F3E8AD07}" dt="2020-10-28T12:43:20.561" v="2104" actId="478"/>
          <ac:spMkLst>
            <pc:docMk/>
            <pc:sldMk cId="2323558503" sldId="304"/>
            <ac:spMk id="18" creationId="{6ECAECF3-AA5D-4B95-9700-19FA6D9FB2E2}"/>
          </ac:spMkLst>
        </pc:spChg>
        <pc:spChg chg="add mod">
          <ac:chgData name="Tianwei XIa" userId="a6f457a78eca580a" providerId="LiveId" clId="{FD25808B-F850-4195-9C34-ADE3F3E8AD07}" dt="2020-10-28T12:44:00.597" v="2110" actId="1076"/>
          <ac:spMkLst>
            <pc:docMk/>
            <pc:sldMk cId="2323558503" sldId="304"/>
            <ac:spMk id="19" creationId="{B1326C52-E7A5-409F-97E4-08B09F3084BD}"/>
          </ac:spMkLst>
        </pc:spChg>
        <pc:spChg chg="add mod">
          <ac:chgData name="Tianwei XIa" userId="a6f457a78eca580a" providerId="LiveId" clId="{FD25808B-F850-4195-9C34-ADE3F3E8AD07}" dt="2020-10-28T12:44:00.597" v="2110" actId="1076"/>
          <ac:spMkLst>
            <pc:docMk/>
            <pc:sldMk cId="2323558503" sldId="304"/>
            <ac:spMk id="20" creationId="{684A9A11-B129-41D3-80C3-20AD625C9398}"/>
          </ac:spMkLst>
        </pc:spChg>
        <pc:spChg chg="add mod">
          <ac:chgData name="Tianwei XIa" userId="a6f457a78eca580a" providerId="LiveId" clId="{FD25808B-F850-4195-9C34-ADE3F3E8AD07}" dt="2020-10-28T12:44:00.597" v="2110" actId="1076"/>
          <ac:spMkLst>
            <pc:docMk/>
            <pc:sldMk cId="2323558503" sldId="304"/>
            <ac:spMk id="22" creationId="{0C8493D6-D3D5-40F4-894F-EEAF4D03F9C2}"/>
          </ac:spMkLst>
        </pc:spChg>
        <pc:spChg chg="add mod">
          <ac:chgData name="Tianwei XIa" userId="a6f457a78eca580a" providerId="LiveId" clId="{FD25808B-F850-4195-9C34-ADE3F3E8AD07}" dt="2020-10-28T12:47:17.432" v="2277" actId="1038"/>
          <ac:spMkLst>
            <pc:docMk/>
            <pc:sldMk cId="2323558503" sldId="304"/>
            <ac:spMk id="23" creationId="{C7D78272-96D1-46F3-B1E9-2A89A399C8EB}"/>
          </ac:spMkLst>
        </pc:spChg>
        <pc:spChg chg="add mod">
          <ac:chgData name="Tianwei XIa" userId="a6f457a78eca580a" providerId="LiveId" clId="{FD25808B-F850-4195-9C34-ADE3F3E8AD07}" dt="2020-10-28T12:44:00.597" v="2110" actId="1076"/>
          <ac:spMkLst>
            <pc:docMk/>
            <pc:sldMk cId="2323558503" sldId="304"/>
            <ac:spMk id="24" creationId="{CDE5A828-6448-4D27-8D27-3CCC8A6388E6}"/>
          </ac:spMkLst>
        </pc:spChg>
        <pc:spChg chg="add mod">
          <ac:chgData name="Tianwei XIa" userId="a6f457a78eca580a" providerId="LiveId" clId="{FD25808B-F850-4195-9C34-ADE3F3E8AD07}" dt="2020-10-28T12:44:00.597" v="2110" actId="1076"/>
          <ac:spMkLst>
            <pc:docMk/>
            <pc:sldMk cId="2323558503" sldId="304"/>
            <ac:spMk id="25" creationId="{4C0EDD5E-0024-401B-8864-64EE5275C617}"/>
          </ac:spMkLst>
        </pc:spChg>
        <pc:spChg chg="add mod">
          <ac:chgData name="Tianwei XIa" userId="a6f457a78eca580a" providerId="LiveId" clId="{FD25808B-F850-4195-9C34-ADE3F3E8AD07}" dt="2020-10-28T14:07:19.591" v="2366" actId="20577"/>
          <ac:spMkLst>
            <pc:docMk/>
            <pc:sldMk cId="2323558503" sldId="304"/>
            <ac:spMk id="26" creationId="{5C7C8DD5-B86B-4B82-BD41-9C11C69B662F}"/>
          </ac:spMkLst>
        </pc:spChg>
        <pc:spChg chg="add mod">
          <ac:chgData name="Tianwei XIa" userId="a6f457a78eca580a" providerId="LiveId" clId="{FD25808B-F850-4195-9C34-ADE3F3E8AD07}" dt="2020-10-28T12:44:18.543" v="2128" actId="1076"/>
          <ac:spMkLst>
            <pc:docMk/>
            <pc:sldMk cId="2323558503" sldId="304"/>
            <ac:spMk id="27" creationId="{D5F7840B-4AA4-4C9F-9866-1DD37F52127C}"/>
          </ac:spMkLst>
        </pc:spChg>
        <pc:spChg chg="add mod">
          <ac:chgData name="Tianwei XIa" userId="a6f457a78eca580a" providerId="LiveId" clId="{FD25808B-F850-4195-9C34-ADE3F3E8AD07}" dt="2020-10-28T12:44:00.597" v="2110" actId="1076"/>
          <ac:spMkLst>
            <pc:docMk/>
            <pc:sldMk cId="2323558503" sldId="304"/>
            <ac:spMk id="28" creationId="{5FBFA713-23E6-417A-8FD7-58579A3CD3B3}"/>
          </ac:spMkLst>
        </pc:spChg>
        <pc:spChg chg="add mod">
          <ac:chgData name="Tianwei XIa" userId="a6f457a78eca580a" providerId="LiveId" clId="{FD25808B-F850-4195-9C34-ADE3F3E8AD07}" dt="2020-10-28T12:44:00.597" v="2110" actId="1076"/>
          <ac:spMkLst>
            <pc:docMk/>
            <pc:sldMk cId="2323558503" sldId="304"/>
            <ac:spMk id="34" creationId="{A040CEA8-CB51-4EBF-B5D2-E59B6F9E0BB2}"/>
          </ac:spMkLst>
        </pc:spChg>
        <pc:spChg chg="add mod">
          <ac:chgData name="Tianwei XIa" userId="a6f457a78eca580a" providerId="LiveId" clId="{FD25808B-F850-4195-9C34-ADE3F3E8AD07}" dt="2020-10-28T12:44:00.597" v="2110" actId="1076"/>
          <ac:spMkLst>
            <pc:docMk/>
            <pc:sldMk cId="2323558503" sldId="304"/>
            <ac:spMk id="35" creationId="{781D3023-158F-4174-BEE6-6CDA71744D91}"/>
          </ac:spMkLst>
        </pc:spChg>
        <pc:spChg chg="add mod">
          <ac:chgData name="Tianwei XIa" userId="a6f457a78eca580a" providerId="LiveId" clId="{FD25808B-F850-4195-9C34-ADE3F3E8AD07}" dt="2020-10-28T12:44:00.597" v="2110" actId="1076"/>
          <ac:spMkLst>
            <pc:docMk/>
            <pc:sldMk cId="2323558503" sldId="304"/>
            <ac:spMk id="36" creationId="{6DF4C642-C61A-47F3-B99C-8DB4F62C6253}"/>
          </ac:spMkLst>
        </pc:spChg>
        <pc:spChg chg="add mod">
          <ac:chgData name="Tianwei XIa" userId="a6f457a78eca580a" providerId="LiveId" clId="{FD25808B-F850-4195-9C34-ADE3F3E8AD07}" dt="2020-10-28T12:44:00.597" v="2110" actId="1076"/>
          <ac:spMkLst>
            <pc:docMk/>
            <pc:sldMk cId="2323558503" sldId="304"/>
            <ac:spMk id="37" creationId="{ACD76BF7-62D5-4493-8806-096C9022A00A}"/>
          </ac:spMkLst>
        </pc:spChg>
        <pc:spChg chg="add del mod">
          <ac:chgData name="Tianwei XIa" userId="a6f457a78eca580a" providerId="LiveId" clId="{FD25808B-F850-4195-9C34-ADE3F3E8AD07}" dt="2020-10-29T14:32:07.625" v="3603" actId="1076"/>
          <ac:spMkLst>
            <pc:docMk/>
            <pc:sldMk cId="2323558503" sldId="304"/>
            <ac:spMk id="38" creationId="{82DFD63A-AE63-4921-BB2B-EC9B7F924E70}"/>
          </ac:spMkLst>
        </pc:spChg>
        <pc:picChg chg="del">
          <ac:chgData name="Tianwei XIa" userId="a6f457a78eca580a" providerId="LiveId" clId="{FD25808B-F850-4195-9C34-ADE3F3E8AD07}" dt="2020-10-28T12:43:13.817" v="2092" actId="478"/>
          <ac:picMkLst>
            <pc:docMk/>
            <pc:sldMk cId="2323558503" sldId="304"/>
            <ac:picMk id="3" creationId="{EB8330F5-0BBC-440B-BBC9-B3F918ABC874}"/>
          </ac:picMkLst>
        </pc:picChg>
        <pc:picChg chg="add mod">
          <ac:chgData name="Tianwei XIa" userId="a6f457a78eca580a" providerId="LiveId" clId="{FD25808B-F850-4195-9C34-ADE3F3E8AD07}" dt="2020-10-28T13:54:00.960" v="2311" actId="1076"/>
          <ac:picMkLst>
            <pc:docMk/>
            <pc:sldMk cId="2323558503" sldId="304"/>
            <ac:picMk id="7" creationId="{79F3149F-5C04-4EB9-A2FE-08994693B767}"/>
          </ac:picMkLst>
        </pc:picChg>
        <pc:picChg chg="add mod">
          <ac:chgData name="Tianwei XIa" userId="a6f457a78eca580a" providerId="LiveId" clId="{FD25808B-F850-4195-9C34-ADE3F3E8AD07}" dt="2020-10-28T12:47:11.465" v="2274" actId="1076"/>
          <ac:picMkLst>
            <pc:docMk/>
            <pc:sldMk cId="2323558503" sldId="304"/>
            <ac:picMk id="8" creationId="{C99F217D-DD09-4B94-9E17-30C12A3516E6}"/>
          </ac:picMkLst>
        </pc:picChg>
        <pc:picChg chg="del">
          <ac:chgData name="Tianwei XIa" userId="a6f457a78eca580a" providerId="LiveId" clId="{FD25808B-F850-4195-9C34-ADE3F3E8AD07}" dt="2020-10-28T12:43:15.737" v="2101" actId="478"/>
          <ac:picMkLst>
            <pc:docMk/>
            <pc:sldMk cId="2323558503" sldId="304"/>
            <ac:picMk id="13" creationId="{0AF200F9-F94F-4A1C-9790-CBE36E49AF8A}"/>
          </ac:picMkLst>
        </pc:picChg>
        <pc:picChg chg="del">
          <ac:chgData name="Tianwei XIa" userId="a6f457a78eca580a" providerId="LiveId" clId="{FD25808B-F850-4195-9C34-ADE3F3E8AD07}" dt="2020-10-28T12:43:16.128" v="2102" actId="478"/>
          <ac:picMkLst>
            <pc:docMk/>
            <pc:sldMk cId="2323558503" sldId="304"/>
            <ac:picMk id="16" creationId="{107F28C6-AE6D-4F5E-B9F7-DF348B9E3486}"/>
          </ac:picMkLst>
        </pc:picChg>
        <pc:cxnChg chg="del">
          <ac:chgData name="Tianwei XIa" userId="a6f457a78eca580a" providerId="LiveId" clId="{FD25808B-F850-4195-9C34-ADE3F3E8AD07}" dt="2020-10-28T12:43:19.097" v="2103" actId="478"/>
          <ac:cxnSpMkLst>
            <pc:docMk/>
            <pc:sldMk cId="2323558503" sldId="304"/>
            <ac:cxnSpMk id="9" creationId="{99DBA5D2-C169-4397-99A9-A9E93C95B699}"/>
          </ac:cxnSpMkLst>
        </pc:cxnChg>
        <pc:cxnChg chg="del">
          <ac:chgData name="Tianwei XIa" userId="a6f457a78eca580a" providerId="LiveId" clId="{FD25808B-F850-4195-9C34-ADE3F3E8AD07}" dt="2020-10-28T12:43:19.097" v="2103" actId="478"/>
          <ac:cxnSpMkLst>
            <pc:docMk/>
            <pc:sldMk cId="2323558503" sldId="304"/>
            <ac:cxnSpMk id="21" creationId="{03CC6F60-F476-4D1C-800F-49803AAFF570}"/>
          </ac:cxnSpMkLst>
        </pc:cxnChg>
        <pc:cxnChg chg="add mod">
          <ac:chgData name="Tianwei XIa" userId="a6f457a78eca580a" providerId="LiveId" clId="{FD25808B-F850-4195-9C34-ADE3F3E8AD07}" dt="2020-10-28T12:44:00.597" v="2110" actId="1076"/>
          <ac:cxnSpMkLst>
            <pc:docMk/>
            <pc:sldMk cId="2323558503" sldId="304"/>
            <ac:cxnSpMk id="29" creationId="{17722031-D533-4734-8B02-7FBE5E69CA55}"/>
          </ac:cxnSpMkLst>
        </pc:cxnChg>
        <pc:cxnChg chg="add mod">
          <ac:chgData name="Tianwei XIa" userId="a6f457a78eca580a" providerId="LiveId" clId="{FD25808B-F850-4195-9C34-ADE3F3E8AD07}" dt="2020-10-28T12:44:00.597" v="2110" actId="1076"/>
          <ac:cxnSpMkLst>
            <pc:docMk/>
            <pc:sldMk cId="2323558503" sldId="304"/>
            <ac:cxnSpMk id="30" creationId="{98D32563-3CA2-44EE-9705-E43F039A12D2}"/>
          </ac:cxnSpMkLst>
        </pc:cxnChg>
        <pc:cxnChg chg="add mod">
          <ac:chgData name="Tianwei XIa" userId="a6f457a78eca580a" providerId="LiveId" clId="{FD25808B-F850-4195-9C34-ADE3F3E8AD07}" dt="2020-10-28T13:52:29.922" v="2279" actId="1076"/>
          <ac:cxnSpMkLst>
            <pc:docMk/>
            <pc:sldMk cId="2323558503" sldId="304"/>
            <ac:cxnSpMk id="31" creationId="{D21A90EF-E6C2-4413-ABEC-5514EE778535}"/>
          </ac:cxnSpMkLst>
        </pc:cxnChg>
        <pc:cxnChg chg="add mod">
          <ac:chgData name="Tianwei XIa" userId="a6f457a78eca580a" providerId="LiveId" clId="{FD25808B-F850-4195-9C34-ADE3F3E8AD07}" dt="2020-10-28T12:44:00.597" v="2110" actId="1076"/>
          <ac:cxnSpMkLst>
            <pc:docMk/>
            <pc:sldMk cId="2323558503" sldId="304"/>
            <ac:cxnSpMk id="32" creationId="{C5578CF4-9E89-486A-A0FB-4CCB67400974}"/>
          </ac:cxnSpMkLst>
        </pc:cxnChg>
        <pc:cxnChg chg="add mod">
          <ac:chgData name="Tianwei XIa" userId="a6f457a78eca580a" providerId="LiveId" clId="{FD25808B-F850-4195-9C34-ADE3F3E8AD07}" dt="2020-10-28T12:44:00.597" v="2110" actId="1076"/>
          <ac:cxnSpMkLst>
            <pc:docMk/>
            <pc:sldMk cId="2323558503" sldId="304"/>
            <ac:cxnSpMk id="33" creationId="{5599A8EA-9D6D-4856-87D3-A91CBF3A5A79}"/>
          </ac:cxnSpMkLst>
        </pc:cxnChg>
      </pc:sldChg>
      <pc:sldChg chg="addSp delSp modSp add mod delCm modCm">
        <pc:chgData name="Tianwei XIa" userId="a6f457a78eca580a" providerId="LiveId" clId="{FD25808B-F850-4195-9C34-ADE3F3E8AD07}" dt="2020-10-29T14:07:54.879" v="3537"/>
        <pc:sldMkLst>
          <pc:docMk/>
          <pc:sldMk cId="2308789677" sldId="305"/>
        </pc:sldMkLst>
        <pc:spChg chg="add del mod">
          <ac:chgData name="Tianwei XIa" userId="a6f457a78eca580a" providerId="LiveId" clId="{FD25808B-F850-4195-9C34-ADE3F3E8AD07}" dt="2020-10-28T18:36:55.016" v="2397"/>
          <ac:spMkLst>
            <pc:docMk/>
            <pc:sldMk cId="2308789677" sldId="305"/>
            <ac:spMk id="2" creationId="{EBCA1C53-3EE2-484A-A7BC-B5775144DB3F}"/>
          </ac:spMkLst>
        </pc:spChg>
        <pc:spChg chg="add mod">
          <ac:chgData name="Tianwei XIa" userId="a6f457a78eca580a" providerId="LiveId" clId="{FD25808B-F850-4195-9C34-ADE3F3E8AD07}" dt="2020-10-29T14:07:54.879" v="3537"/>
          <ac:spMkLst>
            <pc:docMk/>
            <pc:sldMk cId="2308789677" sldId="305"/>
            <ac:spMk id="3" creationId="{A38D2510-AEF1-46D1-A2B5-5D61FECC75FA}"/>
          </ac:spMkLst>
        </pc:spChg>
        <pc:spChg chg="del">
          <ac:chgData name="Tianwei XIa" userId="a6f457a78eca580a" providerId="LiveId" clId="{FD25808B-F850-4195-9C34-ADE3F3E8AD07}" dt="2020-10-28T18:36:47.316" v="2393" actId="478"/>
          <ac:spMkLst>
            <pc:docMk/>
            <pc:sldMk cId="2308789677" sldId="305"/>
            <ac:spMk id="11" creationId="{37AE5302-1BE6-4048-8EE4-19D6E774B932}"/>
          </ac:spMkLst>
        </pc:spChg>
        <pc:spChg chg="del">
          <ac:chgData name="Tianwei XIa" userId="a6f457a78eca580a" providerId="LiveId" clId="{FD25808B-F850-4195-9C34-ADE3F3E8AD07}" dt="2020-10-28T18:36:43.663" v="2390" actId="478"/>
          <ac:spMkLst>
            <pc:docMk/>
            <pc:sldMk cId="2308789677" sldId="305"/>
            <ac:spMk id="19" creationId="{B1326C52-E7A5-409F-97E4-08B09F3084BD}"/>
          </ac:spMkLst>
        </pc:spChg>
        <pc:spChg chg="del">
          <ac:chgData name="Tianwei XIa" userId="a6f457a78eca580a" providerId="LiveId" clId="{FD25808B-F850-4195-9C34-ADE3F3E8AD07}" dt="2020-10-28T18:36:37.708" v="2387" actId="478"/>
          <ac:spMkLst>
            <pc:docMk/>
            <pc:sldMk cId="2308789677" sldId="305"/>
            <ac:spMk id="20" creationId="{684A9A11-B129-41D3-80C3-20AD625C9398}"/>
          </ac:spMkLst>
        </pc:spChg>
        <pc:spChg chg="del">
          <ac:chgData name="Tianwei XIa" userId="a6f457a78eca580a" providerId="LiveId" clId="{FD25808B-F850-4195-9C34-ADE3F3E8AD07}" dt="2020-10-28T18:36:43.663" v="2390" actId="478"/>
          <ac:spMkLst>
            <pc:docMk/>
            <pc:sldMk cId="2308789677" sldId="305"/>
            <ac:spMk id="22" creationId="{0C8493D6-D3D5-40F4-894F-EEAF4D03F9C2}"/>
          </ac:spMkLst>
        </pc:spChg>
        <pc:spChg chg="del">
          <ac:chgData name="Tianwei XIa" userId="a6f457a78eca580a" providerId="LiveId" clId="{FD25808B-F850-4195-9C34-ADE3F3E8AD07}" dt="2020-10-28T18:36:38.828" v="2388" actId="478"/>
          <ac:spMkLst>
            <pc:docMk/>
            <pc:sldMk cId="2308789677" sldId="305"/>
            <ac:spMk id="23" creationId="{C7D78272-96D1-46F3-B1E9-2A89A399C8EB}"/>
          </ac:spMkLst>
        </pc:spChg>
        <pc:spChg chg="del">
          <ac:chgData name="Tianwei XIa" userId="a6f457a78eca580a" providerId="LiveId" clId="{FD25808B-F850-4195-9C34-ADE3F3E8AD07}" dt="2020-10-28T18:36:43.663" v="2390" actId="478"/>
          <ac:spMkLst>
            <pc:docMk/>
            <pc:sldMk cId="2308789677" sldId="305"/>
            <ac:spMk id="24" creationId="{CDE5A828-6448-4D27-8D27-3CCC8A6388E6}"/>
          </ac:spMkLst>
        </pc:spChg>
        <pc:spChg chg="del">
          <ac:chgData name="Tianwei XIa" userId="a6f457a78eca580a" providerId="LiveId" clId="{FD25808B-F850-4195-9C34-ADE3F3E8AD07}" dt="2020-10-28T18:36:43.663" v="2390" actId="478"/>
          <ac:spMkLst>
            <pc:docMk/>
            <pc:sldMk cId="2308789677" sldId="305"/>
            <ac:spMk id="25" creationId="{4C0EDD5E-0024-401B-8864-64EE5275C617}"/>
          </ac:spMkLst>
        </pc:spChg>
        <pc:spChg chg="del">
          <ac:chgData name="Tianwei XIa" userId="a6f457a78eca580a" providerId="LiveId" clId="{FD25808B-F850-4195-9C34-ADE3F3E8AD07}" dt="2020-10-28T18:36:43.663" v="2390" actId="478"/>
          <ac:spMkLst>
            <pc:docMk/>
            <pc:sldMk cId="2308789677" sldId="305"/>
            <ac:spMk id="26" creationId="{5C7C8DD5-B86B-4B82-BD41-9C11C69B662F}"/>
          </ac:spMkLst>
        </pc:spChg>
        <pc:spChg chg="del">
          <ac:chgData name="Tianwei XIa" userId="a6f457a78eca580a" providerId="LiveId" clId="{FD25808B-F850-4195-9C34-ADE3F3E8AD07}" dt="2020-10-28T18:36:43.663" v="2390" actId="478"/>
          <ac:spMkLst>
            <pc:docMk/>
            <pc:sldMk cId="2308789677" sldId="305"/>
            <ac:spMk id="27" creationId="{D5F7840B-4AA4-4C9F-9866-1DD37F52127C}"/>
          </ac:spMkLst>
        </pc:spChg>
        <pc:spChg chg="del">
          <ac:chgData name="Tianwei XIa" userId="a6f457a78eca580a" providerId="LiveId" clId="{FD25808B-F850-4195-9C34-ADE3F3E8AD07}" dt="2020-10-28T18:36:43.663" v="2390" actId="478"/>
          <ac:spMkLst>
            <pc:docMk/>
            <pc:sldMk cId="2308789677" sldId="305"/>
            <ac:spMk id="28" creationId="{5FBFA713-23E6-417A-8FD7-58579A3CD3B3}"/>
          </ac:spMkLst>
        </pc:spChg>
        <pc:spChg chg="del">
          <ac:chgData name="Tianwei XIa" userId="a6f457a78eca580a" providerId="LiveId" clId="{FD25808B-F850-4195-9C34-ADE3F3E8AD07}" dt="2020-10-28T18:36:47.947" v="2394" actId="478"/>
          <ac:spMkLst>
            <pc:docMk/>
            <pc:sldMk cId="2308789677" sldId="305"/>
            <ac:spMk id="34" creationId="{A040CEA8-CB51-4EBF-B5D2-E59B6F9E0BB2}"/>
          </ac:spMkLst>
        </pc:spChg>
        <pc:spChg chg="del">
          <ac:chgData name="Tianwei XIa" userId="a6f457a78eca580a" providerId="LiveId" clId="{FD25808B-F850-4195-9C34-ADE3F3E8AD07}" dt="2020-10-28T18:36:44.884" v="2391" actId="478"/>
          <ac:spMkLst>
            <pc:docMk/>
            <pc:sldMk cId="2308789677" sldId="305"/>
            <ac:spMk id="35" creationId="{781D3023-158F-4174-BEE6-6CDA71744D91}"/>
          </ac:spMkLst>
        </pc:spChg>
        <pc:spChg chg="del">
          <ac:chgData name="Tianwei XIa" userId="a6f457a78eca580a" providerId="LiveId" clId="{FD25808B-F850-4195-9C34-ADE3F3E8AD07}" dt="2020-10-28T18:36:43.663" v="2390" actId="478"/>
          <ac:spMkLst>
            <pc:docMk/>
            <pc:sldMk cId="2308789677" sldId="305"/>
            <ac:spMk id="36" creationId="{6DF4C642-C61A-47F3-B99C-8DB4F62C6253}"/>
          </ac:spMkLst>
        </pc:spChg>
        <pc:spChg chg="del">
          <ac:chgData name="Tianwei XIa" userId="a6f457a78eca580a" providerId="LiveId" clId="{FD25808B-F850-4195-9C34-ADE3F3E8AD07}" dt="2020-10-28T18:36:43.663" v="2390" actId="478"/>
          <ac:spMkLst>
            <pc:docMk/>
            <pc:sldMk cId="2308789677" sldId="305"/>
            <ac:spMk id="37" creationId="{ACD76BF7-62D5-4493-8806-096C9022A00A}"/>
          </ac:spMkLst>
        </pc:spChg>
        <pc:spChg chg="del">
          <ac:chgData name="Tianwei XIa" userId="a6f457a78eca580a" providerId="LiveId" clId="{FD25808B-F850-4195-9C34-ADE3F3E8AD07}" dt="2020-10-28T18:36:43.663" v="2390" actId="478"/>
          <ac:spMkLst>
            <pc:docMk/>
            <pc:sldMk cId="2308789677" sldId="305"/>
            <ac:spMk id="38" creationId="{82DFD63A-AE63-4921-BB2B-EC9B7F924E70}"/>
          </ac:spMkLst>
        </pc:spChg>
        <pc:picChg chg="add mod">
          <ac:chgData name="Tianwei XIa" userId="a6f457a78eca580a" providerId="LiveId" clId="{FD25808B-F850-4195-9C34-ADE3F3E8AD07}" dt="2020-10-29T13:53:31.268" v="3491" actId="1076"/>
          <ac:picMkLst>
            <pc:docMk/>
            <pc:sldMk cId="2308789677" sldId="305"/>
            <ac:picMk id="2" creationId="{EB6AF8EB-E2B6-491D-86E8-A7251E68BDF4}"/>
          </ac:picMkLst>
        </pc:picChg>
        <pc:picChg chg="del">
          <ac:chgData name="Tianwei XIa" userId="a6f457a78eca580a" providerId="LiveId" clId="{FD25808B-F850-4195-9C34-ADE3F3E8AD07}" dt="2020-10-28T18:36:45.724" v="2392" actId="478"/>
          <ac:picMkLst>
            <pc:docMk/>
            <pc:sldMk cId="2308789677" sldId="305"/>
            <ac:picMk id="7" creationId="{79F3149F-5C04-4EB9-A2FE-08994693B767}"/>
          </ac:picMkLst>
        </pc:picChg>
        <pc:picChg chg="del">
          <ac:chgData name="Tianwei XIa" userId="a6f457a78eca580a" providerId="LiveId" clId="{FD25808B-F850-4195-9C34-ADE3F3E8AD07}" dt="2020-10-28T18:36:37.248" v="2386" actId="478"/>
          <ac:picMkLst>
            <pc:docMk/>
            <pc:sldMk cId="2308789677" sldId="305"/>
            <ac:picMk id="8" creationId="{C99F217D-DD09-4B94-9E17-30C12A3516E6}"/>
          </ac:picMkLst>
        </pc:picChg>
        <pc:cxnChg chg="del mod">
          <ac:chgData name="Tianwei XIa" userId="a6f457a78eca580a" providerId="LiveId" clId="{FD25808B-F850-4195-9C34-ADE3F3E8AD07}" dt="2020-10-28T18:36:43.663" v="2390" actId="478"/>
          <ac:cxnSpMkLst>
            <pc:docMk/>
            <pc:sldMk cId="2308789677" sldId="305"/>
            <ac:cxnSpMk id="29" creationId="{17722031-D533-4734-8B02-7FBE5E69CA55}"/>
          </ac:cxnSpMkLst>
        </pc:cxnChg>
        <pc:cxnChg chg="del">
          <ac:chgData name="Tianwei XIa" userId="a6f457a78eca580a" providerId="LiveId" clId="{FD25808B-F850-4195-9C34-ADE3F3E8AD07}" dt="2020-10-28T18:36:43.663" v="2390" actId="478"/>
          <ac:cxnSpMkLst>
            <pc:docMk/>
            <pc:sldMk cId="2308789677" sldId="305"/>
            <ac:cxnSpMk id="30" creationId="{98D32563-3CA2-44EE-9705-E43F039A12D2}"/>
          </ac:cxnSpMkLst>
        </pc:cxnChg>
        <pc:cxnChg chg="del">
          <ac:chgData name="Tianwei XIa" userId="a6f457a78eca580a" providerId="LiveId" clId="{FD25808B-F850-4195-9C34-ADE3F3E8AD07}" dt="2020-10-28T18:36:43.663" v="2390" actId="478"/>
          <ac:cxnSpMkLst>
            <pc:docMk/>
            <pc:sldMk cId="2308789677" sldId="305"/>
            <ac:cxnSpMk id="31" creationId="{D21A90EF-E6C2-4413-ABEC-5514EE778535}"/>
          </ac:cxnSpMkLst>
        </pc:cxnChg>
        <pc:cxnChg chg="del">
          <ac:chgData name="Tianwei XIa" userId="a6f457a78eca580a" providerId="LiveId" clId="{FD25808B-F850-4195-9C34-ADE3F3E8AD07}" dt="2020-10-28T18:36:39.900" v="2389" actId="478"/>
          <ac:cxnSpMkLst>
            <pc:docMk/>
            <pc:sldMk cId="2308789677" sldId="305"/>
            <ac:cxnSpMk id="32" creationId="{C5578CF4-9E89-486A-A0FB-4CCB67400974}"/>
          </ac:cxnSpMkLst>
        </pc:cxnChg>
        <pc:cxnChg chg="del">
          <ac:chgData name="Tianwei XIa" userId="a6f457a78eca580a" providerId="LiveId" clId="{FD25808B-F850-4195-9C34-ADE3F3E8AD07}" dt="2020-10-28T18:36:43.663" v="2390" actId="478"/>
          <ac:cxnSpMkLst>
            <pc:docMk/>
            <pc:sldMk cId="2308789677" sldId="305"/>
            <ac:cxnSpMk id="33" creationId="{5599A8EA-9D6D-4856-87D3-A91CBF3A5A79}"/>
          </ac:cxnSpMkLst>
        </pc:cxnChg>
      </pc:sldChg>
      <pc:sldChg chg="addSp delSp modSp add mod delCm modNotesTx">
        <pc:chgData name="Tianwei XIa" userId="a6f457a78eca580a" providerId="LiveId" clId="{FD25808B-F850-4195-9C34-ADE3F3E8AD07}" dt="2020-10-29T14:40:32.038" v="3658"/>
        <pc:sldMkLst>
          <pc:docMk/>
          <pc:sldMk cId="3818189686" sldId="306"/>
        </pc:sldMkLst>
        <pc:spChg chg="del">
          <ac:chgData name="Tianwei XIa" userId="a6f457a78eca580a" providerId="LiveId" clId="{FD25808B-F850-4195-9C34-ADE3F3E8AD07}" dt="2020-10-29T13:46:19.010" v="3412" actId="478"/>
          <ac:spMkLst>
            <pc:docMk/>
            <pc:sldMk cId="3818189686" sldId="306"/>
            <ac:spMk id="3" creationId="{A38D2510-AEF1-46D1-A2B5-5D61FECC75FA}"/>
          </ac:spMkLst>
        </pc:spChg>
        <pc:spChg chg="mod">
          <ac:chgData name="Tianwei XIa" userId="a6f457a78eca580a" providerId="LiveId" clId="{FD25808B-F850-4195-9C34-ADE3F3E8AD07}" dt="2020-10-29T13:53:02.536" v="3482" actId="1076"/>
          <ac:spMkLst>
            <pc:docMk/>
            <pc:sldMk cId="3818189686" sldId="306"/>
            <ac:spMk id="5" creationId="{8916957F-193D-47C0-99A6-2F3005F2524E}"/>
          </ac:spMkLst>
        </pc:spChg>
        <pc:spChg chg="add del mod">
          <ac:chgData name="Tianwei XIa" userId="a6f457a78eca580a" providerId="LiveId" clId="{FD25808B-F850-4195-9C34-ADE3F3E8AD07}" dt="2020-10-29T13:54:00.315" v="3494" actId="478"/>
          <ac:spMkLst>
            <pc:docMk/>
            <pc:sldMk cId="3818189686" sldId="306"/>
            <ac:spMk id="10" creationId="{92320F60-1353-4C1F-A2B1-CC8858B23D84}"/>
          </ac:spMkLst>
        </pc:spChg>
        <pc:spChg chg="add del mod">
          <ac:chgData name="Tianwei XIa" userId="a6f457a78eca580a" providerId="LiveId" clId="{FD25808B-F850-4195-9C34-ADE3F3E8AD07}" dt="2020-10-29T13:53:56.770" v="3493" actId="478"/>
          <ac:spMkLst>
            <pc:docMk/>
            <pc:sldMk cId="3818189686" sldId="306"/>
            <ac:spMk id="11" creationId="{7EF5F759-3DC5-495E-B7F7-23B725F24958}"/>
          </ac:spMkLst>
        </pc:spChg>
        <pc:spChg chg="add mod">
          <ac:chgData name="Tianwei XIa" userId="a6f457a78eca580a" providerId="LiveId" clId="{FD25808B-F850-4195-9C34-ADE3F3E8AD07}" dt="2020-10-29T13:48:40.551" v="3439" actId="14100"/>
          <ac:spMkLst>
            <pc:docMk/>
            <pc:sldMk cId="3818189686" sldId="306"/>
            <ac:spMk id="13" creationId="{C829F3E0-24BF-4205-B6E9-19CA883FF0E0}"/>
          </ac:spMkLst>
        </pc:spChg>
        <pc:spChg chg="add mod">
          <ac:chgData name="Tianwei XIa" userId="a6f457a78eca580a" providerId="LiveId" clId="{FD25808B-F850-4195-9C34-ADE3F3E8AD07}" dt="2020-10-29T13:50:14.902" v="3453" actId="1076"/>
          <ac:spMkLst>
            <pc:docMk/>
            <pc:sldMk cId="3818189686" sldId="306"/>
            <ac:spMk id="24" creationId="{8E994872-015A-4C65-B30C-05B385166ABF}"/>
          </ac:spMkLst>
        </pc:spChg>
        <pc:spChg chg="add mod">
          <ac:chgData name="Tianwei XIa" userId="a6f457a78eca580a" providerId="LiveId" clId="{FD25808B-F850-4195-9C34-ADE3F3E8AD07}" dt="2020-10-29T13:50:14.902" v="3453" actId="1076"/>
          <ac:spMkLst>
            <pc:docMk/>
            <pc:sldMk cId="3818189686" sldId="306"/>
            <ac:spMk id="25" creationId="{322AD7DE-A5B7-4AB7-8283-B69325FB4F96}"/>
          </ac:spMkLst>
        </pc:spChg>
        <pc:spChg chg="add mod">
          <ac:chgData name="Tianwei XIa" userId="a6f457a78eca580a" providerId="LiveId" clId="{FD25808B-F850-4195-9C34-ADE3F3E8AD07}" dt="2020-10-29T13:50:14.902" v="3453" actId="1076"/>
          <ac:spMkLst>
            <pc:docMk/>
            <pc:sldMk cId="3818189686" sldId="306"/>
            <ac:spMk id="26" creationId="{8E57C041-09F3-49E4-9515-E8C46011940F}"/>
          </ac:spMkLst>
        </pc:spChg>
        <pc:spChg chg="add mod">
          <ac:chgData name="Tianwei XIa" userId="a6f457a78eca580a" providerId="LiveId" clId="{FD25808B-F850-4195-9C34-ADE3F3E8AD07}" dt="2020-10-29T13:50:25.428" v="3458" actId="1076"/>
          <ac:spMkLst>
            <pc:docMk/>
            <pc:sldMk cId="3818189686" sldId="306"/>
            <ac:spMk id="28" creationId="{E98C4E10-9643-40EC-984C-43C3CA9D45E6}"/>
          </ac:spMkLst>
        </pc:spChg>
        <pc:spChg chg="add mod">
          <ac:chgData name="Tianwei XIa" userId="a6f457a78eca580a" providerId="LiveId" clId="{FD25808B-F850-4195-9C34-ADE3F3E8AD07}" dt="2020-10-29T13:50:40.381" v="3464" actId="1076"/>
          <ac:spMkLst>
            <pc:docMk/>
            <pc:sldMk cId="3818189686" sldId="306"/>
            <ac:spMk id="30" creationId="{1E82BAD7-886A-4162-99C2-539CE8821E63}"/>
          </ac:spMkLst>
        </pc:spChg>
        <pc:spChg chg="add mod">
          <ac:chgData name="Tianwei XIa" userId="a6f457a78eca580a" providerId="LiveId" clId="{FD25808B-F850-4195-9C34-ADE3F3E8AD07}" dt="2020-10-29T13:50:54.031" v="3467" actId="208"/>
          <ac:spMkLst>
            <pc:docMk/>
            <pc:sldMk cId="3818189686" sldId="306"/>
            <ac:spMk id="32" creationId="{62697D0F-B3E0-417D-9C8E-94BF8F3A01CD}"/>
          </ac:spMkLst>
        </pc:spChg>
        <pc:spChg chg="add mod">
          <ac:chgData name="Tianwei XIa" userId="a6f457a78eca580a" providerId="LiveId" clId="{FD25808B-F850-4195-9C34-ADE3F3E8AD07}" dt="2020-10-29T13:51:16.527" v="3469" actId="208"/>
          <ac:spMkLst>
            <pc:docMk/>
            <pc:sldMk cId="3818189686" sldId="306"/>
            <ac:spMk id="33" creationId="{C95D665F-8B6A-4F2B-950E-BCF559024CFF}"/>
          </ac:spMkLst>
        </pc:spChg>
        <pc:spChg chg="add mod">
          <ac:chgData name="Tianwei XIa" userId="a6f457a78eca580a" providerId="LiveId" clId="{FD25808B-F850-4195-9C34-ADE3F3E8AD07}" dt="2020-10-29T13:51:26.246" v="3472" actId="208"/>
          <ac:spMkLst>
            <pc:docMk/>
            <pc:sldMk cId="3818189686" sldId="306"/>
            <ac:spMk id="35" creationId="{66E8FBE1-4E36-45A3-A758-113B9A454486}"/>
          </ac:spMkLst>
        </pc:spChg>
        <pc:spChg chg="add mod">
          <ac:chgData name="Tianwei XIa" userId="a6f457a78eca580a" providerId="LiveId" clId="{FD25808B-F850-4195-9C34-ADE3F3E8AD07}" dt="2020-10-29T13:53:14.934" v="3489" actId="1037"/>
          <ac:spMkLst>
            <pc:docMk/>
            <pc:sldMk cId="3818189686" sldId="306"/>
            <ac:spMk id="37" creationId="{A5574481-27DC-4F7B-A846-FE6E757D8E59}"/>
          </ac:spMkLst>
        </pc:spChg>
        <pc:spChg chg="add del mod">
          <ac:chgData name="Tianwei XIa" userId="a6f457a78eca580a" providerId="LiveId" clId="{FD25808B-F850-4195-9C34-ADE3F3E8AD07}" dt="2020-10-29T14:40:32.038" v="3658"/>
          <ac:spMkLst>
            <pc:docMk/>
            <pc:sldMk cId="3818189686" sldId="306"/>
            <ac:spMk id="40" creationId="{386CD74E-5A58-4E1E-8CA5-B4972A7520EB}"/>
          </ac:spMkLst>
        </pc:spChg>
        <pc:spChg chg="add del mod">
          <ac:chgData name="Tianwei XIa" userId="a6f457a78eca580a" providerId="LiveId" clId="{FD25808B-F850-4195-9C34-ADE3F3E8AD07}" dt="2020-10-29T14:40:32.038" v="3658"/>
          <ac:spMkLst>
            <pc:docMk/>
            <pc:sldMk cId="3818189686" sldId="306"/>
            <ac:spMk id="41" creationId="{58A77AB3-02A7-4225-B293-9BE1DD099DA8}"/>
          </ac:spMkLst>
        </pc:spChg>
        <pc:spChg chg="add del mod">
          <ac:chgData name="Tianwei XIa" userId="a6f457a78eca580a" providerId="LiveId" clId="{FD25808B-F850-4195-9C34-ADE3F3E8AD07}" dt="2020-10-29T14:40:32.038" v="3658"/>
          <ac:spMkLst>
            <pc:docMk/>
            <pc:sldMk cId="3818189686" sldId="306"/>
            <ac:spMk id="42" creationId="{70E2ADF4-9232-45B3-BD4F-403A39D9B746}"/>
          </ac:spMkLst>
        </pc:spChg>
        <pc:spChg chg="add del mod">
          <ac:chgData name="Tianwei XIa" userId="a6f457a78eca580a" providerId="LiveId" clId="{FD25808B-F850-4195-9C34-ADE3F3E8AD07}" dt="2020-10-29T14:40:32.038" v="3658"/>
          <ac:spMkLst>
            <pc:docMk/>
            <pc:sldMk cId="3818189686" sldId="306"/>
            <ac:spMk id="43" creationId="{F5DB0259-4589-4EF1-8170-5DA19F0B9BB2}"/>
          </ac:spMkLst>
        </pc:spChg>
        <pc:picChg chg="add mod">
          <ac:chgData name="Tianwei XIa" userId="a6f457a78eca580a" providerId="LiveId" clId="{FD25808B-F850-4195-9C34-ADE3F3E8AD07}" dt="2020-10-29T13:46:53.587" v="3419" actId="1076"/>
          <ac:picMkLst>
            <pc:docMk/>
            <pc:sldMk cId="3818189686" sldId="306"/>
            <ac:picMk id="7" creationId="{05A1D195-631F-4499-8912-30928D63C48D}"/>
          </ac:picMkLst>
        </pc:picChg>
        <pc:picChg chg="add mod">
          <ac:chgData name="Tianwei XIa" userId="a6f457a78eca580a" providerId="LiveId" clId="{FD25808B-F850-4195-9C34-ADE3F3E8AD07}" dt="2020-10-29T13:50:04.009" v="3451" actId="1076"/>
          <ac:picMkLst>
            <pc:docMk/>
            <pc:sldMk cId="3818189686" sldId="306"/>
            <ac:picMk id="9" creationId="{ED30207A-DCB9-453E-8A9E-0AA8EC9C4DD0}"/>
          </ac:picMkLst>
        </pc:picChg>
        <pc:picChg chg="add mod">
          <ac:chgData name="Tianwei XIa" userId="a6f457a78eca580a" providerId="LiveId" clId="{FD25808B-F850-4195-9C34-ADE3F3E8AD07}" dt="2020-10-29T13:50:01.282" v="3449" actId="1076"/>
          <ac:picMkLst>
            <pc:docMk/>
            <pc:sldMk cId="3818189686" sldId="306"/>
            <ac:picMk id="17" creationId="{A43F4331-C220-4009-B468-C4F572EFE03D}"/>
          </ac:picMkLst>
        </pc:picChg>
        <pc:picChg chg="add mod">
          <ac:chgData name="Tianwei XIa" userId="a6f457a78eca580a" providerId="LiveId" clId="{FD25808B-F850-4195-9C34-ADE3F3E8AD07}" dt="2020-10-29T13:50:01.282" v="3449" actId="1076"/>
          <ac:picMkLst>
            <pc:docMk/>
            <pc:sldMk cId="3818189686" sldId="306"/>
            <ac:picMk id="19" creationId="{1E2BE5DB-ECAC-49B7-95DB-2ECE75F51545}"/>
          </ac:picMkLst>
        </pc:picChg>
        <pc:picChg chg="add mod">
          <ac:chgData name="Tianwei XIa" userId="a6f457a78eca580a" providerId="LiveId" clId="{FD25808B-F850-4195-9C34-ADE3F3E8AD07}" dt="2020-10-29T13:50:02.140" v="3450" actId="1076"/>
          <ac:picMkLst>
            <pc:docMk/>
            <pc:sldMk cId="3818189686" sldId="306"/>
            <ac:picMk id="21" creationId="{4351F1C0-0B7C-4AEF-917D-3E840469D33D}"/>
          </ac:picMkLst>
        </pc:picChg>
        <pc:picChg chg="add mod">
          <ac:chgData name="Tianwei XIa" userId="a6f457a78eca580a" providerId="LiveId" clId="{FD25808B-F850-4195-9C34-ADE3F3E8AD07}" dt="2020-10-29T13:50:14.902" v="3453" actId="1076"/>
          <ac:picMkLst>
            <pc:docMk/>
            <pc:sldMk cId="3818189686" sldId="306"/>
            <ac:picMk id="22" creationId="{33FD3AC9-3584-48C4-81D9-579B04D444FA}"/>
          </ac:picMkLst>
        </pc:picChg>
        <pc:cxnChg chg="add mod">
          <ac:chgData name="Tianwei XIa" userId="a6f457a78eca580a" providerId="LiveId" clId="{FD25808B-F850-4195-9C34-ADE3F3E8AD07}" dt="2020-10-29T13:50:14.902" v="3453" actId="1076"/>
          <ac:cxnSpMkLst>
            <pc:docMk/>
            <pc:sldMk cId="3818189686" sldId="306"/>
            <ac:cxnSpMk id="23" creationId="{8D3F37FA-BAB7-4819-AD5E-956A7723B868}"/>
          </ac:cxnSpMkLst>
        </pc:cxnChg>
        <pc:cxnChg chg="add del mod">
          <ac:chgData name="Tianwei XIa" userId="a6f457a78eca580a" providerId="LiveId" clId="{FD25808B-F850-4195-9C34-ADE3F3E8AD07}" dt="2020-10-29T14:40:32.038" v="3658"/>
          <ac:cxnSpMkLst>
            <pc:docMk/>
            <pc:sldMk cId="3818189686" sldId="306"/>
            <ac:cxnSpMk id="38" creationId="{4908B3C0-BE9E-442B-99F9-8F597BE48904}"/>
          </ac:cxnSpMkLst>
        </pc:cxnChg>
        <pc:cxnChg chg="add del mod">
          <ac:chgData name="Tianwei XIa" userId="a6f457a78eca580a" providerId="LiveId" clId="{FD25808B-F850-4195-9C34-ADE3F3E8AD07}" dt="2020-10-29T14:40:32.038" v="3658"/>
          <ac:cxnSpMkLst>
            <pc:docMk/>
            <pc:sldMk cId="3818189686" sldId="306"/>
            <ac:cxnSpMk id="39" creationId="{5EEB6451-81BF-4805-825A-B8472A5C675F}"/>
          </ac:cxnSpMkLst>
        </pc:cxnChg>
      </pc:sldChg>
      <pc:sldChg chg="addSp delSp modSp add mod delCm modNotesTx">
        <pc:chgData name="Tianwei XIa" userId="a6f457a78eca580a" providerId="LiveId" clId="{FD25808B-F850-4195-9C34-ADE3F3E8AD07}" dt="2020-10-29T15:00:29.195" v="3810"/>
        <pc:sldMkLst>
          <pc:docMk/>
          <pc:sldMk cId="1951471148" sldId="307"/>
        </pc:sldMkLst>
        <pc:spChg chg="mod">
          <ac:chgData name="Tianwei XIa" userId="a6f457a78eca580a" providerId="LiveId" clId="{FD25808B-F850-4195-9C34-ADE3F3E8AD07}" dt="2020-10-29T15:00:29.195" v="3810"/>
          <ac:spMkLst>
            <pc:docMk/>
            <pc:sldMk cId="1951471148" sldId="307"/>
            <ac:spMk id="14" creationId="{3EDE352A-4C99-4A59-AA76-38D81FDD041A}"/>
          </ac:spMkLst>
        </pc:spChg>
        <pc:spChg chg="del">
          <ac:chgData name="Tianwei XIa" userId="a6f457a78eca580a" providerId="LiveId" clId="{FD25808B-F850-4195-9C34-ADE3F3E8AD07}" dt="2020-10-29T14:40:45.213" v="3666" actId="478"/>
          <ac:spMkLst>
            <pc:docMk/>
            <pc:sldMk cId="1951471148" sldId="307"/>
            <ac:spMk id="21" creationId="{F896D7B9-5B96-4190-9E78-02E44A346EF6}"/>
          </ac:spMkLst>
        </pc:spChg>
        <pc:spChg chg="del">
          <ac:chgData name="Tianwei XIa" userId="a6f457a78eca580a" providerId="LiveId" clId="{FD25808B-F850-4195-9C34-ADE3F3E8AD07}" dt="2020-10-29T14:40:49.364" v="3669" actId="478"/>
          <ac:spMkLst>
            <pc:docMk/>
            <pc:sldMk cId="1951471148" sldId="307"/>
            <ac:spMk id="22" creationId="{FF212F9D-4362-409F-BAE9-BD799E8B76B9}"/>
          </ac:spMkLst>
        </pc:spChg>
        <pc:spChg chg="del">
          <ac:chgData name="Tianwei XIa" userId="a6f457a78eca580a" providerId="LiveId" clId="{FD25808B-F850-4195-9C34-ADE3F3E8AD07}" dt="2020-10-29T14:40:46.364" v="3667" actId="478"/>
          <ac:spMkLst>
            <pc:docMk/>
            <pc:sldMk cId="1951471148" sldId="307"/>
            <ac:spMk id="23" creationId="{A2920353-A87B-4CC9-B76D-172FD8E73533}"/>
          </ac:spMkLst>
        </pc:spChg>
        <pc:picChg chg="add mod">
          <ac:chgData name="Tianwei XIa" userId="a6f457a78eca580a" providerId="LiveId" clId="{FD25808B-F850-4195-9C34-ADE3F3E8AD07}" dt="2020-10-29T14:41:24.661" v="3674" actId="1076"/>
          <ac:picMkLst>
            <pc:docMk/>
            <pc:sldMk cId="1951471148" sldId="307"/>
            <ac:picMk id="2" creationId="{7A6E83F2-484D-4E76-BC88-57B9A52889AB}"/>
          </ac:picMkLst>
        </pc:picChg>
        <pc:picChg chg="del">
          <ac:chgData name="Tianwei XIa" userId="a6f457a78eca580a" providerId="LiveId" clId="{FD25808B-F850-4195-9C34-ADE3F3E8AD07}" dt="2020-10-29T14:40:43.339" v="3664" actId="478"/>
          <ac:picMkLst>
            <pc:docMk/>
            <pc:sldMk cId="1951471148" sldId="307"/>
            <ac:picMk id="7" creationId="{7EC5CE1F-BC31-4CC1-9B89-142E8D8A856D}"/>
          </ac:picMkLst>
        </pc:picChg>
        <pc:picChg chg="del">
          <ac:chgData name="Tianwei XIa" userId="a6f457a78eca580a" providerId="LiveId" clId="{FD25808B-F850-4195-9C34-ADE3F3E8AD07}" dt="2020-10-29T14:40:43.339" v="3664" actId="478"/>
          <ac:picMkLst>
            <pc:docMk/>
            <pc:sldMk cId="1951471148" sldId="307"/>
            <ac:picMk id="9" creationId="{22218391-1BAD-4E31-B9C7-243677303585}"/>
          </ac:picMkLst>
        </pc:picChg>
        <pc:picChg chg="mod">
          <ac:chgData name="Tianwei XIa" userId="a6f457a78eca580a" providerId="LiveId" clId="{FD25808B-F850-4195-9C34-ADE3F3E8AD07}" dt="2020-10-29T14:59:46.932" v="3792" actId="1076"/>
          <ac:picMkLst>
            <pc:docMk/>
            <pc:sldMk cId="1951471148" sldId="307"/>
            <ac:picMk id="16" creationId="{DC073C4D-3330-4FA9-A8AE-9CBD71BA000B}"/>
          </ac:picMkLst>
        </pc:picChg>
        <pc:cxnChg chg="del mod">
          <ac:chgData name="Tianwei XIa" userId="a6f457a78eca580a" providerId="LiveId" clId="{FD25808B-F850-4195-9C34-ADE3F3E8AD07}" dt="2020-10-29T14:40:39.327" v="3662" actId="478"/>
          <ac:cxnSpMkLst>
            <pc:docMk/>
            <pc:sldMk cId="1951471148" sldId="307"/>
            <ac:cxnSpMk id="19" creationId="{5652F7A7-06C9-4801-9324-8CB7239BDEEC}"/>
          </ac:cxnSpMkLst>
        </pc:cxnChg>
        <pc:cxnChg chg="del">
          <ac:chgData name="Tianwei XIa" userId="a6f457a78eca580a" providerId="LiveId" clId="{FD25808B-F850-4195-9C34-ADE3F3E8AD07}" dt="2020-10-29T14:40:44.212" v="3665" actId="478"/>
          <ac:cxnSpMkLst>
            <pc:docMk/>
            <pc:sldMk cId="1951471148" sldId="307"/>
            <ac:cxnSpMk id="20" creationId="{E5012F43-70C5-4813-9D91-2789289E729C}"/>
          </ac:cxnSpMkLst>
        </pc:cxnChg>
      </pc:sldChg>
      <pc:sldChg chg="addSp delSp modSp add mod">
        <pc:chgData name="Tianwei XIa" userId="a6f457a78eca580a" providerId="LiveId" clId="{FD25808B-F850-4195-9C34-ADE3F3E8AD07}" dt="2020-10-29T15:01:41.200" v="3811"/>
        <pc:sldMkLst>
          <pc:docMk/>
          <pc:sldMk cId="2086115230" sldId="308"/>
        </pc:sldMkLst>
        <pc:spChg chg="mod">
          <ac:chgData name="Tianwei XIa" userId="a6f457a78eca580a" providerId="LiveId" clId="{FD25808B-F850-4195-9C34-ADE3F3E8AD07}" dt="2020-10-29T15:01:41.200" v="3811"/>
          <ac:spMkLst>
            <pc:docMk/>
            <pc:sldMk cId="2086115230" sldId="308"/>
            <ac:spMk id="14" creationId="{3EDE352A-4C99-4A59-AA76-38D81FDD041A}"/>
          </ac:spMkLst>
        </pc:spChg>
        <pc:spChg chg="add mod">
          <ac:chgData name="Tianwei XIa" userId="a6f457a78eca580a" providerId="LiveId" clId="{FD25808B-F850-4195-9C34-ADE3F3E8AD07}" dt="2020-10-29T14:42:33.365" v="3685" actId="20577"/>
          <ac:spMkLst>
            <pc:docMk/>
            <pc:sldMk cId="2086115230" sldId="308"/>
            <ac:spMk id="17" creationId="{CA5532B0-0A8C-4A2F-871C-3C843970D0CA}"/>
          </ac:spMkLst>
        </pc:spChg>
        <pc:spChg chg="mod">
          <ac:chgData name="Tianwei XIa" userId="a6f457a78eca580a" providerId="LiveId" clId="{FD25808B-F850-4195-9C34-ADE3F3E8AD07}" dt="2020-10-29T14:42:29.372" v="3682" actId="20577"/>
          <ac:spMkLst>
            <pc:docMk/>
            <pc:sldMk cId="2086115230" sldId="308"/>
            <ac:spMk id="18" creationId="{6ECAECF3-AA5D-4B95-9700-19FA6D9FB2E2}"/>
          </ac:spMkLst>
        </pc:spChg>
        <pc:picChg chg="add mod">
          <ac:chgData name="Tianwei XIa" userId="a6f457a78eca580a" providerId="LiveId" clId="{FD25808B-F850-4195-9C34-ADE3F3E8AD07}" dt="2020-10-29T14:42:25.833" v="3679" actId="1076"/>
          <ac:picMkLst>
            <pc:docMk/>
            <pc:sldMk cId="2086115230" sldId="308"/>
            <ac:picMk id="2" creationId="{54F997E8-ABDA-46D7-A972-C8CBAAE02AF1}"/>
          </ac:picMkLst>
        </pc:picChg>
        <pc:picChg chg="mod">
          <ac:chgData name="Tianwei XIa" userId="a6f457a78eca580a" providerId="LiveId" clId="{FD25808B-F850-4195-9C34-ADE3F3E8AD07}" dt="2020-10-29T14:42:26.696" v="3680" actId="1076"/>
          <ac:picMkLst>
            <pc:docMk/>
            <pc:sldMk cId="2086115230" sldId="308"/>
            <ac:picMk id="3" creationId="{EB8330F5-0BBC-440B-BBC9-B3F918ABC874}"/>
          </ac:picMkLst>
        </pc:picChg>
        <pc:picChg chg="del">
          <ac:chgData name="Tianwei XIa" userId="a6f457a78eca580a" providerId="LiveId" clId="{FD25808B-F850-4195-9C34-ADE3F3E8AD07}" dt="2020-10-29T14:42:22.933" v="3676" actId="478"/>
          <ac:picMkLst>
            <pc:docMk/>
            <pc:sldMk cId="2086115230" sldId="308"/>
            <ac:picMk id="13" creationId="{0AF200F9-F94F-4A1C-9790-CBE36E49AF8A}"/>
          </ac:picMkLst>
        </pc:picChg>
        <pc:picChg chg="del">
          <ac:chgData name="Tianwei XIa" userId="a6f457a78eca580a" providerId="LiveId" clId="{FD25808B-F850-4195-9C34-ADE3F3E8AD07}" dt="2020-10-29T14:42:23.260" v="3677" actId="478"/>
          <ac:picMkLst>
            <pc:docMk/>
            <pc:sldMk cId="2086115230" sldId="308"/>
            <ac:picMk id="16" creationId="{107F28C6-AE6D-4F5E-B9F7-DF348B9E3486}"/>
          </ac:picMkLst>
        </pc:picChg>
      </pc:sldChg>
      <pc:sldChg chg="addSp delSp modSp add mod modNotesTx">
        <pc:chgData name="Tianwei XIa" userId="a6f457a78eca580a" providerId="LiveId" clId="{FD25808B-F850-4195-9C34-ADE3F3E8AD07}" dt="2020-10-29T15:20:28.899" v="3837"/>
        <pc:sldMkLst>
          <pc:docMk/>
          <pc:sldMk cId="1875197287" sldId="309"/>
        </pc:sldMkLst>
        <pc:spChg chg="add mod">
          <ac:chgData name="Tianwei XIa" userId="a6f457a78eca580a" providerId="LiveId" clId="{FD25808B-F850-4195-9C34-ADE3F3E8AD07}" dt="2020-10-29T14:44:58.097" v="3688" actId="571"/>
          <ac:spMkLst>
            <pc:docMk/>
            <pc:sldMk cId="1875197287" sldId="309"/>
            <ac:spMk id="8" creationId="{7EC7C5A4-3DAE-4FA5-A34D-22D228A4BA41}"/>
          </ac:spMkLst>
        </pc:spChg>
        <pc:spChg chg="mod">
          <ac:chgData name="Tianwei XIa" userId="a6f457a78eca580a" providerId="LiveId" clId="{FD25808B-F850-4195-9C34-ADE3F3E8AD07}" dt="2020-10-29T15:02:31.822" v="3812"/>
          <ac:spMkLst>
            <pc:docMk/>
            <pc:sldMk cId="1875197287" sldId="309"/>
            <ac:spMk id="14" creationId="{3EDE352A-4C99-4A59-AA76-38D81FDD041A}"/>
          </ac:spMkLst>
        </pc:spChg>
        <pc:picChg chg="del">
          <ac:chgData name="Tianwei XIa" userId="a6f457a78eca580a" providerId="LiveId" clId="{FD25808B-F850-4195-9C34-ADE3F3E8AD07}" dt="2020-10-29T14:44:55.772" v="3687" actId="478"/>
          <ac:picMkLst>
            <pc:docMk/>
            <pc:sldMk cId="1875197287" sldId="309"/>
            <ac:picMk id="2" creationId="{EB6AF8EB-E2B6-491D-86E8-A7251E68BDF4}"/>
          </ac:picMkLst>
        </pc:picChg>
      </pc:sldChg>
      <pc:sldChg chg="addSp modSp add mod modNotesTx">
        <pc:chgData name="Tianwei XIa" userId="a6f457a78eca580a" providerId="LiveId" clId="{FD25808B-F850-4195-9C34-ADE3F3E8AD07}" dt="2020-11-18T15:04:54.980" v="5532" actId="20578"/>
        <pc:sldMkLst>
          <pc:docMk/>
          <pc:sldMk cId="2911102287" sldId="310"/>
        </pc:sldMkLst>
        <pc:spChg chg="add mod">
          <ac:chgData name="Tianwei XIa" userId="a6f457a78eca580a" providerId="LiveId" clId="{FD25808B-F850-4195-9C34-ADE3F3E8AD07}" dt="2020-11-10T20:57:35.330" v="5160" actId="1076"/>
          <ac:spMkLst>
            <pc:docMk/>
            <pc:sldMk cId="2911102287" sldId="310"/>
            <ac:spMk id="3" creationId="{C7986B95-A70A-4AE8-862B-A293EE5EB06B}"/>
          </ac:spMkLst>
        </pc:spChg>
        <pc:spChg chg="add mod">
          <ac:chgData name="Tianwei XIa" userId="a6f457a78eca580a" providerId="LiveId" clId="{FD25808B-F850-4195-9C34-ADE3F3E8AD07}" dt="2020-11-13T15:16:33.387" v="5352"/>
          <ac:spMkLst>
            <pc:docMk/>
            <pc:sldMk cId="2911102287" sldId="310"/>
            <ac:spMk id="4" creationId="{2487DD4B-6623-46E6-951F-A54D87DBA84A}"/>
          </ac:spMkLst>
        </pc:spChg>
        <pc:spChg chg="mod">
          <ac:chgData name="Tianwei XIa" userId="a6f457a78eca580a" providerId="LiveId" clId="{FD25808B-F850-4195-9C34-ADE3F3E8AD07}" dt="2020-11-18T15:04:54.980" v="5532" actId="20578"/>
          <ac:spMkLst>
            <pc:docMk/>
            <pc:sldMk cId="2911102287" sldId="310"/>
            <ac:spMk id="11" creationId="{72AA2206-917B-4D2A-BFED-959E832894CD}"/>
          </ac:spMkLst>
        </pc:spChg>
        <pc:spChg chg="mod">
          <ac:chgData name="Tianwei XIa" userId="a6f457a78eca580a" providerId="LiveId" clId="{FD25808B-F850-4195-9C34-ADE3F3E8AD07}" dt="2020-11-04T21:31:25.619" v="4215" actId="207"/>
          <ac:spMkLst>
            <pc:docMk/>
            <pc:sldMk cId="2911102287" sldId="310"/>
            <ac:spMk id="14" creationId="{CA2D15BD-E7EC-44EE-A6AD-785D89ED6089}"/>
          </ac:spMkLst>
        </pc:spChg>
        <pc:spChg chg="mod">
          <ac:chgData name="Tianwei XIa" userId="a6f457a78eca580a" providerId="LiveId" clId="{FD25808B-F850-4195-9C34-ADE3F3E8AD07}" dt="2020-11-04T21:32:01.561" v="4218" actId="20577"/>
          <ac:spMkLst>
            <pc:docMk/>
            <pc:sldMk cId="2911102287" sldId="310"/>
            <ac:spMk id="15" creationId="{35C0500E-BA75-4894-952F-14E113660727}"/>
          </ac:spMkLst>
        </pc:spChg>
        <pc:spChg chg="mod">
          <ac:chgData name="Tianwei XIa" userId="a6f457a78eca580a" providerId="LiveId" clId="{FD25808B-F850-4195-9C34-ADE3F3E8AD07}" dt="2020-11-10T20:57:18.466" v="5156" actId="20577"/>
          <ac:spMkLst>
            <pc:docMk/>
            <pc:sldMk cId="2911102287" sldId="310"/>
            <ac:spMk id="28" creationId="{58876283-5FE1-4157-9BE7-437B4B5077E6}"/>
          </ac:spMkLst>
        </pc:spChg>
        <pc:spChg chg="add mod">
          <ac:chgData name="Tianwei XIa" userId="a6f457a78eca580a" providerId="LiveId" clId="{FD25808B-F850-4195-9C34-ADE3F3E8AD07}" dt="2020-11-04T21:29:54.679" v="4164" actId="14100"/>
          <ac:spMkLst>
            <pc:docMk/>
            <pc:sldMk cId="2911102287" sldId="310"/>
            <ac:spMk id="55" creationId="{422373BD-BD96-41FC-AD37-56FFD035FBC9}"/>
          </ac:spMkLst>
        </pc:spChg>
        <pc:spChg chg="mod">
          <ac:chgData name="Tianwei XIa" userId="a6f457a78eca580a" providerId="LiveId" clId="{FD25808B-F850-4195-9C34-ADE3F3E8AD07}" dt="2020-11-10T20:44:55.412" v="5144" actId="1076"/>
          <ac:spMkLst>
            <pc:docMk/>
            <pc:sldMk cId="2911102287" sldId="310"/>
            <ac:spMk id="56" creationId="{5ECD0BBA-BF07-4A95-AD34-C7C4FAF5C6D0}"/>
          </ac:spMkLst>
        </pc:spChg>
        <pc:spChg chg="add mod">
          <ac:chgData name="Tianwei XIa" userId="a6f457a78eca580a" providerId="LiveId" clId="{FD25808B-F850-4195-9C34-ADE3F3E8AD07}" dt="2020-11-04T21:30:42.806" v="4166" actId="20577"/>
          <ac:spMkLst>
            <pc:docMk/>
            <pc:sldMk cId="2911102287" sldId="310"/>
            <ac:spMk id="57" creationId="{53626BB8-54DA-425A-989B-7A0651D3A1CF}"/>
          </ac:spMkLst>
        </pc:spChg>
        <pc:spChg chg="add mod">
          <ac:chgData name="Tianwei XIa" userId="a6f457a78eca580a" providerId="LiveId" clId="{FD25808B-F850-4195-9C34-ADE3F3E8AD07}" dt="2020-11-13T15:16:53.523" v="5361" actId="1076"/>
          <ac:spMkLst>
            <pc:docMk/>
            <pc:sldMk cId="2911102287" sldId="310"/>
            <ac:spMk id="59" creationId="{88BD5BFE-6D09-44DC-8E4F-C8E3847BAF57}"/>
          </ac:spMkLst>
        </pc:spChg>
      </pc:sldChg>
      <pc:sldChg chg="addSp delSp modSp add mod modNotesTx">
        <pc:chgData name="Tianwei XIa" userId="a6f457a78eca580a" providerId="LiveId" clId="{FD25808B-F850-4195-9C34-ADE3F3E8AD07}" dt="2020-11-04T20:43:09.929" v="4132" actId="6549"/>
        <pc:sldMkLst>
          <pc:docMk/>
          <pc:sldMk cId="274723741" sldId="311"/>
        </pc:sldMkLst>
        <pc:spChg chg="del">
          <ac:chgData name="Tianwei XIa" userId="a6f457a78eca580a" providerId="LiveId" clId="{FD25808B-F850-4195-9C34-ADE3F3E8AD07}" dt="2020-11-03T19:27:56.852" v="3842" actId="478"/>
          <ac:spMkLst>
            <pc:docMk/>
            <pc:sldMk cId="274723741" sldId="311"/>
            <ac:spMk id="3" creationId="{A38D2510-AEF1-46D1-A2B5-5D61FECC75FA}"/>
          </ac:spMkLst>
        </pc:spChg>
        <pc:spChg chg="del mod">
          <ac:chgData name="Tianwei XIa" userId="a6f457a78eca580a" providerId="LiveId" clId="{FD25808B-F850-4195-9C34-ADE3F3E8AD07}" dt="2020-11-03T19:27:58.063" v="3844" actId="478"/>
          <ac:spMkLst>
            <pc:docMk/>
            <pc:sldMk cId="274723741" sldId="311"/>
            <ac:spMk id="8" creationId="{7EC7C5A4-3DAE-4FA5-A34D-22D228A4BA41}"/>
          </ac:spMkLst>
        </pc:spChg>
        <pc:spChg chg="add mod">
          <ac:chgData name="Tianwei XIa" userId="a6f457a78eca580a" providerId="LiveId" clId="{FD25808B-F850-4195-9C34-ADE3F3E8AD07}" dt="2020-11-04T20:36:44.122" v="3986" actId="1076"/>
          <ac:spMkLst>
            <pc:docMk/>
            <pc:sldMk cId="274723741" sldId="311"/>
            <ac:spMk id="13" creationId="{F71300B0-8C9D-4F0D-AEAF-F79FD12314EC}"/>
          </ac:spMkLst>
        </pc:spChg>
        <pc:spChg chg="add mod">
          <ac:chgData name="Tianwei XIa" userId="a6f457a78eca580a" providerId="LiveId" clId="{FD25808B-F850-4195-9C34-ADE3F3E8AD07}" dt="2020-11-04T20:38:02.642" v="4127" actId="20577"/>
          <ac:spMkLst>
            <pc:docMk/>
            <pc:sldMk cId="274723741" sldId="311"/>
            <ac:spMk id="16" creationId="{0D390C45-8A20-4323-A9D3-D33506C83EB9}"/>
          </ac:spMkLst>
        </pc:spChg>
        <pc:picChg chg="add del mod">
          <ac:chgData name="Tianwei XIa" userId="a6f457a78eca580a" providerId="LiveId" clId="{FD25808B-F850-4195-9C34-ADE3F3E8AD07}" dt="2020-11-04T20:34:34.387" v="3862" actId="478"/>
          <ac:picMkLst>
            <pc:docMk/>
            <pc:sldMk cId="274723741" sldId="311"/>
            <ac:picMk id="3" creationId="{C3DF6C77-BBA9-41A4-86AA-BDFE04715E84}"/>
          </ac:picMkLst>
        </pc:picChg>
        <pc:picChg chg="add del mod">
          <ac:chgData name="Tianwei XIa" userId="a6f457a78eca580a" providerId="LiveId" clId="{FD25808B-F850-4195-9C34-ADE3F3E8AD07}" dt="2020-11-04T20:33:33.331" v="3858" actId="478"/>
          <ac:picMkLst>
            <pc:docMk/>
            <pc:sldMk cId="274723741" sldId="311"/>
            <ac:picMk id="7" creationId="{F978B46C-A593-40A6-B55E-BD0877DE2498}"/>
          </ac:picMkLst>
        </pc:picChg>
        <pc:picChg chg="add mod">
          <ac:chgData name="Tianwei XIa" userId="a6f457a78eca580a" providerId="LiveId" clId="{FD25808B-F850-4195-9C34-ADE3F3E8AD07}" dt="2020-11-04T20:41:20.536" v="4131" actId="1076"/>
          <ac:picMkLst>
            <pc:docMk/>
            <pc:sldMk cId="274723741" sldId="311"/>
            <ac:picMk id="9" creationId="{A165258F-AE2F-4BAA-913A-18424B09726E}"/>
          </ac:picMkLst>
        </pc:picChg>
        <pc:picChg chg="add mod">
          <ac:chgData name="Tianwei XIa" userId="a6f457a78eca580a" providerId="LiveId" clId="{FD25808B-F850-4195-9C34-ADE3F3E8AD07}" dt="2020-11-04T20:36:30.642" v="3972" actId="1076"/>
          <ac:picMkLst>
            <pc:docMk/>
            <pc:sldMk cId="274723741" sldId="311"/>
            <ac:picMk id="10" creationId="{B1E01D06-8902-42A0-ADCB-9727564DF0FE}"/>
          </ac:picMkLst>
        </pc:picChg>
        <pc:picChg chg="add mod">
          <ac:chgData name="Tianwei XIa" userId="a6f457a78eca580a" providerId="LiveId" clId="{FD25808B-F850-4195-9C34-ADE3F3E8AD07}" dt="2020-11-04T20:41:19.472" v="4130" actId="1076"/>
          <ac:picMkLst>
            <pc:docMk/>
            <pc:sldMk cId="274723741" sldId="311"/>
            <ac:picMk id="12" creationId="{F4A1739C-82D6-4F22-A9BC-8D5CD33E69E7}"/>
          </ac:picMkLst>
        </pc:picChg>
      </pc:sldChg>
      <pc:sldChg chg="add del">
        <pc:chgData name="Tianwei XIa" userId="a6f457a78eca580a" providerId="LiveId" clId="{FD25808B-F850-4195-9C34-ADE3F3E8AD07}" dt="2020-11-03T19:27:52.176" v="3840" actId="47"/>
        <pc:sldMkLst>
          <pc:docMk/>
          <pc:sldMk cId="3447010029" sldId="311"/>
        </pc:sldMkLst>
      </pc:sldChg>
      <pc:sldChg chg="addSp delSp modSp add mod modNotesTx">
        <pc:chgData name="Tianwei XIa" userId="a6f457a78eca580a" providerId="LiveId" clId="{FD25808B-F850-4195-9C34-ADE3F3E8AD07}" dt="2020-11-05T21:24:22.241" v="4873" actId="20577"/>
        <pc:sldMkLst>
          <pc:docMk/>
          <pc:sldMk cId="1507673071" sldId="312"/>
        </pc:sldMkLst>
        <pc:spChg chg="del mod">
          <ac:chgData name="Tianwei XIa" userId="a6f457a78eca580a" providerId="LiveId" clId="{FD25808B-F850-4195-9C34-ADE3F3E8AD07}" dt="2020-11-05T20:54:58.262" v="4414" actId="478"/>
          <ac:spMkLst>
            <pc:docMk/>
            <pc:sldMk cId="1507673071" sldId="312"/>
            <ac:spMk id="13" creationId="{F71300B0-8C9D-4F0D-AEAF-F79FD12314EC}"/>
          </ac:spMkLst>
        </pc:spChg>
        <pc:spChg chg="del">
          <ac:chgData name="Tianwei XIa" userId="a6f457a78eca580a" providerId="LiveId" clId="{FD25808B-F850-4195-9C34-ADE3F3E8AD07}" dt="2020-11-05T20:55:29.566" v="4419" actId="478"/>
          <ac:spMkLst>
            <pc:docMk/>
            <pc:sldMk cId="1507673071" sldId="312"/>
            <ac:spMk id="16" creationId="{0D390C45-8A20-4323-A9D3-D33506C83EB9}"/>
          </ac:spMkLst>
        </pc:spChg>
        <pc:spChg chg="add mod">
          <ac:chgData name="Tianwei XIa" userId="a6f457a78eca580a" providerId="LiveId" clId="{FD25808B-F850-4195-9C34-ADE3F3E8AD07}" dt="2020-11-05T20:59:12.742" v="4511" actId="1076"/>
          <ac:spMkLst>
            <pc:docMk/>
            <pc:sldMk cId="1507673071" sldId="312"/>
            <ac:spMk id="21" creationId="{DAE1377F-3199-4A20-8334-AA1CB0C7B2E5}"/>
          </ac:spMkLst>
        </pc:spChg>
        <pc:spChg chg="add mod">
          <ac:chgData name="Tianwei XIa" userId="a6f457a78eca580a" providerId="LiveId" clId="{FD25808B-F850-4195-9C34-ADE3F3E8AD07}" dt="2020-11-05T20:57:11.984" v="4457" actId="14100"/>
          <ac:spMkLst>
            <pc:docMk/>
            <pc:sldMk cId="1507673071" sldId="312"/>
            <ac:spMk id="24" creationId="{31B7DC79-284B-4913-83DA-2EE8FEC5DAD0}"/>
          </ac:spMkLst>
        </pc:spChg>
        <pc:spChg chg="add mod">
          <ac:chgData name="Tianwei XIa" userId="a6f457a78eca580a" providerId="LiveId" clId="{FD25808B-F850-4195-9C34-ADE3F3E8AD07}" dt="2020-11-05T20:57:17.552" v="4459" actId="1076"/>
          <ac:spMkLst>
            <pc:docMk/>
            <pc:sldMk cId="1507673071" sldId="312"/>
            <ac:spMk id="26" creationId="{75A5008F-41E6-42EB-998A-6E1F9E4A24EA}"/>
          </ac:spMkLst>
        </pc:spChg>
        <pc:spChg chg="add mod">
          <ac:chgData name="Tianwei XIa" userId="a6f457a78eca580a" providerId="LiveId" clId="{FD25808B-F850-4195-9C34-ADE3F3E8AD07}" dt="2020-11-05T20:57:35.600" v="4469" actId="1076"/>
          <ac:spMkLst>
            <pc:docMk/>
            <pc:sldMk cId="1507673071" sldId="312"/>
            <ac:spMk id="27" creationId="{001CAAD1-0727-434C-B1D1-2B3A193C7149}"/>
          </ac:spMkLst>
        </pc:spChg>
        <pc:spChg chg="add mod">
          <ac:chgData name="Tianwei XIa" userId="a6f457a78eca580a" providerId="LiveId" clId="{FD25808B-F850-4195-9C34-ADE3F3E8AD07}" dt="2020-11-05T20:57:33.466" v="4468" actId="1076"/>
          <ac:spMkLst>
            <pc:docMk/>
            <pc:sldMk cId="1507673071" sldId="312"/>
            <ac:spMk id="28" creationId="{2857B692-0AD0-4011-B147-23085CAB642C}"/>
          </ac:spMkLst>
        </pc:spChg>
        <pc:spChg chg="add mod">
          <ac:chgData name="Tianwei XIa" userId="a6f457a78eca580a" providerId="LiveId" clId="{FD25808B-F850-4195-9C34-ADE3F3E8AD07}" dt="2020-11-05T20:57:55.552" v="4482" actId="20577"/>
          <ac:spMkLst>
            <pc:docMk/>
            <pc:sldMk cId="1507673071" sldId="312"/>
            <ac:spMk id="30" creationId="{9EBD4985-D176-43EE-9427-68F5B8BB348A}"/>
          </ac:spMkLst>
        </pc:spChg>
        <pc:spChg chg="add mod">
          <ac:chgData name="Tianwei XIa" userId="a6f457a78eca580a" providerId="LiveId" clId="{FD25808B-F850-4195-9C34-ADE3F3E8AD07}" dt="2020-11-05T20:58:15.951" v="4486" actId="14100"/>
          <ac:spMkLst>
            <pc:docMk/>
            <pc:sldMk cId="1507673071" sldId="312"/>
            <ac:spMk id="32" creationId="{AAF90DDD-C987-491D-AB11-8B845AA42FFC}"/>
          </ac:spMkLst>
        </pc:spChg>
        <pc:spChg chg="add mod">
          <ac:chgData name="Tianwei XIa" userId="a6f457a78eca580a" providerId="LiveId" clId="{FD25808B-F850-4195-9C34-ADE3F3E8AD07}" dt="2020-11-05T20:58:25.979" v="4491" actId="1076"/>
          <ac:spMkLst>
            <pc:docMk/>
            <pc:sldMk cId="1507673071" sldId="312"/>
            <ac:spMk id="34" creationId="{A2CBB958-3188-429B-8BAD-AA56FD1E8290}"/>
          </ac:spMkLst>
        </pc:spChg>
        <pc:spChg chg="add mod">
          <ac:chgData name="Tianwei XIa" userId="a6f457a78eca580a" providerId="LiveId" clId="{FD25808B-F850-4195-9C34-ADE3F3E8AD07}" dt="2020-11-05T20:58:34.695" v="4494" actId="14100"/>
          <ac:spMkLst>
            <pc:docMk/>
            <pc:sldMk cId="1507673071" sldId="312"/>
            <ac:spMk id="36" creationId="{470BB0F1-B4A7-4E36-A891-71388E57AAE0}"/>
          </ac:spMkLst>
        </pc:spChg>
        <pc:spChg chg="add mod">
          <ac:chgData name="Tianwei XIa" userId="a6f457a78eca580a" providerId="LiveId" clId="{FD25808B-F850-4195-9C34-ADE3F3E8AD07}" dt="2020-11-05T20:58:41.052" v="4496" actId="1076"/>
          <ac:spMkLst>
            <pc:docMk/>
            <pc:sldMk cId="1507673071" sldId="312"/>
            <ac:spMk id="38" creationId="{A1818C35-6A0B-49AF-8B6C-2EC0BCC705A8}"/>
          </ac:spMkLst>
        </pc:spChg>
        <pc:spChg chg="add del">
          <ac:chgData name="Tianwei XIa" userId="a6f457a78eca580a" providerId="LiveId" clId="{FD25808B-F850-4195-9C34-ADE3F3E8AD07}" dt="2020-11-05T20:58:44.693" v="4498" actId="478"/>
          <ac:spMkLst>
            <pc:docMk/>
            <pc:sldMk cId="1507673071" sldId="312"/>
            <ac:spMk id="40" creationId="{13EF1B67-A137-4198-B17B-4F36AF7E7B02}"/>
          </ac:spMkLst>
        </pc:spChg>
        <pc:spChg chg="add mod">
          <ac:chgData name="Tianwei XIa" userId="a6f457a78eca580a" providerId="LiveId" clId="{FD25808B-F850-4195-9C34-ADE3F3E8AD07}" dt="2020-11-05T20:58:50.141" v="4500" actId="1076"/>
          <ac:spMkLst>
            <pc:docMk/>
            <pc:sldMk cId="1507673071" sldId="312"/>
            <ac:spMk id="42" creationId="{4D4D77A9-FABE-4FC9-96E9-A79647039C2E}"/>
          </ac:spMkLst>
        </pc:spChg>
        <pc:spChg chg="add del">
          <ac:chgData name="Tianwei XIa" userId="a6f457a78eca580a" providerId="LiveId" clId="{FD25808B-F850-4195-9C34-ADE3F3E8AD07}" dt="2020-11-05T20:58:57.578" v="4504" actId="22"/>
          <ac:spMkLst>
            <pc:docMk/>
            <pc:sldMk cId="1507673071" sldId="312"/>
            <ac:spMk id="44" creationId="{9FC862CA-5F60-4EA1-8115-FAF13E7BFD04}"/>
          </ac:spMkLst>
        </pc:spChg>
        <pc:spChg chg="add del">
          <ac:chgData name="Tianwei XIa" userId="a6f457a78eca580a" providerId="LiveId" clId="{FD25808B-F850-4195-9C34-ADE3F3E8AD07}" dt="2020-11-05T20:59:02.016" v="4508" actId="22"/>
          <ac:spMkLst>
            <pc:docMk/>
            <pc:sldMk cId="1507673071" sldId="312"/>
            <ac:spMk id="46" creationId="{F335E7B9-16AC-4201-B1DB-3B6C4AB63C74}"/>
          </ac:spMkLst>
        </pc:spChg>
        <pc:spChg chg="add mod">
          <ac:chgData name="Tianwei XIa" userId="a6f457a78eca580a" providerId="LiveId" clId="{FD25808B-F850-4195-9C34-ADE3F3E8AD07}" dt="2020-11-05T20:59:09.657" v="4510" actId="1076"/>
          <ac:spMkLst>
            <pc:docMk/>
            <pc:sldMk cId="1507673071" sldId="312"/>
            <ac:spMk id="48" creationId="{651D3B3A-E47A-48B5-B236-625C4777E26D}"/>
          </ac:spMkLst>
        </pc:spChg>
        <pc:picChg chg="add mod">
          <ac:chgData name="Tianwei XIa" userId="a6f457a78eca580a" providerId="LiveId" clId="{FD25808B-F850-4195-9C34-ADE3F3E8AD07}" dt="2020-11-05T20:59:01.432" v="4507" actId="1076"/>
          <ac:picMkLst>
            <pc:docMk/>
            <pc:sldMk cId="1507673071" sldId="312"/>
            <ac:picMk id="2" creationId="{222E9456-2D31-4EB6-9F1A-1CE2A58C3327}"/>
          </ac:picMkLst>
        </pc:picChg>
        <pc:picChg chg="add mod">
          <ac:chgData name="Tianwei XIa" userId="a6f457a78eca580a" providerId="LiveId" clId="{FD25808B-F850-4195-9C34-ADE3F3E8AD07}" dt="2020-11-05T20:55:38.268" v="4421" actId="1076"/>
          <ac:picMkLst>
            <pc:docMk/>
            <pc:sldMk cId="1507673071" sldId="312"/>
            <ac:picMk id="7" creationId="{E39271C7-75C7-42E4-85F2-92DF3B346E91}"/>
          </ac:picMkLst>
        </pc:picChg>
        <pc:picChg chg="del">
          <ac:chgData name="Tianwei XIa" userId="a6f457a78eca580a" providerId="LiveId" clId="{FD25808B-F850-4195-9C34-ADE3F3E8AD07}" dt="2020-11-05T20:55:25.330" v="4417" actId="478"/>
          <ac:picMkLst>
            <pc:docMk/>
            <pc:sldMk cId="1507673071" sldId="312"/>
            <ac:picMk id="9" creationId="{A165258F-AE2F-4BAA-913A-18424B09726E}"/>
          </ac:picMkLst>
        </pc:picChg>
        <pc:picChg chg="del">
          <ac:chgData name="Tianwei XIa" userId="a6f457a78eca580a" providerId="LiveId" clId="{FD25808B-F850-4195-9C34-ADE3F3E8AD07}" dt="2020-11-05T20:54:49.729" v="4411" actId="478"/>
          <ac:picMkLst>
            <pc:docMk/>
            <pc:sldMk cId="1507673071" sldId="312"/>
            <ac:picMk id="10" creationId="{B1E01D06-8902-42A0-ADCB-9727564DF0FE}"/>
          </ac:picMkLst>
        </pc:picChg>
        <pc:picChg chg="add mod">
          <ac:chgData name="Tianwei XIa" userId="a6f457a78eca580a" providerId="LiveId" clId="{FD25808B-F850-4195-9C34-ADE3F3E8AD07}" dt="2020-11-05T20:56:28.717" v="4434" actId="1076"/>
          <ac:picMkLst>
            <pc:docMk/>
            <pc:sldMk cId="1507673071" sldId="312"/>
            <ac:picMk id="11" creationId="{56770DC6-5518-4F38-B76F-919D12BF9E78}"/>
          </ac:picMkLst>
        </pc:picChg>
        <pc:picChg chg="del">
          <ac:chgData name="Tianwei XIa" userId="a6f457a78eca580a" providerId="LiveId" clId="{FD25808B-F850-4195-9C34-ADE3F3E8AD07}" dt="2020-11-05T20:55:26.377" v="4418" actId="478"/>
          <ac:picMkLst>
            <pc:docMk/>
            <pc:sldMk cId="1507673071" sldId="312"/>
            <ac:picMk id="12" creationId="{F4A1739C-82D6-4F22-A9BC-8D5CD33E69E7}"/>
          </ac:picMkLst>
        </pc:picChg>
        <pc:picChg chg="add mod">
          <ac:chgData name="Tianwei XIa" userId="a6f457a78eca580a" providerId="LiveId" clId="{FD25808B-F850-4195-9C34-ADE3F3E8AD07}" dt="2020-11-05T20:59:16.571" v="4512" actId="1076"/>
          <ac:picMkLst>
            <pc:docMk/>
            <pc:sldMk cId="1507673071" sldId="312"/>
            <ac:picMk id="17" creationId="{5A4CCB03-6F07-459C-8059-27F9872DC1F7}"/>
          </ac:picMkLst>
        </pc:picChg>
        <pc:picChg chg="add mod">
          <ac:chgData name="Tianwei XIa" userId="a6f457a78eca580a" providerId="LiveId" clId="{FD25808B-F850-4195-9C34-ADE3F3E8AD07}" dt="2020-11-05T20:56:31.588" v="4436" actId="1076"/>
          <ac:picMkLst>
            <pc:docMk/>
            <pc:sldMk cId="1507673071" sldId="312"/>
            <ac:picMk id="19" creationId="{87922BE0-4C0C-4C64-9EE9-A418A899ADFF}"/>
          </ac:picMkLst>
        </pc:picChg>
        <pc:picChg chg="add mod">
          <ac:chgData name="Tianwei XIa" userId="a6f457a78eca580a" providerId="LiveId" clId="{FD25808B-F850-4195-9C34-ADE3F3E8AD07}" dt="2020-11-05T20:59:30.474" v="4514" actId="1076"/>
          <ac:picMkLst>
            <pc:docMk/>
            <pc:sldMk cId="1507673071" sldId="312"/>
            <ac:picMk id="50" creationId="{046238DC-D3F2-4D0B-A36C-54563DCAF040}"/>
          </ac:picMkLst>
        </pc:picChg>
        <pc:cxnChg chg="add mod">
          <ac:chgData name="Tianwei XIa" userId="a6f457a78eca580a" providerId="LiveId" clId="{FD25808B-F850-4195-9C34-ADE3F3E8AD07}" dt="2020-11-05T20:56:46.581" v="4438" actId="1076"/>
          <ac:cxnSpMkLst>
            <pc:docMk/>
            <pc:sldMk cId="1507673071" sldId="312"/>
            <ac:cxnSpMk id="20" creationId="{88CA6B3C-9AE4-4D90-A2D8-B94813C6B613}"/>
          </ac:cxnSpMkLst>
        </pc:cxnChg>
        <pc:cxnChg chg="add mod">
          <ac:chgData name="Tianwei XIa" userId="a6f457a78eca580a" providerId="LiveId" clId="{FD25808B-F850-4195-9C34-ADE3F3E8AD07}" dt="2020-11-05T20:56:56.419" v="4442" actId="1076"/>
          <ac:cxnSpMkLst>
            <pc:docMk/>
            <pc:sldMk cId="1507673071" sldId="312"/>
            <ac:cxnSpMk id="22" creationId="{45FA69E8-D89D-49C6-B460-7483F586CBC7}"/>
          </ac:cxnSpMkLst>
        </pc:cxnChg>
      </pc:sldChg>
      <pc:sldChg chg="addSp delSp modSp add mod modNotesTx">
        <pc:chgData name="Tianwei XIa" userId="a6f457a78eca580a" providerId="LiveId" clId="{FD25808B-F850-4195-9C34-ADE3F3E8AD07}" dt="2020-11-18T15:11:18.605" v="5534" actId="1076"/>
        <pc:sldMkLst>
          <pc:docMk/>
          <pc:sldMk cId="2832298548" sldId="313"/>
        </pc:sldMkLst>
        <pc:spChg chg="add mod">
          <ac:chgData name="Tianwei XIa" userId="a6f457a78eca580a" providerId="LiveId" clId="{FD25808B-F850-4195-9C34-ADE3F3E8AD07}" dt="2020-11-10T20:25:58.264" v="4918" actId="1076"/>
          <ac:spMkLst>
            <pc:docMk/>
            <pc:sldMk cId="2832298548" sldId="313"/>
            <ac:spMk id="2" creationId="{487A0EDA-B55D-4A7B-A2C1-3F821AE9AB3A}"/>
          </ac:spMkLst>
        </pc:spChg>
        <pc:spChg chg="add mod">
          <ac:chgData name="Tianwei XIa" userId="a6f457a78eca580a" providerId="LiveId" clId="{FD25808B-F850-4195-9C34-ADE3F3E8AD07}" dt="2020-11-10T20:27:55.834" v="4937" actId="1036"/>
          <ac:spMkLst>
            <pc:docMk/>
            <pc:sldMk cId="2832298548" sldId="313"/>
            <ac:spMk id="10" creationId="{B8BB3713-2910-4C92-9275-8A27B927B876}"/>
          </ac:spMkLst>
        </pc:spChg>
        <pc:spChg chg="mod">
          <ac:chgData name="Tianwei XIa" userId="a6f457a78eca580a" providerId="LiveId" clId="{FD25808B-F850-4195-9C34-ADE3F3E8AD07}" dt="2020-11-10T20:25:58.264" v="4918" actId="1076"/>
          <ac:spMkLst>
            <pc:docMk/>
            <pc:sldMk cId="2832298548" sldId="313"/>
            <ac:spMk id="21" creationId="{DAE1377F-3199-4A20-8334-AA1CB0C7B2E5}"/>
          </ac:spMkLst>
        </pc:spChg>
        <pc:spChg chg="mod">
          <ac:chgData name="Tianwei XIa" userId="a6f457a78eca580a" providerId="LiveId" clId="{FD25808B-F850-4195-9C34-ADE3F3E8AD07}" dt="2020-11-10T20:25:58.264" v="4918" actId="1076"/>
          <ac:spMkLst>
            <pc:docMk/>
            <pc:sldMk cId="2832298548" sldId="313"/>
            <ac:spMk id="24" creationId="{31B7DC79-284B-4913-83DA-2EE8FEC5DAD0}"/>
          </ac:spMkLst>
        </pc:spChg>
        <pc:spChg chg="add mod">
          <ac:chgData name="Tianwei XIa" userId="a6f457a78eca580a" providerId="LiveId" clId="{FD25808B-F850-4195-9C34-ADE3F3E8AD07}" dt="2020-11-10T20:26:58.483" v="4927" actId="1076"/>
          <ac:spMkLst>
            <pc:docMk/>
            <pc:sldMk cId="2832298548" sldId="313"/>
            <ac:spMk id="25" creationId="{41F5AD28-4080-4376-8AA4-0F4984CB9E05}"/>
          </ac:spMkLst>
        </pc:spChg>
        <pc:spChg chg="mod">
          <ac:chgData name="Tianwei XIa" userId="a6f457a78eca580a" providerId="LiveId" clId="{FD25808B-F850-4195-9C34-ADE3F3E8AD07}" dt="2020-11-10T20:25:47.544" v="4913" actId="1076"/>
          <ac:spMkLst>
            <pc:docMk/>
            <pc:sldMk cId="2832298548" sldId="313"/>
            <ac:spMk id="26" creationId="{75A5008F-41E6-42EB-998A-6E1F9E4A24EA}"/>
          </ac:spMkLst>
        </pc:spChg>
        <pc:spChg chg="mod">
          <ac:chgData name="Tianwei XIa" userId="a6f457a78eca580a" providerId="LiveId" clId="{FD25808B-F850-4195-9C34-ADE3F3E8AD07}" dt="2020-11-10T20:25:47.544" v="4913" actId="1076"/>
          <ac:spMkLst>
            <pc:docMk/>
            <pc:sldMk cId="2832298548" sldId="313"/>
            <ac:spMk id="27" creationId="{001CAAD1-0727-434C-B1D1-2B3A193C7149}"/>
          </ac:spMkLst>
        </pc:spChg>
        <pc:spChg chg="mod">
          <ac:chgData name="Tianwei XIa" userId="a6f457a78eca580a" providerId="LiveId" clId="{FD25808B-F850-4195-9C34-ADE3F3E8AD07}" dt="2020-11-10T20:25:47.544" v="4913" actId="1076"/>
          <ac:spMkLst>
            <pc:docMk/>
            <pc:sldMk cId="2832298548" sldId="313"/>
            <ac:spMk id="28" creationId="{2857B692-0AD0-4011-B147-23085CAB642C}"/>
          </ac:spMkLst>
        </pc:spChg>
        <pc:spChg chg="mod">
          <ac:chgData name="Tianwei XIa" userId="a6f457a78eca580a" providerId="LiveId" clId="{FD25808B-F850-4195-9C34-ADE3F3E8AD07}" dt="2020-11-10T20:26:01.352" v="4919" actId="1076"/>
          <ac:spMkLst>
            <pc:docMk/>
            <pc:sldMk cId="2832298548" sldId="313"/>
            <ac:spMk id="30" creationId="{9EBD4985-D176-43EE-9427-68F5B8BB348A}"/>
          </ac:spMkLst>
        </pc:spChg>
        <pc:spChg chg="del mod">
          <ac:chgData name="Tianwei XIa" userId="a6f457a78eca580a" providerId="LiveId" clId="{FD25808B-F850-4195-9C34-ADE3F3E8AD07}" dt="2020-11-10T20:26:05.667" v="4920" actId="478"/>
          <ac:spMkLst>
            <pc:docMk/>
            <pc:sldMk cId="2832298548" sldId="313"/>
            <ac:spMk id="32" creationId="{AAF90DDD-C987-491D-AB11-8B845AA42FFC}"/>
          </ac:spMkLst>
        </pc:spChg>
        <pc:spChg chg="add del mod">
          <ac:chgData name="Tianwei XIa" userId="a6f457a78eca580a" providerId="LiveId" clId="{FD25808B-F850-4195-9C34-ADE3F3E8AD07}" dt="2020-11-11T16:12:37.701" v="5208" actId="22"/>
          <ac:spMkLst>
            <pc:docMk/>
            <pc:sldMk cId="2832298548" sldId="313"/>
            <ac:spMk id="32" creationId="{E3E13A1B-8753-4754-BDB8-C60C99835C17}"/>
          </ac:spMkLst>
        </pc:spChg>
        <pc:spChg chg="add mod">
          <ac:chgData name="Tianwei XIa" userId="a6f457a78eca580a" providerId="LiveId" clId="{FD25808B-F850-4195-9C34-ADE3F3E8AD07}" dt="2020-11-10T20:25:58.264" v="4918" actId="1076"/>
          <ac:spMkLst>
            <pc:docMk/>
            <pc:sldMk cId="2832298548" sldId="313"/>
            <ac:spMk id="33" creationId="{E4C6EC05-11A2-46FB-A07E-A858A3CCA6B1}"/>
          </ac:spMkLst>
        </pc:spChg>
        <pc:spChg chg="mod">
          <ac:chgData name="Tianwei XIa" userId="a6f457a78eca580a" providerId="LiveId" clId="{FD25808B-F850-4195-9C34-ADE3F3E8AD07}" dt="2020-11-10T20:25:58.264" v="4918" actId="1076"/>
          <ac:spMkLst>
            <pc:docMk/>
            <pc:sldMk cId="2832298548" sldId="313"/>
            <ac:spMk id="34" creationId="{A2CBB958-3188-429B-8BAD-AA56FD1E8290}"/>
          </ac:spMkLst>
        </pc:spChg>
        <pc:spChg chg="add mod">
          <ac:chgData name="Tianwei XIa" userId="a6f457a78eca580a" providerId="LiveId" clId="{FD25808B-F850-4195-9C34-ADE3F3E8AD07}" dt="2020-11-10T20:25:58.264" v="4918" actId="1076"/>
          <ac:spMkLst>
            <pc:docMk/>
            <pc:sldMk cId="2832298548" sldId="313"/>
            <ac:spMk id="35" creationId="{B7D2F8E9-8F04-4E90-9421-61D38CDC316B}"/>
          </ac:spMkLst>
        </pc:spChg>
        <pc:spChg chg="del">
          <ac:chgData name="Tianwei XIa" userId="a6f457a78eca580a" providerId="LiveId" clId="{FD25808B-F850-4195-9C34-ADE3F3E8AD07}" dt="2020-11-10T20:25:42.314" v="4910" actId="478"/>
          <ac:spMkLst>
            <pc:docMk/>
            <pc:sldMk cId="2832298548" sldId="313"/>
            <ac:spMk id="36" creationId="{470BB0F1-B4A7-4E36-A891-71388E57AAE0}"/>
          </ac:spMkLst>
        </pc:spChg>
        <pc:spChg chg="add mod">
          <ac:chgData name="Tianwei XIa" userId="a6f457a78eca580a" providerId="LiveId" clId="{FD25808B-F850-4195-9C34-ADE3F3E8AD07}" dt="2020-11-10T20:25:58.264" v="4918" actId="1076"/>
          <ac:spMkLst>
            <pc:docMk/>
            <pc:sldMk cId="2832298548" sldId="313"/>
            <ac:spMk id="37" creationId="{10B46BF6-9022-441C-864C-AD7283000776}"/>
          </ac:spMkLst>
        </pc:spChg>
        <pc:spChg chg="del">
          <ac:chgData name="Tianwei XIa" userId="a6f457a78eca580a" providerId="LiveId" clId="{FD25808B-F850-4195-9C34-ADE3F3E8AD07}" dt="2020-11-10T20:25:43.730" v="4911" actId="478"/>
          <ac:spMkLst>
            <pc:docMk/>
            <pc:sldMk cId="2832298548" sldId="313"/>
            <ac:spMk id="38" creationId="{A1818C35-6A0B-49AF-8B6C-2EC0BCC705A8}"/>
          </ac:spMkLst>
        </pc:spChg>
        <pc:spChg chg="add mod">
          <ac:chgData name="Tianwei XIa" userId="a6f457a78eca580a" providerId="LiveId" clId="{FD25808B-F850-4195-9C34-ADE3F3E8AD07}" dt="2020-11-10T20:25:58.264" v="4918" actId="1076"/>
          <ac:spMkLst>
            <pc:docMk/>
            <pc:sldMk cId="2832298548" sldId="313"/>
            <ac:spMk id="39" creationId="{581313F2-2CA0-42A1-81BA-B51824C5089E}"/>
          </ac:spMkLst>
        </pc:spChg>
        <pc:spChg chg="add mod">
          <ac:chgData name="Tianwei XIa" userId="a6f457a78eca580a" providerId="LiveId" clId="{FD25808B-F850-4195-9C34-ADE3F3E8AD07}" dt="2020-11-10T20:25:58.264" v="4918" actId="1076"/>
          <ac:spMkLst>
            <pc:docMk/>
            <pc:sldMk cId="2832298548" sldId="313"/>
            <ac:spMk id="40" creationId="{9CEF2A3A-07A5-488C-B8B4-7BFF47D8D59D}"/>
          </ac:spMkLst>
        </pc:spChg>
        <pc:spChg chg="mod">
          <ac:chgData name="Tianwei XIa" userId="a6f457a78eca580a" providerId="LiveId" clId="{FD25808B-F850-4195-9C34-ADE3F3E8AD07}" dt="2020-11-10T20:25:58.264" v="4918" actId="1076"/>
          <ac:spMkLst>
            <pc:docMk/>
            <pc:sldMk cId="2832298548" sldId="313"/>
            <ac:spMk id="42" creationId="{4D4D77A9-FABE-4FC9-96E9-A79647039C2E}"/>
          </ac:spMkLst>
        </pc:spChg>
        <pc:spChg chg="mod">
          <ac:chgData name="Tianwei XIa" userId="a6f457a78eca580a" providerId="LiveId" clId="{FD25808B-F850-4195-9C34-ADE3F3E8AD07}" dt="2020-11-10T20:25:58.264" v="4918" actId="1076"/>
          <ac:spMkLst>
            <pc:docMk/>
            <pc:sldMk cId="2832298548" sldId="313"/>
            <ac:spMk id="48" creationId="{651D3B3A-E47A-48B5-B236-625C4777E26D}"/>
          </ac:spMkLst>
        </pc:spChg>
        <pc:picChg chg="del">
          <ac:chgData name="Tianwei XIa" userId="a6f457a78eca580a" providerId="LiveId" clId="{FD25808B-F850-4195-9C34-ADE3F3E8AD07}" dt="2020-11-09T16:20:44.794" v="4877" actId="478"/>
          <ac:picMkLst>
            <pc:docMk/>
            <pc:sldMk cId="2832298548" sldId="313"/>
            <ac:picMk id="2" creationId="{222E9456-2D31-4EB6-9F1A-1CE2A58C3327}"/>
          </ac:picMkLst>
        </pc:picChg>
        <pc:picChg chg="add mod ord">
          <ac:chgData name="Tianwei XIa" userId="a6f457a78eca580a" providerId="LiveId" clId="{FD25808B-F850-4195-9C34-ADE3F3E8AD07}" dt="2020-11-17T14:46:39.565" v="5410" actId="1076"/>
          <ac:picMkLst>
            <pc:docMk/>
            <pc:sldMk cId="2832298548" sldId="313"/>
            <ac:picMk id="3" creationId="{08957CDA-F057-4FF4-8F0F-97664F5F35E5}"/>
          </ac:picMkLst>
        </pc:picChg>
        <pc:picChg chg="del mod">
          <ac:chgData name="Tianwei XIa" userId="a6f457a78eca580a" providerId="LiveId" clId="{FD25808B-F850-4195-9C34-ADE3F3E8AD07}" dt="2020-11-10T20:26:48.503" v="4921" actId="478"/>
          <ac:picMkLst>
            <pc:docMk/>
            <pc:sldMk cId="2832298548" sldId="313"/>
            <ac:picMk id="7" creationId="{E39271C7-75C7-42E4-85F2-92DF3B346E91}"/>
          </ac:picMkLst>
        </pc:picChg>
        <pc:picChg chg="del">
          <ac:chgData name="Tianwei XIa" userId="a6f457a78eca580a" providerId="LiveId" clId="{FD25808B-F850-4195-9C34-ADE3F3E8AD07}" dt="2020-11-10T20:25:33.115" v="4906" actId="478"/>
          <ac:picMkLst>
            <pc:docMk/>
            <pc:sldMk cId="2832298548" sldId="313"/>
            <ac:picMk id="11" creationId="{56770DC6-5518-4F38-B76F-919D12BF9E78}"/>
          </ac:picMkLst>
        </pc:picChg>
        <pc:picChg chg="add mod">
          <ac:chgData name="Tianwei XIa" userId="a6f457a78eca580a" providerId="LiveId" clId="{FD25808B-F850-4195-9C34-ADE3F3E8AD07}" dt="2020-11-10T20:37:31.184" v="4940" actId="1076"/>
          <ac:picMkLst>
            <pc:docMk/>
            <pc:sldMk cId="2832298548" sldId="313"/>
            <ac:picMk id="13" creationId="{55351895-8F44-40A3-8FBC-F5378383677D}"/>
          </ac:picMkLst>
        </pc:picChg>
        <pc:picChg chg="add mod ord">
          <ac:chgData name="Tianwei XIa" userId="a6f457a78eca580a" providerId="LiveId" clId="{FD25808B-F850-4195-9C34-ADE3F3E8AD07}" dt="2020-11-10T20:32:38.021" v="4939" actId="1076"/>
          <ac:picMkLst>
            <pc:docMk/>
            <pc:sldMk cId="2832298548" sldId="313"/>
            <ac:picMk id="16" creationId="{F0B934AD-B74C-4D05-8C9A-0F6D312C4352}"/>
          </ac:picMkLst>
        </pc:picChg>
        <pc:picChg chg="del">
          <ac:chgData name="Tianwei XIa" userId="a6f457a78eca580a" providerId="LiveId" clId="{FD25808B-F850-4195-9C34-ADE3F3E8AD07}" dt="2020-11-10T20:25:43.730" v="4911" actId="478"/>
          <ac:picMkLst>
            <pc:docMk/>
            <pc:sldMk cId="2832298548" sldId="313"/>
            <ac:picMk id="17" creationId="{5A4CCB03-6F07-459C-8059-27F9872DC1F7}"/>
          </ac:picMkLst>
        </pc:picChg>
        <pc:picChg chg="del">
          <ac:chgData name="Tianwei XIa" userId="a6f457a78eca580a" providerId="LiveId" clId="{FD25808B-F850-4195-9C34-ADE3F3E8AD07}" dt="2020-11-10T20:25:12.819" v="4901" actId="478"/>
          <ac:picMkLst>
            <pc:docMk/>
            <pc:sldMk cId="2832298548" sldId="313"/>
            <ac:picMk id="19" creationId="{87922BE0-4C0C-4C64-9EE9-A418A899ADFF}"/>
          </ac:picMkLst>
        </pc:picChg>
        <pc:picChg chg="add mod">
          <ac:chgData name="Tianwei XIa" userId="a6f457a78eca580a" providerId="LiveId" clId="{FD25808B-F850-4195-9C34-ADE3F3E8AD07}" dt="2020-11-10T20:26:50.900" v="4925" actId="1076"/>
          <ac:picMkLst>
            <pc:docMk/>
            <pc:sldMk cId="2832298548" sldId="313"/>
            <ac:picMk id="23" creationId="{8C23B337-117C-4A12-AE38-073B49D3AB2B}"/>
          </ac:picMkLst>
        </pc:picChg>
        <pc:picChg chg="mod">
          <ac:chgData name="Tianwei XIa" userId="a6f457a78eca580a" providerId="LiveId" clId="{FD25808B-F850-4195-9C34-ADE3F3E8AD07}" dt="2020-11-10T20:25:49.311" v="4914" actId="1076"/>
          <ac:picMkLst>
            <pc:docMk/>
            <pc:sldMk cId="2832298548" sldId="313"/>
            <ac:picMk id="50" creationId="{046238DC-D3F2-4D0B-A36C-54563DCAF040}"/>
          </ac:picMkLst>
        </pc:picChg>
        <pc:cxnChg chg="add mod">
          <ac:chgData name="Tianwei XIa" userId="a6f457a78eca580a" providerId="LiveId" clId="{FD25808B-F850-4195-9C34-ADE3F3E8AD07}" dt="2020-11-18T15:11:18.605" v="5534" actId="1076"/>
          <ac:cxnSpMkLst>
            <pc:docMk/>
            <pc:sldMk cId="2832298548" sldId="313"/>
            <ac:cxnSpMk id="9" creationId="{7FD0387F-AB1E-4CF5-8F6B-E22070784AF9}"/>
          </ac:cxnSpMkLst>
        </pc:cxnChg>
        <pc:cxnChg chg="mod">
          <ac:chgData name="Tianwei XIa" userId="a6f457a78eca580a" providerId="LiveId" clId="{FD25808B-F850-4195-9C34-ADE3F3E8AD07}" dt="2020-11-10T20:25:58.264" v="4918" actId="1076"/>
          <ac:cxnSpMkLst>
            <pc:docMk/>
            <pc:sldMk cId="2832298548" sldId="313"/>
            <ac:cxnSpMk id="20" creationId="{88CA6B3C-9AE4-4D90-A2D8-B94813C6B613}"/>
          </ac:cxnSpMkLst>
        </pc:cxnChg>
        <pc:cxnChg chg="mod">
          <ac:chgData name="Tianwei XIa" userId="a6f457a78eca580a" providerId="LiveId" clId="{FD25808B-F850-4195-9C34-ADE3F3E8AD07}" dt="2020-11-10T20:25:58.264" v="4918" actId="1076"/>
          <ac:cxnSpMkLst>
            <pc:docMk/>
            <pc:sldMk cId="2832298548" sldId="313"/>
            <ac:cxnSpMk id="22" creationId="{45FA69E8-D89D-49C6-B460-7483F586CBC7}"/>
          </ac:cxnSpMkLst>
        </pc:cxnChg>
      </pc:sldChg>
      <pc:sldChg chg="addSp delSp modSp add mod modNotesTx">
        <pc:chgData name="Tianwei XIa" userId="a6f457a78eca580a" providerId="LiveId" clId="{FD25808B-F850-4195-9C34-ADE3F3E8AD07}" dt="2020-11-13T15:00:55.476" v="5347" actId="6549"/>
        <pc:sldMkLst>
          <pc:docMk/>
          <pc:sldMk cId="4014132977" sldId="314"/>
        </pc:sldMkLst>
        <pc:spChg chg="del">
          <ac:chgData name="Tianwei XIa" userId="a6f457a78eca580a" providerId="LiveId" clId="{FD25808B-F850-4195-9C34-ADE3F3E8AD07}" dt="2020-11-11T16:12:44.786" v="5211" actId="478"/>
          <ac:spMkLst>
            <pc:docMk/>
            <pc:sldMk cId="4014132977" sldId="314"/>
            <ac:spMk id="2" creationId="{487A0EDA-B55D-4A7B-A2C1-3F821AE9AB3A}"/>
          </ac:spMkLst>
        </pc:spChg>
        <pc:spChg chg="del">
          <ac:chgData name="Tianwei XIa" userId="a6f457a78eca580a" providerId="LiveId" clId="{FD25808B-F850-4195-9C34-ADE3F3E8AD07}" dt="2020-11-11T16:12:44.786" v="5211" actId="478"/>
          <ac:spMkLst>
            <pc:docMk/>
            <pc:sldMk cId="4014132977" sldId="314"/>
            <ac:spMk id="10" creationId="{B8BB3713-2910-4C92-9275-8A27B927B876}"/>
          </ac:spMkLst>
        </pc:spChg>
        <pc:spChg chg="del">
          <ac:chgData name="Tianwei XIa" userId="a6f457a78eca580a" providerId="LiveId" clId="{FD25808B-F850-4195-9C34-ADE3F3E8AD07}" dt="2020-11-11T16:12:49.594" v="5216" actId="478"/>
          <ac:spMkLst>
            <pc:docMk/>
            <pc:sldMk cId="4014132977" sldId="314"/>
            <ac:spMk id="21" creationId="{DAE1377F-3199-4A20-8334-AA1CB0C7B2E5}"/>
          </ac:spMkLst>
        </pc:spChg>
        <pc:spChg chg="del">
          <ac:chgData name="Tianwei XIa" userId="a6f457a78eca580a" providerId="LiveId" clId="{FD25808B-F850-4195-9C34-ADE3F3E8AD07}" dt="2020-11-11T16:12:44.786" v="5211" actId="478"/>
          <ac:spMkLst>
            <pc:docMk/>
            <pc:sldMk cId="4014132977" sldId="314"/>
            <ac:spMk id="24" creationId="{31B7DC79-284B-4913-83DA-2EE8FEC5DAD0}"/>
          </ac:spMkLst>
        </pc:spChg>
        <pc:spChg chg="del">
          <ac:chgData name="Tianwei XIa" userId="a6f457a78eca580a" providerId="LiveId" clId="{FD25808B-F850-4195-9C34-ADE3F3E8AD07}" dt="2020-11-11T16:12:51.146" v="5217" actId="478"/>
          <ac:spMkLst>
            <pc:docMk/>
            <pc:sldMk cId="4014132977" sldId="314"/>
            <ac:spMk id="25" creationId="{41F5AD28-4080-4376-8AA4-0F4984CB9E05}"/>
          </ac:spMkLst>
        </pc:spChg>
        <pc:spChg chg="del">
          <ac:chgData name="Tianwei XIa" userId="a6f457a78eca580a" providerId="LiveId" clId="{FD25808B-F850-4195-9C34-ADE3F3E8AD07}" dt="2020-11-11T16:12:51.146" v="5217" actId="478"/>
          <ac:spMkLst>
            <pc:docMk/>
            <pc:sldMk cId="4014132977" sldId="314"/>
            <ac:spMk id="26" creationId="{75A5008F-41E6-42EB-998A-6E1F9E4A24EA}"/>
          </ac:spMkLst>
        </pc:spChg>
        <pc:spChg chg="del">
          <ac:chgData name="Tianwei XIa" userId="a6f457a78eca580a" providerId="LiveId" clId="{FD25808B-F850-4195-9C34-ADE3F3E8AD07}" dt="2020-11-11T16:12:51.146" v="5217" actId="478"/>
          <ac:spMkLst>
            <pc:docMk/>
            <pc:sldMk cId="4014132977" sldId="314"/>
            <ac:spMk id="27" creationId="{001CAAD1-0727-434C-B1D1-2B3A193C7149}"/>
          </ac:spMkLst>
        </pc:spChg>
        <pc:spChg chg="del">
          <ac:chgData name="Tianwei XIa" userId="a6f457a78eca580a" providerId="LiveId" clId="{FD25808B-F850-4195-9C34-ADE3F3E8AD07}" dt="2020-11-11T16:12:51.146" v="5217" actId="478"/>
          <ac:spMkLst>
            <pc:docMk/>
            <pc:sldMk cId="4014132977" sldId="314"/>
            <ac:spMk id="28" creationId="{2857B692-0AD0-4011-B147-23085CAB642C}"/>
          </ac:spMkLst>
        </pc:spChg>
        <pc:spChg chg="del">
          <ac:chgData name="Tianwei XIa" userId="a6f457a78eca580a" providerId="LiveId" clId="{FD25808B-F850-4195-9C34-ADE3F3E8AD07}" dt="2020-11-11T16:12:47.114" v="5213" actId="478"/>
          <ac:spMkLst>
            <pc:docMk/>
            <pc:sldMk cId="4014132977" sldId="314"/>
            <ac:spMk id="30" creationId="{9EBD4985-D176-43EE-9427-68F5B8BB348A}"/>
          </ac:spMkLst>
        </pc:spChg>
        <pc:spChg chg="del">
          <ac:chgData name="Tianwei XIa" userId="a6f457a78eca580a" providerId="LiveId" clId="{FD25808B-F850-4195-9C34-ADE3F3E8AD07}" dt="2020-11-11T16:12:44.786" v="5211" actId="478"/>
          <ac:spMkLst>
            <pc:docMk/>
            <pc:sldMk cId="4014132977" sldId="314"/>
            <ac:spMk id="33" creationId="{E4C6EC05-11A2-46FB-A07E-A858A3CCA6B1}"/>
          </ac:spMkLst>
        </pc:spChg>
        <pc:spChg chg="del">
          <ac:chgData name="Tianwei XIa" userId="a6f457a78eca580a" providerId="LiveId" clId="{FD25808B-F850-4195-9C34-ADE3F3E8AD07}" dt="2020-11-11T16:12:44.786" v="5211" actId="478"/>
          <ac:spMkLst>
            <pc:docMk/>
            <pc:sldMk cId="4014132977" sldId="314"/>
            <ac:spMk id="34" creationId="{A2CBB958-3188-429B-8BAD-AA56FD1E8290}"/>
          </ac:spMkLst>
        </pc:spChg>
        <pc:spChg chg="del">
          <ac:chgData name="Tianwei XIa" userId="a6f457a78eca580a" providerId="LiveId" clId="{FD25808B-F850-4195-9C34-ADE3F3E8AD07}" dt="2020-11-11T16:12:44.786" v="5211" actId="478"/>
          <ac:spMkLst>
            <pc:docMk/>
            <pc:sldMk cId="4014132977" sldId="314"/>
            <ac:spMk id="35" creationId="{B7D2F8E9-8F04-4E90-9421-61D38CDC316B}"/>
          </ac:spMkLst>
        </pc:spChg>
        <pc:spChg chg="del">
          <ac:chgData name="Tianwei XIa" userId="a6f457a78eca580a" providerId="LiveId" clId="{FD25808B-F850-4195-9C34-ADE3F3E8AD07}" dt="2020-11-11T16:12:44.786" v="5211" actId="478"/>
          <ac:spMkLst>
            <pc:docMk/>
            <pc:sldMk cId="4014132977" sldId="314"/>
            <ac:spMk id="37" creationId="{10B46BF6-9022-441C-864C-AD7283000776}"/>
          </ac:spMkLst>
        </pc:spChg>
        <pc:spChg chg="del">
          <ac:chgData name="Tianwei XIa" userId="a6f457a78eca580a" providerId="LiveId" clId="{FD25808B-F850-4195-9C34-ADE3F3E8AD07}" dt="2020-11-11T16:12:44.786" v="5211" actId="478"/>
          <ac:spMkLst>
            <pc:docMk/>
            <pc:sldMk cId="4014132977" sldId="314"/>
            <ac:spMk id="39" creationId="{581313F2-2CA0-42A1-81BA-B51824C5089E}"/>
          </ac:spMkLst>
        </pc:spChg>
        <pc:spChg chg="del">
          <ac:chgData name="Tianwei XIa" userId="a6f457a78eca580a" providerId="LiveId" clId="{FD25808B-F850-4195-9C34-ADE3F3E8AD07}" dt="2020-11-11T16:12:44.786" v="5211" actId="478"/>
          <ac:spMkLst>
            <pc:docMk/>
            <pc:sldMk cId="4014132977" sldId="314"/>
            <ac:spMk id="40" creationId="{9CEF2A3A-07A5-488C-B8B4-7BFF47D8D59D}"/>
          </ac:spMkLst>
        </pc:spChg>
        <pc:spChg chg="del">
          <ac:chgData name="Tianwei XIa" userId="a6f457a78eca580a" providerId="LiveId" clId="{FD25808B-F850-4195-9C34-ADE3F3E8AD07}" dt="2020-11-11T16:12:44.786" v="5211" actId="478"/>
          <ac:spMkLst>
            <pc:docMk/>
            <pc:sldMk cId="4014132977" sldId="314"/>
            <ac:spMk id="42" creationId="{4D4D77A9-FABE-4FC9-96E9-A79647039C2E}"/>
          </ac:spMkLst>
        </pc:spChg>
        <pc:spChg chg="del">
          <ac:chgData name="Tianwei XIa" userId="a6f457a78eca580a" providerId="LiveId" clId="{FD25808B-F850-4195-9C34-ADE3F3E8AD07}" dt="2020-11-11T16:12:44.786" v="5211" actId="478"/>
          <ac:spMkLst>
            <pc:docMk/>
            <pc:sldMk cId="4014132977" sldId="314"/>
            <ac:spMk id="48" creationId="{651D3B3A-E47A-48B5-B236-625C4777E26D}"/>
          </ac:spMkLst>
        </pc:spChg>
        <pc:picChg chg="del">
          <ac:chgData name="Tianwei XIa" userId="a6f457a78eca580a" providerId="LiveId" clId="{FD25808B-F850-4195-9C34-ADE3F3E8AD07}" dt="2020-11-11T16:12:40.913" v="5210" actId="478"/>
          <ac:picMkLst>
            <pc:docMk/>
            <pc:sldMk cId="4014132977" sldId="314"/>
            <ac:picMk id="3" creationId="{08957CDA-F057-4FF4-8F0F-97664F5F35E5}"/>
          </ac:picMkLst>
        </pc:picChg>
        <pc:picChg chg="add mod">
          <ac:chgData name="Tianwei XIa" userId="a6f457a78eca580a" providerId="LiveId" clId="{FD25808B-F850-4195-9C34-ADE3F3E8AD07}" dt="2020-11-11T16:13:18.728" v="5223" actId="962"/>
          <ac:picMkLst>
            <pc:docMk/>
            <pc:sldMk cId="4014132977" sldId="314"/>
            <ac:picMk id="8" creationId="{101EE4BA-11FB-44DE-BC79-321428D14F4E}"/>
          </ac:picMkLst>
        </pc:picChg>
        <pc:picChg chg="add mod">
          <ac:chgData name="Tianwei XIa" userId="a6f457a78eca580a" providerId="LiveId" clId="{FD25808B-F850-4195-9C34-ADE3F3E8AD07}" dt="2020-11-11T19:08:49.097" v="5274" actId="1076"/>
          <ac:picMkLst>
            <pc:docMk/>
            <pc:sldMk cId="4014132977" sldId="314"/>
            <ac:picMk id="12" creationId="{ACD743CE-6065-48BD-A95D-6FCD863C7E76}"/>
          </ac:picMkLst>
        </pc:picChg>
        <pc:picChg chg="del">
          <ac:chgData name="Tianwei XIa" userId="a6f457a78eca580a" providerId="LiveId" clId="{FD25808B-F850-4195-9C34-ADE3F3E8AD07}" dt="2020-11-11T16:12:51.833" v="5218" actId="478"/>
          <ac:picMkLst>
            <pc:docMk/>
            <pc:sldMk cId="4014132977" sldId="314"/>
            <ac:picMk id="13" creationId="{55351895-8F44-40A3-8FBC-F5378383677D}"/>
          </ac:picMkLst>
        </pc:picChg>
        <pc:picChg chg="del">
          <ac:chgData name="Tianwei XIa" userId="a6f457a78eca580a" providerId="LiveId" clId="{FD25808B-F850-4195-9C34-ADE3F3E8AD07}" dt="2020-11-11T16:12:52.521" v="5219" actId="478"/>
          <ac:picMkLst>
            <pc:docMk/>
            <pc:sldMk cId="4014132977" sldId="314"/>
            <ac:picMk id="16" creationId="{F0B934AD-B74C-4D05-8C9A-0F6D312C4352}"/>
          </ac:picMkLst>
        </pc:picChg>
        <pc:picChg chg="add mod">
          <ac:chgData name="Tianwei XIa" userId="a6f457a78eca580a" providerId="LiveId" clId="{FD25808B-F850-4195-9C34-ADE3F3E8AD07}" dt="2020-11-11T16:14:36.721" v="5233" actId="1076"/>
          <ac:picMkLst>
            <pc:docMk/>
            <pc:sldMk cId="4014132977" sldId="314"/>
            <ac:picMk id="17" creationId="{5AF6C020-6788-4CB6-9E11-C67089CC910A}"/>
          </ac:picMkLst>
        </pc:picChg>
        <pc:picChg chg="add mod ord">
          <ac:chgData name="Tianwei XIa" userId="a6f457a78eca580a" providerId="LiveId" clId="{FD25808B-F850-4195-9C34-ADE3F3E8AD07}" dt="2020-11-11T19:05:34.818" v="5270" actId="1076"/>
          <ac:picMkLst>
            <pc:docMk/>
            <pc:sldMk cId="4014132977" sldId="314"/>
            <ac:picMk id="19" creationId="{F8D8E56B-F12D-41D9-9C26-36DB73C439DC}"/>
          </ac:picMkLst>
        </pc:picChg>
        <pc:picChg chg="del">
          <ac:chgData name="Tianwei XIa" userId="a6f457a78eca580a" providerId="LiveId" clId="{FD25808B-F850-4195-9C34-ADE3F3E8AD07}" dt="2020-11-11T16:12:51.146" v="5217" actId="478"/>
          <ac:picMkLst>
            <pc:docMk/>
            <pc:sldMk cId="4014132977" sldId="314"/>
            <ac:picMk id="23" creationId="{8C23B337-117C-4A12-AE38-073B49D3AB2B}"/>
          </ac:picMkLst>
        </pc:picChg>
        <pc:picChg chg="del">
          <ac:chgData name="Tianwei XIa" userId="a6f457a78eca580a" providerId="LiveId" clId="{FD25808B-F850-4195-9C34-ADE3F3E8AD07}" dt="2020-11-11T16:12:51.146" v="5217" actId="478"/>
          <ac:picMkLst>
            <pc:docMk/>
            <pc:sldMk cId="4014132977" sldId="314"/>
            <ac:picMk id="50" creationId="{046238DC-D3F2-4D0B-A36C-54563DCAF040}"/>
          </ac:picMkLst>
        </pc:picChg>
        <pc:cxnChg chg="add mod">
          <ac:chgData name="Tianwei XIa" userId="a6f457a78eca580a" providerId="LiveId" clId="{FD25808B-F850-4195-9C34-ADE3F3E8AD07}" dt="2020-11-11T19:09:39.810" v="5279" actId="1076"/>
          <ac:cxnSpMkLst>
            <pc:docMk/>
            <pc:sldMk cId="4014132977" sldId="314"/>
            <ac:cxnSpMk id="3" creationId="{70DCE80A-A3C8-4DD8-B117-FD0AD7D3A8A3}"/>
          </ac:cxnSpMkLst>
        </pc:cxnChg>
        <pc:cxnChg chg="del">
          <ac:chgData name="Tianwei XIa" userId="a6f457a78eca580a" providerId="LiveId" clId="{FD25808B-F850-4195-9C34-ADE3F3E8AD07}" dt="2020-11-11T16:12:45.561" v="5212" actId="478"/>
          <ac:cxnSpMkLst>
            <pc:docMk/>
            <pc:sldMk cId="4014132977" sldId="314"/>
            <ac:cxnSpMk id="9" creationId="{7FD0387F-AB1E-4CF5-8F6B-E22070784AF9}"/>
          </ac:cxnSpMkLst>
        </pc:cxnChg>
        <pc:cxnChg chg="add mod">
          <ac:chgData name="Tianwei XIa" userId="a6f457a78eca580a" providerId="LiveId" clId="{FD25808B-F850-4195-9C34-ADE3F3E8AD07}" dt="2020-11-11T19:09:32.446" v="5277" actId="13822"/>
          <ac:cxnSpMkLst>
            <pc:docMk/>
            <pc:sldMk cId="4014132977" sldId="314"/>
            <ac:cxnSpMk id="10" creationId="{CAEE98BC-6013-4B98-B110-3B7F17DC164D}"/>
          </ac:cxnSpMkLst>
        </pc:cxnChg>
        <pc:cxnChg chg="del">
          <ac:chgData name="Tianwei XIa" userId="a6f457a78eca580a" providerId="LiveId" clId="{FD25808B-F850-4195-9C34-ADE3F3E8AD07}" dt="2020-11-11T16:12:47.617" v="5214" actId="478"/>
          <ac:cxnSpMkLst>
            <pc:docMk/>
            <pc:sldMk cId="4014132977" sldId="314"/>
            <ac:cxnSpMk id="20" creationId="{88CA6B3C-9AE4-4D90-A2D8-B94813C6B613}"/>
          </ac:cxnSpMkLst>
        </pc:cxnChg>
        <pc:cxnChg chg="del">
          <ac:chgData name="Tianwei XIa" userId="a6f457a78eca580a" providerId="LiveId" clId="{FD25808B-F850-4195-9C34-ADE3F3E8AD07}" dt="2020-11-11T16:12:48.497" v="5215" actId="478"/>
          <ac:cxnSpMkLst>
            <pc:docMk/>
            <pc:sldMk cId="4014132977" sldId="314"/>
            <ac:cxnSpMk id="22" creationId="{45FA69E8-D89D-49C6-B460-7483F586CBC7}"/>
          </ac:cxnSpMkLst>
        </pc:cxnChg>
      </pc:sldChg>
      <pc:sldChg chg="addSp delSp modSp add mod modNotesTx">
        <pc:chgData name="Tianwei XIa" userId="a6f457a78eca580a" providerId="LiveId" clId="{FD25808B-F850-4195-9C34-ADE3F3E8AD07}" dt="2020-11-13T15:01:03.217" v="5348" actId="6549"/>
        <pc:sldMkLst>
          <pc:docMk/>
          <pc:sldMk cId="4143566144" sldId="315"/>
        </pc:sldMkLst>
        <pc:picChg chg="add mod">
          <ac:chgData name="Tianwei XIa" userId="a6f457a78eca580a" providerId="LiveId" clId="{FD25808B-F850-4195-9C34-ADE3F3E8AD07}" dt="2020-11-11T16:16:18.807" v="5257" actId="1076"/>
          <ac:picMkLst>
            <pc:docMk/>
            <pc:sldMk cId="4143566144" sldId="315"/>
            <ac:picMk id="3" creationId="{A1C72493-69D2-4755-8FA9-FEA8EAB02198}"/>
          </ac:picMkLst>
        </pc:picChg>
        <pc:picChg chg="del">
          <ac:chgData name="Tianwei XIa" userId="a6f457a78eca580a" providerId="LiveId" clId="{FD25808B-F850-4195-9C34-ADE3F3E8AD07}" dt="2020-11-11T16:14:51.151" v="5242" actId="478"/>
          <ac:picMkLst>
            <pc:docMk/>
            <pc:sldMk cId="4143566144" sldId="315"/>
            <ac:picMk id="8" creationId="{101EE4BA-11FB-44DE-BC79-321428D14F4E}"/>
          </ac:picMkLst>
        </pc:picChg>
        <pc:picChg chg="add mod">
          <ac:chgData name="Tianwei XIa" userId="a6f457a78eca580a" providerId="LiveId" clId="{FD25808B-F850-4195-9C34-ADE3F3E8AD07}" dt="2020-11-11T16:16:17.725" v="5256" actId="1076"/>
          <ac:picMkLst>
            <pc:docMk/>
            <pc:sldMk cId="4143566144" sldId="315"/>
            <ac:picMk id="9" creationId="{C47DD9C4-ABCE-4E02-8660-429847493EB0}"/>
          </ac:picMkLst>
        </pc:picChg>
        <pc:picChg chg="del">
          <ac:chgData name="Tianwei XIa" userId="a6f457a78eca580a" providerId="LiveId" clId="{FD25808B-F850-4195-9C34-ADE3F3E8AD07}" dt="2020-11-11T16:14:51.473" v="5243" actId="478"/>
          <ac:picMkLst>
            <pc:docMk/>
            <pc:sldMk cId="4143566144" sldId="315"/>
            <ac:picMk id="12" creationId="{ACD743CE-6065-48BD-A95D-6FCD863C7E76}"/>
          </ac:picMkLst>
        </pc:picChg>
        <pc:picChg chg="del">
          <ac:chgData name="Tianwei XIa" userId="a6f457a78eca580a" providerId="LiveId" clId="{FD25808B-F850-4195-9C34-ADE3F3E8AD07}" dt="2020-11-11T16:14:52.209" v="5245" actId="478"/>
          <ac:picMkLst>
            <pc:docMk/>
            <pc:sldMk cId="4143566144" sldId="315"/>
            <ac:picMk id="17" creationId="{5AF6C020-6788-4CB6-9E11-C67089CC910A}"/>
          </ac:picMkLst>
        </pc:picChg>
        <pc:picChg chg="del">
          <ac:chgData name="Tianwei XIa" userId="a6f457a78eca580a" providerId="LiveId" clId="{FD25808B-F850-4195-9C34-ADE3F3E8AD07}" dt="2020-11-11T16:14:51.825" v="5244" actId="478"/>
          <ac:picMkLst>
            <pc:docMk/>
            <pc:sldMk cId="4143566144" sldId="315"/>
            <ac:picMk id="19" creationId="{F8D8E56B-F12D-41D9-9C26-36DB73C439DC}"/>
          </ac:picMkLst>
        </pc:picChg>
      </pc:sldChg>
      <pc:sldChg chg="add del modNotesTx">
        <pc:chgData name="Tianwei XIa" userId="a6f457a78eca580a" providerId="LiveId" clId="{FD25808B-F850-4195-9C34-ADE3F3E8AD07}" dt="2020-11-13T14:29:10.679" v="5282" actId="47"/>
        <pc:sldMkLst>
          <pc:docMk/>
          <pc:sldMk cId="330210802" sldId="316"/>
        </pc:sldMkLst>
      </pc:sldChg>
      <pc:sldChg chg="addSp delSp modSp add mod modNotesTx">
        <pc:chgData name="Tianwei XIa" userId="a6f457a78eca580a" providerId="LiveId" clId="{FD25808B-F850-4195-9C34-ADE3F3E8AD07}" dt="2020-11-13T15:23:35.563" v="5384" actId="20577"/>
        <pc:sldMkLst>
          <pc:docMk/>
          <pc:sldMk cId="3528363042" sldId="316"/>
        </pc:sldMkLst>
        <pc:picChg chg="add mod">
          <ac:chgData name="Tianwei XIa" userId="a6f457a78eca580a" providerId="LiveId" clId="{FD25808B-F850-4195-9C34-ADE3F3E8AD07}" dt="2020-11-13T14:39:15.990" v="5332" actId="1076"/>
          <ac:picMkLst>
            <pc:docMk/>
            <pc:sldMk cId="3528363042" sldId="316"/>
            <ac:picMk id="7" creationId="{76BB4014-54B8-4CEF-911B-9041B983C32D}"/>
          </ac:picMkLst>
        </pc:picChg>
        <pc:picChg chg="add mod">
          <ac:chgData name="Tianwei XIa" userId="a6f457a78eca580a" providerId="LiveId" clId="{FD25808B-F850-4195-9C34-ADE3F3E8AD07}" dt="2020-11-13T14:39:17.358" v="5333" actId="1076"/>
          <ac:picMkLst>
            <pc:docMk/>
            <pc:sldMk cId="3528363042" sldId="316"/>
            <ac:picMk id="11" creationId="{F0D8A6EE-BAD5-46CD-8BBC-EE3EDF67E68D}"/>
          </ac:picMkLst>
        </pc:picChg>
        <pc:picChg chg="add mod">
          <ac:chgData name="Tianwei XIa" userId="a6f457a78eca580a" providerId="LiveId" clId="{FD25808B-F850-4195-9C34-ADE3F3E8AD07}" dt="2020-11-13T14:39:19.183" v="5334" actId="1076"/>
          <ac:picMkLst>
            <pc:docMk/>
            <pc:sldMk cId="3528363042" sldId="316"/>
            <ac:picMk id="15" creationId="{3A473C8A-9B1C-452E-B8DD-E0EBC6924AD3}"/>
          </ac:picMkLst>
        </pc:picChg>
        <pc:picChg chg="del">
          <ac:chgData name="Tianwei XIa" userId="a6f457a78eca580a" providerId="LiveId" clId="{FD25808B-F850-4195-9C34-ADE3F3E8AD07}" dt="2020-11-13T14:29:15.622" v="5284" actId="478"/>
          <ac:picMkLst>
            <pc:docMk/>
            <pc:sldMk cId="3528363042" sldId="316"/>
            <ac:picMk id="17" creationId="{5AF6C020-6788-4CB6-9E11-C67089CC910A}"/>
          </ac:picMkLst>
        </pc:picChg>
        <pc:picChg chg="add mod">
          <ac:chgData name="Tianwei XIa" userId="a6f457a78eca580a" providerId="LiveId" clId="{FD25808B-F850-4195-9C34-ADE3F3E8AD07}" dt="2020-11-13T14:39:20.133" v="5335" actId="1076"/>
          <ac:picMkLst>
            <pc:docMk/>
            <pc:sldMk cId="3528363042" sldId="316"/>
            <ac:picMk id="18" creationId="{A4D8A7FA-E1A9-4893-BEE6-5E7CEC0D8534}"/>
          </ac:picMkLst>
        </pc:picChg>
        <pc:picChg chg="del">
          <ac:chgData name="Tianwei XIa" userId="a6f457a78eca580a" providerId="LiveId" clId="{FD25808B-F850-4195-9C34-ADE3F3E8AD07}" dt="2020-11-13T14:29:16.290" v="5285" actId="478"/>
          <ac:picMkLst>
            <pc:docMk/>
            <pc:sldMk cId="3528363042" sldId="316"/>
            <ac:picMk id="19" creationId="{F8D8E56B-F12D-41D9-9C26-36DB73C439DC}"/>
          </ac:picMkLst>
        </pc:picChg>
      </pc:sldChg>
      <pc:sldChg chg="addSp delSp modSp add mod">
        <pc:chgData name="Tianwei XIa" userId="a6f457a78eca580a" providerId="LiveId" clId="{FD25808B-F850-4195-9C34-ADE3F3E8AD07}" dt="2020-11-18T15:30:30.841" v="5542" actId="14100"/>
        <pc:sldMkLst>
          <pc:docMk/>
          <pc:sldMk cId="2961380736" sldId="317"/>
        </pc:sldMkLst>
        <pc:spChg chg="add mod">
          <ac:chgData name="Tianwei XIa" userId="a6f457a78eca580a" providerId="LiveId" clId="{FD25808B-F850-4195-9C34-ADE3F3E8AD07}" dt="2020-11-18T15:30:30.841" v="5542" actId="14100"/>
          <ac:spMkLst>
            <pc:docMk/>
            <pc:sldMk cId="2961380736" sldId="317"/>
            <ac:spMk id="22" creationId="{F70E1FFA-4263-46D8-B617-257F4638976D}"/>
          </ac:spMkLst>
        </pc:spChg>
        <pc:picChg chg="del">
          <ac:chgData name="Tianwei XIa" userId="a6f457a78eca580a" providerId="LiveId" clId="{FD25808B-F850-4195-9C34-ADE3F3E8AD07}" dt="2020-11-13T14:37:36.218" v="5315" actId="478"/>
          <ac:picMkLst>
            <pc:docMk/>
            <pc:sldMk cId="2961380736" sldId="317"/>
            <ac:picMk id="7" creationId="{76BB4014-54B8-4CEF-911B-9041B983C32D}"/>
          </ac:picMkLst>
        </pc:picChg>
        <pc:picChg chg="del">
          <ac:chgData name="Tianwei XIa" userId="a6f457a78eca580a" providerId="LiveId" clId="{FD25808B-F850-4195-9C34-ADE3F3E8AD07}" dt="2020-11-13T14:37:34.330" v="5311" actId="478"/>
          <ac:picMkLst>
            <pc:docMk/>
            <pc:sldMk cId="2961380736" sldId="317"/>
            <ac:picMk id="8" creationId="{101EE4BA-11FB-44DE-BC79-321428D14F4E}"/>
          </ac:picMkLst>
        </pc:picChg>
        <pc:picChg chg="add del mod">
          <ac:chgData name="Tianwei XIa" userId="a6f457a78eca580a" providerId="LiveId" clId="{FD25808B-F850-4195-9C34-ADE3F3E8AD07}" dt="2020-11-13T14:38:31.687" v="5320" actId="478"/>
          <ac:picMkLst>
            <pc:docMk/>
            <pc:sldMk cId="2961380736" sldId="317"/>
            <ac:picMk id="9" creationId="{6870C481-5917-481A-B3DF-36C05E267FD8}"/>
          </ac:picMkLst>
        </pc:picChg>
        <pc:picChg chg="del">
          <ac:chgData name="Tianwei XIa" userId="a6f457a78eca580a" providerId="LiveId" clId="{FD25808B-F850-4195-9C34-ADE3F3E8AD07}" dt="2020-11-13T14:37:35.753" v="5314" actId="478"/>
          <ac:picMkLst>
            <pc:docMk/>
            <pc:sldMk cId="2961380736" sldId="317"/>
            <ac:picMk id="11" creationId="{F0D8A6EE-BAD5-46CD-8BBC-EE3EDF67E68D}"/>
          </ac:picMkLst>
        </pc:picChg>
        <pc:picChg chg="del">
          <ac:chgData name="Tianwei XIa" userId="a6f457a78eca580a" providerId="LiveId" clId="{FD25808B-F850-4195-9C34-ADE3F3E8AD07}" dt="2020-11-13T14:37:34.761" v="5312" actId="478"/>
          <ac:picMkLst>
            <pc:docMk/>
            <pc:sldMk cId="2961380736" sldId="317"/>
            <ac:picMk id="12" creationId="{ACD743CE-6065-48BD-A95D-6FCD863C7E76}"/>
          </ac:picMkLst>
        </pc:picChg>
        <pc:picChg chg="add mod">
          <ac:chgData name="Tianwei XIa" userId="a6f457a78eca580a" providerId="LiveId" clId="{FD25808B-F850-4195-9C34-ADE3F3E8AD07}" dt="2020-11-18T15:30:30.841" v="5542" actId="14100"/>
          <ac:picMkLst>
            <pc:docMk/>
            <pc:sldMk cId="2961380736" sldId="317"/>
            <ac:picMk id="13" creationId="{3266D9CD-41D1-44D4-8AE1-A7BA8C7FDE47}"/>
          </ac:picMkLst>
        </pc:picChg>
        <pc:picChg chg="del">
          <ac:chgData name="Tianwei XIa" userId="a6f457a78eca580a" providerId="LiveId" clId="{FD25808B-F850-4195-9C34-ADE3F3E8AD07}" dt="2020-11-13T14:37:35.252" v="5313" actId="478"/>
          <ac:picMkLst>
            <pc:docMk/>
            <pc:sldMk cId="2961380736" sldId="317"/>
            <ac:picMk id="15" creationId="{3A473C8A-9B1C-452E-B8DD-E0EBC6924AD3}"/>
          </ac:picMkLst>
        </pc:picChg>
        <pc:picChg chg="del">
          <ac:chgData name="Tianwei XIa" userId="a6f457a78eca580a" providerId="LiveId" clId="{FD25808B-F850-4195-9C34-ADE3F3E8AD07}" dt="2020-11-13T14:37:36.875" v="5316" actId="478"/>
          <ac:picMkLst>
            <pc:docMk/>
            <pc:sldMk cId="2961380736" sldId="317"/>
            <ac:picMk id="18" creationId="{A4D8A7FA-E1A9-4893-BEE6-5E7CEC0D8534}"/>
          </ac:picMkLst>
        </pc:picChg>
        <pc:picChg chg="add mod">
          <ac:chgData name="Tianwei XIa" userId="a6f457a78eca580a" providerId="LiveId" clId="{FD25808B-F850-4195-9C34-ADE3F3E8AD07}" dt="2020-11-13T14:39:49.982" v="5337" actId="1076"/>
          <ac:picMkLst>
            <pc:docMk/>
            <pc:sldMk cId="2961380736" sldId="317"/>
            <ac:picMk id="20" creationId="{8B5FB549-B574-4846-903F-4F4E54A9635C}"/>
          </ac:picMkLst>
        </pc:picChg>
        <pc:cxnChg chg="del">
          <ac:chgData name="Tianwei XIa" userId="a6f457a78eca580a" providerId="LiveId" clId="{FD25808B-F850-4195-9C34-ADE3F3E8AD07}" dt="2020-11-13T14:38:10.609" v="5318" actId="478"/>
          <ac:cxnSpMkLst>
            <pc:docMk/>
            <pc:sldMk cId="2961380736" sldId="317"/>
            <ac:cxnSpMk id="3" creationId="{70DCE80A-A3C8-4DD8-B117-FD0AD7D3A8A3}"/>
          </ac:cxnSpMkLst>
        </pc:cxnChg>
        <pc:cxnChg chg="del">
          <ac:chgData name="Tianwei XIa" userId="a6f457a78eca580a" providerId="LiveId" clId="{FD25808B-F850-4195-9C34-ADE3F3E8AD07}" dt="2020-11-13T14:38:10.217" v="5317" actId="478"/>
          <ac:cxnSpMkLst>
            <pc:docMk/>
            <pc:sldMk cId="2961380736" sldId="317"/>
            <ac:cxnSpMk id="10" creationId="{CAEE98BC-6013-4B98-B110-3B7F17DC164D}"/>
          </ac:cxnSpMkLst>
        </pc:cxnChg>
        <pc:cxnChg chg="add mod">
          <ac:chgData name="Tianwei XIa" userId="a6f457a78eca580a" providerId="LiveId" clId="{FD25808B-F850-4195-9C34-ADE3F3E8AD07}" dt="2020-11-18T15:30:30.841" v="5542" actId="14100"/>
          <ac:cxnSpMkLst>
            <pc:docMk/>
            <pc:sldMk cId="2961380736" sldId="317"/>
            <ac:cxnSpMk id="19" creationId="{4A60818E-2C15-4586-A9A2-7E5E3C4BA7E1}"/>
          </ac:cxnSpMkLst>
        </pc:cxnChg>
        <pc:cxnChg chg="add del mod">
          <ac:chgData name="Tianwei XIa" userId="a6f457a78eca580a" providerId="LiveId" clId="{FD25808B-F850-4195-9C34-ADE3F3E8AD07}" dt="2020-11-13T14:40:11.240" v="5341" actId="478"/>
          <ac:cxnSpMkLst>
            <pc:docMk/>
            <pc:sldMk cId="2961380736" sldId="317"/>
            <ac:cxnSpMk id="21" creationId="{726C56B8-B69C-4C76-AD42-C370449DAF45}"/>
          </ac:cxnSpMkLst>
        </pc:cxnChg>
      </pc:sldChg>
      <pc:sldChg chg="addSp delSp modSp add mod modNotesTx">
        <pc:chgData name="Tianwei XIa" userId="a6f457a78eca580a" providerId="LiveId" clId="{FD25808B-F850-4195-9C34-ADE3F3E8AD07}" dt="2020-11-17T15:20:16.782" v="5498" actId="1076"/>
        <pc:sldMkLst>
          <pc:docMk/>
          <pc:sldMk cId="406954863" sldId="318"/>
        </pc:sldMkLst>
        <pc:spChg chg="add del">
          <ac:chgData name="Tianwei XIa" userId="a6f457a78eca580a" providerId="LiveId" clId="{FD25808B-F850-4195-9C34-ADE3F3E8AD07}" dt="2020-11-17T14:46:15.702" v="5402" actId="478"/>
          <ac:spMkLst>
            <pc:docMk/>
            <pc:sldMk cId="406954863" sldId="318"/>
            <ac:spMk id="9" creationId="{07F771F5-4379-4479-887E-185E5786B580}"/>
          </ac:spMkLst>
        </pc:spChg>
        <pc:spChg chg="add mod">
          <ac:chgData name="Tianwei XIa" userId="a6f457a78eca580a" providerId="LiveId" clId="{FD25808B-F850-4195-9C34-ADE3F3E8AD07}" dt="2020-11-17T15:20:16.782" v="5498" actId="1076"/>
          <ac:spMkLst>
            <pc:docMk/>
            <pc:sldMk cId="406954863" sldId="318"/>
            <ac:spMk id="10" creationId="{B5704869-A468-4EE4-BC84-0AB526CCD214}"/>
          </ac:spMkLst>
        </pc:spChg>
        <pc:spChg chg="add mod">
          <ac:chgData name="Tianwei XIa" userId="a6f457a78eca580a" providerId="LiveId" clId="{FD25808B-F850-4195-9C34-ADE3F3E8AD07}" dt="2020-11-17T14:46:34.151" v="5409" actId="1076"/>
          <ac:spMkLst>
            <pc:docMk/>
            <pc:sldMk cId="406954863" sldId="318"/>
            <ac:spMk id="12" creationId="{13E61BD7-CB13-49CE-BB00-A5EA6A93702F}"/>
          </ac:spMkLst>
        </pc:spChg>
        <pc:spChg chg="add mod">
          <ac:chgData name="Tianwei XIa" userId="a6f457a78eca580a" providerId="LiveId" clId="{FD25808B-F850-4195-9C34-ADE3F3E8AD07}" dt="2020-11-17T14:46:53.935" v="5414" actId="1076"/>
          <ac:spMkLst>
            <pc:docMk/>
            <pc:sldMk cId="406954863" sldId="318"/>
            <ac:spMk id="13" creationId="{6C40C4C4-3EDC-4C6C-980B-AF8530F9CAD8}"/>
          </ac:spMkLst>
        </pc:spChg>
        <pc:spChg chg="mod">
          <ac:chgData name="Tianwei XIa" userId="a6f457a78eca580a" providerId="LiveId" clId="{FD25808B-F850-4195-9C34-ADE3F3E8AD07}" dt="2020-11-17T15:09:52.595" v="5458" actId="20577"/>
          <ac:spMkLst>
            <pc:docMk/>
            <pc:sldMk cId="406954863" sldId="318"/>
            <ac:spMk id="14" creationId="{3EDE352A-4C99-4A59-AA76-38D81FDD041A}"/>
          </ac:spMkLst>
        </pc:spChg>
        <pc:spChg chg="add del mod">
          <ac:chgData name="Tianwei XIa" userId="a6f457a78eca580a" providerId="LiveId" clId="{FD25808B-F850-4195-9C34-ADE3F3E8AD07}" dt="2020-11-17T14:46:49.929" v="5412" actId="478"/>
          <ac:spMkLst>
            <pc:docMk/>
            <pc:sldMk cId="406954863" sldId="318"/>
            <ac:spMk id="16" creationId="{06E891FB-8638-431E-A7A4-2983A7452065}"/>
          </ac:spMkLst>
        </pc:spChg>
        <pc:spChg chg="add mod">
          <ac:chgData name="Tianwei XIa" userId="a6f457a78eca580a" providerId="LiveId" clId="{FD25808B-F850-4195-9C34-ADE3F3E8AD07}" dt="2020-11-17T14:47:15.810" v="5433" actId="1076"/>
          <ac:spMkLst>
            <pc:docMk/>
            <pc:sldMk cId="406954863" sldId="318"/>
            <ac:spMk id="18" creationId="{2975D4F0-2CC6-4A2E-9201-B1BFCF4CCB8B}"/>
          </ac:spMkLst>
        </pc:spChg>
        <pc:spChg chg="add mod">
          <ac:chgData name="Tianwei XIa" userId="a6f457a78eca580a" providerId="LiveId" clId="{FD25808B-F850-4195-9C34-ADE3F3E8AD07}" dt="2020-11-17T14:50:39.593" v="5452" actId="1076"/>
          <ac:spMkLst>
            <pc:docMk/>
            <pc:sldMk cId="406954863" sldId="318"/>
            <ac:spMk id="19" creationId="{D0D04863-CDD9-4BD2-8907-EEBF41BEAB89}"/>
          </ac:spMkLst>
        </pc:spChg>
        <pc:spChg chg="add mod">
          <ac:chgData name="Tianwei XIa" userId="a6f457a78eca580a" providerId="LiveId" clId="{FD25808B-F850-4195-9C34-ADE3F3E8AD07}" dt="2020-11-17T15:19:25.667" v="5484" actId="1076"/>
          <ac:spMkLst>
            <pc:docMk/>
            <pc:sldMk cId="406954863" sldId="318"/>
            <ac:spMk id="20" creationId="{19D5DF2F-854B-4620-9366-7C88596EF227}"/>
          </ac:spMkLst>
        </pc:spChg>
        <pc:spChg chg="add mod">
          <ac:chgData name="Tianwei XIa" userId="a6f457a78eca580a" providerId="LiveId" clId="{FD25808B-F850-4195-9C34-ADE3F3E8AD07}" dt="2020-11-17T15:19:45.326" v="5486" actId="20577"/>
          <ac:spMkLst>
            <pc:docMk/>
            <pc:sldMk cId="406954863" sldId="318"/>
            <ac:spMk id="21" creationId="{E3DE6BDA-31EA-4338-8F7F-4BCC05A05861}"/>
          </ac:spMkLst>
        </pc:spChg>
        <pc:spChg chg="add mod">
          <ac:chgData name="Tianwei XIa" userId="a6f457a78eca580a" providerId="LiveId" clId="{FD25808B-F850-4195-9C34-ADE3F3E8AD07}" dt="2020-11-17T15:20:02.601" v="5497" actId="1076"/>
          <ac:spMkLst>
            <pc:docMk/>
            <pc:sldMk cId="406954863" sldId="318"/>
            <ac:spMk id="22" creationId="{B379054D-CFD5-4BB1-AB2D-A564359641E7}"/>
          </ac:spMkLst>
        </pc:spChg>
        <pc:spChg chg="del">
          <ac:chgData name="Tianwei XIa" userId="a6f457a78eca580a" providerId="LiveId" clId="{FD25808B-F850-4195-9C34-ADE3F3E8AD07}" dt="2020-11-16T15:59:48.394" v="5388" actId="478"/>
          <ac:spMkLst>
            <pc:docMk/>
            <pc:sldMk cId="406954863" sldId="318"/>
            <ac:spMk id="22" creationId="{F70E1FFA-4263-46D8-B617-257F4638976D}"/>
          </ac:spMkLst>
        </pc:spChg>
        <pc:picChg chg="add mod">
          <ac:chgData name="Tianwei XIa" userId="a6f457a78eca580a" providerId="LiveId" clId="{FD25808B-F850-4195-9C34-ADE3F3E8AD07}" dt="2020-11-16T16:00:20.951" v="5398" actId="962"/>
          <ac:picMkLst>
            <pc:docMk/>
            <pc:sldMk cId="406954863" sldId="318"/>
            <ac:picMk id="2" creationId="{93CDD13F-007B-42A8-A1F4-B85C99B91E4A}"/>
          </ac:picMkLst>
        </pc:picChg>
        <pc:picChg chg="add mod">
          <ac:chgData name="Tianwei XIa" userId="a6f457a78eca580a" providerId="LiveId" clId="{FD25808B-F850-4195-9C34-ADE3F3E8AD07}" dt="2020-11-17T14:46:23.387" v="5406" actId="1076"/>
          <ac:picMkLst>
            <pc:docMk/>
            <pc:sldMk cId="406954863" sldId="318"/>
            <ac:picMk id="7" creationId="{A659A3F4-CE5B-4794-B038-39F6F1BC5503}"/>
          </ac:picMkLst>
        </pc:picChg>
        <pc:picChg chg="add mod">
          <ac:chgData name="Tianwei XIa" userId="a6f457a78eca580a" providerId="LiveId" clId="{FD25808B-F850-4195-9C34-ADE3F3E8AD07}" dt="2020-11-17T14:46:24.240" v="5407" actId="1076"/>
          <ac:picMkLst>
            <pc:docMk/>
            <pc:sldMk cId="406954863" sldId="318"/>
            <ac:picMk id="8" creationId="{72319910-773D-4D65-AB92-81E5659DA4CB}"/>
          </ac:picMkLst>
        </pc:picChg>
        <pc:picChg chg="del">
          <ac:chgData name="Tianwei XIa" userId="a6f457a78eca580a" providerId="LiveId" clId="{FD25808B-F850-4195-9C34-ADE3F3E8AD07}" dt="2020-11-16T15:59:46.901" v="5386" actId="478"/>
          <ac:picMkLst>
            <pc:docMk/>
            <pc:sldMk cId="406954863" sldId="318"/>
            <ac:picMk id="13" creationId="{3266D9CD-41D1-44D4-8AE1-A7BA8C7FDE47}"/>
          </ac:picMkLst>
        </pc:picChg>
        <pc:picChg chg="del">
          <ac:chgData name="Tianwei XIa" userId="a6f457a78eca580a" providerId="LiveId" clId="{FD25808B-F850-4195-9C34-ADE3F3E8AD07}" dt="2020-11-16T15:59:47.530" v="5387" actId="478"/>
          <ac:picMkLst>
            <pc:docMk/>
            <pc:sldMk cId="406954863" sldId="318"/>
            <ac:picMk id="20" creationId="{8B5FB549-B574-4846-903F-4F4E54A9635C}"/>
          </ac:picMkLst>
        </pc:picChg>
        <pc:cxnChg chg="add mod">
          <ac:chgData name="Tianwei XIa" userId="a6f457a78eca580a" providerId="LiveId" clId="{FD25808B-F850-4195-9C34-ADE3F3E8AD07}" dt="2020-11-17T14:46:34.151" v="5409" actId="1076"/>
          <ac:cxnSpMkLst>
            <pc:docMk/>
            <pc:sldMk cId="406954863" sldId="318"/>
            <ac:cxnSpMk id="11" creationId="{B6E6CF40-88FA-4667-BAD7-4686691B3752}"/>
          </ac:cxnSpMkLst>
        </pc:cxnChg>
        <pc:cxnChg chg="add mod">
          <ac:chgData name="Tianwei XIa" userId="a6f457a78eca580a" providerId="LiveId" clId="{FD25808B-F850-4195-9C34-ADE3F3E8AD07}" dt="2020-11-17T14:46:51.608" v="5413" actId="1076"/>
          <ac:cxnSpMkLst>
            <pc:docMk/>
            <pc:sldMk cId="406954863" sldId="318"/>
            <ac:cxnSpMk id="15" creationId="{22FF10F1-BED2-4E34-BECE-9E8D226F69D1}"/>
          </ac:cxnSpMkLst>
        </pc:cxnChg>
        <pc:cxnChg chg="del">
          <ac:chgData name="Tianwei XIa" userId="a6f457a78eca580a" providerId="LiveId" clId="{FD25808B-F850-4195-9C34-ADE3F3E8AD07}" dt="2020-11-16T15:59:49.082" v="5389" actId="478"/>
          <ac:cxnSpMkLst>
            <pc:docMk/>
            <pc:sldMk cId="406954863" sldId="318"/>
            <ac:cxnSpMk id="19" creationId="{4A60818E-2C15-4586-A9A2-7E5E3C4BA7E1}"/>
          </ac:cxnSpMkLst>
        </pc:cxnChg>
      </pc:sldChg>
      <pc:sldChg chg="addSp delSp modSp add mod modClrScheme chgLayout">
        <pc:chgData name="Tianwei XIa" userId="a6f457a78eca580a" providerId="LiveId" clId="{FD25808B-F850-4195-9C34-ADE3F3E8AD07}" dt="2020-11-18T15:36:13.424" v="5568" actId="478"/>
        <pc:sldMkLst>
          <pc:docMk/>
          <pc:sldMk cId="78275286" sldId="319"/>
        </pc:sldMkLst>
        <pc:spChg chg="add mod">
          <ac:chgData name="Tianwei XIa" userId="a6f457a78eca580a" providerId="LiveId" clId="{FD25808B-F850-4195-9C34-ADE3F3E8AD07}" dt="2020-11-18T15:35:05.001" v="5553" actId="1076"/>
          <ac:spMkLst>
            <pc:docMk/>
            <pc:sldMk cId="78275286" sldId="319"/>
            <ac:spMk id="2" creationId="{E196F134-8C09-4F72-8A9B-418AF9F09821}"/>
          </ac:spMkLst>
        </pc:spChg>
        <pc:spChg chg="add del">
          <ac:chgData name="Tianwei XIa" userId="a6f457a78eca580a" providerId="LiveId" clId="{FD25808B-F850-4195-9C34-ADE3F3E8AD07}" dt="2020-11-18T15:35:10.062" v="5555" actId="21"/>
          <ac:spMkLst>
            <pc:docMk/>
            <pc:sldMk cId="78275286" sldId="319"/>
            <ac:spMk id="3" creationId="{94AFFCE8-7F1C-42BE-8BCF-FE39D18E5D27}"/>
          </ac:spMkLst>
        </pc:spChg>
        <pc:spChg chg="mod">
          <ac:chgData name="Tianwei XIa" userId="a6f457a78eca580a" providerId="LiveId" clId="{FD25808B-F850-4195-9C34-ADE3F3E8AD07}" dt="2020-11-17T20:18:03.342" v="5517" actId="26606"/>
          <ac:spMkLst>
            <pc:docMk/>
            <pc:sldMk cId="78275286" sldId="319"/>
            <ac:spMk id="4" creationId="{178A9CCC-FDAB-445D-928C-4B79DF7526BC}"/>
          </ac:spMkLst>
        </pc:spChg>
        <pc:spChg chg="mod">
          <ac:chgData name="Tianwei XIa" userId="a6f457a78eca580a" providerId="LiveId" clId="{FD25808B-F850-4195-9C34-ADE3F3E8AD07}" dt="2020-11-17T20:18:03.342" v="5517" actId="26606"/>
          <ac:spMkLst>
            <pc:docMk/>
            <pc:sldMk cId="78275286" sldId="319"/>
            <ac:spMk id="5" creationId="{8916957F-193D-47C0-99A6-2F3005F2524E}"/>
          </ac:spMkLst>
        </pc:spChg>
        <pc:spChg chg="mod">
          <ac:chgData name="Tianwei XIa" userId="a6f457a78eca580a" providerId="LiveId" clId="{FD25808B-F850-4195-9C34-ADE3F3E8AD07}" dt="2020-11-17T20:18:03.342" v="5517" actId="26606"/>
          <ac:spMkLst>
            <pc:docMk/>
            <pc:sldMk cId="78275286" sldId="319"/>
            <ac:spMk id="6" creationId="{BF0353F6-5CD0-478A-8833-381D1EF02D72}"/>
          </ac:spMkLst>
        </pc:spChg>
        <pc:spChg chg="add mod">
          <ac:chgData name="Tianwei XIa" userId="a6f457a78eca580a" providerId="LiveId" clId="{FD25808B-F850-4195-9C34-ADE3F3E8AD07}" dt="2020-11-18T15:35:22.080" v="5559" actId="1076"/>
          <ac:spMkLst>
            <pc:docMk/>
            <pc:sldMk cId="78275286" sldId="319"/>
            <ac:spMk id="8" creationId="{B4D1902B-2589-4C41-B78A-9D65F4882C90}"/>
          </ac:spMkLst>
        </pc:spChg>
        <pc:spChg chg="del">
          <ac:chgData name="Tianwei XIa" userId="a6f457a78eca580a" providerId="LiveId" clId="{FD25808B-F850-4195-9C34-ADE3F3E8AD07}" dt="2020-11-17T20:17:45.771" v="5507" actId="478"/>
          <ac:spMkLst>
            <pc:docMk/>
            <pc:sldMk cId="78275286" sldId="319"/>
            <ac:spMk id="10" creationId="{B5704869-A468-4EE4-BC84-0AB526CCD214}"/>
          </ac:spMkLst>
        </pc:spChg>
        <pc:spChg chg="del">
          <ac:chgData name="Tianwei XIa" userId="a6f457a78eca580a" providerId="LiveId" clId="{FD25808B-F850-4195-9C34-ADE3F3E8AD07}" dt="2020-11-17T20:17:44.290" v="5505" actId="478"/>
          <ac:spMkLst>
            <pc:docMk/>
            <pc:sldMk cId="78275286" sldId="319"/>
            <ac:spMk id="12" creationId="{13E61BD7-CB13-49CE-BB00-A5EA6A93702F}"/>
          </ac:spMkLst>
        </pc:spChg>
        <pc:spChg chg="add mod">
          <ac:chgData name="Tianwei XIa" userId="a6f457a78eca580a" providerId="LiveId" clId="{FD25808B-F850-4195-9C34-ADE3F3E8AD07}" dt="2020-11-18T15:35:33.665" v="5561" actId="1076"/>
          <ac:spMkLst>
            <pc:docMk/>
            <pc:sldMk cId="78275286" sldId="319"/>
            <ac:spMk id="12" creationId="{D011B05F-4EC3-4E72-809D-B95F85B2B721}"/>
          </ac:spMkLst>
        </pc:spChg>
        <pc:spChg chg="del">
          <ac:chgData name="Tianwei XIa" userId="a6f457a78eca580a" providerId="LiveId" clId="{FD25808B-F850-4195-9C34-ADE3F3E8AD07}" dt="2020-11-17T20:17:47.514" v="5509" actId="478"/>
          <ac:spMkLst>
            <pc:docMk/>
            <pc:sldMk cId="78275286" sldId="319"/>
            <ac:spMk id="13" creationId="{6C40C4C4-3EDC-4C6C-980B-AF8530F9CAD8}"/>
          </ac:spMkLst>
        </pc:spChg>
        <pc:spChg chg="mod">
          <ac:chgData name="Tianwei XIa" userId="a6f457a78eca580a" providerId="LiveId" clId="{FD25808B-F850-4195-9C34-ADE3F3E8AD07}" dt="2020-11-17T20:18:03.342" v="5517" actId="26606"/>
          <ac:spMkLst>
            <pc:docMk/>
            <pc:sldMk cId="78275286" sldId="319"/>
            <ac:spMk id="14" creationId="{3EDE352A-4C99-4A59-AA76-38D81FDD041A}"/>
          </ac:spMkLst>
        </pc:spChg>
        <pc:spChg chg="add del mod">
          <ac:chgData name="Tianwei XIa" userId="a6f457a78eca580a" providerId="LiveId" clId="{FD25808B-F850-4195-9C34-ADE3F3E8AD07}" dt="2020-11-18T15:36:13.424" v="5568" actId="478"/>
          <ac:spMkLst>
            <pc:docMk/>
            <pc:sldMk cId="78275286" sldId="319"/>
            <ac:spMk id="16" creationId="{4ACD4AAE-4DFD-4C9E-9B0D-B88972D63457}"/>
          </ac:spMkLst>
        </pc:spChg>
        <pc:spChg chg="del">
          <ac:chgData name="Tianwei XIa" userId="a6f457a78eca580a" providerId="LiveId" clId="{FD25808B-F850-4195-9C34-ADE3F3E8AD07}" dt="2020-11-17T20:17:41.187" v="5501" actId="478"/>
          <ac:spMkLst>
            <pc:docMk/>
            <pc:sldMk cId="78275286" sldId="319"/>
            <ac:spMk id="18" creationId="{2975D4F0-2CC6-4A2E-9201-B1BFCF4CCB8B}"/>
          </ac:spMkLst>
        </pc:spChg>
        <pc:spChg chg="del">
          <ac:chgData name="Tianwei XIa" userId="a6f457a78eca580a" providerId="LiveId" clId="{FD25808B-F850-4195-9C34-ADE3F3E8AD07}" dt="2020-11-17T20:17:49.275" v="5510" actId="478"/>
          <ac:spMkLst>
            <pc:docMk/>
            <pc:sldMk cId="78275286" sldId="319"/>
            <ac:spMk id="19" creationId="{D0D04863-CDD9-4BD2-8907-EEBF41BEAB89}"/>
          </ac:spMkLst>
        </pc:spChg>
        <pc:spChg chg="del">
          <ac:chgData name="Tianwei XIa" userId="a6f457a78eca580a" providerId="LiveId" clId="{FD25808B-F850-4195-9C34-ADE3F3E8AD07}" dt="2020-11-17T20:17:46.523" v="5508" actId="478"/>
          <ac:spMkLst>
            <pc:docMk/>
            <pc:sldMk cId="78275286" sldId="319"/>
            <ac:spMk id="20" creationId="{19D5DF2F-854B-4620-9366-7C88596EF227}"/>
          </ac:spMkLst>
        </pc:spChg>
        <pc:spChg chg="del">
          <ac:chgData name="Tianwei XIa" userId="a6f457a78eca580a" providerId="LiveId" clId="{FD25808B-F850-4195-9C34-ADE3F3E8AD07}" dt="2020-11-17T20:17:50.587" v="5511" actId="478"/>
          <ac:spMkLst>
            <pc:docMk/>
            <pc:sldMk cId="78275286" sldId="319"/>
            <ac:spMk id="21" creationId="{E3DE6BDA-31EA-4338-8F7F-4BCC05A05861}"/>
          </ac:spMkLst>
        </pc:spChg>
        <pc:spChg chg="del">
          <ac:chgData name="Tianwei XIa" userId="a6f457a78eca580a" providerId="LiveId" clId="{FD25808B-F850-4195-9C34-ADE3F3E8AD07}" dt="2020-11-17T20:17:41.914" v="5502" actId="478"/>
          <ac:spMkLst>
            <pc:docMk/>
            <pc:sldMk cId="78275286" sldId="319"/>
            <ac:spMk id="22" creationId="{B379054D-CFD5-4BB1-AB2D-A564359641E7}"/>
          </ac:spMkLst>
        </pc:spChg>
        <pc:picChg chg="del">
          <ac:chgData name="Tianwei XIa" userId="a6f457a78eca580a" providerId="LiveId" clId="{FD25808B-F850-4195-9C34-ADE3F3E8AD07}" dt="2020-11-17T20:17:40.354" v="5500" actId="478"/>
          <ac:picMkLst>
            <pc:docMk/>
            <pc:sldMk cId="78275286" sldId="319"/>
            <ac:picMk id="2" creationId="{93CDD13F-007B-42A8-A1F4-B85C99B91E4A}"/>
          </ac:picMkLst>
        </pc:picChg>
        <pc:picChg chg="add del mod ord">
          <ac:chgData name="Tianwei XIa" userId="a6f457a78eca580a" providerId="LiveId" clId="{FD25808B-F850-4195-9C34-ADE3F3E8AD07}" dt="2020-11-17T20:18:32.346" v="5520" actId="478"/>
          <ac:picMkLst>
            <pc:docMk/>
            <pc:sldMk cId="78275286" sldId="319"/>
            <ac:picMk id="3" creationId="{77395200-AF70-4C6B-BB80-82468885454B}"/>
          </ac:picMkLst>
        </pc:picChg>
        <pc:picChg chg="del">
          <ac:chgData name="Tianwei XIa" userId="a6f457a78eca580a" providerId="LiveId" clId="{FD25808B-F850-4195-9C34-ADE3F3E8AD07}" dt="2020-11-17T20:17:50.978" v="5512" actId="478"/>
          <ac:picMkLst>
            <pc:docMk/>
            <pc:sldMk cId="78275286" sldId="319"/>
            <ac:picMk id="7" creationId="{A659A3F4-CE5B-4794-B038-39F6F1BC5503}"/>
          </ac:picMkLst>
        </pc:picChg>
        <pc:picChg chg="del">
          <ac:chgData name="Tianwei XIa" userId="a6f457a78eca580a" providerId="LiveId" clId="{FD25808B-F850-4195-9C34-ADE3F3E8AD07}" dt="2020-11-17T20:17:42.546" v="5503" actId="478"/>
          <ac:picMkLst>
            <pc:docMk/>
            <pc:sldMk cId="78275286" sldId="319"/>
            <ac:picMk id="8" creationId="{72319910-773D-4D65-AB92-81E5659DA4CB}"/>
          </ac:picMkLst>
        </pc:picChg>
        <pc:picChg chg="add mod">
          <ac:chgData name="Tianwei XIa" userId="a6f457a78eca580a" providerId="LiveId" clId="{FD25808B-F850-4195-9C34-ADE3F3E8AD07}" dt="2020-11-18T15:35:48.265" v="5564" actId="1076"/>
          <ac:picMkLst>
            <pc:docMk/>
            <pc:sldMk cId="78275286" sldId="319"/>
            <ac:picMk id="9" creationId="{71E4F9DB-29BE-410A-8187-9172217855A0}"/>
          </ac:picMkLst>
        </pc:picChg>
        <pc:cxnChg chg="del">
          <ac:chgData name="Tianwei XIa" userId="a6f457a78eca580a" providerId="LiveId" clId="{FD25808B-F850-4195-9C34-ADE3F3E8AD07}" dt="2020-11-17T20:17:43.298" v="5504" actId="478"/>
          <ac:cxnSpMkLst>
            <pc:docMk/>
            <pc:sldMk cId="78275286" sldId="319"/>
            <ac:cxnSpMk id="11" creationId="{B6E6CF40-88FA-4667-BAD7-4686691B3752}"/>
          </ac:cxnSpMkLst>
        </pc:cxnChg>
        <pc:cxnChg chg="del">
          <ac:chgData name="Tianwei XIa" userId="a6f457a78eca580a" providerId="LiveId" clId="{FD25808B-F850-4195-9C34-ADE3F3E8AD07}" dt="2020-11-17T20:17:44.874" v="5506" actId="478"/>
          <ac:cxnSpMkLst>
            <pc:docMk/>
            <pc:sldMk cId="78275286" sldId="319"/>
            <ac:cxnSpMk id="15" creationId="{22FF10F1-BED2-4E34-BECE-9E8D226F69D1}"/>
          </ac:cxnSpMkLst>
        </pc:cxnChg>
      </pc:sldChg>
      <pc:sldChg chg="addSp delSp modSp add mod">
        <pc:chgData name="Tianwei XIa" userId="a6f457a78eca580a" providerId="LiveId" clId="{FD25808B-F850-4195-9C34-ADE3F3E8AD07}" dt="2020-11-18T15:34:56.480" v="5551" actId="1036"/>
        <pc:sldMkLst>
          <pc:docMk/>
          <pc:sldMk cId="2091887747" sldId="320"/>
        </pc:sldMkLst>
        <pc:spChg chg="add mod">
          <ac:chgData name="Tianwei XIa" userId="a6f457a78eca580a" providerId="LiveId" clId="{FD25808B-F850-4195-9C34-ADE3F3E8AD07}" dt="2020-11-18T15:34:56.480" v="5551" actId="1036"/>
          <ac:spMkLst>
            <pc:docMk/>
            <pc:sldMk cId="2091887747" sldId="320"/>
            <ac:spMk id="3" creationId="{7728B700-EDB3-4587-90BB-8F8E72549B4C}"/>
          </ac:spMkLst>
        </pc:spChg>
        <pc:picChg chg="add mod">
          <ac:chgData name="Tianwei XIa" userId="a6f457a78eca580a" providerId="LiveId" clId="{FD25808B-F850-4195-9C34-ADE3F3E8AD07}" dt="2020-11-17T20:18:56.880" v="5528" actId="1076"/>
          <ac:picMkLst>
            <pc:docMk/>
            <pc:sldMk cId="2091887747" sldId="320"/>
            <ac:picMk id="2" creationId="{DBC94A58-831C-4FBC-B40A-31E8284B15D9}"/>
          </ac:picMkLst>
        </pc:picChg>
        <pc:picChg chg="del">
          <ac:chgData name="Tianwei XIa" userId="a6f457a78eca580a" providerId="LiveId" clId="{FD25808B-F850-4195-9C34-ADE3F3E8AD07}" dt="2020-11-17T20:18:39.326" v="5526" actId="478"/>
          <ac:picMkLst>
            <pc:docMk/>
            <pc:sldMk cId="2091887747" sldId="320"/>
            <ac:picMk id="9" creationId="{71E4F9DB-29BE-410A-8187-9172217855A0}"/>
          </ac:picMkLst>
        </pc:picChg>
      </pc:sldChg>
      <pc:sldChg chg="addSp delSp modSp add mod">
        <pc:chgData name="Tianwei XIa" userId="a6f457a78eca580a" providerId="LiveId" clId="{FD25808B-F850-4195-9C34-ADE3F3E8AD07}" dt="2020-11-18T15:36:09.404" v="5567" actId="1076"/>
        <pc:sldMkLst>
          <pc:docMk/>
          <pc:sldMk cId="669260493" sldId="321"/>
        </pc:sldMkLst>
        <pc:spChg chg="add del mod">
          <ac:chgData name="Tianwei XIa" userId="a6f457a78eca580a" providerId="LiveId" clId="{FD25808B-F850-4195-9C34-ADE3F3E8AD07}" dt="2020-11-18T15:34:48.174" v="5547" actId="21"/>
          <ac:spMkLst>
            <pc:docMk/>
            <pc:sldMk cId="669260493" sldId="321"/>
            <ac:spMk id="3" creationId="{2E3AC621-B046-41D5-8472-EF4732A1CA98}"/>
          </ac:spMkLst>
        </pc:spChg>
        <pc:spChg chg="add mod">
          <ac:chgData name="Tianwei XIa" userId="a6f457a78eca580a" providerId="LiveId" clId="{FD25808B-F850-4195-9C34-ADE3F3E8AD07}" dt="2020-11-18T15:35:14.398" v="5557" actId="1076"/>
          <ac:spMkLst>
            <pc:docMk/>
            <pc:sldMk cId="669260493" sldId="321"/>
            <ac:spMk id="8" creationId="{8076B7B7-63F4-4B50-B2D8-B27C922D053D}"/>
          </ac:spMkLst>
        </pc:spChg>
        <pc:spChg chg="add mod">
          <ac:chgData name="Tianwei XIa" userId="a6f457a78eca580a" providerId="LiveId" clId="{FD25808B-F850-4195-9C34-ADE3F3E8AD07}" dt="2020-11-18T15:36:09.404" v="5567" actId="1076"/>
          <ac:spMkLst>
            <pc:docMk/>
            <pc:sldMk cId="669260493" sldId="321"/>
            <ac:spMk id="10" creationId="{FC9D41F9-DD44-4D3E-8179-56EB746FC73B}"/>
          </ac:spMkLst>
        </pc:spChg>
        <pc:picChg chg="add mod">
          <ac:chgData name="Tianwei XIa" userId="a6f457a78eca580a" providerId="LiveId" clId="{FD25808B-F850-4195-9C34-ADE3F3E8AD07}" dt="2020-11-17T20:19:17.458" v="5530" actId="1076"/>
          <ac:picMkLst>
            <pc:docMk/>
            <pc:sldMk cId="669260493" sldId="321"/>
            <ac:picMk id="2" creationId="{378064E4-E9AC-44D4-B261-7B3330234263}"/>
          </ac:picMkLst>
        </pc:picChg>
        <pc:picChg chg="del">
          <ac:chgData name="Tianwei XIa" userId="a6f457a78eca580a" providerId="LiveId" clId="{FD25808B-F850-4195-9C34-ADE3F3E8AD07}" dt="2020-11-17T20:18:37.947" v="5525" actId="478"/>
          <ac:picMkLst>
            <pc:docMk/>
            <pc:sldMk cId="669260493" sldId="321"/>
            <ac:picMk id="9" creationId="{71E4F9DB-29BE-410A-8187-9172217855A0}"/>
          </ac:picMkLst>
        </pc:picChg>
      </pc:sldChg>
      <pc:sldChg chg="addSp delSp modSp add mod">
        <pc:chgData name="Tianwei XIa" userId="a6f457a78eca580a" providerId="LiveId" clId="{FD25808B-F850-4195-9C34-ADE3F3E8AD07}" dt="2020-11-19T15:03:47.824" v="5610" actId="1076"/>
        <pc:sldMkLst>
          <pc:docMk/>
          <pc:sldMk cId="1133604330" sldId="322"/>
        </pc:sldMkLst>
        <pc:spChg chg="del">
          <ac:chgData name="Tianwei XIa" userId="a6f457a78eca580a" providerId="LiveId" clId="{FD25808B-F850-4195-9C34-ADE3F3E8AD07}" dt="2020-11-19T13:41:38.621" v="5572" actId="478"/>
          <ac:spMkLst>
            <pc:docMk/>
            <pc:sldMk cId="1133604330" sldId="322"/>
            <ac:spMk id="8" creationId="{8076B7B7-63F4-4B50-B2D8-B27C922D053D}"/>
          </ac:spMkLst>
        </pc:spChg>
        <pc:spChg chg="del">
          <ac:chgData name="Tianwei XIa" userId="a6f457a78eca580a" providerId="LiveId" clId="{FD25808B-F850-4195-9C34-ADE3F3E8AD07}" dt="2020-11-19T13:41:37.797" v="5571" actId="478"/>
          <ac:spMkLst>
            <pc:docMk/>
            <pc:sldMk cId="1133604330" sldId="322"/>
            <ac:spMk id="10" creationId="{FC9D41F9-DD44-4D3E-8179-56EB746FC73B}"/>
          </ac:spMkLst>
        </pc:spChg>
        <pc:picChg chg="del">
          <ac:chgData name="Tianwei XIa" userId="a6f457a78eca580a" providerId="LiveId" clId="{FD25808B-F850-4195-9C34-ADE3F3E8AD07}" dt="2020-11-19T13:41:35.520" v="5570" actId="478"/>
          <ac:picMkLst>
            <pc:docMk/>
            <pc:sldMk cId="1133604330" sldId="322"/>
            <ac:picMk id="2" creationId="{378064E4-E9AC-44D4-B261-7B3330234263}"/>
          </ac:picMkLst>
        </pc:picChg>
        <pc:picChg chg="add mod">
          <ac:chgData name="Tianwei XIa" userId="a6f457a78eca580a" providerId="LiveId" clId="{FD25808B-F850-4195-9C34-ADE3F3E8AD07}" dt="2020-11-19T15:03:47.824" v="5610" actId="1076"/>
          <ac:picMkLst>
            <pc:docMk/>
            <pc:sldMk cId="1133604330" sldId="322"/>
            <ac:picMk id="7" creationId="{EB99F290-1D18-497C-9D22-FE1A679B9C79}"/>
          </ac:picMkLst>
        </pc:picChg>
        <pc:picChg chg="add mod">
          <ac:chgData name="Tianwei XIa" userId="a6f457a78eca580a" providerId="LiveId" clId="{FD25808B-F850-4195-9C34-ADE3F3E8AD07}" dt="2020-11-19T14:44:51.229" v="5603" actId="1076"/>
          <ac:picMkLst>
            <pc:docMk/>
            <pc:sldMk cId="1133604330" sldId="322"/>
            <ac:picMk id="11" creationId="{1E7947BB-444B-4CD0-96F4-B57A8E67FC73}"/>
          </ac:picMkLst>
        </pc:picChg>
        <pc:picChg chg="add mod">
          <ac:chgData name="Tianwei XIa" userId="a6f457a78eca580a" providerId="LiveId" clId="{FD25808B-F850-4195-9C34-ADE3F3E8AD07}" dt="2020-11-19T13:43:10.830" v="5582" actId="1076"/>
          <ac:picMkLst>
            <pc:docMk/>
            <pc:sldMk cId="1133604330" sldId="322"/>
            <ac:picMk id="13" creationId="{F408E100-57C3-4AA4-BA38-3155F4FA10DB}"/>
          </ac:picMkLst>
        </pc:picChg>
      </pc:sldChg>
      <pc:sldChg chg="addSp delSp modSp add mod">
        <pc:chgData name="Tianwei XIa" userId="a6f457a78eca580a" providerId="LiveId" clId="{FD25808B-F850-4195-9C34-ADE3F3E8AD07}" dt="2020-11-19T15:05:40.830" v="5616" actId="1076"/>
        <pc:sldMkLst>
          <pc:docMk/>
          <pc:sldMk cId="2844796183" sldId="323"/>
        </pc:sldMkLst>
        <pc:spChg chg="add mod">
          <ac:chgData name="Tianwei XIa" userId="a6f457a78eca580a" providerId="LiveId" clId="{FD25808B-F850-4195-9C34-ADE3F3E8AD07}" dt="2020-11-19T15:05:40.830" v="5616" actId="1076"/>
          <ac:spMkLst>
            <pc:docMk/>
            <pc:sldMk cId="2844796183" sldId="323"/>
            <ac:spMk id="12" creationId="{BCFFCBBC-E234-4EA5-88EA-4784A121609B}"/>
          </ac:spMkLst>
        </pc:spChg>
        <pc:picChg chg="add del mod">
          <ac:chgData name="Tianwei XIa" userId="a6f457a78eca580a" providerId="LiveId" clId="{FD25808B-F850-4195-9C34-ADE3F3E8AD07}" dt="2020-11-19T14:44:20.094" v="5599" actId="478"/>
          <ac:picMkLst>
            <pc:docMk/>
            <pc:sldMk cId="2844796183" sldId="323"/>
            <ac:picMk id="2" creationId="{BAFF446D-6C8D-4DB8-AADE-E9A75F38F0D9}"/>
          </ac:picMkLst>
        </pc:picChg>
        <pc:picChg chg="add mod">
          <ac:chgData name="Tianwei XIa" userId="a6f457a78eca580a" providerId="LiveId" clId="{FD25808B-F850-4195-9C34-ADE3F3E8AD07}" dt="2020-11-19T15:04:35.432" v="5611" actId="1076"/>
          <ac:picMkLst>
            <pc:docMk/>
            <pc:sldMk cId="2844796183" sldId="323"/>
            <ac:picMk id="3" creationId="{49A6D871-49C7-4A55-A5EF-C86BE3BA6DF7}"/>
          </ac:picMkLst>
        </pc:picChg>
        <pc:picChg chg="del">
          <ac:chgData name="Tianwei XIa" userId="a6f457a78eca580a" providerId="LiveId" clId="{FD25808B-F850-4195-9C34-ADE3F3E8AD07}" dt="2020-11-19T13:43:38.948" v="5584" actId="478"/>
          <ac:picMkLst>
            <pc:docMk/>
            <pc:sldMk cId="2844796183" sldId="323"/>
            <ac:picMk id="7" creationId="{EB99F290-1D18-497C-9D22-FE1A679B9C79}"/>
          </ac:picMkLst>
        </pc:picChg>
        <pc:picChg chg="del">
          <ac:chgData name="Tianwei XIa" userId="a6f457a78eca580a" providerId="LiveId" clId="{FD25808B-F850-4195-9C34-ADE3F3E8AD07}" dt="2020-11-19T13:43:39.308" v="5585" actId="478"/>
          <ac:picMkLst>
            <pc:docMk/>
            <pc:sldMk cId="2844796183" sldId="323"/>
            <ac:picMk id="11" creationId="{1E7947BB-444B-4CD0-96F4-B57A8E67FC73}"/>
          </ac:picMkLst>
        </pc:picChg>
        <pc:picChg chg="del">
          <ac:chgData name="Tianwei XIa" userId="a6f457a78eca580a" providerId="LiveId" clId="{FD25808B-F850-4195-9C34-ADE3F3E8AD07}" dt="2020-11-19T13:43:39.781" v="5586" actId="478"/>
          <ac:picMkLst>
            <pc:docMk/>
            <pc:sldMk cId="2844796183" sldId="323"/>
            <ac:picMk id="13" creationId="{F408E100-57C3-4AA4-BA38-3155F4FA10DB}"/>
          </ac:picMkLst>
        </pc:picChg>
      </pc:sldChg>
      <pc:sldChg chg="addSp delSp modSp add mod">
        <pc:chgData name="Tianwei XIa" userId="a6f457a78eca580a" providerId="LiveId" clId="{FD25808B-F850-4195-9C34-ADE3F3E8AD07}" dt="2020-11-19T15:14:38.420" v="5734" actId="20577"/>
        <pc:sldMkLst>
          <pc:docMk/>
          <pc:sldMk cId="2804670312" sldId="324"/>
        </pc:sldMkLst>
        <pc:spChg chg="add mod">
          <ac:chgData name="Tianwei XIa" userId="a6f457a78eca580a" providerId="LiveId" clId="{FD25808B-F850-4195-9C34-ADE3F3E8AD07}" dt="2020-11-19T15:14:38.420" v="5734" actId="20577"/>
          <ac:spMkLst>
            <pc:docMk/>
            <pc:sldMk cId="2804670312" sldId="324"/>
            <ac:spMk id="10" creationId="{83FD7B86-224F-4657-B54A-7C9F78699F3F}"/>
          </ac:spMkLst>
        </pc:spChg>
        <pc:picChg chg="del">
          <ac:chgData name="Tianwei XIa" userId="a6f457a78eca580a" providerId="LiveId" clId="{FD25808B-F850-4195-9C34-ADE3F3E8AD07}" dt="2020-11-19T13:50:11.775" v="5591" actId="478"/>
          <ac:picMkLst>
            <pc:docMk/>
            <pc:sldMk cId="2804670312" sldId="324"/>
            <ac:picMk id="2" creationId="{BAFF446D-6C8D-4DB8-AADE-E9A75F38F0D9}"/>
          </ac:picMkLst>
        </pc:picChg>
        <pc:picChg chg="add mod ord">
          <ac:chgData name="Tianwei XIa" userId="a6f457a78eca580a" providerId="LiveId" clId="{FD25808B-F850-4195-9C34-ADE3F3E8AD07}" dt="2020-11-19T15:07:29.941" v="5617" actId="1076"/>
          <ac:picMkLst>
            <pc:docMk/>
            <pc:sldMk cId="2804670312" sldId="324"/>
            <ac:picMk id="3" creationId="{8F0AFD95-1A5D-41D2-B3F7-E1BCE042F371}"/>
          </ac:picMkLst>
        </pc:picChg>
        <pc:picChg chg="add mod">
          <ac:chgData name="Tianwei XIa" userId="a6f457a78eca580a" providerId="LiveId" clId="{FD25808B-F850-4195-9C34-ADE3F3E8AD07}" dt="2020-11-19T14:43:02.615" v="5595" actId="1076"/>
          <ac:picMkLst>
            <pc:docMk/>
            <pc:sldMk cId="2804670312" sldId="324"/>
            <ac:picMk id="8" creationId="{B389215D-F72A-4013-8741-AE6808FC747F}"/>
          </ac:picMkLst>
        </pc:picChg>
        <pc:picChg chg="add mod">
          <ac:chgData name="Tianwei XIa" userId="a6f457a78eca580a" providerId="LiveId" clId="{FD25808B-F850-4195-9C34-ADE3F3E8AD07}" dt="2020-11-19T14:45:23.945" v="5608" actId="1076"/>
          <ac:picMkLst>
            <pc:docMk/>
            <pc:sldMk cId="2804670312" sldId="324"/>
            <ac:picMk id="9" creationId="{E8A8B21F-6012-4FAB-A66E-BAA2F7F4D522}"/>
          </ac:picMkLst>
        </pc:picChg>
      </pc:sldChg>
    </pc:docChg>
  </pc:docChgLst>
  <pc:docChgLst>
    <pc:chgData name="Tianwei XIa" userId="a6f457a78eca580a" providerId="LiveId" clId="{01D7D2C7-D48F-41A3-B0E6-FFB1636AAB8D}"/>
    <pc:docChg chg="undo custSel addSld delSld modSld sldOrd">
      <pc:chgData name="Tianwei XIa" userId="a6f457a78eca580a" providerId="LiveId" clId="{01D7D2C7-D48F-41A3-B0E6-FFB1636AAB8D}" dt="2020-10-02T13:51:36.773" v="10796" actId="1037"/>
      <pc:docMkLst>
        <pc:docMk/>
      </pc:docMkLst>
      <pc:sldChg chg="addSp delSp modSp mod">
        <pc:chgData name="Tianwei XIa" userId="a6f457a78eca580a" providerId="LiveId" clId="{01D7D2C7-D48F-41A3-B0E6-FFB1636AAB8D}" dt="2020-09-03T13:56:19.686" v="948" actId="207"/>
        <pc:sldMkLst>
          <pc:docMk/>
          <pc:sldMk cId="1571193722" sldId="257"/>
        </pc:sldMkLst>
        <pc:spChg chg="add del mod">
          <ac:chgData name="Tianwei XIa" userId="a6f457a78eca580a" providerId="LiveId" clId="{01D7D2C7-D48F-41A3-B0E6-FFB1636AAB8D}" dt="2020-09-02T14:34:50.225" v="468" actId="478"/>
          <ac:spMkLst>
            <pc:docMk/>
            <pc:sldMk cId="1571193722" sldId="257"/>
            <ac:spMk id="9" creationId="{A52A90F7-B06C-4090-8AB4-806199D8A947}"/>
          </ac:spMkLst>
        </pc:spChg>
        <pc:spChg chg="add mod">
          <ac:chgData name="Tianwei XIa" userId="a6f457a78eca580a" providerId="LiveId" clId="{01D7D2C7-D48F-41A3-B0E6-FFB1636AAB8D}" dt="2020-09-03T13:56:19.686" v="948" actId="207"/>
          <ac:spMkLst>
            <pc:docMk/>
            <pc:sldMk cId="1571193722" sldId="257"/>
            <ac:spMk id="10" creationId="{E5D2C2B7-0178-448B-A3FB-946CC53138E9}"/>
          </ac:spMkLst>
        </pc:spChg>
        <pc:spChg chg="mod">
          <ac:chgData name="Tianwei XIa" userId="a6f457a78eca580a" providerId="LiveId" clId="{01D7D2C7-D48F-41A3-B0E6-FFB1636AAB8D}" dt="2020-09-03T13:55:57.167" v="942" actId="207"/>
          <ac:spMkLst>
            <pc:docMk/>
            <pc:sldMk cId="1571193722" sldId="257"/>
            <ac:spMk id="15" creationId="{69E14AD8-84CB-4168-A4BF-6A301618FF2D}"/>
          </ac:spMkLst>
        </pc:spChg>
        <pc:graphicFrameChg chg="mod modGraphic">
          <ac:chgData name="Tianwei XIa" userId="a6f457a78eca580a" providerId="LiveId" clId="{01D7D2C7-D48F-41A3-B0E6-FFB1636AAB8D}" dt="2020-09-02T14:34:29.456" v="460" actId="1076"/>
          <ac:graphicFrameMkLst>
            <pc:docMk/>
            <pc:sldMk cId="1571193722" sldId="257"/>
            <ac:graphicFrameMk id="2" creationId="{768CBF78-D419-4FF2-B953-298F26617948}"/>
          </ac:graphicFrameMkLst>
        </pc:graphicFrameChg>
      </pc:sldChg>
      <pc:sldChg chg="addSp delSp modSp add mod">
        <pc:chgData name="Tianwei XIa" userId="a6f457a78eca580a" providerId="LiveId" clId="{01D7D2C7-D48F-41A3-B0E6-FFB1636AAB8D}" dt="2020-09-08T14:08:30.133" v="1389" actId="113"/>
        <pc:sldMkLst>
          <pc:docMk/>
          <pc:sldMk cId="3504946747" sldId="258"/>
        </pc:sldMkLst>
        <pc:spChg chg="add del mod">
          <ac:chgData name="Tianwei XIa" userId="a6f457a78eca580a" providerId="LiveId" clId="{01D7D2C7-D48F-41A3-B0E6-FFB1636AAB8D}" dt="2020-09-02T14:50:34.817" v="657" actId="478"/>
          <ac:spMkLst>
            <pc:docMk/>
            <pc:sldMk cId="3504946747" sldId="258"/>
            <ac:spMk id="7" creationId="{701B8E91-2321-443A-8F0D-8C48C6740FBD}"/>
          </ac:spMkLst>
        </pc:spChg>
        <pc:spChg chg="del">
          <ac:chgData name="Tianwei XIa" userId="a6f457a78eca580a" providerId="LiveId" clId="{01D7D2C7-D48F-41A3-B0E6-FFB1636AAB8D}" dt="2020-09-02T14:50:33.075" v="656" actId="478"/>
          <ac:spMkLst>
            <pc:docMk/>
            <pc:sldMk cId="3504946747" sldId="258"/>
            <ac:spMk id="10" creationId="{E5D2C2B7-0178-448B-A3FB-946CC53138E9}"/>
          </ac:spMkLst>
        </pc:spChg>
        <pc:spChg chg="del">
          <ac:chgData name="Tianwei XIa" userId="a6f457a78eca580a" providerId="LiveId" clId="{01D7D2C7-D48F-41A3-B0E6-FFB1636AAB8D}" dt="2020-09-02T14:50:31.467" v="655" actId="478"/>
          <ac:spMkLst>
            <pc:docMk/>
            <pc:sldMk cId="3504946747" sldId="258"/>
            <ac:spMk id="15" creationId="{69E14AD8-84CB-4168-A4BF-6A301618FF2D}"/>
          </ac:spMkLst>
        </pc:spChg>
        <pc:graphicFrameChg chg="del mod">
          <ac:chgData name="Tianwei XIa" userId="a6f457a78eca580a" providerId="LiveId" clId="{01D7D2C7-D48F-41A3-B0E6-FFB1636AAB8D}" dt="2020-09-02T14:51:00.055" v="660" actId="478"/>
          <ac:graphicFrameMkLst>
            <pc:docMk/>
            <pc:sldMk cId="3504946747" sldId="258"/>
            <ac:graphicFrameMk id="2" creationId="{768CBF78-D419-4FF2-B953-298F26617948}"/>
          </ac:graphicFrameMkLst>
        </pc:graphicFrameChg>
        <pc:graphicFrameChg chg="add mod modGraphic">
          <ac:chgData name="Tianwei XIa" userId="a6f457a78eca580a" providerId="LiveId" clId="{01D7D2C7-D48F-41A3-B0E6-FFB1636AAB8D}" dt="2020-09-03T14:19:54.541" v="985" actId="207"/>
          <ac:graphicFrameMkLst>
            <pc:docMk/>
            <pc:sldMk cId="3504946747" sldId="258"/>
            <ac:graphicFrameMk id="2" creationId="{E6528471-9A25-479F-9FEA-980F089B7635}"/>
          </ac:graphicFrameMkLst>
        </pc:graphicFrameChg>
        <pc:graphicFrameChg chg="add del mod modGraphic">
          <ac:chgData name="Tianwei XIa" userId="a6f457a78eca580a" providerId="LiveId" clId="{01D7D2C7-D48F-41A3-B0E6-FFB1636AAB8D}" dt="2020-09-03T13:57:32.958" v="960" actId="478"/>
          <ac:graphicFrameMkLst>
            <pc:docMk/>
            <pc:sldMk cId="3504946747" sldId="258"/>
            <ac:graphicFrameMk id="8" creationId="{DDE21702-FE0C-4B72-BE60-E2AB611DBEF6}"/>
          </ac:graphicFrameMkLst>
        </pc:graphicFrameChg>
        <pc:graphicFrameChg chg="add del">
          <ac:chgData name="Tianwei XIa" userId="a6f457a78eca580a" providerId="LiveId" clId="{01D7D2C7-D48F-41A3-B0E6-FFB1636AAB8D}" dt="2020-09-02T15:01:59" v="864" actId="3680"/>
          <ac:graphicFrameMkLst>
            <pc:docMk/>
            <pc:sldMk cId="3504946747" sldId="258"/>
            <ac:graphicFrameMk id="9" creationId="{552EFD82-8D47-48AD-AF42-274A8E6BC16C}"/>
          </ac:graphicFrameMkLst>
        </pc:graphicFrameChg>
        <pc:graphicFrameChg chg="add mod modGraphic">
          <ac:chgData name="Tianwei XIa" userId="a6f457a78eca580a" providerId="LiveId" clId="{01D7D2C7-D48F-41A3-B0E6-FFB1636AAB8D}" dt="2020-09-08T14:08:30.133" v="1389" actId="113"/>
          <ac:graphicFrameMkLst>
            <pc:docMk/>
            <pc:sldMk cId="3504946747" sldId="258"/>
            <ac:graphicFrameMk id="11" creationId="{E7B39548-85F5-495B-BA03-237BEBEF0369}"/>
          </ac:graphicFrameMkLst>
        </pc:graphicFrameChg>
      </pc:sldChg>
      <pc:sldChg chg="modSp add mod">
        <pc:chgData name="Tianwei XIa" userId="a6f457a78eca580a" providerId="LiveId" clId="{01D7D2C7-D48F-41A3-B0E6-FFB1636AAB8D}" dt="2020-09-03T14:40:52.463" v="1182" actId="113"/>
        <pc:sldMkLst>
          <pc:docMk/>
          <pc:sldMk cId="2337319797" sldId="259"/>
        </pc:sldMkLst>
        <pc:spChg chg="mod">
          <ac:chgData name="Tianwei XIa" userId="a6f457a78eca580a" providerId="LiveId" clId="{01D7D2C7-D48F-41A3-B0E6-FFB1636AAB8D}" dt="2020-09-03T14:40:52.463" v="1182" actId="113"/>
          <ac:spMkLst>
            <pc:docMk/>
            <pc:sldMk cId="2337319797" sldId="259"/>
            <ac:spMk id="15" creationId="{69E14AD8-84CB-4168-A4BF-6A301618FF2D}"/>
          </ac:spMkLst>
        </pc:spChg>
      </pc:sldChg>
      <pc:sldChg chg="addSp delSp modSp add mod ord">
        <pc:chgData name="Tianwei XIa" userId="a6f457a78eca580a" providerId="LiveId" clId="{01D7D2C7-D48F-41A3-B0E6-FFB1636AAB8D}" dt="2020-09-09T13:51:41.964" v="2191"/>
        <pc:sldMkLst>
          <pc:docMk/>
          <pc:sldMk cId="674805434" sldId="260"/>
        </pc:sldMkLst>
        <pc:spChg chg="add del mod">
          <ac:chgData name="Tianwei XIa" userId="a6f457a78eca580a" providerId="LiveId" clId="{01D7D2C7-D48F-41A3-B0E6-FFB1636AAB8D}" dt="2020-09-08T13:29:54.444" v="1186" actId="478"/>
          <ac:spMkLst>
            <pc:docMk/>
            <pc:sldMk cId="674805434" sldId="260"/>
            <ac:spMk id="7" creationId="{004ACC6D-BB51-4897-B7FE-5DCF5A887C17}"/>
          </ac:spMkLst>
        </pc:spChg>
        <pc:spChg chg="mod">
          <ac:chgData name="Tianwei XIa" userId="a6f457a78eca580a" providerId="LiveId" clId="{01D7D2C7-D48F-41A3-B0E6-FFB1636AAB8D}" dt="2020-09-08T13:30:19.013" v="1192" actId="6549"/>
          <ac:spMkLst>
            <pc:docMk/>
            <pc:sldMk cId="674805434" sldId="260"/>
            <ac:spMk id="10" creationId="{E5D2C2B7-0178-448B-A3FB-946CC53138E9}"/>
          </ac:spMkLst>
        </pc:spChg>
        <pc:spChg chg="mod">
          <ac:chgData name="Tianwei XIa" userId="a6f457a78eca580a" providerId="LiveId" clId="{01D7D2C7-D48F-41A3-B0E6-FFB1636AAB8D}" dt="2020-09-08T13:31:11.447" v="1202" actId="962"/>
          <ac:spMkLst>
            <pc:docMk/>
            <pc:sldMk cId="674805434" sldId="260"/>
            <ac:spMk id="14" creationId="{3EDE352A-4C99-4A59-AA76-38D81FDD041A}"/>
          </ac:spMkLst>
        </pc:spChg>
        <pc:spChg chg="del">
          <ac:chgData name="Tianwei XIa" userId="a6f457a78eca580a" providerId="LiveId" clId="{01D7D2C7-D48F-41A3-B0E6-FFB1636AAB8D}" dt="2020-09-08T13:29:50.100" v="1185" actId="478"/>
          <ac:spMkLst>
            <pc:docMk/>
            <pc:sldMk cId="674805434" sldId="260"/>
            <ac:spMk id="15" creationId="{69E14AD8-84CB-4168-A4BF-6A301618FF2D}"/>
          </ac:spMkLst>
        </pc:spChg>
        <pc:spChg chg="add mod">
          <ac:chgData name="Tianwei XIa" userId="a6f457a78eca580a" providerId="LiveId" clId="{01D7D2C7-D48F-41A3-B0E6-FFB1636AAB8D}" dt="2020-09-08T13:34:12.806" v="1256" actId="14100"/>
          <ac:spMkLst>
            <pc:docMk/>
            <pc:sldMk cId="674805434" sldId="260"/>
            <ac:spMk id="20" creationId="{D71E400C-C2D4-43CB-80CF-03C132391A5B}"/>
          </ac:spMkLst>
        </pc:spChg>
        <pc:spChg chg="add mod">
          <ac:chgData name="Tianwei XIa" userId="a6f457a78eca580a" providerId="LiveId" clId="{01D7D2C7-D48F-41A3-B0E6-FFB1636AAB8D}" dt="2020-09-08T13:34:33.397" v="1265" actId="14100"/>
          <ac:spMkLst>
            <pc:docMk/>
            <pc:sldMk cId="674805434" sldId="260"/>
            <ac:spMk id="22" creationId="{75F2BC93-30B8-4DEF-A048-1FBBC9FE2D43}"/>
          </ac:spMkLst>
        </pc:spChg>
        <pc:spChg chg="add mod">
          <ac:chgData name="Tianwei XIa" userId="a6f457a78eca580a" providerId="LiveId" clId="{01D7D2C7-D48F-41A3-B0E6-FFB1636AAB8D}" dt="2020-09-08T13:34:37.165" v="1267" actId="571"/>
          <ac:spMkLst>
            <pc:docMk/>
            <pc:sldMk cId="674805434" sldId="260"/>
            <ac:spMk id="24" creationId="{67403D0A-6BFF-4465-8B52-2374381B9480}"/>
          </ac:spMkLst>
        </pc:spChg>
        <pc:spChg chg="add mod">
          <ac:chgData name="Tianwei XIa" userId="a6f457a78eca580a" providerId="LiveId" clId="{01D7D2C7-D48F-41A3-B0E6-FFB1636AAB8D}" dt="2020-09-08T13:34:51.041" v="1272" actId="14100"/>
          <ac:spMkLst>
            <pc:docMk/>
            <pc:sldMk cId="674805434" sldId="260"/>
            <ac:spMk id="26" creationId="{32C4FA1D-EF90-4CB6-A31A-6EB45A0CA851}"/>
          </ac:spMkLst>
        </pc:spChg>
        <pc:spChg chg="add mod">
          <ac:chgData name="Tianwei XIa" userId="a6f457a78eca580a" providerId="LiveId" clId="{01D7D2C7-D48F-41A3-B0E6-FFB1636AAB8D}" dt="2020-09-08T13:35:48.164" v="1292" actId="1076"/>
          <ac:spMkLst>
            <pc:docMk/>
            <pc:sldMk cId="674805434" sldId="260"/>
            <ac:spMk id="28" creationId="{EF33DB54-7623-4EF8-9093-23AF78051617}"/>
          </ac:spMkLst>
        </pc:spChg>
        <pc:spChg chg="add mod">
          <ac:chgData name="Tianwei XIa" userId="a6f457a78eca580a" providerId="LiveId" clId="{01D7D2C7-D48F-41A3-B0E6-FFB1636AAB8D}" dt="2020-09-08T13:35:48.164" v="1292" actId="1076"/>
          <ac:spMkLst>
            <pc:docMk/>
            <pc:sldMk cId="674805434" sldId="260"/>
            <ac:spMk id="30" creationId="{ECD4F96F-2252-4578-86B0-96783AFA219A}"/>
          </ac:spMkLst>
        </pc:spChg>
        <pc:spChg chg="add mod">
          <ac:chgData name="Tianwei XIa" userId="a6f457a78eca580a" providerId="LiveId" clId="{01D7D2C7-D48F-41A3-B0E6-FFB1636AAB8D}" dt="2020-09-08T13:35:48.164" v="1292" actId="1076"/>
          <ac:spMkLst>
            <pc:docMk/>
            <pc:sldMk cId="674805434" sldId="260"/>
            <ac:spMk id="32" creationId="{E7232A85-BFF3-4030-A806-FB32E003DD4D}"/>
          </ac:spMkLst>
        </pc:spChg>
        <pc:spChg chg="add mod">
          <ac:chgData name="Tianwei XIa" userId="a6f457a78eca580a" providerId="LiveId" clId="{01D7D2C7-D48F-41A3-B0E6-FFB1636AAB8D}" dt="2020-09-09T12:51:31.489" v="1999" actId="21"/>
          <ac:spMkLst>
            <pc:docMk/>
            <pc:sldMk cId="674805434" sldId="260"/>
            <ac:spMk id="34" creationId="{6B257F80-E61A-4C52-A824-85FC3984ACA3}"/>
          </ac:spMkLst>
        </pc:spChg>
        <pc:graphicFrameChg chg="del">
          <ac:chgData name="Tianwei XIa" userId="a6f457a78eca580a" providerId="LiveId" clId="{01D7D2C7-D48F-41A3-B0E6-FFB1636AAB8D}" dt="2020-09-08T13:29:46.090" v="1184" actId="478"/>
          <ac:graphicFrameMkLst>
            <pc:docMk/>
            <pc:sldMk cId="674805434" sldId="260"/>
            <ac:graphicFrameMk id="2" creationId="{768CBF78-D419-4FF2-B953-298F26617948}"/>
          </ac:graphicFrameMkLst>
        </pc:graphicFrameChg>
        <pc:graphicFrameChg chg="add mod modGraphic">
          <ac:chgData name="Tianwei XIa" userId="a6f457a78eca580a" providerId="LiveId" clId="{01D7D2C7-D48F-41A3-B0E6-FFB1636AAB8D}" dt="2020-09-09T12:42:25.971" v="1822" actId="21"/>
          <ac:graphicFrameMkLst>
            <pc:docMk/>
            <pc:sldMk cId="674805434" sldId="260"/>
            <ac:graphicFrameMk id="18" creationId="{D34867B9-3D45-4227-91C7-B04DD28F06B8}"/>
          </ac:graphicFrameMkLst>
        </pc:graphicFrameChg>
        <pc:graphicFrameChg chg="add mod">
          <ac:chgData name="Tianwei XIa" userId="a6f457a78eca580a" providerId="LiveId" clId="{01D7D2C7-D48F-41A3-B0E6-FFB1636AAB8D}" dt="2020-09-09T12:42:23.066" v="1821" actId="1076"/>
          <ac:graphicFrameMkLst>
            <pc:docMk/>
            <pc:sldMk cId="674805434" sldId="260"/>
            <ac:graphicFrameMk id="19" creationId="{1C67A4C5-F572-4CB2-A4D8-E3764905ECBF}"/>
          </ac:graphicFrameMkLst>
        </pc:graphicFrameChg>
        <pc:picChg chg="add mod">
          <ac:chgData name="Tianwei XIa" userId="a6f457a78eca580a" providerId="LiveId" clId="{01D7D2C7-D48F-41A3-B0E6-FFB1636AAB8D}" dt="2020-09-09T13:04:49.727" v="2098" actId="1076"/>
          <ac:picMkLst>
            <pc:docMk/>
            <pc:sldMk cId="674805434" sldId="260"/>
            <ac:picMk id="9" creationId="{0403E0F3-2DD6-4D8C-B3A5-DAFD85E63793}"/>
          </ac:picMkLst>
        </pc:picChg>
        <pc:picChg chg="add mod">
          <ac:chgData name="Tianwei XIa" userId="a6f457a78eca580a" providerId="LiveId" clId="{01D7D2C7-D48F-41A3-B0E6-FFB1636AAB8D}" dt="2020-09-08T13:35:48.164" v="1292" actId="1076"/>
          <ac:picMkLst>
            <pc:docMk/>
            <pc:sldMk cId="674805434" sldId="260"/>
            <ac:picMk id="12" creationId="{3BFAE025-0BA3-46F3-85D5-526FDA444491}"/>
          </ac:picMkLst>
        </pc:picChg>
        <pc:picChg chg="add mod">
          <ac:chgData name="Tianwei XIa" userId="a6f457a78eca580a" providerId="LiveId" clId="{01D7D2C7-D48F-41A3-B0E6-FFB1636AAB8D}" dt="2020-09-08T13:35:48.164" v="1292" actId="1076"/>
          <ac:picMkLst>
            <pc:docMk/>
            <pc:sldMk cId="674805434" sldId="260"/>
            <ac:picMk id="16" creationId="{71395AE7-4D05-4EE5-A6B6-E33694138964}"/>
          </ac:picMkLst>
        </pc:picChg>
        <pc:picChg chg="add mod">
          <ac:chgData name="Tianwei XIa" userId="a6f457a78eca580a" providerId="LiveId" clId="{01D7D2C7-D48F-41A3-B0E6-FFB1636AAB8D}" dt="2020-09-08T13:34:37.165" v="1267" actId="571"/>
          <ac:picMkLst>
            <pc:docMk/>
            <pc:sldMk cId="674805434" sldId="260"/>
            <ac:picMk id="23" creationId="{19AFBA2E-B34B-4145-B08D-C52C11BEB389}"/>
          </ac:picMkLst>
        </pc:picChg>
      </pc:sldChg>
      <pc:sldChg chg="addSp delSp modSp add mod">
        <pc:chgData name="Tianwei XIa" userId="a6f457a78eca580a" providerId="LiveId" clId="{01D7D2C7-D48F-41A3-B0E6-FFB1636AAB8D}" dt="2020-09-10T13:17:01.027" v="2655" actId="1076"/>
        <pc:sldMkLst>
          <pc:docMk/>
          <pc:sldMk cId="790208093" sldId="261"/>
        </pc:sldMkLst>
        <pc:spChg chg="del mod">
          <ac:chgData name="Tianwei XIa" userId="a6f457a78eca580a" providerId="LiveId" clId="{01D7D2C7-D48F-41A3-B0E6-FFB1636AAB8D}" dt="2020-09-09T12:34:26.709" v="1634" actId="478"/>
          <ac:spMkLst>
            <pc:docMk/>
            <pc:sldMk cId="790208093" sldId="261"/>
            <ac:spMk id="20" creationId="{D71E400C-C2D4-43CB-80CF-03C132391A5B}"/>
          </ac:spMkLst>
        </pc:spChg>
        <pc:spChg chg="del">
          <ac:chgData name="Tianwei XIa" userId="a6f457a78eca580a" providerId="LiveId" clId="{01D7D2C7-D48F-41A3-B0E6-FFB1636AAB8D}" dt="2020-09-09T12:34:25.271" v="1632" actId="478"/>
          <ac:spMkLst>
            <pc:docMk/>
            <pc:sldMk cId="790208093" sldId="261"/>
            <ac:spMk id="22" creationId="{75F2BC93-30B8-4DEF-A048-1FBBC9FE2D43}"/>
          </ac:spMkLst>
        </pc:spChg>
        <pc:spChg chg="add mod">
          <ac:chgData name="Tianwei XIa" userId="a6f457a78eca580a" providerId="LiveId" clId="{01D7D2C7-D48F-41A3-B0E6-FFB1636AAB8D}" dt="2020-09-09T12:41:38.593" v="1815" actId="1076"/>
          <ac:spMkLst>
            <pc:docMk/>
            <pc:sldMk cId="790208093" sldId="261"/>
            <ac:spMk id="25" creationId="{B7F4DDE9-E6B1-469A-B510-08BF61AD9768}"/>
          </ac:spMkLst>
        </pc:spChg>
        <pc:spChg chg="del">
          <ac:chgData name="Tianwei XIa" userId="a6f457a78eca580a" providerId="LiveId" clId="{01D7D2C7-D48F-41A3-B0E6-FFB1636AAB8D}" dt="2020-09-09T12:34:25.928" v="1633" actId="478"/>
          <ac:spMkLst>
            <pc:docMk/>
            <pc:sldMk cId="790208093" sldId="261"/>
            <ac:spMk id="26" creationId="{32C4FA1D-EF90-4CB6-A31A-6EB45A0CA851}"/>
          </ac:spMkLst>
        </pc:spChg>
        <pc:spChg chg="del">
          <ac:chgData name="Tianwei XIa" userId="a6f457a78eca580a" providerId="LiveId" clId="{01D7D2C7-D48F-41A3-B0E6-FFB1636AAB8D}" dt="2020-09-09T12:31:45.398" v="1541" actId="478"/>
          <ac:spMkLst>
            <pc:docMk/>
            <pc:sldMk cId="790208093" sldId="261"/>
            <ac:spMk id="28" creationId="{EF33DB54-7623-4EF8-9093-23AF78051617}"/>
          </ac:spMkLst>
        </pc:spChg>
        <pc:spChg chg="del">
          <ac:chgData name="Tianwei XIa" userId="a6f457a78eca580a" providerId="LiveId" clId="{01D7D2C7-D48F-41A3-B0E6-FFB1636AAB8D}" dt="2020-09-09T12:31:43.989" v="1540" actId="478"/>
          <ac:spMkLst>
            <pc:docMk/>
            <pc:sldMk cId="790208093" sldId="261"/>
            <ac:spMk id="30" creationId="{ECD4F96F-2252-4578-86B0-96783AFA219A}"/>
          </ac:spMkLst>
        </pc:spChg>
        <pc:spChg chg="add mod">
          <ac:chgData name="Tianwei XIa" userId="a6f457a78eca580a" providerId="LiveId" clId="{01D7D2C7-D48F-41A3-B0E6-FFB1636AAB8D}" dt="2020-09-10T13:17:01.027" v="2655" actId="1076"/>
          <ac:spMkLst>
            <pc:docMk/>
            <pc:sldMk cId="790208093" sldId="261"/>
            <ac:spMk id="31" creationId="{DACD2F73-FED7-4F45-A291-F55F60A56B1A}"/>
          </ac:spMkLst>
        </pc:spChg>
        <pc:spChg chg="del">
          <ac:chgData name="Tianwei XIa" userId="a6f457a78eca580a" providerId="LiveId" clId="{01D7D2C7-D48F-41A3-B0E6-FFB1636AAB8D}" dt="2020-09-08T15:16:47.892" v="1534" actId="478"/>
          <ac:spMkLst>
            <pc:docMk/>
            <pc:sldMk cId="790208093" sldId="261"/>
            <ac:spMk id="32" creationId="{E7232A85-BFF3-4030-A806-FB32E003DD4D}"/>
          </ac:spMkLst>
        </pc:spChg>
        <pc:spChg chg="del">
          <ac:chgData name="Tianwei XIa" userId="a6f457a78eca580a" providerId="LiveId" clId="{01D7D2C7-D48F-41A3-B0E6-FFB1636AAB8D}" dt="2020-09-08T15:05:39.969" v="1524" actId="478"/>
          <ac:spMkLst>
            <pc:docMk/>
            <pc:sldMk cId="790208093" sldId="261"/>
            <ac:spMk id="34" creationId="{6B257F80-E61A-4C52-A824-85FC3984ACA3}"/>
          </ac:spMkLst>
        </pc:spChg>
        <pc:graphicFrameChg chg="add mod modGraphic">
          <ac:chgData name="Tianwei XIa" userId="a6f457a78eca580a" providerId="LiveId" clId="{01D7D2C7-D48F-41A3-B0E6-FFB1636AAB8D}" dt="2020-09-09T14:24:41.903" v="2319" actId="14734"/>
          <ac:graphicFrameMkLst>
            <pc:docMk/>
            <pc:sldMk cId="790208093" sldId="261"/>
            <ac:graphicFrameMk id="9" creationId="{ACD7B94D-FE17-46E6-B02C-04BE81BD5BA5}"/>
          </ac:graphicFrameMkLst>
        </pc:graphicFrameChg>
        <pc:graphicFrameChg chg="mod modGraphic">
          <ac:chgData name="Tianwei XIa" userId="a6f457a78eca580a" providerId="LiveId" clId="{01D7D2C7-D48F-41A3-B0E6-FFB1636AAB8D}" dt="2020-09-09T12:49:57.164" v="1970" actId="207"/>
          <ac:graphicFrameMkLst>
            <pc:docMk/>
            <pc:sldMk cId="790208093" sldId="261"/>
            <ac:graphicFrameMk id="18" creationId="{D34867B9-3D45-4227-91C7-B04DD28F06B8}"/>
          </ac:graphicFrameMkLst>
        </pc:graphicFrameChg>
        <pc:graphicFrameChg chg="del">
          <ac:chgData name="Tianwei XIa" userId="a6f457a78eca580a" providerId="LiveId" clId="{01D7D2C7-D48F-41A3-B0E6-FFB1636AAB8D}" dt="2020-09-08T15:05:38.970" v="1523" actId="478"/>
          <ac:graphicFrameMkLst>
            <pc:docMk/>
            <pc:sldMk cId="790208093" sldId="261"/>
            <ac:graphicFrameMk id="19" creationId="{1C67A4C5-F572-4CB2-A4D8-E3764905ECBF}"/>
          </ac:graphicFrameMkLst>
        </pc:graphicFrameChg>
        <pc:graphicFrameChg chg="add mod modGraphic">
          <ac:chgData name="Tianwei XIa" userId="a6f457a78eca580a" providerId="LiveId" clId="{01D7D2C7-D48F-41A3-B0E6-FFB1636AAB8D}" dt="2020-09-09T14:24:09.358" v="2304" actId="20577"/>
          <ac:graphicFrameMkLst>
            <pc:docMk/>
            <pc:sldMk cId="790208093" sldId="261"/>
            <ac:graphicFrameMk id="21" creationId="{D744424C-4D17-4366-A245-2DA4D356D30B}"/>
          </ac:graphicFrameMkLst>
        </pc:graphicFrameChg>
        <pc:picChg chg="add mod ord">
          <ac:chgData name="Tianwei XIa" userId="a6f457a78eca580a" providerId="LiveId" clId="{01D7D2C7-D48F-41A3-B0E6-FFB1636AAB8D}" dt="2020-09-10T13:16:47.837" v="2650" actId="167"/>
          <ac:picMkLst>
            <pc:docMk/>
            <pc:sldMk cId="790208093" sldId="261"/>
            <ac:picMk id="3" creationId="{960066C7-688F-475E-937A-0A8DDFBCCA28}"/>
          </ac:picMkLst>
        </pc:picChg>
        <pc:picChg chg="add del mod">
          <ac:chgData name="Tianwei XIa" userId="a6f457a78eca580a" providerId="LiveId" clId="{01D7D2C7-D48F-41A3-B0E6-FFB1636AAB8D}" dt="2020-09-09T12:34:24.494" v="1631" actId="478"/>
          <ac:picMkLst>
            <pc:docMk/>
            <pc:sldMk cId="790208093" sldId="261"/>
            <ac:picMk id="3" creationId="{975394ED-B08B-4792-AA7D-9176C123B1A0}"/>
          </ac:picMkLst>
        </pc:picChg>
        <pc:picChg chg="add del mod">
          <ac:chgData name="Tianwei XIa" userId="a6f457a78eca580a" providerId="LiveId" clId="{01D7D2C7-D48F-41A3-B0E6-FFB1636AAB8D}" dt="2020-09-10T13:11:51.586" v="2601" actId="21"/>
          <ac:picMkLst>
            <pc:docMk/>
            <pc:sldMk cId="790208093" sldId="261"/>
            <ac:picMk id="7" creationId="{CBAF7CE9-536D-4FB8-8BCD-E7E753C5BB8A}"/>
          </ac:picMkLst>
        </pc:picChg>
        <pc:picChg chg="add del mod">
          <ac:chgData name="Tianwei XIa" userId="a6f457a78eca580a" providerId="LiveId" clId="{01D7D2C7-D48F-41A3-B0E6-FFB1636AAB8D}" dt="2020-09-09T12:34:23.999" v="1630" actId="478"/>
          <ac:picMkLst>
            <pc:docMk/>
            <pc:sldMk cId="790208093" sldId="261"/>
            <ac:picMk id="8" creationId="{B80DF891-861F-45D1-BBCA-5CDF0B32DB5C}"/>
          </ac:picMkLst>
        </pc:picChg>
        <pc:picChg chg="del">
          <ac:chgData name="Tianwei XIa" userId="a6f457a78eca580a" providerId="LiveId" clId="{01D7D2C7-D48F-41A3-B0E6-FFB1636AAB8D}" dt="2020-09-08T15:03:34.924" v="1511" actId="478"/>
          <ac:picMkLst>
            <pc:docMk/>
            <pc:sldMk cId="790208093" sldId="261"/>
            <ac:picMk id="9" creationId="{0403E0F3-2DD6-4D8C-B3A5-DAFD85E63793}"/>
          </ac:picMkLst>
        </pc:picChg>
        <pc:picChg chg="del">
          <ac:chgData name="Tianwei XIa" userId="a6f457a78eca580a" providerId="LiveId" clId="{01D7D2C7-D48F-41A3-B0E6-FFB1636AAB8D}" dt="2020-09-08T15:16:48.292" v="1535" actId="478"/>
          <ac:picMkLst>
            <pc:docMk/>
            <pc:sldMk cId="790208093" sldId="261"/>
            <ac:picMk id="12" creationId="{3BFAE025-0BA3-46F3-85D5-526FDA444491}"/>
          </ac:picMkLst>
        </pc:picChg>
        <pc:picChg chg="add del mod">
          <ac:chgData name="Tianwei XIa" userId="a6f457a78eca580a" providerId="LiveId" clId="{01D7D2C7-D48F-41A3-B0E6-FFB1636AAB8D}" dt="2020-09-09T12:34:23.334" v="1629" actId="478"/>
          <ac:picMkLst>
            <pc:docMk/>
            <pc:sldMk cId="790208093" sldId="261"/>
            <ac:picMk id="13" creationId="{D7A3D771-23EB-4E82-88C5-9E67438E8DD6}"/>
          </ac:picMkLst>
        </pc:picChg>
        <pc:picChg chg="del">
          <ac:chgData name="Tianwei XIa" userId="a6f457a78eca580a" providerId="LiveId" clId="{01D7D2C7-D48F-41A3-B0E6-FFB1636AAB8D}" dt="2020-09-08T15:03:35.352" v="1512" actId="478"/>
          <ac:picMkLst>
            <pc:docMk/>
            <pc:sldMk cId="790208093" sldId="261"/>
            <ac:picMk id="16" creationId="{71395AE7-4D05-4EE5-A6B6-E33694138964}"/>
          </ac:picMkLst>
        </pc:picChg>
        <pc:picChg chg="add del mod">
          <ac:chgData name="Tianwei XIa" userId="a6f457a78eca580a" providerId="LiveId" clId="{01D7D2C7-D48F-41A3-B0E6-FFB1636AAB8D}" dt="2020-09-09T12:36:51.887" v="1720" actId="478"/>
          <ac:picMkLst>
            <pc:docMk/>
            <pc:sldMk cId="790208093" sldId="261"/>
            <ac:picMk id="17" creationId="{F6517298-6121-43E7-9F0D-00509424A6F9}"/>
          </ac:picMkLst>
        </pc:picChg>
        <pc:cxnChg chg="add del mod">
          <ac:chgData name="Tianwei XIa" userId="a6f457a78eca580a" providerId="LiveId" clId="{01D7D2C7-D48F-41A3-B0E6-FFB1636AAB8D}" dt="2020-09-10T13:11:51.586" v="2601" actId="21"/>
          <ac:cxnSpMkLst>
            <pc:docMk/>
            <pc:sldMk cId="790208093" sldId="261"/>
            <ac:cxnSpMk id="12" creationId="{38AD69B5-3CDA-49C7-A353-483AE611430F}"/>
          </ac:cxnSpMkLst>
        </pc:cxnChg>
        <pc:cxnChg chg="add mod">
          <ac:chgData name="Tianwei XIa" userId="a6f457a78eca580a" providerId="LiveId" clId="{01D7D2C7-D48F-41A3-B0E6-FFB1636AAB8D}" dt="2020-09-10T13:16:54.786" v="2652" actId="1076"/>
          <ac:cxnSpMkLst>
            <pc:docMk/>
            <pc:sldMk cId="790208093" sldId="261"/>
            <ac:cxnSpMk id="19" creationId="{E08E11D3-1436-4C6D-90FA-87D552DF72B4}"/>
          </ac:cxnSpMkLst>
        </pc:cxnChg>
        <pc:cxnChg chg="add mod">
          <ac:chgData name="Tianwei XIa" userId="a6f457a78eca580a" providerId="LiveId" clId="{01D7D2C7-D48F-41A3-B0E6-FFB1636AAB8D}" dt="2020-09-10T13:16:57.030" v="2654" actId="1076"/>
          <ac:cxnSpMkLst>
            <pc:docMk/>
            <pc:sldMk cId="790208093" sldId="261"/>
            <ac:cxnSpMk id="20" creationId="{C1FB5627-21CA-4AB8-9C67-E980CB7DD46E}"/>
          </ac:cxnSpMkLst>
        </pc:cxnChg>
        <pc:cxnChg chg="add del mod">
          <ac:chgData name="Tianwei XIa" userId="a6f457a78eca580a" providerId="LiveId" clId="{01D7D2C7-D48F-41A3-B0E6-FFB1636AAB8D}" dt="2020-09-10T13:11:46.910" v="2599" actId="478"/>
          <ac:cxnSpMkLst>
            <pc:docMk/>
            <pc:sldMk cId="790208093" sldId="261"/>
            <ac:cxnSpMk id="23" creationId="{609E4828-2694-44C8-93E7-5577836B7612}"/>
          </ac:cxnSpMkLst>
        </pc:cxnChg>
        <pc:cxnChg chg="add del mod">
          <ac:chgData name="Tianwei XIa" userId="a6f457a78eca580a" providerId="LiveId" clId="{01D7D2C7-D48F-41A3-B0E6-FFB1636AAB8D}" dt="2020-09-10T13:11:48.031" v="2600" actId="478"/>
          <ac:cxnSpMkLst>
            <pc:docMk/>
            <pc:sldMk cId="790208093" sldId="261"/>
            <ac:cxnSpMk id="24" creationId="{38F67B9D-722B-4C0F-825A-261C1665AF46}"/>
          </ac:cxnSpMkLst>
        </pc:cxnChg>
      </pc:sldChg>
      <pc:sldChg chg="modSp add del mod">
        <pc:chgData name="Tianwei XIa" userId="a6f457a78eca580a" providerId="LiveId" clId="{01D7D2C7-D48F-41A3-B0E6-FFB1636AAB8D}" dt="2020-09-09T12:42:16.913" v="1819" actId="47"/>
        <pc:sldMkLst>
          <pc:docMk/>
          <pc:sldMk cId="58107923" sldId="262"/>
        </pc:sldMkLst>
        <pc:spChg chg="mod">
          <ac:chgData name="Tianwei XIa" userId="a6f457a78eca580a" providerId="LiveId" clId="{01D7D2C7-D48F-41A3-B0E6-FFB1636AAB8D}" dt="2020-09-09T12:42:10.504" v="1818" actId="6549"/>
          <ac:spMkLst>
            <pc:docMk/>
            <pc:sldMk cId="58107923" sldId="262"/>
            <ac:spMk id="15" creationId="{69E14AD8-84CB-4168-A4BF-6A301618FF2D}"/>
          </ac:spMkLst>
        </pc:spChg>
      </pc:sldChg>
      <pc:sldChg chg="modSp add mod ord">
        <pc:chgData name="Tianwei XIa" userId="a6f457a78eca580a" providerId="LiveId" clId="{01D7D2C7-D48F-41A3-B0E6-FFB1636AAB8D}" dt="2020-09-09T14:12:38.747" v="2228" actId="20578"/>
        <pc:sldMkLst>
          <pc:docMk/>
          <pc:sldMk cId="728805562" sldId="262"/>
        </pc:sldMkLst>
        <pc:spChg chg="mod">
          <ac:chgData name="Tianwei XIa" userId="a6f457a78eca580a" providerId="LiveId" clId="{01D7D2C7-D48F-41A3-B0E6-FFB1636AAB8D}" dt="2020-09-09T14:12:38.747" v="2228" actId="20578"/>
          <ac:spMkLst>
            <pc:docMk/>
            <pc:sldMk cId="728805562" sldId="262"/>
            <ac:spMk id="34" creationId="{6B257F80-E61A-4C52-A824-85FC3984ACA3}"/>
          </ac:spMkLst>
        </pc:spChg>
        <pc:graphicFrameChg chg="mod">
          <ac:chgData name="Tianwei XIa" userId="a6f457a78eca580a" providerId="LiveId" clId="{01D7D2C7-D48F-41A3-B0E6-FFB1636AAB8D}" dt="2020-09-09T14:02:13.032" v="2225" actId="1076"/>
          <ac:graphicFrameMkLst>
            <pc:docMk/>
            <pc:sldMk cId="728805562" sldId="262"/>
            <ac:graphicFrameMk id="19" creationId="{1C67A4C5-F572-4CB2-A4D8-E3764905ECBF}"/>
          </ac:graphicFrameMkLst>
        </pc:graphicFrameChg>
        <pc:picChg chg="mod">
          <ac:chgData name="Tianwei XIa" userId="a6f457a78eca580a" providerId="LiveId" clId="{01D7D2C7-D48F-41A3-B0E6-FFB1636AAB8D}" dt="2020-09-09T14:12:24.544" v="2227" actId="1076"/>
          <ac:picMkLst>
            <pc:docMk/>
            <pc:sldMk cId="728805562" sldId="262"/>
            <ac:picMk id="9" creationId="{0403E0F3-2DD6-4D8C-B3A5-DAFD85E63793}"/>
          </ac:picMkLst>
        </pc:picChg>
      </pc:sldChg>
      <pc:sldChg chg="addSp delSp modSp add mod">
        <pc:chgData name="Tianwei XIa" userId="a6f457a78eca580a" providerId="LiveId" clId="{01D7D2C7-D48F-41A3-B0E6-FFB1636AAB8D}" dt="2020-09-10T14:03:24.179" v="2871" actId="20577"/>
        <pc:sldMkLst>
          <pc:docMk/>
          <pc:sldMk cId="2035914763" sldId="263"/>
        </pc:sldMkLst>
        <pc:spChg chg="add mod">
          <ac:chgData name="Tianwei XIa" userId="a6f457a78eca580a" providerId="LiveId" clId="{01D7D2C7-D48F-41A3-B0E6-FFB1636AAB8D}" dt="2020-09-10T14:03:24.179" v="2871" actId="20577"/>
          <ac:spMkLst>
            <pc:docMk/>
            <pc:sldMk cId="2035914763" sldId="263"/>
            <ac:spMk id="2" creationId="{61888F65-D06D-41F0-B723-ADAD4855B5E4}"/>
          </ac:spMkLst>
        </pc:spChg>
        <pc:spChg chg="del">
          <ac:chgData name="Tianwei XIa" userId="a6f457a78eca580a" providerId="LiveId" clId="{01D7D2C7-D48F-41A3-B0E6-FFB1636AAB8D}" dt="2020-09-10T12:57:29.965" v="2380" actId="478"/>
          <ac:spMkLst>
            <pc:docMk/>
            <pc:sldMk cId="2035914763" sldId="263"/>
            <ac:spMk id="10" creationId="{E5D2C2B7-0178-448B-A3FB-946CC53138E9}"/>
          </ac:spMkLst>
        </pc:spChg>
        <pc:spChg chg="mod">
          <ac:chgData name="Tianwei XIa" userId="a6f457a78eca580a" providerId="LiveId" clId="{01D7D2C7-D48F-41A3-B0E6-FFB1636AAB8D}" dt="2020-09-10T13:12:05.892" v="2605" actId="1076"/>
          <ac:spMkLst>
            <pc:docMk/>
            <pc:sldMk cId="2035914763" sldId="263"/>
            <ac:spMk id="14" creationId="{3EDE352A-4C99-4A59-AA76-38D81FDD041A}"/>
          </ac:spMkLst>
        </pc:spChg>
        <pc:spChg chg="del">
          <ac:chgData name="Tianwei XIa" userId="a6f457a78eca580a" providerId="LiveId" clId="{01D7D2C7-D48F-41A3-B0E6-FFB1636AAB8D}" dt="2020-09-10T13:11:58.821" v="2603" actId="478"/>
          <ac:spMkLst>
            <pc:docMk/>
            <pc:sldMk cId="2035914763" sldId="263"/>
            <ac:spMk id="25" creationId="{B7F4DDE9-E6B1-469A-B510-08BF61AD9768}"/>
          </ac:spMkLst>
        </pc:spChg>
        <pc:spChg chg="del mod">
          <ac:chgData name="Tianwei XIa" userId="a6f457a78eca580a" providerId="LiveId" clId="{01D7D2C7-D48F-41A3-B0E6-FFB1636AAB8D}" dt="2020-09-10T13:12:03.149" v="2604" actId="478"/>
          <ac:spMkLst>
            <pc:docMk/>
            <pc:sldMk cId="2035914763" sldId="263"/>
            <ac:spMk id="31" creationId="{DACD2F73-FED7-4F45-A291-F55F60A56B1A}"/>
          </ac:spMkLst>
        </pc:spChg>
        <pc:graphicFrameChg chg="del mod modGraphic">
          <ac:chgData name="Tianwei XIa" userId="a6f457a78eca580a" providerId="LiveId" clId="{01D7D2C7-D48F-41A3-B0E6-FFB1636AAB8D}" dt="2020-09-10T13:11:56.322" v="2602" actId="478"/>
          <ac:graphicFrameMkLst>
            <pc:docMk/>
            <pc:sldMk cId="2035914763" sldId="263"/>
            <ac:graphicFrameMk id="9" creationId="{ACD7B94D-FE17-46E6-B02C-04BE81BD5BA5}"/>
          </ac:graphicFrameMkLst>
        </pc:graphicFrameChg>
        <pc:graphicFrameChg chg="del">
          <ac:chgData name="Tianwei XIa" userId="a6f457a78eca580a" providerId="LiveId" clId="{01D7D2C7-D48F-41A3-B0E6-FFB1636AAB8D}" dt="2020-09-10T12:57:28.191" v="2379" actId="478"/>
          <ac:graphicFrameMkLst>
            <pc:docMk/>
            <pc:sldMk cId="2035914763" sldId="263"/>
            <ac:graphicFrameMk id="18" creationId="{D34867B9-3D45-4227-91C7-B04DD28F06B8}"/>
          </ac:graphicFrameMkLst>
        </pc:graphicFrameChg>
        <pc:graphicFrameChg chg="mod modGraphic">
          <ac:chgData name="Tianwei XIa" userId="a6f457a78eca580a" providerId="LiveId" clId="{01D7D2C7-D48F-41A3-B0E6-FFB1636AAB8D}" dt="2020-09-10T13:18:28.299" v="2677" actId="207"/>
          <ac:graphicFrameMkLst>
            <pc:docMk/>
            <pc:sldMk cId="2035914763" sldId="263"/>
            <ac:graphicFrameMk id="21" creationId="{D744424C-4D17-4366-A245-2DA4D356D30B}"/>
          </ac:graphicFrameMkLst>
        </pc:graphicFrameChg>
        <pc:picChg chg="del">
          <ac:chgData name="Tianwei XIa" userId="a6f457a78eca580a" providerId="LiveId" clId="{01D7D2C7-D48F-41A3-B0E6-FFB1636AAB8D}" dt="2020-09-10T12:57:24.344" v="2375" actId="478"/>
          <ac:picMkLst>
            <pc:docMk/>
            <pc:sldMk cId="2035914763" sldId="263"/>
            <ac:picMk id="7" creationId="{CBAF7CE9-536D-4FB8-8BCD-E7E753C5BB8A}"/>
          </ac:picMkLst>
        </pc:picChg>
        <pc:picChg chg="add mod">
          <ac:chgData name="Tianwei XIa" userId="a6f457a78eca580a" providerId="LiveId" clId="{01D7D2C7-D48F-41A3-B0E6-FFB1636AAB8D}" dt="2020-09-10T13:12:13.216" v="2609" actId="1076"/>
          <ac:picMkLst>
            <pc:docMk/>
            <pc:sldMk cId="2035914763" sldId="263"/>
            <ac:picMk id="16" creationId="{BAEED7CF-620E-48B6-960B-06283D1C9E29}"/>
          </ac:picMkLst>
        </pc:picChg>
        <pc:cxnChg chg="del">
          <ac:chgData name="Tianwei XIa" userId="a6f457a78eca580a" providerId="LiveId" clId="{01D7D2C7-D48F-41A3-B0E6-FFB1636AAB8D}" dt="2020-09-10T12:57:26.173" v="2378" actId="478"/>
          <ac:cxnSpMkLst>
            <pc:docMk/>
            <pc:sldMk cId="2035914763" sldId="263"/>
            <ac:cxnSpMk id="12" creationId="{38AD69B5-3CDA-49C7-A353-483AE611430F}"/>
          </ac:cxnSpMkLst>
        </pc:cxnChg>
        <pc:cxnChg chg="add mod">
          <ac:chgData name="Tianwei XIa" userId="a6f457a78eca580a" providerId="LiveId" clId="{01D7D2C7-D48F-41A3-B0E6-FFB1636AAB8D}" dt="2020-09-10T13:12:16.077" v="2610" actId="1076"/>
          <ac:cxnSpMkLst>
            <pc:docMk/>
            <pc:sldMk cId="2035914763" sldId="263"/>
            <ac:cxnSpMk id="17" creationId="{D0511E41-05B3-441D-8A82-C74E046A57D3}"/>
          </ac:cxnSpMkLst>
        </pc:cxnChg>
        <pc:cxnChg chg="del">
          <ac:chgData name="Tianwei XIa" userId="a6f457a78eca580a" providerId="LiveId" clId="{01D7D2C7-D48F-41A3-B0E6-FFB1636AAB8D}" dt="2020-09-10T12:57:24.829" v="2376" actId="478"/>
          <ac:cxnSpMkLst>
            <pc:docMk/>
            <pc:sldMk cId="2035914763" sldId="263"/>
            <ac:cxnSpMk id="23" creationId="{609E4828-2694-44C8-93E7-5577836B7612}"/>
          </ac:cxnSpMkLst>
        </pc:cxnChg>
        <pc:cxnChg chg="del">
          <ac:chgData name="Tianwei XIa" userId="a6f457a78eca580a" providerId="LiveId" clId="{01D7D2C7-D48F-41A3-B0E6-FFB1636AAB8D}" dt="2020-09-10T12:57:25.541" v="2377" actId="478"/>
          <ac:cxnSpMkLst>
            <pc:docMk/>
            <pc:sldMk cId="2035914763" sldId="263"/>
            <ac:cxnSpMk id="24" creationId="{38F67B9D-722B-4C0F-825A-261C1665AF46}"/>
          </ac:cxnSpMkLst>
        </pc:cxnChg>
      </pc:sldChg>
      <pc:sldChg chg="addSp delSp modSp add del mod">
        <pc:chgData name="Tianwei XIa" userId="a6f457a78eca580a" providerId="LiveId" clId="{01D7D2C7-D48F-41A3-B0E6-FFB1636AAB8D}" dt="2020-09-09T13:50:51.178" v="2160" actId="47"/>
        <pc:sldMkLst>
          <pc:docMk/>
          <pc:sldMk cId="2987094346" sldId="263"/>
        </pc:sldMkLst>
        <pc:spChg chg="add del">
          <ac:chgData name="Tianwei XIa" userId="a6f457a78eca580a" providerId="LiveId" clId="{01D7D2C7-D48F-41A3-B0E6-FFB1636AAB8D}" dt="2020-09-09T12:44:52.245" v="1873" actId="478"/>
          <ac:spMkLst>
            <pc:docMk/>
            <pc:sldMk cId="2987094346" sldId="263"/>
            <ac:spMk id="2" creationId="{C41505F9-12D8-4DC7-8B52-898D172D03A0}"/>
          </ac:spMkLst>
        </pc:spChg>
        <pc:spChg chg="add del">
          <ac:chgData name="Tianwei XIa" userId="a6f457a78eca580a" providerId="LiveId" clId="{01D7D2C7-D48F-41A3-B0E6-FFB1636AAB8D}" dt="2020-09-09T12:45:02.271" v="1878" actId="478"/>
          <ac:spMkLst>
            <pc:docMk/>
            <pc:sldMk cId="2987094346" sldId="263"/>
            <ac:spMk id="8" creationId="{8315FE38-B582-4E46-9169-532D1B569728}"/>
          </ac:spMkLst>
        </pc:spChg>
        <pc:spChg chg="del mod">
          <ac:chgData name="Tianwei XIa" userId="a6f457a78eca580a" providerId="LiveId" clId="{01D7D2C7-D48F-41A3-B0E6-FFB1636AAB8D}" dt="2020-09-09T12:44:49.062" v="1871" actId="478"/>
          <ac:spMkLst>
            <pc:docMk/>
            <pc:sldMk cId="2987094346" sldId="263"/>
            <ac:spMk id="10" creationId="{E5D2C2B7-0178-448B-A3FB-946CC53138E9}"/>
          </ac:spMkLst>
        </pc:spChg>
        <pc:spChg chg="add del">
          <ac:chgData name="Tianwei XIa" userId="a6f457a78eca580a" providerId="LiveId" clId="{01D7D2C7-D48F-41A3-B0E6-FFB1636AAB8D}" dt="2020-09-09T12:45:10.534" v="1881" actId="478"/>
          <ac:spMkLst>
            <pc:docMk/>
            <pc:sldMk cId="2987094346" sldId="263"/>
            <ac:spMk id="13" creationId="{7F78686E-1E4D-40F4-BF97-7CE344E63A4D}"/>
          </ac:spMkLst>
        </pc:spChg>
        <pc:spChg chg="add del mod">
          <ac:chgData name="Tianwei XIa" userId="a6f457a78eca580a" providerId="LiveId" clId="{01D7D2C7-D48F-41A3-B0E6-FFB1636AAB8D}" dt="2020-09-09T12:45:19.165" v="1885" actId="478"/>
          <ac:spMkLst>
            <pc:docMk/>
            <pc:sldMk cId="2987094346" sldId="263"/>
            <ac:spMk id="16" creationId="{E94C61B3-D1EA-4E25-9A17-A2F86F873868}"/>
          </ac:spMkLst>
        </pc:spChg>
        <pc:spChg chg="add del">
          <ac:chgData name="Tianwei XIa" userId="a6f457a78eca580a" providerId="LiveId" clId="{01D7D2C7-D48F-41A3-B0E6-FFB1636AAB8D}" dt="2020-09-09T12:45:27.037" v="1888" actId="478"/>
          <ac:spMkLst>
            <pc:docMk/>
            <pc:sldMk cId="2987094346" sldId="263"/>
            <ac:spMk id="19" creationId="{1CE79A95-EEE1-4CC3-BFD1-95996A39A988}"/>
          </ac:spMkLst>
        </pc:spChg>
        <pc:spChg chg="add del">
          <ac:chgData name="Tianwei XIa" userId="a6f457a78eca580a" providerId="LiveId" clId="{01D7D2C7-D48F-41A3-B0E6-FFB1636AAB8D}" dt="2020-09-09T12:45:44.837" v="1893" actId="478"/>
          <ac:spMkLst>
            <pc:docMk/>
            <pc:sldMk cId="2987094346" sldId="263"/>
            <ac:spMk id="22" creationId="{5BDAD54F-819C-4484-9130-4136DB83332F}"/>
          </ac:spMkLst>
        </pc:spChg>
        <pc:spChg chg="del">
          <ac:chgData name="Tianwei XIa" userId="a6f457a78eca580a" providerId="LiveId" clId="{01D7D2C7-D48F-41A3-B0E6-FFB1636AAB8D}" dt="2020-09-09T12:44:20.893" v="1869" actId="478"/>
          <ac:spMkLst>
            <pc:docMk/>
            <pc:sldMk cId="2987094346" sldId="263"/>
            <ac:spMk id="25" creationId="{B7F4DDE9-E6B1-469A-B510-08BF61AD9768}"/>
          </ac:spMkLst>
        </pc:spChg>
        <pc:spChg chg="add del">
          <ac:chgData name="Tianwei XIa" userId="a6f457a78eca580a" providerId="LiveId" clId="{01D7D2C7-D48F-41A3-B0E6-FFB1636AAB8D}" dt="2020-09-09T12:46:23.773" v="1912" actId="478"/>
          <ac:spMkLst>
            <pc:docMk/>
            <pc:sldMk cId="2987094346" sldId="263"/>
            <ac:spMk id="31" creationId="{74E18424-5099-482E-AAE1-A44C4F148C2A}"/>
          </ac:spMkLst>
        </pc:spChg>
        <pc:spChg chg="add del">
          <ac:chgData name="Tianwei XIa" userId="a6f457a78eca580a" providerId="LiveId" clId="{01D7D2C7-D48F-41A3-B0E6-FFB1636AAB8D}" dt="2020-09-09T12:46:34.469" v="1916" actId="478"/>
          <ac:spMkLst>
            <pc:docMk/>
            <pc:sldMk cId="2987094346" sldId="263"/>
            <ac:spMk id="33" creationId="{B5E3BB1D-53D0-4FDC-A8F5-98A844F22024}"/>
          </ac:spMkLst>
        </pc:spChg>
        <pc:spChg chg="add mod">
          <ac:chgData name="Tianwei XIa" userId="a6f457a78eca580a" providerId="LiveId" clId="{01D7D2C7-D48F-41A3-B0E6-FFB1636AAB8D}" dt="2020-09-09T12:57:26.022" v="2097" actId="14100"/>
          <ac:spMkLst>
            <pc:docMk/>
            <pc:sldMk cId="2987094346" sldId="263"/>
            <ac:spMk id="46" creationId="{95C9DB8B-7F6F-452F-94E7-EC99E7A65773}"/>
          </ac:spMkLst>
        </pc:spChg>
        <pc:graphicFrameChg chg="add mod">
          <ac:chgData name="Tianwei XIa" userId="a6f457a78eca580a" providerId="LiveId" clId="{01D7D2C7-D48F-41A3-B0E6-FFB1636AAB8D}" dt="2020-09-09T12:56:22.413" v="2083" actId="1076"/>
          <ac:graphicFrameMkLst>
            <pc:docMk/>
            <pc:sldMk cId="2987094346" sldId="263"/>
            <ac:graphicFrameMk id="3" creationId="{F9A67D58-5DE6-40C9-BAB6-D778C7E331A9}"/>
          </ac:graphicFrameMkLst>
        </pc:graphicFrameChg>
        <pc:graphicFrameChg chg="del">
          <ac:chgData name="Tianwei XIa" userId="a6f457a78eca580a" providerId="LiveId" clId="{01D7D2C7-D48F-41A3-B0E6-FFB1636AAB8D}" dt="2020-09-09T12:44:16.167" v="1864" actId="478"/>
          <ac:graphicFrameMkLst>
            <pc:docMk/>
            <pc:sldMk cId="2987094346" sldId="263"/>
            <ac:graphicFrameMk id="9" creationId="{ACD7B94D-FE17-46E6-B02C-04BE81BD5BA5}"/>
          </ac:graphicFrameMkLst>
        </pc:graphicFrameChg>
        <pc:graphicFrameChg chg="add mod">
          <ac:chgData name="Tianwei XIa" userId="a6f457a78eca580a" providerId="LiveId" clId="{01D7D2C7-D48F-41A3-B0E6-FFB1636AAB8D}" dt="2020-09-09T12:56:23.215" v="2084" actId="1076"/>
          <ac:graphicFrameMkLst>
            <pc:docMk/>
            <pc:sldMk cId="2987094346" sldId="263"/>
            <ac:graphicFrameMk id="11" creationId="{EF025F2A-EE97-4CE8-BBE9-AA72D99981C9}"/>
          </ac:graphicFrameMkLst>
        </pc:graphicFrameChg>
        <pc:graphicFrameChg chg="add mod">
          <ac:chgData name="Tianwei XIa" userId="a6f457a78eca580a" providerId="LiveId" clId="{01D7D2C7-D48F-41A3-B0E6-FFB1636AAB8D}" dt="2020-09-09T12:56:24.022" v="2085" actId="1076"/>
          <ac:graphicFrameMkLst>
            <pc:docMk/>
            <pc:sldMk cId="2987094346" sldId="263"/>
            <ac:graphicFrameMk id="15" creationId="{218E0C70-4319-4B2D-925F-AA65A8BF1FE8}"/>
          </ac:graphicFrameMkLst>
        </pc:graphicFrameChg>
        <pc:graphicFrameChg chg="add mod">
          <ac:chgData name="Tianwei XIa" userId="a6f457a78eca580a" providerId="LiveId" clId="{01D7D2C7-D48F-41A3-B0E6-FFB1636AAB8D}" dt="2020-09-09T12:47:19.018" v="1926"/>
          <ac:graphicFrameMkLst>
            <pc:docMk/>
            <pc:sldMk cId="2987094346" sldId="263"/>
            <ac:graphicFrameMk id="17" creationId="{78744535-F6B1-40B0-A3F5-A7E41A0F8125}"/>
          </ac:graphicFrameMkLst>
        </pc:graphicFrameChg>
        <pc:graphicFrameChg chg="del">
          <ac:chgData name="Tianwei XIa" userId="a6f457a78eca580a" providerId="LiveId" clId="{01D7D2C7-D48F-41A3-B0E6-FFB1636AAB8D}" dt="2020-09-09T12:44:19.743" v="1868" actId="478"/>
          <ac:graphicFrameMkLst>
            <pc:docMk/>
            <pc:sldMk cId="2987094346" sldId="263"/>
            <ac:graphicFrameMk id="18" creationId="{D34867B9-3D45-4227-91C7-B04DD28F06B8}"/>
          </ac:graphicFrameMkLst>
        </pc:graphicFrameChg>
        <pc:graphicFrameChg chg="add mod">
          <ac:chgData name="Tianwei XIa" userId="a6f457a78eca580a" providerId="LiveId" clId="{01D7D2C7-D48F-41A3-B0E6-FFB1636AAB8D}" dt="2020-09-09T12:47:29.384" v="1928"/>
          <ac:graphicFrameMkLst>
            <pc:docMk/>
            <pc:sldMk cId="2987094346" sldId="263"/>
            <ac:graphicFrameMk id="20" creationId="{D2049562-1EDE-480E-8DF6-64EA7C2AAFDE}"/>
          </ac:graphicFrameMkLst>
        </pc:graphicFrameChg>
        <pc:graphicFrameChg chg="del">
          <ac:chgData name="Tianwei XIa" userId="a6f457a78eca580a" providerId="LiveId" clId="{01D7D2C7-D48F-41A3-B0E6-FFB1636AAB8D}" dt="2020-09-09T12:44:13.804" v="1862" actId="478"/>
          <ac:graphicFrameMkLst>
            <pc:docMk/>
            <pc:sldMk cId="2987094346" sldId="263"/>
            <ac:graphicFrameMk id="21" creationId="{D744424C-4D17-4366-A245-2DA4D356D30B}"/>
          </ac:graphicFrameMkLst>
        </pc:graphicFrameChg>
        <pc:graphicFrameChg chg="add mod">
          <ac:chgData name="Tianwei XIa" userId="a6f457a78eca580a" providerId="LiveId" clId="{01D7D2C7-D48F-41A3-B0E6-FFB1636AAB8D}" dt="2020-09-09T12:47:41.252" v="1930"/>
          <ac:graphicFrameMkLst>
            <pc:docMk/>
            <pc:sldMk cId="2987094346" sldId="263"/>
            <ac:graphicFrameMk id="26" creationId="{BAFC3384-88AC-4385-8EFC-0430D6040F80}"/>
          </ac:graphicFrameMkLst>
        </pc:graphicFrameChg>
        <pc:graphicFrameChg chg="add mod">
          <ac:chgData name="Tianwei XIa" userId="a6f457a78eca580a" providerId="LiveId" clId="{01D7D2C7-D48F-41A3-B0E6-FFB1636AAB8D}" dt="2020-09-09T12:46:31.641" v="1914" actId="1076"/>
          <ac:graphicFrameMkLst>
            <pc:docMk/>
            <pc:sldMk cId="2987094346" sldId="263"/>
            <ac:graphicFrameMk id="32" creationId="{42915F06-CDFC-4C47-B3F6-34DDFEA1AAB0}"/>
          </ac:graphicFrameMkLst>
        </pc:graphicFrameChg>
        <pc:graphicFrameChg chg="add mod">
          <ac:chgData name="Tianwei XIa" userId="a6f457a78eca580a" providerId="LiveId" clId="{01D7D2C7-D48F-41A3-B0E6-FFB1636AAB8D}" dt="2020-09-09T12:48:33.986" v="1945" actId="1076"/>
          <ac:graphicFrameMkLst>
            <pc:docMk/>
            <pc:sldMk cId="2987094346" sldId="263"/>
            <ac:graphicFrameMk id="34" creationId="{5EACCF9F-C17C-4DF6-B54F-CC9576BB8F7F}"/>
          </ac:graphicFrameMkLst>
        </pc:graphicFrameChg>
        <pc:graphicFrameChg chg="add mod">
          <ac:chgData name="Tianwei XIa" userId="a6f457a78eca580a" providerId="LiveId" clId="{01D7D2C7-D48F-41A3-B0E6-FFB1636AAB8D}" dt="2020-09-09T12:57:01.799" v="2092" actId="1076"/>
          <ac:graphicFrameMkLst>
            <pc:docMk/>
            <pc:sldMk cId="2987094346" sldId="263"/>
            <ac:graphicFrameMk id="37" creationId="{342E9698-286A-479A-B9DD-5D182746308D}"/>
          </ac:graphicFrameMkLst>
        </pc:graphicFrameChg>
        <pc:graphicFrameChg chg="add mod">
          <ac:chgData name="Tianwei XIa" userId="a6f457a78eca580a" providerId="LiveId" clId="{01D7D2C7-D48F-41A3-B0E6-FFB1636AAB8D}" dt="2020-09-09T12:56:29.060" v="2086" actId="1076"/>
          <ac:graphicFrameMkLst>
            <pc:docMk/>
            <pc:sldMk cId="2987094346" sldId="263"/>
            <ac:graphicFrameMk id="43" creationId="{14403C93-3696-4265-A605-DA6092D4D0ED}"/>
          </ac:graphicFrameMkLst>
        </pc:graphicFrameChg>
        <pc:picChg chg="del">
          <ac:chgData name="Tianwei XIa" userId="a6f457a78eca580a" providerId="LiveId" clId="{01D7D2C7-D48F-41A3-B0E6-FFB1636AAB8D}" dt="2020-09-09T12:44:14.158" v="1863" actId="478"/>
          <ac:picMkLst>
            <pc:docMk/>
            <pc:sldMk cId="2987094346" sldId="263"/>
            <ac:picMk id="7" creationId="{CBAF7CE9-536D-4FB8-8BCD-E7E753C5BB8A}"/>
          </ac:picMkLst>
        </pc:picChg>
        <pc:picChg chg="add del mod">
          <ac:chgData name="Tianwei XIa" userId="a6f457a78eca580a" providerId="LiveId" clId="{01D7D2C7-D48F-41A3-B0E6-FFB1636AAB8D}" dt="2020-09-09T12:48:18.894" v="1936" actId="478"/>
          <ac:picMkLst>
            <pc:docMk/>
            <pc:sldMk cId="2987094346" sldId="263"/>
            <ac:picMk id="36" creationId="{1E4BA7BC-FF6F-4922-8692-A39BB82560CD}"/>
          </ac:picMkLst>
        </pc:picChg>
        <pc:cxnChg chg="del">
          <ac:chgData name="Tianwei XIa" userId="a6f457a78eca580a" providerId="LiveId" clId="{01D7D2C7-D48F-41A3-B0E6-FFB1636AAB8D}" dt="2020-09-09T12:44:18.254" v="1867" actId="478"/>
          <ac:cxnSpMkLst>
            <pc:docMk/>
            <pc:sldMk cId="2987094346" sldId="263"/>
            <ac:cxnSpMk id="12" creationId="{38AD69B5-3CDA-49C7-A353-483AE611430F}"/>
          </ac:cxnSpMkLst>
        </pc:cxnChg>
        <pc:cxnChg chg="del">
          <ac:chgData name="Tianwei XIa" userId="a6f457a78eca580a" providerId="LiveId" clId="{01D7D2C7-D48F-41A3-B0E6-FFB1636AAB8D}" dt="2020-09-09T12:44:17.605" v="1866" actId="478"/>
          <ac:cxnSpMkLst>
            <pc:docMk/>
            <pc:sldMk cId="2987094346" sldId="263"/>
            <ac:cxnSpMk id="23" creationId="{609E4828-2694-44C8-93E7-5577836B7612}"/>
          </ac:cxnSpMkLst>
        </pc:cxnChg>
        <pc:cxnChg chg="del">
          <ac:chgData name="Tianwei XIa" userId="a6f457a78eca580a" providerId="LiveId" clId="{01D7D2C7-D48F-41A3-B0E6-FFB1636AAB8D}" dt="2020-09-09T12:44:16.663" v="1865" actId="478"/>
          <ac:cxnSpMkLst>
            <pc:docMk/>
            <pc:sldMk cId="2987094346" sldId="263"/>
            <ac:cxnSpMk id="24" creationId="{38F67B9D-722B-4C0F-825A-261C1665AF46}"/>
          </ac:cxnSpMkLst>
        </pc:cxnChg>
        <pc:cxnChg chg="add mod">
          <ac:chgData name="Tianwei XIa" userId="a6f457a78eca580a" providerId="LiveId" clId="{01D7D2C7-D48F-41A3-B0E6-FFB1636AAB8D}" dt="2020-09-09T12:46:14.929" v="1910" actId="14100"/>
          <ac:cxnSpMkLst>
            <pc:docMk/>
            <pc:sldMk cId="2987094346" sldId="263"/>
            <ac:cxnSpMk id="27" creationId="{20319421-0F52-44B5-8145-C9BAE4830A68}"/>
          </ac:cxnSpMkLst>
        </pc:cxnChg>
        <pc:cxnChg chg="add mod">
          <ac:chgData name="Tianwei XIa" userId="a6f457a78eca580a" providerId="LiveId" clId="{01D7D2C7-D48F-41A3-B0E6-FFB1636AAB8D}" dt="2020-09-09T12:48:27.792" v="1941" actId="1076"/>
          <ac:cxnSpMkLst>
            <pc:docMk/>
            <pc:sldMk cId="2987094346" sldId="263"/>
            <ac:cxnSpMk id="38" creationId="{D94D7E82-24A5-4D2D-ADEF-A51F91E9489D}"/>
          </ac:cxnSpMkLst>
        </pc:cxnChg>
        <pc:cxnChg chg="add mod">
          <ac:chgData name="Tianwei XIa" userId="a6f457a78eca580a" providerId="LiveId" clId="{01D7D2C7-D48F-41A3-B0E6-FFB1636AAB8D}" dt="2020-09-09T12:48:33.024" v="1944" actId="14100"/>
          <ac:cxnSpMkLst>
            <pc:docMk/>
            <pc:sldMk cId="2987094346" sldId="263"/>
            <ac:cxnSpMk id="40" creationId="{D6473184-2222-4065-BD00-863F4D45D10A}"/>
          </ac:cxnSpMkLst>
        </pc:cxnChg>
        <pc:cxnChg chg="add mod">
          <ac:chgData name="Tianwei XIa" userId="a6f457a78eca580a" providerId="LiveId" clId="{01D7D2C7-D48F-41A3-B0E6-FFB1636AAB8D}" dt="2020-09-09T12:56:40.449" v="2091" actId="1582"/>
          <ac:cxnSpMkLst>
            <pc:docMk/>
            <pc:sldMk cId="2987094346" sldId="263"/>
            <ac:cxnSpMk id="44" creationId="{0C6A2497-0617-413A-A950-729F6C13D097}"/>
          </ac:cxnSpMkLst>
        </pc:cxnChg>
      </pc:sldChg>
      <pc:sldChg chg="delSp modSp add del mod">
        <pc:chgData name="Tianwei XIa" userId="a6f457a78eca580a" providerId="LiveId" clId="{01D7D2C7-D48F-41A3-B0E6-FFB1636AAB8D}" dt="2020-09-10T13:14:12.542" v="2643" actId="47"/>
        <pc:sldMkLst>
          <pc:docMk/>
          <pc:sldMk cId="3388678904" sldId="264"/>
        </pc:sldMkLst>
        <pc:spChg chg="del">
          <ac:chgData name="Tianwei XIa" userId="a6f457a78eca580a" providerId="LiveId" clId="{01D7D2C7-D48F-41A3-B0E6-FFB1636AAB8D}" dt="2020-09-10T13:12:20.645" v="2611" actId="478"/>
          <ac:spMkLst>
            <pc:docMk/>
            <pc:sldMk cId="3388678904" sldId="264"/>
            <ac:spMk id="25" creationId="{B7F4DDE9-E6B1-469A-B510-08BF61AD9768}"/>
          </ac:spMkLst>
        </pc:spChg>
        <pc:graphicFrameChg chg="mod modGraphic">
          <ac:chgData name="Tianwei XIa" userId="a6f457a78eca580a" providerId="LiveId" clId="{01D7D2C7-D48F-41A3-B0E6-FFB1636AAB8D}" dt="2020-09-10T13:11:12.733" v="2594" actId="20577"/>
          <ac:graphicFrameMkLst>
            <pc:docMk/>
            <pc:sldMk cId="3388678904" sldId="264"/>
            <ac:graphicFrameMk id="21" creationId="{D744424C-4D17-4366-A245-2DA4D356D30B}"/>
          </ac:graphicFrameMkLst>
        </pc:graphicFrameChg>
      </pc:sldChg>
      <pc:sldChg chg="addSp delSp modSp add mod">
        <pc:chgData name="Tianwei XIa" userId="a6f457a78eca580a" providerId="LiveId" clId="{01D7D2C7-D48F-41A3-B0E6-FFB1636AAB8D}" dt="2020-09-11T13:40:48.504" v="3137" actId="1076"/>
        <pc:sldMkLst>
          <pc:docMk/>
          <pc:sldMk cId="2599097413" sldId="265"/>
        </pc:sldMkLst>
        <pc:spChg chg="mod">
          <ac:chgData name="Tianwei XIa" userId="a6f457a78eca580a" providerId="LiveId" clId="{01D7D2C7-D48F-41A3-B0E6-FFB1636AAB8D}" dt="2020-09-10T13:24:21.223" v="2684" actId="1076"/>
          <ac:spMkLst>
            <pc:docMk/>
            <pc:sldMk cId="2599097413" sldId="265"/>
            <ac:spMk id="5" creationId="{8916957F-193D-47C0-99A6-2F3005F2524E}"/>
          </ac:spMkLst>
        </pc:spChg>
        <pc:spChg chg="add mod">
          <ac:chgData name="Tianwei XIa" userId="a6f457a78eca580a" providerId="LiveId" clId="{01D7D2C7-D48F-41A3-B0E6-FFB1636AAB8D}" dt="2020-09-11T13:40:48.504" v="3137" actId="1076"/>
          <ac:spMkLst>
            <pc:docMk/>
            <pc:sldMk cId="2599097413" sldId="265"/>
            <ac:spMk id="13" creationId="{E6B33EE7-95A0-406E-8E6D-AED02A8E53F6}"/>
          </ac:spMkLst>
        </pc:spChg>
        <pc:spChg chg="add mod">
          <ac:chgData name="Tianwei XIa" userId="a6f457a78eca580a" providerId="LiveId" clId="{01D7D2C7-D48F-41A3-B0E6-FFB1636AAB8D}" dt="2020-09-10T14:37:26.504" v="3115"/>
          <ac:spMkLst>
            <pc:docMk/>
            <pc:sldMk cId="2599097413" sldId="265"/>
            <ac:spMk id="22" creationId="{59A6BC67-0ABD-4BDF-9074-76385FA8C6DC}"/>
          </ac:spMkLst>
        </pc:spChg>
        <pc:graphicFrameChg chg="add mod ord modGraphic">
          <ac:chgData name="Tianwei XIa" userId="a6f457a78eca580a" providerId="LiveId" clId="{01D7D2C7-D48F-41A3-B0E6-FFB1636AAB8D}" dt="2020-09-10T14:30:37.634" v="3100" actId="1076"/>
          <ac:graphicFrameMkLst>
            <pc:docMk/>
            <pc:sldMk cId="2599097413" sldId="265"/>
            <ac:graphicFrameMk id="2" creationId="{67A2DDB6-92B8-4DB4-9E77-F938B123839A}"/>
          </ac:graphicFrameMkLst>
        </pc:graphicFrameChg>
        <pc:graphicFrameChg chg="del modGraphic">
          <ac:chgData name="Tianwei XIa" userId="a6f457a78eca580a" providerId="LiveId" clId="{01D7D2C7-D48F-41A3-B0E6-FFB1636AAB8D}" dt="2020-09-10T13:12:32.651" v="2614" actId="478"/>
          <ac:graphicFrameMkLst>
            <pc:docMk/>
            <pc:sldMk cId="2599097413" sldId="265"/>
            <ac:graphicFrameMk id="21" creationId="{D744424C-4D17-4366-A245-2DA4D356D30B}"/>
          </ac:graphicFrameMkLst>
        </pc:graphicFrameChg>
        <pc:picChg chg="add del mod">
          <ac:chgData name="Tianwei XIa" userId="a6f457a78eca580a" providerId="LiveId" clId="{01D7D2C7-D48F-41A3-B0E6-FFB1636AAB8D}" dt="2020-09-10T13:13:17.146" v="2623" actId="478"/>
          <ac:picMkLst>
            <pc:docMk/>
            <pc:sldMk cId="2599097413" sldId="265"/>
            <ac:picMk id="7" creationId="{83AD2760-867C-4A3D-9E39-5F701F54B8B4}"/>
          </ac:picMkLst>
        </pc:picChg>
        <pc:picChg chg="add mod ord">
          <ac:chgData name="Tianwei XIa" userId="a6f457a78eca580a" providerId="LiveId" clId="{01D7D2C7-D48F-41A3-B0E6-FFB1636AAB8D}" dt="2020-09-10T13:13:44.421" v="2634" actId="1076"/>
          <ac:picMkLst>
            <pc:docMk/>
            <pc:sldMk cId="2599097413" sldId="265"/>
            <ac:picMk id="10" creationId="{5EFEC650-8382-4823-99F2-ACA92CAA93E1}"/>
          </ac:picMkLst>
        </pc:picChg>
        <pc:picChg chg="del">
          <ac:chgData name="Tianwei XIa" userId="a6f457a78eca580a" providerId="LiveId" clId="{01D7D2C7-D48F-41A3-B0E6-FFB1636AAB8D}" dt="2020-09-10T13:12:37.954" v="2617" actId="478"/>
          <ac:picMkLst>
            <pc:docMk/>
            <pc:sldMk cId="2599097413" sldId="265"/>
            <ac:picMk id="16" creationId="{BAEED7CF-620E-48B6-960B-06283D1C9E29}"/>
          </ac:picMkLst>
        </pc:picChg>
        <pc:picChg chg="add mod">
          <ac:chgData name="Tianwei XIa" userId="a6f457a78eca580a" providerId="LiveId" clId="{01D7D2C7-D48F-41A3-B0E6-FFB1636AAB8D}" dt="2020-09-10T14:26:21.444" v="3098" actId="1076"/>
          <ac:picMkLst>
            <pc:docMk/>
            <pc:sldMk cId="2599097413" sldId="265"/>
            <ac:picMk id="20" creationId="{1ECEAAC0-60D3-4321-B57F-15DB821DE328}"/>
          </ac:picMkLst>
        </pc:picChg>
        <pc:cxnChg chg="add mod">
          <ac:chgData name="Tianwei XIa" userId="a6f457a78eca580a" providerId="LiveId" clId="{01D7D2C7-D48F-41A3-B0E6-FFB1636AAB8D}" dt="2020-09-10T13:14:03.499" v="2642" actId="1076"/>
          <ac:cxnSpMkLst>
            <pc:docMk/>
            <pc:sldMk cId="2599097413" sldId="265"/>
            <ac:cxnSpMk id="15" creationId="{5DD9CFF2-4813-4AFF-8A82-DF3FC9CC9505}"/>
          </ac:cxnSpMkLst>
        </pc:cxnChg>
        <pc:cxnChg chg="mod">
          <ac:chgData name="Tianwei XIa" userId="a6f457a78eca580a" providerId="LiveId" clId="{01D7D2C7-D48F-41A3-B0E6-FFB1636AAB8D}" dt="2020-09-10T13:13:58.184" v="2641" actId="1076"/>
          <ac:cxnSpMkLst>
            <pc:docMk/>
            <pc:sldMk cId="2599097413" sldId="265"/>
            <ac:cxnSpMk id="17" creationId="{D0511E41-05B3-441D-8A82-C74E046A57D3}"/>
          </ac:cxnSpMkLst>
        </pc:cxnChg>
      </pc:sldChg>
      <pc:sldChg chg="addSp delSp modSp add mod">
        <pc:chgData name="Tianwei XIa" userId="a6f457a78eca580a" providerId="LiveId" clId="{01D7D2C7-D48F-41A3-B0E6-FFB1636AAB8D}" dt="2020-09-11T14:32:49.949" v="3138" actId="207"/>
        <pc:sldMkLst>
          <pc:docMk/>
          <pc:sldMk cId="482578142" sldId="266"/>
        </pc:sldMkLst>
        <pc:spChg chg="mod">
          <ac:chgData name="Tianwei XIa" userId="a6f457a78eca580a" providerId="LiveId" clId="{01D7D2C7-D48F-41A3-B0E6-FFB1636AAB8D}" dt="2020-09-10T14:40:32.062" v="3119" actId="207"/>
          <ac:spMkLst>
            <pc:docMk/>
            <pc:sldMk cId="482578142" sldId="266"/>
            <ac:spMk id="13" creationId="{E6B33EE7-95A0-406E-8E6D-AED02A8E53F6}"/>
          </ac:spMkLst>
        </pc:spChg>
        <pc:spChg chg="add mod">
          <ac:chgData name="Tianwei XIa" userId="a6f457a78eca580a" providerId="LiveId" clId="{01D7D2C7-D48F-41A3-B0E6-FFB1636AAB8D}" dt="2020-09-10T14:43:08.132" v="3136" actId="20577"/>
          <ac:spMkLst>
            <pc:docMk/>
            <pc:sldMk cId="482578142" sldId="266"/>
            <ac:spMk id="16" creationId="{38EE903F-DE08-48AD-9469-76D9AB0D9A7B}"/>
          </ac:spMkLst>
        </pc:spChg>
        <pc:spChg chg="mod">
          <ac:chgData name="Tianwei XIa" userId="a6f457a78eca580a" providerId="LiveId" clId="{01D7D2C7-D48F-41A3-B0E6-FFB1636AAB8D}" dt="2020-09-11T14:32:49.949" v="3138" actId="207"/>
          <ac:spMkLst>
            <pc:docMk/>
            <pc:sldMk cId="482578142" sldId="266"/>
            <ac:spMk id="22" creationId="{59A6BC67-0ABD-4BDF-9074-76385FA8C6DC}"/>
          </ac:spMkLst>
        </pc:spChg>
        <pc:graphicFrameChg chg="del">
          <ac:chgData name="Tianwei XIa" userId="a6f457a78eca580a" providerId="LiveId" clId="{01D7D2C7-D48F-41A3-B0E6-FFB1636AAB8D}" dt="2020-09-10T14:40:26.581" v="3117" actId="478"/>
          <ac:graphicFrameMkLst>
            <pc:docMk/>
            <pc:sldMk cId="482578142" sldId="266"/>
            <ac:graphicFrameMk id="2" creationId="{67A2DDB6-92B8-4DB4-9E77-F938B123839A}"/>
          </ac:graphicFrameMkLst>
        </pc:graphicFrameChg>
        <pc:picChg chg="mod">
          <ac:chgData name="Tianwei XIa" userId="a6f457a78eca580a" providerId="LiveId" clId="{01D7D2C7-D48F-41A3-B0E6-FFB1636AAB8D}" dt="2020-09-10T14:40:32.762" v="3120" actId="1076"/>
          <ac:picMkLst>
            <pc:docMk/>
            <pc:sldMk cId="482578142" sldId="266"/>
            <ac:picMk id="10" creationId="{5EFEC650-8382-4823-99F2-ACA92CAA93E1}"/>
          </ac:picMkLst>
        </pc:picChg>
      </pc:sldChg>
      <pc:sldChg chg="addSp delSp modSp add mod">
        <pc:chgData name="Tianwei XIa" userId="a6f457a78eca580a" providerId="LiveId" clId="{01D7D2C7-D48F-41A3-B0E6-FFB1636AAB8D}" dt="2020-09-14T14:07:02.330" v="4065" actId="20577"/>
        <pc:sldMkLst>
          <pc:docMk/>
          <pc:sldMk cId="72540457" sldId="267"/>
        </pc:sldMkLst>
        <pc:spChg chg="del mod">
          <ac:chgData name="Tianwei XIa" userId="a6f457a78eca580a" providerId="LiveId" clId="{01D7D2C7-D48F-41A3-B0E6-FFB1636AAB8D}" dt="2020-09-14T13:47:36.362" v="3603" actId="478"/>
          <ac:spMkLst>
            <pc:docMk/>
            <pc:sldMk cId="72540457" sldId="267"/>
            <ac:spMk id="13" creationId="{E6B33EE7-95A0-406E-8E6D-AED02A8E53F6}"/>
          </ac:spMkLst>
        </pc:spChg>
        <pc:spChg chg="mod">
          <ac:chgData name="Tianwei XIa" userId="a6f457a78eca580a" providerId="LiveId" clId="{01D7D2C7-D48F-41A3-B0E6-FFB1636AAB8D}" dt="2020-09-14T13:47:00.449" v="3530" actId="1076"/>
          <ac:spMkLst>
            <pc:docMk/>
            <pc:sldMk cId="72540457" sldId="267"/>
            <ac:spMk id="14" creationId="{3EDE352A-4C99-4A59-AA76-38D81FDD041A}"/>
          </ac:spMkLst>
        </pc:spChg>
        <pc:spChg chg="del">
          <ac:chgData name="Tianwei XIa" userId="a6f457a78eca580a" providerId="LiveId" clId="{01D7D2C7-D48F-41A3-B0E6-FFB1636AAB8D}" dt="2020-09-14T13:46:28.089" v="3524" actId="478"/>
          <ac:spMkLst>
            <pc:docMk/>
            <pc:sldMk cId="72540457" sldId="267"/>
            <ac:spMk id="16" creationId="{38EE903F-DE08-48AD-9469-76D9AB0D9A7B}"/>
          </ac:spMkLst>
        </pc:spChg>
        <pc:spChg chg="add mod">
          <ac:chgData name="Tianwei XIa" userId="a6f457a78eca580a" providerId="LiveId" clId="{01D7D2C7-D48F-41A3-B0E6-FFB1636AAB8D}" dt="2020-09-14T14:04:17.598" v="4019" actId="313"/>
          <ac:spMkLst>
            <pc:docMk/>
            <pc:sldMk cId="72540457" sldId="267"/>
            <ac:spMk id="18" creationId="{87E743FD-57BF-4CE0-84B8-5F342847408D}"/>
          </ac:spMkLst>
        </pc:spChg>
        <pc:spChg chg="add mod">
          <ac:chgData name="Tianwei XIa" userId="a6f457a78eca580a" providerId="LiveId" clId="{01D7D2C7-D48F-41A3-B0E6-FFB1636AAB8D}" dt="2020-09-14T13:56:04.846" v="4009" actId="113"/>
          <ac:spMkLst>
            <pc:docMk/>
            <pc:sldMk cId="72540457" sldId="267"/>
            <ac:spMk id="19" creationId="{9FF8A500-3E50-4EFC-80CA-B9784C89AF2A}"/>
          </ac:spMkLst>
        </pc:spChg>
        <pc:spChg chg="add mod">
          <ac:chgData name="Tianwei XIa" userId="a6f457a78eca580a" providerId="LiveId" clId="{01D7D2C7-D48F-41A3-B0E6-FFB1636AAB8D}" dt="2020-09-14T14:07:02.330" v="4065" actId="20577"/>
          <ac:spMkLst>
            <pc:docMk/>
            <pc:sldMk cId="72540457" sldId="267"/>
            <ac:spMk id="21" creationId="{0651B496-22C1-4624-9518-F45F089B9A7D}"/>
          </ac:spMkLst>
        </pc:spChg>
        <pc:spChg chg="del mod">
          <ac:chgData name="Tianwei XIa" userId="a6f457a78eca580a" providerId="LiveId" clId="{01D7D2C7-D48F-41A3-B0E6-FFB1636AAB8D}" dt="2020-09-14T13:48:46.243" v="3683" actId="478"/>
          <ac:spMkLst>
            <pc:docMk/>
            <pc:sldMk cId="72540457" sldId="267"/>
            <ac:spMk id="22" creationId="{59A6BC67-0ABD-4BDF-9074-76385FA8C6DC}"/>
          </ac:spMkLst>
        </pc:spChg>
        <pc:spChg chg="add mod">
          <ac:chgData name="Tianwei XIa" userId="a6f457a78eca580a" providerId="LiveId" clId="{01D7D2C7-D48F-41A3-B0E6-FFB1636AAB8D}" dt="2020-09-14T13:56:07.812" v="4010" actId="113"/>
          <ac:spMkLst>
            <pc:docMk/>
            <pc:sldMk cId="72540457" sldId="267"/>
            <ac:spMk id="23" creationId="{7A0389E9-8C7C-4B98-A239-F944878700A6}"/>
          </ac:spMkLst>
        </pc:spChg>
        <pc:picChg chg="add mod">
          <ac:chgData name="Tianwei XIa" userId="a6f457a78eca580a" providerId="LiveId" clId="{01D7D2C7-D48F-41A3-B0E6-FFB1636AAB8D}" dt="2020-09-14T13:50:11.410" v="3746" actId="1076"/>
          <ac:picMkLst>
            <pc:docMk/>
            <pc:sldMk cId="72540457" sldId="267"/>
            <ac:picMk id="3" creationId="{9A437799-E0D1-4DFD-9819-9F5A8B12C918}"/>
          </ac:picMkLst>
        </pc:picChg>
        <pc:picChg chg="add mod">
          <ac:chgData name="Tianwei XIa" userId="a6f457a78eca580a" providerId="LiveId" clId="{01D7D2C7-D48F-41A3-B0E6-FFB1636AAB8D}" dt="2020-09-14T13:52:19.487" v="3772" actId="1076"/>
          <ac:picMkLst>
            <pc:docMk/>
            <pc:sldMk cId="72540457" sldId="267"/>
            <ac:picMk id="8" creationId="{0B852B13-5B64-452A-AC1D-BE4B61D4EEA0}"/>
          </ac:picMkLst>
        </pc:picChg>
        <pc:picChg chg="del">
          <ac:chgData name="Tianwei XIa" userId="a6f457a78eca580a" providerId="LiveId" clId="{01D7D2C7-D48F-41A3-B0E6-FFB1636AAB8D}" dt="2020-09-14T13:40:39.410" v="3140" actId="478"/>
          <ac:picMkLst>
            <pc:docMk/>
            <pc:sldMk cId="72540457" sldId="267"/>
            <ac:picMk id="10" creationId="{5EFEC650-8382-4823-99F2-ACA92CAA93E1}"/>
          </ac:picMkLst>
        </pc:picChg>
        <pc:picChg chg="add mod">
          <ac:chgData name="Tianwei XIa" userId="a6f457a78eca580a" providerId="LiveId" clId="{01D7D2C7-D48F-41A3-B0E6-FFB1636AAB8D}" dt="2020-09-14T13:52:13.769" v="3770" actId="1076"/>
          <ac:picMkLst>
            <pc:docMk/>
            <pc:sldMk cId="72540457" sldId="267"/>
            <ac:picMk id="11" creationId="{8A844257-388F-4062-A71A-C4AC51474BC4}"/>
          </ac:picMkLst>
        </pc:picChg>
        <pc:picChg chg="del">
          <ac:chgData name="Tianwei XIa" userId="a6f457a78eca580a" providerId="LiveId" clId="{01D7D2C7-D48F-41A3-B0E6-FFB1636AAB8D}" dt="2020-09-14T13:40:39.987" v="3141" actId="478"/>
          <ac:picMkLst>
            <pc:docMk/>
            <pc:sldMk cId="72540457" sldId="267"/>
            <ac:picMk id="20" creationId="{1ECEAAC0-60D3-4321-B57F-15DB821DE328}"/>
          </ac:picMkLst>
        </pc:picChg>
        <pc:cxnChg chg="del">
          <ac:chgData name="Tianwei XIa" userId="a6f457a78eca580a" providerId="LiveId" clId="{01D7D2C7-D48F-41A3-B0E6-FFB1636AAB8D}" dt="2020-09-14T13:40:40.675" v="3142" actId="478"/>
          <ac:cxnSpMkLst>
            <pc:docMk/>
            <pc:sldMk cId="72540457" sldId="267"/>
            <ac:cxnSpMk id="15" creationId="{5DD9CFF2-4813-4AFF-8A82-DF3FC9CC9505}"/>
          </ac:cxnSpMkLst>
        </pc:cxnChg>
        <pc:cxnChg chg="del">
          <ac:chgData name="Tianwei XIa" userId="a6f457a78eca580a" providerId="LiveId" clId="{01D7D2C7-D48F-41A3-B0E6-FFB1636AAB8D}" dt="2020-09-14T13:40:42.587" v="3143" actId="478"/>
          <ac:cxnSpMkLst>
            <pc:docMk/>
            <pc:sldMk cId="72540457" sldId="267"/>
            <ac:cxnSpMk id="17" creationId="{D0511E41-05B3-441D-8A82-C74E046A57D3}"/>
          </ac:cxnSpMkLst>
        </pc:cxnChg>
      </pc:sldChg>
      <pc:sldChg chg="addSp delSp modSp add mod">
        <pc:chgData name="Tianwei XIa" userId="a6f457a78eca580a" providerId="LiveId" clId="{01D7D2C7-D48F-41A3-B0E6-FFB1636AAB8D}" dt="2020-09-14T14:31:26.227" v="4318" actId="20577"/>
        <pc:sldMkLst>
          <pc:docMk/>
          <pc:sldMk cId="2402403847" sldId="268"/>
        </pc:sldMkLst>
        <pc:spChg chg="add mod">
          <ac:chgData name="Tianwei XIa" userId="a6f457a78eca580a" providerId="LiveId" clId="{01D7D2C7-D48F-41A3-B0E6-FFB1636AAB8D}" dt="2020-09-14T14:25:17.222" v="4302" actId="1076"/>
          <ac:spMkLst>
            <pc:docMk/>
            <pc:sldMk cId="2402403847" sldId="268"/>
            <ac:spMk id="10" creationId="{AC11CDA3-E16E-45B3-90AF-09B79A25AC29}"/>
          </ac:spMkLst>
        </pc:spChg>
        <pc:spChg chg="add mod">
          <ac:chgData name="Tianwei XIa" userId="a6f457a78eca580a" providerId="LiveId" clId="{01D7D2C7-D48F-41A3-B0E6-FFB1636AAB8D}" dt="2020-09-14T14:31:26.227" v="4318" actId="20577"/>
          <ac:spMkLst>
            <pc:docMk/>
            <pc:sldMk cId="2402403847" sldId="268"/>
            <ac:spMk id="12" creationId="{85E90DB7-27DE-4DE2-A03F-F89CB3F2BD5B}"/>
          </ac:spMkLst>
        </pc:spChg>
        <pc:spChg chg="add del mod">
          <ac:chgData name="Tianwei XIa" userId="a6f457a78eca580a" providerId="LiveId" clId="{01D7D2C7-D48F-41A3-B0E6-FFB1636AAB8D}" dt="2020-09-14T13:55:07.211" v="3901" actId="478"/>
          <ac:spMkLst>
            <pc:docMk/>
            <pc:sldMk cId="2402403847" sldId="268"/>
            <ac:spMk id="16" creationId="{A395B45A-5EE3-43C6-9865-A3D5BA2E3C2C}"/>
          </ac:spMkLst>
        </pc:spChg>
        <pc:spChg chg="add mod">
          <ac:chgData name="Tianwei XIa" userId="a6f457a78eca580a" providerId="LiveId" clId="{01D7D2C7-D48F-41A3-B0E6-FFB1636AAB8D}" dt="2020-09-14T14:26:01.461" v="4307" actId="207"/>
          <ac:spMkLst>
            <pc:docMk/>
            <pc:sldMk cId="2402403847" sldId="268"/>
            <ac:spMk id="17" creationId="{C71CB2E4-F083-486E-9305-A0B7596861E4}"/>
          </ac:spMkLst>
        </pc:spChg>
        <pc:spChg chg="mod">
          <ac:chgData name="Tianwei XIa" userId="a6f457a78eca580a" providerId="LiveId" clId="{01D7D2C7-D48F-41A3-B0E6-FFB1636AAB8D}" dt="2020-09-14T14:07:19.507" v="4068" actId="20577"/>
          <ac:spMkLst>
            <pc:docMk/>
            <pc:sldMk cId="2402403847" sldId="268"/>
            <ac:spMk id="18" creationId="{87E743FD-57BF-4CE0-84B8-5F342847408D}"/>
          </ac:spMkLst>
        </pc:spChg>
        <pc:spChg chg="del">
          <ac:chgData name="Tianwei XIa" userId="a6f457a78eca580a" providerId="LiveId" clId="{01D7D2C7-D48F-41A3-B0E6-FFB1636AAB8D}" dt="2020-09-14T13:52:43.899" v="3795" actId="478"/>
          <ac:spMkLst>
            <pc:docMk/>
            <pc:sldMk cId="2402403847" sldId="268"/>
            <ac:spMk id="19" creationId="{9FF8A500-3E50-4EFC-80CA-B9784C89AF2A}"/>
          </ac:spMkLst>
        </pc:spChg>
        <pc:spChg chg="del">
          <ac:chgData name="Tianwei XIa" userId="a6f457a78eca580a" providerId="LiveId" clId="{01D7D2C7-D48F-41A3-B0E6-FFB1636AAB8D}" dt="2020-09-14T13:52:39.971" v="3792" actId="478"/>
          <ac:spMkLst>
            <pc:docMk/>
            <pc:sldMk cId="2402403847" sldId="268"/>
            <ac:spMk id="21" creationId="{0651B496-22C1-4624-9518-F45F089B9A7D}"/>
          </ac:spMkLst>
        </pc:spChg>
        <pc:spChg chg="del">
          <ac:chgData name="Tianwei XIa" userId="a6f457a78eca580a" providerId="LiveId" clId="{01D7D2C7-D48F-41A3-B0E6-FFB1636AAB8D}" dt="2020-09-14T13:52:41.557" v="3794" actId="478"/>
          <ac:spMkLst>
            <pc:docMk/>
            <pc:sldMk cId="2402403847" sldId="268"/>
            <ac:spMk id="23" creationId="{7A0389E9-8C7C-4B98-A239-F944878700A6}"/>
          </ac:spMkLst>
        </pc:spChg>
        <pc:graphicFrameChg chg="add mod">
          <ac:chgData name="Tianwei XIa" userId="a6f457a78eca580a" providerId="LiveId" clId="{01D7D2C7-D48F-41A3-B0E6-FFB1636AAB8D}" dt="2020-09-14T14:15:13.675" v="4218"/>
          <ac:graphicFrameMkLst>
            <pc:docMk/>
            <pc:sldMk cId="2402403847" sldId="268"/>
            <ac:graphicFrameMk id="2" creationId="{EB428181-03A6-4CC1-9CCB-B18EB884FF50}"/>
          </ac:graphicFrameMkLst>
        </pc:graphicFrameChg>
        <pc:graphicFrameChg chg="add mod">
          <ac:chgData name="Tianwei XIa" userId="a6f457a78eca580a" providerId="LiveId" clId="{01D7D2C7-D48F-41A3-B0E6-FFB1636AAB8D}" dt="2020-09-14T14:15:59.452" v="4224" actId="1076"/>
          <ac:graphicFrameMkLst>
            <pc:docMk/>
            <pc:sldMk cId="2402403847" sldId="268"/>
            <ac:graphicFrameMk id="7" creationId="{C885FD2D-1434-4D78-A026-1C75F4BDFA2B}"/>
          </ac:graphicFrameMkLst>
        </pc:graphicFrameChg>
        <pc:graphicFrameChg chg="add mod">
          <ac:chgData name="Tianwei XIa" userId="a6f457a78eca580a" providerId="LiveId" clId="{01D7D2C7-D48F-41A3-B0E6-FFB1636AAB8D}" dt="2020-09-14T14:25:21.826" v="4304" actId="1076"/>
          <ac:graphicFrameMkLst>
            <pc:docMk/>
            <pc:sldMk cId="2402403847" sldId="268"/>
            <ac:graphicFrameMk id="9" creationId="{64288CA7-98D9-42B1-BF4F-BC2128DCAE62}"/>
          </ac:graphicFrameMkLst>
        </pc:graphicFrameChg>
        <pc:picChg chg="del">
          <ac:chgData name="Tianwei XIa" userId="a6f457a78eca580a" providerId="LiveId" clId="{01D7D2C7-D48F-41A3-B0E6-FFB1636AAB8D}" dt="2020-09-14T13:52:27.587" v="3773" actId="478"/>
          <ac:picMkLst>
            <pc:docMk/>
            <pc:sldMk cId="2402403847" sldId="268"/>
            <ac:picMk id="3" creationId="{9A437799-E0D1-4DFD-9819-9F5A8B12C918}"/>
          </ac:picMkLst>
        </pc:picChg>
        <pc:picChg chg="del">
          <ac:chgData name="Tianwei XIa" userId="a6f457a78eca580a" providerId="LiveId" clId="{01D7D2C7-D48F-41A3-B0E6-FFB1636AAB8D}" dt="2020-09-14T13:52:44.395" v="3796" actId="478"/>
          <ac:picMkLst>
            <pc:docMk/>
            <pc:sldMk cId="2402403847" sldId="268"/>
            <ac:picMk id="8" creationId="{0B852B13-5B64-452A-AC1D-BE4B61D4EEA0}"/>
          </ac:picMkLst>
        </pc:picChg>
        <pc:picChg chg="del">
          <ac:chgData name="Tianwei XIa" userId="a6f457a78eca580a" providerId="LiveId" clId="{01D7D2C7-D48F-41A3-B0E6-FFB1636AAB8D}" dt="2020-09-14T13:52:40.429" v="3793" actId="478"/>
          <ac:picMkLst>
            <pc:docMk/>
            <pc:sldMk cId="2402403847" sldId="268"/>
            <ac:picMk id="11" creationId="{8A844257-388F-4062-A71A-C4AC51474BC4}"/>
          </ac:picMkLst>
        </pc:picChg>
      </pc:sldChg>
      <pc:sldChg chg="addSp delSp modSp add mod">
        <pc:chgData name="Tianwei XIa" userId="a6f457a78eca580a" providerId="LiveId" clId="{01D7D2C7-D48F-41A3-B0E6-FFB1636AAB8D}" dt="2020-09-15T14:51:30.004" v="4816" actId="20577"/>
        <pc:sldMkLst>
          <pc:docMk/>
          <pc:sldMk cId="1693575047" sldId="269"/>
        </pc:sldMkLst>
        <pc:spChg chg="del">
          <ac:chgData name="Tianwei XIa" userId="a6f457a78eca580a" providerId="LiveId" clId="{01D7D2C7-D48F-41A3-B0E6-FFB1636AAB8D}" dt="2020-09-15T13:51:06.644" v="4324" actId="478"/>
          <ac:spMkLst>
            <pc:docMk/>
            <pc:sldMk cId="1693575047" sldId="269"/>
            <ac:spMk id="10" creationId="{AC11CDA3-E16E-45B3-90AF-09B79A25AC29}"/>
          </ac:spMkLst>
        </pc:spChg>
        <pc:spChg chg="mod">
          <ac:chgData name="Tianwei XIa" userId="a6f457a78eca580a" providerId="LiveId" clId="{01D7D2C7-D48F-41A3-B0E6-FFB1636AAB8D}" dt="2020-09-15T14:50:27.118" v="4753" actId="207"/>
          <ac:spMkLst>
            <pc:docMk/>
            <pc:sldMk cId="1693575047" sldId="269"/>
            <ac:spMk id="12" creationId="{85E90DB7-27DE-4DE2-A03F-F89CB3F2BD5B}"/>
          </ac:spMkLst>
        </pc:spChg>
        <pc:spChg chg="add del mod">
          <ac:chgData name="Tianwei XIa" userId="a6f457a78eca580a" providerId="LiveId" clId="{01D7D2C7-D48F-41A3-B0E6-FFB1636AAB8D}" dt="2020-09-15T13:53:23.483" v="4623" actId="478"/>
          <ac:spMkLst>
            <pc:docMk/>
            <pc:sldMk cId="1693575047" sldId="269"/>
            <ac:spMk id="13" creationId="{2FDEDBC0-5BA9-4C70-B58F-4353192D5A87}"/>
          </ac:spMkLst>
        </pc:spChg>
        <pc:spChg chg="add mod">
          <ac:chgData name="Tianwei XIa" userId="a6f457a78eca580a" providerId="LiveId" clId="{01D7D2C7-D48F-41A3-B0E6-FFB1636AAB8D}" dt="2020-09-15T14:51:30.004" v="4816" actId="20577"/>
          <ac:spMkLst>
            <pc:docMk/>
            <pc:sldMk cId="1693575047" sldId="269"/>
            <ac:spMk id="15" creationId="{1827C9BA-15D0-4B46-873C-667B54A37633}"/>
          </ac:spMkLst>
        </pc:spChg>
        <pc:spChg chg="mod">
          <ac:chgData name="Tianwei XIa" userId="a6f457a78eca580a" providerId="LiveId" clId="{01D7D2C7-D48F-41A3-B0E6-FFB1636AAB8D}" dt="2020-09-15T14:50:25.170" v="4752" actId="207"/>
          <ac:spMkLst>
            <pc:docMk/>
            <pc:sldMk cId="1693575047" sldId="269"/>
            <ac:spMk id="17" creationId="{C71CB2E4-F083-486E-9305-A0B7596861E4}"/>
          </ac:spMkLst>
        </pc:spChg>
        <pc:spChg chg="del">
          <ac:chgData name="Tianwei XIa" userId="a6f457a78eca580a" providerId="LiveId" clId="{01D7D2C7-D48F-41A3-B0E6-FFB1636AAB8D}" dt="2020-09-15T13:51:03.103" v="4322" actId="478"/>
          <ac:spMkLst>
            <pc:docMk/>
            <pc:sldMk cId="1693575047" sldId="269"/>
            <ac:spMk id="18" creationId="{87E743FD-57BF-4CE0-84B8-5F342847408D}"/>
          </ac:spMkLst>
        </pc:spChg>
        <pc:graphicFrameChg chg="del">
          <ac:chgData name="Tianwei XIa" userId="a6f457a78eca580a" providerId="LiveId" clId="{01D7D2C7-D48F-41A3-B0E6-FFB1636AAB8D}" dt="2020-09-15T13:51:01.894" v="4321" actId="478"/>
          <ac:graphicFrameMkLst>
            <pc:docMk/>
            <pc:sldMk cId="1693575047" sldId="269"/>
            <ac:graphicFrameMk id="2" creationId="{EB428181-03A6-4CC1-9CCB-B18EB884FF50}"/>
          </ac:graphicFrameMkLst>
        </pc:graphicFrameChg>
        <pc:graphicFrameChg chg="del">
          <ac:chgData name="Tianwei XIa" userId="a6f457a78eca580a" providerId="LiveId" clId="{01D7D2C7-D48F-41A3-B0E6-FFB1636AAB8D}" dt="2020-09-15T13:50:59.429" v="4320" actId="478"/>
          <ac:graphicFrameMkLst>
            <pc:docMk/>
            <pc:sldMk cId="1693575047" sldId="269"/>
            <ac:graphicFrameMk id="7" creationId="{C885FD2D-1434-4D78-A026-1C75F4BDFA2B}"/>
          </ac:graphicFrameMkLst>
        </pc:graphicFrameChg>
        <pc:graphicFrameChg chg="del">
          <ac:chgData name="Tianwei XIa" userId="a6f457a78eca580a" providerId="LiveId" clId="{01D7D2C7-D48F-41A3-B0E6-FFB1636AAB8D}" dt="2020-09-15T13:51:07.367" v="4325" actId="478"/>
          <ac:graphicFrameMkLst>
            <pc:docMk/>
            <pc:sldMk cId="1693575047" sldId="269"/>
            <ac:graphicFrameMk id="9" creationId="{64288CA7-98D9-42B1-BF4F-BC2128DCAE62}"/>
          </ac:graphicFrameMkLst>
        </pc:graphicFrameChg>
      </pc:sldChg>
      <pc:sldChg chg="addSp delSp modSp add mod">
        <pc:chgData name="Tianwei XIa" userId="a6f457a78eca580a" providerId="LiveId" clId="{01D7D2C7-D48F-41A3-B0E6-FFB1636AAB8D}" dt="2020-09-16T14:48:57.303" v="6023" actId="1076"/>
        <pc:sldMkLst>
          <pc:docMk/>
          <pc:sldMk cId="2921031308" sldId="270"/>
        </pc:sldMkLst>
        <pc:spChg chg="mod">
          <ac:chgData name="Tianwei XIa" userId="a6f457a78eca580a" providerId="LiveId" clId="{01D7D2C7-D48F-41A3-B0E6-FFB1636AAB8D}" dt="2020-09-16T14:03:10.574" v="5443" actId="21"/>
          <ac:spMkLst>
            <pc:docMk/>
            <pc:sldMk cId="2921031308" sldId="270"/>
            <ac:spMk id="12" creationId="{85E90DB7-27DE-4DE2-A03F-F89CB3F2BD5B}"/>
          </ac:spMkLst>
        </pc:spChg>
        <pc:spChg chg="add mod">
          <ac:chgData name="Tianwei XIa" userId="a6f457a78eca580a" providerId="LiveId" clId="{01D7D2C7-D48F-41A3-B0E6-FFB1636AAB8D}" dt="2020-09-16T14:04:25.043" v="5547" actId="1076"/>
          <ac:spMkLst>
            <pc:docMk/>
            <pc:sldMk cId="2921031308" sldId="270"/>
            <ac:spMk id="13" creationId="{185FA815-60FF-4394-8B89-ABF056A0AD3E}"/>
          </ac:spMkLst>
        </pc:spChg>
        <pc:spChg chg="mod">
          <ac:chgData name="Tianwei XIa" userId="a6f457a78eca580a" providerId="LiveId" clId="{01D7D2C7-D48F-41A3-B0E6-FFB1636AAB8D}" dt="2020-09-16T13:54:30.472" v="5116" actId="14100"/>
          <ac:spMkLst>
            <pc:docMk/>
            <pc:sldMk cId="2921031308" sldId="270"/>
            <ac:spMk id="15" creationId="{1827C9BA-15D0-4B46-873C-667B54A37633}"/>
          </ac:spMkLst>
        </pc:spChg>
        <pc:spChg chg="del">
          <ac:chgData name="Tianwei XIa" userId="a6f457a78eca580a" providerId="LiveId" clId="{01D7D2C7-D48F-41A3-B0E6-FFB1636AAB8D}" dt="2020-09-16T13:51:58.267" v="4818" actId="478"/>
          <ac:spMkLst>
            <pc:docMk/>
            <pc:sldMk cId="2921031308" sldId="270"/>
            <ac:spMk id="17" creationId="{C71CB2E4-F083-486E-9305-A0B7596861E4}"/>
          </ac:spMkLst>
        </pc:spChg>
        <pc:spChg chg="add mod">
          <ac:chgData name="Tianwei XIa" userId="a6f457a78eca580a" providerId="LiveId" clId="{01D7D2C7-D48F-41A3-B0E6-FFB1636AAB8D}" dt="2020-09-16T13:59:42.952" v="5414" actId="14100"/>
          <ac:spMkLst>
            <pc:docMk/>
            <pc:sldMk cId="2921031308" sldId="270"/>
            <ac:spMk id="18" creationId="{F8CD5FAD-ADA1-4AD2-A4D9-B45FBB1F9947}"/>
          </ac:spMkLst>
        </pc:spChg>
        <pc:spChg chg="add mod">
          <ac:chgData name="Tianwei XIa" userId="a6f457a78eca580a" providerId="LiveId" clId="{01D7D2C7-D48F-41A3-B0E6-FFB1636AAB8D}" dt="2020-09-16T13:59:57.104" v="5417" actId="208"/>
          <ac:spMkLst>
            <pc:docMk/>
            <pc:sldMk cId="2921031308" sldId="270"/>
            <ac:spMk id="20" creationId="{7E386CE5-577B-4128-90C0-E47981988B96}"/>
          </ac:spMkLst>
        </pc:spChg>
        <pc:spChg chg="add mod">
          <ac:chgData name="Tianwei XIa" userId="a6f457a78eca580a" providerId="LiveId" clId="{01D7D2C7-D48F-41A3-B0E6-FFB1636AAB8D}" dt="2020-09-16T13:59:52.210" v="5416" actId="208"/>
          <ac:spMkLst>
            <pc:docMk/>
            <pc:sldMk cId="2921031308" sldId="270"/>
            <ac:spMk id="21" creationId="{0F233DF1-5F9F-40E1-98F6-99EE66D92877}"/>
          </ac:spMkLst>
        </pc:spChg>
        <pc:spChg chg="add mod">
          <ac:chgData name="Tianwei XIa" userId="a6f457a78eca580a" providerId="LiveId" clId="{01D7D2C7-D48F-41A3-B0E6-FFB1636AAB8D}" dt="2020-09-16T14:48:57.303" v="6023" actId="1076"/>
          <ac:spMkLst>
            <pc:docMk/>
            <pc:sldMk cId="2921031308" sldId="270"/>
            <ac:spMk id="25" creationId="{C5C337B1-5347-4BF2-B80D-89AE71FAC228}"/>
          </ac:spMkLst>
        </pc:spChg>
        <pc:picChg chg="add mod">
          <ac:chgData name="Tianwei XIa" userId="a6f457a78eca580a" providerId="LiveId" clId="{01D7D2C7-D48F-41A3-B0E6-FFB1636AAB8D}" dt="2020-09-16T13:58:43.119" v="5400" actId="1076"/>
          <ac:picMkLst>
            <pc:docMk/>
            <pc:sldMk cId="2921031308" sldId="270"/>
            <ac:picMk id="3" creationId="{3359AE2E-05BD-49D0-8B22-0A5C9D99B855}"/>
          </ac:picMkLst>
        </pc:picChg>
        <pc:picChg chg="add mod">
          <ac:chgData name="Tianwei XIa" userId="a6f457a78eca580a" providerId="LiveId" clId="{01D7D2C7-D48F-41A3-B0E6-FFB1636AAB8D}" dt="2020-09-16T14:19:28.208" v="5648" actId="1076"/>
          <ac:picMkLst>
            <pc:docMk/>
            <pc:sldMk cId="2921031308" sldId="270"/>
            <ac:picMk id="8" creationId="{F398B44C-3930-4094-AFD3-9D1440451986}"/>
          </ac:picMkLst>
        </pc:picChg>
        <pc:picChg chg="add mod">
          <ac:chgData name="Tianwei XIa" userId="a6f457a78eca580a" providerId="LiveId" clId="{01D7D2C7-D48F-41A3-B0E6-FFB1636AAB8D}" dt="2020-09-16T14:01:55.632" v="5420" actId="1076"/>
          <ac:picMkLst>
            <pc:docMk/>
            <pc:sldMk cId="2921031308" sldId="270"/>
            <ac:picMk id="10" creationId="{C1FC915F-DB43-46A0-8C1B-2E4DB7B858CD}"/>
          </ac:picMkLst>
        </pc:picChg>
        <pc:picChg chg="add mod">
          <ac:chgData name="Tianwei XIa" userId="a6f457a78eca580a" providerId="LiveId" clId="{01D7D2C7-D48F-41A3-B0E6-FFB1636AAB8D}" dt="2020-09-16T13:59:11.573" v="5404" actId="962"/>
          <ac:picMkLst>
            <pc:docMk/>
            <pc:sldMk cId="2921031308" sldId="270"/>
            <ac:picMk id="16" creationId="{DFCECB3B-C59B-406F-BD95-B9CE8C8AA723}"/>
          </ac:picMkLst>
        </pc:picChg>
        <pc:picChg chg="add mod">
          <ac:chgData name="Tianwei XIa" userId="a6f457a78eca580a" providerId="LiveId" clId="{01D7D2C7-D48F-41A3-B0E6-FFB1636AAB8D}" dt="2020-09-16T14:22:33.612" v="5650" actId="1076"/>
          <ac:picMkLst>
            <pc:docMk/>
            <pc:sldMk cId="2921031308" sldId="270"/>
            <ac:picMk id="23" creationId="{AAA7F388-FE5C-4F7D-A2A1-4A43C71430FD}"/>
          </ac:picMkLst>
        </pc:picChg>
      </pc:sldChg>
      <pc:sldChg chg="addSp delSp modSp add mod">
        <pc:chgData name="Tianwei XIa" userId="a6f457a78eca580a" providerId="LiveId" clId="{01D7D2C7-D48F-41A3-B0E6-FFB1636AAB8D}" dt="2020-09-23T19:14:37.345" v="8233" actId="1076"/>
        <pc:sldMkLst>
          <pc:docMk/>
          <pc:sldMk cId="1021755128" sldId="271"/>
        </pc:sldMkLst>
        <pc:spChg chg="del mod">
          <ac:chgData name="Tianwei XIa" userId="a6f457a78eca580a" providerId="LiveId" clId="{01D7D2C7-D48F-41A3-B0E6-FFB1636AAB8D}" dt="2020-09-17T13:26:27.670" v="6055" actId="478"/>
          <ac:spMkLst>
            <pc:docMk/>
            <pc:sldMk cId="1021755128" sldId="271"/>
            <ac:spMk id="12" creationId="{85E90DB7-27DE-4DE2-A03F-F89CB3F2BD5B}"/>
          </ac:spMkLst>
        </pc:spChg>
        <pc:spChg chg="del">
          <ac:chgData name="Tianwei XIa" userId="a6f457a78eca580a" providerId="LiveId" clId="{01D7D2C7-D48F-41A3-B0E6-FFB1636AAB8D}" dt="2020-09-17T13:26:31.758" v="6058" actId="478"/>
          <ac:spMkLst>
            <pc:docMk/>
            <pc:sldMk cId="1021755128" sldId="271"/>
            <ac:spMk id="13" creationId="{185FA815-60FF-4394-8B89-ABF056A0AD3E}"/>
          </ac:spMkLst>
        </pc:spChg>
        <pc:spChg chg="add del mod">
          <ac:chgData name="Tianwei XIa" userId="a6f457a78eca580a" providerId="LiveId" clId="{01D7D2C7-D48F-41A3-B0E6-FFB1636AAB8D}" dt="2020-09-22T12:36:06.422" v="6691" actId="478"/>
          <ac:spMkLst>
            <pc:docMk/>
            <pc:sldMk cId="1021755128" sldId="271"/>
            <ac:spMk id="13" creationId="{8709B59E-30F6-46C3-9AAD-C9115CCF56D6}"/>
          </ac:spMkLst>
        </pc:spChg>
        <pc:spChg chg="mod">
          <ac:chgData name="Tianwei XIa" userId="a6f457a78eca580a" providerId="LiveId" clId="{01D7D2C7-D48F-41A3-B0E6-FFB1636AAB8D}" dt="2020-09-22T12:33:41.200" v="6438" actId="1076"/>
          <ac:spMkLst>
            <pc:docMk/>
            <pc:sldMk cId="1021755128" sldId="271"/>
            <ac:spMk id="15" creationId="{1827C9BA-15D0-4B46-873C-667B54A37633}"/>
          </ac:spMkLst>
        </pc:spChg>
        <pc:spChg chg="add del mod">
          <ac:chgData name="Tianwei XIa" userId="a6f457a78eca580a" providerId="LiveId" clId="{01D7D2C7-D48F-41A3-B0E6-FFB1636AAB8D}" dt="2020-09-22T12:31:45.982" v="6374" actId="478"/>
          <ac:spMkLst>
            <pc:docMk/>
            <pc:sldMk cId="1021755128" sldId="271"/>
            <ac:spMk id="17" creationId="{0454CB88-7A4B-437A-9801-3064E7ECD6AF}"/>
          </ac:spMkLst>
        </pc:spChg>
        <pc:spChg chg="add del mod">
          <ac:chgData name="Tianwei XIa" userId="a6f457a78eca580a" providerId="LiveId" clId="{01D7D2C7-D48F-41A3-B0E6-FFB1636AAB8D}" dt="2020-09-22T12:36:05.399" v="6690" actId="478"/>
          <ac:spMkLst>
            <pc:docMk/>
            <pc:sldMk cId="1021755128" sldId="271"/>
            <ac:spMk id="18" creationId="{D1FA1B63-B709-4C38-BDCF-4295FC48AB45}"/>
          </ac:spMkLst>
        </pc:spChg>
        <pc:spChg chg="del">
          <ac:chgData name="Tianwei XIa" userId="a6f457a78eca580a" providerId="LiveId" clId="{01D7D2C7-D48F-41A3-B0E6-FFB1636AAB8D}" dt="2020-09-17T13:24:21.093" v="6040" actId="478"/>
          <ac:spMkLst>
            <pc:docMk/>
            <pc:sldMk cId="1021755128" sldId="271"/>
            <ac:spMk id="18" creationId="{F8CD5FAD-ADA1-4AD2-A4D9-B45FBB1F9947}"/>
          </ac:spMkLst>
        </pc:spChg>
        <pc:spChg chg="del">
          <ac:chgData name="Tianwei XIa" userId="a6f457a78eca580a" providerId="LiveId" clId="{01D7D2C7-D48F-41A3-B0E6-FFB1636AAB8D}" dt="2020-09-17T13:24:19.470" v="6038" actId="478"/>
          <ac:spMkLst>
            <pc:docMk/>
            <pc:sldMk cId="1021755128" sldId="271"/>
            <ac:spMk id="20" creationId="{7E386CE5-577B-4128-90C0-E47981988B96}"/>
          </ac:spMkLst>
        </pc:spChg>
        <pc:spChg chg="add mod">
          <ac:chgData name="Tianwei XIa" userId="a6f457a78eca580a" providerId="LiveId" clId="{01D7D2C7-D48F-41A3-B0E6-FFB1636AAB8D}" dt="2020-09-22T14:07:07.442" v="7446" actId="1076"/>
          <ac:spMkLst>
            <pc:docMk/>
            <pc:sldMk cId="1021755128" sldId="271"/>
            <ac:spMk id="20" creationId="{C495357D-B194-42BF-8219-F4AD78BF7D7B}"/>
          </ac:spMkLst>
        </pc:spChg>
        <pc:spChg chg="del">
          <ac:chgData name="Tianwei XIa" userId="a6f457a78eca580a" providerId="LiveId" clId="{01D7D2C7-D48F-41A3-B0E6-FFB1636AAB8D}" dt="2020-09-17T13:24:20.510" v="6039" actId="478"/>
          <ac:spMkLst>
            <pc:docMk/>
            <pc:sldMk cId="1021755128" sldId="271"/>
            <ac:spMk id="21" creationId="{0F233DF1-5F9F-40E1-98F6-99EE66D92877}"/>
          </ac:spMkLst>
        </pc:spChg>
        <pc:spChg chg="add mod">
          <ac:chgData name="Tianwei XIa" userId="a6f457a78eca580a" providerId="LiveId" clId="{01D7D2C7-D48F-41A3-B0E6-FFB1636AAB8D}" dt="2020-09-22T14:06:54.686" v="7445" actId="313"/>
          <ac:spMkLst>
            <pc:docMk/>
            <pc:sldMk cId="1021755128" sldId="271"/>
            <ac:spMk id="21" creationId="{D95FAEDA-0BBC-485C-A53D-0B54213EF506}"/>
          </ac:spMkLst>
        </pc:spChg>
        <pc:spChg chg="add del mod">
          <ac:chgData name="Tianwei XIa" userId="a6f457a78eca580a" providerId="LiveId" clId="{01D7D2C7-D48F-41A3-B0E6-FFB1636AAB8D}" dt="2020-09-22T13:15:45.922" v="7300" actId="478"/>
          <ac:spMkLst>
            <pc:docMk/>
            <pc:sldMk cId="1021755128" sldId="271"/>
            <ac:spMk id="22" creationId="{B39D81A1-E07A-4109-9AC6-B292277ACA5F}"/>
          </ac:spMkLst>
        </pc:spChg>
        <pc:spChg chg="add del mod">
          <ac:chgData name="Tianwei XIa" userId="a6f457a78eca580a" providerId="LiveId" clId="{01D7D2C7-D48F-41A3-B0E6-FFB1636AAB8D}" dt="2020-09-22T13:15:58.537" v="7307" actId="478"/>
          <ac:spMkLst>
            <pc:docMk/>
            <pc:sldMk cId="1021755128" sldId="271"/>
            <ac:spMk id="23" creationId="{3DA3C2F8-2D47-4420-801B-35B4CEC140F5}"/>
          </ac:spMkLst>
        </pc:spChg>
        <pc:spChg chg="add del mod">
          <ac:chgData name="Tianwei XIa" userId="a6f457a78eca580a" providerId="LiveId" clId="{01D7D2C7-D48F-41A3-B0E6-FFB1636AAB8D}" dt="2020-09-22T13:16:39.467" v="7326" actId="478"/>
          <ac:spMkLst>
            <pc:docMk/>
            <pc:sldMk cId="1021755128" sldId="271"/>
            <ac:spMk id="24" creationId="{7F4D0737-9140-4C96-8478-6E427DB9AA18}"/>
          </ac:spMkLst>
        </pc:spChg>
        <pc:spChg chg="del mod">
          <ac:chgData name="Tianwei XIa" userId="a6f457a78eca580a" providerId="LiveId" clId="{01D7D2C7-D48F-41A3-B0E6-FFB1636AAB8D}" dt="2020-09-22T12:31:43.807" v="6371" actId="478"/>
          <ac:spMkLst>
            <pc:docMk/>
            <pc:sldMk cId="1021755128" sldId="271"/>
            <ac:spMk id="25" creationId="{C5C337B1-5347-4BF2-B80D-89AE71FAC228}"/>
          </ac:spMkLst>
        </pc:spChg>
        <pc:spChg chg="add del mod">
          <ac:chgData name="Tianwei XIa" userId="a6f457a78eca580a" providerId="LiveId" clId="{01D7D2C7-D48F-41A3-B0E6-FFB1636AAB8D}" dt="2020-09-22T13:16:37.782" v="7325" actId="478"/>
          <ac:spMkLst>
            <pc:docMk/>
            <pc:sldMk cId="1021755128" sldId="271"/>
            <ac:spMk id="27" creationId="{76BFEFF2-63B7-46BB-AB4E-3C0CF01C644F}"/>
          </ac:spMkLst>
        </pc:spChg>
        <pc:spChg chg="add del mod">
          <ac:chgData name="Tianwei XIa" userId="a6f457a78eca580a" providerId="LiveId" clId="{01D7D2C7-D48F-41A3-B0E6-FFB1636AAB8D}" dt="2020-09-22T13:16:36.536" v="7324" actId="478"/>
          <ac:spMkLst>
            <pc:docMk/>
            <pc:sldMk cId="1021755128" sldId="271"/>
            <ac:spMk id="29" creationId="{B01916F1-E631-4ABB-BC87-04FEF95C3E48}"/>
          </ac:spMkLst>
        </pc:spChg>
        <pc:spChg chg="add del mod">
          <ac:chgData name="Tianwei XIa" userId="a6f457a78eca580a" providerId="LiveId" clId="{01D7D2C7-D48F-41A3-B0E6-FFB1636AAB8D}" dt="2020-09-22T13:16:35.908" v="7323" actId="478"/>
          <ac:spMkLst>
            <pc:docMk/>
            <pc:sldMk cId="1021755128" sldId="271"/>
            <ac:spMk id="30" creationId="{CAB654B9-832D-44D4-99EA-532400BB9905}"/>
          </ac:spMkLst>
        </pc:spChg>
        <pc:spChg chg="add del mod">
          <ac:chgData name="Tianwei XIa" userId="a6f457a78eca580a" providerId="LiveId" clId="{01D7D2C7-D48F-41A3-B0E6-FFB1636AAB8D}" dt="2020-09-22T13:15:56.723" v="7306" actId="478"/>
          <ac:spMkLst>
            <pc:docMk/>
            <pc:sldMk cId="1021755128" sldId="271"/>
            <ac:spMk id="31" creationId="{A3DF79A8-51E9-4BCA-A5C2-14E8466EDF69}"/>
          </ac:spMkLst>
        </pc:spChg>
        <pc:spChg chg="add mod">
          <ac:chgData name="Tianwei XIa" userId="a6f457a78eca580a" providerId="LiveId" clId="{01D7D2C7-D48F-41A3-B0E6-FFB1636AAB8D}" dt="2020-09-22T14:07:07.442" v="7446" actId="1076"/>
          <ac:spMkLst>
            <pc:docMk/>
            <pc:sldMk cId="1021755128" sldId="271"/>
            <ac:spMk id="32" creationId="{C2A6C58B-BEEE-4139-8047-1E457719EC6D}"/>
          </ac:spMkLst>
        </pc:spChg>
        <pc:picChg chg="del">
          <ac:chgData name="Tianwei XIa" userId="a6f457a78eca580a" providerId="LiveId" clId="{01D7D2C7-D48F-41A3-B0E6-FFB1636AAB8D}" dt="2020-09-17T13:24:09.037" v="6031" actId="478"/>
          <ac:picMkLst>
            <pc:docMk/>
            <pc:sldMk cId="1021755128" sldId="271"/>
            <ac:picMk id="3" creationId="{3359AE2E-05BD-49D0-8B22-0A5C9D99B855}"/>
          </ac:picMkLst>
        </pc:picChg>
        <pc:picChg chg="add del mod">
          <ac:chgData name="Tianwei XIa" userId="a6f457a78eca580a" providerId="LiveId" clId="{01D7D2C7-D48F-41A3-B0E6-FFB1636AAB8D}" dt="2020-09-22T12:32:00.918" v="6390" actId="478"/>
          <ac:picMkLst>
            <pc:docMk/>
            <pc:sldMk cId="1021755128" sldId="271"/>
            <ac:picMk id="7" creationId="{F10C176B-5515-4C02-8720-FEAA3973D8C5}"/>
          </ac:picMkLst>
        </pc:picChg>
        <pc:picChg chg="add mod">
          <ac:chgData name="Tianwei XIa" userId="a6f457a78eca580a" providerId="LiveId" clId="{01D7D2C7-D48F-41A3-B0E6-FFB1636AAB8D}" dt="2020-09-23T19:14:37.345" v="8233" actId="1076"/>
          <ac:picMkLst>
            <pc:docMk/>
            <pc:sldMk cId="1021755128" sldId="271"/>
            <ac:picMk id="8" creationId="{879F02F1-085C-4CE3-A673-6499BF25065A}"/>
          </ac:picMkLst>
        </pc:picChg>
        <pc:picChg chg="del">
          <ac:chgData name="Tianwei XIa" userId="a6f457a78eca580a" providerId="LiveId" clId="{01D7D2C7-D48F-41A3-B0E6-FFB1636AAB8D}" dt="2020-09-17T13:24:08.558" v="6030" actId="478"/>
          <ac:picMkLst>
            <pc:docMk/>
            <pc:sldMk cId="1021755128" sldId="271"/>
            <ac:picMk id="8" creationId="{F398B44C-3930-4094-AFD3-9D1440451986}"/>
          </ac:picMkLst>
        </pc:picChg>
        <pc:picChg chg="del mod">
          <ac:chgData name="Tianwei XIa" userId="a6f457a78eca580a" providerId="LiveId" clId="{01D7D2C7-D48F-41A3-B0E6-FFB1636AAB8D}" dt="2020-09-17T13:26:28.911" v="6057" actId="478"/>
          <ac:picMkLst>
            <pc:docMk/>
            <pc:sldMk cId="1021755128" sldId="271"/>
            <ac:picMk id="10" creationId="{C1FC915F-DB43-46A0-8C1B-2E4DB7B858CD}"/>
          </ac:picMkLst>
        </pc:picChg>
        <pc:picChg chg="add del mod">
          <ac:chgData name="Tianwei XIa" userId="a6f457a78eca580a" providerId="LiveId" clId="{01D7D2C7-D48F-41A3-B0E6-FFB1636AAB8D}" dt="2020-09-22T12:31:44.462" v="6372" actId="478"/>
          <ac:picMkLst>
            <pc:docMk/>
            <pc:sldMk cId="1021755128" sldId="271"/>
            <ac:picMk id="11" creationId="{8D1B91D7-B237-4742-BD6D-6023EFC26F15}"/>
          </ac:picMkLst>
        </pc:picChg>
        <pc:picChg chg="del">
          <ac:chgData name="Tianwei XIa" userId="a6f457a78eca580a" providerId="LiveId" clId="{01D7D2C7-D48F-41A3-B0E6-FFB1636AAB8D}" dt="2020-09-17T13:24:18.805" v="6037" actId="478"/>
          <ac:picMkLst>
            <pc:docMk/>
            <pc:sldMk cId="1021755128" sldId="271"/>
            <ac:picMk id="16" creationId="{DFCECB3B-C59B-406F-BD95-B9CE8C8AA723}"/>
          </ac:picMkLst>
        </pc:picChg>
        <pc:picChg chg="add del mod">
          <ac:chgData name="Tianwei XIa" userId="a6f457a78eca580a" providerId="LiveId" clId="{01D7D2C7-D48F-41A3-B0E6-FFB1636AAB8D}" dt="2020-09-22T12:31:44.926" v="6373" actId="478"/>
          <ac:picMkLst>
            <pc:docMk/>
            <pc:sldMk cId="1021755128" sldId="271"/>
            <ac:picMk id="19" creationId="{032BFC92-DBB9-4877-874E-EEDD628498FD}"/>
          </ac:picMkLst>
        </pc:picChg>
        <pc:picChg chg="del">
          <ac:chgData name="Tianwei XIa" userId="a6f457a78eca580a" providerId="LiveId" clId="{01D7D2C7-D48F-41A3-B0E6-FFB1636AAB8D}" dt="2020-09-17T13:24:49.901" v="6045" actId="478"/>
          <ac:picMkLst>
            <pc:docMk/>
            <pc:sldMk cId="1021755128" sldId="271"/>
            <ac:picMk id="23" creationId="{AAA7F388-FE5C-4F7D-A2A1-4A43C71430FD}"/>
          </ac:picMkLst>
        </pc:picChg>
        <pc:picChg chg="add del mod">
          <ac:chgData name="Tianwei XIa" userId="a6f457a78eca580a" providerId="LiveId" clId="{01D7D2C7-D48F-41A3-B0E6-FFB1636AAB8D}" dt="2020-09-22T12:31:47.830" v="6375" actId="478"/>
          <ac:picMkLst>
            <pc:docMk/>
            <pc:sldMk cId="1021755128" sldId="271"/>
            <ac:picMk id="26" creationId="{049FF98F-AFA9-4A2F-BD52-827499F0F504}"/>
          </ac:picMkLst>
        </pc:picChg>
        <pc:cxnChg chg="add mod">
          <ac:chgData name="Tianwei XIa" userId="a6f457a78eca580a" providerId="LiveId" clId="{01D7D2C7-D48F-41A3-B0E6-FFB1636AAB8D}" dt="2020-09-22T12:32:56.207" v="6405" actId="1076"/>
          <ac:cxnSpMkLst>
            <pc:docMk/>
            <pc:sldMk cId="1021755128" sldId="271"/>
            <ac:cxnSpMk id="3" creationId="{1576DFC6-9B4C-44C9-AEBE-F22EE6AEBABB}"/>
          </ac:cxnSpMkLst>
        </pc:cxnChg>
        <pc:cxnChg chg="add mod">
          <ac:chgData name="Tianwei XIa" userId="a6f457a78eca580a" providerId="LiveId" clId="{01D7D2C7-D48F-41A3-B0E6-FFB1636AAB8D}" dt="2020-09-22T14:07:07.442" v="7446" actId="1076"/>
          <ac:cxnSpMkLst>
            <pc:docMk/>
            <pc:sldMk cId="1021755128" sldId="271"/>
            <ac:cxnSpMk id="16" creationId="{2E5CF3F3-5BB4-4A51-8F9F-92620CEFC577}"/>
          </ac:cxnSpMkLst>
        </pc:cxnChg>
      </pc:sldChg>
      <pc:sldChg chg="add ord">
        <pc:chgData name="Tianwei XIa" userId="a6f457a78eca580a" providerId="LiveId" clId="{01D7D2C7-D48F-41A3-B0E6-FFB1636AAB8D}" dt="2020-09-22T12:36:18.780" v="6694"/>
        <pc:sldMkLst>
          <pc:docMk/>
          <pc:sldMk cId="939971586" sldId="272"/>
        </pc:sldMkLst>
      </pc:sldChg>
      <pc:sldChg chg="addSp delSp modSp add mod addCm modCm">
        <pc:chgData name="Tianwei XIa" userId="a6f457a78eca580a" providerId="LiveId" clId="{01D7D2C7-D48F-41A3-B0E6-FFB1636AAB8D}" dt="2020-09-22T19:27:34.930" v="8150" actId="5900"/>
        <pc:sldMkLst>
          <pc:docMk/>
          <pc:sldMk cId="2459063473" sldId="273"/>
        </pc:sldMkLst>
        <pc:spChg chg="add mod">
          <ac:chgData name="Tianwei XIa" userId="a6f457a78eca580a" providerId="LiveId" clId="{01D7D2C7-D48F-41A3-B0E6-FFB1636AAB8D}" dt="2020-09-22T12:37:57.054" v="6730" actId="207"/>
          <ac:spMkLst>
            <pc:docMk/>
            <pc:sldMk cId="2459063473" sldId="273"/>
            <ac:spMk id="8" creationId="{2544A098-BAA5-49F8-8610-7C6B728B7BDD}"/>
          </ac:spMkLst>
        </pc:spChg>
        <pc:spChg chg="add mod">
          <ac:chgData name="Tianwei XIa" userId="a6f457a78eca580a" providerId="LiveId" clId="{01D7D2C7-D48F-41A3-B0E6-FFB1636AAB8D}" dt="2020-09-22T12:39:56.941" v="6888" actId="20577"/>
          <ac:spMkLst>
            <pc:docMk/>
            <pc:sldMk cId="2459063473" sldId="273"/>
            <ac:spMk id="10" creationId="{5619BA0E-BD6F-4ECA-A876-8C625D742B9A}"/>
          </ac:spMkLst>
        </pc:spChg>
        <pc:spChg chg="add del">
          <ac:chgData name="Tianwei XIa" userId="a6f457a78eca580a" providerId="LiveId" clId="{01D7D2C7-D48F-41A3-B0E6-FFB1636AAB8D}" dt="2020-09-22T12:40:02.117" v="6891" actId="22"/>
          <ac:spMkLst>
            <pc:docMk/>
            <pc:sldMk cId="2459063473" sldId="273"/>
            <ac:spMk id="12" creationId="{C23675E2-1C25-48FC-9578-F62BE3B66FFC}"/>
          </ac:spMkLst>
        </pc:spChg>
        <pc:spChg chg="del mod">
          <ac:chgData name="Tianwei XIa" userId="a6f457a78eca580a" providerId="LiveId" clId="{01D7D2C7-D48F-41A3-B0E6-FFB1636AAB8D}" dt="2020-09-22T12:37:13.821" v="6705" actId="478"/>
          <ac:spMkLst>
            <pc:docMk/>
            <pc:sldMk cId="2459063473" sldId="273"/>
            <ac:spMk id="13" creationId="{8709B59E-30F6-46C3-9AAD-C9115CCF56D6}"/>
          </ac:spMkLst>
        </pc:spChg>
        <pc:spChg chg="mod">
          <ac:chgData name="Tianwei XIa" userId="a6f457a78eca580a" providerId="LiveId" clId="{01D7D2C7-D48F-41A3-B0E6-FFB1636AAB8D}" dt="2020-09-22T14:53:58.584" v="8111" actId="6549"/>
          <ac:spMkLst>
            <pc:docMk/>
            <pc:sldMk cId="2459063473" sldId="273"/>
            <ac:spMk id="15" creationId="{1827C9BA-15D0-4B46-873C-667B54A37633}"/>
          </ac:spMkLst>
        </pc:spChg>
        <pc:spChg chg="del">
          <ac:chgData name="Tianwei XIa" userId="a6f457a78eca580a" providerId="LiveId" clId="{01D7D2C7-D48F-41A3-B0E6-FFB1636AAB8D}" dt="2020-09-22T12:37:12.203" v="6703" actId="478"/>
          <ac:spMkLst>
            <pc:docMk/>
            <pc:sldMk cId="2459063473" sldId="273"/>
            <ac:spMk id="17" creationId="{0454CB88-7A4B-437A-9801-3064E7ECD6AF}"/>
          </ac:spMkLst>
        </pc:spChg>
        <pc:spChg chg="add del mod">
          <ac:chgData name="Tianwei XIa" userId="a6f457a78eca580a" providerId="LiveId" clId="{01D7D2C7-D48F-41A3-B0E6-FFB1636AAB8D}" dt="2020-09-22T12:38:02.477" v="6732" actId="478"/>
          <ac:spMkLst>
            <pc:docMk/>
            <pc:sldMk cId="2459063473" sldId="273"/>
            <ac:spMk id="20" creationId="{A27781F4-3A56-4828-A446-285F27754E88}"/>
          </ac:spMkLst>
        </pc:spChg>
        <pc:spChg chg="add mod">
          <ac:chgData name="Tianwei XIa" userId="a6f457a78eca580a" providerId="LiveId" clId="{01D7D2C7-D48F-41A3-B0E6-FFB1636AAB8D}" dt="2020-09-22T12:38:11.712" v="6735" actId="14100"/>
          <ac:spMkLst>
            <pc:docMk/>
            <pc:sldMk cId="2459063473" sldId="273"/>
            <ac:spMk id="21" creationId="{90C7298F-5B83-41BF-8360-263344D2C495}"/>
          </ac:spMkLst>
        </pc:spChg>
        <pc:spChg chg="del">
          <ac:chgData name="Tianwei XIa" userId="a6f457a78eca580a" providerId="LiveId" clId="{01D7D2C7-D48F-41A3-B0E6-FFB1636AAB8D}" dt="2020-09-22T12:37:09.718" v="6700" actId="478"/>
          <ac:spMkLst>
            <pc:docMk/>
            <pc:sldMk cId="2459063473" sldId="273"/>
            <ac:spMk id="25" creationId="{C5C337B1-5347-4BF2-B80D-89AE71FAC228}"/>
          </ac:spMkLst>
        </pc:spChg>
        <pc:spChg chg="add mod">
          <ac:chgData name="Tianwei XIa" userId="a6f457a78eca580a" providerId="LiveId" clId="{01D7D2C7-D48F-41A3-B0E6-FFB1636AAB8D}" dt="2020-09-22T12:57:20.680" v="7080" actId="1076"/>
          <ac:spMkLst>
            <pc:docMk/>
            <pc:sldMk cId="2459063473" sldId="273"/>
            <ac:spMk id="36" creationId="{817A94B6-08F2-428D-8D05-6B6D6142118E}"/>
          </ac:spMkLst>
        </pc:spChg>
        <pc:spChg chg="add mod">
          <ac:chgData name="Tianwei XIa" userId="a6f457a78eca580a" providerId="LiveId" clId="{01D7D2C7-D48F-41A3-B0E6-FFB1636AAB8D}" dt="2020-09-22T14:21:06.705" v="7784" actId="20577"/>
          <ac:spMkLst>
            <pc:docMk/>
            <pc:sldMk cId="2459063473" sldId="273"/>
            <ac:spMk id="39" creationId="{44011BD7-C07D-49D9-AD30-8D62B9A9AF8D}"/>
          </ac:spMkLst>
        </pc:spChg>
        <pc:picChg chg="add mod">
          <ac:chgData name="Tianwei XIa" userId="a6f457a78eca580a" providerId="LiveId" clId="{01D7D2C7-D48F-41A3-B0E6-FFB1636AAB8D}" dt="2020-09-22T12:37:36.592" v="6727" actId="27614"/>
          <ac:picMkLst>
            <pc:docMk/>
            <pc:sldMk cId="2459063473" sldId="273"/>
            <ac:picMk id="3" creationId="{14DCE5EA-5831-4EE5-970B-3F3C35DA124C}"/>
          </ac:picMkLst>
        </pc:picChg>
        <pc:picChg chg="del">
          <ac:chgData name="Tianwei XIa" userId="a6f457a78eca580a" providerId="LiveId" clId="{01D7D2C7-D48F-41A3-B0E6-FFB1636AAB8D}" dt="2020-09-22T12:37:03.755" v="6696" actId="478"/>
          <ac:picMkLst>
            <pc:docMk/>
            <pc:sldMk cId="2459063473" sldId="273"/>
            <ac:picMk id="7" creationId="{F10C176B-5515-4C02-8720-FEAA3973D8C5}"/>
          </ac:picMkLst>
        </pc:picChg>
        <pc:picChg chg="add mod">
          <ac:chgData name="Tianwei XIa" userId="a6f457a78eca580a" providerId="LiveId" clId="{01D7D2C7-D48F-41A3-B0E6-FFB1636AAB8D}" dt="2020-09-22T12:48:38.472" v="6982" actId="1076"/>
          <ac:picMkLst>
            <pc:docMk/>
            <pc:sldMk cId="2459063473" sldId="273"/>
            <ac:picMk id="9" creationId="{4B38692F-FEF4-4C0A-B132-CA315B8437B2}"/>
          </ac:picMkLst>
        </pc:picChg>
        <pc:picChg chg="del">
          <ac:chgData name="Tianwei XIa" userId="a6f457a78eca580a" providerId="LiveId" clId="{01D7D2C7-D48F-41A3-B0E6-FFB1636AAB8D}" dt="2020-09-22T12:37:10.678" v="6701" actId="478"/>
          <ac:picMkLst>
            <pc:docMk/>
            <pc:sldMk cId="2459063473" sldId="273"/>
            <ac:picMk id="11" creationId="{8D1B91D7-B237-4742-BD6D-6023EFC26F15}"/>
          </ac:picMkLst>
        </pc:picChg>
        <pc:picChg chg="add del mod">
          <ac:chgData name="Tianwei XIa" userId="a6f457a78eca580a" providerId="LiveId" clId="{01D7D2C7-D48F-41A3-B0E6-FFB1636AAB8D}" dt="2020-09-22T12:38:02.477" v="6732" actId="478"/>
          <ac:picMkLst>
            <pc:docMk/>
            <pc:sldMk cId="2459063473" sldId="273"/>
            <ac:picMk id="18" creationId="{BF4162BA-9149-4D3B-8876-3223CF331F50}"/>
          </ac:picMkLst>
        </pc:picChg>
        <pc:picChg chg="del">
          <ac:chgData name="Tianwei XIa" userId="a6f457a78eca580a" providerId="LiveId" clId="{01D7D2C7-D48F-41A3-B0E6-FFB1636AAB8D}" dt="2020-09-22T12:37:11.246" v="6702" actId="478"/>
          <ac:picMkLst>
            <pc:docMk/>
            <pc:sldMk cId="2459063473" sldId="273"/>
            <ac:picMk id="19" creationId="{032BFC92-DBB9-4877-874E-EEDD628498FD}"/>
          </ac:picMkLst>
        </pc:picChg>
        <pc:picChg chg="add mod">
          <ac:chgData name="Tianwei XIa" userId="a6f457a78eca580a" providerId="LiveId" clId="{01D7D2C7-D48F-41A3-B0E6-FFB1636AAB8D}" dt="2020-09-22T14:14:02.599" v="7465" actId="1076"/>
          <ac:picMkLst>
            <pc:docMk/>
            <pc:sldMk cId="2459063473" sldId="273"/>
            <ac:picMk id="24" creationId="{212DC91A-C9F7-43B8-9082-06C71064D361}"/>
          </ac:picMkLst>
        </pc:picChg>
        <pc:picChg chg="del">
          <ac:chgData name="Tianwei XIa" userId="a6f457a78eca580a" providerId="LiveId" clId="{01D7D2C7-D48F-41A3-B0E6-FFB1636AAB8D}" dt="2020-09-22T12:37:14.382" v="6706" actId="478"/>
          <ac:picMkLst>
            <pc:docMk/>
            <pc:sldMk cId="2459063473" sldId="273"/>
            <ac:picMk id="26" creationId="{049FF98F-AFA9-4A2F-BD52-827499F0F504}"/>
          </ac:picMkLst>
        </pc:picChg>
        <pc:picChg chg="add mod">
          <ac:chgData name="Tianwei XIa" userId="a6f457a78eca580a" providerId="LiveId" clId="{01D7D2C7-D48F-41A3-B0E6-FFB1636AAB8D}" dt="2020-09-22T12:56:17.806" v="7069" actId="1076"/>
          <ac:picMkLst>
            <pc:docMk/>
            <pc:sldMk cId="2459063473" sldId="273"/>
            <ac:picMk id="28" creationId="{8DE11581-2E2B-4AB0-B2C3-0131309892AB}"/>
          </ac:picMkLst>
        </pc:picChg>
        <pc:picChg chg="add mod">
          <ac:chgData name="Tianwei XIa" userId="a6f457a78eca580a" providerId="LiveId" clId="{01D7D2C7-D48F-41A3-B0E6-FFB1636AAB8D}" dt="2020-09-22T12:48:35.849" v="6980" actId="1076"/>
          <ac:picMkLst>
            <pc:docMk/>
            <pc:sldMk cId="2459063473" sldId="273"/>
            <ac:picMk id="30" creationId="{4D6B3D9A-0E4F-44E4-AEB4-88943EF1FFA7}"/>
          </ac:picMkLst>
        </pc:picChg>
        <pc:picChg chg="add mod">
          <ac:chgData name="Tianwei XIa" userId="a6f457a78eca580a" providerId="LiveId" clId="{01D7D2C7-D48F-41A3-B0E6-FFB1636AAB8D}" dt="2020-09-22T13:36:40.193" v="7398" actId="1076"/>
          <ac:picMkLst>
            <pc:docMk/>
            <pc:sldMk cId="2459063473" sldId="273"/>
            <ac:picMk id="32" creationId="{FE9D81D4-3B8D-4E3E-BE4F-DBDD4DB74FA5}"/>
          </ac:picMkLst>
        </pc:picChg>
        <pc:picChg chg="add mod">
          <ac:chgData name="Tianwei XIa" userId="a6f457a78eca580a" providerId="LiveId" clId="{01D7D2C7-D48F-41A3-B0E6-FFB1636AAB8D}" dt="2020-09-22T12:48:32.809" v="6978" actId="1076"/>
          <ac:picMkLst>
            <pc:docMk/>
            <pc:sldMk cId="2459063473" sldId="273"/>
            <ac:picMk id="34" creationId="{F04AF35A-937A-40AE-8C57-0657A5191ECD}"/>
          </ac:picMkLst>
        </pc:picChg>
        <pc:picChg chg="add mod">
          <ac:chgData name="Tianwei XIa" userId="a6f457a78eca580a" providerId="LiveId" clId="{01D7D2C7-D48F-41A3-B0E6-FFB1636AAB8D}" dt="2020-09-22T13:26:31.580" v="7386" actId="1076"/>
          <ac:picMkLst>
            <pc:docMk/>
            <pc:sldMk cId="2459063473" sldId="273"/>
            <ac:picMk id="38" creationId="{E3D3F204-4C3C-43D2-A18B-B5EE0BA04872}"/>
          </ac:picMkLst>
        </pc:picChg>
      </pc:sldChg>
      <pc:sldChg chg="addSp delSp modSp add mod ord addCm delCm modCm">
        <pc:chgData name="Tianwei XIa" userId="a6f457a78eca580a" providerId="LiveId" clId="{01D7D2C7-D48F-41A3-B0E6-FFB1636AAB8D}" dt="2020-09-22T15:02:24.141" v="8120"/>
        <pc:sldMkLst>
          <pc:docMk/>
          <pc:sldMk cId="738195534" sldId="274"/>
        </pc:sldMkLst>
        <pc:spChg chg="del">
          <ac:chgData name="Tianwei XIa" userId="a6f457a78eca580a" providerId="LiveId" clId="{01D7D2C7-D48F-41A3-B0E6-FFB1636AAB8D}" dt="2020-09-22T12:40:11.006" v="6895" actId="478"/>
          <ac:spMkLst>
            <pc:docMk/>
            <pc:sldMk cId="738195534" sldId="274"/>
            <ac:spMk id="8" creationId="{2544A098-BAA5-49F8-8610-7C6B728B7BDD}"/>
          </ac:spMkLst>
        </pc:spChg>
        <pc:spChg chg="mod">
          <ac:chgData name="Tianwei XIa" userId="a6f457a78eca580a" providerId="LiveId" clId="{01D7D2C7-D48F-41A3-B0E6-FFB1636AAB8D}" dt="2020-09-22T14:39:36.905" v="7898" actId="20577"/>
          <ac:spMkLst>
            <pc:docMk/>
            <pc:sldMk cId="738195534" sldId="274"/>
            <ac:spMk id="10" creationId="{5619BA0E-BD6F-4ECA-A876-8C625D742B9A}"/>
          </ac:spMkLst>
        </pc:spChg>
        <pc:spChg chg="del mod">
          <ac:chgData name="Tianwei XIa" userId="a6f457a78eca580a" providerId="LiveId" clId="{01D7D2C7-D48F-41A3-B0E6-FFB1636AAB8D}" dt="2020-09-22T12:40:13.822" v="6896" actId="478"/>
          <ac:spMkLst>
            <pc:docMk/>
            <pc:sldMk cId="738195534" sldId="274"/>
            <ac:spMk id="15" creationId="{1827C9BA-15D0-4B46-873C-667B54A37633}"/>
          </ac:spMkLst>
        </pc:spChg>
        <pc:spChg chg="del">
          <ac:chgData name="Tianwei XIa" userId="a6f457a78eca580a" providerId="LiveId" clId="{01D7D2C7-D48F-41A3-B0E6-FFB1636AAB8D}" dt="2020-09-22T12:40:11.006" v="6895" actId="478"/>
          <ac:spMkLst>
            <pc:docMk/>
            <pc:sldMk cId="738195534" sldId="274"/>
            <ac:spMk id="21" creationId="{90C7298F-5B83-41BF-8360-263344D2C495}"/>
          </ac:spMkLst>
        </pc:spChg>
        <pc:spChg chg="add del mod">
          <ac:chgData name="Tianwei XIa" userId="a6f457a78eca580a" providerId="LiveId" clId="{01D7D2C7-D48F-41A3-B0E6-FFB1636AAB8D}" dt="2020-09-22T14:49:55" v="8097" actId="478"/>
          <ac:spMkLst>
            <pc:docMk/>
            <pc:sldMk cId="738195534" sldId="274"/>
            <ac:spMk id="32" creationId="{793C6E72-6581-4F7E-8FDA-A7BA0404DA2D}"/>
          </ac:spMkLst>
        </pc:spChg>
        <pc:spChg chg="add del mod">
          <ac:chgData name="Tianwei XIa" userId="a6f457a78eca580a" providerId="LiveId" clId="{01D7D2C7-D48F-41A3-B0E6-FFB1636AAB8D}" dt="2020-09-22T14:49:44.248" v="8094" actId="478"/>
          <ac:spMkLst>
            <pc:docMk/>
            <pc:sldMk cId="738195534" sldId="274"/>
            <ac:spMk id="34" creationId="{E4C1C7D1-C6F0-4252-8437-6E3FC0AC82A6}"/>
          </ac:spMkLst>
        </pc:spChg>
        <pc:picChg chg="add mod">
          <ac:chgData name="Tianwei XIa" userId="a6f457a78eca580a" providerId="LiveId" clId="{01D7D2C7-D48F-41A3-B0E6-FFB1636AAB8D}" dt="2020-09-22T13:22:09.367" v="7332" actId="1076"/>
          <ac:picMkLst>
            <pc:docMk/>
            <pc:sldMk cId="738195534" sldId="274"/>
            <ac:picMk id="2" creationId="{77C7E836-1276-4F1F-A3B1-51F7706170FA}"/>
          </ac:picMkLst>
        </pc:picChg>
        <pc:picChg chg="del">
          <ac:chgData name="Tianwei XIa" userId="a6f457a78eca580a" providerId="LiveId" clId="{01D7D2C7-D48F-41A3-B0E6-FFB1636AAB8D}" dt="2020-09-22T12:40:05.613" v="6893" actId="478"/>
          <ac:picMkLst>
            <pc:docMk/>
            <pc:sldMk cId="738195534" sldId="274"/>
            <ac:picMk id="3" creationId="{14DCE5EA-5831-4EE5-970B-3F3C35DA124C}"/>
          </ac:picMkLst>
        </pc:picChg>
        <pc:picChg chg="add mod">
          <ac:chgData name="Tianwei XIa" userId="a6f457a78eca580a" providerId="LiveId" clId="{01D7D2C7-D48F-41A3-B0E6-FFB1636AAB8D}" dt="2020-09-22T14:41:40.225" v="7902" actId="1076"/>
          <ac:picMkLst>
            <pc:docMk/>
            <pc:sldMk cId="738195534" sldId="274"/>
            <ac:picMk id="7" creationId="{5E4B22D7-063A-4C7B-803B-97627692884C}"/>
          </ac:picMkLst>
        </pc:picChg>
        <pc:picChg chg="del">
          <ac:chgData name="Tianwei XIa" userId="a6f457a78eca580a" providerId="LiveId" clId="{01D7D2C7-D48F-41A3-B0E6-FFB1636AAB8D}" dt="2020-09-22T12:40:35.190" v="6906" actId="478"/>
          <ac:picMkLst>
            <pc:docMk/>
            <pc:sldMk cId="738195534" sldId="274"/>
            <ac:picMk id="9" creationId="{4B38692F-FEF4-4C0A-B132-CA315B8437B2}"/>
          </ac:picMkLst>
        </pc:picChg>
        <pc:picChg chg="add mod">
          <ac:chgData name="Tianwei XIa" userId="a6f457a78eca580a" providerId="LiveId" clId="{01D7D2C7-D48F-41A3-B0E6-FFB1636AAB8D}" dt="2020-09-22T14:37:11.331" v="7789" actId="1076"/>
          <ac:picMkLst>
            <pc:docMk/>
            <pc:sldMk cId="738195534" sldId="274"/>
            <ac:picMk id="12" creationId="{616D2569-8B3F-4FB0-B644-E275CAB851EE}"/>
          </ac:picMkLst>
        </pc:picChg>
        <pc:picChg chg="add mod">
          <ac:chgData name="Tianwei XIa" userId="a6f457a78eca580a" providerId="LiveId" clId="{01D7D2C7-D48F-41A3-B0E6-FFB1636AAB8D}" dt="2020-09-22T14:37:13.437" v="7791" actId="1076"/>
          <ac:picMkLst>
            <pc:docMk/>
            <pc:sldMk cId="738195534" sldId="274"/>
            <ac:picMk id="16" creationId="{6D18FC47-9B84-4841-9060-08C697C9560E}"/>
          </ac:picMkLst>
        </pc:picChg>
        <pc:picChg chg="add mod">
          <ac:chgData name="Tianwei XIa" userId="a6f457a78eca580a" providerId="LiveId" clId="{01D7D2C7-D48F-41A3-B0E6-FFB1636AAB8D}" dt="2020-09-22T13:24:01.724" v="7370" actId="1076"/>
          <ac:picMkLst>
            <pc:docMk/>
            <pc:sldMk cId="738195534" sldId="274"/>
            <ac:picMk id="18" creationId="{1B6FE523-EB33-4359-9F6D-AF0842CF6576}"/>
          </ac:picMkLst>
        </pc:picChg>
        <pc:picChg chg="add mod">
          <ac:chgData name="Tianwei XIa" userId="a6f457a78eca580a" providerId="LiveId" clId="{01D7D2C7-D48F-41A3-B0E6-FFB1636AAB8D}" dt="2020-09-22T13:23:41.841" v="7367" actId="1076"/>
          <ac:picMkLst>
            <pc:docMk/>
            <pc:sldMk cId="738195534" sldId="274"/>
            <ac:picMk id="20" creationId="{89DA94C5-1559-4626-A0F2-E71F7E33630A}"/>
          </ac:picMkLst>
        </pc:picChg>
        <pc:picChg chg="add del mod">
          <ac:chgData name="Tianwei XIa" userId="a6f457a78eca580a" providerId="LiveId" clId="{01D7D2C7-D48F-41A3-B0E6-FFB1636AAB8D}" dt="2020-09-22T13:23:21.860" v="7356" actId="478"/>
          <ac:picMkLst>
            <pc:docMk/>
            <pc:sldMk cId="738195534" sldId="274"/>
            <ac:picMk id="23" creationId="{DD0367BF-02DB-4AAE-9753-C3AAB8855BE0}"/>
          </ac:picMkLst>
        </pc:picChg>
        <pc:picChg chg="add mod">
          <ac:chgData name="Tianwei XIa" userId="a6f457a78eca580a" providerId="LiveId" clId="{01D7D2C7-D48F-41A3-B0E6-FFB1636AAB8D}" dt="2020-09-22T13:23:45.907" v="7369" actId="1076"/>
          <ac:picMkLst>
            <pc:docMk/>
            <pc:sldMk cId="738195534" sldId="274"/>
            <ac:picMk id="25" creationId="{DCFFC5CB-8657-400F-8E19-5F9C3E4FA0CA}"/>
          </ac:picMkLst>
        </pc:picChg>
        <pc:picChg chg="add mod">
          <ac:chgData name="Tianwei XIa" userId="a6f457a78eca580a" providerId="LiveId" clId="{01D7D2C7-D48F-41A3-B0E6-FFB1636AAB8D}" dt="2020-09-22T13:24:54.469" v="7380" actId="1076"/>
          <ac:picMkLst>
            <pc:docMk/>
            <pc:sldMk cId="738195534" sldId="274"/>
            <ac:picMk id="31" creationId="{82FC3E14-EA42-4912-941B-3B47B3EEE056}"/>
          </ac:picMkLst>
        </pc:picChg>
        <pc:cxnChg chg="add mod">
          <ac:chgData name="Tianwei XIa" userId="a6f457a78eca580a" providerId="LiveId" clId="{01D7D2C7-D48F-41A3-B0E6-FFB1636AAB8D}" dt="2020-09-22T13:24:10.302" v="7373" actId="14100"/>
          <ac:cxnSpMkLst>
            <pc:docMk/>
            <pc:sldMk cId="738195534" sldId="274"/>
            <ac:cxnSpMk id="26" creationId="{A031EC01-5320-4527-ACFD-6EA8AD738818}"/>
          </ac:cxnSpMkLst>
        </pc:cxnChg>
        <pc:cxnChg chg="add mod">
          <ac:chgData name="Tianwei XIa" userId="a6f457a78eca580a" providerId="LiveId" clId="{01D7D2C7-D48F-41A3-B0E6-FFB1636AAB8D}" dt="2020-09-22T13:24:18.809" v="7376" actId="1076"/>
          <ac:cxnSpMkLst>
            <pc:docMk/>
            <pc:sldMk cId="738195534" sldId="274"/>
            <ac:cxnSpMk id="28" creationId="{440A2AAF-D247-4DC7-B989-DB077915D0C7}"/>
          </ac:cxnSpMkLst>
        </pc:cxnChg>
      </pc:sldChg>
      <pc:sldChg chg="addSp delSp modSp add mod ord">
        <pc:chgData name="Tianwei XIa" userId="a6f457a78eca580a" providerId="LiveId" clId="{01D7D2C7-D48F-41A3-B0E6-FFB1636AAB8D}" dt="2020-09-22T14:22:00.489" v="7787" actId="20577"/>
        <pc:sldMkLst>
          <pc:docMk/>
          <pc:sldMk cId="2736156051" sldId="275"/>
        </pc:sldMkLst>
        <pc:spChg chg="del">
          <ac:chgData name="Tianwei XIa" userId="a6f457a78eca580a" providerId="LiveId" clId="{01D7D2C7-D48F-41A3-B0E6-FFB1636AAB8D}" dt="2020-09-22T12:53:01.741" v="6988" actId="478"/>
          <ac:spMkLst>
            <pc:docMk/>
            <pc:sldMk cId="2736156051" sldId="275"/>
            <ac:spMk id="8" creationId="{2544A098-BAA5-49F8-8610-7C6B728B7BDD}"/>
          </ac:spMkLst>
        </pc:spChg>
        <pc:spChg chg="mod">
          <ac:chgData name="Tianwei XIa" userId="a6f457a78eca580a" providerId="LiveId" clId="{01D7D2C7-D48F-41A3-B0E6-FFB1636AAB8D}" dt="2020-09-22T12:55:06.132" v="7046" actId="113"/>
          <ac:spMkLst>
            <pc:docMk/>
            <pc:sldMk cId="2736156051" sldId="275"/>
            <ac:spMk id="10" creationId="{5619BA0E-BD6F-4ECA-A876-8C625D742B9A}"/>
          </ac:spMkLst>
        </pc:spChg>
        <pc:spChg chg="del mod">
          <ac:chgData name="Tianwei XIa" userId="a6f457a78eca580a" providerId="LiveId" clId="{01D7D2C7-D48F-41A3-B0E6-FFB1636AAB8D}" dt="2020-09-22T12:53:09.733" v="6996" actId="478"/>
          <ac:spMkLst>
            <pc:docMk/>
            <pc:sldMk cId="2736156051" sldId="275"/>
            <ac:spMk id="15" creationId="{1827C9BA-15D0-4B46-873C-667B54A37633}"/>
          </ac:spMkLst>
        </pc:spChg>
        <pc:spChg chg="add mod">
          <ac:chgData name="Tianwei XIa" userId="a6f457a78eca580a" providerId="LiveId" clId="{01D7D2C7-D48F-41A3-B0E6-FFB1636AAB8D}" dt="2020-09-22T12:58:00.431" v="7085" actId="14100"/>
          <ac:spMkLst>
            <pc:docMk/>
            <pc:sldMk cId="2736156051" sldId="275"/>
            <ac:spMk id="17" creationId="{2B460B6F-58F2-484D-963D-65BB64710615}"/>
          </ac:spMkLst>
        </pc:spChg>
        <pc:spChg chg="add mod">
          <ac:chgData name="Tianwei XIa" userId="a6f457a78eca580a" providerId="LiveId" clId="{01D7D2C7-D48F-41A3-B0E6-FFB1636AAB8D}" dt="2020-09-22T12:58:06.343" v="7087" actId="1076"/>
          <ac:spMkLst>
            <pc:docMk/>
            <pc:sldMk cId="2736156051" sldId="275"/>
            <ac:spMk id="18" creationId="{6F638A38-2278-45B8-A625-7A262C2A94C7}"/>
          </ac:spMkLst>
        </pc:spChg>
        <pc:spChg chg="add mod">
          <ac:chgData name="Tianwei XIa" userId="a6f457a78eca580a" providerId="LiveId" clId="{01D7D2C7-D48F-41A3-B0E6-FFB1636AAB8D}" dt="2020-09-22T12:58:26.852" v="7094" actId="1076"/>
          <ac:spMkLst>
            <pc:docMk/>
            <pc:sldMk cId="2736156051" sldId="275"/>
            <ac:spMk id="19" creationId="{58791C28-9D71-4484-9463-4BD1ED372D8B}"/>
          </ac:spMkLst>
        </pc:spChg>
        <pc:spChg chg="add mod">
          <ac:chgData name="Tianwei XIa" userId="a6f457a78eca580a" providerId="LiveId" clId="{01D7D2C7-D48F-41A3-B0E6-FFB1636AAB8D}" dt="2020-09-22T12:58:48.427" v="7101" actId="14100"/>
          <ac:spMkLst>
            <pc:docMk/>
            <pc:sldMk cId="2736156051" sldId="275"/>
            <ac:spMk id="20" creationId="{B33B1B53-197D-4F43-9464-5055F282FA2D}"/>
          </ac:spMkLst>
        </pc:spChg>
        <pc:spChg chg="del">
          <ac:chgData name="Tianwei XIa" userId="a6f457a78eca580a" providerId="LiveId" clId="{01D7D2C7-D48F-41A3-B0E6-FFB1636AAB8D}" dt="2020-09-22T12:53:02.341" v="6989" actId="478"/>
          <ac:spMkLst>
            <pc:docMk/>
            <pc:sldMk cId="2736156051" sldId="275"/>
            <ac:spMk id="21" creationId="{90C7298F-5B83-41BF-8360-263344D2C495}"/>
          </ac:spMkLst>
        </pc:spChg>
        <pc:spChg chg="add mod">
          <ac:chgData name="Tianwei XIa" userId="a6f457a78eca580a" providerId="LiveId" clId="{01D7D2C7-D48F-41A3-B0E6-FFB1636AAB8D}" dt="2020-09-22T14:22:00.489" v="7787" actId="20577"/>
          <ac:spMkLst>
            <pc:docMk/>
            <pc:sldMk cId="2736156051" sldId="275"/>
            <ac:spMk id="22" creationId="{A3AEDCF7-46B4-4819-B64C-CB6B4661302F}"/>
          </ac:spMkLst>
        </pc:spChg>
        <pc:spChg chg="add mod">
          <ac:chgData name="Tianwei XIa" userId="a6f457a78eca580a" providerId="LiveId" clId="{01D7D2C7-D48F-41A3-B0E6-FFB1636AAB8D}" dt="2020-09-22T12:58:52.355" v="7103" actId="1076"/>
          <ac:spMkLst>
            <pc:docMk/>
            <pc:sldMk cId="2736156051" sldId="275"/>
            <ac:spMk id="23" creationId="{3BE8881F-DD2B-477C-9FA0-513956D8499E}"/>
          </ac:spMkLst>
        </pc:spChg>
        <pc:spChg chg="add mod">
          <ac:chgData name="Tianwei XIa" userId="a6f457a78eca580a" providerId="LiveId" clId="{01D7D2C7-D48F-41A3-B0E6-FFB1636AAB8D}" dt="2020-09-22T12:59:04.087" v="7108" actId="1076"/>
          <ac:spMkLst>
            <pc:docMk/>
            <pc:sldMk cId="2736156051" sldId="275"/>
            <ac:spMk id="27" creationId="{7183EE0E-B56D-4743-9305-FBCE6DB7E8C0}"/>
          </ac:spMkLst>
        </pc:spChg>
        <pc:spChg chg="add mod">
          <ac:chgData name="Tianwei XIa" userId="a6f457a78eca580a" providerId="LiveId" clId="{01D7D2C7-D48F-41A3-B0E6-FFB1636AAB8D}" dt="2020-09-22T12:59:12.921" v="7112" actId="208"/>
          <ac:spMkLst>
            <pc:docMk/>
            <pc:sldMk cId="2736156051" sldId="275"/>
            <ac:spMk id="37" creationId="{CE4D4C93-03DF-4BBF-AB19-27EA211A21D3}"/>
          </ac:spMkLst>
        </pc:spChg>
        <pc:spChg chg="add mod">
          <ac:chgData name="Tianwei XIa" userId="a6f457a78eca580a" providerId="LiveId" clId="{01D7D2C7-D48F-41A3-B0E6-FFB1636AAB8D}" dt="2020-09-22T12:59:31.065" v="7116" actId="208"/>
          <ac:spMkLst>
            <pc:docMk/>
            <pc:sldMk cId="2736156051" sldId="275"/>
            <ac:spMk id="39" creationId="{274E1B50-5439-4883-AA67-F0A830EEDE67}"/>
          </ac:spMkLst>
        </pc:spChg>
        <pc:picChg chg="del">
          <ac:chgData name="Tianwei XIa" userId="a6f457a78eca580a" providerId="LiveId" clId="{01D7D2C7-D48F-41A3-B0E6-FFB1636AAB8D}" dt="2020-09-22T12:52:57.127" v="6987" actId="478"/>
          <ac:picMkLst>
            <pc:docMk/>
            <pc:sldMk cId="2736156051" sldId="275"/>
            <ac:picMk id="3" creationId="{14DCE5EA-5831-4EE5-970B-3F3C35DA124C}"/>
          </ac:picMkLst>
        </pc:picChg>
        <pc:picChg chg="add mod">
          <ac:chgData name="Tianwei XIa" userId="a6f457a78eca580a" providerId="LiveId" clId="{01D7D2C7-D48F-41A3-B0E6-FFB1636AAB8D}" dt="2020-09-22T12:54:24.358" v="7011" actId="1076"/>
          <ac:picMkLst>
            <pc:docMk/>
            <pc:sldMk cId="2736156051" sldId="275"/>
            <ac:picMk id="7" creationId="{B74F9686-2780-4F4B-939D-F244EF8E9D4F}"/>
          </ac:picMkLst>
        </pc:picChg>
        <pc:picChg chg="del">
          <ac:chgData name="Tianwei XIa" userId="a6f457a78eca580a" providerId="LiveId" clId="{01D7D2C7-D48F-41A3-B0E6-FFB1636AAB8D}" dt="2020-09-22T12:53:26.309" v="7001" actId="478"/>
          <ac:picMkLst>
            <pc:docMk/>
            <pc:sldMk cId="2736156051" sldId="275"/>
            <ac:picMk id="9" creationId="{4B38692F-FEF4-4C0A-B132-CA315B8437B2}"/>
          </ac:picMkLst>
        </pc:picChg>
        <pc:picChg chg="add mod">
          <ac:chgData name="Tianwei XIa" userId="a6f457a78eca580a" providerId="LiveId" clId="{01D7D2C7-D48F-41A3-B0E6-FFB1636AAB8D}" dt="2020-09-22T12:58:09.288" v="7090" actId="1076"/>
          <ac:picMkLst>
            <pc:docMk/>
            <pc:sldMk cId="2736156051" sldId="275"/>
            <ac:picMk id="12" creationId="{23E2B420-7BC6-4363-AF9A-A8CBA5025486}"/>
          </ac:picMkLst>
        </pc:picChg>
        <pc:picChg chg="add mod">
          <ac:chgData name="Tianwei XIa" userId="a6f457a78eca580a" providerId="LiveId" clId="{01D7D2C7-D48F-41A3-B0E6-FFB1636AAB8D}" dt="2020-09-22T12:56:53.712" v="7075" actId="1076"/>
          <ac:picMkLst>
            <pc:docMk/>
            <pc:sldMk cId="2736156051" sldId="275"/>
            <ac:picMk id="16" creationId="{08E6F435-F06C-42EB-A502-DD2E49B1B0F4}"/>
          </ac:picMkLst>
        </pc:picChg>
        <pc:picChg chg="del mod">
          <ac:chgData name="Tianwei XIa" userId="a6f457a78eca580a" providerId="LiveId" clId="{01D7D2C7-D48F-41A3-B0E6-FFB1636AAB8D}" dt="2020-09-22T12:54:22.379" v="7010" actId="478"/>
          <ac:picMkLst>
            <pc:docMk/>
            <pc:sldMk cId="2736156051" sldId="275"/>
            <ac:picMk id="24" creationId="{212DC91A-C9F7-43B8-9082-06C71064D361}"/>
          </ac:picMkLst>
        </pc:picChg>
        <pc:picChg chg="del">
          <ac:chgData name="Tianwei XIa" userId="a6f457a78eca580a" providerId="LiveId" clId="{01D7D2C7-D48F-41A3-B0E6-FFB1636AAB8D}" dt="2020-09-22T12:53:05.441" v="6992" actId="478"/>
          <ac:picMkLst>
            <pc:docMk/>
            <pc:sldMk cId="2736156051" sldId="275"/>
            <ac:picMk id="28" creationId="{8DE11581-2E2B-4AB0-B2C3-0131309892AB}"/>
          </ac:picMkLst>
        </pc:picChg>
        <pc:picChg chg="del">
          <ac:chgData name="Tianwei XIa" userId="a6f457a78eca580a" providerId="LiveId" clId="{01D7D2C7-D48F-41A3-B0E6-FFB1636AAB8D}" dt="2020-09-22T12:53:05.939" v="6993" actId="478"/>
          <ac:picMkLst>
            <pc:docMk/>
            <pc:sldMk cId="2736156051" sldId="275"/>
            <ac:picMk id="30" creationId="{4D6B3D9A-0E4F-44E4-AEB4-88943EF1FFA7}"/>
          </ac:picMkLst>
        </pc:picChg>
        <pc:picChg chg="del">
          <ac:chgData name="Tianwei XIa" userId="a6f457a78eca580a" providerId="LiveId" clId="{01D7D2C7-D48F-41A3-B0E6-FFB1636AAB8D}" dt="2020-09-22T12:53:06.333" v="6994" actId="478"/>
          <ac:picMkLst>
            <pc:docMk/>
            <pc:sldMk cId="2736156051" sldId="275"/>
            <ac:picMk id="32" creationId="{FE9D81D4-3B8D-4E3E-BE4F-DBDD4DB74FA5}"/>
          </ac:picMkLst>
        </pc:picChg>
        <pc:picChg chg="del mod">
          <ac:chgData name="Tianwei XIa" userId="a6f457a78eca580a" providerId="LiveId" clId="{01D7D2C7-D48F-41A3-B0E6-FFB1636AAB8D}" dt="2020-09-22T12:53:04.372" v="6991" actId="478"/>
          <ac:picMkLst>
            <pc:docMk/>
            <pc:sldMk cId="2736156051" sldId="275"/>
            <ac:picMk id="34" creationId="{F04AF35A-937A-40AE-8C57-0657A5191ECD}"/>
          </ac:picMkLst>
        </pc:picChg>
        <pc:cxnChg chg="add mod">
          <ac:chgData name="Tianwei XIa" userId="a6f457a78eca580a" providerId="LiveId" clId="{01D7D2C7-D48F-41A3-B0E6-FFB1636AAB8D}" dt="2020-09-22T12:59:53.951" v="7119" actId="208"/>
          <ac:cxnSpMkLst>
            <pc:docMk/>
            <pc:sldMk cId="2736156051" sldId="275"/>
            <ac:cxnSpMk id="41" creationId="{DF49A7E1-E8BE-43B8-9402-8C92BFC29ADD}"/>
          </ac:cxnSpMkLst>
        </pc:cxnChg>
      </pc:sldChg>
      <pc:sldChg chg="addSp delSp modSp add mod">
        <pc:chgData name="Tianwei XIa" userId="a6f457a78eca580a" providerId="LiveId" clId="{01D7D2C7-D48F-41A3-B0E6-FFB1636AAB8D}" dt="2020-09-22T13:10:52.386" v="7235" actId="1582"/>
        <pc:sldMkLst>
          <pc:docMk/>
          <pc:sldMk cId="401820069" sldId="276"/>
        </pc:sldMkLst>
        <pc:spChg chg="add del">
          <ac:chgData name="Tianwei XIa" userId="a6f457a78eca580a" providerId="LiveId" clId="{01D7D2C7-D48F-41A3-B0E6-FFB1636AAB8D}" dt="2020-09-22T13:04:21.908" v="7167" actId="478"/>
          <ac:spMkLst>
            <pc:docMk/>
            <pc:sldMk cId="401820069" sldId="276"/>
            <ac:spMk id="18" creationId="{1B5099F8-ADF1-4CD3-9E33-991F253A3CC4}"/>
          </ac:spMkLst>
        </pc:spChg>
        <pc:spChg chg="add del mod">
          <ac:chgData name="Tianwei XIa" userId="a6f457a78eca580a" providerId="LiveId" clId="{01D7D2C7-D48F-41A3-B0E6-FFB1636AAB8D}" dt="2020-09-22T13:05:01.229" v="7180" actId="478"/>
          <ac:spMkLst>
            <pc:docMk/>
            <pc:sldMk cId="401820069" sldId="276"/>
            <ac:spMk id="19" creationId="{EE59104C-7482-46EB-9E16-A3841756DF0F}"/>
          </ac:spMkLst>
        </pc:spChg>
        <pc:spChg chg="add del">
          <ac:chgData name="Tianwei XIa" userId="a6f457a78eca580a" providerId="LiveId" clId="{01D7D2C7-D48F-41A3-B0E6-FFB1636AAB8D}" dt="2020-09-22T13:05:00.466" v="7179" actId="478"/>
          <ac:spMkLst>
            <pc:docMk/>
            <pc:sldMk cId="401820069" sldId="276"/>
            <ac:spMk id="20" creationId="{5C5962B0-6BB4-413F-A560-C49BC5952691}"/>
          </ac:spMkLst>
        </pc:spChg>
        <pc:spChg chg="add mod">
          <ac:chgData name="Tianwei XIa" userId="a6f457a78eca580a" providerId="LiveId" clId="{01D7D2C7-D48F-41A3-B0E6-FFB1636AAB8D}" dt="2020-09-22T13:05:54.275" v="7186" actId="693"/>
          <ac:spMkLst>
            <pc:docMk/>
            <pc:sldMk cId="401820069" sldId="276"/>
            <ac:spMk id="21" creationId="{8622D207-5FCA-4BF0-93C3-92ABA50B4747}"/>
          </ac:spMkLst>
        </pc:spChg>
        <pc:spChg chg="add mod">
          <ac:chgData name="Tianwei XIa" userId="a6f457a78eca580a" providerId="LiveId" clId="{01D7D2C7-D48F-41A3-B0E6-FFB1636AAB8D}" dt="2020-09-22T13:10:52.386" v="7235" actId="1582"/>
          <ac:spMkLst>
            <pc:docMk/>
            <pc:sldMk cId="401820069" sldId="276"/>
            <ac:spMk id="22" creationId="{40F145A4-F3A5-4144-B4A3-DA2C166FE75C}"/>
          </ac:spMkLst>
        </pc:spChg>
        <pc:picChg chg="mod">
          <ac:chgData name="Tianwei XIa" userId="a6f457a78eca580a" providerId="LiveId" clId="{01D7D2C7-D48F-41A3-B0E6-FFB1636AAB8D}" dt="2020-09-22T13:03:50.908" v="7160" actId="1076"/>
          <ac:picMkLst>
            <pc:docMk/>
            <pc:sldMk cId="401820069" sldId="276"/>
            <ac:picMk id="2" creationId="{77C7E836-1276-4F1F-A3B1-51F7706170FA}"/>
          </ac:picMkLst>
        </pc:picChg>
        <pc:picChg chg="del">
          <ac:chgData name="Tianwei XIa" userId="a6f457a78eca580a" providerId="LiveId" clId="{01D7D2C7-D48F-41A3-B0E6-FFB1636AAB8D}" dt="2020-09-22T13:01:56.424" v="7140" actId="478"/>
          <ac:picMkLst>
            <pc:docMk/>
            <pc:sldMk cId="401820069" sldId="276"/>
            <ac:picMk id="7" creationId="{5E4B22D7-063A-4C7B-803B-97627692884C}"/>
          </ac:picMkLst>
        </pc:picChg>
        <pc:picChg chg="add del mod">
          <ac:chgData name="Tianwei XIa" userId="a6f457a78eca580a" providerId="LiveId" clId="{01D7D2C7-D48F-41A3-B0E6-FFB1636AAB8D}" dt="2020-09-22T13:03:21.007" v="7152" actId="478"/>
          <ac:picMkLst>
            <pc:docMk/>
            <pc:sldMk cId="401820069" sldId="276"/>
            <ac:picMk id="8" creationId="{02DDBA3A-6992-4A7E-9A28-D146892E42E8}"/>
          </ac:picMkLst>
        </pc:picChg>
        <pc:picChg chg="add mod">
          <ac:chgData name="Tianwei XIa" userId="a6f457a78eca580a" providerId="LiveId" clId="{01D7D2C7-D48F-41A3-B0E6-FFB1636AAB8D}" dt="2020-09-22T13:03:48.953" v="7159" actId="1076"/>
          <ac:picMkLst>
            <pc:docMk/>
            <pc:sldMk cId="401820069" sldId="276"/>
            <ac:picMk id="11" creationId="{CB4C332D-9B89-47EF-9BE2-32E37D66B0FE}"/>
          </ac:picMkLst>
        </pc:picChg>
        <pc:picChg chg="mod">
          <ac:chgData name="Tianwei XIa" userId="a6f457a78eca580a" providerId="LiveId" clId="{01D7D2C7-D48F-41A3-B0E6-FFB1636AAB8D}" dt="2020-09-22T13:01:59.231" v="7143" actId="1076"/>
          <ac:picMkLst>
            <pc:docMk/>
            <pc:sldMk cId="401820069" sldId="276"/>
            <ac:picMk id="12" creationId="{616D2569-8B3F-4FB0-B644-E275CAB851EE}"/>
          </ac:picMkLst>
        </pc:picChg>
        <pc:picChg chg="del">
          <ac:chgData name="Tianwei XIa" userId="a6f457a78eca580a" providerId="LiveId" clId="{01D7D2C7-D48F-41A3-B0E6-FFB1636AAB8D}" dt="2020-09-22T13:01:56.997" v="7141" actId="478"/>
          <ac:picMkLst>
            <pc:docMk/>
            <pc:sldMk cId="401820069" sldId="276"/>
            <ac:picMk id="16" creationId="{6D18FC47-9B84-4841-9060-08C697C9560E}"/>
          </ac:picMkLst>
        </pc:picChg>
        <pc:cxnChg chg="add mod">
          <ac:chgData name="Tianwei XIa" userId="a6f457a78eca580a" providerId="LiveId" clId="{01D7D2C7-D48F-41A3-B0E6-FFB1636AAB8D}" dt="2020-09-22T13:06:52.311" v="7192" actId="14100"/>
          <ac:cxnSpMkLst>
            <pc:docMk/>
            <pc:sldMk cId="401820069" sldId="276"/>
            <ac:cxnSpMk id="15" creationId="{D8F61EDE-51F3-4BF7-AC82-B146016614B6}"/>
          </ac:cxnSpMkLst>
        </pc:cxnChg>
        <pc:cxnChg chg="add mod">
          <ac:chgData name="Tianwei XIa" userId="a6f457a78eca580a" providerId="LiveId" clId="{01D7D2C7-D48F-41A3-B0E6-FFB1636AAB8D}" dt="2020-09-22T13:07:00.151" v="7196" actId="1076"/>
          <ac:cxnSpMkLst>
            <pc:docMk/>
            <pc:sldMk cId="401820069" sldId="276"/>
            <ac:cxnSpMk id="24" creationId="{6834C336-BB1D-44AB-B764-E1B70591EACD}"/>
          </ac:cxnSpMkLst>
        </pc:cxnChg>
      </pc:sldChg>
      <pc:sldChg chg="addSp delSp modSp add mod addCm">
        <pc:chgData name="Tianwei XIa" userId="a6f457a78eca580a" providerId="LiveId" clId="{01D7D2C7-D48F-41A3-B0E6-FFB1636AAB8D}" dt="2020-09-24T12:26:57.620" v="8235" actId="1589"/>
        <pc:sldMkLst>
          <pc:docMk/>
          <pc:sldMk cId="527460990" sldId="277"/>
        </pc:sldMkLst>
        <pc:spChg chg="mod">
          <ac:chgData name="Tianwei XIa" userId="a6f457a78eca580a" providerId="LiveId" clId="{01D7D2C7-D48F-41A3-B0E6-FFB1636AAB8D}" dt="2020-09-22T13:33:12.650" v="7394" actId="1076"/>
          <ac:spMkLst>
            <pc:docMk/>
            <pc:sldMk cId="527460990" sldId="277"/>
            <ac:spMk id="10" creationId="{5619BA0E-BD6F-4ECA-A876-8C625D742B9A}"/>
          </ac:spMkLst>
        </pc:spChg>
        <pc:spChg chg="add del">
          <ac:chgData name="Tianwei XIa" userId="a6f457a78eca580a" providerId="LiveId" clId="{01D7D2C7-D48F-41A3-B0E6-FFB1636AAB8D}" dt="2020-09-22T13:12:05.751" v="7241" actId="478"/>
          <ac:spMkLst>
            <pc:docMk/>
            <pc:sldMk cId="527460990" sldId="277"/>
            <ac:spMk id="18" creationId="{5527D8FB-3C74-4A5D-88D9-39A9539E00C9}"/>
          </ac:spMkLst>
        </pc:spChg>
        <pc:spChg chg="add mod">
          <ac:chgData name="Tianwei XIa" userId="a6f457a78eca580a" providerId="LiveId" clId="{01D7D2C7-D48F-41A3-B0E6-FFB1636AAB8D}" dt="2020-09-22T13:27:04.943" v="7387" actId="208"/>
          <ac:spMkLst>
            <pc:docMk/>
            <pc:sldMk cId="527460990" sldId="277"/>
            <ac:spMk id="19" creationId="{0EE4195F-2AE3-41A4-B29A-F9BB276DEB18}"/>
          </ac:spMkLst>
        </pc:spChg>
        <pc:spChg chg="del">
          <ac:chgData name="Tianwei XIa" userId="a6f457a78eca580a" providerId="LiveId" clId="{01D7D2C7-D48F-41A3-B0E6-FFB1636AAB8D}" dt="2020-09-22T13:07:08.805" v="7202" actId="478"/>
          <ac:spMkLst>
            <pc:docMk/>
            <pc:sldMk cId="527460990" sldId="277"/>
            <ac:spMk id="21" creationId="{8622D207-5FCA-4BF0-93C3-92ABA50B4747}"/>
          </ac:spMkLst>
        </pc:spChg>
        <pc:spChg chg="del">
          <ac:chgData name="Tianwei XIa" userId="a6f457a78eca580a" providerId="LiveId" clId="{01D7D2C7-D48F-41A3-B0E6-FFB1636AAB8D}" dt="2020-09-22T13:07:06.740" v="7199" actId="478"/>
          <ac:spMkLst>
            <pc:docMk/>
            <pc:sldMk cId="527460990" sldId="277"/>
            <ac:spMk id="22" creationId="{40F145A4-F3A5-4144-B4A3-DA2C166FE75C}"/>
          </ac:spMkLst>
        </pc:spChg>
        <pc:picChg chg="del">
          <ac:chgData name="Tianwei XIa" userId="a6f457a78eca580a" providerId="LiveId" clId="{01D7D2C7-D48F-41A3-B0E6-FFB1636AAB8D}" dt="2020-09-22T13:07:13.132" v="7203" actId="478"/>
          <ac:picMkLst>
            <pc:docMk/>
            <pc:sldMk cId="527460990" sldId="277"/>
            <ac:picMk id="2" creationId="{77C7E836-1276-4F1F-A3B1-51F7706170FA}"/>
          </ac:picMkLst>
        </pc:picChg>
        <pc:picChg chg="add del mod">
          <ac:chgData name="Tianwei XIa" userId="a6f457a78eca580a" providerId="LiveId" clId="{01D7D2C7-D48F-41A3-B0E6-FFB1636AAB8D}" dt="2020-09-22T13:10:33.914" v="7231" actId="478"/>
          <ac:picMkLst>
            <pc:docMk/>
            <pc:sldMk cId="527460990" sldId="277"/>
            <ac:picMk id="3" creationId="{A9D29081-B034-458F-85B8-55B34C801F2A}"/>
          </ac:picMkLst>
        </pc:picChg>
        <pc:picChg chg="add mod">
          <ac:chgData name="Tianwei XIa" userId="a6f457a78eca580a" providerId="LiveId" clId="{01D7D2C7-D48F-41A3-B0E6-FFB1636AAB8D}" dt="2020-09-22T13:10:31.510" v="7228" actId="1076"/>
          <ac:picMkLst>
            <pc:docMk/>
            <pc:sldMk cId="527460990" sldId="277"/>
            <ac:picMk id="7" creationId="{C6265F4C-6AE0-4A0D-BA84-CBA6E110A1AC}"/>
          </ac:picMkLst>
        </pc:picChg>
        <pc:picChg chg="add mod">
          <ac:chgData name="Tianwei XIa" userId="a6f457a78eca580a" providerId="LiveId" clId="{01D7D2C7-D48F-41A3-B0E6-FFB1636AAB8D}" dt="2020-09-22T13:10:39.702" v="7234" actId="1076"/>
          <ac:picMkLst>
            <pc:docMk/>
            <pc:sldMk cId="527460990" sldId="277"/>
            <ac:picMk id="9" creationId="{14C0E840-D82E-42BE-879F-59AEE23BA39B}"/>
          </ac:picMkLst>
        </pc:picChg>
        <pc:picChg chg="del">
          <ac:chgData name="Tianwei XIa" userId="a6f457a78eca580a" providerId="LiveId" clId="{01D7D2C7-D48F-41A3-B0E6-FFB1636AAB8D}" dt="2020-09-22T13:07:05.237" v="7198" actId="478"/>
          <ac:picMkLst>
            <pc:docMk/>
            <pc:sldMk cId="527460990" sldId="277"/>
            <ac:picMk id="11" creationId="{CB4C332D-9B89-47EF-9BE2-32E37D66B0FE}"/>
          </ac:picMkLst>
        </pc:picChg>
        <pc:picChg chg="del">
          <ac:chgData name="Tianwei XIa" userId="a6f457a78eca580a" providerId="LiveId" clId="{01D7D2C7-D48F-41A3-B0E6-FFB1636AAB8D}" dt="2020-09-22T13:07:19.083" v="7206" actId="478"/>
          <ac:picMkLst>
            <pc:docMk/>
            <pc:sldMk cId="527460990" sldId="277"/>
            <ac:picMk id="12" creationId="{616D2569-8B3F-4FB0-B644-E275CAB851EE}"/>
          </ac:picMkLst>
        </pc:picChg>
        <pc:cxnChg chg="del">
          <ac:chgData name="Tianwei XIa" userId="a6f457a78eca580a" providerId="LiveId" clId="{01D7D2C7-D48F-41A3-B0E6-FFB1636AAB8D}" dt="2020-09-22T13:07:07.245" v="7200" actId="478"/>
          <ac:cxnSpMkLst>
            <pc:docMk/>
            <pc:sldMk cId="527460990" sldId="277"/>
            <ac:cxnSpMk id="15" creationId="{D8F61EDE-51F3-4BF7-AC82-B146016614B6}"/>
          </ac:cxnSpMkLst>
        </pc:cxnChg>
        <pc:cxnChg chg="add mod">
          <ac:chgData name="Tianwei XIa" userId="a6f457a78eca580a" providerId="LiveId" clId="{01D7D2C7-D48F-41A3-B0E6-FFB1636AAB8D}" dt="2020-09-22T13:12:53.166" v="7246" actId="1076"/>
          <ac:cxnSpMkLst>
            <pc:docMk/>
            <pc:sldMk cId="527460990" sldId="277"/>
            <ac:cxnSpMk id="20" creationId="{7A10B9C9-D089-4013-AD38-87A15830F4F0}"/>
          </ac:cxnSpMkLst>
        </pc:cxnChg>
        <pc:cxnChg chg="del">
          <ac:chgData name="Tianwei XIa" userId="a6f457a78eca580a" providerId="LiveId" clId="{01D7D2C7-D48F-41A3-B0E6-FFB1636AAB8D}" dt="2020-09-22T13:07:08.077" v="7201" actId="478"/>
          <ac:cxnSpMkLst>
            <pc:docMk/>
            <pc:sldMk cId="527460990" sldId="277"/>
            <ac:cxnSpMk id="24" creationId="{6834C336-BB1D-44AB-B764-E1B70591EACD}"/>
          </ac:cxnSpMkLst>
        </pc:cxnChg>
        <pc:cxnChg chg="add mod">
          <ac:chgData name="Tianwei XIa" userId="a6f457a78eca580a" providerId="LiveId" clId="{01D7D2C7-D48F-41A3-B0E6-FFB1636AAB8D}" dt="2020-09-22T13:12:59.628" v="7250" actId="1076"/>
          <ac:cxnSpMkLst>
            <pc:docMk/>
            <pc:sldMk cId="527460990" sldId="277"/>
            <ac:cxnSpMk id="25" creationId="{22DF7D82-6907-47EA-976A-77CD519AAEA1}"/>
          </ac:cxnSpMkLst>
        </pc:cxnChg>
      </pc:sldChg>
      <pc:sldChg chg="addSp delSp modSp add mod addCm delCm modCm">
        <pc:chgData name="Tianwei XIa" userId="a6f457a78eca580a" providerId="LiveId" clId="{01D7D2C7-D48F-41A3-B0E6-FFB1636AAB8D}" dt="2020-09-28T13:16:04.185" v="8919"/>
        <pc:sldMkLst>
          <pc:docMk/>
          <pc:sldMk cId="2305209827" sldId="278"/>
        </pc:sldMkLst>
        <pc:spChg chg="del">
          <ac:chgData name="Tianwei XIa" userId="a6f457a78eca580a" providerId="LiveId" clId="{01D7D2C7-D48F-41A3-B0E6-FFB1636AAB8D}" dt="2020-09-22T19:26:13.077" v="8125" actId="478"/>
          <ac:spMkLst>
            <pc:docMk/>
            <pc:sldMk cId="2305209827" sldId="278"/>
            <ac:spMk id="8" creationId="{2544A098-BAA5-49F8-8610-7C6B728B7BDD}"/>
          </ac:spMkLst>
        </pc:spChg>
        <pc:spChg chg="mod">
          <ac:chgData name="Tianwei XIa" userId="a6f457a78eca580a" providerId="LiveId" clId="{01D7D2C7-D48F-41A3-B0E6-FFB1636AAB8D}" dt="2020-09-22T19:44:24.183" v="8151" actId="6549"/>
          <ac:spMkLst>
            <pc:docMk/>
            <pc:sldMk cId="2305209827" sldId="278"/>
            <ac:spMk id="15" creationId="{1827C9BA-15D0-4B46-873C-667B54A37633}"/>
          </ac:spMkLst>
        </pc:spChg>
        <pc:spChg chg="del">
          <ac:chgData name="Tianwei XIa" userId="a6f457a78eca580a" providerId="LiveId" clId="{01D7D2C7-D48F-41A3-B0E6-FFB1636AAB8D}" dt="2020-09-22T19:26:10.931" v="8124" actId="478"/>
          <ac:spMkLst>
            <pc:docMk/>
            <pc:sldMk cId="2305209827" sldId="278"/>
            <ac:spMk id="21" creationId="{90C7298F-5B83-41BF-8360-263344D2C495}"/>
          </ac:spMkLst>
        </pc:spChg>
        <pc:spChg chg="del">
          <ac:chgData name="Tianwei XIa" userId="a6f457a78eca580a" providerId="LiveId" clId="{01D7D2C7-D48F-41A3-B0E6-FFB1636AAB8D}" dt="2020-09-22T19:26:25.898" v="8133" actId="478"/>
          <ac:spMkLst>
            <pc:docMk/>
            <pc:sldMk cId="2305209827" sldId="278"/>
            <ac:spMk id="36" creationId="{817A94B6-08F2-428D-8D05-6B6D6142118E}"/>
          </ac:spMkLst>
        </pc:spChg>
        <pc:spChg chg="del">
          <ac:chgData name="Tianwei XIa" userId="a6f457a78eca580a" providerId="LiveId" clId="{01D7D2C7-D48F-41A3-B0E6-FFB1636AAB8D}" dt="2020-09-22T19:26:09.700" v="8123" actId="478"/>
          <ac:spMkLst>
            <pc:docMk/>
            <pc:sldMk cId="2305209827" sldId="278"/>
            <ac:spMk id="39" creationId="{44011BD7-C07D-49D9-AD30-8D62B9A9AF8D}"/>
          </ac:spMkLst>
        </pc:spChg>
        <pc:picChg chg="add del mod">
          <ac:chgData name="Tianwei XIa" userId="a6f457a78eca580a" providerId="LiveId" clId="{01D7D2C7-D48F-41A3-B0E6-FFB1636AAB8D}" dt="2020-09-22T19:49:20.487" v="8197" actId="21"/>
          <ac:picMkLst>
            <pc:docMk/>
            <pc:sldMk cId="2305209827" sldId="278"/>
            <ac:picMk id="2" creationId="{9C7818F2-6E8E-4A0A-AA73-FEFE9BDF0FB4}"/>
          </ac:picMkLst>
        </pc:picChg>
        <pc:picChg chg="del">
          <ac:chgData name="Tianwei XIa" userId="a6f457a78eca580a" providerId="LiveId" clId="{01D7D2C7-D48F-41A3-B0E6-FFB1636AAB8D}" dt="2020-09-22T19:26:07.885" v="8122" actId="478"/>
          <ac:picMkLst>
            <pc:docMk/>
            <pc:sldMk cId="2305209827" sldId="278"/>
            <ac:picMk id="3" creationId="{14DCE5EA-5831-4EE5-970B-3F3C35DA124C}"/>
          </ac:picMkLst>
        </pc:picChg>
        <pc:picChg chg="add mod">
          <ac:chgData name="Tianwei XIa" userId="a6f457a78eca580a" providerId="LiveId" clId="{01D7D2C7-D48F-41A3-B0E6-FFB1636AAB8D}" dt="2020-09-23T14:13:14.087" v="8204" actId="1076"/>
          <ac:picMkLst>
            <pc:docMk/>
            <pc:sldMk cId="2305209827" sldId="278"/>
            <ac:picMk id="7" creationId="{D8815911-3956-4EBB-997A-1CA68865A880}"/>
          </ac:picMkLst>
        </pc:picChg>
        <pc:picChg chg="del">
          <ac:chgData name="Tianwei XIa" userId="a6f457a78eca580a" providerId="LiveId" clId="{01D7D2C7-D48F-41A3-B0E6-FFB1636AAB8D}" dt="2020-09-22T19:26:24.546" v="8131" actId="478"/>
          <ac:picMkLst>
            <pc:docMk/>
            <pc:sldMk cId="2305209827" sldId="278"/>
            <ac:picMk id="9" creationId="{4B38692F-FEF4-4C0A-B132-CA315B8437B2}"/>
          </ac:picMkLst>
        </pc:picChg>
        <pc:picChg chg="add mod">
          <ac:chgData name="Tianwei XIa" userId="a6f457a78eca580a" providerId="LiveId" clId="{01D7D2C7-D48F-41A3-B0E6-FFB1636AAB8D}" dt="2020-09-22T19:46:27.095" v="8174" actId="1076"/>
          <ac:picMkLst>
            <pc:docMk/>
            <pc:sldMk cId="2305209827" sldId="278"/>
            <ac:picMk id="12" creationId="{3FC009AF-82DD-440B-A329-0518B3415038}"/>
          </ac:picMkLst>
        </pc:picChg>
        <pc:picChg chg="add mod">
          <ac:chgData name="Tianwei XIa" userId="a6f457a78eca580a" providerId="LiveId" clId="{01D7D2C7-D48F-41A3-B0E6-FFB1636AAB8D}" dt="2020-09-23T19:26:45.422" v="8234" actId="1076"/>
          <ac:picMkLst>
            <pc:docMk/>
            <pc:sldMk cId="2305209827" sldId="278"/>
            <ac:picMk id="13" creationId="{09138648-967F-432E-A913-8B1D34A7083B}"/>
          </ac:picMkLst>
        </pc:picChg>
        <pc:picChg chg="add mod">
          <ac:chgData name="Tianwei XIa" userId="a6f457a78eca580a" providerId="LiveId" clId="{01D7D2C7-D48F-41A3-B0E6-FFB1636AAB8D}" dt="2020-09-22T19:46:17.980" v="8173" actId="1076"/>
          <ac:picMkLst>
            <pc:docMk/>
            <pc:sldMk cId="2305209827" sldId="278"/>
            <ac:picMk id="17" creationId="{DC193510-3853-48C2-8E5C-D7E309DA1679}"/>
          </ac:picMkLst>
        </pc:picChg>
        <pc:picChg chg="del">
          <ac:chgData name="Tianwei XIa" userId="a6f457a78eca580a" providerId="LiveId" clId="{01D7D2C7-D48F-41A3-B0E6-FFB1636AAB8D}" dt="2020-09-22T19:26:22.216" v="8127" actId="478"/>
          <ac:picMkLst>
            <pc:docMk/>
            <pc:sldMk cId="2305209827" sldId="278"/>
            <ac:picMk id="24" creationId="{212DC91A-C9F7-43B8-9082-06C71064D361}"/>
          </ac:picMkLst>
        </pc:picChg>
        <pc:picChg chg="del">
          <ac:chgData name="Tianwei XIa" userId="a6f457a78eca580a" providerId="LiveId" clId="{01D7D2C7-D48F-41A3-B0E6-FFB1636AAB8D}" dt="2020-09-22T19:26:23.680" v="8129" actId="478"/>
          <ac:picMkLst>
            <pc:docMk/>
            <pc:sldMk cId="2305209827" sldId="278"/>
            <ac:picMk id="28" creationId="{8DE11581-2E2B-4AB0-B2C3-0131309892AB}"/>
          </ac:picMkLst>
        </pc:picChg>
        <pc:picChg chg="del">
          <ac:chgData name="Tianwei XIa" userId="a6f457a78eca580a" providerId="LiveId" clId="{01D7D2C7-D48F-41A3-B0E6-FFB1636AAB8D}" dt="2020-09-22T19:26:24.157" v="8130" actId="478"/>
          <ac:picMkLst>
            <pc:docMk/>
            <pc:sldMk cId="2305209827" sldId="278"/>
            <ac:picMk id="30" creationId="{4D6B3D9A-0E4F-44E4-AEB4-88943EF1FFA7}"/>
          </ac:picMkLst>
        </pc:picChg>
        <pc:picChg chg="del">
          <ac:chgData name="Tianwei XIa" userId="a6f457a78eca580a" providerId="LiveId" clId="{01D7D2C7-D48F-41A3-B0E6-FFB1636AAB8D}" dt="2020-09-22T19:26:25.147" v="8132" actId="478"/>
          <ac:picMkLst>
            <pc:docMk/>
            <pc:sldMk cId="2305209827" sldId="278"/>
            <ac:picMk id="32" creationId="{FE9D81D4-3B8D-4E3E-BE4F-DBDD4DB74FA5}"/>
          </ac:picMkLst>
        </pc:picChg>
        <pc:picChg chg="del">
          <ac:chgData name="Tianwei XIa" userId="a6f457a78eca580a" providerId="LiveId" clId="{01D7D2C7-D48F-41A3-B0E6-FFB1636AAB8D}" dt="2020-09-22T19:26:23.027" v="8128" actId="478"/>
          <ac:picMkLst>
            <pc:docMk/>
            <pc:sldMk cId="2305209827" sldId="278"/>
            <ac:picMk id="34" creationId="{F04AF35A-937A-40AE-8C57-0657A5191ECD}"/>
          </ac:picMkLst>
        </pc:picChg>
        <pc:picChg chg="del">
          <ac:chgData name="Tianwei XIa" userId="a6f457a78eca580a" providerId="LiveId" clId="{01D7D2C7-D48F-41A3-B0E6-FFB1636AAB8D}" dt="2020-09-22T19:46:30.168" v="8176" actId="478"/>
          <ac:picMkLst>
            <pc:docMk/>
            <pc:sldMk cId="2305209827" sldId="278"/>
            <ac:picMk id="38" creationId="{E3D3F204-4C3C-43D2-A18B-B5EE0BA04872}"/>
          </ac:picMkLst>
        </pc:picChg>
      </pc:sldChg>
      <pc:sldChg chg="addSp delSp modSp add mod">
        <pc:chgData name="Tianwei XIa" userId="a6f457a78eca580a" providerId="LiveId" clId="{01D7D2C7-D48F-41A3-B0E6-FFB1636AAB8D}" dt="2020-09-22T19:49:30.823" v="8203" actId="1076"/>
        <pc:sldMkLst>
          <pc:docMk/>
          <pc:sldMk cId="2424584094" sldId="279"/>
        </pc:sldMkLst>
        <pc:picChg chg="del">
          <ac:chgData name="Tianwei XIa" userId="a6f457a78eca580a" providerId="LiveId" clId="{01D7D2C7-D48F-41A3-B0E6-FFB1636AAB8D}" dt="2020-09-22T19:44:56.284" v="8162" actId="478"/>
          <ac:picMkLst>
            <pc:docMk/>
            <pc:sldMk cId="2424584094" sldId="279"/>
            <ac:picMk id="2" creationId="{77C7E836-1276-4F1F-A3B1-51F7706170FA}"/>
          </ac:picMkLst>
        </pc:picChg>
        <pc:picChg chg="add mod">
          <ac:chgData name="Tianwei XIa" userId="a6f457a78eca580a" providerId="LiveId" clId="{01D7D2C7-D48F-41A3-B0E6-FFB1636AAB8D}" dt="2020-09-22T19:49:26.626" v="8201" actId="1076"/>
          <ac:picMkLst>
            <pc:docMk/>
            <pc:sldMk cId="2424584094" sldId="279"/>
            <ac:picMk id="2" creationId="{F5D8CCA1-3112-4CBF-A634-C87A83F99896}"/>
          </ac:picMkLst>
        </pc:picChg>
        <pc:picChg chg="add mod">
          <ac:chgData name="Tianwei XIa" userId="a6f457a78eca580a" providerId="LiveId" clId="{01D7D2C7-D48F-41A3-B0E6-FFB1636AAB8D}" dt="2020-09-22T19:49:29.957" v="8202" actId="1076"/>
          <ac:picMkLst>
            <pc:docMk/>
            <pc:sldMk cId="2424584094" sldId="279"/>
            <ac:picMk id="7" creationId="{8AA710B5-8CF4-403A-8D0C-282E68B3A499}"/>
          </ac:picMkLst>
        </pc:picChg>
        <pc:picChg chg="add mod">
          <ac:chgData name="Tianwei XIa" userId="a6f457a78eca580a" providerId="LiveId" clId="{01D7D2C7-D48F-41A3-B0E6-FFB1636AAB8D}" dt="2020-09-22T19:49:30.823" v="8203" actId="1076"/>
          <ac:picMkLst>
            <pc:docMk/>
            <pc:sldMk cId="2424584094" sldId="279"/>
            <ac:picMk id="9" creationId="{DAE00BFF-3269-4D9C-8999-0140E19E2BBC}"/>
          </ac:picMkLst>
        </pc:picChg>
        <pc:picChg chg="del">
          <ac:chgData name="Tianwei XIa" userId="a6f457a78eca580a" providerId="LiveId" clId="{01D7D2C7-D48F-41A3-B0E6-FFB1636AAB8D}" dt="2020-09-22T19:44:56.899" v="8163" actId="478"/>
          <ac:picMkLst>
            <pc:docMk/>
            <pc:sldMk cId="2424584094" sldId="279"/>
            <ac:picMk id="12" creationId="{616D2569-8B3F-4FB0-B644-E275CAB851EE}"/>
          </ac:picMkLst>
        </pc:picChg>
      </pc:sldChg>
      <pc:sldChg chg="delSp add del mod">
        <pc:chgData name="Tianwei XIa" userId="a6f457a78eca580a" providerId="LiveId" clId="{01D7D2C7-D48F-41A3-B0E6-FFB1636AAB8D}" dt="2020-09-22T19:44:50.747" v="8160" actId="47"/>
        <pc:sldMkLst>
          <pc:docMk/>
          <pc:sldMk cId="3212918554" sldId="279"/>
        </pc:sldMkLst>
        <pc:picChg chg="del">
          <ac:chgData name="Tianwei XIa" userId="a6f457a78eca580a" providerId="LiveId" clId="{01D7D2C7-D48F-41A3-B0E6-FFB1636AAB8D}" dt="2020-09-22T19:44:48.730" v="8159" actId="478"/>
          <ac:picMkLst>
            <pc:docMk/>
            <pc:sldMk cId="3212918554" sldId="279"/>
            <ac:picMk id="13" creationId="{09138648-967F-432E-A913-8B1D34A7083B}"/>
          </ac:picMkLst>
        </pc:picChg>
      </pc:sldChg>
      <pc:sldChg chg="addSp delSp modSp add mod ord">
        <pc:chgData name="Tianwei XIa" userId="a6f457a78eca580a" providerId="LiveId" clId="{01D7D2C7-D48F-41A3-B0E6-FFB1636AAB8D}" dt="2020-09-25T13:10:48.542" v="8663" actId="21"/>
        <pc:sldMkLst>
          <pc:docMk/>
          <pc:sldMk cId="2813427596" sldId="280"/>
        </pc:sldMkLst>
        <pc:spChg chg="mod">
          <ac:chgData name="Tianwei XIa" userId="a6f457a78eca580a" providerId="LiveId" clId="{01D7D2C7-D48F-41A3-B0E6-FFB1636AAB8D}" dt="2020-09-24T12:37:18.967" v="8385" actId="1076"/>
          <ac:spMkLst>
            <pc:docMk/>
            <pc:sldMk cId="2813427596" sldId="280"/>
            <ac:spMk id="4" creationId="{178A9CCC-FDAB-445D-928C-4B79DF7526BC}"/>
          </ac:spMkLst>
        </pc:spChg>
        <pc:spChg chg="mod">
          <ac:chgData name="Tianwei XIa" userId="a6f457a78eca580a" providerId="LiveId" clId="{01D7D2C7-D48F-41A3-B0E6-FFB1636AAB8D}" dt="2020-09-24T13:53:46.463" v="8570" actId="313"/>
          <ac:spMkLst>
            <pc:docMk/>
            <pc:sldMk cId="2813427596" sldId="280"/>
            <ac:spMk id="10" creationId="{5619BA0E-BD6F-4ECA-A876-8C625D742B9A}"/>
          </ac:spMkLst>
        </pc:spChg>
        <pc:spChg chg="add mod">
          <ac:chgData name="Tianwei XIa" userId="a6f457a78eca580a" providerId="LiveId" clId="{01D7D2C7-D48F-41A3-B0E6-FFB1636AAB8D}" dt="2020-09-24T12:37:03.343" v="8378" actId="208"/>
          <ac:spMkLst>
            <pc:docMk/>
            <pc:sldMk cId="2813427596" sldId="280"/>
            <ac:spMk id="13" creationId="{6A5EA77B-7426-48AB-BB4E-0E4F84858ED3}"/>
          </ac:spMkLst>
        </pc:spChg>
        <pc:spChg chg="add mod">
          <ac:chgData name="Tianwei XIa" userId="a6f457a78eca580a" providerId="LiveId" clId="{01D7D2C7-D48F-41A3-B0E6-FFB1636AAB8D}" dt="2020-09-24T12:37:16.383" v="8384" actId="208"/>
          <ac:spMkLst>
            <pc:docMk/>
            <pc:sldMk cId="2813427596" sldId="280"/>
            <ac:spMk id="16" creationId="{64860D8A-E40A-4351-BB68-6C26956546D5}"/>
          </ac:spMkLst>
        </pc:spChg>
        <pc:spChg chg="del">
          <ac:chgData name="Tianwei XIa" userId="a6f457a78eca580a" providerId="LiveId" clId="{01D7D2C7-D48F-41A3-B0E6-FFB1636AAB8D}" dt="2020-09-24T12:27:31.612" v="8241" actId="478"/>
          <ac:spMkLst>
            <pc:docMk/>
            <pc:sldMk cId="2813427596" sldId="280"/>
            <ac:spMk id="21" creationId="{8622D207-5FCA-4BF0-93C3-92ABA50B4747}"/>
          </ac:spMkLst>
        </pc:spChg>
        <pc:spChg chg="del">
          <ac:chgData name="Tianwei XIa" userId="a6f457a78eca580a" providerId="LiveId" clId="{01D7D2C7-D48F-41A3-B0E6-FFB1636AAB8D}" dt="2020-09-24T12:27:30.989" v="8240" actId="478"/>
          <ac:spMkLst>
            <pc:docMk/>
            <pc:sldMk cId="2813427596" sldId="280"/>
            <ac:spMk id="22" creationId="{40F145A4-F3A5-4144-B4A3-DA2C166FE75C}"/>
          </ac:spMkLst>
        </pc:spChg>
        <pc:picChg chg="del">
          <ac:chgData name="Tianwei XIa" userId="a6f457a78eca580a" providerId="LiveId" clId="{01D7D2C7-D48F-41A3-B0E6-FFB1636AAB8D}" dt="2020-09-24T12:27:28.770" v="8237" actId="478"/>
          <ac:picMkLst>
            <pc:docMk/>
            <pc:sldMk cId="2813427596" sldId="280"/>
            <ac:picMk id="2" creationId="{F5D8CCA1-3112-4CBF-A634-C87A83F99896}"/>
          </ac:picMkLst>
        </pc:picChg>
        <pc:picChg chg="add del mod">
          <ac:chgData name="Tianwei XIa" userId="a6f457a78eca580a" providerId="LiveId" clId="{01D7D2C7-D48F-41A3-B0E6-FFB1636AAB8D}" dt="2020-09-25T13:10:48.542" v="8663" actId="21"/>
          <ac:picMkLst>
            <pc:docMk/>
            <pc:sldMk cId="2813427596" sldId="280"/>
            <ac:picMk id="3" creationId="{3DE80DA7-E075-43E2-9058-432E2BE376DD}"/>
          </ac:picMkLst>
        </pc:picChg>
        <pc:picChg chg="add del mod">
          <ac:chgData name="Tianwei XIa" userId="a6f457a78eca580a" providerId="LiveId" clId="{01D7D2C7-D48F-41A3-B0E6-FFB1636AAB8D}" dt="2020-09-24T12:28:15.804" v="8274" actId="478"/>
          <ac:picMkLst>
            <pc:docMk/>
            <pc:sldMk cId="2813427596" sldId="280"/>
            <ac:picMk id="3" creationId="{5D0DA18B-559C-4D91-945E-8171D409948E}"/>
          </ac:picMkLst>
        </pc:picChg>
        <pc:picChg chg="del">
          <ac:chgData name="Tianwei XIa" userId="a6f457a78eca580a" providerId="LiveId" clId="{01D7D2C7-D48F-41A3-B0E6-FFB1636AAB8D}" dt="2020-09-24T12:27:33.173" v="8243" actId="478"/>
          <ac:picMkLst>
            <pc:docMk/>
            <pc:sldMk cId="2813427596" sldId="280"/>
            <ac:picMk id="7" creationId="{8AA710B5-8CF4-403A-8D0C-282E68B3A499}"/>
          </ac:picMkLst>
        </pc:picChg>
        <pc:picChg chg="add mod">
          <ac:chgData name="Tianwei XIa" userId="a6f457a78eca580a" providerId="LiveId" clId="{01D7D2C7-D48F-41A3-B0E6-FFB1636AAB8D}" dt="2020-09-24T12:29:59.409" v="8305" actId="1076"/>
          <ac:picMkLst>
            <pc:docMk/>
            <pc:sldMk cId="2813427596" sldId="280"/>
            <ac:picMk id="8" creationId="{238211EA-BC93-4782-A6FF-DECF7213A2BA}"/>
          </ac:picMkLst>
        </pc:picChg>
        <pc:picChg chg="del">
          <ac:chgData name="Tianwei XIa" userId="a6f457a78eca580a" providerId="LiveId" clId="{01D7D2C7-D48F-41A3-B0E6-FFB1636AAB8D}" dt="2020-09-24T12:27:33.732" v="8244" actId="478"/>
          <ac:picMkLst>
            <pc:docMk/>
            <pc:sldMk cId="2813427596" sldId="280"/>
            <ac:picMk id="9" creationId="{DAE00BFF-3269-4D9C-8999-0140E19E2BBC}"/>
          </ac:picMkLst>
        </pc:picChg>
        <pc:picChg chg="del">
          <ac:chgData name="Tianwei XIa" userId="a6f457a78eca580a" providerId="LiveId" clId="{01D7D2C7-D48F-41A3-B0E6-FFB1636AAB8D}" dt="2020-09-24T12:27:29.100" v="8238" actId="478"/>
          <ac:picMkLst>
            <pc:docMk/>
            <pc:sldMk cId="2813427596" sldId="280"/>
            <ac:picMk id="11" creationId="{CB4C332D-9B89-47EF-9BE2-32E37D66B0FE}"/>
          </ac:picMkLst>
        </pc:picChg>
        <pc:picChg chg="add mod ord">
          <ac:chgData name="Tianwei XIa" userId="a6f457a78eca580a" providerId="LiveId" clId="{01D7D2C7-D48F-41A3-B0E6-FFB1636AAB8D}" dt="2020-09-24T12:36:40.765" v="8374" actId="1076"/>
          <ac:picMkLst>
            <pc:docMk/>
            <pc:sldMk cId="2813427596" sldId="280"/>
            <ac:picMk id="12" creationId="{D1F54DFD-4E1A-49C3-BDCC-33BBEDEFFA42}"/>
          </ac:picMkLst>
        </pc:picChg>
        <pc:cxnChg chg="del">
          <ac:chgData name="Tianwei XIa" userId="a6f457a78eca580a" providerId="LiveId" clId="{01D7D2C7-D48F-41A3-B0E6-FFB1636AAB8D}" dt="2020-09-24T12:27:30.076" v="8239" actId="478"/>
          <ac:cxnSpMkLst>
            <pc:docMk/>
            <pc:sldMk cId="2813427596" sldId="280"/>
            <ac:cxnSpMk id="15" creationId="{D8F61EDE-51F3-4BF7-AC82-B146016614B6}"/>
          </ac:cxnSpMkLst>
        </pc:cxnChg>
        <pc:cxnChg chg="del">
          <ac:chgData name="Tianwei XIa" userId="a6f457a78eca580a" providerId="LiveId" clId="{01D7D2C7-D48F-41A3-B0E6-FFB1636AAB8D}" dt="2020-09-24T12:27:32.757" v="8242" actId="478"/>
          <ac:cxnSpMkLst>
            <pc:docMk/>
            <pc:sldMk cId="2813427596" sldId="280"/>
            <ac:cxnSpMk id="24" creationId="{6834C336-BB1D-44AB-B764-E1B70591EACD}"/>
          </ac:cxnSpMkLst>
        </pc:cxnChg>
      </pc:sldChg>
      <pc:sldChg chg="add del">
        <pc:chgData name="Tianwei XIa" userId="a6f457a78eca580a" providerId="LiveId" clId="{01D7D2C7-D48F-41A3-B0E6-FFB1636AAB8D}" dt="2020-09-24T13:53:31.750" v="8567" actId="47"/>
        <pc:sldMkLst>
          <pc:docMk/>
          <pc:sldMk cId="2679488383" sldId="281"/>
        </pc:sldMkLst>
      </pc:sldChg>
      <pc:sldChg chg="addSp delSp modSp add mod addCm modCm">
        <pc:chgData name="Tianwei XIa" userId="a6f457a78eca580a" providerId="LiveId" clId="{01D7D2C7-D48F-41A3-B0E6-FFB1636AAB8D}" dt="2020-09-24T14:16:42.416" v="8632" actId="5900"/>
        <pc:sldMkLst>
          <pc:docMk/>
          <pc:sldMk cId="3930861705" sldId="282"/>
        </pc:sldMkLst>
        <pc:spChg chg="mod">
          <ac:chgData name="Tianwei XIa" userId="a6f457a78eca580a" providerId="LiveId" clId="{01D7D2C7-D48F-41A3-B0E6-FFB1636AAB8D}" dt="2020-09-24T13:54:55.321" v="8571" actId="6549"/>
          <ac:spMkLst>
            <pc:docMk/>
            <pc:sldMk cId="3930861705" sldId="282"/>
            <ac:spMk id="10" creationId="{5619BA0E-BD6F-4ECA-A876-8C625D742B9A}"/>
          </ac:spMkLst>
        </pc:spChg>
        <pc:spChg chg="add mod">
          <ac:chgData name="Tianwei XIa" userId="a6f457a78eca580a" providerId="LiveId" clId="{01D7D2C7-D48F-41A3-B0E6-FFB1636AAB8D}" dt="2020-09-24T13:55:55.831" v="8602" actId="1076"/>
          <ac:spMkLst>
            <pc:docMk/>
            <pc:sldMk cId="3930861705" sldId="282"/>
            <ac:spMk id="16" creationId="{F590A819-556A-44C5-803C-B6F211BAD3AD}"/>
          </ac:spMkLst>
        </pc:spChg>
        <pc:spChg chg="add del mod">
          <ac:chgData name="Tianwei XIa" userId="a6f457a78eca580a" providerId="LiveId" clId="{01D7D2C7-D48F-41A3-B0E6-FFB1636AAB8D}" dt="2020-09-24T14:14:51.231" v="8627" actId="478"/>
          <ac:spMkLst>
            <pc:docMk/>
            <pc:sldMk cId="3930861705" sldId="282"/>
            <ac:spMk id="19" creationId="{886CF815-6CAA-4442-B05F-39B5A3B9F4C1}"/>
          </ac:spMkLst>
        </pc:spChg>
        <pc:picChg chg="add mod">
          <ac:chgData name="Tianwei XIa" userId="a6f457a78eca580a" providerId="LiveId" clId="{01D7D2C7-D48F-41A3-B0E6-FFB1636AAB8D}" dt="2020-09-24T12:30:56.279" v="8319" actId="1076"/>
          <ac:picMkLst>
            <pc:docMk/>
            <pc:sldMk cId="3930861705" sldId="282"/>
            <ac:picMk id="2" creationId="{82EC83DE-7BDD-4E1E-BD88-EA35A6921F72}"/>
          </ac:picMkLst>
        </pc:picChg>
        <pc:picChg chg="add del mod">
          <ac:chgData name="Tianwei XIa" userId="a6f457a78eca580a" providerId="LiveId" clId="{01D7D2C7-D48F-41A3-B0E6-FFB1636AAB8D}" dt="2020-09-24T12:35:56.747" v="8359" actId="478"/>
          <ac:picMkLst>
            <pc:docMk/>
            <pc:sldMk cId="3930861705" sldId="282"/>
            <ac:picMk id="3" creationId="{A6B831F5-683C-4DD6-A098-A7CDFB51CBA0}"/>
          </ac:picMkLst>
        </pc:picChg>
        <pc:picChg chg="add mod">
          <ac:chgData name="Tianwei XIa" userId="a6f457a78eca580a" providerId="LiveId" clId="{01D7D2C7-D48F-41A3-B0E6-FFB1636AAB8D}" dt="2020-09-24T12:36:02.947" v="8363" actId="1076"/>
          <ac:picMkLst>
            <pc:docMk/>
            <pc:sldMk cId="3930861705" sldId="282"/>
            <ac:picMk id="7" creationId="{698E93AB-E31A-47F4-B24D-1E32A6763477}"/>
          </ac:picMkLst>
        </pc:picChg>
        <pc:picChg chg="del">
          <ac:chgData name="Tianwei XIa" userId="a6f457a78eca580a" providerId="LiveId" clId="{01D7D2C7-D48F-41A3-B0E6-FFB1636AAB8D}" dt="2020-09-24T12:30:04.131" v="8307" actId="478"/>
          <ac:picMkLst>
            <pc:docMk/>
            <pc:sldMk cId="3930861705" sldId="282"/>
            <ac:picMk id="8" creationId="{238211EA-BC93-4782-A6FF-DECF7213A2BA}"/>
          </ac:picMkLst>
        </pc:picChg>
        <pc:picChg chg="add mod ord">
          <ac:chgData name="Tianwei XIa" userId="a6f457a78eca580a" providerId="LiveId" clId="{01D7D2C7-D48F-41A3-B0E6-FFB1636AAB8D}" dt="2020-09-24T12:36:06.574" v="8366" actId="1076"/>
          <ac:picMkLst>
            <pc:docMk/>
            <pc:sldMk cId="3930861705" sldId="282"/>
            <ac:picMk id="21" creationId="{ED60211F-310D-458B-A6CE-E8120298E581}"/>
          </ac:picMkLst>
        </pc:picChg>
        <pc:cxnChg chg="add mod">
          <ac:chgData name="Tianwei XIa" userId="a6f457a78eca580a" providerId="LiveId" clId="{01D7D2C7-D48F-41A3-B0E6-FFB1636AAB8D}" dt="2020-09-24T12:40:10.428" v="8565" actId="1076"/>
          <ac:cxnSpMkLst>
            <pc:docMk/>
            <pc:sldMk cId="3930861705" sldId="282"/>
            <ac:cxnSpMk id="12" creationId="{89084B6C-AEB2-48E8-86E5-766C2A6AF83B}"/>
          </ac:cxnSpMkLst>
        </pc:cxnChg>
        <pc:cxnChg chg="add mod">
          <ac:chgData name="Tianwei XIa" userId="a6f457a78eca580a" providerId="LiveId" clId="{01D7D2C7-D48F-41A3-B0E6-FFB1636AAB8D}" dt="2020-09-24T12:36:12.663" v="8369" actId="1076"/>
          <ac:cxnSpMkLst>
            <pc:docMk/>
            <pc:sldMk cId="3930861705" sldId="282"/>
            <ac:cxnSpMk id="15" creationId="{6194DA40-B619-4E1A-9999-774605B2F0BA}"/>
          </ac:cxnSpMkLst>
        </pc:cxnChg>
        <pc:cxnChg chg="add mod">
          <ac:chgData name="Tianwei XIa" userId="a6f457a78eca580a" providerId="LiveId" clId="{01D7D2C7-D48F-41A3-B0E6-FFB1636AAB8D}" dt="2020-09-24T12:36:10.173" v="8368" actId="1076"/>
          <ac:cxnSpMkLst>
            <pc:docMk/>
            <pc:sldMk cId="3930861705" sldId="282"/>
            <ac:cxnSpMk id="17" creationId="{B9FACFA5-E5F3-4E51-A32B-E25789B15A2F}"/>
          </ac:cxnSpMkLst>
        </pc:cxnChg>
        <pc:cxnChg chg="add mod">
          <ac:chgData name="Tianwei XIa" userId="a6f457a78eca580a" providerId="LiveId" clId="{01D7D2C7-D48F-41A3-B0E6-FFB1636AAB8D}" dt="2020-09-24T12:40:02.227" v="8564" actId="1076"/>
          <ac:cxnSpMkLst>
            <pc:docMk/>
            <pc:sldMk cId="3930861705" sldId="282"/>
            <ac:cxnSpMk id="18" creationId="{D143B338-EBB1-4A8C-BD87-A21975FE7EB0}"/>
          </ac:cxnSpMkLst>
        </pc:cxnChg>
        <pc:cxnChg chg="add del mod">
          <ac:chgData name="Tianwei XIa" userId="a6f457a78eca580a" providerId="LiveId" clId="{01D7D2C7-D48F-41A3-B0E6-FFB1636AAB8D}" dt="2020-09-24T12:39:52.482" v="8563" actId="478"/>
          <ac:cxnSpMkLst>
            <pc:docMk/>
            <pc:sldMk cId="3930861705" sldId="282"/>
            <ac:cxnSpMk id="20" creationId="{BABC47E7-AAAE-42B1-8401-9E55D245E9AC}"/>
          </ac:cxnSpMkLst>
        </pc:cxnChg>
      </pc:sldChg>
      <pc:sldChg chg="addSp delSp modSp add mod addCm modCm">
        <pc:chgData name="Tianwei XIa" userId="a6f457a78eca580a" providerId="LiveId" clId="{01D7D2C7-D48F-41A3-B0E6-FFB1636AAB8D}" dt="2020-09-24T14:30:46.567" v="8642"/>
        <pc:sldMkLst>
          <pc:docMk/>
          <pc:sldMk cId="2145277554" sldId="283"/>
        </pc:sldMkLst>
        <pc:spChg chg="mod">
          <ac:chgData name="Tianwei XIa" userId="a6f457a78eca580a" providerId="LiveId" clId="{01D7D2C7-D48F-41A3-B0E6-FFB1636AAB8D}" dt="2020-09-24T14:17:45.356" v="8635" actId="313"/>
          <ac:spMkLst>
            <pc:docMk/>
            <pc:sldMk cId="2145277554" sldId="283"/>
            <ac:spMk id="10" creationId="{5619BA0E-BD6F-4ECA-A876-8C625D742B9A}"/>
          </ac:spMkLst>
        </pc:spChg>
        <pc:spChg chg="add mod">
          <ac:chgData name="Tianwei XIa" userId="a6f457a78eca580a" providerId="LiveId" clId="{01D7D2C7-D48F-41A3-B0E6-FFB1636AAB8D}" dt="2020-09-24T12:39:03.544" v="8562" actId="20577"/>
          <ac:spMkLst>
            <pc:docMk/>
            <pc:sldMk cId="2145277554" sldId="283"/>
            <ac:spMk id="16" creationId="{32C57E67-B688-4FF7-AA17-52E0B0D4A998}"/>
          </ac:spMkLst>
        </pc:spChg>
        <pc:picChg chg="del">
          <ac:chgData name="Tianwei XIa" userId="a6f457a78eca580a" providerId="LiveId" clId="{01D7D2C7-D48F-41A3-B0E6-FFB1636AAB8D}" dt="2020-09-24T12:37:24.116" v="8386" actId="478"/>
          <ac:picMkLst>
            <pc:docMk/>
            <pc:sldMk cId="2145277554" sldId="283"/>
            <ac:picMk id="2" creationId="{82EC83DE-7BDD-4E1E-BD88-EA35A6921F72}"/>
          </ac:picMkLst>
        </pc:picChg>
        <pc:picChg chg="del">
          <ac:chgData name="Tianwei XIa" userId="a6f457a78eca580a" providerId="LiveId" clId="{01D7D2C7-D48F-41A3-B0E6-FFB1636AAB8D}" dt="2020-09-24T12:32:09.067" v="8352" actId="478"/>
          <ac:picMkLst>
            <pc:docMk/>
            <pc:sldMk cId="2145277554" sldId="283"/>
            <ac:picMk id="3" creationId="{A6B831F5-683C-4DD6-A098-A7CDFB51CBA0}"/>
          </ac:picMkLst>
        </pc:picChg>
        <pc:picChg chg="del">
          <ac:chgData name="Tianwei XIa" userId="a6f457a78eca580a" providerId="LiveId" clId="{01D7D2C7-D48F-41A3-B0E6-FFB1636AAB8D}" dt="2020-09-24T12:32:09.483" v="8353" actId="478"/>
          <ac:picMkLst>
            <pc:docMk/>
            <pc:sldMk cId="2145277554" sldId="283"/>
            <ac:picMk id="7" creationId="{698E93AB-E31A-47F4-B24D-1E32A6763477}"/>
          </ac:picMkLst>
        </pc:picChg>
        <pc:picChg chg="add mod">
          <ac:chgData name="Tianwei XIa" userId="a6f457a78eca580a" providerId="LiveId" clId="{01D7D2C7-D48F-41A3-B0E6-FFB1636AAB8D}" dt="2020-09-24T13:56:22.239" v="8603" actId="1076"/>
          <ac:picMkLst>
            <pc:docMk/>
            <pc:sldMk cId="2145277554" sldId="283"/>
            <ac:picMk id="8" creationId="{14FB685B-C9FF-48CF-8E81-1B3EAC38A421}"/>
          </ac:picMkLst>
        </pc:picChg>
        <pc:cxnChg chg="add mod">
          <ac:chgData name="Tianwei XIa" userId="a6f457a78eca580a" providerId="LiveId" clId="{01D7D2C7-D48F-41A3-B0E6-FFB1636AAB8D}" dt="2020-09-24T14:23:02.538" v="8640" actId="1076"/>
          <ac:cxnSpMkLst>
            <pc:docMk/>
            <pc:sldMk cId="2145277554" sldId="283"/>
            <ac:cxnSpMk id="9" creationId="{447878E8-7AC5-4438-A972-55E333A14ACB}"/>
          </ac:cxnSpMkLst>
        </pc:cxnChg>
        <pc:cxnChg chg="del">
          <ac:chgData name="Tianwei XIa" userId="a6f457a78eca580a" providerId="LiveId" clId="{01D7D2C7-D48F-41A3-B0E6-FFB1636AAB8D}" dt="2020-09-24T12:32:10.724" v="8354" actId="478"/>
          <ac:cxnSpMkLst>
            <pc:docMk/>
            <pc:sldMk cId="2145277554" sldId="283"/>
            <ac:cxnSpMk id="12" creationId="{89084B6C-AEB2-48E8-86E5-766C2A6AF83B}"/>
          </ac:cxnSpMkLst>
        </pc:cxnChg>
        <pc:cxnChg chg="del">
          <ac:chgData name="Tianwei XIa" userId="a6f457a78eca580a" providerId="LiveId" clId="{01D7D2C7-D48F-41A3-B0E6-FFB1636AAB8D}" dt="2020-09-24T12:32:12.667" v="8356" actId="478"/>
          <ac:cxnSpMkLst>
            <pc:docMk/>
            <pc:sldMk cId="2145277554" sldId="283"/>
            <ac:cxnSpMk id="15" creationId="{6194DA40-B619-4E1A-9999-774605B2F0BA}"/>
          </ac:cxnSpMkLst>
        </pc:cxnChg>
        <pc:cxnChg chg="del">
          <ac:chgData name="Tianwei XIa" userId="a6f457a78eca580a" providerId="LiveId" clId="{01D7D2C7-D48F-41A3-B0E6-FFB1636AAB8D}" dt="2020-09-24T12:32:11.868" v="8355" actId="478"/>
          <ac:cxnSpMkLst>
            <pc:docMk/>
            <pc:sldMk cId="2145277554" sldId="283"/>
            <ac:cxnSpMk id="17" creationId="{B9FACFA5-E5F3-4E51-A32B-E25789B15A2F}"/>
          </ac:cxnSpMkLst>
        </pc:cxnChg>
        <pc:cxnChg chg="del">
          <ac:chgData name="Tianwei XIa" userId="a6f457a78eca580a" providerId="LiveId" clId="{01D7D2C7-D48F-41A3-B0E6-FFB1636AAB8D}" dt="2020-09-24T12:32:13.707" v="8358" actId="478"/>
          <ac:cxnSpMkLst>
            <pc:docMk/>
            <pc:sldMk cId="2145277554" sldId="283"/>
            <ac:cxnSpMk id="18" creationId="{D143B338-EBB1-4A8C-BD87-A21975FE7EB0}"/>
          </ac:cxnSpMkLst>
        </pc:cxnChg>
        <pc:cxnChg chg="del">
          <ac:chgData name="Tianwei XIa" userId="a6f457a78eca580a" providerId="LiveId" clId="{01D7D2C7-D48F-41A3-B0E6-FFB1636AAB8D}" dt="2020-09-24T12:32:13.322" v="8357" actId="478"/>
          <ac:cxnSpMkLst>
            <pc:docMk/>
            <pc:sldMk cId="2145277554" sldId="283"/>
            <ac:cxnSpMk id="20" creationId="{BABC47E7-AAAE-42B1-8401-9E55D245E9AC}"/>
          </ac:cxnSpMkLst>
        </pc:cxnChg>
      </pc:sldChg>
      <pc:sldChg chg="addSp delSp modSp add mod addCm delCm modCm">
        <pc:chgData name="Tianwei XIa" userId="a6f457a78eca580a" providerId="LiveId" clId="{01D7D2C7-D48F-41A3-B0E6-FFB1636AAB8D}" dt="2020-10-01T15:20:39.027" v="10083"/>
        <pc:sldMkLst>
          <pc:docMk/>
          <pc:sldMk cId="2931782471" sldId="284"/>
        </pc:sldMkLst>
        <pc:spChg chg="add mod">
          <ac:chgData name="Tianwei XIa" userId="a6f457a78eca580a" providerId="LiveId" clId="{01D7D2C7-D48F-41A3-B0E6-FFB1636AAB8D}" dt="2020-09-28T13:51:18.580" v="8975" actId="14100"/>
          <ac:spMkLst>
            <pc:docMk/>
            <pc:sldMk cId="2931782471" sldId="284"/>
            <ac:spMk id="2" creationId="{26288E31-1ECA-4FBA-A48C-A8C4DF95934F}"/>
          </ac:spMkLst>
        </pc:spChg>
        <pc:spChg chg="mod">
          <ac:chgData name="Tianwei XIa" userId="a6f457a78eca580a" providerId="LiveId" clId="{01D7D2C7-D48F-41A3-B0E6-FFB1636AAB8D}" dt="2020-09-25T13:11:06.098" v="8670" actId="6549"/>
          <ac:spMkLst>
            <pc:docMk/>
            <pc:sldMk cId="2931782471" sldId="284"/>
            <ac:spMk id="10" creationId="{5619BA0E-BD6F-4ECA-A876-8C625D742B9A}"/>
          </ac:spMkLst>
        </pc:spChg>
        <pc:spChg chg="mod">
          <ac:chgData name="Tianwei XIa" userId="a6f457a78eca580a" providerId="LiveId" clId="{01D7D2C7-D48F-41A3-B0E6-FFB1636AAB8D}" dt="2020-10-01T14:35:22.440" v="9723" actId="207"/>
          <ac:spMkLst>
            <pc:docMk/>
            <pc:sldMk cId="2931782471" sldId="284"/>
            <ac:spMk id="14" creationId="{3EDE352A-4C99-4A59-AA76-38D81FDD041A}"/>
          </ac:spMkLst>
        </pc:spChg>
        <pc:spChg chg="del">
          <ac:chgData name="Tianwei XIa" userId="a6f457a78eca580a" providerId="LiveId" clId="{01D7D2C7-D48F-41A3-B0E6-FFB1636AAB8D}" dt="2020-09-25T13:09:56.059" v="8646" actId="478"/>
          <ac:spMkLst>
            <pc:docMk/>
            <pc:sldMk cId="2931782471" sldId="284"/>
            <ac:spMk id="16" creationId="{32C57E67-B688-4FF7-AA17-52E0B0D4A998}"/>
          </ac:spMkLst>
        </pc:spChg>
        <pc:picChg chg="add del mod">
          <ac:chgData name="Tianwei XIa" userId="a6f457a78eca580a" providerId="LiveId" clId="{01D7D2C7-D48F-41A3-B0E6-FFB1636AAB8D}" dt="2020-09-25T13:10:27.628" v="8657" actId="478"/>
          <ac:picMkLst>
            <pc:docMk/>
            <pc:sldMk cId="2931782471" sldId="284"/>
            <ac:picMk id="2" creationId="{24378C47-A2B2-485E-8CD0-6632EDB66B22}"/>
          </ac:picMkLst>
        </pc:picChg>
        <pc:picChg chg="add mod">
          <ac:chgData name="Tianwei XIa" userId="a6f457a78eca580a" providerId="LiveId" clId="{01D7D2C7-D48F-41A3-B0E6-FFB1636AAB8D}" dt="2020-09-25T13:11:43.317" v="8690" actId="1076"/>
          <ac:picMkLst>
            <pc:docMk/>
            <pc:sldMk cId="2931782471" sldId="284"/>
            <ac:picMk id="7" creationId="{76F2A05D-6BFA-4398-B6B9-CA46825E490E}"/>
          </ac:picMkLst>
        </pc:picChg>
        <pc:picChg chg="del">
          <ac:chgData name="Tianwei XIa" userId="a6f457a78eca580a" providerId="LiveId" clId="{01D7D2C7-D48F-41A3-B0E6-FFB1636AAB8D}" dt="2020-09-25T13:09:53.829" v="8644" actId="478"/>
          <ac:picMkLst>
            <pc:docMk/>
            <pc:sldMk cId="2931782471" sldId="284"/>
            <ac:picMk id="8" creationId="{14FB685B-C9FF-48CF-8E81-1B3EAC38A421}"/>
          </ac:picMkLst>
        </pc:picChg>
        <pc:picChg chg="add mod">
          <ac:chgData name="Tianwei XIa" userId="a6f457a78eca580a" providerId="LiveId" clId="{01D7D2C7-D48F-41A3-B0E6-FFB1636AAB8D}" dt="2020-10-01T14:35:52.717" v="9731" actId="1076"/>
          <ac:picMkLst>
            <pc:docMk/>
            <pc:sldMk cId="2931782471" sldId="284"/>
            <ac:picMk id="11" creationId="{B2540F76-224C-437D-9642-D28D4DC540F8}"/>
          </ac:picMkLst>
        </pc:picChg>
        <pc:picChg chg="add mod">
          <ac:chgData name="Tianwei XIa" userId="a6f457a78eca580a" providerId="LiveId" clId="{01D7D2C7-D48F-41A3-B0E6-FFB1636AAB8D}" dt="2020-09-28T13:50:58.029" v="8970" actId="1076"/>
          <ac:picMkLst>
            <pc:docMk/>
            <pc:sldMk cId="2931782471" sldId="284"/>
            <ac:picMk id="12" creationId="{326C397A-C8E9-4E45-B360-C26D6BE3DD92}"/>
          </ac:picMkLst>
        </pc:picChg>
        <pc:picChg chg="add del mod">
          <ac:chgData name="Tianwei XIa" userId="a6f457a78eca580a" providerId="LiveId" clId="{01D7D2C7-D48F-41A3-B0E6-FFB1636AAB8D}" dt="2020-09-25T13:12:03.307" v="8695" actId="478"/>
          <ac:picMkLst>
            <pc:docMk/>
            <pc:sldMk cId="2931782471" sldId="284"/>
            <ac:picMk id="15" creationId="{13AF409A-40A0-4641-B117-BBE38D068030}"/>
          </ac:picMkLst>
        </pc:picChg>
        <pc:picChg chg="add mod">
          <ac:chgData name="Tianwei XIa" userId="a6f457a78eca580a" providerId="LiveId" clId="{01D7D2C7-D48F-41A3-B0E6-FFB1636AAB8D}" dt="2020-09-28T13:15:47.223" v="8918" actId="1076"/>
          <ac:picMkLst>
            <pc:docMk/>
            <pc:sldMk cId="2931782471" sldId="284"/>
            <ac:picMk id="18" creationId="{D6F12C31-FEE5-445E-949C-B49F0D6ED2EB}"/>
          </ac:picMkLst>
        </pc:picChg>
        <pc:cxnChg chg="del">
          <ac:chgData name="Tianwei XIa" userId="a6f457a78eca580a" providerId="LiveId" clId="{01D7D2C7-D48F-41A3-B0E6-FFB1636AAB8D}" dt="2020-09-25T13:09:54.251" v="8645" actId="478"/>
          <ac:cxnSpMkLst>
            <pc:docMk/>
            <pc:sldMk cId="2931782471" sldId="284"/>
            <ac:cxnSpMk id="9" creationId="{447878E8-7AC5-4438-A972-55E333A14ACB}"/>
          </ac:cxnSpMkLst>
        </pc:cxnChg>
      </pc:sldChg>
      <pc:sldChg chg="add del">
        <pc:chgData name="Tianwei XIa" userId="a6f457a78eca580a" providerId="LiveId" clId="{01D7D2C7-D48F-41A3-B0E6-FFB1636AAB8D}" dt="2020-09-25T13:10:52.028" v="8665"/>
        <pc:sldMkLst>
          <pc:docMk/>
          <pc:sldMk cId="3461743130" sldId="285"/>
        </pc:sldMkLst>
      </pc:sldChg>
      <pc:sldChg chg="addSp delSp modSp add mod">
        <pc:chgData name="Tianwei XIa" userId="a6f457a78eca580a" providerId="LiveId" clId="{01D7D2C7-D48F-41A3-B0E6-FFB1636AAB8D}" dt="2020-09-28T14:13:19.680" v="9023" actId="20577"/>
        <pc:sldMkLst>
          <pc:docMk/>
          <pc:sldMk cId="3496980892" sldId="285"/>
        </pc:sldMkLst>
        <pc:spChg chg="add mod">
          <ac:chgData name="Tianwei XIa" userId="a6f457a78eca580a" providerId="LiveId" clId="{01D7D2C7-D48F-41A3-B0E6-FFB1636AAB8D}" dt="2020-09-28T13:16:51.752" v="8930" actId="208"/>
          <ac:spMkLst>
            <pc:docMk/>
            <pc:sldMk cId="3496980892" sldId="285"/>
            <ac:spMk id="2" creationId="{7C27A01C-741D-435C-9D69-783027E2BCBE}"/>
          </ac:spMkLst>
        </pc:spChg>
        <pc:spChg chg="add mod">
          <ac:chgData name="Tianwei XIa" userId="a6f457a78eca580a" providerId="LiveId" clId="{01D7D2C7-D48F-41A3-B0E6-FFB1636AAB8D}" dt="2020-09-28T13:57:58.075" v="8984" actId="14100"/>
          <ac:spMkLst>
            <pc:docMk/>
            <pc:sldMk cId="3496980892" sldId="285"/>
            <ac:spMk id="9" creationId="{FC726D18-46C1-4582-9B1A-268B96000CAE}"/>
          </ac:spMkLst>
        </pc:spChg>
        <pc:spChg chg="mod">
          <ac:chgData name="Tianwei XIa" userId="a6f457a78eca580a" providerId="LiveId" clId="{01D7D2C7-D48F-41A3-B0E6-FFB1636AAB8D}" dt="2020-09-28T14:13:19.680" v="9023" actId="20577"/>
          <ac:spMkLst>
            <pc:docMk/>
            <pc:sldMk cId="3496980892" sldId="285"/>
            <ac:spMk id="10" creationId="{5619BA0E-BD6F-4ECA-A876-8C625D742B9A}"/>
          </ac:spMkLst>
        </pc:spChg>
        <pc:spChg chg="add mod">
          <ac:chgData name="Tianwei XIa" userId="a6f457a78eca580a" providerId="LiveId" clId="{01D7D2C7-D48F-41A3-B0E6-FFB1636AAB8D}" dt="2020-09-28T13:58:16.494" v="8989" actId="14100"/>
          <ac:spMkLst>
            <pc:docMk/>
            <pc:sldMk cId="3496980892" sldId="285"/>
            <ac:spMk id="11" creationId="{7E4060CC-3037-4849-B636-F4ABD4585B1B}"/>
          </ac:spMkLst>
        </pc:spChg>
        <pc:picChg chg="add del mod">
          <ac:chgData name="Tianwei XIa" userId="a6f457a78eca580a" providerId="LiveId" clId="{01D7D2C7-D48F-41A3-B0E6-FFB1636AAB8D}" dt="2020-09-25T13:15:07.771" v="8714" actId="478"/>
          <ac:picMkLst>
            <pc:docMk/>
            <pc:sldMk cId="3496980892" sldId="285"/>
            <ac:picMk id="2" creationId="{659B320F-6CB5-4C2D-840E-BD4E8768EEC6}"/>
          </ac:picMkLst>
        </pc:picChg>
        <pc:picChg chg="add del mod">
          <ac:chgData name="Tianwei XIa" userId="a6f457a78eca580a" providerId="LiveId" clId="{01D7D2C7-D48F-41A3-B0E6-FFB1636AAB8D}" dt="2020-09-25T13:15:02.730" v="8713" actId="478"/>
          <ac:picMkLst>
            <pc:docMk/>
            <pc:sldMk cId="3496980892" sldId="285"/>
            <ac:picMk id="3" creationId="{A632712D-B1EC-42A7-9992-599C93948739}"/>
          </ac:picMkLst>
        </pc:picChg>
        <pc:picChg chg="del">
          <ac:chgData name="Tianwei XIa" userId="a6f457a78eca580a" providerId="LiveId" clId="{01D7D2C7-D48F-41A3-B0E6-FFB1636AAB8D}" dt="2020-09-25T13:12:41.141" v="8704" actId="478"/>
          <ac:picMkLst>
            <pc:docMk/>
            <pc:sldMk cId="3496980892" sldId="285"/>
            <ac:picMk id="7" creationId="{76F2A05D-6BFA-4398-B6B9-CA46825E490E}"/>
          </ac:picMkLst>
        </pc:picChg>
        <pc:picChg chg="add mod">
          <ac:chgData name="Tianwei XIa" userId="a6f457a78eca580a" providerId="LiveId" clId="{01D7D2C7-D48F-41A3-B0E6-FFB1636AAB8D}" dt="2020-09-28T13:20:03.175" v="8967" actId="1076"/>
          <ac:picMkLst>
            <pc:docMk/>
            <pc:sldMk cId="3496980892" sldId="285"/>
            <ac:picMk id="7" creationId="{9F05165D-B24E-4FC1-88A0-2BCC5D6BF647}"/>
          </ac:picMkLst>
        </pc:picChg>
        <pc:picChg chg="add mod">
          <ac:chgData name="Tianwei XIa" userId="a6f457a78eca580a" providerId="LiveId" clId="{01D7D2C7-D48F-41A3-B0E6-FFB1636AAB8D}" dt="2020-09-28T13:19:55.647" v="8964" actId="1076"/>
          <ac:picMkLst>
            <pc:docMk/>
            <pc:sldMk cId="3496980892" sldId="285"/>
            <ac:picMk id="8" creationId="{9D9C4DB1-D41C-4B4C-9DD7-71D426416402}"/>
          </ac:picMkLst>
        </pc:picChg>
        <pc:picChg chg="del">
          <ac:chgData name="Tianwei XIa" userId="a6f457a78eca580a" providerId="LiveId" clId="{01D7D2C7-D48F-41A3-B0E6-FFB1636AAB8D}" dt="2020-09-25T13:12:40.203" v="8702" actId="478"/>
          <ac:picMkLst>
            <pc:docMk/>
            <pc:sldMk cId="3496980892" sldId="285"/>
            <ac:picMk id="11" creationId="{B2540F76-224C-437D-9642-D28D4DC540F8}"/>
          </ac:picMkLst>
        </pc:picChg>
        <pc:picChg chg="del">
          <ac:chgData name="Tianwei XIa" userId="a6f457a78eca580a" providerId="LiveId" clId="{01D7D2C7-D48F-41A3-B0E6-FFB1636AAB8D}" dt="2020-09-25T13:12:39.922" v="8701" actId="478"/>
          <ac:picMkLst>
            <pc:docMk/>
            <pc:sldMk cId="3496980892" sldId="285"/>
            <ac:picMk id="12" creationId="{326C397A-C8E9-4E45-B360-C26D6BE3DD92}"/>
          </ac:picMkLst>
        </pc:picChg>
        <pc:picChg chg="add mod">
          <ac:chgData name="Tianwei XIa" userId="a6f457a78eca580a" providerId="LiveId" clId="{01D7D2C7-D48F-41A3-B0E6-FFB1636AAB8D}" dt="2020-09-28T13:16:30.504" v="8927" actId="1076"/>
          <ac:picMkLst>
            <pc:docMk/>
            <pc:sldMk cId="3496980892" sldId="285"/>
            <ac:picMk id="13" creationId="{6607ECFE-18F7-41BB-B8F2-0949F3851A50}"/>
          </ac:picMkLst>
        </pc:picChg>
        <pc:picChg chg="del">
          <ac:chgData name="Tianwei XIa" userId="a6f457a78eca580a" providerId="LiveId" clId="{01D7D2C7-D48F-41A3-B0E6-FFB1636AAB8D}" dt="2020-09-25T13:12:40.740" v="8703" actId="478"/>
          <ac:picMkLst>
            <pc:docMk/>
            <pc:sldMk cId="3496980892" sldId="285"/>
            <ac:picMk id="18" creationId="{D6F12C31-FEE5-445E-949C-B49F0D6ED2EB}"/>
          </ac:picMkLst>
        </pc:picChg>
      </pc:sldChg>
      <pc:sldChg chg="addSp delSp modSp add mod addCm modCm">
        <pc:chgData name="Tianwei XIa" userId="a6f457a78eca580a" providerId="LiveId" clId="{01D7D2C7-D48F-41A3-B0E6-FFB1636AAB8D}" dt="2020-09-28T14:52:17.022" v="9065"/>
        <pc:sldMkLst>
          <pc:docMk/>
          <pc:sldMk cId="2450108275" sldId="286"/>
        </pc:sldMkLst>
        <pc:spChg chg="add mod">
          <ac:chgData name="Tianwei XIa" userId="a6f457a78eca580a" providerId="LiveId" clId="{01D7D2C7-D48F-41A3-B0E6-FFB1636AAB8D}" dt="2020-09-28T13:17:26.861" v="8940" actId="14100"/>
          <ac:spMkLst>
            <pc:docMk/>
            <pc:sldMk cId="2450108275" sldId="286"/>
            <ac:spMk id="2" creationId="{4D5AA5D5-A01F-4A8A-AA6E-6153F37D6BA4}"/>
          </ac:spMkLst>
        </pc:spChg>
        <pc:spChg chg="mod">
          <ac:chgData name="Tianwei XIa" userId="a6f457a78eca580a" providerId="LiveId" clId="{01D7D2C7-D48F-41A3-B0E6-FFB1636AAB8D}" dt="2020-09-28T14:20:46.281" v="9057" actId="114"/>
          <ac:spMkLst>
            <pc:docMk/>
            <pc:sldMk cId="2450108275" sldId="286"/>
            <ac:spMk id="10" creationId="{5619BA0E-BD6F-4ECA-A876-8C625D742B9A}"/>
          </ac:spMkLst>
        </pc:spChg>
        <pc:spChg chg="add mod">
          <ac:chgData name="Tianwei XIa" userId="a6f457a78eca580a" providerId="LiveId" clId="{01D7D2C7-D48F-41A3-B0E6-FFB1636AAB8D}" dt="2020-09-28T14:23:30.369" v="9059" actId="571"/>
          <ac:spMkLst>
            <pc:docMk/>
            <pc:sldMk cId="2450108275" sldId="286"/>
            <ac:spMk id="11" creationId="{4FEC6272-5EC4-4CC6-A148-C5FF31D59E88}"/>
          </ac:spMkLst>
        </pc:spChg>
        <pc:picChg chg="add mod">
          <ac:chgData name="Tianwei XIa" userId="a6f457a78eca580a" providerId="LiveId" clId="{01D7D2C7-D48F-41A3-B0E6-FFB1636AAB8D}" dt="2020-09-28T13:17:16.243" v="8936" actId="1076"/>
          <ac:picMkLst>
            <pc:docMk/>
            <pc:sldMk cId="2450108275" sldId="286"/>
            <ac:picMk id="3" creationId="{08594B89-47E8-44C5-A45D-46E9C261E214}"/>
          </ac:picMkLst>
        </pc:picChg>
        <pc:picChg chg="del">
          <ac:chgData name="Tianwei XIa" userId="a6f457a78eca580a" providerId="LiveId" clId="{01D7D2C7-D48F-41A3-B0E6-FFB1636AAB8D}" dt="2020-09-25T13:40:58.154" v="8736" actId="478"/>
          <ac:picMkLst>
            <pc:docMk/>
            <pc:sldMk cId="2450108275" sldId="286"/>
            <ac:picMk id="8" creationId="{9D9C4DB1-D41C-4B4C-9DD7-71D426416402}"/>
          </ac:picMkLst>
        </pc:picChg>
        <pc:picChg chg="mod">
          <ac:chgData name="Tianwei XIa" userId="a6f457a78eca580a" providerId="LiveId" clId="{01D7D2C7-D48F-41A3-B0E6-FFB1636AAB8D}" dt="2020-09-28T13:17:10.369" v="8934" actId="1076"/>
          <ac:picMkLst>
            <pc:docMk/>
            <pc:sldMk cId="2450108275" sldId="286"/>
            <ac:picMk id="13" creationId="{6607ECFE-18F7-41BB-B8F2-0949F3851A50}"/>
          </ac:picMkLst>
        </pc:picChg>
      </pc:sldChg>
      <pc:sldChg chg="addSp delSp modSp add mod delCm">
        <pc:chgData name="Tianwei XIa" userId="a6f457a78eca580a" providerId="LiveId" clId="{01D7D2C7-D48F-41A3-B0E6-FFB1636AAB8D}" dt="2020-09-29T13:09:31.949" v="9387" actId="20577"/>
        <pc:sldMkLst>
          <pc:docMk/>
          <pc:sldMk cId="2661877712" sldId="287"/>
        </pc:sldMkLst>
        <pc:spChg chg="del">
          <ac:chgData name="Tianwei XIa" userId="a6f457a78eca580a" providerId="LiveId" clId="{01D7D2C7-D48F-41A3-B0E6-FFB1636AAB8D}" dt="2020-09-28T15:18:13.574" v="9073" actId="478"/>
          <ac:spMkLst>
            <pc:docMk/>
            <pc:sldMk cId="2661877712" sldId="287"/>
            <ac:spMk id="2" creationId="{4D5AA5D5-A01F-4A8A-AA6E-6153F37D6BA4}"/>
          </ac:spMkLst>
        </pc:spChg>
        <pc:spChg chg="mod">
          <ac:chgData name="Tianwei XIa" userId="a6f457a78eca580a" providerId="LiveId" clId="{01D7D2C7-D48F-41A3-B0E6-FFB1636AAB8D}" dt="2020-09-28T15:24:51.082" v="9236" actId="14100"/>
          <ac:spMkLst>
            <pc:docMk/>
            <pc:sldMk cId="2661877712" sldId="287"/>
            <ac:spMk id="10" creationId="{5619BA0E-BD6F-4ECA-A876-8C625D742B9A}"/>
          </ac:spMkLst>
        </pc:spChg>
        <pc:spChg chg="add mod">
          <ac:chgData name="Tianwei XIa" userId="a6f457a78eca580a" providerId="LiveId" clId="{01D7D2C7-D48F-41A3-B0E6-FFB1636AAB8D}" dt="2020-09-28T15:21:59.971" v="9163" actId="14100"/>
          <ac:spMkLst>
            <pc:docMk/>
            <pc:sldMk cId="2661877712" sldId="287"/>
            <ac:spMk id="17" creationId="{20329FC4-19E0-4AAB-B59F-5682D37D3C14}"/>
          </ac:spMkLst>
        </pc:spChg>
        <pc:spChg chg="add del mod">
          <ac:chgData name="Tianwei XIa" userId="a6f457a78eca580a" providerId="LiveId" clId="{01D7D2C7-D48F-41A3-B0E6-FFB1636AAB8D}" dt="2020-09-28T15:24:22.662" v="9217" actId="478"/>
          <ac:spMkLst>
            <pc:docMk/>
            <pc:sldMk cId="2661877712" sldId="287"/>
            <ac:spMk id="21" creationId="{F8DD0DF9-A502-4EAB-A01D-DABC125C0C65}"/>
          </ac:spMkLst>
        </pc:spChg>
        <pc:spChg chg="add mod">
          <ac:chgData name="Tianwei XIa" userId="a6f457a78eca580a" providerId="LiveId" clId="{01D7D2C7-D48F-41A3-B0E6-FFB1636AAB8D}" dt="2020-09-28T15:23:30.237" v="9193" actId="14100"/>
          <ac:spMkLst>
            <pc:docMk/>
            <pc:sldMk cId="2661877712" sldId="287"/>
            <ac:spMk id="23" creationId="{E9DA1E7E-3DE9-42C7-B841-520F218BF692}"/>
          </ac:spMkLst>
        </pc:spChg>
        <pc:spChg chg="add mod">
          <ac:chgData name="Tianwei XIa" userId="a6f457a78eca580a" providerId="LiveId" clId="{01D7D2C7-D48F-41A3-B0E6-FFB1636AAB8D}" dt="2020-09-28T15:24:59.613" v="9238" actId="14100"/>
          <ac:spMkLst>
            <pc:docMk/>
            <pc:sldMk cId="2661877712" sldId="287"/>
            <ac:spMk id="25" creationId="{74EB7151-48B5-4D27-903A-01A0E8C627AA}"/>
          </ac:spMkLst>
        </pc:spChg>
        <pc:spChg chg="add del mod">
          <ac:chgData name="Tianwei XIa" userId="a6f457a78eca580a" providerId="LiveId" clId="{01D7D2C7-D48F-41A3-B0E6-FFB1636AAB8D}" dt="2020-09-28T15:24:10.472" v="9212" actId="478"/>
          <ac:spMkLst>
            <pc:docMk/>
            <pc:sldMk cId="2661877712" sldId="287"/>
            <ac:spMk id="27" creationId="{4C258CB5-B546-417B-B5B6-9D9760A16B20}"/>
          </ac:spMkLst>
        </pc:spChg>
        <pc:spChg chg="add mod">
          <ac:chgData name="Tianwei XIa" userId="a6f457a78eca580a" providerId="LiveId" clId="{01D7D2C7-D48F-41A3-B0E6-FFB1636AAB8D}" dt="2020-09-28T15:24:55.075" v="9237" actId="14100"/>
          <ac:spMkLst>
            <pc:docMk/>
            <pc:sldMk cId="2661877712" sldId="287"/>
            <ac:spMk id="29" creationId="{19235855-2D0D-4000-8226-97D11B6E9C16}"/>
          </ac:spMkLst>
        </pc:spChg>
        <pc:spChg chg="add mod">
          <ac:chgData name="Tianwei XIa" userId="a6f457a78eca580a" providerId="LiveId" clId="{01D7D2C7-D48F-41A3-B0E6-FFB1636AAB8D}" dt="2020-09-28T15:24:08.643" v="9211" actId="14100"/>
          <ac:spMkLst>
            <pc:docMk/>
            <pc:sldMk cId="2661877712" sldId="287"/>
            <ac:spMk id="31" creationId="{466F2E98-EBBA-459F-B9AD-9E8C32F99B81}"/>
          </ac:spMkLst>
        </pc:spChg>
        <pc:spChg chg="add mod">
          <ac:chgData name="Tianwei XIa" userId="a6f457a78eca580a" providerId="LiveId" clId="{01D7D2C7-D48F-41A3-B0E6-FFB1636AAB8D}" dt="2020-09-28T15:24:19.869" v="9216" actId="208"/>
          <ac:spMkLst>
            <pc:docMk/>
            <pc:sldMk cId="2661877712" sldId="287"/>
            <ac:spMk id="33" creationId="{F5C40B19-81AE-451C-A8E6-CFBD673EFB01}"/>
          </ac:spMkLst>
        </pc:spChg>
        <pc:spChg chg="add mod">
          <ac:chgData name="Tianwei XIa" userId="a6f457a78eca580a" providerId="LiveId" clId="{01D7D2C7-D48F-41A3-B0E6-FFB1636AAB8D}" dt="2020-09-28T15:27:45.845" v="9359" actId="1035"/>
          <ac:spMkLst>
            <pc:docMk/>
            <pc:sldMk cId="2661877712" sldId="287"/>
            <ac:spMk id="34" creationId="{48E0F34F-8027-4D1B-AA35-263A9C49E674}"/>
          </ac:spMkLst>
        </pc:spChg>
        <pc:spChg chg="add mod">
          <ac:chgData name="Tianwei XIa" userId="a6f457a78eca580a" providerId="LiveId" clId="{01D7D2C7-D48F-41A3-B0E6-FFB1636AAB8D}" dt="2020-09-28T15:27:38.862" v="9358" actId="1076"/>
          <ac:spMkLst>
            <pc:docMk/>
            <pc:sldMk cId="2661877712" sldId="287"/>
            <ac:spMk id="36" creationId="{BC87C2F3-F71B-4A9B-86D6-07A374B4CCD6}"/>
          </ac:spMkLst>
        </pc:spChg>
        <pc:spChg chg="add mod">
          <ac:chgData name="Tianwei XIa" userId="a6f457a78eca580a" providerId="LiveId" clId="{01D7D2C7-D48F-41A3-B0E6-FFB1636AAB8D}" dt="2020-09-29T13:09:31.949" v="9387" actId="20577"/>
          <ac:spMkLst>
            <pc:docMk/>
            <pc:sldMk cId="2661877712" sldId="287"/>
            <ac:spMk id="37" creationId="{88C51B75-BF25-4314-B8EC-A5821F47128F}"/>
          </ac:spMkLst>
        </pc:spChg>
        <pc:spChg chg="add mod">
          <ac:chgData name="Tianwei XIa" userId="a6f457a78eca580a" providerId="LiveId" clId="{01D7D2C7-D48F-41A3-B0E6-FFB1636AAB8D}" dt="2020-09-28T15:29:34.759" v="9370" actId="208"/>
          <ac:spMkLst>
            <pc:docMk/>
            <pc:sldMk cId="2661877712" sldId="287"/>
            <ac:spMk id="39" creationId="{FEA273E6-B44B-4676-AF69-0B0C9DBD51E0}"/>
          </ac:spMkLst>
        </pc:spChg>
        <pc:picChg chg="del">
          <ac:chgData name="Tianwei XIa" userId="a6f457a78eca580a" providerId="LiveId" clId="{01D7D2C7-D48F-41A3-B0E6-FFB1636AAB8D}" dt="2020-09-28T15:18:09.422" v="9068" actId="478"/>
          <ac:picMkLst>
            <pc:docMk/>
            <pc:sldMk cId="2661877712" sldId="287"/>
            <ac:picMk id="3" creationId="{08594B89-47E8-44C5-A45D-46E9C261E214}"/>
          </ac:picMkLst>
        </pc:picChg>
        <pc:picChg chg="add mod">
          <ac:chgData name="Tianwei XIa" userId="a6f457a78eca580a" providerId="LiveId" clId="{01D7D2C7-D48F-41A3-B0E6-FFB1636AAB8D}" dt="2020-09-28T15:22:55.971" v="9181" actId="1076"/>
          <ac:picMkLst>
            <pc:docMk/>
            <pc:sldMk cId="2661877712" sldId="287"/>
            <ac:picMk id="8" creationId="{0A56434D-50F4-4C92-96C1-F993DF5A52D7}"/>
          </ac:picMkLst>
        </pc:picChg>
        <pc:picChg chg="add mod">
          <ac:chgData name="Tianwei XIa" userId="a6f457a78eca580a" providerId="LiveId" clId="{01D7D2C7-D48F-41A3-B0E6-FFB1636AAB8D}" dt="2020-09-28T15:18:55.906" v="9084" actId="1076"/>
          <ac:picMkLst>
            <pc:docMk/>
            <pc:sldMk cId="2661877712" sldId="287"/>
            <ac:picMk id="9" creationId="{9D05D4B5-F779-43A9-85B8-2E1427829461}"/>
          </ac:picMkLst>
        </pc:picChg>
        <pc:picChg chg="add mod">
          <ac:chgData name="Tianwei XIa" userId="a6f457a78eca580a" providerId="LiveId" clId="{01D7D2C7-D48F-41A3-B0E6-FFB1636AAB8D}" dt="2020-09-28T15:19:05.051" v="9090" actId="1076"/>
          <ac:picMkLst>
            <pc:docMk/>
            <pc:sldMk cId="2661877712" sldId="287"/>
            <ac:picMk id="11" creationId="{586A70E0-6760-4C30-9E83-32627EFAD47C}"/>
          </ac:picMkLst>
        </pc:picChg>
        <pc:picChg chg="del">
          <ac:chgData name="Tianwei XIa" userId="a6f457a78eca580a" providerId="LiveId" clId="{01D7D2C7-D48F-41A3-B0E6-FFB1636AAB8D}" dt="2020-09-28T15:18:09.020" v="9067" actId="478"/>
          <ac:picMkLst>
            <pc:docMk/>
            <pc:sldMk cId="2661877712" sldId="287"/>
            <ac:picMk id="13" creationId="{6607ECFE-18F7-41BB-B8F2-0949F3851A50}"/>
          </ac:picMkLst>
        </pc:picChg>
        <pc:picChg chg="add mod">
          <ac:chgData name="Tianwei XIa" userId="a6f457a78eca580a" providerId="LiveId" clId="{01D7D2C7-D48F-41A3-B0E6-FFB1636AAB8D}" dt="2020-09-28T15:21:16.225" v="9117" actId="1076"/>
          <ac:picMkLst>
            <pc:docMk/>
            <pc:sldMk cId="2661877712" sldId="287"/>
            <ac:picMk id="15" creationId="{05AAC4C2-AB94-4CA8-A930-DE33439A6F49}"/>
          </ac:picMkLst>
        </pc:picChg>
        <pc:picChg chg="add mod">
          <ac:chgData name="Tianwei XIa" userId="a6f457a78eca580a" providerId="LiveId" clId="{01D7D2C7-D48F-41A3-B0E6-FFB1636AAB8D}" dt="2020-09-28T15:22:25.610" v="9169" actId="1076"/>
          <ac:picMkLst>
            <pc:docMk/>
            <pc:sldMk cId="2661877712" sldId="287"/>
            <ac:picMk id="19" creationId="{4813E9DE-9499-444C-92E6-DB9B48E85745}"/>
          </ac:picMkLst>
        </pc:picChg>
        <pc:picChg chg="add mod">
          <ac:chgData name="Tianwei XIa" userId="a6f457a78eca580a" providerId="LiveId" clId="{01D7D2C7-D48F-41A3-B0E6-FFB1636AAB8D}" dt="2020-09-28T15:24:12.951" v="9214" actId="571"/>
          <ac:picMkLst>
            <pc:docMk/>
            <pc:sldMk cId="2661877712" sldId="287"/>
            <ac:picMk id="32" creationId="{AFBAD678-A455-4474-89D9-36F24C977961}"/>
          </ac:picMkLst>
        </pc:picChg>
      </pc:sldChg>
      <pc:sldChg chg="addSp delSp modSp add mod addCm modCm">
        <pc:chgData name="Tianwei XIa" userId="a6f457a78eca580a" providerId="LiveId" clId="{01D7D2C7-D48F-41A3-B0E6-FFB1636AAB8D}" dt="2020-09-29T14:17:26.904" v="9390"/>
        <pc:sldMkLst>
          <pc:docMk/>
          <pc:sldMk cId="964400842" sldId="288"/>
        </pc:sldMkLst>
        <pc:spChg chg="mod">
          <ac:chgData name="Tianwei XIa" userId="a6f457a78eca580a" providerId="LiveId" clId="{01D7D2C7-D48F-41A3-B0E6-FFB1636AAB8D}" dt="2020-09-28T15:28:12.505" v="9366" actId="113"/>
          <ac:spMkLst>
            <pc:docMk/>
            <pc:sldMk cId="964400842" sldId="288"/>
            <ac:spMk id="10" creationId="{5619BA0E-BD6F-4ECA-A876-8C625D742B9A}"/>
          </ac:spMkLst>
        </pc:spChg>
        <pc:picChg chg="add mod">
          <ac:chgData name="Tianwei XIa" userId="a6f457a78eca580a" providerId="LiveId" clId="{01D7D2C7-D48F-41A3-B0E6-FFB1636AAB8D}" dt="2020-09-28T15:19:54.586" v="9109" actId="1076"/>
          <ac:picMkLst>
            <pc:docMk/>
            <pc:sldMk cId="964400842" sldId="288"/>
            <ac:picMk id="3" creationId="{10E5B5E7-1BCE-48DC-B2DD-936B10936B67}"/>
          </ac:picMkLst>
        </pc:picChg>
        <pc:picChg chg="add mod">
          <ac:chgData name="Tianwei XIa" userId="a6f457a78eca580a" providerId="LiveId" clId="{01D7D2C7-D48F-41A3-B0E6-FFB1636AAB8D}" dt="2020-09-28T15:19:40.265" v="9100" actId="1076"/>
          <ac:picMkLst>
            <pc:docMk/>
            <pc:sldMk cId="964400842" sldId="288"/>
            <ac:picMk id="7" creationId="{949BDE82-8BD8-440F-B775-CC58BA4CD052}"/>
          </ac:picMkLst>
        </pc:picChg>
        <pc:picChg chg="del">
          <ac:chgData name="Tianwei XIa" userId="a6f457a78eca580a" providerId="LiveId" clId="{01D7D2C7-D48F-41A3-B0E6-FFB1636AAB8D}" dt="2020-09-28T15:19:12.092" v="9092" actId="478"/>
          <ac:picMkLst>
            <pc:docMk/>
            <pc:sldMk cId="964400842" sldId="288"/>
            <ac:picMk id="8" creationId="{0A56434D-50F4-4C92-96C1-F993DF5A52D7}"/>
          </ac:picMkLst>
        </pc:picChg>
        <pc:picChg chg="del">
          <ac:chgData name="Tianwei XIa" userId="a6f457a78eca580a" providerId="LiveId" clId="{01D7D2C7-D48F-41A3-B0E6-FFB1636AAB8D}" dt="2020-09-28T15:19:27.270" v="9095" actId="478"/>
          <ac:picMkLst>
            <pc:docMk/>
            <pc:sldMk cId="964400842" sldId="288"/>
            <ac:picMk id="9" creationId="{9D05D4B5-F779-43A9-85B8-2E1427829461}"/>
          </ac:picMkLst>
        </pc:picChg>
        <pc:picChg chg="del">
          <ac:chgData name="Tianwei XIa" userId="a6f457a78eca580a" providerId="LiveId" clId="{01D7D2C7-D48F-41A3-B0E6-FFB1636AAB8D}" dt="2020-09-28T15:19:27.558" v="9096" actId="478"/>
          <ac:picMkLst>
            <pc:docMk/>
            <pc:sldMk cId="964400842" sldId="288"/>
            <ac:picMk id="11" creationId="{586A70E0-6760-4C30-9E83-32627EFAD47C}"/>
          </ac:picMkLst>
        </pc:picChg>
        <pc:picChg chg="add mod">
          <ac:chgData name="Tianwei XIa" userId="a6f457a78eca580a" providerId="LiveId" clId="{01D7D2C7-D48F-41A3-B0E6-FFB1636AAB8D}" dt="2020-09-28T15:19:52.395" v="9108" actId="1076"/>
          <ac:picMkLst>
            <pc:docMk/>
            <pc:sldMk cId="964400842" sldId="288"/>
            <ac:picMk id="12" creationId="{6AE618A6-4420-466C-953D-620D18729006}"/>
          </ac:picMkLst>
        </pc:picChg>
        <pc:picChg chg="add mod">
          <ac:chgData name="Tianwei XIa" userId="a6f457a78eca580a" providerId="LiveId" clId="{01D7D2C7-D48F-41A3-B0E6-FFB1636AAB8D}" dt="2020-09-28T15:28:40.572" v="9367" actId="1076"/>
          <ac:picMkLst>
            <pc:docMk/>
            <pc:sldMk cId="964400842" sldId="288"/>
            <ac:picMk id="15" creationId="{012942A4-3A0F-48A1-86CB-F830787CF9F6}"/>
          </ac:picMkLst>
        </pc:picChg>
      </pc:sldChg>
      <pc:sldChg chg="addSp delSp modSp add mod delCm">
        <pc:chgData name="Tianwei XIa" userId="a6f457a78eca580a" providerId="LiveId" clId="{01D7D2C7-D48F-41A3-B0E6-FFB1636AAB8D}" dt="2020-10-01T13:20:20.153" v="9670" actId="22"/>
        <pc:sldMkLst>
          <pc:docMk/>
          <pc:sldMk cId="1531934241" sldId="289"/>
        </pc:sldMkLst>
        <pc:spChg chg="add del">
          <ac:chgData name="Tianwei XIa" userId="a6f457a78eca580a" providerId="LiveId" clId="{01D7D2C7-D48F-41A3-B0E6-FFB1636AAB8D}" dt="2020-10-01T13:20:20.153" v="9670" actId="22"/>
          <ac:spMkLst>
            <pc:docMk/>
            <pc:sldMk cId="1531934241" sldId="289"/>
            <ac:spMk id="2" creationId="{E2EA3A0D-7A76-43D1-B90B-7FB13AF9CB0B}"/>
          </ac:spMkLst>
        </pc:spChg>
        <pc:spChg chg="mod">
          <ac:chgData name="Tianwei XIa" userId="a6f457a78eca580a" providerId="LiveId" clId="{01D7D2C7-D48F-41A3-B0E6-FFB1636AAB8D}" dt="2020-09-30T14:30:15.550" v="9653" actId="20577"/>
          <ac:spMkLst>
            <pc:docMk/>
            <pc:sldMk cId="1531934241" sldId="289"/>
            <ac:spMk id="10" creationId="{5619BA0E-BD6F-4ECA-A876-8C625D742B9A}"/>
          </ac:spMkLst>
        </pc:spChg>
        <pc:picChg chg="del">
          <ac:chgData name="Tianwei XIa" userId="a6f457a78eca580a" providerId="LiveId" clId="{01D7D2C7-D48F-41A3-B0E6-FFB1636AAB8D}" dt="2020-09-29T15:00:53.976" v="9554" actId="478"/>
          <ac:picMkLst>
            <pc:docMk/>
            <pc:sldMk cId="1531934241" sldId="289"/>
            <ac:picMk id="3" creationId="{10E5B5E7-1BCE-48DC-B2DD-936B10936B67}"/>
          </ac:picMkLst>
        </pc:picChg>
        <pc:picChg chg="del">
          <ac:chgData name="Tianwei XIa" userId="a6f457a78eca580a" providerId="LiveId" clId="{01D7D2C7-D48F-41A3-B0E6-FFB1636AAB8D}" dt="2020-09-29T15:00:55.421" v="9556" actId="478"/>
          <ac:picMkLst>
            <pc:docMk/>
            <pc:sldMk cId="1531934241" sldId="289"/>
            <ac:picMk id="7" creationId="{949BDE82-8BD8-440F-B775-CC58BA4CD052}"/>
          </ac:picMkLst>
        </pc:picChg>
        <pc:picChg chg="add del mod">
          <ac:chgData name="Tianwei XIa" userId="a6f457a78eca580a" providerId="LiveId" clId="{01D7D2C7-D48F-41A3-B0E6-FFB1636AAB8D}" dt="2020-09-29T15:01:22.573" v="9560" actId="478"/>
          <ac:picMkLst>
            <pc:docMk/>
            <pc:sldMk cId="1531934241" sldId="289"/>
            <ac:picMk id="8" creationId="{9823EA27-F4E7-4E70-9CD5-BADF5D8DC5BA}"/>
          </ac:picMkLst>
        </pc:picChg>
        <pc:picChg chg="add mod">
          <ac:chgData name="Tianwei XIa" userId="a6f457a78eca580a" providerId="LiveId" clId="{01D7D2C7-D48F-41A3-B0E6-FFB1636AAB8D}" dt="2020-09-30T14:04:34.537" v="9577" actId="14100"/>
          <ac:picMkLst>
            <pc:docMk/>
            <pc:sldMk cId="1531934241" sldId="289"/>
            <ac:picMk id="11" creationId="{C367CD09-12F3-4D5F-80F6-AF031685F28E}"/>
          </ac:picMkLst>
        </pc:picChg>
        <pc:picChg chg="del">
          <ac:chgData name="Tianwei XIa" userId="a6f457a78eca580a" providerId="LiveId" clId="{01D7D2C7-D48F-41A3-B0E6-FFB1636AAB8D}" dt="2020-09-29T15:00:55.893" v="9557" actId="478"/>
          <ac:picMkLst>
            <pc:docMk/>
            <pc:sldMk cId="1531934241" sldId="289"/>
            <ac:picMk id="12" creationId="{6AE618A6-4420-466C-953D-620D18729006}"/>
          </ac:picMkLst>
        </pc:picChg>
        <pc:picChg chg="del">
          <ac:chgData name="Tianwei XIa" userId="a6f457a78eca580a" providerId="LiveId" clId="{01D7D2C7-D48F-41A3-B0E6-FFB1636AAB8D}" dt="2020-09-29T15:00:54.645" v="9555" actId="478"/>
          <ac:picMkLst>
            <pc:docMk/>
            <pc:sldMk cId="1531934241" sldId="289"/>
            <ac:picMk id="15" creationId="{012942A4-3A0F-48A1-86CB-F830787CF9F6}"/>
          </ac:picMkLst>
        </pc:picChg>
        <pc:picChg chg="add mod">
          <ac:chgData name="Tianwei XIa" userId="a6f457a78eca580a" providerId="LiveId" clId="{01D7D2C7-D48F-41A3-B0E6-FFB1636AAB8D}" dt="2020-09-29T15:02:27.807" v="9570" actId="14100"/>
          <ac:picMkLst>
            <pc:docMk/>
            <pc:sldMk cId="1531934241" sldId="289"/>
            <ac:picMk id="16" creationId="{20636D56-1EB7-477F-BD5F-3C762F67B9D2}"/>
          </ac:picMkLst>
        </pc:picChg>
        <pc:picChg chg="add mod">
          <ac:chgData name="Tianwei XIa" userId="a6f457a78eca580a" providerId="LiveId" clId="{01D7D2C7-D48F-41A3-B0E6-FFB1636AAB8D}" dt="2020-09-29T15:02:42.352" v="9575" actId="14100"/>
          <ac:picMkLst>
            <pc:docMk/>
            <pc:sldMk cId="1531934241" sldId="289"/>
            <ac:picMk id="18" creationId="{656B5720-D73A-4544-A40C-FB7C5E3D5B1D}"/>
          </ac:picMkLst>
        </pc:picChg>
      </pc:sldChg>
      <pc:sldChg chg="addSp delSp modSp add mod addCm delCm modCm">
        <pc:chgData name="Tianwei XIa" userId="a6f457a78eca580a" providerId="LiveId" clId="{01D7D2C7-D48F-41A3-B0E6-FFB1636AAB8D}" dt="2020-10-01T14:35:13.333" v="9722" actId="113"/>
        <pc:sldMkLst>
          <pc:docMk/>
          <pc:sldMk cId="314424569" sldId="290"/>
        </pc:sldMkLst>
        <pc:spChg chg="add del mod">
          <ac:chgData name="Tianwei XIa" userId="a6f457a78eca580a" providerId="LiveId" clId="{01D7D2C7-D48F-41A3-B0E6-FFB1636AAB8D}" dt="2020-10-01T13:21:09.991" v="9688" actId="478"/>
          <ac:spMkLst>
            <pc:docMk/>
            <pc:sldMk cId="314424569" sldId="290"/>
            <ac:spMk id="9" creationId="{1E791F79-9D27-4D5B-A5F7-596BF2FAE1EE}"/>
          </ac:spMkLst>
        </pc:spChg>
        <pc:spChg chg="mod">
          <ac:chgData name="Tianwei XIa" userId="a6f457a78eca580a" providerId="LiveId" clId="{01D7D2C7-D48F-41A3-B0E6-FFB1636AAB8D}" dt="2020-10-01T14:18:27.549" v="9706" actId="20577"/>
          <ac:spMkLst>
            <pc:docMk/>
            <pc:sldMk cId="314424569" sldId="290"/>
            <ac:spMk id="10" creationId="{5619BA0E-BD6F-4ECA-A876-8C625D742B9A}"/>
          </ac:spMkLst>
        </pc:spChg>
        <pc:spChg chg="mod">
          <ac:chgData name="Tianwei XIa" userId="a6f457a78eca580a" providerId="LiveId" clId="{01D7D2C7-D48F-41A3-B0E6-FFB1636AAB8D}" dt="2020-10-01T14:35:13.333" v="9722" actId="113"/>
          <ac:spMkLst>
            <pc:docMk/>
            <pc:sldMk cId="314424569" sldId="290"/>
            <ac:spMk id="14" creationId="{3EDE352A-4C99-4A59-AA76-38D81FDD041A}"/>
          </ac:spMkLst>
        </pc:spChg>
        <pc:spChg chg="add mod">
          <ac:chgData name="Tianwei XIa" userId="a6f457a78eca580a" providerId="LiveId" clId="{01D7D2C7-D48F-41A3-B0E6-FFB1636AAB8D}" dt="2020-10-01T13:22:22.417" v="9700" actId="14100"/>
          <ac:spMkLst>
            <pc:docMk/>
            <pc:sldMk cId="314424569" sldId="290"/>
            <ac:spMk id="18" creationId="{ACCDA1D7-2B49-4E1E-967A-CB49F5F3A8CD}"/>
          </ac:spMkLst>
        </pc:spChg>
        <pc:spChg chg="add mod">
          <ac:chgData name="Tianwei XIa" userId="a6f457a78eca580a" providerId="LiveId" clId="{01D7D2C7-D48F-41A3-B0E6-FFB1636AAB8D}" dt="2020-10-01T13:22:33.554" v="9704" actId="14100"/>
          <ac:spMkLst>
            <pc:docMk/>
            <pc:sldMk cId="314424569" sldId="290"/>
            <ac:spMk id="20" creationId="{E19E709E-E232-4EF1-A117-2E08114A2127}"/>
          </ac:spMkLst>
        </pc:spChg>
        <pc:spChg chg="add mod">
          <ac:chgData name="Tianwei XIa" userId="a6f457a78eca580a" providerId="LiveId" clId="{01D7D2C7-D48F-41A3-B0E6-FFB1636AAB8D}" dt="2020-10-01T14:25:19.138" v="9712" actId="1076"/>
          <ac:spMkLst>
            <pc:docMk/>
            <pc:sldMk cId="314424569" sldId="290"/>
            <ac:spMk id="22" creationId="{CD8984BF-7F6A-4048-804C-C582FC537D21}"/>
          </ac:spMkLst>
        </pc:spChg>
        <pc:spChg chg="add mod">
          <ac:chgData name="Tianwei XIa" userId="a6f457a78eca580a" providerId="LiveId" clId="{01D7D2C7-D48F-41A3-B0E6-FFB1636AAB8D}" dt="2020-10-01T14:25:24.850" v="9715" actId="14100"/>
          <ac:spMkLst>
            <pc:docMk/>
            <pc:sldMk cId="314424569" sldId="290"/>
            <ac:spMk id="24" creationId="{6329781B-597E-42C1-B750-503581B82E5A}"/>
          </ac:spMkLst>
        </pc:spChg>
        <pc:spChg chg="add mod">
          <ac:chgData name="Tianwei XIa" userId="a6f457a78eca580a" providerId="LiveId" clId="{01D7D2C7-D48F-41A3-B0E6-FFB1636AAB8D}" dt="2020-10-01T14:26:03.995" v="9720" actId="208"/>
          <ac:spMkLst>
            <pc:docMk/>
            <pc:sldMk cId="314424569" sldId="290"/>
            <ac:spMk id="26" creationId="{BA971534-C6A9-45CF-B8F9-0D9C5EED56FC}"/>
          </ac:spMkLst>
        </pc:spChg>
        <pc:picChg chg="add mod">
          <ac:chgData name="Tianwei XIa" userId="a6f457a78eca580a" providerId="LiveId" clId="{01D7D2C7-D48F-41A3-B0E6-FFB1636AAB8D}" dt="2020-10-01T13:20:06.528" v="9665" actId="1076"/>
          <ac:picMkLst>
            <pc:docMk/>
            <pc:sldMk cId="314424569" sldId="290"/>
            <ac:picMk id="2" creationId="{653831FD-D353-484C-A437-B8DD51D27508}"/>
          </ac:picMkLst>
        </pc:picChg>
        <pc:picChg chg="del">
          <ac:chgData name="Tianwei XIa" userId="a6f457a78eca580a" providerId="LiveId" clId="{01D7D2C7-D48F-41A3-B0E6-FFB1636AAB8D}" dt="2020-10-01T13:21:37.007" v="9689" actId="478"/>
          <ac:picMkLst>
            <pc:docMk/>
            <pc:sldMk cId="314424569" sldId="290"/>
            <ac:picMk id="3" creationId="{10E5B5E7-1BCE-48DC-B2DD-936B10936B67}"/>
          </ac:picMkLst>
        </pc:picChg>
        <pc:picChg chg="del">
          <ac:chgData name="Tianwei XIa" userId="a6f457a78eca580a" providerId="LiveId" clId="{01D7D2C7-D48F-41A3-B0E6-FFB1636AAB8D}" dt="2020-10-01T13:19:42.894" v="9656" actId="478"/>
          <ac:picMkLst>
            <pc:docMk/>
            <pc:sldMk cId="314424569" sldId="290"/>
            <ac:picMk id="7" creationId="{949BDE82-8BD8-440F-B775-CC58BA4CD052}"/>
          </ac:picMkLst>
        </pc:picChg>
        <pc:picChg chg="add mod">
          <ac:chgData name="Tianwei XIa" userId="a6f457a78eca580a" providerId="LiveId" clId="{01D7D2C7-D48F-41A3-B0E6-FFB1636AAB8D}" dt="2020-10-01T13:20:09.932" v="9668" actId="1076"/>
          <ac:picMkLst>
            <pc:docMk/>
            <pc:sldMk cId="314424569" sldId="290"/>
            <ac:picMk id="8" creationId="{7E39F9AE-9FEE-4659-9FBD-ED9D77B9F742}"/>
          </ac:picMkLst>
        </pc:picChg>
        <pc:picChg chg="del">
          <ac:chgData name="Tianwei XIa" userId="a6f457a78eca580a" providerId="LiveId" clId="{01D7D2C7-D48F-41A3-B0E6-FFB1636AAB8D}" dt="2020-10-01T13:19:42.496" v="9655" actId="478"/>
          <ac:picMkLst>
            <pc:docMk/>
            <pc:sldMk cId="314424569" sldId="290"/>
            <ac:picMk id="12" creationId="{6AE618A6-4420-466C-953D-620D18729006}"/>
          </ac:picMkLst>
        </pc:picChg>
        <pc:picChg chg="mod">
          <ac:chgData name="Tianwei XIa" userId="a6f457a78eca580a" providerId="LiveId" clId="{01D7D2C7-D48F-41A3-B0E6-FFB1636AAB8D}" dt="2020-10-01T13:21:39.616" v="9690" actId="1076"/>
          <ac:picMkLst>
            <pc:docMk/>
            <pc:sldMk cId="314424569" sldId="290"/>
            <ac:picMk id="15" creationId="{012942A4-3A0F-48A1-86CB-F830787CF9F6}"/>
          </ac:picMkLst>
        </pc:picChg>
        <pc:picChg chg="add mod">
          <ac:chgData name="Tianwei XIa" userId="a6f457a78eca580a" providerId="LiveId" clId="{01D7D2C7-D48F-41A3-B0E6-FFB1636AAB8D}" dt="2020-10-01T13:22:11.434" v="9697" actId="1076"/>
          <ac:picMkLst>
            <pc:docMk/>
            <pc:sldMk cId="314424569" sldId="290"/>
            <ac:picMk id="16" creationId="{8AF7258E-3723-4AC7-A027-82EF9E207EE7}"/>
          </ac:picMkLst>
        </pc:picChg>
      </pc:sldChg>
      <pc:sldChg chg="addSp delSp modSp add del mod delCm modNotesTx">
        <pc:chgData name="Tianwei XIa" userId="a6f457a78eca580a" providerId="LiveId" clId="{01D7D2C7-D48F-41A3-B0E6-FFB1636AAB8D}" dt="2020-10-02T13:15:56.328" v="10367" actId="47"/>
        <pc:sldMkLst>
          <pc:docMk/>
          <pc:sldMk cId="557611997" sldId="291"/>
        </pc:sldMkLst>
        <pc:spChg chg="mod">
          <ac:chgData name="Tianwei XIa" userId="a6f457a78eca580a" providerId="LiveId" clId="{01D7D2C7-D48F-41A3-B0E6-FFB1636AAB8D}" dt="2020-10-02T13:14:05.993" v="10358" actId="1076"/>
          <ac:spMkLst>
            <pc:docMk/>
            <pc:sldMk cId="557611997" sldId="291"/>
            <ac:spMk id="10" creationId="{5619BA0E-BD6F-4ECA-A876-8C625D742B9A}"/>
          </ac:spMkLst>
        </pc:spChg>
        <pc:spChg chg="add mod">
          <ac:chgData name="Tianwei XIa" userId="a6f457a78eca580a" providerId="LiveId" clId="{01D7D2C7-D48F-41A3-B0E6-FFB1636AAB8D}" dt="2020-10-02T13:14:03.472" v="10357" actId="1076"/>
          <ac:spMkLst>
            <pc:docMk/>
            <pc:sldMk cId="557611997" sldId="291"/>
            <ac:spMk id="11" creationId="{FE9615A8-9550-4167-AA49-5E9EC1C8EB1E}"/>
          </ac:spMkLst>
        </pc:spChg>
        <pc:spChg chg="add mod">
          <ac:chgData name="Tianwei XIa" userId="a6f457a78eca580a" providerId="LiveId" clId="{01D7D2C7-D48F-41A3-B0E6-FFB1636AAB8D}" dt="2020-10-02T13:13:57.554" v="10356" actId="1076"/>
          <ac:spMkLst>
            <pc:docMk/>
            <pc:sldMk cId="557611997" sldId="291"/>
            <ac:spMk id="13" creationId="{11D0DCE7-9ADF-4B23-8502-946B9C1F81E4}"/>
          </ac:spMkLst>
        </pc:spChg>
        <pc:spChg chg="add del">
          <ac:chgData name="Tianwei XIa" userId="a6f457a78eca580a" providerId="LiveId" clId="{01D7D2C7-D48F-41A3-B0E6-FFB1636AAB8D}" dt="2020-10-01T15:03:34.141" v="9790" actId="478"/>
          <ac:spMkLst>
            <pc:docMk/>
            <pc:sldMk cId="557611997" sldId="291"/>
            <ac:spMk id="13" creationId="{75D6336D-25A9-42CE-B19B-B837117052CE}"/>
          </ac:spMkLst>
        </pc:spChg>
        <pc:spChg chg="mod">
          <ac:chgData name="Tianwei XIa" userId="a6f457a78eca580a" providerId="LiveId" clId="{01D7D2C7-D48F-41A3-B0E6-FFB1636AAB8D}" dt="2020-10-02T13:15:00.622" v="10362" actId="20577"/>
          <ac:spMkLst>
            <pc:docMk/>
            <pc:sldMk cId="557611997" sldId="291"/>
            <ac:spMk id="14" creationId="{3EDE352A-4C99-4A59-AA76-38D81FDD041A}"/>
          </ac:spMkLst>
        </pc:spChg>
        <pc:spChg chg="add mod">
          <ac:chgData name="Tianwei XIa" userId="a6f457a78eca580a" providerId="LiveId" clId="{01D7D2C7-D48F-41A3-B0E6-FFB1636AAB8D}" dt="2020-10-02T13:14:12.640" v="10359" actId="1076"/>
          <ac:spMkLst>
            <pc:docMk/>
            <pc:sldMk cId="557611997" sldId="291"/>
            <ac:spMk id="15" creationId="{19FA6512-12DA-46E2-A43A-EC48657313C7}"/>
          </ac:spMkLst>
        </pc:spChg>
        <pc:spChg chg="del">
          <ac:chgData name="Tianwei XIa" userId="a6f457a78eca580a" providerId="LiveId" clId="{01D7D2C7-D48F-41A3-B0E6-FFB1636AAB8D}" dt="2020-10-01T15:01:48.114" v="9751" actId="478"/>
          <ac:spMkLst>
            <pc:docMk/>
            <pc:sldMk cId="557611997" sldId="291"/>
            <ac:spMk id="18" creationId="{ACCDA1D7-2B49-4E1E-967A-CB49F5F3A8CD}"/>
          </ac:spMkLst>
        </pc:spChg>
        <pc:spChg chg="del">
          <ac:chgData name="Tianwei XIa" userId="a6f457a78eca580a" providerId="LiveId" clId="{01D7D2C7-D48F-41A3-B0E6-FFB1636AAB8D}" dt="2020-10-01T15:01:48.819" v="9752" actId="478"/>
          <ac:spMkLst>
            <pc:docMk/>
            <pc:sldMk cId="557611997" sldId="291"/>
            <ac:spMk id="20" creationId="{E19E709E-E232-4EF1-A117-2E08114A2127}"/>
          </ac:spMkLst>
        </pc:spChg>
        <pc:spChg chg="del">
          <ac:chgData name="Tianwei XIa" userId="a6f457a78eca580a" providerId="LiveId" clId="{01D7D2C7-D48F-41A3-B0E6-FFB1636AAB8D}" dt="2020-10-01T15:01:51.170" v="9754" actId="478"/>
          <ac:spMkLst>
            <pc:docMk/>
            <pc:sldMk cId="557611997" sldId="291"/>
            <ac:spMk id="22" creationId="{CD8984BF-7F6A-4048-804C-C582FC537D21}"/>
          </ac:spMkLst>
        </pc:spChg>
        <pc:spChg chg="del">
          <ac:chgData name="Tianwei XIa" userId="a6f457a78eca580a" providerId="LiveId" clId="{01D7D2C7-D48F-41A3-B0E6-FFB1636AAB8D}" dt="2020-10-01T15:01:51.170" v="9754" actId="478"/>
          <ac:spMkLst>
            <pc:docMk/>
            <pc:sldMk cId="557611997" sldId="291"/>
            <ac:spMk id="24" creationId="{6329781B-597E-42C1-B750-503581B82E5A}"/>
          </ac:spMkLst>
        </pc:spChg>
        <pc:spChg chg="del">
          <ac:chgData name="Tianwei XIa" userId="a6f457a78eca580a" providerId="LiveId" clId="{01D7D2C7-D48F-41A3-B0E6-FFB1636AAB8D}" dt="2020-10-01T15:01:51.170" v="9754" actId="478"/>
          <ac:spMkLst>
            <pc:docMk/>
            <pc:sldMk cId="557611997" sldId="291"/>
            <ac:spMk id="26" creationId="{BA971534-C6A9-45CF-B8F9-0D9C5EED56FC}"/>
          </ac:spMkLst>
        </pc:spChg>
        <pc:picChg chg="del">
          <ac:chgData name="Tianwei XIa" userId="a6f457a78eca580a" providerId="LiveId" clId="{01D7D2C7-D48F-41A3-B0E6-FFB1636AAB8D}" dt="2020-10-01T15:01:49.259" v="9753" actId="478"/>
          <ac:picMkLst>
            <pc:docMk/>
            <pc:sldMk cId="557611997" sldId="291"/>
            <ac:picMk id="2" creationId="{653831FD-D353-484C-A437-B8DD51D27508}"/>
          </ac:picMkLst>
        </pc:picChg>
        <pc:picChg chg="add del mod">
          <ac:chgData name="Tianwei XIa" userId="a6f457a78eca580a" providerId="LiveId" clId="{01D7D2C7-D48F-41A3-B0E6-FFB1636AAB8D}" dt="2020-10-01T15:02:13.698" v="9769" actId="478"/>
          <ac:picMkLst>
            <pc:docMk/>
            <pc:sldMk cId="557611997" sldId="291"/>
            <ac:picMk id="3" creationId="{43BE0D62-ADDE-45AB-A001-D94E1DDDF37E}"/>
          </ac:picMkLst>
        </pc:picChg>
        <pc:picChg chg="del">
          <ac:chgData name="Tianwei XIa" userId="a6f457a78eca580a" providerId="LiveId" clId="{01D7D2C7-D48F-41A3-B0E6-FFB1636AAB8D}" dt="2020-10-01T15:01:51.727" v="9755" actId="478"/>
          <ac:picMkLst>
            <pc:docMk/>
            <pc:sldMk cId="557611997" sldId="291"/>
            <ac:picMk id="8" creationId="{7E39F9AE-9FEE-4659-9FBD-ED9D77B9F742}"/>
          </ac:picMkLst>
        </pc:picChg>
        <pc:picChg chg="add mod">
          <ac:chgData name="Tianwei XIa" userId="a6f457a78eca580a" providerId="LiveId" clId="{01D7D2C7-D48F-41A3-B0E6-FFB1636AAB8D}" dt="2020-10-02T13:13:57.554" v="10356" actId="1076"/>
          <ac:picMkLst>
            <pc:docMk/>
            <pc:sldMk cId="557611997" sldId="291"/>
            <ac:picMk id="9" creationId="{95E3739B-DE5D-44DC-B354-619F8E032F4D}"/>
          </ac:picMkLst>
        </pc:picChg>
        <pc:picChg chg="add mod modCrop">
          <ac:chgData name="Tianwei XIa" userId="a6f457a78eca580a" providerId="LiveId" clId="{01D7D2C7-D48F-41A3-B0E6-FFB1636AAB8D}" dt="2020-10-02T13:14:03.472" v="10357" actId="1076"/>
          <ac:picMkLst>
            <pc:docMk/>
            <pc:sldMk cId="557611997" sldId="291"/>
            <ac:picMk id="12" creationId="{607CF735-A2F9-4AC9-BE14-B2EC31132193}"/>
          </ac:picMkLst>
        </pc:picChg>
        <pc:picChg chg="del">
          <ac:chgData name="Tianwei XIa" userId="a6f457a78eca580a" providerId="LiveId" clId="{01D7D2C7-D48F-41A3-B0E6-FFB1636AAB8D}" dt="2020-10-01T15:02:02.699" v="9761" actId="478"/>
          <ac:picMkLst>
            <pc:docMk/>
            <pc:sldMk cId="557611997" sldId="291"/>
            <ac:picMk id="15" creationId="{012942A4-3A0F-48A1-86CB-F830787CF9F6}"/>
          </ac:picMkLst>
        </pc:picChg>
        <pc:picChg chg="del">
          <ac:chgData name="Tianwei XIa" userId="a6f457a78eca580a" providerId="LiveId" clId="{01D7D2C7-D48F-41A3-B0E6-FFB1636AAB8D}" dt="2020-10-01T15:01:47.521" v="9750" actId="478"/>
          <ac:picMkLst>
            <pc:docMk/>
            <pc:sldMk cId="557611997" sldId="291"/>
            <ac:picMk id="16" creationId="{8AF7258E-3723-4AC7-A027-82EF9E207EE7}"/>
          </ac:picMkLst>
        </pc:picChg>
      </pc:sldChg>
      <pc:sldChg chg="addSp delSp modSp add mod modClrScheme chgLayout modNotesTx">
        <pc:chgData name="Tianwei XIa" userId="a6f457a78eca580a" providerId="LiveId" clId="{01D7D2C7-D48F-41A3-B0E6-FFB1636AAB8D}" dt="2020-10-02T13:37:02.676" v="10567" actId="1076"/>
        <pc:sldMkLst>
          <pc:docMk/>
          <pc:sldMk cId="134294964" sldId="292"/>
        </pc:sldMkLst>
        <pc:spChg chg="add mod topLvl">
          <ac:chgData name="Tianwei XIa" userId="a6f457a78eca580a" providerId="LiveId" clId="{01D7D2C7-D48F-41A3-B0E6-FFB1636AAB8D}" dt="2020-10-02T13:30:40.505" v="10527" actId="165"/>
          <ac:spMkLst>
            <pc:docMk/>
            <pc:sldMk cId="134294964" sldId="292"/>
            <ac:spMk id="3" creationId="{A3A450C5-AE13-4566-A2FA-B9F1B9102467}"/>
          </ac:spMkLst>
        </pc:spChg>
        <pc:spChg chg="mod ord">
          <ac:chgData name="Tianwei XIa" userId="a6f457a78eca580a" providerId="LiveId" clId="{01D7D2C7-D48F-41A3-B0E6-FFB1636AAB8D}" dt="2020-10-02T13:26:02.987" v="10434"/>
          <ac:spMkLst>
            <pc:docMk/>
            <pc:sldMk cId="134294964" sldId="292"/>
            <ac:spMk id="4" creationId="{178A9CCC-FDAB-445D-928C-4B79DF7526BC}"/>
          </ac:spMkLst>
        </pc:spChg>
        <pc:spChg chg="mod ord">
          <ac:chgData name="Tianwei XIa" userId="a6f457a78eca580a" providerId="LiveId" clId="{01D7D2C7-D48F-41A3-B0E6-FFB1636AAB8D}" dt="2020-10-02T13:26:02.987" v="10434"/>
          <ac:spMkLst>
            <pc:docMk/>
            <pc:sldMk cId="134294964" sldId="292"/>
            <ac:spMk id="5" creationId="{8916957F-193D-47C0-99A6-2F3005F2524E}"/>
          </ac:spMkLst>
        </pc:spChg>
        <pc:spChg chg="mod ord">
          <ac:chgData name="Tianwei XIa" userId="a6f457a78eca580a" providerId="LiveId" clId="{01D7D2C7-D48F-41A3-B0E6-FFB1636AAB8D}" dt="2020-10-02T13:26:02.987" v="10434"/>
          <ac:spMkLst>
            <pc:docMk/>
            <pc:sldMk cId="134294964" sldId="292"/>
            <ac:spMk id="6" creationId="{BF0353F6-5CD0-478A-8833-381D1EF02D72}"/>
          </ac:spMkLst>
        </pc:spChg>
        <pc:spChg chg="add mod topLvl">
          <ac:chgData name="Tianwei XIa" userId="a6f457a78eca580a" providerId="LiveId" clId="{01D7D2C7-D48F-41A3-B0E6-FFB1636AAB8D}" dt="2020-10-02T13:30:40.505" v="10527" actId="165"/>
          <ac:spMkLst>
            <pc:docMk/>
            <pc:sldMk cId="134294964" sldId="292"/>
            <ac:spMk id="7" creationId="{CBD87921-6988-4E76-9F0F-12D8FA6A1F95}"/>
          </ac:spMkLst>
        </pc:spChg>
        <pc:spChg chg="add del mod">
          <ac:chgData name="Tianwei XIa" userId="a6f457a78eca580a" providerId="LiveId" clId="{01D7D2C7-D48F-41A3-B0E6-FFB1636AAB8D}" dt="2020-10-01T15:16:30.234" v="10020" actId="478"/>
          <ac:spMkLst>
            <pc:docMk/>
            <pc:sldMk cId="134294964" sldId="292"/>
            <ac:spMk id="8" creationId="{B44418FF-0D3F-4110-B762-C6D69D55E888}"/>
          </ac:spMkLst>
        </pc:spChg>
        <pc:spChg chg="add del mod ord">
          <ac:chgData name="Tianwei XIa" userId="a6f457a78eca580a" providerId="LiveId" clId="{01D7D2C7-D48F-41A3-B0E6-FFB1636AAB8D}" dt="2020-10-02T13:26:02.987" v="10434"/>
          <ac:spMkLst>
            <pc:docMk/>
            <pc:sldMk cId="134294964" sldId="292"/>
            <ac:spMk id="8" creationId="{DE5392E9-62D7-40BB-8707-3D368980E5A4}"/>
          </ac:spMkLst>
        </pc:spChg>
        <pc:spChg chg="add del mod ord">
          <ac:chgData name="Tianwei XIa" userId="a6f457a78eca580a" providerId="LiveId" clId="{01D7D2C7-D48F-41A3-B0E6-FFB1636AAB8D}" dt="2020-10-02T13:26:02.987" v="10434"/>
          <ac:spMkLst>
            <pc:docMk/>
            <pc:sldMk cId="134294964" sldId="292"/>
            <ac:spMk id="9" creationId="{B0BE9D4A-A9CA-4842-9EE8-6EA329674ABF}"/>
          </ac:spMkLst>
        </pc:spChg>
        <pc:spChg chg="del mod">
          <ac:chgData name="Tianwei XIa" userId="a6f457a78eca580a" providerId="LiveId" clId="{01D7D2C7-D48F-41A3-B0E6-FFB1636AAB8D}" dt="2020-10-02T13:26:34.206" v="10440" actId="478"/>
          <ac:spMkLst>
            <pc:docMk/>
            <pc:sldMk cId="134294964" sldId="292"/>
            <ac:spMk id="10" creationId="{5619BA0E-BD6F-4ECA-A876-8C625D742B9A}"/>
          </ac:spMkLst>
        </pc:spChg>
        <pc:spChg chg="add mod topLvl">
          <ac:chgData name="Tianwei XIa" userId="a6f457a78eca580a" providerId="LiveId" clId="{01D7D2C7-D48F-41A3-B0E6-FFB1636AAB8D}" dt="2020-10-02T13:30:40.505" v="10527" actId="165"/>
          <ac:spMkLst>
            <pc:docMk/>
            <pc:sldMk cId="134294964" sldId="292"/>
            <ac:spMk id="11" creationId="{AB24252E-3B58-4300-B674-D4418256EFFB}"/>
          </ac:spMkLst>
        </pc:spChg>
        <pc:spChg chg="add del mod ord">
          <ac:chgData name="Tianwei XIa" userId="a6f457a78eca580a" providerId="LiveId" clId="{01D7D2C7-D48F-41A3-B0E6-FFB1636AAB8D}" dt="2020-10-02T13:26:02.987" v="10434"/>
          <ac:spMkLst>
            <pc:docMk/>
            <pc:sldMk cId="134294964" sldId="292"/>
            <ac:spMk id="12" creationId="{26DD6165-BE50-4226-8434-14CB978E4F92}"/>
          </ac:spMkLst>
        </pc:spChg>
        <pc:spChg chg="add mod topLvl">
          <ac:chgData name="Tianwei XIa" userId="a6f457a78eca580a" providerId="LiveId" clId="{01D7D2C7-D48F-41A3-B0E6-FFB1636AAB8D}" dt="2020-10-02T13:30:40.505" v="10527" actId="165"/>
          <ac:spMkLst>
            <pc:docMk/>
            <pc:sldMk cId="134294964" sldId="292"/>
            <ac:spMk id="13" creationId="{55B3F3F3-CD17-4759-8E98-92591AF62F3D}"/>
          </ac:spMkLst>
        </pc:spChg>
        <pc:spChg chg="mod ord">
          <ac:chgData name="Tianwei XIa" userId="a6f457a78eca580a" providerId="LiveId" clId="{01D7D2C7-D48F-41A3-B0E6-FFB1636AAB8D}" dt="2020-10-02T13:31:05.329" v="10531" actId="1076"/>
          <ac:spMkLst>
            <pc:docMk/>
            <pc:sldMk cId="134294964" sldId="292"/>
            <ac:spMk id="14" creationId="{3EDE352A-4C99-4A59-AA76-38D81FDD041A}"/>
          </ac:spMkLst>
        </pc:spChg>
        <pc:spChg chg="add mod topLvl">
          <ac:chgData name="Tianwei XIa" userId="a6f457a78eca580a" providerId="LiveId" clId="{01D7D2C7-D48F-41A3-B0E6-FFB1636AAB8D}" dt="2020-10-02T13:30:40.505" v="10527" actId="165"/>
          <ac:spMkLst>
            <pc:docMk/>
            <pc:sldMk cId="134294964" sldId="292"/>
            <ac:spMk id="15" creationId="{D9B3A5BF-633E-407B-BDD8-AC39B9BE9737}"/>
          </ac:spMkLst>
        </pc:spChg>
        <pc:spChg chg="add mod topLvl">
          <ac:chgData name="Tianwei XIa" userId="a6f457a78eca580a" providerId="LiveId" clId="{01D7D2C7-D48F-41A3-B0E6-FFB1636AAB8D}" dt="2020-10-02T13:30:40.505" v="10527" actId="165"/>
          <ac:spMkLst>
            <pc:docMk/>
            <pc:sldMk cId="134294964" sldId="292"/>
            <ac:spMk id="16" creationId="{7E3D2EA4-62FD-44E6-BB91-5A243292C5FA}"/>
          </ac:spMkLst>
        </pc:spChg>
        <pc:spChg chg="add mod topLvl">
          <ac:chgData name="Tianwei XIa" userId="a6f457a78eca580a" providerId="LiveId" clId="{01D7D2C7-D48F-41A3-B0E6-FFB1636AAB8D}" dt="2020-10-02T13:30:40.505" v="10527" actId="165"/>
          <ac:spMkLst>
            <pc:docMk/>
            <pc:sldMk cId="134294964" sldId="292"/>
            <ac:spMk id="17" creationId="{D44C973D-6FD2-4AE4-98DF-17E93B35592D}"/>
          </ac:spMkLst>
        </pc:spChg>
        <pc:spChg chg="add mod topLvl">
          <ac:chgData name="Tianwei XIa" userId="a6f457a78eca580a" providerId="LiveId" clId="{01D7D2C7-D48F-41A3-B0E6-FFB1636AAB8D}" dt="2020-10-02T13:30:40.505" v="10527" actId="165"/>
          <ac:spMkLst>
            <pc:docMk/>
            <pc:sldMk cId="134294964" sldId="292"/>
            <ac:spMk id="18" creationId="{E8097F6D-3E54-428D-A219-DA637FD6A73B}"/>
          </ac:spMkLst>
        </pc:spChg>
        <pc:spChg chg="add del mod ord">
          <ac:chgData name="Tianwei XIa" userId="a6f457a78eca580a" providerId="LiveId" clId="{01D7D2C7-D48F-41A3-B0E6-FFB1636AAB8D}" dt="2020-10-02T13:26:02.987" v="10434"/>
          <ac:spMkLst>
            <pc:docMk/>
            <pc:sldMk cId="134294964" sldId="292"/>
            <ac:spMk id="19" creationId="{1A8B3153-0C75-48E8-ACEA-EAD62F42E5E2}"/>
          </ac:spMkLst>
        </pc:spChg>
        <pc:spChg chg="add del mod">
          <ac:chgData name="Tianwei XIa" userId="a6f457a78eca580a" providerId="LiveId" clId="{01D7D2C7-D48F-41A3-B0E6-FFB1636AAB8D}" dt="2020-10-02T13:26:02.987" v="10434"/>
          <ac:spMkLst>
            <pc:docMk/>
            <pc:sldMk cId="134294964" sldId="292"/>
            <ac:spMk id="20" creationId="{4F8EA1D8-0FE1-4187-BC60-6CE517706F11}"/>
          </ac:spMkLst>
        </pc:spChg>
        <pc:spChg chg="add del mod">
          <ac:chgData name="Tianwei XIa" userId="a6f457a78eca580a" providerId="LiveId" clId="{01D7D2C7-D48F-41A3-B0E6-FFB1636AAB8D}" dt="2020-10-01T15:16:22.587" v="10018" actId="478"/>
          <ac:spMkLst>
            <pc:docMk/>
            <pc:sldMk cId="134294964" sldId="292"/>
            <ac:spMk id="20" creationId="{D958A729-561C-4F59-8CBA-04353F3F7DEE}"/>
          </ac:spMkLst>
        </pc:spChg>
        <pc:spChg chg="add mod topLvl">
          <ac:chgData name="Tianwei XIa" userId="a6f457a78eca580a" providerId="LiveId" clId="{01D7D2C7-D48F-41A3-B0E6-FFB1636AAB8D}" dt="2020-10-02T13:30:40.505" v="10527" actId="165"/>
          <ac:spMkLst>
            <pc:docMk/>
            <pc:sldMk cId="134294964" sldId="292"/>
            <ac:spMk id="21" creationId="{E03144D4-3A54-484C-AC96-180446132BEE}"/>
          </ac:spMkLst>
        </pc:spChg>
        <pc:spChg chg="add del mod">
          <ac:chgData name="Tianwei XIa" userId="a6f457a78eca580a" providerId="LiveId" clId="{01D7D2C7-D48F-41A3-B0E6-FFB1636AAB8D}" dt="2020-10-02T13:26:02.987" v="10434"/>
          <ac:spMkLst>
            <pc:docMk/>
            <pc:sldMk cId="134294964" sldId="292"/>
            <ac:spMk id="22" creationId="{D7915B11-6C02-45EE-B86E-94E953386E5B}"/>
          </ac:spMkLst>
        </pc:spChg>
        <pc:spChg chg="add del mod">
          <ac:chgData name="Tianwei XIa" userId="a6f457a78eca580a" providerId="LiveId" clId="{01D7D2C7-D48F-41A3-B0E6-FFB1636AAB8D}" dt="2020-10-02T13:26:02.987" v="10434"/>
          <ac:spMkLst>
            <pc:docMk/>
            <pc:sldMk cId="134294964" sldId="292"/>
            <ac:spMk id="24" creationId="{70DDAE7F-0B72-4086-9447-181D9D7A75FB}"/>
          </ac:spMkLst>
        </pc:spChg>
        <pc:spChg chg="add del mod">
          <ac:chgData name="Tianwei XIa" userId="a6f457a78eca580a" providerId="LiveId" clId="{01D7D2C7-D48F-41A3-B0E6-FFB1636AAB8D}" dt="2020-10-02T13:26:02.987" v="10434"/>
          <ac:spMkLst>
            <pc:docMk/>
            <pc:sldMk cId="134294964" sldId="292"/>
            <ac:spMk id="25" creationId="{883DE2C7-28A0-4341-A021-EABD1D9EE382}"/>
          </ac:spMkLst>
        </pc:spChg>
        <pc:spChg chg="add mod topLvl">
          <ac:chgData name="Tianwei XIa" userId="a6f457a78eca580a" providerId="LiveId" clId="{01D7D2C7-D48F-41A3-B0E6-FFB1636AAB8D}" dt="2020-10-02T13:30:40.505" v="10527" actId="165"/>
          <ac:spMkLst>
            <pc:docMk/>
            <pc:sldMk cId="134294964" sldId="292"/>
            <ac:spMk id="26" creationId="{E2689E28-9A90-4653-AD37-C87D6DE5E488}"/>
          </ac:spMkLst>
        </pc:spChg>
        <pc:spChg chg="add mod">
          <ac:chgData name="Tianwei XIa" userId="a6f457a78eca580a" providerId="LiveId" clId="{01D7D2C7-D48F-41A3-B0E6-FFB1636AAB8D}" dt="2020-10-02T13:29:21.270" v="10497" actId="20577"/>
          <ac:spMkLst>
            <pc:docMk/>
            <pc:sldMk cId="134294964" sldId="292"/>
            <ac:spMk id="27" creationId="{8D3205BB-2DB3-4466-BE03-C86DD85DB029}"/>
          </ac:spMkLst>
        </pc:spChg>
        <pc:spChg chg="add del mod">
          <ac:chgData name="Tianwei XIa" userId="a6f457a78eca580a" providerId="LiveId" clId="{01D7D2C7-D48F-41A3-B0E6-FFB1636AAB8D}" dt="2020-10-02T13:26:20.563" v="10437" actId="931"/>
          <ac:spMkLst>
            <pc:docMk/>
            <pc:sldMk cId="134294964" sldId="292"/>
            <ac:spMk id="29" creationId="{740AD019-84C7-44B3-B2AF-77B5AD8BAD3F}"/>
          </ac:spMkLst>
        </pc:spChg>
        <pc:spChg chg="add del mod">
          <ac:chgData name="Tianwei XIa" userId="a6f457a78eca580a" providerId="LiveId" clId="{01D7D2C7-D48F-41A3-B0E6-FFB1636AAB8D}" dt="2020-10-02T13:26:43.639" v="10442" actId="478"/>
          <ac:spMkLst>
            <pc:docMk/>
            <pc:sldMk cId="134294964" sldId="292"/>
            <ac:spMk id="31" creationId="{00B6FD0C-E695-4B3E-98B7-2AF64DA37BAA}"/>
          </ac:spMkLst>
        </pc:spChg>
        <pc:spChg chg="add del mod">
          <ac:chgData name="Tianwei XIa" userId="a6f457a78eca580a" providerId="LiveId" clId="{01D7D2C7-D48F-41A3-B0E6-FFB1636AAB8D}" dt="2020-10-02T13:26:42.654" v="10441" actId="478"/>
          <ac:spMkLst>
            <pc:docMk/>
            <pc:sldMk cId="134294964" sldId="292"/>
            <ac:spMk id="33" creationId="{FC19DCDC-E955-45E0-B621-2F8A9A2954B3}"/>
          </ac:spMkLst>
        </pc:spChg>
        <pc:spChg chg="add mod topLvl">
          <ac:chgData name="Tianwei XIa" userId="a6f457a78eca580a" providerId="LiveId" clId="{01D7D2C7-D48F-41A3-B0E6-FFB1636AAB8D}" dt="2020-10-02T13:30:40.505" v="10527" actId="165"/>
          <ac:spMkLst>
            <pc:docMk/>
            <pc:sldMk cId="134294964" sldId="292"/>
            <ac:spMk id="36" creationId="{8EA4BAB1-B117-4B76-BA65-C3392D3B90C2}"/>
          </ac:spMkLst>
        </pc:spChg>
        <pc:spChg chg="add mod topLvl">
          <ac:chgData name="Tianwei XIa" userId="a6f457a78eca580a" providerId="LiveId" clId="{01D7D2C7-D48F-41A3-B0E6-FFB1636AAB8D}" dt="2020-10-02T13:30:40.505" v="10527" actId="165"/>
          <ac:spMkLst>
            <pc:docMk/>
            <pc:sldMk cId="134294964" sldId="292"/>
            <ac:spMk id="38" creationId="{50E83D87-D970-45FA-BE62-D0562A9E4459}"/>
          </ac:spMkLst>
        </pc:spChg>
        <pc:spChg chg="add mod">
          <ac:chgData name="Tianwei XIa" userId="a6f457a78eca580a" providerId="LiveId" clId="{01D7D2C7-D48F-41A3-B0E6-FFB1636AAB8D}" dt="2020-10-02T13:27:59.869" v="10481" actId="1076"/>
          <ac:spMkLst>
            <pc:docMk/>
            <pc:sldMk cId="134294964" sldId="292"/>
            <ac:spMk id="39" creationId="{98DBE396-3827-4545-AFDC-64B1D1F3E65A}"/>
          </ac:spMkLst>
        </pc:spChg>
        <pc:spChg chg="add mod topLvl">
          <ac:chgData name="Tianwei XIa" userId="a6f457a78eca580a" providerId="LiveId" clId="{01D7D2C7-D48F-41A3-B0E6-FFB1636AAB8D}" dt="2020-10-02T13:30:40.505" v="10527" actId="165"/>
          <ac:spMkLst>
            <pc:docMk/>
            <pc:sldMk cId="134294964" sldId="292"/>
            <ac:spMk id="40" creationId="{DF2D3327-B381-47F0-9399-F577E7BA2692}"/>
          </ac:spMkLst>
        </pc:spChg>
        <pc:spChg chg="add mod topLvl">
          <ac:chgData name="Tianwei XIa" userId="a6f457a78eca580a" providerId="LiveId" clId="{01D7D2C7-D48F-41A3-B0E6-FFB1636AAB8D}" dt="2020-10-02T13:37:02.676" v="10567" actId="1076"/>
          <ac:spMkLst>
            <pc:docMk/>
            <pc:sldMk cId="134294964" sldId="292"/>
            <ac:spMk id="42" creationId="{FD094F50-E5FE-4DA5-8887-DD5B78730492}"/>
          </ac:spMkLst>
        </pc:spChg>
        <pc:spChg chg="add mod">
          <ac:chgData name="Tianwei XIa" userId="a6f457a78eca580a" providerId="LiveId" clId="{01D7D2C7-D48F-41A3-B0E6-FFB1636AAB8D}" dt="2020-10-02T13:30:56.560" v="10529" actId="571"/>
          <ac:spMkLst>
            <pc:docMk/>
            <pc:sldMk cId="134294964" sldId="292"/>
            <ac:spMk id="44" creationId="{881CD1DC-2787-4523-AFE5-03462015E695}"/>
          </ac:spMkLst>
        </pc:spChg>
        <pc:grpChg chg="add del mod">
          <ac:chgData name="Tianwei XIa" userId="a6f457a78eca580a" providerId="LiveId" clId="{01D7D2C7-D48F-41A3-B0E6-FFB1636AAB8D}" dt="2020-10-02T13:30:40.505" v="10527" actId="165"/>
          <ac:grpSpMkLst>
            <pc:docMk/>
            <pc:sldMk cId="134294964" sldId="292"/>
            <ac:grpSpMk id="43" creationId="{4EA91375-C77F-4208-9927-BD719D6BA522}"/>
          </ac:grpSpMkLst>
        </pc:grpChg>
        <pc:picChg chg="add del mod">
          <ac:chgData name="Tianwei XIa" userId="a6f457a78eca580a" providerId="LiveId" clId="{01D7D2C7-D48F-41A3-B0E6-FFB1636AAB8D}" dt="2020-10-02T13:26:15.757" v="10436" actId="478"/>
          <ac:picMkLst>
            <pc:docMk/>
            <pc:sldMk cId="134294964" sldId="292"/>
            <ac:picMk id="2" creationId="{9BE1E66B-8692-49FF-9402-254B9D21F1F8}"/>
          </ac:picMkLst>
        </pc:picChg>
        <pc:picChg chg="del">
          <ac:chgData name="Tianwei XIa" userId="a6f457a78eca580a" providerId="LiveId" clId="{01D7D2C7-D48F-41A3-B0E6-FFB1636AAB8D}" dt="2020-10-01T15:03:56.138" v="9811" actId="478"/>
          <ac:picMkLst>
            <pc:docMk/>
            <pc:sldMk cId="134294964" sldId="292"/>
            <ac:picMk id="9" creationId="{95E3739B-DE5D-44DC-B354-619F8E032F4D}"/>
          </ac:picMkLst>
        </pc:picChg>
        <pc:picChg chg="del">
          <ac:chgData name="Tianwei XIa" userId="a6f457a78eca580a" providerId="LiveId" clId="{01D7D2C7-D48F-41A3-B0E6-FFB1636AAB8D}" dt="2020-10-01T15:03:56.483" v="9812" actId="478"/>
          <ac:picMkLst>
            <pc:docMk/>
            <pc:sldMk cId="134294964" sldId="292"/>
            <ac:picMk id="12" creationId="{607CF735-A2F9-4AC9-BE14-B2EC31132193}"/>
          </ac:picMkLst>
        </pc:picChg>
        <pc:picChg chg="add mod">
          <ac:chgData name="Tianwei XIa" userId="a6f457a78eca580a" providerId="LiveId" clId="{01D7D2C7-D48F-41A3-B0E6-FFB1636AAB8D}" dt="2020-10-02T13:26:20.563" v="10437" actId="931"/>
          <ac:picMkLst>
            <pc:docMk/>
            <pc:sldMk cId="134294964" sldId="292"/>
            <ac:picMk id="37" creationId="{F883EF45-1858-4C00-B638-7ACC8C36F51F}"/>
          </ac:picMkLst>
        </pc:picChg>
        <pc:cxnChg chg="add mod topLvl">
          <ac:chgData name="Tianwei XIa" userId="a6f457a78eca580a" providerId="LiveId" clId="{01D7D2C7-D48F-41A3-B0E6-FFB1636AAB8D}" dt="2020-10-02T13:30:40.505" v="10527" actId="165"/>
          <ac:cxnSpMkLst>
            <pc:docMk/>
            <pc:sldMk cId="134294964" sldId="292"/>
            <ac:cxnSpMk id="23" creationId="{E9AB0EE5-7DBB-4458-A1B6-22B8F7CBBAAB}"/>
          </ac:cxnSpMkLst>
        </pc:cxnChg>
        <pc:cxnChg chg="add del mod">
          <ac:chgData name="Tianwei XIa" userId="a6f457a78eca580a" providerId="LiveId" clId="{01D7D2C7-D48F-41A3-B0E6-FFB1636AAB8D}" dt="2020-10-01T15:17:33.394" v="10035" actId="478"/>
          <ac:cxnSpMkLst>
            <pc:docMk/>
            <pc:sldMk cId="134294964" sldId="292"/>
            <ac:cxnSpMk id="25" creationId="{80B15DD6-8979-47EE-80DE-B7BBCCD343FA}"/>
          </ac:cxnSpMkLst>
        </pc:cxnChg>
        <pc:cxnChg chg="add del">
          <ac:chgData name="Tianwei XIa" userId="a6f457a78eca580a" providerId="LiveId" clId="{01D7D2C7-D48F-41A3-B0E6-FFB1636AAB8D}" dt="2020-10-01T15:17:43.618" v="10037" actId="478"/>
          <ac:cxnSpMkLst>
            <pc:docMk/>
            <pc:sldMk cId="134294964" sldId="292"/>
            <ac:cxnSpMk id="27" creationId="{17275900-58C2-4B79-AE25-FE4FA846B5C0}"/>
          </ac:cxnSpMkLst>
        </pc:cxnChg>
        <pc:cxnChg chg="add mod topLvl">
          <ac:chgData name="Tianwei XIa" userId="a6f457a78eca580a" providerId="LiveId" clId="{01D7D2C7-D48F-41A3-B0E6-FFB1636AAB8D}" dt="2020-10-02T13:30:40.505" v="10527" actId="165"/>
          <ac:cxnSpMkLst>
            <pc:docMk/>
            <pc:sldMk cId="134294964" sldId="292"/>
            <ac:cxnSpMk id="28" creationId="{86DD9A40-41EE-4A17-9FA8-5D21F412A69D}"/>
          </ac:cxnSpMkLst>
        </pc:cxnChg>
        <pc:cxnChg chg="add mod topLvl">
          <ac:chgData name="Tianwei XIa" userId="a6f457a78eca580a" providerId="LiveId" clId="{01D7D2C7-D48F-41A3-B0E6-FFB1636AAB8D}" dt="2020-10-02T13:30:40.505" v="10527" actId="165"/>
          <ac:cxnSpMkLst>
            <pc:docMk/>
            <pc:sldMk cId="134294964" sldId="292"/>
            <ac:cxnSpMk id="30" creationId="{690E760C-23E0-448B-9B15-AEE4C029860F}"/>
          </ac:cxnSpMkLst>
        </pc:cxnChg>
        <pc:cxnChg chg="add mod topLvl">
          <ac:chgData name="Tianwei XIa" userId="a6f457a78eca580a" providerId="LiveId" clId="{01D7D2C7-D48F-41A3-B0E6-FFB1636AAB8D}" dt="2020-10-02T13:30:40.505" v="10527" actId="165"/>
          <ac:cxnSpMkLst>
            <pc:docMk/>
            <pc:sldMk cId="134294964" sldId="292"/>
            <ac:cxnSpMk id="32" creationId="{E1CEBE5B-4AC0-49A3-AD9C-CCA4D486A464}"/>
          </ac:cxnSpMkLst>
        </pc:cxnChg>
        <pc:cxnChg chg="add mod topLvl">
          <ac:chgData name="Tianwei XIa" userId="a6f457a78eca580a" providerId="LiveId" clId="{01D7D2C7-D48F-41A3-B0E6-FFB1636AAB8D}" dt="2020-10-02T13:30:40.505" v="10527" actId="165"/>
          <ac:cxnSpMkLst>
            <pc:docMk/>
            <pc:sldMk cId="134294964" sldId="292"/>
            <ac:cxnSpMk id="34" creationId="{216A4E66-A104-466F-B9CC-42A28625D8EA}"/>
          </ac:cxnSpMkLst>
        </pc:cxnChg>
        <pc:cxnChg chg="add mod">
          <ac:chgData name="Tianwei XIa" userId="a6f457a78eca580a" providerId="LiveId" clId="{01D7D2C7-D48F-41A3-B0E6-FFB1636AAB8D}" dt="2020-10-02T13:30:56.560" v="10529" actId="571"/>
          <ac:cxnSpMkLst>
            <pc:docMk/>
            <pc:sldMk cId="134294964" sldId="292"/>
            <ac:cxnSpMk id="45" creationId="{9F8CC260-D94E-4AE9-894D-5C5FC031600F}"/>
          </ac:cxnSpMkLst>
        </pc:cxnChg>
      </pc:sldChg>
      <pc:sldChg chg="addSp delSp modSp add del mod">
        <pc:chgData name="Tianwei XIa" userId="a6f457a78eca580a" providerId="LiveId" clId="{01D7D2C7-D48F-41A3-B0E6-FFB1636AAB8D}" dt="2020-10-01T15:04:30.846" v="9831" actId="47"/>
        <pc:sldMkLst>
          <pc:docMk/>
          <pc:sldMk cId="347765884" sldId="293"/>
        </pc:sldMkLst>
        <pc:spChg chg="add mod">
          <ac:chgData name="Tianwei XIa" userId="a6f457a78eca580a" providerId="LiveId" clId="{01D7D2C7-D48F-41A3-B0E6-FFB1636AAB8D}" dt="2020-10-01T15:04:21.129" v="9830" actId="1076"/>
          <ac:spMkLst>
            <pc:docMk/>
            <pc:sldMk cId="347765884" sldId="293"/>
            <ac:spMk id="2" creationId="{E3C873F7-24BE-478A-8128-6864E37AE5D2}"/>
          </ac:spMkLst>
        </pc:spChg>
        <pc:spChg chg="del">
          <ac:chgData name="Tianwei XIa" userId="a6f457a78eca580a" providerId="LiveId" clId="{01D7D2C7-D48F-41A3-B0E6-FFB1636AAB8D}" dt="2020-10-01T15:04:18.378" v="9829" actId="478"/>
          <ac:spMkLst>
            <pc:docMk/>
            <pc:sldMk cId="347765884" sldId="293"/>
            <ac:spMk id="10" creationId="{5619BA0E-BD6F-4ECA-A876-8C625D742B9A}"/>
          </ac:spMkLst>
        </pc:spChg>
      </pc:sldChg>
      <pc:sldChg chg="addSp delSp modSp add mod modClrScheme delCm chgLayout modNotesTx">
        <pc:chgData name="Tianwei XIa" userId="a6f457a78eca580a" providerId="LiveId" clId="{01D7D2C7-D48F-41A3-B0E6-FFB1636AAB8D}" dt="2020-10-02T13:51:36.773" v="10796" actId="1037"/>
        <pc:sldMkLst>
          <pc:docMk/>
          <pc:sldMk cId="1983806900" sldId="293"/>
        </pc:sldMkLst>
        <pc:spChg chg="add del mod">
          <ac:chgData name="Tianwei XIa" userId="a6f457a78eca580a" providerId="LiveId" clId="{01D7D2C7-D48F-41A3-B0E6-FFB1636AAB8D}" dt="2020-10-02T13:37:31.070" v="10571" actId="478"/>
          <ac:spMkLst>
            <pc:docMk/>
            <pc:sldMk cId="1983806900" sldId="293"/>
            <ac:spMk id="3" creationId="{037AE528-6349-451F-85AF-94B0923C7A4F}"/>
          </ac:spMkLst>
        </pc:spChg>
        <pc:spChg chg="mod ord">
          <ac:chgData name="Tianwei XIa" userId="a6f457a78eca580a" providerId="LiveId" clId="{01D7D2C7-D48F-41A3-B0E6-FFB1636AAB8D}" dt="2020-10-02T13:37:50.638" v="10579" actId="700"/>
          <ac:spMkLst>
            <pc:docMk/>
            <pc:sldMk cId="1983806900" sldId="293"/>
            <ac:spMk id="4" creationId="{178A9CCC-FDAB-445D-928C-4B79DF7526BC}"/>
          </ac:spMkLst>
        </pc:spChg>
        <pc:spChg chg="mod ord">
          <ac:chgData name="Tianwei XIa" userId="a6f457a78eca580a" providerId="LiveId" clId="{01D7D2C7-D48F-41A3-B0E6-FFB1636AAB8D}" dt="2020-10-02T13:37:50.638" v="10579" actId="700"/>
          <ac:spMkLst>
            <pc:docMk/>
            <pc:sldMk cId="1983806900" sldId="293"/>
            <ac:spMk id="5" creationId="{8916957F-193D-47C0-99A6-2F3005F2524E}"/>
          </ac:spMkLst>
        </pc:spChg>
        <pc:spChg chg="mod ord">
          <ac:chgData name="Tianwei XIa" userId="a6f457a78eca580a" providerId="LiveId" clId="{01D7D2C7-D48F-41A3-B0E6-FFB1636AAB8D}" dt="2020-10-02T13:37:50.638" v="10579" actId="700"/>
          <ac:spMkLst>
            <pc:docMk/>
            <pc:sldMk cId="1983806900" sldId="293"/>
            <ac:spMk id="6" creationId="{BF0353F6-5CD0-478A-8833-381D1EF02D72}"/>
          </ac:spMkLst>
        </pc:spChg>
        <pc:spChg chg="add del mod">
          <ac:chgData name="Tianwei XIa" userId="a6f457a78eca580a" providerId="LiveId" clId="{01D7D2C7-D48F-41A3-B0E6-FFB1636AAB8D}" dt="2020-10-02T13:37:17.842" v="10568"/>
          <ac:spMkLst>
            <pc:docMk/>
            <pc:sldMk cId="1983806900" sldId="293"/>
            <ac:spMk id="9" creationId="{D4BB45D4-C653-4AC5-A0AD-6F9BA961B1F6}"/>
          </ac:spMkLst>
        </pc:spChg>
        <pc:spChg chg="add del mod">
          <ac:chgData name="Tianwei XIa" userId="a6f457a78eca580a" providerId="LiveId" clId="{01D7D2C7-D48F-41A3-B0E6-FFB1636AAB8D}" dt="2020-10-02T13:37:17.842" v="10568"/>
          <ac:spMkLst>
            <pc:docMk/>
            <pc:sldMk cId="1983806900" sldId="293"/>
            <ac:spMk id="10" creationId="{5443D4FD-FCB8-4E10-97A0-CC16311F8C52}"/>
          </ac:spMkLst>
        </pc:spChg>
        <pc:spChg chg="del">
          <ac:chgData name="Tianwei XIa" userId="a6f457a78eca580a" providerId="LiveId" clId="{01D7D2C7-D48F-41A3-B0E6-FFB1636AAB8D}" dt="2020-10-01T15:04:57.378" v="9836" actId="478"/>
          <ac:spMkLst>
            <pc:docMk/>
            <pc:sldMk cId="1983806900" sldId="293"/>
            <ac:spMk id="10" creationId="{5619BA0E-BD6F-4ECA-A876-8C625D742B9A}"/>
          </ac:spMkLst>
        </pc:spChg>
        <pc:spChg chg="add del mod">
          <ac:chgData name="Tianwei XIa" userId="a6f457a78eca580a" providerId="LiveId" clId="{01D7D2C7-D48F-41A3-B0E6-FFB1636AAB8D}" dt="2020-10-02T13:37:17.842" v="10568"/>
          <ac:spMkLst>
            <pc:docMk/>
            <pc:sldMk cId="1983806900" sldId="293"/>
            <ac:spMk id="11" creationId="{86FCF2F2-F271-4238-AE77-C18A32B7684F}"/>
          </ac:spMkLst>
        </pc:spChg>
        <pc:spChg chg="add del mod">
          <ac:chgData name="Tianwei XIa" userId="a6f457a78eca580a" providerId="LiveId" clId="{01D7D2C7-D48F-41A3-B0E6-FFB1636AAB8D}" dt="2020-10-02T13:37:17.842" v="10568"/>
          <ac:spMkLst>
            <pc:docMk/>
            <pc:sldMk cId="1983806900" sldId="293"/>
            <ac:spMk id="12" creationId="{D33CA791-2E3A-47E5-8E1D-BB76807ED997}"/>
          </ac:spMkLst>
        </pc:spChg>
        <pc:spChg chg="add del mod ord">
          <ac:chgData name="Tianwei XIa" userId="a6f457a78eca580a" providerId="LiveId" clId="{01D7D2C7-D48F-41A3-B0E6-FFB1636AAB8D}" dt="2020-10-02T13:37:36.597" v="10573" actId="700"/>
          <ac:spMkLst>
            <pc:docMk/>
            <pc:sldMk cId="1983806900" sldId="293"/>
            <ac:spMk id="13" creationId="{553C470E-EC30-4A8F-BFAA-C08868CECD95}"/>
          </ac:spMkLst>
        </pc:spChg>
        <pc:spChg chg="mod ord">
          <ac:chgData name="Tianwei XIa" userId="a6f457a78eca580a" providerId="LiveId" clId="{01D7D2C7-D48F-41A3-B0E6-FFB1636AAB8D}" dt="2020-10-02T13:44:14.210" v="10752" actId="404"/>
          <ac:spMkLst>
            <pc:docMk/>
            <pc:sldMk cId="1983806900" sldId="293"/>
            <ac:spMk id="14" creationId="{3EDE352A-4C99-4A59-AA76-38D81FDD041A}"/>
          </ac:spMkLst>
        </pc:spChg>
        <pc:spChg chg="add del mod">
          <ac:chgData name="Tianwei XIa" userId="a6f457a78eca580a" providerId="LiveId" clId="{01D7D2C7-D48F-41A3-B0E6-FFB1636AAB8D}" dt="2020-10-02T13:00:09.613" v="10109" actId="22"/>
          <ac:spMkLst>
            <pc:docMk/>
            <pc:sldMk cId="1983806900" sldId="293"/>
            <ac:spMk id="17" creationId="{5EC99F0C-7A19-44CE-BA65-3E9B0C02313B}"/>
          </ac:spMkLst>
        </pc:spChg>
        <pc:spChg chg="del">
          <ac:chgData name="Tianwei XIa" userId="a6f457a78eca580a" providerId="LiveId" clId="{01D7D2C7-D48F-41A3-B0E6-FFB1636AAB8D}" dt="2020-10-02T12:59:56.215" v="10098" actId="478"/>
          <ac:spMkLst>
            <pc:docMk/>
            <pc:sldMk cId="1983806900" sldId="293"/>
            <ac:spMk id="18" creationId="{ACCDA1D7-2B49-4E1E-967A-CB49F5F3A8CD}"/>
          </ac:spMkLst>
        </pc:spChg>
        <pc:spChg chg="add del mod ord">
          <ac:chgData name="Tianwei XIa" userId="a6f457a78eca580a" providerId="LiveId" clId="{01D7D2C7-D48F-41A3-B0E6-FFB1636AAB8D}" dt="2020-10-02T13:37:36.597" v="10573" actId="700"/>
          <ac:spMkLst>
            <pc:docMk/>
            <pc:sldMk cId="1983806900" sldId="293"/>
            <ac:spMk id="19" creationId="{A5E54E03-2D8F-4D31-BCF7-1FADDADD97D3}"/>
          </ac:spMkLst>
        </pc:spChg>
        <pc:spChg chg="del">
          <ac:chgData name="Tianwei XIa" userId="a6f457a78eca580a" providerId="LiveId" clId="{01D7D2C7-D48F-41A3-B0E6-FFB1636AAB8D}" dt="2020-10-02T12:59:56.919" v="10099" actId="478"/>
          <ac:spMkLst>
            <pc:docMk/>
            <pc:sldMk cId="1983806900" sldId="293"/>
            <ac:spMk id="20" creationId="{E19E709E-E232-4EF1-A117-2E08114A2127}"/>
          </ac:spMkLst>
        </pc:spChg>
        <pc:spChg chg="add del mod ord">
          <ac:chgData name="Tianwei XIa" userId="a6f457a78eca580a" providerId="LiveId" clId="{01D7D2C7-D48F-41A3-B0E6-FFB1636AAB8D}" dt="2020-10-02T13:37:50.638" v="10579" actId="700"/>
          <ac:spMkLst>
            <pc:docMk/>
            <pc:sldMk cId="1983806900" sldId="293"/>
            <ac:spMk id="21" creationId="{BCD6B532-0EAC-4D53-8433-C26299DDB10B}"/>
          </ac:spMkLst>
        </pc:spChg>
        <pc:spChg chg="del">
          <ac:chgData name="Tianwei XIa" userId="a6f457a78eca580a" providerId="LiveId" clId="{01D7D2C7-D48F-41A3-B0E6-FFB1636AAB8D}" dt="2020-10-01T15:04:42.194" v="9833" actId="478"/>
          <ac:spMkLst>
            <pc:docMk/>
            <pc:sldMk cId="1983806900" sldId="293"/>
            <ac:spMk id="22" creationId="{CD8984BF-7F6A-4048-804C-C582FC537D21}"/>
          </ac:spMkLst>
        </pc:spChg>
        <pc:spChg chg="add del mod ord">
          <ac:chgData name="Tianwei XIa" userId="a6f457a78eca580a" providerId="LiveId" clId="{01D7D2C7-D48F-41A3-B0E6-FFB1636AAB8D}" dt="2020-10-02T13:37:50.638" v="10579" actId="700"/>
          <ac:spMkLst>
            <pc:docMk/>
            <pc:sldMk cId="1983806900" sldId="293"/>
            <ac:spMk id="22" creationId="{ECFA9C6E-0C78-4E91-849F-6690C1DF43F2}"/>
          </ac:spMkLst>
        </pc:spChg>
        <pc:spChg chg="add del mod ord">
          <ac:chgData name="Tianwei XIa" userId="a6f457a78eca580a" providerId="LiveId" clId="{01D7D2C7-D48F-41A3-B0E6-FFB1636AAB8D}" dt="2020-10-02T13:37:50.638" v="10579" actId="700"/>
          <ac:spMkLst>
            <pc:docMk/>
            <pc:sldMk cId="1983806900" sldId="293"/>
            <ac:spMk id="23" creationId="{1D9221A9-6D20-42E8-A1C7-8C53CD895E2E}"/>
          </ac:spMkLst>
        </pc:spChg>
        <pc:spChg chg="del">
          <ac:chgData name="Tianwei XIa" userId="a6f457a78eca580a" providerId="LiveId" clId="{01D7D2C7-D48F-41A3-B0E6-FFB1636AAB8D}" dt="2020-10-01T15:04:45.998" v="9835" actId="478"/>
          <ac:spMkLst>
            <pc:docMk/>
            <pc:sldMk cId="1983806900" sldId="293"/>
            <ac:spMk id="24" creationId="{6329781B-597E-42C1-B750-503581B82E5A}"/>
          </ac:spMkLst>
        </pc:spChg>
        <pc:spChg chg="add del mod ord">
          <ac:chgData name="Tianwei XIa" userId="a6f457a78eca580a" providerId="LiveId" clId="{01D7D2C7-D48F-41A3-B0E6-FFB1636AAB8D}" dt="2020-10-02T13:37:50.638" v="10579" actId="700"/>
          <ac:spMkLst>
            <pc:docMk/>
            <pc:sldMk cId="1983806900" sldId="293"/>
            <ac:spMk id="24" creationId="{7D9A1C57-6779-4DD1-833C-1D3F5CA5935A}"/>
          </ac:spMkLst>
        </pc:spChg>
        <pc:spChg chg="add mod ord">
          <ac:chgData name="Tianwei XIa" userId="a6f457a78eca580a" providerId="LiveId" clId="{01D7D2C7-D48F-41A3-B0E6-FFB1636AAB8D}" dt="2020-10-02T13:47:56.274" v="10772" actId="122"/>
          <ac:spMkLst>
            <pc:docMk/>
            <pc:sldMk cId="1983806900" sldId="293"/>
            <ac:spMk id="25" creationId="{267B71F8-1243-4DF1-85E8-5EEF2DA522BF}"/>
          </ac:spMkLst>
        </pc:spChg>
        <pc:spChg chg="del">
          <ac:chgData name="Tianwei XIa" userId="a6f457a78eca580a" providerId="LiveId" clId="{01D7D2C7-D48F-41A3-B0E6-FFB1636AAB8D}" dt="2020-10-01T15:04:44.491" v="9834" actId="478"/>
          <ac:spMkLst>
            <pc:docMk/>
            <pc:sldMk cId="1983806900" sldId="293"/>
            <ac:spMk id="26" creationId="{BA971534-C6A9-45CF-B8F9-0D9C5EED56FC}"/>
          </ac:spMkLst>
        </pc:spChg>
        <pc:spChg chg="add mod ord">
          <ac:chgData name="Tianwei XIa" userId="a6f457a78eca580a" providerId="LiveId" clId="{01D7D2C7-D48F-41A3-B0E6-FFB1636AAB8D}" dt="2020-10-02T13:48:20.606" v="10775" actId="20577"/>
          <ac:spMkLst>
            <pc:docMk/>
            <pc:sldMk cId="1983806900" sldId="293"/>
            <ac:spMk id="26" creationId="{D9D8FFA0-97CE-4CE8-9175-631DF1DD8AF8}"/>
          </ac:spMkLst>
        </pc:spChg>
        <pc:spChg chg="add del mod">
          <ac:chgData name="Tianwei XIa" userId="a6f457a78eca580a" providerId="LiveId" clId="{01D7D2C7-D48F-41A3-B0E6-FFB1636AAB8D}" dt="2020-10-02T13:49:47.501" v="10787" actId="478"/>
          <ac:spMkLst>
            <pc:docMk/>
            <pc:sldMk cId="1983806900" sldId="293"/>
            <ac:spMk id="32" creationId="{14D10C36-6DEC-4FC9-9C80-961D1F4DB3B0}"/>
          </ac:spMkLst>
        </pc:spChg>
        <pc:spChg chg="add mod">
          <ac:chgData name="Tianwei XIa" userId="a6f457a78eca580a" providerId="LiveId" clId="{01D7D2C7-D48F-41A3-B0E6-FFB1636AAB8D}" dt="2020-10-02T13:51:36.773" v="10796" actId="1037"/>
          <ac:spMkLst>
            <pc:docMk/>
            <pc:sldMk cId="1983806900" sldId="293"/>
            <ac:spMk id="33" creationId="{840D108B-45FC-483A-9A46-3EE076093143}"/>
          </ac:spMkLst>
        </pc:spChg>
        <pc:picChg chg="del mod">
          <ac:chgData name="Tianwei XIa" userId="a6f457a78eca580a" providerId="LiveId" clId="{01D7D2C7-D48F-41A3-B0E6-FFB1636AAB8D}" dt="2020-10-02T13:38:09.090" v="10582" actId="21"/>
          <ac:picMkLst>
            <pc:docMk/>
            <pc:sldMk cId="1983806900" sldId="293"/>
            <ac:picMk id="2" creationId="{653831FD-D353-484C-A437-B8DD51D27508}"/>
          </ac:picMkLst>
        </pc:picChg>
        <pc:picChg chg="mod">
          <ac:chgData name="Tianwei XIa" userId="a6f457a78eca580a" providerId="LiveId" clId="{01D7D2C7-D48F-41A3-B0E6-FFB1636AAB8D}" dt="2020-10-02T13:49:00.949" v="10782" actId="1035"/>
          <ac:picMkLst>
            <pc:docMk/>
            <pc:sldMk cId="1983806900" sldId="293"/>
            <ac:picMk id="8" creationId="{7E39F9AE-9FEE-4659-9FBD-ED9D77B9F742}"/>
          </ac:picMkLst>
        </pc:picChg>
        <pc:picChg chg="del mod">
          <ac:chgData name="Tianwei XIa" userId="a6f457a78eca580a" providerId="LiveId" clId="{01D7D2C7-D48F-41A3-B0E6-FFB1636AAB8D}" dt="2020-10-02T13:44:21.893" v="10753" actId="478"/>
          <ac:picMkLst>
            <pc:docMk/>
            <pc:sldMk cId="1983806900" sldId="293"/>
            <ac:picMk id="15" creationId="{012942A4-3A0F-48A1-86CB-F830787CF9F6}"/>
          </ac:picMkLst>
        </pc:picChg>
        <pc:picChg chg="del">
          <ac:chgData name="Tianwei XIa" userId="a6f457a78eca580a" providerId="LiveId" clId="{01D7D2C7-D48F-41A3-B0E6-FFB1636AAB8D}" dt="2020-10-02T12:59:55.535" v="10097" actId="478"/>
          <ac:picMkLst>
            <pc:docMk/>
            <pc:sldMk cId="1983806900" sldId="293"/>
            <ac:picMk id="16" creationId="{8AF7258E-3723-4AC7-A027-82EF9E207EE7}"/>
          </ac:picMkLst>
        </pc:picChg>
        <pc:picChg chg="add del mod">
          <ac:chgData name="Tianwei XIa" userId="a6f457a78eca580a" providerId="LiveId" clId="{01D7D2C7-D48F-41A3-B0E6-FFB1636AAB8D}" dt="2020-10-02T13:39:45.866" v="10676" actId="21"/>
          <ac:picMkLst>
            <pc:docMk/>
            <pc:sldMk cId="1983806900" sldId="293"/>
            <ac:picMk id="28" creationId="{4F125910-CBB8-4464-B7F0-2D54E7DCE3A2}"/>
          </ac:picMkLst>
        </pc:picChg>
        <pc:picChg chg="add mod">
          <ac:chgData name="Tianwei XIa" userId="a6f457a78eca580a" providerId="LiveId" clId="{01D7D2C7-D48F-41A3-B0E6-FFB1636AAB8D}" dt="2020-10-02T13:49:00.949" v="10782" actId="1035"/>
          <ac:picMkLst>
            <pc:docMk/>
            <pc:sldMk cId="1983806900" sldId="293"/>
            <ac:picMk id="30" creationId="{8DBA89C1-39C4-4B82-9D8E-B6EF2228951D}"/>
          </ac:picMkLst>
        </pc:picChg>
      </pc:sldChg>
      <pc:sldChg chg="addSp delSp modSp add mod modClrScheme chgLayout">
        <pc:chgData name="Tianwei XIa" userId="a6f457a78eca580a" providerId="LiveId" clId="{01D7D2C7-D48F-41A3-B0E6-FFB1636AAB8D}" dt="2020-10-02T13:28:02.790" v="10482" actId="20577"/>
        <pc:sldMkLst>
          <pc:docMk/>
          <pc:sldMk cId="3607598865" sldId="294"/>
        </pc:sldMkLst>
        <pc:spChg chg="add del mod">
          <ac:chgData name="Tianwei XIa" userId="a6f457a78eca580a" providerId="LiveId" clId="{01D7D2C7-D48F-41A3-B0E6-FFB1636AAB8D}" dt="2020-10-02T13:15:41.522" v="10364"/>
          <ac:spMkLst>
            <pc:docMk/>
            <pc:sldMk cId="3607598865" sldId="294"/>
            <ac:spMk id="2" creationId="{8BEC9600-F9E0-4F37-A93F-3EE6A6DA38CD}"/>
          </ac:spMkLst>
        </pc:spChg>
        <pc:spChg chg="add del mod">
          <ac:chgData name="Tianwei XIa" userId="a6f457a78eca580a" providerId="LiveId" clId="{01D7D2C7-D48F-41A3-B0E6-FFB1636AAB8D}" dt="2020-10-02T13:15:41.522" v="10364"/>
          <ac:spMkLst>
            <pc:docMk/>
            <pc:sldMk cId="3607598865" sldId="294"/>
            <ac:spMk id="3" creationId="{5CFCF263-3F3A-4E0A-B738-E9757C7644A4}"/>
          </ac:spMkLst>
        </pc:spChg>
        <pc:spChg chg="mod ord">
          <ac:chgData name="Tianwei XIa" userId="a6f457a78eca580a" providerId="LiveId" clId="{01D7D2C7-D48F-41A3-B0E6-FFB1636AAB8D}" dt="2020-10-02T13:22:12.368" v="10408"/>
          <ac:spMkLst>
            <pc:docMk/>
            <pc:sldMk cId="3607598865" sldId="294"/>
            <ac:spMk id="4" creationId="{178A9CCC-FDAB-445D-928C-4B79DF7526BC}"/>
          </ac:spMkLst>
        </pc:spChg>
        <pc:spChg chg="mod ord">
          <ac:chgData name="Tianwei XIa" userId="a6f457a78eca580a" providerId="LiveId" clId="{01D7D2C7-D48F-41A3-B0E6-FFB1636AAB8D}" dt="2020-10-02T13:22:12.368" v="10408"/>
          <ac:spMkLst>
            <pc:docMk/>
            <pc:sldMk cId="3607598865" sldId="294"/>
            <ac:spMk id="5" creationId="{8916957F-193D-47C0-99A6-2F3005F2524E}"/>
          </ac:spMkLst>
        </pc:spChg>
        <pc:spChg chg="mod ord">
          <ac:chgData name="Tianwei XIa" userId="a6f457a78eca580a" providerId="LiveId" clId="{01D7D2C7-D48F-41A3-B0E6-FFB1636AAB8D}" dt="2020-10-02T13:22:12.368" v="10408"/>
          <ac:spMkLst>
            <pc:docMk/>
            <pc:sldMk cId="3607598865" sldId="294"/>
            <ac:spMk id="6" creationId="{BF0353F6-5CD0-478A-8833-381D1EF02D72}"/>
          </ac:spMkLst>
        </pc:spChg>
        <pc:spChg chg="add del mod">
          <ac:chgData name="Tianwei XIa" userId="a6f457a78eca580a" providerId="LiveId" clId="{01D7D2C7-D48F-41A3-B0E6-FFB1636AAB8D}" dt="2020-10-02T13:15:41.522" v="10364"/>
          <ac:spMkLst>
            <pc:docMk/>
            <pc:sldMk cId="3607598865" sldId="294"/>
            <ac:spMk id="7" creationId="{995383EA-BCD1-46A4-92CE-F9C9AF1C832B}"/>
          </ac:spMkLst>
        </pc:spChg>
        <pc:spChg chg="add del mod">
          <ac:chgData name="Tianwei XIa" userId="a6f457a78eca580a" providerId="LiveId" clId="{01D7D2C7-D48F-41A3-B0E6-FFB1636AAB8D}" dt="2020-10-02T13:15:41.522" v="10364"/>
          <ac:spMkLst>
            <pc:docMk/>
            <pc:sldMk cId="3607598865" sldId="294"/>
            <ac:spMk id="8" creationId="{9345E8C1-8411-428A-9FEE-3AC6ADFE7DFF}"/>
          </ac:spMkLst>
        </pc:spChg>
        <pc:spChg chg="del">
          <ac:chgData name="Tianwei XIa" userId="a6f457a78eca580a" providerId="LiveId" clId="{01D7D2C7-D48F-41A3-B0E6-FFB1636AAB8D}" dt="2020-10-02T13:23:47.166" v="10432" actId="478"/>
          <ac:spMkLst>
            <pc:docMk/>
            <pc:sldMk cId="3607598865" sldId="294"/>
            <ac:spMk id="10" creationId="{5619BA0E-BD6F-4ECA-A876-8C625D742B9A}"/>
          </ac:spMkLst>
        </pc:spChg>
        <pc:spChg chg="del mod">
          <ac:chgData name="Tianwei XIa" userId="a6f457a78eca580a" providerId="LiveId" clId="{01D7D2C7-D48F-41A3-B0E6-FFB1636AAB8D}" dt="2020-10-02T13:20:17.845" v="10377"/>
          <ac:spMkLst>
            <pc:docMk/>
            <pc:sldMk cId="3607598865" sldId="294"/>
            <ac:spMk id="11" creationId="{FE9615A8-9550-4167-AA49-5E9EC1C8EB1E}"/>
          </ac:spMkLst>
        </pc:spChg>
        <pc:spChg chg="del mod">
          <ac:chgData name="Tianwei XIa" userId="a6f457a78eca580a" providerId="LiveId" clId="{01D7D2C7-D48F-41A3-B0E6-FFB1636AAB8D}" dt="2020-10-02T13:20:30.634" v="10385" actId="478"/>
          <ac:spMkLst>
            <pc:docMk/>
            <pc:sldMk cId="3607598865" sldId="294"/>
            <ac:spMk id="13" creationId="{11D0DCE7-9ADF-4B23-8502-946B9C1F81E4}"/>
          </ac:spMkLst>
        </pc:spChg>
        <pc:spChg chg="mod ord">
          <ac:chgData name="Tianwei XIa" userId="a6f457a78eca580a" providerId="LiveId" clId="{01D7D2C7-D48F-41A3-B0E6-FFB1636AAB8D}" dt="2020-10-02T13:22:12.368" v="10408"/>
          <ac:spMkLst>
            <pc:docMk/>
            <pc:sldMk cId="3607598865" sldId="294"/>
            <ac:spMk id="14" creationId="{3EDE352A-4C99-4A59-AA76-38D81FDD041A}"/>
          </ac:spMkLst>
        </pc:spChg>
        <pc:spChg chg="mod">
          <ac:chgData name="Tianwei XIa" userId="a6f457a78eca580a" providerId="LiveId" clId="{01D7D2C7-D48F-41A3-B0E6-FFB1636AAB8D}" dt="2020-10-02T13:28:02.790" v="10482" actId="20577"/>
          <ac:spMkLst>
            <pc:docMk/>
            <pc:sldMk cId="3607598865" sldId="294"/>
            <ac:spMk id="15" creationId="{19FA6512-12DA-46E2-A43A-EC48657313C7}"/>
          </ac:spMkLst>
        </pc:spChg>
        <pc:spChg chg="add del mod">
          <ac:chgData name="Tianwei XIa" userId="a6f457a78eca580a" providerId="LiveId" clId="{01D7D2C7-D48F-41A3-B0E6-FFB1636AAB8D}" dt="2020-10-02T13:15:47.175" v="10365" actId="478"/>
          <ac:spMkLst>
            <pc:docMk/>
            <pc:sldMk cId="3607598865" sldId="294"/>
            <ac:spMk id="16" creationId="{F67B4C91-4203-400C-B0C2-D37F5465BB45}"/>
          </ac:spMkLst>
        </pc:spChg>
        <pc:spChg chg="add del mod">
          <ac:chgData name="Tianwei XIa" userId="a6f457a78eca580a" providerId="LiveId" clId="{01D7D2C7-D48F-41A3-B0E6-FFB1636AAB8D}" dt="2020-10-02T13:15:47.982" v="10366" actId="478"/>
          <ac:spMkLst>
            <pc:docMk/>
            <pc:sldMk cId="3607598865" sldId="294"/>
            <ac:spMk id="17" creationId="{F72667D5-1C54-4784-B086-4BF2F7A9F3AE}"/>
          </ac:spMkLst>
        </pc:spChg>
        <pc:spChg chg="add del mod">
          <ac:chgData name="Tianwei XIa" userId="a6f457a78eca580a" providerId="LiveId" clId="{01D7D2C7-D48F-41A3-B0E6-FFB1636AAB8D}" dt="2020-10-02T13:16:29.493" v="10368"/>
          <ac:spMkLst>
            <pc:docMk/>
            <pc:sldMk cId="3607598865" sldId="294"/>
            <ac:spMk id="18" creationId="{6CC01086-0A5A-48A2-82E2-142FE3E5FD00}"/>
          </ac:spMkLst>
        </pc:spChg>
        <pc:spChg chg="add del mod">
          <ac:chgData name="Tianwei XIa" userId="a6f457a78eca580a" providerId="LiveId" clId="{01D7D2C7-D48F-41A3-B0E6-FFB1636AAB8D}" dt="2020-10-02T13:16:29.493" v="10368"/>
          <ac:spMkLst>
            <pc:docMk/>
            <pc:sldMk cId="3607598865" sldId="294"/>
            <ac:spMk id="19" creationId="{DE0B68CF-2818-4BA2-B7EE-8FDE7E9E3707}"/>
          </ac:spMkLst>
        </pc:spChg>
        <pc:spChg chg="add del mod">
          <ac:chgData name="Tianwei XIa" userId="a6f457a78eca580a" providerId="LiveId" clId="{01D7D2C7-D48F-41A3-B0E6-FFB1636AAB8D}" dt="2020-10-02T13:16:29.493" v="10368"/>
          <ac:spMkLst>
            <pc:docMk/>
            <pc:sldMk cId="3607598865" sldId="294"/>
            <ac:spMk id="20" creationId="{EA7F909D-D313-4FA5-BCB5-EF86CAFD500D}"/>
          </ac:spMkLst>
        </pc:spChg>
        <pc:spChg chg="add del mod">
          <ac:chgData name="Tianwei XIa" userId="a6f457a78eca580a" providerId="LiveId" clId="{01D7D2C7-D48F-41A3-B0E6-FFB1636AAB8D}" dt="2020-10-02T13:16:29.493" v="10368"/>
          <ac:spMkLst>
            <pc:docMk/>
            <pc:sldMk cId="3607598865" sldId="294"/>
            <ac:spMk id="21" creationId="{9EB060B6-72C5-449B-B05C-004F7CF24228}"/>
          </ac:spMkLst>
        </pc:spChg>
        <pc:spChg chg="add del mod ord">
          <ac:chgData name="Tianwei XIa" userId="a6f457a78eca580a" providerId="LiveId" clId="{01D7D2C7-D48F-41A3-B0E6-FFB1636AAB8D}" dt="2020-10-02T13:20:04.321" v="10369" actId="700"/>
          <ac:spMkLst>
            <pc:docMk/>
            <pc:sldMk cId="3607598865" sldId="294"/>
            <ac:spMk id="22" creationId="{74225A11-FA1E-4221-A8D3-C82BB5F65189}"/>
          </ac:spMkLst>
        </pc:spChg>
        <pc:spChg chg="add del mod ord">
          <ac:chgData name="Tianwei XIa" userId="a6f457a78eca580a" providerId="LiveId" clId="{01D7D2C7-D48F-41A3-B0E6-FFB1636AAB8D}" dt="2020-10-02T13:20:04.321" v="10369" actId="700"/>
          <ac:spMkLst>
            <pc:docMk/>
            <pc:sldMk cId="3607598865" sldId="294"/>
            <ac:spMk id="23" creationId="{DA8D1717-F055-45F2-8E57-0661A8BD98C1}"/>
          </ac:spMkLst>
        </pc:spChg>
        <pc:spChg chg="add mod ord">
          <ac:chgData name="Tianwei XIa" userId="a6f457a78eca580a" providerId="LiveId" clId="{01D7D2C7-D48F-41A3-B0E6-FFB1636AAB8D}" dt="2020-10-02T13:22:36.945" v="10416" actId="122"/>
          <ac:spMkLst>
            <pc:docMk/>
            <pc:sldMk cId="3607598865" sldId="294"/>
            <ac:spMk id="24" creationId="{B069DCA8-B8B9-4CAD-8B1D-3C512D6F7CDB}"/>
          </ac:spMkLst>
        </pc:spChg>
        <pc:spChg chg="add del mod ord">
          <ac:chgData name="Tianwei XIa" userId="a6f457a78eca580a" providerId="LiveId" clId="{01D7D2C7-D48F-41A3-B0E6-FFB1636AAB8D}" dt="2020-10-02T13:21:37.899" v="10395" actId="931"/>
          <ac:spMkLst>
            <pc:docMk/>
            <pc:sldMk cId="3607598865" sldId="294"/>
            <ac:spMk id="25" creationId="{927605A1-0AC5-4002-8A1A-41FAD8124EBA}"/>
          </ac:spMkLst>
        </pc:spChg>
        <pc:spChg chg="add mod ord">
          <ac:chgData name="Tianwei XIa" userId="a6f457a78eca580a" providerId="LiveId" clId="{01D7D2C7-D48F-41A3-B0E6-FFB1636AAB8D}" dt="2020-10-02T13:23:07.584" v="10421" actId="20577"/>
          <ac:spMkLst>
            <pc:docMk/>
            <pc:sldMk cId="3607598865" sldId="294"/>
            <ac:spMk id="26" creationId="{3A553505-5630-41F2-B288-A61CEBBF3730}"/>
          </ac:spMkLst>
        </pc:spChg>
        <pc:spChg chg="add del mod ord">
          <ac:chgData name="Tianwei XIa" userId="a6f457a78eca580a" providerId="LiveId" clId="{01D7D2C7-D48F-41A3-B0E6-FFB1636AAB8D}" dt="2020-10-02T13:21:55.454" v="10400" actId="931"/>
          <ac:spMkLst>
            <pc:docMk/>
            <pc:sldMk cId="3607598865" sldId="294"/>
            <ac:spMk id="27" creationId="{357A2CD8-7706-4979-B1BA-6AB7FAC9A803}"/>
          </ac:spMkLst>
        </pc:spChg>
        <pc:spChg chg="add del mod">
          <ac:chgData name="Tianwei XIa" userId="a6f457a78eca580a" providerId="LiveId" clId="{01D7D2C7-D48F-41A3-B0E6-FFB1636AAB8D}" dt="2020-10-02T13:22:12.368" v="10408"/>
          <ac:spMkLst>
            <pc:docMk/>
            <pc:sldMk cId="3607598865" sldId="294"/>
            <ac:spMk id="32" creationId="{39E836B7-BDF4-44B4-8755-32EF71EBB772}"/>
          </ac:spMkLst>
        </pc:spChg>
        <pc:spChg chg="add del mod">
          <ac:chgData name="Tianwei XIa" userId="a6f457a78eca580a" providerId="LiveId" clId="{01D7D2C7-D48F-41A3-B0E6-FFB1636AAB8D}" dt="2020-10-02T13:22:12.368" v="10408"/>
          <ac:spMkLst>
            <pc:docMk/>
            <pc:sldMk cId="3607598865" sldId="294"/>
            <ac:spMk id="33" creationId="{898102BD-5D77-4E8D-9DBF-CC23E8358DCE}"/>
          </ac:spMkLst>
        </pc:spChg>
        <pc:spChg chg="add del mod">
          <ac:chgData name="Tianwei XIa" userId="a6f457a78eca580a" providerId="LiveId" clId="{01D7D2C7-D48F-41A3-B0E6-FFB1636AAB8D}" dt="2020-10-02T13:22:12.368" v="10408"/>
          <ac:spMkLst>
            <pc:docMk/>
            <pc:sldMk cId="3607598865" sldId="294"/>
            <ac:spMk id="34" creationId="{4151260B-1C95-45CC-A840-93820D472E9F}"/>
          </ac:spMkLst>
        </pc:spChg>
        <pc:spChg chg="add del mod">
          <ac:chgData name="Tianwei XIa" userId="a6f457a78eca580a" providerId="LiveId" clId="{01D7D2C7-D48F-41A3-B0E6-FFB1636AAB8D}" dt="2020-10-02T13:22:12.368" v="10408"/>
          <ac:spMkLst>
            <pc:docMk/>
            <pc:sldMk cId="3607598865" sldId="294"/>
            <ac:spMk id="35" creationId="{C5B50195-9FFB-43C7-80E4-00A11103D4F8}"/>
          </ac:spMkLst>
        </pc:spChg>
        <pc:spChg chg="add del mod">
          <ac:chgData name="Tianwei XIa" userId="a6f457a78eca580a" providerId="LiveId" clId="{01D7D2C7-D48F-41A3-B0E6-FFB1636AAB8D}" dt="2020-10-02T13:22:12.368" v="10408"/>
          <ac:spMkLst>
            <pc:docMk/>
            <pc:sldMk cId="3607598865" sldId="294"/>
            <ac:spMk id="36" creationId="{A8C10303-ABD2-442E-87E7-BAF65F503610}"/>
          </ac:spMkLst>
        </pc:spChg>
        <pc:spChg chg="add del mod">
          <ac:chgData name="Tianwei XIa" userId="a6f457a78eca580a" providerId="LiveId" clId="{01D7D2C7-D48F-41A3-B0E6-FFB1636AAB8D}" dt="2020-10-02T13:22:12.368" v="10408"/>
          <ac:spMkLst>
            <pc:docMk/>
            <pc:sldMk cId="3607598865" sldId="294"/>
            <ac:spMk id="37" creationId="{F38EACFD-6EEA-45BE-BB8B-58A17F28E7CD}"/>
          </ac:spMkLst>
        </pc:spChg>
        <pc:spChg chg="add del mod">
          <ac:chgData name="Tianwei XIa" userId="a6f457a78eca580a" providerId="LiveId" clId="{01D7D2C7-D48F-41A3-B0E6-FFB1636AAB8D}" dt="2020-10-02T13:22:12.368" v="10408"/>
          <ac:spMkLst>
            <pc:docMk/>
            <pc:sldMk cId="3607598865" sldId="294"/>
            <ac:spMk id="38" creationId="{B7EC33E6-F15E-420E-A0A6-23DF09F6F661}"/>
          </ac:spMkLst>
        </pc:spChg>
        <pc:spChg chg="add del mod">
          <ac:chgData name="Tianwei XIa" userId="a6f457a78eca580a" providerId="LiveId" clId="{01D7D2C7-D48F-41A3-B0E6-FFB1636AAB8D}" dt="2020-10-02T13:22:12.368" v="10408"/>
          <ac:spMkLst>
            <pc:docMk/>
            <pc:sldMk cId="3607598865" sldId="294"/>
            <ac:spMk id="39" creationId="{8327CBC7-FCC3-400F-B861-8D22A4E5E0B7}"/>
          </ac:spMkLst>
        </pc:spChg>
        <pc:picChg chg="del mod">
          <ac:chgData name="Tianwei XIa" userId="a6f457a78eca580a" providerId="LiveId" clId="{01D7D2C7-D48F-41A3-B0E6-FFB1636AAB8D}" dt="2020-10-02T13:22:25.230" v="10415" actId="478"/>
          <ac:picMkLst>
            <pc:docMk/>
            <pc:sldMk cId="3607598865" sldId="294"/>
            <ac:picMk id="9" creationId="{95E3739B-DE5D-44DC-B354-619F8E032F4D}"/>
          </ac:picMkLst>
        </pc:picChg>
        <pc:picChg chg="del mod">
          <ac:chgData name="Tianwei XIa" userId="a6f457a78eca580a" providerId="LiveId" clId="{01D7D2C7-D48F-41A3-B0E6-FFB1636AAB8D}" dt="2020-10-02T13:21:39.806" v="10398" actId="478"/>
          <ac:picMkLst>
            <pc:docMk/>
            <pc:sldMk cId="3607598865" sldId="294"/>
            <ac:picMk id="12" creationId="{607CF735-A2F9-4AC9-BE14-B2EC31132193}"/>
          </ac:picMkLst>
        </pc:picChg>
        <pc:picChg chg="add mod">
          <ac:chgData name="Tianwei XIa" userId="a6f457a78eca580a" providerId="LiveId" clId="{01D7D2C7-D48F-41A3-B0E6-FFB1636AAB8D}" dt="2020-10-02T13:22:22.549" v="10414" actId="1035"/>
          <ac:picMkLst>
            <pc:docMk/>
            <pc:sldMk cId="3607598865" sldId="294"/>
            <ac:picMk id="29" creationId="{8AF6566B-2EF5-48ED-A736-1C96299E5C62}"/>
          </ac:picMkLst>
        </pc:picChg>
        <pc:picChg chg="add mod">
          <ac:chgData name="Tianwei XIa" userId="a6f457a78eca580a" providerId="LiveId" clId="{01D7D2C7-D48F-41A3-B0E6-FFB1636AAB8D}" dt="2020-10-02T13:22:22.549" v="10414" actId="1035"/>
          <ac:picMkLst>
            <pc:docMk/>
            <pc:sldMk cId="3607598865" sldId="294"/>
            <ac:picMk id="31" creationId="{FE905AAA-8E7F-4741-A199-5162D4475E95}"/>
          </ac:picMkLst>
        </pc:picChg>
      </pc:sldChg>
    </pc:docChg>
  </pc:docChgLst>
  <pc:docChgLst>
    <pc:chgData name="Tianwei XIa" userId="a6f457a78eca580a" providerId="LiveId" clId="{50A2D8B9-00B3-4F32-83F4-FB7E110803AC}"/>
    <pc:docChg chg="undo custSel addSld delSld modSld">
      <pc:chgData name="Tianwei XIa" userId="a6f457a78eca580a" providerId="LiveId" clId="{50A2D8B9-00B3-4F32-83F4-FB7E110803AC}" dt="2020-12-01T20:37:09.131" v="208"/>
      <pc:docMkLst>
        <pc:docMk/>
      </pc:docMkLst>
      <pc:sldChg chg="del">
        <pc:chgData name="Tianwei XIa" userId="a6f457a78eca580a" providerId="LiveId" clId="{50A2D8B9-00B3-4F32-83F4-FB7E110803AC}" dt="2020-11-23T20:31:25.659" v="7" actId="47"/>
        <pc:sldMkLst>
          <pc:docMk/>
          <pc:sldMk cId="2035914763" sldId="263"/>
        </pc:sldMkLst>
      </pc:sldChg>
      <pc:sldChg chg="del">
        <pc:chgData name="Tianwei XIa" userId="a6f457a78eca580a" providerId="LiveId" clId="{50A2D8B9-00B3-4F32-83F4-FB7E110803AC}" dt="2020-11-23T20:31:14.533" v="0" actId="47"/>
        <pc:sldMkLst>
          <pc:docMk/>
          <pc:sldMk cId="2402403847" sldId="268"/>
        </pc:sldMkLst>
      </pc:sldChg>
      <pc:sldChg chg="del">
        <pc:chgData name="Tianwei XIa" userId="a6f457a78eca580a" providerId="LiveId" clId="{50A2D8B9-00B3-4F32-83F4-FB7E110803AC}" dt="2020-11-23T20:31:21.884" v="6" actId="47"/>
        <pc:sldMkLst>
          <pc:docMk/>
          <pc:sldMk cId="134294964" sldId="292"/>
        </pc:sldMkLst>
      </pc:sldChg>
      <pc:sldChg chg="addSp delSp modSp mod delCm">
        <pc:chgData name="Tianwei XIa" userId="a6f457a78eca580a" providerId="LiveId" clId="{50A2D8B9-00B3-4F32-83F4-FB7E110803AC}" dt="2020-11-23T20:36:21.091" v="55" actId="1076"/>
        <pc:sldMkLst>
          <pc:docMk/>
          <pc:sldMk cId="1943846446" sldId="293"/>
        </pc:sldMkLst>
        <pc:spChg chg="del">
          <ac:chgData name="Tianwei XIa" userId="a6f457a78eca580a" providerId="LiveId" clId="{50A2D8B9-00B3-4F32-83F4-FB7E110803AC}" dt="2020-11-23T20:31:18.131" v="4" actId="478"/>
          <ac:spMkLst>
            <pc:docMk/>
            <pc:sldMk cId="1943846446" sldId="293"/>
            <ac:spMk id="2" creationId="{35E36E75-9A09-4C90-839F-4CBBBA26DA7B}"/>
          </ac:spMkLst>
        </pc:spChg>
        <pc:spChg chg="del">
          <ac:chgData name="Tianwei XIa" userId="a6f457a78eca580a" providerId="LiveId" clId="{50A2D8B9-00B3-4F32-83F4-FB7E110803AC}" dt="2020-11-23T20:31:17.299" v="3" actId="478"/>
          <ac:spMkLst>
            <pc:docMk/>
            <pc:sldMk cId="1943846446" sldId="293"/>
            <ac:spMk id="3" creationId="{769080FF-DCFD-44B5-94E7-028D213D954D}"/>
          </ac:spMkLst>
        </pc:spChg>
        <pc:spChg chg="mod">
          <ac:chgData name="Tianwei XIa" userId="a6f457a78eca580a" providerId="LiveId" clId="{50A2D8B9-00B3-4F32-83F4-FB7E110803AC}" dt="2020-11-23T20:31:31.992" v="23" actId="20577"/>
          <ac:spMkLst>
            <pc:docMk/>
            <pc:sldMk cId="1943846446" sldId="293"/>
            <ac:spMk id="14" creationId="{3EDE352A-4C99-4A59-AA76-38D81FDD041A}"/>
          </ac:spMkLst>
        </pc:spChg>
        <pc:picChg chg="del">
          <ac:chgData name="Tianwei XIa" userId="a6f457a78eca580a" providerId="LiveId" clId="{50A2D8B9-00B3-4F32-83F4-FB7E110803AC}" dt="2020-11-23T20:31:16.762" v="2" actId="478"/>
          <ac:picMkLst>
            <pc:docMk/>
            <pc:sldMk cId="1943846446" sldId="293"/>
            <ac:picMk id="8" creationId="{BACC169D-C181-4646-8E14-EA2809678256}"/>
          </ac:picMkLst>
        </pc:picChg>
        <pc:picChg chg="add mod">
          <ac:chgData name="Tianwei XIa" userId="a6f457a78eca580a" providerId="LiveId" clId="{50A2D8B9-00B3-4F32-83F4-FB7E110803AC}" dt="2020-11-23T20:36:21.091" v="55" actId="1076"/>
          <ac:picMkLst>
            <pc:docMk/>
            <pc:sldMk cId="1943846446" sldId="293"/>
            <ac:picMk id="9" creationId="{AFDE3900-0F6B-4A7C-A123-143A454B33F3}"/>
          </ac:picMkLst>
        </pc:picChg>
        <pc:picChg chg="del">
          <ac:chgData name="Tianwei XIa" userId="a6f457a78eca580a" providerId="LiveId" clId="{50A2D8B9-00B3-4F32-83F4-FB7E110803AC}" dt="2020-11-23T20:31:16.218" v="1" actId="478"/>
          <ac:picMkLst>
            <pc:docMk/>
            <pc:sldMk cId="1943846446" sldId="293"/>
            <ac:picMk id="11" creationId="{33583DB4-8E01-49A8-9C8F-A6733311CA70}"/>
          </ac:picMkLst>
        </pc:picChg>
        <pc:picChg chg="add mod">
          <ac:chgData name="Tianwei XIa" userId="a6f457a78eca580a" providerId="LiveId" clId="{50A2D8B9-00B3-4F32-83F4-FB7E110803AC}" dt="2020-11-23T20:32:04.551" v="29" actId="962"/>
          <ac:picMkLst>
            <pc:docMk/>
            <pc:sldMk cId="1943846446" sldId="293"/>
            <ac:picMk id="12" creationId="{0935B342-21D0-479E-8912-9B02F77BE0A5}"/>
          </ac:picMkLst>
        </pc:picChg>
        <pc:picChg chg="add mod">
          <ac:chgData name="Tianwei XIa" userId="a6f457a78eca580a" providerId="LiveId" clId="{50A2D8B9-00B3-4F32-83F4-FB7E110803AC}" dt="2020-11-23T20:32:15.889" v="32" actId="27614"/>
          <ac:picMkLst>
            <pc:docMk/>
            <pc:sldMk cId="1943846446" sldId="293"/>
            <ac:picMk id="15" creationId="{6127F2AA-6567-42B7-B8C0-CFD93759477C}"/>
          </ac:picMkLst>
        </pc:picChg>
      </pc:sldChg>
      <pc:sldChg chg="addSp delSp modSp add mod modNotesTx">
        <pc:chgData name="Tianwei XIa" userId="a6f457a78eca580a" providerId="LiveId" clId="{50A2D8B9-00B3-4F32-83F4-FB7E110803AC}" dt="2020-11-25T19:13:10.490" v="74" actId="20577"/>
        <pc:sldMkLst>
          <pc:docMk/>
          <pc:sldMk cId="1890718048" sldId="294"/>
        </pc:sldMkLst>
        <pc:picChg chg="add mod">
          <ac:chgData name="Tianwei XIa" userId="a6f457a78eca580a" providerId="LiveId" clId="{50A2D8B9-00B3-4F32-83F4-FB7E110803AC}" dt="2020-11-23T20:32:39.395" v="38" actId="27614"/>
          <ac:picMkLst>
            <pc:docMk/>
            <pc:sldMk cId="1890718048" sldId="294"/>
            <ac:picMk id="3" creationId="{5CB9C32A-229D-4651-BC34-7299F6BEF8C1}"/>
          </ac:picMkLst>
        </pc:picChg>
        <pc:picChg chg="add del mod">
          <ac:chgData name="Tianwei XIa" userId="a6f457a78eca580a" providerId="LiveId" clId="{50A2D8B9-00B3-4F32-83F4-FB7E110803AC}" dt="2020-11-23T20:35:48.526" v="50" actId="478"/>
          <ac:picMkLst>
            <pc:docMk/>
            <pc:sldMk cId="1890718048" sldId="294"/>
            <ac:picMk id="8" creationId="{2EFA369C-6912-4335-8448-37510D333E32}"/>
          </ac:picMkLst>
        </pc:picChg>
        <pc:picChg chg="del">
          <ac:chgData name="Tianwei XIa" userId="a6f457a78eca580a" providerId="LiveId" clId="{50A2D8B9-00B3-4F32-83F4-FB7E110803AC}" dt="2020-11-23T20:32:18.931" v="34" actId="478"/>
          <ac:picMkLst>
            <pc:docMk/>
            <pc:sldMk cId="1890718048" sldId="294"/>
            <ac:picMk id="9" creationId="{AFDE3900-0F6B-4A7C-A123-143A454B33F3}"/>
          </ac:picMkLst>
        </pc:picChg>
        <pc:picChg chg="add del mod">
          <ac:chgData name="Tianwei XIa" userId="a6f457a78eca580a" providerId="LiveId" clId="{50A2D8B9-00B3-4F32-83F4-FB7E110803AC}" dt="2020-11-23T20:35:43.172" v="48" actId="478"/>
          <ac:picMkLst>
            <pc:docMk/>
            <pc:sldMk cId="1890718048" sldId="294"/>
            <ac:picMk id="11" creationId="{09464911-FB31-4D83-A05A-72F4842892AB}"/>
          </ac:picMkLst>
        </pc:picChg>
        <pc:picChg chg="del">
          <ac:chgData name="Tianwei XIa" userId="a6f457a78eca580a" providerId="LiveId" clId="{50A2D8B9-00B3-4F32-83F4-FB7E110803AC}" dt="2020-11-23T20:32:19.251" v="35" actId="478"/>
          <ac:picMkLst>
            <pc:docMk/>
            <pc:sldMk cId="1890718048" sldId="294"/>
            <ac:picMk id="12" creationId="{0935B342-21D0-479E-8912-9B02F77BE0A5}"/>
          </ac:picMkLst>
        </pc:picChg>
        <pc:picChg chg="del mod">
          <ac:chgData name="Tianwei XIa" userId="a6f457a78eca580a" providerId="LiveId" clId="{50A2D8B9-00B3-4F32-83F4-FB7E110803AC}" dt="2020-11-23T20:33:07.916" v="45" actId="478"/>
          <ac:picMkLst>
            <pc:docMk/>
            <pc:sldMk cId="1890718048" sldId="294"/>
            <ac:picMk id="15" creationId="{6127F2AA-6567-42B7-B8C0-CFD93759477C}"/>
          </ac:picMkLst>
        </pc:picChg>
        <pc:picChg chg="add mod">
          <ac:chgData name="Tianwei XIa" userId="a6f457a78eca580a" providerId="LiveId" clId="{50A2D8B9-00B3-4F32-83F4-FB7E110803AC}" dt="2020-11-23T20:35:44.368" v="49" actId="1076"/>
          <ac:picMkLst>
            <pc:docMk/>
            <pc:sldMk cId="1890718048" sldId="294"/>
            <ac:picMk id="16" creationId="{0E64E585-A606-4446-A046-946F65E7741C}"/>
          </ac:picMkLst>
        </pc:picChg>
        <pc:picChg chg="add mod">
          <ac:chgData name="Tianwei XIa" userId="a6f457a78eca580a" providerId="LiveId" clId="{50A2D8B9-00B3-4F32-83F4-FB7E110803AC}" dt="2020-11-23T20:36:00.028" v="54" actId="962"/>
          <ac:picMkLst>
            <pc:docMk/>
            <pc:sldMk cId="1890718048" sldId="294"/>
            <ac:picMk id="18" creationId="{504EA3FD-27FF-4FE9-AE7F-749AE021C135}"/>
          </ac:picMkLst>
        </pc:picChg>
      </pc:sldChg>
      <pc:sldChg chg="del">
        <pc:chgData name="Tianwei XIa" userId="a6f457a78eca580a" providerId="LiveId" clId="{50A2D8B9-00B3-4F32-83F4-FB7E110803AC}" dt="2020-11-23T20:31:25.659" v="7" actId="47"/>
        <pc:sldMkLst>
          <pc:docMk/>
          <pc:sldMk cId="3684938954" sldId="294"/>
        </pc:sldMkLst>
      </pc:sldChg>
      <pc:sldChg chg="del">
        <pc:chgData name="Tianwei XIa" userId="a6f457a78eca580a" providerId="LiveId" clId="{50A2D8B9-00B3-4F32-83F4-FB7E110803AC}" dt="2020-11-23T20:31:25.659" v="7" actId="47"/>
        <pc:sldMkLst>
          <pc:docMk/>
          <pc:sldMk cId="2825991078" sldId="295"/>
        </pc:sldMkLst>
      </pc:sldChg>
      <pc:sldChg chg="addSp delSp modSp add mod">
        <pc:chgData name="Tianwei XIa" userId="a6f457a78eca580a" providerId="LiveId" clId="{50A2D8B9-00B3-4F32-83F4-FB7E110803AC}" dt="2020-12-01T19:53:11.660" v="93" actId="22"/>
        <pc:sldMkLst>
          <pc:docMk/>
          <pc:sldMk cId="3711761089" sldId="295"/>
        </pc:sldMkLst>
        <pc:spChg chg="add del">
          <ac:chgData name="Tianwei XIa" userId="a6f457a78eca580a" providerId="LiveId" clId="{50A2D8B9-00B3-4F32-83F4-FB7E110803AC}" dt="2020-12-01T19:53:11.660" v="93" actId="22"/>
          <ac:spMkLst>
            <pc:docMk/>
            <pc:sldMk cId="3711761089" sldId="295"/>
            <ac:spMk id="15" creationId="{ED532B32-DAFA-4354-B0EF-B17AD2FA66DD}"/>
          </ac:spMkLst>
        </pc:spChg>
        <pc:picChg chg="del">
          <ac:chgData name="Tianwei XIa" userId="a6f457a78eca580a" providerId="LiveId" clId="{50A2D8B9-00B3-4F32-83F4-FB7E110803AC}" dt="2020-12-01T19:51:58.530" v="77" actId="478"/>
          <ac:picMkLst>
            <pc:docMk/>
            <pc:sldMk cId="3711761089" sldId="295"/>
            <ac:picMk id="3" creationId="{5CB9C32A-229D-4651-BC34-7299F6BEF8C1}"/>
          </ac:picMkLst>
        </pc:picChg>
        <pc:picChg chg="add mod">
          <ac:chgData name="Tianwei XIa" userId="a6f457a78eca580a" providerId="LiveId" clId="{50A2D8B9-00B3-4F32-83F4-FB7E110803AC}" dt="2020-12-01T19:52:33.771" v="88" actId="1076"/>
          <ac:picMkLst>
            <pc:docMk/>
            <pc:sldMk cId="3711761089" sldId="295"/>
            <ac:picMk id="7" creationId="{3FE3C75A-5CD4-44C0-8E3D-A6B26CE74693}"/>
          </ac:picMkLst>
        </pc:picChg>
        <pc:picChg chg="add mod">
          <ac:chgData name="Tianwei XIa" userId="a6f457a78eca580a" providerId="LiveId" clId="{50A2D8B9-00B3-4F32-83F4-FB7E110803AC}" dt="2020-12-01T19:52:34.428" v="91" actId="1076"/>
          <ac:picMkLst>
            <pc:docMk/>
            <pc:sldMk cId="3711761089" sldId="295"/>
            <ac:picMk id="9" creationId="{0ADE1120-A337-427C-8CA2-439DE6A4E559}"/>
          </ac:picMkLst>
        </pc:picChg>
        <pc:picChg chg="del">
          <ac:chgData name="Tianwei XIa" userId="a6f457a78eca580a" providerId="LiveId" clId="{50A2D8B9-00B3-4F32-83F4-FB7E110803AC}" dt="2020-12-01T19:51:58.211" v="76" actId="478"/>
          <ac:picMkLst>
            <pc:docMk/>
            <pc:sldMk cId="3711761089" sldId="295"/>
            <ac:picMk id="16" creationId="{0E64E585-A606-4446-A046-946F65E7741C}"/>
          </ac:picMkLst>
        </pc:picChg>
        <pc:picChg chg="del">
          <ac:chgData name="Tianwei XIa" userId="a6f457a78eca580a" providerId="LiveId" clId="{50A2D8B9-00B3-4F32-83F4-FB7E110803AC}" dt="2020-12-01T19:51:58.947" v="78" actId="478"/>
          <ac:picMkLst>
            <pc:docMk/>
            <pc:sldMk cId="3711761089" sldId="295"/>
            <ac:picMk id="18" creationId="{504EA3FD-27FF-4FE9-AE7F-749AE021C135}"/>
          </ac:picMkLst>
        </pc:picChg>
      </pc:sldChg>
      <pc:sldChg chg="del">
        <pc:chgData name="Tianwei XIa" userId="a6f457a78eca580a" providerId="LiveId" clId="{50A2D8B9-00B3-4F32-83F4-FB7E110803AC}" dt="2020-11-23T20:31:25.659" v="7" actId="47"/>
        <pc:sldMkLst>
          <pc:docMk/>
          <pc:sldMk cId="1332365175" sldId="296"/>
        </pc:sldMkLst>
      </pc:sldChg>
      <pc:sldChg chg="addSp delSp modSp add mod">
        <pc:chgData name="Tianwei XIa" userId="a6f457a78eca580a" providerId="LiveId" clId="{50A2D8B9-00B3-4F32-83F4-FB7E110803AC}" dt="2020-12-01T20:06:26.453" v="117" actId="1076"/>
        <pc:sldMkLst>
          <pc:docMk/>
          <pc:sldMk cId="3762700901" sldId="296"/>
        </pc:sldMkLst>
        <pc:spChg chg="add mod">
          <ac:chgData name="Tianwei XIa" userId="a6f457a78eca580a" providerId="LiveId" clId="{50A2D8B9-00B3-4F32-83F4-FB7E110803AC}" dt="2020-12-01T19:53:58.977" v="101" actId="207"/>
          <ac:spMkLst>
            <pc:docMk/>
            <pc:sldMk cId="3762700901" sldId="296"/>
            <ac:spMk id="8" creationId="{A1DBF362-3151-4F6C-87A6-9E38F2FC0B0E}"/>
          </ac:spMkLst>
        </pc:spChg>
        <pc:spChg chg="add mod">
          <ac:chgData name="Tianwei XIa" userId="a6f457a78eca580a" providerId="LiveId" clId="{50A2D8B9-00B3-4F32-83F4-FB7E110803AC}" dt="2020-12-01T19:54:13.869" v="106" actId="1076"/>
          <ac:spMkLst>
            <pc:docMk/>
            <pc:sldMk cId="3762700901" sldId="296"/>
            <ac:spMk id="11" creationId="{7842317F-CDC7-482E-B35F-47AFEE76E15D}"/>
          </ac:spMkLst>
        </pc:spChg>
        <pc:picChg chg="add mod">
          <ac:chgData name="Tianwei XIa" userId="a6f457a78eca580a" providerId="LiveId" clId="{50A2D8B9-00B3-4F32-83F4-FB7E110803AC}" dt="2020-12-01T19:53:35.610" v="99" actId="27614"/>
          <ac:picMkLst>
            <pc:docMk/>
            <pc:sldMk cId="3762700901" sldId="296"/>
            <ac:picMk id="3" creationId="{B058F1E2-FC5E-4501-83B3-A4F9EF219906}"/>
          </ac:picMkLst>
        </pc:picChg>
        <pc:picChg chg="del">
          <ac:chgData name="Tianwei XIa" userId="a6f457a78eca580a" providerId="LiveId" clId="{50A2D8B9-00B3-4F32-83F4-FB7E110803AC}" dt="2020-12-01T19:53:14.762" v="95" actId="478"/>
          <ac:picMkLst>
            <pc:docMk/>
            <pc:sldMk cId="3762700901" sldId="296"/>
            <ac:picMk id="7" creationId="{3FE3C75A-5CD4-44C0-8E3D-A6B26CE74693}"/>
          </ac:picMkLst>
        </pc:picChg>
        <pc:picChg chg="del">
          <ac:chgData name="Tianwei XIa" userId="a6f457a78eca580a" providerId="LiveId" clId="{50A2D8B9-00B3-4F32-83F4-FB7E110803AC}" dt="2020-12-01T19:53:15.122" v="96" actId="478"/>
          <ac:picMkLst>
            <pc:docMk/>
            <pc:sldMk cId="3762700901" sldId="296"/>
            <ac:picMk id="9" creationId="{0ADE1120-A337-427C-8CA2-439DE6A4E559}"/>
          </ac:picMkLst>
        </pc:picChg>
        <pc:picChg chg="add mod">
          <ac:chgData name="Tianwei XIa" userId="a6f457a78eca580a" providerId="LiveId" clId="{50A2D8B9-00B3-4F32-83F4-FB7E110803AC}" dt="2020-12-01T19:55:51.963" v="115" actId="1076"/>
          <ac:picMkLst>
            <pc:docMk/>
            <pc:sldMk cId="3762700901" sldId="296"/>
            <ac:picMk id="12" creationId="{DEF9A5AA-4E16-4F50-AA83-E3EB26A3E4B9}"/>
          </ac:picMkLst>
        </pc:picChg>
        <pc:picChg chg="add mod">
          <ac:chgData name="Tianwei XIa" userId="a6f457a78eca580a" providerId="LiveId" clId="{50A2D8B9-00B3-4F32-83F4-FB7E110803AC}" dt="2020-12-01T20:06:26.453" v="117" actId="1076"/>
          <ac:picMkLst>
            <pc:docMk/>
            <pc:sldMk cId="3762700901" sldId="296"/>
            <ac:picMk id="15" creationId="{C9961802-ACBB-4C85-AA52-14919CF64022}"/>
          </ac:picMkLst>
        </pc:picChg>
      </pc:sldChg>
      <pc:sldChg chg="del">
        <pc:chgData name="Tianwei XIa" userId="a6f457a78eca580a" providerId="LiveId" clId="{50A2D8B9-00B3-4F32-83F4-FB7E110803AC}" dt="2020-11-23T20:31:25.659" v="7" actId="47"/>
        <pc:sldMkLst>
          <pc:docMk/>
          <pc:sldMk cId="1952544836" sldId="297"/>
        </pc:sldMkLst>
      </pc:sldChg>
      <pc:sldChg chg="addSp delSp modSp add mod">
        <pc:chgData name="Tianwei XIa" userId="a6f457a78eca580a" providerId="LiveId" clId="{50A2D8B9-00B3-4F32-83F4-FB7E110803AC}" dt="2020-12-01T20:37:09.131" v="208"/>
        <pc:sldMkLst>
          <pc:docMk/>
          <pc:sldMk cId="3631927018" sldId="297"/>
        </pc:sldMkLst>
        <pc:spChg chg="add del mod">
          <ac:chgData name="Tianwei XIa" userId="a6f457a78eca580a" providerId="LiveId" clId="{50A2D8B9-00B3-4F32-83F4-FB7E110803AC}" dt="2020-12-01T20:33:46.096" v="125" actId="478"/>
          <ac:spMkLst>
            <pc:docMk/>
            <pc:sldMk cId="3631927018" sldId="297"/>
            <ac:spMk id="2" creationId="{D1598502-CA61-4299-82BD-CA237DB9289D}"/>
          </ac:spMkLst>
        </pc:spChg>
        <pc:spChg chg="del">
          <ac:chgData name="Tianwei XIa" userId="a6f457a78eca580a" providerId="LiveId" clId="{50A2D8B9-00B3-4F32-83F4-FB7E110803AC}" dt="2020-12-01T20:33:37.783" v="122" actId="478"/>
          <ac:spMkLst>
            <pc:docMk/>
            <pc:sldMk cId="3631927018" sldId="297"/>
            <ac:spMk id="8" creationId="{A1DBF362-3151-4F6C-87A6-9E38F2FC0B0E}"/>
          </ac:spMkLst>
        </pc:spChg>
        <pc:spChg chg="del">
          <ac:chgData name="Tianwei XIa" userId="a6f457a78eca580a" providerId="LiveId" clId="{50A2D8B9-00B3-4F32-83F4-FB7E110803AC}" dt="2020-12-01T20:33:38.569" v="123" actId="478"/>
          <ac:spMkLst>
            <pc:docMk/>
            <pc:sldMk cId="3631927018" sldId="297"/>
            <ac:spMk id="11" creationId="{7842317F-CDC7-482E-B35F-47AFEE76E15D}"/>
          </ac:spMkLst>
        </pc:spChg>
        <pc:graphicFrameChg chg="add mod modGraphic">
          <ac:chgData name="Tianwei XIa" userId="a6f457a78eca580a" providerId="LiveId" clId="{50A2D8B9-00B3-4F32-83F4-FB7E110803AC}" dt="2020-12-01T20:37:09.131" v="208"/>
          <ac:graphicFrameMkLst>
            <pc:docMk/>
            <pc:sldMk cId="3631927018" sldId="297"/>
            <ac:graphicFrameMk id="7" creationId="{AF40C5EF-601E-451B-91C2-9A5FD90766E7}"/>
          </ac:graphicFrameMkLst>
        </pc:graphicFrameChg>
        <pc:picChg chg="del">
          <ac:chgData name="Tianwei XIa" userId="a6f457a78eca580a" providerId="LiveId" clId="{50A2D8B9-00B3-4F32-83F4-FB7E110803AC}" dt="2020-12-01T20:33:36.335" v="120" actId="478"/>
          <ac:picMkLst>
            <pc:docMk/>
            <pc:sldMk cId="3631927018" sldId="297"/>
            <ac:picMk id="3" creationId="{B058F1E2-FC5E-4501-83B3-A4F9EF219906}"/>
          </ac:picMkLst>
        </pc:picChg>
        <pc:picChg chg="del">
          <ac:chgData name="Tianwei XIa" userId="a6f457a78eca580a" providerId="LiveId" clId="{50A2D8B9-00B3-4F32-83F4-FB7E110803AC}" dt="2020-12-01T20:33:35.968" v="119" actId="478"/>
          <ac:picMkLst>
            <pc:docMk/>
            <pc:sldMk cId="3631927018" sldId="297"/>
            <ac:picMk id="12" creationId="{DEF9A5AA-4E16-4F50-AA83-E3EB26A3E4B9}"/>
          </ac:picMkLst>
        </pc:picChg>
        <pc:picChg chg="del">
          <ac:chgData name="Tianwei XIa" userId="a6f457a78eca580a" providerId="LiveId" clId="{50A2D8B9-00B3-4F32-83F4-FB7E110803AC}" dt="2020-12-01T20:33:36.805" v="121" actId="478"/>
          <ac:picMkLst>
            <pc:docMk/>
            <pc:sldMk cId="3631927018" sldId="297"/>
            <ac:picMk id="15" creationId="{C9961802-ACBB-4C85-AA52-14919CF64022}"/>
          </ac:picMkLst>
        </pc:picChg>
      </pc:sldChg>
      <pc:sldChg chg="del">
        <pc:chgData name="Tianwei XIa" userId="a6f457a78eca580a" providerId="LiveId" clId="{50A2D8B9-00B3-4F32-83F4-FB7E110803AC}" dt="2020-11-23T20:31:25.659" v="7" actId="47"/>
        <pc:sldMkLst>
          <pc:docMk/>
          <pc:sldMk cId="1690100138" sldId="298"/>
        </pc:sldMkLst>
      </pc:sldChg>
      <pc:sldChg chg="del">
        <pc:chgData name="Tianwei XIa" userId="a6f457a78eca580a" providerId="LiveId" clId="{50A2D8B9-00B3-4F32-83F4-FB7E110803AC}" dt="2020-11-23T20:31:25.659" v="7" actId="47"/>
        <pc:sldMkLst>
          <pc:docMk/>
          <pc:sldMk cId="1390117503" sldId="299"/>
        </pc:sldMkLst>
      </pc:sldChg>
      <pc:sldChg chg="del">
        <pc:chgData name="Tianwei XIa" userId="a6f457a78eca580a" providerId="LiveId" clId="{50A2D8B9-00B3-4F32-83F4-FB7E110803AC}" dt="2020-11-23T20:31:25.659" v="7" actId="47"/>
        <pc:sldMkLst>
          <pc:docMk/>
          <pc:sldMk cId="1690144751" sldId="300"/>
        </pc:sldMkLst>
      </pc:sldChg>
      <pc:sldChg chg="del">
        <pc:chgData name="Tianwei XIa" userId="a6f457a78eca580a" providerId="LiveId" clId="{50A2D8B9-00B3-4F32-83F4-FB7E110803AC}" dt="2020-11-23T20:31:25.659" v="7" actId="47"/>
        <pc:sldMkLst>
          <pc:docMk/>
          <pc:sldMk cId="1014421791" sldId="301"/>
        </pc:sldMkLst>
      </pc:sldChg>
      <pc:sldChg chg="del">
        <pc:chgData name="Tianwei XIa" userId="a6f457a78eca580a" providerId="LiveId" clId="{50A2D8B9-00B3-4F32-83F4-FB7E110803AC}" dt="2020-11-23T20:31:25.659" v="7" actId="47"/>
        <pc:sldMkLst>
          <pc:docMk/>
          <pc:sldMk cId="1453368602" sldId="302"/>
        </pc:sldMkLst>
      </pc:sldChg>
      <pc:sldChg chg="del">
        <pc:chgData name="Tianwei XIa" userId="a6f457a78eca580a" providerId="LiveId" clId="{50A2D8B9-00B3-4F32-83F4-FB7E110803AC}" dt="2020-11-23T20:31:25.659" v="7" actId="47"/>
        <pc:sldMkLst>
          <pc:docMk/>
          <pc:sldMk cId="4116813608" sldId="303"/>
        </pc:sldMkLst>
      </pc:sldChg>
      <pc:sldChg chg="del">
        <pc:chgData name="Tianwei XIa" userId="a6f457a78eca580a" providerId="LiveId" clId="{50A2D8B9-00B3-4F32-83F4-FB7E110803AC}" dt="2020-11-23T20:31:25.659" v="7" actId="47"/>
        <pc:sldMkLst>
          <pc:docMk/>
          <pc:sldMk cId="2323558503" sldId="304"/>
        </pc:sldMkLst>
      </pc:sldChg>
      <pc:sldChg chg="del">
        <pc:chgData name="Tianwei XIa" userId="a6f457a78eca580a" providerId="LiveId" clId="{50A2D8B9-00B3-4F32-83F4-FB7E110803AC}" dt="2020-11-23T20:31:25.659" v="7" actId="47"/>
        <pc:sldMkLst>
          <pc:docMk/>
          <pc:sldMk cId="2308789677" sldId="305"/>
        </pc:sldMkLst>
      </pc:sldChg>
      <pc:sldChg chg="del">
        <pc:chgData name="Tianwei XIa" userId="a6f457a78eca580a" providerId="LiveId" clId="{50A2D8B9-00B3-4F32-83F4-FB7E110803AC}" dt="2020-11-23T20:31:25.659" v="7" actId="47"/>
        <pc:sldMkLst>
          <pc:docMk/>
          <pc:sldMk cId="3818189686" sldId="306"/>
        </pc:sldMkLst>
      </pc:sldChg>
      <pc:sldChg chg="del">
        <pc:chgData name="Tianwei XIa" userId="a6f457a78eca580a" providerId="LiveId" clId="{50A2D8B9-00B3-4F32-83F4-FB7E110803AC}" dt="2020-11-23T20:31:25.659" v="7" actId="47"/>
        <pc:sldMkLst>
          <pc:docMk/>
          <pc:sldMk cId="1951471148" sldId="307"/>
        </pc:sldMkLst>
      </pc:sldChg>
      <pc:sldChg chg="del">
        <pc:chgData name="Tianwei XIa" userId="a6f457a78eca580a" providerId="LiveId" clId="{50A2D8B9-00B3-4F32-83F4-FB7E110803AC}" dt="2020-11-23T20:31:25.659" v="7" actId="47"/>
        <pc:sldMkLst>
          <pc:docMk/>
          <pc:sldMk cId="2086115230" sldId="308"/>
        </pc:sldMkLst>
      </pc:sldChg>
      <pc:sldChg chg="del">
        <pc:chgData name="Tianwei XIa" userId="a6f457a78eca580a" providerId="LiveId" clId="{50A2D8B9-00B3-4F32-83F4-FB7E110803AC}" dt="2020-11-23T20:31:25.659" v="7" actId="47"/>
        <pc:sldMkLst>
          <pc:docMk/>
          <pc:sldMk cId="1875197287" sldId="309"/>
        </pc:sldMkLst>
      </pc:sldChg>
      <pc:sldChg chg="del">
        <pc:chgData name="Tianwei XIa" userId="a6f457a78eca580a" providerId="LiveId" clId="{50A2D8B9-00B3-4F32-83F4-FB7E110803AC}" dt="2020-11-23T20:31:25.659" v="7" actId="47"/>
        <pc:sldMkLst>
          <pc:docMk/>
          <pc:sldMk cId="2911102287" sldId="310"/>
        </pc:sldMkLst>
      </pc:sldChg>
      <pc:sldChg chg="del">
        <pc:chgData name="Tianwei XIa" userId="a6f457a78eca580a" providerId="LiveId" clId="{50A2D8B9-00B3-4F32-83F4-FB7E110803AC}" dt="2020-11-23T20:31:25.659" v="7" actId="47"/>
        <pc:sldMkLst>
          <pc:docMk/>
          <pc:sldMk cId="274723741" sldId="311"/>
        </pc:sldMkLst>
      </pc:sldChg>
      <pc:sldChg chg="del">
        <pc:chgData name="Tianwei XIa" userId="a6f457a78eca580a" providerId="LiveId" clId="{50A2D8B9-00B3-4F32-83F4-FB7E110803AC}" dt="2020-11-23T20:31:25.659" v="7" actId="47"/>
        <pc:sldMkLst>
          <pc:docMk/>
          <pc:sldMk cId="1507673071" sldId="312"/>
        </pc:sldMkLst>
      </pc:sldChg>
      <pc:sldChg chg="del">
        <pc:chgData name="Tianwei XIa" userId="a6f457a78eca580a" providerId="LiveId" clId="{50A2D8B9-00B3-4F32-83F4-FB7E110803AC}" dt="2020-11-23T20:31:25.659" v="7" actId="47"/>
        <pc:sldMkLst>
          <pc:docMk/>
          <pc:sldMk cId="2832298548" sldId="313"/>
        </pc:sldMkLst>
      </pc:sldChg>
      <pc:sldChg chg="del">
        <pc:chgData name="Tianwei XIa" userId="a6f457a78eca580a" providerId="LiveId" clId="{50A2D8B9-00B3-4F32-83F4-FB7E110803AC}" dt="2020-11-23T20:31:25.659" v="7" actId="47"/>
        <pc:sldMkLst>
          <pc:docMk/>
          <pc:sldMk cId="4014132977" sldId="314"/>
        </pc:sldMkLst>
      </pc:sldChg>
      <pc:sldChg chg="del">
        <pc:chgData name="Tianwei XIa" userId="a6f457a78eca580a" providerId="LiveId" clId="{50A2D8B9-00B3-4F32-83F4-FB7E110803AC}" dt="2020-11-23T20:31:25.659" v="7" actId="47"/>
        <pc:sldMkLst>
          <pc:docMk/>
          <pc:sldMk cId="4143566144" sldId="315"/>
        </pc:sldMkLst>
      </pc:sldChg>
      <pc:sldChg chg="del">
        <pc:chgData name="Tianwei XIa" userId="a6f457a78eca580a" providerId="LiveId" clId="{50A2D8B9-00B3-4F32-83F4-FB7E110803AC}" dt="2020-11-23T20:31:25.659" v="7" actId="47"/>
        <pc:sldMkLst>
          <pc:docMk/>
          <pc:sldMk cId="3528363042" sldId="316"/>
        </pc:sldMkLst>
      </pc:sldChg>
      <pc:sldChg chg="del">
        <pc:chgData name="Tianwei XIa" userId="a6f457a78eca580a" providerId="LiveId" clId="{50A2D8B9-00B3-4F32-83F4-FB7E110803AC}" dt="2020-11-23T20:31:25.659" v="7" actId="47"/>
        <pc:sldMkLst>
          <pc:docMk/>
          <pc:sldMk cId="2961380736" sldId="317"/>
        </pc:sldMkLst>
      </pc:sldChg>
      <pc:sldChg chg="del">
        <pc:chgData name="Tianwei XIa" userId="a6f457a78eca580a" providerId="LiveId" clId="{50A2D8B9-00B3-4F32-83F4-FB7E110803AC}" dt="2020-11-23T20:31:25.659" v="7" actId="47"/>
        <pc:sldMkLst>
          <pc:docMk/>
          <pc:sldMk cId="406954863" sldId="318"/>
        </pc:sldMkLst>
      </pc:sldChg>
      <pc:sldChg chg="del">
        <pc:chgData name="Tianwei XIa" userId="a6f457a78eca580a" providerId="LiveId" clId="{50A2D8B9-00B3-4F32-83F4-FB7E110803AC}" dt="2020-11-23T20:31:25.659" v="7" actId="47"/>
        <pc:sldMkLst>
          <pc:docMk/>
          <pc:sldMk cId="78275286" sldId="319"/>
        </pc:sldMkLst>
      </pc:sldChg>
      <pc:sldChg chg="del">
        <pc:chgData name="Tianwei XIa" userId="a6f457a78eca580a" providerId="LiveId" clId="{50A2D8B9-00B3-4F32-83F4-FB7E110803AC}" dt="2020-11-23T20:31:25.659" v="7" actId="47"/>
        <pc:sldMkLst>
          <pc:docMk/>
          <pc:sldMk cId="2091887747" sldId="320"/>
        </pc:sldMkLst>
      </pc:sldChg>
      <pc:sldChg chg="del">
        <pc:chgData name="Tianwei XIa" userId="a6f457a78eca580a" providerId="LiveId" clId="{50A2D8B9-00B3-4F32-83F4-FB7E110803AC}" dt="2020-11-23T20:31:25.659" v="7" actId="47"/>
        <pc:sldMkLst>
          <pc:docMk/>
          <pc:sldMk cId="669260493" sldId="321"/>
        </pc:sldMkLst>
      </pc:sldChg>
      <pc:sldChg chg="del">
        <pc:chgData name="Tianwei XIa" userId="a6f457a78eca580a" providerId="LiveId" clId="{50A2D8B9-00B3-4F32-83F4-FB7E110803AC}" dt="2020-11-23T20:31:25.659" v="7" actId="47"/>
        <pc:sldMkLst>
          <pc:docMk/>
          <pc:sldMk cId="1133604330" sldId="322"/>
        </pc:sldMkLst>
      </pc:sldChg>
      <pc:sldChg chg="del">
        <pc:chgData name="Tianwei XIa" userId="a6f457a78eca580a" providerId="LiveId" clId="{50A2D8B9-00B3-4F32-83F4-FB7E110803AC}" dt="2020-11-23T20:31:25.659" v="7" actId="47"/>
        <pc:sldMkLst>
          <pc:docMk/>
          <pc:sldMk cId="2844796183" sldId="323"/>
        </pc:sldMkLst>
      </pc:sldChg>
      <pc:sldChg chg="del">
        <pc:chgData name="Tianwei XIa" userId="a6f457a78eca580a" providerId="LiveId" clId="{50A2D8B9-00B3-4F32-83F4-FB7E110803AC}" dt="2020-11-23T20:31:25.659" v="7" actId="47"/>
        <pc:sldMkLst>
          <pc:docMk/>
          <pc:sldMk cId="2804670312" sldId="3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00AAF-58FC-4E98-AA9B-88540DA25627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3E5CD-A933-4FB5-A0E3-74F454906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3E5CD-A933-4FB5-A0E3-74F4549069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1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3E5CD-A933-4FB5-A0E3-74F4549069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55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3E5CD-A933-4FB5-A0E3-74F4549069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2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7404" y="1742338"/>
            <a:ext cx="10058400" cy="2286000"/>
          </a:xfrm>
        </p:spPr>
        <p:txBody>
          <a:bodyPr anchor="b">
            <a:noAutofit/>
          </a:bodyPr>
          <a:lstStyle>
            <a:lvl1pPr algn="r">
              <a:lnSpc>
                <a:spcPct val="80000"/>
              </a:lnSpc>
              <a:defRPr sz="8800" spc="-120" baseline="0"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3404" y="4191001"/>
            <a:ext cx="7772400" cy="1645920"/>
          </a:xfrm>
        </p:spPr>
        <p:txBody>
          <a:bodyPr>
            <a:normAutofit/>
          </a:bodyPr>
          <a:lstStyle>
            <a:lvl1pPr marL="0" indent="0" algn="r">
              <a:buNone/>
              <a:defRPr sz="320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385457"/>
            <a:ext cx="137160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altLang="zh-CN"/>
              <a:t>10/3/2020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38918" y="6385457"/>
            <a:ext cx="5029200" cy="27432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DE-SC0020770 – Monthly Update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58781" y="6385457"/>
            <a:ext cx="1371600" cy="27432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BA094F5-FEB9-4D0C-9EFA-7F0CDDBA356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6214E446-37C8-45B0-A8AA-DF42B86B32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18922"/>
            <a:ext cx="3936500" cy="80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109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2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0540F90D-DD9D-4BC1-AEF3-FAED4BDA8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6656" y="6358565"/>
            <a:ext cx="1371600" cy="27432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10/3/2020</a:t>
            </a:r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96E8DE9B-1E1F-4E5B-961D-FDF0B798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8443" y="6358565"/>
            <a:ext cx="5029200" cy="27432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DE-SC0020770 – Monthly Update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111FFA8-7A5E-4AC8-8ECE-35CC6BBB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77831" y="6358565"/>
            <a:ext cx="1371600" cy="274320"/>
          </a:xfrm>
        </p:spPr>
        <p:txBody>
          <a:bodyPr/>
          <a:lstStyle/>
          <a:p>
            <a:fld id="{7BA094F5-FEB9-4D0C-9EFA-7F0CDDBA3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2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22E76E6C-5B77-43C4-AD4C-A77E576F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6656" y="6358565"/>
            <a:ext cx="1371600" cy="27432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10/3/2020</a:t>
            </a:r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1370DF52-DDAA-4AE7-B24D-BA285950D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8443" y="6358565"/>
            <a:ext cx="5029200" cy="27432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DE-SC0020770 – Monthly Update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6607F595-A644-4BBC-A851-A142D5B95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77831" y="6358565"/>
            <a:ext cx="1371600" cy="274320"/>
          </a:xfrm>
        </p:spPr>
        <p:txBody>
          <a:bodyPr/>
          <a:lstStyle/>
          <a:p>
            <a:fld id="{7BA094F5-FEB9-4D0C-9EFA-7F0CDDBA3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0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295400"/>
            <a:ext cx="10753725" cy="48218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334164"/>
            <a:ext cx="1371600" cy="274320"/>
          </a:xfrm>
          <a:prstGeom prst="rect">
            <a:avLst/>
          </a:prstGeom>
        </p:spPr>
        <p:txBody>
          <a:bodyPr tIns="45720" bIns="45720" anchor="ctr" anchorCtr="0">
            <a:sp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10/3/2020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64509"/>
            <a:ext cx="5029200" cy="274320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DE-SC0020770 – Monthly Update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17370" y="6358467"/>
            <a:ext cx="1371600" cy="27432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BA094F5-FEB9-4D0C-9EFA-7F0CDDBA35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2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1752600"/>
            <a:ext cx="10058400" cy="2286000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880" y="4191000"/>
            <a:ext cx="7772400" cy="1645920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369398"/>
            <a:ext cx="137160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10/3/2020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38918" y="6369398"/>
            <a:ext cx="5029200" cy="27432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DE-SC0020770 – Monthly Update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58781" y="6369398"/>
            <a:ext cx="1371600" cy="27432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BA094F5-FEB9-4D0C-9EFA-7F0CDDBA356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F62187EC-4DC2-4B3A-8046-ED69A4E48C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38326"/>
            <a:ext cx="3936500" cy="804674"/>
          </a:xfrm>
          <a:prstGeom prst="rect">
            <a:avLst/>
          </a:prstGeom>
        </p:spPr>
      </p:pic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E8D45607-D99D-4D27-AFB1-1F2185BEDB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0" t="28363" r="14375" b="28363"/>
          <a:stretch/>
        </p:blipFill>
        <p:spPr>
          <a:xfrm>
            <a:off x="8492490" y="338326"/>
            <a:ext cx="2891790" cy="80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355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0" userDrawn="1">
          <p15:clr>
            <a:srgbClr val="FBAE40"/>
          </p15:clr>
        </p15:guide>
        <p15:guide id="2" orient="horz" pos="1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295400"/>
            <a:ext cx="4663440" cy="45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295400"/>
            <a:ext cx="4663440" cy="45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6656" y="6358565"/>
            <a:ext cx="1371600" cy="27432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10/3/2020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48443" y="6358565"/>
            <a:ext cx="5029200" cy="27432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DE-SC0020770 – Monthly Update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077831" y="6358565"/>
            <a:ext cx="1371600" cy="274320"/>
          </a:xfrm>
        </p:spPr>
        <p:txBody>
          <a:bodyPr/>
          <a:lstStyle/>
          <a:p>
            <a:fld id="{7BA094F5-FEB9-4D0C-9EFA-7F0CDDBA3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7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1295400"/>
            <a:ext cx="4663440" cy="4572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1994480"/>
            <a:ext cx="4663440" cy="39319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295400"/>
            <a:ext cx="4663440" cy="4572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006052"/>
            <a:ext cx="4663440" cy="39319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F60D5B2F-54DD-4F54-A192-231AAD65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6656" y="6358565"/>
            <a:ext cx="1371600" cy="27432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10/3/2020</a:t>
            </a:r>
            <a:endParaRPr 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971A2398-ECC7-4BD4-9958-E13EC7E14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8443" y="6358565"/>
            <a:ext cx="5029200" cy="27432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DE-SC0020770 – Monthly Update</a:t>
            </a:r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11BCAD9F-03BE-403A-AF96-B05FA3E5B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77831" y="6358565"/>
            <a:ext cx="1371600" cy="274320"/>
          </a:xfrm>
        </p:spPr>
        <p:txBody>
          <a:bodyPr/>
          <a:lstStyle/>
          <a:p>
            <a:fld id="{7BA094F5-FEB9-4D0C-9EFA-7F0CDDBA3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D5AD21B9-F3F2-48D0-8423-1B9FEDF9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6656" y="6358565"/>
            <a:ext cx="1371600" cy="27432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10/3/2020</a:t>
            </a:r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7F0A6CFE-63A3-43BD-9925-C95F89FDF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8443" y="6358565"/>
            <a:ext cx="5029200" cy="27432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DE-SC0020770 – Monthly Update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0EED1CBC-4213-4A9B-AEE9-A57C40A8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77831" y="6358565"/>
            <a:ext cx="1371600" cy="274320"/>
          </a:xfrm>
        </p:spPr>
        <p:txBody>
          <a:bodyPr/>
          <a:lstStyle/>
          <a:p>
            <a:fld id="{7BA094F5-FEB9-4D0C-9EFA-7F0CDDBA3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2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806BE-449C-47F3-93EB-7652E14D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6656" y="6358565"/>
            <a:ext cx="1371600" cy="27432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10/3/2020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67BBD-DCCB-4A50-89AF-D224662D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8443" y="6358565"/>
            <a:ext cx="5029200" cy="27432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DE-SC0020770 – Monthly Update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A5386-1ACC-4F71-A491-37A3A60D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77831" y="6358565"/>
            <a:ext cx="1371600" cy="274320"/>
          </a:xfrm>
        </p:spPr>
        <p:txBody>
          <a:bodyPr/>
          <a:lstStyle/>
          <a:p>
            <a:fld id="{7BA094F5-FEB9-4D0C-9EFA-7F0CDDBA3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59377F4F-AB59-47F6-8CBF-721DF2B5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6656" y="6358565"/>
            <a:ext cx="1371600" cy="27432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10/3/2020</a:t>
            </a:r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694F359B-4234-4E16-88A3-06FE3AC7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8443" y="6358565"/>
            <a:ext cx="5029200" cy="27432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DE-SC0020770 – Monthly Update</a:t>
            </a:r>
            <a:endParaRPr lang="en-US" dirty="0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2F3DDD44-D7E4-4F8E-8394-7F54FE8D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77831" y="6358565"/>
            <a:ext cx="1371600" cy="2743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A094F5-FEB9-4D0C-9EFA-7F0CDDBA35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4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68550BAC-CC88-4FF8-AAB7-3F9564B6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6656" y="6358565"/>
            <a:ext cx="137160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10/3/2020</a:t>
            </a:r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D5D2A0D2-BF40-4F47-ADA9-60F91DAD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8443" y="6358565"/>
            <a:ext cx="5029200" cy="2743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DE-SC0020770 – Monthly Update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6C6CA5-33A7-4C1E-BC52-23118479F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77831" y="6358565"/>
            <a:ext cx="1371600" cy="2743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A094F5-FEB9-4D0C-9EFA-7F0CDDBA35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12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6656" y="121975"/>
            <a:ext cx="10772775" cy="93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1295400"/>
            <a:ext cx="10753725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8443" y="6358664"/>
            <a:ext cx="502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DE-SC0020770 – Monthly Update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781" y="6358467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600" b="0">
                <a:ln>
                  <a:noFill/>
                </a:ln>
                <a:solidFill>
                  <a:schemeClr val="accent1"/>
                </a:solidFill>
                <a:latin typeface="+mj-lt"/>
              </a:defRPr>
            </a:lvl1pPr>
          </a:lstStyle>
          <a:p>
            <a:fld id="{7BA094F5-FEB9-4D0C-9EFA-7F0CDDBA356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16F52-971D-4A93-B69A-0F2F6C5F7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6656" y="6358467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zh-CN"/>
              <a:t>10/3/2020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56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85000"/>
        </a:lnSpc>
        <a:spcBef>
          <a:spcPts val="1300"/>
        </a:spcBef>
        <a:buFont typeface="+mj-lt"/>
        <a:buAutoNum type="arabicParenR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341313" algn="l" defTabSz="914400" rtl="0" eaLnBrk="1" latinLnBrk="0" hangingPunct="1">
        <a:lnSpc>
          <a:spcPct val="85000"/>
        </a:lnSpc>
        <a:spcBef>
          <a:spcPts val="600"/>
        </a:spcBef>
        <a:buFont typeface="+mj-lt"/>
        <a:buAutoNum type="alphaLcParenR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73138" indent="-230188" algn="l" defTabSz="914400" rtl="0" eaLnBrk="1" latinLnBrk="0" hangingPunct="1">
        <a:lnSpc>
          <a:spcPct val="85000"/>
        </a:lnSpc>
        <a:spcBef>
          <a:spcPts val="600"/>
        </a:spcBef>
        <a:buFont typeface="+mj-lt"/>
        <a:buAutoNum type="romanLcPeriod"/>
        <a:defRPr sz="1800" i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01688" indent="-801688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27113" indent="-1027113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tmp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EDE352A-4C99-4A59-AA76-38D81FDD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A9CCC-FDAB-445D-928C-4B79DF752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10/3/2020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6957F-193D-47C0-99A6-2F3005F2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DE-SC0020770 – Monthly Update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353F6-5CD0-478A-8833-381D1EF0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94F5-FEB9-4D0C-9EFA-7F0CDDBA356A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AF40C5EF-601E-451B-91C2-9A5FD9076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45276"/>
              </p:ext>
            </p:extLst>
          </p:nvPr>
        </p:nvGraphicFramePr>
        <p:xfrm>
          <a:off x="1703512" y="2168470"/>
          <a:ext cx="9289030" cy="3827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806">
                  <a:extLst>
                    <a:ext uri="{9D8B030D-6E8A-4147-A177-3AD203B41FA5}">
                      <a16:colId xmlns:a16="http://schemas.microsoft.com/office/drawing/2014/main" val="3847382012"/>
                    </a:ext>
                  </a:extLst>
                </a:gridCol>
                <a:gridCol w="1857806">
                  <a:extLst>
                    <a:ext uri="{9D8B030D-6E8A-4147-A177-3AD203B41FA5}">
                      <a16:colId xmlns:a16="http://schemas.microsoft.com/office/drawing/2014/main" val="3159082689"/>
                    </a:ext>
                  </a:extLst>
                </a:gridCol>
                <a:gridCol w="1857806">
                  <a:extLst>
                    <a:ext uri="{9D8B030D-6E8A-4147-A177-3AD203B41FA5}">
                      <a16:colId xmlns:a16="http://schemas.microsoft.com/office/drawing/2014/main" val="3395698261"/>
                    </a:ext>
                  </a:extLst>
                </a:gridCol>
                <a:gridCol w="1857806">
                  <a:extLst>
                    <a:ext uri="{9D8B030D-6E8A-4147-A177-3AD203B41FA5}">
                      <a16:colId xmlns:a16="http://schemas.microsoft.com/office/drawing/2014/main" val="3443809567"/>
                    </a:ext>
                  </a:extLst>
                </a:gridCol>
                <a:gridCol w="1857806">
                  <a:extLst>
                    <a:ext uri="{9D8B030D-6E8A-4147-A177-3AD203B41FA5}">
                      <a16:colId xmlns:a16="http://schemas.microsoft.com/office/drawing/2014/main" val="2959814556"/>
                    </a:ext>
                  </a:extLst>
                </a:gridCol>
              </a:tblGrid>
              <a:tr h="36571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Bus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PV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738715"/>
                  </a:ext>
                </a:extLst>
              </a:tr>
              <a:tr h="6312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Voltage(value)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ss.Bus.v.v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ss.Line.v1.v</a:t>
                      </a:r>
                    </a:p>
                    <a:p>
                      <a:pPr algn="ctr"/>
                      <a:r>
                        <a:rPr lang="en-US" altLang="zh-CN" dirty="0"/>
                        <a:t>ss.Line.v2.v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ss.PV.v.v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814850"/>
                  </a:ext>
                </a:extLst>
              </a:tr>
              <a:tr h="6312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Voltage(angle)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 err="1"/>
                        <a:t>ss.Bus.v.a</a:t>
                      </a:r>
                      <a:endParaRPr lang="en-US" altLang="zh-CN" strike="sngStrike" dirty="0"/>
                    </a:p>
                    <a:p>
                      <a:pPr algn="ctr"/>
                      <a:r>
                        <a:rPr lang="en-US" altLang="zh-CN" strike="noStrike" dirty="0" err="1"/>
                        <a:t>ss.Bus.a.v</a:t>
                      </a:r>
                      <a:endParaRPr lang="zh-CN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ss.Line.a1.v</a:t>
                      </a:r>
                    </a:p>
                    <a:p>
                      <a:pPr algn="ctr"/>
                      <a:r>
                        <a:rPr lang="en-US" altLang="zh-CN" dirty="0"/>
                        <a:t>ss.Line.a2.v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ss.PV.a.v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423362"/>
                  </a:ext>
                </a:extLst>
              </a:tr>
              <a:tr h="6312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Power(P)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----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ss.Line.a1.e</a:t>
                      </a:r>
                    </a:p>
                    <a:p>
                      <a:pPr algn="ctr"/>
                      <a:r>
                        <a:rPr lang="en-US" altLang="zh-CN" dirty="0"/>
                        <a:t>ss.Line.a2.e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ss.PV.Ppf.v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440292"/>
                  </a:ext>
                </a:extLst>
              </a:tr>
              <a:tr h="6312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Power(Q)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----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ss.Line.v1.e</a:t>
                      </a:r>
                    </a:p>
                    <a:p>
                      <a:pPr algn="ctr"/>
                      <a:r>
                        <a:rPr lang="en-US" altLang="zh-CN" dirty="0"/>
                        <a:t>ss.Line.v2.e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ss.PV.Qpf.v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16978"/>
                  </a:ext>
                </a:extLst>
              </a:tr>
              <a:tr h="9017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Power(S)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----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(need to compute it manually)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767219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5E2F00D0-B892-4320-A97F-274071A0DB34}"/>
              </a:ext>
            </a:extLst>
          </p:cNvPr>
          <p:cNvSpPr txBox="1"/>
          <p:nvPr/>
        </p:nvSpPr>
        <p:spPr>
          <a:xfrm>
            <a:off x="676656" y="1056997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ss = andes.run(fnamein, input_path=dirin, output_path=dirout)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01D20AE-1A3A-4EB4-BAEB-0A88F6F32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546" y="5395032"/>
            <a:ext cx="4248743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2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EDE352A-4C99-4A59-AA76-38D81FDD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A9CCC-FDAB-445D-928C-4B79DF752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10/3/2020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6957F-193D-47C0-99A6-2F3005F2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DE-SC0020770 – Monthly Update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353F6-5CD0-478A-8833-381D1EF0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94F5-FEB9-4D0C-9EFA-7F0CDDBA356A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AF40C5EF-601E-451B-91C2-9A5FD9076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10021"/>
              </p:ext>
            </p:extLst>
          </p:nvPr>
        </p:nvGraphicFramePr>
        <p:xfrm>
          <a:off x="1703512" y="2168470"/>
          <a:ext cx="9289030" cy="3827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806">
                  <a:extLst>
                    <a:ext uri="{9D8B030D-6E8A-4147-A177-3AD203B41FA5}">
                      <a16:colId xmlns:a16="http://schemas.microsoft.com/office/drawing/2014/main" val="3847382012"/>
                    </a:ext>
                  </a:extLst>
                </a:gridCol>
                <a:gridCol w="1857806">
                  <a:extLst>
                    <a:ext uri="{9D8B030D-6E8A-4147-A177-3AD203B41FA5}">
                      <a16:colId xmlns:a16="http://schemas.microsoft.com/office/drawing/2014/main" val="3159082689"/>
                    </a:ext>
                  </a:extLst>
                </a:gridCol>
                <a:gridCol w="1857806">
                  <a:extLst>
                    <a:ext uri="{9D8B030D-6E8A-4147-A177-3AD203B41FA5}">
                      <a16:colId xmlns:a16="http://schemas.microsoft.com/office/drawing/2014/main" val="3395698261"/>
                    </a:ext>
                  </a:extLst>
                </a:gridCol>
                <a:gridCol w="1857806">
                  <a:extLst>
                    <a:ext uri="{9D8B030D-6E8A-4147-A177-3AD203B41FA5}">
                      <a16:colId xmlns:a16="http://schemas.microsoft.com/office/drawing/2014/main" val="3443809567"/>
                    </a:ext>
                  </a:extLst>
                </a:gridCol>
                <a:gridCol w="1857806">
                  <a:extLst>
                    <a:ext uri="{9D8B030D-6E8A-4147-A177-3AD203B41FA5}">
                      <a16:colId xmlns:a16="http://schemas.microsoft.com/office/drawing/2014/main" val="2959814556"/>
                    </a:ext>
                  </a:extLst>
                </a:gridCol>
              </a:tblGrid>
              <a:tr h="36571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Bus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Generator(PV)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Load(PQ)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738715"/>
                  </a:ext>
                </a:extLst>
              </a:tr>
              <a:tr h="6312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Voltage(value)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ss.Bus.v.v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ss.Line.v1.v</a:t>
                      </a:r>
                    </a:p>
                    <a:p>
                      <a:pPr algn="ctr"/>
                      <a:r>
                        <a:rPr lang="en-US" altLang="zh-CN" dirty="0"/>
                        <a:t>ss.Line.v2.v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ss.PV.v.v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ss.PQ.v.v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814850"/>
                  </a:ext>
                </a:extLst>
              </a:tr>
              <a:tr h="6312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Voltage(angle)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 err="1"/>
                        <a:t>ss.Bus.v.a</a:t>
                      </a:r>
                      <a:endParaRPr lang="en-US" altLang="zh-CN" strike="sngStrike" dirty="0"/>
                    </a:p>
                    <a:p>
                      <a:pPr algn="ctr"/>
                      <a:r>
                        <a:rPr lang="en-US" altLang="zh-CN" strike="noStrike" dirty="0" err="1"/>
                        <a:t>ss.Bus.a.v</a:t>
                      </a:r>
                      <a:endParaRPr lang="zh-CN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ss.Line.a1.v</a:t>
                      </a:r>
                    </a:p>
                    <a:p>
                      <a:pPr algn="ctr"/>
                      <a:r>
                        <a:rPr lang="en-US" altLang="zh-CN" dirty="0"/>
                        <a:t>ss.Line.a2.v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ss.PV.a.v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ss.PQa.v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423362"/>
                  </a:ext>
                </a:extLst>
              </a:tr>
              <a:tr h="6312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Power(P)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----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ss.Line.a1.e</a:t>
                      </a:r>
                    </a:p>
                    <a:p>
                      <a:pPr algn="ctr"/>
                      <a:r>
                        <a:rPr lang="en-US" altLang="zh-CN" dirty="0"/>
                        <a:t>ss.Line.a2.e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ss.PV.p.v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ss.PQ.Ppf.v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440292"/>
                  </a:ext>
                </a:extLst>
              </a:tr>
              <a:tr h="6312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Power(Q)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----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ss.Line.v1.e</a:t>
                      </a:r>
                    </a:p>
                    <a:p>
                      <a:pPr algn="ctr"/>
                      <a:r>
                        <a:rPr lang="en-US" altLang="zh-CN" dirty="0"/>
                        <a:t>ss.Line.v2.e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ss.PV.q.v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ss.PQ.Qpf.v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16978"/>
                  </a:ext>
                </a:extLst>
              </a:tr>
              <a:tr h="9017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Power(S)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----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(need to compute it manually)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767219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5E2F00D0-B892-4320-A97F-274071A0DB34}"/>
              </a:ext>
            </a:extLst>
          </p:cNvPr>
          <p:cNvSpPr txBox="1"/>
          <p:nvPr/>
        </p:nvSpPr>
        <p:spPr>
          <a:xfrm>
            <a:off x="676656" y="1056997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ss = andes.run(fnamein, input_path=dirin, output_path=dirout)</a:t>
            </a:r>
          </a:p>
        </p:txBody>
      </p:sp>
    </p:spTree>
    <p:extLst>
      <p:ext uri="{BB962C8B-B14F-4D97-AF65-F5344CB8AC3E}">
        <p14:creationId xmlns:p14="http://schemas.microsoft.com/office/powerpoint/2010/main" val="38400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EDE352A-4C99-4A59-AA76-38D81FDD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A9CCC-FDAB-445D-928C-4B79DF752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10/3/2020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6957F-193D-47C0-99A6-2F3005F2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DE-SC0020770 – Monthly Update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353F6-5CD0-478A-8833-381D1EF0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94F5-FEB9-4D0C-9EFA-7F0CDDBA356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EE08BB3-1514-4CB7-9AB7-7835BF0EC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" y="1059381"/>
            <a:ext cx="6101637" cy="2519496"/>
          </a:xfrm>
          <a:prstGeom prst="rect">
            <a:avLst/>
          </a:prstGeom>
        </p:spPr>
      </p:pic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0210F33F-5162-4EC7-A59A-551BD0DBB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0" y="4077072"/>
            <a:ext cx="6487430" cy="1276528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AACB0ED6-4DB6-4256-9C8E-ABE2EA5316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048" y="712167"/>
            <a:ext cx="5573213" cy="2993875"/>
          </a:xfrm>
          <a:prstGeom prst="rect">
            <a:avLst/>
          </a:prstGeom>
        </p:spPr>
      </p:pic>
      <p:pic>
        <p:nvPicPr>
          <p:cNvPr id="15" name="Picture 14" descr="Text, letter&#10;&#10;Description automatically generated">
            <a:extLst>
              <a:ext uri="{FF2B5EF4-FFF2-40B4-BE49-F238E27FC236}">
                <a16:creationId xmlns:a16="http://schemas.microsoft.com/office/drawing/2014/main" id="{7C614128-7743-419E-8314-4963A637B2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4168391"/>
            <a:ext cx="5029201" cy="1727824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BF50794-7D6C-443A-9537-B54E2EBC10C5}"/>
              </a:ext>
            </a:extLst>
          </p:cNvPr>
          <p:cNvSpPr/>
          <p:nvPr/>
        </p:nvSpPr>
        <p:spPr>
          <a:xfrm>
            <a:off x="9112" y="4581128"/>
            <a:ext cx="542272" cy="4320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7D1046D-5273-45B1-96C1-63E7B1170BC3}"/>
              </a:ext>
            </a:extLst>
          </p:cNvPr>
          <p:cNvSpPr/>
          <p:nvPr/>
        </p:nvSpPr>
        <p:spPr>
          <a:xfrm>
            <a:off x="6744072" y="4296234"/>
            <a:ext cx="542272" cy="7169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54907"/>
      </p:ext>
    </p:extLst>
  </p:cSld>
  <p:clrMapOvr>
    <a:masterClrMapping/>
  </p:clrMapOvr>
</p:sld>
</file>

<file path=ppt/theme/theme1.xml><?xml version="1.0" encoding="utf-8"?>
<a:theme xmlns:a="http://schemas.openxmlformats.org/drawingml/2006/main" name="大都市">
  <a:themeElements>
    <a:clrScheme name="MatplotlibTab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77B4"/>
      </a:accent1>
      <a:accent2>
        <a:srgbClr val="D62728"/>
      </a:accent2>
      <a:accent3>
        <a:srgbClr val="2CA02C"/>
      </a:accent3>
      <a:accent4>
        <a:srgbClr val="9467BD"/>
      </a:accent4>
      <a:accent5>
        <a:srgbClr val="17BECF"/>
      </a:accent5>
      <a:accent6>
        <a:srgbClr val="FF7F0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_UTK_Template.potx" id="{A5DFA355-B360-46E1-990C-C74DA8741C48}" vid="{67C63912-E31B-42B8-BAA0-2DC5B71852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AR_UTK_Template</Template>
  <TotalTime>3380</TotalTime>
  <Words>379</Words>
  <Application>Microsoft Office PowerPoint</Application>
  <PresentationFormat>Widescreen</PresentationFormat>
  <Paragraphs>76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大都市</vt:lpstr>
      <vt:lpstr>Andes</vt:lpstr>
      <vt:lpstr>Andes</vt:lpstr>
      <vt:lpstr>Andes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NPCC project</dc:title>
  <dc:creator>Tianwei XIa</dc:creator>
  <cp:lastModifiedBy>Tianwei XIa</cp:lastModifiedBy>
  <cp:revision>6</cp:revision>
  <dcterms:created xsi:type="dcterms:W3CDTF">2020-09-02T13:28:20Z</dcterms:created>
  <dcterms:modified xsi:type="dcterms:W3CDTF">2021-01-23T21:39:36Z</dcterms:modified>
</cp:coreProperties>
</file>