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rvo" panose="02000000000000000000" pitchFamily="2" charset="77"/>
      <p:regular r:id="rId12"/>
      <p:bold r:id="rId13"/>
      <p:italic r:id="rId14"/>
      <p:boldItalic r:id="rId15"/>
    </p:embeddedFont>
    <p:embeddedFont>
      <p:font typeface="Montserrat" pitchFamily="2" charset="77"/>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53"/>
    <p:restoredTop sz="94678"/>
  </p:normalViewPr>
  <p:slideViewPr>
    <p:cSldViewPr snapToGrid="0" snapToObjects="1">
      <p:cViewPr varScale="1">
        <p:scale>
          <a:sx n="262" d="100"/>
          <a:sy n="262" d="100"/>
        </p:scale>
        <p:origin x="52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74a859f19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74a859f1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74a859f1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74a859f1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a69ff363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a69ff363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a69ff3637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a69ff363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Green- 1-1 table-only connects with intervention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74a859f19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74a859f1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74a859f19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74a859f1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74a859f19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74a859f1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50">
              <a:solidFill>
                <a:srgbClr val="D1D2D3"/>
              </a:solidFill>
              <a:highlight>
                <a:srgbClr val="222529"/>
              </a:highlight>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74a2c8ef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74a2c8e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
        <p:cNvGrpSpPr/>
        <p:nvPr/>
      </p:nvGrpSpPr>
      <p:grpSpPr>
        <a:xfrm>
          <a:off x="0" y="0"/>
          <a:ext cx="0" cy="0"/>
          <a:chOff x="0" y="0"/>
          <a:chExt cx="0" cy="0"/>
        </a:xfrm>
      </p:grpSpPr>
      <p:pic>
        <p:nvPicPr>
          <p:cNvPr id="9" name="Google Shape;9;p2"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bg>
      <p:bgPr>
        <a:solidFill>
          <a:schemeClr val="accent4"/>
        </a:solidFill>
        <a:effectLst/>
      </p:bgPr>
    </p:bg>
    <p:spTree>
      <p:nvGrpSpPr>
        <p:cNvPr id="1" name="Shape 49"/>
        <p:cNvGrpSpPr/>
        <p:nvPr/>
      </p:nvGrpSpPr>
      <p:grpSpPr>
        <a:xfrm>
          <a:off x="0" y="0"/>
          <a:ext cx="0" cy="0"/>
          <a:chOff x="0" y="0"/>
          <a:chExt cx="0" cy="0"/>
        </a:xfrm>
      </p:grpSpPr>
      <p:pic>
        <p:nvPicPr>
          <p:cNvPr id="50" name="Google Shape;50;p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1"/>
        <p:cNvGrpSpPr/>
        <p:nvPr/>
      </p:nvGrpSpPr>
      <p:grpSpPr>
        <a:xfrm>
          <a:off x="0" y="0"/>
          <a:ext cx="0" cy="0"/>
          <a:chOff x="0" y="0"/>
          <a:chExt cx="0" cy="0"/>
        </a:xfrm>
      </p:grpSpPr>
      <p:sp>
        <p:nvSpPr>
          <p:cNvPr id="52" name="Google Shape;52;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3" name="Google Shape;53;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Google Shape;5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0"/>
        <p:cNvGrpSpPr/>
        <p:nvPr/>
      </p:nvGrpSpPr>
      <p:grpSpPr>
        <a:xfrm>
          <a:off x="0" y="0"/>
          <a:ext cx="0" cy="0"/>
          <a:chOff x="0" y="0"/>
          <a:chExt cx="0" cy="0"/>
        </a:xfrm>
      </p:grpSpPr>
      <p:sp>
        <p:nvSpPr>
          <p:cNvPr id="11" name="Google Shape;11;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Font typeface="Montserrat"/>
              <a:buNone/>
              <a:defRPr sz="4200" b="1">
                <a:latin typeface="Montserrat"/>
                <a:ea typeface="Montserrat"/>
                <a:cs typeface="Montserrat"/>
                <a:sym typeface="Montserrat"/>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pic>
        <p:nvPicPr>
          <p:cNvPr id="12" name="Google Shape;12;p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p:nvPr/>
        </p:nvSpPr>
        <p:spPr>
          <a:xfrm rot="10800000" flipH="1">
            <a:off x="0" y="1686000"/>
            <a:ext cx="9144000" cy="3457500"/>
          </a:xfrm>
          <a:prstGeom prst="rect">
            <a:avLst/>
          </a:prstGeom>
          <a:solidFill>
            <a:srgbClr val="35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4"/>
          <p:cNvSpPr txBox="1">
            <a:spLocks noGrp="1"/>
          </p:cNvSpPr>
          <p:nvPr>
            <p:ph type="title"/>
          </p:nvPr>
        </p:nvSpPr>
        <p:spPr>
          <a:xfrm>
            <a:off x="471900" y="738725"/>
            <a:ext cx="8222100" cy="13275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6" name="Google Shape;16;p4"/>
          <p:cNvSpPr txBox="1">
            <a:spLocks noGrp="1"/>
          </p:cNvSpPr>
          <p:nvPr>
            <p:ph type="body" idx="1"/>
          </p:nvPr>
        </p:nvSpPr>
        <p:spPr>
          <a:xfrm>
            <a:off x="471900" y="2226650"/>
            <a:ext cx="8222100" cy="24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FFFFFF"/>
              </a:buClr>
              <a:buSzPts val="1800"/>
              <a:buChar char="●"/>
              <a:defRPr>
                <a:solidFill>
                  <a:srgbClr val="FFFFFF"/>
                </a:solidFill>
              </a:defRPr>
            </a:lvl1pPr>
            <a:lvl2pPr marL="914400" lvl="1" indent="-317500">
              <a:spcBef>
                <a:spcPts val="1600"/>
              </a:spcBef>
              <a:spcAft>
                <a:spcPts val="0"/>
              </a:spcAft>
              <a:buClr>
                <a:srgbClr val="FFFFFF"/>
              </a:buClr>
              <a:buSzPts val="1400"/>
              <a:buChar char="○"/>
              <a:defRPr>
                <a:solidFill>
                  <a:srgbClr val="FFFFFF"/>
                </a:solidFill>
              </a:defRPr>
            </a:lvl2pPr>
            <a:lvl3pPr marL="1371600" lvl="2" indent="-317500">
              <a:spcBef>
                <a:spcPts val="1600"/>
              </a:spcBef>
              <a:spcAft>
                <a:spcPts val="0"/>
              </a:spcAft>
              <a:buClr>
                <a:srgbClr val="FFFFFF"/>
              </a:buClr>
              <a:buSzPts val="1400"/>
              <a:buChar char="■"/>
              <a:defRPr>
                <a:solidFill>
                  <a:srgbClr val="FFFFFF"/>
                </a:solidFill>
              </a:defRPr>
            </a:lvl3pPr>
            <a:lvl4pPr marL="1828800" lvl="3" indent="-317500">
              <a:spcBef>
                <a:spcPts val="1600"/>
              </a:spcBef>
              <a:spcAft>
                <a:spcPts val="0"/>
              </a:spcAft>
              <a:buClr>
                <a:srgbClr val="FFFFFF"/>
              </a:buClr>
              <a:buSzPts val="1400"/>
              <a:buChar char="●"/>
              <a:defRPr>
                <a:solidFill>
                  <a:srgbClr val="FFFFFF"/>
                </a:solidFill>
              </a:defRPr>
            </a:lvl4pPr>
            <a:lvl5pPr marL="2286000" lvl="4" indent="-317500">
              <a:spcBef>
                <a:spcPts val="1600"/>
              </a:spcBef>
              <a:spcAft>
                <a:spcPts val="0"/>
              </a:spcAft>
              <a:buClr>
                <a:srgbClr val="FFFFFF"/>
              </a:buClr>
              <a:buSzPts val="1400"/>
              <a:buChar char="○"/>
              <a:defRPr>
                <a:solidFill>
                  <a:srgbClr val="FFFFFF"/>
                </a:solidFill>
              </a:defRPr>
            </a:lvl5pPr>
            <a:lvl6pPr marL="2743200" lvl="5" indent="-317500">
              <a:spcBef>
                <a:spcPts val="1600"/>
              </a:spcBef>
              <a:spcAft>
                <a:spcPts val="0"/>
              </a:spcAft>
              <a:buClr>
                <a:srgbClr val="FFFFFF"/>
              </a:buClr>
              <a:buSzPts val="1400"/>
              <a:buChar char="■"/>
              <a:defRPr>
                <a:solidFill>
                  <a:srgbClr val="FFFFFF"/>
                </a:solidFill>
              </a:defRPr>
            </a:lvl6pPr>
            <a:lvl7pPr marL="3200400" lvl="6" indent="-317500">
              <a:spcBef>
                <a:spcPts val="1600"/>
              </a:spcBef>
              <a:spcAft>
                <a:spcPts val="0"/>
              </a:spcAft>
              <a:buClr>
                <a:srgbClr val="FFFFFF"/>
              </a:buClr>
              <a:buSzPts val="1400"/>
              <a:buChar char="●"/>
              <a:defRPr>
                <a:solidFill>
                  <a:srgbClr val="FFFFFF"/>
                </a:solidFill>
              </a:defRPr>
            </a:lvl7pPr>
            <a:lvl8pPr marL="3657600" lvl="7" indent="-317500">
              <a:spcBef>
                <a:spcPts val="1600"/>
              </a:spcBef>
              <a:spcAft>
                <a:spcPts val="0"/>
              </a:spcAft>
              <a:buClr>
                <a:srgbClr val="FFFFFF"/>
              </a:buClr>
              <a:buSzPts val="1400"/>
              <a:buChar char="○"/>
              <a:defRPr>
                <a:solidFill>
                  <a:srgbClr val="FFFFFF"/>
                </a:solidFill>
              </a:defRPr>
            </a:lvl8pPr>
            <a:lvl9pPr marL="4114800" lvl="8" indent="-317500">
              <a:spcBef>
                <a:spcPts val="1600"/>
              </a:spcBef>
              <a:spcAft>
                <a:spcPts val="1600"/>
              </a:spcAft>
              <a:buClr>
                <a:srgbClr val="FFFFFF"/>
              </a:buClr>
              <a:buSzPts val="1400"/>
              <a:buChar char="■"/>
              <a:defRPr>
                <a:solidFill>
                  <a:srgbClr val="FFFFFF"/>
                </a:solidFill>
              </a:defRPr>
            </a:lvl9pPr>
          </a:lstStyle>
          <a:p>
            <a:endParaRPr/>
          </a:p>
        </p:txBody>
      </p:sp>
      <p:pic>
        <p:nvPicPr>
          <p:cNvPr id="17" name="Google Shape;17;p4"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p:nvPr/>
        </p:nvSpPr>
        <p:spPr>
          <a:xfrm rot="10800000" flipH="1">
            <a:off x="0" y="1686000"/>
            <a:ext cx="9144000" cy="3457500"/>
          </a:xfrm>
          <a:prstGeom prst="rect">
            <a:avLst/>
          </a:prstGeom>
          <a:solidFill>
            <a:srgbClr val="35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Clr>
                <a:srgbClr val="5B93CE"/>
              </a:buClr>
              <a:buSzPts val="3200"/>
              <a:buNone/>
              <a:defRPr>
                <a:solidFill>
                  <a:srgbClr val="5B93CE"/>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pic>
        <p:nvPicPr>
          <p:cNvPr id="23" name="Google Shape;23;p5"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p:nvPr/>
        </p:nvSpPr>
        <p:spPr>
          <a:xfrm rot="10800000" flipH="1">
            <a:off x="0" y="656400"/>
            <a:ext cx="9144000" cy="4487100"/>
          </a:xfrm>
          <a:prstGeom prst="rect">
            <a:avLst/>
          </a:prstGeom>
          <a:solidFill>
            <a:srgbClr val="35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pic>
        <p:nvPicPr>
          <p:cNvPr id="27" name="Google Shape;27;p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pic>
        <p:nvPicPr>
          <p:cNvPr id="33" name="Google Shape;33;p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pic>
        <p:nvPicPr>
          <p:cNvPr id="36" name="Google Shape;36;p8"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354A5F"/>
              </a:buClr>
              <a:buSzPts val="4200"/>
              <a:buNone/>
              <a:defRPr sz="4200">
                <a:solidFill>
                  <a:srgbClr val="354A5F"/>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1" name="Google Shape;41;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rgbClr val="CCCCCC"/>
              </a:buClr>
              <a:buSzPts val="1800"/>
              <a:buChar char="●"/>
              <a:defRPr>
                <a:solidFill>
                  <a:srgbClr val="CCCCCC"/>
                </a:solidFill>
              </a:defRPr>
            </a:lvl1pPr>
            <a:lvl2pPr marL="914400" lvl="1" indent="-317500">
              <a:spcBef>
                <a:spcPts val="1600"/>
              </a:spcBef>
              <a:spcAft>
                <a:spcPts val="0"/>
              </a:spcAft>
              <a:buClr>
                <a:srgbClr val="CCCCCC"/>
              </a:buClr>
              <a:buSzPts val="1400"/>
              <a:buChar char="○"/>
              <a:defRPr>
                <a:solidFill>
                  <a:srgbClr val="CCCCCC"/>
                </a:solidFill>
              </a:defRPr>
            </a:lvl2pPr>
            <a:lvl3pPr marL="1371600" lvl="2" indent="-317500">
              <a:spcBef>
                <a:spcPts val="1600"/>
              </a:spcBef>
              <a:spcAft>
                <a:spcPts val="0"/>
              </a:spcAft>
              <a:buClr>
                <a:srgbClr val="CCCCCC"/>
              </a:buClr>
              <a:buSzPts val="1400"/>
              <a:buChar char="■"/>
              <a:defRPr>
                <a:solidFill>
                  <a:srgbClr val="CCCCCC"/>
                </a:solidFill>
              </a:defRPr>
            </a:lvl3pPr>
            <a:lvl4pPr marL="1828800" lvl="3" indent="-317500">
              <a:spcBef>
                <a:spcPts val="1600"/>
              </a:spcBef>
              <a:spcAft>
                <a:spcPts val="0"/>
              </a:spcAft>
              <a:buClr>
                <a:srgbClr val="CCCCCC"/>
              </a:buClr>
              <a:buSzPts val="1400"/>
              <a:buChar char="●"/>
              <a:defRPr>
                <a:solidFill>
                  <a:srgbClr val="CCCCCC"/>
                </a:solidFill>
              </a:defRPr>
            </a:lvl4pPr>
            <a:lvl5pPr marL="2286000" lvl="4" indent="-317500">
              <a:spcBef>
                <a:spcPts val="1600"/>
              </a:spcBef>
              <a:spcAft>
                <a:spcPts val="0"/>
              </a:spcAft>
              <a:buClr>
                <a:srgbClr val="CCCCCC"/>
              </a:buClr>
              <a:buSzPts val="1400"/>
              <a:buChar char="○"/>
              <a:defRPr>
                <a:solidFill>
                  <a:srgbClr val="CCCCCC"/>
                </a:solidFill>
              </a:defRPr>
            </a:lvl5pPr>
            <a:lvl6pPr marL="2743200" lvl="5" indent="-317500">
              <a:spcBef>
                <a:spcPts val="1600"/>
              </a:spcBef>
              <a:spcAft>
                <a:spcPts val="0"/>
              </a:spcAft>
              <a:buClr>
                <a:srgbClr val="CCCCCC"/>
              </a:buClr>
              <a:buSzPts val="1400"/>
              <a:buChar char="■"/>
              <a:defRPr>
                <a:solidFill>
                  <a:srgbClr val="CCCCCC"/>
                </a:solidFill>
              </a:defRPr>
            </a:lvl6pPr>
            <a:lvl7pPr marL="3200400" lvl="6" indent="-317500">
              <a:spcBef>
                <a:spcPts val="1600"/>
              </a:spcBef>
              <a:spcAft>
                <a:spcPts val="0"/>
              </a:spcAft>
              <a:buClr>
                <a:srgbClr val="CCCCCC"/>
              </a:buClr>
              <a:buSzPts val="1400"/>
              <a:buChar char="●"/>
              <a:defRPr>
                <a:solidFill>
                  <a:srgbClr val="CCCCCC"/>
                </a:solidFill>
              </a:defRPr>
            </a:lvl7pPr>
            <a:lvl8pPr marL="3657600" lvl="7" indent="-317500">
              <a:spcBef>
                <a:spcPts val="1600"/>
              </a:spcBef>
              <a:spcAft>
                <a:spcPts val="0"/>
              </a:spcAft>
              <a:buClr>
                <a:srgbClr val="CCCCCC"/>
              </a:buClr>
              <a:buSzPts val="1400"/>
              <a:buChar char="○"/>
              <a:defRPr>
                <a:solidFill>
                  <a:srgbClr val="CCCCCC"/>
                </a:solidFill>
              </a:defRPr>
            </a:lvl8pPr>
            <a:lvl9pPr marL="4114800" lvl="8" indent="-317500">
              <a:spcBef>
                <a:spcPts val="1600"/>
              </a:spcBef>
              <a:spcAft>
                <a:spcPts val="1600"/>
              </a:spcAft>
              <a:buClr>
                <a:srgbClr val="CCCCCC"/>
              </a:buClr>
              <a:buSzPts val="1400"/>
              <a:buChar char="■"/>
              <a:defRPr>
                <a:solidFill>
                  <a:srgbClr val="CCCCCC"/>
                </a:solidFill>
              </a:defRPr>
            </a:lvl9pPr>
          </a:lstStyle>
          <a:p>
            <a:endParaRPr/>
          </a:p>
        </p:txBody>
      </p:sp>
      <p:pic>
        <p:nvPicPr>
          <p:cNvPr id="43" name="Google Shape;43;p9"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354A5F"/>
              </a:buClr>
              <a:buSzPts val="12000"/>
              <a:buNone/>
              <a:defRPr sz="12000">
                <a:solidFill>
                  <a:srgbClr val="354A5F"/>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46" name="Google Shape;46;p10"/>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rgbClr val="547899"/>
              </a:buClr>
              <a:buSzPts val="1800"/>
              <a:buChar char="●"/>
              <a:defRPr>
                <a:solidFill>
                  <a:srgbClr val="547899"/>
                </a:solidFill>
              </a:defRPr>
            </a:lvl1pPr>
            <a:lvl2pPr marL="914400" lvl="1" indent="-317500" algn="ctr">
              <a:spcBef>
                <a:spcPts val="1600"/>
              </a:spcBef>
              <a:spcAft>
                <a:spcPts val="0"/>
              </a:spcAft>
              <a:buClr>
                <a:srgbClr val="547899"/>
              </a:buClr>
              <a:buSzPts val="1400"/>
              <a:buChar char="○"/>
              <a:defRPr>
                <a:solidFill>
                  <a:srgbClr val="547899"/>
                </a:solidFill>
              </a:defRPr>
            </a:lvl2pPr>
            <a:lvl3pPr marL="1371600" lvl="2" indent="-317500" algn="ctr">
              <a:spcBef>
                <a:spcPts val="1600"/>
              </a:spcBef>
              <a:spcAft>
                <a:spcPts val="0"/>
              </a:spcAft>
              <a:buClr>
                <a:srgbClr val="547899"/>
              </a:buClr>
              <a:buSzPts val="1400"/>
              <a:buChar char="■"/>
              <a:defRPr>
                <a:solidFill>
                  <a:srgbClr val="547899"/>
                </a:solidFill>
              </a:defRPr>
            </a:lvl3pPr>
            <a:lvl4pPr marL="1828800" lvl="3" indent="-317500" algn="ctr">
              <a:spcBef>
                <a:spcPts val="1600"/>
              </a:spcBef>
              <a:spcAft>
                <a:spcPts val="0"/>
              </a:spcAft>
              <a:buClr>
                <a:srgbClr val="547899"/>
              </a:buClr>
              <a:buSzPts val="1400"/>
              <a:buChar char="●"/>
              <a:defRPr>
                <a:solidFill>
                  <a:srgbClr val="547899"/>
                </a:solidFill>
              </a:defRPr>
            </a:lvl4pPr>
            <a:lvl5pPr marL="2286000" lvl="4" indent="-317500" algn="ctr">
              <a:spcBef>
                <a:spcPts val="1600"/>
              </a:spcBef>
              <a:spcAft>
                <a:spcPts val="0"/>
              </a:spcAft>
              <a:buClr>
                <a:srgbClr val="547899"/>
              </a:buClr>
              <a:buSzPts val="1400"/>
              <a:buChar char="○"/>
              <a:defRPr>
                <a:solidFill>
                  <a:srgbClr val="547899"/>
                </a:solidFill>
              </a:defRPr>
            </a:lvl5pPr>
            <a:lvl6pPr marL="2743200" lvl="5" indent="-317500" algn="ctr">
              <a:spcBef>
                <a:spcPts val="1600"/>
              </a:spcBef>
              <a:spcAft>
                <a:spcPts val="0"/>
              </a:spcAft>
              <a:buClr>
                <a:srgbClr val="547899"/>
              </a:buClr>
              <a:buSzPts val="1400"/>
              <a:buChar char="■"/>
              <a:defRPr>
                <a:solidFill>
                  <a:srgbClr val="547899"/>
                </a:solidFill>
              </a:defRPr>
            </a:lvl6pPr>
            <a:lvl7pPr marL="3200400" lvl="6" indent="-317500" algn="ctr">
              <a:spcBef>
                <a:spcPts val="1600"/>
              </a:spcBef>
              <a:spcAft>
                <a:spcPts val="0"/>
              </a:spcAft>
              <a:buClr>
                <a:srgbClr val="547899"/>
              </a:buClr>
              <a:buSzPts val="1400"/>
              <a:buChar char="●"/>
              <a:defRPr>
                <a:solidFill>
                  <a:srgbClr val="547899"/>
                </a:solidFill>
              </a:defRPr>
            </a:lvl7pPr>
            <a:lvl8pPr marL="3657600" lvl="7" indent="-317500" algn="ctr">
              <a:spcBef>
                <a:spcPts val="1600"/>
              </a:spcBef>
              <a:spcAft>
                <a:spcPts val="0"/>
              </a:spcAft>
              <a:buClr>
                <a:srgbClr val="547899"/>
              </a:buClr>
              <a:buSzPts val="1400"/>
              <a:buChar char="○"/>
              <a:defRPr>
                <a:solidFill>
                  <a:srgbClr val="547899"/>
                </a:solidFill>
              </a:defRPr>
            </a:lvl8pPr>
            <a:lvl9pPr marL="4114800" lvl="8" indent="-317500" algn="ctr">
              <a:spcBef>
                <a:spcPts val="1600"/>
              </a:spcBef>
              <a:spcAft>
                <a:spcPts val="1600"/>
              </a:spcAft>
              <a:buClr>
                <a:srgbClr val="547899"/>
              </a:buClr>
              <a:buSzPts val="1400"/>
              <a:buChar char="■"/>
              <a:defRPr>
                <a:solidFill>
                  <a:srgbClr val="547899"/>
                </a:solidFill>
              </a:defRPr>
            </a:lvl9pPr>
          </a:lstStyle>
          <a:p>
            <a:endParaRPr/>
          </a:p>
        </p:txBody>
      </p:sp>
      <p:pic>
        <p:nvPicPr>
          <p:cNvPr id="47" name="Google Shape;47;p1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Arvo"/>
              <a:buChar char="●"/>
              <a:defRPr sz="1800">
                <a:solidFill>
                  <a:srgbClr val="FFFFFF"/>
                </a:solidFill>
                <a:latin typeface="Arvo"/>
                <a:ea typeface="Arvo"/>
                <a:cs typeface="Arvo"/>
                <a:sym typeface="Arvo"/>
              </a:defRPr>
            </a:lvl1pPr>
            <a:lvl2pPr marL="914400" lvl="1" indent="-317500">
              <a:lnSpc>
                <a:spcPct val="115000"/>
              </a:lnSpc>
              <a:spcBef>
                <a:spcPts val="1600"/>
              </a:spcBef>
              <a:spcAft>
                <a:spcPts val="0"/>
              </a:spcAft>
              <a:buClr>
                <a:srgbClr val="FFFFFF"/>
              </a:buClr>
              <a:buSzPts val="1400"/>
              <a:buFont typeface="Arvo"/>
              <a:buChar char="○"/>
              <a:defRPr u="sng">
                <a:solidFill>
                  <a:srgbClr val="FFFFFF"/>
                </a:solidFill>
                <a:latin typeface="Arvo"/>
                <a:ea typeface="Arvo"/>
                <a:cs typeface="Arvo"/>
                <a:sym typeface="Arvo"/>
              </a:defRPr>
            </a:lvl2pPr>
            <a:lvl3pPr marL="1371600" lvl="2" indent="-3175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3pPr>
            <a:lvl4pPr marL="1828800" lvl="3" indent="-3175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4pPr>
            <a:lvl5pPr marL="2286000" lvl="4" indent="-3175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5pPr>
            <a:lvl6pPr marL="2743200" lvl="5" indent="-3175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6pPr>
            <a:lvl7pPr marL="3200400" lvl="6" indent="-3175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7pPr>
            <a:lvl8pPr marL="3657600" lvl="7" indent="-3175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8pPr>
            <a:lvl9pPr marL="4114800" lvl="8" indent="-317500">
              <a:lnSpc>
                <a:spcPct val="115000"/>
              </a:lnSpc>
              <a:spcBef>
                <a:spcPts val="160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Parenting Playbook</a:t>
            </a:r>
            <a:endParaRPr dirty="0"/>
          </a:p>
        </p:txBody>
      </p:sp>
      <p:sp>
        <p:nvSpPr>
          <p:cNvPr id="60" name="Google Shape;60;p14"/>
          <p:cNvSpPr txBox="1">
            <a:spLocks noGrp="1"/>
          </p:cNvSpPr>
          <p:nvPr>
            <p:ph type="subTitle" idx="1"/>
          </p:nvPr>
        </p:nvSpPr>
        <p:spPr>
          <a:xfrm>
            <a:off x="387500" y="2888250"/>
            <a:ext cx="8520600" cy="181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Amanda Stokes, Mika </a:t>
            </a:r>
            <a:r>
              <a:rPr lang="en" dirty="0" err="1"/>
              <a:t>Zukeyama</a:t>
            </a:r>
            <a:r>
              <a:rPr lang="en" dirty="0"/>
              <a:t>, Jasmin </a:t>
            </a:r>
            <a:r>
              <a:rPr lang="en" dirty="0" err="1"/>
              <a:t>Becic</a:t>
            </a:r>
            <a:r>
              <a:rPr lang="en" dirty="0"/>
              <a:t>, Austin </a:t>
            </a:r>
            <a:r>
              <a:rPr lang="en" dirty="0" err="1"/>
              <a:t>O’Daniel</a:t>
            </a:r>
            <a:r>
              <a:rPr lang="en" dirty="0"/>
              <a:t>, Jaimee Chapman</a:t>
            </a:r>
            <a:endParaRPr dirty="0"/>
          </a:p>
          <a:p>
            <a:pPr marL="0" lvl="0" indent="0" algn="ctr" rtl="0">
              <a:spcBef>
                <a:spcPts val="0"/>
              </a:spcBef>
              <a:spcAft>
                <a:spcPts val="0"/>
              </a:spcAft>
              <a:buNone/>
            </a:pPr>
            <a:r>
              <a:rPr lang="en" dirty="0"/>
              <a:t>@</a:t>
            </a:r>
            <a:r>
              <a:rPr lang="en" dirty="0" err="1"/>
              <a:t>jbecic</a:t>
            </a:r>
            <a:r>
              <a:rPr lang="en" dirty="0"/>
              <a:t> on GitHub</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71900" y="738725"/>
            <a:ext cx="8222100" cy="13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Description</a:t>
            </a:r>
            <a:endParaRPr/>
          </a:p>
        </p:txBody>
      </p:sp>
      <p:sp>
        <p:nvSpPr>
          <p:cNvPr id="66" name="Google Shape;66;p15"/>
          <p:cNvSpPr txBox="1">
            <a:spLocks noGrp="1"/>
          </p:cNvSpPr>
          <p:nvPr>
            <p:ph type="body" idx="1"/>
          </p:nvPr>
        </p:nvSpPr>
        <p:spPr>
          <a:xfrm>
            <a:off x="471900" y="2226650"/>
            <a:ext cx="8222100" cy="24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Parenting Playbook is a resource for the parents of neurodivergent children. It is a site where parents can find a variety of low-level interventions to try at home in order to improve their child’s executive functioning skills.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471900" y="738725"/>
            <a:ext cx="8222100" cy="13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Features</a:t>
            </a:r>
            <a:endParaRPr/>
          </a:p>
        </p:txBody>
      </p:sp>
      <p:sp>
        <p:nvSpPr>
          <p:cNvPr id="72" name="Google Shape;72;p16"/>
          <p:cNvSpPr txBox="1">
            <a:spLocks noGrp="1"/>
          </p:cNvSpPr>
          <p:nvPr>
            <p:ph type="body" idx="1"/>
          </p:nvPr>
        </p:nvSpPr>
        <p:spPr>
          <a:xfrm>
            <a:off x="471900" y="2226650"/>
            <a:ext cx="8222100" cy="24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User Login</a:t>
            </a:r>
            <a:endParaRPr dirty="0"/>
          </a:p>
          <a:p>
            <a:pPr marL="457200" lvl="0" indent="-342900" algn="l" rtl="0">
              <a:spcBef>
                <a:spcPts val="0"/>
              </a:spcBef>
              <a:spcAft>
                <a:spcPts val="0"/>
              </a:spcAft>
              <a:buSzPts val="1800"/>
              <a:buChar char="●"/>
            </a:pPr>
            <a:r>
              <a:rPr lang="en" dirty="0"/>
              <a:t>Create/edit interventions and comments on interventions</a:t>
            </a:r>
          </a:p>
          <a:p>
            <a:pPr marL="457200" lvl="0" indent="-342900" algn="l" rtl="0">
              <a:spcBef>
                <a:spcPts val="0"/>
              </a:spcBef>
              <a:spcAft>
                <a:spcPts val="0"/>
              </a:spcAft>
              <a:buSzPts val="1800"/>
              <a:buChar char="●"/>
            </a:pPr>
            <a:r>
              <a:rPr lang="en" dirty="0"/>
              <a:t>Create/edit tags for interventions</a:t>
            </a:r>
            <a:endParaRPr dirty="0"/>
          </a:p>
          <a:p>
            <a:pPr marL="457200" lvl="0" indent="-342900" algn="l" rtl="0">
              <a:spcBef>
                <a:spcPts val="0"/>
              </a:spcBef>
              <a:spcAft>
                <a:spcPts val="0"/>
              </a:spcAft>
              <a:buSzPts val="1800"/>
              <a:buChar char="●"/>
            </a:pPr>
            <a:r>
              <a:rPr lang="en" dirty="0"/>
              <a:t>Search feature</a:t>
            </a:r>
            <a:endParaRPr dirty="0"/>
          </a:p>
          <a:p>
            <a:pPr marL="457200" lvl="0" indent="-342900" algn="l" rtl="0">
              <a:spcBef>
                <a:spcPts val="0"/>
              </a:spcBef>
              <a:spcAft>
                <a:spcPts val="0"/>
              </a:spcAft>
              <a:buSzPts val="1800"/>
              <a:buChar char="●"/>
            </a:pPr>
            <a:r>
              <a:rPr lang="en" dirty="0"/>
              <a:t>View by domain/tag or intervention</a:t>
            </a:r>
            <a:endParaRPr dirty="0"/>
          </a:p>
          <a:p>
            <a:pPr marL="457200" lvl="0" indent="-342900" algn="l" rtl="0">
              <a:spcBef>
                <a:spcPts val="0"/>
              </a:spcBef>
              <a:spcAft>
                <a:spcPts val="0"/>
              </a:spcAft>
              <a:buSzPts val="1800"/>
              <a:buChar char="●"/>
            </a:pPr>
            <a:r>
              <a:rPr lang="en" dirty="0"/>
              <a:t>Questionnaire to help parents determine which domains of executive functioning their child needs help with</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471900" y="168850"/>
            <a:ext cx="8222100" cy="69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Planning - User Stories</a:t>
            </a:r>
            <a:endParaRPr dirty="0"/>
          </a:p>
        </p:txBody>
      </p:sp>
      <p:sp>
        <p:nvSpPr>
          <p:cNvPr id="78" name="Google Shape;78;p17"/>
          <p:cNvSpPr txBox="1">
            <a:spLocks noGrp="1"/>
          </p:cNvSpPr>
          <p:nvPr>
            <p:ph type="body" idx="1"/>
          </p:nvPr>
        </p:nvSpPr>
        <p:spPr>
          <a:xfrm>
            <a:off x="471900" y="801095"/>
            <a:ext cx="8222100" cy="335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*[Login] As a new user, I want to create an account (Username and password), so that I can keep track of what I'm trying and share it with caretakers.</a:t>
            </a:r>
            <a:endParaRPr sz="1400" dirty="0"/>
          </a:p>
          <a:p>
            <a:pPr marL="0" lvl="0" indent="0" algn="l" rtl="0">
              <a:spcBef>
                <a:spcPts val="1600"/>
              </a:spcBef>
              <a:spcAft>
                <a:spcPts val="0"/>
              </a:spcAft>
              <a:buNone/>
            </a:pPr>
            <a:r>
              <a:rPr lang="en" sz="1400" dirty="0"/>
              <a:t>*[view intervention] as a user I would like to see the name, action, response and feedback for each intervention.</a:t>
            </a:r>
            <a:endParaRPr sz="1400" dirty="0"/>
          </a:p>
          <a:p>
            <a:pPr marL="0" lvl="0" indent="0" algn="l" rtl="0">
              <a:spcBef>
                <a:spcPts val="1600"/>
              </a:spcBef>
              <a:spcAft>
                <a:spcPts val="0"/>
              </a:spcAft>
              <a:buNone/>
            </a:pPr>
            <a:r>
              <a:rPr lang="en" sz="1400" dirty="0"/>
              <a:t>*[Add Intervention] As a user with login credentials, I want to add a new intervention that I believe does not exist on this app.</a:t>
            </a:r>
          </a:p>
          <a:p>
            <a:pPr marL="0" indent="0">
              <a:spcBef>
                <a:spcPts val="1600"/>
              </a:spcBef>
              <a:buNone/>
            </a:pPr>
            <a:r>
              <a:rPr lang="en-US" sz="1400" dirty="0"/>
              <a:t>*[Edit Intervention] As a user with login credentials, I want to edit an intervention that I created.</a:t>
            </a:r>
          </a:p>
          <a:p>
            <a:pPr marL="0" indent="0">
              <a:spcBef>
                <a:spcPts val="1600"/>
              </a:spcBef>
              <a:buNone/>
            </a:pPr>
            <a:r>
              <a:rPr lang="en-US" sz="1400" dirty="0"/>
              <a:t>*[Add/Edit Tag] As a user with login credentials, I want to make my intervention more specific with tags, I want to create these tags and be able to edit them.</a:t>
            </a:r>
            <a:endParaRPr sz="1400" dirty="0"/>
          </a:p>
          <a:p>
            <a:pPr marL="0" lvl="0" indent="0" algn="l" rtl="0">
              <a:spcBef>
                <a:spcPts val="1600"/>
              </a:spcBef>
              <a:spcAft>
                <a:spcPts val="0"/>
              </a:spcAft>
              <a:buNone/>
            </a:pPr>
            <a:r>
              <a:rPr lang="en" sz="1400" dirty="0"/>
              <a:t>*[Leave comment] As a logged in user/parent, I want the ability to edit and delete my comments on interventions if I make an error or have a change of heart.</a:t>
            </a:r>
            <a:endParaRPr sz="1400" dirty="0"/>
          </a:p>
          <a:p>
            <a:pPr marL="0" lvl="0" indent="0" algn="l" rtl="0">
              <a:spcBef>
                <a:spcPts val="16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471900" y="738725"/>
            <a:ext cx="8222100" cy="13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Planning - Database</a:t>
            </a:r>
            <a:endParaRPr/>
          </a:p>
        </p:txBody>
      </p:sp>
      <p:sp>
        <p:nvSpPr>
          <p:cNvPr id="84" name="Google Shape;84;p18"/>
          <p:cNvSpPr txBox="1">
            <a:spLocks noGrp="1"/>
          </p:cNvSpPr>
          <p:nvPr>
            <p:ph type="body" idx="1"/>
          </p:nvPr>
        </p:nvSpPr>
        <p:spPr>
          <a:xfrm>
            <a:off x="471900" y="2226650"/>
            <a:ext cx="8222100" cy="2402700"/>
          </a:xfrm>
          <a:prstGeom prst="rect">
            <a:avLst/>
          </a:prstGeom>
        </p:spPr>
        <p:txBody>
          <a:bodyPr spcFirstLastPara="1" wrap="square" lIns="91425" tIns="91425" rIns="91425" bIns="91425" anchor="t" anchorCtr="0">
            <a:noAutofit/>
          </a:bodyPr>
          <a:lstStyle/>
          <a:p>
            <a:pPr marL="0" lvl="0" indent="0">
              <a:spcAft>
                <a:spcPts val="1600"/>
              </a:spcAft>
              <a:buNone/>
            </a:pPr>
            <a:r>
              <a:rPr lang="en" dirty="0"/>
              <a:t>*Intervention- connects with user, comment, domains, tags</a:t>
            </a:r>
            <a:br>
              <a:rPr lang="en" dirty="0"/>
            </a:br>
            <a:r>
              <a:rPr lang="en" dirty="0"/>
              <a:t>*Quiz</a:t>
            </a:r>
            <a:br>
              <a:rPr lang="en" dirty="0"/>
            </a:br>
            <a:r>
              <a:rPr lang="en" dirty="0"/>
              <a:t>*Domains - connects with intervention</a:t>
            </a:r>
            <a:br>
              <a:rPr lang="en" dirty="0"/>
            </a:br>
            <a:r>
              <a:rPr lang="en" dirty="0"/>
              <a:t>*Tags - connects with intervention</a:t>
            </a:r>
            <a:br>
              <a:rPr lang="en" dirty="0"/>
            </a:br>
            <a:r>
              <a:rPr lang="en" dirty="0"/>
              <a:t>*User- connects with intervention and comment</a:t>
            </a:r>
            <a:br>
              <a:rPr lang="en" dirty="0"/>
            </a:br>
            <a:r>
              <a:rPr lang="en" dirty="0"/>
              <a:t>*Comment- connects with intervention and user</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471900" y="738725"/>
            <a:ext cx="8222100" cy="13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Technology Stack</a:t>
            </a:r>
            <a:endParaRPr/>
          </a:p>
        </p:txBody>
      </p:sp>
      <p:sp>
        <p:nvSpPr>
          <p:cNvPr id="90" name="Google Shape;90;p19"/>
          <p:cNvSpPr txBox="1">
            <a:spLocks noGrp="1"/>
          </p:cNvSpPr>
          <p:nvPr>
            <p:ph type="body" idx="1"/>
          </p:nvPr>
        </p:nvSpPr>
        <p:spPr>
          <a:xfrm>
            <a:off x="471900" y="2226650"/>
            <a:ext cx="8222100" cy="24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Language: Java</a:t>
            </a:r>
            <a:endParaRPr/>
          </a:p>
          <a:p>
            <a:pPr marL="457200" lvl="0" indent="-342900" algn="l" rtl="0">
              <a:spcBef>
                <a:spcPts val="0"/>
              </a:spcBef>
              <a:spcAft>
                <a:spcPts val="0"/>
              </a:spcAft>
              <a:buSzPts val="1800"/>
              <a:buChar char="●"/>
            </a:pPr>
            <a:r>
              <a:rPr lang="en"/>
              <a:t>Framework: SpringBoot</a:t>
            </a:r>
            <a:endParaRPr/>
          </a:p>
          <a:p>
            <a:pPr marL="457200" lvl="0" indent="-342900" algn="l" rtl="0">
              <a:spcBef>
                <a:spcPts val="0"/>
              </a:spcBef>
              <a:spcAft>
                <a:spcPts val="0"/>
              </a:spcAft>
              <a:buSzPts val="1800"/>
              <a:buChar char="●"/>
            </a:pPr>
            <a:r>
              <a:rPr lang="en"/>
              <a:t>Template engine: ThymeLeaf with CSS and Bootstrap</a:t>
            </a:r>
            <a:endParaRPr/>
          </a:p>
          <a:p>
            <a:pPr marL="457200" lvl="0" indent="-342900" algn="l" rtl="0">
              <a:spcBef>
                <a:spcPts val="0"/>
              </a:spcBef>
              <a:spcAft>
                <a:spcPts val="0"/>
              </a:spcAft>
              <a:buSzPts val="1800"/>
              <a:buChar char="●"/>
            </a:pPr>
            <a:r>
              <a:rPr lang="en"/>
              <a:t>Database engine: MySQL</a:t>
            </a:r>
            <a:endParaRPr/>
          </a:p>
          <a:p>
            <a:pPr marL="457200" lvl="0" indent="-342900" algn="l" rtl="0">
              <a:spcBef>
                <a:spcPts val="0"/>
              </a:spcBef>
              <a:spcAft>
                <a:spcPts val="0"/>
              </a:spcAft>
              <a:buSzPts val="1800"/>
              <a:buChar char="●"/>
            </a:pPr>
            <a:r>
              <a:rPr lang="en"/>
              <a:t>Other libraries or components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Demo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71900" y="738725"/>
            <a:ext cx="8222100" cy="13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I Learned</a:t>
            </a:r>
            <a:endParaRPr/>
          </a:p>
        </p:txBody>
      </p:sp>
      <p:sp>
        <p:nvSpPr>
          <p:cNvPr id="101" name="Google Shape;101;p21"/>
          <p:cNvSpPr txBox="1">
            <a:spLocks noGrp="1"/>
          </p:cNvSpPr>
          <p:nvPr>
            <p:ph type="body" idx="1"/>
          </p:nvPr>
        </p:nvSpPr>
        <p:spPr>
          <a:xfrm>
            <a:off x="471900" y="2226650"/>
            <a:ext cx="8222100" cy="24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Advanced Spring Authentication</a:t>
            </a:r>
            <a:endParaRPr dirty="0"/>
          </a:p>
          <a:p>
            <a:pPr marL="457200" lvl="0" indent="-342900" algn="l" rtl="0">
              <a:spcBef>
                <a:spcPts val="0"/>
              </a:spcBef>
              <a:spcAft>
                <a:spcPts val="0"/>
              </a:spcAft>
              <a:buSzPts val="1800"/>
              <a:buChar char="●"/>
            </a:pPr>
            <a:r>
              <a:rPr lang="en" dirty="0"/>
              <a:t>Using Agile methods to collaborate as a team</a:t>
            </a:r>
            <a:endParaRPr dirty="0"/>
          </a:p>
          <a:p>
            <a:pPr marL="457200" lvl="0" indent="-342900" algn="l" rtl="0">
              <a:spcBef>
                <a:spcPts val="0"/>
              </a:spcBef>
              <a:spcAft>
                <a:spcPts val="0"/>
              </a:spcAft>
              <a:buSzPts val="1800"/>
              <a:buChar char="●"/>
            </a:pPr>
            <a:r>
              <a:rPr lang="en" dirty="0"/>
              <a:t>HTML/CSS</a:t>
            </a:r>
            <a:endParaRPr dirty="0"/>
          </a:p>
          <a:p>
            <a:pPr marL="457200" lvl="0" indent="-342900" algn="l" rtl="0">
              <a:spcBef>
                <a:spcPts val="0"/>
              </a:spcBef>
              <a:spcAft>
                <a:spcPts val="0"/>
              </a:spcAft>
              <a:buSzPts val="1800"/>
              <a:buChar char="●"/>
            </a:pPr>
            <a:r>
              <a:rPr lang="en" dirty="0"/>
              <a:t>Importing using CSVs</a:t>
            </a:r>
            <a:endParaRPr dirty="0"/>
          </a:p>
          <a:p>
            <a:pPr marL="457200" lvl="0" indent="-342900" algn="l" rtl="0">
              <a:spcBef>
                <a:spcPts val="0"/>
              </a:spcBef>
              <a:spcAft>
                <a:spcPts val="0"/>
              </a:spcAft>
              <a:buSzPts val="1800"/>
              <a:buChar char="●"/>
            </a:pPr>
            <a:r>
              <a:rPr lang="en" dirty="0"/>
              <a:t>User profile dashboard</a:t>
            </a:r>
          </a:p>
          <a:p>
            <a:pPr marL="457200" lvl="0" indent="-342900" algn="l" rtl="0">
              <a:spcBef>
                <a:spcPts val="0"/>
              </a:spcBef>
              <a:spcAft>
                <a:spcPts val="0"/>
              </a:spcAft>
              <a:buSzPts val="1800"/>
              <a:buChar char="●"/>
            </a:pPr>
            <a:r>
              <a:rPr lang="en" dirty="0"/>
              <a:t>Connecting various tables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471900" y="738725"/>
            <a:ext cx="8222100" cy="13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What’s Next</a:t>
            </a:r>
            <a:endParaRPr/>
          </a:p>
        </p:txBody>
      </p:sp>
      <p:sp>
        <p:nvSpPr>
          <p:cNvPr id="107" name="Google Shape;107;p22"/>
          <p:cNvSpPr txBox="1">
            <a:spLocks noGrp="1"/>
          </p:cNvSpPr>
          <p:nvPr>
            <p:ph type="body" idx="1"/>
          </p:nvPr>
        </p:nvSpPr>
        <p:spPr>
          <a:xfrm>
            <a:off x="471900" y="2226650"/>
            <a:ext cx="8222100" cy="24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Creating an admin setting and updating authentication and permissions</a:t>
            </a:r>
            <a:endParaRPr/>
          </a:p>
          <a:p>
            <a:pPr marL="457200" lvl="0" indent="-342900" algn="l" rtl="0">
              <a:spcBef>
                <a:spcPts val="0"/>
              </a:spcBef>
              <a:spcAft>
                <a:spcPts val="0"/>
              </a:spcAft>
              <a:buSzPts val="1800"/>
              <a:buChar char="●"/>
            </a:pPr>
            <a:r>
              <a:rPr lang="en"/>
              <a:t>Add a share feature</a:t>
            </a:r>
            <a:endParaRPr/>
          </a:p>
          <a:p>
            <a:pPr marL="457200" lvl="0" indent="-342900" algn="l" rtl="0">
              <a:spcBef>
                <a:spcPts val="0"/>
              </a:spcBef>
              <a:spcAft>
                <a:spcPts val="0"/>
              </a:spcAft>
              <a:buSzPts val="1800"/>
              <a:buChar char="●"/>
            </a:pPr>
            <a:r>
              <a:rPr lang="en"/>
              <a:t>Link user accounts so families can stay connected about what works for a particular child</a:t>
            </a:r>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482</Words>
  <Application>Microsoft Macintosh PowerPoint</Application>
  <PresentationFormat>On-screen Show (16:9)</PresentationFormat>
  <Paragraphs>41</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Montserrat</vt:lpstr>
      <vt:lpstr>Arvo</vt:lpstr>
      <vt:lpstr>Roboto</vt:lpstr>
      <vt:lpstr>Material</vt:lpstr>
      <vt:lpstr>Parenting Playbook</vt:lpstr>
      <vt:lpstr>Description</vt:lpstr>
      <vt:lpstr>Features</vt:lpstr>
      <vt:lpstr>Planning - User Stories</vt:lpstr>
      <vt:lpstr>Planning - Database</vt:lpstr>
      <vt:lpstr>Technology Stack</vt:lpstr>
      <vt:lpstr>Demo</vt:lpstr>
      <vt:lpstr>What I Learned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Parenting Playbook</dc:title>
  <cp:lastModifiedBy>Jasmin Becic</cp:lastModifiedBy>
  <cp:revision>2</cp:revision>
  <dcterms:modified xsi:type="dcterms:W3CDTF">2022-06-06T15:41:02Z</dcterms:modified>
</cp:coreProperties>
</file>