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0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2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092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6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56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29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9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0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0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7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6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9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2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F12322-244E-4377-B039-9DF1DA52842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3240-432C-4E50-9A40-16846C28B8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9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CITY PARK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Current Issues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CONGESTION</a:t>
            </a:r>
            <a:endParaRPr lang="en-US" dirty="0" smtClean="0"/>
          </a:p>
          <a:p>
            <a:r>
              <a:rPr lang="en-US" dirty="0" smtClean="0"/>
              <a:t>SAFETY</a:t>
            </a:r>
          </a:p>
          <a:p>
            <a:r>
              <a:rPr lang="en-US" dirty="0" smtClean="0"/>
              <a:t>CONVIENCE</a:t>
            </a:r>
          </a:p>
          <a:p>
            <a:r>
              <a:rPr lang="en-US" dirty="0" smtClean="0"/>
              <a:t>ANALYTICS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CONGESTION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is spending in ordinate amount of time and resources (gas, CO2 emissions, Aggravation)  in both;</a:t>
            </a:r>
          </a:p>
          <a:p>
            <a:pPr marL="0" indent="0">
              <a:buNone/>
            </a:pPr>
            <a:r>
              <a:rPr lang="en-US" dirty="0" smtClean="0"/>
              <a:t>	Street </a:t>
            </a:r>
            <a:r>
              <a:rPr lang="en-US" dirty="0" smtClean="0"/>
              <a:t>parking 					</a:t>
            </a:r>
            <a:r>
              <a:rPr lang="en-US" dirty="0" smtClean="0"/>
              <a:t>						Parking </a:t>
            </a:r>
            <a:r>
              <a:rPr lang="en-US" dirty="0" smtClean="0"/>
              <a:t>Lots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982" y="3233118"/>
            <a:ext cx="5660381" cy="3183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" y="3233118"/>
            <a:ext cx="5473390" cy="307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SAFETY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you keep an eye on the road when you are looking for a parking spot and at these rules;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323" y="2484254"/>
            <a:ext cx="2480013" cy="4308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2" y="2804128"/>
            <a:ext cx="7058722" cy="39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SAFETY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should be watching this.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86" y="157024"/>
            <a:ext cx="3705574" cy="6587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57" y="2517513"/>
            <a:ext cx="5416533" cy="42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CONVIENIENCE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7" y="3184052"/>
            <a:ext cx="5187129" cy="3342478"/>
          </a:xfrm>
        </p:spPr>
      </p:pic>
      <p:sp>
        <p:nvSpPr>
          <p:cNvPr id="5" name="TextBox 4"/>
          <p:cNvSpPr txBox="1"/>
          <p:nvPr/>
        </p:nvSpPr>
        <p:spPr>
          <a:xfrm>
            <a:off x="838200" y="1929161"/>
            <a:ext cx="10985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Why should you have to walk half a block, read instructions, walk back </a:t>
            </a:r>
            <a:endParaRPr lang="en-US" sz="2400" dirty="0" smtClean="0"/>
          </a:p>
          <a:p>
            <a:r>
              <a:rPr lang="en-US" sz="2400" dirty="0" smtClean="0"/>
              <a:t>another </a:t>
            </a:r>
            <a:r>
              <a:rPr lang="en-US" sz="2400" dirty="0" smtClean="0"/>
              <a:t>half block </a:t>
            </a:r>
            <a:r>
              <a:rPr lang="en-US" sz="2400" dirty="0" smtClean="0"/>
              <a:t>and </a:t>
            </a:r>
            <a:r>
              <a:rPr lang="en-US" sz="2400" dirty="0" smtClean="0"/>
              <a:t>make sure you place your ticket on the curbside </a:t>
            </a:r>
            <a:endParaRPr lang="en-US" sz="2400" dirty="0" smtClean="0"/>
          </a:p>
          <a:p>
            <a:r>
              <a:rPr lang="en-US" sz="2400" dirty="0" smtClean="0"/>
              <a:t>car dashboard?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7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ANALYTICS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Wouldn’t it be nice you could track;</a:t>
            </a:r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xactly where cars parked</a:t>
            </a:r>
          </a:p>
          <a:p>
            <a:pPr lvl="1"/>
            <a:r>
              <a:rPr lang="en-US" sz="2400" dirty="0" smtClean="0"/>
              <a:t>How long it was in that spot</a:t>
            </a:r>
          </a:p>
          <a:p>
            <a:pPr lvl="1"/>
            <a:r>
              <a:rPr lang="en-US" sz="2400" dirty="0" smtClean="0"/>
              <a:t>What is usage of that spot</a:t>
            </a:r>
          </a:p>
          <a:p>
            <a:pPr lvl="1"/>
            <a:r>
              <a:rPr lang="en-US" sz="2400" dirty="0" smtClean="0"/>
              <a:t>And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PROPOSAL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What if you could define the radius for you parking spot search (3 blocks with 1701 JFK Blvd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What if you just had to hit a PAY button on your app when you find that spot? 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What if you could exactly locate your </a:t>
            </a:r>
            <a:r>
              <a:rPr lang="en-US" sz="2400" dirty="0" smtClean="0"/>
              <a:t>car?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What if it generated a more reliable revenue stream and good ROI?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47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PROPOSAL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93973"/>
            <a:ext cx="9099764" cy="449353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Generate a LoRa enable sensor that accurately monitors street parking and parking lots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It’s small, low profile and durable for curb mounted for street parking  or curb stop mounted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Seamless process that </a:t>
            </a:r>
            <a:r>
              <a:rPr lang="en-US" sz="2400" dirty="0" smtClean="0"/>
              <a:t>ensures valid </a:t>
            </a:r>
            <a:r>
              <a:rPr lang="en-US" sz="2400" dirty="0" smtClean="0"/>
              <a:t>parking spot and </a:t>
            </a:r>
            <a:r>
              <a:rPr lang="en-US" sz="2400" dirty="0" smtClean="0"/>
              <a:t>generates </a:t>
            </a:r>
            <a:r>
              <a:rPr lang="en-US" sz="2400" dirty="0" smtClean="0"/>
              <a:t>a one button payment. 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Makes compliance easier, generates violation notification and makes payment of violations more reliable.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246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CITY PARK PROJECT</vt:lpstr>
      <vt:lpstr>Current Issues</vt:lpstr>
      <vt:lpstr>CONGESTION</vt:lpstr>
      <vt:lpstr>SAFETY</vt:lpstr>
      <vt:lpstr>SAFETY </vt:lpstr>
      <vt:lpstr>CONVIENIENCE</vt:lpstr>
      <vt:lpstr>ANALYTICS</vt:lpstr>
      <vt:lpstr>PROPOSAL</vt:lpstr>
      <vt:lpstr>PROPOSAL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PARK PROJECT</dc:title>
  <dc:creator>Harry Rieth</dc:creator>
  <cp:lastModifiedBy>Joseph Beck</cp:lastModifiedBy>
  <cp:revision>12</cp:revision>
  <dcterms:created xsi:type="dcterms:W3CDTF">2017-06-10T19:19:29Z</dcterms:created>
  <dcterms:modified xsi:type="dcterms:W3CDTF">2017-06-10T20:48:13Z</dcterms:modified>
</cp:coreProperties>
</file>