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8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F07D-CB73-ED1E-C339-3A7BB05F6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189A0-5C8C-C073-86C2-AEDC77F0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A5E4-14F1-96CB-CD58-49720C9E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FEC5-8891-D85E-03E8-AE6D4AD2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743F-252B-29A9-EF9A-41F096A6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21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3BBA-55EF-B8DB-8CC7-96F25E4B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E6D10-6C3E-60B7-F4F2-19BFB3077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5977-1F12-094A-7DA8-397A39EC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13B6-D67F-8E34-5A1E-557D2698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3A56-47A8-A3EB-E8EB-1CF30C59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4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308E2-DDF0-712C-1BEE-687D38FA0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07997-465F-573E-DAAC-CC3E3072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080E-553B-9830-646D-B1A6E735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5B6A-1340-2BEC-AEFB-F6007CF3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629A-07BA-37D9-2EFF-1D9FE178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26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E5A8-D3BE-34E3-D89A-E824E2C5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BBA7-AE6E-9094-5A79-49D032D0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9F42-1EE2-83B5-1E60-C16DCB22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805D-7ECD-E11B-5437-734D23E3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1078-38D3-9AAE-49BC-4741086E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09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A200-1E58-10F8-F327-E7D8B608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A8DA0-4007-74F7-1C35-4507DB84A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CCE6-D3A8-EF2E-6835-118F983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A875-54D0-C538-D3FC-04DBE2DF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6905-AA3E-CF75-490E-D5FC6F1A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81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5CF1-1B33-A603-E732-91B99098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8888-8255-3709-CA8A-AE368A35D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4830A-B89A-5858-ABBD-1A848CBD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C5FB6-FC1A-7951-A0FB-87FF3750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4CD73-494C-E148-C6C5-34110F29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652BD-2B6F-9538-F101-D6A72030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00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D5B1-F4B0-1476-4388-B1CC67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F2FA0-EFCD-1A6F-D9B7-7D9164E9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2AA45-D328-4C33-F4B1-F56F35C2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7CE1-2972-8888-3224-66CCF325D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91E85-DBE5-4DB4-D5C0-97EB3B5D2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015C6-312C-CEFF-7735-97457EF1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E3057-26B1-9698-BA42-0E324DF6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31374-D480-5F32-7303-6EB6B90E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00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6053-C341-4642-5323-24C37B68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1021C-00DC-0A1E-EBDF-12EE5F3A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093C6-9FDC-CBCE-B290-A0009AA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7DF89-B6C6-4568-CDEC-A3EBF492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27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75C70-7E6C-A527-EAF8-C3E9AA5F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AAF25-A3C0-041F-B8B3-E836D5D6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52F42-44F9-4BC7-BA9A-F44D3E4F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1EA5-061C-A3E7-21DA-0B82866B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100B-B578-2668-3A4C-59380F1C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B42F0-281B-F933-41E5-1373F7EE5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DAA5-A81B-BA84-07B8-D8F4BBA8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9C4C9-BBC7-63AB-30AE-5605B370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A7CB2-3786-9F73-8EF9-A9B0C591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8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0096-31CF-0826-741E-91E7DE67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F3CDA-589E-5E35-FEE0-026B56AEA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A287D-7AAE-B038-AAF7-1A8C98B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7EB93-FE2D-E6E6-BA60-AD55104B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55CD-7F5D-14DD-2DFF-C6870DFB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E893-64E4-F666-E695-01E434A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C6665-9E9B-DCDF-56AD-AAE97C3A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B632-B260-BCF6-0C01-7A92A0D2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D5F0-DF8E-5E6F-BB66-595DF2CED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3B1D9-C845-4C4B-863E-9654625E038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409E-4929-3B48-AB52-3036D21F6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D70A-FB2E-7981-7063-1D18679C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F884-96D6-45B0-B373-53CA90BC0A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8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F9BFC-FC3A-D679-E5AD-0CF3C85D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3" y="0"/>
            <a:ext cx="10986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7CF85-72EA-179E-A402-F3E42B94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8" y="0"/>
            <a:ext cx="10960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9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E34E82-042F-21D0-D53A-F17365B8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0" y="0"/>
            <a:ext cx="10974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960AA-322C-EADE-8F7B-FBA55524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1" y="0"/>
            <a:ext cx="10941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3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96B83-1E27-B688-47E8-70C00AF8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0" y="0"/>
            <a:ext cx="10892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93919-00F5-3AD7-FB93-2BA73327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5" y="0"/>
            <a:ext cx="1097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3AD48-0783-D619-AA1C-36DA378F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7" y="0"/>
            <a:ext cx="10991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1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362DD-9D5E-4851-AD9B-21934276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5" y="0"/>
            <a:ext cx="11010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57B8D-5A1C-D8CE-8A65-32C22BC2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0" y="0"/>
            <a:ext cx="10974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D562D-77F9-F07E-11D0-F2D13A89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43" y="0"/>
            <a:ext cx="10983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AAB95-4AB2-791F-3FB9-2E0F526E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6" y="0"/>
            <a:ext cx="10988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93919-00F5-3AD7-FB93-2BA73327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5" y="0"/>
            <a:ext cx="1097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6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9D593A-732E-2C14-FFFD-8E54875F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0" y="0"/>
            <a:ext cx="1095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9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960AA-322C-EADE-8F7B-FBA55524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1" y="0"/>
            <a:ext cx="10941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89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250F-CCD3-9D0A-6DCC-8F24DACD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Development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A361-1C1F-670A-DACE-7C703711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Development based on J23NA023-AVSPEC ROOMS-REV_04</a:t>
            </a:r>
          </a:p>
          <a:p>
            <a:r>
              <a:rPr lang="en-AU" sz="1800" dirty="0"/>
              <a:t>Specification description of Multipurpose &amp; Atelier is considered to have been superseded by section 4.1 of the above document</a:t>
            </a:r>
          </a:p>
          <a:p>
            <a:r>
              <a:rPr lang="en-AU" sz="1800" dirty="0"/>
              <a:t>Faders set to minimum will also be muted to prevent unusable ‘quiet zones’ in fader ranges</a:t>
            </a:r>
          </a:p>
          <a:p>
            <a:r>
              <a:rPr lang="en-AU" sz="1800" dirty="0"/>
              <a:t>Design artifacts such as green plus icons on buttons, partially filled gauges/sliders, selection borders, etc. are from the design software and will not appear in final product</a:t>
            </a:r>
          </a:p>
          <a:p>
            <a:r>
              <a:rPr lang="en-AU" sz="1800" dirty="0"/>
              <a:t>Signage content to be provided by others</a:t>
            </a:r>
          </a:p>
        </p:txBody>
      </p:sp>
    </p:spTree>
    <p:extLst>
      <p:ext uri="{BB962C8B-B14F-4D97-AF65-F5344CB8AC3E}">
        <p14:creationId xmlns:p14="http://schemas.microsoft.com/office/powerpoint/2010/main" val="5009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31294-9D5A-28AB-45C6-D3352728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3" y="0"/>
            <a:ext cx="10955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5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DCC4A-D49A-4E87-2867-DE715E5F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7" y="0"/>
            <a:ext cx="10936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8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6D8F5-8FFB-E160-7C58-72209B11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16" y="0"/>
            <a:ext cx="1096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0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35414-8AF7-50EB-828A-C5F97C50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6" y="0"/>
            <a:ext cx="10988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1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FFEED-8FAB-3E9D-BC35-24D3C398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5" y="0"/>
            <a:ext cx="11010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1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724992-D66B-A194-937E-CD75B1B5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0" y="0"/>
            <a:ext cx="10974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9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18DF2-2E15-7822-11F4-ECDA0990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53" y="0"/>
            <a:ext cx="11002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2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86</Words>
  <Application>Microsoft Office PowerPoint</Application>
  <PresentationFormat>Widescreen</PresentationFormat>
  <Paragraphs>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3</cp:revision>
  <dcterms:created xsi:type="dcterms:W3CDTF">2023-11-06T23:59:26Z</dcterms:created>
  <dcterms:modified xsi:type="dcterms:W3CDTF">2023-11-07T00:58:08Z</dcterms:modified>
</cp:coreProperties>
</file>