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B5B5-16DA-CE60-92A8-C16A46D3F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CD483-AB40-8748-E654-B735B8899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86512-CC89-2A24-6F4E-D518B5F0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94CD-2383-423E-86B3-989F36CAD808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3F322-6489-4A14-C0DE-98520343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DD08-45FD-D0DE-387F-F9A85D7F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7F51-842F-4A59-8977-226CA8C6F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2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D149-F9C8-110F-C3E9-7A6B6145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12F1B-5953-61D5-166E-80E42B186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7DEAB-9663-E24E-CD5B-05D85C9F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94CD-2383-423E-86B3-989F36CAD808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573DF-9243-2153-C205-9A9165E8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3C9FF-B32D-A9B2-2ACB-7D0FCE05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7F51-842F-4A59-8977-226CA8C6F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317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7811A-994A-66D7-771E-DAE9C7086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98C17-1B1F-625A-5A18-AC8C9E17A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094B7-D722-BBB7-2F4C-40DB2A3B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94CD-2383-423E-86B3-989F36CAD808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167A1-C7F3-00FF-8852-97A60FF5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4BFE-A397-A538-83C6-6575967D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7F51-842F-4A59-8977-226CA8C6F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940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A434-DA1C-793D-451B-D4042384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A3DD-5E46-16DD-9F42-A5D8892AA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339D8-7A28-6982-4A65-0DC54774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94CD-2383-423E-86B3-989F36CAD808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8924C-FD1B-99B4-A352-1ADF6439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CA51-3AB6-45CB-2864-B2C62755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7F51-842F-4A59-8977-226CA8C6F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94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21C6-1D37-C1E3-7A12-FEDB102F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E5FEB-CF6C-1FB0-3EB4-363FB05F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249A-27CE-1FF7-3DD1-74588CAD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94CD-2383-423E-86B3-989F36CAD808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C6EA-141C-A00B-8EBB-477E1DC2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52C16-BA61-C481-1EFC-D052B6A1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7F51-842F-4A59-8977-226CA8C6F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63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A2BB-7CA2-4179-FA08-D3FAE0F9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979F-F673-3D48-FC94-6B73A659B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86F15-9707-B7C3-6C7B-5A408465D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278D8-3E57-EDE5-9347-DF76B41A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94CD-2383-423E-86B3-989F36CAD808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B5F18-3F10-8DE5-C127-20CAD0C1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F80E2-3DAA-EF56-822B-F0690F40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7F51-842F-4A59-8977-226CA8C6F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60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AB1-E851-2A8A-A7D5-6BFEBE7C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1F50-98DB-802D-9BBF-7A5DA447A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CD370-A680-1006-D8BD-58C90E67F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08971-479C-41B0-BDFC-C1B60B8DB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F712A-718C-752E-2726-4884A09F5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4AE8E-E780-D78F-3703-B2677573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94CD-2383-423E-86B3-989F36CAD808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555FF-3E71-4FE4-1A09-203E289B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6C352-A41E-95C5-53A0-2D410468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7F51-842F-4A59-8977-226CA8C6F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19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A55C-51EF-5CFA-E693-5827107D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C96A2-E03D-5C2E-3592-09889417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94CD-2383-423E-86B3-989F36CAD808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541FB-747C-A986-0BD2-1B4FE139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456B9-9BB6-715D-A204-EDE13A50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7F51-842F-4A59-8977-226CA8C6F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30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EDD3D-130B-0E2B-5C64-9C44BF11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94CD-2383-423E-86B3-989F36CAD808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943B3-E1C3-C109-8737-0DBB47B0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BAB5E-A3AE-310B-A6F3-BA7326A4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7F51-842F-4A59-8977-226CA8C6F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1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5348-680B-2556-7343-56B1A969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C918-4344-8768-948F-D61CBF05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D007C-D8DD-BDDD-C3C3-3607ACCA8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04BFC-7274-55A3-80F2-A7493926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94CD-2383-423E-86B3-989F36CAD808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01B9C-CDAD-CDED-CC8E-74BD00EE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978B8-F2AA-B113-247A-0C10FE45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7F51-842F-4A59-8977-226CA8C6F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96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1027-FB06-F18C-7D9A-69A653D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1E0A0-C9A6-FDF4-4AAD-D69E9856E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F2DF3-970B-5B66-0CB5-C92444569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16EDA-84D6-20AE-B875-F85AF500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94CD-2383-423E-86B3-989F36CAD808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41D4F-5FFA-61CC-2C5B-D2A1A090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58ADB-CF38-49AC-C598-264DDA08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7F51-842F-4A59-8977-226CA8C6F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47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876D0-DC2B-04A2-066A-DC51C916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2ADDF-0FD4-5D5C-6C27-47D08D4F2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288B2-A986-75A2-023B-9063E9C58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94CD-2383-423E-86B3-989F36CAD808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C068A-62C6-EB8B-D465-444DF0608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2D58-A30B-1736-9B3B-025EB2505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37F51-842F-4A59-8977-226CA8C6F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71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396B83-1E27-B688-47E8-70C00AF87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0" y="0"/>
            <a:ext cx="10892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2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693919-00F5-3AD7-FB93-2BA73327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25" y="0"/>
            <a:ext cx="10977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6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33AD48-0783-D619-AA1C-36DA378FE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7" y="0"/>
            <a:ext cx="10991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1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362DD-9D5E-4851-AD9B-21934276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45" y="0"/>
            <a:ext cx="11010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1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E57B8D-5A1C-D8CE-8A65-32C22BC20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40" y="0"/>
            <a:ext cx="10974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3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D562D-77F9-F07E-11D0-F2D13A890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43" y="0"/>
            <a:ext cx="10983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3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7AAB95-4AB2-791F-3FB9-2E0F526E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56" y="0"/>
            <a:ext cx="10988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9D593A-732E-2C14-FFFD-8E54875F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00" y="0"/>
            <a:ext cx="10952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9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8960AA-322C-EADE-8F7B-FBA555242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1" y="0"/>
            <a:ext cx="10941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3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Bedwany</dc:creator>
  <cp:lastModifiedBy>Justin Bedwany</cp:lastModifiedBy>
  <cp:revision>2</cp:revision>
  <dcterms:created xsi:type="dcterms:W3CDTF">2023-11-06T05:45:07Z</dcterms:created>
  <dcterms:modified xsi:type="dcterms:W3CDTF">2023-11-07T00:59:03Z</dcterms:modified>
</cp:coreProperties>
</file>