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6E79-0F2A-77EA-196F-DD2AD477A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463CA-B1DE-DE1D-D619-C9A71CA7E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E0B6D-D332-0C23-E06D-74920D91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B2A1-F4B2-4A6F-91CB-7F40B40F07A2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7982B-1AFB-7DEE-B9CC-1747AE7B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C92C5-723E-7A34-5CDC-A9624FE0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0BB-6AF4-4A29-AD2B-8EF72019E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430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F7C9-CEF0-5AF3-469B-1D02862E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53C7C-B5FB-1D3B-2ED3-6D5A7661D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3DE5F-BB56-0D2A-82E2-E612193E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B2A1-F4B2-4A6F-91CB-7F40B40F07A2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275C1-E36B-7D0E-E9E4-C357A693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0E2C3-9B26-D9B5-362F-2FE655AF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0BB-6AF4-4A29-AD2B-8EF72019E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64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D81DA-645E-F989-171A-224911DB0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55C2F-948E-E830-9E7B-901B4221A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01F14-BCA3-868C-D0DD-4491622B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B2A1-F4B2-4A6F-91CB-7F40B40F07A2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3AC3-9A30-50C7-9F5D-D78E5CD5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C4116-CBEA-B87F-7FFB-37305C2C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0BB-6AF4-4A29-AD2B-8EF72019E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2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7BCF-2DA0-7150-08BA-F4550447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4B1E-A870-388A-8A26-5911BBDAB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1E476-FBE6-BE90-D9E5-DAEB716F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B2A1-F4B2-4A6F-91CB-7F40B40F07A2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98276-C356-C45B-77BF-9C094F38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F138-954C-F875-76F9-A79F147B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0BB-6AF4-4A29-AD2B-8EF72019E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01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ABBE-01D2-1C2F-4A9C-34001CB2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63B0-654D-0701-47FA-CBBF5318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33014-F537-D3B3-886A-4933A9FC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B2A1-F4B2-4A6F-91CB-7F40B40F07A2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31884-ABB7-6761-B235-95A04449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6CBE-A235-CF2B-7334-4365BE61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0BB-6AF4-4A29-AD2B-8EF72019E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00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B700-2B22-7105-AA53-9E07A502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8857F-2442-D76C-5F0D-DF65EF218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C8B72-B5C6-EB71-BB86-F64DC857F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720D3-7052-7550-AD72-5E11C41E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B2A1-F4B2-4A6F-91CB-7F40B40F07A2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7DE5F-CB40-B999-B04B-7D15A090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E5CA4-5595-F731-CD39-0FF91424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0BB-6AF4-4A29-AD2B-8EF72019E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28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EB62-620C-BC5D-2793-F3332C64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1062B-45A6-9A51-F100-44154A2B9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221C7-8FC3-EAAB-5C88-162AC756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6A68C-5DEA-3C1B-EDA6-80549623C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D8974-D16D-78D1-B4F2-0D8FBDE51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AE794-203B-3882-5D10-B393E2DD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B2A1-F4B2-4A6F-91CB-7F40B40F07A2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CE52F-30DC-415C-E25C-8FEC8D62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FDE0D-440B-410C-B82C-6446CD3A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0BB-6AF4-4A29-AD2B-8EF72019E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24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5164-1EB3-A1C6-AECA-F1BA62C6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2E313-8FAA-C746-36AD-4B605BA4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B2A1-F4B2-4A6F-91CB-7F40B40F07A2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D7BAC-4615-007A-E54B-7F80B30D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6E7C0-822B-CD68-832D-563A247D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0BB-6AF4-4A29-AD2B-8EF72019E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44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7EB4C-112D-8CE7-6B62-61313925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B2A1-F4B2-4A6F-91CB-7F40B40F07A2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C44A6-CFC0-A32F-7241-F08C41E8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8B3B0-F175-AE18-89C2-33B76729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0BB-6AF4-4A29-AD2B-8EF72019E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946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274F-A4D9-7CED-F93E-95F374F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ACF7-C336-C93F-9CAB-393CC8E0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8B65F-EC72-CD29-5CE7-50C880406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5F952-C87C-86FF-90ED-CDA358BE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B2A1-F4B2-4A6F-91CB-7F40B40F07A2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F5C5F-AED5-A74D-D316-38C67B5A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3924D-9941-D498-7ACE-B5CFDABB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0BB-6AF4-4A29-AD2B-8EF72019E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74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E74E-A7A4-D739-2987-D0F09C88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45F5C-865E-8AAA-F843-5041F23C9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372BE-A164-5846-014C-C3613ABDD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BF0EB-99DD-2D41-86E5-17CF9985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B2A1-F4B2-4A6F-91CB-7F40B40F07A2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7174D-07AE-887B-AE76-222C23B7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8BD50-44B5-A04B-010B-0261539E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60BB-6AF4-4A29-AD2B-8EF72019E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94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F1E7F-EB46-9418-66F5-8AC94852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D61FB-5964-489E-6FC6-F7FD434C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45350-DB0A-C4DC-3E88-EFA8B1F47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5B2A1-F4B2-4A6F-91CB-7F40B40F07A2}" type="datetimeFigureOut">
              <a:rPr lang="en-AU" smtClean="0"/>
              <a:t>30/05/2022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E7DB-54F3-8259-5A6D-24F6F3F1A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A93D-AF23-A85C-4FE1-08F659650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60BB-6AF4-4A29-AD2B-8EF72019E8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415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DF27A2-5FAB-2A33-9D7C-52985063F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" r="244"/>
          <a:stretch/>
        </p:blipFill>
        <p:spPr>
          <a:xfrm>
            <a:off x="632347" y="0"/>
            <a:ext cx="10918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1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A2BE9E-B84C-56D6-404D-C2E41D0A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68" y="0"/>
            <a:ext cx="10963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7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E9A284-C2B3-D347-C42E-951C6DB3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76" y="0"/>
            <a:ext cx="10960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1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41A55-8718-D8F7-E50B-8AF345175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40" y="0"/>
            <a:ext cx="10991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2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3102DF-7558-609B-429D-CEA55EB9C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84" y="0"/>
            <a:ext cx="10976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2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8087A3-D9E0-BBC1-7A0A-19193E2F2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7" y="0"/>
            <a:ext cx="10967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0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Bedwany</dc:creator>
  <cp:lastModifiedBy>Justin Bedwany</cp:lastModifiedBy>
  <cp:revision>1</cp:revision>
  <dcterms:created xsi:type="dcterms:W3CDTF">2022-05-30T05:43:57Z</dcterms:created>
  <dcterms:modified xsi:type="dcterms:W3CDTF">2022-05-30T06:05:12Z</dcterms:modified>
</cp:coreProperties>
</file>