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8D0F-4738-68B3-2197-B1CCCB386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FFB98-D320-84DA-8E3B-03188AAA1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B564F-B803-2BCB-94F3-A5383157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EBF-A285-43B2-BB52-E22F41D1EEBA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13437-9846-24A1-6339-A9551630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32467-978E-0D31-7FA6-1C20425C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0A4-6EA7-4282-A5EE-121DCFA2B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80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3A60-985F-C01C-C043-655C6C35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DE296-43A4-EE50-0305-FF19B63DE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36DE1-AC66-6C47-3427-97023E6A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EBF-A285-43B2-BB52-E22F41D1EEBA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62EF9-2F83-2A6C-52AB-3B39BEC1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4A903-F557-A861-7B05-A77AE7C3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0A4-6EA7-4282-A5EE-121DCFA2B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82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2C277-9274-DDDA-EE0D-939D82B53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0CB27-B353-FB45-CDD0-56961A3F8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5BCC-A4A2-CC71-EABF-B916BE23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EBF-A285-43B2-BB52-E22F41D1EEBA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01B0B-6C8B-F8B3-668A-D2723D8C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E042E-2DC5-C568-297B-A29EB98D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0A4-6EA7-4282-A5EE-121DCFA2B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9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B609-0B2A-E7BA-CC61-7AEE9032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5196-E81D-C086-1487-9B7FC4D5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519AE-B413-8666-7E78-BA99EFC0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EBF-A285-43B2-BB52-E22F41D1EEBA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EB62-5A9E-2FAE-85C3-07888F25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369D-9917-C3DB-EB3D-F7ADE54D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0A4-6EA7-4282-A5EE-121DCFA2B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73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B181-B1D3-9E1B-3BFC-D132975C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0D79F-8129-41C7-E5DB-962B9602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CDA4-26F8-2CF1-677E-1761A4E5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EBF-A285-43B2-BB52-E22F41D1EEBA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914B-3BDC-AB94-50C3-4DE4E1C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95EB-838C-F46A-ED5C-7778785B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0A4-6EA7-4282-A5EE-121DCFA2B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98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81EB-B003-E250-2920-1CA0959C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55CC-AD75-E948-6BED-27639BC5C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03A41-0416-D31F-7033-99948205D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5278D-9DEE-4F4B-E115-9DEFDE05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EBF-A285-43B2-BB52-E22F41D1EEBA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06E56-2EBE-CE41-0960-5EE86556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63AFF-A07A-AC98-ECCA-B2379C16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0A4-6EA7-4282-A5EE-121DCFA2B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86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8660-EF1E-C076-B4F9-4B639C73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94D9-13DD-6D45-8B21-84A202162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20130-87BF-C2DF-13E8-49EA83A9C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996F7-7B65-240C-EB88-32C134D7B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53004-EF22-7F8E-FBE7-D2D3734EB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C15FE-1BF1-C304-82DA-FB124E19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EBF-A285-43B2-BB52-E22F41D1EEBA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7AC43-DD06-8431-02EE-E8456218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6FF3A-4086-1FEE-C968-6A28A913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0A4-6EA7-4282-A5EE-121DCFA2B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5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4556-7E5C-80D9-C99E-FF0CA646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60C0F-D8D6-AA57-DB43-FFA074D8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EBF-A285-43B2-BB52-E22F41D1EEBA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F7EC2-D436-B55D-79DA-7B56B987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C1C18-E35A-3FAF-9E4B-B8E7EE15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0A4-6EA7-4282-A5EE-121DCFA2B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94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2C01A-54CA-BD8C-E9DB-142BE823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EBF-A285-43B2-BB52-E22F41D1EEBA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3D6E0-1945-8D45-CA89-4D11EB60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CB625-6F90-7939-C4E5-30B64A18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0A4-6EA7-4282-A5EE-121DCFA2B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27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FBC4-C84B-7EFE-884A-E61A4A04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8780-0D44-88B0-2A65-B8B6EDCA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5351B-A232-10B7-42F0-7AE689E8E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CF6A0-E6CD-1969-99D7-785F7BD9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EBF-A285-43B2-BB52-E22F41D1EEBA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FF06E-120A-A776-B111-D09D3B88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9C6CB-DE5B-D9ED-C508-B58612FF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0A4-6EA7-4282-A5EE-121DCFA2B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80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135A-4B1A-ECED-30A3-64773ECD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D276B-6A43-3FC1-B4E6-8BA708FA8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F023C-EF80-DB7F-5EE6-58A8C73AA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74EAF-D604-E39B-5ABC-96B4ADDD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EBF-A285-43B2-BB52-E22F41D1EEBA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1A1A3-9D9D-15EF-7D53-C0407AB7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DC042-97A4-AB58-4F8A-B6732093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50A4-6EA7-4282-A5EE-121DCFA2B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721A7-16FB-25E8-BD0B-5C88412E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16694-8542-9837-B53E-F529D612F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316B0-E77E-2605-951C-D02AFE877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5EBF-A285-43B2-BB52-E22F41D1EEBA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FD196-74F6-55D4-4290-5183BCD42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27612-70CE-4B39-8EA1-87F209F59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50A4-6EA7-4282-A5EE-121DCFA2BB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62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130722-5CD7-E546-B211-54D0DEB9E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12" y="0"/>
            <a:ext cx="10949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9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2F8DB-DFB2-A4C4-0039-E29B13A5C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66" y="0"/>
            <a:ext cx="1097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3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A4EEE-6645-227C-A242-B1A79B66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36" y="0"/>
            <a:ext cx="10959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8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6F3041-B0FC-831D-D6DD-768996CC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0" y="0"/>
            <a:ext cx="1096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EB03D1-FA82-B306-9708-F074C889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34" y="0"/>
            <a:ext cx="10993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1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F5D3FE-E869-5BF7-95EE-AC921755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74" y="0"/>
            <a:ext cx="11011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1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B236EE-0691-B518-D0B0-86C47BE4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62" y="0"/>
            <a:ext cx="10988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8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Bedwany</dc:creator>
  <cp:lastModifiedBy>Justin Bedwany</cp:lastModifiedBy>
  <cp:revision>1</cp:revision>
  <dcterms:created xsi:type="dcterms:W3CDTF">2023-07-03T04:26:11Z</dcterms:created>
  <dcterms:modified xsi:type="dcterms:W3CDTF">2023-07-03T04:37:10Z</dcterms:modified>
</cp:coreProperties>
</file>