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2873-93FD-26D0-82A8-F42A4BDF0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AEE1B-012B-A251-F1A1-04C8276AC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BED60-C3D6-4599-D324-E5F76297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2816-5D71-43CF-BF9B-390C23A57DFE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BAF45-3857-BFC2-1F6F-E3630AB4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BF035-FB06-7CFB-77C9-9D7EC056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2C03-444A-4768-B702-6267AC0D23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198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FE91-FE7F-AE4A-28C0-05075FF3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D683A-982F-7C0E-011C-4FD57ED45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19133-CE70-4671-E3AF-66661F01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2816-5D71-43CF-BF9B-390C23A57DFE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876CA-6BAA-607C-8A8F-881E94B1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2FDF-F3E6-F8EC-0AC5-E20E9357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2C03-444A-4768-B702-6267AC0D23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570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612A5-FDC3-A0D2-94D0-6393F03CF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9DCB3-9386-0430-0EA0-3A7ABE5DF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97B76-1D8A-C78A-2210-2ABD17AC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2816-5D71-43CF-BF9B-390C23A57DFE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26CE0-256F-7DFB-0E50-D60B5C02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B5BE-5F9C-B084-4AFB-FBFCD6EA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2C03-444A-4768-B702-6267AC0D23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42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5036-8CE6-6324-296D-723D6FDF7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C0F9F-8D16-0A99-F583-3D434FC6D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73D27-57AD-4D45-F661-BFCBD8A7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2816-5D71-43CF-BF9B-390C23A57DFE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C4AB0-3EAF-EB06-4977-9CCF2265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07AEB-6A45-FF62-2862-8CA2B535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2C03-444A-4768-B702-6267AC0D23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297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A65D-BFCB-A100-7631-089D6FBF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B4CFC-74BB-7DD9-2DF6-D2186DDD5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661FE-3CB9-3891-7B59-22FBD2D7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2816-5D71-43CF-BF9B-390C23A57DFE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0C011-7780-7E91-C418-02260ADA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B0151-FEF1-4AB5-DC37-6A65BE49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2C03-444A-4768-B702-6267AC0D23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96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2D3A-028E-95FD-4D54-1E662DD3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CDEA3-E2E3-A90F-F3DD-A281795A2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FADDE-0583-8892-1CB9-1892AF1EF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5EE8E-3BEB-6333-59A5-47D4298DB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2816-5D71-43CF-BF9B-390C23A57DFE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A4764-8378-A0FE-44E3-9A65BB4D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F78F0-71CA-90DF-9987-989B939B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2C03-444A-4768-B702-6267AC0D23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11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89D2-8798-C039-EBD4-0E9CA218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8BB2D-0514-18D3-00E1-120211C1C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67D42-E99A-F97E-FC73-4ACBBFB7B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00DBC-FF8D-8109-010D-816AC4B1C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30D0F-B260-A488-E5D0-F6403CE7D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6473B-DECC-A1CD-72ED-CF33C9A9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2816-5D71-43CF-BF9B-390C23A57DFE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35D51-68F5-951A-25C3-0FC3F655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DA25F-7FE9-7649-C1FA-7DDA8B7D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2C03-444A-4768-B702-6267AC0D23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593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FAF0-2276-B68C-6995-77927DB2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9E320-9E9A-FD0D-A2AE-164432B1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2816-5D71-43CF-BF9B-390C23A57DFE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BDC95-13AB-1BC5-1046-3980F80C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13CB0-1561-39D5-4666-59CDBDFA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2C03-444A-4768-B702-6267AC0D23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876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A746C-D0A3-5435-A933-66C54A1B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2816-5D71-43CF-BF9B-390C23A57DFE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485B0-F5BD-D49E-8D09-D417C6BD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A0B85-5C0E-7606-BA9F-134ACF4E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2C03-444A-4768-B702-6267AC0D23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44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8197-F73E-4DAB-4180-7F54AE92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ED27A-73F1-3B9B-6480-DA9469207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8B11E-9252-29AA-ED80-F1D969B63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E021F-067B-7CFB-4778-C2B56948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2816-5D71-43CF-BF9B-390C23A57DFE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BD086-D2AC-98AF-8E09-947A8077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35F6C-F5FF-2082-564F-713883E0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2C03-444A-4768-B702-6267AC0D23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132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5B11-5409-40FD-9172-056E88C9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95A6-C3FA-87E1-A7D9-8CCD96618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4EF0C-BA78-F971-5485-ECAB042C8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B3860-A60A-16BC-22B0-F8EB1B97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2816-5D71-43CF-BF9B-390C23A57DFE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14287-3131-EA68-13CF-5F97D8A8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456E0-5F2B-F34E-2BFF-DD069455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2C03-444A-4768-B702-6267AC0D23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08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3CD96-6164-7874-A2E1-29EA61551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B1BC7-3D75-CEC6-E756-9EBED1BC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7A5E7-F547-64C0-C629-28DD00532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52816-5D71-43CF-BF9B-390C23A57DFE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7DD9A-88CC-23C6-9980-D3D0D1167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8C8D0-7A6F-941C-DC24-8E4802886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32C03-444A-4768-B702-6267AC0D23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09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5BE20E-E5D0-0AF3-BD81-0733906BE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92" y="0"/>
            <a:ext cx="10963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2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2C05A4-E7CF-79C8-39FA-39736861F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10" y="0"/>
            <a:ext cx="10974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4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8F6BA-1B56-A341-C487-2AE64338B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20" y="0"/>
            <a:ext cx="10986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0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A9856B-1DFD-1B6D-BE5B-7ACDCD2AF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26" y="0"/>
            <a:ext cx="10949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8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591F6A-E5C7-2825-605B-71E3002A7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97" y="0"/>
            <a:ext cx="10950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63837-CBBC-3A52-1842-A8FA717C8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11" y="0"/>
            <a:ext cx="10982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2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Bedwany</dc:creator>
  <cp:lastModifiedBy>Justin Bedwany</cp:lastModifiedBy>
  <cp:revision>1</cp:revision>
  <dcterms:created xsi:type="dcterms:W3CDTF">2023-07-10T02:38:03Z</dcterms:created>
  <dcterms:modified xsi:type="dcterms:W3CDTF">2023-07-10T02:41:59Z</dcterms:modified>
</cp:coreProperties>
</file>