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7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786A-8D98-0B8E-7181-EC89F492D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98F78-C530-96C0-2AA3-3A17BD14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5EA5-8F92-204C-42F6-FBF0EACA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366-B63B-899C-169F-707100A6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2415-1FB6-744E-A7D3-155385F8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21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731D-51C9-AAF1-362B-68488FE7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333B-FE5F-0D5A-3FA0-C0436473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6900-E790-C87E-03E2-DE64FCAD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8875-96A1-7A91-D388-3A569139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7C1C-0675-EFFD-C373-1037857A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6A4D5-BE13-2047-8C77-8DCE42BC3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BC61-BB96-A18F-B856-FECB47BB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3A54-73C3-0B01-686C-D150D747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9717-893D-AB41-EC3F-B4111B8D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A761-81D9-6FA2-61A2-A817435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4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0D99-8328-6A3E-360F-BBBDE0D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F561-C907-DB91-A63D-F406B25E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0884-A9FE-1F6A-0479-E8D84197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88D5-381C-8D61-D09F-3D950504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D062-EEBD-2271-D928-23E9DB01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0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D1A4-1B70-815E-C77E-BA979AD5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ED6E-D381-F1BF-3F0D-E487E9F0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6742-3F01-A153-38C2-F9112CC7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A362-E59B-E4F4-F8A0-46784139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99B2-BFB0-2156-5F48-DFB50DB7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0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1B3-5693-68EB-ABF9-2547689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7EE7-25B3-0552-0245-9F8D0F148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6CD27-F274-A885-B601-2A4A17802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08D9-A8CA-663B-2D20-0AE441B5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A277-273C-91F1-F2BA-C67A492C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8A98-8B16-A3CA-43E3-F744260F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1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FBE5-DAB8-4927-B5A5-9569E20A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8346-D5B2-27FB-402F-049AC181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0C21-DBB0-493E-CDEF-52743152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0615A-6442-4974-B178-F4C28E56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846CF-04D8-DC18-CA79-AEE1D94A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AFABB-2CB5-AD84-7FE5-7F3AF124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A59CE-6980-63BF-AD7B-35EF318B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045BC-5731-BBA2-19A7-BBF6E942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3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4AE5-CB04-0D99-D6CF-E931EBE4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15631-3927-9E70-2495-EFB4D075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C4468-EF4E-DAB7-E4E0-E5E3BA1D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1759-975B-3F2F-E018-3E4A868D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6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8A17E-1D64-D49E-BF1D-0B542224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3F222-E39F-B980-C6A3-570A989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D7E1-AE30-89EB-7FE1-B86C230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0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7ED1-035A-A0E9-ED7C-125D01FB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67A7-88DA-FB8F-898E-E9C15142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79C6A-4230-6843-5507-75EEAE8A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B448-0F20-C606-F58A-A2AA5698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55BB-E162-1694-C1B7-9A9542A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79A9-5ED2-1036-721B-4A49250A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0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8E30-12C0-5AD1-060A-86162744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F708C-5F73-F3C2-43B9-8FFC7CDF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2C6B-1208-92EE-E6BF-40DAACD9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91022-5EFF-F517-691B-B2638E5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C868-3870-FF25-0672-C166CA93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24FE-AA17-139D-CC4E-1A8F5D7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8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D554-85FC-5E1D-4B8A-0BEAB7A1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65D8-1079-50CF-F71E-6989913D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309F-B780-FC1D-E948-8A8868B4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2BB0-8308-43C7-91AD-DEA856B5B76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D631-EDB7-3940-0F91-9D638ABEA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9C4E-7B39-ED06-9941-6325EE4A7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DF28-23B1-45EE-853D-1B2F6F674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23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4C82B-B1D8-5398-418A-F3F4B50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9" y="0"/>
            <a:ext cx="1099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692F2-0C82-A2AF-CB36-89102308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4" y="0"/>
            <a:ext cx="10987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258BE-8B8A-9327-E282-58908515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1" y="0"/>
            <a:ext cx="10976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DCD93-06F6-CB3B-BB62-E09B113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" y="0"/>
            <a:ext cx="1098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99F25-36A4-1C98-497A-5B5A2CEB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4" y="0"/>
            <a:ext cx="10987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788E7-D466-7D00-5A2E-3E46E3B6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1" y="0"/>
            <a:ext cx="10957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9354F-2C23-C006-5F73-6794BBF0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7" y="0"/>
            <a:ext cx="10980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ACDB9-2997-FAAD-22BE-970295EF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4" y="0"/>
            <a:ext cx="1095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27639-A1C1-B88B-5DFB-98783CCE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7" y="0"/>
            <a:ext cx="1095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3</cp:revision>
  <dcterms:created xsi:type="dcterms:W3CDTF">2023-07-05T05:20:11Z</dcterms:created>
  <dcterms:modified xsi:type="dcterms:W3CDTF">2023-07-10T01:43:29Z</dcterms:modified>
</cp:coreProperties>
</file>