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DF1B-E69C-8984-61D8-53CE0FCFE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D059A-A382-42D0-1D3F-5997F6521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19A73-AE5D-A044-512E-2B62E97A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014-A535-45B8-BD22-801569DA9CF6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FAFD-1065-8FE7-742C-82BF5D0C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8FA6-8430-88F9-3BB8-BEB0BD5F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91F1-8752-453E-BDAB-5056B5D4D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716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A7B9-62D0-DE7E-0B71-A327C0C9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6176B-B7C7-9B25-E306-B7732B8E1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1FB2-35ED-6B41-DEDD-345B0A6E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014-A535-45B8-BD22-801569DA9CF6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AFF6-585E-7349-3827-67FB0DCB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5EBA8-6899-75E0-80F0-EB7C7A96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91F1-8752-453E-BDAB-5056B5D4D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07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8B52A-86EF-6E54-0931-FF60FDFCC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159DD-C4A3-72CE-EC2D-C7D004AA2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869B-0BE2-E566-F5F3-52634EC0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014-A535-45B8-BD22-801569DA9CF6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D6EEB-55BC-C3E5-3DBE-C0F0340E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26E09-8CFF-0192-B8A8-969A8E37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91F1-8752-453E-BDAB-5056B5D4D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5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9E4C-49D5-EBE6-3336-4703A513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846-C67C-10CE-9471-2456BFF38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45418-0792-3F80-9A1C-0371AAD7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014-A535-45B8-BD22-801569DA9CF6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687EA-DD73-A27E-04A6-B631B3CA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3C6C-236A-246E-DADA-853251CE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91F1-8752-453E-BDAB-5056B5D4D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1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699C-7037-7297-5FE7-CEB81428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37EF6-462F-5D31-5337-3211ECDE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75042-5884-5FEF-31E1-FBB1A733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014-A535-45B8-BD22-801569DA9CF6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CC24-1C11-EC77-65BA-FC2FCA03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B5587-E9EB-1B58-DF4F-22AC0DBF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91F1-8752-453E-BDAB-5056B5D4D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02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C9A6-9CBB-FD29-5A44-16A57275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20BF-37D3-0CFD-9F26-B9691A760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D6BE0-7064-44B7-8141-6C18BBD76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64142-CC70-AC31-B738-A496BD12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014-A535-45B8-BD22-801569DA9CF6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93806-57D8-7FD1-F1C5-8B9FA1BE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D999B-8A2E-1DC4-E59C-FDB211D1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91F1-8752-453E-BDAB-5056B5D4D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250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628E-7E66-6DF2-8BB2-402DDA59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7115F-2594-0389-FAB8-C72EA0E13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BEDB6-F204-49D2-BF61-67F735D4F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FBBD4-F820-3AE7-B8BE-A8DE9E3F9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B2C22-C498-7E91-E99D-293DD4CF7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A00BDC-C19F-26A5-DDAC-B349D6AC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014-A535-45B8-BD22-801569DA9CF6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2D78D-01B3-9554-79C8-14D00F6E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B5362-7AED-6253-AF40-7013FF95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91F1-8752-453E-BDAB-5056B5D4D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672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B096-2E64-B68D-2AEF-CCCDB054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AB0F8-F2D5-8DDC-9283-9031884D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014-A535-45B8-BD22-801569DA9CF6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4B56-F4A2-F866-7932-90A471D7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D5F12-9D5F-AD91-28BB-01918219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91F1-8752-453E-BDAB-5056B5D4D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1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75E00-5837-5DC8-1136-12E752A3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014-A535-45B8-BD22-801569DA9CF6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A4C08-9E03-1414-FB2A-FB61883D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71E0F-2C34-AE48-3BC5-89347D5B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91F1-8752-453E-BDAB-5056B5D4D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18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A6FC-7235-CD9A-08C6-522BBAE7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ECEE7-D60B-F68F-7869-B491FB37E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0A1D5-C2E3-140D-685C-5813DEF17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F1357-779D-08CF-FE8A-DCC20366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014-A535-45B8-BD22-801569DA9CF6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3293E-B3B6-77A3-523D-97EAF23E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CF4C2-99F2-739F-DDCE-F3A597FB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91F1-8752-453E-BDAB-5056B5D4D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85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8CCB-218D-8985-370F-FE5258F7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9803A-D2EC-89E9-F0DF-5945ED70C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BCE9-C5F1-F016-BCE8-0AD3F6AC5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D74FD-9460-DC94-F51A-9D0315D7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014-A535-45B8-BD22-801569DA9CF6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A1D1-F1E1-B49F-5E86-9EBB2063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DEFCF-42C1-F6E6-0595-6327243E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91F1-8752-453E-BDAB-5056B5D4D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31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0642F-877B-A01E-7694-F0D609E3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86BE6-0C94-3CDE-50EC-1F31C4A4F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A35A3-178A-0B8D-83EF-A64237859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7014-A535-45B8-BD22-801569DA9CF6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A4746-F691-2545-4848-6F86D58BC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E6A21-BCDE-797F-A7C5-B47380B2E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C91F1-8752-453E-BDAB-5056B5D4D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959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E315D0-F66E-481A-1EE6-7EAD2486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08" y="0"/>
            <a:ext cx="10977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1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FBC6BF-652F-E4F7-B0F6-FEF6535C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" y="0"/>
            <a:ext cx="10984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9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769FEA-073B-6906-46C0-CE744D9D3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78" y="0"/>
            <a:ext cx="10952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2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ED288A-3896-0821-5525-0B7A9587B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76" y="0"/>
            <a:ext cx="10960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8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5326E4-7908-6EAC-A2D3-3F6F6F57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81" y="0"/>
            <a:ext cx="10956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2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Bedwany</dc:creator>
  <cp:lastModifiedBy>Justin Bedwany</cp:lastModifiedBy>
  <cp:revision>1</cp:revision>
  <dcterms:created xsi:type="dcterms:W3CDTF">2023-07-11T01:08:58Z</dcterms:created>
  <dcterms:modified xsi:type="dcterms:W3CDTF">2023-07-11T01:21:20Z</dcterms:modified>
</cp:coreProperties>
</file>