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5391A-A59E-CBC4-5AB4-0E1D370EA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A6466-C98B-4733-C81A-2EC47FB96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FE98D-73A2-9803-4E66-86BDC5CB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7667-AC9F-49DB-8394-5524F2C62FE7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7FFF4-BA08-4328-79E0-F0509EE5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904CA-22D3-8155-9658-AE28E470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A25-A800-4CDC-BE85-AD6604501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072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55042-7257-AD16-39FA-07E45FA6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25DAB-1743-4A20-16E3-D7EC2E49A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2645B-C032-77A4-672B-0D399CFB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7667-AC9F-49DB-8394-5524F2C62FE7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C8619-1E00-2CE9-C1C0-C081C63F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D70B2-8DD8-490D-1337-6ACF48B2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A25-A800-4CDC-BE85-AD6604501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943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A127E-D70F-D825-B364-B981F27D8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59B96-FFBD-A07A-53AC-94A2B9580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93B19-B44E-E835-5CDB-1E65CF1C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7667-AC9F-49DB-8394-5524F2C62FE7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B2569-E054-6D1F-E76D-549ABF64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D02B2-1306-D636-EA8F-262FF634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A25-A800-4CDC-BE85-AD6604501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74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36EA-CB9E-49F5-6D9E-5B597B6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645D8-98EB-5E21-E9C0-B99CF8D5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465A5-5686-1214-38F4-201FEA21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7667-AC9F-49DB-8394-5524F2C62FE7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B8BC5-05E9-7A57-B999-454100B1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D058C-51BA-6734-3472-B0926C54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A25-A800-4CDC-BE85-AD6604501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552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D414-2498-9CB4-6A39-80C2D952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54041-09A5-529B-4B85-CB6D8115E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FD81D-DF5B-ACCC-A79C-4B196CBB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7667-AC9F-49DB-8394-5524F2C62FE7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142CC-9A24-22DE-E0D5-9FC9E097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A5FE6-421C-5BF8-210B-68D8A532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A25-A800-4CDC-BE85-AD6604501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1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E693-CCD5-AB84-ECCC-779CCA72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20900-AC28-8D5D-53DC-7E5695A26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DE724-6417-98C4-78C2-623EF5BD8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6C2A-BFB5-A461-06BF-DEF0B2F6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7667-AC9F-49DB-8394-5524F2C62FE7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44D29-741D-2668-F05D-FACBDB96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9849F-295B-F78D-A248-C0297BDD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A25-A800-4CDC-BE85-AD6604501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40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8F13-287E-1FF2-E61E-7E5E7E22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93872-1919-3AD8-9DC7-938E0518A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4A5F-CD52-89DC-C339-2732ECD36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8882B-4CCB-7ED5-0CE4-3A74F9EC6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C338A-DFA0-6CBE-5B3B-A7FABA654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544CD-F5E5-4AC6-DA3E-3E3F2859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7667-AC9F-49DB-8394-5524F2C62FE7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558D9-B905-607E-23A8-D8697000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601BC-DE56-5716-E342-82DBDB58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A25-A800-4CDC-BE85-AD6604501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30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CD6A-F743-6CF4-94C4-575BA77A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E48EA-29F4-811D-AE04-034D3438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7667-AC9F-49DB-8394-5524F2C62FE7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D2D11-3119-B2C8-6027-42D4A445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D3176-1DCB-47F4-F8F9-35B4F69C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A25-A800-4CDC-BE85-AD6604501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3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F1604-3E62-83DD-5B31-F22FF1DA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7667-AC9F-49DB-8394-5524F2C62FE7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8A66B-FBCA-14CA-5B16-B4896633E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42618-8B6C-DAD6-6E08-6275CF44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A25-A800-4CDC-BE85-AD6604501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290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E544-41B1-7548-EEB4-48843B2B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00DDD-DDAF-D46E-6CE3-D2171046C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F2F6D-7590-A532-71C7-0E45F3889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B8EBE-7477-8683-B14B-A0D7E08D8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7667-AC9F-49DB-8394-5524F2C62FE7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6CB58-6EBF-0E03-C9EC-1D4B8CE1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99606-9319-02CB-4553-4719DCA8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A25-A800-4CDC-BE85-AD6604501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14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9957-433B-585C-FC44-95379E7C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51AE54-00D3-2A35-8207-515F869D4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80BBC-C9E1-31D2-BDC8-3CF0588AE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79640-0967-C486-1E6C-1894A5B1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7667-AC9F-49DB-8394-5524F2C62FE7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B9443-D4F2-F7AF-0807-5FA48590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F76D4-D432-25DD-54A4-DA4EF573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A25-A800-4CDC-BE85-AD6604501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173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CE0A52-154A-8A9D-628A-DD65B371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8A6F-26D0-2B84-53D2-A6A433348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ADD93-C30C-CCB8-9B8F-FAA49DD8A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37667-AC9F-49DB-8394-5524F2C62FE7}" type="datetimeFigureOut">
              <a:rPr lang="en-AU" smtClean="0"/>
              <a:t>10/07/2023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C1C7F-0637-505E-220D-10C199566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7C043-BC94-D0CC-4700-1AC0C79F6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1A25-A800-4CDC-BE85-AD6604501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031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8840-1EE6-42F8-A7DF-3688E2BA4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359FE-7E11-799C-0638-2BB258B77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1B552-274D-2367-2726-27CB61255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46" y="0"/>
            <a:ext cx="10981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2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AB8468-994A-F9E1-944D-2886B48E6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38" y="0"/>
            <a:ext cx="109435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5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7FBE43-A383-4C78-9982-9C8F4F453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09" y="0"/>
            <a:ext cx="10992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1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138911-A360-4C66-7D78-15BF85EB9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20" y="0"/>
            <a:ext cx="10947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1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B57F07-D2CA-959B-B03A-124A62B34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59" y="0"/>
            <a:ext cx="10983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3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50B6D2-C813-0DE6-205D-DDCFCC69C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88" y="0"/>
            <a:ext cx="10971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0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E531-9F49-3F79-E161-041065AC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7982B-B406-757C-FFC3-D7C18678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84C6B-FF47-EA21-942D-69F3C4BBF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44" y="0"/>
            <a:ext cx="10971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8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C64380-139A-8E09-9E0E-C17A235C9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43" y="0"/>
            <a:ext cx="10945314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F187BE-018F-63A7-73D4-7EA5B03EA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87" y="0"/>
            <a:ext cx="10964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862659-5C90-1CEF-FA95-4A29A5D1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00" y="0"/>
            <a:ext cx="1096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9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Bedwany</dc:creator>
  <cp:lastModifiedBy>Justin Bedwany</cp:lastModifiedBy>
  <cp:revision>4</cp:revision>
  <dcterms:created xsi:type="dcterms:W3CDTF">2023-06-29T04:30:29Z</dcterms:created>
  <dcterms:modified xsi:type="dcterms:W3CDTF">2023-07-10T02:02:10Z</dcterms:modified>
</cp:coreProperties>
</file>