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3829" autoAdjust="0"/>
  </p:normalViewPr>
  <p:slideViewPr>
    <p:cSldViewPr snapToGrid="0">
      <p:cViewPr varScale="1">
        <p:scale>
          <a:sx n="86" d="100"/>
          <a:sy n="86" d="100"/>
        </p:scale>
        <p:origin x="148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65D1-735D-60CE-187E-3D9964BB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5E970-BC3C-8858-8CB4-AEB320D26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D479-7163-2F5A-FAB1-E8C39031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77F-444A-2F2B-3E32-1A21B09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51E8-6DF3-E001-31B8-1F3216E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9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55E-18C0-53E7-4E07-CB5FBCFA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A2AAC-F673-3ED4-894D-962FAEDD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ACDC-E0B1-5A88-8B56-522A1F06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CEC0-99F7-B916-C757-B2CBD56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3041-24F3-0F1F-D024-B7DD4D3A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9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444A4-562F-2DD5-13FE-78E6DC8C3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ACAF-FF19-56FA-D98F-A1EF66DA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8FED-8C2D-D092-6DB8-92B1EB42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2F93-AEEB-C873-9645-E3C8BC4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1E19-B151-03BE-4AB4-D0326F19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31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7BF2-6817-1A64-ADC0-258EC069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B5E7-BE84-492E-5E66-BFF3D0EF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C4F4-97A8-A8E6-07A2-83C84E22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AF11-5EED-AB2C-8EF8-9332BDB3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7A87-41C0-E066-7592-EA9A222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9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306B-2776-0FFD-56D9-F2F070D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62159-6297-F51B-29FB-B3CCCD06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EAC8-3CE8-1BE5-5D61-5E449117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B31D-84C7-EFE6-A9E5-0E919162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98EA-1FFC-0859-0CA5-7D50BE74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0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F524-6BB7-D364-0A23-14E738F4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4064-C3EE-8BBA-7132-DDB56120E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D11B-113D-7ABF-AE02-A1F79A50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EC7C5-2ADB-6A68-2202-CCDA8D5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B43B-9210-79FE-7685-58CD40A7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CB0E-9CD8-1400-B541-A067F729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5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3B63-3FAE-9594-ACC1-7E7A7A66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4823-6D55-8EC7-32DC-12ADE9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DB08C-3C12-AC74-FE45-EBB9C3CC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752C-2B4A-7CBC-2989-B708D98B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C16E9-BF9B-ADE5-4756-4E6AEDA09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61358-1C6F-BA9F-7CEC-7A707583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1AF62-8711-3E97-ED33-AEA51AA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17465-1C8E-A370-2FE4-1FC8B7C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5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AFD5-00EB-5036-2A57-A1CACBD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3847A-1388-5F28-A250-1E29219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91F44-FAEF-7B56-F09C-44B6EAEE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0F6E-9540-5CA6-E584-93EE924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12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9ED7D-12FA-4271-4939-CBB1F2C5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21F20-50F5-C451-A6FA-2E3081D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CA59-2353-2475-D518-DB39047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1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B07F-A0E5-8229-872D-EED88482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518C-844B-93F5-63FE-66649062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67D6-0217-CAE0-EA59-481FC525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7C32-6966-5CEB-6F07-B75B308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6557-912D-8C89-B6EB-569B78C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FF48-78B3-2113-9E01-910A97D4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0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30FD-5A07-FCF1-7A49-2263FB8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31DE0-AD25-F81C-648E-0EE16F0AE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6851A-4E26-39CE-7A20-C9162BC6D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8C9C-1698-E4A7-F46F-E74CA0D9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ECA7-FFF3-9346-1D72-F7AC6394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71EB-F9BD-D152-635B-E2B25FC3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2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07364-B3B6-D854-C63A-0AE7FF17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C6A61-EFDF-8BDB-9B00-E8A0ECD6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F694-7069-5247-F3EE-70D64F86F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6C03-4959-42E5-85F4-005541B78EF0}" type="datetimeFigureOut">
              <a:rPr lang="en-AU" smtClean="0"/>
              <a:t>13/07/2022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F022-9E11-17C2-8606-974D0B66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2A67-ED22-B8B1-B7F2-3A265D586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4262-3BD7-47B4-A20A-DE6B78ED24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6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65C9E3-0DD9-8801-6621-5ABB4F71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0"/>
            <a:ext cx="10945092" cy="687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D696C-87E8-6718-ECF9-B2E62230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9" y="0"/>
            <a:ext cx="10972021" cy="68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E24A7-CF98-A9E6-6DCD-47FFFFF2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5" y="0"/>
            <a:ext cx="10999730" cy="68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DCEF3-AE4F-0FAF-A611-5C7FC6B8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6" y="0"/>
            <a:ext cx="10987867" cy="68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F1D9A-D770-998C-FB7D-1F784E5C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1" y="0"/>
            <a:ext cx="11021117" cy="68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3</cp:revision>
  <dcterms:created xsi:type="dcterms:W3CDTF">2022-07-13T03:31:54Z</dcterms:created>
  <dcterms:modified xsi:type="dcterms:W3CDTF">2022-07-13T05:03:03Z</dcterms:modified>
</cp:coreProperties>
</file>