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5" r:id="rId2"/>
    <p:sldId id="27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5703" autoAdjust="0"/>
  </p:normalViewPr>
  <p:slideViewPr>
    <p:cSldViewPr snapToGrid="0">
      <p:cViewPr varScale="1">
        <p:scale>
          <a:sx n="88" d="100"/>
          <a:sy n="88" d="100"/>
        </p:scale>
        <p:origin x="142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CA2C9-8C77-4261-B2E1-94FDAD84763F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69F4C-0D12-4553-8F72-383889A17C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2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Hidden button in bottom and top left; “Enter Setup” is not visible to users under normal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69F4C-0D12-4553-8F72-383889A17C2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6353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69F4C-0D12-4553-8F72-383889A17C2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05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BCE8-A640-EFC1-FCAE-0111C04C1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36319-8FC6-F0DD-508F-17C544821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10F17-5C19-98BE-2D4A-E6DAAFE2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591-3354-45C6-B9C2-698497E00D82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B429-7FDF-5641-B1DF-FF4B9E12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6683-8A5B-1D3F-3780-0A991407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3066-06D1-455C-A728-B0E5D1ED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04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713D-811F-E091-B0CD-6894371D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2A488-5D91-2142-B70D-6FB7B1CCE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80DBD-8A2E-C14E-4202-A3021246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591-3354-45C6-B9C2-698497E00D82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A56E0-263D-21E1-065A-17243E8E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F27BC-5381-B7F6-F0BF-C4B48F93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3066-06D1-455C-A728-B0E5D1ED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46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228D1-BF16-0EBE-9555-C0F977B3D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A0685-C457-85C8-2558-F541A2993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BA294-6A2E-D60A-E2F7-27160079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591-3354-45C6-B9C2-698497E00D82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3BB8F-1A4F-622A-9557-AA193DE0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946EB-00CF-7C8E-6394-3E99C02E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3066-06D1-455C-A728-B0E5D1ED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8E35-8BCE-F50A-2EEB-1A42070A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EC13-1962-3AF4-424D-C28F3C95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FD2A-823C-870B-D628-04B386D0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591-3354-45C6-B9C2-698497E00D82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D0104-2A90-23D9-92B8-89F5194D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B4BA4-6713-DC83-F23E-F5F28AEB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3066-06D1-455C-A728-B0E5D1ED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69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2EC0-C7C2-920E-83C0-2B06434F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6CACB-EFDA-6135-3CC1-A69B3300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6C259-6A77-DBD7-CA50-544126B0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591-3354-45C6-B9C2-698497E00D82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59E9-7894-6FB9-15D1-FED4DEA5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8DD3-FB0B-DA95-4AF0-9E691626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3066-06D1-455C-A728-B0E5D1ED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8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A438-633F-A36C-7DA1-60CC6AEB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A851-A931-BDBE-28A0-061312E73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BA123-9B33-87F1-797F-DAF5B1925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F5996-44DA-DF14-004D-9F80D102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591-3354-45C6-B9C2-698497E00D82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A4077-61FF-822D-97D8-327594E4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D3D54-B2E0-2465-11D3-0A31A5B5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3066-06D1-455C-A728-B0E5D1ED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03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5C94-D54A-2BE5-4D70-78F5DEAD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B75D5-0719-D40F-6907-EBA9BCD12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E6551-1B2F-12A0-5CEE-C0EFABDB5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B68A1-DD7B-D3E2-CB2F-339BF208A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C15CA-8A9F-5F4F-163F-8FBDACAB9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C4848-7121-6A14-1A77-F327BBB3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591-3354-45C6-B9C2-698497E00D82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2BC6F-EE7F-A755-A0B8-E67E39B3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B8260-A466-D602-FC5B-9B3D4D98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3066-06D1-455C-A728-B0E5D1ED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63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C1E-B28D-2B95-40CB-A1B94B2E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625C0-8FBF-FDBB-13AA-776AFBE4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591-3354-45C6-B9C2-698497E00D82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E51E3-FEDC-3FD5-8A26-A3A7EC75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15A50-13DC-D60F-23D2-60DDD623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3066-06D1-455C-A728-B0E5D1ED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619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5AA9D-28FF-4568-E66A-F116C1ED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591-3354-45C6-B9C2-698497E00D82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B2E78-6974-1193-7E69-8BA7223F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1136A-62F5-F4E8-431A-597C8A58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3066-06D1-455C-A728-B0E5D1ED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50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D828-BB28-BA05-B05D-C83E38F0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7F150-5B2C-0FAC-149C-71791BBC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F0878-AD30-026C-2C89-ED2F36190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B1D2E-D676-9AC8-BA92-595474BC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591-3354-45C6-B9C2-698497E00D82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64F99-25CB-7A16-E85E-F0A546F9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B18CB-69AC-0579-5F42-7796A6E9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3066-06D1-455C-A728-B0E5D1ED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59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22C4-2DA7-ECAF-3EF0-2A3F82A7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8A0E4-06D1-B3F1-5BD0-75D37692A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93B87-AC3D-01E5-65E1-5168C12AC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2B356-F842-1E34-CA1D-152A3D44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591-3354-45C6-B9C2-698497E00D82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3EAF2-6D99-F70D-2651-FF62B5C8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D229D-E1D8-717E-2485-A2DCEA98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3066-06D1-455C-A728-B0E5D1ED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289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2CC27-6168-D84A-9FE6-9EB98132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7B03B-AD69-A80B-E071-7E84FCFE5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ADD9-476E-8E13-0688-221387108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591-3354-45C6-B9C2-698497E00D82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9FEA1-826B-A92F-67F8-282F96CEA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610A-06DF-262C-AA3F-86D007E86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83066-06D1-455C-A728-B0E5D1ED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63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77B031-8D67-4450-3840-400E6245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1" y="0"/>
            <a:ext cx="10929257" cy="68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9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CE25E4-CBD8-D44B-D71E-EBB8E237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18" y="0"/>
            <a:ext cx="10977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4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50A44-AD1C-5E20-50B5-037A162B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76" y="0"/>
            <a:ext cx="10988448" cy="68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8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16AB6D-9A58-CD84-9915-1C9FACFF9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8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3D5579-B7EA-865E-0921-E3B6014AC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97" y="-10665"/>
            <a:ext cx="10983006" cy="686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5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0B4611-FF06-5623-9B65-EDC1E1DEF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80" y="0"/>
            <a:ext cx="10971439" cy="68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6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71924F-5310-ECDA-8355-68C1BCD50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35" y="0"/>
            <a:ext cx="10959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2AB78-66F6-591C-261B-24811BA9A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97" y="0"/>
            <a:ext cx="10983006" cy="690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46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0D3318-A25B-C696-A636-D01C48060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39" y="0"/>
            <a:ext cx="10972121" cy="68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7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B2E881-9D71-1072-66D3-D558E101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93" y="0"/>
            <a:ext cx="11000014" cy="689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74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E47827-6ACA-4B24-CF10-8A1417615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8" y="0"/>
            <a:ext cx="10977563" cy="686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6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68F187-16FA-3858-C5F3-5094CE600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68" y="-339"/>
            <a:ext cx="11019064" cy="68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90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E5A8A6-2ED4-B686-2028-4F64C3FAE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78" y="0"/>
            <a:ext cx="11054443" cy="686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14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782B0-1D23-C8DE-E86B-7D8188E88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66" y="0"/>
            <a:ext cx="10946267" cy="687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0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40D836-9A90-352A-F265-89E42F8BD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61" y="0"/>
            <a:ext cx="10966677" cy="685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2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B93DA5-D61C-5868-5E6B-7E7B8573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64" y="-12017"/>
            <a:ext cx="10956471" cy="688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359FD7-85E6-179E-33C8-63B26D27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39" y="0"/>
            <a:ext cx="10972121" cy="686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3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B0F768-CBF2-8CC4-79F1-55D894F73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83" y="-9931"/>
            <a:ext cx="10961234" cy="68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1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D29593-04C8-AD79-A8E7-2FC65FC3D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04" y="0"/>
            <a:ext cx="10955792" cy="687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3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0F4E5E-87E8-814F-E67E-4E9662746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35" y="0"/>
            <a:ext cx="10959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1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A5307D-9096-9FF4-2049-7BBDD43CD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9" y="0"/>
            <a:ext cx="10929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14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Bedwany</dc:creator>
  <cp:lastModifiedBy>Justin Bedwany</cp:lastModifiedBy>
  <cp:revision>1</cp:revision>
  <dcterms:created xsi:type="dcterms:W3CDTF">2022-07-13T02:04:58Z</dcterms:created>
  <dcterms:modified xsi:type="dcterms:W3CDTF">2022-07-13T02:05:16Z</dcterms:modified>
</cp:coreProperties>
</file>