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72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729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81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856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228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918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693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998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990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737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2324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04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smtClean="0"/>
              <a:t> </a:t>
            </a:r>
            <a:r>
              <a:rPr lang="nn-NO" smtClean="0"/>
              <a:t>Lorem3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smtClean="0"/>
              <a:t>Ipsum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4780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Lorem3</vt:lpstr>
    </vt:vector>
  </TitlesOfParts>
  <Company>Reaktor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</dc:title>
  <dc:creator>Jon Erik Solheim</dc:creator>
  <cp:lastModifiedBy>Jon Erik Solheim</cp:lastModifiedBy>
  <cp:revision>3</cp:revision>
  <dcterms:created xsi:type="dcterms:W3CDTF">2012-03-18T19:25:19Z</dcterms:created>
  <dcterms:modified xsi:type="dcterms:W3CDTF">2012-03-18T19:54:06Z</dcterms:modified>
</cp:coreProperties>
</file>