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672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729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0981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856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228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9184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6936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9988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59900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7374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32324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BC0B-10D0-3844-AF21-E99FFAD0E21A}" type="datetimeFigureOut">
              <a:rPr lang="en-US" smtClean="0"/>
              <a:t>3/18/12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007E-4155-BD4C-83B1-5DE82FAF8F9E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0048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smtClean="0"/>
              <a:t> </a:t>
            </a:r>
            <a:r>
              <a:rPr lang="nn-NO" smtClean="0"/>
              <a:t>Lorem4</a:t>
            </a:r>
            <a:endParaRPr lang="nn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smtClean="0"/>
              <a:t>Ipsum</a:t>
            </a:r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64780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Lorem4</vt:lpstr>
    </vt:vector>
  </TitlesOfParts>
  <Company>Reaktor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Lorem</dc:title>
  <dc:creator>Jon Erik Solheim</dc:creator>
  <cp:lastModifiedBy>Jon Erik Solheim</cp:lastModifiedBy>
  <cp:revision>4</cp:revision>
  <dcterms:created xsi:type="dcterms:W3CDTF">2012-03-18T19:25:19Z</dcterms:created>
  <dcterms:modified xsi:type="dcterms:W3CDTF">2012-03-18T19:54:20Z</dcterms:modified>
</cp:coreProperties>
</file>