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5" r:id="rId5"/>
    <p:sldId id="310" r:id="rId6"/>
    <p:sldId id="311" r:id="rId7"/>
    <p:sldId id="312" r:id="rId8"/>
    <p:sldId id="314" r:id="rId9"/>
    <p:sldId id="315" r:id="rId10"/>
    <p:sldId id="318" r:id="rId11"/>
    <p:sldId id="317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68" d="100"/>
          <a:sy n="68" d="100"/>
        </p:scale>
        <p:origin x="96" y="15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293708724365659E-2"/>
          <c:y val="1.8518518518518517E-2"/>
          <c:w val="0.96941258255126872"/>
          <c:h val="0.795769417711674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Additional components</c:v>
                </c:pt>
              </c:strCache>
            </c:strRef>
          </c:tx>
          <c:spPr>
            <a:solidFill>
              <a:schemeClr val="bg2">
                <a:lumMod val="75000"/>
                <a:lumOff val="2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Phase 2</c:v>
                </c:pt>
                <c:pt idx="1">
                  <c:v>Phase 3</c:v>
                </c:pt>
                <c:pt idx="2">
                  <c:v>Phase 4</c:v>
                </c:pt>
                <c:pt idx="3">
                  <c:v>Phase 5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E-4636-9268-2214CA86F5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Debugging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Phase 2</c:v>
                </c:pt>
                <c:pt idx="1">
                  <c:v>Phase 3</c:v>
                </c:pt>
                <c:pt idx="2">
                  <c:v>Phase 4</c:v>
                </c:pt>
                <c:pt idx="3">
                  <c:v>Phase 5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4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7"/>
        <c:overlap val="-12"/>
        <c:axId val="401473768"/>
        <c:axId val="39869162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Time Needed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Phase 2</c:v>
                </c:pt>
                <c:pt idx="1">
                  <c:v>Phase 3</c:v>
                </c:pt>
                <c:pt idx="2">
                  <c:v>Phase 4</c:v>
                </c:pt>
                <c:pt idx="3">
                  <c:v>Phase 5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473768"/>
        <c:axId val="398691624"/>
      </c:line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Phase I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Implement ALU and gate level logic capable of handling R-Type instructions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Phase</a:t>
          </a:r>
          <a:r>
            <a:rPr lang="en-US" baseline="0" dirty="0"/>
            <a:t> V</a:t>
          </a:r>
          <a:endParaRPr lang="en-US" dirty="0"/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A7F667AE-820C-4F31-B7C3-72ED3F848AF6}">
      <dgm:prSet/>
      <dgm:spPr/>
      <dgm:t>
        <a:bodyPr/>
        <a:lstStyle/>
        <a:p>
          <a:r>
            <a:rPr lang="en-US" dirty="0"/>
            <a:t>Phase II</a:t>
          </a:r>
        </a:p>
      </dgm:t>
    </dgm:pt>
    <dgm:pt modelId="{4BC9752F-D878-4C12-AC21-DCCFCFFE2987}" type="parTrans" cxnId="{842A7A30-2CE6-4E29-995D-E4784673DA02}">
      <dgm:prSet/>
      <dgm:spPr/>
      <dgm:t>
        <a:bodyPr/>
        <a:lstStyle/>
        <a:p>
          <a:endParaRPr lang="en-US"/>
        </a:p>
      </dgm:t>
    </dgm:pt>
    <dgm:pt modelId="{E3744CD5-CFB9-49EE-9C7A-762A1E6C100D}" type="sibTrans" cxnId="{842A7A30-2CE6-4E29-995D-E4784673DA02}">
      <dgm:prSet/>
      <dgm:spPr/>
      <dgm:t>
        <a:bodyPr/>
        <a:lstStyle/>
        <a:p>
          <a:endParaRPr lang="en-US"/>
        </a:p>
      </dgm:t>
    </dgm:pt>
    <dgm:pt modelId="{7F90BDA2-864B-4A14-BE18-FB34BF1E13FF}">
      <dgm:prSet phldrT="[Text]"/>
      <dgm:spPr/>
      <dgm:t>
        <a:bodyPr/>
        <a:lstStyle/>
        <a:p>
          <a:r>
            <a:rPr lang="en-US" dirty="0"/>
            <a:t>Phase III</a:t>
          </a:r>
        </a:p>
      </dgm:t>
    </dgm:pt>
    <dgm:pt modelId="{43E8032F-D09C-4827-9F23-A462D0A1F26F}" type="parTrans" cxnId="{183D179B-7EC2-44FD-A317-77A61B43E8CF}">
      <dgm:prSet/>
      <dgm:spPr/>
      <dgm:t>
        <a:bodyPr/>
        <a:lstStyle/>
        <a:p>
          <a:endParaRPr lang="en-US"/>
        </a:p>
      </dgm:t>
    </dgm:pt>
    <dgm:pt modelId="{E258DAE2-ECA0-4D99-AAD3-E9A8BEB81E9B}" type="sibTrans" cxnId="{183D179B-7EC2-44FD-A317-77A61B43E8CF}">
      <dgm:prSet/>
      <dgm:spPr/>
      <dgm:t>
        <a:bodyPr/>
        <a:lstStyle/>
        <a:p>
          <a:endParaRPr lang="en-US"/>
        </a:p>
      </dgm:t>
    </dgm:pt>
    <dgm:pt modelId="{5E9BFA2E-A267-4DCF-A65D-2ED5CBCB8284}">
      <dgm:prSet phldrT="[Text]"/>
      <dgm:spPr/>
      <dgm:t>
        <a:bodyPr/>
        <a:lstStyle/>
        <a:p>
          <a:r>
            <a:rPr lang="en-US" dirty="0"/>
            <a:t>Implement D-Type and B-Type instructions with the use of memory</a:t>
          </a:r>
        </a:p>
      </dgm:t>
    </dgm:pt>
    <dgm:pt modelId="{3CCF1F05-A759-430D-BEB7-C08685AE905C}" type="parTrans" cxnId="{78579DDD-1B3E-4941-B199-7BC017621E85}">
      <dgm:prSet/>
      <dgm:spPr/>
      <dgm:t>
        <a:bodyPr/>
        <a:lstStyle/>
        <a:p>
          <a:endParaRPr lang="en-US"/>
        </a:p>
      </dgm:t>
    </dgm:pt>
    <dgm:pt modelId="{94CA533B-EA2C-4C52-92B9-FD7F5530AD74}" type="sibTrans" cxnId="{78579DDD-1B3E-4941-B199-7BC017621E85}">
      <dgm:prSet/>
      <dgm:spPr/>
      <dgm:t>
        <a:bodyPr/>
        <a:lstStyle/>
        <a:p>
          <a:endParaRPr lang="en-US"/>
        </a:p>
      </dgm:t>
    </dgm:pt>
    <dgm:pt modelId="{EA3B4328-9BF9-4673-8BE5-CAE87A275D48}">
      <dgm:prSet phldrT="[Text]"/>
      <dgm:spPr/>
      <dgm:t>
        <a:bodyPr/>
        <a:lstStyle/>
        <a:p>
          <a:r>
            <a:rPr lang="en-US" dirty="0"/>
            <a:t>Phase IV</a:t>
          </a:r>
        </a:p>
      </dgm:t>
    </dgm:pt>
    <dgm:pt modelId="{16458923-2E3D-4C7E-ACAD-CFAFB11BB886}" type="parTrans" cxnId="{F7F742B6-8B44-4BA0-97FC-C9F820CBDFB7}">
      <dgm:prSet/>
      <dgm:spPr/>
      <dgm:t>
        <a:bodyPr/>
        <a:lstStyle/>
        <a:p>
          <a:endParaRPr lang="en-US"/>
        </a:p>
      </dgm:t>
    </dgm:pt>
    <dgm:pt modelId="{FF8268F4-93CF-47DE-BDEC-5215DE22053D}" type="sibTrans" cxnId="{F7F742B6-8B44-4BA0-97FC-C9F820CBDFB7}">
      <dgm:prSet/>
      <dgm:spPr/>
      <dgm:t>
        <a:bodyPr/>
        <a:lstStyle/>
        <a:p>
          <a:endParaRPr lang="en-US"/>
        </a:p>
      </dgm:t>
    </dgm:pt>
    <dgm:pt modelId="{D9EB9887-2C1B-48B0-BED7-186AB81A0627}">
      <dgm:prSet phldrT="[Text]"/>
      <dgm:spPr/>
      <dgm:t>
        <a:bodyPr/>
        <a:lstStyle/>
        <a:p>
          <a:r>
            <a:rPr lang="en-US" dirty="0"/>
            <a:t>Implement IO components and a separate memory block exclusive to memory</a:t>
          </a:r>
        </a:p>
      </dgm:t>
    </dgm:pt>
    <dgm:pt modelId="{0E7E0F38-E365-4913-A23F-94EBC0934302}" type="parTrans" cxnId="{FF33E43A-5076-4A70-94EA-5456A5576AF0}">
      <dgm:prSet/>
      <dgm:spPr/>
      <dgm:t>
        <a:bodyPr/>
        <a:lstStyle/>
        <a:p>
          <a:endParaRPr lang="en-US"/>
        </a:p>
      </dgm:t>
    </dgm:pt>
    <dgm:pt modelId="{45989EBF-EE69-41AF-BD70-EA604DE8EB8C}" type="sibTrans" cxnId="{FF33E43A-5076-4A70-94EA-5456A5576AF0}">
      <dgm:prSet/>
      <dgm:spPr/>
      <dgm:t>
        <a:bodyPr/>
        <a:lstStyle/>
        <a:p>
          <a:endParaRPr lang="en-US"/>
        </a:p>
      </dgm:t>
    </dgm:pt>
    <dgm:pt modelId="{8CB95E87-16DB-4AD3-B5DB-B972AFB9736E}">
      <dgm:prSet/>
      <dgm:spPr/>
      <dgm:t>
        <a:bodyPr/>
        <a:lstStyle/>
        <a:p>
          <a:r>
            <a:rPr lang="en-US" dirty="0"/>
            <a:t>Implement R-Type instructions based on hardcoded input data</a:t>
          </a:r>
        </a:p>
      </dgm:t>
    </dgm:pt>
    <dgm:pt modelId="{590DACD2-68E6-4B36-B603-F5998171964D}" type="parTrans" cxnId="{67426377-14AD-4B10-89CB-5B96037B1659}">
      <dgm:prSet/>
      <dgm:spPr/>
      <dgm:t>
        <a:bodyPr/>
        <a:lstStyle/>
        <a:p>
          <a:endParaRPr lang="en-US"/>
        </a:p>
      </dgm:t>
    </dgm:pt>
    <dgm:pt modelId="{D4D6A139-448C-43EF-B8E2-748372DAAD44}" type="sibTrans" cxnId="{67426377-14AD-4B10-89CB-5B96037B1659}">
      <dgm:prSet/>
      <dgm:spPr/>
      <dgm:t>
        <a:bodyPr/>
        <a:lstStyle/>
        <a:p>
          <a:endParaRPr lang="en-US"/>
        </a:p>
      </dgm:t>
    </dgm:pt>
    <dgm:pt modelId="{76A459DE-2CFE-4EFF-9F7C-6787EE640CA3}">
      <dgm:prSet/>
      <dgm:spPr/>
      <dgm:t>
        <a:bodyPr/>
        <a:lstStyle/>
        <a:p>
          <a:r>
            <a:rPr lang="en-US" dirty="0"/>
            <a:t>Implement any additional IO, create a program for </a:t>
          </a:r>
          <a:r>
            <a:rPr lang="en-US"/>
            <a:t>your processor</a:t>
          </a:r>
          <a:endParaRPr lang="en-US" dirty="0"/>
        </a:p>
      </dgm:t>
    </dgm:pt>
    <dgm:pt modelId="{CCE5DB88-8BD8-41C8-8627-BD2A745FA27B}" type="parTrans" cxnId="{F8289E9E-BFC7-4ABC-A9FC-798D2AA97089}">
      <dgm:prSet/>
      <dgm:spPr/>
      <dgm:t>
        <a:bodyPr/>
        <a:lstStyle/>
        <a:p>
          <a:endParaRPr lang="en-US"/>
        </a:p>
      </dgm:t>
    </dgm:pt>
    <dgm:pt modelId="{31235925-0430-404F-8E47-EF733546847A}" type="sibTrans" cxnId="{F8289E9E-BFC7-4ABC-A9FC-798D2AA97089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5"/>
      <dgm:spPr/>
    </dgm:pt>
    <dgm:pt modelId="{96015622-8A46-45CF-A72A-2856B699B374}" type="pres">
      <dgm:prSet presAssocID="{FB986F71-3126-4196-BD30-74AEDC39A1CA}" presName="childNode1" presStyleLbl="bgAcc1" presStyleIdx="0" presStyleCnt="5" custLinFactNeighborX="-111" custLinFactNeighborY="451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5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5" custLinFactNeighborX="1386" custLinFactNeighborY="3880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4"/>
      <dgm:spPr/>
    </dgm:pt>
    <dgm:pt modelId="{E245D700-10AB-495A-A039-EFFE450C1C83}" type="pres">
      <dgm:prSet presAssocID="{A7F667AE-820C-4F31-B7C3-72ED3F848AF6}" presName="composite2" presStyleCnt="0"/>
      <dgm:spPr/>
    </dgm:pt>
    <dgm:pt modelId="{3FDDB674-D6FB-49B6-9FC7-D2B877354918}" type="pres">
      <dgm:prSet presAssocID="{A7F667AE-820C-4F31-B7C3-72ED3F848AF6}" presName="dummyNode2" presStyleLbl="node1" presStyleIdx="0" presStyleCnt="5"/>
      <dgm:spPr/>
    </dgm:pt>
    <dgm:pt modelId="{0FD46C29-D47D-45AE-B953-D2237250E46A}" type="pres">
      <dgm:prSet presAssocID="{A7F667AE-820C-4F31-B7C3-72ED3F848AF6}" presName="childNode2" presStyleLbl="bgAcc1" presStyleIdx="1" presStyleCnt="5">
        <dgm:presLayoutVars>
          <dgm:bulletEnabled val="1"/>
        </dgm:presLayoutVars>
      </dgm:prSet>
      <dgm:spPr/>
    </dgm:pt>
    <dgm:pt modelId="{2CB31566-A2B3-4DD7-8515-30760E4DEB07}" type="pres">
      <dgm:prSet presAssocID="{A7F667AE-820C-4F31-B7C3-72ED3F848AF6}" presName="childNode2tx" presStyleLbl="bgAcc1" presStyleIdx="1" presStyleCnt="5">
        <dgm:presLayoutVars>
          <dgm:bulletEnabled val="1"/>
        </dgm:presLayoutVars>
      </dgm:prSet>
      <dgm:spPr/>
    </dgm:pt>
    <dgm:pt modelId="{9793483A-62B5-4989-8321-EDF0F954BA0F}" type="pres">
      <dgm:prSet presAssocID="{A7F667AE-820C-4F31-B7C3-72ED3F848AF6}" presName="parentNode2" presStyleLbl="node1" presStyleIdx="1" presStyleCnt="5" custLinFactNeighborX="1386" custLinFactNeighborY="3880">
        <dgm:presLayoutVars>
          <dgm:chMax val="0"/>
          <dgm:bulletEnabled val="1"/>
        </dgm:presLayoutVars>
      </dgm:prSet>
      <dgm:spPr/>
    </dgm:pt>
    <dgm:pt modelId="{5F5B4B9D-2AD4-46BD-94F7-D35259B678F2}" type="pres">
      <dgm:prSet presAssocID="{A7F667AE-820C-4F31-B7C3-72ED3F848AF6}" presName="connSite2" presStyleCnt="0"/>
      <dgm:spPr/>
    </dgm:pt>
    <dgm:pt modelId="{DFD78EE1-F0CE-45F8-A673-3C48883B889A}" type="pres">
      <dgm:prSet presAssocID="{E3744CD5-CFB9-49EE-9C7A-762A1E6C100D}" presName="Name18" presStyleLbl="sibTrans2D1" presStyleIdx="1" presStyleCnt="4"/>
      <dgm:spPr/>
    </dgm:pt>
    <dgm:pt modelId="{873687C0-A5E1-45DC-98B2-5FD1606759AB}" type="pres">
      <dgm:prSet presAssocID="{7F90BDA2-864B-4A14-BE18-FB34BF1E13FF}" presName="composite1" presStyleCnt="0"/>
      <dgm:spPr/>
    </dgm:pt>
    <dgm:pt modelId="{7888BF7B-0B5E-438F-9B2B-A43F50A25B67}" type="pres">
      <dgm:prSet presAssocID="{7F90BDA2-864B-4A14-BE18-FB34BF1E13FF}" presName="dummyNode1" presStyleLbl="node1" presStyleIdx="1" presStyleCnt="5"/>
      <dgm:spPr/>
    </dgm:pt>
    <dgm:pt modelId="{A493096A-2B8C-4803-8B88-9A9EB7498539}" type="pres">
      <dgm:prSet presAssocID="{7F90BDA2-864B-4A14-BE18-FB34BF1E13FF}" presName="childNode1" presStyleLbl="bgAcc1" presStyleIdx="2" presStyleCnt="5">
        <dgm:presLayoutVars>
          <dgm:bulletEnabled val="1"/>
        </dgm:presLayoutVars>
      </dgm:prSet>
      <dgm:spPr/>
    </dgm:pt>
    <dgm:pt modelId="{CCFCD1CE-9B5D-4490-ABBC-87124DF9E467}" type="pres">
      <dgm:prSet presAssocID="{7F90BDA2-864B-4A14-BE18-FB34BF1E13FF}" presName="childNode1tx" presStyleLbl="bgAcc1" presStyleIdx="2" presStyleCnt="5">
        <dgm:presLayoutVars>
          <dgm:bulletEnabled val="1"/>
        </dgm:presLayoutVars>
      </dgm:prSet>
      <dgm:spPr/>
    </dgm:pt>
    <dgm:pt modelId="{A836D3E7-12E1-4835-ACBB-2BAE4946BB77}" type="pres">
      <dgm:prSet presAssocID="{7F90BDA2-864B-4A14-BE18-FB34BF1E13FF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FB7ED545-6BB0-4485-B722-F613AFF11F81}" type="pres">
      <dgm:prSet presAssocID="{7F90BDA2-864B-4A14-BE18-FB34BF1E13FF}" presName="connSite1" presStyleCnt="0"/>
      <dgm:spPr/>
    </dgm:pt>
    <dgm:pt modelId="{3DB73A8D-979B-44E7-ABF8-F8CFFDE7ED4C}" type="pres">
      <dgm:prSet presAssocID="{E258DAE2-ECA0-4D99-AAD3-E9A8BEB81E9B}" presName="Name9" presStyleLbl="sibTrans2D1" presStyleIdx="2" presStyleCnt="4"/>
      <dgm:spPr/>
    </dgm:pt>
    <dgm:pt modelId="{3782AF20-E964-478A-A34A-280455E9CD9F}" type="pres">
      <dgm:prSet presAssocID="{EA3B4328-9BF9-4673-8BE5-CAE87A275D48}" presName="composite2" presStyleCnt="0"/>
      <dgm:spPr/>
    </dgm:pt>
    <dgm:pt modelId="{2C0770CD-D390-46DA-AAB6-12521FE497C6}" type="pres">
      <dgm:prSet presAssocID="{EA3B4328-9BF9-4673-8BE5-CAE87A275D48}" presName="dummyNode2" presStyleLbl="node1" presStyleIdx="2" presStyleCnt="5"/>
      <dgm:spPr/>
    </dgm:pt>
    <dgm:pt modelId="{D554D5A7-08A0-45E4-8197-A84363EA934E}" type="pres">
      <dgm:prSet presAssocID="{EA3B4328-9BF9-4673-8BE5-CAE87A275D48}" presName="childNode2" presStyleLbl="bgAcc1" presStyleIdx="3" presStyleCnt="5">
        <dgm:presLayoutVars>
          <dgm:bulletEnabled val="1"/>
        </dgm:presLayoutVars>
      </dgm:prSet>
      <dgm:spPr/>
    </dgm:pt>
    <dgm:pt modelId="{5376FE52-DC65-4E47-B02D-999A32F1FA10}" type="pres">
      <dgm:prSet presAssocID="{EA3B4328-9BF9-4673-8BE5-CAE87A275D48}" presName="childNode2tx" presStyleLbl="bgAcc1" presStyleIdx="3" presStyleCnt="5">
        <dgm:presLayoutVars>
          <dgm:bulletEnabled val="1"/>
        </dgm:presLayoutVars>
      </dgm:prSet>
      <dgm:spPr/>
    </dgm:pt>
    <dgm:pt modelId="{B15EB110-9759-448F-8992-877733DB6276}" type="pres">
      <dgm:prSet presAssocID="{EA3B4328-9BF9-4673-8BE5-CAE87A275D48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4194667D-CFA8-4B4A-AB86-52EF18D9E5C6}" type="pres">
      <dgm:prSet presAssocID="{EA3B4328-9BF9-4673-8BE5-CAE87A275D48}" presName="connSite2" presStyleCnt="0"/>
      <dgm:spPr/>
    </dgm:pt>
    <dgm:pt modelId="{E18D4BBB-5D55-4B46-8898-C09295A2719F}" type="pres">
      <dgm:prSet presAssocID="{FF8268F4-93CF-47DE-BDEC-5215DE22053D}" presName="Name18" presStyleLbl="sibTrans2D1" presStyleIdx="3" presStyleCnt="4"/>
      <dgm:spPr/>
    </dgm:pt>
    <dgm:pt modelId="{76FEF08D-F516-4BDF-97DC-5DFD34906AF9}" type="pres">
      <dgm:prSet presAssocID="{F6D27D1B-CDCB-481F-B8FA-AB31B2A119DE}" presName="composite1" presStyleCnt="0"/>
      <dgm:spPr/>
    </dgm:pt>
    <dgm:pt modelId="{12F14D28-9A8A-4EBE-B09A-C364018A6200}" type="pres">
      <dgm:prSet presAssocID="{F6D27D1B-CDCB-481F-B8FA-AB31B2A119DE}" presName="dummyNode1" presStyleLbl="node1" presStyleIdx="3" presStyleCnt="5"/>
      <dgm:spPr/>
    </dgm:pt>
    <dgm:pt modelId="{28B34DD3-F84F-4350-885D-5756FD016E58}" type="pres">
      <dgm:prSet presAssocID="{F6D27D1B-CDCB-481F-B8FA-AB31B2A119DE}" presName="childNode1" presStyleLbl="bgAcc1" presStyleIdx="4" presStyleCnt="5">
        <dgm:presLayoutVars>
          <dgm:bulletEnabled val="1"/>
        </dgm:presLayoutVars>
      </dgm:prSet>
      <dgm:spPr/>
    </dgm:pt>
    <dgm:pt modelId="{174721B2-5C19-419A-9934-99AEC7BFB40F}" type="pres">
      <dgm:prSet presAssocID="{F6D27D1B-CDCB-481F-B8FA-AB31B2A119DE}" presName="childNode1tx" presStyleLbl="bgAcc1" presStyleIdx="4" presStyleCnt="5">
        <dgm:presLayoutVars>
          <dgm:bulletEnabled val="1"/>
        </dgm:presLayoutVars>
      </dgm:prSet>
      <dgm:spPr/>
    </dgm:pt>
    <dgm:pt modelId="{1DFCC258-BEC2-46C1-8C7F-F06AF2C37463}" type="pres">
      <dgm:prSet presAssocID="{F6D27D1B-CDCB-481F-B8FA-AB31B2A119DE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3FC2D8F3-E237-4476-9515-7198417DAFE5}" type="pres">
      <dgm:prSet presAssocID="{F6D27D1B-CDCB-481F-B8FA-AB31B2A119DE}" presName="connSite1" presStyleCnt="0"/>
      <dgm:spPr/>
    </dgm:pt>
  </dgm:ptLst>
  <dgm:cxnLst>
    <dgm:cxn modelId="{5EA19901-DC4D-4966-94CB-CDDBC33197FA}" type="presOf" srcId="{76A459DE-2CFE-4EFF-9F7C-6787EE640CA3}" destId="{174721B2-5C19-419A-9934-99AEC7BFB40F}" srcOrd="1" destOrd="0" presId="urn:microsoft.com/office/officeart/2005/8/layout/hProcess4"/>
    <dgm:cxn modelId="{CD06A21B-5E96-4935-961A-6F783D6975A8}" type="presOf" srcId="{F6D27D1B-CDCB-481F-B8FA-AB31B2A119DE}" destId="{1DFCC258-BEC2-46C1-8C7F-F06AF2C37463}" srcOrd="0" destOrd="0" presId="urn:microsoft.com/office/officeart/2005/8/layout/hProcess4"/>
    <dgm:cxn modelId="{842A7A30-2CE6-4E29-995D-E4784673DA02}" srcId="{0E9DE493-19D7-4EC9-97C9-5F26233F1106}" destId="{A7F667AE-820C-4F31-B7C3-72ED3F848AF6}" srcOrd="1" destOrd="0" parTransId="{4BC9752F-D878-4C12-AC21-DCCFCFFE2987}" sibTransId="{E3744CD5-CFB9-49EE-9C7A-762A1E6C100D}"/>
    <dgm:cxn modelId="{FF33E43A-5076-4A70-94EA-5456A5576AF0}" srcId="{EA3B4328-9BF9-4673-8BE5-CAE87A275D48}" destId="{D9EB9887-2C1B-48B0-BED7-186AB81A0627}" srcOrd="0" destOrd="0" parTransId="{0E7E0F38-E365-4913-A23F-94EBC0934302}" sibTransId="{45989EBF-EE69-41AF-BD70-EA604DE8EB8C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A726F245-E775-417E-A30B-591425B2C7A3}" type="presOf" srcId="{8CB95E87-16DB-4AD3-B5DB-B972AFB9736E}" destId="{2CB31566-A2B3-4DD7-8515-30760E4DEB07}" srcOrd="1" destOrd="0" presId="urn:microsoft.com/office/officeart/2005/8/layout/hProcess4"/>
    <dgm:cxn modelId="{C83DF870-C90D-4B1E-80FE-78960F8ECD76}" type="presOf" srcId="{A7F667AE-820C-4F31-B7C3-72ED3F848AF6}" destId="{9793483A-62B5-4989-8321-EDF0F954BA0F}" srcOrd="0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142C0C77-8B8A-4F29-AA51-74931C060498}" type="presOf" srcId="{8CB95E87-16DB-4AD3-B5DB-B972AFB9736E}" destId="{0FD46C29-D47D-45AE-B953-D2237250E46A}" srcOrd="0" destOrd="0" presId="urn:microsoft.com/office/officeart/2005/8/layout/hProcess4"/>
    <dgm:cxn modelId="{67426377-14AD-4B10-89CB-5B96037B1659}" srcId="{A7F667AE-820C-4F31-B7C3-72ED3F848AF6}" destId="{8CB95E87-16DB-4AD3-B5DB-B972AFB9736E}" srcOrd="0" destOrd="0" parTransId="{590DACD2-68E6-4B36-B603-F5998171964D}" sibTransId="{D4D6A139-448C-43EF-B8E2-748372DAAD44}"/>
    <dgm:cxn modelId="{7F85CE79-F5E0-4B0E-B0F6-5FE98698549D}" type="presOf" srcId="{D9EB9887-2C1B-48B0-BED7-186AB81A0627}" destId="{D554D5A7-08A0-45E4-8197-A84363EA934E}" srcOrd="0" destOrd="0" presId="urn:microsoft.com/office/officeart/2005/8/layout/hProcess4"/>
    <dgm:cxn modelId="{CBF0CB87-E8EA-4E8D-B9F1-E36A4C81B365}" type="presOf" srcId="{7F90BDA2-864B-4A14-BE18-FB34BF1E13FF}" destId="{A836D3E7-12E1-4835-ACBB-2BAE4946BB77}" srcOrd="0" destOrd="0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BFC9958D-F3B3-414A-A294-6DF7C80F9F91}" type="presOf" srcId="{76A459DE-2CFE-4EFF-9F7C-6787EE640CA3}" destId="{28B34DD3-F84F-4350-885D-5756FD016E58}" srcOrd="0" destOrd="0" presId="urn:microsoft.com/office/officeart/2005/8/layout/hProcess4"/>
    <dgm:cxn modelId="{183D179B-7EC2-44FD-A317-77A61B43E8CF}" srcId="{0E9DE493-19D7-4EC9-97C9-5F26233F1106}" destId="{7F90BDA2-864B-4A14-BE18-FB34BF1E13FF}" srcOrd="2" destOrd="0" parTransId="{43E8032F-D09C-4827-9F23-A462D0A1F26F}" sibTransId="{E258DAE2-ECA0-4D99-AAD3-E9A8BEB81E9B}"/>
    <dgm:cxn modelId="{F8289E9E-BFC7-4ABC-A9FC-798D2AA97089}" srcId="{F6D27D1B-CDCB-481F-B8FA-AB31B2A119DE}" destId="{76A459DE-2CFE-4EFF-9F7C-6787EE640CA3}" srcOrd="0" destOrd="0" parTransId="{CCE5DB88-8BD8-41C8-8627-BD2A745FA27B}" sibTransId="{31235925-0430-404F-8E47-EF733546847A}"/>
    <dgm:cxn modelId="{A63D53AC-541A-4D09-9620-8B1C8D7B91DE}" srcId="{0E9DE493-19D7-4EC9-97C9-5F26233F1106}" destId="{F6D27D1B-CDCB-481F-B8FA-AB31B2A119DE}" srcOrd="4" destOrd="0" parTransId="{8A7BF306-8E53-4B16-9E7E-A79AE3DF6BE2}" sibTransId="{7AEB6639-3258-49E8-8B1F-B4A9C61922BE}"/>
    <dgm:cxn modelId="{F7F742B6-8B44-4BA0-97FC-C9F820CBDFB7}" srcId="{0E9DE493-19D7-4EC9-97C9-5F26233F1106}" destId="{EA3B4328-9BF9-4673-8BE5-CAE87A275D48}" srcOrd="3" destOrd="0" parTransId="{16458923-2E3D-4C7E-ACAD-CFAFB11BB886}" sibTransId="{FF8268F4-93CF-47DE-BDEC-5215DE22053D}"/>
    <dgm:cxn modelId="{1BCAA4B6-75E3-4BE7-BCA8-A94C35B28D5E}" type="presOf" srcId="{E258DAE2-ECA0-4D99-AAD3-E9A8BEB81E9B}" destId="{3DB73A8D-979B-44E7-ABF8-F8CFFDE7ED4C}" srcOrd="0" destOrd="0" presId="urn:microsoft.com/office/officeart/2005/8/layout/hProcess4"/>
    <dgm:cxn modelId="{78CDD0B7-DEE5-4E57-9D22-25B1E4712684}" type="presOf" srcId="{5E9BFA2E-A267-4DCF-A65D-2ED5CBCB8284}" destId="{CCFCD1CE-9B5D-4490-ABBC-87124DF9E467}" srcOrd="1" destOrd="0" presId="urn:microsoft.com/office/officeart/2005/8/layout/hProcess4"/>
    <dgm:cxn modelId="{D427A0BE-78ED-4D5B-8637-983E381B229B}" type="presOf" srcId="{D9EB9887-2C1B-48B0-BED7-186AB81A0627}" destId="{5376FE52-DC65-4E47-B02D-999A32F1FA10}" srcOrd="1" destOrd="0" presId="urn:microsoft.com/office/officeart/2005/8/layout/hProcess4"/>
    <dgm:cxn modelId="{2BF79ABF-480F-438A-AD37-CB632731046B}" type="presOf" srcId="{5E9BFA2E-A267-4DCF-A65D-2ED5CBCB8284}" destId="{A493096A-2B8C-4803-8B88-9A9EB7498539}" srcOrd="0" destOrd="0" presId="urn:microsoft.com/office/officeart/2005/8/layout/hProcess4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33ECB0C1-0362-4C1D-B01C-8847DE095977}" type="presOf" srcId="{FF8268F4-93CF-47DE-BDEC-5215DE22053D}" destId="{E18D4BBB-5D55-4B46-8898-C09295A2719F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78579DDD-1B3E-4941-B199-7BC017621E85}" srcId="{7F90BDA2-864B-4A14-BE18-FB34BF1E13FF}" destId="{5E9BFA2E-A267-4DCF-A65D-2ED5CBCB8284}" srcOrd="0" destOrd="0" parTransId="{3CCF1F05-A759-430D-BEB7-C08685AE905C}" sibTransId="{94CA533B-EA2C-4C52-92B9-FD7F5530AD74}"/>
    <dgm:cxn modelId="{2473ADE1-D641-4590-974F-F09D3AD58C84}" type="presOf" srcId="{E3744CD5-CFB9-49EE-9C7A-762A1E6C100D}" destId="{DFD78EE1-F0CE-45F8-A673-3C48883B889A}" srcOrd="0" destOrd="0" presId="urn:microsoft.com/office/officeart/2005/8/layout/hProcess4"/>
    <dgm:cxn modelId="{1A58BAEE-1944-454C-A98A-FEEA6906B458}" type="presOf" srcId="{EA3B4328-9BF9-4673-8BE5-CAE87A275D48}" destId="{B15EB110-9759-448F-8992-877733DB6276}" srcOrd="0" destOrd="0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08D96C9E-CA7B-4BF6-ADFE-94729F40D807}" type="presParOf" srcId="{224851B6-C14D-49DE-883B-A13003DA4601}" destId="{E245D700-10AB-495A-A039-EFFE450C1C83}" srcOrd="2" destOrd="0" presId="urn:microsoft.com/office/officeart/2005/8/layout/hProcess4"/>
    <dgm:cxn modelId="{3FEE275A-ECDB-4163-80EC-7EF6601D5E3A}" type="presParOf" srcId="{E245D700-10AB-495A-A039-EFFE450C1C83}" destId="{3FDDB674-D6FB-49B6-9FC7-D2B877354918}" srcOrd="0" destOrd="0" presId="urn:microsoft.com/office/officeart/2005/8/layout/hProcess4"/>
    <dgm:cxn modelId="{70953D0B-4679-417E-BAF8-B0BCD51BF480}" type="presParOf" srcId="{E245D700-10AB-495A-A039-EFFE450C1C83}" destId="{0FD46C29-D47D-45AE-B953-D2237250E46A}" srcOrd="1" destOrd="0" presId="urn:microsoft.com/office/officeart/2005/8/layout/hProcess4"/>
    <dgm:cxn modelId="{C6940874-5A03-44ED-82E1-3121FC5C5D15}" type="presParOf" srcId="{E245D700-10AB-495A-A039-EFFE450C1C83}" destId="{2CB31566-A2B3-4DD7-8515-30760E4DEB07}" srcOrd="2" destOrd="0" presId="urn:microsoft.com/office/officeart/2005/8/layout/hProcess4"/>
    <dgm:cxn modelId="{9E38869A-7489-43B0-BC38-4D30E21B4518}" type="presParOf" srcId="{E245D700-10AB-495A-A039-EFFE450C1C83}" destId="{9793483A-62B5-4989-8321-EDF0F954BA0F}" srcOrd="3" destOrd="0" presId="urn:microsoft.com/office/officeart/2005/8/layout/hProcess4"/>
    <dgm:cxn modelId="{20AB61C5-8C9C-4A8C-B48C-B3D5E35DDA44}" type="presParOf" srcId="{E245D700-10AB-495A-A039-EFFE450C1C83}" destId="{5F5B4B9D-2AD4-46BD-94F7-D35259B678F2}" srcOrd="4" destOrd="0" presId="urn:microsoft.com/office/officeart/2005/8/layout/hProcess4"/>
    <dgm:cxn modelId="{A2D682C0-B1D1-43AB-BFA2-454438AC9D4A}" type="presParOf" srcId="{224851B6-C14D-49DE-883B-A13003DA4601}" destId="{DFD78EE1-F0CE-45F8-A673-3C48883B889A}" srcOrd="3" destOrd="0" presId="urn:microsoft.com/office/officeart/2005/8/layout/hProcess4"/>
    <dgm:cxn modelId="{DE3CF6A0-29CC-4021-88EF-5E2E158FFB04}" type="presParOf" srcId="{224851B6-C14D-49DE-883B-A13003DA4601}" destId="{873687C0-A5E1-45DC-98B2-5FD1606759AB}" srcOrd="4" destOrd="0" presId="urn:microsoft.com/office/officeart/2005/8/layout/hProcess4"/>
    <dgm:cxn modelId="{B0D0CA97-D8DE-4FBC-9D7D-03A78D63C7DB}" type="presParOf" srcId="{873687C0-A5E1-45DC-98B2-5FD1606759AB}" destId="{7888BF7B-0B5E-438F-9B2B-A43F50A25B67}" srcOrd="0" destOrd="0" presId="urn:microsoft.com/office/officeart/2005/8/layout/hProcess4"/>
    <dgm:cxn modelId="{259BF57D-2C18-4427-913B-512F5D887BAE}" type="presParOf" srcId="{873687C0-A5E1-45DC-98B2-5FD1606759AB}" destId="{A493096A-2B8C-4803-8B88-9A9EB7498539}" srcOrd="1" destOrd="0" presId="urn:microsoft.com/office/officeart/2005/8/layout/hProcess4"/>
    <dgm:cxn modelId="{D8896A83-F701-4431-B95D-B47E006F49CD}" type="presParOf" srcId="{873687C0-A5E1-45DC-98B2-5FD1606759AB}" destId="{CCFCD1CE-9B5D-4490-ABBC-87124DF9E467}" srcOrd="2" destOrd="0" presId="urn:microsoft.com/office/officeart/2005/8/layout/hProcess4"/>
    <dgm:cxn modelId="{DCA5A519-EED3-4E31-BA29-B945600AE9E2}" type="presParOf" srcId="{873687C0-A5E1-45DC-98B2-5FD1606759AB}" destId="{A836D3E7-12E1-4835-ACBB-2BAE4946BB77}" srcOrd="3" destOrd="0" presId="urn:microsoft.com/office/officeart/2005/8/layout/hProcess4"/>
    <dgm:cxn modelId="{DAD95C3B-DD22-49D1-AE9D-78B869ACF257}" type="presParOf" srcId="{873687C0-A5E1-45DC-98B2-5FD1606759AB}" destId="{FB7ED545-6BB0-4485-B722-F613AFF11F81}" srcOrd="4" destOrd="0" presId="urn:microsoft.com/office/officeart/2005/8/layout/hProcess4"/>
    <dgm:cxn modelId="{63B980AE-D0BD-4BDF-B487-C5E99D27147E}" type="presParOf" srcId="{224851B6-C14D-49DE-883B-A13003DA4601}" destId="{3DB73A8D-979B-44E7-ABF8-F8CFFDE7ED4C}" srcOrd="5" destOrd="0" presId="urn:microsoft.com/office/officeart/2005/8/layout/hProcess4"/>
    <dgm:cxn modelId="{D56C3EF0-7598-4CF8-9A66-8CE3001631C2}" type="presParOf" srcId="{224851B6-C14D-49DE-883B-A13003DA4601}" destId="{3782AF20-E964-478A-A34A-280455E9CD9F}" srcOrd="6" destOrd="0" presId="urn:microsoft.com/office/officeart/2005/8/layout/hProcess4"/>
    <dgm:cxn modelId="{3A27E41C-F155-43A4-9FD7-EA4957BBEED8}" type="presParOf" srcId="{3782AF20-E964-478A-A34A-280455E9CD9F}" destId="{2C0770CD-D390-46DA-AAB6-12521FE497C6}" srcOrd="0" destOrd="0" presId="urn:microsoft.com/office/officeart/2005/8/layout/hProcess4"/>
    <dgm:cxn modelId="{0149881E-03F3-419A-8A06-799D0FB3FC32}" type="presParOf" srcId="{3782AF20-E964-478A-A34A-280455E9CD9F}" destId="{D554D5A7-08A0-45E4-8197-A84363EA934E}" srcOrd="1" destOrd="0" presId="urn:microsoft.com/office/officeart/2005/8/layout/hProcess4"/>
    <dgm:cxn modelId="{9D7A99F3-346B-4581-A427-B512A09376BF}" type="presParOf" srcId="{3782AF20-E964-478A-A34A-280455E9CD9F}" destId="{5376FE52-DC65-4E47-B02D-999A32F1FA10}" srcOrd="2" destOrd="0" presId="urn:microsoft.com/office/officeart/2005/8/layout/hProcess4"/>
    <dgm:cxn modelId="{D7303DE4-6EAC-477A-94DD-CCFE1A7B76ED}" type="presParOf" srcId="{3782AF20-E964-478A-A34A-280455E9CD9F}" destId="{B15EB110-9759-448F-8992-877733DB6276}" srcOrd="3" destOrd="0" presId="urn:microsoft.com/office/officeart/2005/8/layout/hProcess4"/>
    <dgm:cxn modelId="{F3DDEAFE-CF91-4C23-ACC6-29CE51917AAA}" type="presParOf" srcId="{3782AF20-E964-478A-A34A-280455E9CD9F}" destId="{4194667D-CFA8-4B4A-AB86-52EF18D9E5C6}" srcOrd="4" destOrd="0" presId="urn:microsoft.com/office/officeart/2005/8/layout/hProcess4"/>
    <dgm:cxn modelId="{0CD23F02-2478-427E-B356-2A5FFD01C67A}" type="presParOf" srcId="{224851B6-C14D-49DE-883B-A13003DA4601}" destId="{E18D4BBB-5D55-4B46-8898-C09295A2719F}" srcOrd="7" destOrd="0" presId="urn:microsoft.com/office/officeart/2005/8/layout/hProcess4"/>
    <dgm:cxn modelId="{42B1F320-7013-4F09-BA11-F2D5DF57D164}" type="presParOf" srcId="{224851B6-C14D-49DE-883B-A13003DA4601}" destId="{76FEF08D-F516-4BDF-97DC-5DFD34906AF9}" srcOrd="8" destOrd="0" presId="urn:microsoft.com/office/officeart/2005/8/layout/hProcess4"/>
    <dgm:cxn modelId="{DCFB477F-531D-449D-AE6D-A48FABC6A80A}" type="presParOf" srcId="{76FEF08D-F516-4BDF-97DC-5DFD34906AF9}" destId="{12F14D28-9A8A-4EBE-B09A-C364018A6200}" srcOrd="0" destOrd="0" presId="urn:microsoft.com/office/officeart/2005/8/layout/hProcess4"/>
    <dgm:cxn modelId="{F54303F8-CFF8-454C-BEA6-FBDEE40EBF82}" type="presParOf" srcId="{76FEF08D-F516-4BDF-97DC-5DFD34906AF9}" destId="{28B34DD3-F84F-4350-885D-5756FD016E58}" srcOrd="1" destOrd="0" presId="urn:microsoft.com/office/officeart/2005/8/layout/hProcess4"/>
    <dgm:cxn modelId="{C9DC2889-0729-4BE5-AF40-D3E397CF8CA4}" type="presParOf" srcId="{76FEF08D-F516-4BDF-97DC-5DFD34906AF9}" destId="{174721B2-5C19-419A-9934-99AEC7BFB40F}" srcOrd="2" destOrd="0" presId="urn:microsoft.com/office/officeart/2005/8/layout/hProcess4"/>
    <dgm:cxn modelId="{EB305A7C-4297-49B2-B15D-E55DC7B40115}" type="presParOf" srcId="{76FEF08D-F516-4BDF-97DC-5DFD34906AF9}" destId="{1DFCC258-BEC2-46C1-8C7F-F06AF2C37463}" srcOrd="3" destOrd="0" presId="urn:microsoft.com/office/officeart/2005/8/layout/hProcess4"/>
    <dgm:cxn modelId="{9B3AFA5B-319D-445B-9415-EAD3480A653F}" type="presParOf" srcId="{76FEF08D-F516-4BDF-97DC-5DFD34906AF9}" destId="{3FC2D8F3-E237-4476-9515-7198417DAFE5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160" y="2039438"/>
          <a:ext cx="1802404" cy="148660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Implement ALU and gate level logic capable of handling R-Type instructions</a:t>
          </a:r>
        </a:p>
      </dsp:txBody>
      <dsp:txXfrm>
        <a:off x="34371" y="2073649"/>
        <a:ext cx="1733982" cy="1099626"/>
      </dsp:txXfrm>
    </dsp:sp>
    <dsp:sp modelId="{6A63D16E-EEE6-4267-97EA-5AD7D2BC4E84}">
      <dsp:nvSpPr>
        <dsp:cNvPr id="0" name=""/>
        <dsp:cNvSpPr/>
      </dsp:nvSpPr>
      <dsp:spPr>
        <a:xfrm>
          <a:off x="1026843" y="2339906"/>
          <a:ext cx="1988737" cy="1988737"/>
        </a:xfrm>
        <a:prstGeom prst="leftCircularArrow">
          <a:avLst>
            <a:gd name="adj1" fmla="val 3326"/>
            <a:gd name="adj2" fmla="val 410977"/>
            <a:gd name="adj3" fmla="val 2133528"/>
            <a:gd name="adj4" fmla="val 8971530"/>
            <a:gd name="adj5" fmla="val 388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424901" y="3165115"/>
          <a:ext cx="1602137" cy="6371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Phase I</a:t>
          </a:r>
        </a:p>
      </dsp:txBody>
      <dsp:txXfrm>
        <a:off x="443562" y="3183776"/>
        <a:ext cx="1564815" cy="599795"/>
      </dsp:txXfrm>
    </dsp:sp>
    <dsp:sp modelId="{0FD46C29-D47D-45AE-B953-D2237250E46A}">
      <dsp:nvSpPr>
        <dsp:cNvPr id="0" name=""/>
        <dsp:cNvSpPr/>
      </dsp:nvSpPr>
      <dsp:spPr>
        <a:xfrm>
          <a:off x="2319812" y="1972347"/>
          <a:ext cx="1802404" cy="148660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Implement R-Type instructions based on hardcoded input data</a:t>
          </a:r>
        </a:p>
      </dsp:txBody>
      <dsp:txXfrm>
        <a:off x="2354023" y="2325117"/>
        <a:ext cx="1733982" cy="1099626"/>
      </dsp:txXfrm>
    </dsp:sp>
    <dsp:sp modelId="{DFD78EE1-F0CE-45F8-A673-3C48883B889A}">
      <dsp:nvSpPr>
        <dsp:cNvPr id="0" name=""/>
        <dsp:cNvSpPr/>
      </dsp:nvSpPr>
      <dsp:spPr>
        <a:xfrm>
          <a:off x="3343525" y="1069101"/>
          <a:ext cx="2219020" cy="2219020"/>
        </a:xfrm>
        <a:prstGeom prst="circularArrow">
          <a:avLst>
            <a:gd name="adj1" fmla="val 2981"/>
            <a:gd name="adj2" fmla="val 365337"/>
            <a:gd name="adj3" fmla="val 19412069"/>
            <a:gd name="adj4" fmla="val 12528427"/>
            <a:gd name="adj5" fmla="val 3478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93483A-62B5-4989-8321-EDF0F954BA0F}">
      <dsp:nvSpPr>
        <dsp:cNvPr id="0" name=""/>
        <dsp:cNvSpPr/>
      </dsp:nvSpPr>
      <dsp:spPr>
        <a:xfrm>
          <a:off x="2742552" y="1678509"/>
          <a:ext cx="1602137" cy="6371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Phase II</a:t>
          </a:r>
        </a:p>
      </dsp:txBody>
      <dsp:txXfrm>
        <a:off x="2761213" y="1697170"/>
        <a:ext cx="1564815" cy="599795"/>
      </dsp:txXfrm>
    </dsp:sp>
    <dsp:sp modelId="{A493096A-2B8C-4803-8B88-9A9EB7498539}">
      <dsp:nvSpPr>
        <dsp:cNvPr id="0" name=""/>
        <dsp:cNvSpPr/>
      </dsp:nvSpPr>
      <dsp:spPr>
        <a:xfrm>
          <a:off x="4637464" y="1972347"/>
          <a:ext cx="1802404" cy="148660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Implement D-Type and B-Type instructions with the use of memory</a:t>
          </a:r>
        </a:p>
      </dsp:txBody>
      <dsp:txXfrm>
        <a:off x="4671675" y="2006558"/>
        <a:ext cx="1733982" cy="1099626"/>
      </dsp:txXfrm>
    </dsp:sp>
    <dsp:sp modelId="{3DB73A8D-979B-44E7-ABF8-F8CFFDE7ED4C}">
      <dsp:nvSpPr>
        <dsp:cNvPr id="0" name=""/>
        <dsp:cNvSpPr/>
      </dsp:nvSpPr>
      <dsp:spPr>
        <a:xfrm>
          <a:off x="5645404" y="2308582"/>
          <a:ext cx="2014055" cy="2014055"/>
        </a:xfrm>
        <a:prstGeom prst="leftCircularArrow">
          <a:avLst>
            <a:gd name="adj1" fmla="val 3284"/>
            <a:gd name="adj2" fmla="val 405409"/>
            <a:gd name="adj3" fmla="val 2180919"/>
            <a:gd name="adj4" fmla="val 9024489"/>
            <a:gd name="adj5" fmla="val 38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836D3E7-12E1-4835-ACBB-2BAE4946BB77}">
      <dsp:nvSpPr>
        <dsp:cNvPr id="0" name=""/>
        <dsp:cNvSpPr/>
      </dsp:nvSpPr>
      <dsp:spPr>
        <a:xfrm>
          <a:off x="5037998" y="3140395"/>
          <a:ext cx="1602137" cy="6371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Phase III</a:t>
          </a:r>
        </a:p>
      </dsp:txBody>
      <dsp:txXfrm>
        <a:off x="5056659" y="3159056"/>
        <a:ext cx="1564815" cy="599795"/>
      </dsp:txXfrm>
    </dsp:sp>
    <dsp:sp modelId="{D554D5A7-08A0-45E4-8197-A84363EA934E}">
      <dsp:nvSpPr>
        <dsp:cNvPr id="0" name=""/>
        <dsp:cNvSpPr/>
      </dsp:nvSpPr>
      <dsp:spPr>
        <a:xfrm>
          <a:off x="6955115" y="1972347"/>
          <a:ext cx="1802404" cy="148660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Implement IO components and a separate memory block exclusive to memory</a:t>
          </a:r>
        </a:p>
      </dsp:txBody>
      <dsp:txXfrm>
        <a:off x="6989326" y="2325117"/>
        <a:ext cx="1733982" cy="1099626"/>
      </dsp:txXfrm>
    </dsp:sp>
    <dsp:sp modelId="{E18D4BBB-5D55-4B46-8898-C09295A2719F}">
      <dsp:nvSpPr>
        <dsp:cNvPr id="0" name=""/>
        <dsp:cNvSpPr/>
      </dsp:nvSpPr>
      <dsp:spPr>
        <a:xfrm>
          <a:off x="7948036" y="1050375"/>
          <a:ext cx="2244362" cy="2244362"/>
        </a:xfrm>
        <a:prstGeom prst="circularArrow">
          <a:avLst>
            <a:gd name="adj1" fmla="val 2947"/>
            <a:gd name="adj2" fmla="val 360926"/>
            <a:gd name="adj3" fmla="val 19463563"/>
            <a:gd name="adj4" fmla="val 12575511"/>
            <a:gd name="adj5" fmla="val 3438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15EB110-9759-448F-8992-877733DB6276}">
      <dsp:nvSpPr>
        <dsp:cNvPr id="0" name=""/>
        <dsp:cNvSpPr/>
      </dsp:nvSpPr>
      <dsp:spPr>
        <a:xfrm>
          <a:off x="7355650" y="1653789"/>
          <a:ext cx="1602137" cy="6371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Phase IV</a:t>
          </a:r>
        </a:p>
      </dsp:txBody>
      <dsp:txXfrm>
        <a:off x="7374311" y="1672450"/>
        <a:ext cx="1564815" cy="599795"/>
      </dsp:txXfrm>
    </dsp:sp>
    <dsp:sp modelId="{28B34DD3-F84F-4350-885D-5756FD016E58}">
      <dsp:nvSpPr>
        <dsp:cNvPr id="0" name=""/>
        <dsp:cNvSpPr/>
      </dsp:nvSpPr>
      <dsp:spPr>
        <a:xfrm>
          <a:off x="9272767" y="1972347"/>
          <a:ext cx="1802404" cy="148660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Implement any additional IO, create a program for </a:t>
          </a:r>
          <a:r>
            <a:rPr lang="en-US" sz="1400" kern="1200"/>
            <a:t>your processor</a:t>
          </a:r>
          <a:endParaRPr lang="en-US" sz="1400" kern="1200" dirty="0"/>
        </a:p>
      </dsp:txBody>
      <dsp:txXfrm>
        <a:off x="9306978" y="2006558"/>
        <a:ext cx="1733982" cy="1099626"/>
      </dsp:txXfrm>
    </dsp:sp>
    <dsp:sp modelId="{1DFCC258-BEC2-46C1-8C7F-F06AF2C37463}">
      <dsp:nvSpPr>
        <dsp:cNvPr id="0" name=""/>
        <dsp:cNvSpPr/>
      </dsp:nvSpPr>
      <dsp:spPr>
        <a:xfrm>
          <a:off x="9673301" y="3140395"/>
          <a:ext cx="1602137" cy="6371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Phase</a:t>
          </a:r>
          <a:r>
            <a:rPr lang="en-US" sz="3200" kern="1200" baseline="0" dirty="0"/>
            <a:t> V</a:t>
          </a:r>
          <a:endParaRPr lang="en-US" sz="3200" kern="1200" dirty="0"/>
        </a:p>
      </dsp:txBody>
      <dsp:txXfrm>
        <a:off x="9691962" y="3159056"/>
        <a:ext cx="1564815" cy="599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11/29/2017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11/29/2017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11/29/2017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11/29/2017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11/29/2017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11/29/2017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RISC Based Processor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Conner Bell, josh behlen, peyton owens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3276601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“one cycle execution time</a:t>
            </a:r>
            <a:r>
              <a:rPr lang="en-US" dirty="0"/>
              <a:t>: RISC processors have a CPI (clock per instruction) of one cycle. This is due to the optimization of each instruction on the CPU and a technique called pipelining;</a:t>
            </a:r>
          </a:p>
          <a:p>
            <a:r>
              <a:rPr lang="en-US" i="1" dirty="0"/>
              <a:t>pipelining</a:t>
            </a:r>
            <a:r>
              <a:rPr lang="en-US" dirty="0"/>
              <a:t>: a technique that allows for simultaneous execution of parts, or stages, of instructions to more efficiently process instructions;</a:t>
            </a:r>
          </a:p>
          <a:p>
            <a:r>
              <a:rPr lang="en-US" i="1" dirty="0"/>
              <a:t>large number of registers</a:t>
            </a:r>
            <a:r>
              <a:rPr lang="en-US" dirty="0"/>
              <a:t>: the RISC design philosophy generally incorporates a larger number of registers to prevent in large amounts of interactions with memory.”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C747D3-EE8A-457D-B744-A219E064A0B0}"/>
              </a:ext>
            </a:extLst>
          </p:cNvPr>
          <p:cNvSpPr txBox="1"/>
          <p:nvPr/>
        </p:nvSpPr>
        <p:spPr>
          <a:xfrm>
            <a:off x="6089608" y="5333999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i="1" dirty="0"/>
              <a:t>Eric Roberts</a:t>
            </a:r>
          </a:p>
          <a:p>
            <a:r>
              <a:rPr lang="en-US" dirty="0"/>
              <a:t>https://cs.stanford.edu/people/eroberts/courses/soco/projects/risc/whatis/index.html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Additions/Debugging</a:t>
            </a:r>
          </a:p>
        </p:txBody>
      </p:sp>
      <p:graphicFrame>
        <p:nvGraphicFramePr>
          <p:cNvPr id="6" name="Content Placeholder 5" descr="Clustered Column – Line Combination chart showing the values of 3 series for 4 categories. The first 2 series are columns and the 3rd series is the line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054661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Objectives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016194"/>
              </p:ext>
            </p:extLst>
          </p:nvPr>
        </p:nvGraphicFramePr>
        <p:xfrm>
          <a:off x="379412" y="1045698"/>
          <a:ext cx="11277600" cy="5431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4800600"/>
            <a:ext cx="9835398" cy="838200"/>
          </a:xfrm>
        </p:spPr>
        <p:txBody>
          <a:bodyPr>
            <a:normAutofit/>
          </a:bodyPr>
          <a:lstStyle/>
          <a:p>
            <a:r>
              <a:rPr lang="en-US" dirty="0"/>
              <a:t>Assembler/ Carry Look Ahead Adder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811" y="5715000"/>
            <a:ext cx="8687333" cy="990600"/>
          </a:xfrm>
        </p:spPr>
        <p:txBody>
          <a:bodyPr/>
          <a:lstStyle/>
          <a:p>
            <a:r>
              <a:rPr lang="en-US" dirty="0"/>
              <a:t>Assembler: Written in python; DOUBLE PASS</a:t>
            </a:r>
          </a:p>
          <a:p>
            <a:endParaRPr lang="en-US" dirty="0"/>
          </a:p>
          <a:p>
            <a:r>
              <a:rPr lang="en-US" dirty="0"/>
              <a:t>Adder Ingredients: 1 Full adder, 4 four bit adders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DD84E4-0F82-4DE8-B5C5-F3E24DB48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2325800"/>
            <a:ext cx="4724400" cy="2378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B2BBBC-1DEB-4AA2-99B1-B02AACA5A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719" y="2354463"/>
            <a:ext cx="1976186" cy="24080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3C09E8-4B73-4892-A645-29855F0A1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2321335"/>
            <a:ext cx="2444265" cy="25675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9F1D2E-56E2-4CF2-B417-FC8282465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812" y="152399"/>
            <a:ext cx="11887200" cy="207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834" y="-266065"/>
            <a:ext cx="9144001" cy="1371600"/>
          </a:xfrm>
        </p:spPr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834" y="1391952"/>
            <a:ext cx="4416552" cy="762000"/>
          </a:xfrm>
        </p:spPr>
        <p:txBody>
          <a:bodyPr/>
          <a:lstStyle/>
          <a:p>
            <a:r>
              <a:rPr lang="en-US" dirty="0"/>
              <a:t>Unused/junk data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BF3B260-14A4-434E-8971-52FD9C129F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2296176"/>
            <a:ext cx="5477226" cy="226564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3012" y="533822"/>
            <a:ext cx="5026151" cy="762000"/>
          </a:xfrm>
        </p:spPr>
        <p:txBody>
          <a:bodyPr/>
          <a:lstStyle/>
          <a:p>
            <a:r>
              <a:rPr lang="en-US" dirty="0"/>
              <a:t>Noise/indeterminate voltage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6CC2E79-4573-4A64-857C-15BF870849C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412" y="1372023"/>
            <a:ext cx="5670400" cy="48221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1421BF-4E8C-4D98-94CD-36031DA99696}"/>
              </a:ext>
            </a:extLst>
          </p:cNvPr>
          <p:cNvSpPr/>
          <p:nvPr/>
        </p:nvSpPr>
        <p:spPr>
          <a:xfrm>
            <a:off x="5789674" y="6270370"/>
            <a:ext cx="6092825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http://users.cecs.anu.edu.au/~Matthew.James/engn2211-2002/notes/digdevnode4.html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3335EE-1D5A-49C5-9C4C-6165460B348C}"/>
              </a:ext>
            </a:extLst>
          </p:cNvPr>
          <p:cNvSpPr/>
          <p:nvPr/>
        </p:nvSpPr>
        <p:spPr>
          <a:xfrm>
            <a:off x="184495" y="4565548"/>
            <a:ext cx="39985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https://commons.wikimedia.org/wiki/File:Counter_Final.png</a:t>
            </a: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9676-1520-47FE-9C68-96D17488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Credit: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E44CB6-BC80-4593-9CEF-23A62F099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2814" y="1981200"/>
            <a:ext cx="9753600" cy="4114800"/>
          </a:xfrm>
        </p:spPr>
        <p:txBody>
          <a:bodyPr/>
          <a:lstStyle/>
          <a:p>
            <a:r>
              <a:rPr lang="en-US" dirty="0"/>
              <a:t>Assembler</a:t>
            </a:r>
          </a:p>
          <a:p>
            <a:r>
              <a:rPr lang="en-US" dirty="0"/>
              <a:t>Carry Look-Ahead Adder</a:t>
            </a:r>
          </a:p>
          <a:p>
            <a:r>
              <a:rPr lang="en-US" dirty="0"/>
              <a:t>3 Additional Hex displays</a:t>
            </a:r>
          </a:p>
          <a:p>
            <a:r>
              <a:rPr lang="en-US" dirty="0"/>
              <a:t>Red LEDs</a:t>
            </a:r>
          </a:p>
          <a:p>
            <a:r>
              <a:rPr lang="en-US" dirty="0"/>
              <a:t>J (jump) instruction</a:t>
            </a:r>
          </a:p>
          <a:p>
            <a:r>
              <a:rPr lang="en-US" dirty="0"/>
              <a:t>Timer (loading bar)</a:t>
            </a:r>
          </a:p>
        </p:txBody>
      </p:sp>
    </p:spTree>
    <p:extLst>
      <p:ext uri="{BB962C8B-B14F-4D97-AF65-F5344CB8AC3E}">
        <p14:creationId xmlns:p14="http://schemas.microsoft.com/office/powerpoint/2010/main" val="109249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3A49-77FB-460C-B754-1CEB4EA4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734089"/>
            <a:ext cx="7924800" cy="2085311"/>
          </a:xfrm>
        </p:spPr>
        <p:txBody>
          <a:bodyPr>
            <a:prstTxWarp prst="textPlain">
              <a:avLst/>
            </a:prstTxWarp>
            <a:normAutofit/>
            <a:scene3d>
              <a:camera prst="perspectiveRelaxedModerately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0300" dirty="0">
                <a:ln>
                  <a:solidFill>
                    <a:schemeClr val="bg2">
                      <a:lumMod val="90000"/>
                      <a:lumOff val="10000"/>
                    </a:schemeClr>
                  </a:solidFill>
                </a:ln>
                <a:solidFill>
                  <a:schemeClr val="tx2">
                    <a:lumMod val="1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Final Product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AACE7-ACA3-4099-BB86-98AC499F7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483" y="4026562"/>
            <a:ext cx="9443292" cy="1447799"/>
          </a:xfrm>
        </p:spPr>
        <p:txBody>
          <a:bodyPr>
            <a:normAutofit/>
            <a:scene3d>
              <a:camera prst="perspectiveRelaxedModerately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6600" b="1" i="1" dirty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demon</a:t>
            </a:r>
            <a:r>
              <a:rPr lang="en-US" sz="6600" dirty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stration</a:t>
            </a:r>
          </a:p>
        </p:txBody>
      </p:sp>
      <p:sp>
        <p:nvSpPr>
          <p:cNvPr id="7" name="Flowchart: Delay 6">
            <a:extLst>
              <a:ext uri="{FF2B5EF4-FFF2-40B4-BE49-F238E27FC236}">
                <a16:creationId xmlns:a16="http://schemas.microsoft.com/office/drawing/2014/main" id="{EAF77316-0098-42A1-91FF-66E403139FAC}"/>
              </a:ext>
            </a:extLst>
          </p:cNvPr>
          <p:cNvSpPr/>
          <p:nvPr/>
        </p:nvSpPr>
        <p:spPr>
          <a:xfrm>
            <a:off x="10056812" y="2286000"/>
            <a:ext cx="1676400" cy="1447800"/>
          </a:xfrm>
          <a:prstGeom prst="flowChartDelay">
            <a:avLst/>
          </a:prstGeom>
          <a:solidFill>
            <a:schemeClr val="tx2">
              <a:lumMod val="25000"/>
            </a:schemeClr>
          </a:solidFill>
          <a:ln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perspectiveRelaxedModerately"/>
            <a:lightRig rig="flood" dir="t"/>
          </a:scene3d>
          <a:sp3d extrusionH="152400" contourW="38100" prstMaterial="dkEdge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>
              <a:ln>
                <a:solidFill>
                  <a:schemeClr val="tx2">
                    <a:lumMod val="25000"/>
                  </a:schemeClr>
                </a:solidFill>
              </a:ln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0A0402D-703A-4A6A-AADA-9782A9211857}"/>
              </a:ext>
            </a:extLst>
          </p:cNvPr>
          <p:cNvCxnSpPr>
            <a:cxnSpLocks/>
          </p:cNvCxnSpPr>
          <p:nvPr/>
        </p:nvCxnSpPr>
        <p:spPr>
          <a:xfrm>
            <a:off x="8761412" y="1993238"/>
            <a:ext cx="1295400" cy="826162"/>
          </a:xfrm>
          <a:prstGeom prst="bentConnector3">
            <a:avLst/>
          </a:prstGeom>
          <a:ln w="76200"/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0B2B9CB-EF7D-48AA-9E38-405AEE595F75}"/>
              </a:ext>
            </a:extLst>
          </p:cNvPr>
          <p:cNvCxnSpPr>
            <a:cxnSpLocks/>
          </p:cNvCxnSpPr>
          <p:nvPr/>
        </p:nvCxnSpPr>
        <p:spPr>
          <a:xfrm flipV="1">
            <a:off x="7770812" y="3352800"/>
            <a:ext cx="2286000" cy="1219200"/>
          </a:xfrm>
          <a:prstGeom prst="bentConnector3">
            <a:avLst/>
          </a:prstGeom>
          <a:ln w="76200"/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80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64</TotalTime>
  <Words>294</Words>
  <Application>Microsoft Office PowerPoint</Application>
  <PresentationFormat>Custom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Digital Blue Tunnel 16x9</vt:lpstr>
      <vt:lpstr>RISC Based Processor</vt:lpstr>
      <vt:lpstr>RISC</vt:lpstr>
      <vt:lpstr>Relative Additions/Debugging</vt:lpstr>
      <vt:lpstr>Phase Objectives</vt:lpstr>
      <vt:lpstr>Assembler/ Carry Look Ahead Adder</vt:lpstr>
      <vt:lpstr>Difficulties</vt:lpstr>
      <vt:lpstr>Extra Credit:</vt:lpstr>
      <vt:lpstr>Final 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 Based Processor</dc:title>
  <dc:creator>Conner Bell</dc:creator>
  <cp:lastModifiedBy>Conner Bell</cp:lastModifiedBy>
  <cp:revision>10</cp:revision>
  <dcterms:created xsi:type="dcterms:W3CDTF">2017-11-29T03:34:06Z</dcterms:created>
  <dcterms:modified xsi:type="dcterms:W3CDTF">2017-11-29T21:48:59Z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