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12C2-D75F-4A69-BC76-B08C05BC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FE365-5FCD-473F-9817-5FCF7A46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3EF6-02A2-46F4-A1D0-694AF641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4014-2E14-466A-B22D-7098547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407E-519A-4BBD-8749-1E257084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1BC-23E5-4E42-A020-5B69E33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2A4C-1A22-411B-A1D4-CBB3E035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AB86-D849-4F27-86CC-405CDACC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BCE3-4C67-4A33-91A8-F8AF102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B3A0-8934-4742-B2F6-09254871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60EBE-70DE-493D-9574-066C7E99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BA94F-F218-483E-981D-5E0254AC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C1D1-2DB0-40F4-9128-A5E0B8D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9713-D90D-4E0E-81CA-089F56D4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40CE-1D70-41BC-8A43-9C5152C2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CD52-E416-4E85-9540-3FA5E3B3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A767-3C76-4242-9179-9D74DC6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3CC5-B698-46D4-BFE0-8376752D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0621-84E4-4F1B-9049-0BAD6A3D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A23D-C343-4DDD-9B70-299376A7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7680-BE34-4BC8-AE0D-96CEE96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3845-A7C9-4D4F-9E34-D130DC10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3EB-3A61-4E26-B21D-F4927B8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AE4B-7728-4E86-834B-45DB7EEE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D30B-195D-4577-B6AC-3C187013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515-5BE9-4FF3-832D-1911DBF8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5B47-62BB-4559-A36C-AAB47A34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CBB8-8258-4483-B90F-76E9ACC5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EE3F-D892-4EEC-BB11-CD35A27F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0F836-1351-4A90-9EDC-6D0B4AF5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AD447-AB3C-4011-B365-22FC594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7A9-1221-4D5A-8EAE-FE61DB90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10B2-C765-4537-B717-2ADF4B3D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2415-DB88-431A-82EC-86E742A6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22AC6-CB9C-43DA-A4F0-6C71150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1BBB-AF38-4954-BD21-38AD1C6BC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A231F-DA0C-42BC-BA42-4BA4C705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0CEDA-D2F6-48F7-86C1-DD335C53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A505A-6E59-417E-8BB9-417AF29A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60B0-0AE1-44D4-80EC-D14E332B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A6AD2-A8B2-4C7D-A145-3B54A052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398C-2D85-4EFA-BDC9-A3A4B8AD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17F81-933E-4248-9884-FBC370A3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FC255-BF51-4C66-A8B1-BA912DF4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0837F-0D1F-46F5-BAB8-BDC22D3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3578B-6D11-432B-9C6A-B4F7FEF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83B0-6D9C-44B0-A93B-9C076F45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AF6C-F2EE-4299-B2DF-8BEE810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FAC3-2A5C-495A-A7C8-93755272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CFCD-AFA5-4861-A3EA-D0A579AF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322D8-7991-47A6-913B-2F152B00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955E-0462-4B65-9A42-BBBC60DB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B927-2752-4579-8843-6A56F68C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4383-5A83-483C-9D8D-31BE9F2E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6279-CB63-4680-AA5F-4483ECE1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64A-A422-43D4-B969-AA7C59B0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CAB2-D184-4625-AC47-2C3CB2F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D8FFB-51B5-4B8C-9A59-59CD7709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05243-B85B-48BE-B63B-A8941F7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64C6-8C9A-4DDE-937E-A08E76C5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D4A2-5762-4E01-AF07-86C73856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D42F-49DE-4B1A-9F88-99314596DA5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4946-7A04-4077-A2E5-771A6B45E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A00B-FD7E-4C50-B4B4-9FA0A9F3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E70F-3C6B-4F6D-90CA-716DF86A5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1EAA8FA-3200-45E3-B69F-B9AFBF175D2D}"/>
              </a:ext>
            </a:extLst>
          </p:cNvPr>
          <p:cNvGrpSpPr/>
          <p:nvPr/>
        </p:nvGrpSpPr>
        <p:grpSpPr>
          <a:xfrm>
            <a:off x="5210610" y="2000773"/>
            <a:ext cx="1770779" cy="625088"/>
            <a:chOff x="4523763" y="1101001"/>
            <a:chExt cx="1869347" cy="62508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84C2FA-5843-40E2-B722-5EB44E15174D}"/>
                </a:ext>
              </a:extLst>
            </p:cNvPr>
            <p:cNvSpPr/>
            <p:nvPr/>
          </p:nvSpPr>
          <p:spPr>
            <a:xfrm>
              <a:off x="4523763" y="1101001"/>
              <a:ext cx="1869347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5CFE83-1413-4EE9-9091-4EAEA391ABA0}"/>
                </a:ext>
              </a:extLst>
            </p:cNvPr>
            <p:cNvSpPr txBox="1"/>
            <p:nvPr/>
          </p:nvSpPr>
          <p:spPr>
            <a:xfrm>
              <a:off x="4922241" y="1228879"/>
              <a:ext cx="107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AA4335-E111-42D5-8A6B-D14CF8D7C874}"/>
              </a:ext>
            </a:extLst>
          </p:cNvPr>
          <p:cNvGrpSpPr/>
          <p:nvPr/>
        </p:nvGrpSpPr>
        <p:grpSpPr>
          <a:xfrm>
            <a:off x="2206599" y="4578289"/>
            <a:ext cx="1869346" cy="625088"/>
            <a:chOff x="1317770" y="1101001"/>
            <a:chExt cx="1869346" cy="62508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18D794-69DD-4506-86FD-4652372D9D20}"/>
                </a:ext>
              </a:extLst>
            </p:cNvPr>
            <p:cNvSpPr/>
            <p:nvPr/>
          </p:nvSpPr>
          <p:spPr>
            <a:xfrm>
              <a:off x="1317770" y="1101001"/>
              <a:ext cx="1869346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2F2EDD-0F6B-41CC-A69B-4DDD9C5C8714}"/>
                </a:ext>
              </a:extLst>
            </p:cNvPr>
            <p:cNvSpPr txBox="1"/>
            <p:nvPr/>
          </p:nvSpPr>
          <p:spPr>
            <a:xfrm>
              <a:off x="1858161" y="1228879"/>
              <a:ext cx="788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A7E0C3-8126-4FC2-8C04-62241C790992}"/>
              </a:ext>
            </a:extLst>
          </p:cNvPr>
          <p:cNvGrpSpPr/>
          <p:nvPr/>
        </p:nvGrpSpPr>
        <p:grpSpPr>
          <a:xfrm>
            <a:off x="8928331" y="1145096"/>
            <a:ext cx="1770779" cy="625088"/>
            <a:chOff x="7779040" y="1101001"/>
            <a:chExt cx="1770779" cy="6250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126ECA-21EE-4B8D-B07D-F753C559F9F3}"/>
                </a:ext>
              </a:extLst>
            </p:cNvPr>
            <p:cNvSpPr/>
            <p:nvPr/>
          </p:nvSpPr>
          <p:spPr>
            <a:xfrm>
              <a:off x="7779040" y="1101001"/>
              <a:ext cx="1770779" cy="625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AD04B4-A302-4BB4-9A9F-9A8BF1C93160}"/>
                </a:ext>
              </a:extLst>
            </p:cNvPr>
            <p:cNvSpPr txBox="1"/>
            <p:nvPr/>
          </p:nvSpPr>
          <p:spPr>
            <a:xfrm>
              <a:off x="8321880" y="1228879"/>
              <a:ext cx="68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A4CC5D-6743-4184-A1C8-1E5453FA5D6E}"/>
              </a:ext>
            </a:extLst>
          </p:cNvPr>
          <p:cNvGrpSpPr/>
          <p:nvPr/>
        </p:nvGrpSpPr>
        <p:grpSpPr>
          <a:xfrm>
            <a:off x="5210609" y="4622386"/>
            <a:ext cx="1770779" cy="536895"/>
            <a:chOff x="4382068" y="2189525"/>
            <a:chExt cx="1869347" cy="5368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76A3D2-5545-4E7C-A181-03CA36B032F2}"/>
                </a:ext>
              </a:extLst>
            </p:cNvPr>
            <p:cNvSpPr/>
            <p:nvPr/>
          </p:nvSpPr>
          <p:spPr>
            <a:xfrm>
              <a:off x="4382068" y="2189525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CF7D65-C8D1-4DEB-B3ED-65812954CBC3}"/>
                </a:ext>
              </a:extLst>
            </p:cNvPr>
            <p:cNvSpPr txBox="1"/>
            <p:nvPr/>
          </p:nvSpPr>
          <p:spPr>
            <a:xfrm>
              <a:off x="4804314" y="2273306"/>
              <a:ext cx="104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BA9DF-B5DF-4253-A127-CE0B51BC7583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4075945" y="4890833"/>
            <a:ext cx="1134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D788F-196D-4F8D-A428-5E364B7D47BE}"/>
              </a:ext>
            </a:extLst>
          </p:cNvPr>
          <p:cNvGrpSpPr/>
          <p:nvPr/>
        </p:nvGrpSpPr>
        <p:grpSpPr>
          <a:xfrm>
            <a:off x="5210609" y="2964379"/>
            <a:ext cx="1770779" cy="536895"/>
            <a:chOff x="4523763" y="2189526"/>
            <a:chExt cx="1869347" cy="5368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2F9208-35B0-47FE-A03B-24475D8A7851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24056-0385-41DF-A333-B33090DC7742}"/>
                </a:ext>
              </a:extLst>
            </p:cNvPr>
            <p:cNvSpPr txBox="1"/>
            <p:nvPr/>
          </p:nvSpPr>
          <p:spPr>
            <a:xfrm>
              <a:off x="4934125" y="2273308"/>
              <a:ext cx="104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351BB3-096A-414B-BBF9-7B9FA7CB5C39}"/>
              </a:ext>
            </a:extLst>
          </p:cNvPr>
          <p:cNvGrpSpPr/>
          <p:nvPr/>
        </p:nvGrpSpPr>
        <p:grpSpPr>
          <a:xfrm>
            <a:off x="5210608" y="3775153"/>
            <a:ext cx="1770779" cy="536895"/>
            <a:chOff x="4523763" y="2189526"/>
            <a:chExt cx="1869347" cy="53689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E4481C0-0E21-45D5-9A0D-4296009FCFE3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ECA67A-A005-479D-8A50-D5883B415667}"/>
                </a:ext>
              </a:extLst>
            </p:cNvPr>
            <p:cNvSpPr txBox="1"/>
            <p:nvPr/>
          </p:nvSpPr>
          <p:spPr>
            <a:xfrm>
              <a:off x="4823590" y="2273307"/>
              <a:ext cx="1269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categories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5C213B-4470-471F-BFD4-E2C4FBB87D4D}"/>
              </a:ext>
            </a:extLst>
          </p:cNvPr>
          <p:cNvGrpSpPr/>
          <p:nvPr/>
        </p:nvGrpSpPr>
        <p:grpSpPr>
          <a:xfrm>
            <a:off x="8925534" y="2044869"/>
            <a:ext cx="1770779" cy="536895"/>
            <a:chOff x="4523763" y="2189526"/>
            <a:chExt cx="1869347" cy="53689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5817355-4FB0-4B19-AA20-311C044B73AB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45248-3461-472F-B24F-C90380EF65EF}"/>
                </a:ext>
              </a:extLst>
            </p:cNvPr>
            <p:cNvSpPr txBox="1"/>
            <p:nvPr/>
          </p:nvSpPr>
          <p:spPr>
            <a:xfrm>
              <a:off x="4934125" y="2273308"/>
              <a:ext cx="104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867F4-F486-4445-8752-42CF1411DE5F}"/>
              </a:ext>
            </a:extLst>
          </p:cNvPr>
          <p:cNvGrpSpPr/>
          <p:nvPr/>
        </p:nvGrpSpPr>
        <p:grpSpPr>
          <a:xfrm>
            <a:off x="8925533" y="2962226"/>
            <a:ext cx="1770779" cy="536895"/>
            <a:chOff x="4523763" y="2189526"/>
            <a:chExt cx="1869347" cy="53689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A58A379-9E92-4AC3-AD8E-C488AA86A2FB}"/>
                </a:ext>
              </a:extLst>
            </p:cNvPr>
            <p:cNvSpPr/>
            <p:nvPr/>
          </p:nvSpPr>
          <p:spPr>
            <a:xfrm>
              <a:off x="4523763" y="2189526"/>
              <a:ext cx="1869347" cy="53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33FF59-B6C2-4CFE-8312-1EA45FA45A1A}"/>
                </a:ext>
              </a:extLst>
            </p:cNvPr>
            <p:cNvSpPr txBox="1"/>
            <p:nvPr/>
          </p:nvSpPr>
          <p:spPr>
            <a:xfrm>
              <a:off x="4728943" y="2261640"/>
              <a:ext cx="145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drawImage</a:t>
              </a:r>
              <a:r>
                <a:rPr lang="en-US" dirty="0"/>
                <a:t>()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11842-555C-4B93-A17A-7F81ABFC272A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flipH="1">
            <a:off x="6981389" y="2313317"/>
            <a:ext cx="194414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Bell</dc:creator>
  <cp:lastModifiedBy>James Bell</cp:lastModifiedBy>
  <cp:revision>3</cp:revision>
  <dcterms:created xsi:type="dcterms:W3CDTF">2020-05-10T20:52:37Z</dcterms:created>
  <dcterms:modified xsi:type="dcterms:W3CDTF">2020-05-10T21:22:56Z</dcterms:modified>
</cp:coreProperties>
</file>