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3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212C2-D75F-4A69-BC76-B08C05BCCB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FFE365-5FCD-473F-9817-5FCF7A46C1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93EF6-02A2-46F4-A1D0-694AF641B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1D42F-49DE-4B1A-9F88-99314596DA56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B4014-2E14-466A-B22D-7098547F2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C407E-519A-4BBD-8749-1E2570848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BE70F-3C6B-4F6D-90CA-716DF86A5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676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101BC-23E5-4E42-A020-5B69E3347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EA2A4C-1A22-411B-A1D4-CBB3E0351B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EFAB86-D849-4F27-86CC-405CDACC8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1D42F-49DE-4B1A-9F88-99314596DA56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9BCE3-4C67-4A33-91A8-F8AF10201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15B3A0-8934-4742-B2F6-092548717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BE70F-3C6B-4F6D-90CA-716DF86A5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779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160EBE-70DE-493D-9574-066C7E99D3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9BA94F-F218-483E-981D-5E0254AC0A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1C1D1-2DB0-40F4-9128-A5E0B8D9A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1D42F-49DE-4B1A-9F88-99314596DA56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C19713-D90D-4E0E-81CA-089F56D4F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BE40CE-1D70-41BC-8A43-9C5152C20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BE70F-3C6B-4F6D-90CA-716DF86A5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792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8CD52-E416-4E85-9540-3FA5E3B31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3A767-3C76-4242-9179-9D74DC697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93CC5-B698-46D4-BFE0-8376752D9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1D42F-49DE-4B1A-9F88-99314596DA56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180621-84E4-4F1B-9049-0BAD6A3D6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0A23D-C343-4DDD-9B70-299376A75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BE70F-3C6B-4F6D-90CA-716DF86A5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890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77680-BE34-4BC8-AE0D-96CEE96EB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113845-A7C9-4D4F-9E34-D130DC100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0773EB-3A61-4E26-B21D-F4927B8B7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1D42F-49DE-4B1A-9F88-99314596DA56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5AE4B-7728-4E86-834B-45DB7EEED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AD30B-195D-4577-B6AC-3C1870131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BE70F-3C6B-4F6D-90CA-716DF86A5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602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68515-5BE9-4FF3-832D-1911DBF81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05B47-62BB-4559-A36C-AAB47A34D2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98CBB8-8258-4483-B90F-76E9ACC57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6BEE3F-D892-4EEC-BB11-CD35A27F6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1D42F-49DE-4B1A-9F88-99314596DA56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50F836-1351-4A90-9EDC-6D0B4AF5B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5AD447-AB3C-4011-B365-22FC5946E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BE70F-3C6B-4F6D-90CA-716DF86A5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220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1D7A9-1221-4D5A-8EAE-FE61DB901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D310B2-C765-4537-B717-2ADF4B3D7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DC2415-DB88-431A-82EC-86E742A604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F22AC6-CB9C-43DA-A4F0-6C7115074B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F21BBB-AF38-4954-BD21-38AD1C6BC0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4A231F-DA0C-42BC-BA42-4BA4C7052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1D42F-49DE-4B1A-9F88-99314596DA56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20CEDA-D2F6-48F7-86C1-DD335C535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EA505A-6E59-417E-8BB9-417AF29A0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BE70F-3C6B-4F6D-90CA-716DF86A5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52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F60B0-0AE1-44D4-80EC-D14E332B4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6A6AD2-A8B2-4C7D-A145-3B54A0529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1D42F-49DE-4B1A-9F88-99314596DA56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1F398C-2D85-4EFA-BDC9-A3A4B8AD9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017F81-933E-4248-9884-FBC370A30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BE70F-3C6B-4F6D-90CA-716DF86A5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355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4FC255-BF51-4C66-A8B1-BA912DF42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1D42F-49DE-4B1A-9F88-99314596DA56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60837F-0D1F-46F5-BAB8-BDC22D335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73578B-6D11-432B-9C6A-B4F7FEF21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BE70F-3C6B-4F6D-90CA-716DF86A5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991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083B0-6D9C-44B0-A93B-9C076F459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6AF6C-F2EE-4299-B2DF-8BEE810B3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D9FAC3-2A5C-495A-A7C8-93755272CA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35CFCD-AFA5-4861-A3EA-D0A579AF8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1D42F-49DE-4B1A-9F88-99314596DA56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4322D8-7991-47A6-913B-2F152B009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D6955E-0462-4B65-9A42-BBBC60DBE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BE70F-3C6B-4F6D-90CA-716DF86A5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194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9B927-2752-4579-8843-6A56F68CF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044383-5A83-483C-9D8D-31BE9F2E95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FC6279-CB63-4680-AA5F-4483ECE1A3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28664A-A422-43D4-B969-AA7C59B01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1D42F-49DE-4B1A-9F88-99314596DA56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25CAB2-D184-4625-AC47-2C3CB2F1E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1D8FFB-51B5-4B8C-9A59-59CD7709E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BE70F-3C6B-4F6D-90CA-716DF86A5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341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005243-B85B-48BE-B63B-A8941F71A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E364C6-8C9A-4DDE-937E-A08E76C5B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3D4A2-5762-4E01-AF07-86C73856C3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01D42F-49DE-4B1A-9F88-99314596DA56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34946-7A04-4077-A2E5-771A6B45EF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0EA00B-FD7E-4C50-B4B4-9FA0A9F3BC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3BE70F-3C6B-4F6D-90CA-716DF86A5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05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4F5C213B-4470-471F-BFD4-E2C4FBB87D4D}"/>
              </a:ext>
            </a:extLst>
          </p:cNvPr>
          <p:cNvGrpSpPr/>
          <p:nvPr/>
        </p:nvGrpSpPr>
        <p:grpSpPr>
          <a:xfrm>
            <a:off x="2334692" y="1241533"/>
            <a:ext cx="2525920" cy="1406140"/>
            <a:chOff x="5042080" y="2043457"/>
            <a:chExt cx="1558332" cy="725126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15817355-4FB0-4B19-AA20-311C044B73AB}"/>
                </a:ext>
              </a:extLst>
            </p:cNvPr>
            <p:cNvSpPr/>
            <p:nvPr/>
          </p:nvSpPr>
          <p:spPr>
            <a:xfrm>
              <a:off x="5042080" y="2043457"/>
              <a:ext cx="1558332" cy="53689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E345248-3461-472F-B24F-C90380EF65EF}"/>
                </a:ext>
              </a:extLst>
            </p:cNvPr>
            <p:cNvSpPr txBox="1"/>
            <p:nvPr/>
          </p:nvSpPr>
          <p:spPr>
            <a:xfrm>
              <a:off x="5086618" y="2399251"/>
              <a:ext cx="14692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helper class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1EAA8FA-3200-45E3-B69F-B9AFBF175D2D}"/>
              </a:ext>
            </a:extLst>
          </p:cNvPr>
          <p:cNvGrpSpPr/>
          <p:nvPr/>
        </p:nvGrpSpPr>
        <p:grpSpPr>
          <a:xfrm>
            <a:off x="5035493" y="520008"/>
            <a:ext cx="1770779" cy="625088"/>
            <a:chOff x="4523763" y="1101001"/>
            <a:chExt cx="1869347" cy="625088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9684C2FA-5843-40E2-B722-5EB44E15174D}"/>
                </a:ext>
              </a:extLst>
            </p:cNvPr>
            <p:cNvSpPr/>
            <p:nvPr/>
          </p:nvSpPr>
          <p:spPr>
            <a:xfrm>
              <a:off x="4523763" y="1101001"/>
              <a:ext cx="1869347" cy="62508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85CFE83-1413-4EE9-9091-4EAEA391ABA0}"/>
                </a:ext>
              </a:extLst>
            </p:cNvPr>
            <p:cNvSpPr txBox="1"/>
            <p:nvPr/>
          </p:nvSpPr>
          <p:spPr>
            <a:xfrm>
              <a:off x="4922241" y="1228879"/>
              <a:ext cx="10723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Classifier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5AA4335-E111-42D5-8A6B-D14CF8D7C874}"/>
              </a:ext>
            </a:extLst>
          </p:cNvPr>
          <p:cNvGrpSpPr/>
          <p:nvPr/>
        </p:nvGrpSpPr>
        <p:grpSpPr>
          <a:xfrm>
            <a:off x="2721875" y="520008"/>
            <a:ext cx="1770779" cy="625088"/>
            <a:chOff x="1317770" y="1101001"/>
            <a:chExt cx="1869346" cy="625088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9D18D794-69DD-4506-86FD-4652372D9D20}"/>
                </a:ext>
              </a:extLst>
            </p:cNvPr>
            <p:cNvSpPr/>
            <p:nvPr/>
          </p:nvSpPr>
          <p:spPr>
            <a:xfrm>
              <a:off x="1317770" y="1101001"/>
              <a:ext cx="1869346" cy="62508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D2F2EDD-0F6B-41CC-A69B-4DDD9C5C8714}"/>
                </a:ext>
              </a:extLst>
            </p:cNvPr>
            <p:cNvSpPr txBox="1"/>
            <p:nvPr/>
          </p:nvSpPr>
          <p:spPr>
            <a:xfrm>
              <a:off x="1787202" y="1228879"/>
              <a:ext cx="9304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model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0A7E0C3-8126-4FC2-8C04-62241C790992}"/>
              </a:ext>
            </a:extLst>
          </p:cNvPr>
          <p:cNvGrpSpPr/>
          <p:nvPr/>
        </p:nvGrpSpPr>
        <p:grpSpPr>
          <a:xfrm>
            <a:off x="7349111" y="520008"/>
            <a:ext cx="1770779" cy="625088"/>
            <a:chOff x="7779040" y="1101001"/>
            <a:chExt cx="1770779" cy="625088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8B126ECA-21EE-4B8D-B07D-F753C559F9F3}"/>
                </a:ext>
              </a:extLst>
            </p:cNvPr>
            <p:cNvSpPr/>
            <p:nvPr/>
          </p:nvSpPr>
          <p:spPr>
            <a:xfrm>
              <a:off x="7779040" y="1101001"/>
              <a:ext cx="1770779" cy="62508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0AD04B4-A302-4BB4-9A9F-9A8BF1C93160}"/>
                </a:ext>
              </a:extLst>
            </p:cNvPr>
            <p:cNvSpPr txBox="1"/>
            <p:nvPr/>
          </p:nvSpPr>
          <p:spPr>
            <a:xfrm>
              <a:off x="8321880" y="1228879"/>
              <a:ext cx="685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main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4A4CC5D-6743-4184-A1C8-1E5453FA5D6E}"/>
              </a:ext>
            </a:extLst>
          </p:cNvPr>
          <p:cNvGrpSpPr/>
          <p:nvPr/>
        </p:nvGrpSpPr>
        <p:grpSpPr>
          <a:xfrm>
            <a:off x="2755580" y="1284495"/>
            <a:ext cx="1737074" cy="536895"/>
            <a:chOff x="4382068" y="2189525"/>
            <a:chExt cx="1869347" cy="536895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A876A3D2-5545-4E7C-A181-03CA36B032F2}"/>
                </a:ext>
              </a:extLst>
            </p:cNvPr>
            <p:cNvSpPr/>
            <p:nvPr/>
          </p:nvSpPr>
          <p:spPr>
            <a:xfrm>
              <a:off x="4382068" y="2189525"/>
              <a:ext cx="1869347" cy="53689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9CF7D65-C8D1-4DEB-B3ED-65812954CBC3}"/>
                </a:ext>
              </a:extLst>
            </p:cNvPr>
            <p:cNvSpPr txBox="1"/>
            <p:nvPr/>
          </p:nvSpPr>
          <p:spPr>
            <a:xfrm>
              <a:off x="4465059" y="2273306"/>
              <a:ext cx="17707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preprocess data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AED788F-196D-4F8D-A428-5E364B7D47BE}"/>
              </a:ext>
            </a:extLst>
          </p:cNvPr>
          <p:cNvGrpSpPr/>
          <p:nvPr/>
        </p:nvGrpSpPr>
        <p:grpSpPr>
          <a:xfrm>
            <a:off x="5029874" y="1946562"/>
            <a:ext cx="1770779" cy="536895"/>
            <a:chOff x="4523763" y="2189526"/>
            <a:chExt cx="1869347" cy="536895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3B2F9208-35B0-47FE-A03B-24475D8A7851}"/>
                </a:ext>
              </a:extLst>
            </p:cNvPr>
            <p:cNvSpPr/>
            <p:nvPr/>
          </p:nvSpPr>
          <p:spPr>
            <a:xfrm>
              <a:off x="4523763" y="2189526"/>
              <a:ext cx="1869347" cy="53689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A124056-0385-41DF-A333-B33090DC7742}"/>
                </a:ext>
              </a:extLst>
            </p:cNvPr>
            <p:cNvSpPr txBox="1"/>
            <p:nvPr/>
          </p:nvSpPr>
          <p:spPr>
            <a:xfrm>
              <a:off x="4934125" y="2273308"/>
              <a:ext cx="10486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_image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C351BB3-096A-414B-BBF9-7B9FA7CB5C39}"/>
              </a:ext>
            </a:extLst>
          </p:cNvPr>
          <p:cNvGrpSpPr/>
          <p:nvPr/>
        </p:nvGrpSpPr>
        <p:grpSpPr>
          <a:xfrm>
            <a:off x="5030685" y="1271282"/>
            <a:ext cx="1770779" cy="536895"/>
            <a:chOff x="4523763" y="2189526"/>
            <a:chExt cx="1869347" cy="536895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E4481C0-0E21-45D5-9A0D-4296009FCFE3}"/>
                </a:ext>
              </a:extLst>
            </p:cNvPr>
            <p:cNvSpPr/>
            <p:nvPr/>
          </p:nvSpPr>
          <p:spPr>
            <a:xfrm>
              <a:off x="4523763" y="2189526"/>
              <a:ext cx="1869347" cy="53689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1ECA67A-A005-479D-8A50-D5883B415667}"/>
                </a:ext>
              </a:extLst>
            </p:cNvPr>
            <p:cNvSpPr txBox="1"/>
            <p:nvPr/>
          </p:nvSpPr>
          <p:spPr>
            <a:xfrm>
              <a:off x="4763018" y="2283507"/>
              <a:ext cx="13891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_categories</a:t>
              </a:r>
            </a:p>
          </p:txBody>
        </p:sp>
      </p:grp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6A58A379-9E92-4AC3-AD8E-C488AA86A2FB}"/>
              </a:ext>
            </a:extLst>
          </p:cNvPr>
          <p:cNvSpPr/>
          <p:nvPr/>
        </p:nvSpPr>
        <p:spPr>
          <a:xfrm>
            <a:off x="7349109" y="1268632"/>
            <a:ext cx="1770779" cy="53689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333FF59-B6C2-4CFE-8312-1EA45FA45A1A}"/>
              </a:ext>
            </a:extLst>
          </p:cNvPr>
          <p:cNvSpPr txBox="1"/>
          <p:nvPr/>
        </p:nvSpPr>
        <p:spPr>
          <a:xfrm>
            <a:off x="7543472" y="1371698"/>
            <a:ext cx="1382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args</a:t>
            </a:r>
            <a:endParaRPr lang="en-US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CFCFE99-C8C2-4EA8-A759-24F3096E3C2E}"/>
              </a:ext>
            </a:extLst>
          </p:cNvPr>
          <p:cNvGrpSpPr/>
          <p:nvPr/>
        </p:nvGrpSpPr>
        <p:grpSpPr>
          <a:xfrm>
            <a:off x="7349111" y="2743387"/>
            <a:ext cx="1770779" cy="536895"/>
            <a:chOff x="4523763" y="2189526"/>
            <a:chExt cx="1869347" cy="536895"/>
          </a:xfrm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E6F1BEB6-DF02-45D2-AA1E-CB34AFB8AF12}"/>
                </a:ext>
              </a:extLst>
            </p:cNvPr>
            <p:cNvSpPr/>
            <p:nvPr/>
          </p:nvSpPr>
          <p:spPr>
            <a:xfrm>
              <a:off x="4523763" y="2189526"/>
              <a:ext cx="1869347" cy="53689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75DC51B-3973-4875-87D4-DF2AAFB876EB}"/>
                </a:ext>
              </a:extLst>
            </p:cNvPr>
            <p:cNvSpPr txBox="1"/>
            <p:nvPr/>
          </p:nvSpPr>
          <p:spPr>
            <a:xfrm>
              <a:off x="4728943" y="2261640"/>
              <a:ext cx="145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show image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B1A9DAF-1C42-43CB-9248-FB21FD7AB505}"/>
              </a:ext>
            </a:extLst>
          </p:cNvPr>
          <p:cNvGrpSpPr/>
          <p:nvPr/>
        </p:nvGrpSpPr>
        <p:grpSpPr>
          <a:xfrm>
            <a:off x="2712261" y="2743387"/>
            <a:ext cx="1770779" cy="536895"/>
            <a:chOff x="4382068" y="2189525"/>
            <a:chExt cx="1869347" cy="536895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C7CC83F1-F6B8-439D-B714-0FC0346C6F65}"/>
                </a:ext>
              </a:extLst>
            </p:cNvPr>
            <p:cNvSpPr/>
            <p:nvPr/>
          </p:nvSpPr>
          <p:spPr>
            <a:xfrm>
              <a:off x="4382068" y="2189525"/>
              <a:ext cx="1869347" cy="53689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2ADCD11-28D1-4F6E-A716-AD9388EA562D}"/>
                </a:ext>
              </a:extLst>
            </p:cNvPr>
            <p:cNvSpPr txBox="1"/>
            <p:nvPr/>
          </p:nvSpPr>
          <p:spPr>
            <a:xfrm>
              <a:off x="4854982" y="2273306"/>
              <a:ext cx="923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predict</a:t>
              </a:r>
            </a:p>
          </p:txBody>
        </p:sp>
      </p:grp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38A8FADC-2B13-4BBA-B2EF-949EB6ABD4D7}"/>
              </a:ext>
            </a:extLst>
          </p:cNvPr>
          <p:cNvSpPr/>
          <p:nvPr/>
        </p:nvSpPr>
        <p:spPr>
          <a:xfrm>
            <a:off x="7349111" y="1955078"/>
            <a:ext cx="1770779" cy="53689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D5AA4F0-0078-46E5-BDBF-0C4C1CCC016B}"/>
              </a:ext>
            </a:extLst>
          </p:cNvPr>
          <p:cNvSpPr txBox="1"/>
          <p:nvPr/>
        </p:nvSpPr>
        <p:spPr>
          <a:xfrm>
            <a:off x="7416519" y="2032936"/>
            <a:ext cx="1576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camera image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BF78BD2-DBB7-46C3-B21E-9867ADF7698E}"/>
              </a:ext>
            </a:extLst>
          </p:cNvPr>
          <p:cNvSpPr txBox="1"/>
          <p:nvPr/>
        </p:nvSpPr>
        <p:spPr>
          <a:xfrm flipH="1">
            <a:off x="9361346" y="1251423"/>
            <a:ext cx="14045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“path/to/image”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9C950DC-3919-4A0F-AB78-B2C6DF417C16}"/>
              </a:ext>
            </a:extLst>
          </p:cNvPr>
          <p:cNvSpPr txBox="1"/>
          <p:nvPr/>
        </p:nvSpPr>
        <p:spPr>
          <a:xfrm flipH="1">
            <a:off x="9361346" y="1463773"/>
            <a:ext cx="1737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“path/to/categories”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496CE31-1AAC-4495-87B7-5BBBB23E017E}"/>
              </a:ext>
            </a:extLst>
          </p:cNvPr>
          <p:cNvSpPr txBox="1"/>
          <p:nvPr/>
        </p:nvSpPr>
        <p:spPr>
          <a:xfrm flipH="1">
            <a:off x="9415656" y="1909009"/>
            <a:ext cx="19156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camera input if no image path</a:t>
            </a:r>
          </a:p>
          <a:p>
            <a:endParaRPr lang="en-US" sz="1400" dirty="0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D3B99640-C46F-4A70-99BE-F63DDD8EB020}"/>
              </a:ext>
            </a:extLst>
          </p:cNvPr>
          <p:cNvCxnSpPr>
            <a:cxnSpLocks/>
            <a:stCxn id="51" idx="1"/>
            <a:endCxn id="20" idx="3"/>
          </p:cNvCxnSpPr>
          <p:nvPr/>
        </p:nvCxnSpPr>
        <p:spPr>
          <a:xfrm flipH="1" flipV="1">
            <a:off x="6800653" y="2215010"/>
            <a:ext cx="548458" cy="8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0FBC9064-5B84-43F4-A06A-3C26A7CD47DD}"/>
              </a:ext>
            </a:extLst>
          </p:cNvPr>
          <p:cNvCxnSpPr>
            <a:stCxn id="30" idx="1"/>
            <a:endCxn id="24" idx="3"/>
          </p:cNvCxnSpPr>
          <p:nvPr/>
        </p:nvCxnSpPr>
        <p:spPr>
          <a:xfrm rot="10800000" flipV="1">
            <a:off x="6801465" y="1537080"/>
            <a:ext cx="547645" cy="26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B0EEAC1E-D4E4-44E4-AFD9-D901F41CC447}"/>
              </a:ext>
            </a:extLst>
          </p:cNvPr>
          <p:cNvCxnSpPr>
            <a:endCxn id="37" idx="0"/>
          </p:cNvCxnSpPr>
          <p:nvPr/>
        </p:nvCxnSpPr>
        <p:spPr>
          <a:xfrm flipH="1">
            <a:off x="3597651" y="2289575"/>
            <a:ext cx="9612" cy="453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4F710DED-AB84-4B5C-B978-F20831F46956}"/>
              </a:ext>
            </a:extLst>
          </p:cNvPr>
          <p:cNvCxnSpPr>
            <a:stCxn id="37" idx="3"/>
            <a:endCxn id="34" idx="1"/>
          </p:cNvCxnSpPr>
          <p:nvPr/>
        </p:nvCxnSpPr>
        <p:spPr>
          <a:xfrm>
            <a:off x="4483040" y="3011835"/>
            <a:ext cx="28660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535D101B-C367-45DE-845D-13A83C2A2F8C}"/>
              </a:ext>
            </a:extLst>
          </p:cNvPr>
          <p:cNvCxnSpPr>
            <a:stCxn id="30" idx="1"/>
          </p:cNvCxnSpPr>
          <p:nvPr/>
        </p:nvCxnSpPr>
        <p:spPr>
          <a:xfrm flipH="1">
            <a:off x="6800653" y="1537080"/>
            <a:ext cx="548456" cy="493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E157FB94-D9E1-4C49-80D7-7A84413EC50E}"/>
              </a:ext>
            </a:extLst>
          </p:cNvPr>
          <p:cNvCxnSpPr>
            <a:stCxn id="24" idx="1"/>
          </p:cNvCxnSpPr>
          <p:nvPr/>
        </p:nvCxnSpPr>
        <p:spPr>
          <a:xfrm flipH="1" flipV="1">
            <a:off x="4492654" y="1537079"/>
            <a:ext cx="538031" cy="2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2D930103-C893-4B84-968D-651F76C51CE0}"/>
              </a:ext>
            </a:extLst>
          </p:cNvPr>
          <p:cNvCxnSpPr>
            <a:stCxn id="20" idx="1"/>
            <a:endCxn id="10" idx="3"/>
          </p:cNvCxnSpPr>
          <p:nvPr/>
        </p:nvCxnSpPr>
        <p:spPr>
          <a:xfrm rot="10800000">
            <a:off x="4492654" y="1552944"/>
            <a:ext cx="537220" cy="6620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56CE3BA8-3B43-45BC-BF3B-D258C0532A54}"/>
              </a:ext>
            </a:extLst>
          </p:cNvPr>
          <p:cNvCxnSpPr>
            <a:stCxn id="34" idx="3"/>
            <a:endCxn id="51" idx="3"/>
          </p:cNvCxnSpPr>
          <p:nvPr/>
        </p:nvCxnSpPr>
        <p:spPr>
          <a:xfrm flipV="1">
            <a:off x="9119890" y="2223526"/>
            <a:ext cx="12700" cy="788309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600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37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Bell</dc:creator>
  <cp:lastModifiedBy>James Bell</cp:lastModifiedBy>
  <cp:revision>9</cp:revision>
  <dcterms:created xsi:type="dcterms:W3CDTF">2020-05-10T20:52:37Z</dcterms:created>
  <dcterms:modified xsi:type="dcterms:W3CDTF">2020-05-13T04:37:06Z</dcterms:modified>
</cp:coreProperties>
</file>