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09" autoAdjust="0"/>
  </p:normalViewPr>
  <p:slideViewPr>
    <p:cSldViewPr>
      <p:cViewPr varScale="1">
        <p:scale>
          <a:sx n="106" d="100"/>
          <a:sy n="106" d="100"/>
        </p:scale>
        <p:origin x="-1764" y="-96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3D7F9-DEA5-4BE6-94F3-4FFB578E1A29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A4A2BF-A8E2-41F4-AAAC-60F867900A8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4A2BF-A8E2-41F4-AAAC-60F867900A8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581F-6E2B-4225-9C31-B19979B04968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FE22-18E6-4961-BAB8-384A38B397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581F-6E2B-4225-9C31-B19979B04968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FE22-18E6-4961-BAB8-384A38B397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581F-6E2B-4225-9C31-B19979B04968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FE22-18E6-4961-BAB8-384A38B397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581F-6E2B-4225-9C31-B19979B04968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FE22-18E6-4961-BAB8-384A38B397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581F-6E2B-4225-9C31-B19979B04968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FE22-18E6-4961-BAB8-384A38B397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581F-6E2B-4225-9C31-B19979B04968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FE22-18E6-4961-BAB8-384A38B397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581F-6E2B-4225-9C31-B19979B04968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FE22-18E6-4961-BAB8-384A38B397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581F-6E2B-4225-9C31-B19979B04968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FE22-18E6-4961-BAB8-384A38B397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581F-6E2B-4225-9C31-B19979B04968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FE22-18E6-4961-BAB8-384A38B397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581F-6E2B-4225-9C31-B19979B04968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FE22-18E6-4961-BAB8-384A38B397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581F-6E2B-4225-9C31-B19979B04968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FE22-18E6-4961-BAB8-384A38B397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0581F-6E2B-4225-9C31-B19979B04968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3FE22-18E6-4961-BAB8-384A38B397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i9MHigUZKE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470025"/>
          </a:xfrm>
        </p:spPr>
        <p:txBody>
          <a:bodyPr/>
          <a:lstStyle/>
          <a:p>
            <a:r>
              <a:rPr lang="en-US" dirty="0" smtClean="0"/>
              <a:t>Building Single Page Apps with</a:t>
            </a:r>
            <a:endParaRPr lang="en-US" dirty="0"/>
          </a:p>
        </p:txBody>
      </p:sp>
      <p:pic>
        <p:nvPicPr>
          <p:cNvPr id="1026" name="Picture 2" descr="C:\Users\berkj7b\Downloads\AngularJS-larg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2514600"/>
            <a:ext cx="4864100" cy="13716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200400" y="4724400"/>
            <a:ext cx="281923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Jarrod Bellmore</a:t>
            </a:r>
          </a:p>
          <a:p>
            <a:pPr algn="ctr"/>
            <a:r>
              <a:rPr lang="en-US" dirty="0" smtClean="0"/>
              <a:t>Developer/Architect</a:t>
            </a:r>
          </a:p>
          <a:p>
            <a:pPr algn="ctr"/>
            <a:r>
              <a:rPr lang="en-US" dirty="0" smtClean="0"/>
              <a:t>Disability BTS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Page Apps?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what a single page app is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AngularJS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need for a SPA framework</a:t>
            </a:r>
          </a:p>
          <a:p>
            <a:r>
              <a:rPr lang="en-US" dirty="0" smtClean="0"/>
              <a:t>Framework </a:t>
            </a:r>
            <a:r>
              <a:rPr lang="en-US" dirty="0" err="1" smtClean="0"/>
              <a:t>vs</a:t>
            </a:r>
            <a:r>
              <a:rPr lang="en-US" dirty="0" smtClean="0"/>
              <a:t> library</a:t>
            </a:r>
          </a:p>
          <a:p>
            <a:r>
              <a:rPr lang="en-US" dirty="0" smtClean="0"/>
              <a:t>Talk about the mess that is combinations of 14 different tools</a:t>
            </a:r>
          </a:p>
          <a:p>
            <a:r>
              <a:rPr lang="en-US" dirty="0" smtClean="0"/>
              <a:t>Define what capabilities a SPA framework provides	</a:t>
            </a:r>
          </a:p>
          <a:p>
            <a:pPr lvl="1"/>
            <a:r>
              <a:rPr lang="en-US" dirty="0" smtClean="0"/>
              <a:t>Application structure/consistency</a:t>
            </a:r>
          </a:p>
          <a:p>
            <a:pPr lvl="1"/>
            <a:r>
              <a:rPr lang="en-US" dirty="0" smtClean="0"/>
              <a:t>State/routing/deep linking</a:t>
            </a:r>
          </a:p>
          <a:p>
            <a:pPr lvl="1"/>
            <a:r>
              <a:rPr lang="en-US" dirty="0" smtClean="0"/>
              <a:t>Inter application communication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https://angularjs.org/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 documentation that can be found there</a:t>
            </a:r>
          </a:p>
          <a:p>
            <a:r>
              <a:rPr lang="en-US" dirty="0" smtClean="0"/>
              <a:t>Talk about difficulties caused by documentation using SPA “buzzwords”</a:t>
            </a:r>
          </a:p>
          <a:p>
            <a:r>
              <a:rPr lang="en-US" dirty="0" smtClean="0"/>
              <a:t>Throw away preconceptions of how web apps work, once you understand the concepts Angular becomes WAY easier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Application structure/Initialization</a:t>
            </a:r>
          </a:p>
          <a:p>
            <a:r>
              <a:rPr lang="en-US" dirty="0" smtClean="0"/>
              <a:t>Modules</a:t>
            </a:r>
          </a:p>
          <a:p>
            <a:r>
              <a:rPr lang="en-US" dirty="0" smtClean="0"/>
              <a:t>Dependency Injection</a:t>
            </a:r>
          </a:p>
          <a:p>
            <a:r>
              <a:rPr lang="en-US" dirty="0" smtClean="0"/>
              <a:t>Routing/State Management</a:t>
            </a:r>
          </a:p>
          <a:p>
            <a:r>
              <a:rPr lang="en-US" dirty="0" smtClean="0"/>
              <a:t>Controllers</a:t>
            </a:r>
          </a:p>
          <a:p>
            <a:r>
              <a:rPr lang="en-US" dirty="0" smtClean="0"/>
              <a:t>Views</a:t>
            </a:r>
          </a:p>
          <a:p>
            <a:r>
              <a:rPr lang="en-US" dirty="0" smtClean="0"/>
              <a:t>Scope</a:t>
            </a:r>
          </a:p>
          <a:p>
            <a:r>
              <a:rPr lang="en-US" dirty="0" smtClean="0"/>
              <a:t>Data-Binding</a:t>
            </a:r>
          </a:p>
          <a:p>
            <a:r>
              <a:rPr lang="en-US" dirty="0" smtClean="0"/>
              <a:t>Services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>
                <a:hlinkClick r:id="rId2"/>
              </a:rPr>
              <a:t>Dan Wahlin - AngularJS Fundamentals in 60-ish Minutes Video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117</Words>
  <Application>Microsoft Office PowerPoint</Application>
  <PresentationFormat>On-screen Show (4:3)</PresentationFormat>
  <Paragraphs>31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Building Single Page Apps with</vt:lpstr>
      <vt:lpstr>Single Page Apps?</vt:lpstr>
      <vt:lpstr>Why AngularJS?</vt:lpstr>
      <vt:lpstr>https://angularjs.org/</vt:lpstr>
      <vt:lpstr>Concepts</vt:lpstr>
      <vt:lpstr>Additional Resources</vt:lpstr>
    </vt:vector>
  </TitlesOfParts>
  <Company>The Guardian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berkj7b</dc:creator>
  <cp:lastModifiedBy>berkj7b</cp:lastModifiedBy>
  <cp:revision>18</cp:revision>
  <dcterms:created xsi:type="dcterms:W3CDTF">2014-05-02T11:37:38Z</dcterms:created>
  <dcterms:modified xsi:type="dcterms:W3CDTF">2014-05-02T12:09:48Z</dcterms:modified>
</cp:coreProperties>
</file>