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BEFABE"/>
    <a:srgbClr val="D9FFB3"/>
    <a:srgbClr val="CCFFCC"/>
    <a:srgbClr val="99FF66"/>
    <a:srgbClr val="CCECFF"/>
    <a:srgbClr val="F2E8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64" y="-354"/>
      </p:cViewPr>
      <p:guideLst>
        <p:guide orient="horz" pos="2640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08C5-9C7E-4233-A42F-8078A6F8DA9D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D6BF-4717-4189-A1EF-ED5088F1B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579393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6" name="Picture 15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35270"/>
            <a:ext cx="8458200" cy="1143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buNone/>
              <a:defRPr sz="4400" b="0" cap="none" baseline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02069" y="342111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Name Segoe UI  24pt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lvl1pPr marL="109728" indent="0">
              <a:buFontTx/>
              <a:buNone/>
              <a:defRPr sz="2800" b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Subtitle Text Segoe UI 28pt </a:t>
            </a:r>
            <a:br>
              <a:rPr lang="en-US" dirty="0" smtClean="0"/>
            </a:b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 Segoe UI 24pt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2" name="Picture 11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conferen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4" r:id="rId5"/>
    <p:sldLayoutId id="2147483835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/>
          </a:solidFill>
          <a:effectLst/>
          <a:latin typeface="Segoe UI Semibold" panose="020B0702040204020203" pitchFamily="34" charset="0"/>
          <a:ea typeface="+mj-ea"/>
          <a:cs typeface="+mj-cs"/>
        </a:defRPr>
      </a:lvl1pPr>
      <a:extLst/>
    </p:titleStyle>
    <p:bodyStyle>
      <a:lvl1pPr marL="109728" indent="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None/>
        <a:defRPr kumimoji="0"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30936" indent="0" algn="l" rtl="0" eaLnBrk="1" latinLnBrk="0" hangingPunct="1">
        <a:spcBef>
          <a:spcPts val="350"/>
        </a:spcBef>
        <a:buClr>
          <a:schemeClr val="accent2"/>
        </a:buClr>
        <a:buSzPct val="100000"/>
        <a:buFontTx/>
        <a:buNone/>
        <a:defRPr kumimoji="0"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144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9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430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9MHigUZK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Single Page Apps with</a:t>
            </a:r>
            <a:endParaRPr lang="en-US" dirty="0"/>
          </a:p>
        </p:txBody>
      </p:sp>
      <p:pic>
        <p:nvPicPr>
          <p:cNvPr id="4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44196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Jarrod Bellmore</a:t>
            </a:r>
          </a:p>
          <a:p>
            <a:r>
              <a:rPr lang="en-US" dirty="0" smtClean="0"/>
              <a:t>Developer/Architect</a:t>
            </a:r>
          </a:p>
          <a:p>
            <a:r>
              <a:rPr lang="en-US" dirty="0" smtClean="0"/>
              <a:t>Guardian, BTS Disability (BRO)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3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what a single page app 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 smtClean="0"/>
              <a:t>the need for a SPA framework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Framework </a:t>
            </a:r>
            <a:r>
              <a:rPr lang="en-US" dirty="0" err="1" smtClean="0"/>
              <a:t>vs</a:t>
            </a:r>
            <a:r>
              <a:rPr lang="en-US" dirty="0" smtClean="0"/>
              <a:t> library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</a:t>
            </a:r>
            <a:r>
              <a:rPr lang="en-US" dirty="0" smtClean="0"/>
              <a:t>about the mess that is combinations of 14 </a:t>
            </a:r>
            <a:r>
              <a:rPr lang="en-US" dirty="0" smtClean="0"/>
              <a:t>different </a:t>
            </a:r>
            <a:r>
              <a:rPr lang="en-US" dirty="0" smtClean="0"/>
              <a:t>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 smtClean="0"/>
              <a:t>what capabilities a SPA framework provides	</a:t>
            </a:r>
          </a:p>
          <a:p>
            <a:pPr lvl="1"/>
            <a:r>
              <a:rPr lang="en-US" dirty="0" smtClean="0"/>
              <a:t>Application structure/consistency</a:t>
            </a:r>
          </a:p>
          <a:p>
            <a:pPr lvl="1"/>
            <a:r>
              <a:rPr lang="en-US" dirty="0" smtClean="0"/>
              <a:t>State/routing/deep linking</a:t>
            </a:r>
          </a:p>
          <a:p>
            <a:pPr lvl="1"/>
            <a:r>
              <a:rPr lang="en-US" dirty="0" smtClean="0"/>
              <a:t>Inter application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 documentation that can be found there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about difficulties caused by documentation using SPA “buzzwords”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Throw away preconceptions of how web apps work, once you understand the concepts Angular becomes WAY easier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Application structure/Initialization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Routing/State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Controllers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Views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Scope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Data-Binding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Services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Dan Wahlin - AngularJS Fundamentals in 60-ish Minutes Video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170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Building Single Page Apps with</vt:lpstr>
      <vt:lpstr>Single Page Apps?</vt:lpstr>
      <vt:lpstr>Why AngularJS?</vt:lpstr>
      <vt:lpstr>Getting Started</vt:lpstr>
      <vt:lpstr>Key Concepts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Sully</dc:creator>
  <cp:lastModifiedBy>berkj7b</cp:lastModifiedBy>
  <cp:revision>17</cp:revision>
  <dcterms:created xsi:type="dcterms:W3CDTF">2014-05-02T10:03:47Z</dcterms:created>
  <dcterms:modified xsi:type="dcterms:W3CDTF">2014-05-02T13:54:11Z</dcterms:modified>
</cp:coreProperties>
</file>